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4"/>
  </p:sldMasterIdLst>
  <p:notesMasterIdLst>
    <p:notesMasterId r:id="rId44"/>
  </p:notesMasterIdLst>
  <p:sldIdLst>
    <p:sldId id="256" r:id="rId5"/>
    <p:sldId id="258" r:id="rId6"/>
    <p:sldId id="259" r:id="rId7"/>
    <p:sldId id="260" r:id="rId8"/>
    <p:sldId id="261" r:id="rId9"/>
    <p:sldId id="262" r:id="rId10"/>
    <p:sldId id="317" r:id="rId11"/>
    <p:sldId id="318" r:id="rId12"/>
    <p:sldId id="319" r:id="rId13"/>
    <p:sldId id="320" r:id="rId14"/>
    <p:sldId id="321" r:id="rId15"/>
    <p:sldId id="322" r:id="rId16"/>
    <p:sldId id="323" r:id="rId17"/>
    <p:sldId id="324" r:id="rId18"/>
    <p:sldId id="325" r:id="rId19"/>
    <p:sldId id="329" r:id="rId20"/>
    <p:sldId id="316" r:id="rId21"/>
    <p:sldId id="263" r:id="rId22"/>
    <p:sldId id="315" r:id="rId23"/>
    <p:sldId id="264" r:id="rId24"/>
    <p:sldId id="328" r:id="rId25"/>
    <p:sldId id="313" r:id="rId26"/>
    <p:sldId id="314" r:id="rId27"/>
    <p:sldId id="265" r:id="rId28"/>
    <p:sldId id="266" r:id="rId29"/>
    <p:sldId id="267" r:id="rId30"/>
    <p:sldId id="268" r:id="rId31"/>
    <p:sldId id="269" r:id="rId32"/>
    <p:sldId id="270" r:id="rId33"/>
    <p:sldId id="271" r:id="rId34"/>
    <p:sldId id="272" r:id="rId35"/>
    <p:sldId id="273" r:id="rId36"/>
    <p:sldId id="274" r:id="rId37"/>
    <p:sldId id="275" r:id="rId38"/>
    <p:sldId id="276" r:id="rId39"/>
    <p:sldId id="307" r:id="rId40"/>
    <p:sldId id="308" r:id="rId41"/>
    <p:sldId id="309" r:id="rId42"/>
    <p:sldId id="312" r:id="rId43"/>
  </p:sldIdLst>
  <p:sldSz cx="9144000" cy="5143500" type="screen16x9"/>
  <p:notesSz cx="6858000" cy="9144000"/>
  <p:embeddedFontLst>
    <p:embeddedFont>
      <p:font typeface="Lato" panose="020F0502020204030203" pitchFamily="34" charset="0"/>
      <p:regular r:id="rId45"/>
      <p:bold r:id="rId46"/>
      <p:italic r:id="rId47"/>
      <p:boldItalic r:id="rId48"/>
    </p:embeddedFont>
    <p:embeddedFont>
      <p:font typeface="Playfair Display" panose="00000500000000000000" pitchFamily="2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600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2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1.fntdata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4.fntdata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7.fntdata"/><Relationship Id="rId3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7:03:00.0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4952 4649 63 0,'0'0'63'0,"0"0"-4"0,0 0-3 16,0 0-4-16,0 0 7 0,0 0-10 0,0 0 0 15,0 0 2-15,0 0 2 0,0 0 1 0,0 0 1 16,0 0-8-16,0 0 12 0,0 0-8 0,0 0-3 15,0 0-10-15,0 0 2 0,0 0 0 0,0 0 4 16,0 0-5-16,0 0-5 0,0 0-7 0,0 0 1 16,0 0-7-16,0 0 0 0,0 0 3 0,0 0-3 15,0 0-5-15,0 0 7 0,0 0-9 0,0 0 3 16,0 0-3-16,0 0-3 0,0 0 0 0,0 0 1 0,0 0-7 16,0 0 6-16,0 0-3 0,0 0 4 0,0 0-4 15,0 0-1-15,0 0 3 0,0 0 4 0,0 0 1 16,0 0-1-16,0 0 7 0,0 0 1 0,0 0-1 15,0 0 2-15,0 0 2 0,0 0 3 0,0 0 4 16,0 0 1-16,0 0 2 0,0 0-1 0,0 0 1 16,0 0 5-16,0 0 1 0,0 0 0 0,0 0 0 15,0 0-4-15,0 0-2 0,0 0-3 0,0 0 3 16,0 0-4-16,0 0-2 0,0 0-2 0,0 0-3 0,0 0-3 16,0 0-2-16,0 0 0 0,0 0-1 0,0 0-5 15,0 0 1-15,0 0 0 0,0 0-4 16,0 0-1-16,0 0 3 0,0 0-4 0,0 0-1 0,0 0 0 15,0 0 1-15,0 0 1 0,0 0-3 0,0 0 2 16,0 0-3-16,0 0 4 0,0 0 2 0,0 0 1 16,0 0 1-16,0 0 0 0,0 0 5 0,0 0-1 15,0 0 6-15,0 0-1 0,0 0 2 0,0 0 0 16,0 0 1-16,0 0-3 0,15 7-2 0,-15-7 2 16,0 0-6-16,8-1 0 0,-8 1 3 0,0 0-1 15,8-3-1-15,-8 3-4 0,0 0 1 0,7-1-2 16,-7 1 0-16,5-1-4 0,-5 1 1 0,0 0 0 15,5-1-1-15,-5 1-4 0,0 0 5 0,7-2-4 16,-7 2 0-16,0 0 0 0,7-1 2 0,-7 1-1 16,0 0-4-16,7-1-1 0,-7 1 3 0,0 0-1 0,8 0-1 15,-8 0 1-15,0 0 4 0,6-2-2 16,-6 2 3-16,0 0 3 0,7-2-2 0,-7 2 0 0,6-1-3 16,-6 1-6-16,6-1 8 0,-6 1-2 0,6-2-1 15,-6 2-3-15,5-1 5 0,-5 1 0 0,0 0 0 16,8-3 3-16,-8 3-1 0,6-2-2 0,-6 2-2 15,4-2 2-15,-4 2 2 0,0 0-4 0,7-1 0 16,-7 1 0-16,0 0-1 0,7-2-2 0,-7 2 1 16,0 0-2-16,7-3 2 0,-7 3 0 0,4-2-3 0,-4 2 3 15,0 0-2-15,9-2 1 0,-9 2-1 16,7-1 1-16,-7 1-4 0,5-1 5 0,-5 1-3 16,6-2 1-16,-6 2 3 0,6-2-2 0,-6 2-1 0,5-1 0 15,-5 1-1-15,0 0-1 0,6-3 0 16,-6 3 2-16,0 0 0 0,7 0-1 0,-7 0-1 0,0 0 1 15,0 0 3-15,0 0-5 0,6-1 1 0,-6 1 0 16,0 0 3-16,0 0-5 0,4-3 5 16,-4 3-3-16,0 0 2 0,0 0 0 0,7-1 0 0,-7 1 0 15,0 0 0-15,7-1-2 0,-7 1 3 0,0 0-1 16,7-2 1-16,-7 2-5 0,5-1 5 0,-5 1 1 16,0 0-4-16,9-1 3 0,-9 1 2 0,6-5-3 0,-6 5 0 15,7 0-1-15,-7 0 0 0,0 0 0 16,7-2 0-16,-7 2-1 0,6-4 2 0,-6 4-4 15,5 0 3-15,-5 0-2 0,0 0 2 0,6-3-3 0,-6 3 5 16,0 0-3-16,9 0 5 0,-9 0 0 0,5-1 0 16,-5 1-3-16,0 0-1 0,8-1 0 0,-8 1 0 15,7 0-1-15,-7 0 1 0,6-2-2 0,-6 2 1 16,7-3 0-16,-7 3 0 0,7-2 1 0,-7 2-2 16,9 0 0-16,-9 0 0 0,8 1 2 0,-8-1 1 15,8-1-1-15,-3 0 2 0,-5 1-2 0,10-1-1 16,-10 1 0-16,8 0 3 0,-2-2-2 0,-6 2 0 15,10 0 0-15,-6-1-1 0,-4 1 3 0,10-1-3 16,-6 0 4-16,-4 1-1 0,12-2 2 0,-7 2-4 16,0-2 1-16,-5 2-2 0,10-2 4 0,-5 2-3 15,1-1 0-15,-1-1-2 0,-5 2 1 0,11-2 0 16,-7 2 3-16,-4 0-3 0,10-2 1 0,-6 1 3 16,1-1-3-16,-5 2-2 0,9-3 1 15,-9 3 2-15,12 0-2 0,-9 0 1 0,-3 0 3 0,11-3-3 16,-7 3 0-16,-4 0 0 0,10-2 0 0,-5 0 3 0,-5 2-1 15,9-1-1-15,-9 1-2 0,10 0 4 0,-10 0-5 16,8-2 0-16,-4 2 1 0,-4 0 1 16,8 0-1-16,-8 0 0 0,8-2-1 0,-8 2 3 0,8 0-1 15,-8 0 1-15,9-4-2 0,-9 4 3 0,7 0-3 16,-7 0 2-16,5 0-1 0,-5 0 0 0,0 0 0 16,9-2 0-16,-9 2 0 0,8-2 0 0,-8 2 0 15,9-1 1-15,-5-1 1 0,-4 2-4 0,10 0 1 16,-4-2 2-16,-6 2-3 0,9-2 3 15,-4 1 0-15,-5 1 0 0,11-2-3 0,-4 1 2 0,-1 0 2 16,-1 0 0-16,1 0-2 0,1-1-3 0,-1 1 4 16,-1 0 0-16,2-1 1 0,-1 1-1 0,1-1-1 15,-7 2-1-15,11-3-4 0,-5 2 6 0,1 0-2 16,0 0 2-16,-1 0-2 0,1 0 1 0,-2 0 0 0,1-2 0 16,1 2-3-16,0-1 6 0,-7 2-4 0,11-1-2 15,-5 0 3-15,-1-1-1 0,2 1 2 0,1 1 1 16,-3-2-1-16,1 0 1 0,1 0 0 0,-7 2-3 15,11-1 1-15,-2 0 1 0,-4 0-1 0,1-1-3 16,1 1 2-16,-7 1 2 0,14-3-3 0,-7 2 4 16,-1 1-2-16,2-3-1 0,-1 1 4 0,0 1-3 15,0-1-3-15,0 2 2 0,2 0-1 0,-2-2 1 16,1 0-5-16,1 1 7 0,-1-1-5 0,-1 0 4 16,2 0-4-16,-1 0 4 0,1 1 1 0,-1-1-1 15,0 0-5-15,2 0 7 0,-1 0-1 0,-1 1 2 0,1-1-4 16,0 0 1-16,0 0 1 0,1-1 0 15,-2 2-2-15,1-2 2 0,-1 1 0 0,1 1 2 16,-1-2 0-16,-1 2-2 0,2-2-1 0,-4 2 0 16,4-1-2-16,-1 2 0 0,-2-1 2 0,2 0 0 0,-1-2-1 15,2 3 3-15,-1-2-1 0,-1 0 1 0,0 1-1 16,2 0 0-16,-2-1 2 0,-2 1-4 0,2-1 0 16,0 1 0-16,0-1-4 0,0 0 4 0,-1 2 3 15,1-2-3-15,-1 1 1 0,-1 0 2 0,4 0-1 16,-3 0-2-16,2-1 1 0,-1 1 1 0,1-1-1 15,-1 1 0-15,1-1 0 0,-1 1 2 0,-2 1-1 16,2-2 1-16,2 0-4 0,-4 1 3 0,4-1-1 0,-1 0-1 16,-1 0 3-16,0 1-3 0,2 0-1 15,-1-2 4-15,-1 1-2 0,2 1-2 0,-1-2 2 16,1 2 0-16,-1-2 0 0,1 2 2 0,0-1-1 0,0 0-1 16,-1 1-2-16,1-2 4 0,0 2-2 0,-1-3 2 15,0 3-3-15,2-1 0 0,-2 0-1 0,2 0 3 16,-1 0-3-16,-1 1 5 0,1-2-3 15,0 0 1-15,1 2-1 0,0-2 0 0,-1 0-1 0,0 3 1 16,0-1 0-16,-1-2 1 0,1 1-3 0,0 0 3 16,-1 0-1-16,0 0 2 0,-2 1-2 0,0 0 0 15,2 0-1-15,-2-1 1 0,0 0-1 0,2 1-2 16,-2-1 3-16,-6 2 0 0,11-2 0 0,-6 2 0 16,0-3 0-16,1 2 1 0,-6 1 0 0,12-2-2 0,-6 0 1 15,1 0-2-15,-1 0 0 0,0 1 0 0,2-1 3 16,-2 1-3-16,0 0 1 0,-1-1 2 15,3 0-1-15,-1 1 0 0,-2-1 0 0,-5 2 1 16,10-2-3-16,-4-1 4 0,2 3-2 0,-2-2 3 16,-6 2-5-16,13-3 3 0,-8 2-1 0,1 0 0 15,0-1 0-15,-6 2 4 0,10-3-4 0,-4 2 4 0,0-1-4 16,-1 1 6-16,-5 1-2 0,11-3 6 0,-6 1-7 16,1 1 8-16,-6 1-4 0,11-2 5 0,-6 2-1 15,2-1 0-15,1 0-2 0,-3-1 0 0,1 1-3 16,0-1 7-16,2 0-4 0,-1 1-3 15,-1 0-4-15,0 0 5 0,2-1 0 0,-1 2-3 16,1-2 0-16,-1 2 0 0,-1-1 0 0,0 0 2 0,0 0-2 16,0 0 2-16,0 0-3 0,2-1 2 0,-2 0-2 15,1 2-1-15,-7 0 1 0,10-4 3 0,-5 4-5 0,-5 0 3 16,11-3-1-16,-7 3 1 0,-4 0-4 0,10-2 8 16,-6 0-5-16,-4 2 7 0,8-1-4 15,-4-1 3-15,-4 2-4 0,6-3 2 0,-6 3-1 0,6-3 2 16,-6 3 2-16,0 0-5 0,7 0 6 0,-7 0 0 15,0 0 2-15,0 0-3 0,4-2 0 0,-4 2-1 16,0 0 0-16,0 0 1 0,0 0 1 0,0 0-1 16,0 0-5-16,0 0 0 0,4-3 3 0,-4 3 1 15,0 0 0-15,0 0-3 0,0 0 1 0,0 0-6 16,0 0 5-16,0 0-1 0,0 0 1 0,0 0 1 16,0 0 2-16,0 0 0 0,0 0-3 0,0 0 0 15,0 0 2-15,0 0-4 0,0 0 2 0,0 0-2 16,0 0 4-16,0 0-2 0,0 0-2 0,0 0 0 0,0 0-1 15,0 0-1-15,0 0 4 0,0 0-1 16,0 0-2-16,0 0 1 0,0 0-5 0,0 0 5 16,0 0-3-16,0 0 3 0,0 0-4 0,0 0 2 15,0 0 1-15,0 0-4 0,0 0 2 0,0 0 0 16,0 0 2-16,0 0-1 0,0 0 1 0,0 0 0 0,0 0 0 16,0 0 7-16,0 0 5 0,0 0-4 0,0 0-2 15,0 0 2-15,0 0 4 0,0 0-4 0,0 0 0 16,0 0-1-16,0 0-4 0,0 0 6 0,0 0-6 15,-15-4 2-15,15 4-1 0,-8-1-2 0,8 1 5 16,-8-2-6-16,4 0 2 0,4 2-2 0,-8 0-3 16,8 0 5-16,-8-2-8 0,8 2 1 0,-8-1 2 15,8 1 2-15,-5-1 3 0,5 1-7 0,-6-3 2 16,6 3-7-16,0 0 7 0,-7-1 5 0,7 1-3 16,0 0-4-16,0 0 2 0,0 0 1 0,-9 0 1 0,9 0 1 15,0 0-1-15,0 0-1 0,-6-2-3 0,6 2 2 16,0 0 2-16,-8-2-4 0,8 2-1 0,-5-2 2 15,5 2 2-15,-5-3-3 0,5 3 0 0,0 0 1 16,-8-2 2-16,8 2-2 0,-6 0 2 16,6 0-4-16,-6-2 2 0,6 2 6 0,0 0-3 0,-6-2-4 15,6 2 3-15,0 0-3 0,0 0 1 0,-6-2 0 16,6 2-2-16,0 0 6 0,0 0-6 0,0 0 3 16,0 0 2-16,0 0 0 0,-5-3-4 0,5 3 3 15,0 0 4-15,0 0 2 0,0 0 1 0,0 0 2 16,0 0-3-16,0 0 1 0,0 0 0 0,0 0-1 15,0 0-3-15,0 0 1 0,0 0-3 0,-3-4 5 16,3 4-10-16,0 0 4 0,0 0 7 0,0 0-6 0,0 0 2 16,0 0-5-16,0 0 1 0,0 0 1 15,0 0-5-15,0 0 6 0,-5-3 0 0,5 3-1 16,0 0-3-16,0 0 2 0,0 0 3 0,0 0-10 0,0 0 6 16,0 0 0-16,0 0-1 0,0 0 6 0,0 0-9 15,0 0 1-15,0 0 3 0,0 0 0 0,0 0 1 16,0 0-2-16,0 0 1 0,0 0-2 0,0 0-3 15,0 0 1-15,0 0 0 0,0 0-4 0,0 0 4 16,0 0 3-16,0 0 0 0,0 0-4 0,0 0 3 16,0 0 6-16,0 0-9 0,0 0 6 0,0 0-4 15,0 0-2-15,0 0 4 0,16 9 7 0,-16-9-6 16,6 2-1-16,-6-2 4 0,7 2-5 0,-3-1 4 16,-4-1 1-16,9 2-3 0,-6 0 6 0,-3-2-9 15,7 1 0-15,-3 1 3 0,-4-2 0 0,9 2 4 16,-9-2-5-16,7 2-5 0,-7-2 8 0,6 2 1 0,-6-2-2 15,7 2 0-15,-7-2-2 0,7 3-2 16,-7-3 7-16,6 2-3 0,-6-2-3 0,6 2-2 0,-6-2 2 16,6 2 4-16,-6-2-3 0,5 4 3 0,-5-4-1 15,5 1-3-15,-5-1 2 0,6 2 6 0,-6-2-9 16,6 2 5-16,-6-2-5 0,6 0 3 0,-6 0-1 16,0 0-2-16,7 2 10 0,-7-2-7 0,0 0-1 15,4 2-6-15,-4-2 6 0,0 0 2 0,0 0-1 16,0 0 0-16,0 0 6 0,0 0-4 0,0 0-1 15,0 0 0-15,7 1 2 0,-7-1-1 0,0 0-1 16,0 0 1-16,0 0-4 0,0 0 0 0,0 0 4 16,0 0 0-16,0 0 1 0,0 0 6 0,0 0-10 15,0 0 4-15,0 0 3 0,0 0-6 0,0 0 2 16,0 0 0-16,0 0 2 0,0 0-7 0,0 0 2 0,0 0 5 16,0 0 2-16,0 0 0 0,0 0 2 0,0 0 1 15,0 0-4-15,0 0 5 0,0 0-1 0,0 0 3 16,0 0-9-16,0 0 1 0,0 0 7 0,0 0-5 15,0 0 1-15,0 0-1 0,0 0 2 0,0 0-2 16,0 0-1-16,0 0-2 0,0 0-6 0,1 4 1 16,-1-4 4-16,0 0-4 0,0 0 9 0,-8 6 0 15,6-1 1-15,2-5 9 0,-6 4-11 0,3 0 4 16,-1-1 3-16,0 0 1 0,0 1 0 0,4-4 1 16,-8 6-4-16,4-3 7 0,0 0-6 0,0 0 7 15,1 0-4-15,3-3 4 0,-7 6-5 0,5-3 5 16,2-3-3-16,-6 4-6 0,6-4 2 0,-4 4 4 0,4-4-5 15,-4 3 1-15,4-3-1 0,0 0-1 16,-4 4 1-16,4-4 2 0,0 0 0 0,0 0 3 0,0 0-8 16,-2 4-2-16,2-4 0 0,0 0 6 0,0 0-5 15,0 0 5-15,0 0-2 0,0 0-2 16,0 0-21-16,0 0-24 0,0 0-30 0,0 0-38 0,0 0-46 16,0 0-60-16,0 0-69 0,0 0-348 0,0 0-678 15,0 0 300-15</inkml:trace>
  <inkml:trace contextRef="#ctx0" brushRef="#br0" timeOffset="1728.89">7456 4068 76 0,'0'0'179'0,"0"0"-9"16,0 0-3-16,4-5-4 0,-4 5-8 0,0 0-1 0,3-4-12 15,-3 4 5-15,0 0-7 0,4-2-7 0,-4 2-8 16,0 0-5-16,0 0-8 0,0 0-8 15,0 0-9-15,0 0-6 0,0 0-7 0,5-4-6 0,-5 4-7 16,0 0-8-16,0 0-10 0,0 0-1 0,0 0-8 16,0 0-4-16,0 0-5 0,0 0-1 15,0 0 2-15,0 0 0 0,0 0 1 0,4 10 5 0,-4-10-1 16,3 4 5-16,-3-4-5 0,3 6 6 0,-1-3 0 16,-2-3-4-16,3 7 7 0,-1-3-3 0,-2-4 6 15,4 6 2-15,-3-2-2 0,1-1-5 0,0 3 6 16,0-3-7-16,-2-3 0 0,3 8-1 0,-1-3-9 15,0-2 0-15,-2-3-2 0,3 8-8 0,-2-4 0 0,-1-4-5 16,1 5-1-16,1-1-2 0,-2-4 1 0,3 5-1 16,-3-5-4-16,0 7-2 0,0-7-2 15,2 5 3-15,-2-5-3 0,0 0 0 0,2 6 1 0,-2-6-3 16,0 0 4-16,3 4-4 0,-3-4-2 16,0 0-2-16,0 0-1 0,0 0 4 0,0 0-2 0,0 0 0 15,0 6 9-15,0-6-8 0,0 0 2 0,0 0 3 16,0 0 10-16,0 0-16 0,0 0 5 0,0 0 7 15,0 0-12-15,0 0 7 0,0 0-2 0,0 0-2 16,0 0-5-16,0 0 4 0,0 0 1 0,0 0 1 16,1-17-3-16,-1 17-6 0,2-5 1 0,-2 5 1 15,1-7-2-15,-1 7-2 0,3-8-5 0,-3 8 0 16,2-7-6-16,0 3-1 0,1 0-7 0,-3 4 4 16,5-8 0-16,-2 4 0 0,0 1 0 0,3-3-6 15,-4 2 2-15,3 1-4 0,-2-1 4 0,1-1 7 16,-1 1-5-16,1 0 5 0,0-1 2 0,-1 3-2 0,1-3 5 15,-1 2-1-15,1-1 0 0,0-1 5 0,1 1-5 16,-1 2-3-16,0-2 7 0,0 1-1 16,-4 3 0-16,7-4 5 0,-3 0-3 0,1 2 4 0,-5 2-1 15,7-5-1-15,-4 3 0 0,-3 2-2 0,7-3 5 16,-7 3 0-16,5-3-5 0,-1 2 3 0,-4 1-2 16,9-5 2-16,-6 4 0 0,-3 1 4 0,8 1-5 15,-8-1 5-15,0 0-7 0,9-1 5 16,-9 1-4-16,0 0 1 0,5 0 2 0,-5 0 3 0,0 0-8 15,6-2 7-15,-6 2-5 0,0 0 0 0,4 5 1 16,-4-5-1-16,2 4 2 0,-2-4 3 0,0 0-3 16,2 7 6-16,-2-7-3 0,-1 6 0 0,1-6 3 15,0 7 0-15,0-7 3 0,-1 8 5 0,1-8-3 16,-3 6 0-16,1-2 1 0,2-4 2 0,-1 8 4 16,-1-4 1-16,2-4 1 0,-2 8 2 0,0-4-3 0,2-4 0 15,-1 9-2-15,-2-5-2 0,2 1-2 0,1-5 0 16,-3 8 4-16,1-3-6 0,0-1 1 0,2-4 4 15,0 7 1-15,0-7-6 0,-3 9-2 0,3-6 0 16,0-3 2-16,0 8-2 0,0-8 5 0,0 7-5 16,0-7-2-16,0 6 4 0,0-6-4 15,3 5 2-15,-3-5-3 0,0 5 1 0,0-5 6 0,2 6 2 16,-2-6-1-16,0 0-1 0,3 4 0 0,-3-4-1 16,3 3 4-16,-3-3 1 0,4 2 3 0,-4-2 9 15,4 5-6-15,-4-5 15 0,5 2-14 0,-5-2-2 16,7 2 4-16,-7-2-11 0,5 2 1 0,-5-2 0 15,6 1 1-15,-6-1-7 0,0 0 5 0,10 0-1 0,-10 0-1 16,0 0-6-16,7 0 3 0,-7 0 1 0,0 0-4 16,0 0-28-16,4 0-10 0,-4 0-16 0,0 0-25 15,0 0-39-15,0 0-58 0,0 0-59 16,0 0-55-16,0 0-283 0,0 0-617 0,0 0 274 0</inkml:trace>
  <inkml:trace contextRef="#ctx0" brushRef="#br0" timeOffset="2519.98">8104 3834 121 0,'0'0'177'0,"0"0"-11"0,0 0-11 15,0 0-17-15,0 0 2 0,0 0-10 0,4-4-3 16,-4 4-5-16,0 0-5 0,0 0-4 0,0 0-7 16,0 0-5-16,4-2-7 0,-4 2-3 0,0 0-8 15,0 0-6-15,0 0-2 0,0 0-2 0,0 0-2 16,0 0-1-16,0 0-5 0,10 6-2 0,-10-6-3 0,3 4-2 16,-3-4-4-16,4 6 4 0,-4-6-3 15,3 7 1-15,-1-3 0 0,-2-4-7 0,2 7-3 0,-2-1 4 16,2 0-4-16,-1 0 2 0,-1-1-4 0,0-5 1 15,2 12-2-15,-2-6 5 0,-2 1-6 0,4 2-3 16,-2-2 1-16,0-1-3 0,0 1-8 0,-2 0 1 16,2 1 0-16,0-3-4 0,-1 2 0 0,-1-2 2 15,2 4 0-15,0-2-4 0,0 0-2 0,0-7 1 16,-2 14 5-16,0-7 4 0,-1 0-3 0,3 1 0 16,-3-1-2-16,2 0-7 0,1-2 6 0,-1 1 0 15,-1-1-14-15,2 3 3 0,0-8-2 0,0 9-4 16,-1-5 8-16,1-4-1 0,-2 9 0 0,1-6-4 0,1-3 0 15,0 9 0-15,0-9-2 0,0 7-2 0,0-7-8 16,0 0 10-16,1 9-2 0,-1-9-8 16,-1 6 7-16,1-6-2 0,0 0 1 0,1 7-3 15,-1-7 0-15,2 6-5 0,-2-6-13 0,1 4-8 16,-1-4-6-16,3 5-16 0,-3-5-10 0,0 0-14 0,3 4-15 16,-3-4-18-16,1 3-18 0,-1-3-20 0,0 0-10 15,0 0-22-15,2 6-19 0,-2-6-27 0,0 0-235 16,0 0-489-16,0 0 218 0</inkml:trace>
  <inkml:trace contextRef="#ctx0" brushRef="#br0" timeOffset="3168.92">7965 4047 23 0,'0'0'231'0,"-5"-3"-9"0,5 3-10 15,0 0-19-15,0 0-11 0,0 0-13 0,0 0-14 16,0 0-12-16,0 0-13 0,0 0-14 0,0 0-11 16,0 0-11-16,0 0-2 0,0 0-4 0,0 0-1 15,0 0-9-15,0 0-2 0,0 0-7 0,23 6-1 16,-13-4-11-16,0-1-2 0,-2-1-6 0,7 0-3 16,-5 0-3-16,7 0-3 15,-4 1-6-15,2-1-2 0,1 2-2 0,-3-3 0 0,-1 1-6 0,-2 1 3 16,0 0-5-16,1-2-2 0,-1 0-2 0,-3 2-2 15,2-1-4-15,-1-1 2 0,-2 2-2 0,-6-1-1 16,8 0 0-16,-8 0 9 0,7-2-6 0,-7 2 2 0,7-1 2 16,-7 1 7-16,4-2-4 0,-4 2 0 0,5-3 2 15,-5 3 0-15,0 0-1 0,5-2 1 0,-5 2-1 16,0 0 2-16,0 0 3 0,4-4 0 0,-4 4 2 16,0 0 0-16,0 0-6 0,0 0 1 0,0 0-1 15,0 0-4-15,0 0-6 0,0 0-6 0,0 0-3 16,0 0 3-16,0 0-4 0,0 0 0 0,0 0 2 15,3 10-3-15,-3-10-2 0,0 0 9 0,-2 10-2 16,2-10 6-16,1 7 2 0,-1-1 5 0,0-6-4 16,1 7 1-16,-1-7-2 0,3 8-7 0,-3-5 10 15,0-3-2-15,0 7-8 0,0-7 10 0,3 8-2 16,-3-4-13-16,0-4 6 0,0 6-1 0,0-6 5 16,1 6-4-16,-1-6-6 0,0 0-9 0,2 6-13 15,-2-6-19-15,0 0-11 0,1 4-11 0,-1-4-15 0,0 0-11 16,0 0-21-16,4 4-44 0,-4-4-35 0,0 0-33 15,0 0-62-15,0 0-156 0,6-12-472 16,-6 8 209-16</inkml:trace>
  <inkml:trace contextRef="#ctx0" brushRef="#br0" timeOffset="3414.44">8266 3940 58 0,'0'0'264'0,"0"0"-8"0,0 0-19 0,1-8-22 16,-1 8-18-16,0 0-17 0,0 0-21 0,0 0-19 0,0 0-13 16,0 0-18-16,0 0-24 0,0 0-20 0,-2-6-29 15,2 6-12-15,0 0-17 0,0 0-17 16,0 0-23-16,0 0-21 0,0 0-32 0,0 0-12 0,0 0-40 15,0 0-152-15,0 0-315 0,0 0 140 0</inkml:trace>
  <inkml:trace contextRef="#ctx0" brushRef="#br0" timeOffset="4318.34">8357 3997 39 0,'0'0'207'0,"0"0"-6"0,0 0-9 0,3 3-8 16,-3-3-14-16,2 5-13 0,-2-5-7 0,3 5-12 16,-1-2-9-16,-2-3-10 0,0 6-12 0,0-6-8 0,5 9 2 15,-4-6-1-15,0 3-3 0,-1-6-10 16,2 9-2-16,-1-4-9 0,0 0-5 0,1-2-5 0,-2-3-6 16,1 10-4-16,1-6-7 0,-2-4 0 0,1 8-4 15,-1-3-11-15,0-5 3 0,2 7-2 0,-2-7-5 16,2 7-3-16,-2-7-1 0,0 5-6 15,0-5 0-15,2 4-1 0,-2-4-1 0,0 0-4 16,0 0 4-16,1 6-5 0,-1-6 2 0,0 0-2 0,0 0 0 16,0 0 1-16,0 0 3 0,0 0 2 0,0 0 4 15,0 0-5-15,0 0-2 0,0 0 1 0,0 0-4 16,0 0-2-16,0 0 0 0,0 0-3 0,0 0-6 16,0 0 3-16,0 0-2 0,0-16-5 0,0 16 0 0,3-7-5 15,-3 7-5-15,1-10 0 0,1 6-7 16,-1-4-7-16,-1 2 3 0,4 1 3 0,-2-1 3 0,-1 1-2 15,4-1 4-15,-3 1 1 0,-2 5 1 0,5-8-1 16,-3 4 4-16,-2 4 1 0,5-4 2 0,-2 0-3 16,-1 0 3-16,-2 4 3 0,7-4 0 0,-7 4-2 15,6-1 2-15,-6 1 0 0,4-2 4 0,-4 2-4 16,0 0 2-16,7-1-1 0,-7 1 3 0,0 0-4 16,7 3 3-16,-7-3-5 0,6 1 3 0,-6-1 0 15,5 6 3-15,-5-6-2 0,3 3 4 0,0 1-2 16,-3-4 5-16,4 6 3 0,-2-3 1 0,0 1 4 15,0 1-1-15,-1-1 0 0,-1-4-2 0,3 9 2 16,-3-9-1-16,0 7-1 0,2-3-2 0,-2-4-2 16,2 8 2-16,-2-8 0 0,0 8-1 0,0-8-3 0,0 4 1 15,0-4-1-15,2 6 3 0,-2-6-2 16,0 0 0-16,0 0 1 0,0 0 2 0,1 6-2 16,-1-6 1-16,0 0-1 0,0 0 0 0,0 0 0 0,0 0 5 15,2 3-2-15,-2-3-3 0,0 0-1 0,0 0 3 16,0 0-4-16,0 0-1 0,0 0-4 0,0 0-4 15,0 0-4-15,0 0-5 0,3-15-5 0,-3 15-1 16,2-6-4-16,-2 6 10 0,1-9-4 0,0 6-6 16,-1 3-2-16,3-9-1 0,-1 5-5 0,2-4 3 15,-1 2 2-15,-1-1 3 0,0 3 2 0,1-2 1 16,0 2 4-16,0-1 0 0,0 1 4 0,0 1-1 16,-3 3 0-16,5-7 5 0,-3 4 1 0,-2 3 0 15,5-6 2-15,-5 6 3 0,5-3 3 0,-5 3 0 0,2-4 0 16,-2 4 0-16,0 0-3 0,7-2 4 0,-7 2 1 15,0 0-3-15,5-3-1 0,-5 3 1 16,0 0-1-16,0 0 5 0,0 0-5 0,0 0 1 16,11 4 2-16,-11-4 4 0,4 6 5 0,-3-2 7 0,0 1 1 15,-1-5 11-15,2 11-5 0,0-6 3 0,-1 3 10 16,0-3 3-16,1 2-7 0,-2-2 8 16,0 1-5-16,0 1 0 0,1-2 4 0,0 2-7 0,-1-1 2 15,1 2-6-15,-1-8-2 0,0 9 0 0,1-5-10 16,-1-4 5-16,0 9-4 0,0-9 0 0,-1 7-1 15,1-7-16-15,0 0-20 0,0 6-23 0,0-6-26 16,0 0-30-16,-2 7-40 0,2-7-32 0,0 0-34 16,0 0-254-16,0 0-496 0,0 0 220 0</inkml:trace>
  <inkml:trace contextRef="#ctx0" brushRef="#br0" timeOffset="4846.93">8670 4066 19 0,'8'-2'218'0,"-3"1"-11"15,-5 1-11-15,10-1-11 0,-4-1-14 0,-6 2-10 16,10-2-13-16,-5 1-9 0,0-1-6 0,0 0-15 16,3 0 1-16,-3 1-13 0,-5 1-5 0,12-5-7 0,-7 4-8 15,0-2-9-15,0 1-8 0,0 0-6 0,-1 0-1 16,3-2-2-16,-4 1-3 0,-3 3-3 0,8-7-1 15,-4 3-11-15,-1 0-3 0,1 0-2 0,0-1-5 16,-1 1-4-16,0 1 2 0,0-2 2 0,-3 5-2 16,5-5-3-16,-4 1-1 0,-1 4-1 0,4-4-4 0,-4 4-2 15,0 0-3-15,3-8 1 0,-3 8-7 16,0 0-3-16,0 0 3 0,0 0-4 0,-9-4-2 16,9 4 0-16,-8 0 2 0,8 0-3 0,-10 0-2 0,10 0-1 15,-10 3 0-15,7-2 2 0,-4 2 0 0,2-2-5 16,-1 2 7-16,0 0-7 0,-1 2 3 0,3-1-3 15,-2 1 6-15,2-1-4 16,-2 2 3-16,2-2 1 0,0 0 1 0,-1 1 3 0,2-1 1 16,-1 0-1-16,1 0 1 0,0 1-3 0,1-1 6 0,2-4-5 15,-3 7 2-15,3-1-4 0,0-6 5 0,-1 5-3 16,1-5 6-16,-1 9-4 0,1-9 3 0,2 5 1 16,1 0 3-16,-3-5-2 0,3 5 4 0,1-2 0 15,-4-3 8-15,7 5 1 0,-1-4-1 0,0 1 1 16,0-1-2-16,2-1 0 0,-1 2 0 0,1-2-5 15,1-2-1-15,-1 2 3 0,0 0-9 0,-1 0 2 16,-7 0-3-16,12-1 0 0,-12 1-4 0,7 0-13 16,-2-2-15-16,-5 2-22 0,0 0-33 0,10 1-35 15,-10-1-38-15,0 0-50 0,7-2-49 0,-7 2-218 16,0 0-506-16,-2-8 224 0</inkml:trace>
  <inkml:trace contextRef="#ctx0" brushRef="#br0" timeOffset="5382.04">9115 3926 233 0,'0'0'236'0,"0"0"-26"0,0 0-22 16,0 0-21-16,0 0-11 0,0 0-13 0,0 0-11 0,-12-4-7 15,12 4-4-15,0 0-11 0,-12 2-8 16,12-2-9-16,-10 2-9 0,7 0-10 0,3-2-4 16,-10 3-8-16,4-1-3 0,2 2-7 0,-1-1-5 0,5-3-4 15,-7 5-5-15,3-2-4 0,1 0-3 0,3-3-5 16,-7 5 1-16,4-2-4 0,3-3-2 15,-3 5-3-15,3-5-1 0,-2 4-4 0,2-4 4 0,-2 6 0 16,2-6-3-16,0 0 0 0,2 8 1 16,-2-8-2-16,1 5 2 0,-1-5 2 0,4 3 1 15,-4-3-2-15,4 5 0 0,-4-5-2 0,6 4 1 0,-3-2-2 16,-3-2-1-16,5 4-1 0,-1-1-1 0,-4-3 3 16,5 5-3-16,-2-2 0 0,0 2-4 0,1-4 1 15,-4-1 5-15,6 6-1 0,-3-3 3 0,-3-3 1 16,6 6 2-16,-2-2 1 0,-1-1 0 0,-3-3 3 15,3 6 3-15,-3-6 0 0,2 6 10 0,0-3-4 16,-2-3-2-16,3 7 3 0,-3-7 7 0,0 0-8 0,-2 5-1 16,2-5 2-16,-5 5-7 0,5-5 1 15,-8 3-9-15,3-2-10 0,-2 1-21 0,-2-1-31 16,0 0-31-16,-1 1-39 0,0-2-40 0,1 1-36 0,1-1-54 16,-2-1-204-16,2-1-487 0,0 1 216 0</inkml:trace>
  <inkml:trace contextRef="#ctx0" brushRef="#br0" timeOffset="7097.01">4874 8650 133 0,'0'0'169'0,"0"0"-11"0,0 0-7 16,0 0-11-16,0 0-8 0,-4-2-10 16,4 2-6-16,0 0-10 0,0 0-4 0,0 0-3 0,0 0-4 15,0 0-9-15,0 0-4 0,0 0-4 16,0 0-3-16,0 0-2 0,0 0-8 0,0 0-3 0,0 0-3 15,0 0-5-15,0 0-3 0,0 0-6 0,0 0-4 16,0 0-4-16,0 0-8 0,0 0 0 16,0 0-3-16,0 0-1 0,0 0-5 0,0 0-3 0,0 0-2 15,0 0-1-15,0 0-3 0,0 0-2 0,0 0-1 16,0 0-2-16,0 0 2 0,0 0 0 0,0 0-2 16,0 0-1-16,0 0-2 0,0 0-1 0,0 0 2 0,0 0 0 15,0 0-1-15,0 0-2 0,0 0 4 0,0 0-3 16,0 0-1-16,0 0-1 0,0 0-2 0,0 0-12 15,0 0-5-15,0 0-12 0,0 0-20 0,0 0-19 16,0 0-24-16,0 0-4 0,-1 11-8 0,1-11-6 16,0 0-11-16,-1 8-3 0,1-8 4 0,-1 7-5 15,1-7-11-15,-1 5-89 0,1-5-245 0,0 6 109 16</inkml:trace>
  <inkml:trace contextRef="#ctx0" brushRef="#br0" timeOffset="9879.69">4865 8700 626 0,'0'0'-5'0,"0"0"22"0,0 6 9 0,0-6 11 15,0 0 23-15,0 0-2 0,0 0 12 0,0 0 12 16,0 0 5-16,0 0 15 0,2 4-2 0,-2-4 6 15,0 0 0-15,0 0 1 0,0 0-2 0,0 0-6 0,0 0-10 16,0 0-9-16,0 0-5 0,0 0 0 16,0 0-7-16,0 0-2 0,0 0-2 0,0 0-2 15,0 0 0-15,0 0-4 0,0 0 0 0,0 0-4 0,0 0-2 16,0 0-6-16,0 0-6 0,0 0-4 0,0 0-4 16,0 0-5-16,0 0-2 0,0 0 0 0,0 0-4 15,0 0-1-15,0 0-2 0,0 0-2 0,0 0-3 16,0 0 3-16,0 0 1 0,0 0 0 0,0 0 5 15,0 0-2-15,0 0 3 0,0 0 3 0,0 0 1 16,0 0 2-16,0 0-4 0,0 0 0 0,0 0-1 16,0 0-3-16,0 0-4 0,0 0 0 0,0 0 0 15,0 0 3-15,0 0 1 0,13-7-1 0,-13 7 3 16,0 0-6-16,9 0 0 0,-9 0 1 0,7 0 1 16,-7 0-1-16,9 1-5 0,-4 0 3 0,-5-1-5 15,9 1 1-15,-9-1 2 0,10 0-6 0,-5 0 7 0,3 2-3 16,0-2 1-16,-1 0-1 0,2 0-4 0,-1 2 5 15,-1-2-3-15,1 2-2 0,1-1 0 16,0-1 6-16,0 2-2 0,-1-1 0 0,1 0-2 0,0 1 1 16,0-1 1-16,-1 1-1 0,1 0-5 0,1 0 2 15,-2 0 2-15,1-1-2 0,-1 0 3 0,1 1-6 16,0 1 0-16,-1-2 5 0,1 2-8 0,-1-1 3 16,0-1 4-16,0 2-5 0,0-2 0 0,0 1-1 15,1 0-1-15,-2 0 13 0,1-1-10 0,0 0-1 16,0 0 1-16,0 1 3 0,-1-2 2 0,0 2-7 15,1 0 0-15,0-1 0 0,0 0 1 0,-1 1 5 16,2-1-3-16,-3 1-4 0,2 0 3 0,-1-1-2 16,2 1 0-16,-1 0-3 0,0 0 4 0,0 0-2 0,-1 1-2 15,0-2 0-15,1 2 11 0,-1-2-8 16,0 2 0-16,0-2 2 0,1 2-13 0,-1 0 11 0,0 0-3 16,1-2 3-16,0 1 1 0,0-1 0 0,-1 2-5 15,0 0 4-15,0-2-2 0,-3 1-3 0,3 1-2 16,0 0 1-16,-1 0 5 0,1-1 0 0,0 0-4 15,0 0 2-15,-2-1 3 0,4 2-2 16,-4-2 0-16,2 4-1 0,1-4 2 0,-4 1 4 16,4-1-7-16,-1 1 0 0,-2 0 0 0,2 0 3 0,-7-2-1 15,11 1 0-15,-8 1 0 0,-3-2 1 0,11 3 1 16,-4-2 1-16,-1 1-1 0,1 0-3 0,-2-1 1 16,1 1 1-16,-1-2 0 0,0 2 0 0,2 0-4 0,0-1 10 15,-3 1-12-15,-4-2 2 0,10 2 5 16,-6-2 3-16,-4 0-2 0,10 2-4 0,-6 0-1 0,2 0-1 15,-6-2 1-15,10 2-1 0,-6-1 4 16,2-1-5-16,-2 2 1 0,-4-2 0 0,10 2-2 0,-5-1 2 16,1 0 1-16,-2 1 1 0,-4-2-3 0,10 2 6 15,-3-1-8-15,-1 0 7 0,-2 2-1 0,2-2-5 16,-1 0 8-16,-5-1 9 0,13 2-12 0,-8-1-4 16,0 0 6-16,0 0-3 0,1 0 8 0,0 0-8 15,-6-1-1-15,11 4 2 0,-7-3 4 16,2-1-10-16,-6 0 4 0,11 1-1 0,-5 1 2 0,-2-1-3 15,1 1 4-15,1-1-3 0,0 2-4 0,-6-3 2 0,11 1 4 16,-5 1-4-16,-1-1 2 0,1 1 2 16,0-1 1-16,-1 1 0 0,4 0-3 0,-2 0 3 0,1-1 1 15,-1 1-3-15,-1 0-1 0,2 1 3 16,-1-1-2-16,0 0 2 0,3 0-2 0,-3 0 5 16,2 0-2-16,-1-1 3 0,1 2-2 0,-1 0-2 0,2 0 1 15,1-2-4-15,-1 2 4 0,-2 0-4 0,2-1 7 16,0 0-8-16,1 0 3 0,2 1 2 0,-3-2-4 15,4 2 2-15,-3 0-2 0,2 0-4 0,-2-1 5 16,3 1 1-16,-4 0 0 0,4-2 1 0,-1 2-1 16,1-1 1-16,-1 1 4 0,-1 0-3 0,1-1 7 15,1 1-10-15,-1-1 0 0,-3 0-1 0,2 1 2 0,2 0-3 16,-4 1-1-16,3-1 3 0,-3 0-1 16,0 0 2-16,2-1 1 0,2 1 0 0,-4 0-2 15,2-1 1-15,-2 1 1 0,2 0 1 0,-2 0-1 0,0-1-4 16,0 1 6-16,1-1-7 0,0 1 3 0,0 0-1 15,-1-2 1-15,4 2 4 0,-5 1-2 16,4-2-3-16,-3 2 1 0,3 0 3 0,0-2-5 16,-4 0 1-16,3 2 4 0,-2-1-5 0,1 0 4 0,1 3 1 15,-2-3-4-15,2 1 3 0,-2-2-2 0,0 2 0 16,3 1 4-16,-1 0 0 0,-2-3-4 0,3 3 2 16,-1-2-6-16,-3 1 9 0,1-1-1 0,0-1-5 15,0 1 0-15,3-1-2 0,-3 1 7 0,-1-1-3 16,3 2 3-16,-2 0-1 0,3-1-3 0,-1 1 3 15,2 0 0-15,-1-1-3 0,-1 1 1 0,-2-2-1 16,3 3 6-16,-2-3-8 0,-1 1 2 0,-1-1 2 0,1 2 1 16,2 0-6-16,-3-1 12 0,1-1-9 15,0 1-1-15,0-1 4 0,3 2 2 0,-4 0-12 16,4-1 4-16,-4-1 7 0,0 0-4 0,1 2 2 0,0-2-6 16,-1 1 5-16,1-1 1 0,0 1 1 0,-1 0-3 15,1 0 2-15,2 1 0 16,-3-3-4-16,0 2 2 0,0 0-4 0,1 0 3 0,-1-2 7 0,1 2-7 15,1 0 1-15,-2 0 4 0,1 0-6 0,-1 1 1 16,1-1 0-16,2 1 2 0,-2-2 2 0,-1 1 2 16,1-1-4-16,-1 2 0 0,0-1 3 0,0 1-6 15,2-2 1-15,-3 1 3 0,1-1 0 0,-1 2-5 16,1-2 6-16,-1 1-2 0,1-1-6 0,-1 0 12 16,0 2-4-16,1-1 0 0,-1-1-6 0,-1 2 0 15,2-3 2-15,-2 2 6 0,1 0-1 0,-1-1-2 16,2 1-1-16,-2 0-1 0,1 0 0 0,1-1 0 0,-2 0 1 15,1 1 4-15,1 0-3 0,0-2 2 0,0 2-4 16,1 0 1-16,-1-1-2 0,0 1 0 16,1-2-4-16,0 1 10 0,-2 0-2 0,1 0-1 0,2 0-2 15,-1 1 2-15,0-1-2 0,-1 0 6 0,0 0-8 16,1 0 5-16,0 1 0 0,-1-1-2 0,0 0 1 16,1 1-3-16,1-1 3 0,-1-1-1 0,0 2 0 15,0 0 2-15,-1-1-6 0,0 0 4 0,1 0 0 16,0 2 1-16,1-1-4 0,-1 0 2 0,-2 0 2 15,3-1-4-15,1 1 3 0,0 3 2 0,-2-4-2 16,3 2 0-16,-5 0-3 0,4-3 2 0,-2 2-4 16,1-1 2-16,0 1 4 0,-1 0-3 0,0 0 6 15,0 0-2-15,0 0-2 0,-2 1 1 0,2-1-2 0,0-1 1 16,-2-1 0-16,1 1 2 0,-1 0-4 16,-1 1 6-16,3 0-5 0,-3 0-1 0,1-1 4 15,1 0-2-15,-2 0 2 0,1 1 1 0,-2 0-2 0,1 0 0 16,0-2 1-16,-3 1-5 0,5 2 2 0,-5-2 1 15,6 1 1-15,-5-1-7 0,1 0 5 0,0-1 2 16,2 0 5-16,-2 1 1 0,1 0-10 0,1 1 4 16,-2-1-8-16,1 1 12 0,0-1-11 0,3 0 6 15,-2 0-2-15,-1 1 1 0,2-1 2 0,-1-1 1 0,-1 1-1 16,1 0 1-16,1-1 1 0,-2 1-1 16,2 0-3-16,-1 1 2 0,1-2-1 0,-1 0 0 15,1 1 0-15,0-1 6 0,0 0-2 0,2 0-5 0,-4 0-2 16,2 0-3-16,0 3 6 0,1-3-4 0,-1 1 2 15,-1-1 7-15,2 0-5 0,-1 2-1 16,0-3 0-16,1 3 3 0,-1-2-3 0,-1 1 2 0,1 1-3 16,0-2 2-16,-1 1-2 0,1 0 1 0,-2-1 2 15,2 1-2-15,-1 0 4 0,1 0 0 0,-2-1-3 16,1 0 2-16,-1 2 0 0,2-1-3 0,-4-2-1 16,1 2-1-16,1-1 3 0,-1 0-3 0,1 1-1 15,0 1 2-15,-2-1 3 0,1 0-3 0,-6-2 2 16,10 1 0-16,-6 0 0 0,-4-1-4 0,9 2 2 15,-4-1 1-15,-5-1 0 0,8 2 2 0,-4 0 0 16,-4-2-3-16,8 3 7 0,-8-3 1 0,6 1-7 0,-6-1-2 16,8 1 3-16,-3 1-6 0,-5-2 4 15,7 1 4-15,-2 0-7 0,-5-1 10 0,8 3-2 16,-3-2-5-16,-5-1 3 0,9 3 5 0,-5-3-6 0,-4 0 3 16,9 2 0-16,-6 1-4 0,2-3 0 0,-5 0-1 15,7 2 3-15,-7-2-2 0,7 2 1 0,-7-2 2 16,7 2-2-16,-7-2 3 0,6 1 1 0,-6-1-4 15,5 3 0-15,-5-3 0 0,0 0-1 0,7 2 1 16,-7-2 1-16,0 0-1 0,6 0-1 0,-6 0 4 16,0 0-2-16,0 0 2 0,6 1-3 0,-6-1 11 15,0 0 8-15,0 0 9 0,0 0 2 0,0 0 4 16,0 0 16-16,0 0-8 0,0 0-3 0,0 0-13 16,0 0 6-16,0 0-10 0,0 0-4 0,-2-11 9 15,2 11-5-15,0 0-12 0,-6-8 6 0,6 8-2 16,-6-8 2-16,3 5 1 0,0-1-4 0,-1-1-1 15,1 1 0-15,3 4-4 0,-7-7-2 0,4 2 7 0,-2 1 0 16,3 0-8-16,2 4-2 0,-7-7 1 0,4 3-3 16,0 2 5-16,3 2 2 0,-5-5-3 0,2 2 3 15,3 3 0-15,-3-5-3 0,3 5 3 0,-5-3-2 16,5 3 1-16,0 0-1 0,-3-5 2 0,3 5-1 16,0 0-3-16,0 0 6 0,-6-4-7 0,6 4 5 15,0 0-5-15,0 0 6 0,0 0-3 0,-4-3-4 16,4 3 4-16,0 0-4 0,0 0 4 0,-3-4 2 15,3 4 1-15,0 0 3 0,0 0-4 0,-5-2 3 16,5 2-7-16,0 0 2 0,0 0 7 0,-4-4-9 16,4 4 1-16,0 0 5 0,0 0 1 0,0 0 13 15,0 0-14-15,-4-4 7 0,4 4-5 0,0 0 6 16,0 0-6-16,0 0-2 0,0 0-1 0,0 0-4 16,0 0-1-16,0 0 1 0,0 0-7 0,0 0-6 0,0 0 7 15,0 0 3-15,0 0 0 0,0 0-2 0,0 0-9 16,0 0 10-16,0 0 1 0,0 0 1 0,13 9-6 15,-13-9 4-15,7 4-4 0,-3-3 10 0,-4-1-6 16,7 3-3-16,-4 1 3 0,1-1-4 0,1 0 1 16,0-1 2-16,0 0-2 0,-1 1 4 0,4 0 0 15,-5 0-1-15,2 0 3 0,-1-2-3 0,1 2-5 0,1 0 7 16,-2 0-5-16,1 0 2 0,0-1 0 16,-2 0-3-16,-3-2-5 0,7 4-3 0,-7-4 5 0,4 4 3 15,-4-4 1-15,3 1 2 0,-3-1-6 0,4 2 10 16,-4-2-3-16,0 0-3 0,4 4-6 15,-4-4 11-15,0 0-2 0,0 0-6 0,5 3 6 0,-5-3 2 16,0 0-2-16,0 0-1 0,0 0-4 0,0 0-7 16,0 0 10-16,0 0 4 0,0 0-11 0,0 0 7 15,0 0 4-15,0 0 2 0,-4 8-5 0,4-8 4 16,-6 2-5-16,6-2 5 0,-6 5 0 0,6-5-3 16,-7 5 4-16,3-2-4 0,-1 1-1 0,0-2 0 15,0 1 2-15,-1 0 3 0,0-1-5 0,0 2 3 16,-1-1-3-16,-1 2 0 0,1-1-1 0,1 1 5 15,1-1-6-15,-1 0 5 0,1-1-9 0,1 0 10 0,-1 2-6 16,2-2 7-16,3-3-6 0,-7 5-2 0,4-2 6 16,3-3-9-16,-4 5 0 0,4-5-5 15,0 0-15-15,0 0-1 0,-4 1-10 0,4-1-5 0,0 0-16 16,0 0-27-16,0 0-20 0,0 0-27 0,0 0-32 16,0 0-38-16,0 0-46 0,12-12-43 0,-12 12-285 15,3-7-624-15,0 1 276 0</inkml:trace>
  <inkml:trace contextRef="#ctx0" brushRef="#br0" timeOffset="10825.54">8939 9642 253 0,'0'0'247'0,"0"0"-14"0,5-3-11 16,-5 3-13-16,0 0-7 0,9-2-13 0,-9 2-13 16,0 0-14-16,8 2-14 0,-8-2-12 0,0 0-14 15,8 2-11-15,-4 0-10 0,-4-2-8 0,4 5-5 16,-1-3-2-16,-1 2-9 0,-2-4-2 0,5 8-7 16,-2-5 0-16,-1 3-4 0,-2-1-7 0,3 1-4 15,-2-1-5-15,1-1-4 0,0 2-2 16,0 0-4-16,-2 0-4 0,1-2-4 0,1 0-1 0,-2-4-6 15,1 9 3-15,1-3-5 0,-2-6-2 0,2 7 2 16,0-2-12-16,-2-5 4 0,2 5 2 0,0-1-1 0,-2-4-3 16,3 4 3-16,-3-4-3 0,0 0-4 15,3 4 0-15,-3-4 8 0,0 0-6 0,0 0 2 16,0 0-2-16,0 0-2 0,0 0-4 0,0 0 3 0,0 0 2 16,0 0-11-16,8-11 3 0,-8 11 3 0,2-8-5 15,1 7 1-15,-2-5-1 0,2 1 0 0,-3 0 3 16,3-1-1-16,-2 1-2 0,2-2 0 0,0 3 1 15,-1-4-1-15,0 3-2 0,0 0-2 0,1 1 1 16,0-1 1-16,-2 1 2 0,2-1-1 0,1 0 3 0,-1 2-3 16,1-1 3-16,1-1-5 0,-1 0 6 15,0 2 1-15,0 0-4 0,-1-1 1 0,-3 4-1 16,6-5-2-16,-3 3 6 0,-3 2 1 0,7-5-7 0,-2 2 6 16,-5 3-2-16,5-4 1 0,-2 2 0 0,-3 2 0 15,6-4 2-15,-2 2 1 0,-4 2-4 16,5-3 3-16,-5 3 1 0,4-2 2 0,-4 2-1 0,0 0-4 15,8 0-5-15,-8 0 10 0,0 0-2 0,0 0-3 16,0 0 0-16,9 2 3 0,-9-2-1 16,3 3 4-16,-3-3 1 0,5 6 9 0,-4-3 3 0,1 1 1 15,0 1 1-15,-2-5-1 0,3 8 5 0,-1-3 0 16,0-1 6-16,1 1-6 0,0 1 9 0,-3-1-9 16,2 1 1-16,1 1-2 0,-1-1 3 0,1 1-8 0,-3-1 1 15,2-1-6-15,0-1 5 0,-1 2 1 16,3-2-13-16,-1-1 13 0,-3-3-7 0,3 6-1 0,-1-2 0 15,-2-4-23-15,5 5-15 0,-1-2-24 0,-1 0-24 16,-3-3-30-16,5 3-39 0,-5-3-47 16,7-2-52-16,-7 2-57 0,0 0-233 0,12-3-574 0,-6 0 253 15</inkml:trace>
  <inkml:trace contextRef="#ctx0" brushRef="#br0" timeOffset="11554.48">9635 9478 40 0,'0'0'219'0,"0"0"-7"0,0 0-8 15,0 0-7-15,4-3-10 0,-4 3-2 0,0 0-11 16,0 0 0-16,3-3-8 0,-3 3-9 0,0 0-12 16,0 0-9-16,0 0-12 0,0 0-9 0,0 0-11 15,0 0-12-15,0 0-8 0,0 0-8 0,0 0-4 16,0 0-2-16,7 7-5 0,-7-7 3 0,3 8 5 16,-3-3 0-16,2 1-10 0,1 0-3 0,-1 3 14 15,0-3-5-15,1 3 4 0,0-1-3 0,1 4-1 0,-1-1 2 16,0-2-20-16,0 0 5 0,-2 1-5 0,2-1-2 15,0-1-4-15,0 1-18 0,-2-1 10 16,2 1 2-16,-1 0-10 0,0-2 1 0,-2 1 1 16,3 0 0-16,-3-1-10 0,2-3-7 0,-1 4-1 0,1-3 1 15,0 0 5-15,-2 0-8 0,3 0 7 16,-3-5-3-16,2 11-5 0,0-6 3 0,-2-5-1 0,1 9-11 16,-1-6 2-16,0-3-15 0,2 6-10 0,-2-6-11 15,4 6-12-15,-4-6-13 0,0 3-9 0,0-3-11 16,0 0-19-16,1 6-16 0,-1-6-24 0,2 4-10 15,-2-4-23-15,0 0-23 0,3 5-24 0,-3-5-45 16,0 0-197-16,0 0-497 0,0 0 221 0</inkml:trace>
  <inkml:trace contextRef="#ctx0" brushRef="#br0" timeOffset="12084.24">9588 9683 30 0,'0'0'235'0,"0"0"-8"0,0 0-13 15,0 0-18-15,0 0-16 0,-8-1-10 0,8 1-18 16,0 0-12-16,0 0-16 0,0 0-3 0,0 0-8 16,0 0-5-16,0 0-9 0,19-4-9 0,-10 2-1 15,1 1-2-15,0-1-3 0,6 1-4 0,-1 0 2 16,7-2 2-16,-7 2-3 0,5-1-1 0,-4 0-10 16,-2 1 5-16,0 0-13 0,-1-1-1 0,-2 2-5 0,-3 2-5 15,2-4-2-15,0 2-3 0,-1-1 0 0,-2 0-5 16,-2 1 1-16,-5 0 1 0,12 0-4 15,-12 0-5-15,8 1-5 0,-8-1 1 0,8 1-1 16,-6 1-4-16,-2-2 4 0,7 1-4 0,-7-1 0 0,5 2 0 16,-5-2 4-16,6 3 12 0,-3 1-12 0,-3-4 12 15,4 5-1-15,-1 0 0 0,-3-5-2 0,4 7 1 16,-1-3-4-16,1 1-1 0,-1-1-1 0,-1 2-6 16,-1-3-5-16,-1-3-2 0,4 9 2 0,-4-3-10 15,3-2 5-15,-3-4-1 0,2 6 4 0,-1 0-9 16,-1-6 6-16,2 4-11 0,-2-4 5 0,1 6-14 15,-1-6-3-15,0 0-18 0,1 6-9 0,-1-6-8 16,0 0-10-16,0 0-14 0,0 0-32 0,0 0-31 0,0 0-38 16,0 0-28-16,0 0-29 0,0 0-33 15,0 0-263-15,0 0-561 0,0 0 248 0</inkml:trace>
  <inkml:trace contextRef="#ctx0" brushRef="#br0" timeOffset="12332.44">9898 9546 222 0,'0'0'220'0,"0"0"-18"16,-3-5-21-16,3 5-18 0,0 0-17 0,0 0-18 15,0 0-16-15,0 0-22 0,0 0-22 0,0 0-15 16,0 0-24-16,0 0-12 0,0 0-22 0,0 0-33 16,0 0-24-16,0 0-20 0,0 0-47 0,0 0-91 15,0 0-237-15,13 9 105 0</inkml:trace>
  <inkml:trace contextRef="#ctx0" brushRef="#br0" timeOffset="13446.5">10038 9614 134 0,'0'0'215'0,"0"0"-14"0,2 3-17 0,-2-3-10 0,3 6-13 15,-3-6-9-15,3 5-14 0,0-1-11 0,-3-4 3 16,4 5-9-16,-4 0-9 0,4-2-5 0,-2 2-6 16,-1 1-7-16,-1-6 4 0,4 8 1 0,-3-2-6 15,1-2-11-15,-2-4-3 0,3 9-7 16,-1-7-4-16,0 3-6 0,-1-1-3 0,-1-4-6 0,6 7-6 15,-6-7-5-15,1 5-2 0,-1-5-3 0,2 6-5 0,-2-6-1 16,4 3-2-16,-4-3-4 0,0 0-3 0,0 0 0 16,0 0 3-16,0 0 4 0,0 0-2 15,0 0-1-15,3 4-2 0,-3-4-6 0,0 0-3 0,0 0-4 16,7-9-6-16,-7 9-4 0,4-7-7 0,0 1-9 16,-2 2-4-16,1-1-6 0,0 0-7 0,2-3-2 15,0 2-1-15,-1-1-2 0,-1 2-2 0,2-2 10 16,-3 2 1-16,3-1 2 0,-1 2 4 0,-1-1 0 15,0 1 5-15,1 1 3 0,-4 3 5 0,3-7 5 16,1 3 3-16,-4 4 6 0,4-4 4 0,-1 2-1 16,-3 2-1-16,0 0 1 0,4-5 0 0,-4 5-1 15,0 0 2-15,6 0-6 0,-6 0 7 0,0 0-2 16,0 0 4-16,0 0 3 0,7 7 5 0,-7-7 3 0,2 6-3 16,-1-3 4-16,-1-3-4 0,3 9-3 15,-2-5 3-15,1 1-5 0,-2-5 1 0,1 10-1 16,-1-5 3-16,4 3 2 0,-4-3 3 0,1 1-3 0,-1-6-2 15,2 10-3-15,0-5 2 0,0-1-1 0,-2-4-1 16,3 8 1-16,-1-4-3 0,0-1-1 0,-2-3 2 16,4 6-1-16,-4-6 3 0,4 3-2 0,-4-3-3 15,5 3-1-15,-5-3 3 0,7 1-4 0,-7-1-2 16,8-2-1-16,-8 2-2 0,9-4-6 0,-5 3-4 16,2-2-4-16,0 0-6 0,-2 0-8 0,2-2-5 15,0 1-4-15,-2 0 0 0,2-1-8 0,-2-2-5 16,0 0 2-16,-1 1 1 0,1 0 5 0,1-1 3 15,-4 2-1-15,2 0 5 0,1-2 2 0,-4 3 4 0,3-2 0 16,-1 1 6-16,-2 5 1 0,2-7 5 16,1 3 2-16,-3 4 6 0,4-5 0 0,-4 5 8 0,1-5-3 15,-1 5 5-15,0 0-2 0,2-5 1 0,-2 5-1 16,0 0 0-16,0 0-1 0,0 0 1 16,0 0 0-16,0 0 1 0,7 0 0 0,-7 0 6 15,0 0 5-15,3 8 3 0,-3-8 0 0,4 6 2 0,-4-6 1 16,4 7 4-16,-1-2-1 0,-2-2 5 0,2 3 1 15,-1 0 3-15,2-3 2 0,-1 3 2 0,-2-2-5 16,5-1 1-16,-3 2-2 0,4 0 3 0,-4-2 6 16,2 1 4-16,3 1 2 0,-1 0-2 0,0-2 3 15,2 0-1-15,-2-2-7 0,3 0-2 0,-3 0-3 0,4 1 2 16,-1-1-4-16,0 0-9 0,0-2-1 16,1-1-2-16,-1 1-3 0,-2 0 2 0,4-1-5 15,-2 0-2-15,-2 0-8 0,3-1-6 0,-1 1-3 16,3-1-5-16,-3-2-7 0,-3 2-11 0,1-1 5 15,-1-3-2-15,0 3-2 0,0-1-6 0,0-1-5 16,-3 1 1-16,2 0 0 0,-3-3 5 0,0 3 3 0,1 1-1 16,-4-1 4-16,3-1 2 0,-3 6 4 0,0-9-1 15,0 9 4-15,-3-7-1 0,3 7 3 16,-3-7-2-16,3 7 4 0,-7-6 3 0,4 4-2 0,3 2 4 16,-7-3-2-16,7 3-3 0,-7 0 3 0,7 0 4 15,-9 0-2-15,9 0 1 0,-7 2-3 0,7-2 3 16,-6 5 4-16,2-3 1 0,4-2 8 0,-5 7 4 15,1-2 0-15,3-1-2 0,1-4 10 0,-3 9 0 16,1-3-2-16,2-1 3 0,-1 0 0 0,1-5-2 16,0 10 8-16,0-5 3 0,3 0-2 0,1 1 6 15,0 0 4-15,1-2 2 0,2 1 3 0,-2 0 0 16,2-2 5-16,0-2-7 0,3 3 19 0,-2-1-17 16,2-1 2-16,2-1 1 0,-2 1 13 0,-2-2-14 0,3 0-2 15,-3 0-7-15,1-1-3 0,-2 0-7 0,-1 0 4 16,-6 1-7-16,8 0-3 0,-8 0-15 15,9 0-7-15,-9 0-30 0,7-2-23 0,-7 2-23 0,5-2-35 16,-5 2-39-16,0 0-40 0,0 0-47 0,1-5-41 16,-1 5-258-16,0 0-585 0,0-6 259 0</inkml:trace>
  <inkml:trace contextRef="#ctx0" brushRef="#br0" timeOffset="14084">11031 9505 20 0,'0'0'250'0,"0"0"-8"16,0 0-14-16,0 0-9 0,0 0-16 16,0 0-5-16,0 0-12 0,0 0-4 0,0 0-12 0,0 0-10 15,0 0-13-15,0 0-10 0,0 0-14 0,0 0-12 16,0 0-13-16,0 0-8 0,0 0-11 0,0 0-5 16,0 0-10-16,0 0-7 0,0 0-5 15,-17 1-3-15,17-1-6 0,-8 2-1 0,8-2-10 0,-10 4-4 16,5-3-2-16,0 0-3 0,5-1-6 0,-10 5 7 15,5-4-8-15,1 2 2 0,-1 0-5 0,5-3-1 16,-7 6-4-16,4-4 3 0,3-2 0 0,-5 4-7 0,5-4 2 16,-4 5-1-16,4-5 2 0,-3 5 2 15,3-5-1-15,-3 4-3 0,3-4 1 0,0 0-2 16,1 8 4-16,-1-8 0 0,0 0 0 0,5 5-2 0,-5-5 1 16,4 5 1-16,0-4-8 0,-4-1 10 0,9 3-5 15,-5-2-1-15,1 1 2 0,0-1 3 0,-5-1 4 16,10 1 0-16,-3 1 2 0,-2-2 0 0,2 2 2 15,-1-1 1-15,-1-1-3 0,2 2 5 0,-2-1 0 16,-5-1-4-16,10 1 1 0,-5-1 8 16,-5 0-2-16,10 2-2 0,-6-1-2 0,-4-1 2 0,7 1 0 15,-7-1-8-15,7 2 2 0,-7-2 2 0,6 2-3 16,-6-2 1-16,0 0-3 0,4 2 1 0,-4-2-3 16,0 0-2-16,3 3 10 0,-3-3 5 0,0 0 5 0,0 0 6 15,-5 11 9-15,5-11-1 0,-8 4-4 16,4-3-1-16,-1 4-6 0,-2-2-3 0,2 0-13 15,-4-2 6-15,0 2 5 0,1-1-23 0,0-1-8 0,-2 3-27 16,5-2-30-16,-3-2-36 0,0 1-52 0,-1-1-63 16,9 0-75-16,-10-1-306 0,3-1-643 15,7 2 285-15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09:59:59.98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-1119 6130 65,'-4'-6'199,"-1"1"-6,2 0-4,-2 0-3,0 3-8,2-3-1,2 2-6,-3 0-7,4 3-8,-1-5-13,1 5-12,-3-6-13,3 6-6,0 0-8,0 0 0,12-4-2,-3 3-1,3 1-4,6-3-4,3-2-2,-2 3-3,10-2-3,-1 2-7,3-2-9,2 4-6,-2-2-6,-4 1-4,3-2-5,-3 0-9,0 1 1,-7 0-11,7 2-1,-7-2-4,1 2 5,-2 0-7,-2 0-5,1 0 10,-7 2-16,0 0-17,-1-2-20,0 2-22,-2 1-24,-2 0-23,0 0-31,-2 3-28,0-2-41,0-2-39,0 6-221,-2-3-492,1-2 218</inkml:trace>
  <inkml:trace contextRef="#ctx0" brushRef="#br0" timeOffset="-366.27">-828 6268 245,'0'0'244,"0"0"-2,0 0-6,0 0-12,0 0-3,0 0-19,0 0-13,0 0-13,0 0-15,0 0-13,0 0-2,0 0-15,0 0-10,0 0-9,0 0-4,0 0-4,-3 12-5,3-3-7,0-2-6,1 7-6,-1 1 0,-1 5 3,2 3-14,-2 2-11,-4 3 7,5-1-14,-2 5-6,-3-2 3,0 2-7,0 0-4,-2 0 1,0-3-7,4-5-7,-1 0 16,0-2-21,1 2 2,1-5-8,0 1-4,-1 2-18,1-8-30,0-1-26,1 0-24,-1-5-33,1-2-33,1 4-29,0-3-29,0-3-35,0-4-24,0 0-186,0 0-495,0 0 220</inkml:trace>
  <inkml:trace contextRef="#ctx0" brushRef="#br0" timeOffset="342.28">-189 6084 214,'-5'4'209,"-1"-1"-6,-1 3-10,3-1-9,-4 2-5,4 2-10,-3 0-9,1 0-10,3 4-5,-2 1-9,3 7-6,-2 0-8,0 11-4,2-11-9,-1 3 0,1 12-6,-2-1-4,2 2-10,1-3-3,-1 3-9,0 0-4,-2 1-11,2-1-4,-3-3-7,1 5-7,3-7-5,1 1-3,-3-9-2,3 1-1,0-3-6,0 0-2,0-7-6,0 3-5,0-4 3,3 0-5,-2-6-26,-1 1-31,4-2-29,-4-1-32,4 1-32,-3-5-21,2-2-40,-3 0-35,10-3-193,-4-4-462,1-1 204</inkml:trace>
  <inkml:trace contextRef="#ctx0" brushRef="#br0" timeOffset="882.43">-130 6482 46,'0'0'175,"0"0"-15,0 0-16,0 0-10,0 0-5,-8 11-7,9-4-3,-1 0-2,0 1-5,0 1 2,0 4-9,0 0-3,-1 2-11,1 2-4,-5-6-5,2 2-10,1 2-4,-1-3-9,3 3-3,0-4-4,-3 0-5,1 1-8,0-4-2,1-1-1,0-2-3,1-2-2,0 4 5,0-7 4,0 6 1,0-6 0,0 0-6,0 0-4,0 0-1,0 0-2,1-22-3,0 13-4,1-2-1,3-3 0,-5-5-3,8-3-6,-3 1 3,-1 0-3,4-1 2,-2 0-5,3-1 2,-1 2-2,0 0 1,4 2-1,-6 0-3,7 1 2,-5 0 5,-1 5 0,3 2-1,-3-1 2,1-1 4,-1 1-1,0 6-2,-2 0 2,0 1 3,1 1 0,-1 2 4,2 0 4,-2 0 0,-5 2-4,15 5 6,-11-1 2,3 2 2,2 0-3,-1 4-2,1-3 6,-3 4-5,2 3 0,-1-6-1,2 9-2,1 5 4,-2-1-4,-4 0-1,5 1 3,-4 0-1,-3 3-1,4-4-5,-2 0 1,-1 2-2,0 2-3,-2-4-3,1 1-1,-2-2 2,0 0-4,-2-4-2,4 5-1,-2-9 1,0 4-4,-2-1-3,4-3-9,-2-5-28,-2 3-34,1-3-37,-1-4-35,2 6-35,0-9-39,0 0-51,0 0-188,0 0-490,2-24 217</inkml:trace>
  <inkml:trace contextRef="#ctx0" brushRef="#br0" timeOffset="1325.07">254 5993 52,'0'0'229,"0"-6"-7,0 6-19,0 0-11,0-8-21,0 8-17,0 0-17,0 0-6,0 0 2,0 0-1,13 10 3,-9-6-5,1 2 0,0 3-5,3 0-4,4 6-4,2 0-3,-1 2-8,-1 1-5,1-1-3,10 5-11,-10-3-5,4 7 0,0-2-6,-1 5-9,0 0-4,-3-2-7,0 0 0,-1 2 1,1 2-6,-4 2 2,-1-4-4,2 4-5,-2-8 4,-6 0-5,0-3 2,3 10-3,-1-10 2,-2 5-5,-2-5 0,-2 3-8,-1 5-2,-3-5-1,2-2-2,0-1-4,-2 0 1,-2-1-3,0 0-5,-1 2 4,-3-5 9,4-1-12,3-2-16,0-1-1,1-2 8,-3-1-4,5-2-13,-3-2-15,1-1-16,1-1-23,1-1-15,-1 1-17,0-1-17,3-4-25,0 0-29,0 0-32,0 0-27,0 0-38,8-18-220,-4 10-523,4-6 231</inkml:trace>
  <inkml:trace contextRef="#ctx0" brushRef="#br0" timeOffset="1678.14">890 6565 4,'0'0'277,"4"-2"-3,-4 2-13,0 0-5,0 0-22,6-2-16,-6 2-11,7-4-13,-2 3-2,0 0-17,3-2-12,-3 2-14,5 0-8,1-3-17,0 1-3,0 0-10,-1 3-5,1 0-16,2-4-10,-3 3-5,-1 0-8,4-2-10,-6 2-1,2 0-3,1 1-10,-2 1-12,-2-1 7,3 1-6,-1-1-2,-8 0-9,12 0-12,-7 0-24,-1 3-21,-4-3-26,8-4-32,-5 8-35,-3-4-37,0 0-37,0 0-33,10 0-31,-10 0-181,0 0-483,0 0 214</inkml:trace>
  <inkml:trace contextRef="#ctx0" brushRef="#br0" timeOffset="2031.28">847 6818 74,'0'0'242,"0"0"-9,-5 1-8,5-1-8,0 0-14,0 0-14,-4 2-10,4-2-10,0 0-8,0 0 8,0 0-1,0 0-12,0 0-2,0 0 1,18 3-5,-13-3-1,5-1-6,0 1-4,-1-2-13,0 2-6,0-2-4,4 2-18,-4 0-9,4-1-3,-5 0-9,3-1 6,0 2-20,-3 0-6,1-3-8,2 3-3,-4 0 2,2-1-11,-2 1-7,0 0 3,1 0-9,-8 0 3,16 0-11,-11 0 0,-5 0-26,9 0-33,-9 0-36,5-2-42,-5 2-48,0 0-62,7 2-72,-7-2-291,0 0-643,0 0 285</inkml:trace>
  <inkml:trace contextRef="#ctx0" brushRef="#br0" timeOffset="-67433.33">2559 6915 63,'0'0'183,"0"0"2,0 0 0,0 0-3,0 0 0,0 0-4,0 0-4,0 0-5,0 0-6,0 0-8,0 0-3,0 0-7,0 0-9,0 0-7,0 0-6,0 0-10,0 0-1,0 0-18,9-13-10,-8 9-7,3 0-5,-4-2-6,4 0-4,0 1-11,1-1-4,-4-3-7,6-1 11,-2 1-17,1 0-1,-4-4-4,2 4-2,-1-2-1,-1 5-3,-1-2-7,2 2 1,-1-1-3,0 1 3,-1 1-3,-1-1 0,0 6 1,0-6-7,0 6 9,0 0-8,-3-6 2,3 6 2,0 0-10,0 0 0,-6 16 0,4-10 4,-1 1 0,1 1 1,-2 4-4,2-1 1,1 3 0,1 1 0,-3-3 2,2 4 1,-1-1 1,0 2 5,2-2-6,-1 5 1,2-4-1,-1 3-2,-1 0-3,1-7 9,1 7-6,-1-3-4,0-1 8,0 0-6,2-2-2,-2 1 3,2-3-2,-2 0-3,0-1 5,0-3-1,1 1-1,-1 0 2,3-4 1,-6 1-4,6 1-1,-3-2 0,0-4 4,0 6 3,0-6-7,0 0 0,-4 8 6,2-8-2,2 0-2,-9 1-3,4 1 0,5-2 6,-9 0-5,-1-2-2,3 1 4,-2 1-3,2-2 2,1 2 12,-2-3-16,0 3 0,2-1 1,0-1 3,6 2-8,-12-3 4,9 2 0,3 1 1,-6 0 2,6 0 1,0 0-5,-7-2 4,7 2-4,0 0 2,-5-3-3,5 3-1,0 0 6,0 0-2,0 0-1,0 0 2,21-2 4,-13 2 6,2-3-5,-1 2 1,5 1 0,-3 1 3,2-1-4,1-1-2,-2 1 0,-3 0 1,4 0 2,0 0-4,1 1 9,-5-2-28,3 2-30,-3-1-32,-1 3-38,1-3-38,-4 0-36,3 0-57,2-3-44,-5 2-185,-1 0-516,6-2 229</inkml:trace>
  <inkml:trace contextRef="#ctx0" brushRef="#br0" timeOffset="-66506.61">2961 6843 141,'0'0'222,"-3"-5"-8,3 5-12,-2-6-8,2 6-23,0 0-8,0 0-9,0 0-12,0 0-11,0 0-7,5-8-3,-5 8-10,10 0-8,-3 0-4,-3 6-14,4-5 4,1 0-16,1 3-12,-4-2-3,3 0-6,1 2-6,-1 3-1,2-2-6,-2 1-2,2-1-3,-1 3-12,-2-2-30,5 1-36,-4-1-45,0 1-53,1-4-50,-2 1-218,0-2-444,-3-2 196</inkml:trace>
  <inkml:trace contextRef="#ctx0" brushRef="#br0" timeOffset="-67016.51">3225 6607 266,'0'0'260,"0"0"-15,0 0-15,0 0-16,0 0-17,0 0-7,0 0-11,-3 20-6,-2-15-10,2 7-5,2-3-8,-3 3-8,-1 0-10,1 2-11,-2 0-3,0 5-12,4-3-8,-2-2-16,0 4-6,1-6-9,-2 4-8,0-1-2,2-2-7,3-1-7,-5 2-1,2-3-2,1 0-8,-2-4-3,3 2-3,-3 0-1,4-6-4,-3 3-15,2-1-15,1-5-3,0 8-12,-3-5-12,3-3-20,0 0-22,0 0-23,0 0-31,0 0-26,0 0-15,-6-13-23,6 8-5,0-2-13,0-2-7,0 0-144,-1-3-394,1 3 174</inkml:trace>
  <inkml:trace contextRef="#ctx0" brushRef="#br0" timeOffset="-66766.33">3127 6791 487,'0'-12'13,"0"6"10,0-5 14,0 2 16,0 1 18,-1-1 16,-1 2 16,2-2 22,-3 1 5,2 4 6,0-5 2,0 6 0,-2-2 0,1 1-7,2 4-4,-2-6-11,2 6-5,0-5-17,0 5-14,0 0-5,0 0-10,0 0-1,0 0-11,0 0-4,0 0-5,4 21 0,-1-14-7,2 7-2,-1-3-2,2 1-7,0 7 2,-2-6-1,5 1-4,-3 4-1,-1-4-2,2 3 1,-1-4-9,4 3 1,-5-4 3,0 3-3,-1-3-2,1-2 4,-1 1-6,0-2 1,0-3-5,1 0 1,-4-1-1,1 0 0,3-2-8,-5 0-25,0-3-29,2 5-37,-2-5-51,0 0-45,0 0-58,0 0-146,-7-15-425,4 10 188</inkml:trace>
  <inkml:trace contextRef="#ctx0" brushRef="#br0" timeOffset="-68329.51">2150 6480 109,'0'0'149,"-1"-7"-8,1 7-13,0-8-5,-2 3-7,2 2-14,0-5-13,0 1-10,-1 3-3,1-2-1,0 6-3,-1-11 2,1 8 3,0 3 3,0-8 2,0 0 4,-3 5 7,3-1-3,0 4 3,0-7 0,0 7 3,-1-11-3,-2 6 2,3 1-4,-2-2-8,2 0-7,0-3-3,-2 3-5,2 0-9,-1 2-5,1-2 2,-1 0-5,1 0-6,0-3-2,-3 3-1,2 1 0,1 0 0,-5-2-5,3 3-1,1-2-1,-3 2-3,0-2-3,-1 1 2,1 3-6,0-2 2,-2 2-3,-2 2-2,4-2 10,-6 2-15,1 0 3,0 0-1,-2 4-5,-1 1 1,-4 5-3,5-4 0,-3 4-1,0 4 7,1-2-6,0 4-1,0 0-4,0-2 3,1 7-2,2 0 0,-1-2-2,4 3 5,-3-1-5,3 1-1,-2-3 3,2 2 0,2 0-7,0 2-9,0 0 5,-1 1 1,3-2 4,-1 2 1,2 1 7,0-3-4,2 1 0,0 2 3,2-3-7,0 2 8,0-3-1,2 1-1,-2-4 2,4 1-2,2 2 0,-1-4 0,-1-3-1,1 3-3,1-4 5,1 0 2,4 2 2,-3-7-4,5 6 1,-2-6 2,4 4-2,0-7-1,0 3-1,9-1-1,-8-2 2,2-3-7,-3 2 9,1-1-3,1-3-1,0-1-3,-3-1-2,2-2 2,-1-1 2,1 2-5,-5-2 14,0-2-11,0 5-2,0-4-13,-3 1-27,2-1-19,-2-2-28,-2 4-36,-2 0-43,1-4-48,0 2-57,-1 2-234,-2-5-546,1 6 242</inkml:trace>
  <inkml:trace contextRef="#ctx0" brushRef="#br0" timeOffset="-65723.51">4177 6184 163,'0'0'203,"-13"1"-10,7 2-15,-4 0-12,3 3-9,-2-3-10,-1 2 3,1 1-18,1 7 0,-1-5-9,-3 6-7,-1 2-3,-4 10 1,4-2-5,-4 2-13,3 4 3,-1-5-6,1 11-9,0-2-2,2 0 5,0 0-14,1 6-12,3-4-4,-1 4 6,3-4-16,-1 4-4,7-6-5,0 3-4,0-3-3,7-1-3,-5-2-5,2-7-1,1 0 0,2-2 6,0 1-16,2-3-1,0-3-28,-2-5-41,3-1-41,1-2-49,-1-6-59,4 2-69,-2-5-146,0-6-455,6-5 202</inkml:trace>
  <inkml:trace contextRef="#ctx0" brushRef="#br0" timeOffset="-65245.28">4310 6601 160,'-4'5'211,"1"-1"-6,2 2-11,-1 7-2,-2-1-8,2 1-7,-1 1-7,0 2-11,0 3-4,1 2-13,0 0-5,-1-3-12,0 3-3,0-7-17,2 3-11,-3-1-11,4-4-8,-2 0-7,0-2-10,2-4-2,0 0 0,-2-1-14,2 0-2,0-5-2,2 5-5,-2-5-2,0 0-1,8-13-7,-1 4-4,0-3 1,2-2-1,-1-6-7,2 2-1,2-4 10,-1 1-11,4-6 3,-1 0-3,-1 0-2,2 1-4,0-1 2,-2 8-1,-3-1 2,3 3-6,-1 1 4,-4 1-2,1 3-2,0 1 2,-2 1 0,1 4 1,-3 0-3,1 1 1,1 4-1,-1-2-2,3 6 1,-3-2-1,3 5 4,-3 3-2,0 2 4,0 2-1,0 2 4,0 4 6,-2 1-4,-2 2-1,1 0 3,2 2 0,-1-1-4,-2 0 3,0 2-2,1-1-4,-2 1 3,2-4-5,-3 0 3,0 1 0,2-4 0,0 3-2,-1-5-24,0-1-38,2-2-38,-3-2-48,1 4-50,2-8-47,-2 2-217,4-6-495,-5 0 220</inkml:trace>
  <inkml:trace contextRef="#ctx0" brushRef="#br0" timeOffset="-65027.06">4830 6773 41,'9'0'122,"3"0"10,0 1-23,2-1-3,0-1-9,6 2-4,-1 1-11,-2-2-6,1 2-10,0-2-11,-3 1-1,0-1-9,0 2-8,-4-1-11,-1-1-20,2-1-21,2 1-19,-6 0-27,-2-2-32,0 2-65,-6 0-170,9-1 75</inkml:trace>
  <inkml:trace contextRef="#ctx0" brushRef="#br0" timeOffset="-64724.63">4983 6536 154,'0'0'264,"-3"-2"-18,3 2-19,0 0-9,0 0-20,-6 8-10,5 0-5,-1 3-11,-2-1-12,4 2-11,0 5-4,0 3-5,0 1-7,-4 2-6,6 0-7,-4-2-9,4 1-10,0 1-11,0 0-7,0-1-5,0-1-9,0 3-9,-1-5-8,3 1 2,-1-4-15,1-1 5,0 0-16,0-3-39,-1 1-30,1-2-41,-1-2-39,0 1-48,2-6-53,0-4-52,-1 0-179,-4 0-489,10-3 216</inkml:trace>
  <inkml:trace contextRef="#ctx0" brushRef="#br0" timeOffset="-64455.5">5303 6607 165,'-2'12'213,"4"-2"-9,-2 2-12,2 0-14,-2 1-15,0-1-15,0 3-12,4 1-15,-4-1-11,2 1-9,1-2-5,-1 0-14,0 2-10,-2-3-6,3 5-6,0-9-7,-2 5-6,1-3-21,0-2-42,-2-2-41,0 1-55,3-4-58,-2 2-143,1-2-340,-2-4 151</inkml:trace>
  <inkml:trace contextRef="#ctx0" brushRef="#br0" timeOffset="-64069.64">5519 6075 144,'0'-5'196,"0"5"-16,4-4-23,-4 4-7,0 0-2,0 0-5,11 11-12,-5-4-4,4 5-11,-4 0-8,4 7-9,3-4 4,-1 6-2,4 6-5,-3 4-12,0 2-4,3-1 5,-5 1-11,-1 4 5,0 0-4,0 0 4,4 0 2,-5 0-5,-1-1-1,2 0-1,-2-2-4,1 4-4,-1 1 0,0-6-7,1 4-3,-4 0 2,-1 0-16,0-1-1,-4-1-1,0 0-8,-1 0 10,0-12-15,-3 11-3,1-12-3,-1 2-3,0-6 0,-1 1-3,1-6-4,0 1-21,0-2-41,-3-2-51,3-4-68,-2-3-83,0 0-245,0-3-538,6 0 239</inkml:trace>
  <inkml:trace contextRef="#ctx0" brushRef="#br0" timeOffset="-49996.52">5240 6612 37,'1'-5'66,"-1"5"-4,3-3-4,-3 3 9,4-9-3,-4 7 4,0 2-3,0 0-2,3-5-8,-3 5-4,0 0 3,0 0-2,3-3-15,-3 3-1,0 0 2,0 0-6,0-6-3,0 6 1,3-6-3,-3 6-1,1-5-4,-1 5 3,2-7 6,0 2-4,2 1 2,-4 4 0,0-6-3,5 0-1,-3 2 1,0-1-6,-2 2-1,4-2-3,-4 1-2,0 4 0,2-7 2,-1 2-1,2-1-8,-1-1 8,-1 4-6,1-2 0,0 1-1,2-2 5,-4 2-3,0 4 0,0 0 2,0 0 0,2-2-2,-2 2-2,0 0 3,0 0 1,0 0-6,0 0-1,0 0 10,-6 12-7,6-12 1,-4 9-6,4-6-3,0 6 5,0-2 2,-1 1 5,1 2-3,0-4 0,0 3 2,1 4-1,1-6 2,0 6 5,2-3-6,-4 4 0,3-4-5,-1 3 5,2-3 1,-2 4-4,2-1-1,-1 1 3,1 2-1,2-3 3,-5 2-2,1 1 7,0-3 4,1 1-2,1-1-3,-3 3 1,3-6-2,-3 2 3,3-1 0,-2 3-1,-2-2-2,2-3-3,0 0 0,0 1 9,-1 0-2,0 1 3,2-5-3,-3 3 7,1-2-4,-1-1 1,2 2 0,-2-2 1,0 0-2,0-1 4,2 0-2,-2-5-5,0 6 4,0-6-6,-2 6 0,2-6 1,0 5 3,0-5 4,0 0 7,0 0 9,0 5 1,0-5-2,0 0 0,0 0-3,0 0-2,0 0-8,0 0 0,2-16-2,-2 10-3,0 6-3,0-11-1,0 3-3,0 2-4,0-2 1,2-6 1,-4 6-4,2-4 1,-2 0-3,0 0 3,2 1-4,0-5-1,-1 1 0,0 3 0,-1-4 0,0 0-2,1 0-1,0 1 0,-3-1 0,4 2 1,-2-1-2,0 2 1,-4-3 1,4 2 0,1 1 0,-2-2-1,0 3-2,1-1 1,-1 0 1,-3 2-1,4-1 4,0-2-3,-1 7 0,1-1-4,0 0 0,0 3 5,2 0-4,-2-1 2,0 3-1,2 3-1,-2-6 2,2 6-6,0-6 6,0 6 2,0 0-9,0 0 5,0 0-1,0 0 2,0 0-4,0 0 3,0 0 0,8 18 1,-6-10-2,0 3-1,1-1 5,1 2-3,-1 2 1,1-1 9,0 2-7,-4 1-3,3-4-1,-2 4 2,2-2-1,-1 1-5,1 1-30,-2-1-26,-1 0-42,0 1-56,-1-4-53,-2 3-176,0-2-422,0-5 188</inkml:trace>
  <inkml:trace contextRef="#ctx0" brushRef="#br0" timeOffset="-63101.58">6362 6819 78,'-6'-1'273,"6"1"-18,0 0-19,-2-3-9,2 3-21,0 0-15,-3-4-17,3 4-12,0 0-9,0 0-5,0 0-5,0 0-5,0 0-4,14 7-6,-3-6-4,-1 1-3,6 0-1,1-2-9,4 0-4,4 0-2,4-2-9,2 0-12,-1 2-8,4 0-3,-5-2-4,4 2-14,-2 0-3,-2 0-3,2 0-4,-2 2-10,1-2-1,-2 5-7,-8-1 0,-2-1 3,3-2-3,-4 3-4,-2-3-9,-4 2-21,-1 0-24,1-2-15,-6-1-17,3 5-25,-5-3-33,1 1-35,-4-3-33,0 0-53,0 0-43,0 0-202,0 0-529,0 0 234</inkml:trace>
  <inkml:trace contextRef="#ctx0" brushRef="#br0" timeOffset="-62774.17">6675 6557 63,'-4'-6'286,"2"4"-16,-1-1-17,3 3-22,-5-6-20,5 6-17,0 0-16,0 0-11,0 0-7,-8 11-7,6-1 1,2 2-2,-2 1-6,2 5-2,2 3-8,-2 0-8,2 1 0,2 3-11,-2 0-8,1 8-6,1 3-7,-1-5-7,3 2-11,-2-3-6,0 3-8,1-10-2,-5 8-5,3-6-9,-3-2-8,1 3-2,3-2 0,-3-2-7,1-1-8,-2 0 4,3-6-39,-1-2-52,-1 2-45,2-4-60,0 1-74,-1-5-77,2-3-236,-3-2-600,-1-2 266</inkml:trace>
  <inkml:trace contextRef="#ctx0" brushRef="#br0" timeOffset="-61892.79">7996 6513 82,'0'0'197,"0"0"-3,-4-13-6,4 13-3,0-7-1,-3 2-7,-1-1-12,1 3-12,0-3-12,0 0-7,-1 2-11,-1-2-8,0 2-14,-3-3-8,1 1-5,-2 4-7,-2-3-5,0 1-7,-6 2-5,-3-1-7,3 3-4,-1 0-3,-3 5-4,-4-2-9,-1 4 1,4-1-7,-1 6-2,4-3-3,-7 4-1,5 1-1,2 0-2,3 0-5,0 1 2,1 1 2,2 3-5,2-4-1,-1 5 0,3-1-10,2-1-1,0 3 0,3-7 4,1 5 1,3 2 0,0-5 4,4 1-1,2 0 0,1 5 2,1-6 5,5 1 1,-2 0-2,2-1-4,-1-2 0,7-2 0,-3 0-2,10 1 0,-1-1-2,-1-5-2,-4-2 1,6 1-4,4-6 1,-1 0-21,-1 0-29,-2-3-27,2-2-33,-3-1-28,3 2-41,-5-5-24,-3 3-40,-2 0-169,-2 0-438,0 0 194</inkml:trace>
  <inkml:trace contextRef="#ctx0" brushRef="#br0" timeOffset="-61275.02">8241 6869 95,'-5'1'203,"-2"-1"0,-3 0-12,2 0-16,2-1-3,-2 1-12,1-3-9,-4 3-12,2-2-5,-1-1-6,4 0-10,-3 0-4,2 1-7,1-1-6,0-4-6,2 3-6,2 1-12,-2-3-10,3-2-4,1 3-7,0-1-4,2-2-6,2 1-5,4-6-4,-2 5-2,4-2-4,1 1-5,1-3-2,4 2-2,1 1-3,-2 3 7,-2 1-8,-1 2-4,3 0-2,-5 2 0,2 1-1,-2 3-1,3 0 4,-5 1-6,-4 2 2,2 4 1,1 1 5,-6 1 9,3 4 7,-2 1 3,-5-1 6,0 8 0,1-3 3,-6 1 0,-1-1 1,-4 8 0,-3-1 0,1-1-8,-2 0-2,-1 0 0,0-4-6,0 0-2,-4-1 5,11-4-13,-10 0-4,5-2-1,2-1 1,0-6-2,3 3 0,1-3-2,2-3 3,-2 0-4,4-2-2,2 0 0,0-2-2,4-2-3,-6 0 1,6 0-5,0 0 1,0-15 0,4 7-1,0-2-5,4-1 7,0 0 0,0 0-2,-1 0 1,4 3-1,0-2 4,-1 0-2,0 2-4,2 2 3,-3 0 11,1 0-16,-1 4 2,2-2 0,-3 4 0,-2 0 9,2 2-8,4 1-2,-3 1 4,3 2 1,0-3-2,1 2-2,2 4 2,-2-3 1,4 4 1,1-4 0,-2 0-2,3 3 3,0-4 1,0 0-2,9 1 0,3 0 2,-13-4 4,1-1-9,1 1 4,-1-4-1,2 1 0,-2 1-22,-2 0-29,-5-5-27,1 4-36,-4-1-47,5-4-52,-3-2-59,-4 3-226,1-1-539,-1-2 239</inkml:trace>
  <inkml:trace contextRef="#ctx0" brushRef="#br0" timeOffset="-60416.08">8813 6831 241,'0'-3'264,"0"3"-3,0-9-14,3 5-10,-3-2-19,5 1-17,-4-1-11,1 3-16,2 1-17,-1-4-15,0 1-11,5 4-9,-3-2-11,3-1-14,1 3-11,3 1-3,0-1-12,0 1-2,-2-4-11,3 4-3,0 4-6,-1-3-4,0 2-5,2 0-3,-4 2-4,3-2-7,-2 3 2,1-2-9,-1-1 2,3 2-4,-3 1-40,1-2-35,0-2-55,-2 0-46,1-2-59,0 2-66,-4 0-163,2-4-482,-9 2 213</inkml:trace>
  <inkml:trace contextRef="#ctx0" brushRef="#br0" timeOffset="-60668.55">8951 6683 88,'-3'-5'199,"1"1"4,-3-2 2,2 4 1,3 2-5,-6-6 0,4 3-18,2 3-10,-5-1-12,5 1-21,0 0-10,0 0-13,0 0-6,-2 14-6,3-8-6,2 1-7,0 1-1,0 5-9,2 1-3,3 0 1,-3 5-11,2-3-2,4 1-3,0 0-6,-3 1-1,-3-1-9,4-1-1,-3-3-4,7 1-4,-5-1-2,-2-3-4,4 1-5,-5-1-1,1-2-3,-2-2-7,3-1 6,-4 3-7,0-5 0,0 0-13,-1 3-26,-2-6-31,2 2-29,-2-2-31,0 0-22,0 0-27,0 0-19,0 0-30,-17-11-25,10 8-173,-2-5-444,1 1 196</inkml:trace>
  <inkml:trace contextRef="#ctx0" brushRef="#br0" timeOffset="-60931.62">9123 6632 39,'0'0'269,"0"0"-1,0 0-5,0 0-4,-17 8-7,13-4-12,0-1-5,0 1-11,-1 1-15,-2 3-7,1-1-19,-2 4-11,3-2-15,-2 2-10,-2 1-10,3 0-25,-1 2-2,0-1-14,-2 6-8,1-7-5,-3 5-10,5 3-6,-3-1-3,5-5-10,-5 5-8,4-5 0,-1 0-8,0-2-18,1 0-34,-1-3-24,4-1-17,-1 0-19,1-2-13,-2 0-16,1-1-14,1-4-29,2-1-31,0 0-41,0 0-20,-6-12-33,5 7-166,0-5-471,1-5 209</inkml:trace>
  <inkml:trace contextRef="#ctx0" brushRef="#br0" timeOffset="-59291.23">9814 6625 205,'0'0'244,"0"0"-6,0 0-10,-4-5-12,4 5-11,0 0-13,0 0-11,0 0-13,0 0-8,0 0-11,-9 9-3,9-5-6,-2 4-7,0 1-5,0 0-9,0 3 4,-1 4-6,0 2 1,1 3-4,0 0 0,-3 4-9,-2-3 0,1-1-11,2 2 1,-1 1-6,1-3-3,-2 3-5,0-5-12,1 0-2,2-5-5,1-1-4,-1 0-12,-1-6 2,3 3-4,-2-4-7,2 0-6,0 0 3,1-2 14,0-4 6,0 0-4,0 0-5,0 0-5,0 0-1,2-29-5,-1 13-9,4-4 1,0-2 0,0-8-7,2-4-2,4 1-3,-2-6 0,2 5-1,1-1-1,-2 1-1,1-2-5,2 3-2,-1 2 1,1 0 2,1 4 0,1-1 0,0 2-8,-3 5-1,0 1 7,-1-3-3,2 6 2,-1 0-3,2 0 1,-1-1 0,-1 6-5,-3 6 2,3-3-1,-2 7 2,1-2 4,-2 4-3,1 3-1,1 3-1,-1 0 2,-4 3-1,3 3-4,0 6 6,-3 1 6,3 4-8,-5-1 3,-1 0-8,1 0 8,-1 3-1,-3-2 3,0 3-5,1 4 0,-1-6 1,-1 1 0,-1 6 9,-2 0-4,3-5 3,0 4 5,-1-5-5,0 1 3,1 0 5,0-1 0,-1-1 0,4-1-3,-4 0-4,4-1 2,-1-2 0,3 0-4,-2-5 3,3-3 2,1 2-3,0-6-3,2 5-1,5-2 2,-3-5-2,-2 0 1,4-5 0,0 1 0,7-2 1,-7-2-2,5-1 0,-1 0-1,1-1-3,-4-2-15,-1 0-29,0 0-26,-2-3-31,2 5-25,-2-4-39,0 1-42,-2-1-56,-1 1-70,1-2-60,-2 1-230,2 0-671,-1-4 298</inkml:trace>
  <inkml:trace contextRef="#ctx0" brushRef="#br0" timeOffset="-54351.94">11089 6798 76,'0'0'158,"0"0"-7,0 0-2,0 0-2,0 0-7,0 0-2,0 0-1,0 0 0,0 0-4,0 0-1,0 0-6,0 0-5,0 0-6,0 0-2,0 0-4,0 0-1,0 0-1,0 0-4,0 0 0,8 7-3,-8-7 0,4 4 8,-1 2 3,3-3 7,0 0-2,0 0 1,6 4 1,2-4-7,2 3 2,2-6-3,2 3 5,9-3-2,1 0-9,4-3-3,-3-1-8,3 0-10,-1 2-3,-1-4-11,-2 1-6,1 3-10,-4 0 1,1-2-8,-10 2-4,1-1-2,-3 2-9,-3 0 2,-1 1-10,-4-3 2,0 6-2,-3-3-4,2 1-3,-3 0-1,0 4-6,-1-1-33,-3-4-34,3 3-32,-3 0-29,0-3-32,-1 9-46,1-9-45,-5 6-57,5-6-58,-4 2-216,4-2-621,-8 0 274</inkml:trace>
  <inkml:trace contextRef="#ctx0" brushRef="#br0" timeOffset="-53967.49">11095 7134 24,'0'0'270,"0"0"-2,0 0-6,0 0-8,0 0-9,9-10-4,-3 6-17,-6 4-3,10-5-5,-4 3-3,2 1-9,-2-2-14,4-1-1,-1 2-4,2-1-6,-1 1-7,3-2-15,-4 3-3,4-1-13,5-1-8,-4 2-10,5 0-4,0-1-16,-2 0-2,5 2-10,-3-1-11,1 2-7,1-1-5,-1-1-4,-1-2-8,2 6-11,-3-2-2,0 1-5,-2 0-2,3 0-4,-7 1-4,0-1-4,-4-1-17,2 2-46,-1-2-52,-3 0-51,-2 0-55,0 2-71,0-1-85,-4-2-345,0 0-755,2 4 335</inkml:trace>
  <inkml:trace contextRef="#ctx0" brushRef="#br0" timeOffset="-47906.19">12487 6964 77,'10'-2'153,"-10"2"-1,0 0-8,0 0 2,7 0-5,-7 0-8,4-3-2,-4 3-1,5-3-1,-5 3-2,0 0-5,3-4-1,-3 4-2,3-5-2,-3 5-6,3-5-2,-3 5 1,0-7-6,3 3-6,-3 1-2,3-2-6,-2-2-2,1 1-7,-2-2-2,1 0-7,-1 1-3,0-3-1,-1-2-9,1 3-4,0-3-1,1 0-9,-1-1-5,-1-1-3,-1 3 2,2-2-2,-4 0-4,1 2-2,-3-1-2,3 1-1,-2-3-1,-3 6-2,0 0 0,-1 1-1,-1 0-4,2 0 2,-4 2-5,1 4-6,1 1-2,-5 0 3,0 5 0,2 0 0,-1 5-4,2-3 0,-1 4-4,-3 0 0,5 4 4,-2 1-7,2 0-8,-1 1 3,4-1-3,3 2 4,-2 2-1,1 1 10,5 0-11,-1 0-3,4-2 9,-1 1 0,2 1 2,4-1-3,1-3 0,0 1 4,4-4 1,-1 5-4,3-5 5,-1-5-4,1 1 4,3 0-2,0-2 4,0-1-1,2-2-4,-4-3 6,4-1-5,-1-1 1,-7-1 1,0-1 0,2-3 9,-5 1-11,4-2-2,-3-3-3,1 2 1,0-2 4,-6 0-4,0-3 5,1 3 0,-2-5-8,0 3 7,-3-3-5,-3 3 3,3 0 3,-5-3 1,4 3-1,-2 0 0,2 1 11,-2 3 5,0-1 2,1 1 2,-1-2 2,2 3-6,1 3 3,-4-3-1,4 6 1,0-6-3,0 6-11,0 0 2,0-6 3,0 6-7,0 0 1,0 0 4,0 0-1,5 15-2,-2-9 11,1 3-12,1 1-3,1-2-6,0 3 4,0 3 4,1-3 9,2 1-16,-1 1 3,-2 0 0,2-2 0,4 5-1,-6-5 0,3 0 1,-2-2-1,-1 0-3,2 0 4,-1 1-2,0-2-3,-2-2 5,1 1-6,1-4-4,-3 2-20,2 0-34,-2-3-31,1 2-37,-1-1-44,-4-3-53,13-4-61,-7 4-278,4-6-609,-5 0 271</inkml:trace>
  <inkml:trace contextRef="#ctx0" brushRef="#br0" timeOffset="-47251.07">13039 6851 45,'0'0'269,"0"0"-11,0 0-19,0 0-17,0 0-19,0 0-16,0 0-15,0 0-8,0 0-5,0 14-8,1-8-10,-1 4-9,2-4-5,-2 5-6,0 4-12,4-2-9,-4 1-7,1-1-1,-1 2-8,1 2-7,-1 3 0,0-1-8,0-2-4,0-4-3,0 2-6,0-2 3,0-2-6,-1 1-3,0-3-4,1-2-2,0-1-2,-2 1-2,2-2 3,0-5 14,2 6-1,-2-6 1,0 0 3,0 0-12,0 0-2,0 0-4,1-26-10,0 12 1,-1 1-9,4-9 5,-3-3-9,3 2-3,-3-12 4,4 4-2,-1 6-4,-2 2 1,6-8-7,-6 8 0,5 1-3,-2 1-2,1 0 4,1-1 6,-2 8-11,1 1 6,-1-2-6,3 4 3,-1 1-4,-2 2-3,4 1 7,-2-1-5,-1 3-4,1 0 8,3 4-5,-1 1-8,3 0 9,-4 1 5,1 4-8,1 1-4,-1 4 1,0 0 5,-1 2 3,0 5-5,1-1 0,0 4 5,-1 2 3,-2 0-9,0 0 6,-3-1-2,2 1-1,-3 2-1,-1-2 5,2 0 3,2-3-3,-5 2 1,0-1-5,1-3-8,1-4 8,0 2 2,0-1 2,0-2-9,-2 0-21,0-1-36,2-1-39,-2 0-43,3-3-53,-3 1-59,2-3-57,-4-2-259,6 1-620,-4-4 274</inkml:trace>
  <inkml:trace contextRef="#ctx0" brushRef="#br0" timeOffset="-46655.43">13670 6935 118,'0'0'242,"0"0"-6,0-7-8,0 7-11,6-9-14,-1 4-13,1 0-9,2 0-7,2-1-5,0 2-6,2-1-7,3 3-6,1-3-11,-2 0-8,5 4-11,-3-2-9,0 3-5,4-2-12,-2 1-7,2 1-12,-5-3-5,5 3-6,0 0-8,-1 3-5,-6-2-7,5-1-3,-6 2 0,2-2-8,-1 2-4,-2-1-4,1-1-10,-2 1-30,-2-1-24,-2 0-33,0 2-37,-6-2-48,9 2-47,-9-2-40,0 0-243,10-2-527,-8-1 233</inkml:trace>
  <inkml:trace contextRef="#ctx0" brushRef="#br0" timeOffset="-46328.42">13888 6586 4,'0'0'260,"-7"-3"-9,7 3-11,0 0-11,0 0-2,-4 11 3,4-1-10,2-1-6,-2 7-10,2-1-6,4 5-7,-4 0-8,1 5 2,1 5-12,2-7-12,-1 5-12,-1 1-5,3 3-18,-2-1-15,1 0-2,-1-7-9,0 7-19,0-7 9,-3-2-16,4 0-12,-3 4-1,2-6-15,-2 1 3,1 0-7,-4-5 1,1 0-14,1-2-8,0-5-51,-2 1-42,1-2-45,-1-2-46,0 0-60,3-2-66,-3-4-314,0 0-652,12-9 289</inkml:trace>
  <inkml:trace contextRef="#ctx0" brushRef="#br0" timeOffset="-45663.58">14426 6023 140,'0'0'242,"0"0"-5,0 0-5,0 0-8,-13 15-5,11-4-9,-3 3-3,3 5-11,1 1-6,-2 2-6,3 3-3,-1 8-2,1-2-3,1-6-6,2 11 0,-2 0-10,3 0-5,-1 2-4,-1 0-3,1 5-3,-2-5-2,4-1-8,-1 5-7,-2-5-10,-2-2-7,2 4-12,3-6-11,-5 1-8,0-1-8,2-5-5,-1-3-7,-1-4-9,3 0-3,-2-1-2,0-5-13,3-3 6,-4 0-8,0-3-2,0 2-2,0-5-5,0-1 2,0 1 1,3-3-3,-3-3-3,0 0-1,0 0-2,0 0-5,0-16 1,1 7 1,-1-6-1,4 3-8,-3-4 2,7-2 0,-5-4-5,6 2 2,-1 1 3,1 0-1,0 2 0,0-3-3,2 4-1,0-1 0,-1 7 2,2-5-4,1 3-2,0 1 3,2 1 1,-3 1-1,1 3-3,-4 0 5,4 4-4,1 0 4,-2-1-5,0 4-3,1 3 3,-2 0 6,0 4-4,-2 0 3,0 0-1,4 5-1,-3-1 0,-3 1 1,1 4-2,-2 3-1,1 1 4,0 0-4,-7 0 3,4-2-3,-4 2 6,2-2-3,-2 1 1,-2 2 0,-2-3 0,1-1 0,-3 1-1,1-4 0,-3 3 3,-2-2-2,1-1 2,-1-2-1,-3-1-2,4-1 0,-6-1 8,1 0-10,-3-2 4,1-3-5,-2-1 5,2 0-6,-3-4 3,-1 0 9,2-3-8,2 2 7,-1-4-13,6 0 0,-3 0-17,4-1-13,1 0-18,-2 2-25,5-4-34,-1 1-35,2 1-36,2-2-46,0 2-46,0-1-60,3-1-62,0 1-225,3-3-672,0 4 298</inkml:trace>
  <inkml:trace contextRef="#ctx0" brushRef="#br0" timeOffset="-11257.44">12865 7760 61,'0'0'127,"0"0"11,-3-3-21,3 3 3,-2-4-3,2 4 5,0 0 1,-3-5-2,3 5-1,-2-2 0,2 2-7,0 0-4,0 0-4,0 0-7,0 0-9,0 0-9,0 0 0,0 0-7,0 0-3,0 0 4,0 0 4,0 0 1,19 7 0,-10-5 5,2 2-8,4-2-3,-3 0 1,6 1-1,0-2 0,8 1-6,2 1-2,-1-3-5,-1 0-5,0 0 3,-1 1-17,4-1-1,-10 1-7,4 1-2,-4 1-4,2 0-2,-3 3-3,0-3-1,-1 0-5,-3 0 4,0 3-5,-3 2-3,3-3 3,-5 2-5,2 4 0,-2-5-3,0 3-1,0-2 2,-1-1 2,-2 3-8,-1-1-9,-2 0-16,1-2-12,-1 0-14,0 0-16,-2-1-18,0 1-19,-1-2-29,1 1-32,-1-5-31,0 5-47,0-5-168,0 0-441,0 0 195</inkml:trace>
  <inkml:trace contextRef="#ctx0" brushRef="#br0" timeOffset="-11733.29">12899 7450 6,'0'0'172,"-4"-6"-10,4 6-7,-1-8-7,1 8-9,0 0-9,0 0-4,-2-3-11,2 3-7,0 0-7,0 0-5,-3-5-5,3 5-10,0 0-5,0 0-11,0 0-3,0 0-6,0 0 0,0 0-11,0 0-4,0 0 11,0 0-15,0 0-1,0 0-4,0 0 5,0 0 5,0 0 2,6 16 2,-2-14 4,0 2 1,1 1 1,-2-3 3,7 5 0,0-4 0,3 3-1,2 0-1,3 1-2,1-2-5,7-2-3,0 3 0,0-2-3,3 1-4,-1 1-4,-2-2-2,4 2-2,-4-4-5,5 2 1,-5 0-2,3-2-4,-3 1-1,-6-2 0,1 1-3,0 2-2,0-1 1,-1-1-4,-1 2-3,-4-2 1,3 4 1,0-1-3,-6 0-1,-1 0 0,2-1-4,-2 2-7,-2-3-18,1 3-8,-4-2-12,0 0-15,-1 1-15,-1 0-17,0-2-16,-2 3-17,1-5-20,-3 3-16,0-4-27,0 0-22,0 0-134,-6 6-371,6-6 164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13:45.24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236 22 84 0,'0'0'158'15,"-10"-4"-3"-15,10 4-10 0,-6-5-10 0,6 5-12 16,-7-6-6-16,7 6-7 0,-6-2-5 0,6 2-3 16,0 0-5-16,-10-4-12 0,10 4-4 0,0 0-13 15,-8-3-5-15,8 3-5 0,0 0-9 0,0 0-4 0,-15 3-1 16,15-3-4-16,-12 1-6 0,6 2 0 0,6-3-1 15,-13 4-2-15,7 0-2 0,1 0 4 0,-4 1-2 16,0 1 0-16,2 1-3 0,-2-2 4 0,3 0-2 16,-1 1-2-16,-1-1 2 0,0 2-1 0,2-2-4 15,1 4 1-15,-2-2-4 0,0 0-2 0,2 1 1 16,0 3-1-16,1-5 0 0,-1 5 1 0,1 1-2 16,-2 0 1-16,4 2 3 0,-2 3-2 0,0 0-1 15,3-2 2-15,-1 2-5 0,2 2 2 0,0-2-3 16,-2 1-2-16,2-1-1 0,0 2 0 0,0 0 0 15,2-2 0-15,0 1 0 0,1 3-5 0,-3-3 5 16,6 0 0-16,-4-1-3 0,1 0 2 0,0-1-2 16,2 0-1-16,0 0 0 0,-1-3 2 0,0-1 1 15,1-2-4-15,0 2-1 0,0-3 3 0,-1 1 2 0,1-3-4 16,2 1 0-16,0-1 3 0,-1 0-3 0,3-1 2 16,1-2 1-16,-1 1 0 0,4-3-2 15,-1 1 0-15,0-3-2 0,1 0 1 0,-1-3-2 16,2 3 0-16,-1-2-3 0,-1-1-2 0,1 2-5 0,1-4-8 15,-2 5-1-15,1-3 1 0,-1-2-3 0,-2 2 5 16,0 2 0-16,-1-2-5 0,3 1 4 16,-6 2 2-16,-6 0 1 0,14-3 2 0,-14 3 1 0,13 0-3 15,-13 0-2-15,12 3 3 0,-12-3 1 0,11 2 0 16,-6 1-3-16,0 1 2 0,2-2 4 0,-1 1-1 16,0 1-1-16,0 0 0 0,-6-4 0 0,10 5 5 15,-3-1 1-15,0 0-1 0,-1 0-2 0,1-2 6 16,1 1 1-16,-1 1-3 0,-1-1 1 0,1-2 2 15,3 2-2-15,-3-1 3 0,4-1-2 0,0 1 1 16,-1-2 0-16,2 0 1 0,-2 0-5 0,0 0 5 16,2-2 0-16,-5 1 2 0,2 0-4 0,3 0-1 15,-4-2 2-15,2-1 1 0,-4 1-3 0,3-1 6 16,-3 1-4-16,-6 3 0 0,11-7-1 0,-6 3 1 16,-1 0-1-16,1-1 3 0,-5 5 1 0,6-7-2 15,-2 3 3-15,-4 4-3 0,2-7 4 0,-2 7-1 16,2-12-1-16,-2 6-2 0,0 6-2 0,-7-11-2 15,5 5 0-15,-3 1 1 0,0-4 0 0,-1 4-3 0,0-1-2 16,-3 2 4-16,3 1-2 0,-3-1 0 16,-1 2-2-16,3-2 0 0,-1 3 2 0,-2-4-4 15,0 5 0-15,0-1 3 0,-2 1-1 0,1 0 1 16,0 1 0-16,0 1-7 0,1 1-1 0,0-1 1 16,1 2-3-16,-1-1-7 0,1 0-10 0,2-1-7 0,2 2-8 15,5-4-11-15,-12 6-6 0,8-2-13 0,-1-1-16 16,-1 0-21-16,6-3-6 0,-5 7-16 0,5-7-10 15,0 0-21-15,-1 5-150 0,1-5-337 0,0 0 150 16</inkml:trace>
  <inkml:trace contextRef="#ctx0" brushRef="#br0" timeOffset="662.46">954 391 211 0,'0'0'197'0,"0"0"-11"15,0 0-15-15,0 0-9 0,0 0-11 0,0 0-17 0,0 0-9 16,0 0-12-16,0 0-9 0,0 0-10 16,-19-9-8-16,19 9-11 0,0 0-1 0,-14 3-9 15,14-3-3-15,-12 4-6 0,5-1-1 0,0 0-8 0,7-3-5 16,-15 5-1-16,6 1-7 0,4-2-1 0,-2 1-6 16,0-1-8-16,2 2 6 0,-1-3-6 15,0 0 0-15,6-3-9 0,-9 9 5 0,5-5 0 0,4-4-4 16,-3 8 1-16,3-8-2 0,0 0 0 0,2 12 2 15,-2-12-2-15,5 7-3 0,0-3-1 16,-5-4 3-16,9 5 1 0,-4-2-3 0,2 1-5 16,-1-1 2-16,-6-3 1 0,14 5 0 0,-6-4-1 0,1 1 0 15,0 3-2-15,-3-5 1 0,4 4-1 16,-3-2 0-16,1-1 0 0,-1 2 2 0,2-1-1 0,-3 0-3 16,2 1-3-16,-8-3 6 0,13 5-4 0,-8-1 4 15,0-2-4-15,0 1 1 0,0 1 0 0,-5-4-1 16,10 4 2-16,-4-1-3 0,-6-3 0 0,6 6-1 15,-1-3 0-15,-5-3 1 0,4 8 1 0,-4-8 0 16,3 7 1-16,-3-7 0 0,2 7-2 0,-2-7 5 16,-2 7 4-16,2-7 6 0,-3 9 1 0,3-9 2 15,-8 8 5-15,4-4 4 0,4-4 3 0,-13 8 3 16,3-3 0-16,0 0 1 0,2-2-4 0,-2 1-1 16,0-1-4-16,1-1-1 0,-3 1-2 0,1-1-3 15,1 1-2-15,-2-1 1 0,3 1-2 0,-1-1-3 16,-1-1 0-16,-1 0 6 0,3 1-12 0,1-2-1 15,-3 1-16-15,4 0-5 0,7-1-13 0,-15-2-7 0,15 2-10 16,-10-3-18-16,10 3-23 0,-7-4-15 16,7 4-21-16,0 0-9 0,1-9-33 0,-1 9-35 15,8-11-137-15,0 6-366 0,1-1 162 0</inkml:trace>
  <inkml:trace contextRef="#ctx0" brushRef="#br0" timeOffset="1685.85">1066 400 118 0,'0'0'214'0,"0"0"-12"15,0 0-7-15,0 0-9 0,-2-5-14 0,2 5-11 0,0 0-16 16,0 0-11-16,0 0-14 0,0 0-10 0,0 0-6 15,21-3 3-15,-8 2-4 0,4 1 5 0,5-2 1 16,8-1-3-16,7 2-6 0,-4-3-8 0,5 3-9 16,0 0-10-16,-2-1-9 0,0-4-5 0,0 6-21 15,-3-2-27-15,2 0-36 0,-5 0-48 0,-2 1-48 16,-5-2-58-16,-3 0-241 0,1-1-454 0,-1 0 201 16</inkml:trace>
  <inkml:trace contextRef="#ctx0" brushRef="#br0" timeOffset="1294.75">1344-54 168 0,'0'0'184'16,"0"0"-14"-16,0 0-14 0,0 0-14 0,0 0-11 0,0 0-15 15,0 0-12-15,0 0-14 0,0 0-12 0,0 0-9 16,0 0-8-16,0 0-5 0,0 0-6 0,0 0 6 16,0 0-5-16,0 0 5 0,0 0 2 0,0 30-5 15,2-20 9-15,-2 0-4 0,3 1-3 0,-1 1-4 0,-1 0 1 16,2 5 0-16,0-2-1 0,0-1 2 16,-2 3-9-16,2-1 1 0,-1 3 1 0,2 0-5 15,-4-2-2-15,2 3-2 0,0-2 6 0,0 2-4 16,-2-1-4-16,2-1-1 0,-2 1 5 0,1-4-7 0,2 2-2 15,-3 1 0-15,2 0 0 0,0 0-1 0,-1-1-2 16,3 0-1-16,-3-1-2 0,2-3 2 0,3 3-3 16,-2-1-1-16,0-3-3 0,-2 3 0 0,1-4-3 15,0 0 3-15,2 1-5 0,-2-1 0 0,2 0-2 16,-1-4-1-16,0 3 0 0,0 0 0 0,1-2 0 16,-1-2 0-16,-2 1-1 0,3-2-2 0,0 0 2 15,-2 0-4-15,-3-5 6 0,10 10-3 0,-7-6-1 16,-3-4 0-16,11 6 0 0,-6-5 9 0,-5-1-8 15,15 3-4-15,-8-3-1 0,4 1-12 0,-4 1-12 16,3-4-19-16,2 1-17 0,0-2-19 0,-1 2-19 16,1-2-28-16,1 1-37 0,3-3-15 0,0-1-16 15,-3 2-39-15,-2-1-128 0,-2 3-387 0,0-4 171 16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04:59.797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1074 5386 171 0,'-7'-5'233'0,"7"5"-15"0,0 0-15 16,0 0-19-16,0 0-10 0,0 0-12 0,0 0-10 16,3-15-5-16,-3 15-7 0,0 0-9 0,8-7-8 15,-8 7-7-15,8-6-4 0,-8 6-5 0,6-5-7 16,-6 5-5-16,9-4-5 0,-5-1-4 0,-4 5-9 15,14-3-5-15,-9 2-9 0,-5 1-2 0,13-1-5 16,-7-2-7-16,-6 3-4 0,14-1-3 0,-6 1-6 0,-3-3-5 16,3 1-6-16,-8 2 0 0,14 0-1 15,-14 0-1-15,12 2-2 0,-12-2-4 0,13 0-1 16,-7 3 0-16,-6-3-9 0,13 1 6 0,-13-1-1 0,7 4-3 16,-4-2 0-16,-3-2-4 0,8 7 1 0,-4-5-1 15,-4-2 2-15,4 8 3 0,-4-8-5 0,3 10 1 16,-3-3 2-16,0-7-3 0,-1 13 2 0,-2-6 1 15,-1 0-5-15,1 0-1 0,-1 1 1 0,-1-1 2 16,-1 0 3-16,-2 3-3 0,2-3-2 0,-2 3 0 16,2-1 3-16,-2-1-1 0,-1 1-1 0,1-1 5 15,0-1-3-15,-1 0 3 0,0 1 2 0,1-2 2 16,-1 0-5-16,1 0 2 0,-2-1 1 0,3 1-1 16,-1 2-2-16,1-4 1 0,-3 3-2 0,3-2 4 15,0-2-6-15,-3 3 4 0,5-1-6 0,-1-1 3 16,-1 0-2-16,2-1 5 0,5-3-6 0,-11 4 1 0,7-2 0 15,4-2-2-15,-8 3-1 0,8-3 10 0,-6 5-9 16,6-5 7-16,0 0-4 0,0 0 1 0,0 0-2 16,-8 2-2-16,8-2 2 0,0 0 0 0,0 0 5 15,0 0-14-15,0 0 7 0,0 0 1 0,20-11-3 16,-20 11 3-16,12-5 2 0,-2 2 4 0,-2 0-6 16,2-1 11-16,0 3-6 0,0-3 5 0,1 2-1 15,-1-1-2-15,-1 3 1 0,2-2 11 0,-3 1-16 16,2 1-3-16,0 0 5 0,-10 0-2 0,16 0-3 15,-8 1 3-15,0 1-2 0,-8-2 0 0,13 3-1 16,-4-2-1-16,-1 2-1 0,-2-1 0 0,1 1 1 16,1-1 3-16,-1 1 1 0,-1 0 4 0,-6-3 6 15,14 5 8-15,-9-1 1 0,2-4 6 0,-2 3-6 16,-5-3 1-16,12 4 2 0,-5-3-4 0,-7-1-2 0,9 2-3 16,-9-2-2-16,13-1 4 0,-13 1-8 0,10-1 4 15,-10 1-2-15,11-1-3 0,-11 1 3 0,9-2-9 16,-9 2-7-16,11-2-7 0,-11 2-12 0,6-3-11 15,-6 3-18-15,0 0-19 0,0 0-23 0,7-2-28 16,-7 2-30-16,0 0-41 0,0 0-28 0,0 0-36 16,0 0-276-16,0 0-574 0,0 0 254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44:02.90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77 527 67,'0'0'265,"-7"1"-3,7-1 11,-5 3-9,5-3-11,0 0-12,0 0-22,-8 0-20,8 0-18,0 0-17,-1 8-7,1-3-14,-3 4-2,3 4-9,0 4-6,-1 5-5,-2 0-10,2 10 5,0-7-2,-3 7-20,4 2-11,-7-4 0,5 6-8,-6-3-9,8-2-6,-5 0 1,-1-7-13,4-2-4,-2 2 2,1-11-23,2 3 6,-2-2 5,3-6-10,-1 0 6,0-2-4,1 0 2,0-4 4,0-2 2,0 0 5,0 0-9,5-18 0,-2-6-9,2-6 0,1-8-3,1-1-1,2-4-4,3-19 3,3 2-3,-3-2-4,1-2 2,4 3-2,1-1 11,1 6-26,-2-4 12,-3 19-4,0-3 2,5-9 0,-5 14-6,-2 1 6,2 1 12,-2 9-16,-3 6-12,-1 0 13,0 8-4,-2 2 1,-3 0 4,0 5-5,1 4-4,-2 0 3,-2 3 5,4 12 0,1 0-1,-5 3-5,4 4 3,-3 7 3,2 7-2,-2 4-1,3 4 13,2 17 10,-1-11 1,5 8-6,-4-10 6,4 13 3,-3-15 0,-2 1 0,5 0-2,-1 3-1,1-5 6,-1 1-11,0-1 3,0-5-6,0 0-3,0-3 3,4 0-2,-1-4 10,-3 1-14,0-9 1,-1 0-5,1-5-16,1 2-46,-5-8-56,1 0-42,-2-3-50,3 1-49,-6-4-62,4 0-81,-5-5-200,0 0-647,0 0 287</inkml:trace>
  <inkml:trace contextRef="#ctx0" brushRef="#br0" timeOffset="250.57">77 1049 76,'0'0'284,"0"-11"-18,0 6-16,5-1-20,-1 0-13,3-3-15,4 1-10,-2-3-15,0 3-5,5-3-19,1 0-13,1-1-14,0 2-13,-1 1-7,3-2-11,6-3-13,2 0-4,-10 1-13,6-3-5,4 1-20,-3-2-38,0 1-40,3-1-43,-1 1-49,2 0-44,-2-1-32,1-3-44,-4 7-125,-3 1-405,-1 3 179</inkml:trace>
  <inkml:trace contextRef="#ctx0" brushRef="#br0" timeOffset="636.53">667 646 112,'0'0'208,"3"-4"21,-3 4 6,1-6-6,3 2 2,-4-4-9,4 0-14,1-3-7,-1-5-15,4-4-7,0 1-8,2-9-6,3 0-10,-2-5-12,2 2-4,0-2-2,2-1-11,-4-1-15,-1 3-1,-1-1-3,0 2-2,-4-2 1,-1 9-13,-2-12 2,-1 3-6,-1 10-17,-3-9-3,-4 1-6,1 1-6,0 6-7,-2 1-5,1 0 12,-2 1-22,-2 3 16,1 2-1,-2 2 4,3 5-10,-2 4-7,-1 1-12,1 2 13,-4 3-2,1 2-6,-3 4-4,0 3-5,8 0 3,-7 7-5,4 3-2,0 7 2,1-5-3,5 14-1,-1-2-1,3 4 2,5 2 11,2 3 5,0 18 9,6-5 4,1-9 0,4 15 13,0-3-1,0 0-1,4-2-8,-1-2-3,4 2-5,-7-14-2,2-2 1,0 1-7,1-2-9,3-2 3,-3-1-8,2-6 2,-1 1 1,3-1 0,-4-6-6,0-7-16,-3-2-44,2-3-33,2-3-29,-2-2-53,0-5-37,2-4-42,0-2-40,-3-11-31,3 3-40,0-9-23,-2 5-244,-6-6-669,5-9 297</inkml:trace>
  <inkml:trace contextRef="#ctx0" brushRef="#br0" timeOffset="1162.73">1133 752 543,'4'-22'28,"-4"1"26,0 2 13,-2 3 27,-3 2 25,3 5 24,-4-4 7,0 2 14,1 7 8,0-4 6,-2 4-2,0 4-5,0 0-2,-2 3-10,0 3-2,1 4 0,0 1-1,-1 6-7,1 3-6,2 2 3,3-1-9,0 2-13,2 0-12,2-1-7,2-1-14,0 0-16,2-8-1,1 2-5,2-4-11,0-1 3,4-4-8,-3 1-3,4-4 0,-3-2 3,1 1-9,-1-6-2,0-1 2,3-1-1,-6-1-4,-1-2-4,1-3-7,-1-1-2,-1 0-13,-1-1-1,-1-2 13,-1 3-4,0-1 0,-2-3 4,0 3 4,0 2 19,-2 3 12,2 0 0,-2 3 4,2 0-5,0 2-9,0 4-3,0 0-8,0 0-5,0 0-4,0 0-4,0 22 6,5-4-7,-1-2-2,1 9 2,3 8 0,1 0 1,1 1 8,0 3-6,5 2 1,-6 1-2,4 3-4,0-4 3,3 18-11,6 4 8,-4-6 2,0 2-6,-2 5 3,0-7 0,-5 6 0,-1-18-4,3 13-2,-5-15-2,0 0-6,-3-3 7,0 1-1,-1-4-3,1 0-3,-2-11 7,-2 0-6,-1 1-2,-3-3 5,1-2-1,-2-4 9,0-5 2,0 3 9,-4 0 0,-2-7 2,1-1-1,-3-3-4,-1-3 0,-7-3-5,-8-7-3,4-5 0,-2-1-5,-3-5 0,3-6-7,3 0 2,-4-4-4,1-2-2,7-2 3,-1 1-5,3-1 1,5 0-3,-1 4-1,7-4 2,-1-2-13,5 2-19,2-1-28,5 0-33,-1 2-29,5-4-68,5-3-52,-2 4-46,6 1-53,4-5-54,5-4-64,-5 8-231,9-9-747,-6 15 330</inkml:trace>
  <inkml:trace contextRef="#ctx0" brushRef="#br0" timeOffset="1524.44">1483 653 201,'-5'-1'291,"0"0"-3,-3 1-7,8 0-10,-10 0-10,3 1-25,2 4-11,-3 4-22,2-1-8,0 3-12,3 4-21,0 0 8,3 0-23,1 7-1,3-1-9,1 0-11,4 1-6,1 0-8,2-2-7,7 2 3,-4-3-20,0-4-13,3 0-11,-1-3-5,1 0-5,-1-4-2,1-1 1,-4-3 8,-1-1 14,-3 0 13,0-3 11,0-4 5,-4-3-3,1 1-3,-2-6-7,0-2-10,-2-3-5,-2-2-8,-1-2-7,-1 0 2,-6-1 2,0-12-6,-2 12-4,-3-5-1,-1-1-5,1 10 1,-3 0-4,1 3-3,-2 2-8,3 6-2,-3 0-4,1 2-3,-2 2-4,4 6 0,0 2-7,0 1-1,5 2 0,-9 4-6,9-2-30,2-1-37,-1 3-39,3 0-55,4 2-60,0-3-45,3 1-54,0 4-60,4-7-59,0 2-269,2-1-759,4-1 336</inkml:trace>
  <inkml:trace contextRef="#ctx0" brushRef="#br0" timeOffset="1846.58">1947 636 180,'5'5'244,"2"2"6,-1 4 8,-1 3 1,1 1-3,-1 3-6,-4 5-9,3-2-1,-1 0-1,-2-1-4,1 2-11,-2-5-6,0-3-7,1 1-7,-1 0-16,-1-5-11,2-3-12,-1 1-2,0-2 6,-1-4 22,-1 4 19,2-6-5,0 0-19,0 0-19,-4-14-15,2 1-15,-1-3-15,1 2-16,-1-10-9,2 2-13,-2-1-8,0-12-4,1 4-7,0 1-8,4 5-9,-2 0-1,3 3-8,-1-1-4,2 3-4,1 0-13,0 2 6,-1 2-2,3 4-6,0 0-12,2 3-36,2-1-42,0 0-42,4 3-50,1 0-39,1 0-58,0 2-43,2 4-43,2 1-34,-2-1-15,9 2-19,-8 0-229,0 3-700,-1-2 311</inkml:trace>
  <inkml:trace contextRef="#ctx0" brushRef="#br0" timeOffset="2008.08">2366 494 37,'8'7'100,"-3"-2"23,4 5 25,-5 0 24,1-3 14,-1 4 10,3 6 7,-3-6 12,1 3 10,0 8-4,-2 0-3,1-1 1,0 0-4,0 1 4,-1 1-8,0-2-18,1 1-25,-1-2-6,0 0-18,0-4-10,-1-1-17,0-2-13,2-1-10,-2-4-9,1-1-34,0 0-31,0-2-70,1-2-71,1-3-110,-5 0-113,0 0-229,8-3-620,-7-3 275</inkml:trace>
  <inkml:trace contextRef="#ctx0" brushRef="#br0" timeOffset="2388.4">2362-6 70,'-8'-39'310,"2"-4"-12,-2 5-5,0 1-22,4-2-21,2 0-27,-1 6-21,-1 2-20,4 5-18,4 2-17,-4 2-17,1 0-12,1 8-13,0-2-13,1 7-10,1-5-26,-1 9-45,0-1-32,1 1-27,5 5-29,-6 0-27,2 5-20,0 1-22,2 3-22,1 4-3,-2-1 11,5 4 17,-1 2 8,1 3 27,-3-2 21,1 2 24,5 6 33,-6-6 34,4 5 45,-2 7 24,1-4 29,0 0 20,-3-4 23,4 3 17,1 5 8,-4-3 11,2 6 17,0-4 4,2 4-5,-3 2-6,3 3-11,0-3-17,-1 2-11,5 15-19,-7-13-9,2 1-11,1 17-8,1-5-13,-6-12-6,1-2-6,-1 2-10,1-3-8,-4-2-3,-1 3-3,4-4-5,-3-4-8,-4-2-5,4-6-4,-2-2-6,1-3-19,-2 1-40,0-9-48,0-1-37,0-4-32,-2-1-33,4 0-46,-4-6-64,5 2-80,-5-2-205,0 0-622,0 0 276</inkml:trace>
  <inkml:trace contextRef="#ctx0" brushRef="#br0" timeOffset="2598.39">2570 597 136,'0'0'277,"0"0"5,10-8 4,-2 7 1,5-1 1,-1-1-12,6-3-7,2-2-11,7 2-23,1 1-9,-1-4-32,-6 4-18,0 2-19,6 0-11,-8-2-17,1 3-11,-2-1-40,-1 2-76,0 1-74,-3 0-83,4-5-96,-6 5-306,6-3-604,-1-2 267</inkml:trace>
  <inkml:trace contextRef="#ctx0" brushRef="#br0" timeOffset="3055.48">2876-243 164,'1'10'320,"2"12"14,0 3 15,3 10 10,3 5 2,2 18 0,1-2-5,4 4-18,-3 8-28,4 0-15,-2 5-11,-3-3-19,1 2-19,-1-3-21,0-2-18,-1-1-19,0-3-10,-5-19-22,4 12-8,-5-15-13,2-5-13,-2-3-10,1-2-16,-2-9-5,0-1-14,0-5-6,0-5-7,0 2-2,-3-6-7,2-5-13,3 1 6,1-6 0,-1 0-15,2-12 3,4-4-1,-1-9-6,3-6-6,-4-5-18,-1-4-7,3 3-10,-1-1-9,-2-1 3,1 0 0,1 3 1,-3 2 1,1 9 2,-1 5 2,-1 4-4,0 6 4,-1 0 1,1 4-2,0 3 0,-1 2-3,2 4 8,-8 0 1,14 10 0,-6-4 3,0 8-4,1 0 2,-2 6 4,-1 3 1,4-1 2,-3 2-1,0-2 1,-1 1-3,1-1 6,1 2-5,1-2 1,-2-3 1,0-3-3,0 5 0,-2-9 2,3-1-13,-2-1-52,3-4-53,0-1-71,1-1-86,-4-3-95,6-6-102,-3 0-340,0-4-880,0-5 389</inkml:trace>
  <inkml:trace contextRef="#ctx0" brushRef="#br0" timeOffset="3544.8">3706 430 258,'0'0'311,"3"12"12,1-6 12,1 4 17,-1 2-4,0 1 19,0 4 3,1 1-10,1 2-10,-3-6-15,1 6-18,5-3-16,-8-3-21,4 2-25,-3-3-13,2-3-34,-3 1-13,2-1-22,-1-4-15,1 0-18,-2-1-13,-1-1-10,4-2-10,0 2-12,-4-4-9,5 0-9,1-5-8,-3-1-9,7-4-24,-4 1-29,1-3-24,2 0-18,0-4-20,1-2-10,-3-1-4,-1 4-1,4-3 8,-4 6 0,2-1 6,-4 6 5,0 0 5,1 1-3,0 2 8,1 3 4,-6 1 9,12 6 1,-6-1 4,0 3 3,1 4 3,-3 1 4,2 2 2,1 4 5,-1 0 2,2-1 5,-3-3-4,3-3 6,-4 3-5,1-3 1,3 1 4,-1-1-2,3-6 3,-1 3 4,1-3-10,2-3 5,-2-3 2,3 0 3,-1-2 1,5-6-7,-1 2 3,-1-5 0,-1 2-3,2-1 3,-1-3-4,0 1-1,-1 3 2,-2 1 0,-4 2-2,0-2 0,0 7-1,-1 0-2,2 1 4,0 2 1,-3 3 3,3 1 3,-2 3 1,2-3 0,-1 5-2,0-1 0,-2 0-1,1 2-4,2-3 3,0 3 0,0-2-12,2 1-37,-1-2-66,2-1-79,-2 0-97,4-4-118,-3 0-426,6 0-899,1 0 397</inkml:trace>
  <inkml:trace contextRef="#ctx0" brushRef="#br0" timeOffset="4438.76">5778 491 112,'1'7'274,"2"-1"7,3 0 4,4-2-1,2-2 3,7-2-10,9-6-8,-1-3-8,7-1-13,11-7-21,-14 7-20,3-2-14,-6-4-20,3 5-17,-4-5-16,1 5-18,-3 5-7,-3-1-17,-5 1-15,-1 2-56,-1 2-52,-3 2-48,-6 4-46,0-2-42,-2 7-40,-4 0-37,0-2-38,-4 4-229,-4 5-546,-5 1 242</inkml:trace>
  <inkml:trace contextRef="#ctx0" brushRef="#br0" timeOffset="4224.29">5880 186 263,'-9'-3'333,"2"3"-19,0 3-12,-2-2-22,-2 5-13,3 4-10,-3 3-11,2 6-7,2-1-10,3 7-17,0-2-15,2 9-17,2-8-16,1 10-14,0 0-12,3-3-14,1 2-13,1-10-9,-5 0-12,7 3-4,-3-5-14,-1-1-4,0-1-6,-2-4 2,4-4-15,-4 0-8,0-2 2,0-3-3,1-1-2,-3-3-2,0-2 1,0 0-6,0 0-3,0-14 5,-3 1-15,-1-7 1,-1-2-1,0-9-7,-3 0 0,0-6 2,-1-2 4,1-1-9,2-1-1,-2 0 0,4 1-3,-1 3-3,4-1 6,1 3-3,1-5-4,2 6 8,3-2-4,2 6-4,1-4-4,2 7-1,6-1 16,-3 9-14,0 1 6,6-3-9,-2 8 6,5-3-1,-4 8 2,1 2-4,-1-1 1,1 2-1,0 4-1,0 2 3,-1 2-5,-1 0 10,-3 3 5,1 0-11,0 2 2,-1 2-11,-6-1-46,6 1-50,-5 2-48,-5 0-56,-3 1-62,0 2-67,-6 0-314,1-2-707,-5 7 314</inkml:trace>
  <inkml:trace contextRef="#ctx0" brushRef="#br0" timeOffset="4660.15">5735 913 179,'-2'4'253,"4"-1"12,0 3 12,3-5 3,2 0 2,2-1 3,5-1-4,2-3 1,5 2-9,1-2-11,5-6-9,3 2-14,2-5-18,-1 4-16,4-3-26,-2 0-15,-3 0-16,18-4-10,-15 4-18,0 0-13,1 0-8,2 0-13,-2-2-35,-4 1-38,4 0-56,-1 0-43,3-1-34,-3 3-46,-2-3-44,0 2-65,5-4-48,-6 0-298,3-1-671,-1 1 298</inkml:trace>
  <inkml:trace contextRef="#ctx0" brushRef="#br0" timeOffset="5102.07">6707 430 230,'-6'-21'89,"1"0"29,2 4 14,0 0 23,2 5 23,-3 0 24,2-1 14,0 7 11,2 0-9,-2-3-8,2 7-18,0 2 11,0 0 22,0 0 18,0 0 3,17 17 3,-12-4 13,4 5-12,3-2-11,0 5-9,3 8-8,1-2-19,-2 2-19,2 1-22,3-2-12,-2 2-13,4-2-15,0 0-9,-1 0-10,3-1-13,-1 1-5,-2-2-12,0 0-8,1-1-2,-2-4-16,-6-3-40,3-3-47,-6 1-46,3-5-72,-3-1-65,-3-1-64,1-3-82,3 0-100,-6-3-283,3-6-813,1 1 359</inkml:trace>
  <inkml:trace contextRef="#ctx0" brushRef="#br0" timeOffset="4898.57">7119 205 279,'0'0'305,"-21"6"-3,6 3-6,-2 1-7,-2 1-9,-7 4-4,4 4-5,-2 5-13,4-2-3,-3 4-17,3 0-15,-1 5-18,3 0-27,1 1-12,0-4-14,4 5-17,4-9-14,-2 0-12,4-1-12,0-2-11,1-3-7,-1 1-5,5-7-8,-2 1-8,1-4-15,0-1-35,2-2-43,0-1-39,0-3-41,1-2-45,0 0-48,0 0-44,-9-12-37,6 3-23,0-4-23,2-5-177,-3 4-554,0-9 245</inkml:trace>
  <inkml:trace contextRef="#ctx0" brushRef="#br0" timeOffset="5769.28">7531-88 147,'-2'-2'292,"-2"-3"-6,4 5 21,-3-4-10,2 1-13,1 3-1,-5-5-34,5 5-13,0 0-6,-11 8 1,5 3-2,0 5-9,0 5 3,-7 14-10,-2 5-3,4 0-14,-1 18-8,-1 3-16,5 3-9,4-3-7,1 3-16,1-17-10,4 17-12,2-8-14,1-12-11,4 0-6,1-2-12,4-3-5,1-3-10,4-3-5,2-3-5,-1-2-13,2-6-40,3-5-54,6-6-61,-2-3-94,-2-4-86,5-8-121,-4-4-369,4-3-852,2-7 377</inkml:trace>
  <inkml:trace contextRef="#ctx0" brushRef="#br0" timeOffset="6099.42">8212-420 146,'0'9'318,"3"1"0,2 11-6,1-1 10,3 7-1,4 2 11,2 6 0,0-2-7,3 7-4,7 9-12,-2 2-15,-4-11-17,6 15-14,-5-3-24,-3-9-17,4 17-27,-1 0-13,0 0-17,-5-2-19,1 4-15,-3-4-12,-1 4-12,1 1-3,-10-4-17,7 1-8,-7-1-8,1-14-23,-5 12-36,-2-13-44,0-3-54,-1 5-43,-2-3-62,-3 0-67,0-4-81,1-5-92,-5 1-342,1-2-835,-5-5 370</inkml:trace>
  <inkml:trace contextRef="#ctx0" brushRef="#br0" timeOffset="11102.43">-1006 2841 74,'0'0'185,"0"0"-11,0 0-11,0 0-8,0 0-8,0 0-10,0 0-5,0 0-5,0 0 0,0 0-2,0 0-2,0 0-2,0 0-5,0 0-7,0 0-6,0 0-3,4-12-3,-4 12-6,5-7-3,-3-2-3,3 3-4,-2-5-5,3-1-6,-1-4-9,3-3-1,1 1-12,-2-5 1,2 2-4,-3-3-6,1 0 0,3 2-6,-4-1-6,1-3 1,-1 5-3,-4 3-1,3-2 3,-3 6 7,1 1 5,-2 2 7,1 2 3,-2 2 6,-2 1 8,1 1-6,-2 2-5,3 3-11,0 0 13,-11 8-13,7 3-3,-4 3-7,1 2-6,-2 4-2,2 2-4,3 3 1,0-2-2,-1 9 0,4 0 3,1-7 2,0 6 1,6 1-4,-3-7-6,2 7 4,0-8-4,3-2-2,-3 3-5,2-3 10,2 7-9,0-7 21,-2 2-19,1-5 2,0 5-1,1-6-3,-2 1 4,0 2-4,1-5-1,-1 3 1,0-5-9,-1-1 9,0 1 3,-4 0-3,2-3-2,-1 1 2,0 4 2,-1-2-8,1 0 13,-3 3-10,-3-1-4,1-5 10,-1 5-3,-6 1-2,-2 1 0,0-1 4,-2-2-9,1 1-1,-3-1 5,-1-2-2,0-1 1,2-6 3,-3 2 5,2-1-11,2-1 3,0-3 3,7-1-4,-1 0-5,2-2 2,-3 0-2,0 0 4,8 0 4,-10-2-1,5 0 3,-1 2-1,6 0 1,-5-6-5,4 1 0,1-1 1,0 6-2,0-10 1,1 4 0,2 0 2,3 0-8,1 2-2,0-2 9,4 0-6,1-1-8,6 1 6,0 1 11,-1 2-8,3 3 1,-1-3 0,1 3-3,1 0-1,6-1 7,2 5 1,-12-2-12,5-2-25,-1 0-42,6 1-44,-7 2-42,0 0-61,6-4-64,1 2-38,-7-2-225,1 1-594,-2-1 262</inkml:trace>
  <inkml:trace contextRef="#ctx0" brushRef="#br0" timeOffset="11281.37">-244 3333 205,'0'0'313,"6"1"2,-6-1 7,4 3-6,-4-3-8,0 0-7,0 0-19,4 2-13,-4-2-26,0 0-29,0 0-19,0 0-13,0 0-28,0 0-14,0 0-35,0 0-54,9-2-70,-9 2-75,1-6-85,-1 6-83,4-4-299,-4 4-606,1-11 268</inkml:trace>
  <inkml:trace contextRef="#ctx0" brushRef="#br0" timeOffset="12575.44">1033 2917 187,'-14'-11'249,"14"11"-4,-3-5-13,3 5-9,-6-5-13,3-1-14,0 0-16,1-2-10,-2 3-11,0-1-6,0 1-1,0-2-11,0 2-5,-1-3-7,1 2 1,0 0-5,-1 0-9,0-3-7,-2 7-11,0-2-10,-4-4-18,0 5 11,-2 2-17,0 1-5,-4 1-11,-1 2 0,-1 3-2,0 0-13,4 1 3,0 3-7,0-1-7,5 2 5,-4 1-6,4 3-2,-3 0-4,8-3-2,0 3-6,1-2 2,0-1 1,0 0-4,4 0 2,2 1-7,0-1 1,6 3 3,-2-3-8,7 3 7,2-3 0,4 1 1,5-3-1,0 0-2,4-2 1,1-2 5,-1-3-3,1 1-5,-2-2 2,0 3 8,-6-4 0,-3 2 1,0 2-7,-3-4-1,-2 3 7,-4-1-2,1 4-1,-3-3 3,1 4 10,-3-2 9,0 5-5,-5-2 5,0 4 8,-5 2-6,-3 4 5,3 0 0,-8 3-7,0-3-3,-7 3 0,1-3-5,2-4 2,-4 3-4,-2 0-2,3-6-1,3-5-1,-3 4-9,3-5 5,-4-3-2,5 1 0,-2-4 3,1 0-7,3-4 0,4 1 0,-3 0 4,1-6-6,4 3 1,-1 0 0,2-3-10,1 1 6,2 4 0,0-2-5,3 1-20,1 0-35,1 0-27,3-1-36,0 1-35,2-1-51,4-2-59,7 2-52,-6 0-259,6-2-626,4 1 278</inkml:trace>
  <inkml:trace contextRef="#ctx0" brushRef="#br0" timeOffset="13080.6">1328 3015 140,'-4'-8'267,"0"2"-2,2 2-7,-5 2-10,3-4 2,-4 1-17,7 2-5,-3 1-22,4 2-12,-9-3-17,9 3-12,0 0-12,-8 8-15,5-1 0,2 3-11,1-3-6,0 8 22,0 2-25,4-4-8,0 7 0,0-1-16,5-1-4,-4 3-15,4-3 1,3-2 1,1 5-13,-4-7-5,-1-1-5,6 0-3,0-3-8,-2-1-5,-2-3-4,4 0-1,-5-1 3,4-4-9,-5-1-2,4-1-2,-3-2 2,-1-2 0,-2 1-6,1-6 4,-1 6 0,1-6 0,-3-3-7,0 1-10,1-2 5,-4-3 6,3-4-12,1 1 0,-5-2 0,1 2 11,1-1-8,-1 1-2,-1 2-6,3 5 4,-2-1 1,-1 1-11,0 6 9,0 1-5,0-1 4,0 2 4,0 5-1,0 0-2,0 0 8,0 0 10,0 0 7,2 16 5,0-5-1,0 5 1,0 0 6,-2 5 0,4-4 2,1 5 0,1-3-4,0 2-6,-1-1 0,2 1-2,1 3 0,-1-3-7,2 0-6,0-2 6,0-3-5,0 1-3,0-6 1,0 1-3,0-1-8,3-5-26,-2 1-21,2-4-33,0-3-29,0 0-62,2-5-38,-1-1-59,2-4-52,0-2-34,-1-3-48,-2-2-201,-1-1-649,0-1 288</inkml:trace>
  <inkml:trace contextRef="#ctx0" brushRef="#br0" timeOffset="13614.45">1866 3058 2,'0'0'190,"0"-10"9,0 10-1,0-5 12,0 5-13,0 0-16,0-4-15,0 4-11,0 0 2,0 0 9,0 0-3,8 13 23,-3-6-7,-1 4 0,4-1-6,-3 3 3,3 0-11,-2 1 10,2-2-14,0 7-9,-2-2-10,1 2-14,1-7-6,-3 2-17,2-1-4,-1-3-12,-1-4-2,0 2-21,2-1 1,-3-1-2,-1 1-9,3-6-2,-1 1-4,-5-2-13,11-4 0,2-5-4,-6 0 1,2-3-13,0-4 6,0 0-5,-3-4 3,4-2-4,-2 0 1,-2-1-9,-2 1 4,4-2-7,-3 2 0,-1 3-6,1 1 4,-1 4 1,0-2-4,-3 7 2,4-1-2,-3 2-4,-1 2 3,4 2-7,-1 4 3,2-2 2,-6 2-4,10 6 5,-6 0 0,2 2-3,1 2 5,0-1 3,0 7 11,-1-5 6,2 2-9,-2-1 5,1-1 1,-1 3-3,1-6-4,-1 2 3,2-1-6,-3-3 2,1-2-7,-3 1 8,2-2 1,2-3 1,2 0-4,-1-3 0,0-2-2,3-2-1,-3-2 1,0-2-3,-1 1 1,5-7-1,-5 5-4,2 0 2,-5-2 1,4 4-1,-4-2 2,0 6-4,-1-3-11,3 3 4,-3 2 1,3 4 2,-6 0-2,13 4 4,-4 2-4,0 0 3,1 3 4,0 7 10,3-2-2,-1-1 0,1 4 3,0-2-2,0-2-3,3 3 7,0-4-11,-1 4 5,1-4-6,2 1 6,-2-4-5,5-1-3,4 4 2,-7-4-39,3 0-48,5-3-59,-8-2-66,0 2-74,-2-5-72,2 0-61,2-4-262,-3-2-730,2-3 324</inkml:trace>
  <inkml:trace contextRef="#ctx0" brushRef="#br0" timeOffset="14235.38">3251 2871 171,'-22'0'273,"2"0"2,3 0-6,0-2-2,5 0-6,1-2-3,-2 2-6,4-4-9,4 4-21,1-3-21,3-2-16,-3 1-14,4-1-20,4-4-9,-4 5-15,5-6 3,-1 4-6,0-3-11,1 5 5,-1 0-19,-3 0 8,3 1 2,1 1 3,-5 4 1,0 0 3,0 0-13,0 0-5,0 0-8,-22 12 6,12-1 5,-3 4 4,-3 4 8,-5 3 7,-1 5 8,2-2 10,1 3 3,2-3-2,-3 2-3,8 0-6,2 7-4,1-11-4,6 1-4,2-1-13,-2-1-4,6-2-5,1 2-9,1-2-5,4 1-5,-1-4 0,5-2-8,3-2-12,1-1 1,5 6-5,-2-9-6,5 3-9,-1-7 3,2 3-9,3-5-9,-3 1-4,1-2-35,2 1-38,-4-6-47,3 5-56,-7-4-64,7-1-77,-8 0-73,-2 1-89,2-2-77,-5 1-373,3-4-987,-3 0 437</inkml:trace>
  <inkml:trace contextRef="#ctx0" brushRef="#br0" timeOffset="13871.5">3097 3037 61,'15'-3'288,"-5"-2"8,3 3 5,4 0 5,3-5 1,4 1 6,3 2-6,1-1-11,-1 2-15,0-2-2,2 0-20,-2 0-9,-1 2-15,-6 0-13,3 0-11,-3 2-15,-1-4-19,1 1-15,-3 1-18,0 0-13,0 0-9,-1-3-15,-3 3-9,-3 1-8,2 1-10,0-2-10,-2-1-17,-3 2-28,3-3-37,-1 1-47,-2 2-41,-2-4-53,2 4-37,-3-3-39,1-1-45,-5 2-51,2 0-48,-4-4-286,0 5-714,-2-4 317</inkml:trace>
  <inkml:trace contextRef="#ctx0" brushRef="#br0" timeOffset="15071.18">4118 2875 262,'-4'-4'348,"0"-4"-4,-1 4 1,1-2-6,-2 1-13,0 0-11,3-1-7,-2 3-21,0 1-20,-1-1-24,6 3-20,-11 3-18,5 0-16,-1 5-3,1 3-6,1 2-6,-3 1-8,3 7-8,-1 0-15,2 4-11,4 8-11,2-2-10,6 0-7,1 4-11,0-4-5,6-6-4,0 6-8,6-4-3,2-2-5,0-2-8,2-4-5,0-3-4,2-7-3,1-6-7,1-1 2,-2-4-3,3-2-8,-3-8-2,2-11 1,-2-2 0,0-3-5,0-2-4,-3-3 6,0 0 4,-4-1 6,-2-4 2,-2 1 4,-3 1-2,-7-3-4,1 2 3,-5-1-9,-1 2 6,-7 0-11,-4 2-4,-3 4 6,-2 3-9,-3 4-4,-4 2 6,-3 9-12,-4 3 1,-5 3 3,-1 11-6,-1 2-1,-15 8-1,2 6-4,2 7-16,3 2-36,0-2-57,3 6-62,12-4-85,-9 10-85,3 3-110,8-9-494,7-1-1021,-3 4 452</inkml:trace>
  <inkml:trace contextRef="#ctx0" brushRef="#br0" timeOffset="16178.4">-1197 5025 132,'0'0'175,"-6"3"-18,6-3-2,0 0-4,-8 2-1,8-2-3,0 0-9,0 0-8,-5-7-10,5 7-7,-4-4-6,4 4-9,-3-7-9,3-2 0,-2 1-12,2-1-5,0-5-5,0 0-7,2-10-7,2-7-3,5-2 1,2 2 4,2-7 14,1-2 1,2 2 1,4-3 8,-1 6-11,5 3-6,-4 2-5,0 8-10,-7 4-3,4 6-6,-4 5-5,0 4 1,-3 4-1,5 4-1,-2 8 2,0-1-1,0 16-2,-3-3 0,-3 8 6,-2 5 5,-5 0 7,-3 2-1,0 2 4,-7 5-7,-3 9 1,-2 1 2,-1-17-1,-7 18-4,2-6 1,0 0-10,-1-1-2,0-13 0,3 1-6,-2-5-3,0-1-7,3-2-2,5-3 4,-1-10 4,2-6-13,3 7 5,0-11-3,2 0 2,1-2-7,-1-5 1,1 3-2,3-4-6,3 0-1,-6-6-3,3-3 0,1-1 0,0 3 1,2-7-6,0 2 6,2-3-2,-1 5 0,1-5 5,1 4 4,1-2-8,0 0 3,4 2 13,-2-1-15,3 4 0,3 2 4,0 0-3,1 1 0,5 4 0,2-2 2,5 1 15,-5 4-13,7-2-3,-1 3 0,-5 3 2,5-1-2,1 0 0,-1 3 4,4-4 1,-5 5 2,4-3-9,-1 0 5,0 0-1,2 0 4,-2-1-4,1 4 5,1-4-6,0 1-33,1-2-45,-3 2-46,6-3-58,-5-1-51,2-4-47,-3-1-238,2-4-561,-4 0 248</inkml:trace>
  <inkml:trace contextRef="#ctx0" brushRef="#br0" timeOffset="16341.17">-200 5295 131,'0'0'294,"0"0"-1,0 0-6,0 0-13,-6-14-9,3 7-19,0 3-21,2 1-12,1 3-23,-3-13-21,1 8-20,2 5-10,-1-6-19,2-1-35,1 1-55,-1 1-66,1 3-83,2-6-92,-1 3-247,3-1-495,3 0 219</inkml:trace>
  <inkml:trace contextRef="#ctx0" brushRef="#br0" timeOffset="17591.49">880 5460 28,'-5'-6'219,"1"-4"-3,1 4-7,2 1-6,1-5-6,0 4-8,0 0-9,1-2-10,6 0-10,-2 1-6,4 0 2,8-6-19,-1 3-14,8-3-9,3-2-6,0 2-11,6-3-6,1-3-13,14-3-5,0 1-8,2 0-8,1-1-3,1 7-4,-3 3-6,0-1-7,2 1-3,-17 3-2,1 6 0,-2-2-8,-2 4 1,-4 2-6,-9 0-4,0 4 2,-4-3 7,-2 7-6,-4-3-7,0 7-1,-4-1 9,-2 2 5,1 1 5,-6 6 7,-1 1 8,-1-2-2,0 2 9,1 0 7,-4-5-2,3 5-3,2-5 4,-1 2 3,3 0-17,4-5 8,-1 3 2,6 0-3,0-7 0,4 0 9,6-2-6,-1 1-2,9-6 3,0-4-4,3-1-3,-1-4-5,0-7-2,1 0 4,-2-6-1,-2 1-9,0 2 9,-5-6 5,-6 6 2,-1-1 7,-2-1 8,-4-1 4,-1 1 3,-4 5 1,-2-1-3,-4-5-5,0 6 0,-2 1-3,-3 0-8,-5 2-2,-3-6-4,-7 0-8,-4 7 0,0 2-10,-5 1 1,2 6-6,-1 0-2,-2 0 0,4 6-4,4-4-4,-4 5 0,10-4-5,5 0 0,2 3-15,1-3-29,7 0-33,0 2-34,3-2-32,2 4-36,4-1-33,2-2-29,4 0-35,3 1-44,5-3-24,2 4-23,7-4-265,-1 0-673,2-1 298</inkml:trace>
  <inkml:trace contextRef="#ctx0" brushRef="#br0" timeOffset="17095.2">1387 4704 59,'-8'3'276,"4"0"-10,-1-1-12,0-2-12,5 0-19,0 0-21,-4-7-21,5-2-18,6-5-15,-4 0-18,6-7-12,4-11-10,-2 4-9,4-3-12,-1-1-6,-2-4-10,2 1-5,-3 4-6,-1-9-8,-4 7-2,-2 8 4,-8-8-13,3 11-3,-4-1-2,-7-5-3,-2 9 0,-1 5-1,-8 0 5,-2 3-8,-6 6-1,-2 6-2,3 6 1,-4-1 0,-1 11-1,-9 8 3,2 9 3,1 3 10,-1-1 5,7 6 4,3 5 12,8-10-3,0 13-4,2 4 2,9-12 5,9 3-1,0 15 0,5-18 10,4-2-8,4 6-5,2-4-1,6-1 0,0 13 1,-2-16 0,10 15-5,-5-2-2,-4-11-9,0-1 6,-1 4-8,1-3-9,-2 2-5,1-2 2,-3-3 0,-3 3-12,0 1 12,-1 0-9,-2-5-6,-1-1-26,-1 0-30,1-12-40,-4-2-34,1-2-27,-2-7-38,0 0-36,0-2-46,-1-5-34,-4-1-293,1-2-640,4-2 284</inkml:trace>
  <inkml:trace contextRef="#ctx0" brushRef="#br0" timeOffset="17891.34">2133 5249 95,'11'4'129,"2"-2"-4,0 5 9,-1-1 2,1-1 7,-1 1 8,1-3 3,-1 1 1,2 2-1,-5-3-4,2-1 1,-2 4-4,-4-6 1,2 4 1,-2 0-1,0 1 1,-1-2 9,0 2-5,-2-1 11,1 0 6,-3-2 3,0-2-9,0 0 3,-5 5-11,5-5-10,-16-1 1,8-4-10,0 0-9,-3-4-2,-1-4-13,-1-1-9,3-4-5,-2 3-10,4-3-5,2-2-8,1-3-3,4 2-14,2-2-2,-1 1-4,5 1-7,3-3-7,2 0-7,1 3 5,5-4-8,-3 6-4,8-3-1,0 5-7,4-2-2,0 2-11,1 4-16,2 3-31,0 0-40,1 1-39,-3 7-35,5-1-37,-1 3-15,1 3-21,4-3-63,-1 0-88,2 2-246,2-2-679,-4 3 302</inkml:trace>
  <inkml:trace contextRef="#ctx0" brushRef="#br0" timeOffset="18218.57">3597 4705 295,'-1'-4'335,"-3"-1"10,0 0-2,-2 3 12,-2-1 12,-1 6 3,-4-1-1,4 6-7,-3 0-12,-5 4-20,2 3-16,2 4-21,0-2-18,3 3-10,-1 1-22,4-1-11,0 1-21,4 2-23,-1-2-17,3 1-16,2-1-12,3 0-20,2-3-3,0 2-12,4-4-17,2 4-8,1-6-12,1-3-6,4 4-4,0-5-4,1-2-8,3 0-36,-4-2-25,8-6-40,2 1-42,-8-1-49,-1-5-52,7-2-68,-6-2-53,-6-2-60,5-5-65,-4 1-37,-5-1-319,-3 0-864,-1-5 382</inkml:trace>
  <inkml:trace contextRef="#ctx0" brushRef="#br0" timeOffset="18396.39">3617 4582 148,'-14'-17'251,"3"-3"20,-2 4 17,-1 2 3,1-2-7,5 3-15,-2-2 15,3 3-27,1 0-20,0 3-19,5-1-23,-3 4-7,3-3-34,0 0-12,2 3-7,4 4-20,-4-3-12,6 5-13,-7 0-12,13 1-54,-3 4-57,1 2-55,2 6-61,6-2-66,-4 2-64,2 0-264,5 6-589,3 1 260</inkml:trace>
  <inkml:trace contextRef="#ctx0" brushRef="#br0" timeOffset="19166.21">4187 4790 227,'-12'-8'286,"3"3"-1,0-2-9,1-1-18,1 0-8,1-2-19,0 0-14,0 2-13,3-1-7,2 2-13,-1-2-5,-1 0-28,2 2-3,-1 0-15,2 0-9,-1 1 11,0-1 1,1 7-13,0-9-7,-1 7-4,1 2 8,-4-4-21,4 4-2,0 0-12,-14 14 1,7-3 6,-5 3 5,-1 3 7,0 1 12,2 2 1,-8 8 3,4 3 0,3-2-3,-1 3 0,7-2 3,-3-1-8,5-5 0,0 1 3,3-3-9,3 3-4,2-3-9,5-3 6,-3-1-15,9 0-11,-6-1-2,6-2-6,0-3-12,0-1 1,4-2-10,-1-3-2,1-2-3,3 2-8,-4-5-1,1 0-8,-1 3-19,0-4-35,-1 0-57,-4 0-65,4 0-75,-4 0-68,-1-3-71,3 3-81,-3 0-73,-2 0-277,4-1-864,-2 1 382</inkml:trace>
  <inkml:trace contextRef="#ctx0" brushRef="#br0" timeOffset="18804.3">4240 4960 65,'-5'-2'286,"2"-1"4,3 3-7,-9-3 12,5 2-18,4 1-10,-5-3-23,5 3-18,-4-3-16,4 3 2,0 0 2,0 0 9,0 0 2,23 0-4,-12 0-1,1 3 3,7-3-11,-1-3-7,3 3-8,5-3-11,1 1-16,3 1-15,-3-1-14,0-1-12,1-1-14,-1 2-9,-3-2-12,2 2-10,-6 1-8,0-3-6,-1 2-8,-2-1-6,1 1-11,-7 0-2,0 2-6,0-2-15,-1-1-26,-4 2-22,-1 1-22,-5 0-30,8-2-37,-8 2-56,5-5-43,-5 1-37,0 4-61,0 0-43,-5-12-58,-3 5-288,1 1-757,-7-2 336</inkml:trace>
  <inkml:trace contextRef="#ctx0" brushRef="#br0" timeOffset="19795.73">5129 5170 380,'-11'5'96,"2"1"27,2-1 22,1-2 8,0-1 14,-1 0 13,3 1 12,-1-2 2,5-1 3,-6 1 3,6-1 5,-3 4 18,3-4-10,0 0 1,11 4-10,-7-4-6,6 0 3,0 3-15,-1-2 3,4 0-20,0-1-17,0-1-12,3-3-18,-2 4-8,3-4-14,0 4-17,-3-6-41,3 2-69,-4 1-75,0-2-76,4 4-93,2-5-79,-5 4-293,2-1-696,-3 3 309</inkml:trace>
  <inkml:trace contextRef="#ctx0" brushRef="#br0" timeOffset="19626.3">5192 4738 128,'-6'-10'360,"2"-2"1,-3-3 5,4 3 7,-3-4-13,0-2 1,2-2-13,-2 0-11,1 1-5,4-1-9,-3 0-22,1 3-11,2 1-12,0 0-4,0 2-12,1-2 8,0-1-14,-3 1-9,3 2-9,0 2-10,0 1-19,0 1 0,0 4-17,-1 0-14,1-3-24,0 3-12,0 6-23,-1-6-8,1 6-15,0 0-5,0 0-14,0 0-8,6 25-5,-4-10-1,2 7-9,2 2-7,-1 7-24,1 3-23,0-1 0,-1 4 0,-1-1 0,3 1 0,-1 1 0,0-2 0,-1 1 0,2-4 0,-3 2 0,-2-2 0,1-8 0,1-2 0,-4 4 0,2-6 0,2-2 0,-2 2 0,-1-7 0,2 2 0,0-2 0,0-5 0,0 3 0,-2-5 0,3-1 0,0 2-67,-3-4-128,3 1-48,-2 0-47,0 0-43,1-4-33,-3-1-21,2 5-21,-2-5-17,0 0-15,0 0-11,0 0-314,-7 6-828,0-6 367</inkml:trace>
  <inkml:trace contextRef="#ctx0" brushRef="#br0" timeOffset="20755.62">6877 4870 44,'-8'-5'257,"4"-2"-21,-1-3-7,5 4-1,0-4-3,5-2 1,-1-4-13,8-4 3,0 1-10,11-3 3,-1 1-6,7 0-13,3 2-4,0 1-30,2 1-11,15-1-14,-14 4-16,12 2-14,-11 5-4,1 1-13,3 3-8,-7 1-11,1 2-2,-2 5 6,-4 1-24,-2 5-3,-9-6-1,1 4-4,-5 4-8,-1 1-1,-1 3 3,-6 2 9,-1-4 10,-2 4 9,0 3 12,-1-1 16,-1 4 16,-3-2 14,3 0 1,0 11 10,0-11 3,2 0-4,3-1-5,0-1-2,3 0-8,2-2-3,5-1-2,0-3-5,2-3-3,9 1 3,3-7-5,-1-3-3,4-6-2,-2 0 1,3-5-2,-3-4 2,0-4-9,1-3 0,-2 0-10,-2-2 1,-2-1-12,-5-2 5,-1-2-2,-8 6 8,-3-3 4,1 0 6,-5 4 3,-7-3 2,-1-1-4,-6 2-1,-5-5-6,-8 5-9,-9 1-6,4 4-7,-3-2-4,-3 7-11,-1 0-3,-1 5-26,-1 0-12,-1 4 0,0 4 0,6 2 0,-3-2 0,0 4-66,9 1-99,0 5-63,10-5-79,1 4-74,2-2-96,10 0-81,-3 5-444,3-3-1085,5 1 481</inkml:trace>
  <inkml:trace contextRef="#ctx0" brushRef="#br0" timeOffset="20329.34">6963 4061 71,'-2'-8'293,"-1"2"3,2 2 3,-3-2 1,2 2 0,-1-4 3,3 5 11,0 3 0,-1-6-8,1 6-11,0 0-6,0 0 4,0 0 3,0 0-5,1 22 4,2-7-7,3 6-9,-2 4-4,5 8-7,-3 1-12,7 7-22,-3-2-14,0 3-9,1 1-13,1 0-18,5 11-18,-5-14-16,-1 4-10,3-2-14,-5 1-15,7 0-11,-6-3-8,1-2-12,0-1-11,2-2-7,-3-2-2,0-5-16,-2-7-30,1 2-40,-5-8-54,2 3-56,1-7-62,-6-5-55,4 3-56,-5-4-56,0-3-63,0-2-60,0 0-59,-13 0-325,3-2-949,-1-3 419</inkml:trace>
  <inkml:trace contextRef="#ctx0" brushRef="#br0" timeOffset="21928.4">9344 4686 22,'1'-2'322,"-1"2"12,2-6 0,-2 6 8,0-5 8,0 5 5,0 0-4,0-8-7,0 8-8,0 0-15,0-7-18,0 7-17,0 0-17,0 0-14,0 0-12,0 0-13,9 12-7,-9-4-9,3 0-12,1 3-3,2 2-20,-5 0-13,3 2-10,-1 0-8,1-3-5,0 4-13,-3-1-5,3-2-14,-2 4-15,-1-1 13,-1-1-23,2-2-10,-4 2-13,1-3 0,1-1 2,-5-2-8,4-2-9,0-1-1,-1 1-4,-4-5-5,6-2-3,-7-2-4,7 2-2,-8-15-9,5 3-18,0-9 18,3-3 5,-1-14-9,2 1-8,1-3-3,5-3 0,2-15-15,-4 17-2,6-2-3,-1 1 2,0 4-2,2 7 3,0-1-8,1 2 7,-1 8 1,-1 4-2,4-8 3,-3 10 2,-1 7 4,-2 3-4,5 2-1,-2 4 9,4 6-13,0 2 12,0 3 1,6 6 4,1 2-3,-3 3 2,1 1 0,-2 3 2,0 5 9,3 3-3,-2-1 4,2 0-2,1 0 3,0 2-3,-2 1 3,1-2-8,0-3 5,-4 1-15,2-3 6,-4-4-6,-2-5-47,2 5-65,-5-7-79,2 0-106,-5-2-111,-1-6-135,-2-2-502,-2-2-1134,2-2 501</inkml:trace>
  <inkml:trace contextRef="#ctx0" brushRef="#br0" timeOffset="28763.02">8772 6454 274,'4'-10'311,"-4"3"3,6-3 3,-6 3 4,2 0 9,-2 0 6,2 1 3,-1 2-1,-1 0-4,0 4-7,-1-8-16,1 8-19,0 0-22,0 0-8,0 0-12,-10 17-4,6-5-5,-5 7-10,1 3-13,-2 5 3,3 6-10,2-2-15,-1 3-9,0 0-8,-1 3-5,6 1-12,0-3-20,1-2 0,0 0-7,1-8-5,3 0-14,3 3-11,-1-2-10,0-3-12,5-3-32,1-4-51,1 1 0,-1-3 0,4-2 0,-1-3 0,2-2 0,0-1 0,0-3 0,0-2 0,2-5 0,-2-2 0,1 2 0,1-6 0,-1-1 0,-1 3 0,-2-5 0,0 0 0,-2 1 0,-2-3 0,-3 3 0,0-2-233,-2-3-84,-1 5-51,-2-1-44,-3-2-54,-1 1-49,-1 0-68,-3-4-301,1 3-955,-2-4 422</inkml:trace>
  <inkml:trace contextRef="#ctx0" brushRef="#br0" timeOffset="29010.41">8845 6096 198,'-5'-4'373,"0"-2"12,1-3 8,-3 3-7,1 1-7,-2-2-13,2-2-19,3 6-17,-2-6-23,1 3-24,2-3-27,-1 2-22,0 1-26,3 0-21,-1 0-18,2 0-20,-1 6-14,2-10-16,2 8-14,2 0-48,-2 0-61,0-2-72,2 4-86,-6 0-75,19 4-91,-10 0-87,4-2-276,-3 4-748,1 3 330</inkml:trace>
  <inkml:trace contextRef="#ctx0" brushRef="#br0" timeOffset="26391.62">6396 6411 109,'-9'-6'352,"4"-1"11,1 3 4,-4-3 1,6 0-23,-2 0-14,1 1-22,-2-1-21,4 2-20,-2-1-26,3-3-23,0 5-24,0 4-24,3-8-11,-3 4-21,4 2-12,1-2-9,0 3-17,2-1-9,-1 2-9,-6 0-13,16 8-27,-5-3-45,2 1-57,0 0-61,3 7-55,-1 1-69,0-1-73,-1 3-77,5 2-198,-6-3-641,0 0 284</inkml:trace>
  <inkml:trace contextRef="#ctx0" brushRef="#br0" timeOffset="30080.93">10227 6723 131,'-5'-4'251,"1"2"6,4-4 0,0-1-5,0-1-4,4 2-3,1-3 7,4-3-12,7 2 0,1-1 2,4 1-5,4 0-5,3-1-11,1 3 7,2 0-34,0 2-18,2-3-12,0 5-19,3-2-13,-3 3-14,0 0-16,-3 1-6,0 1-7,-1-2-13,-3 3-7,-6 1-9,1 2 0,-5-3-6,2 2-10,-6 4-3,-1-4-3,-1 1-4,-4 0-4,0-1 0,-2 3-2,1 2 5,-1-1 5,-2 2 12,-1-1 1,1 6 3,-4 1-18,1 1 1,2 5 5,-1 0 1,2-1 3,-2 1 0,5-1-5,-2 0 2,2-4-1,2-2 0,3 4 1,-1-1 0,4 2 3,1-8 0,2 3 4,1-8 1,0 3 6,2-4-7,0-2-1,-1-3 3,2 1 0,-3-5-5,1-2 5,1 2 3,-2-3 7,-3-1 7,3 2 0,-7-5 7,0 3 12,-3-3 1,1 2 16,2-2 2,-6-1 3,0-1-7,0 4 8,-2-4 5,-2 0-2,0 0-5,-4-1-5,-2-5-13,0 1-73,-5-1-18,2 0 0,-4 3 0,-3-7 0,-3 4 0,-3 0 0,6 6 0,-10-2 0,8 6 0,1 2 0,-5 1 0,3 5 0,-2 1 0,3 1 0,-3 1-52,1 5-234,5 0-83,1 3-82,1 5-87,3-1-94,3 3-346,1-1-1058,4 0 468</inkml:trace>
  <inkml:trace contextRef="#ctx0" brushRef="#br0" timeOffset="29596.18">10205 5937 208,'2'-4'298,"-2"4"-1,0 0-3,8 0 0,-8 0 2,0 0 14,10 6 4,-3-1 10,-3 2-6,4 3 0,4 9-5,-2 0-2,7 9-7,-7-1-10,4 4-17,-3-2-3,1 5-9,-2 0-13,-2 5-9,2 1-11,1 2-15,-2-1-8,2 2-26,-3 2-7,3 13-12,-3-13-16,-1-4-12,2 1-20,-1 1-8,0-6-7,-1 2-13,2-3-8,-2-3-5,3-5-13,-3-3-5,0-6-6,0 1-7,0-6-6,-1-2-13,1-2-13,-1-1-22,0-2-31,-2-2-31,2-1-42,-5-4-43,-1 0-57,0 0-65,7-7-61,-7 7-64,-3-12-62,1 0-47,-1 3-407,-5-4-995,-4-1 440</inkml:trace>
  <inkml:trace contextRef="#ctx0" brushRef="#br0" timeOffset="31057.4">12505 6429 82,'2'-6'232,"1"3"7,1-4 9,-3 1 6,3 0 0,-3 1 7,3-1 2,-1 0 4,0 2 14,-1 0-1,-1-1 7,-1 5-3,3-6 0,-3 6-10,1-3-13,-1 3-15,0 0-9,0 0-5,0 0-3,3 17-13,-1-4-2,-4-3-14,2 5-3,0 6-12,2 1-11,-4 3-3,2 2-9,-3-3-10,2 8-9,-2-8-5,1 1-2,-1 1-8,2-2-6,-2-1-9,-1-2-2,1-3-10,0-1-7,0-4-9,0 1-11,2 0-9,-1-4-3,-1-1-4,3-3-6,-1 0-9,0-1-43,-1 0 0,2-5 0,0 0 0,0 0 0,0 0 0,0 0 0,-4-12 0,3 5 0,-3-7 0,4-2 0,0-5 0,0-5 0,0-8 0,4 3 0,-1-4 0,1 2 0,1-2 0,0 0 0,0-1 0,4-1 0,-1 2 0,2 2 0,1 0 0,2 0 0,2-2 0,-2 7 0,3-4 0,0 7 0,-1-1 0,1 4 0,-5 3 0,2 3 0,5 1 0,-6 4 0,2-1 0,-2 8 0,-3-2 0,4 3 0,-1 1 0,-1 2 0,0 2 0,-1 1 0,1 3 0,3 9 0,-2 4 0,0-1 0,-4 4 0,5 9 0,-2-3 0,-3 5 0,-1-2 0,1 2 0,-3 0 0,-2-2 0,-2-6 0,2 8 0,-1 1 0,-2-1 0,3 0 0,-1 2 0,-2-4 0,2 0 0,-1-7 0,0 1 0,-1-2 0,6-1 0,-3 2 0,4-6 0,1 1 0,1 0 0,3-2 0,0 0 0,0-6 0,4 1 0,1-5 0,-2-1 0,3-1 0,2-5 0,-1 0 0,3-5 0,-5-1 0,5-1 0,-2-2 0,-2-2 0,5-4 0,-8 3 0,0-1 0,-1 3 0,-1-4 0,-4 6 0,-1-4 0,1 0 0,-5 3 0,1 0 0,-2 0-49,0-3-342,-1 2-82,-4 4-105,-1-5-539,3 5-1210,-4-1 536</inkml:trace>
  <inkml:trace contextRef="#ctx0" brushRef="#br0" timeOffset="25088.58">3761 7008 75,'-4'-7'228,"-1"1"6,1-3 9,0 4 12,4 0-2,0-2 0,0 2-14,-3 0-12,6-3-4,-3 1-16,8 2-6,1-4-10,1 1-4,6-1-9,1-1 1,3 0-22,2-2-11,7 3-16,-1-4-6,2 3-18,0 0-10,2 5-9,0-5-8,-4 7-30,3-1 0,-5 1-7,2 1-2,-1 2-13,-7 2-2,-2 1-3,0 1 4,-6 2 0,1 1-1,-2-2-8,-2 5 8,-2 2 0,-1 0 2,-3 1 5,2 1 1,-1 6 8,0 2 1,-2 0 3,2 0 1,0-1 5,1 4-7,-1-3 2,2-1 1,2 0-3,2 1-1,0-7 3,3 3-2,0-3 0,2-5 5,1-5-2,3 3 4,0-6 2,-1-2 6,-1-3-2,-3-4 2,5-2-1,-2 3-6,4-13 2,-4 3-3,-4 3 2,-1-7-1,-3 0 1,0 1 2,-4-2 2,-1 0 0,-4-4-2,-9 2 3,5 0-1,-1 2 4,-8-6-3,0 9 4,0-2-3,0 3-7,-7 2 0,3 3 0,-2 5-9,0-2-6,0 5 5,-3 1-12,3 3-4,1 2 4,0 0-14,6 1-2,3 0-28,-3 3-42,6-3-49,-1 2-51,4 0-57,1 2-48,2 1-54,4 0-47,1 2-61,5-1-45,1-1-319,3 1-852,2 1 377</inkml:trace>
  <inkml:trace contextRef="#ctx0" brushRef="#br0" timeOffset="24644.85">3988 6098 55,'-3'-2'296,"3"2"-1,-6-4-7,2 2-7,4 2-7,-4-9-9,4 9-2,-4-4-2,4 1-14,-5 0-19,5-3-14,-1-4-22,1 5-20,0-3-12,-3-5-18,3 0-10,3-1-20,-1-6-6,2 4-14,-1 1-5,0-6-6,3 3-12,-6 1-6,5 2-7,-5 1-4,0 3-6,0 1-3,-4 4-5,3 5-5,1 1-4,-16 4-5,6 3 1,-4 8-1,-6 9-5,2 9-1,-2 1 2,0 3 3,-1 19 5,1 0 17,4 0 1,4 8 7,7-2 9,1-2 6,5 1 0,2-3 6,2-11 1,3-3 1,1-1-5,4 2-2,0-6-6,-2 3-5,4-2-9,1-5-2,-2 1-4,5-2-2,-4-1-7,0 0-2,-2-6-7,1 2 2,-5 0-5,3 3-2,-5-10 0,-3-1-5,-2-6 3,2 1-24,-4-1-20,0 0-25,-4-2-35,-1-1-35,1-3-41,1 0-37,-6-3-35,-1-1-38,1-7-47,-2 0-39,0-2-39,-2-2-244,3 0-694,-3-3 307</inkml:trace>
  <inkml:trace contextRef="#ctx0" brushRef="#br0" timeOffset="25372.89">4820 6953 130,'9'0'239,"2"3"8,-1-2 1,-1 1-4,-1-1-17,-3 2-5,-1 0 2,-1 1-2,3 2-3,-6 0-9,2-1-4,-2 1 13,0 4-1,-2-4-6,2 0-2,-3 3-6,2-4 1,-1 1-4,1-1-5,-1-3 3,2-2 0,-4 5-6,4-5-14,0 0-7,0 0-14,-4-16-10,3 8-6,-2-5-14,3 0 0,3-2-1,-2-5-9,3-1 0,2 0-13,3-4-12,-4 1-1,8-6-7,-2 7-14,3-2-1,-1-1-8,0 4-4,-1 2-10,1 5-5,3-3-9,-1 1-45,-2 7-65,0-6-85,3 1-109,2 4-108,0 4-126,6-5-442,2 3-1025,0-1 455</inkml:trace>
  <inkml:trace contextRef="#ctx0" brushRef="#br0" timeOffset="26122.52">6306 6795 181,'0'0'276,"-2"-5"-8,2 5-14,0 0-5,9-6-10,-2 1-8,4-1-7,5-1-10,4-5-29,4-2-5,3 0-9,2-1-10,4-1-2,-2 1-3,-3 0-13,2-2-17,-4 1-12,-1 1 2,-6 5-6,-2 7-18,-5-2-16,-2 1 5,-3 4 2,-2 3 20,-2 0-1,2 5 5,-5 5 8,0 2 2,-8 7 8,3 9 7,-2 2-3,-3 2 7,1 0 8,0 2-1,1 5 5,4-1 0,0 2-2,8 1 7,0 12-16,4-10-3,1-3-11,3 0-8,9 9-2,-3-10-2,0-5-23,0 2-1,11 8-7,-10-11-11,2-2-2,0 1-9,-3 0-4,2-3 1,-3 4 2,0-3-1,-2 2 6,-6-5-11,1 4 5,-4-1-2,-6-2-4,-1 3 4,-6-4-3,-1-5-12,-1 3 2,-2 0-6,-4 0 0,-4-3 0,6-9-6,-14-4-2,1 7-4,-1-8 2,-1-5-2,-2-4-1,-1-3-8,0-2-1,-1-4-2,3-8-11,-2 0 0,-2-6 0,7-5 0,-1-4 0,3-1 0,2 0 0,2-7 0,3 4 0,6-2 0,3 3 0,1-6 0,3 0 0,1 3 0,5 1 0,1-1 0,-1 2-35,4 0-23,1 4-15,4-3-25,0 3-32,2-1-34,-2 0-31,6 3-37,1-2-31,-5-4-38,0 15-26,3-11-29,-1 14-32,-4-13-41,6 4-14,-8 9-341,-1-4-848,-1 0 375</inkml:trace>
  <inkml:trace contextRef="#ctx0" brushRef="#br0" timeOffset="33894.1">7631 8154 153,'0'0'195,"5"-3"2,-5 3 2,1-6 1,-1 6 0,3-5 1,-3 1 2,1 0 0,0-2 0,-1-2 2,0 2 2,1 2 0,-1-5-7,-1 0 3,1 3-10,-2-2-9,-1 1-7,-2 0-6,0-1-15,1 1-7,-5-1 10,0 2-16,-1 2-18,-1 0-8,-6 2-14,0 2-9,-4 2-9,3 2-12,0 0-6,-1 3-5,0 3-9,1 0-3,1-1-5,3 9-5,3-10-8,1 5-1,3-5-3,1 0-4,3 4-2,3-3-5,0 0 1,6 2-2,0 0 10,6-1-16,4 2-1,1-1 1,8-1 1,4 5-2,1-6-1,0 4 3,0-1-6,3 0 4,-4 0 5,-2 0-8,2 1 0,-4-1-1,-2 4 1,-2 1 0,-5-3 0,-1 1 3,-4-1 1,-3 1 2,0 6 7,-7-5 3,-2 3 5,1 3 4,-8 4-1,-5 0-5,-2 0-1,-4 0 3,-1 0-5,-1-2-2,-3-3-1,-1 1-4,-3-7 0,3 1-4,-3-3-3,0-3 0,2-3 6,6-2-5,1-6-1,0-2-2,4 0-2,-1-6 0,2 1 1,2-1-3,4-3 0,-1-1-2,3-1 0,0 3-3,0-5-7,6 1-22,2-4-22,-1 4-32,5-6-45,1-1-40,2 5-41,0 1-51,1-3-41,3 10-41,4-9-30,-2 5-291,-1 2-720,4 0 320</inkml:trace>
  <inkml:trace contextRef="#ctx0" brushRef="#br0" timeOffset="34366.4">7948 8451 183,'0'0'238,"7"-6"9,-4 2 10,1 2 4,-1-3-1,0 0 0,-3 5 8,3-6 2,-3 3-10,0 3-10,3-6-13,-3 6-11,0 0-17,0 0-14,0 0-3,3 16-2,-2-7-3,-1 3-5,2 4-2,-1-2-6,0 5-7,0 3-7,3-1-10,0-3-6,0 3-9,1-2-9,3-1-6,-1-6-15,0 3-6,0-5-9,3 0-7,-1 1-8,-1-7-10,3 1-4,0-2-7,1-3-2,-2 0-7,3-6-4,-2 4-5,2-7-4,-1-4-4,0 1-2,3-6-2,-2-1-2,-4-2-3,0-1 3,-3 0-5,2 2-3,0-6 1,-4 3-3,1 2 0,-3-1-1,1 1-1,-4-1 0,1 7-2,-2 6-1,2-3-2,-2 3 4,1 1-1,-3 0 4,4 5 4,-2 0-5,2 3 3,0 0 3,0 0 5,0 0 0,-8 14 4,8-7 3,0 5 1,1 0-1,1 5-1,2 1 6,-1 2-5,4 2-2,-3 0-5,3-4 2,-1 3-3,2-2 6,1 1-10,-1-4-4,1 0 2,2-1-5,-1 1 1,-2-5 9,1-2-25,4-3-32,-5 0-39,5-2-54,-2-3-64,1-5-75,1-1-65,-1 0-54,-1-1-54,7-6-34,-3-3-361,-2 0-907,-1-1 401</inkml:trace>
  <inkml:trace contextRef="#ctx0" brushRef="#br0" timeOffset="34877.51">8591 8320 259,'0'0'281,"0"0"-3,0 0 2,-7 15 10,7-5-2,2 1 3,-4 3 4,4 0 2,-1 5 10,0-2-4,3 4-1,-2-1-9,1 0-11,2 2-1,-1-8-19,-1 3-11,2-3-23,0-1-21,-2 1-18,3-6-19,-2 1-13,2-3-16,0-1-11,1-4-20,-1 2-6,3-6-10,1 0-11,-1-6-7,6-2-9,-1-6-10,2 1-6,-1 0-4,3-10-10,-3-2-8,-3 10-4,-2-3-6,0 2-4,-1 4 4,-4 1-6,2-1 0,-3 4 0,-1-1 0,0 4-5,1 3 0,-2-1 2,-2-1-6,2 3 2,1 4-3,-3 0 6,0 0-5,0 0 5,14 4-2,-10 4 1,1-1-1,0-1 1,2 4-3,2-2 4,-1 1-2,-2 0 4,3-1-8,-2-1 3,1 2 2,2-5 1,-4 1-6,7-4 3,-4 1-2,1-2 2,3-2-1,-1-2-2,4-2-1,-5-3 3,4 1-2,0-6-2,0 3-2,-2-2 3,-3 5 0,0 1-4,1-4 4,-4 7 2,-5 1-1,4-2-4,-2 4 1,-4 1 1,0 0 1,11 5 3,-9-1-5,2 5 6,-2 0-3,-2-2-3,3 7 4,-1-1-3,2-1 2,-3 3 3,4-3 1,-1 3-3,-1-2-6,3 1 15,-1-3-14,1 0 2,2 3-4,-1-1 0,2-5-11,0 3-41,3-5-47,-2-2-57,7 0-68,-4-2-74,4-4-58,1 2-62,0-4-54,2-2-372,-1-4-916,-1 3 405</inkml:trace>
  <inkml:trace contextRef="#ctx0" brushRef="#br0" timeOffset="35145.1">9561 8396 11,'-8'-6'232,"8"6"-6,0 0-1,0-5-10,0 5-11,0 0 4,0 0 14,0 0 6,0 0 4,0 0 11,15 5-3,-10-4 5,7 1 3,0 1 2,5-1 0,-1-1-15,5 2-12,-2-3-9,2-3-10,7 1-12,-6-2-15,2-2-17,6 3-10,-6 0-15,3-2-10,0 0-15,0 2-9,-1-1-8,-6-1-12,1 0-8,4 1-4,4 2-8,-10 1-8,-2-1-4,5 4-8,-4-4-4,-2 4-14,-2-1-24,-1 2-34,0-1-39,-2-1-35,-2-1-50,2 2-39,-4-4-38,-7 2-48,8 0-54,-4-1-47,-4 1-326,2-9-771,-2 2 341</inkml:trace>
  <inkml:trace contextRef="#ctx0" brushRef="#br0" timeOffset="35522.45">9882 8123 191,'-11'0'221,"2"-2"10,3 2 18,-2 0 4,8 0-5,-12-3-5,10 0-8,-2 0-12,4-1-11,-4-2-19,4-1-11,0 1-6,0 0-4,4-1 9,-2-1 2,2 2-3,-2 1-4,2-1 0,-2 0-2,-2-1 4,2 4 10,-2 3 4,2-6-6,-2 6-12,0 0-12,0 0-15,0 0-18,-22 10-7,6 1-10,-1 4 4,-4 2-1,0 7 5,-1 2 0,2 1 2,1 0 9,-2 5 3,4-4 0,3 6-3,3 1 5,0-6-3,5-5-9,4 10 2,0-2-11,2 1 0,4-9-12,0-3-9,8 10-9,-2-13-7,2 2-7,3-3-9,-1 2-5,2-7-6,3 0-22,-6 0-29,4 0 0,3 0 0,-3-8 0,-1 4 0,2-1 0,1-3 0,0-1 0,-5 0 0,2 1-169,-6-3-94,7-1-97,-8 3-100,8-6-126,-9 3-474,3-1-1146,-3-3 507</inkml:trace>
  <inkml:trace contextRef="#ctx0" brushRef="#br0" timeOffset="36254.67">11042 8137 293,'0'-5'309,"0"0"-5,0-1 0,0-1-12,-3 2-12,1-2 6,-2-2-5,3 3-7,-2-4-4,-3 4-16,-1 0-16,-3-2-19,4 5-19,-6 0-15,-4-1-18,2 3-13,-4 2-20,-1 3-10,0 5-10,1-4-13,-2 6-6,2 0-16,3-5 2,-1 11-6,1-1-11,3-2-4,3-1-8,1-2-5,3-5 19,3 6-3,-1-2-9,4 1-6,2-2-4,2 2-2,2 0-1,3 0-3,-1-1 2,6 0 2,1 2 6,-2 0-1,3 0 0,0 6 2,-3-8 2,-1 8-3,2 0 14,-5-2 11,0 1 3,-2 2 6,-4 3 4,-1-1-3,-3 0 10,-3 1 0,-1 1-7,-4 0-4,-2-1 9,-3 5-28,0-5-3,0-2 5,0-2-21,0 2-6,-3-6 4,1 0-7,0-2-8,-1-4-1,5 1-1,1-7-5,-1-2-5,1-1-7,2 0-23,1-6-23,1 3-25,2 0-31,0 0-32,3-6-36,0 4-38,2-5-38,4 3-33,-1-1-31,2-2-34,1 3-28,4 0-30,5-6-14,-1 3-24,0-1-241,3 0-729,0 2 323</inkml:trace>
  <inkml:trace contextRef="#ctx0" brushRef="#br0" timeOffset="36655.67">11050 8478 16,'10'-6'101,"2"4"41,-4-1 4,-1-2 24,-4 3 21,1-1 12,1 2 13,-2-4 6,-3 5 2,6-3-5,-6 3 1,2-3-11,-2 3-3,5 0-15,-5 0 7,0 0-9,0 0-7,6 6-1,-6-2-1,3 2 1,0 3 1,-1-1-8,2 5-2,0-1-11,0-2-17,2 3-9,0-1-11,3-1-4,-2-1-13,0 0-7,3-4-12,-2 1-4,2-1-8,0-2-3,2-4-10,-2 0-5,5 0-6,-1-6-5,-2-3-2,3-1-7,-1-1-2,0-2-1,-2 0-7,1-4 0,-2-1-3,-3 7-5,-1-7 3,-2-3-6,0 0 0,-4 9 0,2-2-6,-3 0 5,0 0 4,-4 6 18,2-1 13,2 1 8,-4 4 0,2 0 5,-1 1-2,3 3-3,0 0-2,-13 6-4,10 1-1,0 0 3,2 3-7,0 3 4,-1 3-3,2-1-11,2 6 7,-1-5 0,0 5-6,4 0 0,-1-3-5,0-5-5,2 3-4,-1 3-3,2-3-2,0-4-3,2 2-8,1-1 6,1-2-34,-6-2-33,5-1-42,3 1-50,-4-4-77,2-2-37,-1 0-58,1-1-55,-1-2-53,2-2-47,-4 2-344,2-6-883,1 1 391</inkml:trace>
  <inkml:trace contextRef="#ctx0" brushRef="#br0" timeOffset="37172.06">11650 8368 2,'0'0'280,"0"0"-16,0 0-2,0 0 1,0 0 5,0 0-5,0 0-3,3 19 3,1-7-7,-2-2-4,0 4-4,2 2-4,-1 2-1,2 1-5,0 3-9,-4-7-7,5 6-14,-1-6-8,-3 0-17,2-2-17,-1-2-15,-2 2-16,1-6-13,1-1-9,-3 0-10,3-3-9,-3 2-9,0-5-12,0 0-3,13-5-8,-8-1-7,5-7-4,-2 1-6,5-7-4,-2-1-4,6-7-9,-2-4-3,-2 6 1,-2 3-4,0 2-2,0 1-6,-2 2-1,-3 6-2,0 0-1,1 3 0,-4 2-4,2 3-3,-4 1 3,-1 2-1,0 0 0,9 13 0,-5-6 0,-4 6 0,4-1 1,-2 1-3,1 1 4,-2-1-2,2 2 2,-2 1-3,5-7 2,-1 4 3,-4-4-4,5-2 2,0-3-1,-2 0-3,3-4 2,4 0 0,-3-1 2,3-5-5,-1-5 1,6 1-1,0-7 1,-1 3 1,0-1-4,0-4 2,-2 5 0,-1 0-1,-2 3-1,-3 5 1,-2-1-2,0 1 1,1 2-2,-4-1 4,2 3 1,-4 2-1,8 5-1,-6 1 2,3 2 0,-1 3 3,0 1 2,2 3-1,-1-3-2,4 7 0,-1-7 0,-2-1-2,3 2 1,3 3-2,-5-2-1,3-4-3,3 6-15,0-7-24,2 3-45,-1-5-64,8-2-77,-7 0-74,4-4-73,1-2-60,-3-1-366,-1-4-867,4 4 383</inkml:trace>
  <inkml:trace contextRef="#ctx0" brushRef="#br0" timeOffset="37423.51">12540 8423 234,'0'0'261,"0"0"-5,0 0 6,7-6 6,-7 6 8,7-3 7,1 3 19,2-2-1,3-2-4,5 1-5,1 1-7,0-3-16,8-1-23,-8 1-20,1-1-14,7 1-27,-3-6-18,-5 5-15,1 3-16,-1-3-15,2 0-9,-3-1-11,-2 2-12,3-1-10,-2 0-14,-3 1-4,-1 3-21,-2-1-30,2-3-35,-3 6-43,2-3-39,-2 3-43,-1-1-38,-1 2-42,-3-1-49,0 3-62,2-3-39,-7 0-257,5 3-690,-2 0 306</inkml:trace>
  <inkml:trace contextRef="#ctx0" brushRef="#br0" timeOffset="37709.24">12836 8118 157,'0'0'339,"0"0"-1,0 0 6,-12 9 12,8-3 13,3 0 0,-2 6 3,2 1 3,0 8-4,2-3-20,-2 3-11,4 1-15,0 2-12,1-2-18,0 3-19,0-4-12,0 3-16,0 1-29,0-6-20,0-5-17,0 11-19,-1-4-15,2-3-14,-1 1-10,-4-7-18,4 4-15,1-2-2,-1-3-15,1 2-45,1-1-35,-3-4-55,0 1-60,2 2-70,1-1-69,1-4-68,0 3-60,3 2-66,-1-4-55,1-1-332,0-2-910,-1 1 403</inkml:trace>
  <inkml:trace contextRef="#ctx0" brushRef="#br0" timeOffset="38322.08">13447 8197 7,'-2'-5'344,"2"-1"-12,0 0-10,-1 0-4,1 6-3,1-7 5,-1 7-10,0-6-17,5 5-19,-3-5-24,4 3-16,0 0-22,-2-3-21,2 4-17,0-2-7,1 1-12,0 2-12,2-1-8,-3-1-11,3 2-13,-2-1-8,-1 1-13,-6 1-8,12 1-7,-8 1 0,1 2-2,-3 2 5,0 3 7,-1 3-10,-1 1 4,0 4 4,0 2 3,-3 5-4,1 1 2,-3 4 2,-1 7-2,-1-3-5,4 1 0,-5-1 1,3 9 3,2 5 4,6-4 4,-5 0-12,4-2 11,-2 4-16,0-4-1,1 0 18,-2-1-7,2 3 20,-1-1-2,4-2 1,-2 0-13,-2 0-31,2 3 16,-2-5 2,0 1-18,0-1 2,0 0 6,-4 0-16,3-1-3,-5-3-2,-1-4 4,-2 5 9,-2-4 0,1-1-19,-5-6-40,3-2 0,-1 0 0,-4-1 0,2-3 0,-5 1 0,-2 2 0,-1-5 0,-1-1 0,1-3 0,2-3 0,-4-1 0,6-1 0,-1-3 0,0-4 0,2-1 0,-2-2 0,2-3 0,0-1 0,-6-7 0,11 1 0,-1-5 0,5 0 0,-2-3 0,0-11 0,1 1 0,1 1 0,5-6 0,0 2 0,8-3 0,-4 0 0,1 1 0,2 2 0,3-2 0,2 5 0,1-2 0,4 3 0,1 0 0,0 2 0,1 3 0,-1 0 0,1 7 0,-1 0 0,4-7 0,-5 9 0,4-1 0,-2 3 0,1 0-1,5-8-440,-6 6-50,0 1-64,6-6-44,-4 6-419,-4 0-1102,5-9 488</inkml:trace>
  <inkml:trace contextRef="#ctx0" brushRef="#br0" timeOffset="38735.9">13381 7796 123,'-9'-8'394,"-1"1"4,-1 1 5,2 0-3,1 0-12,0 1-15,0 1-11,3 2-11,0 1-9,-3 0-21,3-4-21,5 5-25,-6-2-19,6 2-20,-6 5-17,4-2-11,0 0-10,0 3-7,-1 3-19,3-2-14,0 2-11,0-1-16,3 1-6,-1 1-21,0-1-11,3 0 0,0 4-17,1-4 3,3-1-10,0-1-7,2 2 3,-3-9-9,5 6-10,-1-6-6,-6 0-3,8 0 3,-8-4 2,3 2-7,-3-1 1,1-3 9,-1 0-4,-3 0 5,-2 2 5,2-4 3,-3 0-11,-3 1-5,3 1-5,-1-1 1,-2 1-5,-2 3-10,1-2-1,2 0-21,-2 0-40,0 4-64,4 1-84,0 0-86,0 0-98,0 0-116,-6 11-119,9-5-357,0 1-1047,-1 1 464</inkml:trace>
  <inkml:trace contextRef="#ctx0" brushRef="#br0" timeOffset="40173.11">-1666 11585 43,'-7'-7'235,"1"-3"2,-1 1-3,3 2-1,0 1-7,0-3-4,1 1-6,0 1-2,-2-1-11,3 1 1,1-2-8,0 4-1,1-2 2,0-2-14,1 0 3,0 2-10,1 0-6,0-1-6,4 2-10,-3 0-7,4-1-15,0-1-3,2 4-13,0-2-4,5-2-6,3 1-12,1 1-8,3 0-9,2 0-9,3-1-4,1 0-5,0 2-2,-2-1-12,3 2 2,1 2-6,0-4-10,-3 3 5,-8-1-10,10 2-1,-1 1 0,-8 1-4,-1-3-4,3 7-2,-3-4-3,0 2 2,3 1-29,-4 1-42,0-2-52,0 3-49,1-4-41,-3 0-42,0 2-53,1-3-49,1 2-30,-5-2-245,2-2-668,-1 2 297</inkml:trace>
  <inkml:trace contextRef="#ctx0" brushRef="#br0" timeOffset="39845.21">-1369 11347 183,'-1'-6'264,"1"6"1,1-5 0,-1 5-5,0 0-9,0 0-5,0 0-5,0 0-7,0 0 6,0 0 0,-5 15-8,3-3 5,0 1-8,-1 1-4,2 7-6,-3 0-11,3 1-10,1 1-9,0 2-11,0 8-9,0-3-9,-4 4-15,4-3-14,-3 2-10,3 1-15,-1-10-9,1 8-11,-3-6-9,3 5-3,-5-6-10,4 0-7,1-4-6,0-7-4,1 2-12,0-4-6,3-4-20,-4 2-25,4-6-30,-1-2-27,6-4-40,-5-2-38,5-6-50,-1 2-43,-3-7-51,4-4-58,-3-3-39,-3 2-305,1 0-754,-4-1 334</inkml:trace>
  <inkml:trace contextRef="#ctx0" brushRef="#br0" timeOffset="40486.78">-715 11214 222,'0'0'284,"-4"-4"1,4 4-3,-10 0-1,10 0 1,-13 9-2,4-3 5,0 2-6,2 5-6,-6 1-3,1 4-5,-2 12 0,2-2-7,-1 4-10,2 0-11,0 0-23,5 0-14,-1 5-14,5-6-17,0 5-16,2-3-14,4-4-18,-2-4-7,4 4-13,-2 5-8,4-12-11,1 1-12,2 8-4,0-5-7,-2-6-4,4 2-6,-1-4-2,2 1-13,-2 2-26,-2-5-28,3 1-37,0-1-33,-5-4-38,-1 0-44,3-5-51,-3-1-36,-1-3-48,1-1-48,0-2-39,-7 0-315,7-10-768,-2-4 341</inkml:trace>
  <inkml:trace contextRef="#ctx0" brushRef="#br0" timeOffset="40898">-668 11692 172,'-3'-4'213,"3"4"-2,-7-1-5,7 1 5,0 0-2,0 0-1,-3 7 3,1-1-3,4 3 4,-2 0-5,2 0 8,1 4-4,-1-1-5,2 3 2,0-3-3,0 4-15,-1-1 2,1 3-20,0-5-11,-2 2-16,2 0-9,1-5-8,-4 2-16,2-3-12,1-2-8,-2 0-11,2 0-11,0-5-1,-1-1-7,2 2-9,-5-3-2,6-6-4,1-3-4,-4-1-4,2-5-2,3-6-3,-3-1-9,1-7-5,5-3 1,-2 2-3,-1-7 2,-2 3-5,4-1-2,-3 6 2,2-2-2,-2 7-4,-2 2-1,4 1 3,-5 7-3,2 1-4,-1 4 4,4 0-6,-4 5-1,-3 4 4,3-2-1,-5 2 0,11 10 0,-5 1 7,0 1 0,1 3 4,1 3 7,1 1 0,0 2 0,1 0-2,-3 1-2,3 0 2,-2-1-1,1 0 1,4 7-7,-5-6-1,5-3 2,-5 1-7,3-1 6,1-2-4,-5-6-4,3 2-15,-1-3-40,0 0-48,0-4-49,1-3-50,-1 2-53,-3-4-65,-1-1-63,-5 0-353,8-6-791,-6 0 350</inkml:trace>
  <inkml:trace contextRef="#ctx0" brushRef="#br0" timeOffset="41222.4">-214 11024 112,'-1'-9'286,"0"3"-6,-1-2-15,2 2-19,0 6-18,2-6 8,-2 6 3,0 0 6,0 0 7,21 12-6,-5 2 1,-2 4 1,7 6 3,-1-1-14,-1 6 5,3 3-11,-1 6-11,-1 2-10,5 9-10,-7-9-11,4 15-3,-2-1-12,-1 2-7,-7-13-1,5 13-13,-8-11-11,2 14-17,-5-17-9,2 2-10,-2 1-8,1-5-14,-4 2-4,3 1-8,-2-2-6,-1-1-2,2-5-15,-2-1-4,-1-10-18,-1-3-29,0-7-32,0 1-42,0-7-34,-1-1-49,0-3-52,2 0-72,-2-4-64,0 0-76,0 0-47,-3-23-317,4 2-850,1 5 376</inkml:trace>
  <inkml:trace contextRef="#ctx0" brushRef="#br0" timeOffset="41464.98">349 11628 46,'0'0'255,"0"0"-10,0 0-3,10 1-2,-6 0-2,-4-1-2,14-1-2,-3 0 14,3-1-20,3-4-5,1-3-6,3 0-14,4 0-15,1-3-10,-5-1-17,6 3-21,-3-2-12,-4 6-11,-3-3-17,2 1-9,-2 4-3,-1-5-12,-2 7-8,-5-2-7,2 2-9,-1 2-12,-5 0-42,3-1-41,-8 1-45,9 3-41,-7 0-63,-2-3-67,3 6-51,-3-6-244,-10 9-599,4-2 265</inkml:trace>
  <inkml:trace contextRef="#ctx0" brushRef="#br0" timeOffset="41679.41">422 11872 290,'-2'5'319,"0"1"-17,2-2-7,0-4 3,0 0 23,0 0 13,13 0 7,-13 0 1,18-9-8,-9 6-12,8-5-14,0 3-18,1-4-22,-1 1-22,2 2-23,0-2-19,8-3-21,-8 6-21,6-4-12,1 1-17,-4 5-11,-4 2-14,7-4-17,-3 4-27,-2-2-57,0 1-70,0-2-102,8 1-100,-12 3-118,2-3-130,0 3-265,-4-6-844,-3-3 374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44:48.06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3158-709 183,'-8'-13'337,"3"2"-8,0 0-19,3 0-18,2-1-28,2-2-14,4 1-19,6-3-15,1-2-27,9 0 0,7 2-15,3-2-5,2 2-17,15 1-9,-13 6-8,16-4-14,-4 3-2,-11 5-18,13-1-7,-15 4-7,2 1-7,-3 1-16,0 1-2,-2 6-9,-3-6-4,1 4-2,-9-1-10,-2 2-4,0 0-1,0 4-3,-3 4-1,0-5-11,1 2-43,-1 0-37,-2 5-29,3-2-25,-5 5-31,2 0-24,-2-4-34,-2 4-40,2-2-23,-4-1-43,-3 4-183,3 0-535,-6-1 238</inkml:trace>
  <inkml:trace contextRef="#ctx0" brushRef="#br0" timeOffset="-261.19">3638-852 118,'1'-4'363,"2"-4"8,-3 1 10,0 3-11,0 4-13,0-4-18,0 4-19,0-6-30,0 6-25,0 0-27,0 0-29,0 0-16,0 0-26,-4 25 0,3-11-5,-2 10-4,1 12-5,0 0-13,-1-3-6,2 3-12,-4 0-11,2-3-5,0 1-6,0-4-12,3-5-9,0 0-8,-1-3-7,-1 1-7,1 0-5,1-2-6,-2-6-7,-1-1-32,3-1-40,0-1-56,3-5-51,-3 1-53,2-2-43,-4-1-46,-1 1-57,3-6-67,0 0-281,0 0-743,-12-13 328</inkml:trace>
  <inkml:trace contextRef="#ctx0" brushRef="#br0" timeOffset="202.97">4089-385 268,'-3'15'286,"0"-4"7,-2 5 8,0 3 1,-2-5 5,2 0-7,-2-1-15,0 5-21,2-4-15,-2-2-24,2 1-19,0-1-23,4-5-12,-4 2-25,3-3-7,-1 3-12,2-3-15,0 0-13,-1-3-15,2 3-8,0-6-22,0 7-9,0-7-38,0 0-27,2 2-40,-2-2-50,0 0-54,0 0-47,5-18-57,-1 3-43,2-3-254,-3-3-610,6-10 270</inkml:trace>
  <inkml:trace contextRef="#ctx0" brushRef="#br0" timeOffset="362.34">4096-566 13,'3'-26'249,"-3"1"1,4-6 7,-4-5 6,-4 3 8,4 10 8,4-2 13,-3 1 4,0 0-6,4 2-17,-1-1-21,-1 2-30,-2 0-18,2 7-21,2-1-18,-2 5-20,-1-2-15,2-1-13,1 8-17,-3-1-14,0 3-44,3 0-50,-5 3-49,0 0-58,16 9-48,-12-1-53,1 2-45,4 5-39,0 0-244,-1 6-588,-1-3 260</inkml:trace>
  <inkml:trace contextRef="#ctx0" brushRef="#br0" timeOffset="1474.11">4248-556 177,'-2'21'202,"2"-3"5,2-1-2,-2 5-3,1-3 1,2-2 0,-3 1 2,2 3 1,1-6 5,-2 0-1,2-2-6,-2 2 2,1-6-5,-1 3-2,0-6-5,1 2-6,-2-1-4,2-1-5,-1-2-5,1 2 1,-1-3-5,-1-3-8,0 5-9,0-5-9,0 0-11,0 0-17,0 0-11,9-11-10,-4 2-10,2-2-10,0-2-7,2-3-8,2 0-7,-2-5-10,7 4-10,-7-2-10,2 0-8,6-7-3,0-3-6,-4 15 0,0 0-3,0 1 0,1 2-1,-10 4 1,3 2-5,-1 2-3,1 6 7,-7-3-4,11 5 6,-3 1-4,-4 6 7,0 2 5,-1 1 10,-1 7 9,1-2 5,-3-4 3,0 4 11,0-3 5,0-2 10,0-3 6,0 3 1,0-5-4,0-2-4,0-1-6,0-2-5,1 2-2,0-4 0,1 0-8,-2-3 0,6 2-3,-6-2-5,9-5-3,1 3-1,-4-5-4,3 0-1,1-4-6,3-2 3,0-5-7,0 4-2,0-2-2,-1-3-1,-2 3 1,2 4-5,-2-3 1,-1 8-1,-3 2-1,-2-2-16,1 3 11,-2 0-1,2 4-1,-5 0 0,7 6 0,-5-1-1,0 4 3,2-4-3,0 9 3,0 1-4,1-5 2,-2 5-1,0 1 3,3-4-1,-3 3 1,1 0-2,4-2 2,-4 1-3,0-3-9,1 0-34,0 0-26,-1 0-32,1-5-31,2 2-23,-2-3-44,3 0-31,1-1-8,4-4-5,-1 2-2,-1-1-11,0-2-12,2-1-6,-2-1 5,2 3 14,-3-3 17,-4 0 36,0-2 23,0 2 37,-1-2 51,-1 2 39,-2 3 43,-2 0 29,5-3 23,-5 3 24,0 0 22,2-6 13,-2 6 27,0 0-22,4-3-3,-4 3-2,4-3-14,-4 3 2,6-4-5,-3 2-6,3 0-4,3 0-1,-1-4 2,2 3 0,-1 0 5,3-2 8,-4 0-3,2 0 6,3-1 3,-3 0-13,-1-2 3,0 0-1,0-4 0,-2 0-10,2-6-8,-3 4 3,0-5-11,-3 4 8,-1-2 0,1-7-1,-3 3 0,-1 2-1,-1 4-1,-1-1-6,-4 2 0,0 1-4,-2 1-5,-4 2-8,-3 4-2,-4 0-4,2 2-3,-2 7-5,1-1-3,0 7-7,4 0 5,-2 5-3,2 2-2,3 1 0,2 2-2,1 3 1,1 0-2,7 1-4,1-1 6,0 0-4,3 3 0,3-3 0,1-2 0,2-1 2,3-1-2,2 0-3,1-5 1,-1-1 4,4-4-3,0-1-2,-1-1 1,4-5 0,-3-1-2,1-3 2,2-5-2,3-3-2,-4 2 0,3-5 4,1-5 0,-4-1-6,3-1 2,1-1 0,-2-1 0,-2-2-2,1 3 2,-7 3-1,-1-11-1,0 3 1,-1 9 2,-3-4-1,1 3 0,-6 5 0,4 1-7,-5-4 4,6 10 0,-4-6 0,-2 7 3,0-1-7,4 3 2,-2-2-3,3 3-1,-3 2 3,-5 1-3,16 4 4,-6 4-1,2-2 0,-2 3 3,3 7-5,0-1 15,1 3 4,0 7 6,-1-4 8,3 3-2,-6-2 3,2 6 6,-4-10 2,1 3 5,0 2 4,-8-2 9,1 1 9,-4-2 8,1-1 9,-4-1-4,-3-3 8,-2 3-7,-1 0-5,-3-1-8,-1-3-3,-1-4-12,-4 5 5,-4-4-11,1 3 3,3-8-10,-2-1-16,0 1 9,-3-5-31,5 3-25,0-4-39,1 1-39,0-3-58,0-2-60,1 2-79,0-1-93,2-1-102,-1-1-486,-1 2-1063,2-3 469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44:49.96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33 141 159,'-9'-2'366,"6"1"2,-2-1 14,5 2 4,-8 0 4,8 0 0,-5-4-13,5 4-22,-4-4-24,4 4-20,0 0-25,0 0-23,0 0-22,15-7-14,3 2-10,10 3-13,9-3-13,17-4-13,7 9-12,28-7-19,9-3-3,-2 5-3,10-4-11,11-2-15,6 11-10,0-8-8,9-1-12,3 3-1,4-5-11,7 5-9,3 1-9,-11 2-3,-7 0-10,-5 3 3,-10-4-9,-9 2-3,-11 2 27,-9 0-6,-32 0-11,-3 0-4,-2-1-3,-12 5-5,-4-1-3,-2-2-9,-3 4 6,-3 4-1,-1-1-9,-6-3-16,3 5-30,-6 1-10,3-4-38,-6 7-44,-3-7-58,2 2-75,-2-1-95,-1 2-85,-2-4-85,-5 4-411,-4-1-1010,-1-4 448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44:35.58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-685 8609 57,'-3'16'297,"2"-10"8,0 4 9,-3-1 5,2 3 10,1 4 7,-3 1-4,1-1 5,2 9-7,-1 0-9,0 6-7,2-2-24,-2-3-10,2-1-28,2 6-21,0 4-21,1-12-15,2 2-21,0 6-17,1-9-13,-1 1-15,4-2-16,-3-1-9,2 1-10,1-3-10,-2-8-11,1 9-8,2-8-24,2-5-42,-3 3-50,3-3-57,2-1-71,-1-5-67,-1 0-72,1-1-77,5-4-76,-2-5-272,-2 3-806,-1-1 357</inkml:trace>
  <inkml:trace contextRef="#ctx0" brushRef="#br0" timeOffset="-240.52">-993 8439 6,'-2'3'303,"0"3"4,-3 2 2,5 2 0,-7-4 2,1 6 11,2-2 10,-5 5-8,4 0 2,0 1-9,-4 5-5,5 1-9,-3 3-13,1 6-11,-3-2-15,-2 5-13,2-6-18,1 5-15,2-3-10,1-4-18,0-3-18,2-1-10,2 4-17,-1-2-7,0 0-15,4-2-8,0 1-8,1-1-16,3-3-7,0-2-6,3 3-8,3-3-4,1-6-10,1 1 0,2-1-5,2-2-7,4-6-6,3-3 4,1-2-12,5-8 2,-2 1-5,3-5-7,-5 3-3,2-5 0,-2-2-5,-1 0-3,0 2-5,-6-2-8,3 1-20,-6 2-14,-4 1-27,-2-1-32,-2 3-32,-1 3-35,0-3-36,-3-2-42,-1 3-37,1 5-33,-5-6-31,0 0-38,0 5-27,0-5-19,-5 3-308,1-3-795,3 1 351</inkml:trace>
  <inkml:trace contextRef="#ctx0" brushRef="#br0" timeOffset="178.65">-139 9029 29,'4'-5'362,"-2"1"13,-1 2 20,1-5 3,-2 7-6,-2-6-24,2 6-27,0-7-31,0 7-29,-1-6-26,-1 1-28,2 5-22,0-10-21,0 8-21,3-4-20,-3-2-47,5 3-68,0-1-78,-2 2-106,2-3-122,-1 1-400,5-2-735,1 0 325</inkml:trace>
  <inkml:trace contextRef="#ctx0" brushRef="#br0" timeOffset="-10065.8">-1302 7707 100,'-7'-13'181,"3"6"-20,0-7-7,2 3-24,2-5-13,2-5-24,-2 0-16,5 0-25,-2-10-19,10-2-20,-10 8-13,10-9-17,0 1-39,-5 3-117,4-2-188,1 5 83</inkml:trace>
  <inkml:trace contextRef="#ctx0" brushRef="#br0" timeOffset="-9232.25">-1080 6748 132,'-9'-3'254,"0"2"-10,0-2-4,-2 2-5,2-2-9,2 1-5,0 1-11,1-2-6,2 0-12,-1 0-6,2 1-11,-1-4-11,3-2-22,1 1-11,4-5-3,0-2-14,5 3-7,4-10-7,4-4-3,7 5-7,-1-3 0,2 3-7,2 0-9,1 2-2,1 3-12,-1 2-2,0 1-1,-1 5-16,-7 1 6,-2 5-10,1 0-2,-7 2-7,-1 4 7,-2 1-1,0 0 1,-4 6 7,0 3 7,-5 5 2,-2 3-2,-7 7-9,-3 0 10,-1 3-5,-5-3 3,0 4 2,-2-5-4,-3 0-3,5 0-1,-1-6 4,7-2-2,0-3-3,-1-5-4,5-2-8,3 2-5,0-4 0,1 1 0,4-4-5,5 3 8,-1-3-7,4 2-7,4 0 8,0-3-8,6-1 2,3 0-2,5 2-2,0 1-2,2-3-1,-9 0 1,7 2 2,-5-1-6,-4 1-3,2 1 3,-7 5 6,1-5 0,-4 4 8,0 1 13,-1 9 10,-2 12 13,-4-7 3,-4 8 3,-3-1 5,-4 0 1,-2 4 3,-3-1-1,0 1 2,-4-4 0,0-4-5,1 2-1,-4-4-4,1-5 0,0-5-2,2-1-10,-7-4 1,4-6-8,3 0 1,-2-5-9,0-1-5,3-7-1,0-2-5,0 0-3,4-7-3,-1 5-4,2-5 1,3-1-9,4 3-23,0 0-34,1 0-42,4 1-39,1-1-43,2 1-47,4 0-54,0 3-48,1 1-40,7-3-41,1 2-54,1 0-250,1 4-768,2 0 340</inkml:trace>
  <inkml:trace contextRef="#ctx0" brushRef="#br0" timeOffset="-8990.22">-165 7402 278,'0'-9'349,"0"1"15,0 0-19,-4-3-1,3 0-14,-3 0-16,-1-1-15,1 1-29,-3-1-27,5 1-23,-3 1-21,2 5-20,-1-2-15,2-2-23,0 3-16,0 4-55,0-5-75,1 1-87,1 6-87,1-6-91,-1 6-93,6-1-192,0 0-600,-6 1 266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45:00.41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3879-19 66,'0'0'187,"-1"4"-4,1-4-1,0 0-7,0 0-6,0 0-10,0 0-6,0 0 3,8 3-1,-8-3-3,0 0-1,8 0-3,-8 0 0,0 0 3,6 3 0,-6-3-2,0 0-5,0 0 2,0 0 9,8-5 2,-8 5 0,4-5-6,-1 3-4,-1-2-4,2-2 1,0-4-10,-2 4-12,2-5-5,2 0-14,1-5 0,-3 2-13,0-6-5,0 4-8,-1-4 0,6 0-9,-8 6-2,3-6-5,-3 3 0,3 2 7,-4-1-9,0 1 2,3 7 5,-3-6 9,-3 6 1,3-1 4,0 3 0,0-1-3,0 2-8,0 5-8,0 0-10,0 0-1,0 0-7,-6 24-6,2-4 2,-3 5-3,2 5-2,-3 5-5,7-1 2,-2 5-5,-2 0-1,3 1-1,0-3-1,2 0-5,-1-4 1,-2 3 2,2-5-3,1-4 1,4 4-5,-4-7 1,1 1-2,1-2 1,0 4-1,-2-5 0,1 1 1,3-2-5,-1 0 0,-2-1-1,1-5 1,0 0-3,-2 1-1,1-4 2,2 3-2,-3-3 5,0-3-8,0 3 4,0-6-4,0 8 2,0-7 1,3-1-2,-3 4 0,0-3 0,-3 1-2,3-2 1,0 0-2,0-3 1,-3 4 0,2-2-3,-1 1-2,-1-2-3,0 0 3,3 2-4,-5-3 2,1 0 0,-1 0-1,-3 0 4,3 0-2,-4 0-1,6 0-3,-6-3 2,-1 3 0,0-1 2,-1-2-1,1 3 4,-2-3-2,2 1 2,-1-2 2,0-1-3,1 2-1,1-1 5,1 2 1,1-2-1,-1-1 4,8 2 4,-13 0 8,13 0 4,-6-3 10,3 3 10,3 0 1,0 0 3,-7-2-2,7 2-3,0 0 0,-5-4-5,5 4-6,0 0-2,0 0-2,0 0-1,0 0 34,17 11-2,-6-7 18,2-1 10,6 4 1,-1-1-5,8 0 0,-5-2-4,5 2-11,0-4-2,-8 3-21,2 0 1,-2 0-3,-1-5 5,-6 4 0,3-2-19,-1-2 3,-3 4-5,3-2-4,-6 1-26,-1-2-42,1 2-47,-1-2-71,-1-1-79,0 2-81,-5-2-82,0 0-103,10-6-111,-9 1-317,-1 5-1018,4-8 450</inkml:trace>
  <inkml:trace contextRef="#ctx0" brushRef="#br0" timeOffset="-8627.21">357 133 201,'3'-5'225,"-3"2"-4,1-3 2,-1-2-6,0 2-1,1 0-4,2-4 1,-1 4-7,-2 1-3,3-1-9,-3-2 12,0 2-11,0 0 4,-3 0 3,3 1-2,-2-1-6,-1 0-11,1 0-13,-1-1-16,-3 2-20,2 0-14,-4 2-10,-2 0-8,-2 3-10,-5 0-8,-1 0-11,-2 0-10,-7 3-6,3 5-2,-4 2-5,3 0-11,7-1 1,-4-1-9,5 2 1,-1 2-7,2-2-5,0 3 0,7-2 1,-3-3-5,3 5-3,1 0 0,3-4-2,0 8-2,1-3 0,1 1 0,4 0-1,1 0-2,3 6-1,4-1 4,0 0 0,4 0 0,3-3 1,0 5 0,9-2-3,-1 0-5,4-3 9,-3-3-4,2-1-2,-1-2 4,1-2-4,-7 0 0,-1-1-1,-1-3 1,-1 0-2,2 1 0,-4-3-39,-1-2-42,0 1-44,-4-2-42,3 0-42,0 0-42,-1-2-60,4-4-50,-3 2-291,0 1-704,1-4 312</inkml:trace>
  <inkml:trace contextRef="#ctx0" brushRef="#br0" timeOffset="-8278.05">684 489 80,'0'0'238,"1"3"8,-1-3 0,0 0-3,8-9-18,-7 4-14,4-2-20,2-5-9,-2 6-1,3-6-1,-3-2 10,2 0-9,2-2 1,1-2-6,-2-3-13,-2 0-2,3-1 1,-6 3 4,2-2-1,0 9 2,-1-4-3,-3 5-1,3-2 0,-4 4-5,0 0-12,0 4-14,0 0-11,0 5-15,-4-3-10,4 3-12,0 0-8,-5 11-8,3 3-5,-2-1-9,3 5-4,1 3-5,1 1-5,0 3-3,2-2-3,2 13-3,-1-5-2,2 0-1,-1 0-3,1 0-1,-3-7-4,3 1 0,1 5-1,-3-6-3,-1-1-4,2 0-1,-1-1 3,-3 3-5,3-2-2,-4-2-20,0-1-40,0-3-48,3-5-54,-3 1-42,0-4-41,0 1-43,-3-4-51,2 0-45,-5-2-332,-1-2-769,0-2 340</inkml:trace>
  <inkml:trace contextRef="#ctx0" brushRef="#br0" timeOffset="-8092.07">601 830 104,'0'0'214,"0"0"13,0 0 6,0 0 5,19-4 1,-7 1 1,-2 3 2,8-1-6,-1 1-6,3 1-19,0 2-5,1-6-17,6 3-23,-2 0-14,-4 0-10,1-1-20,5 3-13,-6 0-8,-3 1 0,3 0-31,-3-3-63,-1 6-69,1 2-83,-4-1-99,2 3-83,-3-4-174,-3 3-541,-1-2 239</inkml:trace>
  <inkml:trace contextRef="#ctx0" brushRef="#br0" timeOffset="-7599.23">143 1991 267,'-3'-6'295,"-3"0"0,1-3-1,0 3-4,1 0-11,-2 0-17,0-1-11,-1-2-4,1 3-5,-1 0-15,-2 4-15,-1-5 1,4 4-26,-3-1-7,-2 4-12,-2 3-6,1 1-7,-3 4-9,-1-1-2,0 7-31,1 0-1,-2 10-5,-2-1-3,1 3-5,2-2-9,1 5-3,4-8-11,-3 8-4,6-6-8,0-2-7,2 3 2,3-1-12,3-3-2,0 1-7,3 0 0,2-5-8,-1-1 1,8 0-5,-2 1 0,7-6-5,0 3 3,1-7-9,9 2-22,0-2-55,3-7-66,0-1-68,0-3-62,0-2-78,1-2-68,1-4-347,-4 2-815,0-3 361</inkml:trace>
  <inkml:trace contextRef="#ctx0" brushRef="#br0" timeOffset="-7254.21">419 2180 22,'-2'4'274,"2"-4"-21,0 0-17,4 3-2,-4-3-4,10 0 4,-1 0-1,0-2-6,5 1-2,3 0-9,1-1-15,3-1-16,0-1-10,1 4-12,-3-2-18,3 3-20,-5-1 0,-5 0-7,-2 1-9,2 0 11,-2 4-4,-6-1 2,0 3 7,-2 4 16,0-1 8,-6 5 12,-2 3 5,-2 3 8,-8 8 1,-1-6-1,1 5 8,-5-3-9,3-1-9,1 1 2,4-7-24,0 0-14,3 0-14,2-7-7,3 0-12,-2 4-6,6-2-7,0-1-7,2 0-10,0 2-4,6-2-5,2-3-5,1-2-4,0 4-8,6 1 0,-2-4-7,1-1-1,4-1-3,-3-1-8,0 1-9,-3-2-37,3 1-52,-6 1-54,2-5-49,1 2-72,-7-2-77,1 4-64,-2-4-89,0 4-429,-2-1-987,-3-4 436</inkml:trace>
  <inkml:trace contextRef="#ctx0" brushRef="#br0" timeOffset="-13129.22">224-1328 76,'-6'0'397,"2"-1"-1,-4-1 5,8 2 1,-5-4 0,0 2-4,5 2-5,-6-3-6,4 0-13,2 3-16,-3-3-20,3 3-21,-3-3-24,3 3-16,0 0-30,0 0-25,-3-4-20,3 4-23,0 0-19,9-3-8,4 3-12,5-2-17,11 1-5,4-1-9,5 2-18,13 2-3,6-2-10,-2-2-1,3 1-2,0-1-12,4-4-6,-3 0-8,1-2-1,-1 0-8,2 2 1,0-2-5,-1 1-4,-3 0-3,-2 7-8,-2-2-30,0-4-41,-4 6-60,-10 0-69,9 0-58,0 0-75,-13 0-97,5-4-129,-6 5-436,-1-2-1055,-3-1 466</inkml:trace>
  <inkml:trace contextRef="#ctx0" brushRef="#br0" timeOffset="-6855.09">440 3549 36,'-10'0'359,"10"0"-6,-11-6-6,7 4-11,-1-3-2,0 2-14,-4-2-15,3 2-18,1-1-7,-2 0-16,-1-2-12,-1 1-18,-1 3-10,2 0-17,-4 0-13,3 4-13,0-2-13,-4 2-9,-3 5 1,2 5-9,-3-2-3,-1 0-1,-3 9-2,8-1-6,0-1-4,-3 4-6,1 5-9,4-6-6,2-1-9,2 3-2,1-1-15,0 0-8,5 1 0,1-1-7,1-3-14,5 1-2,-1-1-5,1 0-3,3 1-9,2-2-1,2-3-6,4-5-7,-1 6-8,2-5-32,2 1-51,-1-4-63,9 4-82,-1-7-73,-2-2-98,2 1-96,-7-4-452,10-3-1007,-5 1 446</inkml:trace>
  <inkml:trace contextRef="#ctx0" brushRef="#br0" timeOffset="-6383.38">818 3928 164,'0'0'413,"8"-4"-43,-4 2-36,-1-1-24,2-3-1,4-1-19,0 0-5,0-1-26,1 0-21,0 0-18,2 2-25,-2-2-15,5-3-19,-2 5-18,2-2-16,-2 2-9,-2 3-11,2-6-16,-4 4-5,0 3-13,2-1 1,-5 3 1,0-2-20,-2 2-2,-4 0-2,11 2 1,-9 2 5,2 1 5,-4 1 4,0 4-1,-1 0 3,-4 2-5,-2 3-1,-3 6-2,0-3 6,-3 1-5,2 2 2,0 0 0,-4-2 1,4 0-2,1 1-7,1-8-3,3 2-4,2-3-6,-4-3-3,6 0-5,-1 1-3,2-3 0,4 0-4,-1-1-2,1-1-3,3 1-2,1-3-1,2 1-3,-3 0 0,2 2-4,4-3-2,-3 0 0,-3 4-3,3-1 5,-5 0 2,0 3 10,-1-1 9,1 3 13,-4-2 11,-2 6 5,-1 2 14,-3 1 13,-3 3 7,0-3 14,-3 3 4,1 1 3,-1-3 10,-1 1-10,1 0 3,-2 1-13,1-5 2,0 0-22,0 1 0,0-7-13,4-1-6,-1 0-5,3 1-11,-1-6-7,-2 0-31,4 0-41,1-3-50,5 0-59,-11-2-62,4 1-69,7 1-75,-8-4-81,2 2-95,1 1-510,5 1-1113,-8-2 493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07:37.38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48 12 0,'0'0'131'16,"0"0"-3"-16,0 0-3 0,0 0-6 0,0 0 2 15,0 0-20-15,0 0 10 0,0 0-8 0,0 0-7 16,0 0-3-16,0 0-3 0,0 0-5 0,0 0-5 16,0 0-4-16,0 0-4 0,4 6-7 0,-4-6-9 0,0 0 1 15,0 0-2-15,0 0-7 0,0 0-5 0,0 0-6 16,0 0-6-16,0 0 0 0,0 0-2 0,0 0-5 16,0 0 4-16,0 0-4 0,0 0-3 0,0 0 1 15,0 0-4-15,0 0-1 0,0 0 0 0,0 0-4 16,0 0 1-16,0 0-2 0,0 0 4 0,0 0-8 15,0 0 5-15,0 0-4 0,0 0 0 0,0 0-5 16,0 0 10-16,0 0 11 0,0 0 4 0,0 0 5 16,6 5 3-16,-6-5 2 0,0 0-4 0,13-2 5 0,-13 2 0 15,10-1-1-15,-10 1 0 0,12-1-5 16,-6-1-3-16,2 0-5 0,-8 2 1 0,14-3-4 16,-8 2 0-16,-6 1-3 0,12-4-3 0,-1 4-3 0,-11 0-3 15,13-3 2-15,-13 3-1 0,14 0-1 0,-8-2-5 16,-6 2-1-16,14 0 6 0,-5 0-5 0,2-1-1 15,-11 1 1-15,19-2 2 0,-9 2-2 0,1 0-1 16,1 0 2-16,1 0-2 0,-2 0 1 0,1 1 1 16,0-2 0-16,-3 1 0 0,3-2-1 0,-3 2 2 15,2 0-4-15,1 2 2 0,-2-2 0 0,-1 1-2 16,0-1 0-16,1 1 2 0,-2-1 0 0,1 1 1 16,-9-1 2-16,15 2 0 0,-6-2-4 0,-9 0 4 15,15-2 1-15,-7 4-1 0,1-2 3 0,-9 0-4 16,18 0 4-16,-8 0 1 0,0-2-3 0,-2 4 0 15,3-4-1-15,-11 2-1 0,16 0 0 0,-8-1 0 16,3 2-4-16,-11-1 1 0,16 0-1 0,-8 0 3 0,2-2-1 16,0 2-1-16,1-1 2 0,-11 1 1 15,16 0 3-15,-9-2 3 0,-7 2-3 0,16-2 0 16,-10 2-2-16,1-2 0 0,-7 2-2 0,15-1 0 0,-8-1-1 16,-7 2-3-16,12 0 3 0,-4 0 0 0,-8 0-1 15,13 0 3-15,-13 0-4 0,12-1 1 0,-5-1-1 16,-7 2 0-16,10 0 0 0,-10 0-4 0,13 0 1 15,-13 0 8-15,10-2-3 0,-10 2 1 0,12-2 0 16,-5 1 1-16,1-1-3 0,-8 2-1 0,12-2 4 16,-5 0 3-16,-1-1-9 0,-6 3 2 0,15-1 1 15,-9 0-1-15,-6 1-1 0,10-1 1 0,-10 1 0 16,10-2-2-16,-10 2-2 0,9-2 4 0,-9 2-7 0,0 0 4 16,7-3 1-16,-7 3-3 0,0 0 2 0,0 0-5 15,0 0-4-15,0 0 4 0,0 0-11 16,0 0-1-16,0 0-20 0,0 0-13 0,0 0-20 0,0 0-24 15,-17 17-25-15,11-14-26 0,-1-1-19 0,1 2-31 16,-6-3-55-16,0 1-137 0,0-2-419 16,2-2 186-16</inkml:trace>
  <inkml:trace contextRef="#ctx0" brushRef="#br0" timeOffset="1435.16">61 57 54 0,'0'0'122'16,"0"0"-8"-16,0 0-3 0,0 0-8 0,0 0-8 0,0 0-7 15,0 0 1-15,-4-9-1 0,4 9-8 0,0 0-3 16,0 0-6-16,0 0 1 0,-7-3-3 0,7 3-3 16,0 0 6-16,0 0-5 0,0 0-5 0,0 0-5 15,0 0 7-15,0 0-3 0,-12 0 2 0,12 0 0 16,0 0-4-16,0 0-2 0,0 0 2 0,0 0-4 16,0 0-2-16,0 0 1 0,0 0-4 0,0 0-1 15,0 0 1-15,0 0 1 0,0 0-1 0,0 0-1 16,0 0-5-16,0 0-1 0,12-12 0 0,-12 12-2 15,10-7-4-15,-5 4 0 0,3-1-1 0,-2-1-3 16,2 0-4-16,1 0-1 0,0-1-5 0,0 0 4 16,0 1-6-16,2-1-3 0,-2 0 0 0,0 1-2 15,-1 0-2-15,-1 0 2 0,1 0-5 0,-1 1 3 0,2-1-5 16,-1 0-1-16,-3-2-2 0,0 3 5 0,0-1-6 16,2-1 1-16,-3 4 1 0,1-4-2 0,-5 6 0 15,9-9-4-15,-6 4 2 0,-3 5 0 0,10-6-2 16,-5 2 2-16,-5 4 0 0,8-7-2 0,-4 5-2 15,-4 2 4-15,8-5-4 0,-8 5 0 0,5-5 0 16,-5 5-2-16,8-5 3 0,-8 5 0 0,6-3 1 16,-6 3-2-16,0 0-1 0,7-4 4 0,-7 4-8 15,0 0 5-15,0 0 1 0,0 0-1 0,0 0-1 16,0 0 1-16,0 0 0 0,5-4 0 0,-5 4 0 16,0 0-5-16,0 0 0 0,0 0 4 0,0 0 0 15,0 0 1-15,0 0 1 0,0 0 1 0,0 0-2 0,0 0 1 16,0 0 0-16,0 0 2 0,0 0-4 15,-14 17 4-15,10-13-2 0,-3-1 1 0,1 1-1 16,1 2 2-16,-2-2-3 0,0 0 1 0,-2 2 0 0,2 1-2 16,1-3 0-16,-3 2 5 0,3 1-5 0,-3 0 1 15,0-2 1-15,1 3-1 0,1-1-3 0,-2-1 6 16,1 0-4-16,0 1 4 0,3-3 0 0,-1 2-2 16,-2 0 1-16,3-1-2 0,-1 1-1 0,1-2 2 15,-2 1 0-15,4-2-2 0,-3 3 3 0,6-6-1 16,-6 8-4-16,2-5 6 0,0 4-3 0,4-7 2 15,-7 9-4-15,4-6 4 0,3-3-2 0,-8 8 1 16,6-5-1-16,2-3 0 0,-4 7 3 0,4-7 1 16,-5 6-6-16,5-6 3 0,0 0-1 0,-4 8 2 0,4-8 0 15,0 0 1-15,-2 5-2 0,2-5 0 16,0 0-1-16,-4 5 2 0,4-5-4 0,0 0 3 16,0 0 0-16,0 0-1 0,0 0 0 0,-5 5 1 0,5-5 2 15,0 0-2-15,0 0-2 0,0 0 2 0,0 0-1 16,0 0 2-16,0 0 2 0,0 0 0 0,0 0 2 15,0 0-2-15,0 0-1 0,-4 5 1 0,4-5 0 16,0 0 2-16,0 0-1 0,0 0 1 0,0 0-2 16,0 0-1-16,0 0-1 0,0 0-1 0,0 0-1 15,0 0 2-15,0 0-7 0,0 0 11 0,0 0 0 16,0 0 1-16,0 0 4 0,7 12 1 0,-7-12 4 16,3 6 3-16,-3-6 3 0,5 8 4 0,-2-4 2 15,3 1-1-15,0 0 5 0,1-2 2 0,2 5-3 16,0-2 11-16,1-2-3 0,-1 1-4 0,4 3 1 15,-2-3-1-15,2 3 1 0,2-3-8 0,-2 0-4 0,0 0 1 16,-2 2-4-16,1-3-6 0,-1 2 1 0,-2-1 0 16,1 0-11-16,2 1-20 0,-3-1-20 15,-2 2-24-15,0-2-33 0,-2-1-32 0,0 3-43 0,-2-1-57 16,-1-2-269-16,-2-4-534 0,7 8 237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09:03.434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95 43 0,'0'0'169'0,"0"0"-4"16,0 0-8-16,0 0-8 0,0 0-9 0,0 0-6 15,0 0-10-15,0 0-8 0,15 15-5 0,-15-15-9 0,12 1-8 16,-12-1-10-16,11 0-5 0,-11 0-7 0,13-1-7 16,-6 1-3-16,0 0-4 0,5-1-5 0,-1 1-2 15,0-2-4-15,3 1-3 0,-2 0-4 0,3 1-12 16,2 0 8-16,1 0-2 0,1 0-2 0,1-1-2 16,-3-2-4-16,0 2 0 0,-4 0-6 0,5-1-4 15,1 2 6-15,-2-2-3 0,1 0-1 0,0 3 1 16,-2-2-1-16,-2 0 4 0,3 1-4 0,-3 0 0 15,5 0 1-15,-6 0 2 0,1 0-2 0,-1-2 1 0,3 1-2 16,-3 1 5-16,1 0 0 0,0-1 5 16,4 2-4-16,-5-2 1 0,5-2-3 0,-5 3 2 15,7-2-3-15,-1-1-1 0,1 3-1 0,-2-2-1 0,1 0-3 16,-1 1 4-16,-5-2-5 0,5 2 0 0,0-2-5 16,-3 3-1-16,2-2 1 0,1-1-2 0,-1 0-1 15,-5 2 0-15,3 0-2 0,-3-1 0 0,0 2-3 16,1 0 7-16,1 0-4 0,-1-1 1 0,0 1 0 15,-2 0-3-15,3 0-2 0,-2 1 1 0,3 1-3 16,-2-1 5-16,1 1-4 0,-3-2 2 0,2 2 0 16,0-2-1-16,-1 0-1 0,1 3 5 0,2-3-3 15,-1 0 2-15,-1 0-4 0,3 2 1 0,3-2 1 0,-6 3-1 16,2-3-1-16,1 0 3 0,-2 0-1 0,3 0-1 16,-1-3 2-16,1 3 0 0,0 3-1 15,-2-3-1-15,-2 0 1 0,1 0 0 0,0 0 1 0,-1-3-1 16,0 3-2-16,1 3 3 0,-1-6-4 0,1 3 6 15,-4 3-3-15,-1-3-3 0,5 0 2 0,0-3-1 16,-3 6 1-16,1-3 1 0,1 0-1 0,-3 0 0 16,1 0-2-16,1 0 4 0,7 0-2 0,-6 0 4 15,5 0 0-15,-2 0 1 0,2 0 1 0,1 0 2 16,-2 0 1-16,1 0 1 0,-1 0-2 0,2-3 5 16,-3 3-6-16,3-2 2 0,-1 2-1 0,-4 0-2 15,0 0 0-15,0 0 1 0,-1-2-2 0,1 4 1 0,-1-4-2 16,-2 1 0-16,1 1 3 0,2 0-3 15,-3 1-1-15,3-2 3 0,-2 1-3 0,-1 0 2 16,2 0 2-16,0-2 2 0,-2 4 4 0,2-4-2 0,0 2 0 16,1-1 3-16,-1 1-2 0,3-1 6 0,-2 1-1 15,4-1-1-15,-1 2 0 0,-3-1-5 0,-1-1-2 16,0 2 4-16,0-2-3 0,1 1-2 0,-2-3-1 16,-2 2 3-16,2 1-8 0,-2 0 4 0,1 1-3 15,-3-1 0-15,2 0 2 0,-10 0 1 0,19-1-3 16,-11 1 0-16,-8 0 0 0,18-3-1 0,-9 3 2 15,2 0 1-15,1 0-4 0,-1 3 0 0,2-6-1 16,-1 3 5-16,0 0-1 0,6 0 4 0,-5 0-1 16,6-1 3-16,-1 1-2 0,-4-1-5 0,-1 1 3 15,-1-2-1-15,1 2 0 0,2 0 2 0,1-1-4 16,-5 0-1-16,2 1 1 0,1 0 3 0,-1-3-3 0,0 3-3 16,-2-1 4-16,2 1-3 0,-2-2-1 15,2 1 4-15,-1 0-2 0,-1 1-2 0,2 0-3 16,0-3 7-16,-1 3-2 0,3-1 4 0,1-1 1 0,2 0-1 15,-4 1-3-15,0 0 7 0,4-1-5 0,0 1 3 16,0-1-4-16,-2 0 3 0,-1 2-4 0,-2-3 5 16,1 3-4-16,-1 0 0 0,1-1-3 0,-2-1 7 15,-1 1-7-15,-1-1 0 0,1 1 6 0,-4 0-4 16,3 1 0-16,-10 0 0 0,13-2 4 0,-13 2 8 16,13-2 2-16,-13 2-5 0,8-2 6 0,-8 2-1 15,0 0 4-15,7 0-9 0,-7 0-2 0,0 0 4 16,0 0-4-16,0 0-1 0,9-3 6 0,-9 3-7 15,0 0-9-15,0 0 8 0,0 0-6 0,0 0-3 0,0 0-3 16,0 0-4-16,0 0-6 0,0 0 4 16,0 0-8-16,0 0-13 0,0 0-9 0,0 0-18 0,0 0-11 15,0 0-19-15,0 0-19 0,-29 7-24 16,20-7-29-16,-3 0-35 0,2 0-28 0,-6 2-228 0,0-2-487 16,-2-2 215-16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08:22.894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1093-1716 134 0,'0'0'154'15,"0"0"-3"-15,0 0-13 0,-3-8-9 0,3 8-8 0,0 0-9 16,0 0-4-16,0 0-6 0,0 0 2 0,7-9-6 16,-7 9-2-16,0 0 0 0,0 0-3 0,4-6-7 15,-4 6-2-15,0 0-2 0,0 0-5 0,5-4-4 16,-5 4-8-16,0 0-7 0,0 0-7 0,0 0-10 15,0 0 0-15,0 0 1 0,0 0 0 0,0 0 1 16,12 7-2-16,-12-7 3 0,3 11 0 0,-2-5-4 16,1 2-1-16,0-1-3 0,0 2 3 0,-1 1 2 15,0 2-2-15,-1 0-2 0,3-2-7 0,-2 2 2 0,0 0 0 16,-1 1 1-16,2 0-2 0,-2-2-5 0,2 6-2 16,0-5 2-16,-1-1-7 0,0-1 4 0,2 3 0 15,-3-1-5-15,3-3-1 0,-3-1-2 0,4-1 1 16,-4 0-1-16,4 4 0 0,-3-5-2 0,1 2-4 15,-1-1 2-15,-1-7-3 0,1 8 1 0,-1-8-2 16,4 9 2-16,-4-9 1 0,0 0 4 0,0 5 2 16,0-5 9-16,0 0 2 0,0 0 9 0,0 0 0 15,0 0 3-15,0 0-11 0,0 0-1 0,0 0-3 16,0 0-1-16,0 0-4 0,0 0-5 0,0 0 0 16,-10-26-4-16,10 15-8 0,-3 4-5 0,3-4-3 15,0 1 0-15,3 0-7 0,-2 0 0 0,2-2-5 16,-2 2-4-16,0-2-4 0,3 0 3 0,1 1 5 15,0 0-3-15,0 1 0 0,-1 1 2 0,2-1-3 16,-2 0 5-16,3 1-1 0,-2 1 1 0,2 1 1 16,-3-3 1-16,3 3-1 0,0 0 3 0,0 3 4 0,-3-2-2 15,-1 1 0-15,1 0 5 0,0 2-2 0,-4 3 0 16,10-5 2-16,-6 1 0 0,-4 4-3 0,9-7 5 16,-5 5-6-16,-4 2 6 0,7-4 1 0,-7 4-4 15,7-3 3-15,-7 3-2 0,8-1 2 0,-8 1 1 16,10-4-2-16,-10 4 3 0,7 0-5 0,-7 0 6 15,0 0-8-15,13 4 6 0,-8-3-5 0,0 2 4 16,-5-3 1-16,8 8 1 0,-1 1 11 0,-5-4 7 16,7 3-2-16,-4 1 2 0,0 1-1 0,-1 0 4 15,-2 1 0-15,2 0 6 0,3 1-3 0,-5 0 2 0,2 0 1 16,0-2 0-16,-1 2-3 0,-2 0 2 16,1 0-2-16,1-2-5 0,0 0-1 0,0-1 2 15,0 1-7-15,-3 1 3 0,2-2 1 0,0-2-1 0,0 1 0 16,1 1-3-16,-2-1 1 0,-1-1-1 15,0-7-5-15,1 11-14 0,-1-11-21 0,0 8-28 16,0-8-32-16,0 9-33 0,0-9-40 0,0 8-42 0,0-8-58 16,0 0-183-16,0 0-480 0,0 0 213 0</inkml:trace>
  <inkml:trace contextRef="#ctx0" brushRef="#br0" timeOffset="426.85">1671-1580 73 0,'0'0'194'0,"0"0"-7"0,0 0-10 16,0 0-12-16,0 0-12 0,0 0-10 0,0 0-11 0,0 0-6 15,0 0-9-15,0 0 1 0,0 0 0 0,0 0 0 16,0 0-5-16,11 1-2 0,-11-1-3 0,14-2-3 16,-7 2-1-16,-7 0-2 0,19-2-7 0,-8 2-4 15,3-2-6-15,-1 1-4 0,-1 1-4 0,4-2-3 16,-1 0-3-16,-2 2-7 0,1 0-4 0,-1-3 1 16,3 1-13-16,-2 0-2 0,0 2-6 0,-1-3-1 15,0 2-3-15,-1 0-5 0,-1-2-3 0,0 2 0 16,0 0-5-16,0 1-4 0,-11 0 0 0,14-3-1 15,-8 3-4-15,-6 0-1 0,12 0-3 0,-12 0-2 16,10 0 0-16,-10 0 2 0,0 0-3 0,10-2-1 16,-10 2-8-16,0 0-7 0,7-3-11 0,-7 3-8 0,0 0-14 15,0 0-19-15,0 0-5 0,0 0-20 16,0 0-26-16,7-1-14 0,-7 1-17 0,0 0-23 16,0 0-20-16,0 0-46 0,0 0-168 0,0 0-432 0,0 0 191 15</inkml:trace>
  <inkml:trace contextRef="#ctx0" brushRef="#br0" timeOffset="809.67">1826-1756 120 0,'0'0'174'0,"0"0"-7"15,0 0-12-15,-4-5-13 0,4 5-8 16,0 0-14-16,0 0-8 0,0 0-12 0,0 0-9 16,0 0-5-16,0 0-9 0,0 0 1 0,0 0 1 0,0 0 1 15,0 0-1-15,0 0 2 0,4 25 7 0,-3-16 3 16,3-1-10-16,-4 1 2 0,1 1 3 0,-1 0 2 16,0 0-5-16,-1 1-2 0,1 2-3 15,0-1 1-15,1 0-8 0,0 0 0 0,-2-2-7 0,1 2-8 16,0-2-1-16,3 2 4 0,-3-4-7 0,0-1 0 15,1 4-5-15,-1-5-10 0,1 2-1 16,-1-8-3-16,2 13-2 0,-1-8-4 0,-1-5-2 0,1 11-5 16,1-5 2-16,-2-6 1 0,1 9-1 0,-1-9-5 15,1 11-13-15,-1-11-16 0,1 8-15 16,-1-8-16-16,0 9-18 0,0-9-14 0,2 5-20 0,-2-5-16 16,0 0-24-16,-2 10-28 0,2-10-14 0,4 7-17 15,-4-7-214-15,0 0-441 0,0 0 195 0</inkml:trace>
  <inkml:trace contextRef="#ctx0" brushRef="#br0" timeOffset="1475.22">2251-1852 71 0,'0'0'211'0,"0"0"-7"0,0 0-10 16,0 0-15-16,0 0-6 0,-1-8-14 0,1 8-13 16,0 0-11-16,0 0-14 0,0 0-7 0,0 0-14 15,0 0-10-15,0 0-8 0,0 0-7 0,0 0 2 0,0 0 10 16,0 0-5-16,0 0-6 0,0 0 1 0,2 29-2 16,-3-22 2-16,2 3 1 0,-1-1-5 15,3 2-7-15,-3-1 3 0,1 4-2 0,0-4-1 0,1 3-8 16,-2-2-1-16,1 7-3 0,-1-7 5 0,1 3 1 15,3 1-7-15,-4-2-3 0,0 3-2 0,0-3-3 16,0 3 0-16,1-4-2 0,-2-1-4 0,2 3 4 16,-1 1 9-16,0-3-3 0,1 0 2 0,-1 0-9 15,2 3-1-15,-2-1-1 0,0-3-6 0,-2 0 0 16,5 1-3-16,-3-2-1 0,0-1-2 0,1 2 10 16,-2 0-11-16,2-2 2 0,-1-1 4 0,2 2-9 15,-2-5 3-15,0-5-10 0,1 12 6 0,-1-12 1 16,1 12 2-16,-1-12-10 0,0 8 7 0,0-8-5 0,3 9 9 15,-3-9-7-15,2 5-4 0,-2-5 5 16,2 7 1-16,-2-7 1 0,0 0 1 0,2 5-5 16,-2-5 3-16,0 0-5 0,0 0 4 0,0 0-3 0,3 7-2 15,-3-7-1-15,0 0 1 0,0 0-2 16,0 0 1-16,0 0-1 0,0 0 1 0,0 0-1 16,0 0 0-16,0 0-4 0,0 0-1 0,0 0 5 0,0 0-8 15,0 0-11-15,0 0-10 0,0 0-41 16,0 0-29-16,0 0-40 0,0 0-30 0,0 0-36 15,0 0-43-15,0 0-43 0,0 0-64 0,0 0-222 0,0 0-609 16,0 0 270-16</inkml:trace>
  <inkml:trace contextRef="#ctx0" brushRef="#br0" timeOffset="7454.57">0 72 90 0,'2'-4'115'0,"-2"4"-5"15,0 0-11-15,5-8-4 0,-5 8 4 0,0 0-9 0,0 0-3 16,4-6-7-16,-4 6-2 0,0 0-4 15,0 0-2-15,0 0-7 0,5-5 5 0,-5 5-6 0,0 0 5 16,0 0-2-16,0 0-6 0,0 0 1 0,0 0 1 16,0 0-5-16,0 0 0 0,0 0-2 0,0 0-3 15,0 0-6-15,0 0 2 0,0 0-5 0,-2-12-3 16,2 12-8-16,0 0 5 0,0 0-15 0,0 0 1 16,0 0-4-16,0 0-2 0,0 0-5 0,0 0 3 15,0 0 0-15,0 0-1 0,0 0-3 0,0 0 1 16,0 0-2-16,0 0 1 0,8 20 5 0,-8-20-3 15,3 9 0-15,-3-9 5 0,1 8-1 0,0-1-1 0,-1-7 5 16,0 8 4-16,0-8 3 0,5 10 1 16,-3-3-5-16,-2-7-12 0,2 11-1 0,0-3-2 0,-1-3 2 15,-1-5-2-15,0 12 3 0,2-4-5 0,0-3 2 16,-2-5-2-16,4 13 0 0,-4-6 1 0,0-2 2 16,0-5 0-16,2 15-1 0,-1-10-1 0,-1-5 1 15,2 10 1-15,-2-10-5 0,0 10 0 0,0-10 4 16,2 8-5-16,-2-8 2 0,0 7 0 0,0-7-4 15,0 0 1-15,0 0 3 0,-2 11-4 0,2-11 1 16,0 0 2-16,4 6-4 0,-4-6 2 0,0 0-1 16,0 0 2-16,0 0-5 0,0 7 2 0,0-7 1 0,0 0-1 15,0 0 2-15,0 0 0 0,0 0 2 0,0 0 1 16,0 0 3-16,0 0 9 0,0 0-3 0,0 0-2 16,0 0 2-16,0 0-5 0,0 0-3 0,0 0 2 15,0 0-2-15,0 0 1 0,0 0-1 0,0 0-2 16,-7-20-4-16,7 20-1 0,-2-11-3 0,2 11-6 15,0-14-5-15,0 4-3 0,3-1-2 0,-1 1-4 16,2-1-1-16,-1 3-3 0,1-5-1 0,-1 1 1 16,1 1 4-16,-2 0 2 0,2 2 1 0,-1-1 1 0,1 0 4 15,4 1-3-15,-6 4 4 0,0-1 2 16,2-1 2-16,1 2 1 0,-5 5-2 0,4-11 0 16,1 8 3-16,-5 3-2 0,2-9 2 0,-2 9 3 15,3-8 0-15,-3 8 1 0,4-5 4 0,-4 5-3 16,0 0 0-16,4-8 1 0,-4 8-1 0,5-4-1 0,-5 4-1 15,0 0 0-15,0 0 0 0,4-4 2 0,-4 4-1 16,0 0 1-16,8-3-2 0,-8 3 2 0,0 0-2 16,6-2 0-16,-6 2 3 0,0 0-1 0,0 0-1 15,0 0-3-15,13 1 6 0,-13-1-3 0,0 0 2 16,2 7 4-16,-2-7 5 0,8 8 5 0,-8-3 2 16,0-5 4-16,4 10 1 0,-2 0 1 0,-2-1 2 0,3 1 2 15,-1 2 1-15,-2 1 1 0,0 2 0 16,2-3 0-16,-2 4 2 0,2-6 0 0,-2 2 2 0,0 0 5 15,0-1-4-15,2 0 1 0,0 1-7 0,-2-3 1 16,0-1-3-16,2 2-3 0,-2-3-1 0,4 4 1 16,-4-5-1-16,0-6-5 0,0 12 1 0,0-7-5 15,0-5 0-15,2 11 3 0,0-6-6 0,-2-5 0 16,0 9 0-16,0-9 1 0,2 7-3 0,-2-7-1 16,0 0-12-16,2 7-17 0,-2-7-10 0,0 0-19 15,0 0-11-15,0 7-14 0,0-7-32 0,0 0-37 16,0 0-41-16,0 0-229 0,0 0-451 0,15-17 199 15</inkml:trace>
  <inkml:trace contextRef="#ctx0" brushRef="#br0" timeOffset="7874.07">350 168 155 0,'0'0'183'0,"0"0"-6"0,0 0-9 16,0 0-12-16,0 0-8 0,22 3-9 0,-22-3-8 15,0 0-5-15,11-3-5 0,-11 3-9 16,12-2-6-16,-6 0-10 0,-6 2-4 0,12-1-4 0,-12 1-2 15,14 0-2-15,-8-1-6 0,6-2-2 0,-3 3-8 16,-1-1-3-16,2 2-7 0,0-3-4 16,-10 2-6-16,15-2-2 0,-7 2-5 0,-1-1-9 0,-7 1 1 15,14 0-2-15,-7-3-3 0,-7 3-2 0,10 0-5 16,-10 0-3-16,12 0 2 0,-12 0-7 0,11-1-3 16,-11 1 5-16,7 1-4 0,-7-1-1 0,0 0-2 15,11-1 0-15,-11 1 0 0,0 0-4 0,0 0-7 16,5-3-8-16,-5 3-5 0,0 0-10 0,0 0-16 15,0 0-26-15,0 0-20 0,0 0-10 0,0 0-14 16,0 0-14-16,2-7-8 0,-2 7-13 0,0 0-18 16,0 0-162-16,0 0-355 0,-15-8 157 0</inkml:trace>
  <inkml:trace contextRef="#ctx0" brushRef="#br0" timeOffset="8265.01">470 28 102 0,'0'0'161'0,"0"0"-19"0,0 0 4 15,0 0-8-15,0 0-8 0,0 0-3 0,0 0-11 16,0 0-9-16,0 0-6 0,0 0-17 0,0 0-10 16,0 0-1-16,0 0 2 0,0 0-4 0,0 0-3 15,0 0 2-15,0 0 5 0,-6 17 1 0,6-17-7 0,4 13 1 16,-4-5 8-16,1 0-2 0,-2 2-7 0,2 0 10 15,0 2-2-15,-1-1-6 0,2 0-4 16,-2-5-7-16,0 5-4 0,2-2 1 0,-2 1 3 0,2-3-5 16,0 2-1-16,-2-2-6 0,0-7 2 0,4 13-5 15,-3-6-5-15,-1 0-1 0,2 0-3 16,-2-7-4-16,2 8-3 0,-2-1-2 0,0-7-3 0,4 10 3 16,-4-10-8-16,1 8-2 0,-1-8 0 0,4 8-3 15,-4-8 1-15,1 4-5 0,-1-4 4 0,0 0-4 16,4 8 0-16,-4-8-3 0,0 0 3 0,0 0-13 15,0 0-5-15,0 0-12 0,0 0-15 0,0 0-13 16,2 6-16-16,-2-6-12 0,0 0-13 0,0 0-14 16,0 0-10-16,0 0-18 0,0 0-33 0,0 0-30 15,0 0-211-15,0 0-438 0,0 0 194 0</inkml:trace>
  <inkml:trace contextRef="#ctx0" brushRef="#br0" timeOffset="8735.03">705-17 64 0,'3'-6'184'0,"-3"6"-4"16,0 0-10-16,0 0-9 0,0 0-6 0,0 0-8 15,0 0-6-15,0 0-13 0,0 0-6 16,0 0-16-16,0 0-10 0,0 0-8 0,0 0-5 0,0 0 2 16,0 0-5-16,0 0 1 0,0 0-2 0,0 0-6 15,2 22 13-15,1-16 4 0,-3-6-8 0,2 15-8 16,0-7-5-16,-1-2 4 0,1 2 2 0,0 2-4 15,3-1 0-15,-3 1-1 0,0-2-8 0,2 4-5 16,-4-5-4-16,5 3-3 0,-3-1-4 0,-1-2-4 16,1 1-3-16,-2-1-3 0,0-7-7 0,4 12-4 15,-4-5 4-15,0-7-8 0,0 13 0 0,3-8-8 16,-1 2 3-16,-1-1 0 0,-1-6 1 0,0 11-6 0,1-5 4 16,-1-6-1-16,-1 12 1 0,1-12-8 15,1 10-12-15,-1-10-11 0,-1 8-12 0,1-8-12 16,0 10-11-16,0-10-16 0,-3 8-19 0,3-8-19 0,0 0-21 15,0 9-14-15,0-9-22 0,0 0-34 16,0 0-237-16,0 0-469 0,0 0 208 0</inkml:trace>
  <inkml:trace contextRef="#ctx0" brushRef="#br0" timeOffset="9142.04">959-79 180 0,'11'7'176'0,"-11"-7"-11"0,0 0 1 15,6 9-14-15,-6-9-6 0,3 8-3 0,-1-1-2 16,1-1-9-16,-1 1-8 0,0 2 4 0,1 1-15 16,-2 1-4-16,2 5-10 0,-3-4-2 0,0 0-8 15,0 4-7-15,2 1-4 0,-2 1-10 0,-2-2-3 16,2-3-3-16,-3 2-7 0,1 2-4 0,-2-1-6 15,-3 1-3-15,3 0-5 0,-3 0-2 0,-2-2-9 16,0 2-9-16,2 0-20 0,-1 0-17 0,-6-2-29 16,-2 6-24-16,4-7-21 0,-1-1-25 0,-1-1-22 0,5-3-33 15,0 1-185-15,-2-5-388 0,2 3 172 16</inkml:trace>
  <inkml:trace contextRef="#ctx0" brushRef="#br0" timeOffset="10103.89">38-148 56 0,'0'0'132'0,"0"0"-9"16,0 0-7-16,0 0-15 0,-9-4-2 0,9 4-6 15,0 0-3-15,0 0-2 0,0 0-9 0,0 0-1 16,0 0-6-16,-18 6-3 0,18-6-1 0,-11 2 0 16,11-2-6-16,-9 4 6 0,5-2-4 0,4-2-2 15,-13 3-5-15,5-1 2 0,3 1-9 0,-1 1-4 16,-2-1 2-16,2-1-2 0,0 2 0 0,-1 1-3 15,1 1-2-15,-2 1-1 0,3 2-1 0,-3-1-2 0,3 2-1 16,-4 1 3-16,4 2-4 0,-3 2 1 16,4 1 1-16,-2 2 3 0,4-1-2 0,0 9 4 15,0-1-3-15,2 0-1 0,0 1-5 0,4 0-1 0,-2-1-3 16,3-7-2-16,-2 2 0 0,3-1-5 0,-1 6 0 16,3-5-5-16,0-2 2 0,-2 0-1 15,5 4-2-15,-3-3-3 0,2-4-1 0,2 0 1 0,-1 1-15 16,2 0-12-16,1-2-20 0,0-2-26 0,1-2-26 15,-1 1-26-15,2-5-51 0,4 1-71 0,-2-4-119 16,0-1-382-16,1-2 169 0</inkml:trace>
  <inkml:trace contextRef="#ctx0" brushRef="#br0" timeOffset="13271.63">1084 179 110 0,'0'0'148'0,"0"0"-12"0,0 0-12 0,0 0-9 0,22-11-10 15,-22 11-10-15,0 0-5 0,4-2-8 0,-4 2-10 16,0 0-3-16,0 0-4 0,9-2-1 0,-9 2-5 15,0 0 5-15,0 0-4 0,11 2 3 0,-11-2-9 16,0 0 3-16,11 0 0 0,-11 0 1 0,10 0-4 16,-10 0-3-16,10 0-1 0,-2 2-2 0,-8-2 0 15,17 0 6-15,-5 0 0 0,-1 0-2 0,0 0-2 16,-1-2 0-16,3 2-2 0,-2 0-6 0,2-2 0 16,-2 0-6-16,2 1-7 0,-4 1-3 0,-1-2-1 0,3 2-3 15,-11 0-1-15,14-1-3 0,-6 1 2 0,-8 0-4 16,13-3-5-16,-13 3-1 0,10 2 1 0,-10-2-3 15,10 0-2-15,-10 0-5 0,0 0-6 0,9-2-6 16,-9 2-10-16,0 0-10 0,0 0-6 0,0 0-5 16,11 0-12-16,-11 0-12 0,0 0-10 0,0 0-25 15,0 0-25-15,7-4-40 0,-7 4-153 0,0 0-347 16,2-7 154-16</inkml:trace>
  <inkml:trace contextRef="#ctx0" brushRef="#br0" timeOffset="13702.19">1243 16 9 0,'0'0'161'0,"0"0"-1"15,-4 9-6-15,4-9-10 0,0 0-1 0,0 0-11 16,4 12-2-16,-4-12-6 0,2 10-9 0,-1-3-2 0,1-1-7 16,0 3-1-16,1 1 4 0,-2 2-7 15,4-1-10-15,-4-1 1 0,2 2-5 0,0-2-9 16,-2 3-6-16,0-2-2 0,-1 2-6 0,5-4-3 0,-3-2-7 16,0 3-4-16,0 0-4 0,0 0-4 0,1-2-6 15,-1 2-2-15,0 0-5 0,0-3-1 0,-2 0-5 16,0-7 2-16,1 12-5 0,-1-12 0 0,1 9-1 15,0-4-3-15,-1-5-7 0,2 10-6 0,-2-10-17 16,2 6-22-16,-2-6-15 0,2 7-25 0,-2-7-20 16,0 0-17-16,0 0-40 0,7 1-71 0,-7-1-135 15,0 0-388-15,13-12 173 0</inkml:trace>
  <inkml:trace contextRef="#ctx0" brushRef="#br0" timeOffset="14253.94">1530 42 39 0,'0'0'181'16,"5"17"-10"-16,-5-17-9 0,0 9-9 0,0-9-7 15,0 10-11-15,0-2-12 0,0-8-11 0,0 14-7 16,0-4-8-16,0-3-13 0,0 0 4 0,0-7-9 16,-1 16-4-16,1-10-7 0,0-6-4 0,1 12-7 15,-1-12-4-15,0 10-4 0,0-10 0 0,1 8-7 16,-1-8-4-16,1 7 1 0,-1-7-5 0,0 0 2 16,0 0-3-16,0 0 6 0,0 0 5 0,0 9 5 15,0-9-2-15,0 0-5 0,0 0-8 0,0 0-5 16,0 0 2-16,0 0 0 0,0 0-4 0,0 0-5 0,11-20-4 15,-9 14-3-15,1-1 1 0,2-1-7 0,-3-1-2 16,2 4-4-16,-4-5 1 0,4 0-2 0,-1 1 1 16,-2 3-3-16,2-3-4 0,-2 0 0 0,3 2-2 15,-3 1 3-15,4-1 2 0,-1 0 1 0,-4 7 0 16,3-10 0-16,-1 5-4 0,-2 5 4 16,5-8-3-16,-5 8-4 0,4-6 5 0,-4 6 1 0,4-5-3 15,-4 5 2-15,0 0-3 0,5-6 5 0,-5 6-2 16,0 0 2-16,0 0-5 0,10-2 1 0,-10 2 3 15,0 0 3-15,9 1 1 0,-9-1-2 0,0 0 1 16,11 4-5-16,-11-4 7 0,7 5 3 0,-3-1 5 16,0 1 2-16,3 1 2 0,-4-1 0 0,0 1-2 15,1 2 7-15,-1 4-3 0,-2-2 2 0,2 0-2 0,-1 1 2 16,-1-2 0-16,2 2 4 0,-3-1-2 16,1-1 5-16,2 1-5 0,-1-2-2 0,-3 1-2 15,1-1-2-15,0-8-1 0,-1 13 0 0,1-5-2 0,0-8 0 16,1 12-3-16,-1-12 2 0,0 9-6 0,0-9 0 15,0 9-6-15,0-9-17 0,0 8-20 0,0-8-22 16,3 6-23-16,-3-6-22 0,0 0-30 0,0 0-33 16,0 0-88-16,0 0-132 0,0 0-417 0,0 0 185 15</inkml:trace>
  <inkml:trace contextRef="#ctx0" brushRef="#br0" timeOffset="14587.02">1895 151 148 0,'0'0'183'0,"10"0"-8"0,-10 0-11 0,0 0-11 0,11 0-7 15,-11 0-10-15,0 0 0 0,9 0-10 0,-9 0-9 16,8 3-2-16,-8-3-7 0,13 0-5 0,-13 0-6 15,10-3-2-15,-10 3-3 0,14 3-6 0,-4-6 0 16,-2 3-6-16,5-2-8 0,-3 2 1 0,1 0-11 16,0-3-3-16,-2 2-10 0,3 0-3 0,-5-2-5 15,1 1-2-15,0 0-8 0,0 2 0 0,0-3-6 16,-8 3 1-16,14-1-4 0,-8 0-5 0,-6 1-10 16,8-2-9-16,-8 2-8 0,10-1-15 0,-10 1-12 15,0 0-19-15,9-2-23 0,-9 2-23 0,0 0-17 16,4-7-25-16,-4 7-15 0,0 0-11 0,0 0-171 15,0 0-369-15,-11-17 164 0</inkml:trace>
  <inkml:trace contextRef="#ctx0" brushRef="#br0" timeOffset="15106.01">2029-30 1 0,'0'0'209'0,"0"0"-8"0,0 0-18 0,0 0-14 16,0 0-15-16,0 0-22 0,0 0-10 0,0 0-11 15,0 0-3-15,0 0 4 0,0 0-7 0,0 0-3 16,-14 16-7-16,14-16-3 0,-3 12-1 0,2-2 1 16,-2-1-2-16,1 3 1 0,2 1-10 0,-1-1 2 0,1 0-2 15,-2-1-4-15,2 3-5 0,0-3-3 0,2 0 1 16,-1 0-1-16,-1 2-8 0,1-3 0 15,2 1-2-15,-3-1-7 0,1 0-3 0,0-1-7 0,1 0 0 16,-2-2-4-16,0-7-4 0,1 11-6 0,-1-4 1 16,0-7-3-16,4 8-2 0,-4-8-5 0,2 10-4 15,-2-10-12-15,1 6-16 0,-1-6-17 0,0 0-26 16,0 8-16-16,0-8-19 0,0 0-17 0,0 0-21 16,0 0-29-16,4 5-40 0,-4-5-54 0,0 0-138 15,0 0-422-15,0 0 187 0</inkml:trace>
  <inkml:trace contextRef="#ctx0" brushRef="#br0" timeOffset="15372.76">2335 137 86 0,'0'0'170'0,"0"0"-4"15,0 0-9-15,0 0-4 0,0 0-3 0,0 0-7 16,0 0-6-16,0 0-5 0,0 0-7 0,0 0-4 0,0 0-11 16,0 0-4-16,0 0-2 0,0 0-10 0,0 0-2 15,0 0-8-15,0 0-12 0,0 0 1 16,0 0-5-16,0 0-7 0,0 0-5 0,0 0-3 0,0 0-8 16,0 0 2-16,0 0-8 0,0 0-3 0,0 0-3 15,0 0-5-15,0 0-2 0,0 0-2 0,0 0-3 16,0 0 0-16,0 0-3 0,0 0-1 0,0 0-14 15,0 0-11-15,9 5-17 0,-9-5-17 0,0 0-28 16,0 0-28-16,0 0-20 0,0 0-28 0,0 0-26 16,9-5-194-16,-9 5-396 0,0 0 176 0</inkml:trace>
  <inkml:trace contextRef="#ctx0" brushRef="#br0" timeOffset="15712.21">2503 117 44 0,'0'0'198'0,"0"0"-7"0,0 0-2 15,0 0-9-15,0 0-8 0,0 0-4 0,0 0-3 16,0 0-9-16,8-4-6 0,-8 4-7 0,0 0-4 15,0 0-4-15,0 0-10 0,0 0-11 0,0 0-1 16,0 0-5-16,0 0-2 0,0 0-9 0,0 0-5 16,0 0-1-16,0 0-5 0,0 0-4 0,0 0-8 15,8-1-9-15,-8 1-6 0,0 0-5 0,6-4-5 16,-6 4-7-16,0 0 1 0,8 0-8 0,-8 0-6 16,0 0-1-16,0 0-5 0,13 0-7 0,-13 0-14 15,0 0-24-15,0 0-23 0,8-2-32 0,-8 2-27 16,0 0-46-16,0 0-24 0,0 0-42 0,10-3-247 15,-10 3-501-15,0 0 222 0</inkml:trace>
  <inkml:trace contextRef="#ctx0" brushRef="#br0" timeOffset="15950.87">2615 110 98 0,'0'0'234'0,"0"0"-9"0,12 0-12 0,-12 0-18 16,0 0-11-16,11-4-17 0,-11 4-14 0,0 0-8 16,9-1-14-16,-9 1-11 0,0 0-14 0,0 0-11 15,9-2-8-15,-9 2-8 0,0 0-11 0,0 0-15 16,0 0 1-16,5 5-17 0,-5-5-21 0,0 0-18 0,0 0-24 16,0 0-30-16,0 0-28 0,0 0-35 15,0 0-20-15,0 0-200 0,0 0-368 0,0 0 163 16</inkml:trace>
  <inkml:trace contextRef="#ctx0" brushRef="#br0" timeOffset="16456.35">2953 88 151 0,'0'0'255'16,"0"0"-16"-16,0 0-14 0,0 0-17 0,0 0-11 16,-5 3-18-16,5-3-10 0,0 0-11 0,0 0-18 0,0 0-9 15,0 0-10-15,0 0-7 0,0 0-6 0,0 0-3 16,14 8-5-16,-14-8-10 0,10 1 0 0,-10-1-13 16,13-1 0-16,-3 2-5 0,-1-1-8 0,-9 0-6 15,17 2-2-15,-5-1-3 0,-1-2-1 0,0-1-5 16,1 1-5-16,-1 1-5 0,2 0-2 0,-2 0-3 15,3 0-4-15,-2-1-3 0,-1-1-1 0,0 1-1 16,-1-1-2-16,0 2-6 0,-10 0 4 0,14-2-1 16,-6 2-4-16,-8 0-1 0,12 0-4 0,-12 0 4 15,11 0-2-15,-11 0-9 0,9-3 4 0,-9 3-7 16,7 0-10-16,-7 0-6 0,0 0-14 0,0 0-18 16,0 0-11-16,8-2-14 0,-8 2-16 0,0 0-16 15,0 0-17-15,0 0-15 0,0 0-16 0,0 0-10 0,0 0-23 16,0 0-26-16,0 0-172 0,-28-1-415 0,28 1 184 15</inkml:trace>
  <inkml:trace contextRef="#ctx0" brushRef="#br0" timeOffset="16760.49">3061-41 42 0,'0'0'225'0,"0"0"-23"0,0 0-16 0,0 0-16 16,0 0-12-16,0 0-5 0,0 0 1 0,0 0-7 16,-7 20 1-16,4-15-8 0,2 5-9 15,0-1-6-15,1 3-3 0,1-2-3 0,-2 2-8 0,1 1-13 16,-1-2-4-16,1 2-10 0,0 2-11 0,1-4-5 15,0 0-3-15,-1 2-7 0,1-3-5 0,2 3-10 16,-3-3-22-16,1 1-34 0,0 0-36 0,-2-2-36 16,1 0-43-16,0-1-45 0,0-8-77 0,-1 12-132 15,1-12-415-15,0 8 184 0</inkml:trace>
  <inkml:trace contextRef="#ctx0" brushRef="#br0" timeOffset="23950.78">3567-66 5 0,'0'0'101'0,"0"0"-7"16,0 0-12-16,0 0-4 0,0 0-9 0,0 0-4 0,0 0-13 15,0 0 2-15,0 0-3 0,0 0-10 0,0 0 4 16,0 0-8-16,0 0-3 0,0 0 3 0,0 0 4 16,0 0 5-16,0 0 0 0,0 0-5 0,0 0-2 15,0 0 3-15,0 0-2 0,0 0-1 0,0 0 6 16,0 0-1-16,0 0 2 0,0 0 1 0,0 0-2 16,0 0-1-16,0 0 1 0,0 0 2 0,0 0-2 15,0 0 1-15,0 0-1 0,0 0-2 0,0 0 4 16,0 0-5-16,0 0 3 0,0 0 2 0,0 0-3 15,0 0 0-15,0 0-1 0,0 0 5 0,0 0-1 16,0 0 2-16,0 0 4 0,0 0-4 0,0 0-3 16,0 0-5-16,0 0 2 0,0 0-7 0,0 0-3 15,0 0 1-15,0 0-6 0,0 0-2 0,0 0 0 0,0 0-3 16,0 0-3-16,0 0 3 0,0 0-8 0,0 0 3 16,0 0-5-16,0 0-7 0,0 0 3 15,0-21 0-15,0 21-3 0,0 0 3 0,6-5-4 0,-6 5 3 16,0 0-2-16,7-5-1 0,-7 5-2 0,4-4-3 15,-4 4 3-15,6-3-3 0,-6 3 3 0,10-4-3 16,-10 4 2-16,9-4 0 0,-9 4-3 0,8-4 2 16,-3 3 2-16,-5 1-2 0,10-4-1 0,-10 4-1 15,9 0 1-15,-9 0 0 0,8-2 1 0,-8 2 0 16,11-5-1-16,-11 5 2 0,7-2-2 0,-7 2-1 16,6-3 0-16,-6 3 2 0,0 0-3 0,9-2 1 15,-9 2 0-15,0 0-1 0,0 0 1 0,0 0 3 16,0 0-6-16,0 0 2 0,9 0-2 0,-9 0 1 15,0 0 0-15,0 0 0 0,0 0-3 0,0 0 3 16,0 0 0-16,0 0 0 0,5 6 1 0,-5-6-3 16,0 0 1-16,0 8 1 0,0-8-1 0,0 0 3 15,0 0-2-15,0 10 3 0,0-10 0 0,0 0 3 0,-1 10-2 16,1-10 3-16,0 7-2 0,0-7 2 0,0 0 0 16,-2 10 2-16,2-10 0 0,-1 7-1 15,1-7 2-15,-3 7 3 0,3-7 0 0,-2 8 3 16,-1-3 3-16,3-5 4 0,-4 9-1 0,4-9-2 0,-4 10 1 15,1-7-2-15,3-3 2 0,-5 9-2 0,1-4-3 16,4-5-4-16,-4 9 4 0,2-3-3 0,-2-1-3 16,-1 1 9-16,1 0-6 0,4-6 0 0,-5 10 4 15,0-6-4-15,1 4 4 0,0-2-1 0,-2-1-1 16,-1 2 7-16,3-2-6 0,0 0 0 0,-1 2 1 16,-2-1-2-16,2 3-1 0,0-4-1 0,1 2 1 15,1 1 0-15,-2-3-4 0,-1-1 2 0,2 4-3 16,-1-3 1-16,1 2-1 0,-1 0 2 0,-3 1-4 15,6-1 2-15,-2 0 0 0,1-2 2 0,-2 0-1 16,1 0 1-16,0 2-1 0,-1-1-1 0,2 0 4 0,-1-1-1 16,4-5 0-16,-5 9-4 0,1-6 4 15,0 2 0-15,4-5-3 0,-6 7 1 0,6-7-1 16,-3 5 0-16,3-5-4 0,0 0 4 0,-5 9-1 16,5-9 0-16,0 0 2 0,-1 7-3 0,1-7 0 15,0 0 0-15,0 0 2 0,0 0-3 0,0 0 1 16,0 0 2-16,0 0 1 0,0 0 4 0,0 0 5 15,0 0 3-15,0 0 3 0,0 0-7 0,0 0-2 0,0 0 2 16,0 0-4-16,0 0-2 0,17-17-1 0,-10 11 2 16,-1 1-6-16,4-3-1 0,-2 2 4 0,0 0-6 15,0 1-1-15,-1 1 3 0,1-1 0 16,-2 1 0-16,3 0-5 0,-3 1 1 0,0-1-1 0,0 2 4 16,-6 2 1-16,13-4-4 0,-8 0 2 0,-5 4-2 15,10-4-3-15,-10 4 0 0,10-3 5 0,-10 3-3 16,9 0 0-16,-9 0 1 0,0 0-1 0,10-1-2 15,-10 1 2-15,8-1 0 0,-8 1 0 0,0 0-1 16,0 0 2-16,13 2-1 0,-11 2 1 0,-2-4-4 16,7 4 4-16,-7-4 0 0,7 3-2 0,-7-3 3 15,5 9 0-15,-1-8 2 0,-4-1-6 0,8 8 0 16,-8-8 3-16,5 5 2 0,0-2-1 0,0 1-3 16,-5-4 3-16,5 5 3 0,-5-5-1 0,8 4-1 15,-2 0 3-15,-6-4 2 0,9 4 0 0,-3-2 6 16,-6-2 0-16,13 3 2 0,-6-3 3 0,-7 0 5 15,14-2-5-15,-5 1 4 0,-9 1 3 0,15-1-4 16,-5-2-3-16,-2 1 0 0,0 1 0 0,0 0-1 0,-1-2 1 16,-7 3 0-16,12-3 2 0,-7 1-1 15,-5 2-2-15,11-6 0 0,-7 4-6 0,-4 2 0 16,0 0-1-16,8-2 1 0,-8 2-5 0,0 0-22 16,5-5-18-16,-5 5-21 0,0 0-35 0,0 0-31 0,0 0-28 15,0 0-40-15,0 0-34 0,0 0-48 0,0 0-195 16,0 0-505-16,0 0 224 0</inkml:trace>
  <inkml:trace contextRef="#ctx0" brushRef="#br0" timeOffset="32151.4">-501 1397 2 0,'0'0'158'0,"0"0"-17"0,0 0-9 0,0 0-13 16,0 0-4-16,0 0-14 0,0 0-2 0,0 0-2 16,0 0-12-16,0 0-11 0,0 0-7 0,0 0-8 15,0 0-1-15,0 0-8 0,0 0-13 0,0 0-1 0,0 0-2 16,0 0-2-16,0 0-8 0,-27-1-7 0,27 1-8 16,-9 4-1-16,9-4-5 0,-9 5-12 15,6-3 9-15,-3 2 0 0,6-4-3 0,-7 3 3 0,1 1 3 16,6-4-2-16,-8 6 1 0,2-3-7 0,6-3 2 15,-11 5 4-15,6-3 0 0,5-2-5 0,-7 6 2 16,7-6 3-16,-6 2-1 0,6-2 3 0,0 0 1 16,-5 4 0-16,5-4 2 0,0 0 5 0,0 0 1 15,0 0 6-15,0 0 0 0,-4 5 3 0,4-5 8 16,0 0 3-16,0 0 7 0,0 0 2 0,0 0 2 0,0 0 4 16,0 0-4-16,15 3 1 0,-15-3 0 15,0 0 5-15,12-1-1 0,-12 1 4 0,13-2-2 0,-6 1-2 16,4 1 1-16,0-1-2 0,1 1-1 15,-3 0-5-15,2 0-1 0,1-3-6 0,-1 3 1 16,3 0-3-16,-2-3-4 0,-3 2-2 0,1 0 2 16,3 1-3-16,-3 0-7 0,1 0 1 0,-1 0-4 0,-2 0-2 15,-8 0 1-15,19-2 0 0,-11 1-2 0,1 1 1 16,-9 0-1-16,16-4-4 0,-8 4-2 0,-8 0 2 16,12-2-2-16,-5-1 0 0,-7 3-1 0,13 0 1 15,-6 0-2-15,-7 0-1 0,11-1-2 0,-11 1-1 16,0 0 2-16,13-1-7 0,-13 1 5 0,0 0-6 0,10-2-6 15,-10 2-4-15,0 0-2 0,0 0-5 16,5 3-8-16,-5-3-8 0,0 0-2 0,0 0-12 0,0 0-9 16,0 0-10-16,0 0-13 0,0 0-6 0,-12 17-18 15,12-17-3-15,-9 4-19 0,4-4-12 16,5 0-160-16,-14 5-327 0,8-3 146 0</inkml:trace>
  <inkml:trace contextRef="#ctx0" brushRef="#br0" timeOffset="32543.81">-582 1563 25 0,'0'0'157'0,"0"0"-8"16,0 0 2-16,0 0-12 0,0 0 8 0,0 0-1 0,11 11-7 16,-11-11-5-16,9 1-4 0,-9-1 0 0,9-1-4 15,-9 1 2-15,16-2-4 0,-3 0 0 0,-1 1-5 16,1 0-5-16,1-1-5 0,4-1-7 0,2 1-9 16,-3-1-7-16,-5 3-10 0,2-2-7 0,-2 2-7 15,-2-1-8-15,0-1-3 0,-1 2-7 0,-9 0-4 16,18-1-6-16,-11 0 1 0,-7 1-6 0,16 0-3 15,-10-1-1-15,-6 1-4 0,11-2-2 0,-11 2-3 16,12-2 4-16,-12 2-6 0,9 2-6 0,-9-2-7 16,0 0-13-16,10 0-10 0,-10 0-12 0,0 0-11 15,0 0-11-15,8 2-12 0,-8-2-17 0,0 0-13 16,0 0-19-16,5 2-14 0,-5-2-29 0,0 0-51 0,0 0-153 16,0 0-392-16,0 0 174 0</inkml:trace>
  <inkml:trace contextRef="#ctx0" brushRef="#br0" timeOffset="33428.61">83 998 14 0,'0'0'178'0,"0"0"-16"0,5-8-6 16,-5 8-13-16,0 0-5 0,0 0-7 0,0 0-3 0,0 0-13 15,0 0-8-15,18 13-5 0,-16-10 2 0,3 3-4 16,-5-6-9-16,7 10-2 0,-3-4-9 16,0 2-5-16,-1 0-3 0,1 0 1 0,3 1-4 0,-4-3-4 15,3 6-7-15,-4-3-2 0,3-3-3 0,-1 4-5 16,2-3-4-16,-4 2-4 0,2-5-4 0,-2 3-4 16,3 0-1-16,-3-2-1 0,2 0-6 0,0 2 0 15,-4-7-3-15,2 7 0 0,-2-7-3 0,4 9-1 16,-4-9 0-16,2 6 0 0,-2-6-7 0,2 4 6 0,-2-4-3 15,0 0 1-15,0 0-2 0,0 0 7 16,4 5-3-16,-4-5 0 0,0 0 0 0,0 0-2 16,0 0-1-16,0 0-3 0,0 0-2 0,4-21 0 0,-4 21-5 15,1-15-1-15,-1 8-5 0,4-3-3 16,-2 0-6-16,1-2-1 0,1 2-5 0,-1 0 0 0,1-2-1 16,0-1 3-16,-1 2-2 0,1 1 0 0,-2-2 4 15,4 3 3-15,-2 1 1 0,0-1-1 0,0 1 1 16,-1 3 2-16,-1-1 0 0,0 0 5 0,3 1-5 15,-5 5 5-15,7-9-2 0,-3 5 4 0,-4 4 0 16,5-6 1-16,-5 6-4 0,6-5 4 0,-6 5 0 16,4-3-3-16,-4 3 0 0,0 0 1 0,8-6-4 0,-8 6 8 15,0 0-1-15,0 0 1 0,13 6 4 16,-13-6 1-16,9 4 2 0,-6-1 1 0,-3-3-2 16,8 8 6-16,-5-2 2 0,1 0 4 0,1 3 2 0,2-2 4 15,-5-1-5-15,3 4 5 0,-1 0-1 0,1 2 2 16,-1-5-2-16,-2 5 1 0,3-2-4 0,-2-1 0 15,-1 1-3-15,0-3 2 0,0-1-5 0,2 1 3 16,-2 0 0-16,1-2-5 0,-1 2-3 0,0-1 4 16,0 0-5-16,-2-6 3 0,5 10-6 0,-3-5 1 15,-2-5-8-15,1 7-14 0,-1-7-19 0,2 7-16 16,-2-7-22-16,2 7-13 0,-2-7-22 0,0 0-15 16,5 4-27-16,-5-4-44 0,0 0-210 0,0 0-435 15,14-10 193-15</inkml:trace>
  <inkml:trace contextRef="#ctx0" brushRef="#br0" timeOffset="33745.08">593 1045 80 0,'0'0'176'0,"6"8"6"0,-6-8-12 0,0 0-6 16,8 2-7-16,-8-2-5 0,0 0-7 0,13 2-2 15,-13-2-3-15,10 0-8 0,-1 0 3 0,-9 0-5 16,15-3-1-16,-3 2-8 0,-2 0-4 0,3-1-8 16,-1 2-4-16,1-2-7 0,0-1-7 0,1 1-4 15,-1-1-9-15,-3 1-9 0,2 1 0 0,1 0-13 16,-1-4-1-16,-3 5-7 0,4 0-4 0,-2-3-4 16,-4 2-5-16,1-2-6 0,0 2-2 0,-8 1-1 15,12-3-2-15,-7 2-11 0,-5 1-10 0,0 0-9 16,11-3-6-16,-11 3-13 0,0 0-21 0,0 0-18 0,0 0-17 15,0 0-21-15,0 0-19 0,0 0-11 0,0 0-15 16,0 0-9-16,-19-11-20 0,11 8-24 0,8 3-153 16,-12-5-380-16,5 1 169 0</inkml:trace>
  <inkml:trace contextRef="#ctx0" brushRef="#br0" timeOffset="34033.3">741 875 104 0,'0'0'197'0,"0"0"-18"0,0 0-12 0,-6-6-14 16,6 6-17-16,0 0-17 0,0 0-6 0,0 0-9 16,0 0 4-16,0 0-7 0,0 0-2 0,0 0-4 0,-2 24-2 15,0-17 0-15,2-7-2 0,0 16 2 0,0-7-4 16,0 2-2-16,0 2-5 0,0-3-2 0,0 1-2 16,-2-2 1-16,2 5-6 0,0-3-2 0,2 0-3 15,-2 0-6-15,4-1-9 0,-2-2-4 0,-2-2-5 16,4 4-1-16,-4 0-6 0,2-3-5 0,-2 0 1 15,0-7-5-15,4 10-3 0,-2-3 1 0,-2-7-8 16,0 10 4-16,0-10-11 0,2 10-11 0,-2-10-16 16,3 7-19-16,-3-7-21 0,2 4-18 0,-2-4-14 15,0 0-13-15,0 0-24 0,4 6-20 0,-4-6-22 16,0 0-32-16,0 0-173 0,14-10-402 0,-7 6 177 16</inkml:trace>
  <inkml:trace contextRef="#ctx0" brushRef="#br0" timeOffset="35570.7">108 754 82 0,'-5'10'202'0,"-7"4"-5"0,2 2-14 0,1 0-9 0,-7 8-13 16,5 0-9-16,0 1-7 0,1-1-12 0,2 2-10 16,1-3-15-16,3 3-4 0,1 1-7 0,3-3-10 15,0-5-9-15,9 8-7 0,0-5-2 0,-3-2-9 16,6 2-7-16,-3-3-4 0,5 3-3 0,1-1-7 16,-1-4-3-16,-1-2-13 0,1-1-29 0,0-1-31 15,2 0-45-15,-1-2-40 0,1-4-65 0,-3-2-153 16,6 0-368-16,-3 0 163 0</inkml:trace>
  <inkml:trace contextRef="#ctx0" brushRef="#br0" timeOffset="34489.05">1004 859 119 0,'0'0'170'16,"0"0"-2"-16,0 0-2 0,4-4-4 0,-4 4-6 15,0 0-8-15,0 0-13 0,0 0-3 0,0 0-9 16,0 0-11-16,5-6-11 0,-5 6-11 0,0 0-8 15,0 0-6-15,0 0 5 0,0 0-3 0,0 0 0 0,0 0 5 16,0 21 2-16,1-15-9 0,0 1 2 0,-1 3 2 16,2-1-3-16,-1 3-1 0,0-1-1 0,0 1-7 15,1 0-2-15,0-2-3 0,2 1-7 0,-1 0-5 16,-3 1-3-16,4 0-5 0,0-2-3 0,-1-1-5 16,0 0-2-16,-3 1-2 0,2-3-1 0,2 4-4 15,-3-5 0-15,2 1-2 0,0-2-6 0,-1 2-9 16,-2-7-11-16,4 8-19 0,0-2-16 0,-4-6-24 15,2 8-22-15,-2-8-20 0,4 5-21 0,-4-5-22 16,4 4-34-16,-4-4-38 0,0 0-199 0,9 0-451 16,-9 0 199-16</inkml:trace>
  <inkml:trace contextRef="#ctx0" brushRef="#br0" timeOffset="34919.31">1308 756 202 0,'0'0'208'0,"0"0"-16"0,14 5-10 0,-10-1-6 16,1 1-7-16,3 0-3 0,0 1-4 0,3 1-5 16,-1 0 2-16,0 3-15 0,1 1-5 0,1 3-10 15,-1 0-11-15,1 1-8 0,-1 2-13 0,-2-3-9 16,0 3-13-16,-1 0 0 0,-2-1-9 0,-2 1-6 16,1 1-5-16,-5-3-5 0,0 4-1 0,0-1-8 15,-5 0-3-15,-2 2-10 0,-3-3-9 0,-5 5-10 16,0-1-10-16,0 2-16 0,2-9-13 0,-5 6-10 15,-2-1-14-15,1-2-16 0,2-3-15 0,1-3-21 16,2 0-25-16,1-4-23 0,2 1-25 0,2-3-47 16,-1-1-119-16,2 0-374 0,-1-2 165 0</inkml:trace>
  <inkml:trace contextRef="#ctx0" brushRef="#br0" timeOffset="36639.01">1837 751 79 0,'0'0'181'0,"0"-9"-2"15,0 9-3-15,0 0-9 0,0 0-2 0,0 0-12 16,0 0-15-16,0 0-10 0,-6-7-8 0,6 7-7 16,0 0-5-16,0 0-8 0,-19 13-2 0,10-7-6 15,0 1 4-15,0 2-8 0,0 1-7 0,-5 2-8 0,3 1-4 16,-3 2 0-16,1 6-6 0,3-4-9 16,2-2 5-16,0 5-6 0,3-4 1 0,-3 0-7 0,6 3-3 15,-2 0-3-15,2-3-3 0,2 2-2 0,0-1-3 16,1-2-2-16,3 1-5 0,-2 1-1 0,2-5 1 15,2 3-4-15,-1-3-4 0,2-2 1 0,-3 1-4 16,4-5-11-16,-2 4-16 0,-1-3-15 0,0-3-25 16,1 3-35-16,1-4-26 0,-3 0-33 0,-4-3-50 15,13 0-229-15,-13 0-461 0,15-5 205 0</inkml:trace>
  <inkml:trace contextRef="#ctx0" brushRef="#br0" timeOffset="37188.76">1952 915 105 0,'0'0'144'0,"0"0"-11"0,0 0-12 0,0 0-4 16,0 0 1-16,0 0-3 0,0 0-9 0,0 0 0 15,9 13-1-15,-9-13 1 0,0 12-7 0,2-4-7 16,-2-2-10-16,2 1-5 0,-2 3-9 0,0 0 1 15,0 1-3-15,1-4-4 0,0 4-4 0,1-2-4 16,-2 0-8-16,1-1 0 0,-1-8-5 0,1 12-8 16,0-8 2-16,-1-4-4 0,2 10-3 0,-2-10-3 15,1 7 0-15,-1-7-4 0,0 0 4 0,3 8 3 0,-3-8 5 16,0 0 5-16,0 0 0 0,0 0-9 16,0 0-1-16,0 0-5 0,0 0-8 0,0 0-7 0,5-19-7 15,-2 11-13-15,-2-1-6 0,0 1-4 0,3-3-1 16,-3 0 0-16,2 2 0 0,-2-1 2 0,1-1 3 15,1 1 2-15,-2 0 0 0,1 5 1 0,-2 5 1 16,2-14 4-16,1 8-1 0,-2-1 3 0,-1 7 0 16,3-13 3-16,-2 9-4 0,3-1 7 0,-4 5 4 15,0 0-2-15,3-13 4 0,-3 13-2 0,6-7-3 16,-6 7 7-16,2-2-1 0,-2 2 3 0,0 0 2 16,0 0 1-16,0 0 4 0,12-3 2 0,-12 3 6 15,0 0 5-15,12 5-1 0,-6-2 1 0,-1 0 0 16,0 1 4-16,1 1 3 0,-1 0-2 0,0 3-1 15,2 1 0-15,-1-1 1 0,3 1-4 0,-3 0-4 0,1-1 1 16,-2 2-5-16,2 0-1 0,-1-1 0 0,-1-2-4 16,-1 1 1-16,0 0-1 0,0-2 0 0,0 4-3 15,-1-5 0-15,1 1-2 0,-2 0 0 0,-2-6-7 16,4 7-10-16,-3 0-18 0,-1-7-15 0,4 8-20 16,-4-8-9-16,2 5-16 0,-2-5-23 0,0 0-22 15,0 0-49-15,0 0-206 0,0 0-415 0,0 0 184 16</inkml:trace>
  <inkml:trace contextRef="#ctx0" brushRef="#br0" timeOffset="37459.03">2335 948 150 0,'0'0'179'0,"0"0"-16"0,0 0-8 16,0 0-7-16,14 2-8 0,-14-2-6 15,5 6-8-15,-5-6 0 0,9 4-4 0,-5-3-9 0,-4-1-11 16,13 4-9-16,-7-1 5 0,2-1-10 0,2-1 0 16,0 0-5-16,-1 1-8 0,4-2-5 0,-3 0-4 15,0 1-9-15,1-1-4 0,-1 1-9 0,0-2-1 16,0 1-8-16,-10 0-4 0,19 0-10 0,-11-1-6 16,-8 1-12-16,14-2-14 0,-8 2-15 0,-6 0-15 15,10-2-17-15,-10 2-30 0,6-5-17 0,-6 5-19 16,5-5-26-16,-5 5-31 0,0 0-126 0,-1-10-331 15,1 10 147-15</inkml:trace>
  <inkml:trace contextRef="#ctx0" brushRef="#br0" timeOffset="37885.93">2432 844 55 0,'0'0'234'16,"-6"-5"-16"-16,6 5-20 0,0 0-24 0,0 0-18 15,0 0-11-15,0 0-5 0,0 0-2 0,0 0-12 16,0 0-7-16,0 0-4 0,4 22-2 0,-4-13-7 16,1 1-6-16,1 3-7 0,1-2 1 0,0 1-4 15,-2 0-10-15,-1 0-9 0,1 1-1 0,-1 1-11 16,0-3-3-16,1 0-7 0,-1-1-2 0,0 1-7 16,0 1-4-16,2-1-2 0,-4-1-2 0,2-3-8 15,-1 4-1-15,1-11 3 0,0 13-16 0,-1-8-15 16,1-5-21-16,-1 10-22 0,1-10-22 0,2 7-15 15,-2-7-23-15,0 0-26 0,0 0-46 0,0 0-223 0,0 0-436 16,0 0 193-16</inkml:trace>
  <inkml:trace contextRef="#ctx0" brushRef="#br0" timeOffset="38338.57">2675 936 47 0,'0'0'159'0,"7"-3"-19"16,-7 3-1-16,6-5-8 0,-6 5-10 0,3-7-11 0,1 2-2 16,-4 5-10-16,8-7 0 0,-4 2 1 15,-1 0-4-15,1-1-5 0,0-1-5 0,0 1-4 16,2-1-2-16,1 0-5 0,-2 2 3 0,0 0-3 0,1 1-1 15,1 0-7-15,-2 0-2 0,1-1-4 0,1 2-3 16,-7 3-2-16,11-5-7 0,-6 3-2 16,-5 2-6-16,9-4-5 0,-9 4-6 0,8-1-2 0,-8 1-4 15,0 0 0-15,11 3-4 0,-11-3-4 0,4 4-2 16,-4-4-1-16,4 5 2 0,-4-5 0 0,3 8-4 16,-2 0 4-16,0 1 1 0,-1 0-2 0,1 1-2 15,-1 0-1-15,0-3 4 0,0-7 1 0,-2 18-1 16,2-9 10-16,-3 3-4 0,1-2 2 0,-1 0-1 15,-1 1-4-15,-1-2 3 0,0 3 2 0,-3-2 0 16,1-1-5-16,-1 0 3 0,-2 1-4 0,2 0-1 16,-1-1-1-16,-1-1-1 0,2 1-1 0,-1-2-3 0,3 1 1 15,-2-2-3-15,2 2 1 0,0-5-3 0,-4 2 3 16,4 0-1-16,3-3 1 0,3-2 1 16,-8 5-1-16,8-5-4 0,-5 2 6 0,5-2-4 0,0 0-1 15,0 0 0-15,0 0 0 0,-9 3-1 0,9-3 0 16,0 0-5-16,0 0 3 0,0 0-3 15,0 0 2-15,24-8-4 0,-24 8 2 0,15 0 3 0,-7 0-3 16,2-3 3-16,2 2-1 0,-1-2 0 0,2 2 3 16,-1 0-2-16,0 1 0 0,0-5-1 0,-1 5 1 15,1-1-2-15,-2 1 1 0,0-1-2 0,-2 2 1 16,-8-1 0-16,13-1 0 0,-13 1-3 0,12 1-4 16,-12-1-10-16,9-1-12 0,-9 1-14 0,0 0-12 15,12 0-13-15,-12 0-8 0,0 0-17 0,0 0-8 16,9 0-15-16,-9 0-28 0,0 0-27 0,0 0-203 15,1-8-405-15,-1 8 180 0</inkml:trace>
  <inkml:trace contextRef="#ctx0" brushRef="#br0" timeOffset="38652.57">2991 693 3 0,'0'0'210'0,"0"0"-13"0,0 0-12 0,17 12-9 15,-12-4-7-15,0 2-7 0,2-1-3 0,1 6-7 0,1 2 4 16,0-3-5-16,3 3-13 0,1 7-12 0,1-2-10 15,-3 1-10-15,-1-5-9 0,2 4-10 16,-4-2-7-16,2-2-10 0,-4 7-6 0,-3-6-6 16,-2 1-18-16,0 5-22 0,-3-6-28 0,-5 5-33 0,1-5-45 15,-3-2-26-15,-5 5-13 0,-1 1-35 0,-1-4-201 16,1-5-393-16,2-1 174 0</inkml:trace>
  <inkml:trace contextRef="#ctx0" brushRef="#br0" timeOffset="41421.2">1955 1708 126 0,'0'0'231'0,"0"0"-23"0,-8-11-16 0,8 11-15 16,0 0-18-16,0 0-13 0,0 0-13 0,0 0-10 0,11-12-14 16,-4 7-8-16,-7 5-2 0,10-8 2 0,-2 1-7 15,1 1-1-15,1-1 0 0,0 2-3 16,2 1-3-16,1-1 0 0,-2 1-5 0,1-1-9 0,0 2-5 15,0-1-4-15,-2 0-8 0,-1 3-5 0,-1 0-7 16,-8 1-5-16,12-2-5 0,-4 2-2 0,-8 0-9 16,10 0 8-16,-10 0-9 0,11 2-2 0,-11-2-4 15,8 3 6-15,-5 2-6 0,-3-5 4 0,5 9-1 16,-4-4 1-16,1 2-3 0,-2-7 1 0,-3 14 0 16,2-4 2-16,-2-1 2 0,-1 2-2 0,-3-3 3 15,2 4-4-15,-3 0-1 0,1-2 1 0,-1 1-7 16,-1-1 2-16,0 0 3 0,-3 2-3 0,1 0 0 15,2-4 0-15,-4 4-4 0,1-3-1 0,4-2 0 16,-3 0 1-16,2 0 2 0,-1 1-9 0,4-3 3 16,-1 0 5-16,-3-1-7 0,5-1 3 0,0 0-1 0,5-3 3 15,-9 7-2-15,9-7 1 0,-7 3-1 16,7-3 7-16,-7 1-5 0,7-1-5 0,0 0 6 16,0 0-5-16,0 0 1 0,0 0-2 0,0 0 3 0,-10-8-5 15,10 8 5-15,0 0-5 0,0 0 7 0,10-14-7 16,-10 14-1-16,9-7 2 0,-4 3-4 0,0 1 1 15,-5 3 1-15,12-7 1 0,-6 3-2 0,-1 1 1 16,-5 3-1-16,12-3-9 0,-12 3 8 0,10-2 0 16,-10 2 1-16,10 0-1 0,-10 0 1 0,9 3 0 15,-9-3-2-15,11 2-2 0,-5 2 3 0,-2-1 0 16,1 2-5-16,0 0 5 0,1-1 0 0,0 1 4 16,0 1-4-16,3-2 7 0,-1-1 7 0,0 2 2 15,1-1 9-15,2-1 0 0,0-1 3 0,0-1 0 16,1 1 4-16,-1-2-1 0,3 0-7 0,-2 3 0 15,0-3 1-15,1-3 1 0,1 3-9 0,-2 0 2 16,0-3-7-16,0 2 0 0,1-1 4 0,-4 0-6 0,0-2-6 16,-2 2-15-16,1-1-10 0,-8 3-8 0,12-4-14 15,-6 3-13-15,-6 1-20 0,6-3-24 16,-6 3-29-16,5-4-23 0,-5 4-32 0,0 0-26 0,0 0-27 16,0 0-225-16,0 0-501 0,0 0 222 0</inkml:trace>
  <inkml:trace contextRef="#ctx0" brushRef="#br0" timeOffset="42173.53">3485 1354 99 0,'0'0'202'0,"0"0"-15"16,0 0-11-16,0 0-14 0,0 0-9 0,0 0-9 15,0 0-17-15,0 0-6 0,0 0-7 0,0 0-9 16,0 0-9-16,0 0 3 0,0 0 6 0,0 0-5 15,0 0 0-15,0 0-1 0,0 0-4 0,0 0 0 16,0 0 1-16,0 0-2 0,-1 18 0 0,1-18-5 16,11 3-6-16,-11-3-5 0,13 1 2 0,-3-1-6 15,-1 1-7-15,3-1 4 0,2 0-4 0,-2-1-11 16,1 0 5-16,0 1-5 0,5-2 1 0,-4 1-3 0,-1 1-4 16,0 0 4-16,1-1-15 0,-1 1-4 15,-2-3-2-15,1 3-2 0,-1 0-3 0,-1 0-4 16,-1 0-5-16,-9 0 3 0,15-2-2 0,-8 4-2 0,-7-2 0 15,11 0-4-15,-11 0-7 0,9-2 3 0,-9 2-1 16,0 0-3-16,0 0 0 0,10-2-1 0,-10 2-11 16,0 0-8-16,0 0-13 0,0 0-11 0,9 2-15 15,-9-2-18-15,0 0-13 0,0 0-17 0,0 0-19 16,0 0-12-16,0 0-33 0,0 0-35 0,0 0-37 16,5-7-223-16,-5 7-497 0,4-8 219 0</inkml:trace>
  <inkml:trace contextRef="#ctx0" brushRef="#br0" timeOffset="42605.97">4091 1100 32 0,'0'0'186'16,"4"-6"-7"-16,-4 6-5 0,0 0-9 0,4-6-8 15,-4 6-9-15,0 0-7 0,4-6-13 0,-4 6-2 16,0 0-4-16,0-8-4 0,0 8-4 0,0 0-1 16,0 0-2-16,0 0-4 0,0 0-2 0,4-8-7 15,-4 8-9-15,0 0-5 0,0 0-16 0,0 0-8 16,0 0-9-16,0 0-4 0,0 0-4 0,0 0-5 15,0 0 4-15,0 0 3 0,0 21-1 0,0-12-1 16,0 3 1-16,3 1 5 0,-2 1 7 0,0 3 0 16,3 1 1-16,-3 0 6 0,3-1 0 0,0 3-5 15,0-3 3-15,-2 1-8 0,2 0-3 0,0-2-3 16,2 1-1-16,-2-3-4 0,-1-2-6 0,-1 2-4 16,3 1-3-16,-2-5-4 0,-2 1-3 0,0-2 6 15,2 1-15-15,-2-4-19 0,-1 3-18 0,0-9-22 16,-1 13-22-16,0-6-30 0,-2-2-29 0,1 3-51 15,2-8-48-15,-4 9-60 0,-1-5-190 0,1 0-513 16,4-4 227-16</inkml:trace>
  <inkml:trace contextRef="#ctx0" brushRef="#br0" timeOffset="47993.64">-2046 2299 78 0,'-2'-10'161'0,"2"10"-9"0,0 0-1 15,2-9-9-15,-2 9-13 0,0 0 4 0,0-8-10 0,0 8-1 16,0 0-7-16,0 0-5 0,-4-7-6 16,4 7 0-16,0 0-11 0,0 0-7 0,-1-10-3 15,1 10-8-15,0 0-10 0,-5-5-2 0,5 5-7 16,0 0-5-16,-7-5-3 0,7 5-3 0,-9-2 0 16,9 2-4-16,-8 0-8 0,8 0 11 0,-13 0-5 15,13 0-1-15,-15 2-1 0,9 1-2 0,-3-1-4 0,0 1-1 16,0 1-1-16,-2 1-3 0,2-2 0 0,0 3-1 15,-3-1-1-15,3-1 0 0,-1 4-2 0,0-2 0 16,1 1-2-16,0 0 1 0,-1 1 1 0,2-1 0 16,0 1-3-16,0 0 1 0,0-2-6 0,1 3 0 15,2-3 3-15,0 1 0 0,-1 0-2 0,2 2-4 16,1 1 3-16,-2-2-5 0,3-1-1 0,0 0 6 16,2-7-5-16,-3 15 3 0,3-8-5 0,0 1-1 15,0 3 5-15,0-3-3 0,0 0 0 0,2 3-1 0,-1-3 2 16,1 4-1-16,-1-3-1 0,0 1 0 15,2 0-3-15,-1-1 2 0,-2 1-2 0,3-1-1 16,-3 2 3-16,3-3 0 0,-2 0-4 0,1-1 3 0,2 2 0 16,-4-9 6-16,2 12-3 0,0-5 1 0,0-1-3 15,-2-6 5-15,4 10 0 0,0-5 0 16,-2 1 1-16,-2-6-1 0,6 9 3 0,-1-7 11 0,0 1-2 16,-5-3 0-16,10 7 2 0,-3-6-2 0,-1 0 3 15,3 0-2-15,1-1 5 0,-2 2-4 0,3-2 0 0,0 0 0 16,-1 0 0-16,0 0-5 0,-1-2-3 15,3 1 3-15,-1 0-5 0,-3 1-3 0,-8 0 1 16,15-1-2-16,-7 1-1 0,-8 0-1 0,15 0-3 0,-9 0 4 16,-6 0-6-16,14-2 5 0,-14 2 2 0,10 0-6 15,-10 0-2-15,11 0 0 0,-3 2 0 0,-8-2 3 16,0 0-3-16,11 0-1 0,-11 0 2 0,8 0 0 16,-8 0 0-16,0 0-3 0,11-3-2 0,-11 3 1 15,8-1-1-15,-8 1 4 0,7-3-5 0,-7 3-8 16,9-1-10-16,-9 1-5 0,7-3-9 0,-7 3-17 15,0 0-18-15,9-5-17 0,-9 5-28 0,6-3-26 16,-6 3-29-16,5-5-40 0,-5 5-32 0,5-9-209 16,-5 9-486-16,2-9 215 0</inkml:trace>
  <inkml:trace contextRef="#ctx0" brushRef="#br0" timeOffset="48408.04">-1840 2491 115 0,'0'0'184'0,"0"0"-16"16,0 0-13-16,0 0-9 0,0 0-7 0,0 0 3 15,0 0-15-15,0 0-3 0,0 0-5 0,0 0-5 16,4 14-3-16,-4-14-7 0,0 0 0 0,-1 12-5 15,1-12-5-15,0 10-3 0,0-10-3 0,-3 11-6 0,2-4-5 16,1-7 2-16,0 14-5 0,0-7 0 0,-2 0 1 16,0 2-8-16,-1-1 0 0,3-8-9 0,-2 15-4 15,2-9-4-15,-1 0-1 0,1-6-5 0,-1 15 0 16,1-7-2-16,0-8-5 0,0 11-3 0,-2-3 4 16,2-8-4-16,3 11-4 0,-3-5 3 15,0-6 1-15,3 7 6 0,-3-7-6 0,5 6 8 0,-5-6-1 16,6 5 0-16,-6-5-9 0,9 3 1 0,-9-3 1 15,12 3-3-15,-12-3-6 0,13 0-1 0,-6 0-6 16,-7 0 0-16,16-5-2 0,-9 4-10 0,2 0-6 16,0-3-22-16,-1 0-7 0,5 2-24 0,-3-2-20 15,2 0-38-15,-3-1-27 0,1-2-26 0,-1 3-35 16,-1-4-26-16,-2 2-246 0,-1 2-509 0,1-5 226 16</inkml:trace>
  <inkml:trace contextRef="#ctx0" brushRef="#br0" timeOffset="48664">-1629 2534 117 0,'0'0'231'0,"0"0"-25"0,0 0-21 16,0 0-9-16,0 0-9 0,0 0 1 0,0 0-5 15,0 0-10-15,0 0-5 0,-3 34-3 0,2-24-5 16,0 6-14-16,-1 1-13 0,2-1-7 0,-2 2-12 0,2 0-7 15,-3 2-11-15,3-2-6 0,3 7-7 0,-3-1-5 16,0 1-3-16,0-5-8 0,0-1-3 16,4 1-8-16,-3 5-15 0,3-7-18 0,-3 0-16 0,3-2-22 15,-2-2-23-15,-2-1-26 0,2 1-27 0,2-3-26 16,-1-2-32-16,-1-2-58 0,0-2-134 16,0 1-391-16,-2-6 173 0</inkml:trace>
  <inkml:trace contextRef="#ctx0" brushRef="#br0" timeOffset="55124.27">-345 2516 91 0,'0'0'89'0,"0"0"-6"0,2-11 1 0,-2 11-4 16,0 0-8-16,0 0-6 0,0 0 4 0,0 0-1 0,4-5-11 15,-4 5 6-15,0 0 4 0,0 0-7 0,0 0 7 16,0 0-7-16,0 0 1 0,0 0-3 0,0 0 0 16,0 0-6-16,3-5 4 0,-3 5 2 0,0 0-5 15,0 0-1-15,0 0-3 0,0 0 2 0,0 0-4 16,0 0-4-16,0 0-2 0,0 0-1 0,0 0-1 16,0 0-8-16,0 0 2 0,0 0-3 0,0 0 0 15,0 0 0-15,0 0-1 0,0 0 3 0,0 0-2 16,0 0-1-16,0 0-2 0,0 0 0 0,0 0-1 0,0 0 2 15,0 0-2-15,0 0 2 0,0 0-3 0,0 0 1 16,0 0-1-16,0 0-4 0,0 0 0 0,0 0 1 16,0 0 0-16,0 0 0 0,0 0 2 0,0 0-4 15,0 0 0-15,9 16-3 0,-9-16 1 0,2 5 1 16,-2-5 3-16,0 0-6 0,3 6 2 0,-3-6 3 16,0 0 4-16,2 10 0 0,-2-10 0 0,4 6-1 15,-4-6-6-15,3 8 3 0,-3-8-3 0,2 8 1 16,-2-8-5-16,0 9 0 0,2-4-2 0,-2-5 6 0,2 9-6 15,-2-9 5-15,4 6 0 0,-4-6 0 16,2 7-4-16,-2-7 1 0,3 6-3 0,-3-6 4 16,0 8-4-16,0-8-1 0,3 8 0 0,-3-8-2 0,4 5 0 15,-4-5 3-15,2 7-1 0,-2-7-1 16,0 0-4-16,2 10 2 0,-2-10-2 0,3 4-1 0,-3-4 3 16,2 7-6-16,-2-7 2 0,4 6-1 0,-4-6 0 15,2 7 5-15,-2-7-6 0,5 5 0 0,-5-5-3 16,3 5 2-16,-3-5 3 0,2 7-2 0,-2-7 2 15,0 0-5-15,4 8-1 0,-4-8 5 0,0 0 0 16,1 5 2-16,-1-5-3 0,0 0 1 0,0 0 1 16,0 0-1-16,0 0 0 0,0 0 0 0,0 0-2 0,0 0 6 15,0 0-1-15,0 0 3 0,0 0 4 16,0 0-1-16,0 0 2 0,0 0-1 0,0 0-5 16,0 0-2-16,0 0 0 0,0 0 2 0,0 0-2 0,2-25-4 15,0 20 1-15,-2 5 1 0,2-17-4 0,0 10 1 16,-2 1-5-16,0-5 4 0,2 4-2 0,1-3 0 15,-1 0-1-15,0 3 2 0,-2-4 1 0,5 5-4 16,-3-1-1-16,1 2 2 0,-3 5 0 0,4-13-1 16,-2 6 0-16,0 1 0 0,-2 6 0 0,5-11 4 15,-1 6-6-15,-4 5 6 0,7-9 0 0,-4 4 2 16,-3 5-4-16,4-9 0 0,0 6 1 0,-1-2 1 16,-3 5 0-16,9-7-3 0,-9 7 2 0,5-9 0 15,-1 5 1-15,-4 4-3 0,8-5 0 0,-8 5 1 16,5-7 0-16,-5 7-1 0,8-5 2 0,-4 3-2 15,-4 2 1-15,6-7 4 0,-6 7-5 0,5-5 3 0,-5 5-1 16,8-2 1-16,-8 2-3 0,6-3 4 0,-6 3-4 16,0 0 1-16,6-5-1 0,-6 5 2 0,0 0-1 15,0 0-1-15,7-3 3 0,-7 3-2 0,0 0-2 16,0 0 5-16,11 0-4 0,-11 0 0 0,0 0 0 16,7 8 5-16,-5-5-3 0,-2-3 2 0,5 7 1 15,-5-7 3-15,2 9 2 0,0-2-1 0,-2-7-1 16,2 11 2-16,-2-4 1 0,2 0 1 0,0 0-6 15,0 3 10-15,-2-3-2 0,2 4 0 0,-2-2-3 16,2-2 10-16,0 0 3 0,-2 1-2 0,2 1-2 16,0 1-2-16,-2 0-1 0,0-4 1 0,3 2-3 15,-1-3-1-15,-2-5 0 0,0 13 0 0,0-7 0 0,4-1-4 16,-4-5 0-16,0 11 3 0,2-4 0 0,1-3-3 16,-3-4-2-16,2 9 1 0,-2-9 2 15,3 6-2-15,-3-6-3 0,2 8 3 0,-2-8-3 0,2 7-5 16,-2-7-14-16,0 0-4 0,0 6-14 0,0-6-17 15,0 0-17-15,0 0-18 0,0 0-13 0,0 11-19 16,0-11-17-16,0 0-21 0,0 0-17 0,0 0-36 16,0 0-199-16,0 0-442 0,0 0 196 0</inkml:trace>
  <inkml:trace contextRef="#ctx0" brushRef="#br0" timeOffset="55521.13">115 2611 202 0,'0'0'189'0,"7"3"-17"15,-7-3 7-15,0 0-11 0,9 1-6 0,-9-1-8 16,0 0-4-16,11-1-7 0,-11 1-5 0,0 0-8 0,11-2-6 15,-11 2-9-15,11-1-8 0,-11 1-14 16,10 0-5-16,-10 0-4 0,11-1-8 0,-11 1-11 16,12 0-3-16,-6-1-7 0,-6 1-1 0,11-3-9 0,-11 3-5 15,12 0-4-15,-12 0-3 0,11-1-5 0,-11 1-1 16,10 1 0-16,-4 0-3 0,-6-1-7 16,9 0 1-16,-9 0-4 0,9 0-1 0,-9 0 1 0,11 0-1 15,-11 0-3-15,7 2 0 0,-7-2-1 0,10 1-3 16,-10-1 0-16,8 2 2 0,-8-2-7 0,0 0-4 15,9-1-9-15,-9 1-4 0,0 0-7 0,8 2-10 16,-8-2-10-16,0 0-11 0,0 0-9 0,0 0-11 16,0 0-7-16,8 2-12 0,-8-2-18 0,0 0-36 15,0 0-8-15,0 0-41 0,0 0-139 0,0 0-362 16,0 0 161-16</inkml:trace>
  <inkml:trace contextRef="#ctx0" brushRef="#br0" timeOffset="55979.06">241 2476 137 0,'0'0'177'0,"0"0"-2"0,0 0-15 0,0 0-10 0,0 0-11 15,-2-7-8-15,2 7-15 0,0 0-8 16,0 0-11-16,0 0-7 0,0 0 0 0,0 0-1 16,0 0 0-16,0 0-8 0,0 0-4 0,0 0 3 0,0 0-1 15,2 26 1-15,-2-26 2 0,0 13-1 0,2-9-5 16,-2-4-5-16,0 12-4 0,3-4-5 15,-2 1 0-15,-2 1-4 0,1-1 5 0,0 2-5 0,1-3-7 16,-1 1-4-16,2 0 0 0,-2 0-5 0,0 0 3 16,2-1-7-16,-2-8-2 0,0 14-6 0,0-5 0 15,0-1-7-15,0-8-2 0,0 12 1 0,0-6-2 16,0-6-3-16,2 11 3 0,-2-11-7 0,2 9 4 16,-2-9-4-16,0 8-4 0,0-8-5 0,0 9-10 15,0-9-12-15,2 7-16 0,-2-7-18 0,0 7-18 16,0-7-19-16,0 0-13 0,3 8-11 0,-3-8-25 15,0 0-7-15,0 0-29 0,4 4-45 0,-4-4-150 16,0 0-399-16,0 0 177 0</inkml:trace>
  <inkml:trace contextRef="#ctx0" brushRef="#br0" timeOffset="57172.53">634 2477 157 0,'0'0'189'16,"0"0"-12"-16,0 0-12 0,0 0-13 0,0 0-13 15,0 0-3-15,0 0-13 0,0 0-4 0,5 22-10 16,-5-22-6-16,1 9 0 0,2-4-8 0,-3-5-12 15,0 12 3-15,0-5-6 0,2-1 3 0,2 1-6 16,-3-1-4-16,2 3-5 0,-2 2 2 0,1-5-9 16,1 2-4-16,0-1-9 0,-2 1 0 0,0-1-4 0,1-1-6 15,-2 2-9-15,2-1 4 0,-2-7-4 16,2 10-1-16,0-3-5 0,-2-7 0 0,3 10-2 16,-3-10-4-16,2 8-3 0,-2-8 2 0,1 5-2 0,-1-5 0 15,0 0-2-15,1 8 2 0,-1-8-5 0,0 0 7 16,0 0-5-16,0 0 3 0,0 0-5 0,0 0-1 15,0 0 1-15,0 0-3 0,0 0-1 0,0 0 1 16,0 0-4-16,7-20-9 0,-7 20-2 0,3-10-8 16,-2 2 0-16,-1 8-11 0,1-16 2 0,0 7-7 0,0 0 3 15,-1-1 5-15,2 1 2 0,0-1 4 16,-2 1 0-16,3-2-2 0,-2 6 7 0,2-2 3 16,1-2-2-16,-4 3 3 0,0 6 0 0,5-13 0 0,-3 8 1 15,-2 5 1-15,3-10 1 0,-1 5 1 0,-2 5 2 16,0 0-5-16,4-9 6 0,-4 9 0 0,3-5 1 15,-3 5-4-15,0 0 2 0,2-7 2 0,-2 7 1 16,0 0 1-16,0 0-1 0,4-7-2 0,-4 7 1 16,0 0-2-16,0 0 2 0,0 0-2 0,0 0 7 15,0 0 1-15,0 0 3 0,0 0 5 0,0 0-1 16,12 11-2-16,-12-11 5 0,2 10 4 0,-2-10 3 16,2 12 7-16,0-2-2 0,-2-3 3 0,1-2-2 15,2 6 7-15,0-1-3 0,-3-2 4 0,2 1-5 16,2 2 6-16,-4-3-5 0,4 0-3 0,-3-1 5 15,1 0-4-15,-1 1-1 0,1-3-4 0,-2-5-1 0,4 13-1 16,0-8-2-16,-3 1-1 0,-1-6-8 0,4 12 3 16,-4-7-3-16,0-5 3 0,5 8-17 0,-5-8-16 15,4 8-18-15,-4-8-21 0,1 8-25 0,-1-8-16 16,2 5-24-16,-2-5-15 0,0 0-31 0,0 0-54 16,0 0-173-16,0 0-428 0,0 0 189 0</inkml:trace>
  <inkml:trace contextRef="#ctx0" brushRef="#br0" timeOffset="61066.02">993 2571 189 0,'0'0'216'0,"0"0"-13"15,0 0-11-15,0 0-13 0,0 0-15 0,0 0-10 16,0 0-16-16,0 0-10 0,0 0-16 0,0 0-11 0,0 0-13 16,0 0-8-16,0 0-6 0,0 0-5 15,0 0-4-15,0 0-2 0,0 0-4 0,0 0-3 16,0 0-4-16,0 0-1 0,0 0 1 0,0 0-7 15,27 5-3-15,-27-5-4 0,8 0-3 0,-8 0-6 16,11 0-1-16,-11 0-5 0,13-1 1 0,-13 1-8 0,12 0 4 16,-5-3-5-16,1 2-3 0,-8 1-4 0,17 0-6 15,-10 0-7-15,-7 0-8 0,15 0-12 0,-9 0-7 16,-6 0-12-16,13-3-14 0,-6 3-8 0,-7 0-16 16,13-2-11-16,-13 2-11 0,9-2-14 0,-9 2-14 15,10-3-38-15,-10 3-144 0,8-2-339 0,-8 2 150 16</inkml:trace>
  <inkml:trace contextRef="#ctx0" brushRef="#br0" timeOffset="62904.22">647 2287 101 0,'0'0'146'0,"0"0"-18"15,0 0-8-15,0 0-11 0,0 0-4 0,0 0-4 16,0 0-5-16,0 0-2 0,0 0-6 0,-10-8-11 15,10 8-9-15,0 0-6 0,0 0 3 0,0 0-4 16,-10-2-4-16,10 2-5 0,0 0-3 0,0 0-1 16,-11 2 0-16,11-2-3 0,0 0 0 0,-13 1-7 15,13-1 8-15,-10 6 0 0,6-3 2 0,-1 1-3 0,-3 2 7 16,-2 3 0-16,4-3 0 0,-3 4-3 0,-3 3 8 16,3 3-1-16,-2 2 5 0,-1-1-7 0,2 8 1 15,-4 1-4-15,7-1-3 0,0 0-1 0,-2 1-4 16,5-3-3-16,-1 2-4 0,3 0-4 0,4 0-4 15,-2-6-2-15,5-1-1 0,1 7-2 0,4-6-2 16,-4-1-1-16,7 4-3 0,-1-6-6 0,1-1 3 16,3 0-5-16,-4-1-16 0,5-2-22 0,-2-1-26 15,2 1-26-15,-1-3-37 0,0-1-34 0,0-2-48 0,-1 1-188 16,4-2-420-16,-8 0 186 0</inkml:trace>
  <inkml:trace contextRef="#ctx0" brushRef="#br0" timeOffset="61447.79">1293 2449 197 0,'0'0'183'16,"0"0"-15"-16,0 0-13 0,0 0-10 0,0 0-8 16,0 0-10-16,0 0-9 0,0 0-7 0,0 0-5 15,0 0-1-15,0 0-3 0,0 0-10 0,0 0 5 16,0 0-3-16,8 15 0 0,-8-15-4 0,2 10-2 0,-2-10 0 15,2 9-6-15,-1-3-9 0,1 1 1 16,1 0 1-16,0 1-6 0,-2 1-7 0,2 0-6 0,-2-1-2 16,2 1-3-16,-1-4-3 0,0 5-8 0,0-3-5 15,1 1 0-15,-1 1-4 0,0-2-4 0,2-2 0 16,-1 2-7-16,-3-7-5 0,5 11-14 0,-2-5-16 16,-1-2-24-16,-2-4-17 0,6 9-20 0,-4-3-31 15,-2-6-30-15,6 6-40 0,-6-6-35 0,4 5-181 16,-4-5-424-16,7 4 187 0</inkml:trace>
  <inkml:trace contextRef="#ctx0" brushRef="#br0" timeOffset="61951.27">1563 2316 177 0,'0'0'222'0,"9"-2"-16"0,-9 2-5 16,0 0-8-16,14 4-10 0,-14-4-3 0,9 5-7 15,0-3-6-15,0 4-8 0,0-1-3 0,1 1-11 0,0 4-9 16,-2-2-10-16,0 4-6 0,3-2-14 0,-2 4-11 15,0 1-6-15,-2-1-6 0,-2 3-12 0,1-2-6 16,-6 2-8-16,0 0-5 0,-3 2-1 0,0-2-7 16,-2 2-9-16,-5 6-16 0,1-11-19 0,-3 10-10 15,3-6-11-15,-2 4-13 0,0-5-22 0,-3 4-9 16,1-6-14-16,1 0-19 0,0-3-23 0,-1 2-25 16,7-5-13-16,-3-1-29 0,1-1-201 0,0 1-422 15,3-4 186-15</inkml:trace>
  <inkml:trace contextRef="#ctx0" brushRef="#br0" timeOffset="63926.24">1903 2650 154 0,'0'0'196'0,"0"0"-16"0,0 0-15 16,29-7-13-16,-22 6-13 0,0-1-12 0,-7 2-7 15,12-3-8-15,-1 0-8 0,-2 1-10 0,-1-1-4 16,2 1-8-16,1-1-4 0,1 2-7 0,-2 0-1 16,-2 0-10-16,-1 0-5 0,-7 1-4 0,14-3-4 15,-7 3-6-15,-1-3-2 0,-6 3-6 0,11-2-6 16,-11 2 2-16,13-1-4 0,-13 1-2 0,14 1-3 0,-7-1-2 15,-7 0-2-15,14 0-4 0,-8-1 3 16,-6 1 0-16,14 1-2 0,-14-1-6 0,15-1 1 16,-7 1-1-16,-8 0-8 0,14 0-2 0,-7-1-7 0,-7 1-5 15,10 0-13-15,-10 0-9 0,11 0-11 0,-11 0-14 16,0 0-14-16,9-1-11 0,-9 1-23 0,0 0-18 16,5-8-27-16,-5 8-135 0,0 0-313 0,0 0 139 15</inkml:trace>
  <inkml:trace contextRef="#ctx0" brushRef="#br0" timeOffset="64268.12">2075 2483 63 0,'0'0'175'0,"0"0"-10"15,0 0-8-15,0 0-31 0,0 0 9 16,0 0-5-16,0 0-6 0,0 0-9 0,0 0 6 0,0 0-4 16,-13 12 1-16,12-7-4 0,1-5-9 0,-3 16-9 15,2-7-3-15,0 3-1 0,-1 0 1 0,2-3-5 16,0 4 0-16,2-2-6 0,-2 1 0 0,1 0-4 16,0 2-8-16,2-2-8 0,-1-1-4 0,1 1-7 15,2-1 1-15,-1-1-7 0,-2-1-5 0,2 0-2 16,-1-2-5-16,1 3-2 0,-3-4-1 0,3 1-6 15,-2-2-2-15,1 1-1 0,-3-6-10 0,5 8-20 16,-5-8-19-16,4 7-25 0,-4-7-17 0,1 8-15 0,-1-8-24 16,1 7-27-16,-1-7-22 0,0 0-18 15,0 0-48-15,5 2-126 0,-5-2-379 0,0 0 168 16</inkml:trace>
  <inkml:trace contextRef="#ctx0" brushRef="#br0" timeOffset="64623.01">2426 2662 108 0,'0'0'183'15,"0"0"-7"-15,0 0-17 0,7-4-10 16,-7 4-9-16,0 0-11 0,0 0-4 0,0 0-9 16,8-3-6-16,-8 3-7 0,0 0-19 0,0 0-7 0,0 0-1 15,9 0-10-15,-9 0-9 0,0 0-4 16,0 0-4-16,0 0-5 0,9-1-7 0,-9 1-14 0,0 0-8 15,0 0-7-15,0 0-17 0,0 0-17 0,5 6-16 16,-5-6-18-16,0 0-21 0,0 0-18 0,7 3-44 16,-7-3-129-16,0 0-294 0,0 0 131 0</inkml:trace>
  <inkml:trace contextRef="#ctx0" brushRef="#br0" timeOffset="64864.37">2650 2629 164 0,'9'0'187'0,"-9"0"-14"0,0 0-14 0,11-1-7 0,-11 1-9 16,10-1-14-16,-10 1-18 0,9 0-6 0,-9 0-7 15,8-2-13-15,-8 2-10 0,0 0-4 0,10-2-12 16,-10 2-12-16,7-1-1 0,-7 1-17 0,0 0-18 15,9 2-22-15,-9-2-29 0,0 0-27 0,0 0-21 16,10 1-60-16,-10-1-101 0,0 0-269 0,0 0 119 16</inkml:trace>
  <inkml:trace contextRef="#ctx0" brushRef="#br0" timeOffset="65115.59">2870 2634 216 0,'0'0'214'0,"0"0"-16"0,8-2-16 16,-8 2-18-16,0 0-15 0,7-4-12 0,-7 4-13 15,0 0-9-15,10-3-13 0,-10 3-10 0,0 0-15 16,7-3-2-16,-7 3-11 0,0 0-14 0,0 0-15 16,8-1-23-16,-8 1-16 0,0 0-24 0,0 0-29 15,0 0-27-15,0 0-27 0,0 0-59 0,11 2-89 16,-11-2-280-16,0 0 123 0</inkml:trace>
  <inkml:trace contextRef="#ctx0" brushRef="#br0" timeOffset="65412.65">3218 2620 143 0,'0'0'217'0,"9"2"-15"0,-9-2-4 0,8 0-12 0,-8 0-2 16,10 0-8-16,-10 0-11 0,15-1-6 0,-5 1-5 16,-2 0-15-16,5-1-5 0,-2 1-13 0,0-3-8 15,3 3-10-15,-2-2-10 0,6 1-9 0,-5 1-9 16,0-1-8-16,0 0-2 0,0-1-6 0,-1 1-5 15,0-1-9-15,-1 1-2 0,2-1-10 0,-4 1-2 16,3-1-3-16,-2 0-5 0,-1 0-9 0,-2 0-11 16,0 0-12-16,-7 2-13 0,10-3-18 0,-10 3-16 15,8-3-22-15,-8 3-24 0,5-2-28 0,-5 2-22 16,0 0-17-16,0 0-37 0,0 0-153 0,0 0-386 0,0 0 170 16</inkml:trace>
  <inkml:trace contextRef="#ctx0" brushRef="#br0" timeOffset="65859.04">3411 2488 140 0,'0'0'228'0,"0"0"-25"15,0 0-25-15,0 0-12 0,0 0-9 0,-10 8-5 16,10-8 0-16,-2 9-8 0,-1-3-6 0,0 0-3 15,1 1-7-15,-1 2-8 0,-1 1-5 0,2 1-4 16,-1 1-10-16,-2-2-9 0,4 2-7 0,-2 0-8 16,2-1-6-16,0 1-6 0,0-1-5 0,1 0-6 15,-2-1-4-15,2 1-7 0,2-1-1 0,-4-1-6 16,4-1 0-16,-2-1-7 0,1 0-4 0,-1-7-4 0,2 11-14 16,0-5-12-16,-2-6-16 0,2 10-22 15,1-6-17-15,-3-4-36 0,9 5-25 0,-9-5-25 16,10 1-47-16,-10-1-220 0,13-3-448 0,-6 1 199 0</inkml:trace>
  <inkml:trace contextRef="#ctx0" brushRef="#br0" timeOffset="66132.1">3918 2391 112 0,'0'0'234'0,"0"0"-3"0,0 0-16 15,0 0-16-15,-13 27-2 0,11-16-11 0,-5 0-6 16,5 1-13-16,-3 3-8 0,2 1-12 0,1 0-7 15,-1-3-7-15,2-1-8 0,-1 3-11 0,1 1-10 0,4 0-10 16,-1 0-6-16,1 0-12 0,1-5-5 0,1 7-5 16,2-4-5-16,1 0-19 0,-2-3-33 15,0 1-48-15,1 2-47 0,1 0-55 0,-2-6-63 16,1 2-243-16,1 1-484 0,-2-3 214 0</inkml:trace>
  <inkml:trace contextRef="#ctx0" brushRef="#br0" timeOffset="67865.19">-399 3608 55 0,'0'0'184'0,"0"0"-16"0,0 0-1 0,0 0-10 16,0 0-16-16,0 0-5 0,0 0-1 0,0 0-4 15,0 0-9-15,0 0 0 0,0 0-6 0,25 3-8 16,-16-5-6-16,3 1-3 0,0-2-7 0,2 3-9 16,0 0-6-16,4-1-8 0,-7 2-9 0,2-2-2 15,-1 0-7-15,1-1-7 0,-1 1-4 0,1 2-4 16,-4-1-2-16,2 0-10 0,-2 0 1 0,-9 0-3 15,14 0-6-15,-6 0-9 0,-1 2-6 0,-7-2-7 0,16 1-16 16,-11 0-5-16,-5-1-13 0,12 0-3 0,-12 0-10 16,8 3-17-16,-3-2-11 0,-5-1-16 15,0 0-25-15,12 2-1 0,-12-2-17 0,0 0-27 0,0 0-116 16,0 0-304-16,0 0 135 0</inkml:trace>
  <inkml:trace contextRef="#ctx0" brushRef="#br0" timeOffset="68114.63">-336 3744 125 0,'0'0'184'0,"0"0"3"0,0 0-4 0,0 0-9 15,9 7-11-15,-9-7-7 0,11 3-6 0,-2-3-2 0,0 0-2 16,2 0-10-16,2 0-12 0,0 0-10 0,-3 0-11 16,4 0-13-16,-1 0-10 0,-1 1-4 15,-1-2-9-15,-2 1-7 0,1 0-5 0,-10 0-9 0,17 0-9 16,-7 0-17-16,-4 1-11 0,-6-1-20 0,11 0-16 16,-11 0-14-16,12 1-16 0,-12-1-23 0,9 3-15 15,-1-2-28-15,-8-1-16 0,14-1-52 0,-14 1-121 16,11-1-337-16,-3-1 149 0</inkml:trace>
  <inkml:trace contextRef="#ctx0" brushRef="#br0" timeOffset="68795.07">375 3348 136 0,'0'0'213'0,"0"0"-24"0,0 0-23 0,0 0-9 16,0 0-11-16,0 0-9 0,0 0-13 0,0 0-3 16,18 12-9-16,-14-8-6 0,0 0-8 0,1 3-7 15,-1 0 2-15,3 1-6 0,-4 1-7 0,3-2-5 16,-1 3-7-16,-1-2-6 0,3 1-3 0,-4-1-3 15,3 1-7-15,-1 0-1 0,-1-1-8 0,-2 1-2 16,0-3-6-16,4 0-1 0,-4 0-1 0,-2-6-4 16,2 11-3-16,-2-11-3 0,2 6-3 0,-2-6 1 15,2 7 0-15,-2-7-1 0,0 0 8 0,0 0 8 16,4 6-2-16,-4-6 0 0,0 0-7 0,0 0-1 16,0 0 0-16,0 0-7 0,0 0-2 0,5-23-3 15,-5 15-7-15,4-3-10 0,1 0 1 0,-4 0-2 16,7-4-3-16,-4 6 2 0,-3-4 1 0,5-2-3 0,1 4 3 15,-2-1-1-15,-1 2-3 0,1 0 5 0,-1-1-1 16,2 3 4-16,0-1-1 0,-4 2 2 0,3 1 2 16,-1 1-1-16,0 0-4 0,2 0 2 0,-6 5 3 15,8-7-2-15,-2 4 1 0,-6 3 4 0,7-4-6 16,-7 4 3-16,10-4-3 0,-10 4 3 0,9-1 0 0,-9 1 4 16,10 4-3-16,-10-4 9 0,10 6 1 15,-4-2 5-15,-1 1 4 0,0 2 3 0,1 0-1 16,2 0-2-16,-2 3 1 0,1-2-4 0,-3 2-1 15,1 0-3-15,2-1-1 0,-3 1 2 0,2 2-3 16,-3-3 0-16,-1 2-3 0,4-2 4 0,-2-1-4 16,0 1 1-16,1-2-15 0,-3 0-15 0,0-2-20 15,-2-5-19-15,4 10-24 0,-4-5-5 0,0-5-12 0,6 5-18 16,-6-5-17-16,4 3-27 0,-4-3-46 0,0 0-150 16,13-8-389-16,-3 3 173 0</inkml:trace>
  <inkml:trace contextRef="#ctx0" brushRef="#br0" timeOffset="69080.76">1022 3253 29 0,'0'0'234'0,"0"0"-19"16,0 0-27-16,0 0-20 0,0 0-18 0,4-5-14 15,-4 5-6-15,0 0-4 0,0 0 2 16,0 0-2-16,0 0-2 0,-11 20-9 0,9-14 0 0,-3 2 3 15,1 0-12-15,1 2-4 0,1 1-8 0,-2 0-8 16,2 3-4-16,1-3-5 0,1 1-4 0,-1-1 0 16,1 1-9-16,1 3-5 0,0-4-5 0,1 0-5 15,2 1-2-15,-2 2-5 0,2-4-4 0,1 0-5 16,0 1-1-16,0-3-5 0,1 2 0 0,-1-2-3 16,-1 0-2-16,4-2-16 0,-2-1-21 0,1-1-26 15,-1-1-36-15,3-1-26 0,0-2-48 0,2 1-28 16,-1-4-46-16,3 0-197 0,-1-4-456 0,3 0 202 15</inkml:trace>
  <inkml:trace contextRef="#ctx0" brushRef="#br0" timeOffset="69552.47">1287 3379 183 0,'0'0'229'0,"0"0"-23"0,5-4-19 0,-5 4-15 16,0 0-23-16,0 0-12 0,11-1-12 0,-11 1-16 0,0 0-10 15,0 0-7-15,15 7-16 0,-11-3-1 0,0 0 1 16,-2 2-6-16,2-2 1 0,-3 3-5 0,4-1-6 16,-5-6-4-16,4 12-1 0,-1-7-9 0,-1 2-1 15,-2-7-8-15,3 9-1 0,-1-4-2 0,-2-5-3 16,3 8-5-16,-3-8-1 0,1 7-8 0,-1-7 7 16,4 6-2-16,-4-6 1 0,0 0 1 0,0 0 2 15,0 0-2-15,0 0-7 0,0 0-1 0,0 0-1 16,0 0 3-16,0 0-5 0,11-21-4 0,-8 13-3 0,2-1-12 15,-1-1-11-15,0 1-2 0,2-3 0 16,-1 0-2-16,0 0 3 0,-1-1 0 0,1 4 4 16,-1-3-1-16,2 4 4 0,0-2 1 0,-1 0 13 15,-1 1 4-15,1 1 6 0,1 0 4 0,-3 4 8 0,3-1 1 16,-6 5 0-16,9-8-2 0,-5 7 3 0,2-2-6 16,-6 3 3-16,10-1-4 0,-10 1 0 15,0 0 7-15,16 4-2 0,-11-2 5 0,0 4 5 0,-1-1 3 16,2-1-2-16,-2 2 0 0,2 2 5 0,-1 2-6 15,1 0-1-15,0-2-3 0,-2 3-6 0,1-1 4 16,0 1 1-16,-1-1-7 0,0 1-1 0,1-2-4 16,-1 0-1-16,-3 2-1 0,-1-4-1 0,5 3-4 15,-4-4-14-15,-1-6-14 0,3 13-18 0,-3-13-21 16,0 8-21-16,0-8-23 0,0 8-22 0,0-8-27 16,0 0-16-16,0 0-44 0,0 0-217 0,0 0-461 15,0 0 205-15</inkml:trace>
  <inkml:trace contextRef="#ctx0" brushRef="#br0" timeOffset="69808.77">1685 3397 107 0,'8'-5'236'0,"-8"5"-19"0,8-2-17 0,-8 2-5 0,11-1-9 16,1-2-13-16,-12 3-3 0,19-1-12 0,-5 1-7 15,-2-3-9-15,1 3-10 0,4-1-7 0,-2-1-9 16,3 0-12-16,-1 1-8 0,-2-1-12 0,-2 0-12 15,5 0-1-15,-7 2-8 0,2-2-9 0,-3 2-6 16,3 0-9-16,-3-3-17 0,1 3-18 0,-11 0-15 16,12 0-18-16,-12 0-16 0,9-1-20 0,-9 1-34 15,0 0-41-15,8-3-12 0,-8 3-42 0,0 0-178 16,0 0-403-16,0 0 178 0</inkml:trace>
  <inkml:trace contextRef="#ctx0" brushRef="#br0" timeOffset="70069.06">1881 3225 246 0,'0'0'238'16,"0"0"-16"-16,0 0-9 0,0 0-6 0,0 0-19 16,-3 17-8-16,3-17-10 0,3 11-7 15,3 0-10-15,-5-2-1 0,3 1-7 0,-1 1-14 0,-1-1-10 16,1 2-4-16,0 2-8 0,-2-2-10 0,1 0-8 15,-2 4-8-15,4-4-7 0,-3 0-15 0,-1 1 1 16,0-1-7-16,0 0-7 0,2-1-2 0,-2-1-7 16,-2 0 2-16,2 0-3 0,-1-3-13 0,1-7-14 15,-2 14-14-15,2-8-16 0,0-6-15 0,2 11-18 16,-2-11-17-16,-2 8-16 0,2-8-9 0,0 0-28 16,-3 6-36-16,3-6-39 0,0 0-61 0,0 0-149 15,18-16-440-15,-12 7 195 0</inkml:trace>
  <inkml:trace contextRef="#ctx0" brushRef="#br0" timeOffset="70345.58">2150 3253 228 0,'0'0'236'0,"0"0"-17"0,0 0-20 0,0 0-26 16,0 0-12-16,0 0-14 0,0 0-4 0,0 0-2 15,0 0 2-15,0 0-5 0,0 0-8 0,3 24 0 16,-1-14-8-16,-1 2-7 0,1-3-9 0,-1 4 4 16,2-2-11-16,-1 5-4 0,1-3-11 0,1-2-8 15,-1 2-7-15,0-1-8 0,0 0-1 0,1-1-5 16,0 0-10-16,-1 0-8 0,-2-1-17 0,3 0-19 16,-3-5-22-16,2 3-24 0,-2-1-23 0,-1-7-26 15,3 10-25-15,-2-6-27 0,-1-4-28 0,5 6-35 16,-5-6-203-16,0 0-445 0,0 0 197 0</inkml:trace>
  <inkml:trace contextRef="#ctx0" brushRef="#br0" timeOffset="70702.66">2473 3161 191 0,'11'0'262'15,"-11"0"-17"-15,13 3-21 0,-5 2-11 0,2 2-11 16,-1 2-7-16,-1 0-13 0,6 4-12 0,-3 0-7 16,3 2-13-16,-3 1-12 0,0-2-11 0,-2 1-17 15,0 0-3-15,0 1-16 0,-5-1-6 0,-1 3-9 16,-1-1-5-16,-4 3-14 0,0-2-1 0,-9 7-22 0,-2-4-24 16,-4 4-32-16,-1-1-27 0,-2-2-30 15,-2 2-27-15,-3-2-24 0,0-2-20 0,1-2-20 16,2 0-42-16,-3-3-162 0,2-1-405 0,2-3 180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02:48.05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3227 1870 93,'0'0'164,"8"0"0,-8 0 0,0 0 6,0 0 3,0 0 6,0 0-3,-8 13 4,7-7 1,-4-1-12,2 1-7,-2 1-7,-2 0 0,2 0-19,0 0-9,-3 3-12,3-2 1,-3 1-9,2 1-14,1-1-6,-3 2-4,1 1 6,0 2-21,-4 2-7,1 1 1,-2 2-10,0-1 4,1-3-9,-3 4-5,2-3-3,-2 4-8,-1-4-1,2-1 2,3 0-9,-3-2 1,6-1-2,-3-3-3,4-3 2,0 2-5,1-4-1,1 0-4,-2 0-1,2-3-2,4-1-10,-3 6-16,3-6-7,-3 2-20,3-2-21,0 0-19,0 0-27,0 0-30,0 0-31,9-14-38,-2 7-27,-2-4-40,3 2-144,-4 0-458,3 0 203</inkml:trace>
  <inkml:trace contextRef="#ctx0" brushRef="#br0" timeOffset="-421.62">3064 1925 39,'-9'12'207,"1"-2"-10,0 2-2,3 0-10,-3 0-6,3-4-11,-3 3-7,3 0-14,-2-3-2,2 3-13,-2-5-13,4 0-7,-2-2-8,-1 3-9,5 1-11,-5-4-7,0 2-8,1 2-7,-1-1-3,-1 1-8,2 0-4,-2-3-5,0 4-6,-1 0-6,2 1-3,-1-1-9,-1-3-10,4 2-2,-2 1-9,-2-2-9,4 2-11,0-6-5,-1 4-7,1-1-12,-1 0-7,4-3-13,-3-1-18,1 2-23,3-4-17,-3 6-40,3-6-35,-2 3-109,2-3-333,0 0 147</inkml:trace>
  <inkml:trace contextRef="#ctx0" brushRef="#br0" timeOffset="666.93">2911 2055 230,'0'0'243,"0"0"-6,-3-4-2,3 4-6,0 0-16,0 0-15,0 0-8,0 0-17,0 0-11,0 0-13,0 0-13,0 0-17,0 0-10,0 0-9,0 0-8,0 0-7,0 0-2,0 0 0,0 0-1,21 6 5,-11-4-8,2 0-1,1 0-5,4-2-16,0 3 6,3-1-6,1 2-8,-1-4-4,0 1-14,1 0 14,-2-1-17,3 3 0,-3-1-5,0-2-6,0 0-17,-2 0-27,-2 0-25,-1 0-23,-1-2-28,-1 4-37,0-2-37,1-2-43,-3-2-45,-1 0-211,1 1-513,2-3 227</inkml:trace>
  <inkml:trace contextRef="#ctx0" brushRef="#br0" timeOffset="353.38">3035 1877 149,'-1'-4'235,"1"4"0,-3-10-8,4 5-10,-1 5-15,0 0-19,-1-3-15,1 3-20,0 0-16,0 0-11,0 0-6,0 0-1,0 0 4,8 16-5,-5-5 3,1 1-9,-2 1-8,5 0-5,-3 2-11,-1-1-3,5 2-3,-4-1-4,4 4-3,4 0-2,-6 1-8,4-3 4,-1 1-13,-1-3 0,1 3 0,2 1-7,-5-7-11,1 2 0,0-2-6,-2 0 1,2 0-5,0-2-3,-1 1-6,2-1 6,-6-3-3,2 0-1,0-2-3,1 1-9,-2-2-7,-3 1-16,4-2-4,-2 0-16,-2-3-12,3 6-13,-3-6-22,0 0-31,0 0-46,0 0-33,0 0-28,0 0-34,-9-19-187,4 8-483,-3 2 214</inkml:trace>
  <inkml:trace contextRef="#ctx0" brushRef="#br0" timeOffset="12517.66">3113 3559 46,'0'-8'157,"0"3"3,1 2 0,-1-6-2,0 2 5,2 2-4,-2 5 0,1-6-7,1 2-4,-2 4-3,-2-8-12,2 8-5,0-4-12,0 4-8,0 0-13,2-6-7,-2 6-11,0 0-7,0 0-8,0 0-1,0 0 7,6 18 13,-4-8 3,5 1-8,-3 2-4,0 1-3,1-3 0,1 4-7,-2 1-7,5-1 7,-3 0-9,5 1-2,-6-1-6,3 1-3,-3-1 0,4 4-7,-1-3-7,0-2 8,-4 1-9,5 0-6,-4-3-1,3 3-2,-2-2-2,-1-1 1,1 1-6,2-2 9,-4 3-6,-1-3-1,3-1-8,-4-2 1,2 1 1,0-3 0,-4 3-10,2-2-4,0-2-14,2-1-15,0 1-10,-3 1-8,0-3-12,-1-3-9,2 4-9,-2-4-8,0 0-6,0 0-10,1 4 1,-1-4-17,0 0-8,0 0-14,0 0 2,0 0-1,-2-17-9,-1 12 12,0 1 0,-2 0-2,-2-2 5,1 0 11,-4-1 4,3 0 9,-1 4 7,-5-2 10,0 0 7,3-1 10,-2 1 14,-1-1 9,2 1 10,0-3 12,-2 2 7,0 0 5,3 1 9,-3-1 14,1 0 5,-2-4 10,2 4 5,1-1 9,-1 1 9,3 0 5,0 0 7,0 0 7,2 0 9,-1-1 8,0 1 6,3 3 5,0 0 9,0-1 2,1-2 2,-2 4 2,0-4-5,3 5-3,0-5-9,3 6-2,-6-6-8,4 4 10,2 2-4,-4-4-3,4 4-8,-2-4 0,2 4-6,0 0-3,-4-1-4,4 1-6,0 0-3,0 0-6,0 0-1,-4-5-10,4 5 0,0 0-3,0 0-4,0 0-3,0 0 5,0 0-9,0 0 0,0 0 0,0 0-3,0 0-2,16 6 3,-8-6 2,0 2 0,0-2 6,6 2-2,-2-2 1,5 0-3,0 0 1,0 0-4,1-2 5,0 0-6,-1 2-2,2 0 2,-3-1-2,2-4-4,-3 4 8,1 1-11,0-1 3,1 1-3,-5 0 0,0-3-1,1 3 3,-5 0-2,2 0-2,0 0-7,-3 0-6,0 0-16,-7 0-9,11 0-14,-5 0-13,1 0-14,-7 0-20,9 0-21,-9 0-5,5 0-17,-5 0-26,7 0-26,-7 0-132,0 0-352,0 0 156</inkml:trace>
  <inkml:trace contextRef="#ctx0" brushRef="#br0" timeOffset="11722.66">3288 3571 7,'0'0'163,"-2"-9"-2,2 2-3,0 1-1,0 6 4,0-10 5,0 4-1,0 0-3,2 1 5,-2 5-7,-2-10-1,2 5-9,-2 0-10,2 5-11,2-6-9,-2 6-4,0 0-9,2-5 0,-2 5-11,0 0-3,0 0-5,0 0-8,0 0-2,0 0 3,0 0-18,0 0-6,0 0-6,0 0-3,0 0 2,-9 11 1,7-1-4,-2 2 0,-1-3 3,0 3-2,-1 2 2,-2 1-4,-2 6 1,-2-3-4,3 1 6,-4 3-14,2-2-6,0 0 7,-2 1-6,0 0 1,3-3-11,-3 3 1,3-2 2,0 0-3,1-4-2,0 3 2,0-3-8,3-2-1,-1 2-3,2-3-3,-2-1 8,2 1-12,0-2-11,1-1-5,2-2-22,-1-2-7,2 2-11,-2-2-11,3-1-9,0-4-17,-4 5-9,4-5-16,0 5-20,0-5-26,0 0-15,0 0-30,10-16-23,-7 4-34,2 0-145,4-3-444,-2-4 197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09:34.780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24 117 0,'17'7'133'0,"-17"-7"-10"0,8 0-21 15,-8 0 0-15,11 3-5 0,-4-1-3 0,-7-2-4 16,16 2-2-16,-6 1-5 0,0-3-3 0,1 1-4 16,1-1 1-16,1 1-1 0,5 0 2 0,-4 0-2 0,4 0 0 15,-1-1-3-15,3 2-8 0,-1-4 8 0,0 2-5 16,0 0-4-16,4 0 3 0,6-1-1 15,-2 1-2-15,0 0 1 0,-5-1-4 0,1 1-8 0,-2-1-3 16,6 1 0-16,-10 0-3 0,4 0-6 0,1 0 4 16,-4-2-3-16,3-1 0 0,-2 3-5 15,0-2-5-15,-1 2 0 0,0-2-3 0,1 0-4 0,-1 2 2 16,1-1-3-16,0-1 4 0,1 4-6 0,-2-2-1 16,3-2 3-16,-3 2 0 0,2-1-1 0,-2 1 1 15,2-1-2-15,-2 1 1 0,0 1-2 0,2-2 3 16,-2 1 0-16,-3 0-5 0,-2 0-1 0,3-1-1 15,-4 2-1-15,2-1 2 0,-1 1-6 0,1-1 1 16,-2-1 0-16,2 1 4 0,-1 1-4 0,0 0-1 0,0-1 2 16,1 0 2-16,-1 2 7 0,5-1 1 15,0-1-3-15,-2 0-1 0,4 0 2 0,-1 0 4 16,-1 0-4-16,2 0 3 0,-3 0-6 0,2 2 0 16,0-4 0-16,1 2-2 0,-2 0-3 0,3-1 0 0,-2 1 1 15,0-2-2-15,0 1 3 0,3-1-1 16,-2 1 3-16,0 1-5 0,-1-1 0 0,1-1 0 0,-2 1-10 15,1 1 10-15,1-1-1 0,-1 1-2 0,0-3 3 16,-2 3 0-16,1-3 3 0,1 2-1 0,-2 0-1 16,2 1 2-16,0-2 2 0,-1 1-2 0,1 0 0 15,-5 0 1-15,4-1-4 0,-4 2-1 0,4-2 3 16,0 2 2-16,-7 0-6 0,3-3-2 0,-2 3 2 16,-1 0-2-16,0 0 0 0,-1 0 2 0,1 0-8 15,-2 0 2-15,4 0 2 0,-7 3-6 0,-6-3 5 16,16 0 0-16,-9 0 0 0,-7 0 2 0,13 1-2 15,-6-1 2-15,-7 0-2 0,11 1 2 0,-11-1-3 0,9 0 2 16,-9 0-3-16,9 0 2 0,-9 0-3 0,9 0 0 16,-9 0 6-16,0 0-8 0,9 0 7 15,-9 0-6-15,7 2 6 0,-7-2-9 0,0 0 6 0,13-3-2 16,-13 3 5-16,0 0-8 0,10 0-2 0,-10 0 7 16,0 0 1-16,10 0-6 0,-10 0 0 0,0 0 2 15,0 0-2-15,0 0 4 0,9 0-10 0,-9 0-12 16,0 0-4-16,0 0-10 0,0 0-11 0,0 0-9 15,0 0-13-15,0 0-19 0,0 0-20 0,0 0-18 16,0 0-24-16,0 0-27 0,-28 6-24 0,18-4-25 16,-3 0-256-16,-2-2-519 0,-3 0 230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09:58.225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0 114 95 0,'0'0'148'15,"0"0"-9"-15,13 0-12 0,-13 0-16 0,8 1-3 16,-8-1-11-16,0 0-4 0,10 1-1 0,-10-1-7 16,9 2-12-16,-9-2 3 0,8 1 1 0,-8-1-13 15,6 3 9-15,-6-3-4 0,10 1-4 0,-10-1-2 16,8 1-7-16,-8-1 4 0,9 0-9 0,-9 0 0 16,9 0 1-16,-9 0-4 0,10 0-2 0,-10 0-2 15,12 0-1-15,-5 0-1 0,-7 0-2 0,14 0 0 16,-6 0-4-16,3-1 2 0,-2 0 1 0,4-2-3 15,-4 3 2-15,1 0-6 0,2-1 4 0,-1-1-7 0,2 1 3 16,-3 1-8-16,0-1 4 0,2-2-3 0,-2 1-1 16,1 0-3-16,1 0 4 0,-2 2-4 15,3-3 0-15,-1 0-3 0,-1 1 3 0,-1 0-3 16,3-1-1-16,-2 1-3 0,1 2-9 0,1-2 7 0,-2-1 0 16,2 0-1-16,-2 3 0 0,2-1-2 15,0-2-1-15,1 2 1 0,-3 0 1 0,1 1-6 16,-1-3 6-16,1 3-4 0,-1 0 1 0,2-3-1 0,0 2 3 15,-3-1 0-15,4 0 0 0,-2 0-2 0,-2 0 2 16,3 2 0-16,-2-1 4 0,1 1-4 0,-2-1 2 16,2-2-2-16,-1 3 2 0,-1-1-2 0,1-1 2 15,0 1 1-15,1 0 0 0,0-1-1 0,0-1-2 16,0 1 0-16,0-1 7 0,0 1-6 0,-4 2 1 16,5-3-4-16,-2 1 0 0,1 2-4 0,1-2 8 15,-3 1-6-15,0-1 1 0,0 2 3 0,2-2-4 16,-1 0-2-16,-3 2 2 0,2-1-3 0,2 1 1 15,-3-2-1-15,1 2 2 0,-1 3-4 0,1-4 2 0,1 2 1 16,-2-1-2-16,-1 2 0 0,3-2-1 16,-3 2 0-16,0-2 0 0,3 0 1 0,-1 0 3 15,3 0-3-15,-1 0 1 0,-1 2-3 0,3-2 2 16,-2 0 2-16,3 1-7 0,-2-1 2 0,1 0 4 0,-1 0-1 16,1 0 1-16,-1 1-3 0,0-1 4 15,2 1-5-15,-1 0 4 0,-3-1 1 0,2 0-1 0,0 1-3 16,-1 1 3-16,0-1-3 0,-1-1 6 0,0 0-5 15,-1 2 1-15,1-2-3 0,-1 0 3 0,2 2-3 16,-2-2 4-16,0-2 0 0,-2 4-1 0,2-4-1 16,1 2 0-16,0 2 0 0,-1-1 1 0,3-1-5 15,-2 0 4-15,5 0 1 0,-5 0 2 0,3 0-4 16,-2 0 2-16,1 0-1 0,0 0 1 0,-1 0 1 16,2 0-1-16,-2 0 2 0,5 0 0 0,-4 0-3 15,0 0 1-15,-3 0-2 0,3 0 3 0,-2 0-3 16,1 0 1-16,-1 0-1 0,-2-1 3 0,1-1-3 15,1 0 3-15,-1 2-4 0,-10 0 2 0,19 0 0 16,-10 0-1-16,0-1 2 0,1-1-2 0,2 1 1 16,-3 1-1-16,0-1-1 0,2 0 7 0,-11 1-4 15,17-2 1-15,-9 0-3 0,1 0 3 0,0 0-1 0,2 1 0 16,-2-1-1-16,1 4 1 0,-10-2-1 0,18-2 4 16,-9 2-6-16,2 0 3 0,-3 0-1 0,-8 0 0 15,16 0-1-15,-8 0 2 0,-8 0-1 0,19 0 3 16,-11 0-4-16,-1 0 4 0,5 0-7 0,-3 0 7 15,1 0-4-15,1 0 2 0,-1 0 0 0,2 0-2 16,-2 0 2-16,-1 0-2 0,3 0 1 0,-2 0 0 16,0 0 1-16,3 0-3 0,-4 0 3 0,4 0 6 15,-4 0 4-15,2 0-1 0,1 0 4 0,-2 0-2 16,1 0 6-16,0 0 2 0,0-2 0 0,1 2 2 0,-2-1-4 16,2-1 2-16,-1 1-5 0,3 0 0 15,-1 0 1-15,-3-1 2 0,3 2-5 0,-2 0-5 16,3-1 1-16,-2 0 1 0,-1 1 0 0,1-3-1 15,1 2 1-15,0 1-6 0,0-2 1 0,-1 1-1 0,-2 1 2 16,3-1 1-16,-3-1-5 0,0 4-2 0,0-2 3 16,-10 0 2-16,19-2-5 0,-10 2 1 0,0 0-1 15,-9 0 2-15,19 0-1 0,-11 0-1 0,2 2 0 16,-2-2-2-16,-8 0 5 0,13 1-4 0,-4 0 2 16,-2-1-1-16,2 1 3 0,3-1-2 0,-5 1-1 15,4-1 2-15,0 0-4 0,-2 1 2 0,1-1 0 16,0 3 9-16,1-3-4 0,1 1 4 0,0-1 5 15,1 1 1-15,-2-1-5 0,3 0 7 0,-2 2 1 16,2-1 5-16,-3-1-5 0,2 0-4 0,-2 0 6 16,4 0-3-16,-2 1 3 0,0-2 10 0,1 2-11 15,-2-1 1-15,3 0-1 0,-3 1 3 0,0-2-4 0,1 1 3 16,1 0-4-16,-2 0 0 0,2-1-3 16,-3 0 6-16,2 1-4 0,-2 0 10 0,0-2-10 15,0 2 0-15,-2-1-3 0,1 1 0 0,2 0 5 16,-5-1-4-16,-7 1 4 0,17-3-2 0,-11 2-2 0,2 1-9 15,-8 0 7-15,11-1 2 0,-11 1-1 16,11-1-6-16,-11 1 3 0,8-1-6 0,-8 1-2 16,0 0 4-16,12 0-3 0,-12 0 0 0,0 0 2 0,0 0-3 15,10 0-2-15,-10 0-5 0,0 0 6 0,0 0 1 16,11 0 0-16,-11 0 0 0,0 0-9 16,0 0-21-16,0 0-9 0,0 0-13 0,0 0-18 0,0 0-15 15,0 0-27-15,0 0-33 0,0 0-38 0,0 0-44 16,0 0-39-16,-35 2-259 0,22-3-566 0,-7 0 250 15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09:50.60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5823-363 207 0,'0'0'224'16,"4"-6"-16"-16,-4 6-15 0,0 0-18 0,0 0-18 16,0 0-15-16,0 0-17 0,0 0-5 0,0 0-3 15,0 0-6-15,0 0-3 0,0 0-5 0,7 15-6 16,-7-15-4-16,1 12-1 0,-1-7-8 0,0-5-5 15,2 14-8-15,-2-7-6 0,0 1-5 0,1 1-2 0,-1 0-9 16,1-3-1-16,-1 6-5 0,1-7-4 0,1 2-4 16,-2-7-2-16,1 13-4 0,-1-13-4 0,0 12-3 15,3-8 1-15,-3-4-6 0,1 5 2 0,-1-5-1 16,0 0-1-16,0 0-1 0,0 0 2 0,0 0-2 16,0 0 4-16,0 8 2 0,0-8-3 0,0 0-3 15,0 0 0-15,0 0-2 0,0 0 0 0,0 0-3 16,0 0-8-16,0 0-3 0,-3-29-3 0,3 29-7 15,2-15 2-15,-2 8-5 0,1-4 0 0,-1 11-7 0,2-16 1 16,1 9 3-16,-1-4 3 0,1 2-3 0,1 0 4 16,-2 4-3-16,1-5 1 0,1 3 0 15,-2 2 2-15,3-5-1 0,-1 5 2 0,0-1 2 0,0 0 1 16,1 1-1-16,0 0 6 0,-5 5-3 0,10-7 0 16,-6 4-1-16,-4 3 1 0,9-6 3 0,-5 3-2 15,-4 3 1-15,9-3 1 0,-3 2-2 0,-6 1 3 16,10 1-1-16,-10-1 6 0,12 4 2 0,-7-1 5 15,-1 2 2-15,1 0 5 0,-1 2 2 0,3 3 5 16,-2 0-5-16,-1 0 1 0,1 2 2 0,-1-1 1 16,-1 1-4-16,1-2 1 0,-1 3-1 0,1 3 2 15,0-7-7-15,-3 0 2 0,2 3 2 0,-3-4-5 16,3 3 0-16,-3-3 1 0,1-1-4 0,0 0 0 0,-1-7 0 16,0 11-1-16,0-11-20 0,1 11-16 15,-1-11-21-15,2 7-26 0,-2-7-26 0,2 6-29 16,-2-6-23-16,0 0-34 0,0 0-255 0,0 0-477 0,0 0 211 15</inkml:trace>
  <inkml:trace contextRef="#ctx0" brushRef="#br0" timeOffset="304.88">6216-323 208 0,'0'0'225'16,"11"0"-15"-16,-11 0-10 0,12 0-7 0,-5 0-10 16,-7 0-5-16,15-1-13 0,-2 1-10 0,-2-2-12 15,1 2-9-15,0-1-8 0,0 1-8 0,0 0-6 16,2-1-10-16,-1 0-3 0,1-2-7 0,-3 2-7 16,3-1-10-16,-2 0-6 0,1 2-7 0,-3-3-4 15,-2 2-4-15,2-1-7 0,-4 0-2 0,2 1-11 16,-8 1 2-16,9-3-6 0,-9 3 1 0,0 0-8 0,12 0-11 15,-12 0-14-15,0 0-12 0,7-3-19 0,-7 3-27 16,0 0-24-16,0 0-27 0,0 0-20 0,0 0-21 16,0 0-17-16,0 0-16 0,0 0-35 0,-26-5-138 15,21 3-386-15,5 2 171 0</inkml:trace>
  <inkml:trace contextRef="#ctx0" brushRef="#br0" timeOffset="591.14">6360-485 110 0,'0'0'247'0,"0"0"-24"15,0 0-24-15,0 0-18 0,0 0-11 0,0 0-5 16,0 0-2-16,0 0-2 0,0 0-8 0,0 0-5 16,1 26-5-16,-2-19-10 0,1-7-3 0,1 17-7 15,-1-4-12-15,0-2-1 0,1 2-6 0,-2-2-4 16,2 0-5-16,1 2-6 0,-2 1-8 0,0 2-3 0,-2-3-11 15,1-4-4-15,2 3-3 0,-1-2-3 0,2 0-14 16,-2 0-5-16,0-1-5 0,0-2 3 0,1 0-2 16,-1-7-3-16,-1 12-4 0,-1-6-3 0,2-6-19 15,0 0-20-15,2 10-14 0,-2-10-16 0,0 0-21 16,0 0-22-16,-2 9-38 0,2-9-36 0,0 0-32 16,0 0-49-16,0 0-219 0,0 0-499 0,0 0 221 15</inkml:trace>
  <inkml:trace contextRef="#ctx0" brushRef="#br0" timeOffset="1023.33">6627-526 99 0,'0'0'265'0,"0"0"-10"0,0 0-13 0,0 0-19 16,3-4-21-16,-3 4-19 0,0 0-20 0,0 0-1 15,0 0-3-15,0 0-3 0,0 0-10 0,4 15-11 16,-4-15-4-16,0 12-3 0,2-4-4 0,-1-1-4 16,0 1-1-16,3 2-17 0,-2-1-5 0,1 3-11 15,0-2-5-15,0-1-9 0,0 3-3 0,0-4-9 0,-1 4-4 16,1-4-6-16,-1 1 2 0,2 0-11 0,-2 1-1 16,0 0-7-16,0-1-1 0,-2-3-3 0,2 4-15 15,-2-3-15-15,0-7-22 0,-3 17-13 16,3-8-29-16,-1-1-24 0,-2-3-33 0,1 1-22 0,2-6-26 15,-5 12-25-15,2-7-29 0,3-5-41 16,0 0-167-16,-4 5-468 0,4-5 207 0</inkml:trace>
  <inkml:trace contextRef="#ctx0" brushRef="#br0" timeOffset="2058.08">5827-593 163 0,'-11'10'218'16,"1"0"-10"-16,-1 5-16 0,-1 0-9 16,2 2-9-16,-4 5-7 0,1-1-16 0,1 4-10 15,5-7-13-15,2 7-10 0,-4-1-8 0,6-5-12 0,2 10-10 16,4-10-6-16,-1-1-6 0,3 2-8 0,1 4-6 15,3 4-3-15,1-2-4 0,2-2-8 0,3 0-6 16,-1-2-4-16,2-1-7 0,-2 3-21 0,0-8-23 16,3 5-23-16,-5-5-27 0,1-2-34 0,1-1-38 15,-1-2-69-15,-3-4-154 0,1 0-388 0,1 0 172 16</inkml:trace>
  <inkml:trace contextRef="#ctx0" brushRef="#br0" timeOffset="1368.93">6970-619 27 0,'4'9'253'0,"0"2"-10"0,3 3-6 0,-1 2-9 16,2-1-17-16,-1 2-14 0,-1 1-14 0,-1 1-11 16,1-2-17-16,1 2-11 0,-2-2-14 15,-1 2-14-15,0 0-10 0,-3-1-11 0,2 1-9 0,-3-3-9 16,0 3-3-16,-3 0-12 0,-1-2-2 0,-2 2-19 16,-2-2-22-16,-1 1-24 0,-1 0-21 0,-5 3-31 15,3-7-35-15,-2 3-37 0,0-4-34 0,0-2-73 16,-3-4-132-16,4 0-399 0,-3-1 176 0</inkml:trace>
  <inkml:trace contextRef="#ctx0" brushRef="#br0" timeOffset="2910.4">7329-656 242 0,'-10'3'239'0,"2"4"-11"16,-1 1-8-16,-5 1-14 0,5-1-18 0,-1 6-6 16,1-2-12-16,0 2-12 0,1 1-9 0,-2 0-11 15,2-1-8-15,1 3-6 0,3 0-6 0,0-1-14 16,5 1 3-16,3-1-12 0,1-1-2 0,0 1-2 16,0-4-7-16,3 3-7 0,2 0-6 0,2 1-4 15,-2-7-6-15,1 4-8 0,1-1-2 0,-1 0-7 0,-2-3 5 16,1-2-15-16,-2 2-6 0,1-1-22 0,-4-3-28 15,2 1-24-15,-4 0-30 0,3-2-34 0,-6-4-22 16,5 7-23-16,-3-4-23 0,-2-3-44 0,0 0-223 16,0 0-481-16,0 0 213 0</inkml:trace>
  <inkml:trace contextRef="#ctx0" brushRef="#br0" timeOffset="3459.35">7511-420 126 0,'0'0'200'0,"4"5"-17"16,-4-5-14-16,0 10-8 0,1-3-14 0,2-2-8 15,1 4-3-15,-3-4-8 0,2 4-12 0,-1-4-9 16,-1 2-5-16,2-1-3 0,-2 3-6 0,2-3-9 15,-3-6-4-15,1 10-9 0,1-6-5 0,-2-4-10 16,4 9-3-16,-4-9-4 0,2 8-4 0,-2-8-5 16,0 0 3-16,0 0 7 0,1 7 3 0,-1-7-4 15,0 0-3-15,0 0-11 0,0 0 4 0,0 0-8 0,0 0-3 16,6-20-8-16,-6 20-12 0,3-16-14 0,-2 8-17 16,3-4-7-16,-1 2-12 0,2-1-2 0,0-2-3 15,0-1-3-15,-3 2-4 0,4 0 10 0,-3 2 7 16,2-2 0-16,-1 2 2 0,1 0 5 0,-2 4 5 15,1 0 14-15,-4 6 3 0,5-11 9 16,-2 6 3-16,-3 5 4 0,4-7 0 0,-4 7-2 0,0 0 4 16,6-5 8-16,-6 5 5 0,0 0 6 0,0 0 4 15,0 0 4-15,0 0 5 0,15 10 8 0,-12-4 1 16,0-1 3-16,1 2-4 0,1 0 3 0,0 1 1 16,-1 1 3-16,3-1 0 0,-1 1-5 0,-1-1-2 15,0 2-3-15,-1 0-2 0,3-1-6 0,-3 0-3 16,3-1-1-16,-3 1-5 0,0-2-5 0,-1 0 1 0,0-2-7 15,2-1 1-15,-1 1 1 0,-2 2-17 16,-2-7-8-16,6 7-21 0,-5-3-23 0,-1-4-16 16,0 0-28-16,1 8-27 0,-1-8-26 0,0 0-20 0,0 0-35 15,0 0-228-15,0 0-461 0,0 0 204 0</inkml:trace>
  <inkml:trace contextRef="#ctx0" brushRef="#br0" timeOffset="3727.94">7858-379 140 0,'0'0'238'0,"12"-2"-14"0,-6 1-13 0,-6 1-11 16,13-2-5-16,-4-1-15 0,2 0-11 0,0 1-11 16,0 1-12-16,-1-2-11 0,2 1-11 0,-4 2-13 15,3-3-10-15,0 3-9 0,2-2-8 0,-1 0-8 16,-6 1-14-16,6 1-5 0,-2-2-1 0,-10 2-8 0,14-1 0 15,-5 0-9-15,-9 1-11 0,14-2-12 16,-8 0-17-16,-6 2-18 0,12-1-17 0,-12 1-19 16,7-3-34-16,-7 3-42 0,0 0-31 0,4-5-34 0,-4 5-180 15,0 0-405-15,0 0 180 0</inkml:trace>
  <inkml:trace contextRef="#ctx0" brushRef="#br0" timeOffset="3986.36">7966-541 63 0,'0'0'233'0,"0"0"-12"16,-9 9-13-16,9-9-10 0,-4 10-14 0,1-5-2 16,0 2-7-16,1 0-11 0,2 3 0 0,-1 0-9 15,1 2-9-15,-1-2-4 0,1 2-9 0,0 1-7 16,-2-2-14-16,4 2-4 0,-1-2-12 0,0 1-5 15,-1 1-10-15,2-2-8 0,1 0-5 0,-2 1-6 16,1-3-8-16,-1 1-5 0,2-1-6 0,-2-1 0 16,-2-1-7-16,3 0-4 0,-2-7-12 0,2 12-22 15,-2-7-18-15,0-5-20 0,0 10-27 0,0-10-25 0,1 8-25 16,-1-8-18-16,0 0-22 0,2 6-34 16,-2-6-250-16,0 0-476 0,0 0 210 0</inkml:trace>
  <inkml:trace contextRef="#ctx0" brushRef="#br0" timeOffset="4533.97">8223-443 105 0,'0'0'162'0,"6"-4"-12"16,-6 4-7-16,0 0-11 0,6-5-6 0,-6 5-8 15,4-4-7-15,-4 4-9 0,6-6-3 0,-6 6-8 16,8-4-8-16,-8 4-2 0,5-8-10 0,0 6-5 16,0-3-1-16,-5 5 1 0,10-7-4 0,-3 2-6 15,-2 1-3-15,1 2 0 0,-6 2-4 0,12-8 1 16,-6 6 0-16,-1 0-7 0,-5 2 8 0,13-4-4 16,-8 2-2-16,-5 2-6 0,9-2-3 0,-9 2-7 0,0 0 0 15,11 0-2-15,-11 0 5 0,0 0 0 0,7 7-3 16,-5-4 3-16,-2-3-1 0,3 7 4 0,-2 0 5 15,-1-7-3-15,2 12-2 0,-1-7 1 0,-1 3-2 16,1 1 0-16,-2 0-3 0,1 2 2 0,0-1 3 16,-3 1 0-16,1 0-2 0,-2 0-5 0,0 0 6 15,-2 1-4-15,1-2-3 0,-4 3-4 0,2-1 2 16,-4 0-6-16,0 1 0 0,4-4-2 0,-2 3-2 16,-3-2 1-16,2-1-2 0,1 1-3 0,2-5 0 15,-3 2 0-15,2 0-2 0,1-4-1 0,1 2-1 16,1 0 2-16,-1-1-3 0,6-4 2 0,-8 4 2 15,8-4-1-15,-5 2-2 0,5-2 0 0,0 0 3 16,0 0-8-16,-10 3 2 0,10-3-5 0,0 0-1 16,0 0-1-16,0 0-1 0,0 0-1 0,0 0 2 15,0 0 2-15,26-6-4 0,-17 3 2 0,0 1-3 16,2-1 4-16,0 2 2 0,-1-1-5 0,3 1 6 16,0-1-4-16,1-1 6 0,-4 3-4 0,3-3-3 15,-1 2 2-15,-1 0-1 0,-2 1 2 0,1-2-5 0,-4 0 0 16,-6 2-12-16,14-1-17 0,-9-1-17 0,-5 2-17 15,11 0-20-15,-11 0-26 0,0 0-18 16,0 0-18-16,10 0-24 0,-10 0-20 0,0 0-211 0,0 0-439 16,0 0 194-16</inkml:trace>
  <inkml:trace contextRef="#ctx0" brushRef="#br0" timeOffset="4837.07">8538-711 115 0,'0'0'212'0,"12"4"-7"0,-5 1-9 0,-4 2-7 0,4 1-2 16,-1 4-8-16,4 4-1 0,-1 1-7 0,3 5-5 15,-3-4-8-15,1 8-11 0,3-2-15 0,-4-1-11 16,1-1-14-16,-1 4-8 0,-5-7-10 0,2 6-6 16,-3-7-8-16,-2 7-7 0,-2-6-11 0,-2 0-24 15,1 5-24-15,-4-5-25 0,2 0-24 0,-4 6-26 16,0-9-34-16,2 2-24 0,-1-4-33 0,2-2-58 16,0-1-162-16,1-2-407 0,2 2 180 0</inkml:trace>
  <inkml:trace contextRef="#ctx0" brushRef="#br0" timeOffset="-11758.33">307 70 77 0,'-4'-4'168'0,"4"4"-11"0,-9-5-10 0,9 5-6 0,-6-6-9 16,2 2-8-16,4 4-6 0,-6-5-3 0,6 5-3 15,-7-4-21-15,7 4 8 0,-7-5-4 0,7 5-6 16,-8-5 2-16,8 5-8 0,-5-7-2 0,5 7-8 16,-7-5-8-16,7 5-9 0,-6-5-4 0,6 5-5 15,-8-4-1-15,8 4-7 0,-7-4 0 0,7 4-5 16,-12-4-4-16,12 4-5 0,-7-3 3 0,7 3-2 16,-11 0-5-16,11 0-3 0,-11 0-1 0,11 0-2 0,-10 0 4 15,10 0-7-15,-11 3 2 0,3-1-3 16,8-2 3-16,-12 5 0 0,7-4 0 0,-3 3 1 15,2-2 2-15,1 1-1 0,-2 1 1 0,0-1-6 16,7-3 3-16,-10 7-3 0,4-2 4 0,1-3-1 16,5-2 2-16,-10 8-4 0,6-4-3 0,0 1 2 0,4-5 0 15,-6 10 0-15,2-5 0 0,2 0 0 16,2-5 0-16,-7 12 0 0,5-7 0 0,-1 2-4 16,2 3 4-16,-2-5-2 0,1 5 5 0,-1-3 0 0,2 3-1 15,-3-1 1-15,-1 1 2 0,3-2 0 0,0 1 1 16,-2 0-3-16,3 1 3 0,-1-2-4 0,0 2-2 15,0-3 0-15,0 2-1 0,0 1-2 0,1-2 3 16,1-8-1-16,-2 14-2 0,2-9 1 0,0-5-2 16,-1 14 2-16,2-4-2 0,-1-3 1 0,2 0-2 15,-2-7-2-15,2 13 3 0,1-6-1 0,-1 0-2 16,1 0-1-16,-1 1 3 0,0-2 0 0,0 0 6 16,2 3-3-16,1-3 6 0,-2-1-7 0,-1 3 9 0,3 0-8 15,-2-1 0-15,1 1-1 0,-2-2 0 16,1 1-2-16,2 0 5 0,-3-3-8 0,1 4 2 15,2-3-1-15,-1 0 8 0,-1 0-7 0,0-1 0 16,1 3-2-16,1-2 2 0,-1 0-3 0,0 0 1 16,1 1 6-16,-1-2-3 0,1 2-3 0,1-1 2 15,2-2 4-15,-3 2-1 0,2 0-5 0,-1-2 3 0,0 1 3 16,1-1 2-16,-1 1-3 0,-6-4 0 16,11 5-2-16,-4-5 2 0,-1 3 3 0,-6-3-1 0,12 2-2 15,-6-1 4-15,-6-1 4 0,12 1-1 0,-12-1 1 16,16-2 1-16,-11 2-2 0,-5 0 3 0,14-2-2 15,-9-1-5-15,2-1-3 0,-1 1 4 0,3-1-4 16,-4 1 6-16,3-1-5 0,-8 4 4 0,9-6-7 16,-2 4 0-16,-1-2-3 0,-6 4 2 0,9-4 0 15,-9 4-3-15,7-4 2 0,-7 4 1 0,0 0-5 16,0 0-6-16,4-5-5 0,-4 5-11 0,0 0-16 16,0 0-15-16,0 0-19 0,0 0-17 0,0 0-26 15,0 0-30-15,0 0-36 0,-15 14-39 0,15-14-59 16,-8 5-142-16,8-5-455 0,-9 5 202 0</inkml:trace>
  <inkml:trace contextRef="#ctx0" brushRef="#br0" timeOffset="-11424.26">481 472 77 0,'0'0'195'0,"2"7"-12"0,-2-7-2 0,3 10-8 16,-3-10-1-16,3 12-2 0,-3-6-4 0,3 1 1 16,-3 2-4-16,1-2-9 0,2 2-4 0,-1-1-5 15,-2 3-6-15,2-1-12 0,0-2-9 0,1 4-11 16,-2-3-10-16,0 2-5 0,1-2-8 0,0 0-8 15,0-1-9-15,0 0-2 0,-1-1-9 0,-1 0-4 16,1 0-4-16,-1-7-6 0,2 11-10 0,-2-11-19 16,1 11-18-16,-1-11-22 0,1 8-31 0,-1-8-30 15,2 7-24-15,-2-7-26 0,0 0-25 0,2 7-32 16,-2-7-33-16,0 0-156 0,0 0-414 0,5 3 184 16</inkml:trace>
  <inkml:trace contextRef="#ctx0" brushRef="#br0" timeOffset="-10929.9">683 379 237 0,'0'0'228'0,"0"0"-19"0,0 0-21 15,0 0-18-15,0 0-10 0,0 0-11 0,0 0-4 16,0 0 0-16,0 0-7 0,0 0-4 0,26-2-9 16,-26 2-2-16,13-1-4 0,-2 1-4 0,-1 0-8 15,1 0-6-15,2-1-6 0,0 1-8 0,0-3-7 16,-1 3-6-16,2-1-8 0,0 0-4 0,2-2-11 0,-1 3-2 16,-2-3-4-16,0 1-6 0,3 1-4 15,-4 0-2-15,2 0 0 0,-2 1-5 0,1-2-9 16,-2 2 3-16,1 0-4 0,-6-1-1 0,-6 1-3 15,15 0-1-15,-15 0-4 0,12 0-4 0,-12 0-10 16,11-1-9-16,-11 1-5 0,0 0-12 0,10 0-11 16,-10 0-11-16,0 0-11 0,9 1-14 0,-9-1-14 15,0 0-16-15,0 0-24 0,0 0-46 0,0 0-51 0,6-3-178 16,-6 3-442-16,0 0 196 0</inkml:trace>
  <inkml:trace contextRef="#ctx0" brushRef="#br0" timeOffset="-10493.86">879 155 10 0,'0'0'234'0,"0"0"-25"0,0 0-15 15,0 0-11-15,0 0-9 0,0 0-9 0,0 0-2 16,0 0-10-16,0 32-5 0,3-19 11 0,0 1-1 16,0 1-5-16,1 2-12 0,2-1-3 0,-5 1-4 0,3-1-7 15,0 1-15-15,1-2-7 0,-2 1-10 16,-1 1-7-16,3-1-6 0,0-2-10 0,-2-1-6 16,1 0-8-16,0-1-5 0,-2 0-1 0,1-2-10 0,-1 2-8 15,2-2-19-15,-2-1-24 0,2 2-26 16,-4-4-34-16,0 0-33 0,3 2-38 0,-3-2-47 15,0-7-52-15,-1 10-217 0,1-10-494 0,-2 10 218 16</inkml:trace>
  <inkml:trace contextRef="#ctx0" brushRef="#br0" timeOffset="-9468.14">1511-13 63 0,'-12'0'181'0,"12"0"-6"0,-14 1-9 0,14-1-10 15,-13 3-9-15,7 1-9 0,-3-4-7 16,3 3-8-16,6-3-1 0,-14 2-8 0,7 1-4 15,7-3-8-15,-10 1-4 0,10-1-15 0,-10 6-1 16,5-4-4-16,5-2-6 0,-9 7-3 0,5-2-6 16,4-5-7-16,-9 8-5 0,6-3 4 0,-3 0 6 15,2 2-5-15,1-2-1 0,-1 4-8 0,-3 1-6 0,4 0 0 16,-1 1-2-16,-3 0-4 0,3 0 5 16,-4 2-2-16,0 3 5 0,3-4-1 0,-1 3-5 15,-2 1 3-15,2-2-6 0,0 2-1 0,1-2-7 0,2 2 0 16,-4-2 2-16,3-2-2 0,-1 1-5 0,1 3-1 15,2-6-1-15,0 1 0 0,2 4-2 0,0-4-1 16,0-1-1-16,0 1 0 0,2-2 0 0,0 0-1 16,2 0 0-16,1-1-1 0,1-1 4 0,4 1-6 15,-1 0 4-15,2-3-2 0,-1-1-2 0,2 1 2 16,-1 2-3-16,2-5-1 0,0 2 2 0,-2-1-1 16,1 0-1-16,-1-3-5 0,-2 2 4 0,2 1 0 0,-4-3 1 15,0 0-2-15,-7 0-3 0,13 2-4 16,-13-2-6-16,0 0-17 0,12-2-16 0,-12 2-25 0,0 0-27 15,9 4-21-15,-9-4-29 0,5 1-26 0,-5-1-34 16,0 0-34-16,0 0-184 0,0 0-453 16,0 0 201-16</inkml:trace>
  <inkml:trace contextRef="#ctx0" brushRef="#br0" timeOffset="-8831.82">1717 392 81 0,'0'0'195'0,"0"0"-5"15,0 0-12-15,0 0-6 0,0 0-10 0,0 0-9 16,0 0-12-16,9-3-15 0,-9 3-15 0,0 0-13 0,4-7-1 15,-4 7-12-15,4-6-6 0,-4 6-5 0,5-8-9 16,2 3-8-16,-5 1 4 0,-2 4-1 0,7-6 0 16,-5 0 2-16,-2 6-7 0,9-8 1 15,-9 8-5-15,6-4-6 0,-2 1 0 0,-4 3-3 0,8-6-9 16,-8 6 0-16,0 0-5 0,7-2-3 0,-7 2-5 16,0 0 0-16,11 0 0 0,-11 0-2 0,0 0 0 15,9 8 3-15,-9-8-3 0,5 6 1 0,-3-2 2 16,-2-4 1-16,5 11-3 0,-3-5 1 0,-1-1-1 15,1 5-1-15,0-2-2 0,-2 0 5 0,0 1-8 16,0 0 1-16,-2 1-1 0,1 1 2 0,-1 0 0 16,0-1-2-16,-3 2 2 0,-1-2 1 0,1 1-4 15,0-1-4-15,-1-1 6 0,-1 2-5 0,0-1 2 16,-1-3 0-16,0 2-3 0,-1 1 3 0,0-3-2 16,0 1-1-16,2-3-3 0,-1 2 3 0,1 0-3 15,0-2 2-15,0-3-1 0,2 2 1 0,5-4-2 16,-6 4 0-16,6-4 0 0,-10 4-1 0,10-4 3 0,-6 3-2 15,6-3 0-15,0 0-2 0,-9 0 0 16,9 0 3-16,0 0 0 0,0 0-7 0,0 0 4 16,0 0 0-16,0 0-6 0,0 0 4 0,0 0 0 0,0 0-1 15,0 0 0-15,17-15 3 0,-7 15 0 0,-1-2 4 16,5 0 3-16,-1 0-1 0,1-1 1 0,-1 3 1 16,1-1 4-16,3-3 2 0,-3 4-2 0,2 0 2 15,-2-3-2-15,-1 1 0 0,-1-1-2 0,-2 3-1 16,0-2-1-16,-3 2-2 0,-7 0-5 0,13-1-7 15,-13 1-12-15,8-2-19 0,-8 2-13 0,8 0-23 16,-8 0-25-16,0 0-35 0,0 0-35 0,0 0-30 16,6-4-66-16,-6 4-160 0,0 0-455 0,0 0 202 15</inkml:trace>
  <inkml:trace contextRef="#ctx0" brushRef="#br0" timeOffset="-8377.92">2150-45 39 0,'-10'7'237'0,"2"4"-7"15,-1-3-18-15,-1 6-12 0,2 2-7 0,2-2-9 16,-2 3-10-16,-1 5-9 0,2-3-6 0,3 0-12 0,-1 2-7 15,10 2-7-15,-5-2-1 0,0 4-10 16,2-7-6-16,5 1-10 0,-1 5-8 0,1-7 0 16,3 0-7-16,0 0 1 0,2-3-4 0,1 1-11 0,2 2-1 15,0-5-14-15,1 2-1 0,-3-1-3 0,1-3-11 16,1 0-1-16,-5-1-8 0,1-2-5 0,-3-2-13 16,2-1-18-16,-5 2-22 0,3-3-23 0,-4 2-27 15,-4-5-27-15,8 6-23 0,-4-4-27 0,-4-2-28 16,0 0-45-16,0 0-244 0,0 0-503 0,0 0 222 15</inkml:trace>
  <inkml:trace contextRef="#ctx0" brushRef="#br0" timeOffset="-7779.47">2405 149 95 0,'0'0'182'0,"0"0"-9"0,0 0-10 16,0 0-10-16,7 17-1 0,-5-11-9 0,-2-6-6 16,2 14-10-16,0-5-1 0,0 0-6 0,1-2-7 15,-3 3-8-15,3-2-4 0,-1 2-1 0,0 2-8 16,0-3-5-16,0 1-6 0,0 1-1 0,-2-3-6 0,0 3-6 15,2-3-6-15,-1 2-6 0,1-3-4 16,-2-7-5-16,0 13-3 0,2-9-4 0,-2-4-6 16,2 11-1-16,-2-11-4 0,0 0 3 0,0 7-4 15,0-7 10-15,0 0 2 0,0 0 2 0,0 0-6 0,0 0 1 16,0 0-4-16,0 0-7 0,0 0-3 0,0 0-1 16,0 0-8-16,0 0-5 0,-4-29-7 15,4 16-13-15,0 6-1 0,0-5-6 0,0 0-16 0,0 0-6 16,0 0 6-16,2 1-8 0,0-3 4 0,-2 4 5 15,2-1 1-15,1-2 1 0,-1 4 3 0,-1 2 5 16,1-1 3-16,-2 8 1 0,4-12 3 0,-4 7 5 16,4 0 3-16,-4 5 7 0,1-9-1 0,-1 9 3 15,4-8 3-15,-4 8 3 0,0 0-2 0,6-4 3 16,-6 4 6-16,0 0 1 0,10-1 4 0,-10 1-1 16,0 0 1-16,11 8 3 0,-5-7 7 0,0 4 6 15,-2 0 0-15,1 3 4 0,3 0 1 0,-4 0 1 16,6 2 0-16,-5-2 2 0,1 4-1 0,1-2 2 15,0 0-2-15,-1 0-1 0,-3 1-5 0,1-2-5 16,0 2 0-16,-1-1-6 0,2-3 0 0,-3 1-1 16,2 0-3-16,-1-2-1 0,-1-1-6 0,-2 2 5 15,0-7-10-15,0 10-11 0,0-10-21 0,2 8-19 16,-2-8-21-16,0 0-27 0,0 8-28 0,0-8-31 16,0 0-20-16,0 0-47 0,0 0-249 0,0 0-502 15,0 0 222-15</inkml:trace>
  <inkml:trace contextRef="#ctx0" brushRef="#br0" timeOffset="-7502.11">2680 255 24 0,'0'0'246'0,"11"-2"-19"0,-11 2-5 0,9 0-17 15,-9 0-11-15,12-2-10 0,-6 2-17 0,-6 0-3 16,20-3-9-16,-8 0-11 0,-3 2-10 0,4 1-10 15,1-1-5-15,-3-1-10 0,-1 0-5 0,5 2-11 16,-1 0-5-16,1 0-7 0,-3 0-7 0,-1 0-4 16,3-1-6-16,-3 1-5 0,-2 0-5 0,2 0-4 15,0-1-2-15,-1-2-11 0,-10 3 0 0,13-1-9 16,-2 1-1-16,-2-1-3 0,-2-2-4 0,0 3-15 16,-7 0-14-16,13-5-19 0,-8 2-24 0,-5 3-19 15,9-4-33-15,-5-1-29 0,-4 5-33 0,5-10-21 16,-5 3-56-16,0 7-155 0,-2-10-432 0,2 10 192 15</inkml:trace>
  <inkml:trace contextRef="#ctx0" brushRef="#br0" timeOffset="-7042.1">2874 90 123 0,'0'0'223'0,"-4"4"-15"0,4-4-9 0,-3 6-6 15,3-6-3-15,0 12-3 0,0-12-13 0,3 12-6 16,-1-2-3-16,0 0-11 0,0-1-2 0,2 1 1 16,-1 2-16-16,2-1-4 0,-3-2-6 0,2 5-8 15,1-2-8-15,1-2-9 0,-3 3-10 0,2 1-8 16,-3-5-16-16,2 3-1 0,-1-2-8 0,-1 2-1 16,0-1-15-16,0-2 1 0,0-2-5 0,-2 0-3 15,2 1-8-15,-2-8-13 0,2 11-20 0,-2-11-21 16,0 8-21-16,0-8-15 0,1 6-16 0,-1-6-14 15,2 7-20-15,-2-7-34 0,0 0-23 0,12-1-31 16,-12 1-42-16,8-10-170 0,-5 5-447 0,4-1 198 16</inkml:trace>
  <inkml:trace contextRef="#ctx0" brushRef="#br0" timeOffset="-6765.52">3120 70 183 0,'0'0'232'0,"0"0"-11"16,0 0-10-16,0 0-5 0,4 17-13 0,-4-10-5 15,2-1-5-15,2 6-15 0,-3-3-9 0,0 1-12 16,1 3-2-16,0-2-6 0,0 1-10 0,0 0-6 16,1 4-2-16,1-4-14 0,0 2-9 0,-2-3-10 15,2 1-9-15,0 2-9 0,-2-6-6 0,2 3-4 16,-1 0-7-16,-1 1-5 0,2-3-4 0,-2 0-3 15,1-1-16-15,0-1-16 0,-1-1-18 0,0 2-26 16,-2-2-23-16,0-6-25 0,4 9-20 0,-4-9-21 16,2 8-24-16,-2-8-25 0,0 0-48 0,0 0-209 15,0 0-467-15,0 0 207 0</inkml:trace>
  <inkml:trace contextRef="#ctx0" brushRef="#br0" timeOffset="-6497.48">3328-112 127 0,'9'8'218'0,"-1"-1"-7"0,-1 0-12 0,2 3-1 16,2 2-8-16,1 3-2 0,1-1-8 0,-1 2-1 15,-1 0-11-15,5 3 1 0,-2 2-9 0,0-4-8 16,-5 1-4-16,5 4-11 0,1 0-5 0,-10-1-7 16,4-4-11-16,0 8-7 0,-3-1-10 0,-3-5-12 15,-3 1-3-15,0 4-17 0,-3-3-2 0,1 4-6 16,-4 0-7-16,1-1-15 0,-1-4-24 0,-4 4-28 16,-3 0-24-16,1-2-29 0,-1 1-34 0,-1-2-40 15,4 1-36-15,2-5-42 0,-4 0-257 0,9 0-518 16,-1-2 230-16</inkml:trace>
  <inkml:trace contextRef="#ctx0" brushRef="#br0" timeOffset="-5673.96">3728 314 92 0,'-5'-7'245'0,"5"7"-19"16,0 0-12-16,0 0-20 0,0 0-11 0,0 0-12 15,0 0-5-15,0 0-10 0,0 0-7 0,0 0-11 16,14-4-3-16,-14 4-8 0,7-3-8 0,-7 3-9 16,9-3-7-16,-9 3-6 0,12-3-13 0,-6 1-3 0,-6 2-12 15,14-1-3-15,-5-1-3 0,-1 1-10 16,2 1-6-16,-1-1-2 0,1 2 1 0,3-2-7 0,-1 1-4 16,-2 0-6-16,3 0 3 0,-1 0-6 0,1-3 0 15,1 3-11-15,-3 0 8 0,0-1 0 16,1 1-4-16,-1 0-5 0,-1-1-2 0,0 1-3 0,-2-1 5 15,-8 1 2-15,15-1-8 0,-7 0-2 0,-8 1 5 16,9-2-8-16,-9 2-7 0,10-3-11 0,-10 3-11 16,0 0-16-16,9-2-19 0,-9 2-28 0,0 0-23 15,0 0-21-15,0 0-19 0,0 0-17 0,0 0-19 16,0 0-42-16,0 0-157 0,-5-13-419 0,5 13 187 16</inkml:trace>
  <inkml:trace contextRef="#ctx0" brushRef="#br0" timeOffset="-5341.13">3877 73 119 0,'0'0'213'15,"0"0"-13"-15,0 0-15 0,0 0-8 0,-5 17-6 16,4-12 0-16,1-5-13 0,-3 20-1 0,1-8-2 16,2-1-5-16,0 5-10 0,-2 0-5 0,2 1-7 15,-3 0-8-15,6 0-11 0,-1 0-7 0,-2-2-3 16,2 2-10-16,-2-4-7 0,3-1-1 0,-2 4-14 16,2-3-3-16,-1-4-8 0,2 4-7 0,0-4-6 15,-3 3 3-15,1-4-6 0,1-1-4 0,-1-1-4 0,0 0-2 16,2-1-20-16,-4-5-9 0,1 8-18 0,-1-8-20 15,4 6-27-15,-4-6-19 0,0 0-21 16,4 9-35-16,-4-9-27 0,4 6-32 0,-4-6-237 0,0 0-470 16,0 0 207-16</inkml:trace>
  <inkml:trace contextRef="#ctx0" brushRef="#br0" timeOffset="-4808.14">4467-156 188 0,'-6'-7'179'0,"6"7"-8"16,-4-4-8-16,4 4-13 0,-11-3-4 0,11 3-10 16,-10-3-5-16,1 2-10 0,9 1-6 0,-11 0-8 0,11 0-3 15,-18 1-6-15,13 2-3 0,-5 0-4 0,0 1-3 16,0-1-6-16,1 4 1 0,-1-2 3 15,-1 3-5-15,2-1-7 0,-3 5-2 0,1 0-3 0,-2 0-4 16,3 3-4-16,-1-1-7 0,2 3 6 0,1 0-8 16,-2 3 2-16,5-2-1 0,-3 5-1 0,4-1 0 15,1 1-4-15,1 0 6 0,2 3 1 0,5-6-7 16,-1 1-3-16,2-4-2 0,1 8 2 0,3-8-4 16,0 0 5-16,-1-3-6 0,5 1-3 0,-3 0-2 15,3-2 6-15,1-4-5 0,-1 1-5 0,1 0 4 16,0-2-5-16,-3-5 0 0,2 1-3 0,3 2-3 15,-4-4-3-15,-2-2 3 0,3 0-7 0,-3-1-1 16,2 0-13-16,-4-2-13 0,-2-1-13 0,1 1-16 16,0 1-26-16,-3 0-23 0,-5 2-21 0,6-7-33 15,-6 7-34-15,4-6-28 0,-4 6-31 0,0 0-251 16,0 0-526-16,0 0 233 0</inkml:trace>
  <inkml:trace contextRef="#ctx0" brushRef="#br0" timeOffset="-4025.08">4708 317 73 0,'0'0'227'0,"2"-8"-12"0,-2 8-12 16,4-5-19-16,-4 5-8 0,3-5-9 0,-3 5-6 15,0 0-3-15,4-7-11 0,-4 7-9 0,4-5-8 16,-4 5-8-16,5-7-5 0,-5 7-6 0,7-6-11 0,-7 6-4 15,7-4-6-15,-7 4-13 0,6-4-5 16,-6 4-6-16,7-3-8 0,-7 3-8 0,0 0-2 16,11 0-8-16,-11 0-3 0,0 0-7 0,7 7 1 0,-7-7-5 15,6 7 0-15,-5-2-3 0,-1-5 2 16,0 12-9-16,0-12 3 0,-2 13-1 0,0-6-1 0,-1 3 3 16,0-1-6-16,0-3 0 0,-2 2-2 0,2 2 1 15,-3 0 2-15,3-5-7 0,-1 1 4 0,0 3-3 16,0-4 3-16,1 1-3 0,3-6-3 0,-4 9 0 15,4-9-1-15,-3 6-2 0,3-6 4 0,-3 6-2 16,3-6-1-16,0 0-1 0,-4 6-1 0,4-6 5 16,0 0-4-16,0 0 0 0,0 0 1 0,0 0-2 15,0 0 1-15,0 0-1 0,21-3-4 0,-21 3 2 0,10-2 1 16,-10 2-3-16,10-2-1 0,-10 2 3 16,13-5 1-16,-6 5-2 0,-7 0 3 0,13-1-3 15,-6-1 3-15,-7 2 1 0,11 0-3 0,-11 0-3 0,14 2-1 16,-8-1 5-16,-6-1-1 0,12 5 2 15,-7-3 2-15,0 3 1 0,1-2 0 0,-2 2 0 0,-4-5 8 16,6 12 1-16,-5-7 1 0,0 2 9 0,-2 3-3 16,-3-1-4-16,1 1-1 0,-3 0 1 0,-1-1 5 15,-1 0-9-15,-2 1 1 0,-3 1-1 0,2-2-2 16,-2 2-1-16,-1 2-3 0,2-2-11 0,0-3-17 16,-1 2-16-16,5-4-18 0,-3 1-18 0,0 1-22 15,1-2-14-15,-2 0-24 0,6-4-24 0,-5 3-24 16,3-3-25-16,8-2-239 0,-15 0-482 0,5-1 214 0</inkml:trace>
  <inkml:trace contextRef="#ctx0" brushRef="#br0" timeOffset="-1288.53">5377-356 1 0,'0'0'147'0,"3"-6"-11"15,-3 6-6-15,0 0-15 0,0 0-3 0,5-4-12 16,-5 4-4-16,0 0-5 0,0 0-2 0,5-8-7 0,-5 8-5 15,0 0-4-15,0 0-5 0,1-6-3 16,-1 6-5-16,0 0-3 0,0 0-2 0,0 0 3 0,5-6-6 16,-5 6-1-16,0 0-1 0,0 0-5 0,3-5 1 15,-3 5-3-15,0 0-1 0,0 0-2 0,0 0 2 16,0 0-2-16,0 0 3 0,0 0 1 0,0 0-1 16,0 0-4-16,0 0 4 0,0 0-4 0,0 0-5 15,0 0 2-15,0 0-1 0,0 0 2 0,5-5 2 16,-5 5 0-16,0 0 0 0,0 0-2 0,0 0 1 0,0 0-3 15,0 0-2-15,0 0 0 0,0 0-2 16,0 0-3-16,0 0 1 0,0 0-6 0,0 0-3 16,0 0 0-16,0 0-1 0,0 0 1 0,0 0 3 0,0 0 2 15,-18 20 0-15,14-14 1 0,-4 3 3 0,2 0 2 16,-5 6 4-16,0 2-5 0,-3 5 11 0,4 1 3 16,-3 1-5-16,1 4 2 0,0 0-1 0,2-2 4 15,1 4 0-15,1 3-3 0,3-1 0 0,0 1 2 16,3 3-6-16,3-2-4 0,5 1 0 0,-2 0-4 15,8 10-4-15,-3-14 1 0,3 3-3 0,2-2-4 16,2-1-1-16,-1-3-2 0,-2-2 2 0,6 1-8 16,-3-1 2-16,0 0-5 0,1-4-14 0,0-2-13 15,0 0-17-15,-6-3-24 0,1 0-20 0,-2-2-31 16,-1 3-20-16,1-2-29 0,-2 0-38 0,-3-6-39 16,-1 2-236-16,0-3-512 0,2-1 226 0</inkml:trace>
  <inkml:trace contextRef="#ctx0" brushRef="#br0" timeOffset="8533.91">7252 362 167 0,'0'0'213'15,"0"0"-7"-15,0 0-8 0,0 0-5 0,0 0-10 16,0 0-3-16,-6 2-14 0,6-2-8 0,0 0-14 15,0 0-12-15,0 0-6 0,0 0-7 0,0 0-12 0,0 0-6 16,0 0-7-16,15-11-8 0,-10 8-9 0,-5 3-2 16,15-10-13-16,-9 8-1 0,4-3-7 15,-1 0-6-15,0 1-3 0,1-2 1 0,0 2-7 0,0 2-5 16,2-3-6-16,-3 2 0 0,2 0 1 0,-1 1-7 16,-1 0 0-16,0 1 0 0,0 1-7 15,-9 0-2-15,14-1-4 0,-6 2 2 0,-8-1-6 16,13 3 8-16,-7-1-8 0,0 1 1 0,-1 0-2 0,-1 2 0 15,-4-5 1-15,9 9-4 0,-2-2 2 0,-5 0 2 16,1 1-4-16,-2 2-2 0,2-4 4 16,-2 3 4-16,-1 1-7 0,0 0 4 0,0 0-3 0,-1-2-1 15,-2 3 2-15,-1 0 4 0,2-1-6 0,-3-1 5 16,0-1 1-16,-1 1-4 0,0-1 3 0,-2 1-3 0,1-1 1 16,-1-1 0-16,2 2 1 0,-6-1 1 15,4-3-2-15,1 1 1 0,-5 0-3 0,5 0 4 16,-1-3-2-16,0 2 4 0,2-3-5 0,0 1 3 15,-1 0-3-15,7-3 6 0,-11 3-4 0,11-3 7 0,-8 3 2 16,2-2 5-16,6-1 1 0,0 0 3 16,-10 0-4-16,10 0 2 0,0 0-6 0,0 0 1 15,0 0 1-15,0 0 2 0,-11-4-5 0,11 4 1 0,0 0-3 16,0 0-1-16,2-10-2 0,-2 10 3 0,0 0 0 16,9-8 2-16,-9 8 4 0,10-3-2 15,-10 3-3-15,7-6-1 0,0 3 1 0,0 3-2 0,-7 0-4 16,14-1 0-16,-6 0 0 0,-8 1-5 0,19 1 5 15,-10-1-1-15,4 1-4 0,-4 2 3 0,4-1-2 16,-3 3 1-16,1-1 1 0,2-1-5 0,0 0 3 16,0 2 10-16,-2-1-2 0,3-2 7 0,-2 1 2 15,3 2 2-15,-2-3 0 0,1 0-7 0,-1-2 8 16,0 1-3-16,0 1 1 0,0-4-1 0,0 2-2 16,1 2 0-16,-3-2-3 0,2 0-5 0,-3-2 2 15,1 1 3-15,-1-1-3 0,0 1-5 0,0 1-4 16,-2-2-7-16,-8 2-16 0,13-4-17 0,-8 4-22 0,-5 0-17 15,11-1-23-15,-11 1-27 0,8-6-26 16,-8 6-29-16,0 0-33 0,9-3-37 0,-9 3-236 16,0 0-529-16,0 0 233 0</inkml:trace>
  <inkml:trace contextRef="#ctx0" brushRef="#br0" timeOffset="14697.54">10152 137 232 0,'0'0'213'0,"0"0"-8"0,0 0-14 0,0 0-13 0,0 0-13 16,0 0-8-16,0 0-11 0,0 0-7 0,-5-16-9 15,5 16-6-15,0 0-10 0,0 0-6 0,0 0-7 16,0 0-6-16,0 0-13 0,0 0-4 0,0 0-5 15,0 0-8-15,0 0-7 0,0 0-7 0,0 0-3 16,0 0-2-16,0 0-4 0,15-5-3 0,-15 5-3 16,0 0-3-16,17 3-3 0,-7-2-3 0,3 0-1 15,0 2-1-15,3-3 1 0,2 3-4 0,3-3-3 16,-2 0 2-16,0 2-2 0,1-4-2 0,2 2-3 16,-5 0 4-16,5-3-2 0,-1 3 0 0,1-1-1 0,5-3-7 15,-9 2 4-15,0 0 0 0,-5 2-4 16,0-3 1-16,-1 3 0 0,1-3-1 0,-3 2-4 15,3 0 1-15,-3 0-1 0,-4 1-3 0,-6 0-10 0,12-2-14 16,-12 2-14-16,9 1-5 0,-9-1-8 0,0 0-11 16,6 3-18-16,-6-3-17 0,0 0-13 0,0 0-9 15,-1 8-18-15,1-8-26 0,0 0-7 0,0 0-35 16,0 0-138-16,-7 15-369 0,7-15 165 0</inkml:trace>
  <inkml:trace contextRef="#ctx0" brushRef="#br0" timeOffset="15055.8">10386-48 227 0,'0'0'216'0,"0"0"-6"0,4 14-10 15,-3-10-5-15,2 4-5 0,2 0-12 0,-3 1-5 16,2 0-12-16,-1 2-9 0,1 0-5 0,-3 2-14 16,1-3-9-16,1 2-4 0,0 2-17 0,-1 1-3 15,2-1-13-15,-3-3-7 0,0 3-7 0,2-2-9 16,-3 0-2-16,0 0-7 0,0-2-11 0,1 2 1 15,-1-2-3-15,1 0-11 0,-1-5-11 0,0 4-17 16,0-9-17-16,0 13-24 0,0-6-26 0,2-2-20 16,-2-5-21-16,5 12-31 0,0-10-33 0,-1 1-39 15,2 0-196-15,-6-3-435 0,10 1 192 0</inkml:trace>
  <inkml:trace contextRef="#ctx0" brushRef="#br0" timeOffset="15757.73">10968-203 27 0,'0'0'228'0,"0"0"-13"16,-8-8-18-16,8 8-16 0,-9-1-16 0,9 1-1 15,-12-2-10-15,12 2-12 0,-10-4-5 0,10 4-10 0,-11-1-8 16,11 1-7-16,-12 1-6 0,4 3-9 16,8-4-7-16,-13 3-8 0,7-1-6 0,-3 5-2 15,1 1-4-15,-3 0-3 0,4 0-7 0,0 0-2 0,-4 5 0 16,5-2-4-16,-3 2-5 0,2 2 0 15,0-4-3-15,2 5-1 0,0 0-4 0,0-1-2 16,-2 2-4-16,4-1-2 0,1-3-2 0,1 1 7 0,0 3-4 16,-1-2 0-16,2-3-1 0,0 0-5 0,0 2 3 15,-1 1 0-15,4-2-5 0,-2 1 0 0,0-3 2 16,3 0-8-16,-1 0 2 0,0 1-1 0,2-3 1 16,1 0-1-16,-1-1-2 0,3 1-1 0,0-2 1 15,-1-2-2-15,3 1 5 0,0-2-4 0,0 1 0 16,-1-3-2-16,5 0-1 0,-2-1 3 0,2-1-3 15,-1 0-2-15,1 0-1 0,0-3-4 0,0 3 4 16,0-2 5-16,0 0-9 0,-1-3 2 0,-1 2-5 16,0 1 5-16,-1-1-4 0,0-1-3 0,-1 1 2 15,1-1 0-15,-3 3 0 0,1-2-1 0,-2 1-2 16,1 0 4-16,-8 2-11 0,12-5 6 0,-5 3-2 0,-7 2-10 16,8-3-10-16,-8 3-14 0,8-2-13 15,-8 2-12-15,7-1-13 0,-7 1-8 0,0 0-18 0,0 0-30 16,8-4-35-16,-8 4-25 0,0 0-30 0,1-6-254 15,-1 6-512-15,0 0 227 0</inkml:trace>
  <inkml:trace contextRef="#ctx0" brushRef="#br0" timeOffset="16148.88">11264 17 112 0,'0'0'196'0,"0"0"-6"0,0 0-8 0,0 0-12 16,0 0-7-16,2 15-9 0,-2-15-1 0,0 0-8 16,-4 13-5-16,4-13-10 0,-4 13-2 15,1-8-6-15,2 3-13 0,-2-1-1 0,1 2-7 0,-1-1-5 16,2 2-9-16,0-3-6 0,-2 1-6 0,1 1-5 15,1 0 1-15,-1 1-9 0,2-3-2 0,0-7-3 16,2 13 10-16,-4-3-5 0,2-10-2 0,3 12-6 16,-1-7-1-16,2 4 3 0,-1-3-10 0,-2 1 4 15,3-3 5-15,1 1-7 0,0 0-7 16,0 1-2-16,0-4-3 0,0 2-7 0,0-1 8 0,2 1-8 16,-1-2-3-16,2-1-3 0,-8-1-1 0,13 5 3 15,-7-5-8-15,-6 0 0 0,14-3-13 0,-6 3-13 16,0-2-20-16,-8 2-13 0,15-3-25 0,-10-2-32 15,1 1-25-15,-1 1-25 0,2-3-37 0,-2-2-42 16,1 2-260-16,-1-3-528 0,2-1 234 0</inkml:trace>
  <inkml:trace contextRef="#ctx0" brushRef="#br0" timeOffset="16421.37">11430 88 182 0,'0'0'239'0,"0"0"-10"16,0 0-11-16,0 0-9 0,-11 17-11 16,7-10-7-16,0 0-13 0,0 1-6 0,0 3-13 0,1 0-9 15,-3 2-17-15,3 3-7 0,0-5-10 0,-2 7-10 16,1-4-10-16,0 3-9 0,4-2-8 0,-2 2-5 16,-1 0-9-16,1 0-7 0,0 0-5 0,2 0-4 15,-1-1-10-15,1 0-2 0,0-6-19 0,1 4-18 16,-1-2-23-16,0 0-25 0,2 0-26 0,0-2-27 15,0 1-33-15,0 0-27 0,-1-4-35 0,-1 2-56 16,2-2-127-16,-2-7-410 0,2 11 181 0</inkml:trace>
  <inkml:trace contextRef="#ctx0" brushRef="#br0" timeOffset="9507.54">8929 36 147 0,'0'0'198'0,"0"0"-11"16,0 0-14-16,0 0-11 0,0 0-7 0,0 0-6 15,0 0-9-15,0 0-4 0,0 0-1 0,0 0 0 16,0 0-2-16,0 0-7 0,0 0-4 0,0 0-7 16,0 0-4-16,0 0-4 0,14 3-8 0,-8-6-3 15,-6 3-13-15,11-3 1 0,-11 3-7 0,10-1-13 0,-3 1-2 16,1-3-4-16,-8 3-5 0,13 0-10 16,-5 0 1-16,-8 0-6 0,14 0 0 0,-14 0 0 0,14 0-8 15,-6 0 1-15,-8 0-4 0,12 0-5 0,-5 0 2 16,4 0-3-16,-3 0-1 0,0 3-3 0,2-3 0 15,-10 0-1-15,15 0-8 0,-5 0 6 0,1 0-3 16,-2 0 1-16,-9 0-3 0,17 0-1 0,-9-3 3 16,3 1-2-16,-3 2 0 0,-8 0-5 0,15-2-1 15,-8 3 1-15,-7-1-3 0,10-1-1 0,-10 1-5 16,11-1-3-16,-11 1-6 0,0 0-7 0,0 0-14 16,9 0-13-16,-9 0-17 0,0 0-9 0,0 0-16 15,0 0-9-15,0 0-11 0,0 0-11 0,0 0-6 16,0 0-11-16,-28 8-14 0,28-8-11 0,-11 1-33 0,11-1-166 15,-9 3-392-15,9-3 173 0</inkml:trace>
  <inkml:trace contextRef="#ctx0" brushRef="#br0" timeOffset="9992">9439-187 9 0,'0'0'216'0,"0"0"-19"0,0 0-6 0,2-7-10 16,-2 7-15-16,0 0-9 0,0 0-9 0,0 0-8 15,0 0-7-15,0 0-7 0,0 0-7 0,0 0-6 0,0 0-10 16,0 0-5-16,0 0-6 0,0 0-8 16,0 0-12-16,0 0-5 0,0 0-7 0,0 0 4 15,0 0 0-15,0 0-5 0,0 0 1 0,0 0 1 0,0 0-3 16,2 20 4-16,-2-20-2 0,1 14-2 0,-1-9 0 16,1 3 2-16,1 1 0 0,0 3 1 15,0-3 4-15,2 2-1 0,-3 1 5 0,2-1-5 0,1 2 6 16,0 1-3-16,-2 2 12 0,3-3-9 0,-1 0-8 15,-1-1-4-15,1 1-5 0,-1-2 3 0,1 0-2 16,-1 2 8-16,3-1-17 0,-3 0 1 0,1-2-10 16,-1 1-10-16,-1 0 3 0,0-1-6 0,-2 1-4 15,2-1 1-15,0-2-2 0,1 1 1 0,-3 2-8 0,1-5-19 16,-1 2-17-16,1 3-19 0,-1-11-25 16,0 11-14-16,0-11-22 0,0 12-20 0,0-7-27 15,0-5-25-15,4 10-23 0,-4-10-33 0,4 5-44 0,-4-5-214 16,6 2-532-16,-6-2 236 0</inkml:trace>
  <inkml:trace contextRef="#ctx0" brushRef="#br0" timeOffset="12006.71">9508-670 191 0,'0'0'200'16,"0"0"-7"-16,0 0-13 0,0 0-10 0,0 0-10 16,0 0-13-16,0 0-6 0,0 0-11 0,0 0-8 0,0 0-15 15,0 0-12-15,0 0-3 0,0 0-6 16,0 0-14-16,0 0 0 0,0 0-6 0,0 0-10 15,0 0-4-15,0 0-5 0,0 0-5 0,0 0-2 0,0 0-3 16,0 0 2-16,0 0-1 0,0 0 0 16,0 0-5-16,0 0 0 0,0 0 0 0,0 0-3 15,0 0 1-15,10 20 1 0,-8-15-1 0,-2-5 3 0,8 7-4 16,-4-1 1-16,0-1 1 0,-1 1-2 0,3 0 1 16,1 0 0-16,0 1-6 0,-1 2 0 0,0-2 0 15,2 1-2-15,0 0 0 0,-1 1-2 0,-1-2-4 16,0 0 1-16,0 1-1 0,1-1 0 0,-1 0 5 15,0 1 3-15,2-2 1 0,-4 1 0 0,1 0-1 16,1 0-6-16,-2 0 2 0,1-2-3 0,3 3-4 16,-3-2 1-16,0 4-1 0,0-3 3 0,2 1-6 15,-1-1 7-15,-2-1-1 0,-2 1 2 0,5 1-2 16,-2 0-3-16,0-1 0 0,-1 2 3 0,1-1-3 16,0 1-3-16,-1 0 3 0,3 0 3 0,1 0 0 15,0-1 1-15,-3 0 0 0,4 0 0 0,-1 3 1 16,-2-2 4-16,0 0-4 0,3 0 1 0,-2 0 1 0,-1-1-2 15,1 1-9-15,1-1 6 0,-1-1 2 0,0 3-1 16,0-3 0-16,-1 0-7 0,-2-2 2 0,0 4-2 16,1-1 0-16,0 0 10 0,0 1-11 0,1-2-1 15,-3-2-2-15,1 0-1 0,-2 3 3 0,1-2 1 16,0 0 0-16,-1 0-8 0,2 0 8 0,-2 1-8 16,0 0 6-16,-2-7 3 0,4 13-1 0,-3-4 2 15,3 0-9-15,-4-3 10 0,2-1-4 0,0 4-2 16,-2-9 5-16,2 12-6 0,-1-5 0 0,1 1 0 15,-1-2 0-15,3 3 0 0,-3 0-2 0,-1-2 6 16,0-7-4-16,2 15 6 0,0-8-5 0,-1 0 1 16,-1-7 6-16,1 15-2 0,-1-8 0 0,0 1 5 0,0-8-3 15,2 17 0-15,-2-10-6 0,1 3 2 0,-2-3 1 16,2 2-2-16,-1-1-5 0,0 1 8 0,0 1-3 16,0-3-10-16,0 3 13 0,0-3 1 0,-3 1-4 15,3-8 3-15,-2 17 1 0,2-7-4 0,-3 0 0 16,1-1 1-16,-3 3 9 0,3-4 2 0,0 1 0 15,-1 3-4-15,1-3 0 0,-1-1-2 0,-1 5-10 16,2-5 13-16,-1 1-2 0,1 2 3 0,-2-1-5 16,1-1-3-16,1 2 7 0,-1-2-10 0,1 1 8 15,-1 0 2-15,0 0-1 0,1-2-2 0,-2 3-2 16,0-1-1-16,1 0 6 0,-1-1-2 0,-1-1 6 16,1 2-6-16,0-1 4 0,0 1 7 0,-2-1 0 15,1-1 4-15,-1 2 4 0,0-3 4 0,1 3 3 0,0-3-2 16,-1 0 8-16,2-2-12 0,-2 4 1 15,3-4-3-15,-2 0 1 0,0 0-6 0,1 0-2 16,0 0-4-16,-1 1-3 0,5-6-2 0,-4 11 3 0,4-11-5 16,-5 4 2-16,5-4-6 0,-5 6 3 15,5-6 1-15,0 0 1 0,0 0-3 0,0 0 0 0,-5 2-2 16,5-2-2-16,0 0 1 0,0 0 2 0,0 0-10 16,0 0-14-16,0 0-25 0,0 0-27 0,0 0-31 15,0 0-31-15,0 0-29 0,16-15-30 0,-16 15-37 16,7-5-41-16,-5 0-43 0,-2 5-67 0,5-12-242 15,-2 7-666-15,1 1 295 0</inkml:trace>
  <inkml:trace contextRef="#ctx0" brushRef="#br0" timeOffset="18479.82">11873-381 109 0,'0'0'223'0,"0"0"-11"0,0 0-8 0,0 0-15 15,4-8-6-15,-4 8-11 0,0 0-12 0,0 0-12 16,0 0-11-16,0 0-18 0,0 0-8 0,0 0-9 15,0 0-9-15,0 0-9 0,0 0 1 0,0 0-7 0,15 12 1 16,-15-12-5-16,7 8-9 0,-5-2-3 16,1 0 2-16,1-1-11 0,-2 2-4 0,1 3 4 15,1-2-3-15,-2 0-4 0,3 3-1 0,-4-2-4 0,2-3-3 16,-2 5-5-16,2-4-1 0,-2 0-3 0,0 1 1 16,1 2-2-16,0-1-6 0,0-1 4 15,-1-1-7-15,0 1-5 0,0-1 3 0,2-2-2 0,-3-5-1 16,1 14 0-16,1-11 0 0,-2-3-4 0,2 8 4 15,-2-8-5-15,0 0 3 0,2 8-2 0,-2-8 0 16,0 0-1-16,0 0 4 0,0 0-3 0,0 0 0 16,0 0 1-16,0 0-6 0,0 0 2 0,0 0 4 15,0 0-5-15,0 0 6 0,0 0-5 0,0 0-3 16,-2-26-3-16,2 26 0 0,0-17-12 0,0 7-5 0,1-1-2 16,-1 1 1-16,1 0-5 0,2-1-4 15,0 2 0-15,-1 0 2 0,1-1-1 0,1 0 2 16,-2 1 2-16,1 1 2 0,2-2-1 0,-3 3 6 0,2 1-1 15,0 0 3-15,1-1 1 0,-1 1 1 0,1 1-1 16,-1-1 3-16,-4 6-2 0,9-7 2 16,-5 1 2-16,-4 6-2 0,7-4 1 0,-3 0-3 0,-4 4 4 15,12-6 3-15,-12 6-1 0,7-3 3 0,-7 3 0 16,9-4 2-16,-9 4-4 0,10-2 4 16,-10 2-1-16,11 1-1 0,-11-1 2 0,10 3-1 0,-6 2 8 15,-1-3 4-15,3 5-4 0,-3-2 7 0,1 5 0 16,2 0 1-16,-2 1 2 0,0 0 2 0,0-1-4 15,0 1 3-15,0 4-4 0,-2-2-3 0,1-4 1 16,1 4-1-16,-2-2-3 0,-1-1 2 0,1-1-1 16,-1 2-3-16,0-1 2 0,1-1 2 0,-1 1-3 15,-1-3-1-15,0-7 1 0,1 10 0 0,0-3-20 16,-1-7-10-16,2 8-20 0,-2-8-19 0,0 0-30 0,-2 10-16 16,2-10-17-16,0 0-21 0,0 0-41 0,0 0-64 15,0 0-157-15,0 0-441 0,0 0 196 0</inkml:trace>
  <inkml:trace contextRef="#ctx0" brushRef="#br0" timeOffset="18807.59">12441-469 185 0,'0'0'200'0,"0"0"-17"0,0 0-10 0,0 0-5 16,0 0-2-16,0 0-5 0,0 0-3 0,0 0-4 16,-24 7-7-16,16-1-7 0,1 3-4 0,1-1-4 15,-1 3-5-15,-1-1-8 0,-2 5-7 0,2-2-5 0,-1 1-7 16,6 1-8-16,-1 0-9 0,0 0-1 0,0-3-1 16,1 1-4-16,2-1-9 0,0 5-4 15,2-2-2-15,2-3-5 0,1 3-4 0,2-1-4 0,0 1-6 16,1-3-1-16,-1-2-1 0,-1 0-11 0,3-1 1 15,-3-4 2-15,1 2-14 0,-1-1-13 16,1-2-16-16,-3-1-19 0,-3-3-31 0,12 1-30 0,-12-1-33 16,11-1-38-16,-11 1-26 0,9-6-30 0,-2 2-59 15,-2-2-146-15,2-1-456 0,0-2 202 0</inkml:trace>
  <inkml:trace contextRef="#ctx0" brushRef="#br0" timeOffset="19316.11">12570-323 160 0,'0'0'199'0,"11"0"-11"0,-11 0-17 0,0 0-8 16,9 4-5-16,-9-4-7 0,7 6-8 0,-3-1-9 0,1 0-5 16,-1 0-6-16,-2 4-1 0,2-4-11 0,0 4-5 15,0-1-8-15,-2-1-2 0,0 0-9 16,0 0-5-16,2-1-9 0,-2 4-6 0,0-1-6 0,-2-1-5 15,0-8-7-15,1 10-3 0,0-2-5 0,-1-8-3 16,3 9-3-16,-2-4-4 0,-1-5-4 0,0 0 3 16,0 11-6-16,0-11 0 0,0 0 0 0,0 0-2 15,0 0-3-15,1 6-1 0,-1-6-3 0,0 0-7 16,0 0-12-16,0 0-4 0,0 0-15 0,-2-26-5 16,2 17-6-16,0 9-3 0,1-19-2 0,-1 11 5 15,-3-4-1-15,5 3 3 0,-2-1 4 0,2 2-1 16,0-2 8-16,0 1 1 0,0 3 5 0,-2 6 4 15,2-13 1-15,-1 6 6 0,-1 7 1 0,3-10 5 16,-3 10 5-16,4-8 2 0,-4 8 7 0,3-7 0 16,-3 7-1-16,0 0 2 0,4-6-1 0,-4 6 4 15,0 0-3-15,7-1 3 0,-7 1 6 0,0 0 4 16,0 0-1-16,12 7 5 0,-12-7 4 0,6 7 5 0,-3-2-4 16,1 2 6-16,0-1-2 0,0 1 3 15,0 2-3-15,2-1-6 0,-2 2 1 0,0-2-8 0,0 2-1 16,-1-2-2-16,0-1 0 0,0-2-1 0,2 4-8 15,-4-3 4-15,1-1-1 0,-2-5-2 16,4 14-5-16,-4-9-4 0,0-5-21 0,3 8-16 0,-3-8-19 16,-1 10-21-16,1-10-32 0,0 0-26 15,-3 7-26-15,3-7-32 0,0 0-28 0,0 0-237 16,0 0-484-16,0 0 214 0</inkml:trace>
  <inkml:trace contextRef="#ctx0" brushRef="#br0" timeOffset="22802.35">12957-276 72 0,'0'0'150'15,"0"0"4"-15,-9-1-14 0,9 1-1 0,0 0-9 16,0 0 5-16,0 0-2 0,0 0-7 0,0 0-11 15,-12 1-7-15,12-1-7 0,0 0-8 0,0 0-9 0,0 0-7 16,0 0-5-16,0 0-9 0,0 0-4 0,0 0 0 16,0 0 2-16,0 0-2 0,0 0 2 0,0 0 0 15,0 0 1-15,0 0-3 0,18 11-2 0,-10-9 1 16,-2-1-5-16,5 1-1 0,0-2-5 0,2 2-4 16,1-1-6-16,-1 1-4 0,0 1-3 0,2-3-3 15,4 0 2-15,-8 1-5 0,5-1-3 0,-4-1-2 16,4 0-5-16,-3 2 0 0,0-1 0 0,-2-1-3 15,1 1-3-15,-5 0 3 0,1-2-8 0,-8 2-10 0,12 0-10 16,-12 0-14-16,12 0-12 0,-12 0-25 16,8-2-22-16,-8 2-22 0,7-3-31 0,-7 3-25 15,6-5-216-15,-6 5-415 0,0 0 185 0</inkml:trace>
  <inkml:trace contextRef="#ctx0" brushRef="#br0" timeOffset="23256.24">13096-354 57 0,'0'0'203'0,"0"0"-7"0,0 0-11 16,-4 11-2-16,4-11-14 0,-4 6-5 0,4-6-5 0,-2 13-9 15,2-7-3-15,0-6-9 0,1 15-6 0,-1-9-5 16,-1 5-11-16,-1 0-7 0,2-1-8 0,2 0-12 16,-1 2-3-16,0-2-9 0,1 0-4 0,-2 1-9 15,0-2-3-15,2 0-9 0,1-1-6 0,-3 1-2 16,0-1-2-16,0-8-8 0,0 13-11 0,0-7-12 16,0-6-20-16,1 11-19 0,-1-11-16 0,1 10-23 15,-1-10-14-15,3 7-20 0,-3-7-27 0,5 3-32 16,-5-3-50-16,0 0-159 0,0 0-399 0,13-5 177 15</inkml:trace>
  <inkml:trace contextRef="#ctx0" brushRef="#br0" timeOffset="23543">13379-422 22 0,'0'0'239'0,"0"0"-15"0,0 0-21 0,0 0-20 0,0 0-17 15,0 0-8-15,0 0 2 0,0 0-4 0,0 0-13 16,0 0 5-16,5 16-5 0,-5-16-8 0,2 13-8 16,-1-6-4-16,0 4-7 0,-1-1-7 0,2 0-8 0,-1 2-12 15,0-1-5-15,0 1-11 0,3 1-4 0,-3 2-10 16,2-4-1-16,-2 1-10 0,1 0 0 16,-2-1-7-16,1-2 0 0,-1 2-4 0,1-1-12 0,0 0-13 15,1-1-21-15,-2-9-19 0,-2 15-21 0,4-8-27 16,-2-7-22-16,0 11-24 0,0-11-20 0,1 8-29 15,-1-8-49-15,4 5-185 0,-4-5-437 0,0 0 193 16</inkml:trace>
  <inkml:trace contextRef="#ctx0" brushRef="#br0" timeOffset="23879.89">13669-498 203 0,'6'10'224'0,"2"3"-4"16,1 1-3-16,0 3-7 0,-1 0-11 0,4 5-8 16,0 1-8-16,-4-5-13 0,2 0-16 0,-1 5-11 15,1 1-16-15,-3-5-15 0,0 8-9 0,-3-8-6 16,1 4-12-16,-3 4-6 0,-3 0-9 0,-1-9-6 16,-1 3-18-16,-5 3-17 0,1-5-18 0,-7 3-18 15,-2 0-18-15,1 0-23 0,-1-1-19 0,-3-1-16 16,0-1-26-16,-1 2-30 0,5-8-25 0,-3 0-219 15,-5 4-414-15,5-8 183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10:15.725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65 129 0,'9'3'192'0,"-9"-3"-8"0,12 0-8 0,-5 2-20 0,1-1-8 16,2-1-11-16,1 0-12 0,0 0-9 0,-2 1-10 15,4 0-8-15,1-1-5 0,-1 4-8 16,1-6-4-16,-2 4-6 0,6-1-4 0,-4 0-6 0,3 0-4 16,1 0 0-16,-2 0-3 0,2-1-1 0,-4 0-5 15,4 0 0-15,1 0-3 0,2 0 2 0,-3 3-4 16,2-3-4-16,-2 0 4 0,1 0-2 0,0-3-5 16,0 3-1-16,0-1-1 0,-1 0 0 0,0 1-1 15,1 0-3-15,-2-2-1 0,1 1-7 0,1-3 2 16,-2 3-1-16,0 0-5 0,0-2-3 0,-3 3-1 15,5-3-2-15,-3 2 2 0,-3 0-2 0,0-1-5 16,5 1 2-16,-5 0 1 0,1 1-1 0,-1-1-6 16,1 0 2-16,-3 2-4 0,2-2 2 0,-1 1 0 15,1 0 0-15,-1 0-2 0,1 1 3 0,-3-2-2 0,3 2-1 16,-1-1 2-16,0 1 1 0,-1 0-3 16,1 0 4-16,-1-1-2 0,1 3-1 0,-2-3 3 0,0 1-3 15,2 2 5-15,2-3 3 0,-3 0-4 0,2 2 3 16,-1-2-5-16,1 0 3 0,0 0 3 0,-1 0 4 15,3-2-2-15,-3 2-2 0,6 0 3 0,-4 0-2 16,-3-3-3-16,2 3 3 0,-2 0 1 0,4-1-4 16,-2 1 0-16,4-1-3 0,-4-1 2 0,0 1-3 15,-1 0 1-15,0-1-1 0,1 1 3 0,-1 1 0 16,1 0 3-16,0-3 1 0,1 1 4 0,-1 2 0 16,-1-1 2-16,0 0-5 0,-2 0 2 0,4 1 0 15,-1-4 6-15,0 3-7 0,-2 1 0 0,2-1-5 16,-1 1 4-16,0 0-1 0,0 0-5 0,2-1-1 15,-4-1 2-15,2 2 2 0,1 0-5 0,-1-2 6 16,2 1-7-16,-2 1 2 0,-1-4 4 0,2 3-7 0,-1 0 5 16,1 0-2-16,0 1 2 0,0-2-3 15,1 2 4-15,-3-1 3 0,1-1-3 0,1 0 8 0,-1 2 1 16,2-1-8-16,-2 1 4 0,2 0-2 0,-2-2 2 16,1 2-1-16,0-2 1 0,0 1 12 0,-1 0-15 15,0 1-5-15,0-2 5 0,-2 1-4 0,1-2 7 16,0 2-4-16,0 1 2 0,-3-1 3 0,0 1-11 15,-8 0 11-15,15-2 0 0,-15 2-6 0,13 0 2 16,-7 0 1-16,-6 0-1 0,11-3-2 0,-11 3-3 16,9 0 2-16,-9 0-3 0,0 0-9 0,9-2 7 15,-9 2-3-15,0 0 1 0,0 0-9 0,10 0-8 16,-10 0-18-16,0 0-9 0,0 0-19 0,0 0-5 16,0 0-9-16,0 0-18 0,0 0-23 0,0 0-24 15,0 0-22-15,0 0-34 0,-25 7-22 0,18-7-27 16,-3 2-51-16,0-1-155 0,-2 2-484 0,-1 0 215 15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10:16.51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-3665 5361 81 0,'0'0'235'0,"0"0"-11"16,0 0-19-16,0 0-20 0,0 0-6 0,0 0-9 0,0 0-13 16,0 0-8-16,0 0-8 0,29-6-8 0,-29 6-9 15,11 0-4-15,-4-2-12 0,1 1-8 0,-8 1-8 16,15 0-6-16,-7-2-6 0,3 0-6 0,1 1-7 16,-2 1-7-16,-2 0-7 0,2 0-4 0,0 0-6 15,-4 3-4-15,2-1-3 0,0-1-2 0,-3 2-8 16,0 1 1-16,-5-4-6 0,9 9 0 0,-4-4-6 15,-4-1 1-15,2 4 0 0,-2-1-1 0,-1-7-1 16,-5 19 3-16,-1-8 0 0,-1-2 0 0,1 6-3 16,-2-6 0-16,-1 3-2 0,-1 1 4 0,-3-1-2 0,1 1 3 15,0-2-2-15,-3 1 4 0,2-2 3 16,-2-1 0-16,-1-1-4 0,2 0 0 0,-2 1 1 16,5-3-4-16,-5 2 0 0,3-2-2 0,0-2 3 0,3 0-2 15,0 0 0-15,-1-1-4 0,1-1-4 0,-1 1 6 16,3-1-2-16,1-1-3 0,7-1 5 15,-14 0-1-15,7 1-2 0,7-1 5 0,-10-2-9 0,10 2 3 16,-9-5-7-16,9 5 6 0,-2-7-2 16,2 7-2-16,0 0-2 0,0 0 3 0,2-10 0 0,-2 10-2 15,10-9-2-15,-5 5-1 0,-5 4-1 0,12-4 6 16,-4 0 2-16,-2 0-3 0,2 2 3 0,-1 1 0 16,-7 1-4-16,16-4 1 0,-10 4 0 0,-6 0 2 15,15 0-4-15,-15 0 2 0,14 3-1 0,-6-2 0 16,-2 2-3-16,1 0 6 0,2-1-2 0,-3 3-3 15,3-2 1-15,-4 2 4 0,2-1-3 0,0 0-1 16,2 0 3-16,-1 0 5 0,-1 0 2 0,2 0 11 16,0-1 8-16,-1-1 2 0,2 2 8 0,-2-3-4 0,2-1 7 15,2 0-5-15,-2 0 2 0,2 0-6 16,3-1 10-16,-1-2-7 0,-2-1 0 0,1 0 2 0,4 1-4 16,-3-2-6-16,-3 2 10 0,2 0-19 15,-3 2-4-15,3-2 4 0,-3 0-7 0,-1 0-4 16,-1 2-1-16,-8 1-18 0,11-4-18 0,-6 3-30 0,-5 1-17 15,10-5-21-15,-10 5-33 0,0 0-23 0,8 0-34 16,-8 0-36-16,0 0-38 0,0 0-276 0,0 0-579 16,9 5 256-16</inkml:trace>
  <inkml:trace contextRef="#ctx0" brushRef="#br0" timeOffset="3419.83">-2168 5172 52 0,'0'0'147'16,"0"0"-9"-16,0 0-6 0,0 0-5 0,0 0-9 15,0 0 0-15,0 0-4 0,0 0-5 0,0 0-10 16,0 0 5-16,0 0-1 0,0 0-4 0,0 0-3 0,0 0-8 16,0 0-3-16,0 0-4 0,0 0-8 15,0 0-2-15,0 0-3 0,0 0-6 0,0 0-1 16,0 0-2-16,0 0-1 0,0 0 0 0,0 0 3 0,0 0-2 15,0 0 1-15,0 0 2 0,0 0 3 0,0 0 0 16,0 0-4-16,0 0-5 0,0 0-4 0,0 0-7 16,5-24-3-16,-5 24-6 0,0 0-5 0,6-6 1 15,-4 0-5-15,-2 6-1 0,6-7-7 0,-2 1 2 16,0 0-2-16,1 3-5 0,1-4 4 0,0 0-7 16,2 0 1-16,-1 1-3 0,1-1 2 0,2 0-4 15,-3 2 0-15,1-3 0 0,-3 4 1 0,5-2-3 16,-2-1 1-16,-3 5-6 0,3-1 5 0,-3-1-2 15,-5 4-2-15,9-6-1 0,-5 3 5 0,-4 3 0 16,7-5-4-16,-7 5-4 0,0 0 1 0,8-3 1 16,-8 3-2-16,8 0 1 0,-8 0 3 0,0 0-2 15,0 0 0-15,11 0-4 0,-11 0 8 0,6 3-7 16,-6-3-2-16,8 4 3 0,-1 0 4 0,-7-4-3 0,10 6 3 16,-4-2 0-16,-1 1 0 0,0 1-3 15,2-2 0-15,3 2 2 0,-4 1 7 0,3-2-5 0,-1 2 6 16,1-1 1-16,-1 2 2 0,-2-2-2 0,2 2 6 15,-1-2-5-15,1-1 5 0,2 1-2 0,-4 0 1 16,5-1 1-16,-1-1-1 0,-5 1 2 0,1-4 0 16,1 1-7-16,0 1 0 0,1-1 2 0,-1 0 1 15,-7-2-3-15,14 2 0 0,-7-1 1 0,-7-1-3 16,10 0 9-16,1-1 2 0,-11 1 2 0,12-5-3 16,-8 3 2-16,-4 2-1 0,10-5 1 0,-6-1-8 0,-4 6 0 15,5-11-4-15,-3 4 2 0,0 2-2 16,0-3 0-16,-2 8 2 0,1-14-1 0,-1 7 0 0,0 7-5 15,-3-17 3-15,2 12-1 0,-2-3-1 16,-1 2-4-16,4 6-7 0,-2-11-10 0,2 11-4 16,-3-10-12-16,3 10-11 0,-5-8-10 0,5 8-24 0,0 0-10 15,-6-6-15-15,6 6-18 0,0 0-22 0,-7-2-16 16,7 2-19-16,0 0-28 0,0 0-209 0,0 0-448 16,0 0 198-16</inkml:trace>
  <inkml:trace contextRef="#ctx0" brushRef="#br0" timeOffset="4144.12">-2114 5444 143 0,'-4'5'174'0,"4"-5"-9"16,0 0-3-16,0 0-8 0,-8 3-4 0,8-3-5 16,0 0-8-16,0 0 1 0,0 0 0 0,0 0-5 15,0 0 3-15,0 0 1 0,0 0 0 0,0 0-1 16,-4 4-12-16,4-4-15 0,0 0-7 0,0 0-9 16,0 0-12-16,0 0-6 0,0 0-8 0,17-17-6 15,-12 11-8-15,3 0-2 0,1-3-7 0,0 3-2 16,-2 0-7-16,5-2-6 0,-2 3-1 0,3-2-3 0,-3 0-3 15,-1 2 0-15,2-2-1 0,-2 1-5 16,-1 1-3-16,-1 4 0 0,0-2 1 0,-2-1 0 16,-5 4-3-16,13-5 0 0,-8 4-8 0,-5 1 4 0,9 0 0 15,-9 0-4-15,0 0-1 0,13 4 2 0,-11 0 1 16,-2-4-4-16,12 5 2 0,-10-1-1 0,-2-4 0 16,7 8 1-16,-3-3-2 0,1 0 2 0,0-1-1 15,-1 3 7-15,1-1-6 0,-1 0 3 0,1-1 1 16,2 3 3-16,-2-1-2 0,1 0-1 0,0-4 0 15,-2 4 4-15,2 0-3 0,0-2 6 0,3 0 1 16,-3 0 2-16,4 0-1 0,1-2 4 0,-6-1 8 16,8 0-8-16,-1-2 1 0,3 0-2 0,-2-1 1 15,1-2-3-15,0-1 2 0,2-2 0 0,-5 3 5 16,3-2-3-16,-3 0-1 0,1 0-8 0,-1-2 5 16,-2 1 3-16,2-1-7 0,-2 0-2 0,-2 1 1 15,2-2-6-15,-2 3 4 0,-3-2-1 0,0 2-1 0,-4 5-3 16,8-6 2-16,-4 3-6 0,-4 3-16 0,5-5-16 15,-5 5-17-15,0 0-14 0,0 0-17 16,0 0-22-16,0 0-12 0,0 0-10 0,0 0-15 0,0 0-19 16,0 0-22-16,-23 8-22 0,23-8-31 0,-9 6-177 15,4-6-441-15,5 0 196 0</inkml:trace>
  <inkml:trace contextRef="#ctx0" brushRef="#br0" timeOffset="5072.01">-830 4913 96 0,'0'0'235'0,"0"0"-15"0,6-4-13 15,-6 4-8-15,0 0-5 0,5-6-6 0,-5 6-15 16,0 0-8-16,2-5-12 0,-2 5-12 0,0 0-10 16,0 0-11-16,0 0-4 0,-2-14-10 0,2 14-14 15,0 0-7-15,-9-9-13 0,5 5 2 0,4 4-10 16,-14-2-7-16,7 0-7 0,-2 0-1 0,-5 1-4 15,1-1-3-15,1 2-4 0,-1 2-3 0,-1-2-1 16,1 1-5-16,-1 1 4 0,1 0-1 0,-1 0-4 16,1 5 4-16,-1-4-8 0,-1 2 4 0,1 0-4 0,5 2 0 15,-5 0-3-15,3-2 6 0,0 2-4 0,-3 2 7 16,4-1-10-16,0 0-3 0,3 0-1 16,-1 3 2-16,-2-4 3 0,3 2-7 0,-1 2 4 0,3 1 2 15,-2 0 9-15,0 2-9 0,3-2-8 0,0-1 9 16,-1 7-2-16,3-2-1 0,0-4-1 0,-3 5 2 15,5-5-3-15,-1 3 3 0,1 2-1 0,0-5 1 16,0 4 0-16,3-1-1 0,2 0 2 0,0 0 4 16,-1-1-3-16,2 1-1 0,4-1 3 0,-1-2-3 15,-1-1-2-15,4 0 2 0,1 1 0 0,1 0-1 16,0-4-2-16,4-1-3 0,-1 0 6 0,-1-3-8 16,5 0 7-16,-6-3-11 0,3 3 10 0,1-4-3 15,-1 0-2-15,4-1-4 0,-6-2 5 0,-3 2 1 16,2-2 0-16,-3 2 3 0,0 0-3 0,-5 1 4 15,1-2-3-15,-1-1-3 0,-7 3 11 0,12-3-16 16,-6 2 12-16,-6 1-14 0,5-4 9 0,-5 4-5 0,0 0 8 16,0 0-23-16,0 0-8 0,9-3-16 0,-9 3-13 15,0 0-7-15,0 0-13 0,0 0-10 16,0 0-15-16,0 0-11 0,0 0-22 0,-18 14-8 0,18-14-19 16,-9 6-14-16,9-6-22 0,-5 6-16 0,5-6-15 15,-4 4-47-15,4-4-181 0,0 0-478 0,-3 7 211 16</inkml:trace>
  <inkml:trace contextRef="#ctx0" brushRef="#br0" timeOffset="5537.86">-620 5338 232 0,'0'0'316'0,"0"0"-28"0,0 0-16 16,0 0-22-16,0 0-25 0,0 0-16 0,0 0-20 0,0 0-16 15,0 0-17-15,0 0-15 0,0 0-8 16,0 0-14-16,0 0-4 0,0 0-2 0,0 0-9 16,0 0 3-16,0 0-8 0,0 0-2 0,0 0-12 0,0 0-6 15,0 0 3-15,0 0 0 0,0 0-7 0,0 0-4 16,0 0-3-16,0 0-3 0,0 0-6 0,0 0-3 15,0 0-7-15,0 0-2 0,0 0-1 0,0 0-9 16,0 0-8-16,0 0-12 0,0 0-23 0,0 0-29 16,0 0-20-16,0 0-31 0,0 0-30 0,0 0-35 15,0 0-27-15,0 0-23 0,0 0-28 0,0 0-26 16,0 0-241-16,0 0-537 0,0 0 238 0</inkml:trace>
  <inkml:trace contextRef="#ctx0" brushRef="#br0" timeOffset="6255.74">-359 5180 224 0,'0'0'260'15,"0"0"-24"-15,-2-9-22 0,2 9-21 0,0 0-18 16,0 0-11-16,0 0-3 0,0 0-11 0,0 0 1 16,0 0-6-16,0 0-9 0,0 0 0 0,6 22-11 15,-6-22-5-15,3 13-12 0,2-5-4 0,-3 0-9 16,2 1-5-16,1 0-2 0,1 1-11 0,-3-1-1 16,4-1-4-16,-5 0-3 0,5 0-8 0,-3-1-6 15,3 2 0-15,-2-2-3 0,-1-1-1 0,-2 0-9 16,1 0 1-16,1 0 0 0,-4-6-8 0,6 8-1 15,-3-4-5-15,-3-4-4 0,5 10 0 0,-5-10-5 16,4 3 0-16,-4-3 2 0,0 0-2 0,3 6 6 16,-3-6-4-16,0 0-6 0,0 0 1 0,0 0-3 15,0 0-1-15,0 0-1 0,0 0 2 0,0 0-2 16,8-16-5-16,-6 9-11 0,-2 7-5 0,3-17-13 0,-1 6-1 16,3 0-16-16,-3-1 2 0,5-3-5 0,-5 2-3 15,2 1 3-15,3-3-2 0,2 0 7 0,-4-1 0 16,3 2 3-16,-5-2 5 0,1 3 3 0,3 3 1 15,-2-1 3-15,-1 0 1 0,1 1 5 0,-1 1-1 16,0 0 6-16,0 4-1 0,0-3 5 0,0 3 4 16,-4 5 1-16,5-12 4 0,-1 10 1 0,-2-4 3 15,-2 6-2-15,8-6 0 0,-8 6-1 0,6-5 0 16,-6 5 4-16,7-3 2 0,-7 3-3 0,12-3 5 16,-12 3-1-16,10 0 5 0,-10 0 0 0,9 3 2 15,-3 0-1-15,0-1-1 0,2 5 6 0,-1 1-3 16,0-2 10-16,2 2-2 0,-2 0 7 0,3 1-2 15,3 3 5-15,-7 3 4 0,0-5-9 0,0 2 9 16,2 5-6-16,-1-2 14 0,-2-1-8 0,-1 3-2 16,3-3 3-16,-4 1 4 0,1 2-2 0,0-3-6 15,-1 1 3-15,-1 2 8 0,2-6-6 0,-1 1 0 16,-1-1-6-16,1 6 4 0,-1-5-1 0,2-1 0 0,-2 0-14 16,0 1 5-16,0-2-5 0,1 0-3 0,-1 0-2 15,0-1 3-15,1-2-6 0,-3 0-2 0,4 1-24 16,-3-3-22-16,1 2-23 0,0-1-18 0,-2-6-22 15,4 9-23-15,-4-9-21 0,4 9-22 0,-3-5-33 16,-1-4-21-16,4 6-24 0,-4-6-25 0,9 5-29 16,-9-5-200-16,5 3-533 0,-5-3 235 0</inkml:trace>
  <inkml:trace contextRef="#ctx0" brushRef="#br0" timeOffset="7461.98">72 4757 199 0,'0'0'202'16,"-22"0"-10"-16,22 0-6 0,0 0-8 0,0 0-13 16,0 0-11-16,0 0-3 0,-5-5-6 0,5 5-5 15,0 0-8-15,0 0-11 0,0 0-9 0,-2-10-8 16,2 10-11-16,0 0-5 0,0 0-8 0,0-9-8 15,0 9-9-15,0 0-5 0,0 0-3 0,6-8-6 16,-6 8-9-16,7-6 1 0,-7 6-7 0,7-5-3 16,-2 2-4-16,-1 0 0 0,-4 3-5 0,9-5-2 15,-4 1-4-15,-5 4 1 0,11-5-6 0,-4 3 3 0,-7 2 0 16,9-5 5-16,-4 3 0 0,-5 2 1 0,13-3 1 16,-13 3 1-16,9 0-4 0,-9 0 0 0,7-3-5 15,-7 3 2-15,0 0-1 0,8-2-6 0,-8 2 2 16,0 0-3-16,7 3-3 0,-7-3 2 0,7 4 1 15,-7-4-1-15,5 5-5 0,-5-5 3 0,2 10 0 16,0-6 1-16,-2-4 1 0,3 12 0 0,-3-6 1 16,1 1 1-16,-1-7 4 0,-1 14-2 0,2-8-1 15,-1-6 3-15,-1 17-4 0,1-10 5 0,-3 0 2 0,1 1 4 16,0 0-3-16,0 2 7 0,-1-4-1 16,-2 4 0-16,1-1-1 0,-1-2 2 0,-1 5-5 15,2-4-2-15,-4 0 5 0,2 1-3 0,3-4-3 0,-3 4-6 16,-1-2 4-16,-2 1-3 0,4 1 3 15,-1-1-1-15,2-4 0 0,-4 3-1 0,4-1-3 0,-1-1-1 16,5-5 1-16,-8 8 0 0,3-4 1 0,3 1-2 16,2-5 2-16,-7 7 2 0,7-7-8 0,-5 3 0 15,5-3 3-15,-4 4-4 0,4-4 1 0,0 0 2 16,0 0 1-16,0 0 1 0,-5 5-1 0,5-5-2 16,0 0 7-16,0 0-3 0,0 0-1 0,0 0 1 15,0 0 1-15,0 0-1 0,0 0 1 0,0 0-4 16,0 0-2-16,0 0 0 0,0 0-2 0,0 0-1 15,0 0 4-15,14-12 2 0,-14 12-4 0,11-5-5 16,-11 5 5-16,9-2-1 0,-9 2-3 0,14-3 3 0,-5 2-5 16,0 1 1-16,2-1 3 0,-2 1-1 15,-9 0 4-15,21-3-3 0,-13 6 4 0,3-3-7 16,3 1-3-16,-5 2 6 0,5-1-3 0,-3 1 6 0,1 0-6 16,-1-3 6-16,0 5 6 0,-2-3-3 0,2 2 5 15,-1-3 1-15,1 1 7 0,-3 1-2 0,4 1 4 16,-3-3 5-16,-1 3-6 0,-3-3 6 0,5 1-2 15,-2-2 8-15,-8 0-19 0,12 0 5 0,-5 1-5 16,-7-1 0-16,13 1 9 0,-13-1-14 0,10 0-23 0,-10 0-11 16,8 0-23-16,-8 0-27 0,8-2-34 15,-8 2-45-15,0 0-47 0,8-3-54 0,-8 3-298 16,5-5-599-16,-5 5 265 0</inkml:trace>
  <inkml:trace contextRef="#ctx0" brushRef="#br0" timeOffset="-40999.97">1593 4030 67 0,'0'0'226'0,"0"0"-12"0,0 0-17 15,0 0-13-15,18-14-14 0,-18 14-11 0,8-6-5 16,-3 5-11-16,-5 1-9 0,14-5-14 0,-10 2-8 16,-4 3-7-16,9-4-10 0,-4 2-6 0,2-1-6 15,-7 3-12-15,9-3-4 0,-9 3-8 0,10-1-6 16,-10 1-2-16,11-1-8 0,-11 1-6 0,9 0-1 15,-9 0-2-15,8 5-7 0,-2-3-1 0,-6-2-1 16,8 3-4-16,-4 2-4 0,-4-5 2 0,6 8-1 0,-5-1-2 16,1-1-2-16,0 1 0 0,-2-7-1 15,1 15 2-15,-4-5 2 0,1 0 5 0,0 1 1 16,-2-3 2-16,-4 1-2 0,2 2-1 0,1-2 4 0,-2 0-3 16,0 2-1-16,-4-4-3 0,3 3 3 0,0 0 0 15,-3-1-7-15,0-1 2 0,3 1-3 16,-3-2-1-16,2 1 1 0,-4-2-6 0,4 2 2 0,0-1-2 15,-2-2 1-15,2 0 1 0,3-2-5 0,-2 1 3 16,3-1 1-16,5-3 3 0,-10 4-4 0,10-4 2 16,-9 1-5-16,9-1 3 0,0 0-3 0,-10-1 3 15,10 1-2-15,0 0-4 0,0 0 4 0,-4-9-1 16,4 9-3-16,0 0 5 0,0 0-5 0,14-10-2 16,-14 10-3-16,9-7 5 0,-5 5 2 0,5-1 1 15,-2 1 2-15,1 0-3 0,-8 2-1 0,13-4 0 16,-6 3 1-16,-7 1 2 0,13-1-6 0,-13 1 4 15,14 2-7-15,-8-2 4 0,1 1 0 0,4 2 1 16,-6-1 0-16,-5-2-1 0,13 5 1 0,-4-1-3 16,-3-2 1-16,0 2 9 0,4-2 3 0,1 3 8 15,-2-1 1-15,0-1 3 0,3-1 1 0,-1-2 9 16,-1 2-2-16,2-1 0 0,-1-1-7 0,2-1 1 0,-3 2-2 16,2-2-3-16,-3 1-4 0,1 0 0 15,-1-2-6-15,-9 2 3 0,19-2 2 0,-10 2-7 16,-1 0-4-16,-8 0-7 0,14-1-14 0,-7 1-13 0,-7 0-15 15,11 0-18-15,-11 0-31 0,10-1-18 0,-10 1-28 16,0 0-25-16,11-1-22 0,-11 1-33 0,0 0-247 16,7-6-505-16,-7 6 225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13:57.39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432 78 86 0,'0'0'157'0,"-5"-4"-12"0,5 4-14 0,-9-6-15 15,9 6-4-15,-4-5-9 0,4 5-5 0,-6-5-11 16,1 1-7-16,5 4-3 0,-8-4-7 15,8 4-3-15,-12-4 0 0,5 2-4 0,7 2-9 0,-15-7 6 16,7 4-1-16,1 1 1 0,1-1 0 0,-3-1-2 16,0 1-2-16,3 0-7 0,-4 1 0 15,-1 0 0-15,0-1-7 0,3 1-5 0,1-1-1 0,7 3-4 16,-17-1-2-16,8-1-2 0,1 2-6 0,8 0-3 16,-15-3 2-16,6 2-4 0,9 1-4 0,-16 1-1 15,9 2-3-15,7-3 2 0,-12 3 0 0,3 2 1 16,1-2-3-16,-1 1-1 0,-1 1-1 0,-1 2-2 15,4-1 1-15,-5 3 1 0,2 1 2 0,-1 2-2 16,-1 0-4-16,2 0-2 0,1 4 7 0,-1-3-5 16,3 4 3-16,-5 5 2 0,7-5-8 0,-3 1 8 15,4 0 2-15,-1 2-4 0,1-2-1 0,2 1 1 16,2 1 0-16,0-1 0 0,0 2 3 0,2-2 0 16,2 6-4-16,4-1 3 0,1 0-2 0,-4-6 4 15,1 0 0-15,7 5-3 0,0-3 1 0,-1-6 3 16,0 2-2-16,1 0 1 0,1-4-1 0,-2-2 0 15,3 1 1-15,1-4 0 0,2 0-1 0,1 1-2 16,-1-5 3-16,-1 2-1 0,-3-1-2 0,6-1 1 16,-2-3 1-16,0 0-4 0,-5-1 1 0,6-1-1 15,-2-1 4-15,-4-1-4 0,0 0 0 0,4-2 3 0,-6-1-3 16,2 5-3-16,-2-4 2 0,0 0-5 16,0 0 8-16,-1 0-5 0,1 1 0 0,-2 1-3 0,-2-2 2 15,1 4-1-15,-3-1 0 0,-5 3 0 0,10-4-6 16,-6 2 1-16,-4 2 2 0,0 0-4 0,10 0 2 15,-10 0-2-15,0 0-4 0,0 0 7 16,11 4 3-16,-8 1-3 0,-3-5-1 0,0 0 0 0,5 8 1 16,-5-8-2-16,3 8 3 0,-1-5 0 0,-2-3 3 15,4 10 0-15,-2-5-4 0,2 1 5 0,-1-2 0 16,1 2-2-16,-4-6 7 0,9 8-3 16,-4-5 2-16,2 1 1 0,0-1-5 0,1-1 4 0,2 0 2 15,1 1-2-15,2-3 2 0,-3 0-2 0,2 0 0 16,-1-1-4-16,1-1 8 0,-1 0-7 0,1-1 0 15,-5 0 1-15,0-1 7 0,0 2-6 0,0 0-1 16,-1-3-1-16,-2 1 2 0,0 0 0 0,2-3-2 16,-6 7 1-16,0-12-5 0,0 12-1 0,-3-12 1 15,-1 6-3-15,-1 0 2 0,-3-2-2 0,1 1 3 16,-5 2-4-16,1-2 5 0,1 1-1 0,-1 2 4 0,-1 0-4 16,1 1 0-16,-2-1 3 0,-1 1-6 15,-4-4 0-15,5 5 2 0,2 0-2 0,-3-2 1 16,2 4-2-16,0 0-7 0,0 0-7 0,1 0-11 15,0 0-6-15,11 0-13 0,-14 1-12 0,5 0-13 16,9-1-17-16,-13 3-11 0,6-2-18 0,7-1-16 16,-9 2-16-16,9-2-152 0,-10 3-331 0,10-3 146 15</inkml:trace>
  <inkml:trace contextRef="#ctx0" brushRef="#br0" timeOffset="653.67">1133 380 135 0,'0'0'214'0,"0"0"-20"16,0 0-17-16,0 0-13 0,0 0-12 0,0 0-17 15,0 0-8-15,0 0-14 0,0 0-8 0,-30 7-4 16,20-6-10-16,4 0-10 0,-5 3-8 0,-2 0-2 16,2 0-8-16,1 0-10 0,1-1 0 0,-2 2-6 15,1 0-5-15,-1-3-6 0,0 4-2 0,4-2-4 16,-2 1-5-16,3-1-2 0,-1 0 3 0,0 0-6 15,2 0 0-15,1 1-1 0,4-5-3 0,-10 8-3 16,7-2 1-16,3-6-3 0,-3 9-3 0,3-9-3 16,0 7 7-16,0-7-2 0,0 0 1 0,3 10-4 15,-3-10 1-15,9 7 2 0,-4-6-3 0,-5-1 2 16,12 3 0-16,0 0-7 0,-4 0 2 0,1-3-1 16,3 4 1-16,1-3-3 0,-1 1 3 0,-1-2-3 15,1 1 3-15,-1 3-3 0,-1-2-1 0,2 1 3 16,-1-1 0-16,-4 1-2 0,5-3-1 0,-2 5-1 15,-3-3 0-15,-1 0-1 0,0 1 2 0,-6-3-1 16,11 5-2-16,-9-2 2 0,-2-3 1 0,10 4-2 0,-6-2 0 16,-4-2 0-16,5 4 2 0,-5-4-1 15,6 6 2-15,-6-6-4 0,0 0 6 0,0 7 1 0,0-7 3 16,0 0 7-16,-9 9 6 0,9-9 0 0,-12 3 4 16,0 0-9-16,2-1 8 0,-3 1-6 15,0-3-1-15,1 2-2 0,-2 1 1 0,0-2-1 16,-3-1 1-16,4 1-3 0,-1 1-3 0,2-1-2 0,0 1 3 15,-1-1-2-15,2-1 0 0,-2 1-2 0,4-1 3 16,-4 0-12-16,3 0-11 0,-1 0-7 0,-1-1-11 16,3 1-15-16,9 0-16 0,-14 0-21 15,8-1-15-15,6 1-26 0,-13-5-15 0,13 5-15 0,-10-1-30 16,10 1-134-16,-9-5-344 0,9 5 152 0</inkml:trace>
  <inkml:trace contextRef="#ctx0" brushRef="#br0" timeOffset="1650.21">1222 415 246 0,'0'0'246'0,"0"0"-18"0,0 0-14 0,0 0-11 0,0 0-10 16,0 0-12-16,0 0-16 0,0 0-19 0,0 0-12 15,0 0-14-15,0 0-11 0,27-5-9 0,-15 4-7 16,1 2-14-16,0-1-5 0,6-1-8 0,-3 1-5 16,0 1-14-16,4-1-23 0,-2 1-35 0,-2 1-33 15,2-2-41-15,0 0-52 0,-2 0-42 0,-2 0-201 16,5-3-409-16,-2-1 181 0</inkml:trace>
  <inkml:trace contextRef="#ctx0" brushRef="#br0" timeOffset="1233.26">1389 40 152 0,'0'0'196'0,"0"0"-21"0,0 0-13 0,0 0-14 16,0 0-15-16,0 0-17 0,0 0-14 0,0 0-9 15,0 0-12-15,0 0-8 0,0 0-10 0,0 0-1 0,0 0-5 16,0 0-3-16,0 0-2 0,-4 21 9 0,4-12 3 16,-2-1-5-16,2 4-5 0,0-1 3 15,-3 0-9-15,3 2-1 0,0 3-3 0,0 0-8 0,0 1 6 16,0 1-4-16,0-1-1 0,0 0 1 0,3 0-2 16,-6 2 2-16,3 0-6 0,-1-1 2 0,1 1-8 15,0-2 2-15,0 0-2 0,-1-2-3 0,-1 2 3 16,2 0 2-16,0 0-4 0,0-1-3 0,0 0 0 15,0-1-2-15,0-1-2 0,0-3 6 0,0 2-7 16,2 2 0-16,-1-3-4 0,0 0 2 0,2 1 2 16,-3-4-6-16,0 3-3 0,2-3 6 0,0-1-4 15,0 2 0-15,0-3 3 0,0-1-2 0,3 2-1 16,0-3 1-16,-5-5-2 0,4 10 3 0,1-6-5 16,-1 1 2-16,1-1 0 0,2 0-2 0,0-2 2 15,0 0 2-15,3 2-8 0,0-2-8 0,-1 0-15 16,4-2-14-16,-3 0-20 0,2 0-22 0,0 1-23 15,-3-2-25-15,3-2-20 0,-2 2-16 0,0-2-27 16,-1 2-160-16,0-3-376 0,-3 0 167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01:12.28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-394 3074 57,'0'0'159,"0"0"17,5 6 10,-5-6 3,0 0 1,0 0 10,0 0-4,0 0 3,0 0-2,0 0 0,0 0-6,0 0 4,0 0-10,0 0 3,0 0 2,0 0-19,0 0 16,0 0-8,0 0-5,0 0-8,0 0-14,0 0-5,0-15-19,0 15-11,0-6-5,0 6-23,0-6-11,0 1 2,0 5-11,0-12-1,0 4-19,0 2-1,0-3-3,0 0-10,0 0 9,2 1-20,-1 0 3,2 1-3,1-6-2,1 3-6,-4-2-3,5 3-1,-2-1-2,4-1 1,-4 0-2,2 2 3,2 1-5,0-2-7,1 1 6,-1 1-1,0-2 0,1 4 0,-4 3-3,4 1 4,-3-2 1,-6 4-1,10 5 3,-5-1 0,-1 2 9,0 3-2,1 0 3,-1 4 4,0-2 2,-3 6 4,1-4 4,0 2-3,-2 1 2,-2 1 1,0 1-2,-1 3 3,-1 0-3,-1-1 3,-1 0-3,-3-1 1,-4 7-2,0 3-1,0-8-2,-2 5-5,0 3 0,1-2-5,3-6-1,-1 0-1,2-2-1,0 3-6,1-1-3,-1-5 5,1-1-2,2-5-3,2 1 2,-1-5 2,3 2-4,-4 0 4,4-5-9,0 3 4,-2-5 0,2 2-1,-3 0-2,0-3 1,6 0-3,-9-6 0,4 5-2,1-5-3,-1 1 3,-2 1-6,3-2 3,-2 1-3,2 0-1,1 0 5,-3-1 0,6 0-2,-4 3-6,4-1 2,0-4 0,0 8 0,1-10 1,2 7-4,2 0 8,0 1 2,4 1-4,-5-2 4,3 0 3,2 3-5,0-2-2,0 5 5,2 2-1,-3 2 2,5-1 2,-4-1-1,1 2 0,1 4-2,0 2 5,0-1 1,0-2 0,-1 1-3,2 2 2,-1 2 3,0 2-3,-3-4 2,6 0 0,-1 4 1,1-3 0,-6-3-1,5 3 0,-5-3 3,3 1-2,0-2-1,-1-1 4,2 0 1,-2-1 3,0-2 1,1 1 1,-3-4-1,1 2 2,1 0 7,-2-5 4,-3-1 3,4 1 4,-1-5 4,-3 4 2,2-5-4,-3-1 1,4 0-5,-2-4 2,-2 3-1,-3-1-2,3-5-1,-4 3 3,0 1-3,0-1 4,0 3-6,-1-5 1,-3 6-3,-3-5-1,1 5-2,1-6-3,-2 6-2,3 1-6,-1-1 2,1 1-2,0 2-4,-1-4-1,2 5 4,-2-1-5,4-1-1,1 5-7,-5-6-21,5 2-30,0 4-40,-3-6-51,3 6-42,-1-4-46,1 4-32,0 0-47,0 0-48,0 0-51,0 0-358,0 0-831,13 8 368</inkml:trace>
  <inkml:trace contextRef="#ctx0" brushRef="#br0" timeOffset="226.18">121 3626 1,'4'0'299,"2"2"26,-6-2 24,0 0 14,10-6-1,-5 2 7,2 2-12,-4-3-9,0-1-10,1 1-10,0 0-12,-2 1-20,1-2-21,-1 0-27,-2-3-29,2 3-17,-2 0-25,0 1-17,0 0-18,0 5-30,0-9-61,0 9-71,0-6-85,0 1-68,0-1-69,0 6-90,2-2-100,-2 2-291,0 0-782,0 0 347</inkml:trace>
  <inkml:trace contextRef="#ctx0" brushRef="#br0" timeOffset="12002.16">-465 4736 185,'-8'-4'218,"8"4"1,-6-3 6,6 3 0,-4-2-3,4 2-5,-7-2-10,7 2-11,-6-5-13,2 3-11,4 2-3,-3-3-21,3 3-10,0 0-1,-4-3-8,4 3-1,0-6-10,0 6-12,0-7-10,4 1-9,3-6-3,2 0 0,3-1-2,3 1-3,-2 0-8,6-3-2,-1 1-8,-2 2 0,4 0-4,-1 3-6,-2 3-7,1 0 0,2 2 0,-1 3 4,0 3-23,-7 1 2,0 1-6,0 2 9,-6-3-13,6 6 13,-3 1-4,-3-2-8,2 5 10,-7 0 13,2 1-15,-3 3 9,-4 3 0,-1-7 2,-5 10-2,0-5 6,-3 1-2,0 3 0,-3 3 1,-4-3 1,6-6-8,-6 5-8,6-5 0,0 1-2,0-5 2,2 2-16,-1-5 5,6-3 5,0 3-4,0-4-7,2 0 1,0-2 1,4 0 1,-4 3-4,4-6-2,1 0 0,-7 4-2,7-4-2,0 0 4,0 0-8,0 0 6,11 2-1,-11-2-4,11 3 5,-4-2-5,0 1 4,4 2-5,0 2 6,-3 0 0,2 2-1,0-1-1,2 4-11,-3-1 13,-2 1 1,2 1 1,5 5-2,-10 1 1,4-2 4,-4 4 4,1-1 2,-1 0-1,0 6 10,-4-4-1,-1 0 9,-2 1 3,2-4 3,-2 3 0,-2-8 3,1 2-2,0 1 0,-4-4 0,-1-1 4,1-1-3,-1-1-2,-3-1-3,-3 0-2,-2-2-5,6-5-1,-7 0-2,0-2-3,3-1-3,-3-2 0,-1-1-7,4-1 4,-2 0-5,4 2 4,4-2-5,0-3-2,1 3 1,-1 0-3,4 0 2,1 0-2,0 0-3,1 0 0,2-1-2,-1-4-3,2 5 3,0-4-7,0 0 3,2 2-9,1-1-21,-2 1-19,6 1-21,-4-1-30,1 0-25,4-1-29,-3-1-33,4 4-35,-5 0-47,3 0-43,2 0-53,0 0-323,0 3-749,0-3 332</inkml:trace>
  <inkml:trace contextRef="#ctx0" brushRef="#br0" timeOffset="12266.3">243 5424 118,'0'0'363,"8"-7"3,-7 1 17,1 0 3,-4-3-3,2-2-9,-1-2-11,1 1-22,-2 0-20,-2-1-27,1-2-28,-1-5-26,0 0-26,2 8-25,2-3-10,0 1-26,-1 3-15,1 2-17,-2 0-26,2 2-58,0 1-61,0-2-70,1 1-61,1 5-67,-2 2-83,6 0-82,-6 0-303,0 0-747,0 0 331</inkml:trace>
  <inkml:trace contextRef="#ctx0" brushRef="#br0" timeOffset="23797.72">-460 6317 182,'0'0'230,"-1"-6"-1,1 6 6,-3-10-19,2 7-2,1 3-2,0-8-4,0 8-2,-2-3-2,2-3-5,0 6 2,-2-4-6,2 4-7,0 0-13,0 0-13,0 0-10,0 0-21,0-6-13,0 6-9,0 0-11,0 0-4,0 0-8,-9 13 6,5-7-17,-1 0-4,1 9 0,0-5-18,-1 2-5,1 3 0,1-1-5,-7 5-2,6-7 1,-4 9-16,2-8 8,-2 5-9,0-1 1,4-3-5,-2 0 0,-2 2-7,0 0-4,4-4 2,-1 1 5,4-1-5,-4-3-4,1 3 11,0-5-10,2 0-6,-1 0 1,3 0-5,-1-1-2,0-3 11,1 3-5,0-6 1,2 9 9,0-4-14,1-3-5,1 1 21,1 1-14,1-2 4,2 0 0,1-1 1,3 0-6,1-1 6,0 0 0,4 2 0,-4-2 3,5 0-2,-1-1-4,0 2 1,1 1-5,-6-2 6,6 0 3,-5 2-9,3-4 8,1 2 2,-5 0-3,1-2-3,0 1-8,-1 0 9,1 0 3,0 0-7,0-3 2,-1 3-2,-2-2-2,3 0 5,-4 2-2,4-2-9,-5 1-37,-2 0-31,3 0-25,-2-1-31,-2 0-32,1 3-37,-1-3-52,-2 0-47,0 0-68,-3 3-196,5-7-609,-5 3 271</inkml:trace>
  <inkml:trace contextRef="#ctx0" brushRef="#br0" timeOffset="24097.73">-182 6396 84,'0'0'291,"0"-6"2,0 6-3,0 0-4,0 0-8,0 0-27,0 0-22,0 0-14,0 0-14,0 0 0,0 0 2,5 22-7,-5-8 2,0 3-10,1-2-12,0 9-21,1-1 4,-2 10-11,0-9-11,2 9-11,2 0-9,-4-1-12,3-1-9,-3 1-8,0-6-9,-3 6-10,3-8-7,-2 2-5,2-1-12,-3 0-1,4-2-4,-2 1-16,2-2-50,-3-9-64,4-1-67,0 2-70,5-4-68,-4-1-85,5-3-280,-2-4-714,1-1 316</inkml:trace>
  <inkml:trace contextRef="#ctx0" brushRef="#br0" timeOffset="25197.6">392 6700 29,'0'0'289,"0"0"6,6 2 5,-6-2 5,0 0-6,0 0-1,6 0-5,-6 0-11,0 0-15,0 0-14,0 0-18,0 0-17,0 0-17,0 0-21,2-7-16,-2 7-21,0-5-17,0 5-9,2-6-14,-2 6-12,3-6-13,-3 1-56,2 1-44,1-1-54,-2 0-51,-1 5-75,4-7-84,-4 7-77,1-4-223,4-2-634,-5 6 281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02:40.85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-4-1 4,'9'2'202,"-9"-2"-3,0 0-2,0 0-6,0 0-2,0 0-1,0 0-3,0 0 1,0 0-3,0 0-9,0 0-9,0 0-9,0 0-2,0 0-6,0 0-9,6 0 0,-6 0-3,0 0-9,10 1-6,-10-1-14,9 0-7,0 5-10,1-5-6,4 3-13,-1-2-1,5 2-1,2 4-10,6-5-10,2 4-2,-3-2 6,3 5-16,1-3 8,-3 0-17,4 0 2,-4 0-10,1 0-5,-1 1-1,1-1 8,3-4-8,-4 7 2,5-4-1,-3 2 2,0-1-3,2-2-1,3 0 9,-1 1-3,-1-3 7,3 3 4,3-4-1,13 1 1,-15-2-2,13 2-4,3-1 2,2-1-1,-4 3-1,1 0-2,1-1-5,-3 1-4,0 0 6,-10-2-5,-2 2-1,15-2-5,-16 4 8,1-4-7,-2 2 0,-3 5-4,1-5 7,-3 0-8,3 4 3,-6-4-7,0 3 3,-5-3 1,6 6 0,-8-6-6,3 4-2,2-1 12,7 2-6,-5 1-2,-5-3 6,5 0-7,1-2 5,-3 2-6,3-2 6,-6 1-3,0-2 6,4 2-5,-5 0 1,2-2 3,-3 2-5,1-2-5,1 1 13,-1 1-16,1-4 8,1 0 0,-5 2-3,2 2 11,1-2 0,-4 0-13,2-1 1,-1-2-1,-6 0 1,6 2 6,1 0 0,-6-2-4,0 2-4,-1-2 2,5 0 8,-4 0-12,-2 2 4,5 0 1,-2-2 2,-3 0-1,1 3 0,-2-3-4,2 0 6,-5 1-2,0-1-1,0 1 1,1-1 0,0 4-2,-2-4 1,-5 0 14,9-2-18,-5 4-10,-4-2-8,8 1-9,-8-1-10,0 0-10,4 0-10,-4 0-15,0 0 11,5 1-21,-5-1-27,0 0-26,0 0-32,0 0-35,0 0-51,0 0-61,0 0-194,-13 6-556,13-6 247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02:37.58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8635-7070 84,'0'0'265,"0"0"-3,0-6-15,0 6-16,4-5-15,1 4-15,-1 0-12,3-1-14,1 2-10,0 3-9,0-2-8,10 1-7,3 3-13,-1-1-4,8 3-10,1-4-14,2 5 6,1-1-23,6-1-10,-3 1-4,1 0-10,-2-3 0,-1 0-6,0 0-7,1-3-5,-4 6-5,2-7-3,-6 0-4,3 0-2,-10 3-3,-1-5-3,-1 2-2,0-1-9,-5 0-16,-2 2-19,-3-2-20,0 1-24,0-5-28,-2 10-39,-5-5-38,0 0-32,9 2-29,-6 0-223,-3-2-494,0 0 219</inkml:trace>
  <inkml:trace contextRef="#ctx0" brushRef="#br0" timeOffset="-364.21">8967-6935 212,'0'0'237,"0"0"-9,0 0-8,0 0 3,0 0-13,0 0-23,0 0-14,3 6-19,-3-6-12,-1 7-10,-1 0-9,-2 1-3,2 4-13,-3 3-10,-2-3-5,-2 7-11,1 0-8,-2 1-6,-3 5-4,0-3-5,0-1-4,1-2-8,-7 5-6,6-6-4,-4 6-2,5-7-2,-2 0-4,5-2-1,0-2-5,2-1-4,1-3-2,1-3 2,-3 3 1,7-5-8,-2-1-10,1 2-21,0-2-39,2-3-47,0 0-58,0 0-66,8-14-241,-3 4-510,1-2 227</inkml:trace>
  <inkml:trace contextRef="#ctx0" brushRef="#br0" timeOffset="348.46">9182-6522 129,'0'0'273,"0"0"-1,0 0-11,0 0-14,0 0-20,5 2-17,-5-2-20,0 0-16,0 0-7,0 0 1,0 0 3,-3 9-5,3-9 1,0 5 1,0 0-14,-2 1-3,0-2-5,-2 2-11,1 2-6,0-3-5,-4 3-17,4-2 0,0-2-29,-1 2 4,-4 1-8,4-2-5,1 2-9,0-1-6,-1-1-7,1-1-5,-1 4-4,4-5-7,-4 0-4,4-3-33,-4 4-16,4-4-25,-3 6-34,3-6-31,0 0-45,0 0-50,0 0-56,0 0-55,0-21-254,3 9-620,1-4 274</inkml:trace>
  <inkml:trace contextRef="#ctx0" brushRef="#br0" timeOffset="561.09">9240-6760 155,'4'-6'282,"-2"-3"-11,0 2-2,0-2-21,1-1-9,-1 4-18,2-1-14,-3-3-19,2 6-19,0 1-14,0-3-16,-3 6-16,0-6-17,0 6-8,0 0-8,0 0-13,0 0-5,0 0-10,6 12-21,-6-5-31,0-7-25,-2 10-29,2-3-37,0-1-45,0 4-59,0-4-59,-1 3-178,0-2-456,-1 2 202</inkml:trace>
  <inkml:trace contextRef="#ctx0" brushRef="#br0" timeOffset="1245.31">9316-6485 18,'0'0'227,"4"6"-5,-4-3-11,4 1-4,-3-1-7,1 4-14,-1-3-10,-1 4-12,5-3-9,-3 1-7,0 0-9,-2 3-5,3-4-4,-3 0-12,2 4-5,-2-4-15,0 3-4,0-1-7,-2-1-5,2 1-3,0-1-5,-3-3-8,3 2 1,-2 1-10,0 2-1,1-3-5,-3-2-3,3 4-3,-1-4 5,-2 1-10,4-4-7,-5 5 0,5-5 16,0 0-1,0 0-5,-9-9-2,9 3-2,5-1-9,1-4 4,1-4-11,1-1-2,5-3-2,-1 1 1,4 1-6,3-4-3,-4 5 0,2 2 7,0 0-4,5-5-5,-7 7 2,1 2-4,-4 2-2,-3-2 8,0 4-5,-1 0 14,1 1-18,-1 1 3,-4 2 2,-4 2 2,0 0-8,10 6 17,-6-4 14,-1 4-5,-6 1 15,3 1 5,0-2 3,0 8-3,-4-3 1,0 0 6,3 1-1,-3-2-4,4 0-7,-3 5-2,-2-9 2,4 4-9,-3-1-1,4-3-3,0 4-3,-1-4 1,-2 3-10,3-9 0,0 8 1,0-8-2,0 4-1,0-4 0,0 6-3,0-6 7,0 0-10,8-1 5,-8 1-3,10-9-2,1 7-1,-6-7-6,7 1 2,-2 0 1,0-4 6,1 6-22,2-7 12,-3 4 1,1 0-2,-2 0 1,0 1-4,0 1 0,-5 1-14,4 2 20,-3 3-8,-1-4 3,-4 5 0,6-3-4,-6 3 15,0 0-12,9 6-7,-6-3 6,-2 2 2,-1 3 2,5 0-5,-5 1 1,0-1 6,3 2-4,-2 3-4,-1-3 0,0 5 7,2-8-13,0 8 10,-2-3 2,0 3 0,4 0 4,-4-3-5,1 0-8,-1-2-2,0 1-43,3-4-44,-3 1-48,0 0-39,0-2-45,5 0-42,-1-3-55,1 2-48,0-4-204,-1 1-624,-4-2 277</inkml:trace>
  <inkml:trace contextRef="#ctx0" brushRef="#br0" timeOffset="1978.56">9963-6364 116,'0'-2'266,"0"-4"0,0 0 4,0 6 3,0-8 3,0 8-7,0-10-10,0 10-5,0-4-31,0 4-23,0 0-24,0-6-5,5 4-17,-5 2-19,0 0-8,12 0-12,-6 0-14,2 0-10,3-3-4,-4 3-15,5 0 2,-2 3-12,0-10-11,2 7 2,-3-2-6,4 1-1,-5-3 2,2 2-15,-1-1 2,-1 1-7,-3-4 0,7 2-1,-7-2 0,-1 2-8,1-5 10,-1 3-11,1-9-3,-5 6 1,0-2 6,0 3 1,0-7-5,-1 6-3,-3-1 7,-5 2-12,6 2-1,-3-4 15,-3 4-25,-2-3 12,2 6 7,-5-5-8,0 4 4,-2 2 6,1 2-2,-3-1-6,2 3 4,-1 3-3,4-3 1,-2 7 2,4-3-7,-2 3 1,3 1 2,0 1-5,2 0-16,1 2 21,0 1-6,2-1 2,2 1 3,3 1-4,1 6-2,-1-5 4,7 6 1,0-1-4,5 10 1,-3-11 0,4-1-14,0 0 17,-4-1 0,7-3-6,-1 0-2,-1 0 4,3-5-3,0 0-3,1-5 5,-3 2-2,3-2 5,-2-5-2,-4 0-3,9-2 3,-3-1-4,2-3-5,-2 1 3,-1-2 3,2-3-1,3-7 2,-5 4 2,-3-4-5,1-2 1,2-2 1,-4 0-1,-1 4-4,4-9 2,-3 5 0,-1 2 3,-2 2 3,2-3-4,-3 3-4,1 1 4,-3 2-5,-1 1 7,-1 1-5,2 0 6,-3 0-6,1 5 1,-2-2 1,1 3 1,-1 0-21,4 0 22,-5 2-6,2 3-2,0-3 2,-4 4 1,13 3-5,-7-2 1,3 1 2,0 5 1,2 1 2,2 5-4,-1-1 1,0 4 6,-2 1-1,0-1-3,0 4 5,-4-2 0,-1 2-2,3-1 1,-8-4 0,2 3 0,0 3-4,-1 1 1,-2-2 1,-1-4 4,-1-1 2,-1-1-3,-1-1-1,-2-2 4,2 0 3,-2 2 8,-2-7-3,0 5 3,0-5 2,-4 1 1,4-3 0,-4-1-4,0-1 4,2 1 0,1-3-6,-3-3 0,3 3 0,-2-2-3,5-4-2,1 3-6,-2 2-10,2-3-40,0 2-45,0-3-63,0 1-56,1 1-73,1-2-85,-3 4-318,7 1-744,0 0 329</inkml:trace>
  <inkml:trace contextRef="#ctx0" brushRef="#br0" timeOffset="-114216.91">-10050-7082 14,'0'0'187,"6"1"-2,-6-1-3,10 2 0,-10-2 0,9 0-2,-9 0 0,9 0-4,-4 0 0,-5 0 1,14-3-11,-7 0-7,2-1-6,0-1-10,-1-2-13,2 1-3,-2-3-8,1-1-8,5-4 2,-7 0-8,2-3-1,-1-1-4,4 0 1,-2-5-20,1-9-4,2 0-12,-3 3-3,-1-2-7,-2 1-7,0-3-5,1 1-4,-2 1-11,-2-2 3,-1-2 3,-1 9-6,2 2-8,-4-1 7,0 2 10,2 0 20,-4 3-7,-2 3-2,2 5 9,-1 1 5,-1-2-4,2 6 2,-2-3 5,-3 5-11,3-1-4,-2 1-5,1 4-6,5 1 1,-14 6-12,5 0 4,0 4-2,-2 7 1,2 3-5,-4 10 18,-1 3 10,4 2 12,-1 8 4,-1-1 10,0 0 5,6 1-4,-3 21 1,1-6-1,2-15 2,4 18-8,1-14-5,1 8-7,0-9-8,1-4-2,1 1-6,0 0-6,1-1 2,1-5-9,1 3-3,0-6-6,-1 0-2,1-4-1,-1-8-5,1 1-3,-1 1-14,-1-7-25,1-2-29,-2-2-34,1 0-21,1-5-50,0-2-17,-1 3-35,0-6-38,3 0-49,0-3-55,3-3-54,-5 0-289,9-6-752,0 1 334</inkml:trace>
  <inkml:trace contextRef="#ctx0" brushRef="#br0" timeOffset="-113603.54">-9446-6990 253,'-5'-2'268,"-1"1"6,-4 2 2,0 1 6,0 3-18,-6 3-12,4 4-14,-7 3 3,4 0-10,2 1-3,-1 2 0,1-2-14,3 4-6,2-1-17,2 0-22,3 1-9,2-6-19,-1 3-13,5-4-5,0 2-16,1-3-10,1 3-13,4-2-3,0-1-10,1-6-7,0 1-4,2 2-9,0-4-4,-2-1-5,3 1-2,-2-5-9,-1-1 1,1-3-2,-1 2 4,0-2-11,-1-5-1,-2 2-2,2-2-1,1-10-3,-1 10-5,-1-5 0,-3-2-1,-1-1 4,1-5-11,-1 1 5,-3 1 1,-2-1-2,1 4 2,0 4-3,-3-1 0,1 2 0,-1 1-1,-2 4 4,5 1-9,-3 0 4,-1 4-4,4 2 5,0 0 2,-10 11-1,8 0 10,-2 3 8,2 7 1,2 0 10,2 4 6,-1 8 11,4-1 2,0 4 4,0-2 2,-1-2-3,-1 3 1,2 2 0,3-1-2,-5-3-1,3 4-3,1-3 1,-5 0-6,-2 1 2,1-1-1,1 3-3,-4-2-1,1 0-1,-1-2-7,-1-9-2,0 1 1,-1-2-7,-2 1 0,-1-2-1,1 0-7,-3-1 1,0-3 1,-2 1-3,-1-5-2,0 0-1,-2-3-2,-2-4 1,1-1-4,-1-3-6,-2-3-2,1-5 5,-3-3-2,1-6-1,-3-1-5,2-5 3,-1-3-1,8 3-2,-3 5 0,3-12 1,1 6-4,3-1 2,0-2-2,4-1 4,2 5-1,-1-3-3,4 2-3,3-3-4,1 2-25,2 0-17,5 4-31,-2-3-30,0-4-32,9 2-43,-1 7-27,5-6-20,-7 8-24,6-6-28,-4 9-22,6-5-29,1 0-20,-1 2-26,-6 3-259,0 0-696,4 3 307</inkml:trace>
  <inkml:trace contextRef="#ctx0" brushRef="#br0" timeOffset="-113153.33">-9075-6949 216,'0'-5'240,"0"5"-4,-4-6-8,4 6-9,0 0-5,0 0-4,-14 6 0,10-2-1,0 2-1,-1 0-4,-3 6 3,-1 4-1,0-4 13,1 1-17,0 2-5,0 0-9,2 0-22,3 1 1,-2-2-17,2 0-6,1 0-12,4 2-11,2-5-6,-1 1-11,0 1-7,3-1-8,6-2-1,-6 2-13,6-6-6,4 3-7,-1-2-3,2-2-4,-1-2-3,2-2-4,0-3-3,-1 0 5,1-2-4,0-4-5,-4-1 3,2-1-10,-2-2-3,-2-3-1,-3 4-6,0-3-5,-1-3 2,1-2 2,-4-1-5,-1-2-4,-2 1 2,-1 0-1,-4-2-5,2 3 1,-5 3 4,0-1-1,-4-3 3,1 10-2,1-3 11,-7 5-6,4 1 3,-6 2-2,5 1 0,-4 4 0,-1 1-7,-1 2-3,0 3 0,0 0 1,3 6-5,-2-5 2,8 4-4,-4 1-1,4-1 1,1 1-5,-1 0 1,3 0-5,0 2-16,1-1-19,2 0-27,1-1-36,2 1-28,0-3-30,1 2-34,1-2-30,1 0-38,1 1-39,2-7-45,4 5-53,-1-3-256,0 0-707,3-3 313</inkml:trace>
  <inkml:trace contextRef="#ctx0" brushRef="#br0" timeOffset="-112795.46">-8748-6834 147,'1'4'252,"-1"2"10,3 4-4,-2-2-10,-1 5-8,0 1-12,-1 1 6,-2 0-24,2 3-6,-4-3 4,3 1-10,1-3-10,0 3-12,-2-5-4,1-1-19,1 0-23,-2-4-5,3 1-13,-3 0-11,3-3-7,0-4-2,0 5 2,0-5-7,0 0-9,0 0-4,0 0-1,0 0-19,-6-19-7,6 5-1,0 1-8,0-1-1,1-6-4,0 0-11,3 0-4,-2-3 9,2 1-1,0-3-9,4 4-2,0 0 0,1 1-3,0 0-8,-1 4 2,4-2 4,-6 3-4,6-1-1,-4 4 0,1 1 0,2-4-5,-3 8-5,5-1 17,-4 3-9,0-4-4,2 6-18,-2-2-20,2 3-34,0 0-37,-5 0-37,2-1-38,0 2-43,-8 1-51,20 0-54,-14 1-248,2-1-628,1 0 278</inkml:trace>
  <inkml:trace contextRef="#ctx0" brushRef="#br0" timeOffset="-112555.23">-8347-7006 145,'0'7'297,"0"-1"18,0 1 12,1 2 5,-2 3 6,0-2-20,-2 4-12,2 4-25,-1-2-1,-2 2-9,1 6-19,-3-4-12,3 1-15,-3 1-21,2-2-22,1-4-16,-1 2-19,2-2-9,-2-5-19,1 5-11,1-5-12,2-1-13,-2 1-8,0-3-22,1-2-31,1 3-43,0-9-34,0 10-40,0-8-43,0-2-30,0 0-46,0 0-59,0 0-53,0 0-346,0 0-728,3-22 322</inkml:trace>
  <inkml:trace contextRef="#ctx0" brushRef="#br0" timeOffset="-112305.6">-8290-7518 255,'1'-20'394,"-2"-1"10,2 6 24,2 2 17,-3-1-4,0 3-22,4-3-29,-4 3-40,1 2-36,2 2-29,-3-3-24,4 6-28,-2-1-25,1 2-18,-2-3-22,2 3-24,-3 3-14,7-1-13,-7 1-22,0 0-42,0 0-59,7 10-69,-5-7-79,-2 3-77,0 6-83,2-6-105,-2 3-336,0-1-817,0-2 362</inkml:trace>
  <inkml:trace contextRef="#ctx0" brushRef="#br0" timeOffset="-111677.53">-8259-7001 45,'0'0'248,"3"-5"11,1-1 2,1 3-5,2 3-9,2-3 5,1 0-23,3 0-2,6 0-4,-2-2 5,2 2-11,-3 0 4,6 3-8,-1-5-16,-1 0-9,-1-1-27,-9 0-16,3 4-14,2-4-17,-2 1-11,-3-3-31,0 4-55,2-6-76,-3 2-69,-1 1-101,2-5-92,-2 1-266,-1-2-635,2-2 282</inkml:trace>
  <inkml:trace contextRef="#ctx0" brushRef="#br0" timeOffset="-111910.4">-8069-7807 163,'0'0'245,"0"0"5,0 0-1,6 14-8,-3-3-6,2 1-3,-3 10-3,0-1 2,2 10 0,-3-5 7,-1 9 3,0-1 0,0 2-6,0 1-12,0 0 1,-1 7 1,1-1-9,-4 1-11,4 15-10,-4-12-14,-4 10-8,2 1-12,-1-15-10,1 15-13,-1-16-14,-2 5-14,4-5-11,-4 0-11,1-4-7,2 2-7,-1-5-8,3 0-6,-1-12-8,2 2-4,-1-6-5,2 1-5,-1-3-3,2-5-8,0-2-15,0-1-28,-1-1-28,2-3-43,-3 1-38,3-6-49,-1 4-61,1-4-50,0 0-64,0 0-54,0 0-56,0-23-231,0 10-746,-2-3 331</inkml:trace>
  <inkml:trace contextRef="#ctx0" brushRef="#br0" timeOffset="-111101.52">-7693-7855 119,'1'18'286,"-1"-1"12,0 6 6,-3 7 1,3 4 7,-2 3 13,1 2 2,1 4 19,-3 1-3,-2 14 0,5-16-1,-3 6-5,-1-3-8,2-1-13,-2 2-13,-3-3-18,2 3-15,0-3-15,-1-3-24,1 1-16,-3 0-23,2 0-22,-1 1-11,0-3-22,-2 0 1,0-4-21,0 1-10,0 2-14,0-6-11,0 5-7,1-16-14,2 0 5,-1-2-13,2-2-4,3-4 5,-4-2-20,6-5 4,-5 4-4,2-4-2,3-4-5,0-2-18,0 0-10,0 0-17,0 0-20,3-21-13,4 8-13,-1-2-15,2-6-3,6-10-6,-1 4-3,1-1-3,1-2 1,1 3 4,1 0 10,-3 1 7,3 1 5,-5 7 9,1 0 4,-4 0 6,4 3 5,0 0 3,1 2 4,-6 1 6,2 3 3,0-1 0,-4 4 5,5 0 4,-5 1-2,-1 5 3,2 0 5,-3 5-3,2-2 6,-2 3 2,-2 6 7,0 1 8,-2 4 14,0-1 14,2 6 9,1-1 9,-3 0 2,-3 2 3,1-2 0,2 2 0,-2-1-8,0 0 3,-1-1-6,2-3-6,1 1-6,-5-3-3,4-2-2,-3 2-6,4-1 0,-4-3-1,2 1-9,1-2 4,-1-4-5,2 2-2,-1-3-23,-1 0-21,2-2-30,0-4-47,0 0-61,0 0-67,0 0-49,0 0-61,3-25-61,0 9-53,-1 0-395,2-5-927,0-4 410</inkml:trace>
  <inkml:trace contextRef="#ctx0" brushRef="#br0" timeOffset="-110474.51">-7424-6938 135,'3'0'270,"1"4"4,-2 1 9,1 1 11,-2 0 3,4 1 3,-3 1-1,0 2-17,1 3 6,-2 1 5,-1 2-2,0 0 0,2 4 1,-2 0-9,-2 2-11,1-6-20,-2-3-14,1 2-16,0 1-20,0-1-14,-1-3-7,0 1-29,3-3-14,-1-1-8,-1-1-15,0 1-10,2-4-11,-2 2-10,0-3-7,2-4-7,0 6-2,0-6-11,0 0-14,0 0 3,0 0-11,4-20-10,0 12-17,-3-8-11,7-1-12,-6 0-17,4-2-11,1-3-10,2-1-6,-1-1-6,0 1-3,2 1-1,2 1 1,-4 2 2,3 0 5,-1 1 1,-2 8 8,-2 0 3,-1 4 7,2 1 3,-2 2 5,0 3 2,-5 0 6,8 3 4,-7 1 2,3 3 1,0 7 5,-4-3 4,0 2 2,0 2 1,0 4 5,-3 3 10,2-5 9,-3 5 5,3-8 10,-1 2 11,1-1 5,-4-2 12,1 1 1,3 0 5,-4-2 3,1 0-4,0-1-2,0-4 4,3 0-13,-3 0-8,3-2-3,0-2-1,-1 1-8,2-4-1,-3 4-5,3-4 0,0 0-6,0 0-12,0 0-7,5-18-18,-2 6-14,5-1-11,1-2-10,0-5-4,0 1-4,3-3 4,1 5 6,3-10 3,-1 8 8,-2 1 4,2-1 2,-1 7 5,-4 1-1,-1 4 5,2 1 5,-2 0-3,-2 5 3,1 2 5,-1 4 8,1 1 11,-1 3 7,-1 3 9,2 2 13,-5 3 8,2 1 2,-1 1 7,-4 3-2,2-2 12,0 2-11,-2-1 4,0-2-7,-2-3-2,2 1-9,0-3-1,0 0-3,0-1-6,-1-2-4,0-1-10,1-1-37,0 0-55,-3-4-76,6 3-85,-6-2-95,3-6-124,-6 2-491,6-2-1028,0 0 456</inkml:trace>
  <inkml:trace contextRef="#ctx0" brushRef="#br0" timeOffset="-108411.01">-6185-6408 200,'2'6'274,"0"-6"14,6 10 19,-3-5 8,6-2-4,2 2 4,5-1-2,-2-4-8,3 6-9,1-3-13,6-1-18,-5-2-16,-3 0-21,2 0-20,2 0-19,5 0-14,-6-1-16,-2-3-16,-1 4-15,2-2-11,-1-2-13,-3 4-10,2-4-10,2 2-9,-3 2-7,2-4-8,-2 4-21,1-2-44,0-2-43,1 3-54,-1-7-53,1 8-65,0-2-67,-3-1-68,5-3-76,-3-2-235,3 0-720,-3-1 320</inkml:trace>
  <inkml:trace contextRef="#ctx0" brushRef="#br0" timeOffset="-108882.06">-6068-6841 21,'0'-8'274,"0"5"8,1-3 11,-2 0-4,1 6-5,-3-7-16,3 7-27,-4-1-16,4 1-12,0 0-13,-9 13-1,5-3-4,1 8-7,-3 5-18,2 0 1,-1 10-19,1 2-13,3-1-15,-2 3-6,1-4-7,0 4-8,4-5-5,-2-8-13,2-1-7,0-1-10,-1 3-3,0-5-5,2-9-13,-2 3-4,0-6 1,-1 2 1,0-4-5,3-3 10,-3-3-6,0 0-6,0 0 0,6-27-6,-1 5-2,-2-15-8,1-4-1,1-3-4,5-20-2,0-1-3,-6 0-8,5 2-6,0 1-9,-4 7 11,-2 10-9,2 2 11,-5 6-4,4 0-1,0 4 0,0 8-3,0 4 10,1 0 3,-4 8-3,4-1 1,-2-2 3,3 4 2,2 2 3,8 1 4,2 1-2,-1 4 2,3 1 17,5 3 6,3 0 9,1 0-1,1 0 2,-2 1-2,1 3-5,0 2-3,-2-2-4,0 1-2,-7 0-7,2 0 2,-4 1-4,-3-2-4,2 0 1,-7-2-7,0 0-1,1 1-7,-5 3-42,-1-4-43,-1 0-41,-1 1-41,-3-3-53,3 3-48,-3-3-48,-9 6-46,3-2-40,-7 0-269,1 0-718,-8 3 318</inkml:trace>
  <inkml:trace contextRef="#ctx0" brushRef="#br0" timeOffset="-108658.42">-6066-6824 123,'-2'3'245,"2"5"20,5-2 19,-4-1 12,8 1 13,2-1 2,2-2-26,4 0-13,4-3-7,6 3-15,0-1-21,-8-2-18,8-1-24,-1 1-11,-6 0-20,1-1-13,-3 1-16,3 0-14,-3 0-10,-1 1-13,0 0-11,-4 0-37,-2-1-45,1 4-42,-4 0-35,-1-3-32,0 3-37,-2-1-45,-1 0-39,1 2-31,-5-2-41,0 6-225,-5-3-573,-1 4 253</inkml:trace>
  <inkml:trace contextRef="#ctx0" brushRef="#br0" timeOffset="-108126.25">-4672-6858 111,'0'0'335,"-3"-7"-1,-1 4 6,4 3-4,-6-3 1,0 3-8,6 0-16,-16 10-12,6-1 2,0-3-3,-4 10-1,-1 0-6,-1-2-16,-7 11-15,6-8-24,0 3-19,1-3-19,-2 5-20,5-6-14,-1 1-22,-1 2-16,3-2-9,-2 0-15,1 1-12,4-3-10,-2 2-6,3-3-17,0-5-43,1 3-38,-2-6-46,4 4-46,-2-5-41,5 1-54,-3-2-39,0-2-49,5-2-42,0 0-40,-11-12-25,5 3-273,4-6-732,-1-1 324</inkml:trace>
  <inkml:trace contextRef="#ctx0" brushRef="#br0" timeOffset="-107905.63">-5026-6902 59,'0'-8'271,"1"2"0,0 1-11,-1 5 5,0-8-15,0 8 3,3-3-3,-3 3 10,0 0-2,5 13 2,1-7-3,-1 6-4,-1 3 0,5 1-2,1 5-2,-2 0-11,1 0-13,3 6-13,2 1-19,-2 1-17,4-2-11,-4-5-18,2 5-14,-3-6-15,0 2-3,0-3-19,2-1-9,0 7-12,-2-7-5,0 0-10,3-4-9,-8-2-39,3 1-49,0-1-53,-4-6-65,4 2-50,0-3-47,-5-2-68,3-4-93,-7 0-358,9-5-834,-3-1 370</inkml:trace>
  <inkml:trace contextRef="#ctx0" brushRef="#br0" timeOffset="-107563.9">-4074-7553 250,'-5'0'306,"-1"-2"4,6 2 5,-11 2-5,0 3-1,5 0-4,-5 4-2,-1 8 1,2-1-1,1 6-4,-7 8-18,4 2-11,1 1-15,2 3-14,1 4-18,-1 0-17,6 0-20,0 20-14,1-14-19,-5 14-11,7-2-18,-2-13-12,0 13-8,2-14-13,-1 3-7,-1-3-7,2 1-11,0 2-7,2-7-17,-2 4-33,1-3-35,1-4-47,-2-2-57,2 1-56,-2-12-55,2 1-59,-2-4-84,1-7-77,-1 1-274,0-3-797,1-3 352</inkml:trace>
  <inkml:trace contextRef="#ctx0" brushRef="#br0" timeOffset="-104748.88">-3369-6748 85,'0'0'180,"3"4"-15,-3-4-2,0 0-14,0 0 0,0 0-3,0 0 0,0 0 5,11-8-4,-8 5 3,-3 3-8,4-3-8,-4 3-11,0 0-2,2-2-3,-2 2-2,1-6 0,-1 6 1,0 0-7,0 0 3,0 0-1,5-3-1,-5 3 1,0 0-5,-4-7 5,4 7-8,-2-9-5,0 7 13,-2-2-18,0 1-7,0-3-3,-1 3-12,-2-2-15,2-3 10,-3 0-3,-1-1-5,1 1-1,-2 0-4,0-1-3,-2-1 1,2 4-7,0-3 3,-4 1-7,1 1-2,2 1-11,0 3 13,-2-3-9,-3 3-1,4 2-8,-7-1 1,5 5-1,2-2-4,-3 4 0,-2-2-7,0 5 2,0 0-2,3 5-4,-3 0 7,2 3 4,0-1 8,3 3 0,-5 5 7,5-5 5,-1 0 1,3 1 0,3 1 2,-1-1 0,0 2-2,3-3-7,3 1 1,0 0 3,2-5-3,0 3-6,2-3 3,-2-1-1,2 2-2,1-4 0,-3-1 1,1 2-4,0-6 1,1 3-8,0-2 9,-2-1-4,0-1-1,2-1 0,-2 0 0,1 1-6,-1-5-3,1 7 1,1-5 0,-2-2-5,1 6 0,-1-6 0,0 7-4,0-7 5,3 5-4,-3-5 3,3 5-4,-2-2 0,1 3-1,1-4 1,0 2-2,0 1 4,4-1 1,-5 2-3,5 0 0,-1-4 0,2 7 0,2-3 2,2 0-4,0-2 0,-1 2 2,0 3 0,0-6-7,5 4 4,-3-1 0,5-6 3,-4 5-3,1-5 1,-3 3 0,6 3 1,-8-5-5,1-4 4,-2 5 0,4-2 0,-3 0-2,-4 3 2,5-2 1,-6-1-1,1 0-2,-6 0 1,9-1 2,-9 1 2,8-3-2,-3 3-3,-5 0 4,0 0-4,9-2-2,-9 2 7,0 0-1,6-4-1,-6 4-1,3-2-2,-3 2 0,0 0-1,4-1-3,-4 1 2,0 0-5,0 0-19,0 0-26,0 0-39,0 0-37,0 0-36,0 0-49,0 0-43,0 0-60,0 0-57,0 0-70,0 0-233,7-5-729,-7 5 323</inkml:trace>
  <inkml:trace contextRef="#ctx0" brushRef="#br0" timeOffset="-104006.32">-2570-7015 166,'-1'-2'250,"-4"0"-9,5 2-9,-8-6-11,4-1-14,0 4-7,-2-2-17,-3 2-3,3-3-10,-3 1-10,-1-1 3,1 4-20,-3-4-7,1 0-10,0 5-8,0-5-10,-7 2-10,6 2-8,-5-5-3,4 7-8,0-1-4,1 1-9,1-1-5,-1 1-3,0 0-12,4 0 3,-1 1-9,2-1-1,0 0-8,1 4-6,0-3 3,6-1-8,-8 1-5,4 3 0,1-1 0,2 0-3,-3 2 2,2 1-6,2 0 7,0 2-2,0 3-4,2-3 2,-2 6 3,0-4 5,2 5-1,0 1 2,-2 4 3,0 2 1,0-1 5,3 3-1,-3-1 7,0 4 1,-2 6 0,1-8 8,1 8-6,-4 1 9,0-3 8,0-1-2,-5 0 0,4-5 7,-4 8-6,1-1 10,0-2-9,-3-2-3,5-7-2,1 4-8,-2 0-1,2-3-4,-2 7-5,1-8 0,2 1 1,4-4-9,-5 1-1,2-6-3,1 1 6,1 2-4,1-6-6,1 6-1,-1-5 6,1-3-8,2 2 0,1 1-1,-1-3-1,0-1 7,3 0-7,0-2 3,2 3-3,-1-3 6,4 1-7,-2-4-1,-1 0 1,3-1-14,4 4 9,-4-5 1,-1 0-2,2 0 2,-2 0-6,-1 0-8,1 0-31,0-5-33,-5 2-35,2 2-34,2-3-28,-4 1-29,4 0-44,-3-2-61,0 0-58,-2-2-279,4 0-694,-3-2 307</inkml:trace>
  <inkml:trace contextRef="#ctx0" brushRef="#br0" timeOffset="-103313">-2485-6547 4,'2'-2'299,"-2"2"3,1-9 2,-1 6-6,2-1-16,0-1-17,-2 5-16,2-10-16,0 4-6,0 2-9,1-3-2,-1-3-5,1 4-11,1-7-11,2 4-9,2-3-6,-2 0-4,-1 2-5,-1-1-9,2 3-3,-1 0-6,-2-1-5,2 2-5,-2-2 1,3 3-8,-6 0 5,3 1-8,-3-1-6,4 1-8,-4 5-8,0-6-12,0 6-14,0 0-5,0 0-13,0 0-2,0 0-6,-5 19-5,3-7-9,-1 1 0,0 2-2,2-3-7,-1 5-1,-1 3 8,1 0-6,1 0-2,-3-2-8,3 6-1,2-3-3,-1-4 2,2 3-5,-4-1 1,2 0-4,-1-4 0,2 1-1,1 0-2,-2 1-1,0 1-1,0-3 0,0-2-1,0 2 6,2-3-5,-2-1 0,0 1-1,-2 1-3,2-3 1,0-1 1,-2-1-1,1 0 5,-2 0-5,-2 0-1,5 3-1,-2-7-12,-4 2-6,4 1-12,-4 2-7,-1-5-11,1 3-10,1-4-4,-2 2-10,1-2-2,-4 3 5,6-2-2,-2-2-3,-3-1 7,4 2 6,0-2 10,5-1 5,-10 1 2,10-1 5,-6 1 1,6-1 9,0 0 1,-8-2 3,8 2-2,0 0 7,-8-4 8,8 4 1,-4-1 11,4 1 5,0 0 11,-5-5 11,5 5 3,0 0 8,-2-2 4,2 2 5,0 0-3,0 0-1,1-8 0,-1 8-4,0 0-5,0 0-2,0 0 2,0 0 1,0 0 0,14 0 2,-14 0-1,9 3-7,-1-3 3,0 0-1,-2 0-4,2 0-1,0 0-4,2 0 1,0 0-5,-1-3-1,0 6-3,-3-3-2,1 0 1,1 0-8,0 0-1,-2 0-24,1 0-37,-1 1-32,0-1-46,-6 0-54,13 0-54,-8 4-45,-5-4-57,0 0-42,15 0-54,-15 0-293,0 0-793,7 0 351</inkml:trace>
  <inkml:trace contextRef="#ctx0" brushRef="#br0" timeOffset="-103062.18">-2150-6141 192,'0'0'311,"5"2"4,-5-2-4,0 0 8,0 0-2,4 3-7,-4-3-5,0 0-10,0 0-11,0 0-10,0 0-18,0 0-13,0 0-14,0 0-18,7-5-21,-7 5-18,0 0-16,0 0-16,0 0-18,0 0-13,0 0-14,0 0-6,7-1-15,-7 1-10,0 0-47,0 0-45,0 0-44,0 0-53,8 3-50,-8-3-42,2 3-57,-2-3-58,6 5-53,-6-5-247,0 0-685,0 0 302</inkml:trace>
  <inkml:trace contextRef="#ctx0" brushRef="#br0" timeOffset="-102757.88">-1848-6084 180,'2'-3'322,"-2"3"8,0 0 3,0 0 5,0 0-10,0 0-7,0 0-15,0 0 1,0 0-8,0 0-9,0 0-7,2-7-12,-2 7-17,0 0-20,0 0-18,0 0-22,0 0-22,0 0-13,0 0-18,0 0-11,0 0-15,0 0-15,0 0-5,0 0-10,0 0-11,6 0-8,-6 0-2,0 0-6,0 0-11,0 0-1,0 0-10,0 0-8,0 0-25,0 0-37,0 0-46,0 0-54,7-3-60,-7 3-61,0 0-73,0 0-88,5-6-382,-5 6-864,5-3 383</inkml:trace>
  <inkml:trace contextRef="#ctx0" brushRef="#br0" timeOffset="-102181.69">-1483-6237 82,'0'0'338,"0"0"-2,0 0-16,7-4-12,-7 4-32,0 0-28,0 0-17,0 0-19,7 9-10,-7-9-9,4 10 8,-1-5-29,-2 4-6,4-1-11,-5 3-7,0 2-12,2-5-4,-2 5-8,0-4-6,2 1-11,-2 2-10,0-3-4,0 0-8,0-1-7,0 0-10,4-1 2,-4-1-13,0-1-1,0-5-13,0 8-4,0-5 5,0-3-6,0 0-1,1 4-4,-1-4-5,0 0-2,0 0-6,1-14-2,2 7-8,-1 0 9,0-8-6,-1-6-7,3 9-4,0-13-4,4 7 1,-2-3-1,1-4 0,0 2 2,-2 6-7,3-4 13,1 2-10,-2 0 7,3 1-5,2 0 1,-2 4 0,-1 4-4,1-1 2,-1 1 2,1 4 9,-1-4-6,2 5-3,-2 1-6,-3 2 9,0 2 2,-6 0 5,16 2 7,-11 2 10,1 1 0,1 7 7,-2-6-1,1 9 1,0-2 1,1 5 1,-1-5 0,-1 6 1,1-2 0,-3 0-2,5 2 2,-3 0-1,1 3 3,-3-6-6,0 4 2,2-2-1,-4-2-3,0-1-2,2-3-2,-3 2-1,0 0-2,-1-2-4,1 0 0,1 0-3,-2-1-5,-2 0-4,1-6-29,1 2-35,-1 0-55,1 0-54,-2-1-53,3 0-54,0-6-54,0 9-53,0-7-356,0-2-796,0 0 352</inkml:trace>
  <inkml:trace contextRef="#ctx0" brushRef="#br0" timeOffset="-101952.15">-850-5944 16,'0'0'306,"3"1"-12,0 1 1,-3-2 1,3 5-3,-3-5-17,4 5-14,-1 0-17,-3 1-18,0 0-1,0-1-15,-3 5-13,-1-2-18,1 5-15,0 1-10,-5 1-25,-1 3-12,0-5-14,-1 8-13,-1-8-29,0 4-49,4-4-64,-3-1-66,2-3-85,4-2-89,-5 2-293,4-3-633,2-1 281</inkml:trace>
  <inkml:trace contextRef="#ctx0" brushRef="#br0" timeOffset="-100905.97">-419-6449 225,'0'0'270,"1"6"-1,-1-6 0,0 0-7,0 0-7,6 1-3,-6-1-5,0 0 2,0 0 1,10-3-6,-10 3-3,7 0-6,-1-4-16,-3 3-18,3-5-15,0 4-8,-1-2-21,-1-3-10,2 4-16,-3-4-15,6-2-6,-5 2-9,2-1-10,3 0-10,-2-1-6,0 1-3,-4-1-6,2 2-3,-1 2-1,-1-1 9,0-2-8,-2 6-1,1-4 3,-1 3-8,-1 3-5,3-6-10,-3 6-1,0 0-10,0 0 2,-4 16 2,-2-1-7,1 2 4,-1 2-6,2 1 1,-2 3-3,0-1-1,-2 8 7,7 4 0,-2-3 1,2-8-3,1-2 0,-1 2 0,-2-4 1,3 1-2,-1 2-3,-2-5-2,3-1-1,-2 0-1,-1 0-1,-1 2-1,3-1-1,-3-3-4,0 0 2,2 2-3,0-2-1,-2-1 1,-1 2-4,0 2 0,-1-6 0,0 4-2,3-3 2,-3-2-2,0 1 0,2-4-1,0 1 2,-1-3-22,0 0 1,1 1 3,-1-4 0,-1 0 3,6-2-2,-9 2 3,6-2-1,3 0 1,-10-6 1,5 1-2,1 0 1,-1-1 3,2 1 6,0-1-4,0 1-5,0 0 1,1 0 4,1 1-3,-1-2 2,2 6-4,-2-5 2,2 5-3,-2-7-2,2 7 1,0 0 0,0-5-2,0 5 3,0 0-1,0 0 1,0 0 5,13 3 1,-13-3 0,11 6 1,-4-3 6,0 0 1,2 3 5,4 0 2,-1-2 2,4 2-2,0-1 1,-6-2 0,9 3-2,-2-4 0,-5 2-2,5-3 0,-1-1-2,1 1-5,-4 3-3,-2-3-24,3 0-36,-2 1-38,-1-2-49,1 2-51,1-1-51,-2-1-42,-1 5-55,3-5-54,-2 1-56,1 1-241,-6 1-755,8-3 335</inkml:trace>
  <inkml:trace contextRef="#ctx0" brushRef="#br0" timeOffset="-100679.32">70-5825 202,'0'0'339,"0"0"23,0 0 32,9 0 18,-9 0 7,0 0-6,0 0-18,5-6-20,-5 6-22,3-2-24,-3 2-17,3-6-31,-3 6-27,2-3-30,-2 3-19,3-6-23,-3 6-19,1-4-16,-1 4-12,4-3-26,-4 3-30,0 0-46,1-4-47,-1 4-50,0 0-51,3-5-55,-3 5-52,0 0-48,5 0-59,-5 0-68,6-3-359,-6 3-819,8 0 362</inkml:trace>
  <inkml:trace contextRef="#ctx0" brushRef="#br0" timeOffset="-100380.86">451-5812 35,'0'0'359,"0"0"4,3 6 10,-3-6 17,0 0-22,0 0-12,0 0-27,0 0-20,0 0-15,0 0-19,0 0-15,0 0-15,9-2-23,-9 2-22,0 0-20,0 0-19,0 0-14,8-4-18,-8 4-14,0 0-16,4-3-6,-4 3-15,0 0-13,0 0-35,0 0-40,0 0-38,0 0-44,0 0-41,6 0-23,-6 0-34,0 0-30,8 3-44,-8-3-52,9 0-53,-5 3-245,-4-3-663,8-6 294</inkml:trace>
  <inkml:trace contextRef="#ctx0" brushRef="#br0" timeOffset="-99644.1">834-6143 80,'0'-9'345,"0"9"7,2-3 11,-2 3 0,4-5-18,-4 5-25,0 0-21,0 0-27,0-7-16,0 7-19,0 0-6,0 0-11,0 0-7,3 15-10,-3-6-17,2-3-5,-2 3-18,1 2-11,2 3-12,-3-2-12,2 1-6,0-1-10,-4 1-12,4-2-4,-4 4-9,2-5-11,-2 5-3,2-5-9,-3 1-6,2-4-8,-1 4-2,1-4-3,-1 2-6,-2-3-5,2 3-5,-2-3-1,4 0 0,-3 0-5,1-2 0,0-1-3,2-3-5,-4 7 3,1-5-3,3-2 0,0 0-3,0 0-1,0 0 0,0 0-4,-5-13-1,5 4-3,1-2-2,1-5-5,5-2 0,-1-9-13,1-1-11,5-5-2,1 5-2,-4 0-1,4 1 7,0-1 1,-3 6-5,-2 1 12,6 0-2,-2 0 6,-2 2-3,1 1 1,0 3 2,-1 2 1,-1 4 3,1-4-1,-1 5-1,4 2 2,-2-1 0,1 1 4,-2 4 0,0-2-3,0 2 0,-1 2 5,3 2-2,-2 3-2,-2 1 3,1-1 1,1 6 0,1 5 0,-4-1-2,-1 4 2,2 1 4,-4-1 4,2 2-3,-2-1 2,-1 1 5,-1 0-2,2 0-1,-4-3-2,0 3 3,0-1 1,0 0-2,-2-6 0,2 6 5,-2-4-5,2-1-5,-2-2 8,2 1-1,-3 1-1,-1-2-2,3-1-2,0 0 5,0-3-9,-2-2 1,3 3-5,0-5-15,-1-1-31,-1 1-41,2-5-41,2 8-33,-2-4-36,0-4-29,0 0-47,0 0-67,0 0-66,9-21-256,-4 9-723,-1-3 321</inkml:trace>
  <inkml:trace contextRef="#ctx0" brushRef="#br0" timeOffset="-98684.57">1433-7075 64,'0'-7'234,"0"7"-3,1-3-4,1-2-12,-2 5 2,0 0-1,0-6 1,0 6 3,0 0 0,4-4-6,-4 4 11,2-4-28,-2 4-6,3-6-8,0 6-7,-3 0-20,10-2 9,-3-1-32,0 0-8,5 0-12,1 6-15,5-6 1,1 6-18,0-3-13,7 2 2,-5-1-11,5 4-5,-1-1-7,-5 2-4,1-1-5,-6 0 0,0-2-9,2-1 0,-8 1-2,1 0-5,-4 1-5,0-3 6,-2 3-7,1-3 4,-5-1 2,6 1-8,-6-1 7,4 2-8,-4-2-2,3 4-7,-3-4 11,-2 8-8,2-3 2,-2 1-6,1-1 2,-2 4-5,2 1 5,0 3-2,-2 0-2,0 3 15,1 5-12,1 0 4,-2 1-3,0 2 2,2 2-2,0 7 14,-2 1-1,1-2 4,0 0-3,0 1 8,-1 1-6,1 1 8,-1-1 4,0-2-5,0 0 3,1-6 3,-2 7-4,0 2 0,0 1-2,2-3 0,-1-2-3,-1 2-3,-1 1-1,1-8-2,1 7 1,1-10-4,-6 8 1,7-6-2,-2-2-1,-1-2 0,1 1-4,-1 0-4,0-4 2,3-2 3,-4-1-4,4-3 0,-2 4 0,1-1 0,-2 0-1,4-2-3,0 1-2,0-1 5,0 0-5,0 2 2,2 0 1,2-2 4,-4 0-3,2 0-4,-1-3 5,3 5-6,-2-5 2,1 2 1,-3-3-1,0-2-3,2 0 6,1-3-3,-2 2-1,-2 1-1,1-7 3,0 6 1,0-3 2,0-3 6,-3 5-9,3-5 0,-5 3 2,5-3-2,-7 1-7,1-1 11,6 0-4,-11 2 2,5-2-5,0 1 3,-3-2-3,9 1 3,-13 0-1,5 0-1,0 0 2,0 0 2,8 0-1,-11 0-1,5 0-5,6 0 6,-9 0-1,9 0 2,-9 0-3,9 0-1,-9-2-1,5 1 1,4 1-5,0 0 4,-6-3 1,6 3 1,-5-2-8,5 2-2,-2-4-10,2 4-14,-4-5-18,4 5-18,-3-5-37,3 5-25,0 0-34,0-6-30,0 6-40,0 0-49,5-5-74,-5 5-332,7-3-747,-1 0 330</inkml:trace>
  <inkml:trace contextRef="#ctx0" brushRef="#br0" timeOffset="-115010.05">-10536-7238 158,'0'0'236,"-7"-6"-1,7 6-11,0 0-22,0 0-16,0 0-13,0 0-8,0 10-2,-3-5 1,2 2-5,1 6-6,-1 4-12,-3-1-6,0 1-13,0 5-14,-1 3-4,1-2-10,-3 3 3,2 1-8,0-3 2,-3 1-2,2-1-12,-1-2-2,-1-2-5,3 2-3,1-7 0,-1 4-8,-3-3 2,3-5-6,1-1-4,-1-3-4,1 2-7,1-3 22,0-1-2,1-4 5,0 6 1,2-7 3,0 0-10,0 0 1,-6-10-9,5-5-9,0-4-3,3-5-11,1-7-5,0-5-1,2-1 4,1-9-9,4-9-1,-3 11-2,6-16-3,-4 18 4,3 0-10,0 0 8,2 1-2,-2 3-7,6 1 2,-1 4-4,-4-4 3,5 7 11,-2-1-15,1 6 1,-5 6 2,4 1-4,-5 6 3,-2 1-7,0 2 2,1 2-1,-5 3 2,4 4-3,0 2 2,0 5-8,3 0 10,-3 2-7,-5 5 7,9 6-3,-4 1 16,4 7 0,-4 6 2,-2 2 1,3-3 6,-4 7 12,3-2 0,-2 3 13,-2 3-5,-3-4 7,4 2-2,-3-3-2,-1 2-11,3-3 3,-1-2-12,-3 4 11,3-5-8,-2 1-7,0-2 5,-2-2-4,0-8-8,0 0 0,2-2 3,-4-2-2,1-6-2,4 4-3,-5-6 0,2-1-2,-1-1-5,0-3-19,1 1-23,0-2-25,-2-4-36,2-2-51,0 0-43,0 0-51,0 0-46,-10-13-70,5 1-304,1-3-720,-4-5 319</inkml:trace>
  <inkml:trace contextRef="#ctx0" brushRef="#br0" timeOffset="-114704.25">-10660-7025 152,'0'0'264,"0"0"-5,-5 0-7,5 0-12,0 0-14,0 0-9,0 0-6,0 0-6,0 0-4,0 0-10,14-10-2,-7 9-1,-2-1-25,1 1-7,3-3-15,0-1-17,2 4-8,0-6-12,1 3-5,0 4-12,1-3 0,0-3-19,5 2-7,-2 2-1,0 1-8,4-4-9,-3 3 0,3 0-10,0-2-1,-3-1-33,2 2-34,-3 0-32,2 2-34,-5-1-34,-2 2-42,0-1-31,2 1-43,-3-3-33,-3 4-218,2-1-542,-3 2 240</inkml:trace>
  <inkml:trace contextRef="#ctx0" brushRef="#br0" timeOffset="-97976.68">2466-7543 25,'-3'-2'259,"3"2"4,-5-8-5,5 8-9,-5-3-10,5 0-10,0 3-8,-4-3-10,4 3-6,-4-6-9,4 6-9,-4-2-9,4 2-2,-3-5 1,3 5-15,0 0-5,0 0 1,-3-5-15,3 5-5,0 0-19,0 0-14,0 0-13,0 0-2,0 0-11,0 0-6,0 0-7,0 0-9,0 0 3,10 19-1,-6-11-2,3 2-4,3 11 1,-1-5-4,2 4 1,4 5 0,1 8-1,-1-2-5,0 2 6,-2 2-7,4 4-2,-2 1 1,-3 1-6,-1 0-2,-1 0 4,-2 1 0,0 3 0,-4-1 1,0-2 4,-3 2 2,-1-2 4,-1 2-2,-1-1 0,-4 1 2,-1-1 2,-2 16-4,0-16 1,-1-3-4,-2 2 3,0 4-4,1-5-3,-6 17-1,4-19-1,0 4-6,2-4-1,1 2-4,-2 1 0,2-3-5,-2-1 2,-2 1-4,0-2-4,2-3-4,2 2 3,-3-8-1,4-5-2,-4 3-3,2-7 4,5-2-5,-5 2 5,5-8-4,-1-1-1,1-4 5,-2 3-4,3 1-3,0-7 7,2 0-11,-2-1-5,-4 2-27,9-4-32,-6 0-39,6 0-51,-7 0-40,7 0-48,-8-4-47,8 4-57,-5-7-74,2 3-367,0 0-849,-1 1 376</inkml:trace>
  <inkml:trace contextRef="#ctx0" brushRef="#br0" timeOffset="-96290.08">-11022-5732 160,'0'0'273,"0"0"-4,0 0-10,0 6-10,0-6-15,0 0-13,0 0-17,0 0-4,0 0-8,0 0-13,0 0 8,0 0-27,0 0-5,0 0-10,5 3-9,-5-3 2,0 0-14,0 0 9,0 0-10,0 0 1,0 0 0,0 0 9,7-8-2,-3 6-3,-4-3-7,2 1-8,1-6-9,4-1-9,-1 1-2,-1-4-10,3-5-8,-2 0-5,1-1-7,-3 1-5,4-3-4,-3 1-12,-1 6 0,0-6-4,1 7 1,-3-3 0,1 7 4,-3-2 10,3 2 3,-3 3 3,1 1-2,-2 2-6,1 4 1,0-6-10,0 6-4,0 0-3,0 0-5,-10 21 0,7-9-5,0 4-2,-1 5 0,1 1-1,1 1 2,2 0-1,-1 1 2,1 9 0,1-8 1,-1-3 3,2 2-1,0 0 3,3 0 1,-2 1-2,-3-3-1,3 1-4,-1 2-2,2-3 3,-3 2-2,-1-2-4,0 2-1,-3-2 0,3-3-2,0-3-5,-2 1 4,0-5-4,2 1 6,-3-1-8,3-2-1,-3-3-2,2 0 3,-2 2-3,0-3 1,0 4 2,0-5-7,-2-2 6,-2-2-1,1 1-1,-2 1 0,-1-2-6,0-1 4,0 0-5,-2 0-3,0-1 7,-1-2-1,0 3 2,3-2-4,-3 1-2,3-4 3,1 3 0,2 0 1,-1-3-3,1 1 1,1 3 4,5 1-5,-8-1 3,8 1-2,-6-4-2,6 4 7,-2-3-4,2 3 9,-3-3-6,3 3-1,0 0 2,0 0-3,0 0 8,0 0-6,0 0 3,0 0-2,0 0-2,13 6 7,-8-3-3,-1-2 3,4 1-5,1 7 3,0-7 4,2 2-1,0-4 4,0 4-4,2 1 2,3-1 0,1-1-3,-5 0-4,2-3 11,0-3-8,-5 2-4,8-1 1,2-5-1,-3 7-3,-4-2 2,2 2-4,-5-1 0,2-2-8,-4 3-39,0 0-32,-3-2-41,3 0-44,0 1-56,-7 1-55,7-4-50,-7 4-64,10-1-70,-10 1-376,6-5-904,-1 4 400</inkml:trace>
  <inkml:trace contextRef="#ctx0" brushRef="#br0" timeOffset="-95998.63">-10459-5475 33,'5'2'327,"1"1"15,-3 0 19,1-1 11,-1 0 14,3 1 14,-6-3 3,5 4-4,-2-2-6,0 1-8,-3-3-12,0 0-12,3 2-13,-3-2-22,0 0-19,0 0-21,0 0-22,0 0-26,0 0-18,0 0-26,0 0-18,9-5-20,-9 5-14,3-3-28,-3 3-10,0 0-52,3-7-46,-3 4-69,0 3-72,0-8-86,0 8-95,1-4-99,0-4-128,-1 4-420,4-2-1042,-4 6 460</inkml:trace>
  <inkml:trace contextRef="#ctx0" brushRef="#br0" timeOffset="-92022">-9348-5265 233,'-2'-3'251,"2"3"-8,0 0-7,0 0-13,0 0-15,0 0-9,0 0-8,0 0-14,0 0-11,19 2 2,-7-1-6,6 2-6,-5 0-7,9 1-18,-4-3-6,11 0-8,-3 0-17,1-2-13,-1 2-4,1 2-10,-7-3-2,7 0-12,-6-3-2,0 2-11,-2-1-7,1-2 6,-1 3-14,-2-3 2,1 3 1,-9-2-8,4 0 9,-8 0-14,3 1-1,1-1-6,-5 2 6,0-2 1,-4 3 2,5-2 7,-5 2 0,0 0-1,2-4 4,-2 4-4,0 0 1,0 0 5,0 0 5,0 0-9,-19 4 4,17-1-4,-5 2-6,3 1 6,2 5-4,-1 0-7,-1 0 9,2 1-9,2 1 0,2 0-3,-2-1 3,1 2 1,5 0-1,-1 0 0,4 2 6,0-2-1,0 2 5,1-7 1,1 1 8,0-3 2,4 2 4,1-3 6,0-2 2,-3-3 5,5-4 1,-7 1 2,2-2 4,-3 1 4,3-5-4,-5 0 8,-1-2 2,-1-2-2,3 0 5,-8-2 2,2 1-3,-3-7-6,-3 4-2,2 1-8,-4-1-3,-3 5-4,-1-9-8,1-1 3,-5 4-3,0-1-7,-1 6-5,1 1-6,0 7-1,-4-4-6,2 2 4,3 6-9,1 0-1,0 0-6,2 2-7,-2 2-20,6 2-23,-2-2-23,1 2-27,6 1-20,-5 1-26,6 1-28,3 0-19,2 0-13,1 0-14,1 2-17,1-2-15,4-1-13,2 1-15,1 1-11,-2-4-9,2 5-7,-1-6-16,-3 0-209,0-3-568,-1 2 252</inkml:trace>
  <inkml:trace contextRef="#ctx0" brushRef="#br0" timeOffset="-92574.78">-9258-5562 12,'10'-9'265,"-10"9"-3,0 0-8,0 0-17,0 0-17,0 0-14,0 0-14,0 0-3,11 3-8,-11-3-6,5 4-10,-1-2-3,1-2-7,0 4-3,1-4 2,1 0-14,5-1-2,-2-2-19,4-3-5,-1 3-8,2-5-7,0 1-15,1-2-20,-2-3-3,1 1-9,0-3-7,-3 1-1,-1-4-2,2-1-8,-4 0 4,-1-3-10,-3 1-4,1-4 1,-4 2-2,-1-2-6,-2 2 7,-1-2 6,-3 6 0,1-2 3,-5 3 0,3 5 8,-4 0-2,1 3 3,-1 3 6,-1 2-16,-2 1-8,-1 6 1,2 1-6,-6 3 6,5 4-10,-3 0 11,6 5 2,-1 2-1,1 2 9,4 3 3,-1 2 8,5 6 4,-3 2 2,6 2 1,-2 2 4,1 0-5,3 1-4,-1-1-3,1 5 3,0-4-5,-2 3 2,3 1-5,-1-4 1,-3-1-10,0 0 3,1 0-7,-2 0-4,0-7-5,-1 4 7,0-10-7,-2 0-5,-1-5 2,2 2-2,-1-5-2,1-1-3,0-3-1,2-1-19,-1-1-23,2-6-28,-1 2-28,-1-1-48,2-5-52,0 0-51,0 0-49,-9-12-51,7-2-49,-2 1-276,-1-7-722,1 0 319</inkml:trace>
  <inkml:trace contextRef="#ctx0" brushRef="#br0" timeOffset="-91705.2">-8611-5152 30,'5'4'72,"6"-2"9,-1-2 0,-2 3 20,0-1 10,0 3 11,1-1 9,-3 1 5,4-2 7,0 3 14,-5 0 11,1 4 11,1-2 7,-3 0 5,0 3 5,-3-2 3,2 4 1,-3-4 5,0 0-13,2-1 1,-2-2-1,0 0-11,-1 2-4,1-3-16,0-5-3,0 6-5,0-6 1,4 2 2,-4-2-4,0 0-9,0 0-12,4-11-10,-2 3-14,1-5 3,1 4-8,-1-5-2,-1-2-2,2-1-2,0 0-6,-3-2-5,6-2-4,-3 2-7,2 1-4,2 0-5,1-1-7,-4 6-6,1 2-1,-1-1-3,3 2-10,-4 3-5,1-3-3,1 3-2,-2-2-5,2-1-1,-1 8-6,-2-1 1,4 1-2,-1 1-5,0 0-1,1-1-25,-3-1-29,2 3-41,-6 0-44,12 1-55,-7-1-51,-5 0-67,10 0-70,-4 0-84,-2 2-318,-4-2-841,0 0 372</inkml:trace>
  <inkml:trace contextRef="#ctx0" brushRef="#br0" timeOffset="-90965.58">-7376-5351 329,'3'-2'344,"1"-2"7,-2 1-7,-2 3-6,1-8-14,-1 8-13,2-5-13,-2 5-8,0-6-8,0 6-13,0 0-14,0 0-14,0 0-16,-10 16-14,4-7-13,1 3-10,-3 1-13,3 3-16,1-2-13,-2 6-11,-1 1-11,3 4-10,-1-2-10,2-1-30,0-2-4,1 2-6,4 3-4,1-4-6,-3-7-7,4 3-3,0-2-4,0-3-6,0 2-2,-1-6-4,3 4-1,1-5-5,3 0-1,-1 2-5,-3-7-7,5 1-28,-6-3-35,5 0-34,-1-3-41,1 0-52,-4-6-41,1 2-44,-2-1-49,-1-3-59,2 3-58,-6-10-288,1 2-779,0 2 344</inkml:trace>
  <inkml:trace contextRef="#ctx0" brushRef="#br0" timeOffset="-90741.51">-7328-5504 31,'0'-14'289,"0"0"-1,1 3 2,-1-3-3,0 1-3,2 4-13,-2 2-4,0-2-11,0 3-9,0-3-12,-2 6-6,2 3-17,0-7-18,0 7-22,-3-6-21,3 6-18,0 0-11,0 0-12,0 0-10,0 0-8,8 14-21,-5-6-16,0-1-43,1 4-50,-1-4-26,4 4-64,-2 4-61,-1-5-70,5 5-76,1-2-230,-2 4-610,0-1 270</inkml:trace>
  <inkml:trace contextRef="#ctx0" brushRef="#br0" timeOffset="-90026.44">-6979-5238 18,'-4'-1'228,"-1"-1"13,0 0-1,5 2-1,-4-3-8,4 3-19,-4-3-18,4 3-18,0 0-8,0 0-4,0 0 0,0 0-1,8-10-13,-3 9-13,3-3-9,-2 0-13,0 4-11,1-6-1,-2 4-21,2-2-6,-1 2-8,-1 1-3,0-1-7,-1-1 8,-4 3 15,3-2-16,-3 2-9,0 0-6,0 0-10,0 0 7,-20 14-9,7-6-4,2-4-3,-6 7-12,1 3 8,-6 1 0,3-1 6,5 1 1,-7 4 4,5-6 6,1 2 10,4 0-9,-1 2 5,-1 0 0,7-5-6,2 1-3,0 1-5,3-2 4,1 3-3,3-3-3,2 4 2,1 0 7,1-5 5,2 3-2,-1-2 4,2 2-8,2-1-2,-3-2-6,1-1 1,2 0-4,-4-3-4,2 0-2,-2 1-6,1 0 1,-1-4 0,-3 1-2,0-2-1,0 3-3,-3-2-4,5 1-14,-3-4-41,-2 2-41,-2-3-43,9 3-35,-8 0-37,-1-3-29,7 2-53,-7-2-55,0 0-292,7-6-683,-4 4 302</inkml:trace>
  <inkml:trace contextRef="#ctx0" brushRef="#br0" timeOffset="-90435.82">-7087-5044 281,'0'0'309,"5"2"-1,-5-2 9,9 1-2,-4-1-4,1 0-16,8 0-13,-6-1-4,5-1-11,0 2-3,4-4-23,-5 3-15,6-3-22,-2 2-22,1 2-17,0-4-15,0 0-18,0 2-14,0 1-11,1 1-10,-5-3-8,-3 3-13,2 0-6,3 0-8,-4 0-8,-2 3-8,-1-2-4,0-1-14,-3 2-33,2 1-27,-1-2-37,-3 1-36,0 0-35,1 0-27,-4-2-35,5 4-44,-5-4-59,0 0-57,0 0-253,0 0-664,0 0 294</inkml:trace>
  <inkml:trace contextRef="#ctx0" brushRef="#br0" timeOffset="-89264.35">-6240-5216 302,'2'-2'328,"-2"2"-7,0 0-5,0 0-15,0 0-14,0 0-19,-6-8-12,6 8-14,0 0-8,0 0-9,0 0-8,-15 8-18,11-6-15,0-2-18,-1 4-14,-1-2-14,1 1-13,-1-2-13,0 4-8,-2-4-15,1 2-8,0-3-4,0 1-9,-1-2-10,2-3 0,-1 1-7,1 1-7,-3-2-5,4-2-10,-1 1-1,2-5-8,-1 2-5,3 1 7,2-7-7,-5 0 1,8 3-3,-1-3 1,-2 3-8,2-5 3,4 6-4,-5-1 0,7 1 5,-2 0-4,3-1-2,1 4 0,-2-4 3,3 6 0,0 1-2,1-3-1,1 2-3,-1 4 13,1 1-5,-2 3 2,2 4 4,-2-4 12,-2 1 6,1 7 3,3 1 4,-5 7 6,-5 2 3,1-3 1,1 5 5,-5 0 0,-5 2 3,2-2-1,-1 2-5,-4-3-1,-5 5-5,3-5-1,-3 6-5,0-3-4,0-3 0,1-2-7,-3-2-3,2 0-1,-3 1-3,1-4 1,-2 1-9,1-4-2,1 3-1,1-3-10,-2-3-15,4 1-14,2-5-16,-2 1-15,3-1-13,0-2-18,1-3 0,2 0-15,0 0 11,6 0-1,0 0-1,-8-4 9,6 0 2,2 4 1,0-8 14,0 8 13,3-7 3,1 1 6,-1 1-2,3 3 11,0-3-3,2 2 8,1 0 8,0 0 5,3 3 2,-2 0 18,5 0 14,2 3 14,-2 2 10,4-1 4,-1 0 3,-1 5 3,0-3-2,0 0 1,1 3-5,3-2-3,-4 2-3,0-3-6,-1 4 0,-5-3-5,2-3 0,4 2-5,-8 4 0,3-5-4,-2-3 8,0 4-13,3 1 1,-3-1-4,-2-5-10,3 1-50,0 1-57,1-2-69,-4 0-75,5-1-85,-1 4-90,-2-4-249,3-4-734,-1 3 325</inkml:trace>
  <inkml:trace contextRef="#ctx0" brushRef="#br0" timeOffset="-88327.34">-5125-4974 211,'-6'-3'273,"6"3"-20,0-3 2,0 3 8,0 0 6,9-6 3,-5 3-12,5 2-13,1-5-19,7 3-25,1 1-12,0 2-11,3 0-19,5 0-17,1 0-12,1-1-11,2 1-6,-2 1-18,1 1-11,-1-2-4,-3 0-9,3 0-11,-4 3-8,-1-3-4,-3 0-7,-2 0-4,1 1-2,-3-2-2,-5 1-7,3 2-5,-4 2 0,-1 0 0,0-3-6,-5 0 2,4 3-5,-3-4-2,-3 3 2,2 3 0,-1 1-3,-3 0 0,0 5 1,0 1-3,-3-3 7,1 5 4,-1 1 2,2-1 2,1 0 11,-3 0 8,3 4 5,-1-3 3,5 1-7,-3-1 3,4-4-1,-1 2 3,3-2 3,-2-2 0,3 1 7,0-3 5,5 1 0,-3-3-2,2-3-2,-2-1 4,5-1 2,-3-2 1,4-5 5,-5 3-3,6-5 4,-4-1 7,-1 1-4,-2-3 2,0 3 4,1-5 2,-4 1 1,-1-7 6,0 5 0,-3-6-4,-3-1-2,-3 1-9,-4-3-5,-2 2 1,-2 3-12,-6-8-6,3 9-2,-2 5-9,-6-7 10,6 11-24,-1-5-1,-1 6-32,1-1-34,5 5-50,-4 0-59,3 3-77,2 3-77,0 0-89,1 4-96,1-2-453,4 2-1018,1 2 450</inkml:trace>
  <inkml:trace contextRef="#ctx0" brushRef="#br0" timeOffset="-88792.13">-4896-5421 209,'-3'-5'384,"3"5"30,0-9 31,0 9 14,0-7 7,-1 5-2,1 2-12,0 0-20,-3-7-27,3 7-27,0 0-35,-2-3-30,2 3-22,0 0-17,0 0-17,0 16-11,0-7-10,0 3-10,0 4-6,0 5-13,0 5-8,-2 5-10,1 2-5,-2 2-14,1 2-11,1-4-10,-2 3-129,-2 1-20,0 3 0,1-2 0,4-3 0,-4 5 0,2-6 0,0-2 0,0-8 0,2-1 0,0-4 0,0 2 0,0-5 0,0-4 0,0 0 0,2 0 0,0-5 0,0-2 0,-2-3 0,0-2 0,0 0 0,0 0-368,0 0-172,2-21-97,-6 9-471,0-3-1200,-3-6 531</inkml:trace>
  <inkml:trace contextRef="#ctx0" brushRef="#br0" timeOffset="-87188.64">-3267-4980 51,'0'0'289,"4"-6"0,-2 2 2,0-1 2,-2 5-4,4-4-4,-4 4 6,3-3-4,-3 3-5,2-3-5,-2 3-7,0 0-13,0 0-17,0 0-14,0 0-8,0 0-5,5 10-8,-5-1 0,2-3-8,-1 2-3,0 5-4,-1-1-13,0 3-8,0-2-9,3 2-15,-3 0-8,0-1-4,-3 1-16,3-1-13,-1 1-3,1 1-10,-1-5-5,-1 3-8,0-2-7,0 0-12,1-4-4,1-2-2,-4 2 7,3 0-20,-2-2-4,3-2 7,0 1-12,0-5-7,-3 5 3,3-5-6,0 5-1,0-5-1,0 0 2,0 0-13,0 0 14,0 0-7,0 0-7,2-21-2,2 9-1,1-1-2,0 1 3,-1-9-4,7 1 2,-2-1-2,0 0-8,1 1 8,5-5-5,-4 6-4,1-2 4,1 1-5,-1 0 0,2 2 3,4-7-5,-3 10 7,-3 1-2,3 0-4,-1 2 4,0 1 0,-1 3-2,-4 2 2,2 0 0,0-1-5,-2 2 4,-1 2 1,1 0 1,-5 2 4,4 1-5,-3 4 1,2-1 0,-1 2 6,2 4-5,-4 1 7,1 3 0,-1-1-2,0 2 3,1 6-1,-2-5-1,1 6-1,-1 1 5,-3-1 1,3-2 1,-3 2 1,0 2-1,-3-2 0,3-1-6,-2 1 5,-2 0 9,3-1-1,-2-3-2,2-1 0,1 0 5,0-2-7,0-1-9,0-1 4,1 1 3,2-4 1,1 2-4,-1-1 0,3-4 1,-1 0-11,4 0 10,-1 2 0,3-3 2,1-3-2,1-4-1,2-2-1,5 1 0,-1-3 2,-2 0-11,0 0-37,-5 0-48,-1 0-60,0 0-63,-1-5-72,-1 3-68,-3 1-80,3-1-105,-5-1-389,-1 0-1001,0 2 444</inkml:trace>
  <inkml:trace contextRef="#ctx0" brushRef="#br0" timeOffset="-81797.53">-7611-3901 179,'-2'-6'274,"2"6"1,0 0-10,0-5-8,0 5-13,2-6-18,-2 6-21,5-4-16,0 3-10,0-1-13,3 2-8,0-1-2,2-2-5,3 3-15,-2-2-9,8 1-11,-1 1-13,-1 1-14,4-1 0,-3 0-16,11 0 3,-12 2-20,6-4 1,-3 2-3,5-1-11,-4 1-2,0-5-6,-2 5 2,-1-6-4,0 4-6,-1-2-6,-3 1 5,2-1 9,-6 2-20,0-2-2,-1 4 0,-4 0 0,3-2-2,-8 2 3,7 0 5,-7 0 4,6 0-3,-6 0-4,0 0 1,5 4-4,-5-4 11,-3 11-10,1-2-3,0-1 9,0 3 13,-3 1-15,1 0 6,1 0 9,-4 0 10,5 2-12,-1-3 0,2 1 3,2-1 1,-1-1 3,2-1-2,1 1 2,2-1 4,4 2-2,-2-3 8,5-1 5,0-1 0,1-2-1,-1-2 0,7 0-1,-2-2-3,4 0 0,-3-2 0,-5-3-6,4 2 5,-5-2-1,-1-5-6,2 4 6,-3-3-2,-2 0-1,1-1 0,-4-1-2,1 1 4,-2-6 2,-2 2 0,-2-2 0,0 4-5,-2-3-3,-2 0-2,0 2-3,-1-2-1,-5 5-4,-1-5-2,-1 4-3,-2 1-3,1 4-1,-1-3-4,1 4-1,1 3-5,-1-3-1,3 1 0,-3 4-2,5-2-8,0 2-21,1-1-31,7 1-44,-10 3-35,10-3-34,-2 4-29,3 2-22,-1-6-13,8 9-7,-3-3-13,4 0-9,-1-1-8,1 2-7,0 2-6,4-5-3,4 2 0,-4 1 0,0-3-185,-1-2-506,-1 0 224</inkml:trace>
  <inkml:trace contextRef="#ctx0" brushRef="#br0" timeOffset="-82371.29">-7289-4348 239,'0'0'251,"0"0"-5,0 0-14,0 0-10,0 6-16,0-6-12,0 0-8,0 0-5,0 0-4,0 0-7,0 0-3,0 0-7,0 0-4,15-6-12,-15 6-8,8-3-1,-4 1-16,-4 2 6,5-9-15,0 6-3,-3-1-2,3-2-5,-2-3-1,1 4-13,-2-5-8,2 0 3,-3 4-3,1-6-4,0 1-9,2-1-2,-4 2-1,0 0 2,-2 1-6,0 0-1,0 2-4,-1-6 0,-1 7-7,0-1-3,0 0-30,-1 4 6,0 1-3,1 0-6,4 2 0,-13 0-2,5 4 1,0 4-3,-2 0-3,-2-1 5,3 1-11,2 2 10,-6 5-3,3 0 5,0 1-6,-1 2 1,4-1-2,-2 4 2,1-1 5,-1 1-1,4 0 3,0 2 0,2 10 11,-1-2 1,0 2 8,3-9 0,-2 7 3,3 5 5,0-7-2,0-2-3,3 4-1,-2 2-9,1-8-2,0-1 4,0-1-4,0-1-3,-2 0 3,0-2-5,1-4-4,-2-3 3,1 2-5,0 0 1,0-3 0,-2-2-1,0-1-5,0-1-4,-1 0-10,3-2-30,-3 0-27,3-2-49,-3 1-41,-3-2-34,5 0-40,-5-3-39,6 0-42,0 0-33,-12-3-308,5-2-703,1 1 311</inkml:trace>
  <inkml:trace contextRef="#ctx0" brushRef="#br0" timeOffset="-81442.51">-6891-3932 805,'13'1'-9,"-1"1"21,1-2 13,-4 1 18,1-2 10,3 2 19,-6 1 14,2-1 15,0 1 9,0 0 13,-3 0 5,1 1 8,-2 3 6,2-4 2,1 4-4,-4-1 0,2 1-5,0 0-4,-1-2-2,-1 4 0,1-4 3,-3 2 12,0-1-19,1 1-14,0-2-5,0-2-4,-2 1-3,4 1-11,-5-4-3,2 3-4,-2-3-7,0 0 10,4 3-6,-4-3-4,0 0-3,0 0-8,4-9-3,-4 9-3,2-10-8,-2 3-14,0-2 2,2-2 6,-2 1-2,1-1 9,-1-1 12,0 1-2,1-3 10,1 4 0,1-5 7,-1 4 2,2-3 0,1 0 4,-1-1-3,0 3-4,2-2-6,1 2-2,-3 1-6,2-2-8,0 4 0,1 0-7,-4-1-7,1 3 1,0 1-11,0-1 0,-2 1-6,4 2-3,-1 1 0,1 0-5,-4 3 0,2-6-5,3 6-2,-7 0-4,17 6-11,-6-6-27,0 3-24,3-1-35,2 1-46,-2-1-42,-4 3-39,2 2-42,2-2-38,2 3-55,2-1-68,3 0-238,5 2-715,-3 0 316</inkml:trace>
  <inkml:trace contextRef="#ctx0" brushRef="#br0" timeOffset="-80714.02">-5772-3962 306,'-4'-6'362,"0"-4"-3,2 4 10,-2 1 0,-2-4-3,2 3-8,3 1-21,-4 3-27,2-3-30,3 5-21,-5-4-32,5 4-16,0 0-16,0 0-12,0 0-9,14 0-10,-3 3-11,2-2-16,5 4-9,-1-3-16,0 2-12,3 0-1,-2-1-17,3 2-10,-4 1-7,1-3-1,-1-2-7,-5 2-8,0-3-2,-2 1-8,1 0-2,-3-1-3,-3 1-2,-5-1-2,10-1-2,-10 1 3,7 0-3,-7 0 3,4-1 2,-4 1-2,0 0 0,0 0-4,0 0-4,0 0-4,-9 13-1,5-5-2,-2 4-2,0 0-1,3 6 0,-3 2-1,3 1 3,1 0-5,0 3 10,2 10-5,4-4-1,-1 8 2,3-3-2,-1 1 2,2 2 3,-2 2-2,3-1 4,2-1-2,-4 1 1,-1 1 3,1 1 3,1-4-4,-4 2 2,2-3-2,-2-2 0,-1-1 2,0-1-1,-2 1-1,0-10-3,-2-1 3,0 2 9,-2-5 12,-1 1 5,1-6 17,-1 1 6,-1-3 6,1-2 9,-3 2 4,0-5 4,0 0 2,0-3-1,-1-1-12,-4-1-8,2-2-7,-4-2-6,2-5-15,-4 0 0,-1 0-33,2-7-14,-5 3 0,4-2 0,-4-2 0,4-1 0,-5-5 0,7 6 0,-1 0 0,4-3 0,0 6 0,-3-5 0,7 3 0,-2-1 0,2 1 0,4 0 0,-2 1 0,3-2 0,0 4 0,3-5 0,1 4 0,2-3 0,-1 0 0,5 3 0,-1 0 0,4-8 0,-1 5-22,0-4-80,1 3-17,-1 5-21,3-5-26,-4 5-18,1-1-31,4-2-47,-3 3-38,3 0-34,-4 0-34,-3 0-36,4-1-40,-3-2-44,1-1-287,-1-6-837,0 3 371</inkml:trace>
  <inkml:trace contextRef="#ctx0" brushRef="#br0" timeOffset="-80403.1">-5573-4386 61,'0'-7'348,"0"0"10,0 1 15,0 1 18,-2 1 0,1-2-1,1 6-3,-3-10-8,3 10-4,0-5-7,-1 2-11,1 3-13,0-6-17,0 6-19,0-7-30,0 7-27,0 0-26,0 0-19,1-5-18,-1 5-25,0 0-21,0 0-10,6-1-16,-6 1-8,0 0-14,8 0-12,-8 0-22,7 4-40,-4-3-48,-3-1-57,9 5-56,-4-2-70,1 0-65,-4 1-62,4 2-69,2-1-65,-2 5-406,1-2-950,-1 6 420</inkml:trace>
  <inkml:trace contextRef="#ctx0" brushRef="#br0" timeOffset="-79662.01">-5170-3846 208,'-8'-2'223,"1"-4"-1,1 2 8,1-1-2,0 1-8,1 1-10,3-2-17,-1 1-16,2 4-14,3-8-5,-3 1-2,5 4-2,-1-2-2,1 0-6,1 2-4,0-3-7,-3 1-14,3 3-12,1-1 1,-4 1-17,2-1 0,-1 2-3,1-4 2,-5 5-9,5-2 11,-2 1 6,-3 1 5,0 0-4,0 0-8,0 0-11,0 0-3,-22 8-7,16-4-2,-7 3 8,-4 2 1,5 1 4,-7 1 5,6 1 14,-2 0 5,0 1-5,1-2 0,1 2-8,0 2-5,5-5-4,-1 2-1,0 3-4,6-4-3,-3 3-6,2 1 2,1-3-5,3 2 0,3-1 5,1 2 1,0-1 0,4 0 5,2 2-12,1-1-4,4 0-6,-2-3-3,3 1-4,0-2-7,2 0-1,2-4-6,-3 1-6,2 0-12,-7-4-22,5 1-51,-6-4-66,-2-1-84,2-1-75,-2-3-99,1-1-115,-3 2-416,-1-2-985,-2-3 436</inkml:trace>
  <inkml:trace contextRef="#ctx0" brushRef="#br0" timeOffset="-80041.9">-5250-3769 36,'-3'1'411,"3"-1"-14,-3 6-19,3-6-12,-3 1-19,3-1-16,0 0-13,0 0-19,0 0-18,16-5-15,-9 4-16,2 0-17,5-3-17,-2 2-12,4 2-20,4-1-13,-1 0-15,2-1-13,-3 1-13,-1 1-14,-1 0-11,2 0-14,-6 1-7,-1 1-8,1-1-9,0 0-4,1 1-7,-4-2-9,0 4-3,-4-3-7,3 0-6,-3 3-17,2-3-34,-2 0-30,-5-1-34,7 3-49,-1-3-38,-6 0-29,5 0-35,-5 0-47,0 0-63,0 0-57,0 0-269,0 0-728,2-9 323</inkml:trace>
  <inkml:trace contextRef="#ctx0" brushRef="#br0" timeOffset="-78962.14">-4423-3964 262,'0'0'357,"3"-2"24,-1 0 8,-2 2 13,3-5 2,-3 5-18,1-6-16,-1 6-21,0 0-18,0 0-20,0 0-20,0 0-19,0 0-15,-13 11-14,7-7-11,-2 8-13,0-3-8,-2 8-8,0 1-10,-1 0-13,0-1-4,3 2-12,0 2-12,0-3-6,1 1-7,2 2-14,1-3-9,1-2-15,3-1-4,-1 0-10,2-1 0,-1 0-16,5-2-18,-1 1-1,0-2 1,4-1-4,-1 0-5,2-3 5,-1-2-19,3 0-9,-2-1 2,2 1 2,1-3-3,3-2 1,-3 0-3,5 0-19,-4-1-31,0 0-41,-1-2-31,-2-1-37,2-2-36,-3 1-37,-1-1-38,-1 0-45,2 0-34,-1 0-38,-4 0-43,-1-2-50,3-3-65,-4 3-276,0-2-868,-2 0 384</inkml:trace>
  <inkml:trace contextRef="#ctx0" brushRef="#br0" timeOffset="-78711.69">-4325-4177 324,'-3'-7'316,"2"-4"-5,1 6 0,-2-4 2,4 0 2,-2 5-24,0-2-12,0 0-3,0 1-19,1 1-1,-1 4-23,0-6-12,0 6-16,0 0-20,0-6-18,0 6-19,0 0-16,0 0-13,0 0-14,0 0-8,6-3-16,-6 3-3,0 0-10,10 5-58,-7-1-59,3-2-70,-2 3-64,1 0-85,1-2-94,-2 3-325,1 0-743,1-2 330</inkml:trace>
  <inkml:trace contextRef="#ctx0" brushRef="#br0" timeOffset="-77559.94">-3330-3546 199,'-7'-2'245,"7"2"8,-6-4 10,3 0 15,3 4 7,-1-7 1,1 7-8,7-10-6,-6 4-15,8-2-10,-3 0-15,4-1-16,4 3-12,0-3-7,8 2-15,1-2-11,-2 3-18,7-2-10,1 0-17,0 2-11,2 1-11,-8-1-5,4 6-12,-6-2-10,-1 2-6,-2-3-12,-4 4 0,-1-1-8,-1 2-6,-2-2-3,-3 2-4,4-2-5,-4 0 5,-1 0-10,1 4 3,-4-2-7,1 1 2,-1-1-2,1 3 2,-2 1-3,1 0-4,1 2-2,-2 2 1,0-3-2,1 1-1,1 6-1,0 0-1,0-3-2,0 2 1,-1 2-1,6 4-2,-3-8-5,-2 2 5,5 0 2,-3 2 0,0-7 1,2 5 7,1-5 4,1 2 11,-1-4 5,-2 0 12,5 2 1,-5-3 7,3-3 4,2-1-1,-1-2 0,1-4 1,-2 3-5,-1-9 7,3 3-3,-4-3 3,0 3 5,2-5 0,-3 1 1,-4 1-3,2-4 4,-4-1 2,1 1-4,-4-7-5,1-2-7,-4 8-1,-3-2-4,4-4 2,-2 3-8,1 2-4,-8 1-10,1 1-9,0 2 6,-2-1 1,-1 5-9,-1-1 1,2 4-11,2 6 3,-3-5-32,3 1-41,0 4-36,-2 5-50,1-1-62,5-2-56,-1 6-53,0 1-44,-1 1-49,5 0-58,-3 3-418,1-1-956,4-2 423</inkml:trace>
  <inkml:trace contextRef="#ctx0" brushRef="#br0" timeOffset="-78033.53">-3222-3902 61,'1'-13'245,"0"2"-2,-1-3 1,2 2-9,0 0-9,-1 4-5,2-6 0,0 7-3,-2-1 5,0 0 10,0 2-2,1 1 5,2-1 5,-4 2-8,0 4-8,1-6-14,-1 6-4,0 0-6,0 0 6,0 0 2,3 21-1,-3-7-6,2 9-4,-2 2-8,2 0-7,0 7 2,2 1-12,0-1-4,-3 1-8,3-1-10,0-6-11,4 4-10,-4 1-10,1-10-17,0 2-7,-1-1-13,1-2-9,2 0-5,-3 3-6,1-4-4,-1-6-5,-1-1-11,0 0-4,1-2-6,-2-1-5,1-2-10,1 1-35,-3-2-37,1-3-36,2 1-42,-4-4-34,0 6-44,0-6-54,0 0-45,0 0-40,0 0-38,-12-12-44,7 6-27,-4-2-322,0 1-844,-3 0 374</inkml:trace>
  <inkml:trace contextRef="#ctx0" brushRef="#br0" timeOffset="-75569.56">-1595-3593 47,'0'0'337,"1"-6"-15,-1 6-1,2-5-11,-2 5-2,0 0-3,0 0-6,0 0-17,3-4-15,-3 4-22,0 0-16,0 0-12,0 0-12,0 0-10,0 0-8,0 0-7,0 0 2,0 0-2,0 0 0,0 0 0,-3 21-6,3-13-1,-2 3-10,1-1-3,1 2 2,-1 3-1,-2-2-12,0 0-2,2 1-10,-3-1 6,0 2-24,1 0-4,-1-3 1,2 0-7,-1-2-8,-2 1-3,4-2-8,-2-1-2,1 0-7,1-4-8,1 2 0,-2 0-5,-2-2-13,4-4 1,0 0-7,0 6 2,0-6 4,0 0-1,0 0-10,0 0 0,0 0-27,0 0 17,0 0-24,6-19 18,-5 8-12,1 0-16,-1-1 0,2-3 0,5-3 0,0-1 0,-1-3 0,3 1 0,-1 0 0,-1-2-12,4 0-28,4-3 12,-4 6-15,0 2 4,2 2 0,3 0 1,-5 0 3,2 0 4,1 4 4,-4 3-9,-1 4 17,1-6-2,2 6 1,-2-4 3,-2 4 1,0 1 3,2 2-2,-1-1 6,-1 2 3,0 2-6,0-1 5,-2 3 0,-1-1 1,1 2 1,2 0-1,-3 3 3,1-1 0,0 5 6,-2-2-3,2 1 1,-4 1-11,1 2 13,-2-1 2,2-1 1,-4 3-2,3-2 2,0 0 0,-3 3 0,0-4 4,0 3-4,-3 4-1,0-5 4,3 0 4,-4 1-1,2 1 2,-2-2-6,3 2-5,-3 0-2,3-4 7,-2 3-10,0-2 7,2 3-9,-1-3 19,2 1-11,-3-4 1,2 2 2,1 2-6,0-6 3,0 1 3,1-1-3,2 2 0,-1-3-4,-1 3 6,5-3 0,-3 0 1,4 0-5,-5-2 0,4 1-3,1 1-9,1-5 12,-2 3 3,3-2-1,0 1 10,4-3-16,-4 1 15,2-5-16,-2 7-2,2-6-29,-1 3-35,-2-3-49,-1 3-57,-7 0-82,9 0-90,-9 0-121,6 1-137,-6-1-358,0 0-1043,0 0 463</inkml:trace>
  <inkml:trace contextRef="#ctx0" brushRef="#br0" timeOffset="-71807.56">-5185-2890 126,'0'0'226,"0"0"-7,0 0-13,0 0-15,0 0-4,0 0-8,0 0-7,0 0 6,15-4-8,-6 4 3,3-2-14,0-2 1,7 0-11,-1-1-3,0-2-12,1 1-13,0-2-7,0-4-9,-2 5-6,0-4-4,1 1-3,-1-3-8,-2-2 4,-1 2-4,0-1 1,-3-2-12,1 0 2,-5-2-4,0-1-12,-3 5-5,-2-11 6,-2 11-13,-1-2-6,-1 0-2,-3 1-9,-2-4 13,-4 2-17,2 6-3,0 3-3,-7-1-1,2 5-1,1 4-5,-4 4-1,-1 2 2,0 0-1,-1 5 4,1 5-7,-4 6 1,7 3-2,0 5 2,5 1-3,1 3 2,2 5 2,5-1-2,-2 7 3,4-2-8,4 0 11,-2 2 1,1 1-16,1-2 15,2 13-6,-3-11 6,-1-4-7,2 2-3,-2-4 5,-1-1 3,-1 1-6,0-5 2,1-2 10,-5-2-17,3-5 1,-2-4 2,3 0 1,-2-1-14,-1-6 13,3-3-7,-3 3 2,0-5-21,1-1-24,0 0-13,-1-5-17,3-1-19,-4-1-16,4-2-16,-9 0-17,9 0-20,-11-8-25,3 1-21,2-1-22,-3 2-29,2-6-8,-2 1-201,-3 1-506,4-5 224</inkml:trace>
  <inkml:trace contextRef="#ctx0" brushRef="#br0" timeOffset="-71327.04">-5290-2360 1,'-2'-8'150,"2"2"8,-1 2 1,1-2 0,1 0 5,0 1 1,-1 5 8,7-8-3,-2 2-2,1 1-6,4-1-10,1 0-10,7 1-6,-1-4-11,0 7-6,9-7-9,-6 9-9,1-2-9,5 2-8,-5 2-7,6-4-9,-7 4-9,0 2-1,-2-2-9,3 3-3,-1 3-5,-4-2-4,-3 0-8,5-1 3,-10 0-5,1 0 0,1 1-4,-1-2-3,-3-1 2,-2-1-2,0 4-4,-1-2 2,0 0 6,-1-1-2,-2 5 12,0-2 1,0 0 2,0 5 2,-2-3-1,-2 4 6,2 1-5,2 1-4,-5-1 2,3 2-1,1 2 0,1 2-7,0-3 3,4 1 3,0-3-2,-1 2 6,2-5 5,2 4 9,3-1 1,0-6 10,2 1-5,1-2 0,0-2 0,3-4 6,-3-2-6,5-1-2,0-1 5,-2-2-7,2-2-7,-7 1-2,5-7-4,-2 3 2,0-5 2,-3 2 0,-1-4 3,-3-2-1,-2 2-5,-3-3 9,0 3 0,-2-3-7,-3-1 6,-3-1-4,-1 6-1,-2-2-5,-3 1-8,-2-1 2,1 9-4,-3-4-5,2 6-3,-2 0 0,-2 3-5,2-1-1,3 4 0,0 0-3,1 2-5,3 2-4,-4 0 1,5 0-3,2 3-6,0 0-3,3 0-27,0 4-14,0-3-44,3 0-30,3 5-31,0-4-28,3 4-31,1-2-34,2 4-29,5-2-37,-2-3-32,0 3-268,2-5-661,5 2 292</inkml:trace>
  <inkml:trace contextRef="#ctx0" brushRef="#br0" timeOffset="-70976.7">-4459-2227 83,'7'0'184,"3"1"-4,-4 1-8,1 1 5,-1-2-2,-1 0-2,2 3-8,-1-2-5,0-1-7,-2 4-6,2-1-10,-2 3 1,1-1-5,-1 0 4,-1 3-5,1-2 6,1-2-3,-5-1-6,4 1-12,-4 1 8,1-1-6,-1-5-9,2 6 9,1-4-9,-3-2 13,0 0 4,0 0-4,0 0-6,0 0-9,0 0-9,0 0-15,-3-22 3,3 11-2,-2-5-5,1-1-7,1-2 3,0-4-8,1-2-1,4-8-5,-1 7 3,2 1-4,1-1 2,1 1-3,-1 2-2,1-2 2,3-2-12,-2 9 2,2 0-9,-3 1-6,2 0 0,3 1-6,-3 7-3,0-2 1,-1 6-5,2-4-2,1 4-8,0 0 5,-1 1-3,2 4-5,-1 2 5,0-2-11,0 2-29,1 3-32,0-4-41,0 3-48,-1 5-44,0-5-50,1 5-52,3 2-60,-6-5-362,0 2-774,3 1 342</inkml:trace>
  <inkml:trace contextRef="#ctx0" brushRef="#br0" timeOffset="-70396.93">-3459-2729 146,'0'-6'328,"-2"-1"8,2 0 3,0 1-2,-1 2-5,1-1-16,0 5-19,-5-8-20,5 8-18,0 0-12,0 0-4,-4 16 0,2-9 1,0 10-9,-2 3-5,2 3-8,1 2-10,-1 5-13,0 4-8,2 2-8,-2 1-10,0 2-11,2-2-13,-3 2-15,3-1-8,-3-1-14,3-4-9,-3-2-9,1-4-12,2 4-5,-2-9-11,2-2-7,0-7-5,2 2-7,-2-2 1,2-3-10,1-4-2,-2 2-4,2-1-3,3-7 0,-1 0-5,5-4-1,0-2-4,5-6-8,-2-3 3,2-4 0,0-8-3,2 2-2,0 0-3,-5 4-1,-2 5-5,0-2 2,0-2-2,-1 1 1,-6 6 2,1 0 4,-1 0-2,-3 4-6,0 7 1,-1-4-2,-1 0 1,2 6 1,0 0-1,0 0 2,-16 14 2,6-9-3,3 6-1,0 1 3,1-1-4,-2-1 4,1 4-3,0-2 4,1 0 5,0 1-6,2-1-1,2 1-1,0 1 0,-1-3 2,3 2-3,0 1 1,2-1-3,2-2 2,-2 1 3,4 3-7,1-5 7,1 2-3,0-3 1,5 3-1,-4-2 2,4-2-3,-4 1-15,6-2-29,1 2-23,-5-3-34,1-1-22,0 0-36,1-2-26,4 0-34,-4-2-23,0-1-20,-1 0-10,1-1-7,-2 1-11,1-5-14,-4 3-14,1-2-13,0-1-10,0-1-14,-3 0-191,1 1-593,-4-6 263</inkml:trace>
  <inkml:trace contextRef="#ctx0" brushRef="#br0" timeOffset="-69711.11">-2826-2269 101,'-19'-4'140,"-1"0"20,3-1 2,2 3 13,0-2 13,3 1 7,-1-4 15,3 5 5,2-4 2,0 2-9,2-2-7,2 1-7,1-1-19,1 2-8,2-2-9,0-3 2,2 3-23,3-1-2,-1-1-6,4 1-3,0 1-23,-4-3-1,5 3-11,-1 2-1,-2-1-8,2 0-3,-6 0-15,4 2 3,-5 0-2,6-1 7,-7 4 6,3-5-2,1 3 7,-4 2-3,0 0-7,0 0-7,0 0-1,0 0-4,0 0-2,-15 0-8,15 0-1,-13 2 1,7 1 2,-5 3-5,-2 4 11,1 1-2,0-4 0,0 8 1,-3 0 0,3-5-3,2 8-2,-1-5 0,0 2-5,4 0 0,1-3 0,0 3-5,4-1-1,-2 2-1,3-1 0,-1-3 1,4 3 3,-2-1 3,1 1 2,-1 0 1,4-4 0,0 4 2,-3-4-3,5 1-5,-4 0-8,1 1-5,2-4-1,0 0-1,-1 2-6,0-1-2,1-4 0,-1 3-3,0-4 1,2 2-5,0-3-1,0 2 0,-2-2-7,2 0 2,2-2-2,0-1 1,1 1-2,0-2-20,-2 0-39,2-2-39,3 2-45,-2-5-55,2 1-63,-3-1-63,2 2-78,0 0-87,1-3-324,-5 1-872,5-1 386</inkml:trace>
  <inkml:trace contextRef="#ctx0" brushRef="#br0" timeOffset="-70125.43">-2982-2218 29,'0'0'297,"0"0"8,0 0 1,0 0 6,0 0 7,6 3 2,-6-3 8,0 0 1,10 0-12,-4-3-9,0 3-16,5-1-16,2 0-13,1-3-18,2 1-20,2 0-22,0 0-21,-3 2-15,4-2-20,0 0-13,0 3-14,-2 0-9,0 0-11,1-2-12,-1 2-9,-5 2-8,0-2-8,1-2-8,-2 4-5,0-2-5,-3 0-7,3 3-6,-2-6-16,-2 6-28,0-3-30,0 0-28,-2 1-26,-5-1-19,10 0-40,-10 0-24,6-1-26,-6 1-20,0 0-28,0 0-33,0 0-31,0 0-22,-13-14-23,6 13-232,-4-3-643,0 4 284</inkml:trace>
  <inkml:trace contextRef="#ctx0" brushRef="#br0" timeOffset="-67586.16">-2179-2451 166,'0'0'304,"1"-8"12,0 5 5,-1 3 7,3-7 1,-3 3-13,0 4 0,1-5-10,-1 5-12,0 0-17,0 0-11,3-2-20,-3 2-16,0 0-18,0 0-18,0 0-5,-8 13-9,4-5-3,2 3-8,-5 8-5,1-2-8,-2 3-6,6-1-5,-5 1-6,1 2-9,1-1-7,0-1-10,1-3-9,1 5-3,-3-4-10,6 0-10,-3-4-7,3 3-12,-2-1 3,2-2-7,2-1-6,1 2-2,-1 1-13,2-4-3,-1 2-2,1-2 0,-1 2-6,-1-3-1,3-1-2,1 1-4,-3-4-6,1 2 5,2-3-4,-1-1-1,0-2-5,0-1 4,1 0-4,-2 0-16,-4-2-25,10-2-31,-5-1-45,0-3-47,2-3-59,-1-1-50,2-2-48,-4-1-52,2 0-58,1-7-46,0-1-346,-5 0-883,4-2 391</inkml:trace>
  <inkml:trace contextRef="#ctx0" brushRef="#br0" timeOffset="-67323.83">-2115-2712 219,'0'-8'309,"0"-3"16,0 7 10,0-4-2,0 1 7,0 2-8,-2 1-11,1-1-15,1 5-12,-1-10-19,1 10-18,0-4-17,0 4-18,0 0-24,0 0-18,0-4-14,0 4-23,0 0-14,0 0-14,0 0-11,0 0-13,0 0-8,0 0-11,0 0-5,0 0-13,13 10-51,-10-7-59,4 4-60,-3-1-63,2-3-65,0 8-74,3-1-93,0 0-288,1-4-756,1 5 335</inkml:trace>
  <inkml:trace contextRef="#ctx0" brushRef="#br0" timeOffset="-66221.93">-1203-2074 224,'-4'-4'293,"0"-1"-14,2 1-9,0-2-1,2 1-2,2-1-4,1-1-16,6-3-11,2-6-17,0 11-10,4-7-21,3 4 1,3 2-25,5-4-13,-2 6-12,3 0-11,-1-3-9,5 2-15,-2 0-11,0 1-6,-1 2-11,1-4-9,0 6-4,0-3-6,1 2-8,-2-7-3,1 6-9,-7 4-3,-2-2-8,0 3-4,-1 1-18,1-3-25,-1 3 1,-4-2-14,3 2 14,-9 2-2,3-1-1,-6-1 6,1 0 3,-2 0 2,0 0-1,-3 3 1,0 2 2,0-3 11,-2 3 2,-2-1 4,2-1 10,-1 3 3,-1 1 8,-1 3 4,0 0 2,0-1-6,0-1-1,3 4 3,-3-2-3,2 0-2,1 2 7,1-1 1,-1-2-1,6-1-1,-3 1 2,4 0 4,-2-3 5,3 1 3,1-2 3,1-6 6,0 3 2,4-2 1,1-1-6,3-3-2,-1-3-3,2-2 1,-1-1-3,0-2-1,1-5 4,5-4 4,-9 7 12,2-6-4,-3 2 6,-1-5-2,-4 4-1,2-4 0,-3 3-1,-5-5 1,0 6 0,0 1-2,-6-5-2,-3 1-1,-1-4-2,-2 3-1,-4 2-7,-3 0-2,-4-3-3,-4 3-5,-2 5-2,2-2-6,6 8-1,-3 0-6,0 4 1,3 1-9,0-2-8,0 3-27,7 3-38,-2 0-38,3 3-46,-1-1-42,5 3-50,-2-1-47,4 5-49,0 1-60,4-5-59,-2 2-307,4 2-818,2 1 362</inkml:trace>
  <inkml:trace contextRef="#ctx0" brushRef="#br0" timeOffset="-66744.13">-884-2542 163,'0'-6'300,"1"3"8,-2-4 5,1 7-3,1-7-12,-1 5-17,0 2-12,0 0-14,2-9-11,-2 9 0,0 0 2,0 0 1,0 0 1,-4 23-1,4-12-3,-5 1-13,2 9-5,-2 4-10,4 2-3,-3 4-18,-2 0-9,1 5-15,-1-5-11,2-1-12,1-3-10,0 4-11,0 2-12,2-10-12,-1 4-11,2 4-5,-2-9-11,4 2-10,-4-10-5,2 6-5,2 0-5,-2-4-6,0-5-7,2 0-3,0-2-5,-2-3-4,2 3-17,-1-3-45,0 0-52,0-3-61,0-2-76,-1-1-69,0 0-71,0 0-79,0 0-100,2-13-286,-2 5-897,-4 2 398</inkml:trace>
  <inkml:trace contextRef="#ctx0" brushRef="#br0" timeOffset="-65277.46">695-2186 195,'-2'-4'224,"2"4"-2,-7-2-3,7 2-6,0 0-2,-3-2 0,3 2 1,0 0 1,-9 0 7,9 0 5,0 0 11,0 0 4,-9 1 1,9-1-5,-4 6-18,4-6-22,-2 3-15,-1 1-14,2-2-12,-3 7-15,4-3 0,-1 3-6,-2 2-14,2-3-7,-1 7-3,0 0-9,-2-3-3,2 4-5,-1-1-7,-1 0-5,1-3 4,-1 3 2,0-2 14,0-2-2,2 0-6,-2-2-6,1-3-5,-1 0-7,2 3-7,0-5-4,1-1-9,-2 3-3,0-1-5,3 0-3,0-5-4,-3 2-1,3-2-1,0 0-9,0 0 2,0 0-5,0 0-4,0 0-5,0 0 0,1-19-2,1 14 6,1-5-10,3-1-1,-1-2-3,-1-3-1,2-4 1,-1 3-1,3-2-2,3-1-1,1-1 0,-6 0-1,12-6 2,-6-4-7,8 8 1,-7 6-4,5-8-1,-2 12-1,-3-2-4,3-3-2,4-4-2,-6 4-1,4 3 5,1 7-1,-6-5 0,3 4 2,-1 1 4,0 0-1,-3 3-1,-2 3 0,1 2 2,-1-4-2,-1 8 2,-1-4-1,-2 4 6,1-1-3,1 5 4,-3-1-2,0 2 2,0 3 3,1-3-4,-3 7-1,1-1 4,1 0 2,-3 4 2,0-1-2,-2-4 0,0 7 0,0-5 1,0 7 5,-2-1-2,4-2 3,-2 2 4,-4-4 0,1 3-1,1-6 1,-2 0 0,1 1 0,-3 1-3,5 0 0,0-2 1,-2 1-2,-1-7-1,4 7 0,-1-3-2,1-2-1,1-1 2,-1-2-3,0 2 1,4-1-2,-1-1-1,-2-3 0,0 3 6,5-5-5,1 2 3,2-1-2,-1 1-2,-2-4-1,6 1 4,0-2-3,-1 0 0,3 0 0,1-3 0,-3 1-1,1 2-3,0-3 3,2-3-1,1 0-3,-3 2 2,0 0-8,-3-1-23,2-3-34,-2 4-34,-1-1-40,-1-2-58,1 1-61,-4-1-68,-2 0-97,-2 2-473,-1-2-971,3-3 430</inkml:trace>
  <inkml:trace contextRef="#ctx0" brushRef="#br0" timeOffset="-58313.4">-3677-1469 117,'0'0'161,"0"0"-1,0 0-4,0 0-7,0 0-3,0 0-7,0 0-7,0 0-2,0 0-5,0 0-4,0 0-10,0 0 2,0 0-8,0 0-2,0 0-10,0 0-6,0 0-6,0 0 2,0 0 0,0 0-1,0 0-3,0 0 0,0 0-6,0 0-5,0 0-6,0 0 2,0 0-10,0 0 0,-1-14-4,1 14-2,-3-6-8,-2 5 2,2-3-6,-2 1-3,-2 1-3,-2-1-3,1 0-1,-2-1-4,-2 2 6,-1-3-7,-1 5-3,-2-5-3,0 5 1,-3 1 0,1-1-3,0 6 2,0-2-3,-1 1-2,4 1-4,-3 5 6,0 0 2,3 0 1,0 0 5,-1 3 6,2 0-4,-1 1 1,3 2-3,0 3 2,1-1-2,1 1 2,1 0 1,0 2-4,2-4-13,-1 6 0,4-5 10,-2 3 4,4-1 8,-2 0-1,2 1 3,2-4 1,-2 3 14,4-6-10,-2 5 4,4-5-9,0 4 4,-1 1 5,3-4-6,1-1-1,0 0 1,-2 0 0,4-5-1,0 4 4,4-1-7,-3-5 9,4 5-5,-1-6 3,3 2-5,2-3-3,3-3-3,-3-1 2,3-2-1,-1 0-8,-1-2 2,3-1-3,-4 0 0,0 0-3,-3-5 3,1 2-1,1 1-2,-1-3 1,-6 5-4,0-3 5,2 0-12,-2 0 2,1 2 7,-4-2-7,-1 0 5,1 2 3,-3-1-5,0 1-4,2-2 6,-4 3-4,2 0 1,-3-2-6,0 1-6,3 1 1,-1-1 2,-3 4 1,4-6 0,-2 4-33,-2-4-29,0 6-36,3-6-42,-3 6-39,0 0-46,1-4-77,-1 4-36,0 0-252,0 0-638,0 0 282</inkml:trace>
  <inkml:trace contextRef="#ctx0" brushRef="#br0" timeOffset="-57511.07">-3161-1511 206,'0'0'246,"0"0"-2,0 0-9,0 0-12,0 0-9,0 0-6,0 0-13,0 0-10,-9-5-4,9 5-7,-3-8-10,-1 8-10,4 0-14,-5-6-6,1 6-7,4 0 3,-8-6-17,2 1-11,2 0-7,-4 3-6,2-2-10,0 2-7,-1-7-9,-3 7-7,1-2-11,-2 1 11,2 2-14,-2 0 15,2-4-23,3 5-8,-4 0 1,1-1-4,0 1 2,6 1-5,3-1-6,-13 1 2,7 4-10,4-1 3,-4-1-5,3 3 8,0 0-4,0 1-1,0-2-5,1 5-1,1-2 7,-3 7-3,2-1 7,-1-1 6,2 3-1,-1 5 5,-2-5 6,3 3-1,-1 3 4,2 2-1,-2-2-3,0-5 12,2 8-13,-4-4-9,4 0 8,-1 1 1,1-6-1,0 8 0,-2-6 9,-1 9-13,3-6 5,-1 1-2,-1 3-7,2-3 1,0 2 5,-2 0 1,2-3-2,-3 4 0,3-4 3,0-1-2,-1 0 4,1 2-15,0-4 10,-1-2-4,2-2-5,-1-1 8,3-1-9,-3 0 3,1-2-12,1-4 13,0 4-8,-2-2-3,3-1 3,-2-1 2,2 2-3,1-4-5,-2 1-2,0 1 9,1-2-5,3 0 2,-1-2-7,3 1 6,-2-2-2,2-1 2,-2 0-3,3-1-1,4-2 8,-4 1-8,2-2-5,1 1-5,-3-3 4,4 3-26,-4-2-24,2 0-21,-2-1-27,2 0-22,-5 0-25,3 0-21,-3 0-36,0 3-40,3-6-56,-5 3-40,0-1-218,1 1-608,2 0 269</inkml:trace>
  <inkml:trace contextRef="#ctx0" brushRef="#br0" timeOffset="-57023.63">-2886-1279 222,'-2'-7'255,"2"-1"-3,0 2-6,-2-3-5,2 4-11,0-2-21,2 1-17,-2-2-16,0 6-16,0 2-19,0-10-15,2 7-6,-2 3-20,4-4-10,-4 4-10,0 0-7,0 0-7,0 0-10,13 6-31,-9-1-39,0-2-39,-1 3-50,3 1-48,3 1-52,-3 2-220,1 1-458,-1 1 203</inkml:trace>
  <inkml:trace contextRef="#ctx0" brushRef="#br0" timeOffset="-57209.43">-2959-1060 14,'0'-5'316,"0"5"-1,1-6-5,-1 6-7,0 0-3,-1-7-13,1 7-16,0 0-16,0 0-14,-4-3-18,4 3-6,0 0-19,0 0-12,0 0-8,0 0-17,-4 13-18,0-10-12,4 4-16,-1 1-6,1-1-8,0 2-13,0 0-10,-1-1-4,2-1-14,0 5 1,3-6-10,-4 3-8,4 4-9,-1-6 3,0 1-10,0-1-4,1 2-13,1-4-29,1-1-32,-3 1-19,3 0-20,-1 0-28,0-4-35,0-1-31,-5 0-50,12-4-34,-6-4-43,1 2-266,1-7-626,-3 1 277</inkml:trace>
  <inkml:trace contextRef="#ctx0" brushRef="#br0" timeOffset="-56787.04">-2722-884 163,'2'3'250,"0"5"7,1-2-1,0 0-8,-2-1-9,-1 2-12,0 0-7,0 3-12,0-1-13,2 3-7,-2 1-13,-2 0-13,2 0-16,-1 0-12,1 2-14,0-2-14,0-2-12,-3 2-13,3-1-5,-1-4-9,1 0-5,1 0-6,2-2-25,-3 0-33,1-2-15,-1-4-37,4 4-37,-4-4-40,8-3-42,-8 3-41,11-13-46,-6 3-211,1-1-508,4-9 225</inkml:trace>
  <inkml:trace contextRef="#ctx0" brushRef="#br0" timeOffset="-56013.49">-2412-1536 279,'-5'-6'328,"2"-3"3,0 2 4,-5 2 2,6-4 4,-2 3-17,0 0-8,-1 2-9,0-2-18,2 3-15,0 0-18,0-3-19,3 6-21,-4-4-25,4 4-20,0 0-21,-2-5-16,2 5-12,0 0-8,0 0-12,0 0-15,9-2-32,-9 2-45,8 1-57,-3 2-48,-5-3-48,9 5-47,-5 0-52,2 1-68,1-3-55,-2 3-288,-1-2-706,2 1 312</inkml:trace>
  <inkml:trace contextRef="#ctx0" brushRef="#br0" timeOffset="-56292.02">-2503-1124 23,'0'-5'293,"0"-2"-4,0 0-2,1 3-3,3-6-7,-2 1-12,4-3-15,-1 7-19,2-7-11,0 4-10,2-2-12,2 2-11,-1 1-9,0 1-16,1-2-18,-4 2-6,3-1-13,0 4-15,0 0-17,0 0 1,-4 3-11,0-1-4,2 5-3,0-4-8,-4 6 2,1 1 5,-1-1-4,1 6 6,-2 1-3,-1 1 9,-1 2-9,-1-1-8,0 7 7,0-2-7,0 0-10,0 3 3,1-2-11,-1 2 3,1-2 0,2 3-6,-2-2-5,0 1-1,2-1-2,-2 0-4,2 3 5,0-3 0,0-2-1,0 2-1,-2-3 3,2 2 1,-2 1 1,-1-6 6,0-2 0,0-2 4,2 2-2,-4-1-2,1-5-2,-2 2-3,2-3 2,-2 2-4,0 1-5,0-5-3,-3 3 0,3-1-2,-2-2-4,-1 0-5,0-1 1,0-2-4,0 4 0,-7-4-1,4 0 0,0-3-2,-2 1-4,4-3 0,-8 0-1,6-6-1,0 4-2,-1-2 0,1-2-2,1 0-1,2-3-3,-1 2-2,2-2 1,-1-1-8,2 2-10,1-5-29,0 7-21,1-4-25,2 1-31,0 0-33,1-2-35,0 2-46,4-1-39,-2 3-50,1-4-53,3 1-57,-2 3-266,2-5-761,-1 3 337</inkml:trace>
  <inkml:trace contextRef="#ctx0" brushRef="#br0" timeOffset="-55430.5">-2197-1652 168,'1'-4'271,"0"2"-12,-1 2-17,6-6-20,-6 6-20,6-2-10,-6 2-11,7 0-10,-7 0-10,13 4-14,-6-3-6,5 4-2,-3-1-13,2-1 0,0 3 1,-1 1-17,3-1-14,-3 3 4,-2-3-6,2 3-6,-2 0 0,-1 0-3,1-1-1,-1 0-8,-1 1-9,-1 1 2,3-2-6,-4 2-4,1 1-4,-3-2-2,1-2-5,3 6 0,-3-1 9,0 2-15,0 0 3,-1 2-11,1 4 5,-3-6-10,1 6 4,1 3-2,-1-1 3,0-1 2,-2 0-1,2 0-4,-1 4 7,1 0-2,-1 1 13,-1-3-9,4 10-3,-2-8 6,3 2 1,-4-2-8,0-2 15,1 11-1,0-11-2,1-2-1,-2 4-2,0-2 0,2-2-7,0 1-3,-1-2 0,0-6-2,2 2 0,-3-1-7,0 1 0,0-4-5,0 4 3,1-11 1,-1 7-10,-1-3 4,-2-2 3,1 2-1,-2-3-2,2 3 1,-3-6-1,1 3-7,-1 0 9,-1-3 1,-1 1-3,-3-3 4,0 3-5,0-3-1,2 0-2,-2 3-2,-3-4 0,5-2-1,-3-1-3,2 0-1,-1-1-1,4-1 3,-1 4-5,0-2 1,2-1-1,-2-1-2,3-2-1,-1 2-4,1 4 6,1-4-6,0 1 1,-1-1-14,4 5-36,-5-3-25,5 3-36,-4-5-43,4 5-34,0 0-28,0 0-32,0 0-38,0 0-56,0 0-51,0 0-239,0 0-685,20 2 303</inkml:trace>
  <inkml:trace contextRef="#ctx0" brushRef="#br0" timeOffset="-54955.2">-1639-750 25,'-2'4'347,"-1"0"-18,3-2-17,0-2 18,0 0 31,3 9 11,-3-9-1,9 2-11,-2-2-20,4 1-30,0 1-29,2-2-27,-1-2-24,3 4-23,-3-2-21,1-2-23,-2 2-12,1 2-18,0-1-13,1-1-36,-1 2-58,-1-2-67,2 2-75,-2-1-74,-1-1-87,1 0-86,-4 0-355,5 0-778,-4-1 345</inkml:trace>
  <inkml:trace contextRef="#ctx0" brushRef="#br0" timeOffset="-55161.53">-1611-878 288,'6'-6'338,"-3"0"7,5 2 0,-3 0 0,3 2-7,-4-3-16,1 1-22,3 2-20,-2-1-19,0 2-22,2-2-22,-1 2-20,0 0-15,3 0-17,-1 1-17,2 0-11,-4 0-17,3 1-12,3 0-11,-5-1-12,2 1-4,-4 2-10,3-2-12,-3 0-17,1 3-49,-1-4-68,-6 0-66,9 0-70,-9 0-82,4 0-98,-4 0-275,0 0-721,0 0 319</inkml:trace>
  <inkml:trace contextRef="#ctx0" brushRef="#br0" timeOffset="-53857.59">-977-1098 181,'0'0'185,"4"-1"-2,-2-3-6,-2 4-5,0-8-2,4 2 0,-3 0-1,2 3 2,-3-2-8,2-2-4,-3 0-10,1 1 0,-1-3-11,2 3-4,0 0-10,-2 0-4,1 6-5,-1-12-5,-2 6-4,3 1-1,-1-1-3,-3 0-9,3 1 0,-2 1-4,-2-4-7,1 4-6,-3-1-3,1 2-5,-2 3-13,-1-2-4,-3 5 2,0-3-4,2 2-4,-2 3-2,-1-1 11,0 2-13,0 4-2,-2-1 7,1 2-7,1 3 15,2 0-12,1 2 3,-3-2 5,4 5 7,0 0 5,1 6-8,2-2 2,-2-1 3,0 0 0,3 1 5,-2 2 1,1-1-4,4-3 4,-4 2-3,4-2-4,1 1 2,1 3 4,0-2-9,0-3-8,1-3 4,1-1-5,-1-1-1,4 1 3,-3-2-6,4 2-5,-5-2-2,7 6-3,-5-9 0,3-1-4,0 0 0,1 1 3,2-2-3,-3 1-2,5-4 0,-5-1 2,4 1-5,3-1-2,3 0-1,-3-3-1,5 3-4,-5-3 0,7-4-2,-2 2 0,-1-4-1,1 8-6,1-10 5,-1 1-6,3 0 1,-6-1 0,2 3-2,-3 0-5,-3-3-14,5 3-20,-8 1-22,2-2-28,-1 0-29,-3-2-44,-1 4-38,1-4-34,-2 2-42,2 0-51,0-7-60,-3 7-345,3-7-788,-1 3 349</inkml:trace>
  <inkml:trace contextRef="#ctx0" brushRef="#br0" timeOffset="-53244.55">-383-1279 103,'-5'-7'281,"2"-1"-4,-2 2-6,1 1-11,-3-4-19,3 2-10,-1 1-19,-4-2-11,2 2-11,-2-3-8,1 5-4,2 0-12,0 0-11,0-2-14,-2 1-9,1 3-9,-2-3-10,4 0-15,-1 2-1,-1 2-5,1-2-14,0 1-5,6 2-10,-10 3-5,7-1-3,-4 1-8,3 0-4,-2 3-1,3 0-6,0 3-1,0 1-3,2 0 1,-3 1-2,3 4 5,-2 1 6,2-2 3,-1 6-1,2 2 8,0 1-1,0-1-2,-1 2 0,2 8-2,-2-12 2,1 5-1,-2-2-3,-1 2 3,3 0 0,-1-3 4,-1 3-3,-4 5 2,5-2-3,-3-6-3,0 1 5,0 1-3,2-2 4,-3-1 2,1-2 3,-2 3-2,3-11 0,1 5-4,-2 1-1,4-4-4,0 2-2,-2-3-4,4 1-6,-2-2 0,2 2-3,2-4-4,-4 4 1,3-6-4,-1 1-2,2 1-2,0-2-4,1 2 0,-1-3 0,0 3-4,-2-6 3,7 10-4,-4-11 2,1 4-2,-3 0 0,3-3-4,0 1 5,-2-2-4,1 2-6,2-4 3,-2 3 1,1 0-1,2-1 0,-4-2-1,4 0-3,-2-5-4,2 5-21,3-1-29,0-1-28,1-2-33,-2 2-38,2-5-19,5-1-26,-3 2-23,-3-2-27,1 1-40,5-3-41,-1 0-46,-6 1-286,6-3-716,-2 0 317</inkml:trace>
  <inkml:trace contextRef="#ctx0" brushRef="#br0" timeOffset="-52964.99">-155-853 43,'4'-4'306,"0"-1"8,0 1-3,0 0-14,0 1-19,-4 3-13,0 0-7,9 0-7,-9 0 6,6 3-5,-4 1-2,-1 2 4,-1 3-15,0-1-10,2 1-13,-4 3-13,1 2-15,-1-1-13,0-2-20,1 1-7,-2 2-22,0 0-12,2-7-12,-2 5-10,2-1-9,0 0-9,-3-3-12,8 0-11,-4 0-30,0 1-40,1-4-39,0-1-42,1 0-37,-2-4-37,6 3-36,-6-3-47,10-4-58,-6-2-56,3 0-292,-3-5-717,2-2 318</inkml:trace>
  <inkml:trace contextRef="#ctx0" brushRef="#br0" timeOffset="-52774.54">-61-1023 240,'-5'-14'270,"5"4"6,-3-3 0,-1 0-1,2 0-8,0 4-14,1 0-28,0-1-17,-1 1-17,2 6-12,0-7-21,0 5-20,-2 1-14,2 4-17,-2-6-5,2 6-13,0 0-9,0 0-13,0 0-17,0 0-27,0 0-31,16 13-32,-16-7-32,3 2-39,5 2-46,-6 1-43,5 0-45,-2 3-217,2-1-499,0 2 222</inkml:trace>
  <inkml:trace contextRef="#ctx0" brushRef="#br0" timeOffset="-52547.45">61-640 11,'1'10'275,"0"0"2,-1-1 5,0 2 2,0 1-1,0-3-12,0 1-14,-1-1-24,-2 6-18,2 0-18,-2-3-15,-1 3-5,2 1-20,-2-1-12,3 0-13,-1-1-5,-2-3-19,1 0-2,0-3-10,3 4-17,0-6 1,-2-1-16,2-5-3,0 7-8,0-7-9,0 4 4,0-4-38,0 0-47,0 0-47,10-13-60,-6 5-67,3-6-68,-3-1-305,3 1-632,1-5 280</inkml:trace>
  <inkml:trace contextRef="#ctx0" brushRef="#br0" timeOffset="-52031.06">322-955 20,'2'-6'249,"2"-2"1,0 4-4,4-6-9,-3 3-10,5 0-15,-2-2-6,0 4-12,0-1-11,4 1-6,-5 2-5,2 0-7,-4 0-12,3 3-17,-4 0-11,-4 0-11,13 6-11,-6-3-7,0 2-5,0 1-11,-4-1-10,3 5-3,-2-3-1,-2 3-7,5 2-1,-2 0 6,-2 1-3,-2-2-1,2 5 4,2 1 8,-5-1 5,1-3-2,-1 1-7,0 0 2,0 1 0,1 2-2,-2-3-5,2 2-5,2-2-2,-3-1-1,1 2-8,-1-4-2,2 1-3,-1 4-8,-1-3 16,0 1-19,0-2 9,0 3-15,2-2-5,-1 3 2,0-1-1,-1-3 0,0 3-4,0-2 0,1 2 0,-1 1 3,1 1-2,2-4 1,-3 2 6,-1-3 3,-1-5 14,0 4 2,0 3 6,0-7 8,-2 0-10,0-2-3,0 2-4,-1-3-4,1 2 0,-2-2-5,-2-2-4,1-2 0,-2 0 1,2 3-6,-4-6-3,2 3-5,-1-3-1,1-6 2,-2 6-6,4-7 0,-1 2-3,-3 0 1,6 0 2,-1-2-6,0-3-1,1 0-3,1 1-6,2-1-24,-1-2-19,1 3-41,-1-4-28,3 0-34,0 2-25,4 1-26,-2-2-30,0 3-41,3-4-49,-4 2-35,4 0-299,-2-2-712,1 2 315</inkml:trace>
  <inkml:trace contextRef="#ctx0" brushRef="#br0" timeOffset="-51771.2">454-1322 258,'-3'-9'313,"6"0"11,-6 1-5,3 4-11,0-2-18,0 0-9,0 1-21,0 5-9,0 0-12,0-8-16,0 8-21,0 0-20,0 0-21,0 0-13,0 0-16,0 0 0,0 0-26,0 0-10,0 0-15,0 0-12,4 15-39,-4-15-43,6 4-53,-4-2-65,-1 2-61,4 0-68,1 1-65,-2-5-245,-2 2-617,6-2 273</inkml:trace>
  <inkml:trace contextRef="#ctx0" brushRef="#br0" timeOffset="-51261.86">635-1425 42,'11'-4'278,"-2"4"2,1-3-2,2 3-17,1-1-12,1 1-17,-3 1-19,5 0-14,-5 5-14,4 0-8,-6-1-12,4 1-10,-3 3-12,-1-1-7,1 0-12,-2 2-12,-3 2-8,4-3-5,-7 7 0,6-5-13,-5 4 3,-1-2 2,2 2 3,-4 1-3,4 4-2,-4-4-5,0 5 15,1 1-14,-1-1-2,2 0 3,-2 4-6,0 8 0,0-11-8,3 2-4,-2 6-3,-1-7 1,0 10-2,2 1 0,2-3-2,-2-7-4,3 10-4,3-4-3,-1 1-2,-1 3-1,2-1 4,-3-2-11,0-3-5,0-6 9,1 2-16,0-1 2,-1 0-6,0 0 2,1-3-2,-1 0 0,0-2 1,-4-5 4,0 0 4,2 1 7,-3-3 2,-2-2 4,4 3 1,-4-2 2,-1-5-1,0 3-4,-1-2-2,-2 1-5,2-4-7,-4 0-1,2-1-1,-6 2-5,2-7 0,-3 2-6,0 0 0,-3-5-4,5 1 0,-2-3 0,-2 5-3,4-1-2,-2-2-4,-2-3 0,3 3 1,2 3-1,1-3-3,1-2-3,2 2-14,0 1-21,3 0-22,-2-1-28,1 2-30,0-2-42,4-1-39,3-1-41,-1 4-47,2-2-60,1 0-58,4-3-354,-1 4-820,3-1 363</inkml:trace>
  <inkml:trace contextRef="#ctx0" brushRef="#br0" timeOffset="-51003.89">1103-631 186,'5'-5'261,"0"5"6,2-1 0,-2 0 2,2-1-8,3 2 2,-1-2 4,0 0 1,3 1 10,-2 0-5,2-3-11,-2 3-14,5-2-20,-2 3-13,-1-1-22,0-2-22,2 3-13,2-3-13,-4 2-23,-2-1-8,2 1-13,-2 1-10,0-2-9,-2 2-11,0 0-9,-2 0-13,-2-3-35,-4 3-40,11-1-40,-6-1-54,-2-1-44,-3 3-51,0 0-53,1-6-54,-1 6-64,-1-7-218,1 7-653,-4-9 289</inkml:trace>
  <inkml:trace contextRef="#ctx0" brushRef="#br0" timeOffset="-50726.06">1267-830 264,'0'0'314,"-1"-5"5,1 5 2,0 0-4,0 0 3,0 0-2,0 0-4,0 0-5,-8 13 0,4-5-7,2 4-10,1 1-7,1 2-8,-3 0-13,3 2-8,-2-1-18,2 6-15,-2-1-17,4 0-16,-4 1-21,2-2-19,0-4-8,2 4-18,-2-4-14,0 1-13,0 2-8,2-5-8,-4 1-8,2 1-13,0-1-7,0-3-20,2 0-41,-2-4-47,0 3-52,0-3-63,3-1-61,0-3-50,4-1-58,-2 0-66,5-3-67,0-2-321,2-2-857,-2 1 380</inkml:trace>
  <inkml:trace contextRef="#ctx0" brushRef="#br0" timeOffset="-50386.03">1748-752 71,'3'-4'277,"-1"-2"17,-2 1 9,0 5-1,2-5-6,-1 0-15,-1 5-11,0 0-10,0 0-6,0 0 4,0 0-3,0 0 0,-12 10-6,8-7-11,0 5-11,-3 2-18,1-1-12,2 5-17,-2 0-11,0-3-9,-1 4-8,4-2-7,2 3-15,-3-2-7,1 2-13,0-1-12,2 1-6,1-2-12,-3-1-9,3 2-6,3 0-7,-2-5-5,2 4-4,0-1-7,-1-7-3,1-3-6,0 4-3,2-2-2,0-3 0,-1 2-14,4-2-28,-2-2-31,2 0-48,3-2-48,0-3-54,5-2-52,-5-2-52,-1-1-64,4-2-68,-5 1-339,3-5-834,1-2 369</inkml:trace>
  <inkml:trace contextRef="#ctx0" brushRef="#br0" timeOffset="-50145.86">1858-995 140,'-5'-11'347,"1"2"-13,2 2-1,0-2 9,0 1 17,-2 1-1,3-1-2,-2 4-3,1-3-28,0 5-27,1-3-27,1 5-26,-2-5-27,2 5-20,0 0-17,0 0-22,0 0-16,0 0-15,0 0-9,0 0-14,10 12-7,-9-5-18,3 1-14,-4 1-30,6 1-34,-4 4-40,0-3-38,5 1-46,-1 3-35,-3-3-32,2 4-40,-1 1-49,2 2-46,-3-4-50,0 3-261,1-3-687,-1-1 304</inkml:trace>
  <inkml:trace contextRef="#ctx0" brushRef="#br0" timeOffset="-49851.99">1981-594 7,'0'0'302,"0"0"8,0 0-3,0 0 7,0 4 0,0-4-3,0 0 5,0 0-9,4 3-20,-4-3 0,5 3-16,-5-3-9,6 3-8,-2-2-12,-4-1-13,13 1-11,-7 0-18,2-1-15,-2 0-17,5 0-15,-1 0-17,0 0-9,-2-2-15,6 1-10,-5-2-10,3 3-10,0-3-7,-2 0-9,1 0-7,-1 1-9,0 0-5,0 0-6,-1 0-9,-3 0-33,0 1-31,1-1-30,-1-1-38,-6 3-36,11 0-37,-7-3-32,-4 3-38,8-3-50,-8 3-60,2-2-55,-2 2-296,0-4-763,0 4 338</inkml:trace>
  <inkml:trace contextRef="#ctx0" brushRef="#br0" timeOffset="-49585.79">2150-728 187,'-1'-6'315,"1"6"-3,-4-3 2,4 3 4,-4-3-10,4 3-21,0 0-12,0 0-5,0 0-1,0 0 5,-1 17 2,-2-10-1,3 2-5,0 0-7,-6 2-12,4 3-13,0 0-10,-4 0-13,1 0-11,0 2-9,1-1-29,-1 1-11,1 0-15,-1 1-14,1-1-13,-1-4-14,1 6-12,1-4-7,0-4-9,1 3-22,2-1-31,-4 0-41,4-3-49,-2-1-60,2-2-67,-1 2-69,0-1-74,1-2-87,0-2-436,0-3-935,0 0 414</inkml:trace>
  <inkml:trace contextRef="#ctx0" brushRef="#br0" timeOffset="-47794.72">2539-707 146,'0'0'321,"0"0"6,0 0-6,0-7-8,0 7-10,0 0-19,0 0-19,0 0-24,0 0-18,0 0-3,7 0-4,-7 0 6,0 0-9,14 5-7,-5-3-7,1-2-19,1 3-10,2-3-10,4 2-11,-5-3-9,1 2-14,1-1-15,-2 0-12,5 0-6,-1 0-8,-1 0-9,-4 0-11,-2-1-6,4 2-3,-6-2-9,2 0-10,-4 2-26,3-1-38,-8 0-38,10-1-34,-10 1-36,7 0-23,-7 0-24,6-3-28,-6 3-36,0 0-36,0 0-27,0 0-21,0 0-278,0 0-656,-20-1 290</inkml:trace>
  <inkml:trace contextRef="#ctx0" brushRef="#br0" timeOffset="-47478.12">2712-681 207,'-6'5'83,"2"1"31,1-3 7,-1 2 4,1-1 7,3 0 0,-4 1 4,4 4 13,0-3 9,2 3 7,0-1 2,-1 5 0,1-2 5,2 3-8,1 3 2,-1 0-2,1 8-3,2-2 8,0 6 5,2 2-8,-6-7-5,5-1-7,-3-1-15,-1 4-7,1-3-3,-2-2-10,1 1-1,-4-6-11,0 2 3,0 2-12,0-6-2,-2 1-3,0 0-3,-3-3-1,-2 2-3,4-6-1,-7 4-3,4-5-5,-6 2-9,-1-3-3,4 0-9,-5-4-7,2 4 0,0-3-8,-4-2-9,2-1 3,2-3-6,-3-1-1,3 1-6,0 1-2,1-4 0,0 0-1,0-3-3,1 3-7,2-7 2,0 5-3,-1-3-3,5 0 0,-1-3-5,2 3-6,1-5-17,-1 5-19,6-4-26,-1-1-33,2-3-30,0 7-28,5-7-24,-3 1-40,0 1-48,4-3-54,0 0-58,0-2-256,2 3-691,-2-2 307</inkml:trace>
  <inkml:trace contextRef="#ctx0" brushRef="#br0" timeOffset="-47231.92">2838-1086 34,'5'-12'320,"-1"2"-1,0-5 8,-3 8 6,4-5 4,-2 1-3,3 0-17,-5 3-20,1-1-21,2 3-30,-1-1-21,-2 1-20,4 3-26,-4-1-14,3 2-19,-2-2-15,-2 4-16,0 0-11,7 0-15,-7 0-30,4 6-63,-2 1-51,1 3-46,1 0-57,-2 4-64,3 5-64,3 2-63,-2 1-216,3 7-610,-1-4 270</inkml:trace>
  <inkml:trace contextRef="#ctx0" brushRef="#br0" timeOffset="-46968.5">3050-518 202,'0'0'283,"-3"3"6,3-3 0,0 0-7,0 0 2,0 0-25,0 0 1,0 0-15,0 0-5,16 0 1,-8 1-7,0-1-6,3-1-14,2 1-14,-3 1-23,5-1-10,2 0-21,-2-1-19,6-2-9,-5 3-11,1 0-11,3 0-11,-1 0-8,-2 0-6,1 0-12,0 0-8,-6 3-8,6-6-32,-5 3-29,-2 0-43,0-2-38,-1-1-36,-4 2-42,2-1-58,-2-1-65,-2 2-59,-1-4-259,1-5-668,-3 7 297</inkml:trace>
  <inkml:trace contextRef="#ctx0" brushRef="#br0" timeOffset="-46678.58">3225-682 104,'0'0'323,"0"0"-7,-4-1 8,4 1 2,0 0 9,0 0-9,0 0-16,0 0-14,0 0-8,-3 10-12,3-4 2,0 2-14,-2 0-8,0 3-13,2 2-19,-1 2-20,-1 0-19,2 2-14,0-3-20,0 7-16,0-6-12,2 1-15,-2-1-8,0 3-11,1-5-8,1 4-9,0-1-7,-4-4-5,4 1-12,-2-1-13,2 1-42,-1-1-47,-1 0-54,3-3-52,0 0-47,0-6-44,1 6-54,0-3-59,2-2-74,1-4-266,-1 0-763,3-4 338</inkml:trace>
  <inkml:trace contextRef="#ctx0" brushRef="#br0" timeOffset="-46108.33">3722-1034 199,'2'-3'303,"-2"3"6,0 0 12,0 0 11,0 0 16,0 15 0,-1-3-9,-3 1-11,0 8-8,-2-2-11,3 11-4,-4-6-10,0 7-12,0-1-11,-1 1-16,0-9-19,-1 9-22,3-8-16,1 3-20,1-5-14,-1 3-10,1 0-21,2-2-12,-4-1-17,4 0-7,-2 1-11,3-9-8,-1-1-9,0 5 5,0-3-20,2-3-5,-2-2-6,2-1-3,0 0-4,2 0-9,-2-1-4,3 0-3,0-2-6,0-3-13,3-2-21,-6 0-15,12-1-15,0-4-13,-2-2-9,4 2-6,1-3-2,1-1 2,-1-1 4,2 1 1,-4-1 6,-1 2 7,-2 1 8,-1-4 5,0 4 8,-2-2 1,-1 3 4,-3 0 6,0-3 3,-2 6 4,-1-3 1,0 6 4,-5-10 5,1 8 4,0-4 8,-3 3-5,1 3 3,6 0-2,-17 3 2,9 0 6,2 0 6,-4 0 6,1 6 4,3-2 1,0 2 4,-1-3 4,-1 9 3,3-7-2,1 8-1,1-1-2,2-3 3,1 1-2,-2 1 1,-1-3-1,3 3-3,3-1 1,-1-1-4,2 0-6,0-3-1,3 1 2,-1 1-5,3-4 2,0 5-4,4-9-2,-3 3-2,6 1-2,-4-1-9,1-4-20,-1-1-17,-1 2-23,2-3-27,-1 0-26,1 0-33,0-3-36,-1 2-38,-1-4-41,0-1-56,-1 1-66,3 0-67,-5 3-266,1-5-778,-3 4 345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03:18.23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3347 269 22,'0'0'186,"0"0"-10,0 0-5,0 0-14,0 0-12,0 0-14,0 0-5,0 0-14,0 0 0,0 0 1,0 0 7,-3 5 1,3-5 0,2 10-3,-4-6-7,4 0-4,-4 2 0,2-1-3,0 1-6,0 0-3,0-2-4,0 2-7,-2 2-3,4-4-6,-4 5 0,4-3-4,-2 3-6,-2-3-1,2 1-2,-3 2-1,3-1-2,0 1 7,0-2-16,-2 2-7,0 1-4,1-3-2,1 1-3,-1 0-4,-2-1 0,2 0-9,-1 1 2,2-2-1,-1-3 2,-1 3-6,2-2 0,0-4 1,-2 7-5,2-7 8,0 0 4,0 6 3,0-6 14,0 0 4,0 0 14,0 0-8,0 0-8,0 0 1,0 0-3,0 0-8,7-19 5,-6 11-12,2 0 1,-2-4-7,4-1-4,-2 2 6,-1-3-7,5 1-1,-2-7-1,-1 3-5,1-3 2,0 2-7,1 3-5,0-2 24,0 4-22,1-7 1,0 2-3,-1 4 6,4-5-6,-3 0 0,1-2 5,2 5-6,0-1 2,3 2 0,-5 3 12,5-2-19,-2-1 10,1 0-4,0 3 0,1 3 1,-4-3-12,3 2 16,-2 1 11,1 2-14,-2 1-13,2-2 20,0 1-15,-4 2 7,3 2-4,-1-4 0,-3 5 3,1 1-3,-2-2 0,3 1 1,-2 1-2,1 1 5,-1 1 0,2-1-6,-8 0-3,12-1 2,-6 4 3,-1 0 6,-1 3-5,2-1 5,0-3-5,-2 9 4,2-3-2,1 0 2,-2 5 5,0 1-6,0 5-3,-1-7 9,0 5 3,-1-3-15,-2 7 7,3-6-1,-1 6 3,-3-5-1,3 0 5,-3 4-12,0-7 0,0 5 5,0-4 1,0 3 0,-2-1-4,1-1 8,-2-2 9,3 2-19,0-3 13,-4 2-6,4-2-1,0 2-1,0-6 8,0 2-2,0-1-4,0-1-11,0 0 16,0-1-6,0 1 2,0 0-2,0-2-2,4 1 1,-4-3 9,0 4-4,3-5 6,-2 4 4,1-2 5,0 2-2,2-2 7,-2-2 4,2 2-7,1 0-1,2-1 9,-2 1-9,2-1 1,2 1-1,0-1-2,-2-2 4,2 2-11,2 1 2,-2-1 2,-3-2-3,6 2 8,-3-2-5,2 2-9,-1-4 10,-1 2-8,0-2-1,2 0-2,0-2-3,0 2 0,-2-4 1,1 2 3,-1-1-5,3 0-2,-5-2 0,2 0 3,-1 0-5,2 1 6,-1-2-4,-3 1 4,0 0-4,0 0 3,-1-1-4,-2 4 2,1 0-9,-2-3-15,3-1-56,-2 2-68,-3 4-77,1-6-98,-1 6-406,-1-6-787,1 6 348</inkml:trace>
  <inkml:trace contextRef="#ctx0" brushRef="#br0" timeOffset="-46917.27">300 144 146,'5'-6'191,"-2"3"-9,-2-2-9,2-1 0,-2-2 0,1 6-4,0-4 0,-1 2-4,0 0-2,2-1-3,-2-2-1,-2 2-10,1-1-9,0-1-11,-4 1 0,1 0-7,1 0-7,-2 2-13,0-1 1,0-1-6,-1 2-10,1-2-5,-2 1-2,-1 1-8,-1-3 0,-1 5-4,-1-1-3,-1 2-6,5-1-11,-6-1 3,-1 0-3,3 6-2,-2-3-8,-1 0-8,-1 3 5,-2-1-2,3 2-5,1-1 3,-1 2-8,2 1 2,-2-2 0,3 2-10,-3 1 5,5 1 1,1-2 2,-2 4 1,3 0 9,-2 1-12,2 1 3,-1 1 0,1 1-4,5 0 1,1 1 3,-2 4-4,2-5 1,0 1-1,2 1-5,1 0-6,8 0 4,-5 1 11,3 1 4,3-4-14,-1 0 1,4-1 4,-1-2-8,2-1 3,1 1-1,-1-4-2,0 2 2,1-2-7,2-2 4,-3-2-1,-3-2 3,1 1-7,-1-2-2,-1 0 2,-2-2 1,3 1 2,-1 1-35,-3 0-27,2-5-41,-1 4-20,-4-4-29,2 3-26,-3 1-31,1 0-37,-1-3-39,0 2-29,-1-1-215,0 2-563,1-1 249</inkml:trace>
  <inkml:trace contextRef="#ctx0" brushRef="#br0" timeOffset="-46555.49">676 346 200,'0'0'271,"4"-4"-2,-3 1-10,-1 3-11,3-3-12,-3 3-13,4-3-21,-4 3-5,3-3-25,-3 3-15,0 0-15,0 0-4,0 0-3,5 11-4,-4-9-1,-1 4-3,-1 2 0,1-1 0,-3 2 0,3 3 3,-2-6-10,-1 8 5,-1-1-16,1 1-18,2-1 4,-3 1-8,1 1 1,0-3-13,-4 1-10,6-1-5,-3 4-6,0-2-12,0-2 2,1 0-12,1 1 7,-2-3-10,3 1 0,-3 1-3,3-2-9,0-2-23,1 0-38,-2-1-41,-1 1-48,2 0-49,-1-1-65,0 0-65,2-2-77,0 3-208,-2-4-645,2-4 285</inkml:trace>
  <inkml:trace contextRef="#ctx0" brushRef="#br0" timeOffset="-45889.15">254 1575 50,'0'-6'234,"0"-3"5,0 6-2,0-6-4,0 3-11,0-3-10,0-1-8,-2 4-25,2-2-11,-4-2-7,0 1-3,1 2-10,-2-4-7,-1 3-2,-1-3-3,0 5-5,0-3 0,-2 1-22,2 2-4,-1-1-9,-2 1-6,4 1-4,-7 3-11,3-1-2,0 2-2,-2 1-5,-1 0-2,1 0-7,0 3-3,-1-2 0,-1 6-5,5 0-2,-2 0-9,-3 2 13,1 1-4,0 2 12,5-1-12,-3 3-2,2-2 2,0 6-6,3-7 6,0 9-3,4-8-3,-3 0-6,4 3-2,-2 0 6,3 0-4,0-3-4,3 1 0,0 0-2,0-1 1,0-1-3,3 0-11,0-3-3,2 1 6,1-3-4,-3 2 2,6-3-6,-2-2-3,3 2 6,-3 0-5,9-3-3,-3 5-5,-4-7-30,6 0-34,-2 2-35,2-1-30,-2-2-36,1 1-45,-4 0-50,7-2-55,-4-1-53,-2 2-219,-3-2-634,-1 1 280</inkml:trace>
  <inkml:trace contextRef="#ctx0" brushRef="#br0" timeOffset="-45461">586 1622 142,'6'-1'235,"2"-2"0,0 1 2,-1 0-15,2-1-14,1 1-11,-3-1-13,2 2-16,-5 1-11,4-2-12,-4 2-10,6 0-9,-5 3-6,-2 0-7,4 0-6,-5 0-7,6 3-4,-4-3-5,-2 3-1,-2 0 2,2 1 0,-2 2 6,-2 0-3,0 0 9,-2 1 1,-4 1 4,-1-1 3,5 1-4,-5-1-2,-3-1 4,3 1-17,-5-1-3,4 0-13,1 1-5,1 1-9,-1-5-1,1 3-4,2-2-3,3-4-9,-1 5 1,2-1-7,0-1-6,1 0 9,2-2-7,2 2-1,-1-1-2,3 0 0,2-2 8,0 3-12,3-4 3,3 2-5,-1 1-5,1-2 3,3 3-5,-3-3-3,-1 0-2,1 0-2,0 1-4,0-2 2,-3-1-3,2 1 1,-2-1-7,-1 3-23,0-2-35,-2 1-39,2-1-42,-1-1-42,-2 2-52,-2-3-58,-4 0-62,8 1-329,-8-1-736,5 1 326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8:28:27.64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0 157 64 0,'0'0'69'0,"0"0"-5"0,0 0-14 0,0 0 4 16,0 0-7-16,0 0-1 0,0 0 4 0,0 0-7 15,0 0-1-15,0 0-2 0,0 0 0 0,0 0-5 16,0 0-3-16,0 0 4 0,0 0-5 0,0 0 0 16,0 0 5-16,0 0-7 0,0 0 2 0,0 0-3 15,0 0 3-15,0 0 0 0,0 0 0 0,0 0-3 16,0 0 2-16,0 0 7 0,0 0-3 0,0 0-6 16,0 0 11-16,0 0-8 0,0 0-1 0,0 0 1 0,0 0 5 15,0 0-6-15,0 0 7 0,0 0-9 0,0 0 0 16,0 0 1-16,0 0-1 0,0 0-1 0,0 0 4 15,0 0-4-15,0 0-3 0,0 0-7 0,0 0 7 16,0 0-5-16,0 0-2 0,0 0 2 0,0 0-6 16,0 0 0-16,0 0-4 0,0 0 2 0,0 0 2 15,0 0 1-15,0 0 4 0,0 0-4 0,0 0 10 16,0 0 3-16,0 0 6 0,0 0 2 0,0 0-2 16,0 0 4-16,0 0 1 0,0 0-4 0,0 0-2 15,0 0-3-15,0 0-2 0,0 0-5 0,0 0-2 16,0 0-3-16,0 0 3 0,0 0-6 0,0 0-2 15,0 0-1-15,0 0 0 0,0 0-2 0,0 0-2 16,0 0 2-16,0 0 1 0,0 0-5 0,0 0-2 16,0 0 4-16,0 0-6 0,0 0 4 0,0 0-4 0,0 0 0 15,0 0 2-15,0 0 0 0,0 0-2 0,0 0-3 16,0 0 0-16,0 0 8 0,0 0-8 0,0 0 0 16,0 0 5-16,0 0-6 0,0 0 1 0,0 0-1 15,0 0 2-15,0 0 4 0,0 0-6 0,0 0 3 16,0 0 2-16,0 0 0 0,0 0 2 0,0 0 5 15,0 0 3-15,0 0 7 0,0 0 2 0,0 0 1 16,0 0 0-16,0 0 3 0,0 0 0 0,0 0 4 0,0 0 4 16,0 0 1-16,0 0-4 0,0 0 1 0,0 0-2 15,0 0 1-15,0 0-4 0,0 0 1 16,0 0-4-16,0 0-2 0,0 0-4 0,0 0-1 0,12-10-1 16,-12 10-3-16,0 0 3 0,6-5-2 0,-6 5-6 15,5-7 3-15,-5 7-4 0,9-5 3 0,-5 0-4 16,2 3-1-16,-1-1-1 0,1-2 3 0,0-2-5 15,-1 2 4-15,0 1-3 0,1 1 0 0,1 1 0 16,-2-3 0-16,0 0-1 0,-5 5 1 0,9-10-4 16,-4 8 3-16,0-3 2 0,0 0-3 0,-5 5-3 15,7-5 2-15,-7 5 2 0,6-5 1 0,-6 5-2 16,5-4 3-16,-5 4-3 0,0 0-2 0,8-4 1 0,-8 4 2 16,6-4-4-16,-6 4 3 0,0 0-1 0,9-3 1 15,-9 3-3-15,0 0 4 0,0 0-1 16,9-1-3-16,-9 1 2 0,0 0 0 0,11 0-2 0,-11 0 2 15,0 0 0-15,11 0 0 0,-11 0-3 0,0 0 7 16,9 3-6-16,-9-3 3 0,0 0 0 0,0 0 0 16,10 1-4-16,-10-1 3 0,2 4 1 0,-2-4 0 15,0 0-3-15,6 4 1 0,-6-4 1 0,0 0 3 16,8 4-2-16,-8-4 1 0,4 4-4 0,-4-4 6 16,4 4-5-16,-4-4 1 0,7 4 0 0,-7-4-1 15,6 5 5-15,-3-1 0 0,-3-4-4 0,6 4-1 16,-6-4 3-16,6 5-3 0,-6-5 3 0,5 5 4 0,-5-5-6 15,7 4 3-15,-7-4-2 0,7 3 1 0,-7-3-3 16,7 4 2-16,-7-4 1 0,6 5-1 0,-1-2 5 16,-5-3 4-16,8 4-1 0,-8-4-2 0,7 1-1 15,-7-1-1-15,8 4 0 0,-8-4 3 0,0 0-2 16,11 0 4-16,-11 0-6 0,8 1 8 0,-8-1-1 16,0 0 2-16,13-1-3 0,-13 1 2 0,12-2-3 15,-12 2-2-15,9-3 2 0,-3 1 1 0,-6 2-1 16,11-7 2-16,-6 4-5 0,2-1 1 0,-1 1 1 15,1-3-4-15,0 0 0 0,-3 1 0 0,3 1 0 16,-2-1 3-16,1 0-1 0,0 0 1 0,0 0-2 16,-3-1 1-16,1 2-2 0,-4 4 1 0,9-8-2 15,-6 4 3-15,-3 4-3 0,3-7-3 0,-3 7 3 16,4-6 0-16,-4 6-2 0,0 0 3 0,3-8-3 16,-3 8 0-16,0 0-2 0,0 0 3 0,0 0-1 15,2-7 0-15,-2 7-3 0,0 0-2 0,0 0 0 0,0 0-9 16,0 0-1-16,0 0-5 0,0 0-13 0,0 0-6 15,0 0-12-15,0 0-14 0,0 0-14 16,0 0-19-16,0 0-20 0,0 0-23 0,-12 19-18 0,12-19-53 16,-9 7-144-16,4-4-384 0,5-3 170 0</inkml:trace>
  <inkml:trace contextRef="#ctx0" brushRef="#br0" timeOffset="923">89 378 164 0,'0'0'187'0,"0"0"-9"0,0 0-9 15,0 0-13-15,0 0-14 0,0 0-8 0,0 0-6 0,0 0-7 16,0 0-10-16,0 0-5 0,0 0-14 0,0 0-7 16,0 0-3-16,18-12-4 0,-18 12-6 15,7-5-4-15,-7 5-2 0,5-7-3 0,-1 4-6 0,-4 3-2 16,9-7-8-16,-4 3 8 0,-5 4-5 15,10-8-8-15,-4 5 3 0,-1-3 0 0,2 2-8 16,-1-1 3-16,-1-2-4 0,2 3-3 0,-1 1-1 0,2-2 2 16,-3 1-5-16,0-1 0 0,1 2 6 0,-1-1 2 15,-5 4-3-15,9-5-1 0,-5 1 1 0,-4 4-5 16,5-4-3-16,-5 4 0 0,5-3-4 0,-5 3-2 16,0 0-4-16,0 0 1 0,0 0-7 0,9-4 1 15,-9 4 0-15,0 0-2 0,0 0-7 0,0 0 9 16,8 7-6-16,-8-7-1 0,2 7 2 0,-2-7-1 0,4 6-4 15,-4-6 7-15,5 4-4 0,-5-4-3 16,6 6-2-16,-6-6 3 0,6 6 2 0,-6-6 2 0,5 7-4 16,-5-7 0-16,6 7 3 0,0-4-2 0,-6-3 0 15,6 7 2-15,-2-3-2 0,-4-4 0 0,6 6-3 16,-6-6 1-16,5 5-2 0,-5-5 7 0,7 2-3 16,-7-2 4-16,7 3-2 0,-7-3 1 0,8 2 0 15,-8-2 1-15,9-1 1 0,-9 1 5 0,13 0-6 16,-13 0 1-16,10-4 1 0,-10 4-1 0,14-1-1 15,-8-2 2-15,2 3-1 0,0-2-1 0,-8 2 1 16,14-5 2-16,-9 3 4 0,1 1 5 0,1-5-1 16,-7 6 3-16,11-6-4 0,-8 2 1 0,3 1 1 15,-6 3 3-15,9-10-2 0,-5 9 5 0,-1-4-4 16,-3 5-2-16,7-8 4 0,-5 3 1 0,1-2 5 16,-3 7-4-16,6-6 2 0,-6 6-7 0,3-9 4 0,-3 9 3 15,4-8 2-15,-4 8-12 0,2-9-1 16,-2 9-5-16,3-7 0 0,-3 7-2 0,2-5 4 15,-2 5-4-15,0 0 0 0,0 0-2 0,0 0-2 0,3-8-3 16,-3 8-1-16,0 0 13 0,0 0-20 0,0 0-4 16,0 0-14-16,0 0-4 0,0 0-15 0,0 0-13 15,0 0-8-15,0 0-14 0,0 0-16 0,0 0-20 16,0 0-29-16,0 0-33 0,0 0-34 0,0 0-53 16,0 0-194-16,14 13-495 0,-14-13 219 0</inkml:trace>
  <inkml:trace contextRef="#ctx0" brushRef="#br0" timeOffset="2242.08">1250 73 128 0,'0'0'230'16,"0"0"-22"-16,0 0-11 0,0 0-10 0,-13 8-11 16,13-8-9-16,-9 6-9 0,4-2-6 0,1-1-6 15,-4 3-6-15,1 0-10 0,-1 3-8 0,2-4-12 16,-1 3-8-16,1-1-14 0,-2 2-1 0,3-1-16 0,-1 1-4 15,2-2-5-15,0 3-2 0,-1-5-7 0,2 0-3 16,1 2-9-16,2-7 1 0,-4 12-5 0,4-6-4 16,0-6-4-16,0 12 1 0,4-5-5 0,-2 0 3 15,1-4-2-15,-3-3-3 0,13 7-1 0,-8-4 4 16,3-1-3-16,2 0 1 0,0-1-6 0,3 0 0 16,-2-2-4-16,2-2 0 0,1 1 1 0,4-1 2 15,-7 0-1-15,7-3-5 0,-1 1-4 0,2-2 6 16,-1-1-5-16,-3 3-2 0,2-4 3 0,-2-3-1 15,1 4-2-15,-1-2-1 0,0 0 0 0,0-1-1 16,-4 3-2-16,3-4 2 0,-7 2 2 0,4-2 0 16,-1 2-5-16,-1 1 2 0,-1-1-3 0,-2 0 0 15,2 0 0-15,-4 1 3 0,1-3-3 0,-1 4 3 16,-1 1-3-16,-2-2 6 0,1 2-5 0,2 0 8 16,-4 7-6-16,0-11 1 0,0 11 1 0,-3-12 2 0,3 12-4 15,-5-9-2-15,1 5-1 0,4 4 0 16,-9-7 0-16,-1 5 1 0,4 0-2 0,6 2 4 0,-15-2-3 15,5 2 3-15,-1 0-4 0,-2 2 4 0,3 0-2 16,-2 0 2-16,-1 2 0 0,-5 0 2 0,3 3 0 16,-3-2 4-16,3 3-1 0,-2 0-8 0,2-1 1 15,3-1 6-15,-3 2-1 0,3 1-2 0,1 0 0 16,-1 0 0-16,3 1-1 0,1 1 5 0,-2-4-3 16,2 4-7-16,3-2 5 0,-2 0-3 0,0-1 3 15,3 1-1-15,-1 1 0 0,2-3 2 0,2-2 0 0,-3 3-2 16,4-1 2-16,0-7-1 0,0 12-2 15,0-12 5-15,0 12-6 0,2-7 3 0,0 0 0 0,-2-5 2 16,7 9-3-16,-3-6 4 0,2 0-1 0,-6-3 0 16,15 2 0-16,-3 1-1 0,0-3-1 0,1-3 1 15,6 1 2-15,-3-1-5 0,0-2 2 0,4 1 3 16,-2-4 0-16,-1 3-3 0,0-3 0 0,2 1-2 16,-5 0-1-16,5-2 1 0,-4-3-2 0,3 2 3 15,-1-2 1-15,-2-1-6 0,3-1 3 0,-7 2 5 16,10-8-11-16,-5 7 5 0,-3-1-1 0,1 1-1 15,-1 0 0-15,-4 0 6 0,5-1-5 0,-6 6 2 16,-1-1-1-16,3-2 0 0,-2 3 4 0,-1 0-4 0,1-1-1 16,-2 1-1-16,1 1 5 0,-1 0-4 15,-1 2 1-15,-2 1-3 0,-3 4 2 0,6-5 0 0,-6 5 4 16,4-5-4-16,-4 5-2 0,0 0 2 0,5-3-3 16,-5 3 5-16,0 0-6 0,0 0 7 0,0 0-3 15,0 0 2-15,0 0-3 0,-15 22 7 0,7-13 2 16,-1 2 9-16,-2 2-1 0,-3 3 4 0,1 6 7 15,-7-4-4-15,8-1 10 0,-3-2-7 0,-1 5 4 16,4-3-7-16,-2-3 2 0,-3 6 2 0,5-4 1 16,3-2-4-16,1 0 1 0,-2 2-2 0,2-6-5 15,3 0 6-15,1 1-16 0,-2-2 7 0,2-3 1 16,4 1-5-16,-4-2 2 0,4-5 4 0,-2 11 4 0,2-11-6 16,2 12 4-16,2-8-16 0,2-1 9 0,-6-3-1 15,15 4-8-15,-5-1 2 0,1-3 1 16,2 0-28-16,1 0-17 0,-1-3-15 0,-1 3-20 0,1-2-19 15,0 0-31-15,-2 0-33 0,-2 1-22 16,-1-1-31-16,-8 2-24 0,14 0-52 0,-14 0-170 0,12-2-496 16,-7 2 220-16</inkml:trace>
  <inkml:trace contextRef="#ctx0" brushRef="#br0" timeOffset="2702.38">1903 186 31 0,'0'0'264'0,"0"0"-13"16,0 0-12-16,0 0-10 0,0 0-10 0,0 0-9 0,0 0-11 15,-5 17-12-15,5-17-11 0,-4 5-15 0,4-5-7 16,0 0-8-16,-7 9-11 0,7-9-10 0,-5 6-10 15,5-6-8-15,0 0-9 0,0 0-7 0,-4 4 1 16,4-4-9-16,0 0 12 0,0 0-5 0,0 0 22 16,0 0-15-16,0 0 5 0,0 0 8 0,0 0-5 15,0 0-10-15,0 0-11 0,0 0-10 0,0 0-3 16,0 0-10-16,0 0-4 0,0 0-6 0,11-21-4 16,-11 21-10-16,1-6-10 0,-1 6 6 0,0 0-11 15,0 0-20-15,4-10-16 0,-4 10-36 0,0 0-24 0,0 0-26 16,0 0-33-1,0 0-22-15,0 0-27 0,0 0-28 0,0 0-15 0,0 0-16 0,0 0-36 16,0 0-228-16,0 0-545 0,0 0 242 0</inkml:trace>
  <inkml:trace contextRef="#ctx0" brushRef="#br0" timeOffset="3186.03">2244 48 92 0,'0'0'220'0,"0"0"-13"0,0 0-10 15,0 0-13-15,0 0-10 0,0 0-13 0,4-5-20 16,-4 5-12-16,0 0-9 0,0 0-9 0,0 0 8 16,0 0 3-16,0 0 1 0,0 0-4 15,0 0 0-15,-7 25 2 0,5-19-7 0,-3 4 4 0,0 0-11 0,1-1-11 16,-2 1-2-16,-1 0-11 0,0 2-4 0,0-3-6 15,-1 4-5-15,3-4 1 0,-2 3-9 0,2-2-1 16,-1 0-8-16,1-2-5 0,1-2-7 0,2 2-2 16,-4-1-1-16,4-2-11 0,2-5 6 0,-6 9-10 15,6-9-2-15,-4 8 1 0,4-8 6 0,-1 4-6 16,1-4 0-16,0 0-3 0,-4 5 6 0,4-5 1 16,0 0-7-16,0 0 13 0,0 0-16 0,0 0 0 15,13-18-5-15,-3 8 1 0,-4 0 5 0,1 0-4 16,7-6-2-16,1 2-11 0,-1 0 0 0,6-5 1 15,-2 1 0-15,-2 5-6 0,-1-2-2 0,8-1-2 16,-10 1 9-16,3 2-3 0,-2-1 4 0,2 4 2 16,-2-2-6-16,1 2 2 0,1 0 3 0,-1 0-4 15,-3 1 5-15,1 4 0 0,1-3 4 0,-1 4-6 16,1-1-4-16,-1 1 8 0,-1 1 1 0,-1-1-6 0,3 3 4 16,-5-2-2-16,2 3 13 0,-2 0-8 0,-9 0-1 15,14 3-2-15,-6-2-6 0,-2 3 15 0,-2 1 4 16,2 2 5-16,-3 2 12 0,-3 4-7 0,0 1 11 15,-3 3 4-15,-1 0 10 0,-2 1 12 0,-4 1 4 16,-3 5 3-16,1 3-10 0,-1-5-1 0,-1 2 0 16,3-8-11-16,-2 6-3 0,1 1-4 0,1 0 3 15,1 3-8-15,4-10-3 0,0 1 0 0,3 0-10 16,-1-2 3-16,4 2-29 0,2-3-25 0,0-1-41 16,3-4-39-16,3 3-53 0,0-2-69 0,3-3-92 15,0-4-349-15,9 1-728 0,-1-4 322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13:36.17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712 127 160,'0'-11'188,"0"0"-1,0 2 7,0-2-10,0-3-5,0 6-2,0-2-16,0 1-14,0 1-12,0 1-12,2 0-13,-2 2-6,0 2-13,1-2-11,-1 5-7,3-4-8,-3 4-4,0 0-7,7 0-10,-7 0-15,6 9-24,-3-3-29,-1 0-36,2 4-32,-2-4-22,3 5-41,1-1-13,0 2-155,-3-1-351,1 3 156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14:09.867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446 63 116 0,'0'0'154'0,"0"0"-3"0,6-5-8 15,-6 5-6-15,4-5-11 0,-4 5-13 0,0 0 4 16,5-5-6-16,-5 5 1 0,0 0-6 0,5-6-2 15,-5 6-9-15,0 0-3 0,0 0-6 0,2-8-4 16,-2 8-7-16,0 0-5 0,0 0-5 0,0 0-9 16,-6-11-8-16,6 11-3 0,0 0-3 0,-7-4-5 15,7 4-6-15,-9-5-12 0,2 3 8 16,7 2-4-16,-16-3-7 0,7 1 3 0,-2 1-5 16,-1 1 2-16,-2-1-4 0,1 0-3 0,-2 2 3 15,3-1 5-15,-5 0-7 0,0 0 5 0,-1 2 0 0,0 0 0 16,0 1-3-16,2-2-1 0,-5 2-1 0,5 2 0 15,-2-2-4-15,2 0 4 0,2 4-3 0,-2 0-1 16,4-2-2-16,1 2 2 0,-2 0-2 0,4 3-2 16,-2-2 0-16,1 6-2 0,-1-2 3 0,0 5 3 15,2-3-3-15,1-1 0 0,-1 3-1 0,3 1 1 16,1 0 2-16,1-2-4 0,3 2 2 0,-1 0 0 16,2 0 2-16,0 3 0 0,3-6-1 0,-1 6-2 15,4-4 2-15,-3 2 5 0,4-1-6 0,3-3 3 16,-1 0 1-16,1-1 1 0,7 2 0 0,-2-1 3 0,7-1 4 15,-2-4-5-15,4 3 7 0,2-2 1 16,1-1-8-16,-7-4 5 0,2 0-1 0,5 0-2 0,-7-3-4 16,8 1 5-16,-7-2-6 0,-1 0 3 15,-2-1-5-15,2-1 5 0,1-2-3 0,-2 1-2 16,-4-1 3-16,3 0 0 0,-6-2-2 0,0 1-3 16,-1 1 0-16,0-2 0 0,-3 1-1 0,-1 0 4 0,-3 0-1 15,4 1 0-15,-4-1-1 0,-4 4 4 0,6-5-1 16,-6 5-2-16,0 0-1 0,7-4 0 15,-7 4-6-15,0 0 4 0,0 0-5 0,6-1-2 0,-6 1 1 16,0 0 2-16,0 0-2 0,0 0 2 0,0 0-2 16,0 0 0-16,0 0 1 0,-1 17 0 0,1-17-1 15,1 6 2-15,-1-6 1 0,4 6 3 0,-4-6-1 16,2 6-2-16,3-2 3 0,-5-4 0 0,9 4 2 16,-2-1 2-16,-7-3 1 0,15 0-3 0,-5 0-1 15,2 2 3-15,-2-4-2 0,3 2 1 0,-3 0-1 16,3-3-2-16,-1 3 1 0,0-3-2 0,-1 0 2 15,-4 1 0-15,0 1 0 0,4-4 2 0,-6 2-4 16,0-2 2-16,1 1 0 0,-6 4-1 0,3-8-2 16,-2 2-1-16,-1 6 1 0,1-8-2 0,-1 8-2 15,-9-10-1-15,2 4 2 0,-5 1 1 0,3-1-2 16,-2 2-4-16,-3 1-5 0,-7-4 0 0,6 3-3 16,-4-1-5-16,1 2 0 0,-1-2-10 0,1 4-6 15,4-1-5-15,-5 1-10 0,2 0-7 0,1 0-14 16,2-1-19-16,2 2-12 0,1 0-15 0,3-1-10 0,8 1-26 15,-13 0-21-15,13 0-135 0,-11-1-334 0,11 1 147 16</inkml:trace>
  <inkml:trace contextRef="#ctx0" brushRef="#br0" timeOffset="607.49">1161 305 207 0,'0'0'204'16,"0"0"-18"-16,0 0-12 0,0 0-14 0,0 0-7 15,-18-9-7-15,18 9-14 0,-14-3-10 0,7 3-7 16,-4 0-11-16,11 0-9 0,-18 3-10 0,7-3-6 16,0 0-9-16,1 2-6 0,-4 0-4 0,1 0-6 15,1 2-6-15,2-3-3 0,-2 2-8 0,2 2-4 16,-1 2-2-16,3-2-5 0,1-2-7 0,3 1 5 16,-3 1-2-16,0-2 0 0,1 3-8 0,6-6 3 15,-7 8-3-15,5-3-6 0,-1 2 6 0,3-7-3 16,0 10-2-16,0-10 5 0,3 9-4 0,-3-9-1 15,5 8 0-15,-1-6 2 0,2 3-2 0,2-2-2 16,-2 0-3-16,-1 2 3 0,4-3-2 0,-1 1 0 16,2-1 0-16,-1 0 1 0,2 3-3 0,-3-2-1 15,0-2 2-15,1 0 1 0,-1 2-5 0,-1-2 0 0,1 2-1 16,-2 0 3-16,2 1-2 0,-8-4 0 16,13 2-3-16,-7 1 4 0,-2-1 0 0,-4-2-4 15,10 4 1-15,-6 0 2 0,-4-4-5 0,7 5 3 0,-7-5-1 16,4 5 0-16,-4-5 5 0,4 5 0 0,-4-5-2 15,0 0 1-15,0 0 5 0,0 0 1 0,0 0 5 16,0 0 2-16,-10 12 3 0,2-10 0 16,-2-2-4-16,0 2 2 0,-3-1-2 0,0 2-1 0,-1-2-4 15,-3-1 0-15,0 0-1 0,-3-1 1 0,2 4-3 16,2-3-8-16,2 0-4 0,0-2-11 0,3 2-7 16,1 0-12-16,0 0-10 0,0-1-12 15,10 1-8-15,-10 0-20 0,10 0-19 0,0 0-42 0,-6-5-24 16,6 5-30-16,0 0-113 0,0 0-342 0,19-18 151 15</inkml:trace>
  <inkml:trace contextRef="#ctx0" brushRef="#br0" timeOffset="1542.8">1244 281 140 0,'0'0'257'0,"0"0"-17"16,0 0-22-16,0 0-21 0,0 0-19 0,0 0-19 15,0 0-14-15,0 0-13 0,19-7-11 0,-19 7-10 16,22-3-10-16,-7-1-8 0,3 4-12 0,3 0-8 15,0-3-5-15,-1 6-3 0,10-3-3 0,1 0-14 16,-2 1-6-16,-1 0-6 0,-7-1-19 0,0 2-31 16,1 1-39-16,-1-3-37 0,-2 1-39 0,2-1-55 15,-5-1-169-15,2-2-381 0,-4 1 168 0</inkml:trace>
  <inkml:trace contextRef="#ctx0" brushRef="#br0" timeOffset="1151.79">1433-39 194 0,'0'0'215'16,"0"0"-17"-16,0 0-21 0,0 0-16 0,0 0-17 15,0 0-14-15,0 0-14 0,0 0-10 0,0 0-17 16,0 0-12-16,0 0-11 0,0 0-9 0,0 0-5 16,0 0 1-16,0 0-3 0,0 0 0 0,-11 24-7 0,9-14 5 15,0-1 3-15,-4 1 0 0,5 2 0 0,-3 4-3 16,2 0-6-16,-1-1 6 0,0-2-2 16,1 5 1-16,-1-1-2 0,2 0-1 0,1 0-3 15,0 4 1-15,0-2-9 0,0-2 1 0,0 1-3 0,3 2 0 16,-2-3-3-16,4 0 2 0,-3-1-1 0,1-1 11 15,1 1-14-15,3 0 1 0,-5-4-5 0,2-1-1 16,1 0 0-16,-1 1 0 0,0 1-5 16,0-4 0-16,0 1-2 0,-1 0-2 0,1 1-3 0,0-1 4 15,-1-5-4-15,0 5 1 0,0-3-1 0,2 0 1 16,-3-2 0-16,2 1 3 0,1 0-2 0,-2-2 0 16,-3-4 2-16,10 7-1 0,-5-3 1 0,4 1-4 15,-1-3 3-15,3 3-1 0,2-4-3 0,-1 1-2 16,3 0-17-16,-1-2-20 0,1 0-17 0,4 0-31 15,-1-2-27-15,-1-1-35 0,-1-2-37 0,0 0-32 16,-4 1-194-16,5-4-437 0,-6 3 194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14:12.81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17 818 75 0,'8'2'158'0,"-8"-2"-7"0,11 0-8 0,-11 0-14 15,12 0-4-15,-1 0-6 0,-3 0-13 0,2 2-7 16,0-1-14-16,2-1 3 0,0 0-8 0,0 0-11 16,1 3-14-16,-3-2 4 0,0-1-7 0,2 3-3 15,-2-2-2-15,2-1-3 0,-1 1-5 0,-1 0 3 16,4 1-1-16,-2-4-4 0,2 4-5 0,-2-1 2 0,6 2 3 16,-6-3 1-16,2 0-2 0,2 0 3 15,0 0-4-15,1 0 4 0,-1 0-6 0,3 1 1 0,0-1 0 16,-2 0-2-16,2 0-3 0,-1 2-1 0,-2-2-10 15,-2 0 5-15,-1 0-1 0,1 1-4 0,-1-2-1 16,0 1-1-16,0 0-2 0,-1 1-1 0,0-1-4 16,1 0 1-16,-2 1-2 0,-1-1 3 15,4 0-3-15,-2 1-4 0,0-1 3 0,-1 0-1 0,1 0 1 16,0 0-2-16,-2 0 2 0,3 0-2 0,-2 2-1 16,3-4 1-16,-1 4 0 0,-1-1 5 0,-1-1-2 15,2 0 2-15,-2 0 0 0,2 0 1 0,-1 1 0 16,1-1 4-16,0 0-4 0,-2 1 4 0,3-2-5 15,-4 2 0-15,3-1-3 0,0 0 3 0,-2 0-4 16,0-1-1-16,1 1 1 0,-1-1 1 0,2 1-4 16,-1 0 0-16,-2 1 5 0,2-2-2 0,1 2-3 15,-1 0-1-15,1-2 3 0,0 1-2 0,0 1-2 16,2-1-1-16,-1 0 2 0,0-1 1 0,0 1 1 16,-1 0 0-16,4 0 1 0,2 0-1 0,-4 0 2 0,2-1 8 15,1 0-4-15,-5-1 1 0,1 2 1 0,0-1 3 16,0 1-4-16,0-1-3 0,0 1 1 0,0-3 3 15,0 3 3-15,-1 0-6 0,1 0-2 0,-2 0 0 16,0 0-1-16,1-3 0 0,0 3-3 0,-2-1 3 16,0 0-1-16,1-1-2 0,-1 2 1 0,1-1 1 15,-4 1-1-15,-8 0-2 0,18 0 0 0,-11 0-1 16,4-1 0-16,-4 2 1 0,5-1-3 0,-3 1 2 16,-1 1 0-16,4-2 2 0,-4 1-3 0,2-1 0 15,0 1 0-15,0 1 2 0,2-1-1 0,-3-1 2 16,1 2 0-16,0-2 3 0,3 1-5 0,-3 1 2 15,3-2 9-15,-2 0 0 0,1 2 2 0,1-2 1 16,0 1 6-16,-2 0 4 0,10-1 1 0,-7 1 4 16,-1-1-3-16,-1 2 8 0,1-2-6 0,-2 1-1 15,3-1-1-15,-3 0 0 0,0 0-2 0,-1 1 0 16,3-1-1-16,-1 3-4 0,-2-3 3 0,2 2 9 16,-3-4-8-16,-2 4-6 0,2-1-1 0,-9-1 5 15,11 1-7-15,-11-1 10 0,14-1-3 0,-14 1 5 16,9 0-1-16,-9 0 3 0,8 1-1 0,-8-1 5 0,0 0-3 15,10 0 2-15,-10 0-2 0,0 0 2 16,0 0-5-16,0 0-3 0,0 0-1 0,9 0-7 16,-9 0-1-16,0 0 2 0,0 0-9 0,0 0 0 0,0 0-11 15,0 0-20-15,0 0-19 0,0 0-24 0,0 0-29 16,0 0-33-16,0 0-44 0,0 0-40 16,0 0-43-16,0 0-259 0,0 0-556 0,-32-2 247 15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16:20.884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7 67 61 0,'0'0'100'0,"0"0"-1"0,0 0-12 15,0 0-18-15,0 0-5 0,0 0-6 0,0 0-4 16,0 0-3-16,0 0-2 0,0 0-3 0,0 0 0 15,0 0-2-15,0 0 0 0,0 0-4 0,0 0 7 16,0 0-8-16,0 0 2 0,0 0-2 0,-8-11 6 16,8 11-3-16,0 0-3 0,0 0-2 0,0 0 0 15,0 0-2-15,0 0 6 0,0 0-3 0,0 0-5 16,0 0 7-16,0 0-3 0,0 0-6 0,0 0 1 16,0 0 0-16,0 0-2 0,0 0-1 0,0 0-8 15,0 0 5-15,0 0-3 0,0 0 1 0,0 0-3 16,0 0-2-16,0 0-2 0,0 0-10 0,0 0 6 15,0 0-2-15,0 0 4 0,0 0 1 0,0 0 1 16,0 0 1-16,0 0-3 0,0 0 3 0,0 0-5 0,0 0 8 16,0 0-1-16,0 0 3 0,0 0 1 0,0 0-7 15,14 17 5-15,-14-17-4 0,0 0 3 0,2 5-1 16,-2-5-2-16,0 0-2 0,0 0 4 0,2 9-1 16,-2-9 0-16,0 0 5 0,0 7 1 0,0-7 3 15,0 0-2-15,2 11 0 0,-2-11-5 16,2 7 0-16,-2-7-6 0,0 0-1 0,0 7 1 0,0-7-3 15,1 7 1-15,-1-7-1 0,0 0-2 0,0 11-2 16,0-11 2-16,4 3-3 0,-4-3 4 0,0 0-1 16,0 10-4-16,0-10 1 0,0 7 1 0,0-7 2 15,2 7 1-15,-2-7-4 0,0 0-1 0,0 10 3 16,0-10 1-16,0 0-1 0,0 10 1 0,0-10 5 16,2 5-4-16,-2-5-2 0,0 0-1 0,2 10 1 15,-2-10-1-15,0 7 0 0,0-7-2 0,0 0 3 16,0 8 1-16,0-8-3 0,0 0 3 0,2 9-2 0,-2-9 0 15,1 6-1-15,-1-6 1 0,0 0-1 0,0 0-5 16,5 7 6-16,-5-7-3 0,0 0-1 16,0 0-2-16,2 8 0 0,-2-8 2 0,0 0-1 0,0 0 0 15,-2 9-2-15,2-9 4 0,0 0-2 0,0 0 0 16,0 0 0-16,0 0-4 0,0 0 2 0,2 7-1 16,-2-7 2-16,0 0 2 0,0 0-3 0,0 0 1 15,0 0 1-15,0 0-3 0,0 0-1 0,0 0 1 16,0 0 0-16,0 9-1 0,0-9 5 0,0 0-1 15,0 0 0-15,0 0-2 0,0 0 1 0,0 0-7 16,0 0 8-16,0 0-1 0,0 0 3 0,0 0 1 16,0 0 9-16,0 0 2 0,0 0 1 0,0 0 4 15,0 0-3-15,0 0 2 0,0 0 3 0,0 0 5 16,0 0-3-16,0 0 1 0,0 0 1 0,0 0-1 16,0 0-1-16,0 0-7 0,0 0 1 0,0 0-2 15,0 0 2-15,0 0-8 0,0 0 1 0,0 0-3 0,0 0 0 16,2-26-2-16,-2 26 2 0,2-10-4 0,-2 10 1 15,0-9 0-15,0 9-3 0,5-10 0 0,-5 4 3 16,0 6-4-16,4-12 1 0,-2 7-2 0,0 0 0 16,1-3-1-16,-3 8 1 0,5-11-7 0,-3 4 8 15,0 2-3-15,-2 5-1 0,3-12-1 0,1 7 2 16,-2 0-2-16,-2 5-1 0,4-10 5 0,-4 10-4 16,2-9-1-16,1 4 0 0,-3 5 4 0,4-8-4 15,1 4-1-15,-5 4 2 0,5-8 0 0,-5 8 1 0,4-6 3 16,-4 6-4-16,4-6 2 0,-1 4-4 0,-3 2 3 15,6-5-3-15,-6 5 1 0,7-5 5 16,-7 5-6-16,7-5 3 0,-7 5 1 0,7-5 1 0,-7 5-2 16,6-5-2-16,-6 5 1 0,5-4 2 0,-5 4 2 15,7-3-2-15,-7 3 1 0,6-5-2 0,-6 5 1 16,0 0 0-16,7-4-2 0,-7 4 2 0,7-3-4 16,-7 3 0-16,0 0 3 0,5-5 1 0,-5 5-2 15,0 0-2-15,0 0 3 0,6-3 4 0,-6 3-4 16,0 0 0-16,0 0 1 0,9-2-1 0,-9 2-1 15,0 0 1-15,8-3-2 0,-8 3 4 0,8-1 0 16,-8 1 0-16,5-5 0 0,-5 5-2 0,6-3 3 16,-6 3 0-16,0 0-2 0,12-4 2 0,-12 4-4 15,0 0 1-15,6-3 2 0,-6 3-3 0,0 0 2 16,0 0 0-16,7-1 2 0,-7 1 1 0,0 0-3 16,0 0 0-16,0 0-2 0,0 0-2 0,7-3-1 0,-7 3 5 15,0 0-1-15,0 0-1 0,0 0 2 0,0 0 0 16,0 0-3-16,0 0 2 0,0 0-4 15,0 0 3-15,0 0-2 0,0 0 2 0,0 0-1 0,0 0 0 16,0 0-1-16,0 0 3 0,0 0 0 0,0 0 2 16,11 3-6-16,-11-3 5 0,0 0-3 0,3 5 2 15,-3-5-6-15,0 0 6 0,0 0-1 0,4 6 3 16,-4-6-3-16,0 0 2 0,4 6 0 0,-4-6 2 16,0 0-4-16,0 0 3 0,0 10 1 0,0-10-2 15,2 6 0-15,-2-6 2 0,0 0-3 0,4 7 2 16,-4-7 1-16,0 0-2 0,0 9 1 0,0-9 3 15,0 0-5-15,0 10 2 0,0-10 1 0,0 0-3 16,-3 8 4-16,3-8-4 0,0 0 2 0,-1 12-1 0,1-12-3 16,-2 6 5-16,2-6 3 0,0 0 3 0,-2 11-5 15,2-11 1-15,0 0-2 0,2 11 2 0,-2-11 1 16,-2 6 0-16,2-6-2 0,0 0 0 0,-2 12-3 16,2-12 6-16,0 5-4 0,0-5 0 0,-2 9 2 15,2-9 0-15,-2 11 4 0,2-11 0 0,-2 9 0 16,-1-5-2-16,3-4-3 0,-2 9 5 0,2-9 0 15,-2 7 0-15,2-7-4 0,0 0 4 0,-4 11-2 16,4-11-1-16,0 8-2 0,0-8 4 0,-1 10-1 16,1-10 0-16,-2 7-3 0,2-7 6 0,-1 8-1 15,1-8 1-15,-2 11-3 0,2-11 1 0,0 8-2 16,0-8 3-16,0 8-3 0,0-8-3 0,0 0 2 16,0 11-4-16,0-11 5 0,2 7 4 0,-2-7-2 15,1 7-3-15,-1-7 1 0,3 8 4 0,-3-8 2 16,0 0 3-16,2 7-2 0,-2-7 4 0,6 5 5 15,-6-5 1-15,3 6 3 0,-3-6 3 0,10 1-1 0,-10-1 3 16,10 6-1-16,-6-4 9 0,-4-2-9 0,11 2-4 16,-3 0-1-16,-8-2-2 0,9 3 1 15,-9-3-5-15,12 0-1 0,-4 1 2 0,-8-1 3 0,7 1-7 16,-7-1 2-16,0 0 0 0,12-1 5 0,-12 1 8 16,0 0 6-16,8-2-7 0,-8 2-8 0,0 0 4 0,4-7-8 15,-4 7 2-15,0 0-18 0,0 0-24 16,-2-12-9-16,2 12-18 0,0 0-23 0,-7-14-17 15,7 9-26-15,0 5-23 0,-5-10-34 0,5 10-32 0,-4-8-33 16,4 2-68-16,0 6-158 0,-4-9-503 16,4 9 222-16</inkml:trace>
  <inkml:trace contextRef="#ctx0" brushRef="#br0" timeOffset="9403.06">580 220 58 0,'-8'3'91'0,"8"-3"-2"0,0 0-12 0,0 0-10 15,0 0 1-15,-9-3-6 0,9 3 0 0,0 0-3 16,0 0-5-16,0 0-7 0,0 0 10 0,0 0-14 0,0 0 7 16,0 0 10-16,-5 4-1 0,5-4-4 15,0 0 6-15,0 0-1 0,0 0 0 0,0 0-1 16,0 0 3-16,0 0-6 0,0 0 0 0,0 0-2 0,0 0-3 15,0 0-1-15,0 0-5 0,0 0-4 0,0 0-3 16,0 0-8-16,0 0-3 0,0 0 2 0,0 0-5 16,0 0 0-16,0 0-2 0,0 0-15 0,0 0 8 15,0 0-3-15,-9 4 1 0,9-4-2 0,0 0 3 16,0 0-3-16,-4 7-2 0,4-7-1 0,0 0 0 16,0 0-1-16,-5 5 1 0,5-5-6 0,0 0 2 15,0 0 2-15,0 0-1 0,0 0-5 0,-4 4 4 16,4-4-2-16,0 0 0 0,0 0-1 0,0 0 6 15,0 0-6-15,0 0 4 0,0 0 2 0,0 0 1 16,0 0 0-16,0 0 0 0,0 0 3 0,0 0-1 16,0 0-5-16,0 0 12 0,0 0 9 0,0 0 1 0,0 0 1 15,0 0 3-15,0 0 6 0,0 0-1 0,27-4 1 16,-18 3-1-16,-9 1 3 0,14-3-5 16,-3 2 0-16,-1-2 0 0,2 0 0 0,-1 1-4 0,1-1-2 15,1 2-4-15,-1-3 0 0,-1 3-3 0,-1 0 1 16,3-2-4-16,-5 2 0 0,6-1-3 0,-7 2 0 15,1-1-5-15,2-1 0 0,-3 0 0 0,1 2-2 16,4-3 0-16,-7 3-2 0,5-2-1 0,-10 2 2 16,14-1-2-16,-5 0-3 0,-9 1-1 0,11 0 5 15,-11 0-1-15,12-3 1 0,-6 1 0 0,-6 2-1 16,15-3-2-16,-9 3 3 0,3-2-7 0,-9 2 3 16,12-3-3-16,-6 2 1 0,-6 1-3 0,11 0 3 0,-11 0-5 15,0 0-4-15,12-3-4 0,-12 3-7 16,0 0-3-16,10-1-2 0,-10 1-3 0,0 0-6 15,0 0-1-15,5-1-7 0,-5 1-7 0,0 0-3 0,0 0-2 16,0 0-10-16,0 0-3 0,0 0-3 0,0 0-16 16,0 0-4-16,0 0-11 0,0 0-14 0,0 0-18 15,0 0-36-15,0 0-101 0,0 0-291 0,-21 7 130 16</inkml:trace>
  <inkml:trace contextRef="#ctx0" brushRef="#br0" timeOffset="9842.01">734 97 154 0,'0'0'164'0,"0"0"-9"0,0 0-9 16,0 0-11-16,0 0-6 0,0 0-6 0,0 0-9 15,0 0-10-15,0 0-8 0,0 0-16 0,0 0-3 16,0 0-12-16,0 0-8 0,-6 4-2 0,6-4 0 16,0 0-2-16,0 0 3 0,0 15-3 0,0-15-2 15,0 12-3-15,0-3 2 0,0-1 0 0,0 3-4 16,-3 0 6-16,3-1-4 0,0 2-4 0,0 2-1 15,0-3-1-15,0 2-3 0,0-2-5 0,0 1-1 16,0 0-2-16,3-2-1 0,-3 0-1 0,0 1 0 16,0-1-5-16,0-1-1 0,0 2-5 0,2-6 2 0,0 2-3 15,0 0-1-15,-2 1-1 0,2-1 2 16,-2-7-7-16,5 11 3 0,-3-6-3 0,-2-5-1 16,2 10-11-16,-2-10-16 0,3 6-19 0,-1-1-16 0,-2-5-12 15,0 0-14-15,5 9-14 0,-5-9-24 16,0 0-27-16,0 0-65 0,0 0-116 0,11-4-350 15,-11 4 155-15</inkml:trace>
  <inkml:trace contextRef="#ctx0" brushRef="#br0" timeOffset="10422.37">1161-41 85 0,'0'0'144'15,"0"0"-13"-15,-10-3-6 0,10 3-7 0,0 0-5 16,0 0-11-16,0 0 0 0,-13 6 0 0,13-6-5 15,-8 7 2-15,2-4-6 0,0 4-4 0,1-2-12 16,1 4 8-16,0-1-6 0,-2 1-9 0,0 2 1 16,5-1-6-16,-5 2-1 0,4 0-2 0,-2 0 4 15,1 3-6-15,1-3-1 0,-1 5-5 0,3-5-5 16,-2 5-2-16,4-5 0 0,1 0-6 0,-3-2 1 16,2 2-8-16,1 0 1 0,1-4-3 0,0 3-6 0,0-2 0 15,-3-2-3-15,1 0 0 0,2 1-1 16,-1-1-2-16,2-1 0 0,-1 0-4 0,0-1-11 15,-1-1-16-15,1 1-18 0,0 0-16 0,-4-5-20 0,8 8-16 16,-8-8-16-16,6 5-17 0,-6-5-21 0,7 0-32 16,-7 0-163-16,0 0-357 0,12-6 158 0</inkml:trace>
  <inkml:trace contextRef="#ctx0" brushRef="#br0" timeOffset="11055.07">1280 77 127 0,'0'0'133'0,"0"0"-1"0,0 0-5 0,0 0 0 15,0 0-4-15,2 20-7 0,-2-20-9 0,0 12-1 16,0-3-8-16,0-1-8 0,0 1-13 0,0-9 11 15,0 15-11-15,0-5-3 0,0 0-4 0,0 0-8 16,0-1 2-16,2 0-8 0,-2 1-3 0,0-1-5 16,0-9-3-16,0 13-6 0,0-5-3 15,0-8 0-15,0 10-5 0,2-5-4 0,-2-5-1 0,2 11-4 16,-2-11-2-16,1 5 1 0,-1-5-6 0,0 0 1 16,2 7-1-16,-2-7 3 0,0 0-1 0,0 0 5 15,0 0 4-15,0 0-1 0,0 0-2 0,0 0-6 16,0 0 0-16,0 0 0 0,0 0-9 0,10-14 4 15,-8 9-3-15,0-4-12 0,0 4-1 0,0-6 2 16,-2 3-5-16,5 0 0 0,-5-2-12 0,2 0 2 16,0 1-5-16,1-1 8 0,-1 2-3 0,0-1 4 15,-1 0-7-15,1 1 5 0,-2 2 2 0,2-1 2 16,-2 7-4-16,4-12 5 0,-1 5-1 0,-3 7 3 0,4-11 1 16,-4 5-3-16,0 6 0 0,4-12 7 15,-1 7-2-15,-3 5 4 0,6-10-4 0,-6 10 2 0,5-7-2 16,-5 7 3-16,6-5 3 0,-6 5-1 0,3-7 0 15,-3 7-2-15,0 0 2 0,7-5-1 0,-7 5-1 16,0 0 1-16,5-3-1 0,-5 3 1 0,0 0 0 16,0 0 1-16,0 0 2 0,0 0-3 0,13 8 13 15,-9-3 3-15,1 2-1 0,-5-7 5 0,5 8-1 16,-1 1 6-16,-2-2 1 0,3 1 0 0,-1 0 0 16,0 1-1-16,0 3 2 0,0-3 3 0,-2 0 3 15,2 0 3-15,-1 0-3 0,-1 3 3 0,2-3-6 16,-2 2 1-16,0-2-2 0,1 1 4 0,0-1-5 15,-3-3-1-15,2 1-2 0,0-1-9 0,-2 2 2 16,0-8 0-16,2 11-1 0,-2-11 3 0,0 7-5 16,0-7 1-16,3 7-1 0,-3-7-6 0,0 0-12 15,1 8-10-15,-1-8-15 0,0 0-12 0,0 0-24 0,0 0-29 16,0 0-38-16,0 0-28 0,0 0-44 0,0 0-164 16,0 0-399-16,3-20 177 0</inkml:trace>
  <inkml:trace contextRef="#ctx0" brushRef="#br0" timeOffset="11479.12">1628 155 9 0,'0'0'184'0,"0"0"-10"0,0 0-4 15,0 0-4-15,2 8-5 0,-2-8-3 0,0 0-6 16,8 1 0-16,-8-1-9 0,0 0-5 0,7 2-10 16,-7-2-4-16,12-2-10 0,-12 2-6 0,10-1-5 15,-10 1-5-15,13 0-10 0,-5 0-9 0,-8 0-7 16,14-3-9-16,-14 3-5 0,14 0-6 0,-8-3-9 15,-6 3 4-15,14 0-6 0,-6 0-7 16,-8 0-3-16,14 0 0 0,-14 0-7 0,13 0-1 0,-8-1-4 16,-5 1-4-16,14-1 4 0,-14 1-2 0,13-3-4 15,-6 2 0-15,-2 0-3 0,-5 1-1 0,9-2-1 16,-9 2 1-16,0 0-7 0,12 0-1 0,-12 0-2 16,0 0-14-16,9 0-3 0,-9 0-11 0,0 0-17 15,0 0-9-15,0 0-14 0,10 0-21 0,-10 0-8 16,0 0-11-16,0 0-12 0,0 0-17 0,0 0-22 0,0 0-48 15,0 0-117-15,0 0-351 0,0 0 156 16</inkml:trace>
  <inkml:trace contextRef="#ctx0" brushRef="#br0" timeOffset="12047.54">1953-7 59 0,'0'0'155'0,"0"0"-3"0,0 0-12 15,0 0-9-15,0 0-10 0,0 0-11 0,0 0-4 16,0 0-1-16,0 0-6 0,0 0-3 0,0 0-3 0,0 0-5 15,1 14-3-15,-1-14-4 0,0 10-3 0,0-10 8 16,1 9-10-16,1-3 4 0,-2-6-7 0,0 13-1 16,0-7 5-16,0-6-4 0,0 13-4 0,0-2-2 15,2-3-2-15,2 3-2 0,-4-5-4 0,0 2-3 16,0-8-5-16,2 14-7 0,-2-7-4 16,1 3-5-16,0-1-1 0,0-2-4 0,1 1 0 0,-2-8-4 15,0 14 0-15,0-6-2 0,2-2-3 0,-2-6-4 16,3 12 3-16,-2-6-6 0,-1-6 5 0,3 9-8 15,-3-9 1-15,1 9 0 0,-1-9-7 0,1 6-12 16,-1-6-15-16,1 6-14 0,-1-6-18 0,0 0-14 16,0 0-19-16,0 0-10 0,0 0-25 0,0 0-25 15,0 0-22-15,0 0-44 0,0 0-131 0,0 0-373 0,0 0 164 16</inkml:trace>
  <inkml:trace contextRef="#ctx0" brushRef="#br0" timeOffset="12475.13">2105-129 33 0,'0'0'173'15,"0"0"-19"-15,0 0-7 0,-6-5-7 0,6 5-12 16,0 0-10-16,0 0-12 0,0 0-12 0,0 0 1 0,0 0-4 16,0 0-2-16,0 0-7 0,0 0 3 15,14 14-3-15,-14-14-2 0,10 9-1 0,-5-2-5 16,4-3-3-16,-3 6 0 0,1-2-1 0,2 0 0 0,-3 0-11 16,4 1 2-16,1 3 1 0,-3-1-3 0,0-1-1 15,1 3-5-15,-4-1-6 0,4-2-1 16,-4 1-4-16,0 1-3 0,-1 0-2 0,0 2-1 0,1-1 2 15,-3-3-1-15,1 4 1 0,-2-3 6 0,-1 0 0 16,0 0-5-16,1 2-4 0,-2-1-5 0,0-3 0 16,0 1-2-16,-1 2-3 0,1-3 5 0,1 2-12 15,-1-1 1-15,-4-3-2 0,5 2-1 0,-3-3 3 16,2 1-3-16,-1 0-4 0,-3-2 1 0,3 2-2 16,0-2-1-16,-2 0-15 0,4-5-16 0,-9 10-19 15,5-5-16-15,-2-1-17 0,6-4-25 0,-8 6-23 16,3-2-22-16,5-4-16 0,-6 3-17 0,6-3-22 15,-8 4-171-15,8-4-399 0,0 0 177 0</inkml:trace>
  <inkml:trace contextRef="#ctx0" brushRef="#br0" timeOffset="12966.03">2499 144 113 0,'0'0'190'0,"0"0"-9"0,0 0-17 16,0 0-13-16,0 0-18 0,0 0-7 0,0 0-11 15,0 0-9-15,0 0 1 0,0 0-2 0,0 0-1 16,0 0-1-16,0 0 9 0,12 7 5 0,-12-7-3 16,10 4-2-16,-10-4-4 0,9 1-3 0,-9-1-2 15,12 1-8-15,-5-1-3 0,1 3-5 0,-8-3-6 16,18-3-3-16,-8 3-7 0,0 3-3 0,-1-3-3 15,1 0-8-15,1-3-6 0,-11 3-4 0,19 0-5 16,-7-1-2-16,-4 1-7 0,-8 0-3 0,14-3-1 0,-6 2-6 16,-1 0 1-16,-7 1-4 0,12-1 2 0,-4-1-7 15,-8 2-4-15,0 0-6 0,9 0-13 0,-9 0-12 16,0 0-12-16,0 0-12 0,7-4-12 0,-7 4-15 16,0 0-19-16,0 0-18 0,0 0-18 0,0 0-10 15,0 0-19-15,0 0-8 0,0 0-5 0,0 0-14 16,-19-7-17-16,19 7-135 0,-11-4-360 0,4 1 160 15</inkml:trace>
  <inkml:trace contextRef="#ctx0" brushRef="#br0" timeOffset="13332.51">2563 12 8 0,'0'0'185'0,"0"0"-11"0,0 0-9 16,0 0-23-16,-2-6-10 0,2 6-12 0,0 0-17 0,0 0-9 15,0 0-5-15,0 0-8 0,0 0 2 0,0 0-2 16,0 0-7-16,0 0 8 0,-2 25 2 0,2-25-2 16,0 12 0-16,0-4-1 0,2 1-2 0,-1-2 5 15,-1 3 2-15,3 2 2 0,-3-4 1 0,3 4-3 16,0-3-7-16,-1 2-7 0,0 0 1 0,0-3-1 15,-1 1-3-15,-1 0-3 0,4-1-3 0,-2 2-11 16,-1-3-3-16,0-2-1 0,1 5-5 0,0-5-5 16,1 2-4-16,-2 2-3 0,-1-1 0 0,0-8-1 15,0 10-6-15,1-4-2 0,-1-6 2 0,-1 10-3 16,1-10-5-16,1 8-15 0,-1-8-16 0,0 0-12 16,-1 11-18-16,1-11-20 0,0 0-23 0,-3 6-21 15,3-6-29-15,0 0-38 0,0 0-37 0,0 0-210 16,0 0-458-16,0 0 203 0</inkml:trace>
  <inkml:trace contextRef="#ctx0" brushRef="#br0" timeOffset="13922.32">2973 160 90 0,'0'0'189'0,"0"0"-10"0,0 0-13 16,0 0-9-16,0 0-10 0,0 0-8 0,0 0 1 15,0 0-6-15,0 0-9 0,0 0-6 0,0 0-9 16,0 0-9-16,0 0-7 0,17 6-10 0,-17-6-8 0,0 0-3 16,0 0-8-16,0 0-4 0,0 0-8 15,10-2-2-15,-10 2-8 0,0 0 4 0,0 0-10 16,0 0 0-16,0 0-9 0,0 0-4 0,0 0-5 0,0 0-9 15,0 0-17-15,0 0-15 0,0 0-23 0,0 0-17 16,0 0-22-16,0 0-17 0,0 0-16 0,0 0-19 16,0 0-19-16,0 0-157 0,0 0-337 0,11-4 149 15</inkml:trace>
  <inkml:trace contextRef="#ctx0" brushRef="#br0" timeOffset="14270.01">3172 153 77 0,'0'0'206'0,"0"0"-12"15,0 0-11-15,0 0-11 0,0 0-6 0,0 0-8 0,0 0-9 16,0 0-7-16,0 0-7 0,0 0-7 0,0 0-5 16,0 0 0-16,0 0-4 0,0 0-4 15,0 0-7-15,0 0-5 0,8 2-5 0,-8-2-1 16,0 0-4-16,7 0-13 0,-7 0-3 0,0 0-10 0,0 0-6 16,9 0 4-16,-9 0-12 0,0 0-7 0,9 1-3 15,-9-1-2-15,0 0-8 0,0 0-1 0,0 0-3 16,9-3-3-16,-9 3-2 0,0 0-11 0,0 0-11 15,0 0-19-15,0 0-19 0,0 0-22 0,0 0-22 16,0 0-18-16,0 0-24 0,0 0-29 0,8 3-16 16,-8-3-20-16,0 0-14 0,0 0-16 0,0 0-125 15,0 0-369-15,0 0 163 0</inkml:trace>
  <inkml:trace contextRef="#ctx0" brushRef="#br0" timeOffset="14538.85">3388 156 169 0,'0'0'209'0,"5"4"-10"0,-5-4-11 16,0 0-6-16,0 0-6 0,0 0-8 0,0 0-7 15,0 0-8-15,0 0 1 0,0 0-14 0,0 0-9 16,0 0-10-16,0 0-5 0,0 0-13 0,0 0-7 15,0 0-9-15,0 0-5 0,0 0-9 0,0 0-9 16,0 0-6-16,0 0-5 0,0 0-10 0,0 0-11 16,0 0-18-16,0 0-22 0,0 0-20 0,0 0-32 15,0 0-34-15,0 0-34 0,0 0-33 0,5-9-43 16,-5 9-178-16,6-3-414 0,1-2 184 0</inkml:trace>
  <inkml:trace contextRef="#ctx0" brushRef="#br0" timeOffset="15191.69">3684 135 78 0,'0'0'161'16,"0"0"-1"-16,0 0-2 0,0 0-6 0,0 0-3 15,0 0-7-15,0 0-3 0,0 0-10 0,0 0-7 16,0 0-7-16,-10 0-8 0,10 0-4 0,0 0-10 0,0 0-7 15,0 0-8-15,0 0-3 0,0 0-4 16,0 0 4-16,0 0 3 0,0 0 2 0,0 0 2 16,0 0 2-16,23 5-1 0,-23-5-3 0,11 0-5 0,-2 0-6 15,-9 0-3-15,18-1-1 0,-7 1-7 16,0 0-4-16,0 0-2 0,2 0-4 0,-3-1-6 0,3 1-2 16,0 0-4-16,-2-1-5 0,-3-1 0 15,2 0-6-15,-1 2-2 0,-9 0-1 0,15-3-3 0,-8 3-1 16,-7 0 0-16,12 0-5 0,-12 0 0 0,9-1 0 15,-9 1-3-15,11 0 2 0,-11 0-4 0,0 0 2 16,0 0-7-16,10 0 2 0,-10 0-3 0,0 0 4 16,0 0-4-16,0 0-1 0,0 0-5 0,0 0-6 15,0 0-11-15,0 0-12 0,9 2-7 0,-9-2-14 16,0 0-9-16,0 0-14 0,0 0-26 0,0 0-32 16,0 0-24-16,0 0-25 0,0 0-28 0,0 0-201 15,0 0-447-15,0 0 198 0</inkml:trace>
  <inkml:trace contextRef="#ctx0" brushRef="#br0" timeOffset="15657.74">3812 17 190 0,'0'0'201'0,"3"-6"-9"0,-3 6-12 0,0 0-11 16,0 0-9-16,0 0-13 0,0 0-12 0,0 0-14 16,0 0-13-16,0 0-14 0,0 0-14 0,0 0-5 15,0 0-7-15,0 0-6 0,0 0 1 0,0 0 6 16,0 0-6-16,-6 24 0 0,5-18-3 0,-1 2 4 15,0 0 7-15,1 2-2 0,-1-2-3 0,1 3-4 16,0 0 1-16,-3-3 4 0,4 3-5 0,-1-1-7 16,-2 1-1-16,3 0-6 0,0-2-4 0,0 0-1 0,0-9-4 15,2 14-5-15,-1-5-2 0,0-4-1 16,-1-5-3-16,4 16-1 0,-2-10 0 0,1 1-5 16,-2-2-6-16,-1-5-30 0,3 11-33 0,-2-6-38 15,-1-5-43-15,0 0-43 0,1 8-60 0,-1-8-211 0,0 0-478 16,0 0 212-16</inkml:trace>
  <inkml:trace contextRef="#ctx0" brushRef="#br0" timeOffset="35950.57">4152-23 30 0,'0'0'133'0,"0"0"-10"0,0 0-4 16,0 0-12-16,0 0-8 0,0 0-7 0,-3-7 3 16,3 7-9-16,0 0-3 0,0 0-9 15,0 0 5-15,0 0-4 0,0 0-3 0,0 0-3 0,0 0 3 16,0 0-2-16,0 0 4 0,0 0-2 0,0 0-4 16,0 0-1-16,0 0 4 0,0 0-10 0,0 0-3 15,0 0-6-15,0 0-8 0,0 0 0 0,0 0-7 16,0 0-1-16,0 0-6 0,0 0-4 0,6-10-5 15,-6 10 1-15,0 0-3 0,0 0-6 0,5-9 2 16,-5 9 0-16,0 0-3 0,3-5-2 0,-3 5 1 16,0 0-2-16,3-5-2 0,-3 5 0 0,0 0-2 15,8-4 0-15,-8 4 0 0,6-3-1 0,-6 3-1 16,0 0 2-16,9-4-4 0,-9 4-1 0,7-3 3 16,-7 3-3-16,8-2 0 0,-8 2 1 0,0 0 0 15,10-3 2-15,-10 3-1 0,7-1-1 0,-7 1 2 16,8-4-2-16,-8 4 1 0,9-2 0 0,-9 2-1 15,0 0-1-15,11-1 0 0,-11 1 0 0,0 0 2 0,9 0-4 16,-9 0 2-16,0 0 2 0,0 0-2 0,9-2 2 16,-9 2-4-16,0 0 0 0,0 0 2 15,0 0 0-15,11 0-3 0,-11 0-3 0,0 0 3 16,0 0 1-16,0 0 0 0,7 2-2 0,-7-2 0 0,0 0 2 16,0 0-1-16,8 3 0 0,-8-3-4 0,0 0 0 15,0 0 4-15,4 6-3 0,-4-6 0 0,0 0 0 16,2 6-1-16,-2-6 7 0,0 0-4 0,1 7 1 15,-1-7-1-15,0 0 5 0,-1 12 0 0,1-12 1 16,0 6 0-16,0-6 1 0,-2 9-1 0,2-9 1 16,0 0 1-16,0 12 0 0,0-12-1 0,-2 8 0 15,2-8 1-15,-2 6 0 0,2-6 0 0,-4 11 1 16,3-7 4-16,1-4-4 0,-5 10 0 0,2-6-3 16,3-4 0-16,-4 10-2 0,4-10 4 0,-4 8 0 15,2-3 0-15,2-5 2 0,-5 8-5 0,2-4 2 0,3-4 0 16,-5 7 1-16,5-7 1 0,-4 7 3 15,4-7 9-15,-5 10 2 0,5-10 0 0,-4 6-2 16,2-2-1-16,2-4 0 0,-7 7 1 0,4-2-6 16,0 2 2-16,3-7-3 0,-6 8 0 0,6-8-1 15,-5 5-1-15,5-5 1 0,-7 7-3 0,3-2 0 16,-1 1 0-16,3 0-3 0,2-6 4 0,-8 7 0 16,3-1-1-16,2-2-1 0,3-4-3 0,-8 10 1 0,4-6 3 15,0 0-1-15,4-4-3 0,-4 8-1 0,4-8 2 16,-7 5 0-16,7-5 0 0,-2 8-3 0,-1-4 0 15,3-4 3-15,-5 8-1 0,5-8 1 0,-3 5-1 16,3-5-1-16,0 0-2 0,-6 8 2 0,6-8-1 16,-2 5 1-16,2-5-1 0,0 0 2 0,0 0-2 15,-5 7 2-15,5-7-2 0,0 0 0 0,0 0 1 16,0 0 4-16,0 0-2 0,0 0 0 0,0 0-1 16,0 0 3-16,0 0 4 0,0 0 2 0,0 0-1 15,-3 7 6-15,3-7-2 0,0 0 2 0,0 0-2 16,0 0-1-16,0 0 1 0,0 0-3 0,0 0-3 15,0 0 0-15,18-14-4 0,-18 14 4 0,10-3-2 16,-5 0-2-16,-5 3 3 0,12-9-2 0,-5 9-1 16,0-3-4-16,-7 3 4 0,9-1-1 0,-9 1-4 15,9-4 1-15,-9 4 0 0,11-3 1 0,-11 3 0 0,8-3 2 16,-8 3-5-16,0 0 1 0,13-1-1 0,-13 1 0 16,0 0 0-16,9 2-3 0,-9-2 4 15,0 0 0-15,7 2 4 0,-7-2-7 0,0 0 2 16,9 0 0-16,-9 0 0 0,0 0 10 0,10 3-10 0,-10-3 5 15,7 3-3-15,-7-3 2 0,10 4-3 16,-6-3 0-16,-4-1 0 0,10 4 1 0,-5-2 0 16,-1 2 1-16,-4-4 3 0,13 3 0 0,-7-1 1 0,1 2 3 15,-7-4 2-15,12 3 1 0,-4-3 0 0,1 2 3 16,0-1-2-16,0 3 2 0,0-4 2 0,-9 0 1 16,15-4 2-16,-7 5-1 0,3-1 2 0,-11 0 2 15,14 3 4-15,-9-3 0 0,-5 0 4 0,16 0 1 16,-10-3 3-16,-6 3 5 0,13-4 5 0,-6 3-5 15,-7 1 8-15,8-6 3 0,-8 6 7 0,9-2 5 16,-9 2-6-16,6-4-4 0,-6 4-1 0,0 0-3 16,7-6-3-16,-7 6-5 0,0 0-6 0,4-3-3 15,-4 3 3-15,0 0-13 0,0 0 5 0,0 0-14 16,6-4-18-16,-6 4-22 0,0 0-18 0,0 0-25 16,0 0-37-16,0 0-35 0,0 0-39 0,0 0-34 15,0 0-36-15,0 0-252 0,0 0-545 0,0 0 242 16</inkml:trace>
  <inkml:trace contextRef="#ctx0" brushRef="#br0" timeOffset="71198.05">-209 886 92 0,'0'0'164'0,"0"0"-12"16,0 0-8-16,0 0-9 0,0 0-11 0,0 0-3 15,0 0-6-15,0 0-1 0,0 0-7 0,0 0-1 16,0 0-8-16,0 0-2 0,0 0-4 0,0 0-3 16,0 0-5-16,0 0-3 0,0 0-5 0,0 0-3 15,0 0-8-15,0 0-3 0,0 0-6 0,0 0-8 16,0 0-1-16,0 0-6 0,0 0-6 0,0 0-3 16,0 0 1-16,23-7-7 0,-23 7 2 0,9-2-2 15,-9 2-1-15,11-2-3 0,-5-1 3 0,-6 3-4 0,14 0 4 16,-7 0 1-16,4-1 2 0,-1-2 0 0,0 3-1 15,2-1-5-15,-1 1 8 0,2-2-3 0,-1 0 0 16,-1-1-2-16,1 3-1 0,1-2-4 0,-3 2 0 16,3-3-2-16,1 1 0 0,-4 0-3 0,1 2 1 15,1-1-6-15,-3 0 3 0,-2 0-4 0,-7 1 0 16,14-2-2-16,-14 2-1 0,13 0 0 0,-6-1 1 16,-7 1-4-16,9 0 0 0,-9 0-1 0,0 0 0 15,9 0-2-15,-9 0 3 0,0 0-4 0,0 0 1 16,11 0-1-16,-11 0 0 0,0 0 2 0,7 1 0 15,-7-1-2-15,0 0 1 0,0 0 2 0,0 0 1 16,6 3-3-16,-6-3 0 0,0 0-1 0,0 0 3 0,0 0-4 16,0 0 0-16,5 2 3 0,-5-2 1 15,0 0-3-15,0 0-4 0,0 0-6 0,0 0-9 16,0 0-11-16,0 0-11 0,0 0-18 0,0 0-12 0,0 0-14 16,0 0-34-16,0 0 0 0,0 0-28 0,0 0-23 15,0 0-204-15,-18 9-405 0,18-9 179 16</inkml:trace>
  <inkml:trace contextRef="#ctx0" brushRef="#br0" timeOffset="71736.6">-155 1064 30 0,'0'0'178'0,"0"0"-10"15,0 0-8-15,0 0-18 0,0 0-17 0,0 0-2 16,0 0-5-16,0 0-11 0,0 0-9 0,0 0-5 16,7 3 1-16,-7-3-2 0,0 0-7 0,0 0 2 15,0 0 0-15,9 0-1 0,-9 0 3 0,7 2 3 16,-7-2 2-16,12-2-4 0,-12 2 1 0,13 0-2 16,-5 2 2-16,6-4-2 0,-5 4-1 0,5-2-3 15,-3-2-2-15,3 4-1 0,3-4-4 0,-3 2-2 16,-1 2-10-16,1-4-1 0,-1 2-9 0,4 0-5 15,-4 0-2-15,1 0 1 0,-1 0-13 0,1-3 6 16,-3 3-11-16,1 0-1 0,1-2-2 0,1 2-2 0,-4 0 1 16,-1-1-8-16,-9 1-1 0,16 0 0 15,-9 0-6-15,-7 0-1 0,14 1 1 0,-14-1-1 16,9-2-3-16,-9 2-2 0,8 1 0 0,-8-1-4 0,0 0 0 16,0 0-3-16,12 0 1 0,-12 0-12 0,0 0-11 15,4 3-3-15,-4-3-12 0,0 0-10 0,3 5-23 16,-3-5-17-16,0 0-23 0,0 0-21 0,0 0-28 15,-9 12-41-15,9-12-31 0,0 0-213 0,-4 5-481 16,4-5 213-16</inkml:trace>
  <inkml:trace contextRef="#ctx0" brushRef="#br0" timeOffset="74927.86">700 692 30 0,'0'0'150'0,"0"0"-4"0,-4-7-8 15,4 7-6-15,0 0-5 0,0 0-4 0,0 0-2 0,0 0-7 16,0 0-1-16,0 0-1 0,0 0-9 0,0 0 0 15,-5-5-11-15,5 5-2 0,0 0-8 0,0 0-1 16,0 0-10-16,0 0-4 0,0 0-7 0,0 0-9 16,0 0-4-16,0 0-2 0,0 0-11 0,0 0-3 15,0 0-4-15,0 0 0 0,0 0-2 0,0 0 0 16,0 0-5-16,0 0 3 0,9 19-3 0,-9-19 5 16,1 10 0-16,1-5 4 0,0 2-2 0,-2-7 2 15,2 13-5-15,-2-6 0 0,2-1-6 0,-2 5 1 0,0-4 1 16,0-7-1-16,2 13 0 0,-4-6 0 0,4 0-9 15,-2 3 4-15,0-10 0 0,0 11-4 0,3-5 2 16,-3-6-2-16,0 9-3 0,0-9 3 0,0 7-1 16,0-7-2-16,0 0 0 0,0 10 2 0,0-10-3 15,0 0-1-15,0 0 2 0,0 10 1 0,0-10-1 16,0 0 2-16,0 0 6 0,0 0 5 0,0 0 8 16,0 0 5-16,0 0-3 0,0 0-1 0,0 0-3 15,0 0-2-15,0 0-6 0,0 0 1 0,0 0-3 16,0 0 2-16,0 0-5 0,0 0 0 0,4-27-5 15,-4 27 1-15,0-12-1 0,3 8-3 0,-1-4-1 16,-2 8-2-16,2-13-7 0,-2 4-6 0,3 2-2 16,1-3-6-16,-2 3 3 0,2-1 4 0,1 1-2 15,-3-2 3-15,3 4-2 0,-2-3 3 0,1 3-1 16,0-2 3-16,-4 7 1 0,7-10-3 0,-5 3 4 0,-2 7 0 16,7-7 0-16,-4 2 0 0,-3 5 2 0,4-7 1 15,-4 7 0-15,4-6 3 0,-4 6-8 0,5-4 3 16,-5 4-1-16,0 0 2 0,4-4-1 0,-4 4 0 15,0 0-4-15,0 0 2 0,10 0-1 0,-10 0 1 16,0 0 2-16,0 0 4 0,10 7-5 0,-5-3 2 16,-5-4-1-16,4 10 2 0,-2-8 1 0,4 4 2 0,-6-6 8 15,6 11 4-15,-4-6 1 0,1 1 2 16,1 2 2-16,0-2-2 0,1-1-1 0,-4 2 5 16,3-2-3-16,-2 4 7 0,2-4-3 0,-2 1-2 0,-2-6 3 15,5 11-1-15,-3-7-4 0,0 3 2 16,2-1-2-16,-2 0-2 0,-2-6 1 0,4 10-1 15,-2-3-2-15,-2-7 0 0,4 7-2 0,-4-7 1 0,3 7-3 16,-3-7-2-16,2 8 5 0,-2-8-3 0,4 4 0 16,-4-4-6-16,3 7-10 0,-3-7-10 15,5 3-18-15,-5-3-14 0,0 0-24 0,4 7-23 0,-4-7-15 16,0 0-22-16,0 0-39 0,9 0-36 0,-9 0-199 16,0 0-441-16,11-9 196 0</inkml:trace>
  <inkml:trace contextRef="#ctx0" brushRef="#br0" timeOffset="75315.96">1181 612 109 0,'0'0'133'0,"0"0"-9"16,0 0 1-16,-10 3 0 0,10-3-5 0,0 0-3 15,0 0-2-15,0 0-3 0,0 0-5 0,-8 4-1 16,8-4-5-16,0 0-5 0,-5 7-1 0,0-3-2 16,5-4 0-16,-9 9-4 0,5-2-10 0,0 0-2 15,0 3-1-15,-2-2 0 0,0 3 2 0,-1-1-4 16,3 0-8-16,0 0-3 0,1 0-2 0,-2 2 0 15,3 0-8-15,0-3-2 0,2 1-3 0,0 1-5 0,0 0-5 16,2-1 3-16,0-1-3 0,0 2-1 0,1-2-4 16,2 0-4-16,-1 1-5 0,0-4 2 15,1 3 0-15,-1-4-4 0,3 0-8 0,-2 0-17 0,3-2-21 16,-1 3-25-16,1-3-33 0,0-1-29 0,-3 1-34 16,4-3-32-16,-9 0-69 0,16-3-131 15,-5-1-407-15,-4 3 181 0</inkml:trace>
  <inkml:trace contextRef="#ctx0" brushRef="#br0" timeOffset="76133.6">1355 704 68 0,'0'0'174'0,"0"0"-17"16,0 0-8-16,0 0-2 0,0 0-7 0,0 0-7 15,0 0-3-15,0 0-5 0,0 0-7 0,0 0-5 16,4 22-6-16,-2-16-8 0,-2-6-6 0,0 11-3 15,2-3-6-15,-2-8-4 0,3 14-5 0,-2-8-9 16,-1-6-7-16,1 13-5 0,1-8-1 0,-2 1-5 16,5-1-6-16,-5-5-2 0,0 12-6 0,2-8 0 15,-2-4-3-15,3 10-5 0,-3-10-1 0,4 8-4 16,-4-8-1-16,2 4 3 0,-2-4-8 0,0 0 1 16,2 7-1-16,-2-7-1 0,0 0 0 0,4 4 7 15,-4-4-5-15,0 0 0 0,0 0-3 0,0 0 0 16,0 0 0-16,0 0-5 0,0 0-2 0,11-15-2 0,-10 9-5 15,2-1-4-15,-1 2-10 0,0-2-7 0,0 0-1 16,3 1-1-16,-3-3 2 0,0-2 0 16,2 4 3-16,0-1-3 0,0 0-2 0,-2-2 8 0,2 5-1 15,-1-2 5-15,-1 1-1 0,2 0 1 0,1-1 5 16,-5 7-8-16,5-9 8 0,-1 5 5 0,-4 4-2 16,2-7-1-16,-2 7 5 0,7-5-5 0,-7 5 2 15,4-6 0-15,-4 6-2 0,0 0 2 0,2-6 0 16,-2 6-2-16,0 0 2 0,0 0 0 0,0 0 0 15,0 0 3-15,0 0-3 0,0 0 6 0,14 7 3 16,-14-7 5-16,4 8 0 0,-4-8 5 0,3 9 4 16,1-3 1-16,-4 1 0 0,3-1-1 0,0 2-2 0,1 0 1 15,-2 1-2-15,2-2 2 0,-1 1 2 16,-1 1-1-16,0 0 1 0,2-2 0 0,-4 1-2 16,2-2-5-16,-1 1 1 0,2 1-2 0,-3-8-1 0,4 9-1 15,-2-4-2-15,-2-5 4 0,2 9-3 0,1-6-1 16,-3-3-8-16,4 8-11 0,-4-8-25 0,2 9-17 15,-2-9-20-15,7 5-27 0,-7-5-30 0,7 0-41 16,-7 0-220-16,0 0-422 0,15-3 187 0</inkml:trace>
  <inkml:trace contextRef="#ctx0" brushRef="#br0" timeOffset="76400.66">1756 758 181 0,'0'0'176'0,"0"0"-10"16,0 0-4-16,0 0-20 0,0 0-9 0,0 0-7 0,0 0-3 16,0 0-1-16,7-4-3 0,-7 4-4 0,0 0 0 15,11 1-2-15,-11-1-3 0,16 0 0 0,-7 0-3 16,3 0 0-16,1 0-4 0,1-1-5 0,-1 0-5 15,5 1-7-15,-5-2-9 0,3 1-9 0,-3 1-5 16,2-3-6-16,-2 2-4 0,0 1-5 0,-3-3-5 16,-2 3-5-16,3-2-3 0,-3 2-7 0,0-1-1 15,-8 1-1-15,16-2-4 0,-9 0 1 0,-7 2-3 16,11-3-4-16,-11 3-12 0,8-2-7 0,-8 2-9 16,7-2-10-16,-7 2-8 0,0 0-17 0,0 0-22 0,0 0-33 15,0 0-16-15,0 0-17 0,0 0-21 16,0 0-13-16,0 0-28 0,0 0-170 0,0 0-395 15,-16-13 175-15</inkml:trace>
  <inkml:trace contextRef="#ctx0" brushRef="#br0" timeOffset="76684.59">1914 608 62 0,'-9'-1'188'15,"9"1"-19"-15,0 0-2 0,0 0-2 0,0 0-16 16,-7 8-11-16,7-8-5 0,-2 7-5 0,2-7-4 0,-4 10 2 16,1-4-9-16,3-6-12 0,0 13 3 15,0-5 0-15,3 1-4 0,-3 1-6 0,0-1 2 16,0 0-2-16,0 0-1 0,0 2-5 0,2-3-8 0,0 1-9 16,0-1-4-16,-1 2-6 0,2-3-7 0,0 0-7 15,-1 0-2-15,-2-1-7 0,4 1-2 0,-1 0-1 16,-2-1-2-16,3 1-11 0,-2 0 1 0,-2-7-2 15,4 9-3-15,-3-3-2 0,-1-6-2 0,2 8-4 16,-2-8-16-16,4 8-19 0,-4-8-15 0,5 7-17 16,-5-7-18-16,0 7-17 0,0-7-26 0,0 0-18 15,0 0-41-15,0 0-25 0,0 0-211 0,0 0-443 16,0 0 197-16</inkml:trace>
  <inkml:trace contextRef="#ctx0" brushRef="#br0" timeOffset="77119.82">2211 594 191 0,'0'0'220'0,"0"0"-9"0,0 0-13 0,0 0-10 16,0 0-16-16,0 0-10 0,0 0-16 0,0 0-14 15,0 0-18-15,0 0-7 0,0 0-6 0,0 0-5 16,0 0-3-16,0 0 0 0,0 0-3 0,-10 21-6 16,8-11-3-16,1-3-2 0,1 2 1 0,0-1-1 15,0-8-9-15,0 18-5 0,0-8-3 0,1-4 1 0,1 3-5 16,0 1-3-16,0-2-8 0,-2 0-8 16,2-1 0-16,1 1-3 0,-2-1-4 0,0-1 0 15,2 1-2-15,-3-7-15 0,1 10-17 0,-1-10-17 0,5 9-20 16,-4-3-23-16,-1-6-20 0,2 10-22 0,-2-10-31 15,0 9-31-15,0-9-24 0,0 8-60 0,0-8-136 16,0 0-417-16,-2 11 185 0</inkml:trace>
  <inkml:trace contextRef="#ctx0" brushRef="#br0" timeOffset="77554.29">2420 509 155 0,'0'0'188'16,"0"0"-12"-16,0 0-6 0,0 0-9 0,26 11-8 15,-21-4-3-15,1-2-5 0,4 4-9 0,-2-1 1 16,0 1-3-16,1 2-11 0,-2-2-10 0,2 3-4 15,-2-1-10-15,3 3-11 0,-5-3-7 0,0 0-8 16,-1 1-6-16,0 2-8 0,1 0-3 0,-3-1-5 0,-2-1-6 16,0 0-5-16,-1 3 1 0,-6 2-10 15,-1-2-19-15,0 2-25 0,-3 0-22 0,1-3-27 16,-1 1-29-16,-3-1-36 0,4-3-24 0,-3 0-61 0,2 1-139 16,2-2-380-16,0-3 170 0</inkml:trace>
  <inkml:trace contextRef="#ctx0" brushRef="#br0" timeOffset="80426.91">1648 1281 21 0,'0'0'179'0,"0"0"-12"16,0 0-16-16,0 0-13 0,0 0-15 0,0 0-8 16,0 0-7-16,0 0-4 0,6-22-7 15,-6 22-2-15,9-7-2 0,-4 4-6 0,3-2 3 0,2 1-1 16,-3-1 2-16,2 2-1 0,-2-3-4 0,4 3-7 15,-4-2-2-15,2 2-4 0,-1-1-6 0,-3 1-7 16,-5 3-6-16,12-4-3 0,-5-1-4 0,-7 5-7 16,8-1-4-16,-8 1-4 0,10-2-2 0,-10 2-3 15,11-2-6-15,-11 2-2 0,8 0-3 0,-8 0 0 16,0 0-3-16,10 1-3 0,-10-1 0 0,7 3-4 16,-7-3 1-16,0 0 0 0,4 8-1 0,-4-8 2 15,2 7-2-15,-2-7-2 0,0 9 2 0,0-9-2 16,0 12-1-16,0-12 0 0,-2 13 1 0,-1-3-3 0,2-2 0 15,-3-1 4-15,1 2-1 0,-1 2 0 16,-2-2 3-16,0 0-4 0,2 3 3 0,-5-3 4 16,4 1-4-16,0 2 2 0,-2-4 0 0,1 2 1 0,-3-1-1 15,0-2 1-15,2 1 1 0,0 1-2 0,-2-2-1 16,3 1-1-16,-3 0 5 0,1-2-3 0,2 0-4 16,-1-1 1-16,1 0 0 0,2-1 0 0,-2 1-4 15,1-2 7-15,-1 2-2 0,1-1-2 0,5-4 1 16,-6 3-2-16,6-3 2 0,-7 4 0 0,7-4 4 15,0 0-2-15,0 0 4 0,-7 3-1 0,7-3 0 16,0 0-3-16,0 0-1 0,0 0 0 0,0 0 2 16,0 0-2-16,0 0 0 0,0 0-5 0,0 0 2 15,0 0 0-15,0 0 1 0,11-21-5 0,-11 21 3 16,9-4-4-16,-4 1 2 0,-5 3-2 0,9-6 2 16,-9 6 1-16,8-5 0 0,-4 3-3 0,-4 2 2 0,10-2-2 15,-10 2 4-15,12-3-5 0,-12 3 2 0,9-2-3 16,-9 2 0-16,7 0 4 0,-7 0 0 15,0 0-5-15,14 4 4 0,-14-4-5 0,9 2 2 0,-9-2 3 16,8 3 0-16,-4 0 2 0,-4-3-1 0,8 7-3 16,-4-5 2-16,2 3 1 0,-1-4 1 0,0 3 0 15,-5-4 8-15,11 7-1 0,-4-4 3 0,-1-3 8 16,4 3 4-16,-1-2 2 0,5 0 4 0,-7 1 3 16,5-5-4-16,0 3 4 0,-3-1-4 0,5-2-2 15,-1 0 0-15,-2 1 1 0,1-1-2 0,0-1-5 16,0 1-3-16,-2 0 0 0,0-3-3 0,-2 5 0 15,-2-1-3-15,1-3 1 0,-7 5-4 0,11-2 2 16,-11 2-3-16,7-5-12 0,-7 5-9 0,6-2-13 0,-6 2-12 16,0 0-15-16,0 0-21 0,0 0-19 15,0 0-22-15,0 0-18 0,0 0-22 0,0 0-18 0,0 0-27 16,0 0-202-16,0 0-435 0,0 0 193 0</inkml:trace>
  <inkml:trace contextRef="#ctx0" brushRef="#br0" timeOffset="81195.88">2904 1022 29 0,'0'0'165'0,"0"0"-8"16,0 0-6-16,0 0-3 0,0 0-8 0,0 0-15 16,0 0-10-16,0 0-7 0,0 0-5 0,0 0-12 15,0 0-2-15,0 0-4 0,0 0-2 0,-4 4-4 16,4-4 0-16,0 0-5 0,0 0-3 0,0 0 2 15,0 0-6-15,16 6 5 0,-16-6-2 0,7 3-1 0,-7-3-3 16,11 3 0-16,-11-3-3 0,12 0 1 16,-4 0-5-16,-8 0-6 0,18 1 0 0,-8 0-2 0,1-1-2 15,0 0 2-15,3-1-3 0,-1 0-5 0,2 1-3 16,-2 0-2-16,1-2-1 0,-2 1-2 0,2 1-6 16,-3-2-1-16,1-1-2 0,-1 5-5 0,-1-4-3 15,-3 1-1-15,-7 1 0 0,15-3 0 0,-8 1 4 16,-7 2-4-16,10-1 3 0,-10 1 0 0,8-1 0 15,-8 1 3-15,0 0-3 0,10-4-1 0,-10 4-8 16,0 0 4-16,0 0 1 0,7-1-5 0,-7 1 1 16,0 0-3-16,0 0-3 0,0 0 7 0,0 0-4 15,0 0-2-15,0 0-7 0,0 0-7 0,0 0-10 16,0 0-11-16,0 0-18 0,0 0-23 0,7-2-25 16,-7 2-35-16,0 0-33 0,0 0-29 0,0 0-65 15,0 0-161-15,2-10-452 0,-2 10 200 0</inkml:trace>
  <inkml:trace contextRef="#ctx0" brushRef="#br0" timeOffset="81969.15">3356 931 169 0,'0'0'204'0,"5"-3"-12"16,-5 3-8-16,0 0-7 0,6-7-8 15,-6 7-10-15,5-7-8 0,-5 7-11 0,3-7-3 0,-3 7-14 16,4-8-9-16,-1 2-6 0,-3 6-7 0,3-9-8 15,0 4 1-15,2 1-8 0,-5 4-10 0,5-12-2 16,-2 6-7-16,-1-1-3 0,2 2-4 0,-4 5-2 16,5-7 0-16,-5 7-5 0,5-10-2 0,-5 10-4 15,4-7-1-15,-4 7-7 0,3-5-2 0,-3 5 0 16,3-4-1-16,-3 4-6 0,0 0 4 0,0 0-3 16,0 0-5-16,4-7-8 0,-4 7 3 0,0 0-4 15,0 0-2-15,0 0-3 0,0 0-1 0,0 0-5 16,0 0 1-16,0 0-2 0,0 0-3 0,0 0-3 15,0 0 3-15,0 0 1 0,0 0 2 0,0 0-2 16,5 19-2-16,-3-13-1 0,-2-6 3 0,1 13-2 16,-1-3 3-16,5-3-4 0,-5 3 3 0,0-2 2 15,-2 3 4-15,4-3-1 0,-2 1 7 0,0-2 0 0,0 3 7 16,0 1 4-16,1-2 1 0,0 3-4 16,-1-2 7-16,0 1 4 0,2-3 0 0,-2 5-4 0,0-5 1 15,1 1 2-15,-1 0-3 0,1 3 3 0,-1-4-8 16,0 1 4-16,2-2 1 0,-2-7-9 0,-2 13 9 15,4-5 1-15,-2-2-1 0,0-6 5 0,0 15 2 16,0-15-3-16,0 10-5 0,2-3 4 0,1-3 3 16,-3-4-5-16,0 10 0 0,0-10 4 0,2 9-12 15,0-3 4-15,-2-6-2 0,0 0-3 0,2 7-4 16,-2-7 7-16,4 7-4 0,-4-7 5 0,5 7-6 16,-5-7 2-16,3 6-7 0,-3-6-1 0,2 4-1 15,-2-4 3-15,4 6-9 0,-4-6 3 0,0 0-4 16,4 4 3-16,-4-4 0 0,0 0 0 0,0 0-3 15,5 5 2-15,-5-5 2 0,0 0-4 0,0 0 3 0,0 0-6 16,0 0 17-16,6 2-26 0,-6-2-8 16,0 0-20-16,0 0-32 0,0 0-37 0,0 0-39 15,16-9-48-15,-16 9-52 0,6-4-50 0,-6 4-321 0,3-5-664 16,-3 5 295-16</inkml:trace>
  <inkml:trace contextRef="#ctx0" brushRef="#br0" timeOffset="88370.78">-2005 1604 36 0,'0'0'104'0,"0"0"-13"15,0 0-2-15,0 0 5 0,0 0-1 0,0 0-11 16,0 0 8-16,0 0-6 0,0 0 3 0,0 0-2 0,0 0-4 15,0 0-2-15,0 0 0 0,0 0 7 0,0 0-6 16,0 0 4-16,0 0-5 0,0 0 3 0,0 0-2 16,8-14-3-16,-8 14-3 0,0 0-4 0,0 0-6 15,5-6-10-15,-5 6 0 0,0 0-3 0,0 0-4 16,3-6-8-16,-3 6 2 0,0 0-1 0,0 0-1 16,3-6-3-16,-3 6-5 0,0 0-1 0,0 0-3 15,0 0-6-15,0 0-1 0,0 0-2 0,0 0-1 16,-7-9-1-16,7 9-5 0,0 0 4 0,-13-2-5 15,13 2-1-15,-10-1 2 0,10 1-1 0,-12 1-2 16,12-1 0-16,-16 1-4 0,7 0 5 0,-3 2 1 16,2-3 2-16,-1 3 2 0,-1-1-2 0,3 1 2 15,-2 1 3-15,-1-2-1 0,1 2 0 0,0-1 3 16,1 0 3-16,-1 2-4 0,0 0-2 0,2-1 3 16,-1 0-2-16,4-1-2 0,-1-1-1 0,-1 4 1 0,0-3-2 15,4 2-1-15,-2-2-1 0,6-3-2 0,-10 8 0 16,4-2-2-16,3-1 2 0,-1 1-1 0,0-1 1 15,0 1-3-15,0-1 3 0,2 3-3 0,-1-2 1 16,2 4 4-16,-4-4-1 0,3 5 1 0,1-2-1 16,2 0 4-16,-2 0-4 0,0 2 2 0,1-2 1 15,-1 2 1-15,1-2-2 0,-2 2-3 0,1-2 1 16,1 1 0-16,0-1 1 0,0 2 3 0,1-2 0 16,2 0-3-16,-4-2 4 0,2 1-1 0,1 2 4 15,0-1-2-15,-1-1-1 0,2 0-4 0,-1 2 4 16,1-4-1-16,-1 1-1 0,3 0 0 0,0 0 3 15,-1 1-3-15,1-2 0 0,2 2 0 0,-1-2 1 16,-1 0-2-16,3 2 3 0,0-3-5 0,-1 2 1 16,2-2-5-16,-2-1-1 0,-1 1 3 0,3 0 0 0,-3 1-2 15,1 0-1-15,3-3-1 0,-4 2 3 16,1 0-4-16,-2-1 1 0,2-1 2 0,-2 0 1 0,2 0-4 16,-7-3 6-16,13 4-4 0,-7-2 4 0,-6-2-6 15,12 2 4-15,-12-2-1 0,13-2 2 0,-6 2 2 16,-7 0 3-16,12-2 0 0,-12 2 0 0,12-3-2 15,-7 2-2-15,2-1 2 0,-7 2 0 0,12-7-3 16,-8 6 2-16,-4 1-3 0,9-6 1 0,-5 4 1 0,-4 2-6 16,9-5 7-16,-9 5-1 0,8-4-6 15,-8 4-2-15,6-5 6 0,-6 5-1 0,5-6-4 16,-5 6 2-16,7-4 2 0,-7 4-6 0,0 0 0 16,5-4 3-16,-5 4 0 0,0 0 0 0,3-3-4 15,-3 3-1-15,0 0 5 0,0 0-11 0,0 0-10 16,0 0-11-16,0 0-17 0,0 0-13 0,0 0-25 15,0 0-24-15,0 0-22 0,0 0-31 0,0 0-28 0,0 0-35 16,0 0-230-16,0 0-491 0,7-6 218 16</inkml:trace>
  <inkml:trace contextRef="#ctx0" brushRef="#br0" timeOffset="89152.44">-1722 1898 42 0,'0'0'216'0,"0"0"-11"0,0 0-8 16,0 0-10-16,0 0-12 0,0 0-13 0,0 0-6 15,0 0-7-15,0 0-6 0,2-23-9 0,-2 23-11 16,0 0-5-16,5-7-12 0,-5 7-4 0,5-6-11 16,-5 6-6-16,8-6-10 0,-8 6-5 0,7-5-3 15,-1 4-10-15,-6 1-2 0,11-7-1 0,-4 4-5 16,1 2-3-16,-8 1-5 0,12-2-1 0,-3 2-9 15,-2-2 1-15,-7 2-6 0,14 2-1 0,-14-2-4 0,12 2-4 16,-7-1 0-16,-5-1-1 0,11 5-2 16,-6 0-2-16,-5-5-1 0,6 6-2 0,-2-3-1 15,-4-3 1-15,3 9 2 0,-3-9-3 0,3 10 3 0,-2-6-2 16,-1-4 0-16,0 11 0 0,0-11 1 0,-4 12 5 16,3-7-2-16,1-5 3 0,-2 10-6 0,-1-5 2 15,3-5-2-15,-4 9-1 0,0-4-1 0,4-5 0 16,-5 6-4-16,5-6 1 0,-2 6 0 0,2-6-4 15,0 0 5-15,-2 8-1 0,2-8-3 0,0 0-1 16,0 0 1-16,0 0 0 0,0 0-4 0,-1 7 8 16,1-7-1-16,0 0-1 0,0 0 0 0,0 0 3 15,0 0-7-15,10 3 8 0,-10-3-4 0,0 0 1 16,0 0-2-16,13-2-1 0,-13 2 1 0,11 0 1 16,-11 0-1-16,11 1-1 0,-11-1 3 0,9 0-3 15,-9 0 0-15,10 0 1 0,-10 0-1 0,10 1 3 16,-5 1-2-16,-5-2-3 0,9 4 1 0,-9-4 2 0,8 4-7 15,-8-4 2-15,6 5 1 0,-6-5 3 0,7 6-4 16,-5-3 3-16,-2-3 1 0,3 9-2 16,-1-4 1-16,-2-5-2 0,4 8 2 0,-1-3 1 0,-3-5-4 15,1 9 3-15,-1-9-3 0,0 10 5 0,0-10 1 16,0 10-2-16,0-10 4 0,-3 11 5 0,1-6-3 16,2-5 3-16,-4 14-2 0,-1-8 2 0,1-1-4 15,-1 0 8-15,-3 2-4 0,-1 1 0 0,4-1-1 16,-5 0 5-16,1-1-8 0,-1-1-1 0,-1-1 4 0,-1 1-9 15,3-1 7-15,-1 1-3 0,2-2 2 16,-2-2-10-16,1-1-18 0,-3 2-14 0,5-1-19 16,7-1-22-16,-14 1-34 0,6-1-34 0,8 0-31 15,-9-5-44-15,9 5-251 0,-6-8-508 0,6 8 225 0</inkml:trace>
  <inkml:trace contextRef="#ctx0" brushRef="#br0" timeOffset="-141517.18">-268 1985 97 0,'0'0'130'0,"0"0"-9"0,0 0-8 15,0 0-2-15,0 0-4 0,-6-9-1 16,6 9-5-16,0 0-3 0,0 0-10 0,0 0 2 0,0 0-2 15,0-8-6-15,0 8 1 0,0 0-6 0,0 0-2 16,0 0 2-16,-5-7-9 0,5 7 1 0,0 0 1 16,0 0-6-16,0-9 0 0,0 9-5 0,0 0 0 15,0 0-8-15,0-10 3 0,0 10 2 0,0 0-3 16,0 0-5-16,1-6 0 0,-1 6-9 0,0 0-1 16,0 0-2-16,0 0-8 0,6-6-3 0,-6 6-2 15,0 0-4-15,0 0-2 0,0 0-1 0,0 0-2 16,0 0-4-16,0 0-1 0,0 0-2 0,0 0-1 15,0 0 0-15,0 0 0 0,4 16 2 0,-4-16-1 16,0 0 0-16,2 12-1 0,-2-12 2 0,2 8 2 16,-2-8 0-16,-1 11 1 0,1-4 0 0,0-7-7 0,1 12 7 15,-1-5 2-15,3 0 1 0,-3-7 2 0,-3 15-1 16,3-8 5-16,3 0-1 0,-3 2-1 0,0-9-3 16,0 13 4-16,0-13-5 0,0 15-4 0,0-8 2 15,0-7 1-15,0 12-7 0,0-5 0 0,0-7 5 16,3 11-3-16,-3-5-2 0,0-6 5 0,0 11-3 15,0-11-1-15,2 9-4 0,-2-9 8 0,2 9-8 16,-2-9 1-16,0 8 1 0,0-8-1 0,3 5 0 16,-3-5 5-16,0 0-4 0,4 7-1 0,-4-7 0 15,0 0-3-15,0 0 3 0,2 7 0 0,-2-7 2 16,0 0 2-16,0 0 1 0,0 0 5 0,0 0 2 16,0 0 4-16,0 0 0 0,0 0 6 0,0 0 1 0,0 0-2 15,0 0 0-15,0 0-4 0,0 0-4 0,0 0 0 16,0 0-3-16,0 0 2 0,0 0-5 15,0 0 1-15,0 0-4 0,0-22-1 0,0 22-1 0,0-11 4 16,0 11-7-16,0-13 1 0,0 3 0 0,0 4 2 16,2-2-3-16,-2 8-1 0,4-15-4 0,-3 6-1 15,1 1 2-15,0-3-2 0,1 2 1 0,1-1 0 16,-3 2-4-16,3-2-2 0,0 0-1 0,-2 2 3 16,0-1 0-16,1 4 3 0,1-3 0 0,-1 2 1 15,-3 6-2-15,4-12 1 0,-1 6 0 0,1 1-2 16,-2-1 4-16,-2 6-3 0,4-8 0 0,-4 8 6 15,2-9-4-15,1 4 1 0,-3 5-1 0,5-5 3 16,-5 5-2-16,2-6 3 0,-2 6-1 0,0 0-3 0,5-7 3 16,-5 7-7-16,0 0 4 0,0 0 0 15,2-7-2-15,-2 7 1 0,0 0 1 0,6-3 1 16,-6 3-2-16,0 0-1 0,0 0 2 0,0 0-1 0,7-4 1 16,-7 4-3-16,0 0 3 0,0 0-1 0,0 0-1 15,12 6 5-15,-12-6-2 0,8 2-4 0,-8-2 7 16,5 3 0-16,-5-3 1 0,9 4-1 0,-6 0-1 15,-3-4 6-15,6 9-6 0,-4-5 2 0,1 1-2 16,1 1 7-16,0-3 1 0,-4 5-1 0,0-8 1 16,4 11 2-16,-3-3-3 0,-1-1 2 0,1 1 0 15,1 1-1-15,-2-9 1 0,0 14 2 0,0-8-1 16,0 3-1-16,0-2 4 0,0 3-3 0,-2 0 1 16,2 0 1-16,0-1-2 0,0-1 6 0,-1 1-4 15,2 1-4-15,-1-3 4 0,0 1-3 0,0-8-1 16,0 14 1-16,0-6-1 0,0-8 4 0,2 14-5 0,-2-7 6 15,0-7-5-15,2 12-7 0,-2-7 8 0,0-5-4 16,0 12-3-16,0-12 4 0,2 10-4 0,-2-3 6 16,0-7-8-16,2 8 7 0,-2-8-3 0,0 7-1 15,0-7 2-15,0 0-4 0,2 8 2 0,-2-8 0 16,0 0-2-16,2 7 2 0,-2-7 2 0,0 0-7 16,0 0-11-16,5 5-7 0,-5-5-17 0,0 0-14 15,0 0-16-15,0 0-15 0,0 0-13 0,0 7-21 16,0-7-23-16,0 0-25 0,0 0-20 0,0 0-15 15,0 0-40-15,0 0-159 0,0 0-431 0,0 0 191 16</inkml:trace>
  <inkml:trace contextRef="#ctx0" brushRef="#br0" timeOffset="-141030.4">32 2124 16 0,'4'-5'198'15,"-4"5"-7"-15,0 0-11 0,0 0-14 0,0 0 0 16,0 0-14-16,0 0-10 0,6-4-10 0,-6 4-10 15,0 0-11-15,0 0-7 0,0 0-8 0,0 0-5 0,0 0-10 16,0 0-6-16,0 0 2 0,0 0 2 16,0 0-5-16,0 0-1 0,0 0-5 0,0 0-3 15,13 7-1-15,-13-7-3 0,0 0-2 0,7 4-1 0,-7-4-4 16,9 3-1-16,-9-3-1 0,9 1 0 0,-9-1-5 16,13 0-2-16,-6 1-4 0,-7-1-6 15,13 0 2-15,-13 0-7 0,12 0 0 0,-12 0 0 0,13-1-5 16,-6 0-1-16,-7 1 2 0,12-3-3 0,-4 1-3 15,-1 0 0-15,-7 2-2 0,12-3-3 0,-4 3 1 16,-8 0-1-16,12-2-3 0,-5 0 0 0,-7 2-5 16,6-1 2-16,-6 1 2 0,7-2-6 0,-7 2 0 15,10-3 0-15,-10 3-1 0,0 0-2 0,0 0-3 16,8-1-11-16,-8 1-2 0,0 0-12 0,0 0-10 16,7-1-14-16,-7 1-12 0,0 0-17 0,0 0-12 15,0 0-14-15,7-2-17 0,-7 2-36 0,0 0 0 0,0 0-22 16,0 0-42-16,7-8-140 0,-7 8-390 0,2-6 173 15</inkml:trace>
  <inkml:trace contextRef="#ctx0" brushRef="#br0" timeOffset="-140571.8">322 1939 160 0,'0'0'161'16,"0"0"-10"-16,4-7-7 0,-4 7-6 0,0 0-6 15,0 0-7-15,0 0-4 0,0 0-2 0,0 0-13 0,0 0-11 16,0 0-7-16,0 0-9 0,0 0-9 0,0 0 2 16,0 0 2-16,0 0 1 0,0 0-7 15,0 0-5-15,0 0 2 0,0 0-2 0,-7 24-2 0,7-24 1 16,-2 11 1-16,2-3 3 0,0-8-1 0,0 15 2 15,0-6 1-15,0 2-2 0,-2-2-4 16,2-1-2-16,-2 4-5 0,2-3-1 0,0 0-2 0,2 2-5 16,-2-3-2-16,0 1-2 0,0-1 0 0,0 1-2 15,2 1-4-15,-2 0 0 0,0-3-3 0,2 0-1 16,-2 0-2-16,2 2 0 0,-2-9-4 0,0 13 0 16,1-8-5-16,3 2 1 0,-2-2-6 0,-2-5-3 15,2 12 2-15,-2-12-4 0,2 8 0 0,1-4-1 0,-3-4 0 16,2 6-1-16,-2-6 1 0,5 7-5 15,-5-7 4-15,0 0-5 0,0 7 1 0,0-7 0 16,0 0 1-16,0 0-1 0,0 0-9 0,4 8-8 0,-4-8-12 16,0 0-18-16,0 0-7 0,0 0-17 0,0 0-13 15,0 0-22-15,0 0-26 0,0 0-36 0,0 0-31 16,0 0-52-16,0 0-181 0,0 0-462 0,9-15 204 16</inkml:trace>
  <inkml:trace contextRef="#ctx0" brushRef="#br0" timeOffset="-140132.05">623 1835 135 0,'0'-8'207'0,"0"8"-11"0,0 0-19 15,0 0-12-15,0 0-19 0,0 0-15 0,0 0-13 16,0 0 2-16,0 0-4 0,0 0 2 0,0 0-1 15,0 0-5-15,9 20 7 0,-6-14-2 0,2 3-4 16,-1 0-5-16,1 1 1 0,-1 0-7 0,2 1-6 16,-1 0-4-16,2 4-9 0,-2 1-8 0,1-1-8 15,-2 2-3-15,1 0-8 0,0 0-1 0,0 0-6 16,-5-1-3-16,4 2-1 0,-4 0-8 0,0-2-3 16,-2 1-2-16,0 0-7 0,-1-2 1 0,-1 2-2 0,-2-3-3 15,0 1 1-15,-3 1-12 0,0 0-24 16,4-6-14-16,-5 5-16 0,1-2-38 0,-3-1-17 15,1 1-30-15,1-5-27 0,2-2-34 0,-1 1-32 0,-1-4-199 16,2 2-454-16,1-3 201 0</inkml:trace>
  <inkml:trace contextRef="#ctx0" brushRef="#br0" timeOffset="-139279.06">-241 1716 9 0,'0'0'144'15,"0"0"3"-15,0 0-6 0,0 0-9 16,0 0-9-16,0 0-4 0,0 0-3 0,0 0-6 16,0 0-5-16,0 0-4 0,0 0-1 0,0 0-2 0,0 0-10 15,-4-10-2-15,4 10-5 0,0 0-2 0,0 0-4 16,0 0-6-16,0 0-7 0,0 0-6 0,-7-2-3 16,7 2-7-16,0 0 0 0,0 0 0 0,0 0-1 15,-18 7-5-15,10-5 3 0,3 3 0 0,-5 2 0 16,0 1 4-16,1-1 2 0,-5 4 0 0,3 2 1 15,-3 2-4-15,-1-1-1 0,-1 6 2 0,2 1-5 16,-2-1-1-16,2 5 0 0,-1-2-2 0,3 0-5 16,1 0-3-16,2 5-2 0,0-4-2 0,4 1-2 0,1 1-1 15,2 1-3-15,2-3-2 0,2 1 3 0,7 1-3 16,-2-2-3-16,4 1 1 0,0-3-3 0,-1-5-4 16,7 3-2-16,-3-3-14 0,2-2-18 0,-2-1-17 15,2-2-21-15,1-1-28 0,2 0-44 0,-1-2-22 16,-3-2-30-16,3-2-241 0,-5-2-462 0,6 1 204 15</inkml:trace>
  <inkml:trace contextRef="#ctx0" brushRef="#br0" timeOffset="-137464.26">913 2151 54 0,'0'0'171'0,"0"0"-11"16,-4 5-11-16,4-5-13 0,0 0-8 16,0 0-12-16,0 0-11 0,0 0-3 0,0 0-18 15,0 0 3-15,0 0-3 0,0 0-3 0,0 0-3 0,0 0-5 16,0 0 0-16,0 0 1 0,0 0-9 0,0 0-2 16,0 0-8-16,0 9-2 0,0-9 1 15,0 0-6-15,0 0-4 0,0 0 1 0,0 0 0 0,0 0-3 16,0 0 3-16,0 0 0 0,0 0 3 0,0 0 1 15,0 0 11-15,0 0 8 0,0 0 6 0,8 5 2 16,-8-5 1-16,0 0 0 0,0 0-12 0,0 0 1 16,0 0-4-16,0 0-4 0,0 0-3 0,0 0-2 15,0 0-9-15,2-21-2 0,-2 21-2 0,3-7-6 16,-3 7-1-16,0 0-7 0,0 0 2 0,-3-12-4 16,3 12-3-16,0 0-5 0,0 0-1 0,0 0-9 15,-2-8-13-15,2 8-20 0,0 0-18 0,0 0-20 16,0 0-11-16,0 0-13 0,0 0-16 0,0 0-23 0,0 0-20 15,0 0-20-15,0 0-26 0,0 0-227 0,0 0-456 16,-7 22 202-16</inkml:trace>
  <inkml:trace contextRef="#ctx0" brushRef="#br0" timeOffset="-136465.14">1109 2048 60 0,'0'0'197'0,"0"0"-10"0,0 0-8 0,4-6-17 16,-4 6-10-16,0 0-12 0,0 0-8 0,0 0-15 15,0 0-10-15,0 0-13 0,0 0-9 0,0 0-2 16,0 0-2-16,0 0-9 0,0 0 7 0,0 0-7 16,7 15-1-16,-7-15-5 0,2 11 2 0,0-6-1 15,0 1-1-15,2 2-6 0,-2-2-6 0,0 3-6 16,0-2 2-16,0 1-4 0,0-1-1 0,1 0-5 16,-2 1-1-16,0-1-7 0,1-1 1 0,0 1-5 15,-2-7-2-15,4 11-1 0,-4-11 0 0,0 12-5 16,0-7 3-16,0-5-6 0,2 9-2 0,-2-9-1 0,3 8 1 15,-3-8-5-15,0 0 2 0,1 8-2 16,-1-8 1-16,0 0-4 0,0 0 0 0,0 7 2 0,0-7-1 16,0 0 0-16,0 0-2 0,0 0 4 0,4 7-3 15,-4-7 9-15,0 0 7 0,0 0-1 0,0 0 1 16,0 0-4-16,0 0-2 0,0 0 1 0,0 0-5 16,0 0-6-16,0 0 1 0,2-27-1 0,0 20 3 15,0-3-7-15,0 3-6 0,-1-2-1 0,3 0-3 16,-4 0-2-16,4-3 7 0,-2 5-5 0,2-3 2 15,-2 1-1-15,2 1 2 0,0-1 0 0,-1 4 1 16,-1-3-2-16,0 2-1 0,0 1 2 0,2-2 0 16,-4 7 1-16,4-9 1 0,-4 9 1 0,4-10 0 15,-4 10-2-15,2-7 3 0,-2 7-2 0,4-7 4 16,-4 7-5-16,3-5 0 0,-3 5 1 0,2-5-3 16,-2 5 3-16,0 0 6 0,7-9-7 0,-7 9-2 0,3-3 5 15,-3 3-3-15,6-5 1 0,-6 5 2 0,0 0-4 16,7-5 5-16,-7 5-1 0,0 0 0 0,6-4-3 15,-6 4 4-15,0 0-3 0,7 0 0 0,-7 0 1 16,0 0 0-16,0 0-1 0,9-4 4 0,-9 4-4 16,0 0-1-16,0 0-1 0,0 0 1 0,0 0 0 15,0 0 6-15,0 0-7 0,0 0 0 0,11 4 1 16,-11-4-1-16,0 0 2 0,3 6 1 0,-3-6-2 16,1 8 2-16,-1-8 6 0,0 8 4 0,0-8 2 15,1 12-2-15,1-5 2 0,-2-7-1 0,0 12-1 16,0-12 1-16,0 13 3 0,0-13 1 0,-2 12-3 15,1-3 2-15,1-1-1 0,-1 1 5 0,1-9-2 16,-1 15-2-16,1-8 1 0,0-7 1 0,0 17 3 0,0-9 3 16,0 0-1-16,1-1 0 0,-1-7-1 0,0 15-2 15,1-7-3-15,-1 1 0 0,0-9 0 0,1 13-4 16,-1-8 3-16,0-5 1 0,2 13-4 0,-2-13-3 16,3 9-1-16,-3-4 2 0,0-5 0 0,2 7-2 15,-2-7 0-15,2 8 5 0,-2-8-5 0,0 0 2 16,2 7-2-16,-2-7-1 0,0 0 1 0,0 0 1 15,0 0 3-15,1 6-10 0,-1-6 3 0,0 0-12 16,0 0-10-16,0 0-15 0,0 0-19 0,0 0-18 16,0 0-18-16,0 0-16 0,2 6-20 0,-2-6-26 15,0 0-26-15,0 0-26 0,2 7-233 0,-2-7-472 16,0 0 209-16</inkml:trace>
  <inkml:trace contextRef="#ctx0" brushRef="#br0" timeOffset="-135538.67">1476 2197 48 0,'0'0'149'0,"0"0"-5"16,0 0-11-16,0 0-10 0,0 0-3 0,0 0-18 0,0 0 11 15,0 0-2-15,0 0-6 0,0 0-9 0,0 0 0 16,0 0-8-16,0 0-3 0,0 0-2 16,0 0-4-16,0 0-3 0,0 0-2 0,0 0-2 0,0 0-9 15,0 0-5-15,0 0-1 0,0 0-9 0,0 0-6 16,0 0 3-16,0 0-6 0,0 0-5 16,0 0-2-16,0 0-2 0,0 0-3 0,0 0-1 0,0 0-9 15,0 0 8-15,0 0-2 0,0 0-3 0,0 0 4 16,5-6 0-16,-5 6-2 0,9-1-2 0,-9 1 0 15,0 0-1-15,9-1-4 0,-9 1 1 0,9-2-4 16,-9 2 1-16,7 0-4 0,-7 0 1 0,11 0-2 16,-11 0-2-16,0 0 1 0,12-2 2 0,-12 2-5 15,10 0 3-15,-10 0 1 0,11 0-2 0,-11 0 0 16,10 0-1-16,-10 0 4 0,7-3-5 0,-7 3 0 16,10 3 3-16,-10-3-5 0,0 0 0 0,13-3 1 15,-13 3 3-15,0 0-3 0,10 0 0 0,-10 0-1 16,0 0 5-16,9 0-5 0,-9 0-2 0,0 0 3 15,10 0 2-15,-10 0-8 0,0 0 5 0,9-1-1 16,-9 1-1-16,0 0 2 0,0 0 1 0,11 0-3 0,-11 0 2 16,0 0 2-16,0 0-6 0,0 0-1 0,11 1-2 15,-11-1-4-15,0 0-2 0,0 0-2 0,0 0-8 16,0 0-4-16,0 0-5 0,0 0-5 0,9 0-10 16,-9 0-14-16,0 0-14 0,0 0-23 0,0 0-19 15,0 0-15-15,0 0-18 0,0 0-14 0,0 0-146 16,0 0-332-16,0 0 147 0</inkml:trace>
  <inkml:trace contextRef="#ctx0" brushRef="#br0" timeOffset="-135092.25">1596 2045 14 0,'0'0'153'16,"0"0"-7"-16,0 0-18 0,0 0-6 0,0 0-12 0,0 0-1 16,0 0-12-16,0 0-5 0,0 0 4 0,0 0 1 15,0 0-1-15,0 0 2 0,0 0-5 0,0 0-8 16,0 0 3-16,0 0-4 0,-4 28-4 0,4-23 2 15,0-5-2-15,-4 12-6 0,4-7-1 0,0-5-1 16,-1 14-2-16,1-6 4 0,0 2-1 0,-1-2-6 16,1 1 1-16,-2-1-10 0,2 1 0 0,0 0-1 15,-2 2-3-15,2-2-6 0,0-2-5 0,0-7-1 16,0 17 0-16,0-8-4 0,0-9-3 0,0 13-3 16,0-6 0-16,-2 1-6 0,2-8 2 0,2 13-3 0,-2-13-5 15,2 12 0-15,-4-6 2 0,2-6-6 16,2 11-2-16,0-6-2 0,-2-5-1 0,1 8-1 15,-1-8 2-15,1 8-1 0,-1-8-2 0,0 0-5 0,4 9-10 16,-4-9-17-16,2 5-9 0,-2-5-15 0,0 0-20 16,5 5-13-16,-5-5-20 0,0 0-28 0,8 3-31 15,-8-3-26-15,9 0-228 0,-9 0-446 0,0 0 198 16</inkml:trace>
  <inkml:trace contextRef="#ctx0" brushRef="#br0" timeOffset="-133402.1">2065 1920 70 0,'0'0'172'0,"0"0"-12"15,0 0-13-15,0 0-6 0,4-9-9 0,-4 9-8 16,0 0-5-16,0 0-5 0,0 0-7 0,0 0-8 0,2-8-3 16,-2 8-11-16,0 0-2 0,0 0-4 15,0 0-5-15,0 0-4 0,0 0-4 0,0 0-3 16,0 0-2-16,0 0-10 0,0 0-3 0,0 0-4 0,0 0-8 15,0 0-3-15,-10-5-2 0,10 5-2 0,0 0-1 16,0 0-1-16,-12 2-1 0,12-2-2 0,0 0 0 16,-13 4 1-16,13-4-1 0,-14 6 1 0,10-3-3 15,-3 1 1-15,3-1-4 0,-4 2 0 0,2 0 0 16,-3 4 2-16,2-4 2 0,-3 3-3 0,4 1-1 16,-2-2 0-16,1 1 4 0,-1 2-3 0,0 1 5 15,3 2-6-15,-1-3 3 0,-2 4-4 0,4-3-2 16,-1 4 3-16,0-1 1 0,0 2-3 0,0-4 3 15,4 3-3-15,-1-3 0 0,1 1-1 0,0 1 0 0,1-2-4 16,2 1 2-16,2 1-3 0,0-1 0 16,0-2-1-16,-2 2-2 0,2-2 0 0,1-1 3 0,-1 2-3 15,0-2 1-15,2 0-1 0,-2-2 1 16,-1 1-2-16,-1-2-2 0,3-2 0 0,-1 2 3 0,-2 0-14 16,-2-7-13-16,7 10-17 0,-7-5-10 0,4 0-19 15,-4-5-8-15,3 9-28 0,-3-9-19 0,4 7-17 16,-4-7-26-16,6 1-39 0,-6-1-165 0,7 2-399 15,-7-2 177-15</inkml:trace>
  <inkml:trace contextRef="#ctx0" brushRef="#br0" timeOffset="-132498.27">2153 2137 52 0,'0'0'172'0,"0"0"-13"16,3-8-4-16,-3 8-12 0,0 0-12 0,0 0-13 15,0 0 0-15,0 0-4 0,0 0-4 0,0 0-8 16,0 0-4-16,0 0-9 0,9 15-4 0,-9-15-3 16,4 12-7-16,-3-6 0 0,0 0-2 0,-1-6-8 0,3 13-5 15,-2-5-1-15,0-2-7 0,1 2-5 0,-2-1-1 16,2 0-11-16,0 1 3 0,-1-1-2 0,2 0-5 16,-3-7 1-16,1 12-2 0,0-5-2 0,3-1-6 15,-4-6 0-15,0 10-3 0,0-10-1 0,0 9 1 16,0-9-1-16,0 0-4 0,4 8-1 0,-4-8 1 15,0 0-6-15,1 6 1 0,-1-6 3 0,0 0-5 16,0 0 5-16,0 0-5 0,1 7 8 0,-1-7 1 16,0 0 2-16,0 0-3 0,0 0 4 0,0 0-3 15,0 0-4-15,0 0-2 0,0 0-3 0,0 0 1 16,0 0 0-16,0-26-6 0,0 26 2 0,0-16-4 16,1 8-2-16,-1-1-4 0,3-1 3 0,0-2-5 15,-1 1 2-15,-1 1-5 0,3-1 1 0,-1 1 2 0,1 0-1 16,-2 1-1-16,1-2-2 0,-1 4 2 0,1 0 3 15,-2 0-3-15,3-1 1 0,-1 3 1 0,-3 5 1 16,3-10 2-16,0 6 0 0,-3 4 2 0,6-10 0 16,-6 10 0-16,4-5-2 0,-4 5 3 0,0 0 1 15,2-7-3-15,-2 7 0 0,0 0 2 16,0 0 1-16,6-7-6 0,-6 7 0 0,0 0 5 0,0 0-3 16,0 0 2-16,5-3-1 0,-5 3-2 0,0 0 2 15,0 0 1-15,0 0-1 0,10 15 6 0,-9-11 3 16,-1-4-1-16,3 10 7 0,-1-2 5 0,0-3 2 15,-2 4-1-15,4 3 3 0,-3-2 1 0,1 0 4 16,0-1 0-16,0 0 5 0,0 2-1 0,1-1-2 16,0 2 4-16,-2-4-2 0,0 1-1 0,1-2 1 15,0 1-5-15,-2 0 6 0,0-8-5 0,4 13-4 16,-4-7-1-16,0-6-4 0,4 12-4 0,-3-8 2 16,-1-4 0-16,2 9 1 0,-2-9-1 0,2 8-1 0,-2-8-4 15,3 5 3-15,-3-5-6 0,3 8-2 0,-3-8-15 16,0 0-11-16,0 0-14 0,2 7-17 0,-2-7-16 15,0 0-14-15,0 0-22 0,4 5-26 0,-4-5-29 16,0 0-31-16,0 0-211 0,0 0-435 0,13-12 192 16</inkml:trace>
  <inkml:trace contextRef="#ctx0" brushRef="#br0" timeOffset="-132013.18">2478 2227 202 0,'0'0'196'16,"0"0"-2"-16,11 3-8 0,-11-3-7 0,0 0-5 0,0 0-5 15,0 0-10-15,13-1-5 0,-13 1-8 0,0 0-6 16,10 0-12-16,-10 0-14 0,0 0-11 0,13 1-7 15,-13-1-10-15,8 2-6 0,-8-2-10 0,0 0-7 16,10 0-6-16,-10 0-4 0,0 0-7 0,11-2-4 16,-11 2-5-16,0 0-4 0,9 0-4 0,-9 0-9 15,0 0-15-15,0 0-13 0,0 0-14 0,8 2-22 16,-8-2-19-16,0 0-13 0,0 0-17 0,0 0-16 16,0 0-24-16,0 0-22 0,0 0-54 0,10-4-133 0,-10 4-370 15,5-6 164-15</inkml:trace>
  <inkml:trace contextRef="#ctx0" brushRef="#br0" timeOffset="-129564.02">2488 2221 16 0,'0'0'136'0,"0"0"-9"0,0 0-4 16,0 0-9-16,0 0-7 0,0 0-4 0,0 0-5 15,0 0-7-15,0 0-6 0,0 0-1 0,0 0-3 0,0 0-2 16,0 0-4-16,0 0-1 0,0 0-6 16,0 0-4-16,0 0 0 0,0 0-7 0,0 0 0 15,0 0-9-15,0 0-2 0,0 0-7 0,0 0-4 0,0 0-6 16,0 0 2-16,0 0-5 0,0 0 1 0,0 0-6 16,0 0-3-16,0 0 6 0,0 0-7 15,0 0-1-15,0 0 1 0,0 0 0 0,0 0-7 0,0 0 10 16,0 0-5-16,0 0 2 0,0 0-1 0,0 0 5 15,0 0 4-15,0 0 9 0,0 0 0 0,0 0 0 16,0 0-1-16,0 0-1 0,0 0 7 0,0 0 3 16,0 0-9-16,14 14 5 0,-14-14-2 0,6 2-2 15,-6-2-2-15,0 0 0 0,12 1-1 0,-12-1-3 16,7 0 1-16,-7 0-3 0,0 0-3 0,12-1-3 0,-12 1-2 16,11-2 1-16,-11 2-1 0,0 0 0 15,11-1-4-15,-11 1-1 0,6-2 3 0,-6 2 1 16,10 0-5-16,-10 0 2 0,8-3-4 0,-8 3-2 0,9 0 2 15,-9 0-4-15,0 0 2 0,10-1 0 16,-10 1-5-16,0 0 3 0,0 0-1 0,0 0-2 16,12 0 3-16,-12 0 0 0,0 0-2 0,0 0-3 0,0 0 1 15,0 0-1-15,0 0-1 0,9 0 0 0,-9 0 2 16,0 0 2-16,0 0-4 0,0 0 0 0,0 0 3 16,0 0-2-16,0 0 2 0,0 0-4 0,0 0 2 15,0 0-1-15,8-1 1 0,-8 1-4 0,0 0 4 16,0 0 2-16,0 0-3 0,0 0 2 0,0 0 2 15,0 0-3-15,0 0 0 0,0 0-1 0,0 0 2 16,0 0-1-16,0 0-1 0,0 0 1 0,0 0 3 16,0 0-4-16,0 0 3 0,0 0-4 0,0 0 2 15,0 0-6-15,0 0-16 0,0 0-12 0,0 0-20 16,0 0-21-16,0 0-26 0,0 0-30 0,0 0-35 16,0 0-43-16,0 0-183 0,0 0-421 0,0 0 187 15</inkml:trace>
  <inkml:trace contextRef="#ctx0" brushRef="#br0" timeOffset="-131478.85">2702 2147 65 0,'0'0'210'0,"0"0"-21"16,0 0-15-16,0 0-16 0,0 0-11 0,0 0-8 15,0 0-8-15,0 0-15 0,0 0-4 0,0 0-13 16,0 0-12-16,4-10-2 0,-4 10-7 0,7-7-8 16,-4 2-5-16,3 1-7 0,-2-2-4 0,1 2-5 15,-2 0-6-15,4 0 1 0,-2-1-2 0,-5 5-5 0,9-7 1 16,-5 4-8-16,2-2 1 0,-6 5-4 15,8-4-1-15,-3 2-5 0,-5 2 2 0,7-3-5 0,-7 3-4 16,0 0-3-16,10 0 1 0,-10 0-2 0,0 0-4 16,0 0 3-16,12 3 2 0,-12-3-6 0,5 5 2 15,-5-5 1-15,4 8-2 0,1-5-1 0,-5-3 1 16,4 10-2-16,-2-6 9 0,-2-4 4 0,3 11-6 16,-3-4 6-16,3 0-1 0,-2 0 2 0,0-2 4 15,-1-5 2-15,0 15-4 0,1-6-1 0,-1-2 0 16,0 3 1-16,-1-2-1 0,-1 2-4 0,2-3 1 15,-3 0-2-15,-1 3 3 0,2-2-3 0,-2 2 0 16,0-1-3-16,-1-1 4 0,2-2-4 0,0 1 0 0,-5 1-4 16,4-3 4-16,-4 3-2 0,3-3 0 15,0 0-3-15,1 2 3 0,0-3-7 0,4-4 3 16,-7 10-1-16,4-6 5 0,3-4-6 0,-6 7 3 0,3-4 0 16,3-3-2-16,0 0 3 0,-4 5 1 15,4-5-3-15,0 0 3 0,0 0-3 0,0 0 5 16,-7 4-5-16,7-4 3 0,0 0-4 0,0 0-2 0,0 0 1 15,0 0-2-15,0 0 2 0,0 0 2 0,0 0-7 16,30-7 4-16,-23 7-3 0,2-2 1 16,-9 2 0-16,19-2 0 0,-9 2 0 0,3-1 2 0,-2 1 2 15,2 0-1-15,-1-2-3 0,-1 2 6 0,-1-1-6 16,-10 1 2-16,18 0-1 0,-11 0 1 0,-7 0-2 16,12 0 2-16,-12 0-3 0,13 0 0 0,-13 0 0 15,8 1 4-15,-8-1-6 0,8 0 0 0,-8 0 2 16,0 0 3-16,10 2-2 0,-10-2-2 0,0 0-7 15,0 0-11-15,6 2-8 0,-6-2-11 0,0 0-9 16,0 0-11-16,0 0-12 0,0 0-22 0,0 0-19 16,0 0-24-16,0 0-18 0,0 0-42 0,0 0-165 15,0 0-392-15,0 0 174 0</inkml:trace>
  <inkml:trace contextRef="#ctx0" brushRef="#br0" timeOffset="-130671.6">3019 1905 174 0,'0'0'183'0,"0"0"-8"0,0 0-13 16,1-9-5-16,-1 9-14 0,0 0-4 0,0 0-16 15,0 0-9-15,0 0-9 0,0 0-9 0,0 0-14 16,7-4-3-16,-7 4-7 0,0 0-7 0,0 0-7 16,0 0-2-16,17 9 2 0,-11-4 10 0,0 2 0 15,3 1-2-15,-1 2 3 0,1 0 0 0,3 3 6 16,-2 1 3-16,3 4-7 0,3 4 0 0,-1 0-7 15,-1 2-4-15,-1-2-7 0,-2 0-4 0,-4-3-6 0,1-2-1 16,-2 3-5-16,-1-3 1 0,0 0-5 0,0 1-6 16,-1-1 0-16,-2-1-3 0,-2-1-1 0,1-1 1 15,-1-2-7-15,0 3 1 0,-1-3-11 0,-1 4-18 16,-3-5-25-16,1 0-24 0,-1 2-33 0,0-3-33 16,1-2-26-16,-3 2-33 0,4-2-61 0,-1-2-147 15,1-1-424-15,1 2 187 0</inkml:trace>
  <inkml:trace contextRef="#ctx0" brushRef="#br0" timeOffset="-124405.7">3529 1941 56 0,'0'0'93'0,"0"0"-5"0,0 0 1 0,0 0-12 0,0 0-1 16,0 0-10-16,0 0-4 0,0 0-1 0,0 0-1 15,0 0-12-15,0 0 13 0,0 0-4 0,0 0-3 16,0 0-3-16,-1-10 2 0,1 10-5 0,0 0-1 15,0 0 0-15,0 0-3 0,0 0-3 0,5-4 0 16,-5 4-4-16,0 0 3 0,8-5 1 0,-8 5-6 16,0 0 9-16,4-3-4 0,-4 3 1 0,0 0-1 15,0 0-3-15,5-8 2 0,-5 8-3 0,0 0 4 16,0 0 0-16,6-5 2 0,-6 5-3 0,0 0 6 16,5-4-2-16,-5 4 2 0,0 0-3 0,0 0 0 15,0 0-3-15,0 0-5 0,0 0-2 0,0 0 1 16,0 0-6-16,0 0 1 0,0 0-5 0,0 0-6 15,0 0-1-15,0 0-1 0,0 0-5 0,0 0 0 0,0 0 1 16,0 0 0-16,0 0 1 0,0 0 2 0,-12 19 6 16,12-19 4-16,-9 7-1 0,4-1 0 0,1 0 2 15,-5-1 1-15,5 2-1 0,-2 0 0 0,-1 1 1 16,1 1 0-16,-2-1-4 0,2 2 0 0,1-1 1 16,1-1-1-16,-1 1 1 0,-1 1-2 0,0 0 0 15,2-1 0-15,1 1-2 0,0-1 1 0,0 0-3 16,2 2 1-16,0-1-1 0,-3 0-5 0,3 2 4 15,1-2-4-15,0 2 1 0,0-3 0 0,3 3-3 16,0-3-2-16,0 3 1 0,-1-2 0 0,1 1-3 16,1-2 2-16,0 2 1 0,1-1-3 0,0 0-1 15,-3 1 0-15,2-3 4 0,0 1-4 0,-1-2 3 0,0 4-4 16,1-5 1-16,0 3-2 0,0-1-10 0,-3-1-16 16,2 0-9-16,-3-7-17 0,3 12-10 15,0-6-15-15,0-1-14 0,2 1-13 0,-1-1-27 16,1 0-30-16,0-3-30 0,0 2-186 0,-5-4-403 0,14 3 179 15</inkml:trace>
  <inkml:trace contextRef="#ctx0" brushRef="#br0" timeOffset="-122667.55">3669 2081 67 0,'0'0'161'0,"0"0"-10"0,0 0-14 0,0 0-6 16,0 0-18-16,0 0 2 0,0 0-2 0,0 0-5 15,0 0-7-15,0 0-6 0,0 0-6 0,1 14-3 16,-1-14 1-16,1 8-11 0,-1-8 0 0,1 7-5 16,2-2 0-16,-3-5 1 0,0 13-4 0,1-7-4 15,-1-6-15-15,4 13 6 0,-4-4 1 0,1-1-8 0,1-1-1 16,-2-7 0-16,2 17 1 0,0-12-3 0,0 4 0 16,-1-2-6-16,1 1 0 0,0-2-5 15,-2-6-3-15,1 14 1 0,1-7-2 0,-2-7 1 0,1 10-3 16,2-3 0-16,-3-7-2 0,1 7-8 0,-1-7 2 15,0 10-5-15,0-10 2 0,1 7-3 0,-1-7 2 16,0 0-5-16,3 8 0 0,-3-8-1 0,0 0-2 16,1 7 1-16,-1-7 0 0,0 0-4 0,0 0 4 15,0 0-2-15,3 5-1 0,-3-5 3 0,0 0-3 16,0 0 2-16,0 0-2 0,0 0 3 0,0 0 6 0,0 0 0 16,0 0 5-16,0 0 0 0,0 0 6 15,0 0-5-15,0 0 1 0,0 0-2 0,0 0-5 16,0 0 1-16,0 0-4 0,0 0-1 0,0 0-2 0,0 0 2 15,0 0-8-15,0-27 1 0,0 27-6 0,0-12-9 16,0 4 2-16,0 8-2 0,1-14-1 0,-1 4-7 16,0 0-1-16,4 0 2 0,-2 1 2 0,1-1 0 15,-2 3 0-15,1-5 1 0,0 4 4 0,-1 1 0 16,2 0-1-16,-1 0 1 0,2-3 1 0,-3 3 1 16,3 2-1-16,0 0 0 0,-2-3 2 0,-2 8-2 15,7-9 2-15,-5 2 1 0,-2 7 3 0,4-8-2 16,-1 3 3-16,-3 5-3 0,4-7 3 0,-4 7-2 15,5-5 5-15,-5 5-5 0,4-9 0 0,-4 9 1 16,3-5 0-16,-3 5 3 0,0 0-2 0,6-6 2 16,-6 6 0-16,3-4-3 0,-3 4 3 0,0 0-2 15,0 0 4-15,6-5-3 0,-6 5-4 0,0 0 3 16,0 0 0-16,0 0 0 0,0 0-2 0,0 0 3 0,6-4 1 16,-6 4-2-16,0 0 1 0,0 0-4 15,0 0 6-15,0 0-3 0,0 0-1 0,0 0 1 16,0 0 4-16,0 0-6 0,0 0-1 0,9 9 5 15,-9-9 4-15,0 0-1 0,4 8 3 0,-4-8-3 16,3 4-1-16,-3-4 0 0,2 7 7 0,-2-7-3 16,0 0 5-16,2 8-4 0,-2-8 4 0,4 5 3 0,-4-5 1 15,3 9 1-15,-3-9 5 0,2 5-4 0,-2-5 1 16,3 8 0-16,-3-8 2 0,1 9 0 16,-1-9-2-16,3 8 1 0,-3-8 0 0,1 10-2 0,-1-10-2 15,2 9 0-15,0-4 0 0,-2-5-2 0,0 9 1 16,0-9 4-16,1 10-5 0,-1-10-1 0,1 10 3 15,-1-10 0-15,0 10 2 0,0-10-4 0,-1 10 1 16,1-10 1-16,0 9 0 0,0-9-1 0,1 6 4 16,-1-6-3-16,0 0-1 0,-1 11 0 0,1-11 3 15,0 8-1-15,0-8 3 0,0 9-3 0,0-9-2 0,-1 8 2 16,1-8-1-16,-2 9 1 0,2-9 3 0,0 0-3 16,0 13 4-16,0-13 0 0,-1 7 2 15,1-7 1-15,1 9-2 0,-1-9 2 0,0 7 1 0,0-7-3 16,0 0 2-16,2 9 2 0,-2-9-3 15,0 0 3-15,4 6 1 0,-4-6 3 0,0 0-1 16,1 8-1-16,-1-8 2 0,0 0-3 0,4 4 0 16,-4-4 1-16,0 0-1 0,0 0-7 0,0 0 1 0,5 4-7 15,-5-4 4-15,0 0 3 0,0 0-4 0,0 0-1 16,6 3-13-16,-6-3-15 0,0 0-23 16,0 0-26-16,0 0-30 0,0 0-34 0,13-7-37 0,-13 7-34 15,9-2-42-15,-9 2-45 0,7-5-209 0,-7 5-535 16,7-2 237-16</inkml:trace>
  <inkml:trace contextRef="#ctx0" brushRef="#br0" timeOffset="-122086.03">4031 2223 43 0,'0'0'224'15,"0"0"-13"-15,0 0-11 0,0 0-13 0,0 0-9 16,0 0-8-16,0 0-7 0,0 0-2 0,0 0-10 15,0 0-6-15,0 0-5 0,9 0-5 0,-9 0-2 16,0 0-9-16,13 0-6 0,-7-1-5 0,-6 1-6 16,15-1-5-16,-5-3 0 0,-1 4-11 0,1 0-6 15,1 0-4-15,0 0-7 0,1-3-6 0,-2 2-10 16,3 0-2-16,-3 1-5 0,2-2-7 0,-2 2-4 0,-2 0-5 16,-8 0-2-16,15-1 2 0,-9 1-7 15,-6 0-1-15,13-2-6 0,-13 2 1 0,9-1-3 16,-9 1-4-16,8-1-1 0,-8 1 2 0,0 0-9 0,0 0-4 15,11-2-10-15,-11 2-12 0,0 0-13 0,0 0-11 16,0 0-9-16,0 0-9 0,0 0-10 0,7-1-22 16,-7 1-20-16,0 0-12 0,0 0-20 0,0 0-17 15,0 0-24-15,0 0-25 0,0 0-30 0,0 0-138 16,0 0-409-16,-7-17 181 0</inkml:trace>
  <inkml:trace contextRef="#ctx0" brushRef="#br0" timeOffset="-121726.11">4335 2046 92 0,'0'0'167'15,"0"0"-7"-15,0 0-11 0,0 0-5 16,0 0-3-16,0 0-4 0,0 0-4 0,0 0-1 15,0 0-8-15,0 0-9 0,0 23 0 0,0-23 2 0,0 12-5 16,0-3-8-16,1-3 1 0,1 3 0 0,-2-1-4 16,0 4-6-16,0-3-2 0,1 1-4 0,4 0-6 15,-4-2-4-15,-1 1-1 0,4 0-5 0,-4 0-8 16,-1 0-6-16,2-2-4 0,0 0 2 0,1 1-13 16,-2-8-1-16,1 13-5 0,-1-7-4 0,1 1-4 15,-1-7-1-15,3 11-3 0,-2-6-2 0,-1-5-4 16,1 9 2-16,-1-9-2 0,2 8 0 0,-2-8-14 15,1 6-9-15,-1-6-14 0,0 0-19 0,0 8-15 16,0-8-14-16,0 0-14 0,0 0-15 0,0 0-34 16,0 0-32-16,0 0-34 0,0 0-41 0,0 0-161 15,0 0-428-15,0 0 189 0</inkml:trace>
  <inkml:trace contextRef="#ctx0" brushRef="#br0" timeOffset="-121125.86">4488 1908 30 0,'0'0'203'0,"0"0"-5"0,0 0-12 0,0 0-8 16,0 0-15-16,0 0-2 0,0 0-19 0,0 0-9 15,0 0-14-15,0 0-10 0,0 0-11 0,0 0-9 16,0 0-4-16,0 0-3 0,0 0 0 0,0 0-3 16,0 0-2-16,14 13-2 0,-9-9-2 0,-1 1-5 15,0 3 4-15,2-1 2 0,2 2 2 0,1 2 0 16,-1-2 0-16,1 3-4 0,-1-2 0 0,1 7-5 0,0-2-2 16,1-1-2-16,-1 3 1 0,-2-2-5 15,-1 1-3-15,1 1-2 0,-4-2 2 0,0 3-3 16,0-4 1-16,-2 3-2 0,-1 0 2 0,0-2 4 0,-1-1-6 15,-3 3 1-15,1-5-8 0,-2 3-5 16,-1-5-4-16,2 2 2 0,-1 0-10 0,-2-3 0 0,1 4-2 16,-3-4-12-16,4 0-20 0,-2-1-27 15,1 1-31-15,-1-2-28 0,1 2-30 0,1-2-37 0,1-2-36 16,2 0-49-16,2-5-35 0,-4 7-200 0,4-7-518 16,0 0 230-16</inkml:trace>
  <inkml:trace contextRef="#ctx0" brushRef="#br0" timeOffset="-119143.15">4903 2184 30 0,'0'0'83'0,"0"0"4"0,0 0-6 15,0 0-3-15,0 0-1 0,0 0-1 0,0 0 0 16,0 0-2-16,0 0-7 0,0 0-5 0,0 0 0 16,0 0 2-16,0 0-1 0,0 0 0 0,0 0 1 15,0 0 1-15,0 0-4 0,0 0 0 0,0 0 0 16,0 0 1-16,0 0-5 0,0 0 0 0,0 0 3 15,0 0-6-15,0 0-3 0,0 0-1 0,0 0 1 16,0 0-4-16,0 0 1 0,0 0-2 0,0 0-5 16,0 0 1-16,0 0-3 0,0 0-5 0,0 0-2 15,0 0-2-15,0 0 2 0,0 0 2 0,0 0 2 16,0 0 2-16,0 0 4 0,0 0 2 0,0 0 4 0,0 0-3 16,23 7 2-16,-23-7 0 0,10 2 2 15,-2-1-4-15,-1 0-3 0,-7-1 1 0,13 2-5 16,-4-2 0-16,-9 0-5 0,17 0-3 0,-8 0-1 0,1 1-3 15,0 1-1-15,-1-2-2 0,1 0-2 16,-2 0-4-16,-8 0 0 0,15-2-4 0,-4 2-2 16,0 0 0-16,-11 0 0 0,14-1-3 0,-6 1 1 15,-8 0-3-15,11-2 1 0,-11 2-1 0,8-1 0 0,-8 1 0 16,11-1-3-16,-11 1-2 0,8-2-7 16,-8 2-8-16,0 0-6 0,6-3-5 0,-6 3-12 15,0 0-7-15,0 0-18 0,0 0-13 0,0 0-20 0,8-3-9 16,-8 3-18-16,0 0-18 0,0 0-21 0,0 0-16 15,0 0-167-15,0 0-372 0,0 0 165 0</inkml:trace>
  <inkml:trace contextRef="#ctx0" brushRef="#br0" timeOffset="-118546.92">5052 2076 38 0,'0'0'155'0,"0"0"-14"0,0 0-3 16,0 0 3-16,0 0-5 0,-6-7-13 0,6 7 4 15,0 0-3-15,0 0-4 0,0 0-6 0,0 0-5 0,0 0-7 16,0 0-4-16,0 0-5 0,0 0-8 0,0 0-8 15,0 0-3-15,0 0-8 0,0 0-11 16,0 0-1-16,0 0-3 0,0 0-9 0,0 0-8 16,0 0-3-16,0 0 0 0,0 0-5 0,0 0-1 0,0 0 0 15,0 0-2-15,0 0 5 0,0 0 3 0,0 0 4 16,0 0 6-16,-1 24 5 0,1-24 1 0,-2 11-3 16,2-4-1-16,0-7 2 0,-2 17 0 0,2-8 3 15,0 1 0-15,-3 0-2 0,2 0-1 0,0 0-1 16,-1 1-2-16,1 1 3 0,1-2-2 0,-1 1-2 15,1 0-5-15,-1-1-2 0,1-1-3 0,-3 3 0 16,3-1-5-16,0-2-2 0,1 1 5 0,-2-3-8 16,2 2-1-16,-1-1-5 0,0-8 3 0,0 10 3 15,0-10-7-15,3 9-1 0,-2-4-2 0,-1-5 1 16,1 9-14-16,-1-9-16 0,3 6-19 0,-3-6-25 16,0 0-24-16,1 7-30 0,-1-7-36 0,0 0-49 15,0 0-59-15,0 0-189 0,0 0-484 0,0 0 215 16</inkml:trace>
  <inkml:trace contextRef="#ctx0" brushRef="#br0" timeOffset="-102869.69">-510 2965 13 0,'0'0'125'0,"8"-5"-8"0,-8 5-9 0,0 0-5 15,5-4-6-15,-5 4-8 0,0 0-1 16,4-6-12-16,-4 6 3 0,0 0-13 0,4-6 2 0,-4 6 1 16,0 0-3-16,0 0-5 0,4-5-3 0,-4 5-3 15,0 0 1-15,5-6-3 0,-5 6-3 0,0 0-4 16,0 0 5-16,5-6-5 0,-5 6 0 0,0 0 1 16,2-6-6-16,-2 6 2 0,0 0-8 0,0 0 2 15,0 0 2-15,5-7-2 0,-5 7 1 0,0 0-4 16,4-6 3-16,-4 6-3 0,0 0-1 0,0 0 4 15,0 0-5-15,2-8-2 0,-2 8 2 0,0 0 6 16,0 0-4-16,3-6 3 0,-3 6-4 0,0 0-1 16,0 0 2-16,0 0 2 0,0 0-3 0,0 0 5 0,0 0-4 15,1-7-1-15,-1 7-4 0,0 0-1 0,0 0-5 16,0 0-4-16,0 0-2 0,0 0-1 0,0 0-3 16,0 0 3-16,0 0 0 0,0 0-3 0,-15 13 4 15,11-6 2-15,-1-3-2 0,-1 5 5 0,1-2-1 16,-1 2-1-16,1 1 4 0,0 0 7 15,0 0-1-15,1 6-2 0,-1-5-1 0,1 1 3 0,0-1-3 16,1 4-2-16,0-4 3 0,-1 5-5 0,2-4 2 16,2 5 4-16,0-5-4 0,0 0 2 0,2 0-1 15,-2-2 1-15,2 2-8 0,1-1 3 0,-1-2-3 16,1 1-4-16,1-2 1 0,0 1 0 0,-1-2-3 16,-1-1 0-16,2 0-2 0,-1 1 1 0,-1-2 1 0,3 0-1 15,-5-5-3-15,7 5-6 0,-3-1-9 16,-4-4-14-16,8 5-15 0,-5-2-23 0,-3-3-18 15,9 3-17-15,-9-3-21 0,7 4-24 0,-7-4-7 0,6 3-29 16,-6-3-8-16,0 0-31 0,0 0-176 0,12-1-421 16,-12 1 187-16</inkml:trace>
  <inkml:trace contextRef="#ctx0" brushRef="#br0" timeOffset="-101433.89">-343 3036 3 0,'0'0'121'0,"0"0"5"0,0 0-18 0,0 0-4 16,0 0 0-16,0 0-6 0,0 0-4 0,0 0-2 15,0 0-1-15,0 0-3 0,0 0 3 0,0 0-7 16,0 0-9-16,0 0 2 0,0 0 1 0,0 0-4 16,0 0-6-16,0 0-11 0,0 0 7 0,0 0-9 15,0 0-4-15,0 0-7 0,0 0-4 0,0 0-4 16,0 0 2-16,0 0-6 0,0 0 7 0,0 0 0 15,0 0-2-15,0 0 0 0,12 14 2 0,-12-14 1 16,3 9 5-16,1-3-6 0,-2 0 5 0,0 2-1 16,-2-1-1-16,3 0-2 0,0 0 2 0,-3-7-2 15,2 16 2-15,0-6-1 0,0-3 0 0,0 0-2 0,-2 1-2 16,3-2-3-16,-3-6 4 0,1 13-9 0,4-8 2 16,-5 2-3-16,0-7-1 0,4 10-7 15,-4-6 2-15,0-4-2 0,3 7-4 0,-3-7-2 0,3 8 2 16,-3-8 0-16,0 0-3 0,2 7-4 0,-2-7 3 15,0 0 3-15,0 0 4 0,0 0 3 0,0 0 2 16,0 0-4-16,0 0-4 0,0 0-1 0,0 0 2 16,0 0-6-16,0 0 3 0,0 0-3 0,0 0-6 15,0 0-3-15,-2-26-1 0,2 26-6 0,0-12-4 0,0 4-7 16,0 8-7-16,4-17 1 0,-4 8-3 16,2-1 4-16,0 4 4 0,-2-1-3 0,0 7 2 15,2-14 0-15,3 4 3 0,-3 5 0 0,-2 5 4 0,2-12-4 16,0 4 1-16,-2 8 2 0,5-11 2 0,-5 5 0 15,0 6 5-15,5-12-6 0,-3 7 3 16,-2 5-1-16,3-9 1 0,-2 4 1 0,-1 5 1 0,5-7 2 16,-5 7 1-16,4-9-2 0,-4 9 1 0,2-5-1 15,-2 5 3-15,2-7-2 0,-2 7 2 0,6-5-1 16,-6 5 2-16,0 0-1 0,4-7-1 0,-4 7 1 16,5-3 1-16,-5 3-2 0,0 0-2 0,4-5 4 15,-4 5-1-15,0 0-2 0,0 0 2 0,0 0-2 16,0 0 0-16,7-1 1 0,-7 1 4 0,0 0-4 15,0 0 4-15,0 0 6 0,7 11 1 0,-7-11 4 16,4 9 4-16,-4-9 5 0,3 10 1 0,-1-3 0 16,0 1 1-16,0 1-2 0,-2-1 3 0,2 1 3 0,-2 0 2 15,2 2-4-15,-1-4 7 0,-1 3-2 0,0 0 2 16,0 0 1-16,4-1 3 0,-4 1-2 0,0-3-5 16,0 1-1-16,0 1-1 0,2-2-3 0,-2-7-6 15,3 13 1-15,-3-7-3 0,2 1 1 0,-2-7 3 16,0 10-3-16,0-10-9 0,3 11 3 0,-1-7 6 15,-2-4-8-15,2 7 2 0,-2-7-1 0,2 6-3 16,-2-6-2-16,0 0-3 0,0 0-11 0,4 7-15 16,-4-7-9-16,0 0-11 0,0 0-19 0,0 0-16 15,0 0-35-15,0 0-25 0,0 0-26 0,0 0-38 16,0 0-59-16,0 0-153 0,0 0-451 0,12-15 200 16</inkml:trace>
  <inkml:trace contextRef="#ctx0" brushRef="#br0" timeOffset="-101080.73">-42 3108 89 0,'0'0'184'0,"0"0"-4"0,0 0-13 0,0 0 0 16,0 0-1-16,0 0-7 0,0 0 1 0,0 0-6 15,0 0-2-15,0 0 1 0,0 0-1 0,16 6-10 16,-16-6-4-16,12-1-6 0,-12 1-12 0,11-1-9 16,-3 1-5-16,-8 0-11 0,14-1-9 0,-14 1-9 0,11-1-6 15,-11 1-10-15,12 0-7 0,-12 0-2 0,11-1-6 16,-5 0-4-16,-6 1-3 0,0 0-6 15,14 0 0-15,-14 0-7 0,13 0-3 0,-13 0-5 16,7-2-7-16,-7 2-9 0,0 0-12 0,0 0-14 0,0 0-13 16,10 0-19-16,-10 0-18 0,0 0-21 0,0 0-14 15,0 0-21-15,0 0-15 0,0 0-15 0,0 0-28 16,0 0-208-16,0 0-428 0,0 0 189 0</inkml:trace>
  <inkml:trace contextRef="#ctx0" brushRef="#br0" timeOffset="-96290.75">315 2981 87 0,'0'0'170'0,"0"0"-11"0,0 0-2 0,0 0-7 16,0 0-8-16,0 0-4 0,0 0-7 0,0 0-3 15,0 0-3-15,0 0-9 0,0 0-1 0,0 0-9 0,0 0-7 16,0 0-5-16,0 0-5 0,0 0-7 15,0 0-6-15,0 0-2 0,0 0-6 0,0 0-3 16,0 0-3-16,0 0-6 0,0 0-3 0,0 0-8 0,0 0-3 16,-6-13-7-16,6 13-2 0,0 0-5 15,6-7 4-15,-6 7-6 0,0 0-2 0,4-6-4 16,-4 6-1-16,7-5 0 0,-7 5-3 0,6-6-4 0,2 4 0 16,-8 2-3-16,8-4 2 0,-5 0-2 0,5 2 2 15,-8 2-3-15,12-5-2 0,-5 2-1 0,-7 3 3 16,11-2-4-16,-4 1 0 0,-7 1-1 0,13-2-2 15,-13 2-1-15,9-2 3 0,-9 2-3 0,10 2 1 16,-10-2 3-16,10 2-3 0,-10-2-3 0,7 3 1 16,-7-3 0-16,7 9-1 0,-4-6 2 0,-3-3 2 15,4 8-4-15,-2-2 7 0,-2-6-5 0,2 9 1 16,-2-3-1-16,0-6 2 0,0 12-4 0,0-12 7 16,0 13-4-16,-2-6 1 0,0-2-1 0,0 3 4 15,2-8 0-15,-5 11 1 0,0-4 1 0,1-2 3 16,-1 2-3-16,1-2 1 0,0 0-1 0,-1 2 3 0,-2-1-3 15,3-2 1-15,1 1-3 0,-3-1 2 0,6-4-3 16,-9 8 3-16,4-5-3 0,5-3 1 16,-7 4 2-16,7-4 0 0,-4 4-3 0,4-4-1 0,0 0-2 15,0 0 8-15,-7 4-5 0,7-4 5 0,0 0-2 16,0 0-1-16,0 0 0 0,0 0-5 16,0 0 6-16,0 0-2 0,0 0-3 0,0 0 0 0,0 0 2 15,0 0-1-15,0 0-4 0,0 0 2 0,21-11 0 16,-15 9 4-16,-6 2-7 0,13-4 3 0,-8 4-3 15,-5 0 5-15,14-3-2 0,-8 0 3 0,3 2 1 16,-9 1-4-16,14-1 1 0,-9 1-3 0,-5 0 2 16,13 0 5-16,-13 0-3 0,9 1 2 0,-9-1-6 15,5 4 6-15,-5-4-3 0,8 5-2 0,-8-5 2 0,6 5-2 16,-6-5 2-16,0 9 0 0,2-3 1 0,-2-6 5 16,2 9 1-16,-2-9 2 0,-2 9-5 15,2-9 2-15,-4 9 1 0,0-2 5 0,0-1 2 0,0-2-1 16,-1 2-1-16,-3 2-3 0,-2-1 3 0,5-4-7 15,-3 4 4-15,-2-3 2 0,1 2-2 0,-1-2-1 16,-2 2-2-16,1-2 2 0,2-1-4 0,-1-1-3 16,2 1 5-16,-1 1-2 0,1-3-8 0,8-1 2 15,-15 1-7-15,9 0-3 0,6-1-6 0,-14-1-4 0,14 1-10 16,-13-1-9-16,13 1-11 0,-10-3-15 16,10 3-9-16,-6-5-16 0,6 5-20 0,-7-7-22 15,7 7-15-15,0-8-18 0,0 8-38 0,0-10-184 0,0 10-418 16,4-9 186-16</inkml:trace>
  <inkml:trace contextRef="#ctx0" brushRef="#br0" timeOffset="-95790.39">567 2844 134 0,'0'0'161'0,"0"0"-6"15,0 0-3-15,0 0-10 0,9-3 0 0,-9 3-1 16,0 0-6-16,14 6-4 0,-14-6-4 0,11 6-3 16,-5-1-3-16,4 2 1 0,-3 1-1 0,1 0-2 15,0 1-11-15,1 0-4 0,-3 2-6 0,1 3-7 16,0-2-5-16,-1-1-7 0,-1 5-5 0,-1-3 1 15,-2 3-5-15,0 1-8 0,-1-5-1 0,-2 0-4 16,-1 5-9-16,-2-4-3 0,2 3-5 0,-2 1-1 16,-1-4-10-16,3-1 1 0,-6 2-2 0,2-1 1 15,2-3-8-15,-1 2-20 0,1-3-4 0,2 0-11 0,-1-1-19 16,-2 0-20-16,5-1-18 0,0-7-15 16,-4 11-16-16,4-11-20 0,0 8-19 0,0-8-29 15,0 0-49-15,0 0-163 0,0 0-413 0,12 0 183 0</inkml:trace>
  <inkml:trace contextRef="#ctx0" brushRef="#br0" timeOffset="-95345.17">953 2844 61 0,'0'0'171'0,"-4"-9"-4"15,4 9-15-15,0 0-7 0,0 0-5 0,-7-4-8 16,7 4-3-16,0 0 0 0,-7-1 1 0,7 1-6 16,0 0-4-16,-13 9 0 0,6-4-5 0,0 5 4 15,-2 0-7-15,2-1-2 0,-1 5-6 0,0 1-5 16,-1 0-2-16,1 0 0 0,2-1-12 0,2 3-2 16,-1-2-10-16,1-1-7 0,0 1-6 0,4 1-2 15,0-3-4-15,0 0-2 0,4-2-8 0,-2-1-2 16,1 2-5-16,1-1-5 0,4 1 0 0,-6-1-1 0,2-1-6 15,2 0-5-15,-1-1-2 0,1-1-11 16,0 1-16-16,0-2-13 0,1-1-25 0,-3-2-21 16,3 1-28-16,0-1-26 0,0 1-32 0,-1-2-33 15,1 0-70-15,-7-3-148 0,14 0-439 0,-8 0 194 16</inkml:trace>
  <inkml:trace contextRef="#ctx0" brushRef="#br0" timeOffset="-94205.97">1102 2985 46 0,'0'0'215'0,"0"0"-15"0,0 0-11 15,11 3-7-15,-11-3-8 0,7 6-13 0,-5-1-13 16,-2-5-5-16,2 10-13 0,0-4-2 0,2 0-8 16,-2 2-11-16,0 0-5 0,0 0-14 0,-2 0-7 15,2 1-3-15,0-1-1 0,-2-2-2 0,3 2-6 16,-3-8-4-16,1 12-8 0,-1-5-2 0,0-7-7 0,0 10-3 16,0-10-8-16,1 9 0 0,-1-9-5 0,2 6-5 15,-2-6-1-15,0 0-4 0,2 8 3 16,-2-8-5-16,0 0 3 0,0 0-1 0,0 0-5 15,0 0 1-15,0 0-2 0,0 0-2 0,0 0-3 16,0 0-9-16,6-20-5 0,-6 20-6 0,4-12-8 16,0 2-9-16,0 0 2 0,0 1-2 0,1-1 1 0,-3 0 1 15,2 1 0-15,0-1 1 0,0 1 5 0,0-2-1 16,1 2 3-16,-3 4 0 0,0-5 3 0,0 3 1 16,2 3-2-16,0-2 4 0,0 1 0 0,-4 5 2 15,6-10-3-15,-5 6 3 0,-1 4 0 0,4-6 2 16,-4 6 0-16,2-7 0 0,-2 7-4 0,0 0 3 15,6-4-1-15,-6 4 4 0,0 0-2 0,0 0 1 16,8-1 0-16,-8 1 2 0,0 0-3 0,0 0 4 16,0 0 6-16,9 5 2 0,-9-5 1 0,6 10 4 0,-4-6 10 15,1 2 0-15,0 1 2 0,1 0 9 0,-1 1 2 16,-1 1 0-16,0 1 3 0,2 0 2 16,-2-1-4-16,2 1 5 0,-3-1 0 0,1 2 0 0,-2-1-4 15,5-1-4-15,-5 1 0 0,0-1-3 0,0-1-2 16,2-1-4-16,0 0-4 0,-2-7-1 0,0 13-2 15,0-8 2-15,0-5-4 0,-2 12 1 0,2-12-3 16,2 7-6-16,-2-7-8 0,0 9-15 0,0-9-15 16,0 0-12-16,0 0-14 0,0 7-14 0,0-7-20 15,0 0-34-15,0 0-34 0,0 0-33 0,0 0-42 16,0 0-200-16,0 0-469 0,11-18 208 0</inkml:trace>
  <inkml:trace contextRef="#ctx0" brushRef="#br0" timeOffset="-93907.99">1511 3057 248 0,'0'0'240'0,"9"-2"-17"15,-9 2-14-15,0 0-9 0,8 2-9 0,-8-2-11 16,0 0-12-16,10 2-8 0,-10-2-8 0,10 1-11 15,-10-1-13-15,7 0-3 0,-7 0-7 0,10 2-8 16,-10-2-14-16,9 1-3 0,-9-1-10 0,8 2-7 0,-8-2-8 16,0 0-9-16,10 2-6 0,-10-2-1 15,6 0-7-15,-6 0-6 0,0 0-2 0,12 3-4 16,-12-3-7-16,8 0-14 0,-8 0-15 0,10 1-9 0,-10-1-15 16,9 1-16-16,-9-1-21 0,8 0-18 0,-8 0-20 15,0 0-25-15,12-1-18 0,-12 1-19 16,8-4-27-16,-8 4-211 0,3-4-434 0,-3 4 193 0</inkml:trace>
  <inkml:trace contextRef="#ctx0" brushRef="#br0" timeOffset="-93268.69">1727 2998 163 0,'0'0'189'0,"6"-5"-10"0,-6 5-18 16,3-5-10-16,-3 5-11 0,0 0-19 15,7-7 3-15,-7 7-6 0,2-6-5 0,-2 6-12 0,9-5-7 16,-9 5 0-16,9-7-9 0,-5 3-7 0,1 1 2 16,-1 0-5-16,-4 3-10 0,12-7 0 0,-4 3-1 15,2 0-3-15,-1 2 0 0,2-2-1 0,-1 0 0 16,-1 1-7-16,-3 2 1 0,2-1-3 0,-8 2-6 15,14-2-3-15,-14 2-4 0,13 0-7 0,-13 0 0 16,11 1-6-16,-6 0-2 0,-5-1-1 0,5 6 0 16,-5-6 3-16,8 8 1 0,-7-3 3 0,2 0 1 15,-3-5 0-15,2 12 0 0,-4-5 0 0,2-7-2 0,0 13-2 16,-3-3 2-16,1 0-3 0,-2-1 0 0,-1 0-2 16,2 1 2-16,-1 0-5 0,0-2 2 0,-3 1-7 15,2 0 3-15,-2 0-3 0,1-1-4 0,-6 0 4 16,3 0-1-16,-1-1-4 0,0-1-3 0,4 0 2 15,-1 0 0-15,0 0 2 0,0-4-2 0,1 3 0 16,1-2-2-16,-2 1 1 0,7-4-1 0,-11 5 0 16,11-5 2-16,-5 3-4 0,5-3 2 0,-6 2-2 15,6-2 3-15,0 0 0 0,0 0-8 0,-10 2 2 16,10-2 0-16,0 0 2 0,0 0-3 0,0 0 0 16,0 0-2-16,0 0 3 0,0 0-2 0,0 0 0 15,0 0-4-15,14-17 3 0,-14 17 2 0,7-4-2 0,-7 4 0 16,13-3 1-16,-8 3 1 0,-5 0-1 15,13-2-3-15,-5 3 3 0,-8-1-2 0,13-1 1 16,-4 1 4-16,0 1-2 0,2 0 8 0,1-1-4 0,-4 0 1 16,-1 2-2-16,2-1 2 0,-9-1 3 0,18 2-3 15,-10-2-4-15,-2 0 0 0,3 2 4 0,-9-2-3 16,11 0 0-16,-11 0 2 0,12 1-4 0,-12-1 1 16,9 0-6-16,-9 0-9 0,0 0-9 0,8 2-12 15,-8-2-20-15,0 0-13 0,9 1-18 0,-9-1-19 16,0 0-30-16,0 0-33 0,0 0-25 0,5-6-40 15,-5 6-194-15,0 0-460 0,0-11 205 0</inkml:trace>
  <inkml:trace contextRef="#ctx0" brushRef="#br0" timeOffset="-92922.17">2045 2793 174 0,'0'0'192'16,"0"0"-15"-16,2-5-6 0,-2 5-18 0,0 0-3 16,0 0-7-16,12 2-7 0,-12-2-6 0,0 0-7 15,13 6 3-15,-7 0 2 0,0 1 3 0,1 3-4 16,-1-2 4-16,3 8-3 0,-2-6-3 0,2 6-12 15,-3 0-2-15,0 1-12 0,-2 0-4 0,1 0-10 16,-1 0-9-16,-1 0-1 0,-2 1-7 0,-1-1-6 0,-1-1-8 16,-1 0-2-16,-3 1-6 0,2-1-7 15,-3 1-1-15,0-1-8 0,2 0-7 0,-5-2-20 0,5-2-15 16,-2-1-13-16,0 0-18 0,-1 1-18 0,1-2-13 16,0 0-34-16,0-1-23 0,3-1-26 0,-1-2-35 15,0-1-65-15,0-2-152 0,4-3-444 0,-4 8 197 16</inkml:trace>
  <inkml:trace contextRef="#ctx0" brushRef="#br0" timeOffset="-92217.44">2393 3088 217 0,'0'0'222'0,"0"0"-8"0,26 0-6 0,-26 0-5 16,18-2-6-16,-8 2-6 0,2 0-9 0,2 0-2 15,-3-2-6-15,4 2-8 0,2 0-7 0,1-2-14 16,0-1-13-16,-7 3-12 0,2-2-9 0,-3 2-15 16,1-1-8-16,-3 1-7 0,-8 0-5 0,14-1-9 15,-6 1-8-15,-8 0-5 0,9 1-6 0,-9-1-9 16,9-1-2-16,-9 1-4 0,0 0-9 0,10-1-6 16,-10 1-17-16,0 0-8 0,0 0-6 0,0 0-11 15,0 0-16-15,0 0-14 0,0 0-18 0,0 0-20 0,0 0-23 16,0 0-24-16,0 0-24 0,0 0-19 0,0 0-27 15,0 0-197-15,-22-15-439 0,20 11 195 16</inkml:trace>
  <inkml:trace contextRef="#ctx0" brushRef="#br0" timeOffset="-91933.46">2535 2929 18 0,'0'0'193'0,"0"0"1"0,0 0-3 0,0 0-12 16,-2 15-3-16,2-15-9 0,0 11-1 0,0-11 0 16,1 15-10-16,-2-7-4 0,2 2-12 0,-1 1-3 0,0 0-7 15,0 0-4-15,0 0-9 0,1-1-5 0,-1-2-7 16,2 2-11-16,-2 1-9 0,1-3-4 16,0 2-10-16,0-1-5 0,-1-2-5 0,0-7-7 0,0 11-4 15,2-3-7-15,-2-8-7 0,0 12 3 0,0-12-3 16,-2 9-4-16,2-9-7 0,0 9-11 0,0-9-18 15,-1 8-14-15,1-8-17 0,0 0-19 0,-1 9-21 16,1-9-20-16,0 0-21 0,0 0-14 0,0 0-13 16,0 8-14-16,0-8-18 0,0 0-54 0,0 0-135 15,0 0-394-15,0 0 174 0</inkml:trace>
  <inkml:trace contextRef="#ctx0" brushRef="#br0" timeOffset="-91631.84">2751 3111 147 0,'0'0'247'0,"0"0"-20"15,9 1-16-15,-9-1-13 0,0 0-14 0,0 0-15 16,10-3-16-16,-10 3-10 0,0 0-12 0,0 0-14 16,8 0-13-16,-8 0-12 0,0 0-5 0,9-3-11 15,-9 3-12-15,0 0-8 0,0 0-18 0,0 0-16 16,0 0-19-16,0 0-20 0,0 0-19 0,8-1-21 0,-8 1-30 15,0 0-17-15,0 0-31 0,0 0-40 0,0 0-135 16,7-3-335-16,-7 3 147 0</inkml:trace>
  <inkml:trace contextRef="#ctx0" brushRef="#br0" timeOffset="-91371.87">2875 3100 52 0,'0'0'203'15,"0"0"-5"-15,0 0-5 0,0 0-10 0,0 0-4 0,0 0-14 16,0 0-7-16,0 0-13 0,0 0-18 0,0 0-10 16,9 0-14-16,-9 0-7 0,0 0-11 0,0 0-11 15,0 0-11-15,0 0-14 0,0 0-20 0,10-2-20 16,-10 2-22-16,0 0-34 0,0 0-28 0,0 0-26 15,11-2-34-15,-11 2-175 0,0 0-336 0,0 0 150 16</inkml:trace>
  <inkml:trace contextRef="#ctx0" brushRef="#br0" timeOffset="-91124.16">2986 3096 36 0,'0'0'223'0,"0"0"-12"0,0 0-17 0,0 0-14 16,0 0-15-16,0 0-17 0,9 0-10 0,-9 0-11 16,0 0-12-16,0 0-13 0,0 0-10 0,0 0-13 15,7-1-8-15,-7 1-6 0,0 0-7 0,0 0-11 16,0 0-17-16,0 0-13 0,0 0-23 0,0 0-21 16,0 0-22-16,0 0-24 0,0 0-23 0,0 0-42 15,10-1-148-15,-10 1-308 0,0 0 137 0</inkml:trace>
  <inkml:trace contextRef="#ctx0" brushRef="#br0" timeOffset="-90725.67">3242 3084 69 0,'0'0'212'0,"0"0"-17"0,0 0-7 15,0 0-18-15,0 0 3 0,0 0-12 0,0 0-4 16,0 0-4-16,0 0-8 0,0 0-3 0,0 0-6 15,0 0-5-15,0 0-7 0,0 0-8 0,0 0-3 16,27-2-7-16,-27 2-8 0,14-3-4 0,-4 3-10 16,-1-2-9-16,3 0-4 0,-2 2-5 0,1-1-2 15,2 1-10-15,-1-2-1 0,0 2-6 0,-1-2-6 16,1 2-2-16,0 0-6 0,1 0-5 0,-3-3 2 16,0 3-6-16,0-2-3 0,-10 2 0 0,15 0-3 15,-8 0-2-15,-7 0-1 0,12 0-4 0,-6 0 0 0,-6 0-6 16,10-2-7-16,-10 2-1 0,0 0-10 0,10 0-14 15,-10 0-6-15,0 0-15 0,9 0-10 0,-9 0-13 16,0 0-14-16,0 0-18 0,0 0-19 0,0 0-26 16,0 0-6-16,0 0-20 0,0 0-23 0,0 0-182 15,0 0-410-15,0 0 181 0</inkml:trace>
  <inkml:trace contextRef="#ctx0" brushRef="#br0" timeOffset="-90440.45">3372 2980 256 0,'0'0'247'0,"0"0"-14"0,0 0-17 0,0 0-21 0,0 0-22 15,0 0-20-15,0 0-8 0,0 0-12 0,0 0-1 16,0 0-4-16,0 0-2 0,0 0-5 0,6 19-7 15,-6-19 1-15,4 12-4 0,-2-4-1 0,1-1-9 16,0 0-10-16,-1 2-11 0,0 2-14 0,1-2 5 16,-2 1-12-16,0 2-4 0,1-3-5 0,-1 2-8 15,-1-1-20-15,-1 2-24 0,-1-2-25 0,0 2-35 16,-1-1-39-16,-1 0-47 0,-2 1-30 0,2-2-53 16,-1-1-202-16,0 0-469 0,-2-2 208 0</inkml:trace>
  <inkml:trace contextRef="#ctx0" brushRef="#br0" timeOffset="-77037.97">3789 3050 37 0,'0'0'117'0,"0"0"-10"16,0 0 3-16,0 0-8 0,0 0-2 0,0 0-14 16,0 0 6-16,0 0 1 0,0 0-1 0,0 0-3 15,-3 7-4-15,3-7-9 0,0 0-1 0,0 0-2 0,0 0-2 16,0 0-1-16,0 0-2 0,0 0 2 0,0 0-9 16,0 0 2-16,0 0-4 0,0 0-6 15,0 0 1-15,0 0-4 0,0 0 1 0,0 0-10 0,0 0 4 16,0 0 0-16,0 0 1 0,0 0-2 15,0 0 0-15,0 0 1 0,0 0-3 0,0 0-4 16,0 0 0-16,0 0-4 0,19-9-3 0,-19 9 1 0,8-6-7 16,-4 1 0-16,2 1 1 0,0 2-6 0,0-2-2 15,1-2-3-15,-2 1 1 0,3 1-2 0,-3-1-1 16,2 0 0-16,-2 2-5 0,3-4 3 0,0 0-2 16,-1-1-3-16,-2 2 5 0,0-2-6 0,1 0 3 15,1 0-7-15,-4 2 1 0,3-3 3 0,-3 4-1 16,1-1 3-16,0-1-3 0,-2 0 1 0,-2 7-2 15,4-12 6-15,-1 9 4 0,-3 3 1 0,2-10 1 16,-2 10-2-16,3-6 0 0,-3 6 1 0,0 0-3 16,0-8-3-16,0 8 3 0,0 0 0 0,0 0-2 0,4-7 0 15,-4 7 5-15,0 0-2 0,0 0-1 16,0 0 0-16,0 0-3 0,0 0-2 0,0 0 2 16,1-7 0-16,-1 7-1 0,0 0 1 0,0 0-8 0,0 0 4 15,0 0 0-15,0 0-1 0,0 0-1 0,0 0-1 16,0 0 0-16,0 0 0 0,0 0-2 0,0 0 0 15,0 0 1-15,0 0 0 0,0 0-4 0,-6 22 8 16,3-16 4-16,1 2 2 0,-1 0 1 0,-1 1 1 16,0 1 6-16,1 1 2 0,-1 0 0 0,-1 0 4 15,1 0 0-15,-1 2 1 0,2-2 3 0,-3 1-9 16,1 2 2-16,1-4-2 0,0 2 3 0,0 0-4 16,2-2 2-16,-2 2-4 0,-1-2-1 15,4 0 3-15,-3-1 0 0,2 1-2 0,1-2-1 0,1 1-4 16,0-9 2-16,0 13 2 0,1-5 2 0,-1-8-3 15,2 8 4-15,-1-2-2 0,-1-6 4 0,4 7 5 16,-4-7-8-16,6 9 1 0,-6-9 0 0,5 4-7 0,-5-4 4 16,7 4-2-16,-7-4 1 0,5 2 1 0,-5-2-5 15,7 2 4-15,-7-2-6 0,0 0-3 16,8 1-6-16,-8-1-12 0,0 0-18 0,0 0-13 0,0 0-22 16,0 0-27-16,13-4-22 0,-13 4-23 0,0 0-26 15,0 0-24-15,0 0-18 0,9-4-43 0,-9 4-164 16,0 0-448-16,5-8 199 0</inkml:trace>
  <inkml:trace contextRef="#ctx0" brushRef="#br0" timeOffset="-76664.57">4115 3102 37 0,'0'0'208'0,"0"0"-13"0,0 0-11 0,0 0-14 15,0 14-10-15,0-14-11 0,0 0-14 0,0 0-9 16,0 0-7-16,0 10-13 0,0-10-1 0,0 0-9 16,0 0-3-16,0 0-7 0,0 0-2 0,0 0-3 15,-1 7 5-15,1-7-5 0,0 0-1 0,0 0-2 16,0 0 0-16,0 0-5 0,9 0 0 0,-9 0-9 15,0 0-1-15,0 0-1 0,0 0-3 0,15-7-5 16,-15 7 0-16,6-5-1 0,-6 5 1 0,3-8-1 16,-3 8-3-16,3-7-13 0,-3 7 5 0,4-6-9 15,-4 6-4-15,0 0 0 0,1-8-3 0,-1 8 0 16,0 0-10-16,1-8-17 0,-1 8-15 0,0 0-21 16,0 0-23-16,0 0-19 0,0 0-29 0,0 0-23 0,-10-5-30 15,10 5-22-15,0 0-40 0,0 0-192 0,0 0-449 16,0 0 198-16</inkml:trace>
  <inkml:trace contextRef="#ctx0" brushRef="#br0" timeOffset="-75417.9">4374 2976 129 0,'0'0'146'0,"0"0"-8"0,-6 4-5 15,6-4-9-15,0 0-1 0,0 0-2 0,-4 5-2 16,4-5-2-16,0 0-4 0,0 0 3 0,0 0-2 16,0 0-7-16,0 0 3 0,0 0-3 0,0 0 0 15,0 0-11-15,0 0-5 0,0 0-8 0,0 0-8 16,0 0-7-16,0 0-7 0,0 0-7 0,0 0-3 15,0 0-3-15,14-19-5 0,-9 16-5 0,-5 3-4 16,11-8-3-16,-4 6-3 0,2-4-5 0,-1 1-1 16,-3 1-3-16,3-1-4 0,-3 1 3 0,1 0-5 15,-1 0 4-15,3 0-4 0,-8 4-3 0,10-5 0 16,-5 4-4-16,-5 1 2 0,10-4-5 0,-6 1 6 16,-4 3-6-16,0 0 1 0,9-4-2 0,-9 4-1 0,0 0-2 15,8-1 3-15,-8 1-3 0,0 0 1 0,0 0 1 16,9 5-1-16,-9-5 0 0,4 7 3 0,-4-7 0 15,0 8 1-15,0-8-1 0,2 9 6 0,-2-3 0 16,0-6 2-16,-2 12 3 0,2-12 1 0,0 13-2 16,-2-6 5-16,2-7-3 0,-1 14 3 0,0-7-3 15,-2-1 5-15,2 1-3 0,-3 0 2 0,2 2-2 16,-2-1 4-16,1-1 0 0,1-1-5 0,-1 1 5 16,1-1-4-16,-2 2 2 0,1-1 0 0,-3 0-1 15,1 0 2-15,0-2-5 0,-1 2 5 0,3-3-2 16,3-4-1-16,-8 11 0 0,4-6-5 0,0-2 4 15,-1 3 1-15,5-6-1 0,-10 8-1 0,8-6-1 16,2-2-6-16,-7 8 1 0,7-8 4 0,-5 3-5 16,5-3 2-16,-5 4-4 0,5-4 0 0,-5 5-1 15,5-5 0-15,0 0 1 0,-8 2-2 0,8-2 3 16,0 0 1-16,0 0 1 0,0 0 8 0,0 0-3 0,0 0-3 16,0 0-5-16,0 0 0 0,0 0 3 0,0 0-2 15,0 0-1-15,0 0-1 0,17-14-2 16,-17 14-2-16,9-7 2 0,-3 4-2 0,3 1 2 0,-3-1 0 15,5 1-3-15,-4 0-3 0,1-1 4 0,0 1-3 16,-8 2-2-16,16-2 3 0,-6 1-1 0,-1 2 0 16,-9-1 0-16,14 1 2 0,-7-1-2 0,2 1 3 15,-2 1-1-15,-7-2 0 0,13 4 0 0,-7-2-3 16,1 0 5-16,-1 2-7 0,-6-4 7 0,12 3 3 16,-7-1-1-16,0 1 5 0,-5-3 10 0,10 4 7 15,-10-4 5-15,12 1 0 0,-9 2 4 0,-3-3 9 16,9 4-2-16,-3-4-4 0,-6 0 10 0,10 0-4 15,-10 0 9-15,11-3-2 0,-11 3-7 0,12-1 7 16,-6 0-20-16,0-2 3 0,-6 3-3 0,14-7-3 16,-7 4-3-16,-1 0 4 0,-1-1-7 0,2 1-6 15,-7 3 6-15,10-7-15 0,-5 5-6 0,-5 2-15 0,9-3-17 16,-9 3-10-16,6-4-25 0,-6 4-22 0,0 0-27 16,0 0-41-16,0 0-23 0,0 0-19 0,0 0-20 15,0 0-38-15,0 0-54 0,0 0-161 0,0 0-510 16,-14 16 227-16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17:40.280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24 129 0,'0'0'128'0,"7"2"-3"0,-7-2-8 0,10 1 0 16,-10-1-10-16,8 2-8 0,-8-2-5 15,12 0-6-15,-12 0-3 0,11 0-6 0,-11 0-2 0,13 0-8 16,-13 0-11-16,12 0 0 0,-12 0-5 0,13 2-2 16,-5-2-5-16,2-2-1 0,-10 2-5 0,13 0 1 15,-3 0-2-15,1 0-2 0,-1 0-4 0,0-2-3 16,1 2 0-16,1-1-4 0,-3 1 2 0,3-2-3 15,-2 0-4-15,3 0 0 0,-3 1-1 0,3-1-5 0,-5 2-2 16,3-1 3-16,-1 1 2 0,0-2-6 0,1 0 6 16,-4 2-7-16,-7 0 1 0,18-3-1 15,-11 3 1-15,4 0-1 0,-11 0-2 0,14 0 2 0,-10-3-3 16,-4 3 1-16,16 0 2 0,-16 0-4 0,16 0 0 16,-9 0 0-16,2-2-1 0,-9 2 1 0,18 2-3 15,-9-2 3-15,-1 0-5 0,2 0 2 0,-1-2 1 16,0 1 1-16,-9 1-6 0,16 0 6 0,-8 0-3 15,4 0 3-15,-3 1 3 0,-9-1 0 0,20-2-3 16,-13 2 0-16,4-2-1 0,-2 2-6 0,2 0 8 16,-4 0-4-16,-7 0 1 0,20 0-9 0,-10 0 8 15,-1 2 3-15,0-4-3 0,3 1-1 0,-12 1-8 0,14 1 12 16,-7-1-3-16,3 0-2 0,-3 2 0 16,1-2 3-16,-8 0-1 0,16 2 0 0,-9-2 2 15,-7 0-4-15,14 0 1 0,-3 2 1 0,-3-2-4 0,0 0-5 16,-8 0 6-16,15 0 3 0,-6 1-2 0,-2-1 0 15,4-1 3-15,-1 2-2 0,-3-1 4 0,3 0-6 16,-2 2 2-16,-8-2 4 0,15 0-1 0,-7 0-1 16,0 0-3-16,-8 0-1 0,15 3 3 0,-7-3 0 15,-8 0-3-15,15 0 1 0,-7 0 0 0,-2 0 2 16,-6 0 0-16,13 1-9 0,-13-1 8 0,14 0 1 16,-7 1-7-16,-7-1 6 0,17 2-1 0,-9-2 2 15,0 1-1-15,-1 1 2 0,-7-2-2 0,14-2 1 16,-5 2-3-16,-1 2 3 0,-8-2 1 0,19 1-3 15,-11-1-1-15,-2 0 4 0,-6 0-2 0,15 0 1 16,-6-1-2-16,2 2 3 0,-11-1-6 0,17 0 2 16,-8 0 4-16,2 0 0 0,-4 1-9 0,2-1 6 0,-1 0 0 15,4 0 2-15,-4 0 0 0,-8 0-4 0,17 0-3 16,-11 0 9-16,-6 0-2 0,16-1 2 0,-9 1-5 16,2 1 3-16,1-2 0 0,-10 1 0 0,14 0-1 15,-3-3 0-15,-6 3 2 0,-5 0 4 0,19 0 4 16,-11 2-4-16,-8-2 4 0,16-2 1 0,-7 2-4 15,0 0 2-15,-9 0-4 0,15-1 3 0,-8 1-4 16,-7 0-2-16,14 0 4 0,-7 0-1 0,2-2 0 16,-9 2-2-16,13 0 1 0,-6 2-1 0,-7-2-3 15,12 0 1-15,-3 1 0 0,-9-1-2 0,14-1 2 16,-14 1 2-16,13-2-5 0,-7 2 3 0,-6 0-4 16,13 2 2-16,-7-2 1 0,-6 0-2 0,16 0 0 15,-10 0 2-15,-6 0-1 0,13 0-1 0,-8 0 0 16,-5 0 3-16,16 0-4 0,-9 0-2 0,-7 0 4 15,13 0-1-15,-13 0-2 0,14 0 4 0,-7 0 1 0,-7 0-2 16,16 0-1-16,-8 1-1 0,-8-1 1 0,15 0 0 16,-9 0 3-16,-6 0-1 0,14 2-1 15,-7-2 1-15,-7 0-2 0,17 0-1 0,-10 0 4 0,1 0-5 16,-8 0 2-16,15-2 3 0,-9 1-4 0,-6 1 3 16,14 1-3-16,-14-1 4 0,14-1-4 0,-6 1 5 15,1-2-3-15,-9 2 0 0,14 0 0 0,-5-1 3 16,-9 1-1-16,15-1 1 0,-7 1 1 0,-8 0 0 15,14 0-1-15,-14 0 2 0,13-2-3 0,-13 2 2 0,11 0 0 16,-11 0 1-16,12 2-3 0,-12-2 3 0,10-2-8 16,-10 2 4-16,7 2 0 0,-7-2 0 15,0 0-2-15,12-2 4 0,-12 2-4 0,0 0 4 0,0 0-2 16,13 2 4-16,-13-2-4 0,0 0 4 16,0 0-1-16,6 0 1 0,-6 0 0 0,0 0 4 15,8 0 2-15,-8 0 0 0,0 0-2 0,0 0-4 0,0 0-1 16,8 1 4-16,-8-1-4 0,0 0-2 0,0 0 0 15,0 0 3-15,0 0-3 0,0 0-1 0,11-1-9 16,-11 1-10-16,0 0-14 0,0 0-18 0,0 0-27 16,0 0-27-16,0 0-36 0,0 0-39 0,0 0-199 15,0 0-408-15,-28-2 181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24:44.561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2072 4124 51 0,'0'0'208'0,"0"0"-18"16,0 0-16-16,0 0-20 0,0 0-4 0,0 0-11 15,0 0-6-15,0 0-1 0,0 0-5 0,-4 12-4 16,4-12-10-16,-1 7-3 0,1-7-1 0,-4 12-3 0,4-7-4 16,0-5 0-16,0 14-7 0,0-7 2 15,0-7-7-15,0 16-3 0,0-9-2 0,-2 4-2 16,2-5-5-16,0 4-4 0,0-1-6 0,0 0-5 0,-2-1 4 15,2-8-5-15,0 14-3 0,-3-4 0 0,3-3-4 16,-1 3-7-16,-2-3-3 0,3-7 0 0,-5 14-9 16,4-6-2-16,0-2-2 0,1-6-5 0,-1 12-2 15,-1-5-2-15,2-7-5 0,-2 13-2 0,2-13 1 16,-4 7 0-16,4-7-1 0,0 10-2 0,0-10-6 16,0 0-11-16,-2 10-11 0,2-10-12 0,-1 7-15 15,1-7-13-15,0 0-17 0,0 0-10 0,0 0-11 16,0 0-23-16,0 0-21 0,0 0-36 0,0 0-18 15,0 0-48-15,0 0-185 0,0 0-457 0,23-15 203 16</inkml:trace>
  <inkml:trace contextRef="#ctx0" brushRef="#br0" timeOffset="477.23">2457 4068 87 0,'0'0'183'0,"0"0"-11"15,0 0-7-15,0 0-8 0,0 0-11 0,0 0-6 16,0 0-5-16,0 0-9 0,0 0-11 0,0 0-9 0,0 0-10 16,0 0-3-16,0 0-1 0,0 0-2 15,0 0-8-15,0 0 4 0,0 0 0 0,-4 24-2 16,4-24-4-16,-3 12-2 0,1-5-1 0,2-7-2 0,-2 16 0 15,2-5 2-15,-3-5-2 0,3 6-2 16,-1-3-5-16,-3 2-3 0,4 0-3 0,-1 0 0 16,-2-2-3-16,2 3 1 0,0-2-1 0,-2-2-5 0,3 4-1 15,-1-4-8-15,-1 2-9 0,0-2 2 0,2-1-3 16,0-7 2-16,0 14-9 0,-1-6 0 0,1-8-5 16,0 12-2-16,1-5 0 0,-1-2-1 0,0-5 0 15,2 10-6-15,-2-10-2 0,3 10-1 0,-3-10 2 16,0 10 0-16,0-10-3 0,2 8-8 0,-2-8-11 15,0 0-1-15,1 10-11 0,-1-10-8 0,0 7-11 16,0-7-10-16,0 0-16 0,0 0-18 0,-1 10-14 16,1-10-18-16,0 0-23 0,-2 8-10 0,2-8-17 15,0 0-18-15,0 0-29 0,-5 4-195 0,5-4-442 16,0 0 196-16</inkml:trace>
  <inkml:trace contextRef="#ctx0" brushRef="#br0" timeOffset="-970.53">1722 3925 30 0,'0'-7'232'0,"0"7"-6"0,0 0-12 15,0 0-4-15,-4-7-18 0,4 7-10 0,0 0-4 16,0 0-13-16,-5-5-12 0,5 5-10 0,0 0-5 15,-6-5-8-15,6 5-12 0,0 0-10 0,0 0-7 16,-8-3-12-16,8 3-9 0,0 0-5 0,0 0-5 16,-6-6-10-16,6 6-4 0,0 0-5 0,0 0-7 15,0 0-3-15,0 0-5 0,0 0-5 0,0 0-15 16,0 0-18-16,0 0-10 0,0 0-7 0,0 0-16 0,0 0-15 16,0 0-20-16,-7 13-26 0,7-13-30 15,3 10-20-15,-3-10-26 0,2 15-56 0,0-10-142 16,-2-5-399-16,2 16 177 0</inkml:trace>
  <inkml:trace contextRef="#ctx0" brushRef="#br0" timeOffset="1119">2692 3827 138 0,'0'0'169'0,"0"0"-1"0,0 0-8 16,0 0 1-16,0 0-11 0,0 0-9 0,10 12-6 15,-10-12-6-15,8 6-2 0,-5-4-3 16,-3-2 1-16,9 10-4 0,-3-3-5 0,3 3-6 0,-3-3-8 16,2 1-4-16,-2 1-3 0,2 3-6 0,-2-2-5 15,3 5-10-15,-1-1 0 0,2 1 0 16,-2-1-6-16,-3 1-3 0,0 2-1 0,1 0-1 0,-2 0-4 16,0 0 0-16,0 2-4 0,-3-1-6 0,-1 0 6 15,0 7-1-15,-1-9 2 0,0 2-3 16,-2 0-9-16,-1 0 4 0,-1 0 6 0,-2-1-1 0,1 0-5 15,3-3-6-15,-3 4-8 0,0-2 1 0,2-4-3 16,-3 2-7-16,3-1 3 0,0-1 4 0,1-2-2 16,-1 2-12-16,-2-2-5 0,4-1-25 0,-1-1-27 15,-2 2-22-15,5-3-33 0,-4-2-43 0,0 2-41 16,4-7-38-16,-1 9-64 0,1-9-218 0,-5 6-538 16,5-6 238-16</inkml:trace>
  <inkml:trace contextRef="#ctx0" brushRef="#br0" timeOffset="-1360.31">1530 4276 2 0,'0'0'205'0,"0"0"-7"0,14-16-14 0,-14 16-13 15,0 0-8-15,4-5-11 0,-4 5-10 0,0 0-5 16,0 0-10-16,3-5-11 0,-3 5-7 0,0 0-8 16,0 0-7-16,4-9-5 0,-4 9-2 0,0 0-8 15,0 0-3-15,0 0-3 0,2-8-8 0,-2 8-6 16,3-5-5-16,-3 5-7 0,0 0-4 0,5-7-5 16,-5 7-3-16,4-6-2 0,-4 6-5 0,4-6-4 0,-4 6 1 15,7-7-5-15,-3 2 0 0,0 0-2 0,-4 5-3 16,8-10 1-16,-2 6-1 0,-3 0-1 0,-3 4 6 15,9-11-8-15,-7 5 1 0,3 1-1 0,-1-1 5 16,-1 1-1-16,-3 5-1 0,6-10-1 0,-1 6 4 16,-3-1 0-16,-2 5-2 0,4-9 1 0,-4 9-3 15,6-6 0-15,-6 6 4 0,0 0-4 0,6-4 7 16,-6 4-9-16,0 0-1 0,0 0 0 0,2-6-3 16,-2 6 2-16,0 0-2 0,0 0-4 0,0 0 4 0,0 0-6 15,0 0 1-15,0 0-2 0,0 0-1 0,0 0-1 16,0 0 2-16,0 0-2 0,0 0 10 0,0 0-1 15,0 0-1-15,0 0 4 0,-6 20-3 0,4-13 2 16,-4 0 5-16,2 3-1 0,0-3 1 0,-1 3 0 16,1 0 4-16,-3 0 3 0,2 2 6 0,1-2-7 15,-1 1 3-15,0-1 1 0,1 2 4 0,0 0-6 16,-1 0 4-16,2-2-3 0,-1 0-3 0,0 1-4 16,2-3 6-16,0 2-6 0,1-3-3 0,1-7 4 15,-4 14-1-15,4-8-2 0,0-6 2 0,0 11-1 16,0-11-1-16,4 9 5 0,-4-9-3 0,2 9 4 15,-2-9-1-15,5 4 4 0,-5-4-6 0,7 4 3 0,-7-4-7 16,11 2 13-16,-11-2-16 0,9-1 2 16,-9 1 0-16,11-1-2 0,-11 1-7 0,12-4-10 15,-8 3-9-15,-4 1-13 0,14-6-13 0,-8 1-21 0,-1 1-20 16,-5 4-17-16,8-5-24 0,-5 1-33 0,3-1-31 16,-6 5-34-16,4-9-66 0,-4 9-162 15,4-11-486-15,-4 11 215 0</inkml:trace>
  <inkml:trace contextRef="#ctx0" brushRef="#br0" timeOffset="-471.7">1916 4279 111 0,'0'0'196'0,"0"0"-11"0,0 0-9 0,0 0-9 16,0 0-12-16,14-5-11 0,-14 5-9 0,0 0-4 16,0 0-9-16,11-3-8 0,-11 3-2 0,11-1-6 15,-11 1-7-15,11-5-2 0,-6 4-5 0,4 0-7 0,-2-2 2 16,-7 3-5-16,15-2-3 0,-5 1-7 0,1-1-3 16,-1 1-2-16,0 0-6 0,-1-2-4 0,1 3-3 15,0-2-5-15,-3-1-3 0,-7 3-6 0,18-2-4 16,-11 0-3-16,-7 2-6 0,14-1 3 0,-6-1-6 15,0 1-2-15,-8 1-4 0,12-1 2 0,-12 1-3 16,12 0 1-16,-6-3-4 0,-6 3-6 0,10 0 4 16,-10 0-3-16,0 0-3 0,12 0-1 0,-12 0-7 15,0 0-8-15,9 0-13 0,-9 0-4 0,0 0-13 16,9 3-11-16,-9-3-7 0,0 0-15 0,0 0-4 16,6 2-15-16,-6-2-10 0,0 0-22 0,0 0-6 15,0 0-5-15,0 0-14 0,0 0-32 0,0 0-156 16,0 0-363-16,0 0 161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23:47.31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1041 3898 47 0,'0'0'180'0,"0"0"-16"15,0 0-11-15,0 0-14 0,0 0-14 0,0 0-10 16,0 0-4-16,0 0-10 0,0 0-2 0,0 0 2 0,0 0 1 15,0 0-5-15,0 0-4 0,0 0 3 0,0 0-1 16,0 0-4-16,0 0-7 0,0 0 2 16,0-10 0-16,0 10-3 0,0 0 1 0,0 0-2 0,0 0 1 15,2-8-4-15,-2 8-1 0,0 0 2 0,0 0-13 16,0 0 1-16,0 0-7 0,0 0-6 0,-2-11-8 16,2 11-5-16,0 0-3 0,0 0-5 0,0 0-5 15,-11 0-1-15,11 0-5 0,0 0-4 0,0 0-2 16,-14 6 1-16,14-6-3 0,-7 3-3 0,1 0-6 15,6-3-7-15,-7 8-15 0,2-4-13 0,5-4-20 16,-9 8-17-16,7-3-18 0,0 2-17 0,2-7-26 16,-5 11-28-16,5-11-34 0,0 11-228 0,0-11-450 0,3 9 199 15</inkml:trace>
  <inkml:trace contextRef="#ctx0" brushRef="#br0" timeOffset="52524.63">486 3618 90 0,'0'0'109'16,"0"0"-10"-16,0 0-7 0,0 0-9 0,0 0-4 0,0 0-4 16,0 0 0-16,0 0-2 0,0 0-1 0,0 0-4 15,0 0-3-15,0 0 0 0,0 0-4 0,0 0-2 16,0 0 3-16,0 0-8 0,0 0 10 0,0 0-7 15,0 0-1-15,0 0 0 0,0 0-2 0,0 0-3 16,0 0-5-16,0 0 0 0,0 0-4 0,0 0-5 16,0 0 0-16,0 0-7 0,0 0-4 0,0 0 2 15,0 0-4-15,0 0-7 0,0 0-1 0,0 0-2 16,0 0 1-16,0 0-2 0,0 0-4 0,0 0 2 16,0 0 0-16,0 0 3 0,0 0 0 0,0 0-9 15,0 0 9-15,0 0 0 0,0 0-2 0,0 0 2 16,0 0 4-16,0 0-1 0,0 0-3 0,0 0 2 0,0 0-1 15,0 0 1-15,0 0 0 0,0 0 1 16,0 0-2-16,0 0 2 0,0 0-4 0,0 0 2 16,0 0 2-16,0 0-5 0,0 0 1 0,0 0 0 0,0 0 0 15,0 0-1-15,0 0-3 0,0 0 1 0,0 0 1 16,0 0-1-16,0 0-1 0,0 0-1 16,0 0 2-16,0 0 0 0,0 0-4 0,0 0 3 0,0 0-1 15,0 0 1-15,0 0 0 0,0 0-1 0,0 0 3 16,0 0 1-16,0 0-3 0,0 0 3 0,0 0-2 15,0 0 1-15,0 0 2 0,0 0-2 0,0 0-2 16,0 0 2-16,0 0-2 0,0 0 0 0,0 0 1 16,0 0-1-16,0 0-1 0,0 0 2 0,0 0-3 0,0 0 4 15,0 0-1-15,0 0-2 0,0 0-2 16,0 0 2-16,0 0 0 0,0 0-3 0,0 0 0 16,0 0-1-16,0 0 0 0,0 0-4 0,0 0 2 0,0 0 4 15,0 0-5-15,0 0 2 0,0 0-1 0,0 0 0 16,0 0 0-16,0 0 2 0,0 0-4 0,0 0-1 15,0 0-1-15,0 0 1 0,0 0-1 0,0 0 4 16,0 0-2-16,0 0 5 0,0 0 0 0,0 0 2 16,0 0-3-16,0 0 4 0,0 0 1 0,0 0 2 15,0 0-2-15,0 0 4 0,0 0 0 0,0 0 1 16,0 0 1-16,0 0 2 0,21 3 0 0,-21-3 5 16,0 0-5-16,8-2-3 0,-8 2 0 0,0 0 4 15,5-2-4-15,-5 2-3 0,0 0-3 0,0 0 1 16,12-3-4-16,-12 3 4 0,0 0-4 0,0 0 4 15,8-2-6-15,-8 2 3 0,0 0-4 0,0 0-1 16,0 0 1-16,9 0 2 0,-9 0-4 0,0 0 4 0,0 0-3 16,0 0 3-16,0 0 0 0,0 0-3 0,12 2 1 15,-12-2 2-15,0 0-3 0,0 0-1 16,0 0-2-16,0 0 3 0,6 0-3 0,-6 0 3 0,0 0 2 16,0 0-2-16,0 0 2 0,0 0-1 0,0 0 0 15,0 0 2-15,0 0-5 0,0 0 1 0,0 0 2 16,13 0-2-16,-13 0-2 0,0 0 2 0,0 0-1 15,0 0 2-15,0 0-2 0,8 2 2 0,-8-2 1 16,0 0-2-16,0 0-5 0,0 0 10 0,0 0-7 16,0 0 4-16,0 0-3 0,11-2-1 0,-11 2 1 15,0 0 2-15,0 0-3 0,0 0 4 0,0 0-2 16,0 0 0-16,0 0-1 0,0 0 1 0,0 0 0 0,8 2 0 16,-8-2 1-16,0 0-2 0,0 0 3 0,0 0 2 15,0 0 0-15,0 0 1 0,0 0-2 16,0 0-2-16,0 0 2 0,0 0 0 0,0 0-1 0,0 0 1 15,0 0 1-15,0 0 0 0,0 0 0 0,0 0 3 16,0 0-1-16,0 0 1 0,0 0 1 16,0 0-1-16,0 0 0 0,0 0 3 0,0 0-4 0,0 0 0 15,0 0-1-15,0 0-1 0,0 0 2 0,0 0 2 16,0 0-3-16,0 0-2 0,0 0-13 0,0 0-13 16,0 0-29-16,0 0-25 0,0 0-29 0,0 0-38 15,0 0-29-15,0 0-31 0,0 0-210 0,0 0-448 16,0 0 199-16</inkml:trace>
  <inkml:trace contextRef="#ctx0" brushRef="#br0" timeOffset="53755.37">765 3548 110 0,'0'0'159'0,"0"0"-10"0,0 0-7 16,0 0-1-16,0 0-12 0,0 0 0 0,0 0-2 16,0 0-6-16,0 0 1 0,0 0-6 15,0 0-10-15,0 0-5 0,0 0-2 0,0 0-5 0,0 0-4 16,0 0-6-16,10-2-3 0,-10 2-8 0,0 0 0 16,7-5-4-16,-7 5-5 0,2-5-8 0,-2 5-5 15,6-7-4-15,-6 7-4 0,5-5 1 0,-5 5 0 16,6-7-3-16,-6 7-2 0,4-7-7 0,-4 7-1 15,4-8-2-15,-4 8-1 0,4-5-4 0,-4 5 2 16,5-5-9-16,-5 5 3 0,6-7-1 0,-6 7-5 16,2-6 2-16,-2 6-2 0,5-7-7 0,-5 7 2 15,3-4-1-15,-3 4 1 0,0 0-1 0,4-9-1 0,-4 9-6 16,0 0 5-16,0 0-4 0,6-5 3 0,-6 5-2 16,0 0 4-16,0 0-5 0,0 0 2 15,1-5 2-15,-1 5 2 0,0 0-2 0,0 0 4 0,0 0-2 16,0 0 1-16,0 0 0 0,0 0-4 0,0 0 1 15,0 0-3-15,0 0 1 0,0 0 0 0,0 0-1 16,0 0 0-16,0 0-5 0,0 0 1 0,0 0 2 16,0 0-1-16,0 0 0 0,0 0 0 0,0 0 0 15,0 0 3-15,0 0-3 0,0 0 2 0,0 0 3 16,0 0 6-16,4 17-5 0,-4-17 0 0,0 0 4 16,-2 10 0-16,2-10 0 0,0 0 0 0,-2 14 2 15,2-7-1-15,0-7-1 0,-3 10 8 0,-1-3 0 16,4-7 6-16,-2 10-6 0,0-3-3 0,0 0 1 0,-2 0 2 15,4-7-2-15,-4 13 1 0,2-6-1 16,-2 0-1-16,3-2-3 0,-1 2 5 0,2-7-6 16,-4 13 2-16,2-6-4 0,0 1 2 0,0-3-2 0,2-5 0 15,-1 13 2-15,-2-7-1 0,3-6-1 0,-2 11 2 16,2-11-2-16,-2 11-4 0,2-6 7 16,0-5-1-16,-4 11-1 0,4-6 4 0,0-5-1 0,0 12-5 15,0-12 7-15,-1 11 0 0,1-11-1 0,0 10 0 16,0-10-1-16,0 11 6 0,0-11-7 0,0 7 0 15,0-7 1-15,-2 8 1 0,2-8-2 0,0 10-4 16,0-10-2-16,-2 10 1 0,2-10-2 0,0 10 0 16,0-10 3-16,0 0-1 0,0 11 5 0,0-11-2 15,0 0 0-15,0 10-4 0,0-10 2 0,0 0-3 16,0 10 5-16,0-10-2 0,-2 7-1 0,2-7-2 16,0 0 2-16,0 0 5 0,-2 7-8 0,2-7 2 0,0 0-2 15,0 0-1-15,0 0 2 0,0 0-5 0,2 9 5 16,-2-9-5-16,0 0 6 0,0 0-3 0,0 0 0 15,0 0 2-15,0 0-1 0,0 0-2 0,0 0-10 16,0 0-2-16,0 0-9 0,0 0-15 0,0 0-24 16,0 0-24-16,0 0-27 0,0 0-24 0,0 0-30 15,0 0-24-15,0 0-37 0,0 0-56 0,0 0-175 16,0 0-492-16,0 0 218 0</inkml:trace>
  <inkml:trace contextRef="#ctx0" brushRef="#br0" timeOffset="-505.03">886 4223 46 0,'0'0'189'0,"0"0"-8"0,-4 5-10 0,4-5-4 16,0 0-10-16,0 0-4 0,0 0-7 0,-6 4-3 0,6-4-7 15,0 0-5-15,0 0-1 0,0 0-3 16,0 0-4-16,0 0-10 0,0 0-13 0,0 0-9 16,0 0-7-16,0 0-10 0,0 0-8 0,-4-16 0 0,4 16-14 15,0 0-4-15,8-9-4 0,-8 9-6 16,6-9-2-16,0 4-3 0,1 2-4 0,-3-5-1 15,6 1-6-15,-4 0 2 0,1-1-2 0,-3 4-5 16,3-4 3-16,0 1-2 0,0 0-2 0,1 0 0 0,-3 1 4 16,0 0-5-16,1-1 1 0,-1 3-1 0,-5 4 1 15,6-4 0-15,-6 4-2 0,3-5-2 0,-3 5 2 16,7-5-5-16,-7 5-2 0,0 0 1 0,0 0-4 16,0 0-2-16,0 0-1 0,0 0 0 0,0 0 3 15,0 0-4-15,0 0 0 0,0 0 0 0,0 0 1 16,0 0-1-16,-18 18 3 0,14-13 1 0,-3 3 3 15,1-4 2-15,0 7 2 0,2-4 0 0,-3 5 3 0,0-2 6 16,0 1-1-16,0-2 2 0,1 4-2 0,-1-2 2 16,0 3 6-16,0 0-5 0,1-1-2 15,2-3-1-15,0 1 2 0,0 0 3 0,2 3 0 0,-2-2 5 16,3-1 3-16,-1 0-8 0,0 0 3 0,2 1-1 16,0-3-1-16,2 3-1 0,0-4 4 0,-1-2 3 15,1 2-10-15,0-1 4 0,2-2 10 0,-4-5-2 16,6 10-2-16,-2-6 0 0,-4-4 0 0,6 7-4 15,-6-7-4-15,7 4 3 0,-7-4 1 0,10 4-5 16,-10-4-4-16,9-2-1 0,-9 2-4 0,0 0-2 16,14-5-7-16,-10 3-21 0,-4 2-16 0,9-7-18 15,-7 3-25-15,2 0-25 0,-4 4-26 0,2-12-31 16,1 7-31-16,-3 5-28 0,0-17-27 0,0 8-252 16,-1 1-538-16,1-2 238 0</inkml:trace>
  <inkml:trace contextRef="#ctx0" brushRef="#br0" timeOffset="489.48">1367 4010 83 0,'8'-7'161'0,"-3"2"-5"16,-5 5-7-16,4-7-12 0,-4 7-3 0,6-6-8 0,-6 6-4 15,3-7-8-15,-3 7-2 0,4-7-3 0,-4 7 0 16,0 0-2-16,0-7-3 0,0 7-3 0,0 0-8 15,0 0-7-15,0 0-7 0,0 0-4 0,0 0-5 16,0 0 0-16,0 0 0 0,-22 11-3 0,14-3 2 16,0 1 3-16,-3 4-4 0,4 0 0 15,-6 5-4-15,3-1 3 0,-3 5-1 0,-1 2-3 0,3 1-2 16,0-2-2-16,1 1-3 0,2 2-2 0,-1-2-8 16,3 0 2-16,2-6-4 0,0 1 1 0,2 1-9 15,4 5 3-15,-2-7-7 0,2 2-2 0,1-3-3 0,2 0-1 16,1-2-9-16,1 1 2 0,-3-1 2 15,2-3-9-15,0 0-12 0,2-3-18 0,-3 1-23 16,2-2-24-16,0 1-32 0,1-2-36 0,-1 1-42 0,-2-6-39 16,2 4-270-16,0-2-523 0,-7-4 231 15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25:03.835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-78 6381 174 0,'0'0'214'0,"0"0"-11"16,0 0-12-16,0 0-9 0,0 0-8 0,0 0-6 15,0 0-3-15,0 0-7 0,0 0 1 0,0 0-5 16,0 0-4-16,-9 22-3 0,9-22-11 0,-4 11-8 16,1-5 2-16,2 1 2 0,-3 0-11 0,2 0-5 15,0 1-6-15,0 0-7 0,0-1-4 0,1 0 7 16,-1 2-28-16,0 1 5 0,0-6-7 0,0 3-6 15,2-7-10-15,-5 13-4 0,5-8-1 0,0-5-4 16,-5 11-6-16,5-11-3 0,0 9 2 0,0-9-11 16,-4 8-14-16,4-8 11 0,-2 6 0 0,2-6-7 0,0 0-1 15,-3 7-10-15,3-7-13 0,-4 4-15 16,4-4-15-16,0 0-17 0,0 0-20 0,-9 2-20 16,9-2-29-16,0 0-25 0,0 0-19 0,0 0-33 0,-14-13-26 15,14 3-32-15,0 2-234 0,0-3-525 0,0 1 232 16</inkml:trace>
  <inkml:trace contextRef="#ctx0" brushRef="#br0" timeOffset="-490.79">520 5489 120 0,'0'0'147'0,"0"0"-3"0,0 0-13 15,0 0-1-15,0 0-8 0,0 0 1 0,0 0-16 16,0 0 0-16,0 0-11 0,0 0 1 0,0 0-9 16,0 0-3-16,0 0-6 0,0 0-1 0,0 0-6 15,0 0-5-15,0 0-8 0,0 0-1 0,0 0-8 0,0 0-6 16,0 0-2-16,0 0-3 0,0 0-7 16,0 0 1-16,0 0-4 0,0 0-1 0,0 0 2 15,0 0-1-15,-28-3-2 0,28 3 8 0,0 0-1 0,-10 5 3 16,10-5-1-16,-10 1 1 0,10-1-3 0,-7 1-2 15,7-1-3-15,-8 1 0 0,8-1-2 0,-7 1-4 16,7-1-1-16,-9 3-3 0,9-3 0 0,-13 1-1 16,8-1-2-16,5 0-1 0,-14 0 3 0,6 3-8 15,8-3 8-15,-15 0-6 0,7 1-3 0,8-1 1 16,-19 1 3-16,11 1-1 0,-1 0-3 0,-1-1-1 16,2 0 1-16,-3 0-4 0,1 1 1 0,1-1 0 0,-2 1-1 15,0 1 4-15,2-3-1 0,-3 1 1 0,1 0 0 16,2 2 1-16,-2 0-2 0,0-2 1 15,1 2-2-15,-3-1 3 0,-1 1-6 0,3-2 5 0,-3 2 2 16,5-2 2-16,-4 0-2 0,1 0 1 0,-1 1 2 16,0 1 2-16,4-1-2 0,-5 0 3 0,3 3 0 15,0-4-4-15,-1 0 1 0,1-1 2 0,-1 3 0 16,-1 1-4-16,2 0-1 0,0 0 0 0,2-2 3 16,-3 1-5-16,3 1 1 0,1-1-1 0,0-1 0 0,1-1 1 15,7-1-3-15,-14 3 7 0,8-2-6 16,6-1 0-16,-11 1 4 0,11-1-4 0,-9 2 5 15,9-2-4-15,-11 1-3 0,11-1 1 0,-7 0-1 0,7 0 0 16,0 0 0-16,0 0 2 0,-14 2 0 16,14-2-4-16,0 0 2 0,-11-3-4 0,11 3 3 0,0 0 1 15,-11 0-3-15,11 0-2 0,0 0 0 0,-7 0 2 16,7 0 2-16,0 0 0 0,0 0-2 0,0 0-1 16,-9-2 2-16,9 2-1 0,0 0-1 0,0 0 7 15,0 0-9-15,0 0 2 0,0 0 1 0,0 0-4 16,0 0 5-16,0 0-4 0,0 0 2 0,0 0-5 0,0 0 3 15,0 0 1-15,0 0-5 0,0 0 3 16,0 0 0-16,0 0 4 0,0 0 0 0,25 3 0 16,-16-3 1-16,-9 0 9 0,14 0-5 0,-3-1-2 0,0 1 0 15,-2 0-2-15,0 0 3 0,3 0 0 0,-2 1-1 16,2 1-2-16,-3-2 1 0,2 0-3 0,1 0 2 16,1 0 1-16,-5-2-4 0,4 4 1 0,-1-2 0 15,-1 2 3-15,-1 0-5 0,-3-1-1 0,4 0 3 16,1 2-1-16,-5-3-1 0,4 2 2 0,-1 1-4 15,-1-2 4-15,-1 0 3 0,3 0-7 0,-2 3 2 16,-8-4 2-16,14 3-1 0,-7-1-2 0,-3 0 2 16,-4-2-1-16,11 3 1 0,-6-2-3 0,-5-1 7 0,9 6-9 15,-5-3 0-15,-4-3-3 0,5 5 5 16,-5-5 1-16,4 5-2 0,-4-5 1 0,5 9 2 16,-5-9-3-16,0 6 5 0,0-6-2 0,1 6-1 0,-1-6 0 15,2 8 1-15,-2-8 1 0,-3 12 1 0,3-12-3 16,-5 12 2-16,5-7-1 0,-4 2-1 0,-1 0 3 15,1-1-3-15,0 0 0 0,2 2 3 0,-6-3-1 16,1 2 8-16,-1 0-12 0,1 3 5 0,-2-4-4 16,0 2 3-16,2 0-1 0,-4-1-1 0,4 3 1 15,-2-3 0-15,0 1-2 0,2 1 0 0,-2-1 0 16,1 1 3-16,-2-1-7 0,3 1 10 0,1-1-6 0,-4 1 1 16,2 0 0-16,3 1-3 0,-5-3 3 15,2 3 3-15,1-2-2 0,1 3 0 0,-1-2-2 16,0 0 2-16,2 0-1 0,-1-1 3 0,-1 0-1 0,0 1-1 15,0 0 3-15,3-4-3 0,-3 3-5 0,2 1 1 16,1-2 7-16,0 1 4 0,1-3-9 0,-1 1 1 16,0 0-2-16,4-6 2 0,-8 10-2 0,4-3 6 15,0-2-3-15,4-5 3 0,-3 10-5 0,1-5 2 16,2-5-1-16,-4 9 5 0,4-9-6 0,0 8 3 16,0-8-2-16,0 0-2 0,0 10 6 0,0-10-2 15,4 7-2-15,-4-7 8 0,7 7-2 0,-5-5-5 16,-2-2 3-16,10 5 0 0,-6-2 0 0,-4-3-1 0,13 4 1 15,-5-4 1-15,-2 1 4 0,5-1-4 16,0 2 0-16,-2-2 2 0,2 0 2 0,3-2-2 0,-3 1-9 16,1 1 11-16,1-1-3 0,-1-2 1 0,1 0 0 15,1 1-1-15,-1-1 2 0,3 2-2 0,-1 0-1 16,-3-3 0-16,6 1 1 0,-6 0-2 0,1 1 0 16,1 0-3-16,-1 0 1 0,-1 1 2 0,0-2 1 15,0 1-1-15,1-3-2 0,-2 4-1 0,1 0-3 16,-3-2 6-16,3 2-4 0,-1 1 3 0,-5-3-5 15,-6 3 2-15,16-1-2 0,-9 2 5 0,1-2 2 16,-8 1-6-16,13-2 0 0,-5 2 0 0,-8 0-4 16,14-1 1-16,-7 0-4 0,-7 1 0 0,13 0-1 15,-13 0 0-15,12 0-5 0,-12 0-3 0,10-1-7 16,-10 1-1-16,10-2-8 0,-10 2-6 0,0 0-14 16,9 0-13-16,-9 0-13 0,0 0-12 0,0 0-11 0,6 3-20 15,-6-3-25-15,0 0-28 0,0 0-42 0,0 0-185 16,0 0-436-16,0 0 194 0</inkml:trace>
  <inkml:trace contextRef="#ctx0" brushRef="#br0" timeOffset="288.94">-182 6250 20 0,'0'-9'267'0,"0"9"-15"16,2-10-14-16,-2 10-10 0,3-7-15 0,-3 7-15 15,0-9-16-15,0 9-14 0,2-8-21 0,-2 8-11 0,0 0-13 16,2-8-10-16,-2 8-13 0,0 0-8 0,0 0-9 16,1-8-11-16,-1 8-9 0,0 0-9 0,0 0-7 15,0 0-9-15,0 0-10 0,0 0-18 0,0 0-19 16,0 0-19-16,0 0-17 0,0 0-25 0,0 0-29 16,0 0-33-16,-3 27-10 0,3-27-44 0,0 13-175 15,0-6-389-15,2-1 172 0</inkml:trace>
  <inkml:trace contextRef="#ctx0" brushRef="#br0" timeOffset="61033.86">959 7083 109 0,'-8'2'143'0,"8"-2"-4"16,-5 3-11-16,5-3-11 0,-9 5-1 0,9-5-11 0,0 0-2 15,-7 4-2-15,7-4-5 0,-4 3 0 0,4-3-6 16,0 0-1-16,-9 3-7 0,9-3 0 0,0 0-5 16,-10 2-3-16,10-2-6 0,0 0-2 0,-11 1-3 15,11-1-4-15,-10-1-1 0,10 1-3 0,-10 0-3 16,10 0 1-16,-13 0 1 0,3 0-3 0,10 0 2 15,-15 1-3-15,8-2 1 0,-4-1-5 0,11 2 1 16,-23 0-4-16,14 0 0 0,-4 2-2 0,-1-1-2 16,3-1 1-16,-3 4-3 0,-4-3-7 0,1 2 6 15,0-3-4-15,-3 3-5 0,2-1-1 0,0-1 0 16,3 3-3-16,-6-1-4 0,1 1 0 0,1 2 1 16,-2-4-7-16,0 5 5 0,3-5-6 0,-3 1 3 15,1 0 0-15,2 1 0 0,0-2-2 0,5 1 0 16,-8 0-1-16,8-2 1 0,-1 0-1 0,1 2 3 15,1-3-9-15,-1 1 4 0,-1 0-3 0,3-1 7 16,-1 0-10-16,-1 0 6 0,2-3-6 0,11 3 3 0,-18 0-1 16,11-3 0-16,7 3-2 0,-16 0 0 15,16 0 2-15,-14-2-1 0,6 2-2 0,8 0 1 0,-13-2 0 16,3 2-1-16,10 0 0 0,-15-1-3 0,7-2 3 16,-1 0-1-16,9 3-1 0,-18-1 2 0,11 0-3 15,-3 0 2-15,3-1 1 0,-5 2-1 0,12 0-4 16,-22 0 4-16,11-1-3 0,2 1 2 0,-1 1-3 15,-1-1 1-15,-3 0-1 0,3 0 0 0,-1-1 2 16,4 2-1-16,8-1-1 0,-20 2 1 0,13-2 5 16,0 2-5-16,7-2 2 0,-11 0-3 0,11 0 1 15,-9 1 4-15,9-1 2 0,-9 3-1 0,9-3-2 16,0 0 3-16,0 0-4 0,-12-1 2 0,12 1 1 0,0 0-3 16,0 0 2-16,0 0-3 0,0 0 0 15,-8 1-2-15,8-1 3 0,0 0 0 0,0 0-1 16,0 0 3-16,0 0-5 0,0 0 4 0,0 0-2 0,0 0 0 15,0 0-1-15,0 0 0 0,0 0 1 0,0 0-1 16,13 17 4-16,-8-13-2 0,3 1 0 16,-1-2 3-16,5 2-2 0,-3 2-3 0,0-1 1 0,2-1-2 15,2 2 5-15,3 1 2 0,-5-2-7 0,4 5 4 16,-2-4 2-16,0 0-1 0,1 0 1 0,-2 0 5 16,5 1-6-16,-3 1 2 0,-3-1-5 0,0-2 3 15,0 1 1-15,-2 0-2 0,1-2 1 0,-2 1-1 16,1 2-3-16,-4 0 4 0,4-1-1 0,-5-2 2 15,-1 1-1-15,1 2-1 0,1 0-2 0,-2-2 2 16,1 2-1-16,0 0-1 0,-2 1 2 0,1 0 2 16,-3-3 1-16,4 3 0 0,-4-1 0 0,0-8 0 15,2 16 2-15,-2-5-3 0,5-2-2 0,-5 0-1 0,0 3 0 16,0-6-1-16,0 6 3 0,0-2 4 0,0 0-3 16,-3-1 1-16,1 2-7 0,0 0 9 0,-2 1-5 15,1-2-2-15,-1 1 6 0,-2-3 0 0,3 4-7 16,-4-4 3-16,-2 4 6 0,5-3-1 0,-1 1-1 15,-4-2 6-15,2 1-1 0,1-1 3 0,-1 2 0 16,0-4-4-16,0 2 6 0,1 0-6 0,-1-1-4 16,2 1 4-16,0-2-3 0,1-1 3 0,0 3-1 15,4-8-3-15,-5 10-1 0,5-3 1 0,-4-3 2 16,4-4-4-16,-5 12-2 0,1-7 0 0,4-5-3 16,-3 12 3-16,3-7 1 0,0-5 2 0,-2 12 1 15,2-7-8-15,0-5 4 0,-2 12 0 0,2-12 1 0,0 9-1 16,0-9 2-16,2 11-1 0,-2-6-5 15,0-5 1-15,0 9 4 0,2-2 2 0,-2-7-4 16,2 11 1-16,-2-11 0 0,1 10-2 0,3-6 3 0,-4-4 6 16,9 9-11-16,-4-6 6 0,-1 2 4 0,3-2-1 15,0 1-4-15,-2 0 7 0,3-3-3 0,1 1 0 16,3 1 0-16,-3-3-1 0,5 0 2 0,-2 0-2 16,1 0-1-16,-1 1 7 0,5-5-9 0,-2 7-3 15,3-6 8-15,-2 3 0 0,4-2-2 0,-8 2 0 16,1 0-2-16,1 0 3 0,1-2-12 0,1 0 12 15,-2-3-9-15,4 5 3 0,-5-3 1 0,1 3 0 16,-1 0-1-16,1 0-1 0,-3 0-1 0,3-3 2 16,-3 2-3-16,3-2 5 0,-3 0 1 0,1 2-2 0,-2 2 2 15,1-1-5-15,-1 0-4 0,1 2-2 0,1-2-3 16,-4 0-1-16,3 0-4 0,-3 0-4 16,-8 0 0-16,15 0-3 0,-8 0-5 0,-7 0-6 0,14 0-13 15,-14 0-7-15,12 0-11 0,-12 0-13 0,8 3-18 16,-8-3-10-16,9 0-24 0,-9 0-21 0,0 0-17 15,0 0-26-15,0 0-27 0,8 1-189 0,-8-1-444 16,0 0 197-16</inkml:trace>
  <inkml:trace contextRef="#ctx0" brushRef="#br0" timeOffset="62111.65">1 8154 182 0,'0'0'266'16,"-4"-7"-16"-16,4 7-17 0,-5-8-16 0,5 8-12 16,0 0-15-16,-2-9-15 0,2 9-11 0,-6-5-17 15,6 5-11-15,0 0-15 0,-2-8-14 0,2 8-10 16,0 0-10-16,0 0-6 0,0 0-13 0,0 0-9 15,-2-8-4-15,2 8-12 0,0 0-7 0,0 0-7 16,0 0-9-16,0 0-20 0,0 0-17 0,0 0-15 16,0 0-13-16,10 22-17 0,-6-14-18 0,1 3-15 0,-1-3-24 15,1 1-12-15,4-2-21 0,-4 3-36 16,3 0-154-16,2-1-369 0,-4 1 163 0</inkml:trace>
  <inkml:trace contextRef="#ctx0" brushRef="#br0" timeOffset="61811.3">26 8289 108 0,'0'0'89'16,"0"0"1"-16,0 0-8 0,0 0-13 0,0 0 18 16,0 0-4-16,0 0-4 0,0 0 2 0,0 0 12 15,0 0-3-15,0 0 10 0,0 0 3 0,0 0 2 16,0 0 1-16,0 0-1 0,0 0 0 0,0 0-4 16,0 0 2-16,0 0 5 0,0 0 8 0,0 0-2 15,0 0-5-15,-17 11-2 0,17-11-2 0,0 0 3 16,-1 11-8-16,1-11-1 0,1 9-3 0,-1-9-8 0,0 0-4 15,0 12-8-15,4-4 4 0,-4 0-6 16,0-8-6-16,2 11-7 0,-2-5-1 0,0-6 0 0,2 12-1 16,-2-6-11-16,2 2-8 0,-2-8 5 15,2 9-5-15,-2-3 0 0,0-6-5 0,2 12 4 16,1-7-7-16,-3-5-7 0,0 11 2 0,0-11-5 0,4 9 0 16,-4-5-2-16,0-4-4 0,2 9-3 0,-2-9-1 15,0 7 1-15,0-7-1 0,2 5 6 0,-2-5-16 16,0 0-17-16,6 7-6 0,-6-7-14 0,2 6-10 15,-2-6-10-15,0 0-11 0,0 0-17 0,0 0-30 16,0 0-29-16,0 0-22 0,0 0-24 0,0 0-29 16,0 0-40-16,0 0-189 0,-16-23-482 0,16 16 214 15</inkml:trace>
  <inkml:trace contextRef="#ctx0" brushRef="#br0" timeOffset="62410.26">238 8350 23 0,'0'0'183'0,"0"0"-3"0,4 6-3 16,-4-6-11-16,0 0-5 0,0 0-10 0,5 4-8 16,-5-4-4-16,0 0-10 0,0 0-4 0,6 7 1 15,-6-7-6-15,3 3-9 0,-3-3-3 0,7 3-5 16,-7-3-1-16,7 4-2 0,-7-4-3 0,10 3-1 15,-4-3-3-15,-6 0-1 0,17 3 0 0,-5-3-1 16,-3 0-1-16,2 0-1 0,0 0-12 0,0 0-8 16,1 0-8-16,-5 0-5 0,-1 0-8 0,-6 0-4 15,16 0-3-15,-16 0-4 0,11 0-3 0,-6 0-5 16,-5 0-3-16,0 0-3 0,14 0-4 0,-14 0-10 16,0 0-6-16,0 0-20 0,8 0-10 0,-8 0-8 0,0 0-5 15,0 0-8-15,0 0-22 0,0 0-17 16,0 0-19-16,0 0-24 0,0 0-17 0,0 0-25 15,-15 14-31-15,15-14-40 0,-10 1-147 0,10-1-422 0,-11 2 187 16</inkml:trace>
  <inkml:trace contextRef="#ctx0" brushRef="#br0" timeOffset="63073.77">635 8325 166 0,'0'0'228'16,"0"0"-8"-16,0 0-17 0,0 0-13 0,0 0-10 16,0 0-7-16,0 0-2 0,0 0-7 0,0 0-2 15,0 0-4-15,-7 26 2 0,7-18-1 0,-2-2-11 0,2 4-12 16,-2 0-6-16,1-3-6 0,-1 2-15 0,0 2-2 16,2-3-14-16,-2 3-8 0,0 0-7 0,2-2-2 15,-2 0-14-15,2-1-14 0,0 2 2 16,-3-1-1-16,3-9-5 0,0 13-15 0,0-7-19 0,0-6-23 15,0 12-22-15,0-12-28 0,0 8-24 0,0-8-22 16,0 0-25-16,0 9-24 0,0-9-15 16,0 0-28-16,0 0-34 0,0 0-183 0,-5 3-452 0,5-3 201 15</inkml:trace>
  <inkml:trace contextRef="#ctx0" brushRef="#br0" timeOffset="62747.17">172 8521 159 0,'0'0'274'0,"0"0"-29"15,0 0-20-15,0 0-22 0,0 0-25 0,0 0-15 0,0 0-17 16,0 0-10-16,12 5-19 0,-12-5-9 16,0 0-8-16,15 0-9 0,-15 0-4 0,10 0-2 15,-10 0-3-15,11 0-3 0,-11 0-4 0,14 0-9 16,-6-2-5-16,-8 2-3 0,13 2-5 0,-5-2-5 15,-8 0-4-15,15 0 1 0,-7 0-4 0,-8 0-5 16,13 0-3-16,-5 0 0 0,2 0-4 0,-3 0 2 16,-7 0-9-16,13 0 5 0,-4 0-9 0,-9 0-1 0,13-2-4 15,-3 1-3-15,-10 1-3 0,13-2-9 0,-13 2-11 16,14 0-10-16,-9-2-18 0,-5 2-19 0,12-2-22 16,-7-1-29-16,-5 3-31 0,10-5-20 0,-4 2-45 15,-6 3-194-15,7-7-433 0,-1 1 191 0</inkml:trace>
  <inkml:trace contextRef="#ctx0" brushRef="#br0" timeOffset="64780.43">59 6870 70 0,'0'0'180'16,"0"0"-6"-16,0 0-13 0,0 0 0 0,0 0-13 15,0 0-6-15,0 0-6 0,0 0-8 0,0 0-4 0,0 0-14 16,0 0-3-16,0 0-13 0,0 0-8 0,0 0-8 15,0 0-10-15,0 0-5 0,0 0-4 0,0 0-8 16,0 0 4-16,0 0 3 0,0 0-4 0,0 0 4 16,0 0 1-16,-4 14-5 0,4-14 3 0,0 9-2 15,0-9-3-15,0 10-3 0,0-10-1 0,0 9-3 16,0-9 0-16,2 10-5 0,-2-10-2 0,-2 10-4 16,4-3 0-16,-2-7 1 0,0 9-1 0,0-9-4 15,0 12-4-15,0-12-2 0,0 10 0 0,2-5-5 0,-2-5 1 16,0 8-3-16,0-8-2 0,2 8-3 15,-2-8 0-15,0 0 0 0,1 8-1 0,-1-8-1 16,0 0 2-16,0 0-1 0,0 0 1 0,0 0 5 0,0 0 1 16,0 0-3-16,0 0 0 0,0 0-4 0,0 0-2 15,0 0 1-15,0 0-4 0,0 0 1 16,0 0 0-16,7-23 1 0,-3 17-4 0,-3 0-4 0,3-4-4 16,0 2-5-16,0-1-5 0,1 0 1 0,-3 3 4 15,5-2-2-15,-2-1 0 0,-1 4 2 0,1 0 1 16,-1-2-1-16,3 2 2 0,-7 5-3 0,7-7 7 15,-5 2-2-15,-2 5 2 0,7-6-2 0,-7 6 2 16,6-6-4-16,-6 6 3 0,8-4 2 0,-8 4-4 16,2-5 3-16,-2 5 1 0,0 0-1 0,0 0 1 15,8-3-1-15,-8 3 4 0,0 0-2 0,5-2-5 16,-5 2 5-16,0 0-3 0,0 0 2 0,0 0 2 0,14 0-2 16,-14 0 2-16,0 0-1 0,0 0 2 15,11 3-3-15,-11-3 1 0,0 0 2 0,10 0 3 0,-10 0-4 16,6 2 1-16,-6-2-2 0,6 4 1 0,-6-4 3 15,7 3 3-15,-7-3-1 0,10 5 1 0,-10-5-6 16,4 4 5-16,-4-4 4 0,6 5 1 0,-6-5-3 16,3 5 10-16,-3-5-3 0,2 7 2 0,-2-7-2 15,4 5 8-15,-4-5-4 0,2 8-2 0,-2-8 5 16,1 7 0-16,-1-7-3 0,0 7 0 0,0-7 1 0,2 8-9 16,-2-8 6-16,0 0-3 0,1 8-2 15,-1-8-4-15,0 0 3 0,2 11 3 0,-2-11-6 16,0 0 2-16,0 0-1 0,2 6-2 0,-2-6 2 0,0 0-1 15,0 0-5-15,2 8 3 0,-2-8-3 16,0 0 4-16,0 0-3 0,2 7 2 0,-2-7-3 16,0 0-8-16,0 0-9 0,2 8-4 0,-2-8-10 0,0 0-11 15,0 0-12-15,0 0-16 0,1 9-15 0,-1-9-11 16,0 0-21-16,0 0-29 0,0 0-9 0,2 6-20 16,-2-6-32-16,0 0-209 0,0 0-447 0,0 0 198 15</inkml:trace>
  <inkml:trace contextRef="#ctx0" brushRef="#br0" timeOffset="65083.87">441 6876 118 0,'0'0'183'0,"0"0"3"0,0 0-6 15,12 0-4-15,-12 0-4 0,0 0-5 0,8-2-9 16,-8 2-5-16,0 0-8 0,9 2-4 0,-9-2-9 16,0 0-5-16,12 0-9 0,-12 0-1 0,10 0-8 15,-10 0-5-15,0 0-3 0,9 0-7 0,-9 0-5 0,12 0-4 16,-12 0-6-16,9 0-9 0,-9 0-8 0,0 0-2 15,12 0-8-15,-12 0-3 0,10 2-7 16,-10-2-1-16,9 1-9 0,-9-1 1 0,6 2-1 0,-6-2-4 16,10 1-1-16,-10-1-4 0,0 0-6 0,11 0 0 15,-11 0-6-15,6 2 7 0,-6-2-1 0,0 0-7 16,8 3 3-16,-8-3-10 0,0 0-4 0,0 0-6 16,9 0-12-16,-9 0-7 0,0 0-13 0,0 0-16 15,0 0-20-15,0 0-17 0,0 0-34 0,0 0-31 16,0 0-27-16,7-5-39 0,-7 5-209 0,0 0-467 15,0-8 208-15</inkml:trace>
  <inkml:trace contextRef="#ctx0" brushRef="#br0" timeOffset="65428.18">734 6762 133 0,'0'0'191'0,"0"0"-2"0,0 0-13 15,0 0-7-15,0 0-9 0,4-5-4 0,-4 5-10 16,0 0-8-16,0 0-7 0,0 0-4 0,0 0-14 15,0 0-5-15,0 0-9 0,0 0-11 0,0 0 1 16,0 0 12-16,0 0-7 0,0 0-2 0,0 0-3 16,0 0-1-16,0 0-7 0,0 0-5 0,0 23 1 15,0-23-1-15,0 12-9 0,0-7 3 0,0-5 0 16,0 14-2-16,0-7-1 0,0-7-5 0,0 14-4 16,0-8-7-16,3 1-8 0,-3 1 1 0,0-8-8 0,0 13 4 15,0-3-4-15,0-3-7 0,0-7-3 0,0 12-1 16,2-6-3-16,-2-6-10 0,0 11-22 15,0-11-23-15,0 10-32 0,0-10-39 0,-2 9-29 16,2-9-44-16,2 8-44 0,-2-8-74 0,0 0-168 0,2 5-501 16,-2-5 222-16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24:53.61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-920 5742 102 0,'0'0'128'0,"0"0"-8"16,0 0 0-16,0 0-6 0,0 0-10 0,-9-3-2 0,9 3-7 15,0 0-3-15,0 0-5 0,0 0-4 0,0 0 0 16,0 0-7-16,0 0-3 0,0 0-7 0,0 0-2 15,0 0-3-15,0 0-4 0,0 0-4 0,0 0-5 16,0 0 0-16,-6-2 2 0,6 2 0 0,0 0 0 16,0 0 3-16,0 0-4 0,0 0-2 0,0 0-2 15,0 0 0-15,0 0 1 0,0 0-4 0,0 0 0 16,-12 5-1-16,12-5-2 0,0 0-1 0,0 0-2 16,0 0-5-16,0 0-2 0,0 0-4 0,0 0 0 15,0 0-2-15,0 0-1 0,0 0 0 0,0 0 0 16,0 0 2-16,0 0 1 0,0 0-2 0,0 0 3 0,0 0-4 15,0 0-3-15,0 0 4 0,0 0-1 0,0 0 2 16,0 0-1-16,0 0-2 0,0 0-2 16,0 0-2-16,0 0-2 0,0 0-1 0,0 0 1 0,0 0-4 15,0 0 1-15,0 0 0 0,25 2 1 0,-25-2 3 16,0 0 5-16,12 0-5 0,-12 0-2 0,7 2 5 16,-7-2-1-16,8 2 3 0,-8-2-5 0,12 1 2 15,-8 1 1-15,-4-2-2 0,13 0 1 0,-13 0-2 16,10 0 0-16,-10 0-1 0,11 0 0 0,-11 0 4 15,11 0-2-15,-4 0-5 0,-7 0 0 0,13 3-2 16,-13-3 2-16,12-3 1 0,-5 3-1 0,-7 0-2 16,12 0 0-16,-4-2 2 0,-8 2-5 0,15 2 3 0,-8-2-2 15,1 0-1-15,-8 0 5 0,12 0-7 0,-12 0 3 16,11-2-1-16,-11 2-2 0,12 0 3 0,-12 0 1 16,11 0-2-16,-11 0 0 0,10 0 2 0,-10 0-5 15,7-1 1-15,-7 1-1 0,0 0 4 0,10 1-3 16,-10-1-2-16,0 0 2 0,12 0 0 0,-12 0-1 15,0 0 6-15,0 0-8 0,9 2 0 0,-9-2 0 16,0 0-2-16,0 0 3 0,0 0-3 0,8-2 3 16,-8 2 2-16,0 0-6 0,0 0 2 0,0 0 7 15,0 0-5-15,0 0-5 0,0 0 4 0,0 0-2 16,0 0 0-16,0 0 4 0,0 0-4 0,0 0-1 16,0 0-7-16,0 0-12 0,0 0-12 0,0 0-6 0,0 0-17 15,0 0-11-15,0 0-20 0,0 0-20 0,0 0-18 16,0 0-23-16,-24 5-14 0,24-5-17 0,0 0-19 15,-9 3-12-15,9-3-159 0,-9 1-399 0,1 1 176 16</inkml:trace>
  <inkml:trace contextRef="#ctx0" brushRef="#br0" timeOffset="593.83">-874 5892 15 0,'0'0'153'0,"0"0"-4"0,0 0-6 0,0 0-9 16,0 0-10-16,0 0-2 0,0 0-13 0,0 0-2 16,0 0-4-16,0 0-4 0,0 0 0 0,0 0-5 15,0 0-4-15,0 0-4 0,0 0-4 0,8 3 3 16,-8-3-5-16,0 0 3 0,0 0-2 0,5 4-2 16,-5-4 3-16,0 0 1 0,13 1-2 0,-13-1-2 0,0 0 4 15,12-1 0-15,-12 1 1 0,14-2-1 0,-6 0-3 16,4 0-2-16,-1-1-6 0,0 1-1 15,1 1-1-15,1-1-8 0,-4-3-4 0,1 5-8 0,0-4 1 16,2 3-9-16,-1-1-2 0,-2 0-4 0,-9 2-3 16,13 0-5-16,-13 0-4 0,14 0-1 0,-7 0-5 15,-7 0 2-15,11 0-6 0,-6 1-4 0,-5-1 3 16,11 1-2-16,-6 2 1 0,-5-3-3 0,11 4-1 16,-4-2-8-16,-7-2 5 0,9 3 1 0,-3 0-7 15,-6-3 6-15,7 4 0 0,-7-4-7 0,10 1 4 16,-10-1 3-16,8 2-3 0,-8-2 3 0,5 2-1 15,-5-2 5-15,0 0-7 0,0 0 2 0,9 3 0 0,-9-3-6 16,0 0 9-16,0 0-2 0,0 0-1 16,0 0-3-16,0 0-6 0,8 1 0 0,-8-1-10 15,0 0-14-15,0 0-7 0,0 0-11 0,0 0-10 0,0 0-13 16,0 0-13-16,0 0-9 0,0 0-12 0,0 0-14 16,0 0-20-16,0 0-13 0,0 0-22 15,0 0-16-15,0 0-18 0,0 0-170 0,0 0-408 0,0 0 181 16</inkml:trace>
  <inkml:trace contextRef="#ctx0" brushRef="#br0" timeOffset="31559.8">504 5185 34 0,'0'0'152'0,"0"0"-3"0,0 0-20 15,1-7-2-15,-1 7-3 0,0 0-2 0,2-9-3 16,-2 9-5-16,0 0-5 0,0-8 0 0,0 8-4 15,0 0-4-15,0 0-4 0,4-9-5 0,-4 9-4 16,0 0-7-16,2-6 1 0,-2 6-8 0,0 0 1 16,0 0-2-16,2-7-3 0,-2 7-4 0,0 0 2 15,0 0-6-15,0 0-2 0,2-9-8 0,-2 9-4 16,0 0-6-16,0 0-6 0,0 0-7 0,0 0-2 16,0 0-3-16,0 0-2 0,0 0-4 0,0 0 0 0,0 0 3 15,0 0 3-15,0 0-1 0,0 0 2 0,3 26 0 16,-3-26-2-16,0 8 5 0,0-8 5 0,-3 14 1 15,3-5-2-15,0-3 1 0,0-6 0 0,0 14-3 16,-2-8 4-16,2 1-4 0,0-7 1 0,-2 16-4 16,0-5 4-16,2-4 1 0,-2 4-3 0,2-3-1 15,-2-2 0-15,4 2-6 0,-2-8-3 0,-2 16-1 16,2-11 1-16,0-5-2 0,0 13-2 0,0-13 1 16,0 11-1-16,0-5-6 0,0-6 6 0,-2 9-1 15,2-9-7-15,0 11 7 0,0-11-2 0,0 8-3 16,0-8-1-16,0 0-1 0,0 11 2 0,0-11-4 15,0 0 3-15,0 10-4 0,0-10 3 0,0 0-2 16,0 8 1-16,0-8-4 0,0 0 1 0,0 9 3 16,0-9-13-16,0 0-16 0,-4 8-15 0,4-8-22 15,0 0-31-15,-4 9-37 0,4-9-38 0,-4 3-51 0,4-3-69 16,-9 4-166-16,9-4-489 0,-7 5 217 0</inkml:trace>
  <inkml:trace contextRef="#ctx0" brushRef="#br0" timeOffset="33819.56">711 4704 36 0,'0'0'120'16,"-6"2"-20"-16,6-2 0 0,0 0-9 0,0 0-6 16,0 0-4-16,0 0-4 0,0 0-2 0,0 0-7 15,0 0 0-15,0 0-3 0,0 0-7 0,0 0 2 16,-5 4 1-16,5-4-1 0,0 0 3 0,0 0 0 0,0 0-2 16,0 0 2-16,0 0 0 0,0 0 1 15,0 0 3-15,0 0-3 0,0 0-1 0,0 0-4 16,0 0 8-16,0 0-7 0,0 0 7 0,0 0-7 0,0 0 1 15,0 0 2-15,0 0-2 0,0 0 0 16,0 0-6-16,0 0-7 0,0 0-2 0,0 0 0 0,0 0-3 16,0 0-1-16,0 0-2 0,0 0 3 0,0 0-2 15,0 0-4-15,0 0-6 0,11-17 1 0,-11 17-4 16,0 0-2-16,5-5-2 0,-5 5-5 0,0 0-2 16,5-5 2-16,-5 5-4 0,0 0-1 0,4-7 2 15,-4 7-4-15,0 0-3 0,5-8-1 0,-5 8 2 16,2-4-2-16,-2 4 0 0,0 0-1 0,4-8 0 15,-4 8 1-15,0 0-1 0,5-5 0 0,-5 5 2 16,0 0 2-16,0 0-3 0,2-6 2 0,-2 6-1 16,0 0 1-16,0 0-1 0,0 0 2 0,0 0 2 15,0 0-3-15,0 0 0 0,0 0 1 0,5-7-5 16,-5 7 1-16,0 0-6 0,0 0 2 0,0 0-3 0,0 0 2 16,0 0-1-16,0 0-2 0,0 0-1 0,0 0 2 15,0 0 4-15,0 21 3 0,0-21-4 0,0 0 6 16,0 13-1-16,0-7 0 0,0-6 5 0,-3 12 0 15,3-12 1-15,-2 14 5 0,2-14-4 0,0 10 6 16,-2-3-2-16,2-7 2 0,0 13 1 0,0-6 0 16,0-7-1-16,-3 14 1 0,3-9-3 0,0-5-3 15,0 11 1-15,-2-5 3 0,2-6-3 0,-2 12-1 16,2-4-6-16,0-8 6 0,0 10-2 0,0-3-1 16,0-7-1-16,0 12-1 0,0-12 2 0,0 13-3 15,0-13 2-15,0 11 1 0,0-5 2 0,0-6-2 0,0 13 2 16,0-8-2-16,0-5 1 0,2 10-1 0,-2-10 1 15,0 9-9-15,0-9 6 0,-2 13 1 0,2-13-2 16,2 8 1-16,-2-8 1 0,-2 12-2 0,2-12-5 16,0 9 11-16,0-9-2 0,0 8 0 0,0-8-1 15,0 0 2-15,0 12-7 0,0-12 6 0,-2 5 0 16,2-5 1-16,0 0-3 0,0 9-2 0,0-9 0 16,0 0-4-16,0 12 4 0,0-12 2 0,0 0-4 15,0 5 7-15,0-5-7 0,0 0 3 0,0 0-1 16,0 0-2-16,0 9 3 0,0-9 6 0,0 0 2 15,0 0-3-15,0 0 12 0,0 0 0 0,0 0 17 16,0 0-28-16,0 0 14 0,0 0 0 0,0 0 1 16,0 0-4-16,0 0-2 0,0 0-2 0,0 0-5 15,0 0-26-15,0 0-29 0,0 0-20 0,0 0-43 0,6-22-40 16,-6 22-39-16,-2-9-47 0,2 9-42 0,0 0-320 16,-2-12-635-16,2 12 282 0</inkml:trace>
  <inkml:trace contextRef="#ctx0" brushRef="#br0" timeOffset="30568.15">-145 5281 139 0,'0'0'156'0,"0"0"-5"0,2-8-10 16,-2 8-7-16,2-7-10 0,-2 7 1 0,4-5-12 0,-4 5-1 15,0 0-4-15,2-8-6 0,-2 8-7 16,0 0-7-16,1-6-4 0,-1 6-6 0,0 0-4 16,0 0-8-16,0 0-1 0,4-8-7 0,-4 8-5 0,0 0-8 15,0 0-4-15,0 0-3 0,0 0-4 0,0 0 16 16,0 0 1-16,0 0 4 0,0 0-3 16,0 0 2-16,0 0-7 0,0 25-2 0,0-25 1 0,-2 11 2 15,0-3-2-15,1-1-2 0,1-7-4 0,-2 18 4 16,2-9 0-16,0 1-1 0,-2-2-2 0,2-1 2 0,-2 1-6 15,2-8-5-15,-2 14-3 0,2-8-1 16,0-6 2-16,2 13-8 0,-2-13 0 0,-2 11 1 16,2-11-1-16,0 10-1 0,0-10-5 0,0 7-1 15,0-7-1-15,0 0 0 0,-2 8-1 0,2-8-1 16,0 0 0-16,0 0 0 0,0 0 3 0,0 0 8 16,0 0 0-16,0 0 3 0,0 0-5 0,0 0 1 0,0 0-1 15,0 0-2-15,0 0-6 0,0 0 1 0,0 0-2 16,0 0-4-16,0 0 2 0,0 0-3 15,0 0-4-15,2-29 6 0,0 24-6 0,0-3 2 0,-2 8-3 16,4-13-3-16,1 5-6 0,-3 1 5 0,0-1 0 16,3 1-4-16,-2 0 1 0,1-1-1 0,0 1 0 15,-2 2 1-15,3-5-3 0,2 6-1 0,-5-2 3 16,3 1 3-16,-1 1-3 0,0-1 2 0,1 0-1 16,2 1-1-16,-7 4 2 0,7-8 3 0,-7 8-4 15,6-7 3-15,-1 5-1 0,-5 2-1 0,4-6-1 0,-4 6 2 16,0 0 2-16,6-4-4 0,-6 4-1 15,0 0 3-15,0 0-2 0,8-2 1 0,-8 2-1 0,0 0 1 16,0 0 1-16,0 0 1 0,13 6-2 0,-13-6-1 16,3 6 2-16,-3-6 0 0,3 9 0 15,-1-4 3-15,-2-5-6 0,2 10 6 0,-2-3-1 0,2 0 2 16,0 0-3-16,-2 0 6 0,0-7 0 0,2 13-4 16,1-6 4-16,-3-1-2 0,0-6 9 0,0 14 0 15,0-7 2-15,0-7-1 0,2 11-4 0,-2-5 3 16,0-6-2-16,2 10 2 0,-2-10-4 0,0 9 1 15,0-9 4-15,4 8-3 0,-4-8-2 0,0 0 2 16,0 8-1-16,0-8-2 0,0 0-3 0,0 0-7 16,0 0-14-16,0 9-6 0,0-9-15 0,0 0-16 15,0 0-14-15,0 0-24 0,0 0-29 0,0 0-31 0,0 0-16 16,0 0-18-16,0 0-36 0,0 0-191 16,0 0-448-16,16-12 198 0</inkml:trace>
  <inkml:trace contextRef="#ctx0" brushRef="#br0" timeOffset="30987.93">163 5346 138 0,'0'0'159'0,"0"0"-7"0,0 0 1 15,0 0-8-15,0 0-1 0,0 0-4 0,0 0 1 16,0 0-7-16,0 0-6 0,0 0-1 0,9-3-6 16,-9 3-5-16,0 0-11 0,0 0-9 0,0 0-2 15,7-2-6-15,-7 2-8 0,0 0-8 0,0 0-3 16,0 0-2-16,11-2-7 0,-11 2-3 0,0 0-5 16,11 0 0-16,-11 0-5 0,8 2-1 0,-8-2-3 15,8 0-1-15,-8 0 0 0,11-3 0 0,-11 3-8 16,16-3-1-16,-11 3 0 0,-5 0-6 0,12-1 1 0,-12 1 0 15,13-4-6-15,-7 3 1 0,2-1-5 16,-8 2 2-16,13-3-3 0,-5 1-3 0,0 0 0 16,-8 2 0-16,11-5-5 0,-7 4 1 0,-4 1 0 0,12-1-3 15,-12 1 0-15,7-2 0 0,-7 2 0 0,0 0-2 16,10-3-5-16,-10 3-6 0,0 0-8 0,0 0-8 16,0 0-12-16,0 0-8 0,0 0-17 0,0 0-17 15,0 0-19-15,0 0-16 0,0 0-19 0,0 0-8 16,0 0-18-16,0 0-24 0,0 0-200 0,0 0-410 15,0 0 181-15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26:01.09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-1686 7289 92 0,'0'0'167'0,"0"0"-7"0,-11 3-10 16,11-3-13-16,0 0-9 0,-10 1 0 0,10-1-4 0,0 0-9 16,-11 2-2-16,11-2 0 0,-6 4-2 0,6-4 2 15,-9 1-4-15,9-1 0 0,-8 2-7 0,8-2-4 16,-9 4-5-16,9-4-6 0,-7 7-5 0,0-6-2 15,3 3-3-15,-4 1-3 0,3-2-4 0,-4 4-4 16,1-2-2-16,0 0-5 0,-2 2 6 0,2 0-6 16,1 1 0-16,-5-1-2 0,3 2-4 0,0-1-5 15,-1 1-1-15,1 4-4 0,0-4 2 0,2 1 0 16,0-1-8-16,0 1-1 0,1 0-4 0,1 0 4 16,0 2-3-16,3-3 0 0,-1 2-7 0,2-1 3 15,1 1-1-15,0-1 0 0,1 0 1 0,2-1-4 16,-2 3 0-16,3-3 2 0,2 0-7 0,-1 2 3 0,2-2 0 15,-1 0-7-15,2 2 2 0,-1-5 7 16,1 3 0-16,-1-1-5 0,1-1 0 0,0 0-5 16,-2 0-1-16,3 1 2 0,-2-3-2 0,0 2-1 0,-3-5 2 15,1 4-9-15,4-2 4 0,-6 0 2 0,2 2 0 16,-5-6-4-16,9 5 2 0,-4-2-3 16,-5-3 4-16,8 4-2 0,-3-1 4 0,-5-3-4 0,7 3 5 15,-7-3 4-15,10 3 3 0,-10-3 0 0,7 1 0 16,-7-1-1-16,0 0 3 0,10 1-8 0,-10-1 9 15,12 0-1-15,-12 0-11 0,9-3 1 0,-9 3 3 16,7-5-2-16,1 5-2 0,-8 0 0 0,13-4-7 16,-7 3 6-16,-6 1-3 0,11-3 1 0,-4 1-5 15,-1 0-1-15,-6 2-4 0,10-3-9 0,-10 3-11 16,8-4-21-16,-8 4-8 0,0 0-21 0,8-1-18 16,-8 1-25-16,0 0-19 0,0 0-14 0,0 0-20 15,0 0-28-15,0 0-15 0,0 0-26 0,0 0-39 0,0 0-177 16,0 0-488-16,0 0 216 0</inkml:trace>
  <inkml:trace contextRef="#ctx0" brushRef="#br0" timeOffset="399.75">-1483 7639 56 0,'0'0'210'16,"0"0"-15"-16,0 0-17 0,0 0-11 0,0 0-11 0,0 0-8 15,0 0-7-15,0 0-4 0,0 0-10 0,0 0 4 16,0 0-9-16,0 0-8 0,0 0 2 0,0 0-3 16,-14 17-4-16,14-17-3 0,-4 8-5 0,4-8-5 15,-2 9-5-15,-1-4-6 0,3-5 6 0,-5 9-4 16,1-3-8-16,4-6 2 0,-3 10-1 0,-1-3-3 15,1-1 0-15,2 0-1 0,1-6-4 0,-1 16 2 16,1-11-5-16,0-5 0 0,1 14 2 0,-2-6 9 16,1-8-13-16,3 10-8 0,-1-3-10 0,-2-7-1 15,4 10-7-15,-2-3 4 0,-2-7-4 0,5 8 2 16,-2-4-9-16,-3-4 0 0,7 8-14 0,-3-6 8 16,-4-2-5-16,8 5-7 0,-2-2-24 0,-6-3-13 15,0 0-13-15,10-1-26 0,-10 1-25 0,0 0-28 0,11-3-30 16,-11 3-30-16,8-4-27 0,-4-1-22 0,5 1-24 15,-2-4-43-15,0 6-167 0,-2-5-494 16,3 2 218-16</inkml:trace>
  <inkml:trace contextRef="#ctx0" brushRef="#br0" timeOffset="690.88">-1339 7736 176 0,'4'-7'280'0,"-4"7"-16"16,0 0-16-16,0 0-17 0,0 0-17 0,0 0-20 15,0 0-16-15,0 0-17 0,0 0-1 0,0 0-8 16,0 0 1-16,0 0-7 0,0 0 0 0,0 0 0 16,0 0 2-16,-7 23-2 0,4-18-9 0,3-5-3 15,-6 13-12-15,6-5-2 0,-4 2-5 0,1-1-15 16,2 3-8-16,0-2-17 0,-1 3-1 0,0-3-5 16,2 2-8-16,0 1-3 0,0-1-9 0,2 1-2 0,-2 0-5 15,0-2-8-15,3 1-17 0,0 0-12 0,0-2-20 16,-1-1-27-16,3-1-26 0,-3 3-17 0,3-3-17 15,-3 2-21-15,0-2-14 0,1 1-16 0,1 0-17 16,-2-3-10-16,0 3-26 0,1-3-7 0,-2 1-36 16,-1-7-210-16,0 15-496 0,0-9 219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11:27.69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464 116 8 0,'0'0'140'0,"0"0"-17"0,0 0-5 15,3-8 0-15,-3 8-1 0,0 0-12 0,0 0-1 16,1-10-8-16,-1 10-9 0,0-7 6 16,0 7-4-16,0 0-7 0,2-9-4 0,-2 9-7 15,1-8-7-15,-1 8 0 0,0 0 4 0,0-12 0 0,0 12-10 16,-3-7-7-16,3 7-1 0,0 0-6 0,-4-12-4 16,4 12-8-16,-3-7-3 0,3 7-7 15,-4-5 4-15,4 5-9 0,-9-6 0 0,9 6-4 16,-10-6 4-16,2 3-5 0,1 1-2 0,7 2 1 0,-15-5 0 15,5 3-5-15,1 0-2 0,-1-1 0 0,3 1 0 16,-5 1 1-16,0 2-2 0,-2-2-2 0,1 2 2 16,-1-1-2-16,-2 2 2 0,2 0-3 0,-3 1 0 15,-1-1 0-15,5 2 0 0,1-1 0 0,0 0-2 16,0 1 2-16,0 3 3 0,-1-3-11 0,4 2 11 16,-1-1-2-16,0 1 1 0,1-1 1 0,0 1 4 15,0 0-6-15,0 0 0 0,3 2 2 0,-3 1 0 16,2-2-1-16,0 2-3 0,0-1 5 0,1 2-3 15,1-1 0-15,-2 0 4 0,1 5 5 0,0 1-4 16,1-5-1-16,0 6 0 0,-1-1 2 0,3-3-1 16,0 0-2-16,0 1 1 0,1 3 0 0,-3-1 2 15,2 1-3-15,2 0-3 0,0 1 7 0,1-5-2 16,0 3 4-16,1 2-2 0,2-4 0 0,-1 3 2 16,2-1-4-16,-2-1 3 0,2-2-1 0,3-2 2 15,-1 2-4-15,3 2 2 0,1-2 1 0,1 1-1 16,2-2 0-16,0-1 3 0,-3-2-4 0,2-1-1 15,2-2 0-15,-3 0 0 0,7-1 1 0,-1 1 0 16,2-2 0-16,-1-2-4 0,-1-1-2 0,0 0-2 16,2-2-2-16,0-2-2 0,-6 1 1 0,5-1-6 0,0-1-10 15,0-4 7-15,-3 1 1 0,-3 3 1 16,1 0-4-16,-2 0 1 0,-1-1 6 0,1 2 2 16,-1 0 0-16,-4 2-2 0,-1-1 4 0,-5 3-6 15,10-3 1-15,-10 3-10 0,7-4 13 0,-7 4-5 0,0 0 6 16,9-1-10-16,-9 1 9 0,0 0 1 0,5 8-2 15,-5-8 3-15,4 5 3 0,-2 2-7 16,-2-7 2-16,3 9 7 0,-1-3-7 0,1 1 4 16,-1-2 1-16,0 2 4 0,0-1-3 0,3 0 0 0,-2-1 6 15,3 1 2-15,1 2-1 0,-2-4-1 16,0 0-4-16,1 0 7 0,1-1-5 0,-1 2 5 16,3-4 0-16,0 1-4 0,-1 0 4 0,-8-2-5 0,15 0 3 15,-6-1 1-15,1-2-5 0,0 2-2 0,2-2 6 16,-3 0-5-16,1-2 2 0,-4 3 1 0,5-2 1 15,-1-2 0-15,-5 2-1 0,4-1 1 0,-1 0-7 16,-2 1 5-16,0-1 4 0,-1 0 2 0,2-2 3 16,-2 2 0-16,0 0-1 0,-5 5 2 0,6-10-4 15,-4 4 0-15,0 0 0 0,-2 6-1 0,3-11 0 16,-3 3 1-16,0 8-2 0,0-13-2 0,0 13-2 16,-3-11-2-16,-2 3 4 0,1 1-2 0,-3-1-4 15,0 1 1-15,1 0-2 0,-1 0 1 0,-3 0 5 16,1-1-6-16,-1 3 3 0,-1 0-6 0,-1 1 4 15,-1-2-2-15,3 2-1 0,1 1 3 0,-4-1-1 16,3 4-1-16,-3-3 0 0,2 3-3 0,1 3 6 16,-2-3-6-16,1 2-1 0,-1 1-5 0,2-1-10 15,-4 1-12-15,2 1-6 0,2 0-11 0,-1 0-17 16,1 0-9-16,-1 1-18 0,2-2-16 0,3 1-20 16,2-1-20-16,-3 1-134 0,7-4-308 0,-5 4 137 15</inkml:trace>
  <inkml:trace contextRef="#ctx0" brushRef="#br0" timeOffset="793.08">1262 257 88 0,'0'0'153'0,"0"0"-13"16,0 0-17-16,0 0-13 0,0 0-11 0,0 0-12 16,0 0-1-16,0 0 1 0,0 0 1 0,0 0-3 15,0 0-10-15,-23 6 5 0,23-6-7 16,-15 5-8-16,7-4 4 0,-3 1-2 0,-1 2-5 0,1 0 1 16,-2 0-10-16,-1-2-5 0,1 1-4 0,2 2-4 15,-3 0-6-15,2 0-5 0,2 1 7 0,0-1-10 16,1 1-1-16,-1-2-2 0,2 3-4 0,-1-3-4 15,4 1 1-15,-1-1 1 0,0 0-5 0,6-4 1 16,-5 6-4-16,3-1 0 0,2-5 2 0,-3 10-3 16,3-10-1-16,-3 5 1 0,3-5-3 0,0 0 1 15,2 12 0-15,-2-12 1 0,5 5 0 0,-1-1 0 16,-4-4 1-16,10 5-3 0,0-1-5 0,-3-1 8 16,0-1-3-16,5 1 1 0,-2 0 0 0,-1-1-4 15,2-2 1-15,-4 3-3 0,3-2 3 0,1 2 1 16,-2-1-3-16,3-1 3 0,-2 1-2 0,-2-2 1 0,-2 3 0 15,3-2-3-15,-3 1 0 0,-6-2-2 16,12 2 4-16,-6 2 0 0,-6-4-4 0,11 3-1 16,-8 0 1-16,-3-3-2 0,9 4 5 0,-9-4 0 15,8 5-3-15,-4-1 0 0,-4-4 3 0,5 4-2 16,-5-4 1-16,4 5-8 0,-4-5 7 0,4 5 3 16,-4-5-7-16,0 0 5 0,3 9 0 0,-3-9-3 15,0 0 2-15,0 8 2 0,0-8 0 0,0 0 0 16,-5 9 3-16,5-9-2 0,-7 5 5 0,0-1-3 0,-4-1 1 15,1 1 2-15,-2 0-1 0,-2-3-3 0,-4 3 0 16,2-3-1-16,-4 2 3 0,4-3-2 0,-5 1 6 16,5 2-5-16,-1-3 3 0,2-2-1 0,2 1-1 15,-1 2 3-15,1-2-5 0,-1 1-1 0,4 0 2 16,-1-1-3-16,2 1 4 0,0 0-2 0,9 0-2 16,-16 0-2-16,16 0-7 0,-10-3-6 15,10 3-13-15,-10 0-8 0,10 0-19 0,0 0-17 16,0 0-20-16,0 0-23 0,-9-1-24 0,9 1-42 0,0 0-97 15,0 0-298-15,0 0 132 0</inkml:trace>
  <inkml:trace contextRef="#ctx0" brushRef="#br0" timeOffset="1508.44">1651-66 71 0,'0'0'157'0,"0"0"3"0,0-8-11 16,0 8 1-16,0 0-11 0,0 0-4 0,0 0-9 15,0 0 0-15,0 0-8 0,2-8-11 0,-2 8-7 16,0 0-11-16,0 0-14 0,0 0-5 0,0 0-9 0,0 0-9 16,0 0-9-16,0 0-5 0,0 0-1 15,0 0-8-15,0 0 1 0,0 0-2 0,0 0-5 16,0 0-3-16,-7 28 0 0,5-19 0 0,-2-1 0 16,3 3 0-16,-2 0 0 0,-1 1-1 0,-1 2 6 15,-1 1-5-15,1-1 0 0,-2 2-1 0,2 0-1 0,-3-2-2 16,2 1 4-16,-1 0-2 0,-1 0-4 15,1 1 3-15,-1-1 0 0,2 0-1 0,0-1-2 16,0 1-1-16,0-1-1 0,0 3-1 0,1 0-2 16,0 0 2-16,1 0 2 0,0-2-1 0,0 2 0 0,-1 0 1 15,3-5 2-15,-1 0-2 0,1 0 1 0,0 1-2 16,0-2 0-16,1-1 1 0,-1 1 0 0,2 2-6 16,2-2 5-16,-2-2-1 0,0 0 3 15,1 1-3-15,0-2 1 0,-1 1-1 0,3-1-1 0,-1-1 2 16,0 0 0-16,0 0 1 0,1-1-1 0,2 1-1 15,-1 0 0-15,1-2 12 0,-1 0-10 0,-1 0-4 16,4-1 2-16,-1 1-4 0,0-2 3 16,1 1 1-16,-2-2-2 0,6-2-3 0,-4 3 3 0,3-3-2 15,3 0-1-15,0 0-11 0,2-1-9 0,3-2-22 16,1-1-20-16,-3 0-21 0,6-1-35 0,-4-2-30 16,9-2-25-16,-8 3-26 0,1-1-168 0,-8 1-390 15,6-2 173-15</inkml:trace>
  <inkml:trace contextRef="#ctx0" brushRef="#br0" timeOffset="2110.67">1414 197 131 0,'0'0'153'0,"0"0"-10"15,0 0-5-15,0 0-9 0,0 0-3 0,0 0 2 16,0 0-8-16,0 0 1 0,20 2-1 0,-9 0-5 15,1 0-2-15,6-2-11 0,1 1-1 0,3 1-8 16,6-5-12-16,0 3-6 0,-6 0-7 0,1 0-8 16,-3 3-6-16,1-3-7 0,-1 0-15 0,-6 2-21 15,0-2-26-15,-1 0-29 0,0 0-30 0,-3 3-44 16,-3-3-50-16,-7 0-139 0,11 0-334 0,-11 0 148 16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25:17.38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1820 5988 34 0,'0'0'210'0,"0"0"-12"15,0 0-17-15,0 0-14 0,0 0-12 0,0 0-9 16,0 0-11-16,0 0-7 0,18-5-1 0,-18 5-11 0,0 0 2 16,13-3-12-16,-13 3 1 0,14-3-11 0,-6 2 0 15,-3 0-12-15,6-2-2 0,-2 2-4 0,0 0-1 16,3-1-12-16,-1 0 0 0,2-1-9 0,-1 2-3 15,-1-1-3-15,3 0-4 0,-3 0-7 0,2 1 1 16,-1-1-9-16,0 2-2 0,-1-2-5 0,-1 1 0 16,0 0-2-16,0 0-1 0,1-1-4 0,-3 2-1 15,-8 0-4-15,16-1-1 0,-7-1-2 0,-9 2 1 16,15 2 0-16,-6-2-2 0,-9 0-2 0,11 0 3 16,-11 0-2-16,12 1-6 0,-12-1-1 0,10 0 1 15,-10 0-10-15,10 0 2 0,-10 0-14 0,8 2-2 16,-8-2-11-16,9 1-5 0,-9-1-12 0,0 0-2 0,8 2-14 15,-8-2-15-15,0 0-17 0,6 3-13 16,-6-3-18-16,0 0-22 0,0 0-29 0,0 0-164 16,0 0-372-16,0 0 166 0</inkml:trace>
  <inkml:trace contextRef="#ctx0" brushRef="#br0" timeOffset="532.63">2076 5855 119 0,'0'0'187'0,"-5"5"-5"15,5-5-12-15,-6 6-7 0,6-6-7 0,-4 7-12 16,4-7-6-16,-3 9-12 0,1-3 3 0,2-6-4 0,-4 13-6 15,4-5-2-15,-3 0-3 0,3 2-4 0,-3-3 1 16,2 5-4-16,1-2-6 0,-1 0-4 0,1 0-3 16,0-2-2-16,-2 3-9 0,4-2 2 0,-2 1-5 15,1-3-5-15,0 1-12 0,-1-8-2 0,0 15-8 16,1-7-1-16,-1-8-4 0,2 12-7 0,-2-6-2 16,0-6-4-16,3 12 1 0,-2-5-9 0,-1-7-9 15,3 10-13-15,-3-10-22 0,2 7-14 0,-2-7-21 16,0 10-16-16,0-10-26 0,0 7-29 0,0-7-31 15,0 0-23-15,1 7-32 0,-1-7-221 0,0 0-466 16,0 0 207-16</inkml:trace>
  <inkml:trace contextRef="#ctx0" brushRef="#br0" timeOffset="925.68">2476 5784 174 0,'0'0'199'0,"2"-6"-10"0,-2 6-11 0,4-7-1 16,-4 7-9-16,0 0-12 0,1-8-19 15,-1 8 2-15,0 0-5 0,2-6-9 0,-2 6-8 0,0 0-8 16,0 0-13-16,0 0-5 0,0 0-11 0,0 0-7 15,0 0-5-15,0 0 8 0,0 0-4 0,0 0-1 16,0 0 0-16,0 0 6 0,0 0-2 0,0 21 0 16,0-21-1-16,-2 15 1 0,1-5-5 0,-1-1 2 15,0 1 5-15,-1 2-3 0,2 0-6 0,0-2 1 16,-2 5-10-16,0-3 6 0,3 0-10 0,-2 0-5 16,-2 2-2-16,4-1-5 0,-2-1-8 0,0 0-1 15,0 0-7-15,2 1 1 0,0-4 1 0,0 0 1 16,1 1-5-16,0-2-5 0,1 1 0 0,0-2-1 15,2 1 4-15,-2-4-8 0,1 2-1 0,1-1 2 16,0 0-1-16,-4-5 0 0,10 5-1 0,-4-1-2 16,2-4-3-16,0 0-8 0,-8 0-4 0,16 0-22 0,-5 0-21 15,-5-4-13-15,5 1-21 0,-2-1-21 16,1 1-32-16,-1-3-27 0,-1 1-34 0,3-3-48 16,-4-1-289-16,1 0-575 0,-2-3 254 0</inkml:trace>
  <inkml:trace contextRef="#ctx0" brushRef="#br0" timeOffset="1212.67">2620 5508 104 0,'-3'-9'302'0,"3"9"-16"0,-5-8-23 0,5 8-18 15,-3-9-23-15,3 9-23 0,-2-5-22 0,2 5-15 16,0 0-19-16,-4-7-10 0,4 7-20 0,0 0-15 16,0 0-26-16,0 0-16 0,-9-3-24 0,9 3-29 15,0 0-28-15,-10 9-28 0,6-4-25 0,-1-1-38 16,-2 3-29-16,0 3-221 0,-2 0-396 0,-4 6 176 15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26:51.76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1699 7431 123 0,'0'0'178'0,"0"0"-5"0,4-8-2 0,-4 8-7 15,0 0-8-15,2-8-7 0,-2 8-6 0,0 0-6 16,2-7-4-16,-2 7-6 0,0 0-6 0,0 0-9 16,4-7-8-16,-4 7-5 0,0 0-7 0,0 0-4 15,7-2-4-15,-7 2-3 0,0 0-2 0,0 0 0 16,0 0 1-16,16 5 0 0,-10-1-6 0,-1 1-1 15,1 0 6-15,4 4-3 0,-2-2-4 0,-1-1-2 16,7 6-9-16,-5 3-1 0,3-4-5 0,-1 1-5 16,2 0-4-16,-3-3-2 0,-4 2-2 0,0-3-11 15,2 1-1-15,-2-1 2 0,-1 2-6 0,1-3-5 16,-1 1 0-16,-3-2-1 0,5-1-6 0,-5 2 3 0,-2-7-3 16,5 9 3-16,-3-5-3 0,-2-4-17 15,0 7 1-15,0-7-9 0,0 9-14 0,0-9-11 16,0 0-20-16,0 0-10 0,-7 8-19 0,7-8-17 0,-6 0-13 15,6 0-15-15,0 0-10 0,0 0-13 0,0 0-12 16,-18-8-6-16,13 2-9 0,3 0-3 0,2 6-7 16,-4-12-144-16,1 5-360 0,-2-2 159 0</inkml:trace>
  <inkml:trace contextRef="#ctx0" brushRef="#br0" timeOffset="691.4">1716 7551 73 0,'0'0'161'15,"0"0"-5"-15,0 0-8 0,0 0-5 0,0 0-19 16,0 0 4-16,0 0-11 0,0 0-7 0,0 0-6 16,0 0-6-16,0 0-8 0,0 0 3 0,0 0 0 15,0 0 0-15,0 0 7 0,0 0 0 0,18 8 1 16,-12-6 0-16,3-2 0 0,3 0-1 0,-1 0 0 16,7-2-5-16,0 0-3 0,-2-1-8 0,2-1-10 15,-5 1-6-15,5-3-4 0,-7 4-11 0,2-4-3 16,-3 5-3-16,-1-4-5 0,0 1-3 0,-4 0-7 15,4 0 1-15,-5 2-8 0,5-1 1 0,-9 3-10 0,10-7-12 16,-6 6-19-16,-4 1-13 0,6-5-14 16,-6 5-24-16,0 0-19 0,7-6-29 0,-7 6-25 15,0 0-15-15,0 0-8 0,0 0-28 0,0 0-191 0,0 0-412 16,0 0 182-16</inkml:trace>
  <inkml:trace contextRef="#ctx0" brushRef="#br0" timeOffset="321.99">1847 7535 599 0,'1'-10'-20'0,"1"3"21"0,-2 7 20 16,3-10-1-16,-1 5 1 0,-2 5 12 0,2-10 1 15,1 5 3-15,-3 5 7 0,0 0 2 0,1-11 4 16,-1 11 4-16,2-8 7 0,-2 8 2 0,0 0 5 15,2-8-6-15,-2 8 6 0,0 0 1 0,0 0 2 16,2-9 3-16,-2 9 4 0,0 0 3 0,0 0-5 16,0 0-7-16,0 0-3 0,0 0-9 0,0 0-12 15,0 0 10-15,0 0 3 0,0 0 5 0,0 0 2 16,0 0 4-16,0 0-4 0,-12 19 5 0,8-13-3 0,1 2 1 16,-3 1 5-16,2 0-5 0,-2 1 0 0,0 0-6 15,3-1-5-15,-2 1-2 0,2-3-6 0,-2 5-3 16,0-4-8-16,-1 2-3 0,4-1-4 0,-3 1-2 15,-1-5-4-15,3 4 1 0,-4-1-3 0,3-4 1 16,1 1-5-16,-1 1-1 0,0 0-1 0,4-6 0 16,-7 8-3-16,4-4 1 0,3-4-2 0,-8 5 0 15,8-5-4-15,-5 6-6 0,5-6-8 0,-6 3-13 16,6-3-18-16,-10 0-21 0,10 0-22 0,0 0-21 16,0 0-27-16,-11-3-11 0,11 3-17 0,-2-11-13 15,2 11-17-15,-2-9-23 0,2 9-143 0,-3-10-378 16,3 10 167-16</inkml:trace>
  <inkml:trace contextRef="#ctx0" brushRef="#br0" timeOffset="1996.15">2340 7055 143 0,'0'0'243'0,"0"0"-21"0,0 0-16 15,0 0-24-15,0 0-16 0,0 0-13 0,0 0-16 16,0 0-8-16,0 0-11 0,0 0-10 0,0 0-6 15,0 0-12-15,-20 13-6 0,20-13-5 0,-4 5-7 16,4-5-6-16,0 0-5 0,-3 7-2 0,3-7 2 16,0 0 3-16,0 0 8 0,-4 7 5 15,4-7 14-15,0 0 4 0,0 0 5 0,0 0 4 0,0 0-1 16,0 0-2-16,21-14-8 0,-21 14-6 0,4-5 1 16,-2-2-4-16,-2 7-8 0,6-10 1 0,-4 5-4 15,-2 5-13-15,2-12-3 0,-2 12-4 0,0-9-8 16,0 9-8-16,0-8-10 0,0 8-20 0,0 0-35 15,0 0-25-15,0 0-26 0,-12 0-31 0,12 0-41 16,-16 12-39-16,7-4-42 0,1 5-44 0,-5 2-230 0,4 0-548 16,-4 2 243-16</inkml:trace>
  <inkml:trace contextRef="#ctx0" brushRef="#br0" timeOffset="1443.99">2155 7471 33 0,'5'-4'203'0,"-5"4"-15"0,7-6-8 16,-4 1-5-16,2 1-10 0,-5 4-6 0,9-7-8 16,-5 2-6-16,2 3-11 0,-1-5-5 0,1 3-7 0,-1-3-5 15,0 2-5-15,4 0-8 0,-4-2-9 16,-2 2 0-16,3 0-9 0,-3-2-7 0,2 3-2 16,-5 4-8-16,7-10-6 0,-3 7-1 0,-4 3-1 0,5-10-6 15,-2 6 1-15,-3 4-3 0,5-4 0 16,-5 4 4-16,6-6-9 0,-6 6-3 0,0 0-5 15,0 0-4-15,0 0-2 0,4-5-7 0,-4 5-2 0,0 0-7 16,0 0-6-16,0 0 1 0,0 0 1 0,0 0-4 16,0 0-1-16,0 0 9 0,0 0-2 0,0 0 6 15,-10 32 3-15,6-22-3 0,0 1 9 0,-1 4 4 16,0 0 1-16,-4 1 7 0,5 1-1 0,-1 1 2 16,0-1-1-16,0 3 8 0,0-3 15 0,2-1-9 15,1 1 2-15,-1 0 2 0,2-5 3 0,2-1 3 16,-1 0-7-16,1 1-1 0,1 0 6 0,-1-1-12 15,3-1-5-15,-1-2 24 0,1 0-25 0,0-2-2 16,1 1 0-16,0 0-6 0,-2-5 3 0,6 2-4 0,-4-2-3 16,-5-2 2-16,13 6-3 0,-4-6-3 15,-4 0-3-15,-5 0-5 0,17 0-14 0,-9-5-25 16,-1 2-30-16,-1-2-33 0,4-2-32 0,-6 0-27 0,2 0-21 16,-3 0-25-16,-1-1-30 0,0-1-31 15,-2 0-25-15,4-2-13 0,-2 4-263 0,-4-3-592 16,4-1 262-16</inkml:trace>
  <inkml:trace contextRef="#ctx0" brushRef="#br0" timeOffset="-9113.64">1111 7573 11 0,'0'0'85'0,"0"0"2"15,0 0-5-15,0 0-12 0,0 0 2 16,0 0-1-16,0 0-9 0,0 0 17 0,0 0-1 0,0 0 2 16,0 0-13-16,0 0 12 0,0 0 3 15,0 0-4-15,0 0 0 0,0 0-1 0,0 0-1 16,0 0-4-16,0 0-1 0,0 0-6 0,0 0-1 0,0 0-2 16,0 0-4-16,0 0-5 0,0 0-4 0,0 0-8 15,0 0-1-15,0 0-4 0,0 0-1 16,0 0-3-16,0 0-9 0,0 0 6 0,0 0-9 0,0 0 1 15,0 0 2-15,0 0-5 0,0 0 4 0,0 0 3 16,0 0 1-16,0 0-3 0,0 0 2 0,0 0 3 16,0 0-2-16,0 0 2 0,0 0 0 0,0 0-5 15,4-7 0-15,-4 7-5 0,0 0 0 0,5-7 1 16,-5 7-4-16,6-5 1 0,-1 0-5 0,-5 5 1 16,5-8-2-16,-1 2 2 0,1 0-5 0,-1 2 0 0,5-6 4 15,-4 3 0-15,4 1-2 0,-1-5 2 16,0 4-3-16,-1-3-4 0,1 0 3 0,-2 1-1 15,2-1 0-15,-1 0-3 0,1-2 7 0,-2 3-7 0,2-1 4 16,-3 2-2-16,1 1 5 0,-1-3 4 0,0 4-3 16,-1 0-1-16,0-1 1 0,-1 2-1 0,-3 5-6 15,4-12 4-15,0 7 0 0,-4 5-5 0,3-8 3 16,-3 8 0-16,2-7-4 0,-2 7 3 0,5-6-1 16,-5 6 2-16,0 0-3 0,5-11 0 0,-5 11-1 15,1-6-1-15,-1 6-1 0,3-6 2 0,-3 6-1 16,0 0 0-16,0 0 0 0,2-9 0 0,-2 9 0 15,0 0 0-15,0 0 2 0,0 0 2 0,0 0-3 16,0 0 2-16,0 0-4 0,2-6 3 0,-2 6-3 16,0 0 1-16,0 0-6 0,0 0 9 0,0 0 3 15,0 0 6-15,0 0 4 0,-7 20-1 0,7-20 0 16,-6 14 0-16,1-4 1 0,1 2 1 0,-5 3-5 0,5 0 10 16,-3 2-2-16,1-1 5 0,0 1-2 0,2 0-3 15,-1 3 1-15,-1-3 2 0,1 2 6 16,0-1 5-16,1-1 3 0,1-1-5 0,-1 2-1 15,4-3 2-15,-2 3 2 0,2-7-5 0,0 5-3 0,0-5-4 16,2 0 0-16,1-1-4 0,-2-1 2 0,2 1-2 16,-1 0 4-16,0-3-6 0,1-2-1 0,-3-5 2 15,5 11 2-15,-5-11 0 0,4 7 6 0,-4-7 0 16,2 6 2-16,-2-6-7 0,7 2 9 0,-7-2-4 16,0 0-4-16,10 1 1 0,-10-1-5 15,0 0-3-15,14-7 1 0,-14 7-6 0,7-6 2 0,-2 4-13 16,-5 2-16-16,7-9 5 0,-1 6-14 0,-6 3-8 15,5-11-12-15,-1 7-13 0,-1 1-14 0,-3 3-19 16,4-8-17-16,-4 8-18 0,5-8-18 0,-5 8-18 16,0-8-17-16,0 8-14 0,4-7-20 0,-4 7-193 15,1-9-439-15,-1 9 195 0</inkml:trace>
  <inkml:trace contextRef="#ctx0" brushRef="#br0" timeOffset="-2705.37">1444 7090 73 0,'0'0'194'0,"-8"-3"-11"16,8 3-11-16,0 0-12 0,0 0-7 0,0 0-10 0,-12 0-11 15,12 0-14-15,0 0-8 0,0 0-13 0,0 0-3 16,0 0-11-16,0 0-9 0,0 0-9 0,0 0 1 15,0 0-7-15,0 0-3 0,0 0-2 0,0 0-6 16,-4 10-5-16,4-10-1 0,0 0 4 0,0 0-5 16,0 0-2-16,0 0-2 0,2 12-7 0,-2-12-1 0,0 0 0 15,0 0 1-15,0 0 2 0,0 0 3 0,0 0 3 16,4 8 4-16,-4-8 2 0,0 0 4 16,0 0 3-16,0 0 5 0,0 0-1 0,0 0 4 0,0 0-4 15,0 0-1-15,0 0-3 0,0 0-4 0,0 0-8 16,0 0-4-16,0 0-2 0,0 0-5 15,0 0-3-15,0 0 0 0,0 0-9 0,-19-5-6 0,19 5-15 16,-5 2-4-16,5-2-15 0,0 0-17 0,-9 3-15 16,9-3-17-16,-5 5-23 0,5-5-21 0,-6 9-24 15,4-2-17-15,2-7-23 0,0 11-60 0,-1-5-132 16,1-6-404-16,1 13 179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25:05.257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532 6363 43 0,'0'0'247'0,"0"0"-19"0,0 0-14 0,0 0-12 15,0 0-11-15,4-4-20 0,-4 4-6 0,0 0 0 16,0 0 0-16,0 0-5 0,0 0-2 0,0 0 2 16,0 0-3-16,-8 24 1 0,6-15-3 0,0-5-8 15,0 7-12-15,0-1-2 0,-1 2-7 0,3 0-11 16,-2 0-15-16,-2 3-5 0,0-4-8 0,2 0-9 0,-2 0-6 16,4 1-8-16,-4-1-8 0,4-1-3 15,-2-1-3-15,0-4-13 0,2 3-2 0,0-8-23 16,-3 13-14-16,1-9-16 0,2-4-19 0,0 10-17 0,0-10-19 15,-2 8-25-15,2-8-22 0,0 0-25 0,-4 7-37 16,4-7-25-16,0 0-26 0,0 0-63 0,0 0-150 16,0 0-481-16,0 0 214 0</inkml:trace>
  <inkml:trace contextRef="#ctx0" brushRef="#br0" timeOffset="-762.55">96 6407 37 0,'0'8'209'15,"0"-8"-11"-15,0 0-12 0,0 0-15 0,0 0-15 16,0 0-6-16,0 0-6 0,0 0-10 0,0 0 2 16,0 0-2-16,4 8-4 0,-4-8-4 0,0 0-5 15,0 0-2-15,9 1 1 0,-9-1-6 0,7 3 0 16,-7-3-6-16,9 2-2 0,-9-2-8 0,11-2 0 15,-4-1-4-15,-7 3-8 0,18-1-5 0,-7 0-8 16,-1-1-5-16,0 1-3 0,-3 1-9 0,-7 0-2 0,16 0-11 16,-9 0-3-16,-7 0-5 0,16-2-4 15,-10-1-1-15,-6 3 2 0,14 3-13 0,-14-3 4 16,9 0-1-16,-9 0-13 0,0 0 1 0,11-3-12 0,-11 3-8 16,0 0-7-16,10-1-11 0,-10 1-15 0,0 0-12 15,0 0-7-15,0 0-10 0,6 4-18 16,-6-4-22-16,0 0-19 0,0 0-25 0,0 0-24 0,0 0-10 15,-14 15-40-15,14-15-171 0,-8 8-433 0,8-8 191 16</inkml:trace>
  <inkml:trace contextRef="#ctx0" brushRef="#br0" timeOffset="671.43">-109 6263 61 0,'0'0'165'0,"0"0"-10"16,0 0-8-16,0 0-10 0,0 0-13 0,0 0-6 16,0 0 2-16,0 0-4 0,0 0-4 0,0 0-2 0,0 0-5 15,0 0-2-15,-14-6-9 0,14 6-3 16,0 0-6-16,0 0 0 0,0 0-3 0,0 0 5 16,0 0-8-16,-12 12 0 0,12-12-1 0,-4 8-4 0,4-8-7 15,0 7-7-15,0-7-4 0,-4 6-1 0,4-6-5 16,-3 8 0-16,3-8-8 0,0 0 3 0,-2 5-5 15,2-5-2-15,0 0-9 0,0 0 2 0,0 0-5 16,0 10 1-16,0-10-5 0,0 0 4 0,0 0-7 16,0 0-1-16,0 0-4 0,0 0-11 0,0 0-17 0,0 0-20 15,0 0-27-15,0 0-27 0,0 0-36 16,13-16-29-16,-12 9-53 0,-1 7-202 0,4-9-441 16,-2 2 195-16</inkml:trace>
  <inkml:trace contextRef="#ctx0" brushRef="#br0" timeOffset="-269.49">57 6575 194 0,'0'0'193'16,"0"0"-15"-16,0 0-10 0,0 0 1 0,0 0-13 15,0 0 2-15,0 0-8 0,0 0 1 0,0 0-5 16,0 0-3-16,0 0-7 0,0 0-4 0,19 7-10 0,-19-7 2 16,10-2-8-16,-10 2-3 0,14-2-4 0,-14 2-3 15,18-4-6-15,-8 3-5 0,0-2-12 0,-1 3-9 16,1-1-1-16,-1 1-13 0,-1-1 0 0,2-1-17 15,1 1 8-15,-1 0-8 0,0 0-8 0,-10 1-2 16,16-3-2-16,-9 1 0 0,-1 1-11 0,3 0-1 16,-3-2-8-16,2 0-12 0,-1 0-9 0,-1 0-15 15,-6 3-13-15,14-3-23 0,-9 1-16 0,-5 2-25 16,8-3-23-16,-8 3-28 0,10-6-29 0,-5 1-19 16,-5 5-242-16,8-7-477 0,-3 3 211 0</inkml:trace>
  <inkml:trace contextRef="#ctx0" brushRef="#br0" timeOffset="11508.91">1384 5446 4 0,'0'0'144'0,"0"0"-5"16,0 0-13-16,0 0-7 0,0 0-8 0,0 0-4 0,0 0-2 16,0 0-4-16,0 0-13 0,0 0 1 0,0 0-6 15,0 0 1-15,0 0-2 0,0 0-3 0,0 0-3 16,0 0 1-16,0 0-5 0,0 0 4 0,0 0-4 15,0 0-2-15,0 0 0 0,0 0-1 0,0 0-1 16,0 0 0-16,9-10-2 0,-9 10-8 0,0 0-4 16,0 0-2-16,0 0-3 0,4-7-5 0,-4 7-4 15,0 0-3-15,6-6-3 0,-6 6-3 0,4-7-3 16,-4 7-5-16,4-5 1 0,1 1-7 0,-5 4 2 0,8-7-4 16,-2 4 0-16,0-2-4 0,-6 5-3 15,9-7 4-15,-3 2-3 0,1 2-2 0,-2 1 1 16,-5 2-1-16,11-5 1 0,-4 1-3 0,-7 4-1 0,9-3 1 15,-3 1-2-15,-6 2 2 0,7-2-3 0,-7 2-4 16,10-2 4-16,-10 2-5 0,0 0 1 0,0 0 2 16,11 1 0-16,-11-1 3 0,4 3-4 0,-4-3 3 15,7 7-3-15,-7-7-1 0,5 7 4 0,-3-2-2 16,-2-5 0-16,2 10-1 0,0-5 5 0,-2-5-3 16,1 12 5-16,-1-3-1 0,0-2 0 0,0-7 4 15,-1 14-1-15,-3-5 1 0,4 0 2 0,0-1-2 16,-4 0 0-16,2 0-1 0,-2 1 4 0,0-1-8 15,2-2 7-15,-2 4-3 0,-3-3 0 0,3 2 1 16,-2 1-3-16,0-3 2 0,1 2-1 0,1-4 0 16,-3 3 0-16,0 1-2 0,0-2 1 0,-1 1 0 0,0-3 0 15,0 3-3-15,3-4 4 0,-1 1-1 16,-4 0 0-16,4-1-1 0,1-1 3 0,-1 2-2 0,2-2-1 16,-4 1 1-16,2-1 0 0,6-3-1 0,-10 5 1 15,3-2-1-15,2 1 1 0,5-4-3 0,0 0 6 16,-10 3 3-16,10-3 2 0,0 0 1 0,-9 0 0 15,9 0-1-15,0 0-1 0,0 0-3 0,0 0 1 16,-5-8-1-16,5 8 0 0,0 0-2 0,0 0 0 16,5-14-2-16,-5 14 2 0,7-6-5 0,-3 2-3 15,3 1 3-15,-7 3-1 0,11-12-1 0,-6 9 0 0,2 1 4 16,-3-2-3-16,-4 4 0 0,12-5-3 16,-6 4 1-16,-6 1 3 0,11 0-4 0,-3-1 0 0,-8 1-3 15,8 4 5-15,-8-4-3 0,11 7 0 0,-4-2 3 16,-4 0-2-16,5 3 0 0,-4-4 3 0,1 1-4 15,0 4 1-15,0-5 3 0,-1 2-1 0,0-1-6 16,-4-5 6-16,5 10-2 0,-3-5 4 0,2 0-1 16,-4-5 2-16,6 5 3 0,-6-5 6 0,6 4 2 15,-6-4 2-15,9 3-1 0,-9-3-2 0,0 0 3 16,12-3-3-16,-12 3-4 0,12-1 0 0,-12 1 0 16,9-6 0-16,-9 6-2 0,8-5-3 0,-8 5 2 15,7 0-1-15,-7 0-2 0,6-4-1 0,-6 4-6 0,0 0-6 16,0 0-15-16,6-3-15 0,-6 3-14 15,0 0-7-15,0 0-14 0,0 0-14 0,8 7-14 0,-8-7-22 16,0 0-18-16,2 11-25 0,1-7-17 0,-3-4-225 16,0 12-442-16,2-6 196 0</inkml:trace>
  <inkml:trace contextRef="#ctx0" brushRef="#br0" timeOffset="5144.34">940 5820 143 0,'0'0'158'0,"0"0"-4"0,0 0-10 15,0 0-8-15,0 0-3 0,0 0-8 0,0 0-6 16,2-8-7-16,-2 8-13 0,0 0-8 0,0 0-7 0,0 0-3 16,2-9-5-16,-2 9-3 0,0 0-2 15,2-7-3-15,-2 7-1 0,3-7-5 0,-3 7-2 16,6-7-5-16,-6 7 2 0,5-8-6 0,-1 1-1 0,1 3-1 15,1-3 1-15,-3 0 0 0,5 1 1 0,-5 0-6 16,4 2-1-16,-3-7 2 0,-1 5-4 0,3-2 0 16,-1 0 1-16,-1-1-1 0,3 1-4 0,-4 1 0 15,1 1-4-15,-4 6 5 0,2-10 1 0,0 4-1 16,-2 6 2-16,5-9-6 0,-5 9 1 0,2-5 0 16,-2 5-3-16,5-7-4 0,-5 7-3 0,0 0-7 15,0 0-4-15,0 0 0 0,0 0 1 0,0 0 7 0,0 0 0 16,0 0 5-16,-14 22-6 0,14-13 1 0,-2 1 6 15,0 2 1-15,-2 1 1 0,-4 3-1 16,6 0-1-16,-5 2 5 0,7 0-1 0,-6-1-7 0,4 2 4 16,-1-2-4-16,-1 2 2 0,1 0-1 0,0-2-2 15,2 1-2-15,0-1-2 0,-1-1 3 0,0-5-1 16,2 1-2-16,0 1 0 0,2-5-2 0,2 2-1 16,-4-2-5-16,1-1 0 0,1-1-3 0,-2-6 1 15,3 10 7-15,-3-10-5 0,4 7-2 0,-4-7 3 16,0 0-3-16,2 8 5 0,-2-8-6 0,0 0-1 15,0 0-9-15,0 0-15 0,0 0-17 0,0 0-16 16,0 0-30-16,14-14-21 0,-14 8-26 0,7-3-26 16,-7 1-19-16,4-3-31 0,-1-1-34 0,3-6-259 15,-1-1-536-15,1 4 238 0</inkml:trace>
  <inkml:trace contextRef="#ctx0" brushRef="#br0" timeOffset="5425.21">1149 5433 133 0,'0'0'261'15,"-4"-8"-16"-15,4 8-16 0,-2-9-15 0,2 9-16 16,-5-5-21-16,5 5-13 0,-2-7-11 0,2 7-16 0,0 0-15 15,-4-5-14-15,4 5-11 0,0 0-10 0,0 0-11 16,0 0-11-16,0 0-12 0,0 0-6 0,0 0-14 16,0 0-13-16,0 0-22 0,0 0-11 0,0 0-13 15,0 0-21-15,0 0-24 0,-8 20-23 0,8-20-23 16,2 11-21-16,3-4-70 0,-5-7-110 0,5 12-343 16,-1-7 152-16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27:08.88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0 221 118 0,'0'0'121'0,"0"0"-10"16,0 0-4-16,0 0-3 0,0 0-11 0,13-5-9 15,-13 5-3-15,0 0-12 0,11-2-5 0,-11 2-13 16,0 0-4-16,8-3 3 0,-8 3-14 0,0 0 5 16,10-3-13-16,-10 3 5 0,9 0-3 0,-9 0-8 15,10-4-2-15,-10 4 1 0,9 0-4 0,-9 0 5 16,13 0-7-16,-13 0 3 0,11-3-3 0,-11 3 1 15,12 3-9-15,-5-3 2 0,-7 0 0 0,12 0 3 16,-3-3-3-16,-9 3 2 0,13 0 0 0,-3 0-7 16,-10 0 0-16,13-1 0 0,-7 0 4 0,-6 1-4 0,19-3-2 15,-11 3 3-15,3-2-3 0,-3 0 1 16,0 2-3-16,3 0 2 0,-2-2 3 0,1 1 1 16,2-3-4-16,-5 3-4 0,4-1 5 0,0 0 2 15,-3 1-2-15,-8 1-5 0,15-4-1 0,-6 4 3 0,-1-3-4 16,3 2 7-16,-2-2 3 0,0 1-8 15,2 1 5-15,-3-1 0 0,0 1-7 0,2 0-4 0,-2 1 12 16,1-3-1-16,1 3-5 0,-3-2 6 0,2 1-5 16,2-1 1-16,-4 1 3 0,-7 1-3 0,19-3-2 15,-10 2 3-15,-1 1 0 0,-8 0 2 0,17-2-3 16,-8 1 4-16,-1 0-3 0,3 0-2 0,-11 1 5 16,16 0-6-16,-8 0-6 0,2 1 4 0,3 0 4 15,-4-2 3-15,1 1 2 0,3 1-7 0,-3-2 1 16,4 0 3-16,-1-1-5 0,0 2 3 0,-2 0 2 15,2-1-2-15,3-1-4 0,0 2 6 0,0-2 0 16,-2 1-5-16,1-2 4 0,1-1 1 0,3 2 3 16,-2 0 8-16,-1 2-4 0,-1-1-5 0,1-3 0 15,-1 3 1-15,-2 0-1 0,0-2 2 0,-2 1-5 0,1 2-10 16,1-2 17-16,-3 1-4 0,1-1-2 16,0 2-1-16,-1 0 10 0,-1 0-6 0,-9 0 0 0,16-1-1 15,-8 1 0-15,-8 0-3 0,13 0-3 0,-2-1 5 16,-3 1 2-16,1-3-5 0,2 5-3 0,-3-4 1 15,1 1 4-15,2 0-1 0,0 0-1 0,-1-3-2 16,0 4 4-16,1-3-3 0,1 3-2 0,-2 0 2 16,2-2 2-16,-1 1-2 0,-1 0 2 0,3 1 0 15,-3 0-3-15,2 0 9 0,1 0-2 0,-2-1-5 16,2-2-2-16,-2 2 4 0,2 0-4 0,-1 1 4 16,0 0-16-16,-2 1 16 0,2-2-4 0,2-2 4 15,-1 3-4-15,0-1 5 0,-2 1-3 0,3 0 3 16,-1-3-6-16,2 1 7 0,-2 1-5 0,1 1 5 15,-1-1-4-15,5-2 2 0,-7 3-7 0,4-2 9 16,-3-1-3-16,2 1-1 0,-1 2 4 0,1-3-1 0,2 1-3 16,-2 0-3-16,4-1 2 0,-5 2 5 0,1 0-3 15,-2 1-1-15,-1 0 0 0,3-3-3 0,-2 3 4 16,5-2-2-16,-5 0 1 0,1 2-1 0,-3 0 3 16,3-1 0-16,-2 1-2 0,2-1 0 15,-3 2 3-15,0-1-3 0,2 0-2 0,-1 0 4 16,1-3-5-16,-2 3 1 0,0-1 1 0,2 1 5 0,-2 0-6 15,3-1 6-15,-2 1-3 0,-2-2 2 0,3 2-3 16,-2 0-4-16,1 2 4 0,0-1-2 0,-1 0 2 16,1 1 1-16,-1-1 0 0,2 0-1 0,-2-1 0 15,2 2 1-15,-1-2 0 0,1 0 0 0,-2 2-2 16,0-4 2-16,2 2-5 0,-2 2 5 0,0-2 2 16,1 0-1-16,1 0 5 0,-2 0-7 0,2 0 2 15,-5 0-2-15,6 0-2 0,-3 0 7 0,2 3 0 0,0-2-10 16,1-1 8-16,0 0-2 0,0-1-2 15,-1 1-5-15,3 0 10 0,-1-3-5 0,-2 3-1 0,1 0 4 16,0 0 8-16,2 0-5 0,-2 0-3 0,1-2 7 16,0 2-5-16,4 0 2 0,-5-2 0 15,3 2 1-15,-3-1-3 0,5 1 2 0,-4 0-3 0,-3 0 1 16,2 1 0-16,0-1 6 0,0 0-6 0,1 0-7 16,-1 0 2-16,1 0 4 0,-2 2 1 0,2-2-4 15,-1 0 4-15,6 0 3 0,-7 0-2 0,2-2 2 16,-1 1 2-16,1 1-2 0,-1 0 4 0,2-3-1 15,1 3 0-15,2-1 3 0,-4 0-6 0,-1 1 7 16,1 0-3-16,3-2-5 0,1 2 6 0,-1-1-4 0,0 2-5 16,-2-3 2-16,2 2-2 0,-3 0 3 15,1 0-3-15,2 0 2 0,-1 0 2 0,-1 0-4 0,-3 1-1 16,0-1-3-16,0-1 7 0,-1 1-2 0,0-3 1 16,1 3-3-16,-2 3 1 0,1-3-1 15,-3 0-1-15,0 0-1 0,3 0 2 0,-1-3-2 0,-10 3-1 16,18 0 3-16,-7 0 0 0,-4 0 1 0,-7 0-7 15,17 0 5-15,-6 0-5 0,1-1 6 0,-1 0-2 16,2-1 0-16,-2 1-2 0,2 1 6 0,1-2-2 16,0 2 1-16,-1-2 1 0,5-1-15 0,-1 1 10 15,2 3 4-15,-2-1-3 0,-2-1 4 0,-1 1-4 16,-2 0-2-16,2-3 2 0,6 3-1 0,-8 0 3 0,1 0-1 16,1 0 4-16,-2-1-5 0,0 1 0 15,3 0 1-15,-3 0-5 0,-2 0 8 0,3 0-2 16,-3 0-3-16,3 0 3 0,0 0 0 0,-1 0-4 15,-1 0-2-15,0 1 6 0,2-1-2 0,-3-1 2 16,2 1-4-16,-1-1 0 0,1-1-7 0,1 1 11 16,-1 0-2-16,1 1-1 0,0-1 4 0,0 1-2 0,3 1 3 15,-2-1-4-15,-1 0 5 0,1 0-7 0,-1-3 4 16,1 2-1-16,-1 1 7 0,-1 0-10 0,1-3 7 16,-1 3-4-16,0-1-1 0,0 2-2 0,-1-1 2 15,1-1 1-15,1 1 2 0,-3 0-1 0,0 0-1 16,3 1-1-16,-3-1 0 0,3-1 2 0,-3 2 2 15,1-1-5-15,1 2-1 0,-3-2 3 0,4-2 0 16,-2 4-1-16,1-1-2 0,-2 0 2 0,2-1 0 16,0 0 0-16,0 0 2 0,2 0-4 0,-3 2 3 15,3-2-3-15,4 0 5 0,-4 1-7 0,-2 0 5 0,2 0-4 16,-1-1 3-16,0 0 1 0,0 0 4 16,3 2-8-16,-4-1 3 0,2-1-12 0,1 1 13 15,-2-1 2-15,5 3-6 0,-5-3 1 0,1 1 4 0,-1 0-6 16,1-1 4-16,3 2 0 0,-4-1-1 0,0-1 2 15,0 2 0-15,0-2-10 0,2 0 11 0,-3 1 2 16,-1 0-2-16,3 0-4 0,1-1 3 0,-2 3 0 16,1-3 0-16,3 1 2 0,-4 2 0 0,3-3-3 15,-2 0 0-15,0 1 0 0,5 0 0 0,-6 1-3 16,6-2 3-16,-5 1 0 0,-1 0 2 0,6 1 0 16,-6 2 1-16,1-2-2 0,3 1 2 0,1-2-1 15,-1 0 4-15,-2 1-9 0,-3-1 3 0,1 3 3 16,2-1-2-16,2-3-3 0,-3 2 4 0,4 1 2 15,-1-1-2-15,-4 0-4 0,4 0 4 0,1-1-3 16,-4 1 3-16,4 1-4 0,-2-1 2 0,-3 1 0 16,6-1 2-16,-6 1-1 0,5-1 3 0,0 0-3 0,-3-2 4 15,3 3-5-15,1-3 2 0,-3 2-1 0,-1-2 1 16,-2 0 0-16,2 0 0 0,2 3 3 16,-3-4 1-16,-2 2-3 0,2 1 3 0,-1-3-2 0,1 2 1 15,-1 1-3-15,0-1 1 0,0-1-2 16,-1 2 1-16,1-3 2 0,0 2-2 0,1-1 0 0,0 2-1 15,-3-4 1-15,2 2 4 0,0 0-1 0,1 0-2 16,0 2-3-16,0-2 0 0,-1 0 1 0,1 3 1 16,-1-3 2-16,-2 2-1 0,1-2 1 0,0 3-3 15,2-2 2-15,3 2 0 0,-3-3-2 0,-2 0 2 16,0 2-3-16,0-2-8 0,3 0 13 0,-2 0-1 16,1 0 0-16,0 1 3 0,0-1-1 0,-1 2 1 15,-1-2-3-15,1 0 5 0,0 2-3 0,0-2 1 16,1 1 0-16,-3-1-2 0,2-1-3 0,-3 2 6 15,2 1-5-15,0-2 5 0,0-2-1 0,-2 2-1 16,0 2-3-16,1-1-1 0,0 1 1 0,-2-2-2 0,-1 0 1 16,-8 0 1-16,16 0-1 0,-8 0-2 0,2-3 3 15,-2 4 1-15,-8-1 0 0,14-1-3 0,-8 2-9 16,-6-1 8-16,11 2-7 0,-11-2 12 0,12-2-3 16,-12 2-1-16,10 0-1 0,-10 0 0 0,9-1 1 15,-9 1 1-15,12-3 0 0,-12 3 0 0,9-1-1 16,-9 1-1-16,9-3 3 0,-9 3 1 0,10 2-3 15,-10-2-1-15,9-2 0 0,-9 2 1 0,8 0-1 16,-8 0 0-16,0 0-1 0,12-3 2 0,-12 3 0 0,0 0 0 16,0 0-1-16,11 0 1 0,-11 0-1 15,0 0 1-15,6-2 8 0,-6 2 2 0,0 0 5 16,0 0 4-16,0 0 6 0,0 0-1 0,0 0 3 0,0 0-5 16,0 0 1-16,6-3-5 0,-6 3-6 15,0 0-1-15,0 0 2 0,0 0-6 0,0 0 1 16,0 0 0-16,0 0-1 0,0 0 0 0,-14-14-2 0,14 14 0 15,-6-5 2-15,6 5 0 0,-5-4-2 0,5 4-3 16,-10-1 3-16,10 1-4 0,-8-4 2 0,8 4-1 16,-10-3-1-16,2 0-1 0,2-1-1 0,6 4-2 15,-13-3 8-15,5 1-3 0,1 0 2 0,0-2-5 16,7 4 2-16,-15-4-2 0,9 2 4 0,-5-1-4 16,1 0-3-16,2 1 8 0,8 2-1 0,-12-4-5 15,3 1-1-15,9 3 3 0,-12-2 2 0,6-1-2 16,6 3 4-16,-13-4 2 0,8 1-5 0,5 3 8 15,-10-5 1-15,10 5 2 0,-9-2 2 0,9 2-1 0,-9-4 3 16,9 4 1-16,-7-6 0 0,7 6-4 16,-8-2 5-16,8 2-3 0,0 0 5 0,-5-4-2 15,5 4 1-15,0 0 1 0,0 0-1 0,-6-5-4 0,6 5 1 16,0 0-6-16,0 0 1 0,0 0-2 16,0 0-1-16,0 0-3 0,0 0 3 0,0 0-4 15,0 0 0-15,0 0-2 0,0 0 1 0,0 0-2 0,0 0 0 16,0 0-4-16,0 0 5 0,0 0-3 0,0 0 0 15,0 0 0-15,0 0 3 0,0 0-3 0,0 0 3 16,0 0-2-16,0 0-2 0,0 0 0 0,0 0 2 16,0 0 0-16,19 9 0 0,-19-9-1 0,8 2 3 15,-8-2-5-15,12 3 1 0,-6-1 4 0,-6-2-2 16,13 3-1-16,-7 1-1 0,3-4-4 0,-3 3 7 16,-6-3-4-16,17 0 5 0,-9 2-3 0,1 1 1 15,-2 0-3-15,1-2 3 0,-8-1 0 0,13 3 1 16,-8-3-3-16,-5 0 2 0,13 2-3 0,-7 1 4 15,-1-1 0-15,3 1-2 0,-3 1-3 0,-5-4 1 16,9 5-1-16,-5-1 2 0,-4-4-1 0,11 4 2 16,-8-2-3-16,-3-2 1 0,6 6-1 0,-6-6 2 0,5 4 2 15,-5-4-2-15,4 5-1 0,-4-5 4 0,5 4-6 16,-5-4 5-16,5 5 1 0,-5-5-1 0,0 0-1 16,4 7 0-16,-4-7-7 0,0 0 8 0,4 6 0 15,-4-6 0-15,2 6-2 0,-2-6-1 0,0 0 1 16,0 0 1-16,2 7 1 0,-2-7-2 0,0 0-1 15,0 0 5-15,0 0-1 0,1 6-4 0,-1-6 4 16,0 0-4-16,0 0 1 0,0 0 4 0,0 0-3 16,0 0 2-16,-1 12 8 0,1-12 3 0,-4 5-1 15,4-5 4-15,0 0-2 0,-7 9 4 0,5-6 1 16,2-3 1-16,-10 10-4 0,5-5 3 0,-2 0-2 16,-2 2-3-16,0 0 0 0,0 0 3 0,-1-2-5 15,0 4 2-15,0-1-2 0,-2-1-1 0,3 0-5 0,-1 1 4 16,-1-1-1-16,0 0-1 0,1 3-11 15,-4-3-10-15,5 2-24 0,-3-1-18 0,0 2-28 16,-3 0-33-16,2 0-34 0,2-5-37 0,1 2-72 0,-1 0-145 16,3-1-438-16,-2-2 193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27:12.85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0 309 120 0,'0'0'141'0,"0"0"-9"0,0 0-15 16,0 0-11-16,0 0-4 0,0 0-5 0,0 0-14 15,0 0-1-15,0 0-12 0,0 0-4 0,0 0-3 16,0 0-9-16,0 0-5 0,0 0 0 0,0 0-3 16,0 0-3-16,0 0-4 0,22-9 2 0,-22 9-3 15,0 0 1-15,9-3-3 0,-9 3 3 0,10 0-5 0,-10 0-2 16,13 0 1-16,-6-1-2 0,2-1 0 16,-9 2-2-16,19 0-2 0,-7-2-2 0,-3 2-4 15,2-1 3-15,-1-2-4 0,0 2-4 0,0-2-2 0,1 1 4 16,-3 1 1-16,4-3-9 0,-1 4 1 0,0-2-3 15,2 1 0-15,-1-1-2 0,2 2-1 16,-2-2 1-16,1 2-1 0,0-3-2 0,5 2 2 0,-5 0 2 16,2-1-4-16,3-1 3 0,0 2-7 0,1 0 2 15,0-2 3-15,0 1-3 0,0-1 2 0,0 1 1 16,-1-1 0-16,-3 2-4 0,5-2 1 0,-2 0 1 16,1 3-3-16,1-2 0 0,-3 2 0 0,3 0 2 15,-2 0-2-15,-1 0 10 0,0 0-4 0,1 0-1 16,-2 0 3-16,1 0-2 0,1 0 2 0,-1 0-4 15,1 0-3-15,-4 0 3 0,4 0-1 0,-2 0-1 16,2 0 1-16,0 0-2 0,0-2-2 0,-5 2 4 16,6-1 1-16,-1 1 2 0,1-2-2 0,0 1 1 0,1-2-4 15,0 2 0-15,6-1 2 0,-5 2-1 16,-3 0 1-16,1-3 1 0,0 3-6 0,0-1 5 16,-2 1-1-16,2-1-3 0,-1-1 2 0,0 1 0 15,0 1 3-15,-1-1-1 0,0 1 0 0,2-1-3 0,0-1 2 16,-2 2-1-16,-2 0 0 0,-1-1 0 15,3 1 1-15,1-3 0 0,0 1 0 0,-1 0 4 0,1-1-6 16,0 0-1-16,-1 3 2 0,2-1 4 0,-2-1-5 16,-4 1 2-16,4-1-1 0,-2 2 0 0,1 0-3 15,2 0-6-15,-1-2 8 0,-2 2 1 0,2 0-3 16,-4 0 2-16,2 0 1 0,3 0 2 0,-1 0-3 16,1-3 3-16,0 3-2 0,-6 0 3 0,6-2 0 15,-1 2-5-15,1-2 3 0,1 2-1 0,-2-1 0 16,2-1-1-16,-6 1 2 0,7 1 0 0,0-3-1 15,2 2 1-15,-4-1 0 0,1 1-3 0,0-3 5 16,-2 4-4-16,1-2 1 0,-1 0 0 0,-1 1 2 0,2-1 1 16,1 2-2-16,-6 0-3 0,1 0 4 0,-2-2-2 15,2 2 0-15,-1 0-1 0,1-1 2 0,-2 1-1 16,5 0-3-16,-2 0 6 0,-3 0-3 0,1-3-8 16,6 3 10-16,-6 0-1 0,2 0 5 15,2 0-4-15,-3 0-7 0,4-1 4 0,-5 2 5 0,6-2-5 16,-2 0 4-16,-4 1-4 0,6-2 2 0,0 2-1 15,-4 2 0-15,1-2 4 0,4-2-1 0,-1 2-8 16,-5-1 3-16,5 1-1 0,0-3 3 0,-2 3 3 0,0 0-3 16,-3 0 4-16,3 0-1 0,1-1 2 15,-1 0-1-15,0 0-6 0,-3 1 6 0,1-1 3 16,-2 1-6-16,0-2 4 0,3 2-2 0,0-3-1 0,-3 3 3 16,0 0-6-16,1 0 4 0,4-1 2 15,-3 1-3-15,-3 0 0 0,7 0 1 0,-7-1-3 16,1 1 3-16,1 0 0 0,-1-1-3 0,0 1 0 0,-1 1 1 15,6-2-7-15,-6 1 9 0,7 1-3 0,-7-2 0 16,0-1-1-16,1 1 2 0,5 1 2 0,-5-1-3 16,2-1-1-16,3 2 2 0,1 0 1 0,0 0 0 15,0-2-1-15,-1 1-1 0,3 1-1 0,-1-2 2 16,-2 2-1-16,0 0 2 0,1 0-4 0,-2 0 2 16,2 0-2-16,-5 0 1 0,0 0 1 0,3 0 2 15,-4 0-1-15,1 0-7 0,-1 0 5 0,1 0-1 16,-1 0 4-16,-2 2-1 0,3-2-2 0,0-2 1 15,-3 2-2-15,0 0 0 0,2 0 3 0,-3 0 3 16,3 0-4-16,-2-2 2 0,1 2-2 0,-1 2-5 16,1-2 3-16,-1-2 4 0,0 2 1 0,4-1-8 15,-4 1 8-15,3 0-3 0,-2-1 1 0,2 0 3 0,3 1 0 16,-3-2-10-16,0 1 11 0,-2 0-2 0,1-1 2 16,0 2 0-16,4 0-1 0,-5 0-6 0,1-1 2 15,1 1 1-15,-1-3 3 0,0 3-6 0,1 0 4 16,-3 0 0-16,1 0-1 0,-1-1 0 0,3 1 1 15,-4 0-2-15,3 0-3 0,-1 0 8 0,0-1-8 16,0 1 6-16,1-1-1 0,-2 1 3 0,3 0 0 16,-1 0 1-16,0 0-1 0,1 0 1 0,-1 0 0 15,1 0 3-15,3 0 1 0,-2 0 3 0,-2 0-7 16,0 0 1-16,5 0 4 0,0-2 1 0,1 4-4 16,-5-2 0-16,-1 0-2 0,2 0-2 0,-2 1 0 15,1-2 5-15,4 2-2 0,-4-1-5 0,-1 0 1 16,-1 1-4-16,1-1-2 0,3 0 8 0,-4 0 1 15,1 1 0-15,-1-1-2 0,2 0 0 0,-4 3-2 16,3-3 2-16,-3 0-2 0,1 0 3 0,1 0 2 0,-1 0 3 16,2 0-1-16,-3-3 5 0,1 3-5 0,3 0 3 15,-4 0-2-15,1 0 3 0,1 0-3 16,-3 0-1-16,3 0-1 0,-1 0-2 0,0 0 3 0,-1 0-2 16,2 0 1-16,-3 0 0 0,1 0-3 0,3 0 0 15,-3 0 0-15,-4-1 1 0,-6 1-6 0,21 0 5 16,-13 0-1-16,2-1-2 0,-10 1 1 0,19-1 1 15,-10 2-2-15,-2-1 3 0,2-1-3 0,3 1 2 16,-2 0 1-16,-1 0-2 0,2 0 1 0,-2 0 3 16,3-2 0-16,-2 2-1 0,0-1 2 0,2 1 0 0,-2 0-3 15,1 0 4-15,1 0-3 0,-2 0-2 0,2 0-2 16,-2 0 0-16,1 0 3 0,1 0-1 16,-1 0-2-16,1 0 2 0,-1 0-2 0,1 1 4 0,-1 1-6 15,2-4 2-15,-4 2 1 0,3 0-3 0,-1 0 0 16,-1-1 5-16,0 2-5 0,-2-1 0 0,-8 0 3 15,13 0-1-15,-4 0-1 0,-3 2 0 0,-6-2-2 16,12-2 2-16,-12 2 1 0,14 0-4 0,-8 2 2 16,-6-2 1-16,14 1-3 0,-8-1 2 0,-6 0-1 15,9 1 1-15,-9-1 1 0,13 0 0 0,-13 0-3 16,12 0-2-16,-6 1 6 0,-6-1-2 0,14 0-4 16,-14 0 8-16,12 0-4 0,-7 0 0 0,-5 0 0 15,14 0 1-15,-8 4-2 0,-6-4 2 0,13 2-4 16,-7-2 1-16,-6 0 3 0,13 1-1 0,-4-1 1 15,-9 0 0-15,13 0-4 0,-13 0 2 0,12 0-1 16,-5 1 1-16,-7-1 1 0,13 0 1 0,-8 2-2 0,-5-2 1 16,14 0 3-16,-8 1-1 0,-6-1-4 0,14 0 1 15,-7 1-1-15,-7-1 1 0,11-1-1 0,-11 1 2 16,14 1 1-16,-7 0 1 0,-7-1-4 0,12 0 4 16,-4 2-1-16,-8-2 0 0,11 0-5 0,-11 0 6 15,12 0-5-15,-4 0 3 0,-8 0 3 16,9 0-2-16,-9 0-2 0,11 0 3 0,-11 0-2 0,8 0-2 15,-8 0 3-15,0 0-2 0,14 0 1 0,-14 0 2 16,7 0-1-16,-7 0-3 0,9 2 0 0,-9-2 0 16,9 0 1-16,-9 0 2 0,10 0-1 0,-10 0-4 15,9 0 6-15,-9 0 0 0,10 1-2 0,-10-1 3 16,9-1-7-16,-9 1 5 0,9 1-1 0,-9-1 1 16,12 0 0-16,-12 0 2 0,11 2-7 0,-11-2 3 15,9 0 0-15,-9 0 2 0,10 0-3 0,-10 0 4 16,0 0-4-16,11 0-1 0,-11 0 1 0,0 0 4 15,6 3-3-15,-6-3 2 0,0 0-2 0,0 0-1 0,0 0 2 16,0 0 1-16,0 0 2 0,0 0 1 0,8 1 2 16,-8-1 3-16,0 0 3 0,0 0-2 0,0 0-1 15,0 0-1-15,0 0-3 0,0 0 4 0,0 0 0 16,0 0 2-16,0 0-4 0,0 0 4 0,0 0 2 16,-19-11 1-16,19 11 3 0,-9-2 0 0,9 2-6 15,-9-4 3-15,9 4 0 0,-8-4 3 0,8 4-4 16,-10-4 2-16,4 2-1 0,6 2 1 0,-9-4-5 15,9 4 1-15,-11-4-3 0,4 1 4 0,7 3-5 16,-9-4 3-16,9 4-6 0,-9-7 2 0,5 4-2 16,4 3-2-16,-10-6 1 0,10 6 3 0,-9-5-4 15,5 3 3-15,4 2-5 0,-10-4 5 0,10 4-4 0,-9-4 4 16,9 4-3-16,-8-4-1 0,8 4 0 0,-6-5 0 16,6 5 0-16,-9-5-2 0,9 5 1 15,-9-4 1-15,4 2 1 0,5 2-2 0,-12-7-2 0,12 7 5 16,-7-4-4-16,7 4 2 0,-9-4 1 0,9 4 1 15,-9-5-3-15,9 5 0 0,-8-5-3 0,8 5 6 16,-8-1-3-16,8 1-2 0,-6-5 1 0,6 5 0 16,0 0 3-16,-9-2-2 0,9 2 2 0,0 0-2 15,0 0 0-15,-6-4 2 0,6 4-2 0,0 0-1 16,0 0 0-16,0 0-2 0,0 0-2 0,-7-3 4 0,7 3-6 16,0 0 7-16,0 0-4 0,0 0 2 15,0 0-2-15,0 0 2 0,0 0-1 0,0 0-2 16,0 0-1-16,0 0 4 0,0 0 0 0,0 0 2 15,0 0-5-15,0 0 5 0,0 0 2 0,0 0-2 16,0 0-1-16,17 12 3 0,-17-12-3 0,8 3 0 16,-8-3 0-16,7 4 4 0,-7-4-5 0,8 3 1 0,-3 0 0 15,-5-3 4-15,12 4-2 0,-6-4-2 0,-6 0 0 16,12 4 0-16,-6 0-1 0,0-3 4 0,1 2-2 16,-1-1 0-16,-6-2-1 0,11 4 2 0,-5-2-5 15,-1 1 2-15,-5-3 1 0,11 4 3 0,-11-4-3 16,8 2 1-16,-3 0-3 0,-5-2 4 0,8 3-1 15,-8-3-1-15,7 3-1 0,-7-3-1 0,4 4 2 16,-4-4 0-16,0 0-1 0,8 5 3 0,-8-5-1 16,5 3 0-16,-5-3-2 0,5 4 4 0,-5-4-2 15,6 5-3-15,-6-5 2 0,3 4-1 0,-3-4 4 16,5 4-2-16,-5-4 1 0,0 0-2 0,5 5-1 16,-5-5 3-16,3 6 0 0,-3-6-2 0,0 0 3 15,6 3 1-15,-6-3-3 0,4 7-1 0,-4-7-3 0,0 0 5 16,6 4-3-16,-6-4 2 0,0 0 0 15,5 2 0-15,-5-2 1 0,0 0-3 0,0 0 1 16,0 0 1-16,0 0 0 0,0 0 2 0,0 0 0 0,0 0-1 16,0 0-3-16,0 0 6 0,0 0-2 0,0 0 2 15,0 0-6-15,0 0-4 0,4 5 5 0,-4-5 2 16,0 0-2-16,0 0 2 0,0 0 0 0,0 0-1 16,0 0-3-16,0 0 3 0,0 0 1 0,0 0 0 15,0 0-4-15,0 0 5 0,0 0-1 0,0 0-2 16,5 4 1-16,-5-4 4 0,0 0-5 0,0 0 2 15,0 0-2-15,0 0 2 0,0 0 4 0,0 0 7 16,0 0 1-16,-11 7 4 0,11-7-1 0,-9 6 3 16,1-1 3-16,1 0-2 0,-2-1-2 0,-1 2 0 0,1 1-1 15,-1-2-1-15,-1 1-4 0,1 2-1 0,0-4 0 16,-2 3 1-16,3-1-3 0,-2-1 1 16,1 0-4-16,0 2 5 0,-1 0-7 0,3-2-1 0,-2 0-14 15,1 0-15-15,2 2-17 0,0-5-24 16,2 2-27-16,-2 0-37 0,1 0-33 0,1 1-42 0,0-2-239 15,5-3-480-15,-9 4 212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23:44.89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188 3523 135 0,'0'0'135'0,"0"0"-2"0,0 0-8 16,0 0-8-16,0 0-2 0,5-6-3 0,-5 6-9 16,0 0-5-16,0 0-5 0,0 0-6 0,0 0-9 15,0 0-9-15,0 0-10 0,0 0-6 0,0 0-6 16,0 0-7-16,0 0-4 0,0 0-7 0,0 0 0 0,0 0-5 15,0 0 1-15,0 0-2 0,0 0 3 0,0 0 3 16,0 0-5-16,0 0 7 0,-5 22 5 16,5-22-1-16,-4 10-5 0,4-10 1 0,2 13-1 0,-4-8 4 15,2-5-1-15,0 13 1 0,0-3 2 0,0-3 4 16,0 2 0-16,0-1-5 0,0-8-4 0,0 16 2 16,0-8 4-16,0 0 0 0,0-2 0 0,0 2-4 15,0-8-7-15,0 14 3 0,0-9 0 0,0-5 2 16,0 14-4-16,0-14-2 0,-4 10-2 0,4-4-5 15,0-6-3-15,-1 7 1 0,1-7 0 0,0 0-4 16,-5 7 1-16,5-7-1 0,0 0 2 0,0 0-4 16,0 0 3-16,0 0 1 0,5 8 4 0,-5-8 2 15,0 0 7-15,0 0-2 0,0 0 4 0,0 0 5 16,0 0 2-16,0 0-2 0,0 0-5 0,0 0-2 16,0 0 2-16,0 0-10 0,0 0-1 0,0 0-2 0,0 0 1 15,0 0-5-15,0 0 1 0,0 0-1 0,-2-27-1 16,2 27-6-16,2-10 4 0,1 5-4 0,-1-2 0 15,-2 7-2-15,4-13-2 0,0 7-3 0,1-2-2 16,-1-1-4-16,-1 3 2 0,0-1-3 0,-1 0-1 16,2 0 1-16,0 2 0 0,-1 0-2 0,1-2 1 15,-4 7 1-15,7-9 0 0,-2 5-1 0,-3-2 5 16,-2 6-2-16,6-9 2 0,-3 3-5 0,-3 6 6 16,4-5-5-16,-4 5 7 0,5-5-2 0,-5 5-3 15,3-6 3-15,-3 6 2 0,0 0-3 0,6-6-1 16,-6 6 3-16,0 0-3 0,5-5 2 0,-5 5 3 15,0 0-2-15,0 0-2 0,8-2 2 0,-8 2 1 16,8-3-2-16,-8 3 3 0,0 0-2 0,0 0 3 0,8-2-1 16,-8 2-1-16,0 0-1 0,0 0 5 15,5-5-4-15,-5 5 2 0,0 0-1 0,0 0 1 16,8-1-4-16,-8 1 1 0,0 0-3 0,0 0 6 0,12-1 0 16,-12 1 1-16,0 0-2 0,0 0-2 0,11 0-1 15,-11 0 3-15,0 0-6 0,7 1 9 0,-7-1-3 16,0 0-2-16,0 0 3 0,0 0 0 0,0 0-3 15,9 1 3-15,-9-1-5 0,0 0 6 0,0 0-3 16,0 0 0-16,5 5-1 0,-5-5 0 0,0 0 2 0,4 5-3 16,-4-5 2-16,0 7 1 0,0-7 0 0,0 0 2 15,2 11-2-15,-2-11 2 0,2 8 1 16,-2-8 5-16,-4 10 1 0,4-10 0 0,0 10 1 0,0-10 2 16,0 12 0-16,0-12 1 0,-4 11 3 15,4-7 1-15,0-4 3 0,-3 11-5 0,1-5-3 16,2-6 4-16,0 11-4 0,0-4 0 0,0-7-1 0,-4 10-1 15,4-10 0-15,-2 8 0 0,-1-3 1 0,3-5-1 16,-2 8 0-16,2-8-1 0,-1 8 1 0,1-8-1 16,0 0-2-16,-2 9 1 0,2-9-1 0,0 0 2 15,0 0-1-15,0 9 4 0,0-9-4 0,0 0 6 16,0 0 1-16,0 0 0 0,0 0-4 0,0 0 4 16,0 0-1-16,0 0 3 0,0 0-2 0,0 0 2 15,0 0-5-15,0 0 5 0,16-2-2 0,-16 2-2 16,0 0-4-16,13-9-7 0,-10 5-9 0,4 1-16 15,-7 3-10-15,11-7-22 0,-6 5-18 0,-5 2-26 0,9-3-28 16,-9 3-21-16,0 0-20 0,9 1-28 0,-9-1-62 16,0 0-130-16,4 10-421 0,-4-10 187 15</inkml:trace>
  <inkml:trace contextRef="#ctx0" brushRef="#br0" timeOffset="-8536.98">297 4774 104 0,'0'0'183'0,"0"0"-5"15,0 0-4-15,0 0-9 0,0 0-6 0,0 0-10 16,0 0 2-16,0 0-8 0,0 0-3 0,0 0-6 16,0 0-4-16,0 0-6 0,8 1-2 0,-8-1-9 0,0 0-8 15,14-3-7-15,-14 3-7 0,11-2-3 0,-1 0-4 16,-10 2-8-16,13-2-7 0,-5 2-10 0,0-1-4 15,3-1-8-15,-4 2-4 0,2-3-4 0,-9 3-4 16,15-1-4-16,-8 1-1 0,-7 0-4 0,16 1-1 16,-9-1-2-16,-7 0-1 0,11-1-6 0,-11 1-2 15,9-1 1-15,-9 1-6 0,11 1 3 0,-11-1-2 16,8 0-1-16,-8 0-7 0,8 3-10 0,-8-3-7 16,0 0-9-16,0 0-10 0,9 0-15 0,-9 0-15 0,0 0-16 15,0 0-12-15,0 0-14 0,0 0-21 16,0 0-17-16,0 0-22 0,0 0-40 0,0 0-159 15,0 0-395-15,0 0 175 0</inkml:trace>
  <inkml:trace contextRef="#ctx0" brushRef="#br0" timeOffset="-9240.58">67 4848 90 0,'0'0'224'16,"0"0"-19"-16,0 0-24 0,0 0-14 0,0 0-3 0,0 0-2 15,0 0-6-15,0 0-6 0,0 0-2 0,-8 17 0 16,8-17-6-16,-8 14-8 0,5-7-8 0,1 3-5 16,-2 0-3-16,2 0-1 0,-2-2-12 0,2 3-1 15,0-1-11-15,0 0-3 0,0-1-8 0,2 0-5 16,-2 2-5-16,-1-2-5 0,3-1-6 0,-1-1-2 16,1-7-3-16,0 12-9 0,0-12-5 0,0 10 3 15,0-10-11-15,0 9 1 0,0-9-7 0,0 0 0 16,-1 8-4-16,1-8-2 0,0 0 0 0,0 0-4 0,0 0 1 15,0 0-12-15,2 5-10 0,-2-5-25 0,0 0-30 16,0 0-32-16,0 0-28 0,0 0-31 0,0 0-32 16,0 0-44-16,-6-27-65 0,2 16-152 0,4 0-478 15,-4 2 212-15</inkml:trace>
  <inkml:trace contextRef="#ctx0" brushRef="#br0" timeOffset="-8081.95">267 4955 14 0,'0'0'206'0,"0"0"-12"16,7 2-14-16,-7-2-14 0,0 0-9 0,9 0-12 16,-9 0-7-16,0 0-4 0,13 0-7 0,-13 0-7 15,7-2-6-15,-7 2-7 0,10-3-2 0,-10 3-4 16,9-1-3-16,-9 1-4 0,10-1-8 0,-10 1-2 0,12 0-9 15,-12 0-2-15,13-3-7 0,-6 2-6 0,2 0-2 16,-2-1-6-16,-7 2 1 0,20 0-7 16,-13 0-7-16,0 0-2 0,2-3-4 0,-9 3-2 0,15 0-3 15,-10-2-4-15,-5 2-3 0,14 0-2 0,-14 0 0 16,13-3-3-16,-13 3-5 0,10 0-8 0,-10 0-12 16,0 0-16-16,12 0-16 0,-12 0-18 0,5 3-22 15,-5-3-20-15,0 0-37 0,0 0-11 0,7 2-40 16,-7-2-202-16,0 0-423 0,0 0 188 0</inkml:trace>
  <inkml:trace contextRef="#ctx0" brushRef="#br0" timeOffset="-9770.04">603 3888 147 0,'10'-2'151'0,"-10"2"-7"16,0 0-8-16,0 0-19 0,0 0 6 15,0 0-8-15,0 0-4 0,0 0-7 0,0 0-10 0,0 0-8 16,0 0-1-16,0 0-8 0,0 0-2 0,0 0-13 16,0 0 2-16,0 0-7 0,0 0-9 0,0 0 3 15,0 0-9-15,0 0-6 0,0 0-3 0,0 0 8 16,0 0-13-16,0 0 4 0,0 0-4 0,0 0-1 15,-31 2-5-15,25 1 6 0,6-3 0 0,-13 1-4 16,1 0 1-16,3 0 2 0,-1 0-1 0,-2 2 1 16,3-3-2-16,-3 3-1 0,1-3 1 0,-3 0 0 15,3 1-1-15,0 2-2 0,-3-3-4 0,1 1 6 0,1 2-1 16,-1-2-1-16,-1-1 1 0,1 1-3 0,1-1-3 16,0 2-2-16,-2-2 1 0,3 0 0 15,0 1-2-15,-3-1 0 0,3 0-5 0,-1 0 2 0,1 0-8 16,-1 0 6-16,3 0-3 0,-4 0 0 0,4 0 1 15,-2 1-1-15,1-1-3 0,1 0 4 16,-4 0-3-16,0 0 0 0,2 3-1 0,-3-3 1 0,3 1 0 16,-1 0-1-16,-1 2-6 0,-1-2 5 0,1 2 1 15,-1 0 2-15,1-1-1 0,2 1 4 0,-1 2-3 16,-1-3 1-16,1 0-1 0,-1 1 3 0,-1 1-2 16,3-1 4-16,-1 1-6 0,1-1 1 0,3-1-2 15,-2 0 2-15,3-1-2 0,-1 1 1 0,8-2-1 0,-12 3-3 16,6-1 4-16,6-2 1 0,0 0-6 0,-11 3 6 15,11-3-4-15,-6 2 2 0,6-2 4 0,0 0 0 16,0 0 1-16,0 0 1 0,-9 1-1 0,9-1 2 16,0 0-3-16,0 0 5 0,0 0-3 0,0 0 1 15,0 0-1-15,0 0-1 0,0 0-1 0,0 0-1 16,0 0-1-16,0 0 0 0,0 0-2 0,0 0-2 16,25-10 0-16,-25 10 5 0,11-3-3 0,-6 2-1 15,-5 1-5-15,11-2 6 0,-4 0-3 0,-7 2-1 16,14 0 1-16,-5 0 3 0,-3-2-2 0,-6 2 1 15,19-1-3-15,-8 1 3 0,0 0-2 0,0 1 3 16,-1 1-2-16,-2-2 1 0,3 0-3 0,-3 2-1 0,3-2 2 16,0 0-3-16,1 1 0 0,-4 1 1 15,1 0 1-15,-1 0 2 0,0-1-1 0,-1 1-3 16,-7-2 2-16,12 6 2 0,-6-4-2 0,-2 3-2 0,1-1 3 16,-5-4 0-16,9 8-4 0,-4-3 3 0,-3-1-1 15,0 2 2-15,2 0-2 0,-1 1 6 0,-3-7-11 16,2 11 9-16,-2-4-2 0,2 1 3 0,0 1-7 15,-2-9-1-15,-2 14 5 0,0-7-1 0,0 3 2 16,2 1-1-16,-2-3 0 0,1 3 5 0,-3-1-2 0,0 1-2 16,-1-1-1-16,3 0-1 0,-3 0 2 15,0 0-2-15,-1 0 1 0,-3 1-3 0,2 0 4 16,0-2-1-16,1 3 1 0,1-3 2 0,-2 1-1 16,0 0-2-16,1 1 0 0,0-1 1 0,1-1 1 15,0 0-2-15,0 0-1 0,-1 0 1 0,2 0-1 0,1 0 3 16,-1-1 1-16,-2-3-1 0,4 3-2 0,0-3 3 15,0 3-1-15,0 0-2 0,2-8 0 0,-5 14 3 16,4-9-4-16,1-5 2 0,-3 12-1 0,1-8 2 16,2-4-2-16,0 12 1 0,-2-6-2 0,2-6-2 15,0 10 3-15,0-10-1 0,2 12 2 0,-2-12-1 16,-2 10-1-16,2-10 3 0,0 9-2 0,0-9 0 16,2 11 1-16,-2-11-2 0,0 7 3 0,0-7 0 15,2 7 2-15,-2-7-6 0,0 0 2 0,2 10 2 16,-2-10-2-16,0 6 1 0,0-6-1 0,0 0 3 0,5 8-2 15,-5-8 3-15,2 5-1 0,-2-5 5 0,0 0-4 16,7 5 6-16,-7-5 2 0,11 4 5 0,-6-4-2 16,-5 0-1-16,11 3-1 0,-2-1 4 0,2-2-9 15,0 0 3-15,1-1 2 0,-4 1 1 0,4-1-3 16,1 1 0-16,-4-3-3 0,3 6-3 0,-1-6 2 16,1 3 3-16,-1 0-7 0,3-2 7 0,-1 0-4 15,1 0-2-15,-1-1 1 0,3 1 2 0,3 0-2 16,-2 1-1-16,1-2-3 0,-1 1 2 0,-3 0-3 15,-3 1 2-15,3 1-2 0,-3-2 1 0,1 0-1 16,-1 1 7-16,0 1-5 0,-4 0 0 0,2-1-3 16,-9 1 1-16,16 1-2 0,-9-2 3 0,-7 1-4 15,11 0 4-15,-11 0-2 0,11 1 1 0,-11-1 1 16,9 0-2-16,-9 0 0 0,0 0 2 0,0 0-5 16,9 0 0-16,-9 0-3 0,0 0 0 0,0 0-5 0,0 0-8 15,4 3-3-15,-4-3-8 0,0 0-12 0,0 0-12 16,0 0-18-16,0 0-25 0,0 0-6 0,0 0-23 15,0 0-13-15,0 0-25 0,0 0-40 0,0 0-161 16,-29-7-397-16,29 7 175 0</inkml:trace>
  <inkml:trace contextRef="#ctx0" brushRef="#br0" timeOffset="-8944.6">13 4727 53 0,'0'-12'242'0,"0"12"-8"16,0-6-8-16,0 6-2 0,0 0-18 15,0 0-12-15,0-12-16 0,0 12-11 0,0 0-10 0,2-5-12 16,-2 5-13-16,0 0-9 0,0 0-11 0,0 0-14 15,-6-9-7-15,6 9-7 0,0 0-10 0,0 0-8 16,0 0-8-16,0 0-6 0,0 0-5 0,0 0-10 16,0 0-12-16,0 0-11 0,0 0-18 0,0 0-7 15,0 0-14-15,0 0-14 0,0 0-22 0,0 0-11 16,0 0-16-16,0 0-17 0,0 0-20 0,19 11-16 16,-19-11-17-16,7 6-31 0,0-5-149 0,-7-1-364 15,7 4 162-15</inkml:trace>
  <inkml:trace contextRef="#ctx0" brushRef="#br0" timeOffset="-84131.36">-683 3966 15 0,'0'0'119'15,"0"0"-3"-15,0 0-8 0,0 0-10 16,0 0-8-16,0 0-1 0,0 0-5 0,2-5 1 0,-2 5-5 16,0 0 0-16,0 0-6 0,0 0-5 0,0 0-1 15,0 0-2-15,0 0-6 0,0 0-1 0,0 0-5 16,0 0-1-16,0 0-2 0,0 0-1 0,0 0-8 16,0 0 0-16,0 0-3 0,0 0 1 0,0 0-3 15,0 0-3-15,0 0-3 0,0 0 2 0,0 0-1 16,0 0-5-16,0 0-6 0,0 0 2 0,0 0-4 15,0 0 5-15,-13-3-6 0,13 3 3 0,0 0 2 16,0 0-2-16,0 0-2 0,0 0-2 0,0 0 0 16,0 0 0-16,-13 0 0 0,13 0-2 0,0 0-2 15,0 0-3-15,0 0 2 0,0 0-1 0,-10 3 2 0,10-3-5 16,0 0-1-16,-7 2-1 0,7-2 2 0,0 0 0 16,0 0 4-16,0 0 0 0,0 0-4 0,0 0 6 15,0 0-2-15,0 0 0 0,0 0 1 0,0 0 0 16,0 0 1-16,0 0-2 0,0 0 3 0,0 0-1 15,0 0-3-15,0 0 1 0,0 0 2 0,0 0-2 16,0 0 3-16,0 0-3 0,0 0 1 0,0 0 0 16,0 0 4-16,0 0-6 0,0 0-1 0,0 0 0 15,0 0 2-15,0 0-2 0,0 0 2 0,0 0-2 0,0 0 0 16,0 0 0-16,0 0 1 0,0 0-3 0,0 0 2 16,0 0-3-16,0 0 2 0,0 0-1 15,0 0-5-15,0 0 4 0,0 0-5 0,-12-2 0 0,12 2 0 16,0 0 2-16,0 0-4 0,0 0 1 0,0 0 3 15,0 0-2-15,0 0 0 0,0 0 0 0,0 0 1 16,0 0 1-16,0 0 1 0,0 0 0 0,0 0-3 16,0 0 1-16,0 0-1 0,0 0 0 0,0 0 3 15,0 0 1-15,0 0-2 0,0 0-2 0,0 0 1 0,0 0 0 16,0 0 2-16,0 0 0 0,0 0 2 16,0 0-3-16,0 0 4 0,0 0-3 0,0 0 2 15,0 0 0-15,0 0-3 0,0 0 1 0,0 0-1 0,0 0 0 16,0 0 0-16,0 0-1 0,0 0 3 0,0 0-3 15,0 0 0-15,0 0 3 0,0 0 1 0,0 0-4 16,0 0 1-16,0 0-1 0,0 0-1 0,0 0 3 16,0 0-2-16,0 0 1 0,0 0-2 0,0 0 0 15,0 0 2-15,0 0-5 0,0 0 2 0,0 0 0 16,0 0 0-16,0 0 1 0,0 0-2 0,0 0 1 16,0 0 0-16,0 0 0 0,0 0-1 0,0 0-2 15,0 0 0-15,0 0 2 0,0 0-1 0,0 0-2 16,0 0 5-16,0 0-4 0,0 0 3 0,0 0-1 15,0 0 0-15,0 0 2 0,0 0-2 0,0 0-3 0,0 0 3 16,0 0-2-16,0 0 1 0,0 0 2 0,0 0-2 16,0 0-1-16,0 0 2 0,0 0 1 15,0 0-2-15,0 0 1 0,0 0 3 0,0 0-5 0,0 0 1 16,0 0 1-16,0 0 3 0,0 0-3 0,0 0 0 16,0 0 0-16,0 0 2 0,0 0-2 0,0 0 3 0,0 0-2 15,0 0 4-15,0 0 1 0,0 0 0 16,0 0 0-16,0 0 2 0,0 0 0 0,0 0-2 15,0 0 0-15,0 0-1 0,0 0 0 0,0 0 4 16,0 0-2-16,0 0 2 0,0 0 0 0,0 0-1 16,0 0 3-16,0 0 0 0,0 0-2 0,0 0 0 0,0 0-3 15,0 0 1-15,0 0-2 0,0 0 2 0,0 0-2 16,0 0 0-16,0 0-1 0,0 0 6 0,0 0-10 16,0 0 3-16,0 0-1 0,0 0 0 0,0 0 2 15,0 0-1-15,0 0 0 0,0 0-1 0,0 0-1 16,0 0-2-16,0 0 0 0,0 0 3 0,0 0-2 15,0 0-1-15,0 0 2 0,0 0 0 0,0 0-1 16,0 0 1-16,0 0 0 0,0 0 1 0,0 0-1 16,-1 13 0-16,-5-11-4 0,6-2 8 0,-5 2-7 15,5-2-1-15,0 0 3 0,-11 3-1 0,11-3 2 16,-5 5-3-16,5-5 0 0,-8 4 3 0,8-4-2 16,-8 2 2-16,8-2-1 0,0 0 3 0,-11 1-3 0,11-1 0 15,0 0 0-15,-9 0 3 0,9 0-3 0,0 0 3 16,0 0 1-16,0 0 6 0,-13-2 3 0,13 2 2 15,0 0 3-15,0 0 2 0,-10 0-3 0,10 0 1 16,0 0 2-16,0 0-2 0,0 0 0 0,0 0 2 16,-6-4-4-16,6 4 0 0,0 0 0 0,0 0-3 15,0 0-4-15,0 0 1 0,0 0 3 0,0 0-4 16,0 0 2-16,0 0 0 0,0 0-4 0,-10-1 3 16,10 1 1-16,0 0-2 0,0 0 1 0,0 0-3 15,0 0 0-15,0 0 0 0,0 0-3 0,0 0 0 16,0 0-1-16,0 0 0 0,0 0-1 0,0 0 1 0,0 0-3 15,0 0 0-15,0 0 1 0,0 0 3 0,0 0-3 16,0 0 2-16,0 0-2 0,0 0 3 0,0 0-3 16,0 0-2-16,0 0 4 0,0 0 3 0,0 0-6 15,0 0-2-15,0 0 3 0,0 0 0 0,0 0-1 16,23-5-1-16,-23 5 2 0,7-2-1 0,-7 2-1 16,0 0-1-16,0 0 5 0,12-1 2 0,-12 1-6 0,0 0 0 15,0 0 1-15,11 0 4 0,-11 0-4 16,0 0 1-16,11 0-2 0,-11 0-2 0,0 0 2 15,9 0-1-15,-9 0 6 0,0 0-2 0,11 0-3 0,-11 0 2 16,11 3-4-16,-11-3 4 0,9-2-1 16,-9 2 0-16,11 2-2 0,-11-2 4 0,12 0 3 0,-12 0-4 15,13 0-1-15,-13 0 3 0,12-2-1 16,-12 2 1-16,15 0 8 0,-15 0-5 0,12 0-3 0,-12 0 0 16,9-1 0-16,-3 1 0 0,-6 0 5 0,12 0-4 15,-12 0-1-15,0 0 7 0,13 0-4 0,-13 0 3 16,10 0-1-16,-10 0 0 0,0 0-2 0,11-2 3 15,-11 2-4-15,7 0 0 0,-7 0 4 0,9-2-4 16,-9 2 4-16,0 0-3 0,13 0-1 0,-13 0 1 16,0 0 1-16,12-1-3 0,-12 1-1 0,0 0 4 15,8 1-6-15,-8-1 1 0,0 0-6 0,9 0 8 16,-9 0-3-16,0 0 1 0,0 0-1 0,7 1 2 16,-7-1 0-16,0 0-1 0,0 0-2 0,8 1-2 0,-8-1 2 15,0 0 0-15,0 0 0 0,10 0 2 0,-10 0 3 16,0 0-4-16,9 2 2 0,-9-2-1 15,0 0-1-15,7 1 7 0,-7-1-3 0,0 0-4 0,9 2-3 16,-9-2 11-16,0 0-10 0,0 0 2 0,0 0 4 16,0 0 0-16,0 0 0 0,0 0 10 0,0 0-2 15,0 0 4-15,0 0-5 0,0 0 2 0,0 0-6 16,9 0 3-16,-9 0 1 0,0 0-3 0,0 0 0 16,0 0 0-16,0 0-5 0,0 0-2 0,0 0-7 15,0 0-5-15,0 0-8 0,0 0-7 0,0 0-15 16,0 0-13-16,0 0-15 0,0 0-10 0,0 0-17 15,0 0-20-15,0 0-13 0,0 0-23 0,0 0-16 0,-22 5-25 16,22-5-16-16,-12 4-19 0,6-1-170 0,1-1-429 16,-4 1 190-16</inkml:trace>
  <inkml:trace contextRef="#ctx0" brushRef="#br0" timeOffset="-83083.43">-714 4129 85 0,'-8'1'77'15,"8"-1"-5"-15,0 0-2 0,0 0-6 0,-10 2 1 16,10-2-7-16,0 0 2 0,-9 2-7 0,9-2-4 16,0 0-3-16,-9 2-2 0,9-2-2 0,0 0 6 15,-12 0-7-15,12 0 2 0,-6 3-3 0,6-3-4 16,0 0 4-16,-7 2-4 0,7-2-2 0,0 0 0 0,0 0 3 16,0 0-4-16,-12 0 0 0,12 0 1 0,0 0 1 15,0 0-1-15,0 0 5 0,0 0-2 0,0 0-1 16,0 0 6-16,0 0-1 0,0 0 0 0,0 0 5 15,0 0 2-15,0 0 2 0,0 0 2 0,0 0 3 16,0 0-1-16,0 0 4 0,0 0-2 0,0 0 0 16,0 0-2-16,0 0 0 0,0 0-3 0,0 0-3 15,0 0-3-15,0 0 0 0,0 0-3 0,0 0-3 16,0 0-2-16,0 0 0 0,0 0-4 0,0 0-1 16,0 0 1-16,0 0 1 0,0 0 0 0,0 0-1 15,0 0-2-15,25-9 0 0,-25 9 0 0,0 0 6 0,14 0-7 16,-14 0 1-16,9 0-2 0,-9 0 3 0,11 4-1 15,-3-4-1-15,-8 0-4 0,11-2 1 0,-11 2-2 16,12-3 0-16,-12 3-1 0,12-1-2 0,-12 1 2 16,11-1 3-16,-11 1-7 0,12 0 5 0,-12 0-5 15,11 0 7-15,-11 0-9 0,8-2 0 0,-8 2-1 16,10 0-4-16,-10 0 3 0,0 0-7 0,11-3-1 16,-11 3 4-16,8 0-3 0,-8 0 0 0,0 0-5 15,11-3 5-15,-11 3-4 0,0 0 1 0,10 1-2 16,-10-1 1-16,0 0-2 0,10 2-4 0,-10-2 6 15,0 0-1-15,13 0-5 0,-13 0 12 0,6 0-13 16,-6 0 1-16,0 0 4 0,14 0 0 0,-14 0 3 0,7 1-3 16,-7-1-2-16,0 0 3 0,12-1 0 15,-12 1 0-15,7 1 1 0,-7-1 3 0,0 0 0 16,10 0 3-16,-10 0 0 0,0 0-1 0,7 2 8 0,-7-2-2 16,0 0 9-16,0 0-4 0,11-2-6 0,-11 2 1 15,0 0 0-15,8-1-2 0,-8 1 0 0,0 0-1 16,0 0 2-16,11 1 2 0,-11-1-6 0,0 0 1 15,0 0 5-15,9 0-6 0,-9 0 2 0,0 0-4 16,0 0 1-16,0 0 4 0,8 0 0 0,-8 0-5 16,0 0-3-16,0 0 5 0,0 0 1 0,10 2-1 15,-10-2 0-15,0 0 0 0,0 0 1 0,0 0 0 16,0 0 3-16,0 0 2 0,0 0 2 0,0 0 2 0,0 0 5 16,0 0-4-16,0 0 1 0,7-3-1 0,-7 3 0 15,0 0-4-15,0 0 1 0,0 0-3 16,0 0-1-16,0 0 3 0,0 0-8 0,0 0-5 0,0 0-2 15,0 0 0-15,0 0-9 0,0 0-17 0,0 0-11 16,0 0-20-16,0 0-22 0,0 0-22 0,0 0-28 16,0 0-23-16,0 0-31 0,0 0-31 0,0 0-37 15,0 0-42-15,0 0-173 0,-29-2-501 0,29 2 221 16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27:16.01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76 64 0,'0'0'110'0,"0"0"-6"0,0 0-2 15,0 0-9-15,0 0-6 0,0 0-7 0,0 0-4 16,0 0-4-16,0 0-3 0,0 0-6 0,0 0 1 15,0 0-4-15,0 0-2 0,0 0-6 0,0 0-4 16,0 0 2-16,22 8-7 0,-22-8-1 0,0 0-3 0,9-2 1 16,-9 2-6-16,0 0 4 0,14-1-1 0,-14 1-4 15,10 1-8-15,-10-1 1 0,13-1-1 16,-7 0 0-16,-6 1-6 0,16 1-1 0,-9-1-5 0,3 0 3 16,2-1-1-16,-3 0 6 0,1 1-3 0,1 0-4 15,1 0 1-15,-2 0 1 0,3 0-4 16,-3 1 0-16,3-2-2 0,-2 1-1 0,2 1 2 0,-1-1-3 15,-3-1-6-15,3 1 7 0,-3 0 1 0,4 1-3 16,-3-1-3-16,2 0 3 0,-1 1-7 0,2-1 4 16,1 1-2-16,-2 1 3 0,2-2-1 0,-2 2-1 15,1-1-4-15,-1 0 3 0,3-1-3 0,2 3 0 16,0-3 7-16,1 2-3 0,-1-1 1 0,-4-1-3 16,1 0-1-16,1 0 0 0,2 0 1 0,-3 0 1 15,5 1-1-15,-3 1 1 0,2-1-1 0,-5-1-2 16,5 1 2-16,0 1 9 0,-5-2-7 0,6-2 0 0,-7 4 1 15,6-2 0-15,0 3-3 0,-4-2 3 16,3 2-3-16,-3-2 5 0,0 1-3 0,-1-1 2 16,4 1-2-16,-4-1-2 0,3 0-1 0,-4 2 3 0,4-2 3 15,-3 1-2-15,3-1-2 0,-1 1-1 0,-2-1-1 16,-1 1 1-16,2 0 0 0,0 0-1 0,0 2 1 16,-1-2-2-16,4 0 1 0,-1-2 1 0,-4 0 1 15,2 0 1-15,-1 2-3 0,2-4 1 0,-2 2 1 16,0 2 1-16,0-2-3 0,1 0 0 0,-3 1 3 15,2-2-3-15,1 2-3 0,-1-2 0 0,0 2 3 16,-3-1 0-16,3 0-1 0,-3 0-1 0,3 2 2 16,-3-2 1-16,0 0-2 0,3 1-2 0,-3-1 4 15,4 2 1-15,-2-2-2 0,2 1 0 0,-2-1-2 0,1 1 2 16,-1-1-3-16,-1 2 2 0,1-1-1 0,-2-1 2 16,3 0 5-16,-2 1-4 0,-2-1-1 0,4 0 0 15,-3 0 0-15,1 0 3 0,1 3-3 0,-1-3 0 16,1 0 2-16,0 2 2 0,3-1 3 0,-4-1 5 15,3 1 2-15,4 0-4 0,-6-1 0 0,5 2 5 16,0-2-3-16,-2-2 1 0,2 4 2 0,-3-2-3 16,0-3 6-16,4 3-3 0,0 0-1 0,-1 0-2 15,-2 0 2-15,-4 0 0 0,5 0-3 0,-5 1 0 16,3-1-3-16,-2-1 0 0,-1-1 0 0,1 3 0 0,-1-1-4 16,-1 0 3-16,1 0 0 0,-1 0-4 0,-10 0 1 15,15 0-2-15,-6 0 2 0,1 0-2 0,-2 1 0 16,-8-1 2-16,15-1-1 0,-7 1-3 0,-8 0 3 15,16 0-3-15,-7 0 2 0,0-3 1 0,1 0-1 16,1 6-1-16,-4-6-1 0,6 3 4 16,-3-1 3-16,3 0-4 0,0 1 0 0,-1 0 0 0,0-2-5 15,2 2 5-15,-1 0-1 0,1 2-2 0,-1-2 1 16,2 0-1-16,2-2 4 0,2 1-2 0,-6 1-1 16,1 0 3-16,0 0-2 0,0-1 2 0,-3 1 0 15,3-3-1-15,-2 3-2 0,0-2 1 0,1 2 0 16,-1-1-1-16,-2 1 5 0,-2 0-3 0,3-2-1 0,-11 2-1 15,17 2 4-15,-7-4-3 0,-4 0 3 0,-6 2-1 16,14-1 2-16,-5 1-4 0,-9 0 4 16,13-1-1-16,-13 1 0 0,11-1-5 0,-11 1 3 0,11-3 0 15,-11 3 0-15,10-1 2 0,-3 1-4 0,-7 0 0 16,12-1 1-16,-12 1-1 0,14-2 3 0,-8 2-3 16,-6 0-1-16,15-2 1 0,-4 1 1 0,-3 2-5 15,-2 1 3-15,-6-2 3 0,17 0-3 0,-7 0 2 16,-10 0-3-16,15-2 1 0,-7 1-1 0,-8 1 3 15,16 0-2-15,-8 0 0 0,0-2 0 0,-8 2 0 16,15 0 0-16,-15 0 3 0,13 0-3 0,-6 0 2 16,-7 0-1-16,12-1-3 0,-6-1 2 0,-6 2 1 15,13 0 0-15,-13 0-4 0,10 2 5 0,-10-2 2 16,13-2-4-16,-13 2 3 0,12 0-3 0,-6-3 3 0,-6 3-1 16,14 0 4-16,-8 2-7 0,-6-2 2 0,13 0 2 15,-13 0-3-15,14-3 1 0,-7 3 0 0,-7 0 0 16,11 0 1-16,-11 0-4 0,9-2 1 0,-9 2 4 15,8-1-3-15,-8 1 3 0,0 0-1 0,8 3 0 16,-8-3 0-16,0 0 1 0,0 0 4 0,0 0 4 16,11-1 2-16,-11 1 4 0,0 0-4 0,0 0 2 15,0 0-1-15,0 0 1 0,0 0-2 0,0 0-2 16,0 0 0-16,0 0 0 0,0 0-2 0,0 0-2 0,0 0-1 16,9 0 1-16,-9 0-1 0,0 0 4 15,0 0-5-15,0 0-1 0,0 0 1 0,0 0 1 16,0 0-1-16,0 0 0 0,0 0 3 0,0 0 3 0,0 0 3 15,0 0 4-15,0 0-2 0,0 0 5 0,0 0-4 16,0 0-2-16,0 0-2 0,0 0-1 0,0 0-5 16,0 0 3-16,0 0-4 0,0 0 3 0,0 0-4 15,-24-7 1-15,24 7-1 0,-9-3 2 0,9 3-2 16,-12 0 0-16,12 0-1 0,-14-4 1 0,8 1-3 16,6 3 1-16,-14-4 0 0,6 1-2 0,1 3 0 15,0-3 2-15,7 3-1 0,-14-4 2 0,9 0-1 16,5 4 3-16,-13-4-2 0,8 1 4 0,5 3-1 0,-9-6 2 15,9 6 0-15,-9-5-1 0,3 2-2 0,6 3 0 16,-9-4 1-16,5 0-1 0,4 4 0 16,-8-6-1-16,8 6-2 0,-10-3 0 0,6-1-2 0,4 4 1 15,-10-3 1-15,10 3 0 0,-10-4 0 0,10 4-1 16,-9-6 1-16,4 3 5 0,5 3-7 0,-10-3 1 16,10 3 4-16,-8-3-6 0,8 3 0 0,-7-3 5 15,7 3-1-15,0 0 1 0,-9-3 0 0,9 3 2 16,0 0-4-16,-8-4 2 0,8 4-7 0,0 0 4 15,-8-4-3-15,8 4 4 0,0 0 3 0,-7-3-6 16,7 3-1-16,0 0 0 0,0 0-3 0,0 0 7 16,0 0-3-16,0 0-3 0,0 0 2 0,-11 0 0 0,11 0 1 15,0 0-2-15,0 0 0 0,0 0 2 16,0 0-1-16,0 0 1 0,0 0 0 0,0 0-1 0,0 0-2 16,0 0 2-16,0 0 3 0,0 0-4 0,0 0 3 15,0 0-1-15,0 0-3 0,0 0 3 0,0 0 0 16,0 0-3-16,0 0 4 0,0 0-3 0,0 0 1 15,0 0-1-15,0 0 1 0,0 0 4 0,0 0-3 16,15 14 3-16,-15-14-3 0,9 5 2 0,-4-2-1 16,3 0 3-16,-8-3-5 0,13 4 3 0,-5-2 0 15,2 1-1-15,-3-1 1 0,2 1-1 0,0 1-3 16,-1-1 5-16,2 1-1 0,-1-2-2 0,0 2-2 0,-1-1 1 16,3 1 3-16,-2-1-1 0,-1 1-2 0,-1-2 1 15,4 1 1-15,-2 0 4 0,-1-1-2 16,-1 0 0-16,1-2 2 0,-1 5 1 0,1-3 2 0,-8-2-1 15,14 3 3-15,-7-3-3 0,-7 0 0 0,12 3-1 16,-6-3 0-16,-6 0 2 0,12 1-2 16,-6-1-1-16,-6 0 0 0,10 4-1 0,-10-4-2 0,11 5 3 15,-11-5-3-15,7 0 2 0,-7 0-3 0,8 1 4 16,-8-1-4-16,6 3-1 0,-6-3-1 0,0 0 4 16,9 0-5-16,-9 0 3 0,0 0-1 0,0 0 1 15,7 4-4-15,-7-4 6 0,0 0-3 0,0 0 0 16,5 2-5-16,-5-2 6 0,0 0-2 0,0 0 0 0,0 0 2 15,0 0 0-15,0 0-3 0,0 0 1 16,0 0 3-16,5 3-2 0,-5-3 2 0,0 0 0 16,0 0 2-16,0 0-5 0,0 0-1 0,0 0-1 0,0 0 3 15,0 0 2-15,0 0-3 0,0 0 1 16,0 0 1-16,0 0 3 0,0 0 0 0,-3 14 12 0,3-14-1 16,-10 9 6-16,5-3 0 0,-5 2 2 0,1 0-2 15,-1 1 0-15,-4 2-5 0,-3 0 1 0,3-1 1 16,-3 1-3-16,2 0 0 0,-1 1-1 0,-1-1-6 15,-1-1 1-15,3 0-21 0,-1 3-20 0,1-2-31 16,0 1-39-16,1 1-47 0,0-1-51 0,2-3-91 16,3-1-159-16,1 0-487 0,0-1 216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27:31.07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42 25 16 0,'-5'-4'133'0,"5"4"-12"0,0 0-8 0,0 0-3 16,0 0-7-16,0 0-9 0,0 0-2 0,0 0-9 15,0 0-8-15,0 0 1 0,0 0 5 0,0 0-15 16,0 0 6-16,0 0-3 0,0 0-2 0,-1-9 0 16,1 9 1-16,0 0 0 0,0 0-4 0,0 0-5 15,0 0 3-15,0 0-3 0,0 0-2 0,0 0-4 16,0 0 3-16,0 0-8 0,0 0-1 0,0 0-3 15,0 0-5-15,0 0 2 0,0 0-8 0,0 0 3 16,0 0-20-16,0 0 1 0,0 0 0 0,0 0 3 16,0 0 0-16,0 0 0 0,0 0 3 0,0 0 1 15,0 0-1-15,0 0 1 0,0 0 1 0,0 0-1 0,0 0-1 16,0 0-2-16,0 0 0 0,0 0-4 16,0 0-2-16,0 0-2 0,0 0-1 0,0 0-1 0,-9-2 1 15,9 2-3-15,0 0-2 0,0 0 0 0,0 0-1 16,0 0-2-16,0 0 1 0,0 0-3 0,0 0 2 15,-12 0 4-15,12 0-6 0,0 0 1 0,0 0 0 16,0 0-1-16,0 0 4 0,-7 5-2 0,7-5-1 16,0 0 3-16,0 0 1 0,0 0 0 0,0 0 1 0,0 0 1 15,0 0-1-15,0 0 4 0,0 0-3 0,-8 3-2 16,8-3 0-16,0 0 3 0,0 0 2 16,0 0 4-16,0 0-3 0,0 0-1 0,0 0 1 0,0 0 0 15,0 0 3-15,0 0 2 0,0 0 0 0,0 0 0 16,0 0 0-16,0 0-2 0,0 0 2 0,0 0-1 15,0 0-3-15,0 0 0 0,0 0-2 0,0 0 1 16,24-9 0-16,-24 9 0 0,0 0-3 0,10-2-2 16,-10 2 2-16,7-2-3 0,-7 2-1 0,8-1-1 15,-8 1 1-15,0 0-3 0,13-2 2 0,-13 2-2 16,8-1-1-16,-8 1 2 0,9-1-1 0,-9 1 5 16,10 1-6-16,-10-1-3 0,11-1 6 0,-11 1-5 15,12 1 3-15,-12-1-1 0,11 0-1 0,-5 0 0 16,-6 0-2-16,14 0 2 0,-8 0 4 0,-6 0-3 0,13 0-2 15,-13 0-2-15,13-1 4 0,-13 1-1 16,10 1 1-16,-10-1-1 0,10-1 0 0,-10 1-2 0,0 0-1 16,12 0 3-16,-12 0-1 0,9 0 3 0,-9 0-3 15,0 0 0-15,10 0 0 0,-10 0 0 0,8-2 1 16,-8 2 0-16,0 0-2 0,11 2 2 0,-11-2-2 0,8 1 1 16,-8-1 1-16,0 0-2 0,11 0 2 15,-11 0-3-15,8 1 2 0,-8-1 0 0,0 0 0 16,11 0-1-16,-11 0 1 0,0 0-2 0,9 0 0 0,-9 0 4 15,8 3-3-15,-8-3 1 0,0 0 4 0,0 0-5 16,0 0 3-16,9 0-2 0,-9 0-1 16,0 0 2-16,0 0-2 0,0 0 1 0,0 0-1 0,0 0-1 15,0 0 1-15,0 0 2 0,0 0-2 0,0 0 1 16,0 0-4-16,0 0 4 0,0 0-2 0,0 0-1 16,0 0 1-16,0 0 0 0,0 0 2 0,0 0-3 15,4 5 0-15,-4-5 3 0,0 0-3 0,0 0 3 16,0 0 0-16,0 0-1 0,-5 15-3 0,5-15 5 15,0 7-2-15,0-7 0 0,-2 10 0 0,2-10 0 16,-1 11 3-16,1-11-2 0,-3 10-1 0,3-10 6 0,-2 10-6 16,2-10-2-16,-1 9 4 0,-1-3-1 0,2-6-2 15,-2 11 3-15,-1-7-2 0,3-4 2 0,0 11-2 16,0-11 1-16,-2 10 3 0,0-4-3 0,2-6-1 16,2 9 2-16,-2-9 0 0,0 12 3 0,0-12-2 15,1 10 0-15,-1-10-3 0,0 11 0 0,1-6 4 16,-1-5-3-16,0 10-1 0,0-10-1 0,3 12 2 15,-3-8 6-15,0-4-3 0,2 11-3 0,-2-11 3 16,2 11-5-16,-2-5 6 0,0-6-5 0,2 11 4 16,-2-4 0-16,0-7 0 0,1 10-3 0,-1-3 1 15,0-7 0-15,2 11-3 0,-2-4 1 0,0-7 5 16,2 10-4-16,0-3 4 0,-2-7-3 0,0 10 1 0,1-5 0 16,-1-5 1-16,2 12 0 0,-2-12-2 15,2 9 0-15,-1-3 2 0,-1-6-4 0,3 11 1 16,-3-11 1-16,0 10 0 0,0-10 1 0,1 10-2 0,-1-10 1 15,0 9 1-15,0-9-3 0,1 8 0 0,-1-8 1 16,1 12 2-16,-1-12-2 0,2 8 3 0,-2-8-4 16,-2 12 4-16,4-7-2 0,-2-5 4 0,2 12-5 15,-2-12 2-15,1 9-2 0,-1-9 3 0,0 10-5 16,0-10 2-16,3 10 0 0,-3-10 1 0,1 9 0 16,0-4-3-16,-1-5 2 0,2 10 4 0,-2-10-3 15,1 10 3-15,0-5-6 0,-1-5 3 0,0 12-2 16,2-7 3-16,-2-5-3 0,1 11 2 0,-1-11 1 15,1 10 1-15,1-4-3 0,-2-6 1 0,2 10-4 16,-3-2 3-16,1-8 3 0,1 8-3 0,-1 1 2 16,0-9 1-16,0 11-3 0,0-11 2 0,0 11-2 0,1-5 0 15,-1-6 0-15,2 13 2 0,-2-13-4 0,0 9 8 16,1-2-8-16,-1-7 4 0,-1 9 0 0,1-9 2 16,0 10-3-16,1-3 0 0,-1-7-1 0,3 12 2 15,-3-7-1-15,0-5 3 0,2 8-3 0,-2-8 2 16,1 12-3-16,0-7 4 0,-1-5-4 0,2 11 4 15,-1-5-6-15,-1-6 3 0,1 12 1 0,2-7-2 16,-3-5 3-16,1 12-1 0,0-5-2 0,1-1 3 16,-2-6-3-16,1 12 1 0,-1-6 1 0,0-6 1 0,0 12 0 15,1-4-3-15,-1-8 0 0,2 9 3 16,-2 0 1-16,0-9 0 0,-2 11 1 0,2-11-1 16,0 14 4-16,0-9-5 0,0-5 1 0,-1 12 0 0,1-12-1 15,0 11 5-15,0-4-7 0,0-7 4 0,0 9 3 16,0-9 1-16,0 12-4 0,-1-6 4 0,1-6-3 15,0 14 0-15,-2-9-2 0,2-5 4 0,0 14-1 16,0-14 0-16,-1 13-1 0,1-6 0 0,0-7-5 16,-1 10 2-16,2-3 0 0,-1-7-1 0,0 11-2 15,-1-4 2-15,1-7 2 0,0 11-4 0,0-11 3 16,-3 12-2-16,2-7 4 0,1-5-3 0,0 12 0 16,0-12 2-16,-1 12-1 0,-1-7-3 0,2-5 2 15,2 12-2-15,-2-12 0 0,-2 10 2 0,2-10-6 16,0 12 10-16,0-12-3 0,-1 10-1 0,1-10 1 15,0 14 1-15,0-14 0 0,-1 13-4 0,1-7 1 16,0-6 1-16,-2 11 3 0,2-11-2 0,0 12-4 0,-2-7 3 16,2-5-1-16,-1 12 4 0,1-12-3 0,-1 12-2 15,-1-7 1-15,2-5 0 0,0 12 0 0,0-12 4 16,-2 12-2-16,2-12-3 0,0 12 0 0,0-6 5 16,0-6-7-16,-1 12 4 0,1-12-1 0,-2 10-1 15,2-10 0-15,-1 13 3 0,2-9-1 0,-1-4 0 16,2 12 0-16,-2-6-3 0,0-6 1 0,2 13 2 15,-2-6-2-15,1 0 3 0,-1-7-2 0,0 11-1 16,2-7 0-16,-2-4 0 0,0 12 1 0,1-7-1 16,-1-5 3-16,1 10-7 0,-1-10 5 0,0 9 0 15,0-9 4-15,0 12-3 0,2-7 0 0,-2-5-5 0,0 10 1 16,0-10 8-16,-2 9-6 0,2-9-1 0,0 9 2 16,0-9 1-16,0 10-2 0,0-10-1 15,2 10 0-15,-2-10 2 0,0 0 1 0,-2 11 0 0,2-11-2 16,0 9 2-16,0-9-1 0,2 9 0 0,-2-9 1 15,0 10 0-15,0-10-4 0,-2 11 4 0,2-11-3 16,0 12 2-16,-1-7 0 0,1-5-4 0,-1 12 2 16,1-12-1-16,-2 12 2 0,2-12-2 0,0 11 4 15,0-3-2-15,0-8 1 0,-1 13-1 0,0-7-1 16,1-6 1-16,-1 11-1 0,1-11 2 0,0 13 0 16,-2-7 0-16,2-6 0 0,-1 13 3 0,1-13-6 15,0 13 3-15,-1-10 2 0,1-3-3 0,0 12 0 0,0-12-3 16,-2 13 5-16,2-13-2 0,0 11 3 0,-1-6-3 15,1-5 1-15,-1 10 2 0,1-10-11 16,-2 12 6-16,1-6 2 0,1-6 1 0,-1 12 0 0,0-6-1 16,1-6-2-16,0 11-1 0,-2-4 3 0,2-7-2 15,-1 10 2-15,1-10-1 0,0 12-3 0,0-12 8 16,-2 11-2-16,2-11 0 0,0 10-2 0,0-10 0 16,0 12 1-16,0-12-3 0,0 9 3 0,0-9-4 15,0 12 3-15,0-12 2 0,0 11-3 0,2-6 3 16,-2-5-2-16,-2 9-2 0,2-9 1 0,0 13 7 0,0-13-4 15,-2 12-6-15,2-12 5 0,0 11-1 16,-1-4-2-16,1-7 4 0,-1 12 1 0,0-4 0 16,-2-3-3-16,2 3 0 0,1-8 0 0,0 12-1 0,-2-5 3 15,1 1 0-15,1-8-5 0,-1 12 3 0,1-12-3 16,0 11-2-16,0-4 7 0,0-7 0 0,0 13-1 16,0-6 1-16,0-7 0 0,1 11-3 0,-1-11 1 15,0 13 0-15,-1-6-2 0,1-7 0 0,1 12 0 16,-1-6 0-16,0-6 4 0,0 14-4 0,0-7 3 15,1-2-1-15,-1-5-2 0,-1 14 5 0,0-7-2 16,1-7 4-16,-1 13-6 0,1-5 7 0,0-8-10 16,0 13 6-16,-2-7-2 0,2-6-1 0,-1 12 2 15,1-4-1-15,0-8-1 0,-1 14 0 0,1-6 2 16,0-8 2-16,1 12-3 0,-1-5-2 0,0-7 1 16,0 14 0-16,0-9 3 0,0-5-2 0,0 12-2 15,0-6 7-15,0-6-6 0,-1 11 4 0,1-11-10 0,2 14 7 16,-3-8-1-16,4 4 5 0,-3-10-1 0,0 12-9 15,0-5 8-15,0-7-2 0,1 14 3 0,-1-7 0 16,0-7-4-16,0 13 5 0,1-5-5 0,-1-8 0 16,1 12 0-16,-2-5 0 0,2 0-1 0,-1-7 2 15,-1 13-2-15,1-6 1 0,0-7 3 0,0 14-3 16,0-14 1-16,0 13 2 0,0-8-1 0,0-5-2 16,0 11-1-16,0-11 3 0,0 12-3 0,0-4-1 15,0-8 4-15,0 12 0 0,0-4 0 0,0-8-2 16,1 10 1-16,-1-10 3 0,-1 14-3 0,2-8 1 15,1 2 2-15,-2-8-6 0,1 12 3 0,-1-4-1 16,0-8-1-16,0 12 5 0,0-6-5 0,1 2 4 16,-1-8-4-16,0 15-2 0,0-8 4 0,0 0 1 0,2 1 1 15,-2-8-1-15,0 14-5 0,0-6 4 0,0-1 0 16,0-7-6-16,-2 16 8 0,4-6-2 0,-4-2-2 16,2 2 2-16,-1-3 2 0,0 2-2 0,1-9 1 15,-2 15-1-15,1-6-6 0,0 0 4 0,0-2 3 16,-1 3-2-16,2-10 0 0,0 14 7 0,2-5-3 15,-4-2-6-15,2 1 5 0,-1 1-3 0,1 0 3 16,0-9-5-16,-1 16 2 0,-1-9 5 0,1 3-2 16,1-3 0-16,0-7-1 0,-1 15-3 0,1-10 4 15,-1 3-4-15,1-8-1 0,-2 14 2 0,0-7 0 16,2-7 2-16,-1 14 0 0,-1-7 4 0,2 3-6 0,2-2 2 16,-2-8 0-16,0 13-3 0,0-5 3 15,0-8-2-15,0 13 0 0,0-6 1 0,0 0 2 0,0-7-4 16,0 13 0-16,0-6 7 0,0-7-4 0,0 10 3 15,0-10-6-15,-3 12 2 0,3-6 1 0,0-6-1 16,-1 12-1-16,1-12 2 0,0 13-2 0,0-6 3 16,-2 0 0-16,2-7-4 0,0 15 2 0,0-7-1 15,0-8 3-15,2 9-2 0,-2-3-1 0,0-6 2 16,0 14-5-16,0-5 2 0,0-9 0 0,-2 10-2 16,2-2 2-16,0-8 4 0,0 12 1 0,0-12-7 15,0 10 2-15,0-3 5 0,0-7-5 0,0 10 0 16,0-10 2-16,-1 11 3 0,1-11-5 0,-1 12 0 15,1-4 2-15,0-8 3 0,-1 12-3 0,-1-7-1 16,2-5-4-16,-1 14 5 0,0-9 0 0,1-5 4 0,-2 13-1 16,1-6-7-16,1-7 3 0,-2 12 3 0,2-6-6 15,0-6 7-15,-2 13-2 0,1-5-2 0,0 0 1 16,-1-2-1-16,2-6 0 0,-2 13-1 0,2-6 0 16,0-7 2-16,-1 14-1 0,1-6 4 0,0-8-5 15,-1 13 4-15,1-7-1 0,-2 1-1 0,2-7-1 16,0 13-1-16,0-5 4 0,0-8-3 0,-1 13 2 15,2-3 3-15,-2-3-5 0,1-7 2 0,0 15-1 16,0-7-3-16,0-8 3 0,-1 12 3 0,1-5-2 16,0-7-4-16,-2 14 3 0,2-7 4 0,-1 0-3 15,0 1 0-15,1-8-5 0,0 13 1 0,-1-5 4 16,-1 0-3-16,2-8-2 0,-2 12 7 0,0-5-2 16,2 1 1-16,0-8-4 0,0 13-1 0,0-13 4 0,-1 13-1 15,1-7-3-15,1 1 6 0,-1-7-5 16,0 14 4-16,0-8-3 0,0-6 2 0,0 13-4 0,0-13 6 15,0 13-2-15,0-7 2 0,0 2-4 0,2-1 2 16,-2-7 0-16,0 13 0 0,1-8-5 0,-1-5 5 16,0 11-1-16,1-4 1 0,-1-7-3 0,0 11 3 15,0-11-4-15,2 12 1 0,-2-6 4 0,0-6-1 16,0 11-2-16,0-11 3 0,0 12-4 0,1-5-1 0,-1-7 4 16,1 10-3-16,-1-2 1 0,0-8 0 15,0 9 0-15,0-9 4 0,1 12-5 0,1-7 2 16,-2-5-1-16,1 10 0 0,-1-3 2 0,0-7 0 15,3 10-2-15,-2-5 2 0,-1-5-1 0,0 11 4 16,0-11-6-16,3 9 2 0,-1-1 1 0,-2-8 0 16,1 9 1-16,-1-3-1 0,0-6 1 0,3 13-2 0,-3-6-1 15,0-7 3-15,2 12 0 0,-2-4 0 0,1-3-2 16,1 1 2-16,-2-6 2 0,1 12-10 0,0-4 9 16,-1-8 0-16,0 12-4 0,3-5-3 0,-2 0 5 15,-1-7 0-15,1 13 2 0,1-6-4 0,-1-2-2 16,-1-5 3-16,1 12-1 0,1-5 0 0,-1-2 4 15,-1-5-1-15,4 11-1 0,-4-11 0 0,1 9-4 16,0-2 3-16,-1-7 0 0,3 10 0 0,-2-5-3 16,-1-5 5-16,1 12-1 0,-1-12-2 0,2 9-1 0,-2-9 1 15,2 8 2-15,-2-8-2 0,1 9 4 0,1-4-7 16,-2-5 2-16,1 10-1 0,-1-10 1 0,3 10 3 16,-2-5 1-16,-1-5-4 0,2 9 5 0,-2-9-3 15,0 0-2-15,2 7 0 0,-2-7 2 0,2 7-2 16,-2-7 1-16,0 0 4 0,1 8-3 0,-1-8 2 15,0 0 0-15,3 5 1 0,-3-5 1 0,0 0-5 16,0 0-2-16,0 0 10 0,2 9-4 0,-2-9 0 16,0 0 1-16,0 0 6 0,0 0-10 0,0 0 2 15,2 8 1-15,-2-8-3 0,0 0-2 0,4 4 4 16,-4-4 4-16,0 0 0 0,0 0 0 0,1 7-1 16,-1-7-3-16,0 0 0 0,0 0-2 0,0 10-3 0,0-10 4 15,0 0 1-15,1 8 2 0,-1-8-3 16,0 0 4-16,0 0-3 0,2 8 2 0,-2-8-3 15,0 0 0-15,0 0 2 0,-2 9-5 0,2-9 3 0,0 0-3 16,2 8 6-16,-2-8-2 0,0 0 1 0,0 0 1 16,1 9 0-16,-1-9-1 0,0 0 4 15,-1 10 0-15,1-10-2 0,0 0 2 0,0 0-2 0,-2 7 3 16,2-7-3-16,0 0-1 0,-2 8 2 0,2-8 0 16,0 0 4-16,0 9-4 0,0-9 4 0,-3 6 0 15,3-6-4-15,0 0-4 0,-1 9-3 0,1-9 5 16,0 0 2-16,-3 8 0 0,3-8-2 0,0 0 4 15,0 9-4-15,0-9 2 0,0 0-8 0,0 0 7 16,-1 9-2-16,1-9 2 0,0 0 1 0,0 0-3 16,0 0 3-16,0 0-4 0,0 0 2 0,0 0 3 15,-1 8-7-15,1-8 3 0,0 0-1 0,0 0-6 0,0 0 5 16,0 0 0-16,0 0 4 0,0 0 5 0,0 0-8 16,0 0-2-16,0 0 1 0,0 9-2 0,0-9 4 15,0 0-2-15,0 0 4 0,2 6-6 0,-2-6 2 16,0 0 1-16,0 0 1 0,0 0-4 0,0 0 6 15,3 7 0-15,-3-7-1 0,0 0 2 0,0 0 6 16,0 0-2-16,0 0 5 0,0 0-6 0,1 7 0 16,-1-7 4-16,0 0-1 0,0 0-1 0,0 0-2 15,0 0 1-15,0 0 0 0,0 0 0 0,0 0-1 0,0 0 2 16,5 4-5-16,-5-4 3 0,0 0-3 16,0 0 1-16,0 0-1 0,0 0 2 0,0 0 1 15,0 0-9-15,0 0 11 0,7 4 0 0,-7-4 6 0,0 0-6 16,0 0-2-16,0 0 5 0,0 0-2 15,0 0 4-15,0 0-2 0,8 1 0 0,-8-1 0 16,0 0-1-16,0 0 1 0,0 0 2 0,0 0 12 0,11 1-14 16,-11-1 0-16,0 0 6 0,0 0-4 0,10-3-2 15,-10 3-14-15,9-2 14 0,-9 2-5 0,10-3 0 16,-10 3-1-16,9 2 4 0,-9-2-7 0,10-3 7 16,-10 3-9-16,7-1 3 0,-7 1 0 0,9-3-2 15,-9 3-2-15,7-1 5 0,-7 1-7 0,9-1 8 16,-9 1-4-16,0 0-3 0,12-1 5 0,-12 1-3 15,8 0 0-15,-8 0 0 0,10-2-1 0,-10 2 3 16,9-2 11-16,-9 2-16 0,12-2 3 0,-12 2-3 0,12-1 2 16,-6 0-7-16,-6 1 1 0,13-1 4 0,-7-1-1 15,-6 2 2-15,10 0-7 0,-10 0 8 0,11-3-1 16,-11 3 4-16,10-1-4 0,-10 1 5 0,11-1-4 16,-11 1 7-16,12-2-1 0,-12 2-4 0,12-1-6 15,-5 1 9-15,-7 0-5 0,10 1 1 16,-10-1 7-16,12-3-6 0,-12 3-17 0,9 0 11 0,-9 0 6 15,7 1-1-15,-7-1 0 0,10 1 10 0,-10-1-14 16,0 0-2-16,9 1 2 0,-9-1 7 0,0 0-6 16,12-1 2-16,-12 1-5 0,0 0 4 0,10 1 3 15,-10-1-2-15,0 0-5 0,10-1 18 0,-10 1-18 16,0 0-4-16,8 1 6 0,-8-1 2 0,0 0-3 0,9 2 3 16,-9-2-3-16,0 0 4 0,9 0 1 15,-9 0 3-15,0 0-5 0,9 0-3 0,-9 0 4 0,0 0-4 16,9 1 18-16,-9-1-20 0,0 0 7 0,0 0-2 15,10-1-8-15,-10 1 6 0,0 0 11 0,0 0-9 16,9-2-6-16,-9 2 1 0,0 0 7 0,0 0-3 16,11-1-6-16,-11 1 3 0,0 0 5 0,0 0-3 15,11-1 3-15,-11 1 1 0,0 0-16 0,0 0 15 16,10-1-5-16,-10 1 0 0,0 0 15 0,0 0-12 0,0 0-3 16,7-1 2-16,-7 1-4 0,0 0 7 15,0 0-10-15,0 0 8 0,0 0-1 0,8-1 2 0,-8 1 3 16,0 0-2-16,0 0 2 0,0 0-6 0,0 0 1 15,0 0-2-15,0 0-5 0,0 0 15 0,11 1-6 16,-11-1 1-16,0 0 2 0,0 0 0 0,8 0-7 16,-8 0-2-16,0 0 5 0,0 0 4 0,9 0-7 15,-9 0 8-15,0 0-11 0,0 0 1 0,0 0 6 16,0 0 2-16,9 1-2 0,-9-1 3 0,0 0-5 16,0 0-3-16,0 0 2 0,0 0 5 0,0 0 1 15,0 0-10-15,0 0 3 0,0 0-6 0,0 0 13 0,0 0 2 16,0 0-2-16,0 0 2 15,0 0-3-15,0 0 5 0,0 0-1 0,0 0 4 0,0 0 1 16,8 1 0-16,-8-1 2 0,0 0 10 0,0 0-3 0,0 0 5 16,0 0 5-16,0 0 2 0,0 0 1 0,0 0-2 15,0 0-3-15,0 0-1 0,0 0-5 0,0 0 0 16,0 0-3-16,0 0 0 0,0 0 1 0,0 0-5 16,0 0-1-16,-19-10-2 0,19 10 0 0,0 0-5 15,-7-8 5-15,7 8-8 0,-6-2 5 0,6 2-4 16,-6-4 5-16,6 4-5 0,-8-5 1 0,8 5-9 15,-4-4 6-15,4 4 1 0,-6-5-3 0,6 5 1 16,-6-5 0-16,6 5 0 0,-7-6-1 0,7 6 0 16,-7-3-2-16,7 3 5 0,-7-5-7 0,7 5 15 15,-5-4-13-15,5 4 0 0,-8-5 2 0,8 5 2 16,-8-3-5-16,8 3-3 0,-6-3 1 0,6 3 1 0,-9-3 1 16,9 3 2-16,-8-1 0 0,8 1-4 0,0 0 1 15,-10-3 2-15,10 3 0 0,0 0 11 16,-11-3-14-16,11 3 3 0,-11-1 2 0,11 1 0 0,-9-3 1 15,9 3 13-15,-10 0-10 0,10 0 2 0,-9-2 2 16,9 2 6-16,-7-2-2 0,7 2 0 0,0 0 0 16,-9-4 3-16,9 4-3 0,0 0 3 0,-5-4 0 15,5 4-3-15,0 0-3 0,0 0 3 0,0 0 0 16,0 0-6-16,-7-2-2 0,7 2 2 0,0 0-3 16,0 0 0-16,0 0 4 0,0 0-5 0,0 0-3 15,0 0 1-15,0 0-2 0,0 0 0 0,0 0 2 16,0 0-1-16,0 0 1 0,0 0-2 0,0 0 1 15,0 0 2-15,0 0-3 0,0 0 2 0,0 0-3 16,0 0 3-16,19 10 0 0,-19-10-9 0,8 4 7 16,-8-4 3-16,5 3-1 0,-5-3 3 0,7 4-5 0,-7-4 4 15,8 4-4-15,-8-4 0 0,7 2 1 0,-2 0 0 16,-5-2-1-16,8 5 7 0,-8-5-6 0,7 2-3 16,-7-2-1-16,8 5 1 0,-8-5 4 0,5 5-1 15,-5-5-1-15,7 2-1 0,-7-2 1 0,6 2-8 16,-6-2 6-16,5 4 3 0,-5-4-3 0,5 4 2 15,-5-4 1-15,5 4 0 0,-5-4 8 0,5 3-10 16,-5-3 2-16,0 0-2 0,9 5 3 0,-9-5-1 16,5 3-1-16,-5-3 3 0,0 0-2 0,7 4 0 0,-7-4-4 15,0 0 1-15,8 3 2 0,-8-3 0 0,0 0 0 16,6 2 0-16,-6-2-5 0,0 0 3 16,0 0 3-16,6 3 0 0,-6-3-1 0,0 0 0 0,0 0 1 15,0 0 8-15,5 5-12 0,-5-5 5 0,0 0-8 16,0 0 8-16,7 2 0 0,-7-2 0 0,0 0 4 15,0 0-6-15,0 0 1 0,0 0 1 0,0 0-1 16,7 2 3-16,-7-2-5 0,0 0 1 0,0 0 3 16,0 0-1-16,0 0-1 0,0 0-4 0,0 0 5 15,0 0 0-15,0 0-3 0,0 0 5 0,0 0-1 16,0 0-2-16,0 0-3 0,0 0 2 0,0 0 2 16,0 0-2-16,0 0-2 0,0 0-1 0,0 0 0 15,0 0 2-15,0 0 0 0,0 0 2 0,0 0-2 0,0 0 9 16,0 0-3-16,0 0 4 0,0 0 0 15,-14 12 6-15,10-7-2 0,4-5 0 0,-9 7 4 0,3-3 0 16,0 0-4-16,-1 1-2 0,0-1-2 0,-2 3 3 16,2-1-5-16,2-1 2 0,-1-1-5 0,-4 2 3 15,3-2-3-15,1 1-15 0,-3 0-17 0,3 0-26 16,-1-1-27-16,1 3-35 0,-4-2-35 0,5-2-32 16,-1 3-38-16,-3 1-52 0,-1 0-56 0,1 1-75 15,0 0-249-15,1 0-707 0,1-2 313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29:31.54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14617-455 186 0,'0'0'187'16,"11"0"-9"-16,-11 0-11 0,0 0-7 0,13 2-9 15,-7-1-5-15,-6-1-7 0,10 0-1 0,-2 2-6 16,-8-2-5-16,16 1-5 0,-5 1-7 0,1-2-8 15,0 0-8-15,-1 0-12 0,1 0-8 0,-1 3-7 16,2-6-6-16,-7 3-7 0,7 0-8 0,-3-2-13 16,-2 0-13-16,-8 2-24 0,17-1-21 0,-11-1-29 15,2 1-23-15,-8 1-41 0,12-6-44 0,-6 3-46 16,-6 3-134-16,6-10-364 0,-3 3 162 0</inkml:trace>
  <inkml:trace contextRef="#ctx0" brushRef="#br0" timeOffset="255.31">14932-634 42 0,'0'0'188'0,"2"7"-13"0,-2-7-7 0,0 13-2 16,1-4-7-16,-1 3-13 0,0-2-13 0,0 1-8 15,2 5-10-15,-4 3-8 0,1-2-9 0,-1 2-9 0,3-2-4 16,-1 8-15-16,-3-5-3 0,-1 4-5 16,2-5-22-16,-2 1-31 0,-3 3-32 0,3-3-46 15,-2-2-53-15,0 1-56 0,-2-2-98 0,0 0-298 16,0-1 132-16</inkml:trace>
  <inkml:trace contextRef="#ctx0" brushRef="#br0" timeOffset="-412.56">14179-471 17 0,'0'0'164'0,"0"0"-4"0,0 0-8 16,0 0-6-16,0 0-8 0,4-6-5 0,-4 6-10 16,0 0-8-16,0 0-5 0,0 0-16 0,0 0-8 15,0 0-7-15,0 0-11 0,0 0-4 16,0 0-13-16,0 0-7 0,0 0-3 0,0 0-3 0,0 0 0 16,0 0-2-16,0 0-9 0,3 16 3 0,-3-16 1 15,1 8-4-15,-1-8 1 0,3 11-2 0,-2-5 4 16,-1-6 1-16,4 11-4 0,-1-1 0 0,-2-4-4 15,2-1-3-15,-3-5 3 0,1 15 1 0,1-10-6 16,2 2-3-16,-4-7 1 0,1 10 0 0,-1-10-4 16,3 8-4-16,-3-8 2 0,2 6-4 0,-2-6 5 15,0 0-2-15,0 0 2 0,0 0-3 0,0 8-6 0,0-8 8 16,0 0 8-16,0 0 10 0,3 7 11 16,-3-7 9-16,0 0-6 0,0 0-5 0,0 0 0 15,0 0-7-15,0 0-4 0,0 0-4 0,5-20-2 16,-1 12-10-16,-1 0-3 0,-1 1-7 0,3-1-7 15,0-4-2-15,0 3-4 0,2-2-3 0,-1 2-6 0,3-8 5 16,-3 9 1-16,1-4-1 0,-1 0 5 16,1 3-1-16,-1-1-1 0,2 2 2 0,-2-1 3 0,2 1 3 15,-1 1-1-15,0-1-3 0,-2 3 6 0,1 1-3 16,-2 0 7-16,-4 4 17 0,8-8-3 0,-4 6 5 16,-4 2 0-16,5-8 2 0,-5 8-2 15,6-4 3-15,-6 4-4 0,0 0-3 0,6-5-4 0,-6 5-3 16,0 0 2-16,0 0-10 0,0 0-2 0,0 0 5 15,0 0 0-15,0 0-3 0,11 6 0 0,-11-6 0 16,2 11-2-16,0-6 3 0,-1 3-3 0,1 1 8 16,1 0-1-16,-2 3 2 0,0-2 2 0,1 0 1 15,-1 2 3-15,-1-1-1 0,0 0 3 0,2-1-2 16,0-3 3-16,0 2-4 0,0 1 0 0,0-3 0 16,-1 0 0-16,-1 1-2 0,2 0 2 0,-2-8 1 15,1 11-4-15,-1-11 2 0,1 11 0 0,-1-11-3 16,0 9 1-16,0-9-9 0,0 7-21 0,0-7-15 15,0 0-23-15,0 10-23 0,0-10-28 0,0 0-30 16,0 0-31-16,0 0-32 0,0 0-162 0,-2 9-394 16,2-9 175-16</inkml:trace>
  <inkml:trace contextRef="#ctx0" brushRef="#br0" timeOffset="906.4">15364 315 75 0,'8'-6'222'0,"-8"6"-13"0,0 0-14 15,5-3-10-15,-5 3-13 0,0 0-12 0,0 0-9 16,6-5-5-16,-6 5-9 0,0 0-4 0,0 0-13 16,0 0-3-16,5-5-6 0,-5 5-3 15,0 0-10-15,0 0-3 0,6-4 1 0,-6 4-5 0,0 0-1 16,0 0-9-16,5-5-4 0,-5 5-2 15,0 0-7-15,0 0-3 0,0 0-6 0,0 0-9 0,0 0 7 16,5-4-15-16,-5 4-4 0,0 0-4 0,0 0-4 16,0 0-8-16,0 0 0 0,0 0-5 0,0 0-8 15,0 0 4-15,0 0-6 0,0 0-2 0,0 0 1 16,-8 23 5-16,6-12-7 0,-2-2 1 0,0 3 0 16,0-1 7-16,-3 1 1 0,1 1-3 0,3 4 1 15,-4-2 1-15,2 1 3 0,-1 0-5 0,2 0 5 16,0-1-3-16,2 2 5 0,-1-3-6 0,2 2 1 15,-1-4 2-15,2 1 0 0,0 0 3 0,2-2-9 16,-2 0 6-16,0-1-2 0,1-2 3 0,0 0-6 16,1 0 1-16,0-3 0 0,-2-5 3 0,3 12 1 15,-1-8-7-15,-2-4-1 0,7 8 3 0,-7-8-3 16,7 4-13-16,-2-3-22 0,-5-1-17 0,0 0-30 16,18-8-39-16,-14 5-40 0,2-6-48 0,1 0-40 15,-2-3-252-15,5-5-535 0,-4-1 236 0</inkml:trace>
  <inkml:trace contextRef="#ctx0" brushRef="#br0" timeOffset="1218.47">15659 83 146 0,'0'0'192'0,"0"0"-2"0,0 0-3 0,0 0 7 0,0 0 3 16,0 0 0-16,0 0-6 0,0 0-13 0,0 0-12 16,0 0-12-16,0 0-9 0,0 0-15 0,0 0-9 15,-21-8-15-15,21 8-7 0,-8-4-9 0,8 4-14 16,-10-5-5-16,10 5-7 0,-5-6-2 0,5 6-27 15,-7-2-19-15,7 2-23 0,0 0-34 0,-8-4-24 16,8 4-32-16,0 0-38 0,0 0-37 0,-10-3-29 16,10 3-181-16,0 0-414 0,-4-5 184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29:28.25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14826-78 115 0,'2'-8'196'16,"-2"8"-4"-16,0 0-10 0,0 0-6 0,0 0-12 0,-5-11-15 16,5 11-14-16,-5-6-10 0,5 6-12 0,-13-2-12 15,4-1-7-15,-2 2-10 0,-3 1-7 0,-3-3-4 16,-1 3-5-16,-10 0 8 0,0 3-3 0,-3-3-6 16,-4 0-6-16,2 1-3 0,-3 2-5 15,-1-1 0-15,-1 1-4 0,-1 0-6 0,1 1 0 0,1-2-4 16,0 2-1-16,-3-2-5 0,-9 0-1 0,11 1-6 15,5 1-2-15,1-2 0 0,-1 2-3 0,1-2-2 16,-1 1-1-16,5-1 2 0,5 2-6 0,3-1 0 16,0 0-3-16,1-1-1 0,2 1 0 0,4-1-3 15,1 1-3-15,5 0 2 0,-2 0-5 0,2-3 1 16,0 3 2-16,7-3-4 0,-9 2 1 0,9-2 2 16,-6 5 2-16,6-5-5 0,0 0 1 0,-1 7 3 15,1-7 4-15,0 0-6 0,12 7 1 0,-1-4-1 16,3-1 1-16,0 1-3 0,6-2 3 0,8 3 0 15,1-2 0-15,0 0 4 0,-2-2-3 0,6 3-1 16,-2-2 0-16,1 3-1 0,-2-2-1 0,2-1-2 16,-1 1 1-16,1-2 1 0,-3 4-2 0,-1-1 4 15,-7-3-3-15,-1 2 0 0,-1 1 0 0,-1-1 1 16,-5-2 7-16,-1 3-11 0,-2-3-3 0,-4 0 4 16,-6 0-4-16,10 3 2 0,-5-1 0 0,-5-2 3 15,7 4-1-15,-7-4-1 0,-2 8 2 0,2-8-2 16,-8 12 3-16,2-8-1 0,-1 5-2 0,-2-1 5 15,-5 3-2-15,-2-1-2 0,0 1 3 0,-6 5 3 16,-1 0-4-16,8-4 0 0,-11 9 2 0,3 0 0 16,-1 0 0-16,0 0-2 0,0-3 1 0,3 3 3 15,-3 2-1-15,0-3-3 0,-2-1 0 0,3 3 3 0,4-3-1 16,0 3-1-16,0 0-1 0,1-2 1 16,2 1 1-16,8-2-3 0,-5 1 0 0,-2 2 3 15,4 0 0-15,2-4 1 0,1 0 0 0,0-1 2 16,3 3 1-16,1-4-4 0,1 2-1 0,-2 0 2 15,0-2-1-15,5 1 1 0,1-1 0 0,-1-1 1 0,6 0 1 16,0 1-3-16,0-1 5 0,2-5-1 16,6 3-1-16,-6-4 6 0,8 1 0 0,1-2 3 15,1 0 3-15,3-2 2 0,5 3 4 0,3-3-4 16,-1-2 1-16,-1-2 0 0,1-2-1 0,0 0-1 16,0-1-5-16,-5 0 0 0,7-1 0 0,-2 1-2 15,-5-1 1-15,3-2-4 0,-6 1-9 0,7-4-11 16,-8 4-15-16,-2 0-12 0,-1-2-11 0,-2 2-15 15,-3 0-14-15,-3 1-17 0,0 1-16 0,-8 1-32 16,13-5-31-16,-8 5-39 0,-5 0-181 0,0 0-427 0,0 0 189 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0:36.90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75 410 34,'0'0'196,"0"0"-7,0 0-2,-1 6-5,1-6-4,0 0-1,0 0-3,1 6-3,-1-6-1,-1 5-5,1 3-4,1-2-6,-1 0 12,-1 1-21,2 2-2,-2 2-5,2 0-2,-5 2-5,4 2-3,0 7-2,-3-1-4,1 0-1,0 3-1,-1 1-9,0 6-6,1-1-4,-2 5-10,-2-3-5,1 3-1,-3-1-12,2-1 0,2-2-14,0-6 0,0-4-11,-1 0-1,5 1-8,-3-8-1,1 0-3,-1-1-5,3 0 6,0-6-10,-3 3-1,3-5-9,0-2 2,0-3 8,0 6-2,0-6-1,0 0 2,0 0-11,4-24 3,0 2-7,-3-3 1,5-11-1,-1-1 4,0-10-2,3-11-9,-3 13 3,6-15-2,-3 1-6,0-1 5,3 1-3,-2 16-1,1-15 12,-1 17-13,-1-2-2,4 1 6,0 0-8,1 4 5,-2-1-6,2 3 6,0 5-3,-4 9 1,0 1 0,-2 2 1,-2 6 1,1-1-5,-3 8 0,2-3-6,-1 1 1,0 6-7,0 0 11,-4 2-1,9 11 2,-6-1-3,7 10 7,-3 3 0,1 8-1,1 5 1,-1 4 0,-4 2 1,3 19 8,-3-17-7,5 15 2,-2 4 9,-3-19 1,1 16 6,-1-14-4,-1-3 8,1 3-4,-1-3 1,-1 1-5,-1-3 1,2 0-4,1-5 1,-2-1 1,2 0 1,-1-13-7,-1-1-2,2-2 0,-1-1-13,1-5-23,-2-1-16,1-3-18,2-3-33,-2 0 1,0 0-36,-1-5-21,-2-1-49,0 0-59,0 0-74,-2-20-297,-1 8-685,-4-4 302</inkml:trace>
  <inkml:trace contextRef="#ctx0" brushRef="#br0" timeOffset="280">52 782 85,'0'0'248,"0"0"-6,0 0-5,0 0-11,0 0-9,0 0-8,4-12-12,1 8-6,2-1-8,-4 1-11,4-1-11,1-2-7,1 2-20,2-1-13,-1 0-11,0-4-16,7 1-7,-4 2-9,3 0-6,-3 2-10,1 0-7,2 1-17,0-1-26,3 1-24,-2 1-36,-2-2-45,4 1-41,-5 2-48,4-2-43,-2 1-224,-5 0-486,6 3 215</inkml:trace>
  <inkml:trace contextRef="#ctx0" brushRef="#br0" timeOffset="771.79">629 646 77,'4'2'206,"-4"-2"-5,8 0-7,-4 4-8,-4-4-1,8 2-12,-2-2 3,-1 3-12,2-2-7,2-1-8,-3 0-7,2 0-7,2-1-3,0-2-2,1 0-3,-1-2-1,-1-2-7,2 1-4,0-1-3,-1-5 1,0 0-5,-1-2-4,1-5-2,-2 3-14,1-5-5,0-10-9,-1 0-11,0-4-12,-3-3 2,-1 4-4,-1-2-6,-3-1 0,0 0-4,0-3-3,-3 7-5,2 2-9,-3 6-3,-2 1 4,3 3 2,-4 2 7,2 2 3,2 7 5,-6-2 4,3 2-10,-2 1-16,3 4 7,-5 1-8,3 3 14,1-1-9,-5 2 1,3 3 0,-1 2-7,2 8-1,-2-2 13,0 8-31,2 2 24,0 2 0,3 8 16,-2 8 0,1 0 10,1 3 13,-2 22 4,2-19 7,2 14 5,-2 5-2,1-6 1,3 0-7,-2-13-6,7-1-2,-2 1-6,0-2-5,1 1-8,2 0-1,0-3-5,2-2-4,0-2-4,1 0 0,1-6-3,-3-6-4,2 3-4,-3-8-12,3 1-20,-1-4-35,0-3-14,-2-2-35,1 0-39,1-3-40,-3-1-29,3-3-37,-2-1-46,3-4-52,-2 0-55,1-4-216,5 0-665,1-9 295</inkml:trace>
  <inkml:trace contextRef="#ctx0" brushRef="#br0" timeOffset="1350.79">1079 807 205,'-3'-6'275,"1"0"-5,-3 0-16,2 2-12,0-1-19,3 5-23,-7 0-11,7 0-17,-8 7-14,0 1-10,3 1-12,1 4-12,-1-2-4,1 5-1,-1 5-19,2 1-8,-1-2-7,3 0-10,2 1-7,-1-6-4,2 0-1,3 0-12,-4 2-4,7-6-9,-3 2 0,-1-5-7,4 2 0,-3-3-4,3-5 0,-1 1 0,-1 3-2,-1-6-1,-5 0-2,14-9-2,-7 2 0,-2-5 0,2 1-5,-1-4-3,0-4 1,-1-1-2,2-3 2,-3 2-3,1-1 2,-3 1 8,1-1-9,1-2 2,-4 8 8,3 1 7,-2 3 4,2 2 7,-2 1 3,-1 5-1,1-4-17,-1 4 4,0 4-9,0 0-1,0 0 2,0 0 11,7 21-6,-4-7 11,3 11 6,-1-2-1,-1 12 14,0 0-7,2 0 0,-1 1 5,3 1-3,-4 6 5,0-4-1,0 5-1,1-1 6,-5 3 4,1-3-2,2 0 0,-1-1-7,0 4 5,-2-7-7,0 3 0,-2-1 4,0-4-4,-2-1-2,-1 1-7,1-4-2,-1-2-1,-2-10-4,2 1-1,-1-3-6,-1-7-2,2 3 0,-2-5-3,-2 0 0,1-2-3,-2-2-1,1-3-4,0-3 2,-5 0-9,3-9 3,0 1-5,-1-5 3,-2-4-8,-3-7-5,7-4-2,-1-2-2,1 2-1,2-3-6,4-3-7,1 2-10,1-5-5,4 7-7,0-1-32,3-2 6,-2 8-9,3 2-27,2 0-33,1 1-33,0 1-29,3 0-32,-3 1-33,5 1-39,-2 0-40,3 3-285,-2-1-682,2 1 301</inkml:trace>
  <inkml:trace contextRef="#ctx0" brushRef="#br0" timeOffset="1765.07">1571 716 154,'-10'0'280,"0"0"-7,0 0-10,0 2-14,0 2-14,1 5-12,0-1-20,-1 1-5,4 1-15,-4 8-12,4-2-2,-2 2 0,3-2-24,4 0-2,1 1-23,0 3-4,1-6-11,2 4-5,3 0-9,-2-3-13,2-3 4,4 9-9,-1-8 0,5-1-10,0-2 1,2-1-2,-1-2-1,2-2-1,-4-1-1,4-4 9,-4-3 7,-5 3 10,5-6 18,0 1-4,-3-3 1,-2-4-6,0-1-3,-1-5-12,-1 0-2,1-7-4,-1 4-6,-1 0 1,-3-3-12,0-1-2,-1-1-2,-4-7-4,1 11-2,-2-1-1,-1-2-1,-1 7 2,2-3-1,-4 8-3,0 0 2,2 1-9,0 1-4,-7 2-5,3 5-8,1-2 1,-3 3-3,3 5-9,-3-1-20,1-1-23,1 6-29,1-2-28,-1 2-45,2 5-42,2-2-31,1 7-27,-1-2-33,5 0-34,-2 1-38,6 6-46,-6 1-234,6-5-675,0-2 299</inkml:trace>
  <inkml:trace contextRef="#ctx0" brushRef="#br0" timeOffset="2120.1">1872 772 112,'8'0'224,"-1"1"1,0 4 3,1-1 0,-4 3-4,4 2-7,-3 2-1,-1 0-10,1 1-6,-1 3-3,1-3-11,-3-1 5,-1 3-12,2-3 0,-1-4-7,-1 3-20,-1-3-6,0 0-10,0-4-11,0 2-5,2 0-3,-2-5 11,0 0-7,0 6-16,0-6-22,0 0 3,0 0-3,-8-19-12,5 6-9,0-2-8,-1 1 1,0-7-12,3 1 0,-1-1-20,0 0 2,4 0 12,-2 0-2,0-1-11,3 3 2,1-2-4,2 3-6,-2-3 0,4 1-1,-1 7-4,3-4 5,-7 2-4,7 4-8,-1-2 1,1 4 2,0-1-15,-1 0-34,0 4-37,4-2-42,-4 0-27,3 3-31,-3 3-29,3 1-37,-2-2-28,3 3-18,-5 3-18,2-2-14,4 1-174,0 1-539,3-1 238</inkml:trace>
  <inkml:trace contextRef="#ctx0" brushRef="#br0" timeOffset="2300.98">2395 556 23,'2'7'225,"0"-5"14,0 7 8,1-2 7,-2 5 11,1 2-3,-1-3 3,0 6-3,-1 5-1,0 0-8,2 1-11,-1-1-13,-1 3-16,0 6-17,0-7-23,0-2-17,0 0-11,0-2-22,0-4-7,1-2-14,0-1-13,2-5-36,-3 0-45,1-3-51,1 1-52,-1-5-58,-1-1-83,0 0-93,4-12-263,-2-1-639,5-5 283</inkml:trace>
  <inkml:trace contextRef="#ctx0" brushRef="#br0" timeOffset="2457.17">2470 144 80,'-2'-20'225,"-1"6"1,2-5-13,1 3-14,0 3-19,-2-4-22,0 5-16,4-3-14,-2-1-15,2 6-25,-2-4-37,4 2-45,-4-1-59,1-2-47,2 0-176,2 3-299,0-4 132</inkml:trace>
  <inkml:trace contextRef="#ctx0" brushRef="#br0" timeOffset="2941.41">2555 654 206,'0'-6'291,"0"6"0,3-11 13,0 7 3,4-3 3,5-4-2,4 3-23,-2-3-14,6 3-27,2-5-15,4-1-20,-8 7-17,7-7-27,-6 6-13,1-1-16,0 2-18,-3 2-42,3-2-81,-4-1-82,2 3-93,2-1-96,-2 3-315,2-5-641,-5-2 283</inkml:trace>
  <inkml:trace contextRef="#ctx0" brushRef="#br0" timeOffset="2743.37">2669-276 177,'1'7'335,"2"-1"5,-3 2-4,2 7 2,6-2-6,-4 7-8,4 3-12,0 10-16,-2-2-12,0 5-5,0 3-11,-1 4-10,-1 1-17,-2 16-14,1 2-16,-3-3-17,0-2-16,-5 1-15,5-13-14,-3-1-14,3 14-13,-1-15-10,1 0-14,-5-2-8,5 1-7,0-5-13,0 1-3,0-2-10,0-2-11,0-5-22,3-8-26,0 1-27,0-7-33,1 0-27,2-3-32,-2-2-26,-1-4-45,1-1-39,2-1-45,-6-4-67,12-3-63,-10 0-302,3-6-767,1-1 339</inkml:trace>
  <inkml:trace contextRef="#ctx0" brushRef="#br0" timeOffset="3416.62">3139-261 213,'0'0'272,"0"0"-5,0 0 9,-4 19 12,1-4 11,0 12-5,1 4 9,-3 10 3,2 3 16,3 17 4,-6 5 3,-2-2 0,0 0-19,2 7 9,3-1-24,-7-5-10,7 1-24,-2-2-25,5 0-22,0-3-17,-2-17-11,0-2-29,2-2-10,0 0-15,0-9-17,0-3-8,0-6-9,0-6-7,0 0-16,2-4-3,0-6-10,-2-1-3,0 0-4,0-5-6,0 0-2,18-16-13,-6-5-11,1-10-22,1-3-21,1-5-16,0-4-19,7-15-17,-7 15-10,6-10 2,-6 15 3,1-2 8,0 6 9,-5 2 5,1 1 5,-3 12 4,1 0 4,0 8-1,-3 0 3,-1 5 4,6 0 10,-6 2 4,2 4 8,0 4 8,0 2 7,1 10 3,-1-1 0,-1 6 1,0 2 13,-1 6 2,2 2 0,-3 0 4,1 2 5,-3-4 5,-2-3 3,3 8-1,0-12-3,-3 3-3,2-2-6,-2-2 0,2-6-6,-1-2 2,0 0-5,-1 0-10,2-2-31,-2-2-36,1-2-40,1-1-47,2-6-70,-2 2-63,-3-2-69,0 0-78,17-8-74,-12-2-297,0-1-867,2-6 384</inkml:trace>
  <inkml:trace contextRef="#ctx0" brushRef="#br0" timeOffset="3968.87">3628 468 105,'0'0'290,"0"0"16,0 0 17,10 12 8,-6-3 20,0 3-1,1 6 1,-2-2 3,-2 5 3,-1 3-9,-1 3-8,1 1-14,-3-3-18,0 0-12,2-2-24,0 0-23,-3 0-20,0-7-25,3-1-29,1 1-20,-1-5 2,-1 0-19,2-2-11,0-3-14,-2 3-11,2-7-12,0 5-4,0-7-13,5 3-8,-5-3-14,0 0-26,9-19-23,-1 5-24,-1-3-16,4-3-22,2-8-16,4-2-5,-4 1-8,0 0 0,1 0 4,1 0 7,0 2 6,-5 7 5,1 5 6,-2-3 10,0 6 2,-4 2 1,0 4 7,0 0 12,-1 6-4,2 0 6,-6 0 16,13 6 12,-7 0 10,0-1 10,-2 5 9,3 5 7,-5 1 11,2-1 11,-1-1-2,1 3 2,-3-1 2,-1-2 1,3-1-2,-2-1-1,0-3-9,2-2 1,-3 2-6,0-4 0,1 0-2,2 0-8,-1-2 0,-2-3 0,3 4 0,-3-4-6,0 0-8,17-10 6,-13 4-10,6 0 1,7-6-3,-8-1-9,4-1-9,-1 3-7,3-6-6,-3 4-4,2-2-5,-3 5 2,3-2 1,-4 5 3,-1 0 0,2 2 1,-2 3 3,0 4-1,0 2-1,0 2 0,3 2 3,-3 5 5,0-3 3,0 10 0,1-3-2,1 4 2,-2 1 0,0-2 1,-1-1 0,-1 3 3,1-2 3,0 2-2,0-3 0,-2-1-6,1-2-21,-1-4-37,-1-1-40,1 3-58,-1-6-78,-1 2-84,0-4-92,1 0-119,-4-1-268,5-5-870,-6 0 386</inkml:trace>
  <inkml:trace contextRef="#ctx0" brushRef="#br0" timeOffset="4875.31">6147 618 141,'-4'-6'291,"-3"-1"-3,2 0-2,-3-1-6,4 0-9,-1 2-12,2 1-7,0 1-12,-1 2-15,0-3 0,1 1-14,3 4 1,-4-3-10,4 3-12,-3-4-10,3 4-11,-4-3-13,4 3-9,0 0-3,-9 10 2,6-1 5,0 3 3,-2 9-3,-4-2-9,3 3-14,0 3-6,0-2-14,3 2-8,-2-3-12,0 2-9,3-3-9,-1 1-4,1-6-7,2-1-6,-2-3-4,2-2-5,0 1-5,-2-5-1,2 2-1,-2-3-2,1-2-2,1-3 0,0 0 0,0 0-7,0 0-2,0-16-1,0-6-9,3 1 6,-1-12-6,0-1-2,2-4-4,-2 0 0,2-2-4,0-3-5,-3 0-4,5 1 2,-1 2 4,1 4-4,-3-2-1,1 14 0,1 0 5,4-4-7,-4 6 3,2 2-2,-4 6 2,4-4-6,-1 6 6,2-1 1,-2 1-7,2 3 4,-2-3 1,2 3 0,0 3-2,4-2 0,-1 2 0,5-1 1,1 1 2,0 2 3,0-2-6,1 1 3,3 1 0,-2 3 1,0-4-1,-2 8-7,0-3-27,-4 1-38,-2 0-45,2 0-45,-1 3-35,-3 1-43,-2-3-36,-1 2-42,-4 2-44,1 3-32,-3-2-296,-3 2-750,-2 0 332</inkml:trace>
  <inkml:trace contextRef="#ctx0" brushRef="#br0" timeOffset="5332.22">6029 993 268,'0'7'303,"4"-1"8,2-2 17,-3-2 5,4-2 10,4 0-2,0-2-15,0-2-14,-2 2-26,4 0-22,4-2-24,-3-1-18,2 2-20,-2-3-24,0-1-18,3 0-17,0 2-13,0 0-15,3-1-12,-2 2-13,-1 0-22,2-2-35,0 0-40,3 1-44,2-7-44,3 6-26,-5-3-31,2 0-36,5 0-36,-2 0-49,1-1-42,1-1-298,-4 1-662,3 0 293</inkml:trace>
  <inkml:trace contextRef="#ctx0" brushRef="#br0" timeOffset="5098.85">6054 614 180,'4'3'285,"1"1"8,6 0 3,-1-4-1,3 0-3,7-7 1,6 1 3,1-1-35,-8 0-20,13-3-25,-6-1-20,0 1-19,1 2-15,-1-4-17,-7 5-21,-1 2-8,1-1-7,-4 1-15,-2 0-11,-2 2-32,-2 0-37,2 1-34,-4-2-35,-1 4-32,-3-2-35,-3 2-47,0 0-60,0 0-60,0 0-253,-9 12-586,0-6 259</inkml:trace>
  <inkml:trace contextRef="#ctx0" brushRef="#br0" timeOffset="5574.22">7104 627 310,'0'0'318,"0"0"-9,0 0-10,-15 2-9,8 1-12,0 0-13,-3 0-12,-2 7-12,0 2-9,-5 3-9,3 1-21,-6 5-1,7-4-7,-6 5-20,2 0-9,2-4-25,3-2-4,2 0-12,-3-1-18,6-4-8,-2 2-8,0-4-16,8 1-26,-7-1-30,3-4-37,2-2-29,1 0-33,-2-2-26,4-1-31,0 0-45,0 0-40,-9-9-33,9 2-47,0-5-10,0-5-207,2-4-563,-2-3 249</inkml:trace>
  <inkml:trace contextRef="#ctx0" brushRef="#br0" timeOffset="5775">6857 516 17,'0'-11'229,"1"-2"17,-1 7 0,2 0 4,-2 2-7,0-1-7,0 5-16,0-3-1,0 3 5,0 0-1,0 0 8,5 21 2,-4-12-3,2 6-3,3 6-4,-2-1-12,1 1 1,1 0-13,4 1-15,-4 5-13,2-7-16,6 9-14,-3-1-14,-2-7-11,2 1-13,6 2-11,-3-4-9,-1-3-3,8 6-6,-8-4-19,0-3-34,2-2-54,-1 1-40,0-5-51,-4 0-55,0-3-54,0 1-66,1-2-69,-4-4-334,1 1-761,-1 0 336</inkml:trace>
  <inkml:trace contextRef="#ctx0" brushRef="#br0" timeOffset="7429.67">7660 48 10,'0'0'276,"0"0"0,0-5-2,0 5-4,0 0-7,0 0-15,0 0-10,0 0-13,0 0-11,0 0-2,0 0 0,-11 9 0,5 2-3,2 1-3,-1 2 5,-3 4-1,1 2-7,-3 11-7,2 2-6,-1 4-4,3 4-9,-1 1-6,-1 1-9,3 0-12,-1 0-12,5 2-10,-1-1-10,-1-2-10,3 2-11,0 1-7,3-5-7,2-3-11,2 2-5,-2-6-8,3 1-4,-2-12-6,1 3-4,-1-7-14,1 1-23,1-6-36,-5 3-44,8-5-50,-3-1-59,-7-3-48,6-1-47,-4 0-46,1-2-61,-1-4-66,-3 0-266,10-4-774,-3-2 342</inkml:trace>
  <inkml:trace contextRef="#ctx0" brushRef="#br0" timeOffset="7817.14">8264-50 308,'0'0'310,"0"0"-11,0 0-3,0-3-14,0 3-9,0 0-6,0 0 11,0 0-7,14 10 1,-9-4-7,2 6 3,3 0 0,-1 6 0,0 2-12,1 3-14,1 5-13,-1 2-7,-4 3-18,1 0-15,-3 5-16,0 0-5,-1 4-13,0-3-11,-3 3-9,0 3-17,0-3-8,-2 1-8,0-1-14,0-1-5,0 1-4,0 0-8,-2-7-11,2 2-5,-3-5-8,1-5-4,3 2-8,-2-7-16,-3 2-35,6-5-44,-2-1-47,0-6-75,2-1-70,-2 1-79,-4-2-98,3-6-118,-2-1-291,0-3-909,5 0 402</inkml:trace>
  <inkml:trace contextRef="#ctx0" brushRef="#br0" timeOffset="49748.47">11523 2104 168,'0'0'220,"-9"-1"1,9 1 4,0 0 0,0 0 2,-4-2 1,4 2-2,0 0 1,0 0 1,0 0-6,0 0 5,-1-6-6,1 6-4,0 0-11,0 0-11,0 0-9,0 0-12,0 0-6,0 0-14,0 0-18,0 0-14,0 0-14,0 0-6,0 0-18,0 0-3,0 0-4,12 12 0,-4-10 2,5 4 11,2 1 12,11 0 8,6-2 7,4-1 6,13 2 5,4 0 1,6-7 1,27 4 0,-27-6-9,29-4-8,-26 1-15,26-2-7,-28 5-9,-2-3-4,2 0-10,-5 3-9,-2 0 0,-2 0-9,-2-3-2,-16 6-6,1-3-10,1 1 1,-8 1-2,3 2-4,-5-2-5,-5 1 0,-2 1-12,-1 1-4,-6-2-8,7 2-12,-6-1-9,1 2-11,-2-1-8,-1-1-6,5 2-10,-5-1-9,1-1-13,2 2-19,-1-1-14,3 2-16,-2-1-12,5-1-33,-7-1-29,1 2-19,1-2-29,2-1-29,-5 0-40,-2 1-54,6-2-59,-6 2-247,0-2-736,5 0 326</inkml:trace>
  <inkml:trace contextRef="#ctx0" brushRef="#br0" timeOffset="54950.67">18418 1740 16,'-6'0'307,"6"0"-10,-6-3 2,6 3-1,0 0 0,-4-3 7,4 3-10,-2-4-2,2 4-26,0 0-12,0 0-5,14-6-4,-4 6-1,6-2-18,1 2-13,5 0-21,6-2-19,-8 2-12,11-1-15,1 1-14,1 1-15,2-2-13,0 1-8,0-1-9,-1-1-8,-2 0-13,4 0-3,0-2-9,-2 2-15,-1-2-26,-2-1-29,-1 1-22,1 2-23,-2-2-27,2 2-31,-6-7-28,3 8-20,-2-2-20,-5 1-11,-5 1-13,2-2-7,-5 3 1,-2 0 4,2-2 10,-1 2 16,-6 0 19,3 0 23,-2 0 3,0-1 25,-7 1 16,6 0 32,-6 0 31,9 0 29,-9 0 29,5 1 21,-5-1 18,0 0 12,0 0 8,4 2 8,-4-2 8,0 0 13,0 6 12,0-2 6,0-4 1,-4 12-4,4-6 0,-5 0-14,2 1-4,1 0-8,-7 1-14,9 0-6,-4-1 0,0 0-11,0 4-9,1-2-5,-2 3-18,0-2-1,1 1-32,-1-1-26,1-4-35,4 0-26,-4 2-29,3-1-30,-2 0-35,2-4-30,1 2-56,0-5-7,0 7-35,0-7-185,0 0-533,0 0 236</inkml:trace>
  <inkml:trace contextRef="#ctx0" brushRef="#br0" timeOffset="54498.62">18840 1309 147,'0'0'233,"0"0"-19,0 0-17,0 0-18,-7 0-18,7 0-14,0 0-17,0 0-13,0 0-11,0 0-14,12-7-6,-12 7-12,0 0-3,9-2-9,-5 0-4,-4 2-10,0 0-4,0 0-5,0 0-3,0 0-3,10 2-1,-10-2-4,0 0-2,0 0 8,0 0 6,9 0 5,-9 0 7,0 0 9,0 0 7,7-2 7,-7 2 5,4-5 5,-2 3 4,1-3-1,0 4-1,1-5-2,1-1 5,0 1-6,-2-1 5,3-4-4,3-1 8,-3 3-2,0-3-5,0 4 3,-1 1-5,1-4 12,-3 5-6,0-2-1,1 6 6,-2-3 4,1 2-6,-3 3-7,0 0-10,4-4-2,-4 4-14,0 0-11,0 0-10,0 0 6,0 0-4,-8 22-2,2-9 8,-1 6 2,-3 11 4,-1 0 3,2 3 8,-1 1 1,-2 3 6,-1 2 1,4-2-2,-5 3-5,0 0-4,1 0-3,3 1-2,-5 1-2,1-3-7,1-3-5,1-4-5,2 1-3,1-3-1,0 1-9,3-10 2,2-5-7,-2-1 0,3-3-4,-1 0-14,2 1-25,-1-6-33,1 4-39,-1-5-36,3-2-40,0 3-35,0-2-27,0-5-23,0 6-29,0-6-47,0 0-61,0 0-283,4-13-732,-4 2 324</inkml:trace>
  <inkml:trace contextRef="#ctx0" brushRef="#br0" timeOffset="55141.09">19411 1403 180,'6'-21'313,"-1"0"-1,-1 2-8,-1 6-16,3-2-15,-2 1-26,0 0-25,1 3-20,2 0-21,-4-3-20,0 11-21,2-2-15,-1-4-21,4 7-14,-4-2-31,3 3-34,-7 1-28,11 2-30,-4 1-32,-1 2-28,0 4-23,0 4-26,-3-1-21,1 3-14,-1 6-20,0 0-24,-2 1-115,-2 2-364,1 0 161</inkml:trace>
  <inkml:trace contextRef="#ctx0" brushRef="#br0" timeOffset="55638.98">19525 1563 83,'-3'15'94,"0"7"15,0-4 10,0-3 7,2 4 18,0 1 17,-1-4 11,-3-1 13,3 0 7,0-3 3,1 1 7,-3-1-5,3 3-3,-1-7-16,-1 3 13,3-2-26,-3-2-12,3-1-5,-4 2-7,4-5-8,0-3-6,0 6-8,0-6-8,4 4-14,-4 2-4,0-6-2,0 0-3,0 0-10,0 0-3,13-11-13,-3 3-6,-2-3-9,4 0-2,2-2 1,3-1-9,-3-1-2,2 0-7,-2 2-1,3-1-6,-1 2-6,-5 2 3,3 1-14,-5 2 20,2 2-16,-6 1-9,2-1 6,-2 5 3,1-3-9,-6 3 13,9 6-12,-6-1 1,2 1 5,-3 5 8,0-3-1,-1 5 6,2-1 1,-3-1-5,3 2 9,-1-1-1,-2-2-1,0-1-4,2-3 5,-2 0-6,1-1-2,0 1 2,1-2-5,-2-4 0,2 6 6,-2-6 5,5 3-6,-5-3-6,8-2 9,-8 2-6,15-6 3,-5-1-7,1-2 1,1-5-1,2 1 0,-2-2 3,3 1-6,-2-2 4,3-1-7,-2 2 6,-6 3-8,5-3-2,-4 8 8,-1-4-4,0 4-2,-3 1 3,-1-1-2,0 6-2,-2-4-4,2 4 3,-4 1 2,0 0 1,9 7-3,-5 0 7,-1-1-6,1 7 5,0-2-5,-1 1 3,-1 3-2,2-2-3,-2 1-2,2-2 12,3 2-9,-6-2 3,-1 1-4,4 0 8,-3-2-25,2 0-42,-1-3-44,1 1-37,-2-1-36,0-2-51,2 1-49,-2-4-49,2 0-319,0 1-697,-3-4 308</inkml:trace>
  <inkml:trace contextRef="#ctx0" brushRef="#br0" timeOffset="56317.52">20219 1708 147,'0'0'241,"5"-2"-9,-5 2-2,8 0 15,-8 0-5,11 0-1,-5 1-10,4 0-11,1 3-5,-1-4-8,3 1-5,0 0 3,-1-1-17,1 0-10,0 2-6,0-2-5,-4-2-5,3 2-6,-1-1-8,1 0 3,-3-3-9,3 3-6,-4-5-7,2-1-9,0 1-6,-2-1-14,-1-4-11,0-1-5,1 4-11,-3-5-3,4 3-9,-5-5-4,-2 3-7,0 2-7,-1-5-6,-1 9-6,-1-3-5,-3-1-4,0 1 0,-1 0-6,-4 3 2,-4 2-4,3-1-8,-3 5 0,-2 0 2,0 0-4,-1 6-5,1 1 9,-5 3-5,11 0 1,-4 5-5,0 0 8,4 2-6,0 3-1,4-1 3,-2 3-6,6 1 8,1-2-3,0 1-1,-3 0 1,6-3 4,2 2-1,-1-2 2,0-3 0,0-3-5,1-3 2,3 6 5,-1-7-2,1 3 0,4-3 7,-1-7 8,3 4 7,6-5 2,-1-2 1,1-1-3,0-4-2,6-7-2,-1 2 0,1-1-5,-7-7-3,6-3 2,-1-1-4,0-2 0,0-1 3,-2-5-7,0-1-4,-1 1-3,6-2-4,-7 0 1,4 4 0,-5-4 0,0 8 1,-6 4 0,-1 5 2,-2-2-3,-2 6 3,-3 3-4,3-1 8,-8 3-6,5 0-1,-2 0-10,-3 3 5,7 1-4,-7 3-2,2-2 2,-2 2 1,0 0-3,5 12 5,-1-3-3,-3 0 9,2 5-4,2 8-3,-1-5 2,-3 0 4,3 3-2,-1 1 1,3 0-1,-3 0 3,-2 0 1,4 1-5,-2-1 5,-3 0-2,0-2 2,0-6 7,-3 4-8,3-2-1,0-1 1,-1-2 4,-3 3 1,0-6 10,0 4 7,-5-4 7,-1 2 1,2 0 5,-1-2-3,-4 1 0,-1-2 0,-3 1-5,4-3 0,0-3-6,1-1-2,-1 3-2,1-4-11,2 0-30,0 2-46,0-3-53,0 0-61,-1 0-64,3 1-67,-4-1-81,3 1-401,0-1-863,-4 2 382</inkml:trace>
  <inkml:trace contextRef="#ctx0" brushRef="#br0" timeOffset="15509.1">-831 2581 67,'0'0'306,"0"0"-3,-12-2 1,12 2-10,0 0-5,0 0 0,0 0-18,-5-6-6,5 6-13,0 0-14,0 0-14,0 0 0,0 0-11,0-5-16,0 5-10,0 0-15,0 0-14,0 0-9,0 0-18,0 0-7,6-9-9,-1 4-6,-2 2-3,2-3-1,1-2-8,-1 0 1,4-3-6,-1 1 4,-2-2-10,7-4-8,-4-2 1,-2 6-5,2-12-2,0 3-2,0 0-6,-2-1-3,-1 3-2,-2 0 7,0-2 0,1 1-1,-5 6 3,0-4-1,1 9-5,-2-4-3,1 5 2,-3-2 1,3 1 3,-1 3-2,1 0-1,-1 1-8,1 5-9,1-8-4,-1 8-10,-1-4-10,1 4 0,0 0-3,0 0-2,0 28 6,0-11-10,0 7 4,2 6 0,2 6-2,1-1-3,-3-2-1,3 3 2,0 2-2,0-6-3,-1 1 3,1 0-3,1-2 0,-3-4 0,4 2 4,-3-3-5,-2-1-1,2-4 1,-1-2 2,2 1-2,-4-4 3,2-4-6,-2 1 8,2-4-6,-1 2-6,-2-4 4,4 2 0,-4-4 7,0 2-9,0-3 5,0 1 1,0-5 1,-4 12-7,-1-8 10,-3 3-9,-1 3 9,-4-4-8,2 0 1,-6 2-2,-1-1 2,1-2-8,0 2 2,-2-3 4,4 1-2,0-1-1,3-3 2,0 2 0,3-3-2,0 1-4,4 1 3,-3-1-1,8-1 2,-4 0-3,4 0-2,0 0-2,-9 0-3,9 0 0,0 0 3,0 0-2,0 0 18,0 0-18,0 0 1,0 0 5,26 0-2,-18-1 4,2 1 2,1 0-7,-2 0 6,5 0 0,1 0 3,-3 1-3,1-1-1,4 0 8,-1 0 1,-1 2-6,4 1-1,-4-6 7,-2 3-5,4 0-2,-4-2 3,0 1-3,-1 1 5,2-2-7,-1-1-18,1 1-28,-2 0-34,-1-2-47,0-1-45,0-1-53,-2 3-57,2-3-42,0 0-51,-1 1-43,0-3-52,-4 7-329,2-1-866,0-1 383</inkml:trace>
  <inkml:trace contextRef="#ctx0" brushRef="#br0" timeOffset="16006.32">-89 2765 296,'0'0'309,"0"0"8,0 0-1,0 0-9,0 0-3,0 0-2,0 0-9,0 0-20,0 0-17,0 0-21,0 0-25,0 0-16,0 0-18,0 0-15,-9 13-22,6-8-15,1 1-6,-4 0-13,2 1-9,1 4-12,1-4-8,0 6-6,2-2-8,2 1-4,-4-2-4,4-1-8,1 0 5,-1-1-12,2-1-4,4 2 0,-1-3-5,-3 0-4,5-2 0,0-1-6,1-1 0,-1-2 2,0-2 8,-2 2-7,2-2-4,-5 1 5,4-3 1,-3 0 0,-1-1 6,0 0 3,-3-2 0,3-2 0,-4 2 0,0-1-1,0-5 5,-3 7-3,2-4 4,0 4-2,-1 0-1,-3-1-7,1 0 0,2 1-5,-2 3-2,-3-1-3,2 3-1,5 1-6,-9 0-2,1 5 0,2-3-7,0 2 5,1 2-3,-1 5-1,1-6-2,3 2 0,-1 3-4,0-4 0,3 4 1,-3-1-2,3-4 1,0 5-1,3-3-3,-3-1 4,1-1-4,2 1 3,-1-2 0,2 1 1,-2-3-2,-2-2 3,4 3-8,-1 0-6,-3-3-13,0 0-11,4 2-16,-4-2-23,0 0-29,0 0-47,0 0-63,0 0-66,0 0-90,0 0-397,0 0-833,-11-10 369</inkml:trace>
  <inkml:trace contextRef="#ctx0" brushRef="#br0" timeOffset="17061.45">1679 2623 278,'3'0'285,"-3"0"2,0 0-2,0 0-9,0 0-4,6-8-15,-6 8 6,0-9-5,-1 5-14,-2-2-14,3 0-19,-5-3-9,2 3-17,-2-4-16,1 1-20,-1 1-10,-3-2-13,-1 3-8,0-1-8,-4 2-14,2 0-15,-6-1-10,1 7-6,0-2-7,-1 4-7,-1 2-8,0 3-6,1 7-4,-1-5 0,5 7-4,-9 6-1,9-2-5,2 0-1,1 9-9,2 2 7,1-6-5,4 5-1,3-4 0,2 4-4,-1-4-3,9-4 7,-1 5-6,0-5 11,4-3-12,-1-2 3,6-3 8,3 0-10,6-3-1,-1-3 3,-5-5 1,7-6-1,-1 0-1,1-7-2,-1 1 8,-5-6-4,-3 3-3,0-7 3,-4 3-5,-1-5 5,-3 0-1,-5 3-3,1-7 2,-4 5 1,-2-1 0,-1 0 3,-1 5 8,-2 1 9,0 2 6,-5 0 7,3 4 11,0 0 10,-3-1 4,2 7-1,-1 0 0,1 1-7,0 1-1,6 1-4,-12 1-9,9 1 1,0 2-3,-1 3-2,6 7 0,-2-3-4,5 1 1,-2 0-1,4 2-4,5 3-2,0-3-4,2 1 1,0 1-1,2-2-4,1-2-4,5 4-1,-4-1 1,-1-7-5,1 5 1,3-6 1,-4 2-7,0-3-12,-2-1-21,-1 1-43,-3 0-38,2-2-35,0-3-47,-2-1-42,0 0-31,7 0-29,-9-4-34,1 1-50,-1-4-40,1 1-292,-4-2-760,6-5 336</inkml:trace>
  <inkml:trace contextRef="#ctx0" brushRef="#br0" timeOffset="19956.4">2191 2813 233,'0'0'291,"-8"-2"-13,8 2-16,0 0-19,-2-9-13,0 5-15,2 4-11,3-9-9,1 3-11,1 1-8,-2 1 1,2-5-13,1 5 3,0-2 6,0-3-5,3 0-3,-1 0-3,1 1-6,-1 0-1,0-1-3,1-1-8,-3-2-8,5 1-8,-2 1-8,0-7-9,-1 3-4,3-3-9,-1 7-16,0-7 0,-4 5-9,2 2-4,0-1-5,0 3-8,-4-5-3,4 2 0,-3 0-4,1 3 1,-2 1 0,-4 1-4,2 0-2,1 5-1,-2-4-4,-1 5-4,0-6-4,2 3-3,-2 3-3,0 0-2,2-6-3,-2 6-1,0 0-2,0 0-2,0 0-5,-10 16 0,4-6 1,0-1-1,-2 2-2,-1 0-1,-1 5 1,-2 2-4,2-1 1,-3 1 2,0 4-3,4-1 2,0 3-4,-3 0 2,2-3-1,2 0 2,1 2-4,1-1 3,1 2 0,-2-2-5,2 0 1,2-1 3,3 0-2,-1-4-2,-4 1 2,1 2 2,4-5-2,-1 0-3,2-3 3,-1 2 3,1 0-4,3-2 4,0 0-5,0-3 6,0 3-2,0-5-2,0 0 1,2 1 4,1-3-1,-2-1 0,-1 2-2,5-2 0,1-1 3,-3 2-4,2-2 1,-1 0 6,0-2 0,0-1-1,3 1 1,-2 1-2,0 1-1,1-2-2,0-1 4,3 1-5,-5-2 2,0 2 1,-1-1-2,1 0-1,-2 0 0,2 0 4,1 2-5,-4-2-2,0 2-16,-5-2-28,9 0-47,-6 1-37,-3-1-65,0 0-50,7 0-61,-7 0-73,5 3-79,-5-3-290,0 0-807,0 0 358</inkml:trace>
  <inkml:trace contextRef="#ctx0" brushRef="#br0" timeOffset="19320.6">2208 2841 118,'0'0'278,"0"0"8,0 0-8,-4-3-7,4 3-1,0 0-8,-6-3-5,6 3-9,0 0 5,-3-6-4,3 6-1,0 0-6,0 0-10,0 0-10,0 0-14,0-4-9,0 4-26,0 0-14,0 0-10,0 0-5,0 0 2,0 0-2,14 8-2,-8-7 4,4 0-7,3 2-1,5-3-4,-1 0-11,5 0-6,2 0-8,5 0-4,-3-3-10,4 3-3,1-1-6,2 0-8,-6-3-4,5 3-10,-6 0-2,1-3-2,-6 1-10,-3 2-5,2 1 2,-6-2-2,-1-1-4,-1 3-1,-3-1-6,0 1-1,-1-2 6,0 2-13,-1-3 4,0 3-4,1-1 1,-8 1-10,9-1-2,-9 1 2,4 0-1,-4 0 0,6-2-3,-6 2 4,0 0-3,0 0-3,0 0-1,5-2 5,-5 2-8,0 0 3,0 0-7,0 0 1,0 0 4,-24 5-2,17-4-4,-3 4-2,-1-1 4,1-4-8,-7 3 5,0 2-3,3-2-12,1 2-1,-6-4-6,0-1-1,1 4-2,-3-3-3,3 0-5,-1 3 6,-1-2-5,2 0 6,-1 0 1,-1 2 1,3-4 2,-3 2 6,6-2-5,2 3 4,-1-2 5,1-1-2,1 0 5,0 0-2,2 0 1,2 2 2,0-2 0,-1 0 4,8 0-2,-8 0 1,8 0 8,-8 0-11,8 0-1,-6 0 1,6 0 1,0 0-1,0 0 7,0 0-3,0 0-2,0 0 5,0 0-2,0 0-2,0 0 4,14 5 1,-6-1 2,0 0 5,3-4 4,1 3-1,2 0 2,2 0 0,3-1 0,-3 4-2,2-5-1,0 3 1,3-2-5,-3 2 0,3-4 3,-2 0-1,-1 1-3,2-2 2,-5 0-2,-3-2 3,0 2-2,-2 0 0,-1 0-2,-1 1 3,-1-3 0,-2 2-7,0-1 4,-5 2 2,9-4-8,-8 2 12,-1 2-21,3-3-19,-3 3-31,2-9-42,-2 9-49,-5-7-50,4 2-48,-5 4-64,-1-2-59,-3 1-65,2 1-72,-4-2-286,-1 1-860,2-1 381</inkml:trace>
  <inkml:trace contextRef="#ctx0" brushRef="#br0" timeOffset="17275.45">2205 2670 203,'0'0'255,"3"-4"6,-3 4 0,5-2 9,-5 2-6,8-3 3,-3 3-8,2-1-5,-7 1-7,13 0 0,-4 0-8,0 0-9,1 0-18,3 0-18,-3 0-20,0 0-19,1 0-13,0 0-14,-2 0-16,4 1-6,-4 2-13,0-3-8,1 1-10,-2 0-18,-3-1-35,2 0-43,-1 0-42,1 1-45,-2 2-39,-5-3-41,6 0-40,-6 0-62,0 0-36,0 0-248,0 0-622,0 0 276</inkml:trace>
  <inkml:trace contextRef="#ctx0" brushRef="#br0" timeOffset="17530.89">2288 2906 247,'-3'5'316,"-1"2"1,1-1-1,2-1 4,1-1-10,0-4 14,0 6-1,5-6 8,-5 0-2,13 0-14,-5 0-21,4-2-11,0-1-23,3 0-21,-3-1-19,4-3-17,3-1-23,-3 2-20,0-1-10,3 0-18,-2 1-17,-2 1-10,0 1-12,1-6-6,0 8-13,-3-1-10,1 1-23,-2 1-32,0-2-30,0 1-36,-1 1-36,-2-2-40,5 1-41,-5 0-42,2 1-38,1-3-50,-3 4-58,3-1-56,2-1-270,0-7-745,2 3 330</inkml:trace>
  <inkml:trace contextRef="#ctx0" brushRef="#br0" timeOffset="17807.42">3032 2443 316,'0'0'351,"-5"-3"9,5 3-6,-6-2-24,6 2-11,0 0-6,-8 5-13,6 5-1,-3-1-2,0 5-1,0 6-11,1-5-8,1 9-11,-4 0-15,1 8-14,0 0-23,-1-4-21,7 6-17,-3-3-18,-1-7-14,1 0-12,2 1-16,-1-1-12,1-2-9,2-1-10,-1 0-17,2-1-31,2-6-39,-4 0-48,5 0-54,0-2-55,-1-3-55,0-1-45,1-2-62,2-4-72,3 1-77,-4-6-264,6-1-795,1-4 352</inkml:trace>
  <inkml:trace contextRef="#ctx0" brushRef="#br0" timeOffset="18221">3272 2606 218,'0'0'273,"0"0"1,0 0-2,0 0-1,0 0-12,-14 15-7,13-9-9,-1 1 12,0 7-23,2-1-14,0 2 2,0 1-17,0 1-2,4 2-4,-3 2-10,3-1-15,-2-2-10,6 3-13,-4-2-15,0-5-8,4 5-12,1-1-8,2-3-12,0 1-7,5-1-6,-2-6-10,3 3-5,0-6-6,4-2-3,0 0-7,4-3-1,-5-2-5,-1-3-4,2-1 2,-3-6 1,-1 1 3,-1-5 6,-1 0 2,-4-1 9,4-5 6,-4 3-1,0-6 8,-1-4 3,-2 5 3,-3-6 8,2-4-1,-3-2-1,-3 0-7,-1 4 5,-4-4 0,3 2 0,-6 2 2,2 6-1,-5-4 4,3 8 5,-6-7 4,1 9-16,-4 2-5,-1 2-14,-1 3-9,-7-1 0,-1 6-4,-1 4-10,1 3-7,0 6-1,5 3-4,-3 3-13,3-2-2,0 8-40,-1 0-38,0 9-39,6-5-49,1-3-44,2 3-64,0 5-45,1 2-45,-1 2-51,1-3-70,6-3-435,-3-3-979,2 1 433</inkml:trace>
  <inkml:trace contextRef="#ctx0" brushRef="#br0" timeOffset="22762.44">160 4392 97,'0'0'339,"0"0"-6,0 0-1,0 0-6,0 0 11,0 0-26,0 0-20,-16-4-12,16 4-22,-10 4-14,5-2-22,1 2-22,-2 6-13,1-3-13,-1 3-16,2 0-10,0 1-12,1 1-13,3 2-9,-3-1-16,3-2-9,-1 1-5,3 0-6,1 1-11,2-3-7,-2 1-3,2-5-7,3 1-2,-1-2-5,4-4-2,-5 1-5,6-2-3,-3-2 0,0-1-8,0-3 0,3 2-2,-3-2-3,-2-3 0,-2 3 0,1-4 2,-2 3-2,-1-1 0,-3-7 5,0 9 2,0-3 9,-4 0-2,2 1-1,-4-1 3,0 2-10,-1 2-2,-1-4-2,2 6-2,-3 0-3,5 1-7,-4 2 3,8 0-12,-12 0-44,7 0-48,5 0-65,-9 2-69,2 2-72,5-1-104,-3 0-378,2 2-845,3-5 374</inkml:trace>
  <inkml:trace contextRef="#ctx0" brushRef="#br0" timeOffset="23756.16">1710 4018 198,'0'0'306,"-4"-3"-4,4 3-7,0 0-7,0 0-5,-5 8-4,3-2 5,2 1-5,0 7-9,2 7-9,-4 2-4,5 12-9,1-2-13,1 8-8,3 3-15,-1 1-18,3 12-6,-1-14-19,1 0-15,3 15-14,-2-17-9,-3 0-13,3-3-11,-2-2-8,0-2-12,0-3-8,0-7-11,-2-6-4,-4 1-4,3-7-9,-1-1-4,-1-4-5,1-1 2,-1-6-3,3 0-3,-2-3-4,0-8-4,8-5-3,-3-6-4,1-12-3,6-3-1,-5-2-1,3 2-5,-1-2-1,4 3-1,0 4-3,2 0 1,-2 5-2,-1 4-3,-2 4 2,1 7 0,0 3 3,3 6-7,-1 0 0,-2 8 0,-5 0 2,5 6-2,-3 1 0,-1 7 11,-2 2-10,-2 0 4,0 1-1,-3 9 3,-4 1 7,2-1 5,-2-6 5,-5 3 4,-2 3 1,-2 4 0,-5-7-4,-1 0-4,-2-1-1,0-2-1,-3-2 2,-4-2-3,-3-1-3,4-3-5,-3-4 0,0-2-1,5-2-2,3-7 0,-3 4 3,6-4-8,2-1-6,1-2 2,2-1-20,-1-1-13,3 0-15,2-2-21,-1-1-20,2 3-30,2-4-24,2-1-35,0 2-24,4 0-27,-1-2-27,3 2-23,-2 3-35,3 0-28,6-5-36,1 5-311,1-1-745,7 1 330</inkml:trace>
  <inkml:trace contextRef="#ctx0" brushRef="#br0" timeOffset="24415.6">2839 4506 9,'-2'-10'278,"4"4"-2,-1-5 0,3-1-14,1-3-17,3 3-26,0 0-24,-2 1-14,6 1-14,-2-1-16,-3 1-6,4-5-17,-4 9-12,-1 0-14,-1 2-4,-1-1-1,-2 1-4,1 3 1,-3 1-11,0 0-3,0 0 1,-13 14-4,5-6 3,-4 5 13,0 1 19,-3 2 10,-2 8-2,-5-2 5,0 3 4,0 2 7,1-1 6,-2 0-1,7 0 1,-2-3-6,7-2-9,1-4-10,1 3-9,5-3-12,-1 0-6,2-4-4,7 7 1,0-4-5,2-1-5,2 1-3,3-1-2,2-3-5,1 0 1,-3-2-1,3 1-2,2-5-4,1 5-5,-1-1-7,-2-4-6,3 1-2,-6 0-4,3-2-3,4-1 0,-6 2-6,-2-1-10,2-1-25,0-1-42,-1 0-47,-2-2-52,3 1-63,-1 1-58,-1-2-71,2-2-97,-6 1-406,7-5-914,-2 4 404</inkml:trace>
  <inkml:trace contextRef="#ctx0" brushRef="#br0" timeOffset="24037.39">2805 4634 273,'8'0'276,"-8"0"-2,6 0 1,-2 2-5,-4-2-4,13 0 2,-4 0 4,3-2 6,5 2-1,2 0 3,1-3 1,9 0-9,-3-1-16,1-1-17,-1 4-20,2-4-21,1-1-19,-2-1-16,0 0-12,0 1-18,-7 1-16,1-1-10,-2 0-9,-1 0-12,0 2-9,-1 0-6,-5 2-12,-2-1-10,-2 1-24,0-2-33,-4 4-43,-4 0-48,9-2-53,-9 2-59,0 0-57,0 0-68,0 0-73,0 0-301,-22 13-768,10-9 340</inkml:trace>
  <inkml:trace contextRef="#ctx0" brushRef="#br0" timeOffset="25367.79">3985 4256 185,'7'-9'288,"-7"9"7,0 0-2,2-5 5,-2 5-1,0 0-8,0 0-9,0 0-15,-7-6-13,3 4-21,0-2-12,-2 3-23,-3 6-20,0-5-16,-1 0-12,-3 1-19,1 0-17,-1-2-6,0 1-9,-3 0-12,6-1-7,-3 1-7,4-5-5,1 2-9,0-3-6,0 4-4,2-4-10,2-2-5,0 1-2,4 0 2,-1-6-11,6 2-7,0-1 1,4-1 0,1-1-3,4 1-2,-2-3 2,3 3-3,2 1-1,-1 1-2,-1 0-3,2 6 0,0 1 3,0 2-24,1 2 2,-6 4 0,6 3 8,-5 5 2,-1 2 7,-1 2 12,-4 6 11,-1 3 10,-3-3 4,-4 12 4,-2 0 4,-4 0 1,-3 3-1,-2 0-3,-5 1-4,0-1-4,-3 0 0,-1 0-5,0-1 0,-2-4-3,-1 1-5,1-1 1,1-5-4,0 3-4,7-15 1,-4 7-2,4-9-4,5-5 2,-1-2-2,1-1-4,2-3 1,2 0-12,6-2-8,-11-9-7,8 2-5,3-2-3,-5-6 1,6 1-3,3-5 5,-4-1 7,3-1-2,-3 0 3,4 6 4,-3 1-1,3 0 4,0 2 2,2 1 3,1 1 10,2 5 16,-2-3 6,1 4 6,3-1 7,-1 2-2,3 3 5,-2 2 8,1-1-4,0 5 0,3 4-3,-4-4 0,6 5-3,0 3 1,0 0-2,5 6-2,0-4-3,-7-2-3,8 4-2,-1-1 5,3-2-11,-2-1 1,5 0-4,-6-3-2,4-3-2,-6-2 2,2-3-5,-4 2-2,1-3 2,-1-2-5,-1 0 2,-3-1-1,2 0-4,-6-3 0,1 2-10,2-3-19,-5-3-26,1 1-30,-3-2-36,2-3-35,-1 2-35,2-5-24,-4 4-30,2-5-33,-1 1-32,1-1-29,1-2-23,-2-3-36,1 2-210,2 2-651,-1-3 288</inkml:trace>
  <inkml:trace contextRef="#ctx0" brushRef="#br0" timeOffset="25709.41">4546 4193 229,'-3'-2'254,"3"2"-1,-12 2 0,7 1-1,-3-2-3,2 1-7,3 3 0,-6 3-20,1 3-5,3 2 2,-4 7-3,2 0-8,2 2-2,3 2-13,-1 6-5,3 4 0,3-3-23,2-1-5,1 1-7,6 3-6,-3-7-11,4 4-9,0-10-6,3 1-3,3 1-6,-2-9-4,9 0-1,-2-3-3,2-4-3,-1-6-3,4-4-2,-1-8 0,0 0 6,-1-7 2,4-2-1,-3-6-1,-2-1-4,-1-1-7,-3-3 2,-1-4-11,-3-1 7,-6-3-13,2 0-5,-7-7-6,-1 1-12,-3 3 2,-3 1-5,-2 0-5,-3 4-7,-4 1-6,0 5-5,-4 3 0,0 9-3,-3 5-3,-7 0-6,2 4-3,-6 4 0,-3 6-20,-1 2-31,0 1-58,-1 4-66,0 3-70,4 1-73,-1 8-71,-3-2-95,6-1-457,0 0-1007,7 5 446</inkml:trace>
  <inkml:trace contextRef="#ctx0" brushRef="#br0" timeOffset="27417.6">-544 6256 257,'0'0'320,"-6"2"-19,6-2-14,-6 0-11,6 0-17,0 0-17,-9-6-8,6-1-11,1 1-12,-2 1-7,4-3-22,-5 0-8,5-4-5,0 0-9,0 0-13,0-2-2,5 1-5,0-1-8,-1-1 3,4-2 3,1-1 3,3 3 4,0-2-6,3 0 2,0 2-11,-2 0-6,5 3-4,0 0-13,1 3-13,-4 6-5,5-2-12,-4 7-2,3 2-7,-2 3-11,-4 4-2,2 0-4,-5 4-3,1 1-2,-6-2-2,0 12 3,0-4 2,-5 3-2,-1-1 5,-5 1 1,-2 7 1,-1-1-12,0-9 0,-2-3-7,-4 6-5,6-4 3,-6-4-6,0-1 0,0-4-5,2 1 2,2-5-7,-3 1 5,6-3-4,-3-4-6,5 0 3,-1 4-4,1-9-7,6 3-2,0 0 0,-8-7-1,7 2-3,2-2-2,3-1-3,4-3 5,-2-1 2,6 1-6,-3 2 3,0-1 1,8-1 2,-4 1-2,3 2 4,-5 2-5,4 2 2,3 4 2,-2 0-2,-2 0-1,2 0 3,-5 4 3,3 8 2,-1-1 2,0 4 4,-4 1 7,3 2-1,-3 3 3,-1 10 6,-2-6 1,0 5 4,-3 4 7,0-1 2,-3 2 10,-5-1 4,-3-1 3,-1 1 7,0-2-4,-4-1 7,-2-4-11,1-1-3,0-6-5,0-4-4,-1-1-3,1 1-2,-1-7-7,3-3-3,-4-3 1,3 1-4,1-8-5,0 1 3,0-6-9,-2-3 1,1-1 2,1-5-11,3 1-1,0-2 2,0-1-9,4-1-7,-1 3 0,5 3-18,-2-1-6,2 1-14,0 3-11,-1 1-25,4 3-25,-1-3-28,-1 4-33,3 1-38,-2 3-34,3-5-31,5 5-31,1 0-29,0 2-34,3 1-33,2 0-32,6 3-354,-1 1-848,6 1 377</inkml:trace>
  <inkml:trace contextRef="#ctx0" brushRef="#br0" timeOffset="26648.46">-353 6077 5,'0'0'11,"0"0"-14,-3-7-3,3 7 1</inkml:trace>
  <inkml:trace contextRef="#ctx0" brushRef="#br0" timeOffset="27607.52">148 6800 105,'4'2'340,"1"-1"5,2-1 16,-7 0 16,12-2 9,-8 0 8,5-3-2,-4-1-11,0-2-13,-1 0-19,-1-6-22,3 3-32,-2 1-31,1-4-27,-2 2-22,-2-2-28,3 0-31,0 6-64,-2-2-61,0-1-82,-2-2-89,4 6-85,-4-2-96,0 3-101,1-2-319,-1 2-802,0 1 354</inkml:trace>
  <inkml:trace contextRef="#ctx0" brushRef="#br0" timeOffset="28888.83">2135 6245 76,'8'-5'295,"-8"5"0,0 0-5,3-8-12,-1 2-6,0-1-14,1 0-9,1-2-10,-1-5-13,0 3-15,-1 5-8,-1-6 2,1-3-19,-1 4 1,-4 0 13,1-3-18,-2 4-17,-1-2-16,-6 3-17,1 2-9,-7 0-14,6 5-13,-9-4-9,1 4-11,2 4-3,-4 1-10,3 2-6,-2 2-5,2 3-7,4-4-6,1 4-4,3 2-3,0-1-4,3 3-4,4-3-5,-2 0 7,5 1-7,0 2 3,4-1-3,0-3-8,7 4-4,2 1 2,3-3 1,8 7 0,1-5-2,5 3 1,-1-3 2,2-1-2,-2 4 0,1-5-4,-5 3 0,1 1 3,-11-4-3,4 4 10,-10-4-11,0 4 12,-1 1-13,-3-1 5,-1 4 2,-4 1 4,0 0 5,-5 3-3,-3-3-4,0 3-1,-6 3 4,-5-2-5,5-5 0,-1 3 0,0-5-3,-1-4 4,2-3-4,-4-1-1,0-3 5,6-3-6,0-4-4,-1-2-1,0-2-11,0-2-11,2-3-15,-3-3-15,3-6-5,1 0-8,1-4-16,3-1-16,-1 0-10,2 1-8,2-3-4,1 4-15,-2 6-17,4-1-15,0-1-26,0 7-32,0-1-25,3 4-20,2-2-19,-3 6-253,3 0-586,1 3 260</inkml:trace>
  <inkml:trace contextRef="#ctx0" brushRef="#br0" timeOffset="29373.76">2482 6519 19,'1'-6'298,"2"2"1,-3 0-1,0 4-5,0-11-2,0 11 7,0-6-14,0 6-6,-3-6-9,3 6-15,0 0-21,0 0-13,0 0-15,0 0-14,0 0-6,0 0-6,-1 23-10,2-9-9,2-2-8,-3 6-14,5 0-6,-3-2-13,4 5-7,2 0-7,-2-6-13,0 0-12,3 2-1,-3-6-12,3 3-3,0-1-7,-3-4-3,4 2-7,-1-5-5,1-1-2,-2-1-3,-1 2-1,1-5-5,3-2 0,-4 0-2,1-2-3,1-3 1,-2 1-6,2-7-3,-1 2-1,2-7-3,-2 1-3,0-4 2,-5-1-6,7 0 4,-9-4-3,7 4 1,-6-3-4,0 2 5,3 0-5,-4 3-2,-1 5 7,3 2-5,-3 6 3,0-3-6,2 1 3,-2 1-2,0 3 3,2 0 2,-2 4 2,0 0 6,0 0 0,0 0 5,0 0 4,6 17 2,-3-11-1,0 6 3,-2 3 4,3 0-5,-1 1-1,1 0-3,3 4 1,-3-7-5,-1 10 0,3-4-6,1 1 0,-3 1-2,0-4 0,0-3-22,3 0-27,-3-1-34,1-2-46,1 1-43,1-5-43,-2 0-34,0-2-35,1-3-34,-3-2-41,3-1-49,0-3-348,-1-3-806,3 0 357</inkml:trace>
  <inkml:trace contextRef="#ctx0" brushRef="#br0" timeOffset="29927.69">3127 6381 42,'0'0'312,"0"0"-1,0 0 2,0 0 1,-8 19 3,8-10-1,0 5-12,-3 2-2,1 1-3,2 5-9,2 3-9,1-3-19,-3-1-12,0 0-20,4 1-18,-2-1-17,0-6-18,2-1-16,0 0-19,0-5-8,-1 0-14,2-2-13,-4-2-3,4 4-16,-1-8-5,3 1-7,-7-2-11,9-3-6,-3-3-6,3-3 1,-3-2-13,2-2-3,2-6-6,1 1-9,-3-2-12,2-3-10,0-4-10,-2 5-5,0-2-5,-2 5 1,5-2 7,-9 6-1,1 0 0,4 5-1,-7 1 0,5 2-2,-2 2 4,-1 1 3,2 2 0,-4 2-3,0 0 11,13 11-1,-9-1 8,1 1 0,-1 1 2,2 1 0,1 6 6,-1-1 0,-1 2-6,1-3 1,-1-2 3,-2-2 0,1 2-3,0-4 2,-1 0 2,0-6-2,1 4 1,-2-5 6,0 0-4,0-1 5,0 0 0,-2-3-1,0 0-3,0 0-2,16-10-2,-11-1 0,3-2-4,-3 0 1,3 0-4,4-5-1,-2 0-2,-1 2-1,2-5-4,-2 1 1,0 1 0,0 3-3,-1 7-1,1-3 3,-5 3-1,4-1 1,-1 5-4,-2 2 2,1 0 2,-1 3-3,-5 0 5,13 6-1,-10-1 2,5 4 3,2 1 2,-3 4 4,4 5 1,1-3-3,-1 3 0,3-1 2,8 6-1,-3-6 3,4 3-2,0-3-4,1-1-2,-2 0-5,-3-7-22,0-1-35,1 0-42,-4-2-32,3-3-68,1-2-56,-1-2-57,-5-3-63,6-4-63,-5-2-296,0-3-797,2 0 353</inkml:trace>
  <inkml:trace contextRef="#ctx0" brushRef="#br0" timeOffset="30563.79">4279 6255 235,'-4'-9'302,"2"1"-2,-1-2-12,2-3-8,2 1-7,0 2-11,3-5-14,1 5-18,1-2-11,4 1-21,-7 0-13,3 3-10,-2 0-9,-1-1-8,2 4-4,-1 3-1,0-3-4,-3 0-9,-1 5-14,4-5-9,-4 5-12,0 0-14,0 0-3,-21 3-7,9 3 2,-3 1 5,-2 4 6,0 1 12,-2 1 9,2-1 8,-8 6 10,3 4 8,4-1-3,-3 1-6,8-3-5,4 1-8,-4-1-10,7-1-9,0 6-6,5-2-4,2-4-12,1 3-8,2-7-6,2 6 0,7-2 1,-5-3-12,0 1-2,5-1 1,-4-3-5,-2-3 2,0 3 0,2-5 1,-2 2-16,-2-2-2,4 1 1,-3-4-8,2 2-3,-2-3-11,3 2-1,-2-1-27,0-1-34,2-1-44,-2-1-60,2 2-68,1-3-65,0 0-76,-1 0-91,4 1-97,-1-1-311,1-1-934,-3 1 413</inkml:trace>
  <inkml:trace contextRef="#ctx0" brushRef="#br0" timeOffset="30164.33">4120 6414 259,'0'0'258,"0"0"10,13 6 17,-4-6-4,4 0-5,3 0-2,3 0 9,3-6-11,4 3-4,1-2-11,4 1-8,-6 0-19,4-2-10,-2 0-20,0 1-12,-8 2-21,0-1-17,0 2-16,-1-2-19,0 0-4,-1-4-9,0 2-5,1 2-13,-7-2-13,8 2-11,-4-3-16,-3 1-24,-4-1-29,2 1-38,-1-1-35,-2 4-36,-1-3-26,-1 4-37,-2 2-61,-3 0-61,4-4-77,-4 4-240,0 0-671,0 0 297</inkml:trace>
  <inkml:trace contextRef="#ctx0" brushRef="#br0" timeOffset="31360.01">5615 6114 48,'0'0'278,"9"0"16,-9 0 9,0 0 0,0 0 7,0 0-7,0 0 9,0 0-3,0 0-7,-11-10-9,7 9-6,0-4-1,1-1-18,-3 1-10,0-4-25,1-1-20,-3 1-20,-1-2-20,1 3-18,-1-3-17,1 3-14,-1 1-14,-2-1-11,1 2-9,-3 0-9,-1 1-10,0 4-5,-2 2-7,-1 3-8,-1 7-8,3-3-6,-2 7-5,4 2 0,4 1-1,-4 5-8,4 6 0,3 2-5,5-8 3,1 9-1,1-1-6,5 0 0,0-7 0,6-2 0,1-2-4,0-2 3,3-2-2,7 1 1,-5-7-3,1 0-1,3-9 0,-2 3 5,0-4-5,3-2-3,-5-5 2,7 1-1,-7-4-1,0-2-1,-3 1 1,1-5-1,-4-1-2,-3-3 7,-1 3-5,-2 4 0,-1-8 1,-2 0-3,-1 5 2,-2 1-2,-2-7 0,-1 10 1,-1-3-2,0 5 5,0-1 5,1 5 4,1-1 8,-2-1 1,0 3 0,2 4-3,-1-3-4,3 4-3,0 0 0,0 0-2,0 0 2,0 15-1,3-9-1,2 8 3,0-3-1,2 1-1,6 7 2,-2-1 0,2-1-3,3 8-3,0-9 4,-4-1-4,7 7-2,-2-4 0,1-6-2,-4 3-5,2-3-25,0 3-40,-1-2-47,-5-6-55,3-2-57,5 4-60,-7-5-55,2 1-75,2-3-75,-4-2-303,0 0-857,5-4 380</inkml:trace>
  <inkml:trace contextRef="#ctx0" brushRef="#br0" timeOffset="31583.37">6221 6219 64,'0'0'349,"0"-5"-10,0 5 2,5-5 9,3 1 25,3-1-18,5-4-10,-2 2-11,8 4-21,-1-2-17,6-2-24,-1 4-26,3-2-24,-8 0-24,-3 0-19,2 1-18,-1-1-18,1 2-14,-4-1-13,-4 3-14,1-3-13,-2 4-28,-3 0-30,-1 5-34,-1-5-44,-2 0-43,4 1-44,-8-1-36,9 0-47,-9 0-53,0 0-70,0 0-67,0 0-226,0 0-685,0 0 303</inkml:trace>
  <inkml:trace contextRef="#ctx0" brushRef="#br0" timeOffset="31856.75">6337 5945 64,'-5'-5'378,"-1"1"-1,4 2 10,2 2 9,-5-5-5,5 5-16,-2-4-20,2 4-18,0 0-6,-6 11 0,4-2 5,0 7-1,-1-4-4,3 10-12,-2 2 8,2-3-33,0 11-7,2 0-15,-2 6-15,0-2-35,2-3-3,-1 0-27,3 2-14,-4-1-19,3-2-10,0-9-22,0 8-7,1-7-16,0 0-5,0-2-18,3 1-23,-1-3-55,1-2-7,-1-3-64,0-2-53,0-4-58,-1-3-70,3 0-77,1-2-85,-1-3-94,2-3-79,1-5-374,-2-4-1037,3-6 459</inkml:trace>
  <inkml:trace contextRef="#ctx0" brushRef="#br0" timeOffset="32356.38">6801 5424 50,'6'-8'371,"-3"2"-38,1 3-25,2 0-10,-5 1-1,-1 2 5,0 0 8,9 8-12,-5 3 4,-2 6-1,2 5-5,-4 11-7,1 4-10,-1 6-3,2 2-5,0 14-14,-2-12-13,0 16-14,-2-5-12,2-15-14,2 5-20,-2-5-12,0 3-20,4-5-11,-2-2-5,-2 1-19,1-3-10,-1-4-10,1-12-8,2-1-12,-2-3-10,2-7 6,-3-1-13,5 6-10,-4-12-1,2 2-3,3-5-4,-6 0 5,12-17-19,1 1-13,3-2 3,2-7-7,2-3-10,-3-2-2,2 0-12,1-1 6,-2 7 0,1-2 3,-4 9-5,-2 1 4,-1 4-1,0 3-1,-4 5-2,5 2 3,-1 4 4,-1 1-2,0 5 0,0-2 3,2 11-3,0 1 8,2 2 17,-1 5-6,3 2 1,-2-1-1,-2 3 7,-4-8 8,2-1 5,-5 1 7,-1 2 8,-2-7 14,-1-1-1,-2-3 9,-2 4 1,-1-4 3,-6 0-6,-2-3-2,-6 4-37,0-5-31,-3-2 0,-7-1 0,-3 0 0,1-2 0,-3-5 0,3 2 0,-1 0 0,0-1 0,9 0 0,0-1-71,3-2-112,8 4-68,-1-3-84,1 3-77,2 0-94,8 0-100,-8 0-366,8 0-1052,0 0 466</inkml:trace>
  <inkml:trace contextRef="#ctx0" brushRef="#br0" timeOffset="33295.38">-328 7462 47,'0'0'330,"3"-2"8,-3 2-4,0 0 10,0 0 1,0 0-5,0 0-5,0 0-5,0 0-3,0 0-7,0 0-16,-9 13-8,7-7-12,0 2-7,-3 4-16,1 1-14,-1 1-21,1 2-10,-2 5-9,3-2-19,-1 3-17,-2 3-15,3-2-13,-1 8-8,2 0-14,2-8-10,-2 0-5,4 1-13,0-2-9,1-3-5,1 2-8,0-5-9,2-2-6,1-2 2,2 0-13,1-2-5,3 2 2,-2-3-10,3 1 4,-1-5-4,6-3-1,-3-2-8,3 2-5,-1-2-9,-1-2 6,1-3-14,-2 2-26,3-4-53,0-1-24,-3 5-31,1-4-38,-5 1-38,-1-2-37,1 1-31,-1 1-17,-4 1-29,2 0-28,-4 0-34,6-1-21,-9 2-56,2 2-239,-1-2-760,-3-1 337</inkml:trace>
  <inkml:trace contextRef="#ctx0" brushRef="#br0" timeOffset="33556.39">8 7607 4,'0'-5'318,"0"5"2,-1-6 9,1 6-6,0 0-7,0 0-8,0 0-13,0 0-8,0 0 7,0 0 5,-9 19 6,9-5-1,-5 7-3,1 1-8,0 1-14,-1 14-10,-2-2-24,2 1-6,1 1-21,-1-1-18,5 0-23,-3 0-11,1-3-19,0 3-16,1-2-10,1-1-14,1 3-2,1-11-20,0 2-20,1-7-31,2 4-38,3-4-46,-4-1-50,4-1-53,-2-8-54,2 0-59,1 1-49,-2-7-58,-1 2-58,1-6-401,-1 0-899,2 0 398</inkml:trace>
  <inkml:trace contextRef="#ctx0" brushRef="#br0" timeOffset="33767.47">326 8014 112,'5'-3'403,"2"0"21,-3-1 21,0 1 21,-4 3 18,5-6-14,-4 2-16,-1 4-21,0-7-29,2 0-25,-1 3-37,-1-1-34,0 5-34,0-14-27,0 8-19,0 0-31,0-2-36,3 1-59,-2 2-55,-1-3-75,0 3-85,2-3-92,-2 1-80,0 2-92,2 0-109,-2 5-329,2-6-882,1 4 390</inkml:trace>
  <inkml:trace contextRef="#ctx0" brushRef="#br0" timeOffset="34599.42">2519 7792 59,'2'-4'346,"-2"4"3,0 0 0,0 0-14,0 0 9,0 0-15,0 0-14,0 0-12,-11 15-17,5-5-8,2 2-21,-5 3-19,0 6-6,-1-3-15,0 4-14,0 8-17,1-9-15,0 8-19,4-5-13,-1 0-13,3 2-16,0-3-9,-1-1-10,4 0-7,0 0-11,1-1-11,2-5-9,-3-1-30,4-3-40,0-1-41,1-2-43,0-3-58,3 0-49,-4-2-46,1-1-51,3-6-46,0-5-45,-2 1-265,2-7-715,1-7 317</inkml:trace>
  <inkml:trace contextRef="#ctx0" brushRef="#br0" timeOffset="34885.42">2456 7604 120,'-4'-23'272,"1"0"6,2 1 6,5-5-12,0 5 2,0 1-3,4 0-23,4-2-9,3 5-6,-3-1-10,8-3-11,3 2-10,0 3-11,1-2-5,4 1-10,-2 6-8,1 2-11,-1 3-10,-9-1-15,6 8-1,-4 0-9,-4 3-7,-1 0-6,-4 3-5,-2 3 1,1 4-3,-6 1-10,-2 9-5,-1 0-6,-4 9-4,-7 2-10,-5 0-10,-2 2-2,-2-3-9,3-2-5,-7 0-2,6-4-8,-7 2 3,6-9-6,-1 1-4,8-5-3,-2-3-12,5-5-18,0 1-29,0 2-37,4-6-54,-1 0-45,5-3-36,1 3-30,0-5-41,8 5-64,1-5-29,1 3-291,-1-2-720,6-1 319</inkml:trace>
  <inkml:trace contextRef="#ctx0" brushRef="#br0" timeOffset="35199.03">2883 7901 129,'1'14'234,"-2"-1"6,1 2 9,-4 4-6,-1 0-7,5 1-11,-4-1 1,1 3-13,1-1-4,-1 3-5,-2-2-5,5 0-13,-4-2-4,4-1-7,-2-6-5,2 1-4,-2-1-12,2 0-11,-1-2-1,1-4-21,1-1-14,-1 0-12,0-1 1,0-5 0,0 8 2,0-8 8,0 0 3,0 0 1,0 0-6,2-19-6,1 3-4,0 4-8,5-10-4,-6-3-8,5-8-4,-2 5-3,3-5-12,0 0-3,2 2-4,0 9-6,2-6-3,1-2-7,-4 11-4,0-1-4,1 1-1,1 0-14,0 4-21,-1 0-29,3 0-27,-5 4-33,8-2-33,-1 3-41,1-2-25,-6 5-26,8 2-22,-5-1-22,0 5-29,4-5-17,-5 2-19,1 4-243,-3 2-626,1 0 277</inkml:trace>
  <inkml:trace contextRef="#ctx0" brushRef="#br0" timeOffset="35369.17">3253 7867 96,'2'15'138,"0"4"11,0 5 26,2-2 13,-3 1 9,2 0 10,-3 8 9,-3 1-3,3-10-5,0 3-2,-2 8-5,-2-10-11,1 0-5,1-2-14,-1 1-23,2-1-14,1-9-10,0 2-12,0-6-12,0 4-6,1-5-21,2-1-17,-1-1-36,1-1-41,-3-4-45,4 0-52,-4 0-51,10-9-54,-9-1-61,2-2-170,2 0-491,-1-9 218</inkml:trace>
  <inkml:trace contextRef="#ctx0" brushRef="#br0" timeOffset="35567.28">3332 7689 136,'0'-15'321,"-5"3"-2,5-4-8,0 5-5,-4-1-19,4 4-8,-4-3-19,4 2-29,0-1-10,0 2-30,2 0-18,0 2-29,2 0-4,1-3-10,-2 7-29,4-4-1,0 2-36,-1-1-34,0 5-34,2-1-37,0 5-31,0-1-30,0 6-27,-1-4-32,-1 7-25,4 0-41,-1 7-39,-5 2-160,1-2-462,-1 3 204</inkml:trace>
  <inkml:trace contextRef="#ctx0" brushRef="#br0" timeOffset="35907.74">3476 7984 149,'4'20'191,"-3"0"10,3 1 6,-1-6 5,-3-3 4,2 4 3,1-1-1,-2-3-8,3 0-1,-4-1-8,3-1-7,-3 0-10,0-4 6,0 3-21,1-4-3,-1 0-2,0-2-7,0-3 4,4 5-6,-4-5-6,0 0-15,0 0-13,0 0-12,4-16 0,-3 6-22,1-3-8,4-1-9,-1-10-2,0 4-6,2-11-15,2 10 0,4-9-3,-1 2-8,-3 6-8,6-7 0,-6 8-10,3 1 15,-2 5-13,-3 2-3,2 4 3,-3-2-4,-1 4 2,1 4 4,-1 3 1,0-3 8,-5 3 4,12 5 6,-6 1 4,1 3-2,2 10-1,-3-1 5,2-2-11,1 7 1,-1 6-5,0 4-2,1-10-2,0 7-6,-2-6 0,4 4-4,-4 4 0,2-13 1,-3 1-10,0 1-24,0-5-39,-1-2-38,0-1-39,0-1-45,2-1-38,-1-1-51,-2-4-42,0-2-47,2-3-43,0-1-225,-6 0-673,11-2 298</inkml:trace>
  <inkml:trace contextRef="#ctx0" brushRef="#br0" timeOffset="36377.97">3928 7906 197,'-4'-5'318,"2"4"-20,2 1-4,0 0 1,6-11 1,-2 10-10,9-4-8,-1 0-18,5 0-26,3 2-27,7 0-19,-1-2-18,-1 4-20,7-3-51,-7 2-72,-3-1-81,4 3-99,5 3-68,4-8-34,2-1-231,0-1-526,14 0 233</inkml:trace>
  <inkml:trace contextRef="#ctx0" brushRef="#br0" timeOffset="36209.55">4079 7548 113,'0'-58'313,"0"19"7,-2-3 9,0 7 11,-4-2 4,2 7 3,-4-3-1,6 11-8,-4 0-17,4 8-14,-2 1-19,1-8-24,1 8-25,1 1-24,-2 6-19,3-4-24,0 4-17,0 6-14,0-8-15,0 8-9,0 0-2,13 19 3,-7 1 1,1 10 1,2 5 5,-2 11-3,2 12 0,-3 8-2,2 0-4,-3 7-5,-1-4-6,0 0-10,-2 1-3,1-6-13,0-3-6,-2-1-8,2-15-7,-1 15 5,1-17-19,1-2 2,1-2-6,-1-4-2,-4-2-6,5-9-12,-3 1-29,0-10-37,-1 2-41,-1-5-48,3-2-36,-2-5-63,1 1-51,-1-5-61,-1-1-77,0 0-80,0 0-352,-8-22-927,-1 4 410</inkml:trace>
  <inkml:trace contextRef="#ctx0" brushRef="#br0" timeOffset="36787.8">5134 7151 111,'-6'-9'309,"-3"3"0,2 5 3,0-2 0,-1 3 0,-2 3 8,0 7 0,-4 2 2,2 4-3,-3 10-5,-2 5-15,3 1-12,-1 6-14,0 5-14,-2 13-6,-1 0-16,0 0-20,6 2-13,1-1-17,1 1-21,6-13-17,-2-5-12,2 18-15,1-18-11,3-1-11,2 1-9,0-8-10,3 2-13,2-4-32,0-6-38,3 4-44,0-8-46,-1-1-55,0-10-63,7 2-57,-7-3-58,6-5-64,3-6-71,0-3-307,-1-7-830,6-4 367</inkml:trace>
  <inkml:trace contextRef="#ctx0" brushRef="#br0" timeOffset="37109.25">5338 7674 298,'-5'-6'317,"-4"0"-8,0-3-3,-2 6-14,1-2-8,-1 1-14,1 3-11,1 1-18,-1 1-24,1 3-13,3 1-10,-1 1-14,3 0-2,-1 3-22,1 1 2,1 2-10,3 4-6,1-3-3,3 7-4,0 3-4,1-4 2,4 3-6,-4 0-5,6 0 5,-2-1-10,-1 0-7,1-1-4,-3-1-8,0 2-2,-4-5 0,2 0 3,-2-2 5,-2 0 0,-2 0-5,-2 2-3,-1-3-12,-3 0-14,-6 3 3,0-1-13,-1-3-4,-1-3-4,-2-2-6,2 2-6,-2-7-6,0 2-5,6-4-14,-1-3-26,0 2-39,5-1-46,-1-7-60,2-1-52,2-1-59,3-1-59,2 0-74,3-1-73,3-1-321,-1 0-861,8-2 381</inkml:trace>
  <inkml:trace contextRef="#ctx0" brushRef="#br0" timeOffset="37531.4">5527 7751 196,'-11'-8'309,"11"8"-9,-9 0 0,9 0-9,-10 4-6,10-4-9,-7 6-15,4 0-6,1 2 3,0 6 1,0 5 3,0 4 1,2 0-3,2 9-6,-4 0-12,5 1-13,0-6-15,2-4-15,-1 1-19,2-3-19,3-2-13,3-1-14,0 1-10,-4-8-11,5 4-7,-1-10-8,3-3-12,2-3-8,0-4-3,1-2-12,-1-4-9,-1-4-3,-1-1-7,2-9-3,-3 1-5,-1-6-3,-5 2-6,-2 5-4,-3-10 2,1 9-3,-4 2-2,0-1-3,-3 1 1,2 1-3,-2-1 6,1 9 15,-1 2 10,1 2 8,0 3 4,-1 2-7,1 2-6,2 2-3,0 0-8,0 0 4,-5 18 6,3-7-5,4 5-3,-1 6-4,-1-4 2,2 7-3,4-2 0,-2-1-2,2 2-5,1-2-1,-2 1 4,3 0-11,-3-3 1,0 0 1,3-1-9,-4-4-12,5-3-36,-5 0-43,1 1-45,1-5-54,2 2-65,-2-2-56,0-4-50,-2 0-54,4 0-56,0-5-428,5-3-965,-4-2 427</inkml:trace>
  <inkml:trace contextRef="#ctx0" brushRef="#br0" timeOffset="38055.93">6167 7714 276,'-8'-3'343,"8"3"-8,0 0 1,-8 11 18,6-2-8,0 1 6,2 6 0,-3 1-8,3 2-8,-3 3-10,3 3-15,-2-4-14,1 0-17,-2 0-16,0 1-20,3-6-21,-1-3-21,0 3-23,2-5-15,-2-1-17,1-3-14,2-2-7,1 0-16,0 1-14,2-6-8,-5 0-13,11-9-19,0 1-20,1-5-27,0-1-19,3-4-24,-2-1-10,-2 1-14,0-3-6,6-6-10,-2 4-2,-3 3-5,0 3 7,-3 0 9,1 7 1,-5-1 5,0 4 5,1 4 8,-1 1 8,-1 2 15,-4 0 12,9 10 20,-5 1 18,-4 3 10,1 1 14,1 6 6,-3 1-2,5 1 2,-3-2 6,2-1-8,-2 0-5,4-1-2,-3-2-4,2-7-3,-1 2-7,3-1 4,-1-4-3,1-3-5,0-4-5,4 0-3,1-3 2,-1-4-6,7-6-5,-1-1-12,1-9-11,4 0-13,-8 6-7,4-12-5,1 1-2,-3-2-3,-1 2 6,1-2 3,-5 0 3,0 11 0,-1 0 7,-1 1 2,0 3 0,-2 7 1,-5 1 4,0 4 3,5 3 11,-6 0 11,8 9 4,-4 3 4,-1 1 3,3 11 1,0-6 0,0 7 2,1-3 3,3 8 6,-1-8-7,-1-1-6,4 6 7,-2-5-8,1-3-5,-3-2 2,2 0-8,-2-6-17,1 1-32,-3-5-35,2 4-60,-1-11-68,2 2-78,0-2-90,2-2-96,-4-3-376,1-2-914,4-2 404</inkml:trace>
  <inkml:trace contextRef="#ctx0" brushRef="#br0" timeOffset="38356.58">7174 7077 27,'7'-8'395,"3"1"-16,-1 1-6,2 1 7,0 3 2,-2 2 2,5 4-5,-7 0-6,4 5-7,2 9-9,-2 1-15,-1 18-8,-2-1-24,-4 7-11,2 2-13,-3 17-9,4-1 0,-7 0-14,-1 0-14,-2 3-17,0-4-12,-7 5-37,3-4-3,-3-2-14,-2-1-16,0-13-14,-1 9-14,-3 3-12,0-5-14,1 6-9,-1 0-10,2-21-77,0 4 0,1-3 0,-2-1-96,0-1-127,5-5-142,-1-4-67,2-5-72,3-6-102,-1-5-389,1-2-1077,-3-3 477</inkml:trace>
  <inkml:trace contextRef="#ctx0" brushRef="#br0" timeOffset="40766.78">1100 10785 268,'-2'-2'293,"2"2"0,-9-4-3,8 1-1,1 3-12,0 0-5,-3-8 0,3 8 4,3-5-2,0-2-2,1 3-3,5 0-3,0 2 0,5-4-4,0 1-11,6 2-10,0 0-19,8-5-16,6 6-15,-6 1-19,3-4-14,1 4-17,5 1-13,-2 0-8,-1 3-13,13-3-12,-10 4-10,-1-4-6,-2 2-5,2 4-10,-1 2-10,1-3-1,-4 1-8,-1-1-5,-2-4-13,-2 4-18,-6 0-26,-2-5-37,0 1-39,-4 0-49,-1-1-60,-1-1-50,-2 0-49,0 0-52,0-3-62,-4 3-53,0-1-266,1-1-796,-2 0 353</inkml:trace>
  <inkml:trace contextRef="#ctx0" brushRef="#br0" timeOffset="40456.51">1547 10678 301,'0'0'309,"0"0"-10,0 0-4,0 0-4,0 0-1,0 0-8,0 0 2,0 0-18,0 0-9,0 0-6,0 0-14,0 0-9,0 0-12,0 0-9,-13 6-13,10 0-8,1 4-9,1 3-9,-3 1-7,2 8-8,-1 3-6,-4 8-12,3-1-12,2-1-9,-4 3-12,-1 2-9,1-1-8,3 5-7,-2-4-8,1 1-7,0-7-5,0 3-6,2-1-7,-1-10-8,2-7-20,2 5-32,-2-7-36,2-5-31,-1 1-43,0-3-27,0-1-30,1-2-22,-1-3-34,0 0-44,0 0-46,8-16-52,-6 3-326,-4-1-764,0-5 339</inkml:trace>
  <inkml:trace contextRef="#ctx0" brushRef="#br0" timeOffset="41080.98">2316 10480 180,'0'0'315,"-4"-5"5,1 3-4,3 2 5,0 0 2,-10 6-18,2-4 6,2 5-9,-2 5 0,-5 4-1,1 3 0,-4 8-8,2 1-6,1 3-5,3 1-10,-2 1-6,2 2-15,-1 1-7,5 2-17,-2 0-17,2 2-13,2-3-21,4 1-7,1 4-28,0-3-5,3 2-19,3-5-13,0-2-5,1 3-10,1-13-11,3-2-17,-2-1-23,2-4-30,0 0-40,-3-7-41,5 0-53,-3-3-62,2-3-67,2-2-48,-5-4-48,-1-1-57,1-4-61,-1-5-388,2-3-927,0-4 411</inkml:trace>
  <inkml:trace contextRef="#ctx0" brushRef="#br0" timeOffset="41505.11">2491 10825 126,'0'0'287,"0"12"9,0-3 5,-4-2 4,0 5 1,4 2-6,-1 2-3,-3-4-16,3 5-9,1-1-7,1 1-18,-2 1-8,1 2-22,-3 2-11,3-7-12,0 1-17,0-1-10,-4-1-25,4-6-9,0 5-13,0-5-12,2-2-12,-2-2-9,0 1-7,0-5-8,0 0-7,0 0-6,0 0-9,10-15-5,-6 3-2,1-6-10,-1-1-7,4-1-7,-1-2-8,4-9-1,-3 9-10,5 0-8,-3-7 11,4 2-2,-6 5-4,5 0 1,1-2 1,-3 7-1,-1 0-1,-2 3-1,0 0 3,2 6-2,-5-1-1,3 4 1,0 2 3,-2 3-5,2 0-2,0 3 5,-1 1 4,3 3-3,-3 2 18,-1 3 1,3 3 9,-4 5 4,6-1 6,-6 2 5,4 2 4,-4 1-1,-1-3-5,3 4-2,-3-3-6,1 2-5,-1-1-2,-1-1 3,-1-2-5,1 4-4,-1-3-7,-1-3-21,1-3-35,0-2-38,-1-5-48,0-1-52,-1-1-53,0-2-47,2 1-56,-2-5-66,0 0-336,2-15-802,-1 3 354</inkml:trace>
  <inkml:trace contextRef="#ctx0" brushRef="#br0" timeOffset="41823.49">3036 10225 239,'-3'-6'335,"5"0"-17,-2 0-20,0-1-18,0 7-13,0 0-11,0 0-2,0 0 4,6 16-1,-1-5-2,6 9-3,0 2-12,2 8 0,6 4-2,-5-1-9,4 5-8,-2 0-1,9 15-12,-9-13-11,10 14-19,-5-2-9,-7-12-14,2 0-9,4 18-7,-9-15 2,6 12-7,-12-16-9,8 18-9,-10-12-9,-2 10-13,-1-12-5,-1 0-11,-2-1-10,-6-5-10,0 3-2,1-4-8,-2-5-7,-1-3-30,2-5-24,1-7-33,2-3-34,-1-4-39,1-4-41,1-1-46,1-4-50,4 0-33,-9-7-36,6-2-36,2-3-38,3-3-41,2-6-281,0 2-779,5-1 345</inkml:trace>
  <inkml:trace contextRef="#ctx0" brushRef="#br0" timeOffset="42063.43">3587 10947 236,'7'0'279,"-7"0"5,8-3 9,-2 6 0,3-4 2,0 1 11,2 1-3,0-1 4,6-1-5,4 1-6,-4 0-7,5-2-19,3-4-20,-7 3-24,3 0-24,-3 1-18,1-2-19,1 1-19,-2-2-12,-1 3-14,0-5-15,2 5-4,-5-2-19,0 2-20,1-1-34,-5 1-39,1 2-58,-1-1-41,-3-3-54,0 2-45,-2 2-42,-5 0-50,9-3-48,-9 3-334,0 0-739,0 0 327</inkml:trace>
  <inkml:trace contextRef="#ctx0" brushRef="#br0" timeOffset="42312.3">3637 11152 261,'-5'6'362,"1"1"-19,0-4 1,3 2-9,-1 0 19,2-5 15,4 6 5,0-1 4,3-4 5,3-1-19,3 1-21,0-1-24,5-1-16,0 1-30,2-4-23,2 4-11,-6-2-38,2-3-21,0 4-21,2-3-12,-3 0-14,3 4-18,-5-3-25,2 3-27,-1 0-45,-3-2-56,-1 2-68,1-3-70,-3-1-78,1 2-90,-1 1-108,-5-1-437,2 1-962,-7 1 426</inkml:trace>
  <inkml:trace contextRef="#ctx0" brushRef="#br0" timeOffset="82370.65">4946 10865 16,'-1'-7'235,"1"7"1,-2-10-5,2 5-1,-1-1-10,1 0-8,0 0-7,-2-3 0,2 3-18,-3-3-7,2-3-6,-2 6-7,1-3-3,2-1-3,-4 2-3,1 1-1,-1-2 3,1 2-17,-1-1-8,-2 2-6,0 2-14,-3 0-6,2 2-19,-6 0-9,1 2-6,-1 4-7,-5 3-5,0 2-3,-6 4-10,-2 1-2,3 5-5,-2 2-3,2 1-3,0 2-1,4-2 4,-1-1 2,0 1-3,7-1 7,5-1-5,0-3 2,-2 1 1,6 2-2,-1-4-4,5 0 9,3-1-2,-1 6 7,6 0-3,1-1 0,0-2 0,7-3-3,-2 1 0,2-5-7,8 5-1,-6-7-3,1 1-3,1-3-1,7 1-1,-8-2-10,4-1 0,-3-2-1,8-2-2,-7 2-6,-3-1-22,0-1-25,-5-2-32,4 1-34,-3-3-31,-1 0-23,-4 3-26,3-3-27,-1 0-30,-4 3-33,0 0-34,-1 0-27,2-2-272,-4 2-653,1-3 290</inkml:trace>
  <inkml:trace contextRef="#ctx0" brushRef="#br0" timeOffset="82952.66">5146 11589 1,'-4'0'120,"4"0"12,0 0 16,0 0 24,-10-3 15,10 3 14,-7-2 16,5-4 3,2 6 6,0-6 3,0 6 7,1-7-8,0 1 3,2 0-2,-2 0-9,2 2-5,1-1-16,1 2-13,-2-2-14,2 1-14,2 0-17,0 2-12,2-1-14,-1 0-12,5 3-11,-3-3-10,8 2-4,-1 1-12,0-1-4,2 1-33,0-2-39,7-1-30,-5 3-34,0-1-31,-1-3-36,7 0-38,-5 4-43,4-3-47,0-2-33,-6 3-279,0-3-628,0 1 278</inkml:trace>
  <inkml:trace contextRef="#ctx0" brushRef="#br0" timeOffset="82750.42">5201 11226 5,'4'-4'251,"-1"-4"5,-1 4 5,2-5-10,-1-2-10,-1 4-9,2-8-8,-1 5 2,-1-2-22,0 0-13,-2-1-11,2 0-2,-2 0-7,4 2-10,-4 0-2,-2-2-4,2 7-16,-2 0-1,2 0-8,2 0-7,0 2-10,-2 4-8,-2-9-12,2 9-9,0 0-8,0 0-10,0 0 3,0 0 5,0 25-3,-2-6 0,6 1 0,-4 1 3,2 5-6,2-2 5,-2 2-6,-1 0-3,6 4-7,-4-7 2,1 2-3,1-2-2,2 8-5,-1-10-5,-1 0-3,0-2-3,-1 3-6,-1-2-6,-2-5 0,2-3-3,0 1-3,-5-3 0,2 2-3,4-3-3,-4 0-36,0-3-33,0 0-31,-2-1-44,2 0-31,-2-1-24,2-4-22,-4 5-21,4-5-28,-5 1-24,-2-1-11,2 1-24,5-1-11,-13 0-200,3 1-568,0-1 252</inkml:trace>
  <inkml:trace contextRef="#ctx0" brushRef="#br0" timeOffset="83249.65">6012 11186 137,'0'-3'309,"3"-3"-1,3-1-8,-4 5-14,-1 1-10,-1 1-3,10-5-15,-5 2-3,1 0-8,0 5-12,0-4-18,0 1-3,5-1-21,-4 1-15,3 2-13,-1-1-18,2-1-12,1 2-14,0-1-9,2 0-15,-1 0-7,2 2-12,-5-4-8,1 2-13,4 2-5,-4-2-7,2 0-26,-7 3-20,7-3-28,-3-2-26,-1 2-27,-1 2-25,-2-2-24,1 0-28,-7 0-35,11 0-44,-5-2-42,-1 1-63,-3-2-200,2-2-587,0 0 259</inkml:trace>
  <inkml:trace contextRef="#ctx0" brushRef="#br0" timeOffset="83539.39">6226 10914 8,'0'0'349,"-8"-3"-9,5 2-9,3 1-4,-6-1-21,6 1-14,0 0-19,0 0-9,-7 7-11,7-3-3,-2 2-9,2 3 2,0 0-10,4 1-4,-3 4-8,3-1-3,-4 2-9,2 1-14,0 5-15,0 3-17,0-2-10,-2 1-14,4 0-12,-4 1-15,2-3-11,-1 1-11,3 2-10,2 1-4,-1-4-5,1 1-16,-1-1-17,1-1-30,1 0-30,-3-7-40,2-1-35,0 3-40,0-3-48,4-3-42,-1 1-49,1-1-57,-1-6-71,-1 0-335,2-1-800,1-7 353</inkml:trace>
  <inkml:trace contextRef="#ctx0" brushRef="#br0" timeOffset="84014.8">7101 10868 297,'-2'-3'314,"-1"-2"1,-1-1-9,-3 0-9,1-2-11,2 5-8,-4-2-7,1-2-22,0 0-14,1-1-17,0 4-16,-5-1-17,-1 3-17,-1-3-6,1 2-20,-1 2-6,-5 6-8,2 1-14,-4 3-4,3-1-6,-1 2-11,2 1 4,-2 2 2,4 0-6,-1 1 8,5 4-13,-1-1-1,2 1-4,0 3-5,8 0 1,-3 0-1,2 1-6,2-1-3,2 1 4,-1 0-6,6 2-5,3-3-4,-2-1-4,3 1-8,0-4-2,2-1 0,2-1-7,0 0-4,-3-3-5,13 4-3,-7-6 2,3-3-12,-4 1-27,2-2-33,-1-4-41,1 1-40,2-2-40,-4-1-40,3-1-36,-3 1-49,-5 0-46,3-5-44,-3 2-53,-1 0-220,-4 1-708,4 1 314</inkml:trace>
  <inkml:trace contextRef="#ctx0" brushRef="#br0" timeOffset="84422.92">7433 11261 305,'0'0'364,"0"0"-3,0 0-18,0 0-30,0 0-31,3-17-23,4 11-17,1 0-14,4-3-17,0 0-19,3 2-11,0 1-17,2-5-19,-1 4-22,-1-2-2,-2 5-15,0 2-14,3 2-9,-8-1-7,-2 1-3,1 3-7,-4 1-6,0 5-16,0-2 1,-2 1 4,-1 6-15,-1 0 4,-3 0 6,-1 5 11,-2-6 5,-1 5 7,-1 1 17,0 2 5,0-3 6,-1 1 8,0-1 1,3 3-5,2-6-3,-1 0-6,2-2-5,2 2-5,2-5-10,0 2-5,2 0-5,2 0-7,2-2-7,2 0-4,1-3-3,0-1-5,2 1-6,1-4-11,0 1-31,1-2-34,3-2-33,-2 3-42,-2-7-46,11 2-38,-7-1-38,-1-3-45,-1 3-44,3-5-48,4 0-337,-2 0-779,1-2 345</inkml:trace>
  <inkml:trace contextRef="#ctx0" brushRef="#br0" timeOffset="84655.45">8105 11244 84,'2'-6'275,"6"2"-9,1-2 8,1 1 9,-1-1 8,4 3-7,-1-4-9,4-2-19,2 2-2,2 1-16,-3-5-14,5 4-14,-5 2-19,3-2-10,0 1-8,-5-3-23,2 3-13,1 1-12,-2 1-15,-2-5-12,-1 3-12,-3 2-8,0-2-6,0 3-30,-1 0-37,-1-1-21,0 1-44,-3 0-32,2-2-35,-1-1-46,-2 4-57,2-2-65,-3 0-317,1-1-662,0-2 292</inkml:trace>
  <inkml:trace contextRef="#ctx0" brushRef="#br0" timeOffset="84904.42">8273 10941 75,'-9'1'316,"7"3"1,-2-2 17,1 3 36,1-1 18,-2 4 8,3 1-2,-2 4-12,2 0-15,2 4-17,2 4-10,1 8-24,-1-3-21,3-1-19,-3 8-22,3 1-26,-5-8-20,3 4-21,-1 3-20,0-2-18,-1-5-24,1-3-18,-2 1-41,2-2-54,3-1-55,-4-6-75,3-2-84,-5 2-61,4-3-74,1-1-105,-2 1-394,0-4-906,0-2 402</inkml:trace>
  <inkml:trace contextRef="#ctx0" brushRef="#br0" timeOffset="85589.2">9178 10839 38,'0'0'263,"0"0"7,0 0 4,8-12 4,-8 7 4,0 5 5,1-6-2,0 2 10,3 2-3,-4-4-3,0 6-11,2-9-8,-4 4-16,2 5-20,-4-5-21,2-1-16,-2 3-21,-1 1-17,-2 1-15,0-2-20,-1 2-10,-4 2-16,-1 5-6,-2 1-10,-2 0-7,-2 7-7,3-6-9,-5 12-11,4-6-2,-3 5-5,5-2-1,-1-1-5,7 4-3,-4-2-6,4 3-1,0 0 0,6 1-5,-2-1 1,5 2 2,0 0-7,5-2 0,-1 0-2,5 1-2,4-2-1,-2-3-3,9 5 1,-5-5-1,1-1 1,7-1-17,-6-3-39,3-3-40,6 0-46,-9-3-43,4-2-33,-1-1-47,-1-2-53,0-2-52,6 0-47,-8-4-256,3 2-719,-1-4 318</inkml:trace>
  <inkml:trace contextRef="#ctx0" brushRef="#br0" timeOffset="86012.5">9479 11159 5,'-2'-6'261,"2"6"4,0-6-1,0 6 8,0-7-5,1 4-10,3-3-10,1 4-6,3-2-4,-2-3-7,9 3 1,-4 0-27,2 2-11,4-2-10,0-2-21,1 6-7,-2-1-23,-4 1-8,2 0-19,-3 1 2,-2 3-18,0 0-10,-2 0-1,-2 2-12,-3 3 1,3 1-10,-5-2-10,0 5-1,-6-1-6,3 5 7,-3-1 5,0-3 0,-4 1-3,0 2 7,0 1 4,2-4 1,1 0 0,1-1-7,-1-2-6,4 0 3,0-2-3,3 5-8,0-5-5,3 1-3,0-2-2,7 4-7,-3-5 0,4 2 2,1 0-4,-2-2-4,0 2 4,4 4-5,-4-2-4,2 3-1,-6-1 4,2-3-7,0 4 2,-5-1 0,1 0 2,-2 1 9,-6 1 3,0-1 9,0 1 6,-5-1-1,-4 2-5,4-5 6,-5 5-3,-3-5-2,4 1-2,1-4-6,0-2-1,1-1 0,-1-2-5,0-1-1,2 1-10,1-1-30,-4-2-27,8 1-23,-2-2-44,1 1-47,0-2-41,6 3-46,0-11-48,0 7-56,4-7-70,1 3-281,5 0-763,4-5 338</inkml:trace>
  <inkml:trace contextRef="#ctx0" brushRef="#br0" timeOffset="86268.45">10121 11332 145,'6'-2'353,"-6"2"-2,7-4-1,-7 4 16,6-3-2,0 1 1,5-2-13,1 0-11,6-3-14,7-3-20,3 2-20,-1 0-28,3 0-28,1-5-19,1 4-21,-1-3-19,-2 2-20,3-1-15,-4 0-13,1 0-13,-4 5-13,-5 1-14,0-1-14,-4-2-18,-3 5-23,-3 0-23,1 1-36,-2-2-37,-1 1-36,-2 1-44,1 0-39,-5-2-52,3 3-69,-5 1-67,3-9-357,-3 9-792,-3-8 351</inkml:trace>
  <inkml:trace contextRef="#ctx0" brushRef="#br0" timeOffset="86520.55">10375 10994 13,'-2'-4'337,"-2"1"-10,4-3 9,0 6 19,-5-2 5,5 2-9,0 0-16,0 0-10,-4 11-9,0-5 4,4 10-4,-3 4-10,-1 2-15,2 12-18,2 0-20,-3 0-17,1 1-28,2 0-20,2 0-18,0 0-19,-1 2-17,5-1-15,1-2-9,-2 0-23,3-4-29,-3-5-37,1-3-40,2 0-58,3-2-61,-1-4-73,5 1-71,-6-10-82,9 3-80,-2-5-350,1-5-860,2 0 381</inkml:trace>
  <inkml:trace contextRef="#ctx0" brushRef="#br0" timeOffset="86868.16">11231 11032 251,'0'-12'330,"-2"-6"-10,-4 6-2,1 0 6,-5-7-7,1 8-9,0-1-13,-2 2-9,-3 0-9,-1-3-10,1 2 0,-1 3-11,-1 3-7,-3 0-15,3 2-14,0 2-16,-3 1-14,9 1-11,-5 1-11,2 4-11,0 1-13,-1 3-1,4-1-2,-3 7 1,-1 1-7,2 2 4,4 3-9,0 0-4,1 9-1,1 1-16,4 1-13,-1-1-7,3-6-12,3 8-2,2-3-9,1-7-4,3 6-8,1-8-3,3 3-4,0-4-5,-1-1-19,6 2-13,3-3-21,3-4-24,-1 0-22,1-5-33,3-3-31,-1 1-34,3-6-44,-4-1-42,2-2-32,1-4-30,0 0-32,-8 1-46,8-5-46,-3-1-30,-6 4-270,7-4-787,-7 1 349</inkml:trace>
  <inkml:trace contextRef="#ctx0" brushRef="#br0" timeOffset="87157.16">11683 11223 67,'0'0'355,"-7"-3"-6,0 0 9,1 3 5,6 0-3,-13 0-10,4 3-16,3 0-23,0 0-19,0 2-15,-2-1-25,3 4-11,-3 2-19,6-2-13,-4 5-13,2-3-10,3 5-17,-1 3-6,2-4-17,2 3-11,-1 2-8,3-1-12,4 0-10,-2 2-9,3-4-9,1 4-8,2-5-13,-1 3-4,1-4-5,2-3-6,-5-3-12,6 3-8,2-6-21,2-2-17,-6 3-33,3-6-30,-2-3-27,1 3-34,4-5-22,-3 0-32,2-1-20,-7 1-27,-2-1-36,5-1-40,-3 1-30,5-6-53,-9 4-249,2 0-692,1-3 306</inkml:trace>
  <inkml:trace contextRef="#ctx0" brushRef="#br0" timeOffset="87412.88">11902 11228 61,'-8'-2'323,"2"2"-18,1 0-2,5 0 4,-11 5 5,5-2 12,-1 3-6,2 3-6,0 1 4,0 3-11,-1-1-6,3 9-10,-3 0-9,2 1-9,1 5-4,0 4-15,-3-9-17,0 4-21,3 6-14,-3-2-21,2-8-18,-6 9-16,4-8-13,-2 2-12,3-3-17,-5 8-10,4-9-20,-1-2-38,0-1-43,-1 1-48,4-1-54,-5-2-63,2 1-68,-1 2-68,-1-4-77,2-2-89,0-1-321,-1-3-863,1 2 382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30:55.86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43 132 0,'0'0'146'0,"0"0"-11"16,12-2-8-16,-12 2-11 0,10-3 2 0,-10 3-9 15,10-2-8-15,-10 2-7 0,12-2-9 0,-12 2-12 16,12 0-4-16,-12 0-8 0,14-1 0 0,-8 1-13 0,-6 0-4 15,17 0-1-15,-11 0-10 0,-6 0 2 16,15 0-3-16,-7 0-8 0,-8 0 2 0,14 0-4 16,-6 0-1-16,0-1-3 0,-8 1 0 0,19 0-1 0,-9 0-1 15,-1 0 2-15,4-3 0 0,-3 3-2 0,0 0-3 16,3 0 4-16,-3 0 1 0,3 0-2 0,-3 0-10 16,4 0 4-16,-2 0 2 0,2 0-1 0,-3-3 0 15,1 6-1-15,0-6 0 0,3 3-7 0,-1 0 2 16,-2 0 0-16,2 0 0 0,0 0 1 0,-1-1-13 15,1 1 9-15,-1-1 1 0,1-1 1 0,0 1-2 16,-1 1 3-16,1 0-1 0,0-1-3 0,-1 1 4 16,-1 0-3-16,2-1-2 0,-2 1 3 0,-1 0-7 15,2 0 6-15,1 0-3 0,-2 1 1 0,-1-1 0 16,1 0 3-16,-3 1-4 0,2 0-1 0,1-1 2 16,0 2 1-16,-1-2-5 0,6-2 1 0,-4 4 2 0,-1-2 6 15,2 0-5-15,0 0 2 0,-3 0 2 0,1 0-2 16,0 1-2-16,1-1-3 0,1-1 8 0,-2 1-6 15,0 1-2-15,0-1-1 0,2 1 4 0,-2-1-2 16,0 0-1-16,1 0 2 0,1 3-1 0,-2-3-4 16,-1 0 0-16,2 0-2 0,-2 3 2 0,3-3 3 15,-1 0 1-15,0 0-4 0,-2 0 6 0,3 0 2 16,-2 0-1-16,1 0-4 0,1 0 3 0,-2 0-3 16,1 0 0-16,5-3-1 0,-5 3-3 0,1 0 10 15,0 0 1-15,-1 0-5 0,3-3 4 0,2 2 2 0,3 1-7 16,-5-1 4-16,2-1 4 0,-5 1 1 15,2 0-3-15,2 0 3 0,-3 1-5 0,0-2 2 16,-1 2-2-16,-2-1 0 0,3 1 0 0,0 0-2 16,-1-1 2-16,-1 1 5 0,-2-1-8 0,0-1 3 15,-1 2 0-15,1 0 1 0,0 2-5 0,0-2-5 0,-2 0 10 16,2 0-6-16,-10 0 4 0,19-2 1 0,-9 2-1 16,0 2 1-16,0-2 0 0,0 0 0 0,3-2-3 15,-3 4-3-15,3-2 1 0,-3 0 4 0,-1-2-1 16,4 2 0-16,-3 0 1 0,1 2 2 0,1-1-4 15,-1 0-5-15,-2-1 8 0,2 0-1 0,1 1-4 16,-1 1 1-16,-4-4-3 0,5 4 3 0,-2-1 0 16,1-1-3-16,0 1-1 0,-1 0 2 0,1-1 0 15,0 2 2-15,0-2 3 0,0-2-2 0,1 5 2 16,2-3-2-16,0-1 2 0,0 2-1 0,1 0 0 16,-2-1-5-16,1 0-1 0,-1 0 7 0,2 3-3 0,-2-3-1 15,2 0 3-15,-3 0-5 0,2 3 7 0,-5-3 0 16,4 1-3-16,-2-2-4 0,1 2 4 0,-5-1-6 15,6 0 4-15,-3 0-3 0,2 1-1 0,-2-1 0 16,0 0 4-16,2 2 2 0,-2-2-4 0,0 0-1 16,0 0 2-16,-1 0 3 0,1 0 0 0,-10 0 2 15,18-3-1-15,-8 4-2 0,-1-2 7 0,2 1-5 16,-11 0 2-16,17 1-13 0,-9-2 9 0,1 1 5 16,1 1-6-16,-1-1 2 0,3 0 6 0,-12 0-5 15,16-1-1-15,-4 2 4 0,-3-1-4 0,3 0-1 16,-5 0 3-16,4-1 0 0,1 1 1 0,-4 1-4 15,2-2 0-15,2 2 1 0,-4-1 3 0,5-1 2 16,-3 1-5-16,2 0 2 0,2-1 4 0,-3 2-1 16,2-2-1-16,-2 1 1 0,1 0-3 0,1 0 1 15,-2 1-1-15,2-2 1 0,-2 1-4 0,2 0 5 16,-1 0-2-16,-1 0 5 0,1 0-6 0,0 0 1 0,0 0 3 16,2 0-2-16,-4 0 1 0,0 0 0 15,4 0 2-15,-2 0 4 0,2-3-2 0,-1 6 0 0,-1-6 0 16,1 3 0-16,0 0-1 0,-2 0 0 0,3 3 0 15,-2-3 2-15,2 0-2 0,-4 0-2 0,2 0-1 16,-1 0 4-16,-3 0-2 0,0 0-4 0,-8 0 0 16,19 1 2-16,-10-1-1 0,-1 1 4 0,3-1 0 15,-4 2-3-15,-7-2-1 0,16 0-2 0,-9 0-2 16,5 1 5-16,-5-1 1 0,-7 0-5 0,18 1 2 16,-10-1 0-16,2-1 4 0,-10 1 0 0,19-1-2 15,-10 1 2-15,3 0 7 0,-1 1 2 0,5-2 4 16,-5-1 2-16,3 4 0 0,-1-4-1 0,0 1 1 0,1 1-2 15,-3-1-5-15,2 1 2 0,1 0-5 0,-1 0-1 16,-2 0 2-16,2 1-1 0,-1-1-2 0,1 0-1 16,-2 1 0-16,0 2 1 0,-1-3-6 0,2 1 1 15,-1 0 2-15,-3-1 3 0,-8 0-4 0,15 0-1 16,-6 0-5-16,0 0 7 0,3 0-3 0,-5 0 1 16,-7 0 0-16,19-1-6 0,-9 1 6 0,0 0-3 15,-1-1 0-15,-9 1-3 0,18 0 1 0,-7-1-1 16,-1 1 4-16,2 0 1 0,-2 0-1 0,0-2-2 15,2 1-1-15,-2 0 1 0,1 1 1 0,1 0 3 16,-2 0-3-16,1-3-2 0,1 6 1 0,-1-6-2 16,2 3 7-16,-2 0-5 0,1 0-4 0,0 0 4 15,-1-3-1-15,1 3-1 0,3 0 2 0,-3-1-2 16,1 0 1-16,0 1 2 0,0-2 1 0,0 1-5 16,1 1 1-16,-1 0 1 0,-1-1 2 0,2 0 1 15,0-1-3-15,1 1 2 0,-2 0 0 0,0 1-2 0,1-1 5 16,-2-1-2-16,2 2-1 0,-1-3 2 0,4 6-2 15,-4-6-3-15,1 6 2 0,-2-6 2 16,-1 6-2-16,1-3-2 0,-1 0 3 0,1 0 1 0,-5 0 2 16,4 0-4-16,-2 0 1 0,1 0 3 0,-1 0-2 15,-9 0 0-15,15 0 1 0,-8 0-3 0,1 0 3 16,-8 0 2-16,16 0-4 0,-10 0 2 0,-6 0-4 16,15 2-1-16,-7-2 4 0,0 0 1 0,-8 0-3 15,16 0 2-15,-7 0-1 0,1 0-3 0,-2 1 5 16,-8-1 4-16,15-1-3 0,-4 1 1 0,-4 0 1 15,-7 0 0-15,14 0 1 0,-7-2-3 0,-7 2 4 16,15 0 2-16,-15 0 1 0,12 0 4 0,-12 0 1 16,10-3 2-16,-10 3 2 0,10-1-1 0,-10 1-1 15,10-1 5-15,-10 1-2 0,9-2-5 0,-9 2 3 16,9 0-1-16,-9 0-3 0,0 0 2 0,9-2 0 16,-9 2-2-16,0 0-4 0,0 0 0 0,8-3-1 0,-8 3 2 15,0 0-6-15,0 0-2 0,0 0-14 0,0 0-12 16,0 0-25-16,0 0-23 0,0 0-24 0,0 0-21 15,0 0-35-15,0 0-57 0,0 0-128 0,-28-2-364 16,16 2 161-16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29:22.86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1693-3103 19 0,'1'5'203'0,"-1"-5"-9"0,0 0-13 0,0 0-14 15,0 0-7-15,-3 17-1 0,3-12-9 0,0-5-7 16,3 12-8-16,-2-6-8 0,-1-6-7 0,3 12-8 15,-2-6-11-15,2 2-8 0,0 0-8 0,-2-2-4 16,3 1-15-16,-2-1-3 0,0 0-6 0,1 1-6 16,-3-7-5-16,2 8-3 0,-2-8-6 0,3 11-2 15,-3-11-2-15,4 8-3 0,-3-5-4 0,-1-3-6 16,0 0 1-16,1 10-1 0,-1-10-2 0,0 0 0 16,0 0 3-16,5 4-4 0,-5-4 0 0,0 0 2 15,0 0-4-15,0 0-3 0,0 0 12 0,0 0-13 16,0 0-3-16,0 0 0 0,0 0-4 0,4-24 1 15,-4 17-4-15,3-2-5 0,-2 0-4 0,4-1-3 0,0-1 0 16,0 5 0-16,3-5-1 0,-2 3 4 0,0-1-5 16,0-1 6-16,0 2-9 0,1-1 7 15,-1 2 1-15,2-1 1 0,2 1-2 0,-5-1 2 16,-1 4 1-16,0 0 3 0,1 1-2 0,-5 3 17 0,9-7-2 16,-9 7 0-16,7-7-2 0,-4 4-3 15,-3 3-1-15,0 0-2 0,0 0-2 0,6-4 2 16,-6 4-4-16,0 0 7 0,0 0-7 0,0 0 0 0,12 6 1 15,-12-6 3-15,4 8 1 0,-2-4 0 0,1 4 1 16,-1-1 3-16,0 0 0 0,0 2 3 0,1 2 1 16,0 1 0-16,1-1 1 0,-1 0 4 15,-2 1-6-15,2-1 3 0,-1-1 0 0,-2 2 4 0,3-1-7 16,-1-1-1-16,0 1 2 0,-1-3-1 0,2 3 0 16,-3-2-4-16,3-2 2 0,-3 0 2 0,0-7-2 15,3 11-14-15,-2-6-20 0,-1-5-26 0,0 0-29 16,-3 10-40-16,3-10-32 0,0 0-38 0,3 10-53 15,-3-10-127-15,0 0-399 0,0 0 176 0</inkml:trace>
  <inkml:trace contextRef="#ctx0" brushRef="#br0" timeOffset="269.4">2156-3028 6 0,'0'0'268'0,"11"-2"-16"0,-11 2-18 0,9-3-15 16,-2 3-13-16,2-2-15 0,-9 2-11 0,16 0-11 15,-5-1-14-15,-1 1-11 0,0 0-10 0,-10 0-14 16,19 1-8-16,-10-1-15 0,-3 0-6 0,-6 0-10 16,16 2-8-16,-9 1-10 0,1-1-6 0,-8-2-9 15,13 3 2-15,-9-2-15 0,-4-1-16 0,10 1-16 16,-10-1-24-16,6 2-22 0,-6-2-23 0,0 0-24 15,8 3-28-15,-8-3-25 0,0 0-27 0,0 0-11 16,0 0-23-16,0 0-125 0,0 0-356 0,0 0 158 16</inkml:trace>
  <inkml:trace contextRef="#ctx0" brushRef="#br0" timeOffset="508.24">2428-3213 176 0,'0'0'192'0,"0"0"-17"0,0 0-7 15,0 0-7-15,0 0-4 0,0 0-9 0,-3 24-8 16,3-16-5-16,1 4-8 0,-2 0-6 0,0 1-11 16,2 4-9-16,-3 1-8 0,2-1-7 0,-2 1-8 15,2 2-8-15,0 4-3 0,-1-3-4 0,0-3-10 16,1 1-2-16,-3 1-28 0,1-2-39 0,-2-2-41 15,1 3-43-15,1-2-56 0,-2 0-205 0,0-5-392 16,2 0 174-16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31:04.56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6 191 0,'0'0'174'16,"9"2"-13"-16,-3-1-9 0,2 1-15 0,-8-2-9 0,17 3-11 16,-11-3-11-16,3 2-7 0,1-1-5 0,3-1-11 15,-2 1-1-15,3-1-3 0,-2 0-4 16,-2 0-2-16,4 0-1 0,-1-1 0 0,1 1-6 0,-1-1-3 16,1 1-4-16,-1-2 0 0,2 2-7 0,-1 0 0 15,4-2-4-15,-4 1-3 0,3 1-6 0,-2 0 1 16,1-2-5-16,-2 2-1 0,5-2-3 0,-6 1 2 15,6-1-8-15,-6 2 2 0,8 0-6 0,-4 0-1 16,0 0-3-16,-3-1-1 0,4 1-3 0,1 0 2 16,-4 0-3-16,3-1-3 0,0 3 3 0,-5-3-1 15,5 2-6-15,-4-1 3 0,-1 0-3 0,1-1 2 16,-2 1-3-16,1-1 2 0,-1 1-3 0,1 0 3 16,6-2-4-16,-7 4-1 0,0-2 1 0,0-2 4 15,0 4-3-15,1-2 1 0,0-2-3 0,-3 2-1 16,3-1 0-16,-1 1 3 0,0 0-1 0,-1 0-1 0,0 1-2 15,1-2 2-15,-1 1-2 0,0 1 2 0,2 1-1 16,-2-2 0-16,1-2 0 0,-1 5-1 0,7-2-1 16,-4-1 3-16,-1 3 3 0,1-2-2 15,-1-1-1-15,5 1 0 0,0 1-3 0,-4-2 6 0,0 0-5 16,4 1 0-16,-4-1 1 0,2 0 3 0,2 0-6 16,-3 0 5-16,3 0 0 0,-5 0-1 0,1-1-1 15,5 1 3-15,-6 0-6 0,6 0 6 0,-7 0 0 16,5 0 0-16,-4 0-2 0,5 0 5 0,0 0 1 15,-5 0-2-15,1-2 1 0,-3 1 4 0,2 2-5 16,0-1 0-16,1 0-2 0,4 0-1 0,-7 0 1 16,2 2-3-16,0-2 5 0,-1 0-6 0,1 0 3 15,-3 0 1-15,2 0-2 0,0 0 1 0,-1 0-2 0,1 0 3 16,-1 0-1-16,-1 0 4 0,1 0-5 0,-3 0-1 16,0 0 3-16,3 1-4 0,-1-1 2 15,2 0 2-15,-3-1-2 0,1 1 2 0,3 1-4 0,-3-1 2 16,3 0-1-16,-1-1 0 0,2 1 0 15,-3 1 1-15,2-1-2 0,-1 0 3 0,1 0 0 0,5 2 4 16,-4-2-10-16,-1 0 6 0,1 0-2 16,-1 0-2-16,1 0 2 0,-2 0 0 0,1 0 1 0,1 0 1 15,-2 0-2-15,2 0 5 0,-1 2-5 0,1-2 1 16,-3 1-2-16,2-1 3 0,0 0-5 0,-1 0 4 16,0 1 0-16,0 0 0 0,-1-1-1 0,2 0-1 15,-1 0 0-15,1-1 5 0,1 2 0 0,-1 1 2 16,-1-2 1-16,-1 0 0 0,3 2 1 0,-5-2-2 0,1 1-2 15,3-2 1-15,-3 1 0 0,0 0-2 0,1 1-3 16,-2-1 8-16,0 1-4 0,-9-1 0 0,15 0-1 16,-5 0 2-16,-2-1-1 0,-8 1 2 0,17 1-3 15,-9 0 3-15,1-1 2 0,3 0-2 0,-1 0 5 16,-11 0 4-16,19-1 1 0,-9 1 5 0,4-1-3 16,-7 0 0-16,3 1 0 0,0 1 3 0,1-1-5 15,-11 0-1-15,15-1-1 0,-7 1 0 0,-8 0-1 16,11-2 2-16,-11 2-4 0,10-3 3 0,-10 3-3 15,10-1 0-15,-10 1-1 0,0 0-2 0,11 0 0 16,-11 0 0-16,0 0-3 0,0 0 1 0,0 0 1 16,12-1-1-16,-12 1-4 0,0 0-7 0,0 0-10 15,0 0-12-15,0 0-19 0,0 0-27 0,0 0-23 16,0 0-28-16,-29 5-26 0,19-3-31 0,-1-1-34 16,-7 1-195-16,1-2-443 0,-6 3 197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28:53.84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824-5341 68 0,'0'0'129'16,"0"0"-1"-16,0 0-11 0,0 0-15 0,0 0 8 0,0 0-13 15,0 0-4-15,4-5-6 0,-4 5-3 0,0 0-4 16,0 0-6-16,0 0-2 0,0 0 1 0,0 0-5 16,0 0-4-16,0 0-4 0,0 0 0 15,0 0-7-15,0 0-5 0,0 0 2 0,0 0-5 0,0 0-3 16,0 0-3-16,0 0-2 0,0 0-4 0,0 0-6 16,0 0-4-16,-11-12 4 0,11 12-6 0,0 0-6 15,0 0 0-15,-11-3 1 0,11 3-3 16,0 0-1-16,-10-2-4 0,10 2 4 0,-9-2-5 0,9 2-8 15,-9-2 12-15,9 2-5 0,-12 0 2 0,4-1-3 16,8 1-2-16,-14 0 1 0,14 0-4 0,-17-2 5 16,7 2-2-16,0 0 3 0,0 0-1 0,-1-2 0 15,0 1 1-15,2 2 0 0,-2-2-2 0,0 1 6 16,11 0-3-16,-17 1 1 0,8-2 0 0,-1 1 1 16,-1 0-4-16,11 0 5 0,-17-2-3 0,7 2 2 15,1 0 0-15,9 0-4 0,-17 0 0 0,6 0-2 0,1 2 2 16,0-1-3-16,1-1 0 0,-1 0 1 15,0 0-2-15,0 0 1 0,-2 1-2 0,2 0 4 16,-1 1-3-16,0-2 1 0,2 1-1 0,-4 1 2 16,4 0-4-16,-1-1 3 0,1 0 0 0,-1 2-1 15,2-3-9-15,-3 0 11 0,2 3 1 0,-3-3 1 16,5 0-2-16,7 0 5 0,-18 4-4 0,6-3-3 16,3 0 4-16,1 0-8 0,-4 1 8 0,4-2 0 15,-3 2 1-15,3-2 2 0,0 3-2 0,8-3-9 0,-15 3 7 16,9-2-4-16,6-1 5 0,-14 3-5 0,9-2 1 15,5-1 1-15,-11 1-3 0,5 2 5 16,6-3-5-16,-9 2 3 0,9-2-1 0,-9 3-1 16,9-3 2-16,-8 3-1 0,8-3 3 0,-10 1-2 0,10-1-2 15,-7 4 1-15,7-4 0 0,-8 1-4 0,8-1 7 16,-10 3-1-16,10-3-3 0,0 0 2 16,-10 1-1-16,10-1-2 0,-9 4-1 0,2-3-1 15,7-1 4-15,-11 3 3 0,11-3-3 0,-9 3 1 0,9-3-1 16,-10 1-4-16,10-1 3 0,-11 1 4 0,11-1-3 15,-7 3 0-15,7-3 1 0,-10 1 1 0,10-1-1 16,-9 2 4-16,9-2-4 0,0 0 4 0,-11 1 0 16,11-1-1-16,0 0-2 0,0 0-2 0,-10-1 2 15,10 1-1-15,0 0-1 0,-8 1 6 0,8-1-6 16,0 0-4-16,-10 1 5 0,10-1-2 0,0 0 2 16,-11 2 2-16,11-2-6 0,-9 1 4 0,9-1-2 15,-10 4 3-15,10-4 0 0,-8 0 0 0,8 0-4 16,-10 0 2-16,10 0 0 0,0 0-1 0,-10 3 1 15,10-3 2-15,0 0 0 0,-8 2-2 0,8-2-1 16,0 0 4-16,0 0-3 0,0 0-7 0,0 0 4 16,0 0 1-16,0 0-1 0,0 0-1 0,-9 1 3 15,9-1-3-15,0 0-1 0,0 0 4 0,0 0 1 16,0 0 1-16,0 0-4 0,0 0 2 0,0 0-3 16,29 1 4-16,-29-1-2 0,12 0-1 0,-3 0 1 0,0 2 3 15,-2-2-4-15,5 0 2 0,-5 1 1 16,-7-1 1-16,18 1-8 0,-7 1 6 0,-1 2 2 15,0-4-1-15,0 2-1 0,-3 0-1 0,5 0 2 0,-3 2 0 16,4-3 0-16,-3 3 0 0,1-2 0 0,0 2-1 16,-1-2-1-16,3 2 6 0,-3-2-4 0,2 2-2 15,2 0 6-15,-1-1-3 0,0 1 1 16,-1-2-4-16,1-1 4 0,2 3 0 0,-1-1-3 0,-1 0 3 16,0 2 1-16,-1-1 0 0,2-2-3 0,-2 1-2 15,1-1 4-15,-4 0-1 0,1-1-2 0,1 2 0 16,1 1 2-16,-1-2-2 0,-2 2-4 0,-1 0 6 15,-1-1-1-15,0 1-2 0,-1-2-4 0,-1 1 8 16,-5-3-7-16,11 6 4 0,-6-3-4 0,0 0 6 16,-5-3-2-16,8 6-1 0,-8-6-4 0,8 6 8 15,-5-2-6-15,-3-4 1 0,5 7 2 0,-5-7 0 16,5 6-1-16,-3 0-3 0,-2-6 6 0,3 9-1 16,-1-4-3-16,-2-5 5 0,0 10-1 0,0-10 2 15,-2 11 1-15,1-3-1 0,-3-3 5 0,0 3 7 16,-2 1-1-16,-2 0 3 0,-1 0-5 0,0-1 4 15,-5 4-2-15,2 1-1 0,-5-4 2 0,2 3 2 16,-3-2-2-16,1-2-1 0,2 3-3 0,0-1 5 16,3-3-5-16,-2 3-4 0,3-4 6 0,-1 1-6 15,3-1-2-15,-1 2 3 0,0-1-1 0,2 0-2 0,-1-3 0 16,2 4-2-16,0 0-1 0,2-3 0 16,-1 3 3-16,2 1-3 0,-2-1 1 0,2-3-1 15,1 1-6-15,1 3 10 0,-1-4-4 0,0 1-1 16,2 2 1-16,1-8-4 0,-4 14 6 0,3-5-3 0,0-2 2 15,-1 1-2-15,0-2 1 0,2-6-3 0,-1 15 2 16,-1-9-1-16,1 1 3 0,1-7-4 16,-1 14 2-16,1-6 1 0,-1-1-1 0,1-7 2 15,-2 11-7-15,1-5 4 0,1-6 0 0,0 14 2 16,0-14-1-16,0 10 3 0,-1-4-2 0,1-6-1 16,-4 12-1-16,4-6 2 0,0-6-2 0,-1 11-2 15,1-11 0-15,0 11 3 0,0-11-1 0,-2 12 1 16,1-7 0-16,1-5-2 0,3 11-1 0,-3-11 4 0,0 9-3 15,0-9 3-15,1 10-2 0,-1-10 2 0,0 9 0 16,0-9-1-16,2 6-1 0,-2-6 4 0,3 6-2 16,-3-6-1-16,4 7 1 0,-4-7 2 0,7 3 1 15,-7-3 5-15,8 5-5 0,-3-3 3 0,2-1-1 16,-7-1 1-16,12 2 4 0,-5 0 0 0,2-2 2 16,-9 0 0-16,20-2 5 0,-10 2-2 0,1 0-4 15,-1-2-3-15,2 1 0 0,-1 0 7 0,3 0-9 16,-4-1 0-16,2 1 2 0,0 1-6 0,-1-1 1 15,1 0 1-15,-2 2-3 0,1-2 3 0,0 0-5 16,-1 1 0-16,2 0 2 0,-5-1-2 0,4 1-1 16,0-1 4-16,-2 1-3 0,3 0 1 0,-1 0-1 15,1 1 1-15,0-1-4 0,-1-1 3 0,1 1-1 16,0 0 1-16,-1 1-2 0,1-1 9 0,-1 0-10 16,2 0-1-16,-1 0 0 0,1 0 1 0,-2 0 3 15,-1 0-2-15,3-1-2 0,-3 2 3 0,1-2 1 16,0 1-1-16,-4 1 0 0,5-1 6 0,-6 1-4 15,2 0-5-15,-8-1 0 0,13 0 5 0,-13 0-5 16,11 0 2-16,-11 0 2 0,8 0-1 0,-8 0 0 0,0 0-1 16,11 0 2-16,-11 0 0 0,0 0 0 15,8 1 8-15,-8-1-6 0,0 0-1 0,0 0-3 16,0 0 5-16,0 0-4 0,0 0 1 0,0 0-6 16,0 0-12-16,0 0-21 0,0 0-22 0,0 0-29 0,0 0-28 15,0 0-30-15,0 0-41 0,0 0-27 0,-22 9-182 16,13-6-428-16,-1 0 189 0</inkml:trace>
  <inkml:trace contextRef="#ctx0" brushRef="#br0" timeOffset="537.15">143-4067 151 0,'0'0'242'16,"0"0"-11"-16,0 0-22 0,0 0-18 0,0 0-16 15,0 0-20-15,0 0-17 0,0 0-9 0,0 0-1 16,0 0-11-16,0 0-1 0,0 0 0 0,0 0-7 15,-7 28 6-15,7-21-12 0,-1 0-2 0,2 3-5 16,-1-2-1-16,3 1 1 0,-2 2-2 0,-1-2-8 16,0 0-8-16,4 1-6 0,-4 0-8 0,2-1 10 15,1-2-10-15,-2 3-8 0,1-2-4 0,-2 0 0 0,2 0-7 16,-1 0-5-16,-1 0-5 0,0-8-1 0,3 12 0 16,-3-7-5-16,0-5-4 0,4 12 0 15,-3-8-1-15,-1-4-3 0,1 10-6 0,-1-10-4 16,3 5-14-16,-3-5-20 0,0 0-22 0,2 12-13 0,-2-12-25 15,0 8-33-15,0-8-40 0,0 0-43 0,-8 2-35 16,8-2-254-16,0 0-529 0,-16-5 235 16</inkml:trace>
  <inkml:trace contextRef="#ctx0" brushRef="#br0" timeOffset="812.9">72-4261 90 0,'-5'-9'242'0,"5"9"-16"0,-1-7-16 0,1 7-25 16,-1-10-8-16,1 10-19 0,-2-7-17 0,2 7-13 15,0 0-9-15,-2-7-16 0,2 7-8 0,0 0-13 16,0 0-10-16,0 0-14 0,0 0-12 0,0 0-11 15,0 0-9-15,0 0-15 0,0 0-14 0,0 0-28 16,0 0-5-16,0 0-11 0,0 0-41 0,17 17-16 16,-12-12-1-16,1 1-13 0,0 1-22 0,1 1-116 15,-1-1-276-15,7-1 122 0</inkml:trace>
  <inkml:trace contextRef="#ctx0" brushRef="#br0" timeOffset="1114.86">301-4100 44 0,'0'0'168'0,"5"5"-4"0,-5-5-4 0,5 3-3 15,-5-3-10-15,5 3-2 0,-5-3-1 0,7 4-4 16,-7-4-4-16,7 2-4 0,-7-2-7 0,13 2-5 0,-6-1-6 16,-7-1-7-16,12 2-3 0,-4-2-10 15,0 1-4-15,-8-1-11 0,15 0-3 0,-5 0-2 16,1-1-13-16,-2 2-3 0,2-1-10 0,0 0 0 15,-3 0-5-15,-8 0-5 0,20-1 1 0,-12 1-8 0,0 0-4 16,0-2-2-16,-8 2-1 0,13 2-5 0,-5-4 2 16,-8 2-3-16,11-4-2 0,-11 4-3 15,9 0-3-15,-9 0-3 0,9 3-2 0,-9-3-13 16,0 0-12-16,10 1-17 0,-10-1-14 0,6 2-16 0,-6-2-18 16,0 0-23-16,2 7-26 0,-2-7-17 15,0 0-27-15,-9 10-194 0,9-10-403 0,-11 6 178 16</inkml:trace>
  <inkml:trace contextRef="#ctx0" brushRef="#br0" timeOffset="1698.52">757-4136 205 0,'0'0'209'0,"0"0"-21"0,0 0-16 16,0 0-19-16,0 0-3 0,0 0-5 0,0 0-4 15,0 0 2-15,5 19-2 0,-4-13-4 16,0 1-6-16,1 2 8 0,0-2-10 0,-2 3-6 0,1-1-8 16,2 1-2-16,-2 0 2 0,3 3-9 0,-3-4-8 15,2 3-15-15,-1-2 5 0,1 0-10 16,0-1-6-16,1 1-4 0,-2 0-7 0,2 0-5 15,-2-1-3-15,1 0-8 0,-1-2-2 0,1 1-4 0,-2-1-7 16,1 1-19-16,0-3-20 0,-2-5-18 0,1 14-28 16,-1-8-33-16,0-6-30 0,-2 12-42 0,2-12-33 15,-3 9-40-15,-1-7-223 0,4-2-490 0,0 0 217 16</inkml:trace>
  <inkml:trace contextRef="#ctx0" brushRef="#br0" timeOffset="1495.65">318-3907 8 0,'0'0'225'0,"0"0"-12"0,0 0-11 15,0 0-17-15,9 9-18 0,-9-9-12 0,8 2-13 16,-8-2-12-16,11 3-4 0,-5-2-14 0,-6-1-4 16,14 2-8-16,-14-2-8 0,13 0-1 0,-4-1-7 15,1 1-3-15,0 1-8 0,2 0-8 0,-12-1-1 16,14-1-12-16,-3 0 1 0,-1 0-9 0,-3 0-3 16,3-1-6-16,-10 2-3 0,17-1-1 0,-9-1-6 15,-8 2-8-15,15-1-13 0,-9 0-16 0,-6 1-22 16,14 0-11-16,-14 0-23 0,12-3-16 0,-12 3-26 15,10-2-17-15,-5 0-25 0,-5 2-28 0,10-6-145 16,-6 1-350-16,2 2 155 0</inkml:trace>
  <inkml:trace contextRef="#ctx0" brushRef="#br0" timeOffset="3623.33">742-5859 16 0,'0'0'221'0,"0"0"-22"15,0 0-21-15,0 0-17 0,0 0-6 0,0 0-1 16,0 0-2-16,2 17-4 0,-2-17-2 0,0 16 2 0,2-4-8 16,-2-1-9-16,2 2-9 0,-1-2-6 15,0 0-12-15,2 5-9 0,-1-5-8 0,4 6-9 16,-4-2-6-16,1-2-8 0,3 4-5 0,-4-2-4 16,1-3-6-16,1 3-27 0,0-4-29 0,-3 2-31 0,2 1-33 15,-3-2-50-15,4 0-56 0,-2-3-233 16,-2-3-444-16,0-6 196 0</inkml:trace>
  <inkml:trace contextRef="#ctx0" brushRef="#br0" timeOffset="3063.26">-62-5693 97 0,'0'0'153'0,"0"0"-14"0,0 0-1 16,0 0 1-16,10-14-6 0,-10 14-8 15,6-5 1-15,-6 5-3 0,2-5-9 0,-2 5-6 16,0 0-5-16,5-6-6 0,-5 6-11 0,0 0-5 16,0 0-12-16,0 0-9 0,0 0-10 0,0 0-5 15,0 0-2-15,0 0-6 0,0 0 0 0,0 0-9 16,11 11-4-16,-9-5-2 0,2 1 0 0,-2 2 2 15,2 2-5-15,-1-3 3 0,1 3-6 0,0-1 2 16,0 1 1-16,-2-2-1 0,2 3-2 0,-3-3-3 16,2 1 2-16,0 0-1 0,0-1-3 0,0 0 1 15,-1 0-1-15,-1-3-3 0,1 0 3 0,0 0-2 0,-2-6-1 16,2 9-2-16,-2-9 2 0,2 8 1 16,-2-8 0-16,0 0 0 0,5 6-1 0,-5-6 2 15,0 0 7-15,1 7 13 0,-1-7-7 0,0 0 3 0,0 0-4 16,0 0-1-16,0 0-2 0,0 0-5 0,0 0-5 15,0-25-1-15,0 14-7 0,0 1-2 0,2 0-7 16,-1-2-4-16,-1 2 1 0,4-2-3 0,-2 3-2 16,1-3 4-16,0 0 1 0,-2 2 1 0,1 1-1 15,0-2 5-15,4 2-3 0,-2 1 0 0,-2-1 1 16,2 0 4-16,-1 2-1 0,-1 1 1 0,2-1-3 16,0 1 3-16,-4 6 0 0,8-12-2 0,-5 8 2 15,3-2 5-15,-3 1-2 0,-3 5-1 0,8-8-2 16,-3 5 3-16,-5 3-2 0,8-5 4 0,-8 5-1 15,8-5 1-15,-8 5 1 0,7-3-4 0,-7 3-2 16,9-4 4-16,-9 4-4 0,8-1 1 0,-8 1 3 16,0 0-2-16,12 4 1 0,-12-4 6 0,7 7 1 15,-1-2 3-15,1 2 8 0,-2 0-1 0,0 3 6 16,1-1 0-16,-2 0 2 0,1 2 1 0,0-3-2 16,0 3 3-16,-1 0-6 0,1 0 3 0,-1-1-7 15,0 0 7-15,1-2-6 0,-4 4 1 0,4-3-3 16,-1 0-4-16,-2-2 3 0,0 1 0 0,-2-1-3 15,0-7 2-15,3 12-3 0,-2-4-10 0,0-4-17 16,-1-4-17-16,3 10-23 0,-3-10-27 0,0 10-25 16,0-10-31-16,0 0-22 0,0 0-33 0,-3 8-158 15,3-8-383-15,0 0 170 0</inkml:trace>
  <inkml:trace contextRef="#ctx0" brushRef="#br0" timeOffset="3350.03">422-5690 78 0,'9'1'195'0,"-9"-1"-9"16,0 0-11-16,5 3-12 0,-5-3-3 0,9 2-11 15,-9-2-2-15,8 5-9 0,-2-4 18 0,1 1-7 16,0 1-8-16,-7-3-7 0,13 4-3 0,-5-3-12 15,1 0-10-15,0 2-9 0,-2-3-8 0,5 0-10 16,-3 3-4-16,-2-3-10 0,5 0-6 0,-3 0-5 16,2-1-3-16,-1 1-5 0,-1 0-9 0,3-2-5 15,-4 2-12-15,2-3-19 0,-3 1-20 0,0-2-23 16,2 1-25-16,-3 0-27 0,0-3-32 0,-6 6-31 16,9-8-43-16,-3 2-202 0,-4-2-432 0,1 2 193 15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31:47.44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0 235 23 0,'0'0'121'0,"0"0"-5"16,0 0 1-16,0 0-2 0,0 0-1 0,14 5-2 15,-14-5-5-15,0 0-1 0,9 0-10 0,-9 0 2 16,0 0-4-16,15-3 0 0,-15 3-6 0,12-2-8 15,-4 0-7-15,0 1-2 0,-8 1-7 0,15-3-6 16,-8 2-3-16,4 0-10 0,0-1 0 0,1 1-6 16,-1 0-2-16,1-2-4 0,-1 3 1 0,2-1-5 0,-1-1-1 15,0 1-2-15,2-1-4 0,5-2 1 0,-6 4-5 16,5-2-3-16,-2 0-1 0,6 2 4 0,-5-3-2 16,2 0-2-16,-1 1-2 0,3-1-2 0,-4 1-1 15,4 0 2-15,-1 0-2 0,-1-1 1 0,0 2-3 16,4-2 1-16,-4 0-3 0,3 2-2 0,-6-2 3 15,2 0-1-15,2 0-10 0,-4 3 9 0,4-1 2 16,-1-2 3-16,-2 1-8 0,1 0 4 0,1-2-3 16,-2 4-3-16,2 0 3 0,-1-3-1 0,-5 2-1 15,1 0 5-15,5 0-4 0,-5 0 2 0,5 0-1 16,-6-1 0-16,5 2-2 0,-2-1 0 0,6-1 4 0,-5 2-2 16,2-2 1-16,0 0-5 0,1 2 1 0,0-3 2 15,0 1-2-15,-1 2 4 0,1 0-3 0,-2-1 0 16,4-1-5-16,-3 0 6 0,1 2-3 0,0-3 8 15,0 1-9-15,-1 0 5 0,3 2-2 0,-4-3-1 16,3 2 0-16,-3-3 2 0,1 4-3 0,0-1 1 16,1 0 3-16,-1-1-1 0,0 2-3 0,2-3 3 15,-1 1-3-15,-2 2 4 0,2 0 1 0,-1-2 2 16,3 1 3-16,-4 0 3 0,0-1 2 0,2 1 0 16,-2 0 1-16,2-2 6 0,-1 0-2 0,-2 2 3 15,4 0 1-15,-1 0-2 0,-1-4-2 0,-2 5 1 16,1-3-2-16,-1 1-3 0,-4 1-5 0,6 0 4 15,-2-2-7-15,-3 6 4 0,3-6-5 0,2 2 5 16,-1 1-4-16,3-2 0 0,-4 2 0 0,1-2 1 0,1 1-5 16,0 1-1-16,0 1 3 0,-1-1-1 15,3-2 1-15,-4 3 0 0,1-2-2 0,-5 1-1 0,6 1-2 16,-1-1-1-16,-1 0 5 0,0-1 0 0,0 2-3 16,1 0 2-16,-4 0-4 0,2-1 2 0,2-1-1 15,-7 1-2-15,8 1 5 0,-1-1 0 0,0 0-1 16,-1-1 0-16,1 1 0 0,-2-1 1 0,-1 0-2 15,3 2 0-15,-3-2-1 0,0 2 0 0,6-1 3 16,-5-3-2-16,2 1 0 0,0-1 0 0,0 3 1 0,-5 0-1 16,6 0-1-16,-1-3 1 0,-3 3 3 15,2-1-4-15,1 1 3 0,1-3-1 0,0 3 2 16,1-2-2-16,-4 2-1 0,4 0-2 0,-1 0 3 0,0-2 0 16,0 2-1-16,2-1 0 0,-2-1-7 15,0 2 8-15,0 0 2 0,-1-1-3 0,0-4 1 0,0 5-2 16,-1-2 1-16,0 2 3 0,1-2-4 0,0 1 4 15,-3 1-3-15,2 0 1 0,1 0 2 0,-2-4 2 16,1 4 0-16,-2 0-2 0,-1-3 5 0,3 3-4 16,-2-2 4-16,2 2-2 0,1 0-3 0,-5-3 3 15,6-1-3-15,0 3 2 0,-6 0-3 0,5 1 2 16,-6-1 4-16,4 1-3 0,4-1-2 0,-3-2 2 16,2 3 0-16,-5 0-3 0,4-1 3 0,-3 1-3 15,-3 0-1-15,3 0 2 0,-2 0-1 0,1-2 0 16,0 1 0-16,4 1-3 0,1 1 5 0,-3-1 0 0,2 0 2 15,1 2 4-15,-1-2 3 0,3-2 5 16,0 1-4-16,1 0 7 0,-3 1-4 0,2 1 0 0,2 0-3 16,-2-2 2-16,2 1-4 0,-2-1-2 0,7 3-2 15,-7-3 2-15,6 4-2 0,-6-2 0 0,-1-1-1 16,-1 2 0-16,0-4-7 0,0 4 4 0,1-2 2 16,-1 1-1-16,-1-2 1 0,-5 3-1 0,4-3-4 15,-3 1 5-15,3 0-10 0,-2 1 8 0,-2-1-4 16,5 0 8-16,-1-1-6 0,-4 1 2 0,0 2 4 15,6-3-1-15,-1 2-2 0,-1-3 2 0,2 2 0 16,0 0 4-16,-2 0-6 0,-3 0-2 0,3 0 3 16,0-3 2-16,1 2-2 0,-5-1 5 0,6 0-2 15,-5 3 4-15,0-1 2 0,4 0-1 0,-1 0 0 0,0 1-2 16,0-1-2-16,-4-1 2 0,0 0-5 0,1-1 0 16,-1 1 1-16,0 1 2 0,-1 0-3 0,1-2 0 15,0 5-1-15,-1-6-2 0,0 2 1 0,-2 1 0 16,-4 1 2-16,-6-1 3 0,14 0 1 0,-14 0 4 15,13 0 2-15,-8 2 3 0,-5-2-4 0,9-3 7 16,-9 3-2-16,0 0-3 0,0 0-1 0,12-1-1 16,-12 1-6-16,0 0 2 0,0 0 0 0,0 0-4 15,0 0-3-15,0 0-13 0,0 0-9 0,0 0-13 16,0 0-22-16,0 0-16 0,0 0-29 0,0 0-31 16,-31 4-34-16,20-6-41 0,-2 5-66 0,-4-3-162 0,-1-1-467 15,-2 4 207-15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29:24.957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11460-156 185 0,'0'0'204'0,"-8"9"-19"0,5-5-13 0,3-4-6 0,-5 10-18 16,3-6-12-16,-2 3-12 0,4-7-16 0,-4 10-8 16,3-5-7-16,1-5-8 0,-3 12-6 0,1-7-9 15,2-5-7-15,-3 9-5 0,3-9-4 0,0 0-6 16,2 11-1-16,-2-11-1 0,0 0 4 15,-3 5 5-15,3-5 7 0,0 0 2 0,0 0 8 0,0 0 2 16,0 0 2-16,0 0-3 0,0 0-8 0,0 0-7 16,0 0-4-16,0 0-6 0,0 0-6 0,0 0-4 15,0 0-6-15,0 0-11 0,0 0-10 0,0 0-16 16,9-21-16-16,-9 21-20 0,0 0-24 0,0 0-28 16,0 0-24-16,-6-11-31 0,6 11-15 0,0 0-18 15,0 0-29-15,0 0-127 0,0 0-366 0,0 0 162 16</inkml:trace>
  <inkml:trace contextRef="#ctx0" brushRef="#br0" timeOffset="602">11720-124 180 0,'0'0'191'16,"10"-6"-20"-16,-2 2-15 0,0-1-7 0,-1-2-13 15,3 2-14-15,-2 3-10 0,2-3-5 0,0 0-1 16,1 3-7-16,-1-2-11 0,0 2-8 0,-3-1-6 15,0 2-8-15,2-1-6 0,-9 2-6 0,13 0-4 16,-13 0-5-16,11 3-9 0,-6 2-1 0,1 0-4 16,-1-1 1-16,-3 4 2 0,1 1-1 0,-2-1-3 15,1 3 2-15,-2 1-2 0,-2 3 4 0,1-1 0 16,-3 3 0-16,-4 0 3 0,1-2-1 0,-2 2 0 16,0-1 1-16,-3-2 0 0,2 2-1 15,-3-2 1-15,1 2-2 0,0-2 0 0,-3 0-3 0,2 0-2 16,-2-2-3-16,1 1-3 0,0-1-2 0,2 0 0 15,-1-2-4-15,3-2-1 0,0-1-1 0,0-1 1 16,1 0-2-16,1-4 2 0,2 2-1 0,-1-1 10 16,7-3-1-16,-10 2 2 0,10-2 1 0,-9 4 0 15,9-4-7-15,-9-1 4 0,9 1-2 0,0 0-2 16,-6-7-2-16,6 7-5 0,-1-9-3 0,1 9-3 16,0 0-13-16,7-14-4 0,-2 9-3 0,3-1 1 15,-3 0-3-15,2 3-1 0,2-2-1 0,1 2 6 16,-1-1-4-16,0 1 3 0,2 1 2 0,-1 2-3 15,0 0 4-15,3 0 0 0,-1 3 2 0,2-1 0 16,-1 1 5-16,1-2-6 0,2 6-3 0,-1-2 5 16,3 0 3-16,-1 1-1 0,-1-1 0 0,1-1-2 15,-7 2-18-15,2-2-19 0,-2 0-21 0,-4 0-25 16,3 1-29-16,-9-5-34 0,13 7-38 0,-9-3-219 16,-4-4-440-16,0 0 196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29:04.29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-5015-3393 22 0,'0'0'183'0,"0"0"-9"16,0 0-12-16,0 0-5 0,0 0-16 0,0 0-9 15,0 0-8-15,0 0-14 0,0 0-6 0,0 0-8 16,0 0-9-16,-30-5-8 0,22 5-3 0,-6 1-4 15,1 2-9-15,-6-2-4 0,1 3-3 0,-2-1-2 16,-7 1-1-16,4-1-10 0,-6 1 0 0,-1 0-6 16,-4 0-4-16,2 1 0 0,-1 0-4 0,1 2-2 15,-1-2 1-15,-4 0-4 0,4 0 3 0,1 0-4 16,-2 2-1-16,0-2-2 0,3 0 0 0,2 2 1 16,1-2-2-16,1 0 3 0,4-1-3 0,4-1 0 15,-4 1-4-15,3-1 2 0,1-1-2 0,2 3-4 16,3-2-2-16,3 0 1 0,-1-1-2 0,3 1-2 15,1-2 0-15,8-1 2 0,-12 0-4 0,12 0 1 16,-9 3-1-16,9-3-3 0,-8 0 1 0,8 0 0 16,0 0 3-16,0 0-3 0,0 0-2 0,-8 3 0 15,8-3 0-15,0 0 0 0,0 0 1 0,0 0 0 16,0 0 1-16,0 0-1 0,29 0 0 0,-17-2 2 16,-1 4-6-16,3-4 3 0,3 1-3 0,0 1 4 15,1 0 0-15,1 0-4 0,0 0 6 0,1 0-4 0,-2-3 0 16,0 3 3-16,1 0 2 0,3 0-3 0,-6 0-4 15,4 0 5-15,-7 0 0 0,1 0-2 16,-3 3-1-16,3-2-3 0,-1 1 1 0,-3 0 3 16,0 1 0-16,3-1-4 0,-5 2 4 0,1 0-4 0,-2 0 2 15,0 1 0-15,-1-1-1 0,-3 1 1 0,3 0 4 16,-6 2-4-16,4 2 0 0,-4 2 1 0,-1-3 4 16,-4 4-1-16,1 3-1 0,-5 0 1 0,-3 2 4 15,1 5-5-15,-9 1 2 0,1-1-4 0,0-1 7 16,0 2 1-16,-1 0-5 0,-3 0-1 0,6-5 5 15,-2 2-5-15,6-5 0 0,-1 0-2 16,1 0 7-16,3-1-3 0,0 1 1 0,-2-1-3 0,3 0 4 16,3 1-2-16,-3-1 1 0,-1 1 0 0,6-4 0 15,-1 4-1-15,1-4 2 0,2-1-2 0,-2 2 3 16,4 0-2-16,-3 0 2 0,2-2-4 0,-1 2 3 16,2-3-1-16,-2 3 2 0,2 0-3 0,0-2 2 15,0 2-3-15,0-2 2 0,0 0-3 0,0 1 4 16,0-3-1-16,2 2-2 0,1-2 0 0,0-1 3 15,1 0 2-15,2 0 0 0,-3-2 1 0,3 3 4 16,-1-3 4-16,8-1 3 0,-6 0-2 0,5 0 6 16,1 0-6-16,3-1 3 0,1-1-2 0,2-1 0 15,1-1-3-15,0 0 1 0,1 0-2 0,6-3 0 16,2 2-2-16,-6-1-1 0,8-1-3 0,0 1-1 16,0-2 0-16,0-2 4 0,0 2-5 0,-4-2-3 15,5 2 2-15,-3-1 1 0,1-2 1 0,-3 0-3 16,0 1 2-16,-5 2 0 0,-3-1-6 0,-1-2 2 15,0 2 1-15,0 1-1 0,-7 2-4 0,0-1-6 16,0 0-4-16,-4 2-5 0,-7 1-9 0,9-4-11 16,-2 4-13-16,-7 0-25 0,0 0-26 0,0 0-25 15,0 0-26-15,0 0-17 0,0 0-46 0,0 0-141 16,0 0-386-16,0 0 172 0</inkml:trace>
  <inkml:trace contextRef="#ctx0" brushRef="#br0" timeOffset="798.87">-5866-2223 5 0,'0'0'276'0,"-4"-12"-9"15,4 5-16-15,0 7-14 0,-5-10-24 0,5 10-19 16,0-8-21-16,0 8-19 0,0 0-16 0,-3-9-14 16,3 9-20-16,0 0-21 0,0 0-16 0,0 0-11 15,0 0-16-15,0 0-12 0,0 0-20 0,0 0-16 16,0 0-32-16,0 0-19 0,12 17-19 0,-8-9-26 15,1 1-16-15,-1-4-31 0,2 5-159 0,-2-5-335 16,4 2 147-16</inkml:trace>
  <inkml:trace contextRef="#ctx0" brushRef="#br0" timeOffset="1478.61">-5097-2131 202 0,'6'8'217'15,"-6"-8"-11"-15,1 8-11 0,4-3-13 0,-1 3-1 16,-1 0-8-16,-1 0-6 0,4-2-10 0,-2 4-11 16,-1 0-12-16,2 0-8 0,-3 0-8 0,4 1-12 15,-5-1-10-15,3 1-12 0,1 0-6 0,-1 1-6 16,0 0-11-16,-1-2 0 0,0 1-6 0,-2-2 5 15,2 3-17-15,-3-6-18 0,4 5-24 0,-4-2-26 16,0-4-33-16,0-5-32 0,2 14-33 0,-2-9-33 16,0-5-44-16,-6 8-183 0,6-8-414 0,-7 4 183 15</inkml:trace>
  <inkml:trace contextRef="#ctx0" brushRef="#br0" timeOffset="1012.11">-5609-2064 42 0,'7'4'188'0,"-7"-4"-4"16,7 1-8-16,-7-1-9 0,11 3-5 0,-11-3-5 16,14 1-7-16,-6-1-8 0,1-1-7 15,3 1-8-15,-1 0-3 0,3-1-10 0,-1-2-8 0,-1 3-9 16,1-3-6-16,1 2-9 0,-1 0-11 0,1-1-6 16,-5 1-4-16,4-1-4 0,-1 0-7 0,-1 1-5 15,-5 1-7-15,-6 0-7 0,14-2 1 0,-5 2-6 16,-9 0-10-16,13-2-12 0,-13 2-16 0,9 0-20 15,-9 0-18-15,0 0-3 0,0 0-26 0,7 2-9 16,-7-2-29-16,0 0-32 0,0 0-14 0,0 0-171 16,-20 15-360-16,11-14 160 0</inkml:trace>
  <inkml:trace contextRef="#ctx0" brushRef="#br0" timeOffset="597.83">-5820-2026 146 0,'0'0'245'0,"0"0"-16"0,0 0-24 15,0 0-22-15,0 0-17 0,-2 6-17 0,2-6-5 16,0 0 2-16,2 11-9 0,-2-11-4 0,0 10-6 16,0-10-4-16,2 12-7 0,-2-2-2 0,0-3-2 15,2 0-5-15,-2 5-11 0,0-4-7 0,0 1-5 16,-2 0-4-16,4-1-7 0,-2-1-6 0,0-7-5 16,0 13-4-16,0-6-5 0,0-7-6 0,0 12-6 15,0-12-2-15,0 10-2 0,0-10-2 0,0 11-7 16,0-11-7-16,0 0 6 0,0 9-6 0,0-9-21 0,0 0-14 15,-2 8-20-15,2-8-19 0,0 0-30 16,-6 3-35-16,6-3-37 0,0 0-44 0,0 0-44 0,0 0-198 16,-13-11-476-16,11 3 210 0</inkml:trace>
  <inkml:trace contextRef="#ctx0" brushRef="#br0" timeOffset="1212.15">-5605-1896 68 0,'0'0'223'0,"12"5"-11"0,-12-5-10 15,9 0-15-15,1 0-15 0,-10 0-12 0,13-1-14 16,-13 1-11-16,18-3-10 0,-8 3-13 0,2-1-10 16,-3 0-7-16,2-2-12 0,1 1-11 0,-1 2-6 0,-2-1-5 15,5-1-10-15,-2-1-3 0,0 3-10 0,-1 0-21 16,-1-2-21-16,-1 0-22 0,-3 1-27 0,3 0-19 15,-9 1-18-15,14 0-19 0,-3-3-21 16,-2 1-37-16,-2 0-121 0,2-3-311 0,-2 1 138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28:59.484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-9064-3190 167 0,'0'0'210'0,"0"0"-15"0,0 0-20 16,0 0-20-16,-2-11-14 0,2 11-17 0,0 0-11 0,0 0-22 16,0 0-23-16,0 0-20 0,0 0-12 0,0 0-23 15,0 0-12-15,0 0-23 0,0 0-15 16,0 0-14-16,0 0-14 0,0 0-12 0,0 0-29 15,0 0-91-15,0 0-213 0,9 24 95 0</inkml:trace>
  <inkml:trace contextRef="#ctx0" brushRef="#br0" timeOffset="-248.91">-9253-2880 11 0,'0'0'167'0,"0"0"-8"0,0 0-16 0,0 0-3 16,14-16-4-16,-14 16-11 0,4-7-5 0,-4 7-6 0,5-7-5 16,-1 4-6-16,-4 3-4 0,7-11-7 0,-4 7-5 15,0 0-9-15,0-2-2 0,1 0-9 0,0 0-4 16,2 0-1-16,-2-1-1 0,0-1-1 15,0 4-8-15,-1-2-4 0,1-5-2 0,0 7-3 0,-4 4-6 16,8-9-1-16,-5 5 1 0,-3 4-4 16,7-6 2-16,-7 6-4 0,3-7 3 0,-3 7-4 15,0 0-5-15,3-7 0 0,-3 7-3 0,0 0-7 16,0 0 4-16,0 0-10 0,0 0-2 0,0 0-3 0,0 0 4 16,0 0 5-16,0 0 8 0,0 0-2 0,-9 28 2 15,7-18 1-15,-3 1 6 0,1 1-5 0,-2 3-3 16,0 1 2-16,1-4 4 0,3 5-1 0,-2-2 6 15,1 2 3-15,2 0 3 0,-3 0 5 0,4-5 2 16,4 5-3-16,-4 0-4 0,0-6 0 0,3 0 1 16,-1-1-6-16,1 0 0 0,-1 1 8 0,1-1-9 15,1-3-8-15,-3-1 4 0,3-2-1 0,-2 3-5 16,2-2-1-16,0 0 1 0,-4-5-1 0,6 7-1 16,-6-7-3-16,6 5-6 0,-6-5 3 0,6 3-10 15,-6-3-13-15,6 2-15 0,-6-2-24 0,0 0-32 16,0 0-45-16,0 0-36 0,14-12-46 0,-11 5-60 15,-1-5-178-15,2-4-483 0,3 1 213 0</inkml:trace>
  <inkml:trace contextRef="#ctx0" brushRef="#br0" timeOffset="395.5">-8725-3134 75 0,'0'0'189'15,"0"0"-16"-15,0 0-12 0,0 0-4 0,0 0-2 0,-4 20-4 16,0-13-9-16,-1 5-7 0,-1 4-5 16,0 1-3-16,0 3-2 0,-1-1-11 0,0 4-3 0,1-3-4 15,1 4-5-15,0 2-10 0,0-3-3 0,2 1-9 16,3-3-4-16,-1 4-8 0,1-6-5 0,3-1-7 16,-2 0-6-16,0 2-1 0,4-5-7 0,-1 2-4 15,1-3-1-15,-2-2-3 0,0-2-3 0,3 2 3 16,0-4-6-16,0 1-15 0,-3-2-19 0,3-1-20 15,1 1-27-15,0-3-32 0,0-2-35 0,0-2-51 16,6-2-38-16,-4-3-185 0,0-1-428 0,2 0 190 0</inkml:trace>
  <inkml:trace contextRef="#ctx0" brushRef="#br0" timeOffset="914.72">-8454-2973 24 0,'0'0'205'0,"2"-8"-13"0,-2 8-12 16,0 0-10-16,3-10-11 0,-3 10-14 0,1-7-8 16,-1 7-6-1,0 0-5-15,0 0-7 0,3-7-6 0,-3 7-10 0,0 0-10 0,0 0-8 0,0 0-6 16,0 0-14-16,0 0-5 0,0 0-12 0,0 0-4 15,0 0-3-15,0 0-1 0,0 0 0 16,0 0 10-16,2 20 4 0,0-9 1 0,-2 1 0 16,0 1 1-16,2 0 4 0,-2 3-4 0,1 2 0 0,1-1 1 15,1 1 5-15,0-1 2 0,-2 1 0 0,3-6-6 16,-1 4-3-16,-1-1 1 0,-1-2-2 0,2 1-3 16,0-5-5-16,-1 1-4 0,3 0-1 0,-2 0-5 15,-2-3-3-15,2 0-7 0,-1 1 4 0,2-3-3 16,-4-5 0-16,3 9-5 0,-1-4 8 0,-2-5-16 15,4 4-6-15,-4-4-13 0,6 5-17 0,-6-5-21 16,0 0-33-16,0 0-38 0,0 0-38 0,13-9-42 16,-10 1-44-16,-1-1-246 0,3-5-523 0,-2-6 231 15</inkml:trace>
  <inkml:trace contextRef="#ctx0" brushRef="#br0" timeOffset="1114.08">-8339-3240 160 0,'0'0'265'0,"-2"-10"-20"0,2 10-19 15,0 0-20-15,-2-9-18 0,2 9-19 0,0 0-20 16,-3-8-16-16,3 8-19 0,0 0-24 0,0 0-17 15,0 0-10-15,0 0-15 0,0 0-23 0,0 0-15 16,0 0-32-16,0 0-12 0,14 15-29 0,-8-9-28 16,-2 3-19-16,0 0-23 0,1 1-153 0,-2 1-308 15,1 2 136-15</inkml:trace>
  <inkml:trace contextRef="#ctx0" brushRef="#br0" timeOffset="1358.78">-8135-2845 146 0,'7'0'189'0,"-7"0"-7"0,0 0-13 15,12 0-14-15,-12 0-10 0,10-1-10 0,-10 1-9 16,13 0-6-16,-13 0-14 0,14-1-1 0,-9 1-6 15,-5 0-8-15,17 1-10 0,-6-2 6 0,-1 1-10 16,2 0-1-16,1 1-9 0,-3-2-5 0,3-1-4 16,-1 4-3-16,2-4-6 0,-3 1-1 0,1 2-7 15,-1-1-3-15,-4-1-1 0,5-1-4 0,-2 2-4 16,-10 0-6-16,15-2-6 0,-5 1-8 0,-3 1-15 16,-7 0-15-16,11-1-18 0,-11 1-18 0,9-1-34 15,-9 1-43-15,5-5-28 0,-5 5-43 0,0 0-119 16,0 0-350-16,-3-14 155 0</inkml:trace>
  <inkml:trace contextRef="#ctx0" brushRef="#br0" timeOffset="1640.48">-7932-3040 177 0,'0'0'205'0,"0"0"-20"0,0 0-20 15,0 0-12-15,0 0-5 0,0 0-4 0,0 0-2 16,0 23-7-16,1-14-4 0,0 2-5 0,3 1-4 16,-4-1 0-16,0 2-12 0,4 4-6 0,-1-1-9 15,0 1-2-15,1-2-9 0,-2 1-6 0,0 0-11 16,-1-1-3-16,2-3-6 0,0 0-3 0,-3 0-7 16,2 2 4-16,-2-4-12 0,0 1-3 0,0 0-4 15,0-1-2-15,0-3-4 0,0 1-7 0,0 0-19 16,0-8-16-16,2 13-21 0,-2-13-24 0,-2 10-27 15,2-10-17-15,0 8-27 0,0-8-32 0,0 0-10 0,0 0-208 16,0 0-412-16,0 0 182 0</inkml:trace>
  <inkml:trace contextRef="#ctx0" brushRef="#br0" timeOffset="1918.11">-7705-3045 137 0,'0'0'192'0,"0"0"-17"0,4 16-9 16,-4-16-6-16,2 17-11 0,0-6-2 0,-1 2-7 16,1 1-11-16,-2-1-9 0,5 3-5 0,-4-1-10 15,0-3-5-15,1 5-8 0,0-4-9 0,1 2-5 16,-3-1-12-16,2-2-2 0,0 0-7 0,0-1-12 15,0 0 3-15,-2-1-3 0,-2 1-12 0,4-3-16 16,-2 0-27-16,0-8-26 0,0 12-25 0,1-8-30 16,-1-4-38-16,2 7-28 0,-2-7-174 0,0 0-356 15,0 0 158-15</inkml:trace>
  <inkml:trace contextRef="#ctx0" brushRef="#br0" timeOffset="2405.29">-7479-3275 75 0,'5'5'162'0,"3"1"-2"0,-1 2-10 0,5 5-8 16,-3 1-6-16,2 3-1 0,0-2-5 0,0 9-8 16,-1 1-3-16,3 4-5 0,1 0-7 0,-5 2-1 15,-1-3-5-15,0 1-7 0,-2-2-7 0,-4 1-6 16,-1-1-7-16,-1 0-4 0,-1-2-9 0,-3 1-1 16,2 0-4-16,-6-1-8 0,0-1-5 0,-1-1-14 15,1-5-27-15,-5 5-34 0,2-7-52 0,-1 1-47 16,-1-2-17-16,0 0-198 0,4-3-373 0,0-3 166 15</inkml:trace>
  <inkml:trace contextRef="#ctx0" brushRef="#br0" timeOffset="3291.01">-6906-2957 92 0,'0'0'200'0,"0"0"-11"0,0 0-17 0,0 0-12 16,17-9-13-16,-17 9-9 0,11-2-15 0,-11 2-6 15,10-3-11-15,-10 3-8 0,9-3-8 0,-9 3-11 16,14-1-5-16,-7 1-5 0,-7 0-4 0,14-4-7 15,-6 4-4-15,1 1-4 0,0-2-11 0,3 1-5 16,-2-2-1-16,4 2-5 0,-3-2 2 0,1 2-6 16,1 2-1-16,1 0-1 0,-1-2 0 0,5-1-1 15,-4 2 4-15,2-2 0 0,0 1 2 0,-3-1 0 16,1 1-1-16,3-4-2 0,-5 1 2 0,-1 3-2 16,0 0-3-16,1 0-1 0,-3 0-3 0,0-3-1 15,-9 3-2-15,13-1-3 0,-13 1-1 0,9 0-3 0,-9 0 9 16,10-1-15-16,-10 1-6 0,0 0-9 15,8 0-14-15,-8 0-18 0,0 0-10 0,0 0-15 16,0 0-21-16,0 0-11 0,0 0-12 0,0 0-19 0,0 0-16 16,-22 18-26-16,13-14-108 0,-5-1-308 15,3-1 136-15</inkml:trace>
  <inkml:trace contextRef="#ctx0" brushRef="#br0" timeOffset="3594.89">-6778-2816 80 0,'0'0'156'0,"0"0"-7"0,0 9-5 16,0-9-10-16,0 0-5 0,8 5-5 0,-8-5 2 15,6 3-10-15,-6-3-2 0,11 6-1 0,-7-3 0 16,4 0-9-16,3-1 2 0,1 1-2 0,-1 0-3 15,7 0-7-15,-1-2-1 0,2 0 0 0,3 0-10 16,-1 0-8-16,1-1 1 0,-2 0-15 0,1 0-4 16,-1 0-9-16,-2 1-2 0,2-1-5 0,-3 2-4 15,-4-1-6-15,-2-4-14 0,2 5-14 0,-2-1-16 16,-3 0-22-16,1 2-18 0,-9-3-24 0,10 2-22 16,-10-2-29-16,10 0-8 0,-10 0-28 0,0 0-31 15,0 0-117-15,0 0-337 0,0 0 149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32:35.037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63 150 0,'0'0'173'0,"18"1"-7"0,-18-1-10 0,0 0-11 16,0 0-5-16,15-3-12 0,-15 3-4 0,13-2-4 16,-7 0 2-16,-6 2-7 0,14-1-3 0,-5 1 0 15,3-2-7-15,-1 0-1 0,1 1-7 0,0-1-6 0,-1 0-10 16,0 2 0-16,1-1-9 0,-1 1-3 0,1-2-7 16,0 1-8-16,1 0-4 0,-1-1-2 0,-1-1-8 15,2 3-4-15,0-1-6 0,-1 1 1 0,1-1-3 16,1 1-3-16,0-1-5 0,0 1 4 0,-1 0-7 15,2-1 1-15,3 0-4 0,-1 1 1 0,1 0-4 16,-6-1-3-16,8 1 0 0,-5 0 4 0,2 1-6 16,-1-2 0-16,-1 2 0 0,3-2 0 0,-3 1-1 15,-2 1 2-15,1-1-5 0,-1 0 3 0,0 0 0 16,5 0-3-16,-4 0-1 0,-1 1 0 0,1-1 1 16,-3 1 1-16,8-3-2 0,-6 2 5 0,0-1-7 15,-3 2 7-15,3-1-5 0,0 0-1 0,4-1 3 0,-4 2-1 16,2-1 2-16,-3 0-4 0,3 0-2 15,1 0 5-15,-2 1-3 0,0-1 0 0,1 1 3 16,2-2 0-16,-3 2-1 0,5-1 4 0,-3 0 0 0,2 0 6 16,-5 1 1-16,6-1 4 0,-5 1 1 0,4-1 1 15,-4 3-4-15,4-3-1 0,-4 0 1 0,4-2 0 16,-1 4-3-16,-4-2 3 0,0 1-1 0,1-1 2 16,-1 0-2-16,1-1 0 0,-1 1 1 0,5 0-3 15,-5-2-1-15,4 2-1 0,-4 0 0 0,5 0 1 16,-3-1-5-16,-2 0 3 0,1 1-4 0,0-1 4 15,-1 1-2-15,1-1 0 0,0 0 1 0,3 2-5 16,-2-1 2-16,-2-1 0 0,1 1-5 0,0 0 3 0,0-1-1 16,-1 1 2-16,1-2 1 0,-2 2 4 0,2 2-6 15,-2-4 2-15,2 2 0 0,-2 2 3 0,1-2-4 16,0 1 4-16,0-2 2 0,-1 1-6 0,-1 0 3 16,3 0 1-16,-2 0-2 0,-1 0 2 0,1 0-2 15,-1 0 0-15,-1 0 0 0,2 0 0 0,0 0 4 16,-1 0 2-16,1 0 5 0,0-2-1 0,1 2-1 15,-2 0 4-15,2 0-1 0,-4-2 1 0,2 2-5 16,2-2 0-16,-3 2-1 0,3-3 2 0,0 1-1 0,0 1-1 16,-1 0-1-16,0 1 0 0,2-1 2 15,-1 1-5-15,2-2-2 0,-3 2 2 0,2-3 0 16,-2 3 2-16,2-2-9 0,-1 2 13 0,0-1 2 0,0 0-9 16,-1 0 9-16,0-1 5 0,1 1 3 0,-4 1-2 15,1 0-3-15,-1-1 2 0,-9 1-1 0,11-2-2 16,-11 2-2-16,12-1-5 0,-12 1-1 0,7 0 2 15,-7 0 1-15,0 0-2 0,8-3-4 0,-8 3-13 16,0 0-19-16,0 0-16 0,0 0-21 0,0 0-17 16,0 0-29-16,0 0-29 0,0 0-40 0,-36 3-45 15,24-3-58-15,-1 0-231 0,-2 0-552 0,-2 0 245 16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29:21.09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1395-1391 291 0,'0'0'290'16,"3"-9"-21"-16,-1 3-26 0,-2 6-22 0,5-7-27 16,-5 7-18-16,5-7-18 0,-5 7-17 0,3-5-16 15,-3 5-20-15,0 0-23 0,5-5-23 0,-5 5-23 0,0 0-21 16,0 0-14-16,0 0-33 0,0 0-27 16,10 10-20-16,-6-5-33 0,-4-5-27 0,5 12-51 15,-4-7-110-15,2 0-324 0,1 2 144 0</inkml:trace>
  <inkml:trace contextRef="#ctx0" brushRef="#br0" timeOffset="730.77">2226-1286 227 0,'10'5'240'16,"-10"-5"-13"-16,4 8-12 0,-4-8-9 0,5 11-11 15,-5-5-8-15,4 4-8 0,-2 0-9 0,1 1-15 16,-2 1-13-16,1 1-10 0,-2-2-11 0,0 4-12 16,1-1-6-16,-1-2-14 0,0 3-10 0,0 1-6 0,0-3-2 15,-3-2-10-15,2 0-10 0,1 1-20 16,-3 0-31-16,2-2-34 0,-2-1-35 0,-1-3-31 16,1 0-39-16,1-1-46 0,2-5-62 0,-7 7-135 0,7-7-414 15,0 0 184-15</inkml:trace>
  <inkml:trace contextRef="#ctx0" brushRef="#br0" timeOffset="274.96">1700-1247 106 0,'0'0'221'16,"12"2"-21"-16,-12-2-6 0,11 0-14 0,-2 2-8 15,-9-2-7-15,17 0-8 0,-6 0-10 0,-1 0-6 16,2-3-8-16,1 3-9 0,-1-1-9 0,0-1-7 16,1 2-5-16,-1-1-10 0,0 1-7 0,1-1-9 15,-1 1-4-15,0-1-7 0,-1 0-7 0,-2 1-5 16,4 0-7-16,-3 0-4 0,1 0-4 0,-4 1-6 16,-7-1 4-16,14-1-9 0,-14 1-6 0,12 0-8 15,-12 0-15-15,10 1-20 0,-10-1-16 0,5 1-10 16,-5-1-16-16,0 0-18 0,4 6-30 0,-4-6-26 15,0 0-32-15,0 0-32 0,-16 11-161 0,5-8-392 16,2 0 174-16</inkml:trace>
  <inkml:trace contextRef="#ctx0" brushRef="#br0" timeOffset="-236.24">1453-1225 105 0,'0'0'249'0,"0"0"-24"0,0 0-24 15,0 0-20-15,0 0-8 0,0 0-4 0,0 0 0 16,0 0-5-16,-3 22-7 0,3-22-14 0,-1 13-4 15,-1-5-4-15,2 1-8 0,0 2-5 0,-1-2-2 16,1 0-8-16,1 1-7 0,-1 0-5 0,2-2-7 0,-1 3-5 16,-1-5-3-16,1 3-15 0,-1-9-3 15,0 13-5-15,2-7-5 0,-2-6-7 0,1 13-4 16,-1-13-4-16,1 10-3 0,-1-10-3 0,-1 9 1 16,1-9-9-16,0 0-4 0,0 11-16 0,0-11-8 0,0 0-19 15,0 9-16-15,0-9-18 0,0 0-27 0,-7 5-32 16,7-5-37-16,-6 3-34 0,6-3-38 0,0 0-259 15,-16-4-519-15,16 4 230 0</inkml:trace>
  <inkml:trace contextRef="#ctx0" brushRef="#br0" timeOffset="477.43">1732-1099 17 0,'0'0'239'15,"10"7"-12"-15,-10-7-11 0,11 0-14 0,-3 0-13 16,-8 0-10-16,20-3-9 0,-8 2-15 0,0 0-9 16,1-1-14-16,-1 2-15 0,1 0-6 0,-1 0-16 15,-1 0-13-15,1-1-17 0,-3-1-25 0,2 2-35 16,-1 0-31-16,-2 2-37 0,2-2-36 0,-10 0-29 16,15-2-40-16,-7 0-150 0,-8 2-343 0,12-3 152 15</inkml:trace>
  <inkml:trace contextRef="#ctx0" brushRef="#br0" timeOffset="-820.63">2382-2603 150 0,'0'0'209'0,"0"0"-10"16,0 0-14-16,0 0-7 0,0 0-13 0,0 0-15 15,0 0-12-15,0 0-15 0,0 0-8 0,0 0-13 16,0 0-9-16,-22-12-12 0,13 11-4 0,-2 1-7 15,-7-1-3-15,-4 1-10 0,-5 0-7 0,1 0-6 16,-4 4-5-16,-3-3-9 0,0 1 6 0,-2 1-5 16,-2-1-3-16,0 0-1 0,-1 1-7 0,-2-1-1 15,1 2-1-15,-1 0-2 0,4 0 0 16,1-1-3-16,0 2 1 0,3-1-4 0,4-1 0 0,5 1-1 16,5 0-4-16,1 0 1 0,1 0-1 0,5-1 1 15,0-1-4-15,0 1 0 0,2 0 1 0,4 1-2 16,-4-1 0-16,3 1 0 0,1 0-9 0,5-4 8 15,-9 6 5-15,9-6-5 0,-7 6 2 0,7-6-1 16,-5 6 2-16,5-6-1 0,0 8 1 0,0-8 0 16,0 0 2-16,5 8-2 0,-5-8 5 0,14 4-4 15,-5-2-1-15,4 3-1 0,0-4 4 0,7 3 1 16,1-2-2-16,-1 1 0 0,2-3 8 0,7 4-11 0,-2-3 0 16,-4 2 0-16,4 1 2 0,1-2-2 15,-5 1 1-15,-3-2 3 0,1 4-3 0,-1-3-2 16,-1 2 1-16,-1 1-3 0,-3-1 2 0,-1-1-1 15,2 2 0-15,-8-1-2 0,3-1 1 0,-2 0-2 0,-3 2 1 16,0-2 0-16,1 2-1 0,-2-1 2 0,-1 2 1 16,-1-2 1-16,-3-4 0 0,1 12 2 15,-1-4 1-15,-3 1 2 0,-2 0 1 0,0 1 0 16,0 1 2-16,-7 2 0 0,1 1 2 0,-2 3-3 0,-2 1 1 16,-4 1-2-16,0-1 2 0,-1 0-2 15,-1 2-1-15,-1-1 0 0,0-1 5 0,3 1-6 16,-1 1 1-16,3-6-3 0,-1 4 4 0,2 0-3 0,0-4-2 15,4 2 0-15,0-4 10 0,1 2-9 0,-1 1 0 16,1 1-1-16,3-1-1 0,2 0 2 0,-3-2 0 16,4-1 2-16,1-2-3 0,-1 1-1 15,2-1 3-15,2 2-6 0,-2-2 6 0,2 1-1 16,1-2 3-16,1 0 0 0,2 0 0 0,1 1 0 16,-1-2 4-16,5-1-5 0,0 2 8 0,-1-3-8 0,1 2 2 15,3-1 5-15,2-2-1 0,4 2-3 0,-2-1 4 16,4-1-4-16,0 0 0 0,1 0 1 0,0 0-3 15,0-3 1-15,3 1 0 0,-3 0-1 16,8 1-1-16,-7-2 0 0,8-1-3 0,0 3 4 0,-1-4 1 16,1 3-4-16,-7-3 2 0,6-2 6 0,2 1-5 15,-8 1-6-15,0-1 1 0,5 0 4 0,-5-1-2 16,-4 1-1-16,2 0 5 0,-1-2-8 0,-1 1 5 16,-1 2-3-16,-5-3 2 0,1 3-3 0,-3-3 6 15,-1 2-8-15,-2 0 4 0,-7 1-2 0,11-2 4 16,-11 2-4-16,9-1 2 0,-9 1-4 0,8-1-4 15,-8 1-12-15,0 0-16 0,0 0-20 0,0 0-25 16,0 0-18-16,0 0-39 0,0 0-30 0,0 0-24 16,0 0-43-16,-28 6-122 0,19-6-386 0,-3 0 171 15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1:30.09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30 75 7,'0'0'117,"-9"-3"9,6 0 6,3 3 6,-6-1-3,6 1 7,0 0 5,-6-2-1,6 2 0,-3-4 0,3 4-6,0 0-1,0 0-7,0 0 0,0 0-5,-4-5-3,4 5-6,0 0-8,0 0-6,0 0-3,0 0-3,0 0 2,0 0 5,0 0 9,15 0 5,-8-1-10,3 1 6,2 0-7,2 0 3,3 0-5,2 0-3,10-1-9,3-1 4,2 2-8,1-2-9,15-2-4,-15 4-6,17-6-5,-2 3 1,4-2-12,-5 1-2,4 0-4,-17 1 4,20-5-8,-5 5 0,4 0 2,-7 0 5,0 3-10,3-1-4,-15-2 8,11 2-6,3 1 4,-1 1 0,5 2 2,-16-2 0,16-2-1,-2 5 0,4 0-5,-3-2 2,4-2-8,0 4-6,-1 3-3,-3-1 6,1-2-8,-1 2-2,-5 0-5,-1-2-1,7 4 1,-16-4 0,10 2-2,1 0-5,0-4 7,2 3-7,-2-3 1,-1-2 0,0 7-2,0-9-3,2 7 1,-14-3-3,0-1 1,1 1 5,0 2-4,2-2-3,-2 7-4,-3-4 6,0-3-6,0 3 2,-6 2-3,1-1-2,-3-3-1,-5 0 3,-3 0 3,3 6-2,-2-8 0,-7 2 1,4 2-2,0-2-5,-4 1-7,0-2-2,-2 1-11,-2-1-9,2 0-5,0 4-13,1-4-18,-2-4-13,-1 4-8,4-2-29,-5 0-14,-2 0-12,1-2-21,0 2-31,-6 0-52,11-8-61,-9 6-331,-2 2-698,2-9 309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29:24.12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11232 335 104 0,'6'-7'225'0,"-6"7"-13"0,6-6-12 16,-1 2-12-16,-5 4-14 0,6-8-10 0,-2 4-10 0,0-1-5 15,4-4-3-15,-2 2-10 0,1-2-9 0,-1 1-12 16,1 1-5-16,0-2-5 0,1 1-5 0,-2-1-7 15,2 0-1-15,1 1-9 0,-3-1 2 0,-1-1-13 16,3 3-6-16,-2 0-4 0,-1-1-3 0,-1 3-10 16,1-2 3-16,-1 2-2 0,-4 5-1 0,4-6-8 15,-4 6-10-15,0 0 0 0,4-8-5 0,-4 8-8 16,0 0-2-16,0 0-3 0,0 0-1 0,0 0 0 16,0 0-2-16,0 0-5 0,0 0 4 0,-14 26-5 15,10-16 3-15,-4 5-2 0,0 2 4 0,-4 6 0 16,0-1 3-16,-1 1-1 0,2 1 6 0,1-2 3 15,-3 2-6-15,3 0 0 0,1 1 9 0,1-1 8 16,2-5 2-16,1 5 8 0,-3-4 3 0,4 4-1 16,2-8-7-16,-1 3-4 0,2-3 2 0,1 1-4 15,0-2-1-15,1-3-7 0,0 1 5 0,3-2-3 0,0-1 3 16,1-1-8-16,-1-3 4 0,1 1 0 16,1-2 13-16,2 0-16 0,2-1-4 0,1-2 15 15,-1 1-17-15,1-2-2 0,-1 0-7 0,2-2-18 16,-2 0-18-16,0-2-34 0,-1-2-31 0,-1-1-38 0,0-1-37 15,-3-3-46-15,2-5-50 0,-3 3-275 0,0-5-586 16,0 0 259-16</inkml:trace>
  <inkml:trace contextRef="#ctx0" brushRef="#br0" timeOffset="2213.72">12492 499 197 0,'0'0'192'0,"0"0"-13"0,0 0-18 0,0 0-2 16,0 0-16-16,0 0-6 0,0 0-10 0,0 0-14 15,0 0-7-15,0 0-11 0,0 0-9 0,0 0-6 16,0 0-8-16,0 0-10 0,0 0 2 0,0 0 2 0,12 18 5 16,-12-18 6-16,10 3 3 0,-1 0-2 0,2-3-6 15,5 1-4-15,4 2-8 0,8 0-6 16,3-2-4-16,2 0-5 0,3 1 2 0,0 1-6 0,0-2-5 15,0 2 0-15,1-3-3 0,0 0-3 0,-2-2-2 16,-2 2 0-16,-1 2-8 0,0-2 5 0,-6-2-5 16,-6 4-4-16,0-2-2 0,-1-2-2 0,-6 2 2 15,1 2-4-15,-5-4-4 0,-1 2-7 16,-8 0-8-16,11-1-13 0,-11 1-20 0,0 0-30 0,8-1-23 16,-8 1-23-16,0 0-26 0,0 0-20 0,0 0-15 15,0 0-40-15,-27-10-123 0,22 6-369 0,-2-2 165 16</inkml:trace>
  <inkml:trace contextRef="#ctx0" brushRef="#br0" timeOffset="2487.36">12961 342 190 0,'0'0'176'0,"0"0"-5"0,0 0-2 16,-10 19-4-16,7-10-6 0,-2 4 0 0,0 2-5 15,0 2-13-15,1 3-4 0,-1 4-11 0,2 0-1 16,1 3-16-16,0-1-10 0,0 0-9 0,0 1-8 16,4-2-8-16,-4 0-5 0,2-6-8 0,0 8-1 15,0-10-11-15,-1 2-22 0,2-1-24 0,1 0-34 16,-4 0-36-16,0-1-37 0,1-3-46 0,-1-4-39 15,-2 2-154-15,3-4-371 0,0 1 165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32:46.740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292 16 9 0,'0'0'148'0,"2"-9"-15"0,-2 9-1 0,0 0-10 16,0 0-3-16,0 0-8 0,0 0-3 16,0 0-5-16,0 0-4 0,0 0-8 0,0 0 3 0,2-6-9 15,-2 6-3-15,0 0-3 0,0 0-4 0,0 0-9 16,0 0-2-16,0 0-5 0,0 0-2 0,0 0-6 15,0 0-2-15,0 0-6 0,0 0-1 0,0 0 3 16,0 0-5-16,0 0 1 0,0 0 0 0,0 0 1 16,0 0 1-16,0 0-1 0,0 0-1 0,0 0-1 15,0 0 1-15,0 0-4 0,0 0 0 0,0 0 2 16,0 0-2-16,0 0 0 0,0 0 0 0,0 0-1 16,0 0-4-16,0 0-5 0,0 0-1 0,0 0-4 0,0 0-2 15,0 0-2-15,-17-2-2 0,17 2-2 16,-12 0 0-16,12 0-3 0,-13 0 0 0,3 1 4 15,3 0-7-15,7-1 3 0,-20 1-4 0,13 1 0 0,-3-2 1 16,-2 0-1-16,5 3-2 0,-3-3 1 0,0 1-3 16,-1-1-1-16,11 0 1 0,-12 3 2 0,5-3-2 15,7 0 2-15,-11 1-3 0,11-1-1 0,-11 1 0 16,11-1 1-16,0 0 0 0,-11 1 2 0,11-1-4 16,0 0 4-16,-8 0 6 0,8 0-1 0,0 0-4 15,0 0 2-15,0 0 0 0,0 0-4 0,0 0 0 16,-11 0 1-16,11 0-3 0,0 0 1 0,0 0-1 15,-10 2 3-15,10-2-2 0,-9 0 0 0,9 0-2 0,-8 3 1 16,8-3 3-16,-10 4-5 0,10-4 1 0,-9 1 0 16,9-1 0-16,-10 2 0 0,10-2 3 15,-8 2-3-15,8-2-1 0,0 0 2 0,-7 1 1 0,7-1 1 16,0 0-3-16,0 0-3 0,0 0 5 0,-8 1 0 16,8-1-3-16,0 0 1 0,0 0 0 0,0 0 3 15,0 0 1-15,0 0 3 0,0 0-3 0,0 0 4 16,0 0-4-16,0 0 0 0,0 0-7 0,0 0 4 15,0 0 2-15,0 0-1 0,0 0-5 0,0 0 5 16,0 0-1-16,0 0-1 0,0 0 2 0,0 0-3 16,0 0 0-16,10 15 3 0,-10-15-4 0,0 0 2 15,0 6 2-15,0-6 3 0,0 0-7 0,2 11 4 16,-2-11-1-16,0 0-3 0,0 9 0 0,0-9 0 0,3 8 2 16,-3-8 5-16,0 8 0 0,0-8 1 0,2 11 0 15,-2-11 4-15,2 9-1 0,0-3 3 0,-2-6-8 16,2 8 6-16,-2-8 0 0,2 12-1 0,-2-12 3 15,2 10-2-15,-1-3-2 0,-1-7 2 0,0 9-4 16,0-4 1-16,0-5-2 0,3 12 1 0,-3-5 2 16,0-7-3-16,2 13-1 0,-2-8-1 0,0-5 0 15,0 12 2-15,0-5 0 0,0-7-2 0,0 14 1 16,0-9 2-16,0-5-1 0,0 14-3 0,0-8 1 16,0-6-3-16,2 12 0 0,-2-7 3 0,0-5-2 15,2 15 2-15,-2-10 1 0,0-5-4 0,0 12 2 0,0-12 1 16,-2 13 1-16,4-7-3 0,-2-6 1 0,0 12 1 15,0-4-2-15,0-8 5 0,0 9-3 16,0-1-2-16,0-8-1 0,1 12 5 0,-1-6-5 0,0-6 0 16,0 12 3-16,0-6-3 0,0-6 3 0,0 10-3 15,0-10 3-15,1 11 0 0,1-6-3 0,-2-5 2 16,0 12-2-16,0-12 3 0,0 13 0 0,1-10 3 16,-1-3-5-16,0 10-3 0,0-3 4 0,0-7 0 15,2 9-4-15,-2-9 6 0,0 12-4 0,0-12 0 16,0 9 4-16,0-3 0 0,0-6 2 0,0 10 1 15,0-10-5-15,2 10 9 0,-2-10-4 0,0 9 0 16,0-9-3-16,2 9 4 0,-2-9-5 0,0 8 2 16,0-8 1-16,2 10-1 0,-2-10 2 0,0 10-3 0,0-10 1 15,1 9 1-15,0-3-2 0,-1-6 1 0,3 12 2 16,-3-7-3-16,0-5-3 0,0 11 7 0,0-11-3 16,0 12 1-16,3-7-3 0,-3-5-2 0,2 11 4 15,-2-11-2-15,0 11-1 0,0-11 1 0,2 10 3 16,-2-4-1-16,0-6-4 0,0 10 2 0,0-10 0 15,0 8 1-15,0-8-4 0,0 11 0 0,0-11 2 16,3 9-1-16,-3-9 2 0,1 9-3 0,-1-9 2 16,0 9 2-16,0-9-6 0,1 10 4 0,-1-10 1 15,2 10-1-15,-2-10 1 0,0 8 3 0,0-8-1 16,2 11 4-16,-2-5-3 0,0-6 1 0,4 7-3 16,-4-7 2-16,0 11-1 0,0-11 2 0,3 10-3 15,-3-10-6-15,0 8 4 0,1-1-2 0,-1-7 3 16,1 7 1-16,-1-7-1 0,2 10-1 0,-2-10 1 0,0 7 0 15,0-7 0-15,0 10-1 0,0-10 2 0,0 0-2 16,0 11-2-16,0-11 5 0,2 7-5 0,-2-7 0 16,-2 9 0-16,2-9 1 0,0 8 2 0,0-8 0 15,0 9-3-15,0-9-7 0,0 9 7 0,0-9 5 16,0 9-1-16,0-9-2 0,-2 9-2 0,2-9 3 16,0 9 2-16,0-9-1 0,-1 11 0 0,1-11-5 15,0 9 1-15,0-9-1 0,0 9 2 0,0-9 1 16,-1 8 0-16,1-8 5 0,-3 9-4 0,3-9-1 15,0 9 7-15,0-9-6 0,3 8 0 0,-3-8 5 0,0 9-3 16,0-9-3-16,-3 9 4 0,3-9-2 16,0 8 1-16,0-8 4 0,0 6-4 0,0-6 2 15,0 0 3-15,0 12 2 0,0-12 2 0,0 0-4 0,0 10-2 16,0-10-3-16,0 11 3 0,0-11 0 0,0 5-2 16,0-5-1-16,0 0 2 0,0 11-3 0,0-11 1 15,0 9-4-15,0-9 3 0,0 0-2 0,3 10 2 16,-3-10-5-16,-3 8 6 0,3-8 4 0,3 9-3 15,-3-9-5-15,0 8 0 0,0-8 3 0,0 7 2 16,0-7 1-16,0 10-2 0,0-10-5 0,0 0 6 16,-3 12-4-16,3-12 1 0,0 7 1 0,0-7 2 15,0 0 4-15,0 12-7 0,0-12-2 0,0 7 2 16,0-7-1-16,0 0 3 0,3 8-4 0,-3-8 1 0,0 0 2 16,0 9-4-16,0-9 5 0,0 7-2 15,0-7 0-15,0 0-5 0,0 0 7 0,-3 11-1 0,3-11-8 16,3 7 4-16,-3-7 3 0,0 0-1 0,0 11-2 15,0-11 4-15,0 8-2 0,0-8-1 0,1 7-1 16,-1-7-1-16,0 0 4 0,0 10-1 0,0-10-2 16,0 8 2-16,0-8-3 0,0 0 1 0,-1 9 11 15,1-9-21-15,0 0 6 0,0 10 4 0,0-10 0 16,0 0-3-16,-3 9 8 0,3-9-4 0,0 0 5 16,0 12 0-16,0-12-1 0,0 8 0 0,0-8-1 15,0 8-2-15,0-8 3 0,0 9-1 0,0-9-1 16,0 0 0-16,0 10-1 0,0-10-2 0,0 10 2 15,0-10 0-15,0 9-9 0,0-9 9 0,0 7-4 16,0-7 2-16,0 9 4 0,0-9-1 0,0 8-5 0,0-8 2 16,3 9 0-16,-3-9 2 0,0 8 2 15,0-8-3-15,0 9-1 0,0-9-1 0,0 8 7 16,0-8-9-16,0 0 5 0,0 10-4 0,0-10 3 0,1 7-1 16,-1-7 2-16,1 9-4 0,-1-9 4 0,2 6-3 15,-2-6 5-15,0 0 1 0,2 7-8 16,-2-7 5-16,0 0-4 0,3 8 5 0,-3-8-2 0,2 6-1 15,-2-6 0-15,0 0-5 0,1 8 3 0,-1-8 3 16,0 0 1-16,4 7 3 0,-4-7-4 0,0 0 2 16,0 9-2-16,0-9 2 0,0 0-8 0,4 6 4 15,-4-6 3-15,0 0-2 0,0 8 3 0,0-8-1 16,2 7-2-16,-2-7 0 0,0 0 0 0,3 7-1 0,-3-7 1 16,0 0 1-16,1 7-4 0,-1-7 4 0,0 0-1 15,0 0-5-15,3 8 8 0,-3-8 1 16,0 0-8-16,0 9 6 0,0-9 1 0,0 0-1 0,4 7 1 15,-4-7 5-15,0 0 0 0,3 5 2 0,-3-5 3 16,0 0-4-16,0 0 8 0,6 5 1 0,-6-5-1 16,0 0 10-16,5 3-2 0,-5-3-1 0,0 0-8 15,6 4 6-15,-6-4-5 0,0 0-10 0,7 2 8 16,-7-2-3-16,0 0 1 0,10 1 17 0,-10-1-24 16,10 2 1-16,-10-2 6 0,0 0-3 0,11-2-7 15,-11 2 1-15,8 0 0 0,-8 0 6 0,9 0-11 16,-9 0 7-16,11-1-5 0,-11 1 1 0,0 0 5 0,14 0 2 15,-14 0-5-15,8 0-3 0,-8 0-1 16,0 0 1-16,12 0 2 0,-12 0 4 0,7 1 1 16,-7-1-18-16,0 0 7 0,12 2 4 0,-12-2-2 0,0 0 3 15,0 0-2-15,9-2 3 0,-9 2-5 0,0 0-1 16,0 0 3-16,0 0-3 0,0 0-3 0,6 2 6 16,-6-2-7-16,0 0 6 0,0 0-8 0,0 0-7 15,0 0-26-15,0 0-5 0,0 0-14 0,0 0-19 16,0 0-23-16,0 0-33 0,0 0-49 0,0 0-51 15,0 0-80-15,0 0-232 0,0 0-593 0,0 0 263 16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31:36.465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-6958 1829 109 0,'0'0'234'15,"0"0"-12"-15,1-11-17 0,-1 11-15 0,0 0-9 0,0 0-8 16,2-6-7-16,-2 6-13 0,0 0-9 0,0 0-14 15,0 0-9-15,0 0-12 0,4-7-11 0,-4 7-9 16,0 0-11-16,0 0-4 0,0 0-10 0,0 0 0 16,0 0 2-16,0 0 0 0,0 0-4 0,14 14 5 15,-10-11-3-15,1 2-4 0,-1 0 2 0,3 2-4 16,-1 1-4-16,-1 0-8 0,0 2-5 16,-1-4 0-16,1 3-1 0,-1 0-7 0,0-3-9 0,-1 3 6 15,-1-1-10-15,3-3 4 0,-5 4-3 0,0-9-1 16,2 14-4-16,-2-8 0 0,2-1 1 0,-2-5-4 15,0 10 2-15,0-10-2 0,2 8-2 0,-2-8-2 16,0 9-2-16,0-9 2 0,2 6-1 0,-2-6 2 16,0 0-3-16,0 0 5 0,0 0 1 0,1 8-2 0,-1-8 0 15,0 0 0-15,0 0-5 0,0 0 2 0,0 0-1 16,0 0 0-16,0 0-3 0,0 0 2 0,0-27-3 16,0 20-5-16,0-5-5 0,1 2-4 0,2-2 0 15,-1 0 2-15,0 0 1 0,1 4-4 0,0-4 2 16,1 1-4-16,0 0-3 0,0 1 2 0,-2 1 3 15,3 2-2-15,-3-1 1 0,1-1 1 0,0 2 3 16,1 1-2-16,0-1 4 0,-2 2-2 0,3-2 4 16,-5 7-3-16,6-9 4 0,-2 2 1 0,0 4 1 15,-4 3-3-15,6-5 3 0,-2 0-5 0,-4 5 6 16,9-5-4-16,-9 5 2 0,10-5 1 0,-10 5 1 16,9 0-2-16,-9 0 9 0,8 1-2 0,-8-1 3 15,10 4-2-15,-3-1 7 0,-1 4 0 0,-1 1 7 0,0-1 1 16,-1 0 4-16,1 3-3 0,-1-1-7 15,0 3 8-15,0-2 3 0,0 1-2 0,-2 0 1 16,0 0-8-16,0-1 6 0,0 0-6 0,-2-1-3 0,3 2 0 16,1-4 6-16,-4 0-10 0,0-7-3 0,0 15 2 15,2-8 0-15,-2-7 1 0,0 11 3 0,0-4-11 16,0-7-10-16,2 9-17 0,-2-9-22 0,2 9-19 16,-2-9-26-16,0 8-34 0,0-8-22 0,0 0-31 15,3 5-31-15,-3-5-83 0,0 0-154 0,0 0-485 16,0 0 215-16</inkml:trace>
  <inkml:trace contextRef="#ctx0" brushRef="#br0" timeOffset="263.52">-6482 1874 244 0,'6'-5'282'0,"-6"5"-12"0,10-4-19 0,-6 1-13 16,-4 3-18-16,11-4-14 0,-3 2-8 0,-2-1-10 15,3-1-16-15,-2 1-10 0,4 1-14 0,-4-1-14 16,5 2-6-16,-4-1-9 0,1 0-10 0,1 0-14 16,-2 0-8-16,-3-1-12 0,-5 3-1 0,16-2-11 15,-7 1-5-15,-1 0-4 0,-8 1-7 0,14-3-3 16,-9 1-14-16,-5 2-20 0,13 0-15 0,-13 0-19 16,14-1-20-16,-8 0-20 0,-6 1-22 0,12 0-24 15,-12 0-21-15,13-3-26 0,-8 3-16 0,4-4-11 16,-9 4-12-16,9-7-43 0,-5 2-144 0,1 1-414 15,-1-1 184-15</inkml:trace>
  <inkml:trace contextRef="#ctx0" brushRef="#br0" timeOffset="504.72">-6135 1654 174 0,'0'0'198'0,"0"0"-3"0,0 0-9 0,0-7-7 15,0 7-14-15,0 0-18 0,0 0-15 0,0 0-13 16,0 0-2-16,0 0-5 0,0 0-2 0,0 0 1 15,0 0 1-15,0 22-1 0,0-13-3 0,0 0-5 16,1 2-4-16,-1-1-7 0,0 2-4 0,2-1-4 16,0 1 1-16,-2-1-6 0,0 1-9 0,4 0-6 15,-4 4-5-15,0-6-10 0,2 3-4 0,2-1 2 16,-4-1-9-16,0-2-2 0,0 4-11 0,0-5-17 16,0 2-20-16,0 0-23 0,-2-5-26 0,2-5-28 15,-4 15-35-15,0-9-29 0,4-6-39 0,-4 8-68 0,1-5-144 16,3-3-437-16,0 0 194 0</inkml:trace>
  <inkml:trace contextRef="#ctx0" brushRef="#br0" timeOffset="803.97">-5822 1534 228 0,'6'-4'290'0,"-6"4"-19"16,9-7-22-16,-5 4-23 0,-4 3-25 0,10 0-19 16,-10 0-14-16,13 6-9 0,-5-4-9 0,2 4-2 15,-3 0-16-15,5 2-6 0,0 1-4 0,-1 3-7 16,3 2-13-16,0-1 1 0,-3-2-9 0,2 5-7 16,1-2-5-16,-3 1-6 0,0 2-7 0,-1-3-9 15,-1 3-6-15,-1 0-8 0,-2 0-2 0,-4 1-4 0,-2 1-2 16,-2 5-15-16,-4-4-16 0,-5 6-19 15,-5 1-22-15,-1-3-23 0,-2-2-24 0,-4 5-29 16,-3-5-22-16,0-1-22 0,-1-1-19 0,0-3-16 0,0 0-32 16,-2-3-201-16,0-3-457 0,2-1 203 0</inkml:trace>
  <inkml:trace contextRef="#ctx0" brushRef="#br0" timeOffset="1358.04">-6859 1472 154 0,'0'0'247'16,"0"0"-12"-16,-15 19-15 0,10-11-11 0,-5 8-9 0,-3 5-13 15,-2 0-3-15,-1 4-8 0,4-1-9 0,-3 0-7 16,1 5-13-16,3-1-7 0,-3-3-4 0,4 6-17 15,3-3-13-15,-3-1-9 0,4 2-13 0,-1 2-4 16,5-1-9-16,-2-4-4 0,6 2-6 0,0 2-7 16,0-4-8-16,2-2 0 0,1 0-4 0,3-4-10 15,0-2-16-15,5 4-16 0,-3-3-20 0,0-4-28 16,4 0-20-16,2-2-23 0,6 2-26 0,-4-5-30 16,1-5-38-16,3-3-35 0,7 1-212 0,-2-6-467 15,1-1 208-15</inkml:trace>
  <inkml:trace contextRef="#ctx0" brushRef="#br0" timeOffset="6353.53">-5326 1746 12 0,'0'11'209'0,"-1"-5"-16"15,1-6-15-15,1 12-13 0,0-4-15 0,-1-8-5 16,3 12-12-16,-3-7-6 0,0-5-9 0,4 12-5 0,-4-6 1 16,0-6-10-16,5 11-8 0,-4-7-11 0,-1-4-6 15,3 8-9-15,-3-8-4 0,4 8-11 16,-4-2-2-16,0-6-4 0,4 7-7 0,-4-7-5 0,3 6-1 15,-3-6-7-15,0 0 3 0,0 8-3 0,0-8-1 16,0 0-3-16,0 0-2 0,0 0 0 0,-4 8 2 16,4-8 2-16,0 0 2 0,0 0-7 0,0 0 5 15,0 0-3-15,0 0-3 0,0 0 0 0,0 0 0 16,0 0-1-16,0 0 0 0,-7-26-8 0,7 26 1 16,4-17-4-16,-1 8 0 0,0-5-7 0,1 4-3 15,0-3 1-15,2-1-3 0,-1-1-3 0,5 1 1 16,-2 0 2-16,-3 1 1 0,6-2-3 0,0 5 2 0,0-4 2 15,-3 5 0-15,1 1-4 0,-3-3 5 0,4 4 2 16,-2 1-1-16,1-2 4 0,-5 4 2 0,2-1-2 16,-1 2 0-16,-5 3 3 0,6-7-2 0,0 4-4 15,-6 3 0-15,5-2 3 0,-5 2-4 0,0 0 4 16,0 0 1-16,14 1-3 0,-14-1 8 0,6 7 1 16,-2-2 2-16,-1 1 4 0,2 2 8 0,0 1 11 15,-1 0-3-15,-2-1-1 0,0 4 1 0,3-2-6 16,-3 2 5-16,3-2 2 0,-1 1 0 0,-1 2-4 15,-1-2 3-15,2 1-3 0,-2-2-2 0,2 4-3 16,-2-1-2-16,-1-3 0 0,4 1-3 0,-3 0-3 16,-2-1 0-16,2 0-6 0,-2 2 7 0,1-4-2 15,0 1-10-15,-1-1-12 0,0-8-16 0,0 12-20 16,-1-4-21-16,1-8-34 0,0 11-33 0,-1-4-38 0,1-7-36 16,0 0-75-16,0 0-157 0,-4 6-470 0,4-6 207 15</inkml:trace>
  <inkml:trace contextRef="#ctx0" brushRef="#br0" timeOffset="7024.69">-4633 1407 99 0,'0'0'200'0,"0"0"-7"15,3-6-4-15,-3 6-10 0,0 0-15 0,0 0-11 16,0 0-21-16,0 0-8 0,0 0 0 0,0 0-4 0,0 0 5 15,0 0-10-15,-15 25-1 0,8-12 3 16,-1 3-5-16,0 1 1 0,-3 8-1 0,1-3-2 16,1 3-4-16,4 0-1 0,-4 0-7 0,1 1-6 0,4-1-5 15,1 0-10-15,0-7-5 0,2 1-10 0,2 1 0 16,-1-1-5-16,4-1-2 0,-2 1-9 0,2-2-4 16,1 1-3-16,1 0 2 0,1-5-6 0,-2 3-5 15,3-5-14-15,-3 1-17 0,4-2-13 0,-2-1-29 16,2-3-24-16,-1 2-34 0,0-3-45 0,0 0-40 15,-1-4-53-15,1 0-248 0,-8-1-527 0,15-5 232 16</inkml:trace>
  <inkml:trace contextRef="#ctx0" brushRef="#br0" timeOffset="7740.09">-4436 1552 110 0,'0'0'219'0,"-2"-11"-14"0,2 11-11 16,2-8-20-16,-2 8-14 0,0 0-12 0,2-13-14 0,-2 13-6 16,5-7-10-16,-1 2-12 0,-1 0-7 0,-1-1-8 15,-2 6-7-15,7-8-7 0,-3 3-3 0,2 0-6 16,-1 2-1-16,1-1-6 0,1 1 3 0,-1-1-4 15,2 1 0-15,2 1-2 0,-4-1-4 0,-6 3-4 16,17 0 0-16,-11 0-12 0,4 0 4 16,-1 3-2-16,-2-1-5 0,-7-2-2 0,12 6-3 0,-4 0-1 15,-2 1 0-15,1 2-2 0,-2 0-2 0,-1 0 4 16,0 2 0-16,-3 1-6 0,0 0 5 0,-2 0 0 16,0 7 1-16,-3-4-1 0,0 2-1 0,-2 0 1 15,-2 2 0-15,-1-3 2 0,-5 6-5 0,3-4-2 0,-1-1-3 16,-5 4-4-16,5-5-2 0,-2-2 3 0,-2 1 0 15,2-1-5-15,0 2 2 0,1-2-2 0,1-2 0 16,3-3-3-16,-3 1 3 0,3-3-1 0,0 0-6 16,0-1 4-16,5-1-4 0,-3 1 0 0,3-4 6 15,4-2-6-15,-7 3 5 0,7-3-2 0,-9 0-3 16,9 0 5-16,0 0-2 0,0 0-4 0,-9-11-5 16,9 11 4-16,0-8-4 0,0 8-2 0,4-13 7 15,1 8-4-15,-1-3 1 0,3 2-2 0,2 1-1 16,0 1 3-16,1-4-3 0,-2 2-1 0,6 3 6 15,-1-3-4-15,1 2 5 0,-3 2-4 0,8-1 6 16,-2 1-4-16,1 1 1 0,0 2-2 0,-4 0 3 16,4 0-6-16,-7 1 3 0,3 0-1 0,-1 2 3 15,1 0-6-15,-3-1-4 0,1-1-12 0,-3 3-11 16,-1-2-20-16,-2-1-14 0,3 3-18 0,-3-4-14 0,-1 2-22 16,-5-3-21-16,14 3-20 0,-9-3-28 15,-5 0-25-15,13 0-206 0,-13 0-451 0,12-3 200 16</inkml:trace>
  <inkml:trace contextRef="#ctx0" brushRef="#br0" timeOffset="8195.08">-3978 1651 120 0,'0'0'203'0,"0"0"-6"0,0 0-16 15,0 0-15-15,0 0-12 0,6 14-8 16,-6-14-5-16,4 12-9 0,-3-6-8 0,0 3-9 15,-1-1-6-15,2-1-8 0,0 1 0 0,-2-1-2 0,2 0-10 16,0 1-8-16,-2-1-6 0,2 1-9 0,0-3-5 16,-2-5-7-16,1 10-1 0,2-4-8 15,-3-6-6-15,3 8 0 0,-3-8-7 0,1 6 1 0,-1-6-2 16,0 0-2-16,0 0 1 0,0 0-4 0,1 8-1 16,-1-8-5-16,0 0-2 0,0 0-1 0,0 0-6 15,0 0-10-15,10-20 0 0,-7 15-2 0,1-5-4 16,1-1-4-16,-4 0 2 0,4-2-4 0,1 5 7 15,-2-4-4-15,1 3 3 0,1-1-1 0,-1 0 4 16,2 3 2-16,-2-1 7 0,-1 1 1 0,1 0 6 16,1 2 2-16,0-2 11 0,-1 2-1 0,-1 2 8 15,-4 3 1-15,11-4 5 0,-4 1-2 0,-7 3 2 0,11-2 5 16,-4 0 2-16,-7 2 2 0,14 2 3 16,-9 1-1-16,1 1 5 0,-2-1 1 0,6 4 1 15,-6-2 2-15,2 4-19 0,0-1 5 0,2 0-2 0,-4 0-7 16,1 5 2-16,-2-4-9 0,1-1-2 0,0 4-1 15,-3-4-4-15,1 3 1 0,-2-1-7 16,2 0-11-16,-2-3-22 0,0-7-26 0,-3 20-26 0,1-12-32 16,-2 0-40-16,1-1-34 0,-1 1-45 0,2-4-44 15,2-4-239-15,-9 8-542 0,9-8 240 0</inkml:trace>
  <inkml:trace contextRef="#ctx0" brushRef="#br0" timeOffset="8437.94">-3531 1720 202 0,'6'-3'316'0,"0"1"-9"0,5-5-16 0,-3 2-25 16,5 3-20-16,1-1-23 0,-2 0-24 0,3-1-12 16,1-1-17-16,0 0-20 0,2 2-13 15,-1 1-12-15,-4-1-11 0,0 1-17 0,1 0-5 0,-1 2-10 16,1 0-2-16,-4 0-19 0,1 0-5 0,-3-3-11 15,-8 3-17-15,16 0-22 0,-16 0-27 0,11 0-29 16,-11 0-29-16,9 3-22 0,-9-3-27 0,5 1-28 16,-5-1-40-16,0 0-56 0,0 0-165 0,0 0-450 15,0 0 199-15</inkml:trace>
  <inkml:trace contextRef="#ctx0" brushRef="#br0" timeOffset="8684">-3032 1469 56 0,'5'-4'265'15,"-5"4"-21"-15,0 0-10 0,0 0-12 0,0 0-11 16,5 15-10-16,-2-11-10 0,-1 3-7 16,0 0-13-16,2 4-3 0,-2-1-15 0,0 2-9 0,0 0-19 15,0-1-3-15,-1 4-12 0,1-6-11 0,-2 4-4 16,0-1-13-16,0-1-5 0,1 4-4 0,-1-2-10 15,-1-1-7-15,1-1-12 0,-3 1-22 0,1-2-24 16,-1 1-27-16,-1-2-33 0,-1 1-36 0,0-2-48 16,0 1-24-16,4-2-46 0,-5-3-233 0,6-4-485 15,-6 5 215-15</inkml:trace>
  <inkml:trace contextRef="#ctx0" brushRef="#br0" timeOffset="9017.99">-2617 1218 264 0,'0'0'259'0,"10"11"-6"16,-6-1-19-16,-1 1-3 0,4 4-4 0,-3 5-15 15,1 4-12-15,4 1-9 0,0 2-10 0,-2-1-7 16,3 3-11-16,-1-2-11 0,2 3-10 0,-2-2-20 16,0-2-7-16,-3 2-10 0,-1 3-11 0,-3 1-10 15,-2-1-19-15,-2-1-36 0,-4 1-40 0,-3 1-42 16,-7-1-61-16,-8 11-53 0,5-16-71 0,-5 1-248 15,-3 0-526-15,0-3 233 0</inkml:trace>
  <inkml:trace contextRef="#ctx0" brushRef="#br0" timeOffset="11703.84">-3512 2528 49 0,'0'0'219'16,"0"0"-13"-16,0 0-20 0,0 0-13 0,0 0-12 15,0 0-9-15,0 0-9 0,0 0-9 0,0 0-6 0,-27 8-7 16,22-2 3-16,-2-1-11 0,0 1-1 16,-1 4 1-16,1-1-5 0,-1-1-8 0,-2 6-3 15,1-2-6-15,-2 0-1 0,3 2-5 0,-3 1-3 0,4 0-1 16,-3 0-5-16,1-1-6 0,2 1-10 16,-2 2 1-16,2-3-6 0,1 2-8 0,3 0-2 0,-3-3-5 15,2-1-1-15,1 1-8 0,0-2-2 0,3 1-3 16,-1-2-1-16,1-1-2 0,1 0-1 0,1-2-1 15,0-2 0-15,2 1-2 0,1 1 1 0,-1-3-5 16,2-1 2-16,2 0 3 0,2 0-8 0,0-2 2 16,3-1 0-16,-3 0-2 0,1-1 2 0,6-2-2 15,-5 1-3-15,1-1-3 0,-3 1 3 0,3-2-2 16,-4 0 1-16,2 0-4 0,-1 0 1 0,-3 0-3 16,-1 0 4-16,0 0-3 0,-2 0-3 0,-4 4 1 15,4-9-2-15,-1 4-1 0,-3 5 5 0,0 0-2 0,-8-14 1 16,3 11-1-16,5 3-1 0,-12-7-4 0,5 5 0 15,-5-1 1-15,5 2 0 0,7 1-8 0,-17-2 0 16,9 2-11-16,8 0-10 0,-15 0-12 0,4 3-17 16,4 0-17-16,-1-2-21 0,1 2-23 0,7-3-21 15,-12 5-19-15,6-2-30 0,6-3-33 0,-11 5-205 16,5-3-465-16,6-2 206 0</inkml:trace>
  <inkml:trace contextRef="#ctx0" brushRef="#br0" timeOffset="57009.07">-3475 3614 185 0,'0'0'240'0,"0"0"-8"0,0 0-11 0,0 0-11 16,0 0-15-16,0 0-9 0,0 0-3 15,-14 22-7-15,9-14-13 0,1 1 0 0,1 0-4 16,-1 1-5-16,1 1-8 0,-1 1-9 0,1-2-7 0,2 2-9 16,-2-2-1-16,3 2-20 0,-1 0-5 0,0-2-13 15,0-1-4-15,-1 3-7 0,1-2-6 0,1 0-6 16,0-3-8-16,-3 4-3 0,3-3-10 0,0-8-14 16,-1 14-25-16,1-9-24 0,0-5-24 0,0 13-26 15,0-13-28-15,-1 10-33 0,1-10-36 0,-1 7-22 0,1-7-62 16,0 0-215-16,0 0-509 0,0 0 226 15</inkml:trace>
  <inkml:trace contextRef="#ctx0" brushRef="#br0" timeOffset="57318.24">-3230 3510 195 0,'0'0'221'0,"11"3"-11"0,-7 1-11 0,1 1-8 16,2 2-13-16,-1 3-9 0,-1-2-4 0,0 4 1 16,2 3-12-16,0 1-1 0,0 0-10 0,-2 1-3 15,0 1-8-15,0-1-9 0,0 2-4 0,-1 0-4 0,-1 4-8 16,-1-4-12-16,-1-1-10 0,-1 0-7 15,-1 2-8-15,-1-2-4 0,-4 6-15 0,0 0 6 0,-3-4-21 16,-2 3-30-16,-5-1-33 0,1-1-41 0,-7 0-57 16,-1-2-61-16,0 2-73 0,-3-5-202 0,0 1-497 15,-1-3 221-15</inkml:trace>
  <inkml:trace contextRef="#ctx0" brushRef="#br0" timeOffset="55213.8">-5176 3779 2 0,'0'0'255'0,"0"0"-14"0,0 0-13 16,0 0-13-16,2-7-33 0,-2 7-16 0,0 0-17 15,0 0-15-15,0 0-14 0,0 0-14 0,0 0-7 16,0 0-3-16,0 0-2 0,0 0-3 0,0 0 1 15,0 0-6-15,0 0-2 0,6 17-7 0,-4-12 0 0,0 2-5 16,-2-7-2-16,5 13-1 0,-2-6-2 16,-2 0-3-16,3 3-6 0,-2-2-1 0,1 2-7 15,0-3-1-15,-2 3-5 0,2-2-4 0,1 2-6 0,-2 0 0 16,-1 0-4-16,-1-2-3 0,0 1-2 0,0-9 1 16,0 13-7-16,-1-6-1 0,1-7-1 0,1 13-1 15,-1-13 3-15,-1 10-7 0,1-10 1 0,-2 8-4 16,2-8 3-16,-2 7-1 0,2-7-3 0,0 0 1 15,0 0-1-15,0 10 3 0,0-10 2 0,0 0-4 16,0 0 0-16,0 0 1 0,0 0-4 0,0 0-6 16,0 0-10-16,0 0-5 0,-9-24 0 0,10 14-3 0,-2 1-4 15,1 0-5-15,1-3-3 0,-1 0-1 0,3 3 2 16,0-4 5-16,-1 2-1 0,3 1 3 0,-2 0 1 16,0 0-3-16,3-1 3 0,-3 3 4 0,4-2 1 15,-4 5 3-15,1-6-1 0,0 6 2 0,3-3-1 16,-3 0 2-16,1 2 0 0,1 1 8 0,-1 0-7 15,1 0 4-15,-1 3 3 0,2-4 2 0,-2 2 4 16,-1-1 2-16,-4 5-1 0,11-5 5 0,-6 4 0 16,-5 1 1-16,9-6 1 0,-9 6-3 0,9-1 4 0,-9 1-5 15,9-2 0-15,-9 2 4 0,0 0-9 16,9 6 9-16,-4-3 1 0,-1 1 6 0,-4-4 0 16,9 7-2-16,-7 0 2 0,1-2 1 0,1 2-2 15,-2 3 1-15,0-1-3 0,0 2 2 0,-1-1-3 0,1-3 2 16,0 3-4-16,0 1-2 0,0-1 0 0,-2-3-2 15,4 3-5-15,-3-1 5 0,-1 1-2 0,0-2 2 16,0-1 1-16,1 2-1 0,1-1 1 0,-2 1-8 16,0-9-17-16,0 12-12 0,0-12-22 0,2 9-21 15,-2-9-20-15,2 5-22 0,-2-5-28 0,0 0-24 16,6 6-48-16,-6-6-235 0,0 0-485 0,0 0 215 16</inkml:trace>
  <inkml:trace contextRef="#ctx0" brushRef="#br0" timeOffset="55553.1">-4616 3662 191 0,'0'0'251'0,"3"-5"-13"0,-3 5-11 0,0 0-21 16,4-6-18-16,-4 6-21 0,0 0-16 0,0 0-13 15,0 0-9-15,0 0-4 0,0 0-3 0,0 0 1 16,0 0-7-16,-7 21-1 0,1-13 1 0,0 4-7 0,2-2-4 16,-1 1-11-16,-1 1 2 0,2-2-7 0,-2 6-1 15,0-4-11-15,1 5 4 0,1 0-8 16,1-2-6-16,0-1-2 0,-2 0-6 0,2 2-5 0,1 0-4 16,2-6-7-16,-1 2-4 0,1-3-3 0,1 2-1 15,-1-5-6-15,0 2-10 0,0 1 7 16,2-2-1-16,-2-7-8 0,6 13-15 0,-4-8-11 0,1 0-23 15,-3-5-19-15,7 5-27 0,0-3-31 0,-7-2-26 16,12 2-27-16,-12-2-21 0,17-5-29 16,-7-1-49-16,-2 1-198 0,4-2-496 0,2-3 220 0</inkml:trace>
  <inkml:trace contextRef="#ctx0" brushRef="#br0" timeOffset="56073.99">-4424 3808 56 0,'0'0'238'0,"0"0"-14"0,0 0-13 16,0 0-21-16,0 0-17 0,0 0-22 0,0 0-12 0,0 0-9 16,0 0-7-16,0 0-1 0,0 0-6 0,11 11-8 15,-11-11-2-15,1 9-7 0,-1-9-3 0,-1 12-7 16,2-6-2-16,-1 1-8 0,0-7-6 0,-1 11-4 16,1-11-10-16,0 13-4 0,0-13-2 0,0 10-6 15,-2-3-4-15,2-7-8 0,-2 8-1 0,2-8-4 16,0 0-1-16,0 9-4 0,0-9 2 0,0 0-5 15,0 0 2-15,0 9-5 0,0-9 1 0,0 0 0 16,0 0-6-16,0 0-6 0,0 0-5 0,0 0-6 16,0 0-5-16,0 0-13 0,8-23-7 0,-2 13-5 15,-2 2 1-15,-2-1-9 0,5-1-9 0,-2 0 11 0,5-4 3 16,-5 6 5-16,3-3 4 0,-1 3 1 16,1 1 1-16,-4-1 6 0,2-1-1 0,-1 4 11 0,-1 0 0 15,0 0 4-15,2 0 9 0,-2 0 1 0,-4 5 8 16,8-8 0-16,-4 4 3 0,-4 4 1 0,7-2 0 15,-7 2 0-15,8-5 4 0,-8 5-1 0,0 0 2 16,0 0 6-16,12 5 2 0,-12-5 3 0,2 6 7 16,-2-6 4-16,6 10 1 0,-5-4 4 0,1 1 1 15,0 0-5-15,1 2-6 0,0-3-1 0,-1 3 1 16,-1-3-4-16,1 2-5 0,-1 1-2 0,0-3-4 16,1 4-1-16,-1-4-2 0,0 2 1 0,1 1-7 15,-2-3 0-15,0-6 0 0,3 11-23 0,-3-5-19 16,0-6-28-16,0 11-27 0,0-11-30 0,1 9-29 15,-1-9-38-15,0 7-28 0,0-7-69 0,0 0-153 16,0 0-464-16,0 0 206 0</inkml:trace>
  <inkml:trace contextRef="#ctx0" brushRef="#br0" timeOffset="56323.24">-4080 3848 104 0,'0'0'278'0,"0"0"-14"0,10-1-17 16,-10 1-21-16,6-2-19 0,-6 2-17 0,11-3-11 16,-11 3-18-16,14 0-7 0,-4-2-10 0,0 2-13 15,2-2-10-15,0 0-6 0,-2 0-5 0,3 1-13 0,1-1-10 16,-1 2-2-16,1-2-10 0,-2 2-7 0,2-1-6 16,-1 1-8-16,-2 0-2 0,2 0-8 0,-1-2-3 15,0 2-3-15,-2 0-3 0,2-1-3 0,-2 0-10 16,-1 1 2-16,-9 0-2 0,14 0-3 0,-9 0-13 15,-5 0-13-15,14-1-15 0,-14 1-18 0,9 1-19 16,-9-1-27-16,0 0-33 0,8 0-39 0,-8 0-44 16,0 0-53-16,0 0-170 0,5-10-459 0,-5 10 203 15</inkml:trace>
  <inkml:trace contextRef="#ctx0" brushRef="#br0" timeOffset="56612.1">-3858 3705 201 0,'-9'-3'257'15,"9"3"-16"-15,0 0-26 0,0 0-17 0,0 0-15 16,0 0-13-16,-6 7-2 0,6-7-11 0,0 0-9 16,-3 10-9-16,3-10-10 0,0 11 1 0,0-11-3 15,0 13-5-15,-1-8-7 0,1 5-7 0,1 0 1 16,-2-1-8-16,2 0-10 0,-2 1 4 0,1 0-7 15,-2-2-11-15,2 2-8 0,0 0-2 0,-1-1-13 16,0-2-1-16,1-7-2 0,-1 14-3 0,1-2-9 16,-3-7-2-16,1 1-6 0,-1 1 0 0,3-7-6 15,-2 12-6-15,0-7-12 0,2-5-17 0,-4 9-16 16,4-9-20-16,-3 9-23 0,3-9-20 0,-2 7-28 16,2-7-29-16,0 0-15 0,-2 8-14 0,2-8-37 15,0 0-264-15,0 0-513 0,0 0 227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29:07.091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-5793-3668 155 0,'0'0'194'0,"0"0"-17"0,0 0-22 15,0 0-19-15,0 0-19 0,0 0-6 0,0 0-11 16,0 0-8-16,0 0-9 0,0 0-7 16,0 0-1-16,4 21-6 0,-4-21-3 0,0 10-3 15,0-2-8-15,0-8 1 0,0 14-7 0,0-6-3 0,-2 1-4 16,2-1-4-16,2 0-4 0,-2-8-2 0,-4 16-3 16,4-10-3-16,0-6-4 0,-3 13-1 15,3-13-1-15,-1 11-1 0,-1-6-4 0,2-5 1 16,0 0-3-16,-2 11-1 0,2-11 1 0,0 0 1 0,-2 8-1 15,2-8-3-15,0 0 5 0,0 0 3 0,0 0 5 16,0 0 5-16,0 0 5 0,0 0-7 0,0 0 1 16,0 0-6-16,0 0-2 0,0 0-6 0,0 0-3 15,0 0-5-15,0 0-7 0,7-27-8 0,-4 19 0 16,1-1 1-16,0 1-4 0,1-1 4 0,-3-1-4 16,4 0 1-16,2 3-1 0,-4 0 1 0,1-1-1 15,-1 1 3-15,0 2 4 0,0-2-3 0,-3 0 1 16,4-1 0-16,-5 8 5 0,8-9-3 0,-7 4 4 15,-1 5-2-15,4-7 0 0,-4 7 0 0,6-5 2 16,-6 5-4-16,5-6 4 0,-5 6-4 0,5-6 6 16,-5 6-3-16,0 0 0 0,7-3 5 0,-7 3-2 15,4-5 1-15,-4 5-3 0,0 0 6 0,9-3-1 16,-9 3 0-16,7-1 3 0,-7 1 2 0,0 0-2 16,11-1 2-16,-11 1-5 0,0 0 4 0,11 1-3 15,-11-1 1-15,10 4-2 0,-10-4 4 0,8 3 3 16,-5 1-4-16,-3-4 4 0,6 7 1 0,-1 0 5 15,-2-1-2-15,1 1-4 0,0 1 8 0,-2-1-3 16,1 1 1-16,-1 3-1 0,0-6 15 0,-2 2-2 16,0-7-5-16,2 17 2 0,1-12-3 0,-3 3-3 15,3-1 2-15,-3-7-2 0,1 12-3 0,-1-12 2 16,-1 10 0-16,2-6-6 0,-1-4 1 0,0 0-5 16,-4 14-18-16,4-14-22 0,0 7-21 0,0-7-33 15,-3 6-29-15,3-6-31 0,0 0-39 0,0 0-174 16,0 0-390-16,0 0 173 0</inkml:trace>
  <inkml:trace contextRef="#ctx0" brushRef="#br0" timeOffset="321.33">-5377-3626 133 0,'0'0'212'0,"0"0"-16"0,9 0-9 15,-9 0-12-15,0 0-14 0,9 0-8 0,-9 0-8 0,10 2-7 16,-10-2-10-16,10 0-5 0,-10 0-10 0,13 0-10 16,-13 0-6-16,10 0-4 0,-10 0-3 15,11 0-10-15,-11 0-8 0,12 0-6 0,-3 0-7 16,0 2-7-16,-9-2-3 0,12-2-4 0,-12 2-4 0,10 0-2 15,-10 0-8-15,14 0-3 0,-5 0-13 0,-9 0-15 16,10-3-17-16,-10 3-15 0,8 0-27 16,-8 0-29-16,7-5-20 0,0 1-30 0,-7 4-20 15,9-5-35-15,-7 2-146 0,-2 3-366 0,7-10 161 16</inkml:trace>
  <inkml:trace contextRef="#ctx0" brushRef="#br0" timeOffset="627.06">-5041-3863 166 0,'0'0'202'0,"0"0"-10"0,2 18-12 0,-2-18-9 0,-1 17-9 16,1-10-10-16,0 4-9 0,-1-1-16 15,-1 0-7-15,2 2-9 0,0-1-13 0,0 0-8 16,0 1-5-16,-2 1-13 0,2-1-2 0,0 4-7 0,-2-2-6 16,0 0-10-16,1 0-16 0,-1 0-43 15,-2-3-35-15,-3 5-46 0,4-4-59 0,1 1-188 16,-4-4-367-16,3 0 163 0</inkml:trace>
  <inkml:trace contextRef="#ctx0" brushRef="#br0" timeOffset="1746.6">-4501-3112 220 0,'0'0'208'0,"0"0"-10"0,0-7-10 0,0 7-20 0,0 0-6 16,0 0-4-16,2-12-4 0,-2 12-6 0,0 0-10 16,0 0-1-16,0-7-15 0,0 7-9 0,0 0-13 15,0 0-11-15,0 0-9 0,0 0-12 0,0 0-10 16,0 0-4-16,0 0-4 0,0 0-5 0,0 0-3 16,-10 24 2-16,7-15 2 0,-2 3 7 0,1 0-2 15,1 1-6-15,-1 2-3 0,-1 1-2 16,1-1-8-16,-1 2-2 0,4-4-2 0,-1-1-2 0,1 0-1 15,0 0-2-15,1 2-1 0,0-4-4 0,0 2 0 16,0-2-1-16,1-1-3 0,-1 1 0 0,1-3 0 16,1 1-2-16,-1-1 2 0,2-1 0 0,-3-6-3 15,4 11 1-15,-1-5-1 0,-1-1 3 0,2-1-4 16,-4-4 3-16,7 9-5 0,-3-6-17 0,-4-3-18 16,7 5-23-16,-3-2-26 0,-4-3-22 0,0 0-28 15,0 0-31-15,5 4-60 0,-5-4-227 0,0 0-480 16,0 0 212-16</inkml:trace>
  <inkml:trace contextRef="#ctx0" brushRef="#br0" timeOffset="1958.5">-4472-3355 81 0,'0'-11'166'16,"0"11"-21"-16,0 0-38 0,0 0-26 0,0 0-11 15,0 0-22-15,0 0-27 0,0 0-34 0,0 0-21 16,0 0-78-16,0 0-122 0,0 0 54 0</inkml:trace>
  <inkml:trace contextRef="#ctx0" brushRef="#br0" timeOffset="3123.36">-4449-3337 84 0,'0'0'167'0,"0"0"-1"16,0 0-20-16,0 0-8 0,0 0-4 0,0 0 1 0,0 0-5 15,8 14-1-15,-8-14 0 0,5 3 2 0,-5-3 3 16,0 0 1-16,10 1 0 0,-10-1 1 0,8 1-4 15,-8-1-5-15,0 0-1 0,0 0-6 0,9-5-7 16,-9 5-7-16,0 0-3 0,6-4-8 0,-6 4-8 16,0 0-15-16,5-4-2 0,-5 4-2 0,0 0-2 15,0 0-18-15,0 0-4 0,3-6-20 0,-3 6-20 16,0 0-31-16,0 0-27 0,0 0-27 0,0 0-17 16,0 0-16-16,0 0-34 0,0 0-19 0,0 0-5 15,-11 19-21-15,10-12-31 0,1-7-136 0,-2 12-389 16,0-5 172-16</inkml:trace>
  <inkml:trace contextRef="#ctx0" brushRef="#br0" timeOffset="6787.82">-4246-3487 36 0,'0'0'134'0,"22"-13"-8"0,-22 13-3 0,0 0-3 16,5-3 2-16,-5 3-4 0,0 0-8 0,0 0-3 15,0 0-3-15,2-7-5 0,-2 7-5 0,0 0-8 16,0 0 2-16,0 0-3 0,0 0-7 0,0 0-7 16,5-4-3-16,-5 4-7 0,0 0-5 0,0 0-8 15,0 0-4-15,0 0-5 0,4-7-1 0,-4 7-7 16,0 0-2-16,7-5-4 0,-7 5 0 0,7-4-6 15,-7 4 1-15,9-5-5 0,-9 5 0 0,9-3-5 16,-3 1 3-16,-6 2-1 0,13-3-6 0,-5-1 8 16,0 2-5-16,-1 2 0 0,2-3-1 0,0 3-3 15,-9 0 0-15,15-1-2 0,-9 1 2 0,-6 0 10 16,14 0-1-16,-14 0-4 0,11 1 0 0,-11-1-5 16,8 3-1-16,-3-1 1 0,-5-2-4 0,7 3 3 15,-7-3-3-15,4 9-1 0,-3-5 5 0,-1-4-1 16,2 11-2-16,-2-5 1 0,0-6 0 0,0 16-1 15,-2-9 1-15,2 1 0 0,-2 2 3 0,-1-1-3 16,1 2 2-16,-1-2-2 0,1 0 4 0,-1 0-3 16,-1-1-1-16,2 1 9 0,-2-1-4 0,3 1-3 15,-2-3 2-15,-2 4-2 0,0-1 3 0,2 0 0 16,0 0 3-16,-2 0 0 0,3-1 6 0,-3 1 0 16,0 0 0-16,1-3 0 0,-1 3-2 0,1-2-1 15,0 1-1-15,-2 1-1 0,0-2 7 0,2-2-6 16,-1 2 1-16,-2 1-4 0,2-3 2 0,-1-1 1 0,2-1-3 15,-1 2 2-15,5-5-1 0,-9 7 0 0,2-4-2 16,7-3 3-16,-7 7-1 0,3-5-2 0,4-2 1 16,-6 3 3-16,6-3-2 0,0 0 3 15,-7 3 1-15,7-3 6 0,0 0-4 0,0 0 0 16,0 0-1-16,-11-1 0 0,11 1-3 0,0 0-2 0,0 0-3 16,0 0 1-16,0 0-3 0,0 0-2 15,0 0-1-15,0 0 1 0,0 0-1 0,11-18-2 16,-11 18 1-16,11-4 1 0,-4 2-5 0,-1-3 2 15,-6 5 3-15,16-3-4 0,-10 2-2 0,3-1 1 0,1 1-2 16,-1-2 4-16,4 3-3 0,-3 0 0 0,2 0 1 16,-2 0 1-16,-1 3 2 0,2-2-3 0,0 1 1 15,-1 0-3-15,1 1 2 0,0 1 0 16,-1-2-1-16,-1 1 6 0,-3-1-3 0,2 1-3 16,-2 0 3-16,3 1 0 0,-2-4 0 0,0 3 3 0,-1-1-1 15,1 0-2-15,-1 2 0 0,2-3 0 0,-8-1-8 16,10 5-9-16,-3-2-19 0,-7-3-13 0,12 3-21 15,-7-2-24-15,-5-1-22 0,0 0-34 0,17 4-37 16,-12-4-195-16,-5 0-412 0,12 0 183 0</inkml:trace>
  <inkml:trace contextRef="#ctx0" brushRef="#br0" timeOffset="9776.85">-4726-3226 95 0,'4'-5'112'0,"-4"5"-13"0,0 0-1 15,0 0-5-15,5-6-5 0,-5 6 0 0,0 0 3 16,0 0-11-16,0 0 3 0,2-9-6 0,-2 9 1 16,0 0-5-16,0 0-6 0,3-8 1 0,-3 8-1 15,0 0 2-15,0 0-1 0,0-6-2 0,0 6 3 16,0 0 1-16,0 0-1 0,0 0 1 0,0 0-6 15,0 0-5-15,0 0-4 0,0 0-8 0,0 0-6 16,0 0-4-16,0 0-2 0,0 0 2 0,-18 18-2 16,8-5 5-16,1 2-2 0,-3 2 1 0,-1 6-3 15,-2 3 4-15,5 3-4 0,-1 0 1 0,1 2-4 16,2-1-3-16,4 3-3 0,-1-1-2 0,5-2 1 16,2-1-4-16,1 3 2 0,1-1-3 0,4-2-2 15,2 0 1-15,5 0-6 0,-1-3-14 0,0 0-19 16,1-3-20-16,1 0-23 0,2-2-28 0,-7-4-25 15,10 1-33-15,-8-4-41 0,-1-4-164 0,3 1-381 16,-1-3 169-16</inkml:trace>
  <inkml:trace contextRef="#ctx0" brushRef="#br0" timeOffset="3590.97">-3521-2959 2 0,'0'0'213'0,"10"0"-14"0,-10 0-16 0,15 2-6 16,-6-4-14-16,3 2-14 0,-1 0-3 0,3 0-13 16,-2-2-3-16,3 1-8 0,2 0-10 0,2-2-6 0,0 2-7 15,0 0-6-15,2-2-8 0,-1 1-6 0,2 0-7 16,-3-1-4-16,1 2-8 0,3-3-4 0,-1 4-5 15,-1-2-7-15,0-4-3 0,0 6-3 0,-2-1-4 16,-3 1 0-16,-2-1-11 0,-1-2-8 0,-3 2-6 16,0 2-17-16,-10-1-15 0,12-1-11 0,-12 1-10 15,9 1-20-15,-9-1-16 0,0 0-21 0,5 3-15 16,-5-3-21-16,0 0-34 0,0 0-156 0,0 0-354 16,0 0 158-16</inkml:trace>
  <inkml:trace contextRef="#ctx0" brushRef="#br0" timeOffset="7556.94">-3183-3163 174 0,'0'0'204'0,"3"-7"-13"15,-3 7-12-15,0 0-4 0,0 0-18 0,0 0-4 16,3-7-1-16,-3 7-10 0,0 0-9 0,0 0-4 15,0 0-10-15,0 0-12 0,0 0-10 0,0 0-9 16,0 0-12-16,0 0-9 0,0 0-12 0,0 0-7 16,0 0-5-16,0 0-6 0,0 0-2 0,0 0-3 15,0 0 2-15,0 0-5 0,-12 26 3 0,8-14 7 16,3 0-5-16,-3 1 0 0,1 1-1 0,1 3-2 16,-3 2-5-16,2-2 3 0,1 3-4 0,-1-2 1 0,4 0-1 15,-1 2 3-15,0-2-6 0,2-1-3 0,-4 1-4 16,4 2 4-16,0-2-5 0,1-1 2 0,0-1-3 15,-1 1-3-15,-1 0-23 0,-1-7-14 16,0 6-25-16,0-3-29 0,-1-1-28 0,-2-1-38 0,-1-2-26 16,3 0-27-16,-1 1-191 0,2-10-423 0,-6 10 186 15</inkml:trace>
  <inkml:trace contextRef="#ctx0" brushRef="#br0" timeOffset="8153.69">-2722-3180 158 0,'0'0'193'0,"1"-9"-7"0,-1 9-8 0,0 0-12 0,0 0-11 16,0 0-16-16,0 0-14 0,0 0-10 16,0 0-18-16,0 0-7 0,0 0 0 0,0 0 0 15,0 0-5-15,0 0 6 0,-9 24 0 0,8-15-7 0,-3 1 1 16,0 2-7-16,0 5-1 0,1-2-4 0,0 1 1 15,1 1-4-15,0-1 0 0,1 0-8 0,2-1 6 16,-2 2-6-16,1 0-3 0,1 0-6 0,-1-5 4 16,0 3-3-16,4-1-1 0,-3-3-3 0,4 1-4 15,-2-2-4-15,0-1-6 0,0 3-2 0,0-4-3 16,0-2-2-16,2 4 1 0,-3-4-2 0,3-2-2 16,0 1-1-16,-2 0 7 0,2-1-13 15,0-1-2-15,-5-3-7 0,10 7-14 0,-5-7-22 0,-5 0-25 16,9 0-25-16,-9 0-28 0,0 0-36 0,16-7-38 15,-9-1-36-15,0-1-62 0,-5-3-143 16,6-2-455-16,-4-3 202 0</inkml:trace>
  <inkml:trace contextRef="#ctx0" brushRef="#br0" timeOffset="8396.48">-2591-3443 134 0,'-5'-9'264'15,"3"4"-19"-15,2 5-20 0,-3-9-24 16,3 9-23-16,-2-10-15 0,2 10-21 0,-3-7-12 16,3 7-17-16,-4-5-22 0,4 5-31 0,0 0-27 15,0 0-19-15,0 0-10 0,0 0-28 0,0 0-22 16,0 0-22-16,0 0-21 0,0 0-26 0,0 0-43 15,0 0-92-15,4 24-271 0,-4-24 121 0</inkml:trace>
  <inkml:trace contextRef="#ctx0" brushRef="#br0" timeOffset="8735.7">-2139-3362 22 0,'7'10'203'0,"0"5"-16"15,2-1-8-15,-1 6-6 0,1 3-5 0,2 2-11 0,-3 1-12 16,0-1-11-16,-2 2-15 0,-1 6-7 0,0-2-11 16,-4 4-5-16,-2-1-9 0,-1 0-10 15,-2 1-2-15,-5 0-5 0,-1-3-10 0,-4 2-7 16,-4 10-18-16,0-14-30 0,0-1-28 0,-1 0-32 0,-5 0-33 16,2-3-29-16,-1 0-23 0,0-4-42 0,1-1-94 15,7-7-298-15,-2 0 131 0</inkml:trace>
  <inkml:trace contextRef="#ctx0" brushRef="#br0" timeOffset="11647.05">-1772-2872 75 0,'0'0'217'15,"0"0"-16"-15,0 0-16 0,-6-8-13 0,6 8-9 16,0 0-11-16,0 0-8 0,0 0-6 0,0 0-13 16,0 0-6-16,0 0-9 0,0 0-6 0,0 0-11 15,0 0-5-15,0 0-3 0,0 0-7 0,0 0-3 16,20-5-15-16,-20 5 2 0,10 0-3 0,-10 0-7 16,15-1 5-16,-3-1-6 0,-2 2-4 0,3-2 0 15,1 2-2-15,0 0 0 0,3-3-2 0,2 2-1 16,1-1 0-16,-1 1-6 0,-1-2-4 0,4 1 2 15,-3 1-1-15,1-1 1 0,-2 0-5 0,1 1-3 16,-5-1 12-16,0 2-13 0,-1-1-2 0,0 0-4 16,-3 1 0-16,0 0-4 0,-10 0 1 0,13-3-6 15,-13 3 1-15,11 0-4 0,-11 0 2 0,8 2-5 16,-8-2 2-16,0 0-4 0,0 0-4 0,10-2-8 0,-10 2-4 16,0 0-3-16,0 0-2 0,0 0-15 15,0 0-12-15,2 7-9 0,-2-7-13 0,0 0-26 16,0 0-26-16,-13 11-12 0,13-11-21 0,-12 6-24 15,6-3-24-15,-2 0-176 0,-3-1-409 0,3 0 180 0</inkml:trace>
  <inkml:trace contextRef="#ctx0" brushRef="#br0" timeOffset="11962.25">-1646-2744 23 0,'0'0'164'16,"-5"5"-16"-16,5-5-7 0,0 0-9 0,0 0-2 15,0 0-13-15,0 0-1 0,0 0-9 0,0 0 2 16,9 10 0-16,-9-10-2 0,9 4-4 0,-2-1 3 16,0-1-7-16,-1 1 1 0,4-2-5 0,3 2-4 15,5-1-4-15,-1 4-1 0,3-5-7 0,0 0 0 16,7-1-4-16,-6 2-4 0,7-4-6 0,-5 1 0 15,-3 0-10-15,0 1-3 0,0-1-8 0,-2-1-3 16,1 2-5-16,-8-1-2 0,4-1-3 0,-3 2-11 16,-3 0-7-16,0 0-15 0,-1-1-17 0,-8 1-21 15,10-1-33-15,-10 1-35 0,0 0-34 0,6-4-36 16,-6 4-56-16,0 0-122 0,0 0-386 0,0 0 172 16</inkml:trace>
  <inkml:trace contextRef="#ctx0" brushRef="#br0" timeOffset="21999.91">3233-2218 132 0,'0'0'206'16,"2"-8"-19"-16,-2 8-22 0,4-4-19 0,-4 4-25 15,6-2-20-15,-6 2-26 0,0 0-26 0,0 0-40 16,14 4-21-16,-7-2-26 0,-2 1-34 0,1 2-107 16,-2 0-193-16,4 0 86 0</inkml:trace>
  <inkml:trace contextRef="#ctx0" brushRef="#br0" timeOffset="21783.1">3216-2035 263 0,'0'0'269'0,"-3"-5"-27"0,3 5-25 0,0 0-24 0,0 0-23 15,0 0-12-15,0 0-9 0,0 0-2 0,0 0 0 16,-6 22-3-16,5-12-7 0,-2 1-5 0,3 2-9 16,-2 1 2-16,0-3-9 0,1 5-5 0,0 0-6 15,-1-3-10-15,4-1-3 0,-4-1 1 0,4 1-20 16,-2-2-4-16,0 0-8 0,0-2-6 0,0 0-2 16,0-1-5-16,1 0-9 0,-1-7-3 0,0 12 2 15,0-12-3-15,0 8-5 0,0-8-11 0,3 9-23 16,-3-9-18-16,0 7-24 0,0-7-12 0,0 0-32 15,-6 5-22-15,6-5-63 0,0 0-46 0,-11 0-56 16,11 0-187-16,0 0-502 0,-13-13 223 0</inkml:trace>
  <inkml:trace contextRef="#ctx0" brushRef="#br0" timeOffset="22241.23">3517-2018 89 0,'5'4'220'0,"-5"-4"-11"0,5 5-7 15,-5-5-5-15,11 2-9 0,-11-2-6 0,14 3-8 16,-5-3-11-16,1 1-3 0,4 0-16 0,-3-1-7 15,5 0-9-15,0 1-11 0,2-2-6 0,1 1-6 16,0-1-9-16,-1 1-10 0,1-3-6 0,0 2-6 16,-2 0-10-16,-4 0-6 0,-2 1-4 0,2 0-9 15,-3 0-6-15,-3-1-6 0,-7 1-20 0,14 1-25 16,-8 0-30-16,-6-1-12 0,0 0-18 0,5 5-19 16,-5-5-25-16,0 0-34 0,0 0-23 0,-14 12-22 15,4-8-183-15,0 1-408 0,-3-3 180 0</inkml:trace>
  <inkml:trace contextRef="#ctx0" brushRef="#br0" timeOffset="22449.95">3487-1827 251 0,'0'0'238'15,"11"1"-9"-15,-11-1-13 0,17-1-13 0,-6 1-14 16,1 0-19-16,0-2-15 0,1 2-15 15,0 0-17-15,-2-1-9 0,1 0-14 0,2 1-13 16,-4 0-25-16,3 0-23 0,-2-3-26 0,1 6-20 0,-1-6-27 16,-2 3-31-16,4-2-26 0,-1 0-25 0,2 0-36 15,-2-1-159-15,1-2-337 0,-1 0 150 0</inkml:trace>
  <inkml:trace contextRef="#ctx0" brushRef="#br0" timeOffset="22691.54">4078-2075 18 0,'0'0'219'15,"0"0"-3"-15,10 5-13 0,-10-5-10 0,5 13 2 16,-4-3-9-16,2-1-8 0,-2 3-4 0,-1 0-24 16,1 5-7-16,-1 0-9 0,-1-2-15 0,0 4-11 15,1 0-7-15,-3-2-14 0,-1 0-6 0,2 0-5 16,-2 0-6-16,1-1-10 0,0 0-13 0,-1-4-29 15,1 5-25-15,-4-3-28 0,3-1-35 0,-1-3-46 0,1 0-46 16,0-1-53-16,-1-1-148 0,2-1-391 16,-2-2 173-16</inkml:trace>
  <inkml:trace contextRef="#ctx0" brushRef="#br0" timeOffset="28695.78">-1447-1391 121 0,'0'0'121'0,"0"0"-5"0,0 0 1 15,0 0-5-15,4 4-5 0,-4-4-6 0,0 0 5 16,0 0-4-16,0 0-9 0,0 0-6 0,0 0-3 16,0 0-12-16,0 0-6 0,0 0-2 0,0 0-5 0,0 0-8 15,0 0-3-15,0 0-8 0,4 5-3 16,-4-5-5-16,0 0-4 0,0 0 0 0,0 0-3 16,0 0-1-16,0 0-2 0,5 5-5 0,-5-5 0 15,0 0 0-15,0 0-10 0,4 5 6 0,-4-5 3 0,0 0-5 16,5 5-2-16,-5-5-3 0,4 5 6 0,-4-5-1 15,5 4-4-15,-5-4 3 0,5 5-4 0,-5-5-1 16,7 7 4-16,-7-7-3 0,7 5 1 0,-3-2-2 16,-4-3 0-16,9 5 5 0,-4-3-4 0,-5-2-2 15,9 3 4-15,-4-2-2 0,-5-1-2 0,14 4-1 16,-7-2 2-16,1-1-2 0,2-1-3 0,-2 1 4 16,2-1 2-16,0 0-1 0,1-1-4 0,-1 0 0 15,3-1 3-15,-3 1-2 0,4 1 3 0,-4-3-2 16,3 2-5-16,-2-2 7 0,0 2 1 0,1 0-6 15,-1 0 0-15,-1-2 1 0,0 2 5 0,0-2-5 16,2 3 0-16,-3-3 2 0,1 1-4 0,1-1 0 16,-2 1 1-16,4 0-1 0,-3-3 2 0,1 2 0 0,2 1-1 15,-1-2-2-15,-1 1 4 0,2 0-2 0,-1 1 2 16,2-2 1-16,0 1-5 0,-1-2 4 0,4 1-3 16,-5 3 1-16,1-4-2 0,-2 2 3 0,0-1 2 15,1 3-3-15,-3-1 1 0,-1-2-2 0,-1 4-2 16,-7 0 0-16,13-3 3 0,-5 1-3 0,-8 2 3 15,14-3-2-15,-9 1 1 0,-5 2-2 0,11-1 2 16,-11 1 0-16,13 0-2 0,-13 0 1 0,13 0 1 16,-5 0-2-16,1 1 5 0,-1-1-6 0,3 0 5 15,-1 2 0-15,1 0-3 0,0-2-1 0,1 3 8 16,0-3-2-16,2 0-1 0,0 0-1 0,2 0-1 16,2 1-1-16,-1-1-1 0,2 1 2 0,-6-1 5 15,2-1-6-15,-2 1 1 0,2-1 2 0,-2 2-1 0,5 0 1 16,-5-1-3-16,-1 0 2 0,1 0-1 15,1 0 0-15,-1 1 0 0,1-1 3 0,-2 2-4 16,0 0 2-16,0-2-1 0,-1 0 2 0,3 0 1 0,-1 3 0 16,2-3 2-16,-3 3-1 0,2 1 0 0,-2-3 3 15,1 1 4-15,-1 2 3 0,6-2 0 16,-5 1 0-16,-2-2 0 0,1 3-5 0,0-2 5 0,-3 1-2 16,3 0-4-16,-6 2 4 0,4-4-2 0,-3 2-3 15,2 0-2-15,-4 1-1 0,1-4 0 0,-1 6 2 16,2-2-1-16,-7-4 1 0,7 8 2 0,-2-4-2 15,1 1 1-15,-6-5 1 0,6 9-1 0,0-4-3 16,-3 0-2-16,2 1 6 0,-1-2 0 0,2 4-5 16,-3-3 1-16,2 0 0 0,-3 2 0 0,2-2 2 15,-4-5 2-15,5 9-3 0,-2-3-2 0,-3-6-3 16,4 9 3-16,-2-4-1 0,-2-5 2 0,3 5 1 16,-3-5 5-16,0 0-3 0,3 7 5 0,-3-7 9 15,0 0 7-15,0 0 8 0,6 5 11 0,-6-5 1 16,0 0 6-16,0 0-5 0,0 0-8 0,0 0-6 15,0 0 1-15,0 0-7 0,0 0-1 0,0 0-6 0,10-14-1 16,-10 14-1-16,4-6-3 0,-4 6 0 0,5-7-1 16,0 3-4-16,-5 4 2 0,6-7-3 0,-3 3-2 15,-3 4-1-15,8-7-3 0,-3 4-1 0,1-2 1 16,-1 2-2-16,2 0 0 0,-7 3-2 0,11-6 0 16,-6 4 0-16,0-2 1 0,-5 4-1 0,17-4-3 15,-10 1 0-15,0 2-3 0,3-3-1 0,4 0-4 16,-2 1 0-16,0 0 2 0,1 0-4 0,2 0 1 15,2 1 3-15,0-2 0 0,2-1-2 0,-2 2-2 16,2-1 1-16,0-1-1 0,-3 2 1 0,2-2 2 16,1 3-2-16,-1-3-1 0,0 0 2 0,0 1 3 0,1 1-2 15,-1-2 0-15,0 2 1 0,0 1 1 16,-2-2-2-16,2 0 3 0,-4 3 1 0,3-3 1 16,-1 0 1-16,2 1-1 0,-1-3 1 0,-4 5 3 15,4-2-4-15,0 1 1 0,-3 0 1 0,4-1-2 0,-1 1 2 16,0 1 3-16,-2 0-4 0,2-2 3 15,1 1 0-15,-5 2-2 0,5 0-1 0,-5 0 2 0,1 0-2 16,-2-2 2-16,2 4-3 0,-1-2 2 0,5 0-1 16,-4 2 2-16,0 1 0 0,-1-2 0 0,2 2-5 15,-2-1 6-15,1-1 0 0,5 2 0 0,-6-1-2 16,5 1 6-16,0 1-6 0,0 0 3 0,1-3 1 16,-3 1-1-16,3-1 2 0,2 0-2 0,-2 2 2 15,-1-3 0-15,1 2 0 0,0-3 0 0,-2 1-2 16,1 0 2-16,-5 1-1 0,2-2 1 0,-2-2-1 15,-1 3 1-15,0-1 4 0,-1 0-6 0,1 0 3 16,-4-1 2-16,-1 1 2 0,3-1 10 0,-3-2 1 16,0 2 1-16,0-2-1 0,-7 4 0 0,11-4-2 15,-4 1 1-15,-1-1 0 0,0-1 0 0,-1 2-3 16,1-1 2-16,-6 4-3 0,11-4 1 0,-7 0-6 16,-4 4 2-16,8-5-2 0,-5 2 1 0,-3 3-1 15,8-2-2-15,-8 2 0 0,0 0-2 0,8-3-3 16,-8 3 2-16,0 0 0 0,0 0-2 0,6-2-2 15,-6 2 0-15,0 0-2 0,0 0 0 0,0 0-11 0,0 0-8 16,0 0-9-16,0 0-10 0,0 0-16 0,0 0-14 16,0 0-22-16,0 0-26 0,0 0-41 15,0 0-27-15,0 0-216 0,-18 13-436 0,12-9 193 16</inkml:trace>
  <inkml:trace contextRef="#ctx0" brushRef="#br0" timeOffset="96952.37">-2214-751 71 0,'0'0'214'0,"0"0"-15"0,0 0-14 16,0 0-17-16,0-9-13 0,0 9-9 0,0 0-5 15,0 0-13-15,0 0-9 0,0 0-2 0,0 0-5 16,0 0-6-16,0 0-11 0,0 0 0 0,0 0-9 15,0 0-2-15,0 0-5 0,-1-8-6 0,1 8-2 16,0 0-7-16,0 0-5 0,0 0-5 0,0 0-6 16,0 0 1-16,0 0-8 0,0 0 0 0,0 0-6 15,0 0-1-15,0 0-6 0,0 0-3 0,0 0-1 16,0 0-3-16,0 0-5 0,0 0-4 0,0 0-2 0,0 0 0 16,0 0-1-16,0 0-2 0,0 0 0 15,0 0 8-15,0 0 6 0,0 0-1 0,4 24 2 16,-4-24 2-16,2 13-2 0,-1-9-2 0,2 3 3 0,-2 0 3 15,2 1-2-15,0 0-3 0,0 1-1 0,-2-2 7 16,1 2-10-16,0 0 1 0,1 1 1 0,-1 0 3 16,0 2-4-16,-1-1 0 0,0-1-4 0,0 0 1 15,1 2-3-15,-1-5 2 0,-1 1-1 0,1 2 0 16,-1-10-1-16,0 12-5 0,2-3 4 0,-1-4-2 16,-1-5-3-16,0 11 0 0,2-5 2 0,-2-6 0 15,0 0-2-15,0 12-5 0,0-12 0 0,0 0 6 16,1 7-2-16,-1-7 0 0,0 0 2 0,0 0 1 15,0 8 0-15,0-8-1 0,0 0-4 0,0 0 8 16,0 0 5-16,0 0-1 0,0 0-1 0,0 0 2 16,0 0-4-16,0 0 5 0,0 0-2 0,0 0-2 15,0 0-2-15,0 0-1 0,0 0-5 0,0 0 3 0,-7-25-5 16,7 25-1-16,-1-11-3 0,-1 4 2 0,2 7-3 16,0-18 1-16,2 10-6 0,-1-1-2 0,2-3-6 15,0 3 4-15,0-1-1 0,-1 0 5 0,4-5 1 16,-3 5-2-16,1 0 1 0,1 1-3 0,0-3 1 15,-1 3 3-15,-1 1-4 0,2 1 4 0,-1 2-1 16,0-3 2-16,1-1 1 0,1 1-1 0,-2 3 1 16,0-4-1-16,0 3-5 0,-1 2 10 0,1-1-1 15,1 1 2-15,-5 4-2 0,5-10-4 0,-1 8 4 16,-4 2 0-16,7-8 0 0,-7 8 1 0,0 0-2 16,5-2-3-16,-5 2 2 0,2-5 0 0,-2 5-3 15,0 0 2-15,7-4-1 0,-7 4 0 0,0 0-1 16,0 0 1-16,0 0 0 0,0 0 4 0,10 6-6 0,-10-6 3 15,4 11-1-15,-2-5 3 0,0-1-1 16,-2-5 1-16,6 15 0 0,-4-6 6 0,1-2 0 16,0 3 4-16,-3 0-1 0,1 0 4 0,0 1 2 0,0 0-1 15,1-1 2-15,-1 1 1 0,-1-1 1 16,1 0 3-16,1 0-2 0,-1 1 3 0,-1 0 4 0,1-1-6 16,0-3 1-16,-1 0 2 0,2 0-5 0,-1 2-1 15,-1-9 2-15,1 11-2 0,-1-4 1 0,0-7-1 16,0 10-5-16,0-10-2 0,3 8 5 0,-3-8-4 15,1 8-1-15,-1-8 3 0,0 0-1 0,1 8 3 16,-1-8-12-16,0 0-10 0,1 8-20 0,-1-8-14 16,0 0-28-16,0 0-25 0,0 0-29 0,3 9-38 15,-3-9-22-15,0 0-37 0,0 0-74 0,0 0-161 16,0 0-495-16,0 0 220 0</inkml:trace>
  <inkml:trace contextRef="#ctx0" brushRef="#br0" timeOffset="97297.65">-1820-593 226 0,'0'0'214'16,"8"-2"-11"-16,-8 2-14 0,0 0-7 0,0 0-8 15,0 0-10-15,12 0-5 0,-12 0-6 0,0 0-5 16,11 3-6-16,-11-3-4 0,8 0-3 0,-8 0-4 16,11 1 0-16,-11-1 0 0,18-2-2 0,-8 0-4 15,2 1-10-15,-2 0-7 0,0 2-7 0,3-3 6 16,-3 0-18-16,0 0-12 0,1-1-6 0,-11 3-6 0,13 0-4 16,-5 0-7-16,0-3-7 0,-2 1-5 15,-6 2-13-15,13-2 5 0,-13 2-6 0,9-1-8 16,-9 1 5-16,6-1-14 0,-6 1-8 0,0 0-20 0,10-1-19 15,-10 1-22-15,0 0-21 0,0 0-32 16,0 0-36-16,0 0-23 0,0 0-36 0,0 0-31 0,0 0-247 16,0 0-523-16,0 0 231 0</inkml:trace>
  <inkml:trace contextRef="#ctx0" brushRef="#br0" timeOffset="98637.56">-2222-1009 47 0,'0'0'179'0,"0"0"-1"16,-12 17 0-16,5-8 1 0,-3 5 0 15,-2 0-8-15,1 1-1 0,-6 7-1 0,4 2-5 0,0-2-8 16,0 3-3-16,0 1-10 0,4 2 2 0,0 2-5 16,2-4 0-16,0 3-13 0,3-6-15 0,0 5-10 15,4-2-9-15,0-5-9 0,2 2-7 0,0 2-7 16,2-1-8-16,0-4-4 0,2 2-4 0,1-2-6 16,-1-2-6-16,2 2-19 0,-2-3-23 0,2-2-23 15,1 1-27-15,-3 0-36 0,2-1-31 0,-3-6-39 16,1 1-37-16,-1-3-59 0,-1-2-176 0,4-1-464 15,-2-1 206-15</inkml:trace>
  <inkml:trace contextRef="#ctx0" brushRef="#br0" timeOffset="97615.14">-1466-808 135 0,'0'0'198'0,"0"0"-17"0,0 0-13 0,0 0-20 16,6-6-13-16,-6 6 6 0,0 0-6 0,0 0 3 16,0 0-4-16,4 17 3 0,-4-17 0 0,0 15-9 15,1-8-2-15,-1 3-8 0,0-3 3 0,2 3-3 16,-4 2-6-16,4-2-4 0,-4 2-3 0,2-1-4 15,-1 0-3-15,2 0-4 0,-2 1-9 0,2-2-6 16,-2 1-13-16,1-1-7 0,-1 1-2 0,1-3-9 16,0 2-2-16,0-10-3 0,1 14-8 0,-1-7 1 15,0 1-10-15,0-8 1 0,3 9-11 0,-3-1-20 16,0-8-13-16,0 10-28 0,0-10-28 0,0 11-26 16,0-11-39-16,-2 8-33 0,2-8-36 0,0 0-49 15,-2 9-183-15,2-9-474 0,0 0 210 0</inkml:trace>
  <inkml:trace contextRef="#ctx0" brushRef="#br0" timeOffset="97957.87">-1245-887 62 0,'0'0'211'0,"0"0"-7"0,11 7-4 16,-11-7-8-16,8 7-10 0,-3-2-7 16,3 3 2-16,-1-1-7 0,1 3-1 0,2 2-1 0,-1-2-10 15,0 4-4-15,2 0-4 0,0 2-8 0,-2-2-16 16,1 3-6-16,-1-2-13 0,-1 0-10 0,-1-1-5 15,-2 5-12-15,2-4-4 0,-5 2-8 0,1 0-9 16,-3 0-4-16,-3 2-6 0,1-1-15 0,-5 0-23 16,-2 0-24-16,-3 4-26 0,-1-1-30 0,-1-5-27 0,-3 5-31 15,-1-2-34-15,2-4-37 0,-1-4-49 0,-6 4-176 16,4-7-459-16,0 2 203 0</inkml:trace>
  <inkml:trace contextRef="#ctx0" brushRef="#br0" timeOffset="100610.94">-782-763 64 0,'0'0'219'16,"0"0"-13"-16,3-8-7 0,-3 8-6 0,0 0-7 15,0 0-8-15,2-6-13 0,-2 6-4 0,0 0-12 0,0 0-11 16,0 0-13-16,0 0-17 0,0 0-11 0,0 0-9 15,0 0-7-15,0 0-6 0,0 0-1 0,0 0-6 16,0 0-1-16,0 0-3 0,9 21-4 0,-8-16 2 16,2 2 0-16,0 1-4 0,-2 1-3 0,1 1-2 15,1-2-3-15,-1 1-3 0,0-1-2 0,-1-1 2 16,3 3-4-16,-3-3-5 0,0 2-4 0,1-1-1 16,-1-1 5-16,0 0-5 0,2 0 3 0,-2 1-7 15,0 1-6-15,-1-4-2 0,0-5-3 0,2 13 1 16,-2-13-1-16,2 8-2 0,1-2-5 0,-3-6-1 15,2 8 3-15,-2-8-1 0,1 7-2 0,-1-7-2 16,0 0 1-16,0 9-3 0,0-9 3 0,0 0 1 0,0 0-6 16,0 8 4-16,0-8 0 0,0 0-1 0,0 0 4 15,0 0-2-15,0 0 3 0,0 0-7 16,0 0 2-16,0 0-1 0,0 0 2 0,0 0 1 0,0 0-7 16,0 0 1-16,0 0 3 0,0 0-6 0,-1-27 7 15,0 18-14-15,1 9-2 0,0-18-5 0,0 7-1 16,0 0-8-16,1-1-1 0,-1 2-5 0,1-6-2 15,1 5 2-15,-1 0 6 0,2-6-1 0,-2 7 3 16,1 0-2-16,1 1 4 0,0-2 0 0,1 0 5 16,-2 4-1-16,3-5 3 0,-4 4-5 0,3 1 6 15,-1 0 0-15,1 0 3 0,-2 1-3 0,-2 6 5 16,7-11-2-16,-5 7 1 0,-2 4 1 0,6-9 0 0,-2 5 1 16,-4 4 2-16,5-5-3 0,-5 5 4 15,4-6-5-15,-4 6 4 0,7-3-1 0,-7 3-1 16,7-4-2-16,-7 4 5 0,0 0-4 0,0 0 5 0,12 0-4 15,-12 0-2-15,0 0 5 0,12 4-2 0,-12-4 1 16,8 3 2-16,-3 1-6 0,-1 0 8 16,1-1-4-16,1 1 4 0,-3 2-3 0,1 1 0 0,1-3 1 15,-2 4 6-15,-1 0-2 0,1-2 1 0,-1 5 6 16,0-1 7-16,1 2-3 0,-1 1 3 0,-1-3 6 16,0 2 2-16,-2 2 0 0,0-4-3 0,1 2 6 15,0-1-1-15,-2 1-1 0,2-1 3 0,0 1-1 16,-3 0 1-16,1-1-1 0,2-1 3 0,0-1-3 15,-1 0-3-15,0 2-2 0,1-1-1 0,1-1-2 16,-2 0 4-16,1-9-4 0,0 14-4 0,0-7 0 16,1 0 1-16,-1-7-2 0,3 10-4 0,-3-10 0 15,0 9-11-15,0-9 11 0,3 9 1 0,-3-9-7 0,2 5-10 16,-2-5-20-16,2 7-24 0,-2-7-25 0,0 0-27 16,0 0-40-16,4 8-40 0,-4-8-58 0,0 0-291 15,0 0-574-15,12-4 254 0</inkml:trace>
  <inkml:trace contextRef="#ctx0" brushRef="#br0" timeOffset="102437.63">-893-535 72 0,'-19'10'212'0,"19"-10"-22"15,-8 3-18-15,8-3-10 0,0 0-19 16,-7 4-13-16,7-4-6 0,0 0-15 0,-7 4-10 0,7-4-4 16,0 0-4-16,-5 4-7 0,5-4 3 0,0 0-13 15,0 0 7-15,0 0 2 0,0 0 0 0,0 0 4 16,0 0-1-16,0 0 1 0,0 0-5 0,0 0-1 16,0 0-3-16,0 0-1 0,0 0-9 0,0 0-1 15,0 0-10-15,0 0-5 0,0 0-6 0,0 0-3 16,0 0-5-16,0 0-4 0,0 0-3 0,0 0-6 15,3-20-1-15,-3 20-4 0,0 0-11 0,0 0-13 16,0 0-16-16,0 0-16 0,0-9-27 0,0 9-31 0,0 0-36 16,0 0-55-16,0 0-26 0,0 0-196 15,0 0-441-15,0 0 196 0</inkml:trace>
  <inkml:trace contextRef="#ctx0" brushRef="#br0" timeOffset="101802.1">-271-570 89 0,'0'0'267'16,"0"0"-23"-16,0 0-27 0,0 0-18 0,0 0-21 15,0 0-12-15,0 0-14 0,0 0-9 0,0 0-12 16,-8 16-3-16,8-16-13 0,0 0-1 0,0 0-8 16,3 7-5-16,-3-7-4 0,0 0-2 0,0 0-8 15,2 7 3-15,-2-7-8 0,0 0 1 0,0 0-7 16,0 0-4-16,0 0-4 0,0 0-3 0,4 4-3 15,-4-4-4-15,0 0-1 0,0 0-4 0,0 0-4 16,0 0-6-16,0 0 1 0,0 0-7 0,0 0 0 16,0 0-5-16,0 0-3 0,0 0 1 0,0 0-8 0,0 0-13 15,0 0-30-15,0 0-28 0,0 0-35 0,0 0-33 16,0 0-42-16,0 0-44 0,0 0-73 0,8-17-194 16,-8 17-509-16,0 0 225 0</inkml:trace>
  <inkml:trace contextRef="#ctx0" brushRef="#br0" timeOffset="103394.58">273-915 124 0,'0'0'216'0,"0"0"-10"0,0 0-12 0,0 0-20 0,0 0-2 16,0 0-13-16,0 0-11 0,0 0-15 0,0 0-11 15,0 0-6-15,0 0-7 0,0 0-3 16,-22-1-4-16,22 1-3 0,-10 7-3 0,2 0-2 0,-2 1-3 15,2-1 1-15,-1 3-4 0,-1 4-1 0,1-1-8 16,0 1-3-16,2 2 5 0,0-6-7 0,-1 15-1 16,1 0-8-16,0-1 2 0,2 0-1 0,1-3-10 15,2-2-7-15,2 5-6 0,0 2-1 0,2-7-2 16,0-1-6-16,3 1-3 0,-4 0 1 0,5 1-5 16,1-3-3-16,-1 0-5 0,1-3-11 0,1 3-14 15,-1-1-18-15,-1-6-11 0,-1 1-24 0,3 0-27 16,0-3-31-16,-1 2-36 0,3-1-49 0,1-5-54 15,-5-2-207-15,5 0-501 0,0 2 221 0</inkml:trace>
  <inkml:trace contextRef="#ctx0" brushRef="#br0" timeOffset="104510.94">455-748 45 0,'0'0'211'0,"0"0"-17"0,0 0-18 16,0 0-15-16,0 0-9 0,0 0-10 0,0 0-10 16,4-17-10-16,-4 17-8 0,8-8-9 0,-2 4-12 15,-6 4-7-15,7-7-6 0,-1 2-5 0,-1 0-7 16,0 0-5-16,1 0-5 0,-2-2-6 0,2 3 0 0,0-2-4 16,-1 1 0-16,1 0-6 0,-2 1-2 0,-4 4-6 15,9-7-1-15,-5 6-6 0,-4 1 3 0,7-7-5 16,-7 7-2-16,5-4-7 0,-5 4 0 0,0 0-2 15,9-1-2-15,-9 1-3 0,0 0 2 0,0 0-5 16,0 0 3-16,13 2-2 0,-13-2 2 0,5 6 0 16,-5-6 5-16,4 7 2 0,-4-7 4 0,4 9 2 15,-4-3 0-15,1 1-3 0,0 3 5 0,-1 0 2 16,2 1 6-16,-2 0-7 0,1 2-3 0,-1-1 0 16,0 0 0-16,-1 0-7 0,-1-1 3 0,0 2-4 15,2-1-1-15,-3-1 1 0,-1 1-2 0,-1 0-1 16,0-2 0-16,0 2-2 0,0 0-1 0,1-2 1 15,-4 1 0-15,1 3 0 0,-1 0-3 0,-2 0-1 16,-1-3-1-16,2-2 2 0,0 0 4 0,-1-1-6 16,-3 4 5-16,1-3-4 0,2-1 0 0,1-1-2 15,-1-1 1-15,1-2 3 0,0 0-3 0,1 1 1 0,2-2-1 16,6-3 0-16,-9 2 4 0,5 1-2 0,4-3 6 16,-9 4 2-16,9-4 0 0,0 0 4 15,-7 1-2-15,7-1 3 0,0 0 2 0,0 0 0 0,0 0 0 16,0 0-3-16,0 0-1 0,0 0-3 0,0 0-4 15,0 0-2-15,0 0 2 0,7-20-1 0,-7 20-1 16,14-2 2-16,-7-1-1 0,0 2 3 0,3-3 0 16,-1 0 3-16,2 4-2 0,1-3-1 0,-1 1 9 15,0-1 3-15,1 3-7 0,-2-1-1 0,3 0-3 16,-6-1-2-16,5 1 3 0,-3 1-6 0,2 0-2 16,1 0-15-16,-12 0-5 0,14 0-18 0,-5 1-15 15,-3 1-27-15,-6-2-19 0,15 0-30 0,-6 1-23 16,-2 0-32-16,-7-1-35 0,17-1-241 0,-9-2-491 0,-1 1 218 15</inkml:trace>
  <inkml:trace contextRef="#ctx0" brushRef="#br0" timeOffset="105053.01">869-677 43 0,'0'0'170'0,"0"0"-10"0,0 0-1 0,0 0-4 16,0 0-15-16,0 0-10 0,1 24-12 0,-1-24-11 15,-3 14 10-15,3-14-4 0,0 13-7 0,0-6-3 16,0-7-1-16,0 14-11 0,-1-7 1 0,0 0-11 0,1-7-8 16,-2 13-8-16,2-13-5 0,0 11-4 0,0-11-5 15,0 10-7-15,0-10-3 0,0 8-3 16,0-8-2-16,0 0-4 0,0 10-6 0,0-10 1 0,0 0-2 15,0 0-1-15,0 0 0 0,3 7-3 0,-3-7-2 16,0 0-2-16,0 0 0 0,0 0-2 0,0 0-4 16,10-22-6-16,-5 17-10 0,-2-6 7 0,2 2-7 15,-2 0-5-15,0-1-3 0,-1-1-4 0,3 0 3 16,0 1-1-16,-1-1 0 0,-1 1 1 0,1 0 2 16,0 2 2-16,1-1 3 0,-2 2-1 0,2-1 1 15,-3-2 3-15,1 5 6 0,-3 5 1 0,5-9-1 16,-2 4 2-16,-3 5 7 0,2-7-7 0,-2 7 4 0,0 0-5 15,7-5 3-15,-7 5-1 0,0 0 2 16,0 0 0-16,7-2 2 0,-7 2 4 0,0 0 6 16,0 0 0-16,11 9 4 0,-8-6 2 0,-3-3 4 0,6 8-3 15,-2-1 10-15,2-2 3 0,-4-1 2 0,3 5 4 16,0-1 12-16,-1 0-3 0,2 1 5 16,-2-3-5-16,-2 3-5 0,2 0-5 0,-1 2 0 0,0-5-6 15,0 0-3-15,-2 1-1 0,1 0-5 0,0 1-2 16,-2-8-4-16,3 12 0 0,-1-6-6 0,-2 2-10 15,0-8-18-15,-4 12-26 0,4-12-25 0,-3 11-27 16,2-5-35-16,1-6-26 0,-5 6-47 0,5-6-55 16,-5 4-185-16,5-4-472 0,0 0 209 0</inkml:trace>
  <inkml:trace contextRef="#ctx0" brushRef="#br0" timeOffset="105340.02">1243-648 145 0,'0'0'232'0,"0"0"-18"0,0 0-23 16,0 0-19-16,0 0-17 0,0 0-7 16,0 0-6-16,0 0-10 0,0 0-2 0,7 2-4 0,-7-2-2 15,0 0-4-15,8 2-3 0,-8-2-7 0,9 1 0 16,-9-1-7-16,0 0-7 0,10 0-5 0,-10 0-4 15,11 0-8-15,-11 0-9 0,9 0-5 0,-2 1-3 16,-7-1-5-16,12-1-10 0,-12 1-5 0,12-1 1 16,-12 1-12-16,12 0-9 0,-12 0-19 0,12-2-17 15,-12 2-23-15,9-1-25 0,-9 1-31 0,0 0-28 16,12 0-39-16,-12 0-33 0,6-4-238 0,-6 4-468 16,5-5 208-16</inkml:trace>
  <inkml:trace contextRef="#ctx0" brushRef="#br0" timeOffset="105644.45">1520-836 199 0,'0'0'217'0,"0"0"-14"0,0 0-23 16,0 0-17-16,0 0-2 0,0 0-1 0,0 0-10 15,0 0-1-15,3 15-2 0,-3-15-10 0,-1 10-2 16,1-10-8-16,0 17-1 0,0-7-1 0,-1-3-5 16,1 3-1-16,1-3-6 0,-2 5-12 0,1-1-2 15,-1-1-1-15,1 1-10 0,0 1-4 0,1-1-4 16,-2-1-11-16,1 0-11 0,-2-1 0 0,2 1-10 16,2-2-1-16,-2 1-7 0,-2 1-4 0,2-10-16 15,0 14-16-15,2-9-30 0,-1 2-25 0,-1-7-36 0,-1 13-34 16,-1-8-43-16,2-5-36 0,0 0-33 15,0 13-231-15,0-13-502 0,2 7 223 0</inkml:trace>
  <inkml:trace contextRef="#ctx0" brushRef="#br0" timeOffset="106273.99">1711-1016 5 0,'0'0'197'0,"0"0"-10"0,0 0-9 16,0 0-11-16,0 0-7 0,0 0-10 0,0 0-9 15,18 14-10-15,-14-10-5 0,2 3-1 0,1 1-2 16,-1 1-6-16,0-1-8 0,-1 3-1 0,0 0-1 16,6 5-1-16,-4-1-7 0,1 1 0 0,-3 1 0 15,1 3 2-15,-2-3-9 0,0 1-4 0,0 1-7 16,-1 1-7-16,-2-1-1 0,0 6-2 0,-2-7-13 16,0 2-6-16,-3-2 1 0,-3 5-11 0,1-6 2 15,1 0-3-15,-2 2-15 0,1-2-17 0,-3 0-25 0,0-2-31 16,0 0-32-16,-2 0-37 0,1-1-39 0,3-4-50 15,1 0-61-15,-3-1-161 0,4-4-460 16,1-1 204-16</inkml:trace>
  <inkml:trace contextRef="#ctx0" brushRef="#br0" timeOffset="112670.95">2380-250 68 0,'0'0'165'16,"0"0"-14"-16,0 0-10 0,0 0-13 0,0 0-8 16,-2 7-9-16,2-7-7 0,0 0-3 0,0 0-1 15,0 0 4-15,0 0-7 0,0 0-4 0,0 0-5 16,0 0-1-16,0 0-2 0,27-7-3 0,-27 7-4 16,11-2-5-16,-5 1-2 0,4 1-3 0,-10 0-1 0,17-4-3 15,-6 3-4-15,2-1-2 0,2 1-4 16,-2-2-3-16,1 0-3 0,0 3-5 0,4-1-2 15,1-1-3-15,0 2-4 0,-1 0 0 0,-1 0-2 0,1-2-9 16,0 1 1-16,-2 1-3 0,-2 0-4 0,-1 0 0 16,0 0 0-16,-3 0-5 0,3-1 1 0,-4 2-2 15,-2-1-2-15,5-1 2 0,-5 0 0 0,-7 1-2 16,12 2 1-16,-12-2-3 0,13 0-4 0,-13 0 1 16,9 0 1-16,-9 0-1 0,11 0-2 0,-11 0-2 0,8 1-2 15,-8-1 2-15,0 0-7 0,10 2-4 0,-10-2-2 16,9 0-7-16,-9 0-6 0,0 0-9 15,10 0-5-15,-10 0-15 0,0 0-25 0,8-4-18 0,-8 4-22 16,7-4-20-16,-7 4-37 0,4-7-181 0,-4 7-388 16,1-10 173-16</inkml:trace>
  <inkml:trace contextRef="#ctx0" brushRef="#br0" timeOffset="113050.98">2717-445 89 0,'0'0'237'16,"0"0"-20"-16,0 0-27 0,0 0-16 0,0 0-18 0,0 0-17 16,0 0-11-16,0 0 3 0,0 0-5 0,0 0-4 15,-8 17-7-15,7-12-1 0,-2 5-10 0,2 0-3 16,1 1-5-16,-2 2-2 0,0 2-9 0,2-2-6 16,-2 1-9-16,0 2-7 0,0-1-4 0,1 2-8 15,-1-5-1-15,1 4-4 0,0-3-2 0,-1 2-8 16,0-3-3-16,1 1-8 0,-2 1-6 0,2 0-17 15,-2-4-22-15,1 2-21 0,1 0-19 0,-2-4-22 16,3 2-26-16,0-3-23 0,0-7-29 0,3 12-53 16,-2-6-151-16,-1-6-393 0,10 7 173 0</inkml:trace>
  <inkml:trace contextRef="#ctx0" brushRef="#br0" timeOffset="113995.76">3535-787 44 0,'8'-2'260'0,"-8"2"-24"0,0 0-23 16,0 0-19-16,12 2-15 0,-12-2-11 0,7 7-14 15,-5-4-11-15,-2-3-12 0,6 10-10 0,-5-3-15 16,0-1-7-16,3 2-7 0,-2 2-8 0,0 2-11 16,-1-2-5-16,0 1-7 0,-2-1-4 0,2 0-5 0,-1 1-7 15,2-2-4-15,-1-1-4 0,0-1-3 16,0-1-4-16,-1-6 1 0,0 13-3 0,2-8-5 16,-2-5-3-16,-2 10-3 0,2-10 1 0,0 9-6 0,0-9-3 15,0 0 1-15,0 0-2 0,0 9 0 0,0-9-6 16,0 0-5-16,0 0-10 0,0 0-4 0,0 0-2 15,0 0-11-15,7-26-7 0,-5 17-4 0,2-1-2 16,1 0 3-16,0-3 2 0,0-3-5 0,3 1 5 16,0 5-2-16,-3-2 3 0,0-1 4 0,1 1 1 15,0 1 4-15,1 1 4 0,-2 1 3 0,2 0 4 16,-1-2 0-16,2 5 10 0,-5 0 3 0,5-1 4 16,-3 3 0-16,0 0 8 0,3-1 7 0,-2 3 2 15,-6 2-3-15,12-6 11 0,-5 5 0 0,0-2 9 16,-7 3-1-16,14 0 5 0,-14 0-8 0,14 4 9 0,-9-3-2 15,3 2 2-15,-1 4-3 0,-2-3 0 16,3 3-5-16,-3 2 5 0,2-1 0 0,-2 4-5 0,-1-2 0 16,-1 1-5-16,0 1 0 0,1-2-2 0,-2 2-2 15,2 0 0-15,0-1-6 0,-3 1 0 0,2-1 2 16,-2 1-14-16,-1-1-16 0,1-1-15 0,-1 0-16 16,0-3-28-16,2-1-22 0,-2-6-32 0,-3 12-30 15,3-12-19-15,-1 7-57 0,1-7-123 0,0 0-383 16,0 0 170-16</inkml:trace>
  <inkml:trace contextRef="#ctx0" brushRef="#br0" timeOffset="114305.53">4165-871 41 0,'0'0'236'0,"0"0"-20"0,0 0-20 0,0 0-19 16,3-7-24-16,-3 7-13 0,0 0-11 0,0 0-7 0,0 0-7 16,0 0-5-16,-11 17 3 0,5-11-7 0,0 5-6 15,-1-1-1-15,-2-1 9 0,1 5-6 0,0 2-2 16,2 1-4-16,-5-3-6 0,4 5-5 0,2-4-5 16,-1 1-1-16,1 0-5 0,1 0-7 0,1 0-3 15,2 1-8-15,-1-3-4 0,2-2 0 0,0 0-6 16,2 0-7-16,-1-2 0 0,2 3-3 0,-1-4-2 15,1 0-9-15,1-3-5 0,5 3-23 0,-4-6-22 16,1 0-40-16,5 3-41 0,1-3-46 0,1-3-48 16,1-2-71-16,0-1-159 0,2-1-464 0,2-2 205 15</inkml:trace>
  <inkml:trace contextRef="#ctx0" brushRef="#br0" timeOffset="114759.96">4436-737 64 0,'0'0'226'0,"0"0"-12"0,0 0-23 15,0 0-8-15,13 6-18 0,-13-6-17 0,5 9-6 16,-2-4-12-16,-2 2-13 0,0 0-5 0,2-1-6 16,-2 1-10-16,-1-7-9 0,3 13-7 0,-3-5-6 15,0-2-5-15,0-6-9 0,1 15-2 0,-1-10-4 16,0-5-6-16,-1 13-4 0,1-13-4 0,-2 10-5 15,2-10 0-15,-1 8-6 0,1-8 3 0,0 0-5 16,0 0 4-16,0 0-3 0,0 0-2 0,0 0-4 16,0 0-7-16,0 0-4 0,0 0 2 0,0 0-2 15,0 0-5-15,3-31-5 0,1 20-1 0,2-4-3 16,-2-1 0-16,1 4-3 0,2-3 0 0,0 1 1 0,0 3-3 16,0 0 2-16,-1 1 1 0,-1 0 2 0,3 2 4 15,-2 0-2-15,1-1 7 0,-2 5 0 16,2 0 7-16,0-1 6 0,-1 1 0 0,-6 4 2 0,14-4 3 15,-7 1 2-15,-1 2 4 0,-6 1 2 0,15 1 1 16,-8 2-5-16,-2 0 3 0,1 0-5 0,2 2 3 16,-2 1 4-16,-1 4 7 0,2-3-6 0,-2 5-5 15,0-4-2-15,-1 1-2 0,0 0 1 0,-2 2-6 16,1-1 2-16,-2 1-2 0,2-1-3 0,-3 2-3 16,1-2 0-16,-1-1-14 0,0-3-28 0,-1 4-23 15,1-10-34-15,-3 14-38 0,-1-9-34 0,2 0-41 16,2-5-47-16,-6 7-182 0,6-7-464 0,0 0 206 15</inkml:trace>
  <inkml:trace contextRef="#ctx0" brushRef="#br0" timeOffset="115007.02">4855-729 79 0,'11'-1'270'0,"-3"0"-14"0,-8 1-22 15,15-3-15-15,-4 3-15 0,2 0-13 0,-2 0-11 16,0-4-13-16,3 4-16 0,7-1-11 0,-8-1-13 16,7-1-11-16,-4 3-12 0,0-2-9 0,2 0-9 15,-7 2-8-15,4-3-13 0,-3 3 1 0,2-2-14 16,-1-1-1-16,-1 0-4 0,-2 3-10 0,0-1-17 16,-4-2-12-16,-6 3-26 0,13-2-18 0,-5 2-30 15,-8 0-38-15,9-4-34 0,-9 4-15 0,6-7-30 16,-6 7-209-16,0-9-422 0,0 9 186 0</inkml:trace>
  <inkml:trace contextRef="#ctx0" brushRef="#br0" timeOffset="115260.47">5151-910 64 0,'0'0'240'0,"0"0"-21"0,0 0-13 16,0 0-15-16,0 0-5 0,-11 7-18 0,11-7-2 15,-6 11-13-15,1-6-1 0,0 5-16 0,1-1-6 16,-1 2-4-16,1 0-2 0,2 4-9 0,-3 2-2 16,1 0-8-16,0-4-5 0,-2 2-13 0,3 1-6 15,-1-4-9-15,0 4-5 0,2-4-7 0,-1 1-1 16,0-1-9-16,0-1-2 0,1 1-6 0,-4-2-11 16,4-1-11-16,-1 1-15 0,-1 0-21 0,3-3-23 15,-3-1-18-15,2-1-25 0,2-5-29 0,-5 10-26 16,2-5-20-16,3-5-27 0,0 0-239 0,0 0-457 15,0 0 203-15</inkml:trace>
  <inkml:trace contextRef="#ctx0" brushRef="#br0" timeOffset="115811.66">5466-927 59 0,'0'0'267'0,"0"0"-19"0,0 0-28 0,0 0-25 16,0 0-21-16,0 0-14 0,0 0-10 0,0 0 6 15,0 0-9-15,-14 16 3 0,12-6-2 0,-1 2-12 16,-1 0 2-16,3 0-6 0,-3 4-13 0,0-2-5 16,0 2-9-16,2 0-6 0,-3 0-12 0,2 0-9 15,3-4-4-15,-5 5-5 0,1-5-9 0,2 1-6 16,0 0-6-16,-3-2-6 0,3 1-8 0,-2 1-26 16,3-9-22-16,-3 7-23 0,0-1-29 0,3-3-28 15,-2 0-39-15,2 0-35 0,1-7-32 0,-4 8-55 16,4-8-163-16,0 0-452 0,0 0 201 0</inkml:trace>
  <inkml:trace contextRef="#ctx0" brushRef="#br0" timeOffset="116142.77">5784-1054 174 0,'0'0'199'0,"0"0"-14"15,0 0-10-15,0 0-10 0,10 19-9 0,-3-10-10 16,-5 0-6-16,6 2 9 0,0 6 8 0,-1-2-9 16,0 2-10-16,2 0-8 0,-2 1-8 0,1 7-6 0,2-3-7 15,1 3-10-15,-4-1-8 0,0-5-9 16,-4 8-9-16,0-1-3 0,-2-1-6 0,-1 2-9 16,-5-2-1-16,1-1-3 0,-8 3-8 0,-3-4-14 0,-3 0-26 15,-5 1-29-15,-2-2-35 0,-2 2-36 16,-2-2-35-16,1-2-20 0,-2-4-39 0,2 1-25 15,-4-1-159-15,3-3-406 0,-2-3 180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30:56.72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318-3 171 0,'0'0'183'0,"6"-7"-16"15,-6 7-12-15,0 0-12 0,0 0-16 0,0 0-10 16,0 0-13-16,0 0-9 0,0 0-4 0,0 0-4 0,0 0-7 16,0 0 6-16,0 0-1 0,-25 9-2 15,16-3-2-15,0 1 1 0,-2-1-10 0,1 2 5 16,-4 2-3-16,0 0 1 0,-2 1 0 0,2 2-1 0,-2-2-8 16,-5 5 2-16,6-2-4 0,-3 6 0 0,4-6-7 15,-4 6-3-15,4-6-1 0,3 1 0 0,-2 1-1 16,1-1-6-16,2 0 0 0,0 2-4 0,2-2-6 15,2-1-2-15,-1 0 0 0,4-1 0 0,-1 0-5 16,3-2 1-16,1 2 1 0,-2-2-4 0,4 0-2 16,-1-2-1-16,3 0 0 0,1 2-1 0,-1-4 3 15,1 0-5-15,1-1 4 0,3 0-3 0,-1-1-2 16,1 0-1-16,1-2 7 0,-3 0-12 0,2-2 1 0,3 1-2 16,-1-1-1-16,1 1-1 0,1-2-6 15,-2-3 8-15,2 2-3 0,-3-3 0 0,1 3-3 16,0-2-2-16,-1-1 2 0,-1 0-3 0,-3 0 3 15,1 0-2-15,-1-1-2 0,2-1 2 0,-4 2-6 16,-1-2 2-16,1-1-3 0,-4 7 2 0,4-13 1 16,-3 5-7-16,-1 8 2 0,0-10-3 0,0 10-5 0,-6-11 7 15,3 5-4-15,-2 1-3 0,-2 0-2 0,0 2-2 16,7 3-8-16,-16-5-7 0,7 4-3 16,-1 0-7-16,-3 1-8 0,4 0-10 0,-3 1-13 0,1 1-20 15,1-1-17-15,-2 3-27 0,5-2-21 0,-2 2-24 16,2 0-49-16,-3 2-171 0,4-5-435 0,-2 1 193 15</inkml:trace>
  <inkml:trace contextRef="#ctx0" brushRef="#br0" timeOffset="140391.66">654 3347 14 0,'0'0'112'0,"0"0"-8"0,0 0-7 0,0 0-6 16,0 0-4-16,0 0 0 0,0 0-13 0,0 0-8 0,0 0-8 16,0 0-3-16,0 0-8 0,0 0 4 15,0 0-15-15,-10-10-12 0,10 10-18 0,0 0-8 16,0 0-15-16,0 0-9 0,0 0-8 0,0 0-9 0,0 0-14 15,0 0-22-15,0 0-47 0,-4-4-135 0,4 4 60 16</inkml:trace>
  <inkml:trace contextRef="#ctx0" brushRef="#br0" timeOffset="142213.17">635 3325 69 0,'0'0'139'0,"0"0"1"0,0 0-4 0,0 0 1 15,0 0 1-15,0 0 1 0,0 0-6 0,0 0-7 16,0 0-5-16,0 0-6 0,0 0-5 0,0 0-8 0,0 0-4 15,0 0-3-15,0 0-7 0,0 0-6 16,0 0-6-16,0 0-5 0,0 0-4 0,0 0-7 0,0 0-4 16,0 0-2-16,0 0-5 0,0 0-1 0,0 0-3 15,0 0 0-15,0 0-5 0,0 0-1 0,0 0-1 16,0 0-4-16,-9-2 1 0,9 2-1 0,0 0-3 16,0 0 0-16,0 0 5 0,-14 2-2 0,14-2-4 15,0 0 0-15,-11 0-4 0,11 0 1 0,0 0-6 16,-12 1-2-16,12-1 0 0,0 0-2 0,-13 0 0 15,13 0-4-15,-10 1-4 0,10-1 3 0,-12 1-4 16,5 1 0-16,7-2 1 0,-13 3-1 0,7-1-2 16,6-2 3-16,-13 4-4 0,5-1 0 0,8-3-4 15,-11 2 2-15,6-1-1 0,5-1 4 0,-9 2-3 16,9-2-1-16,-7 3-3 0,7-3 3 0,0 0 0 16,-10 4-3-16,10-4-1 0,-4 3 5 0,4-3-3 15,0 0-1-15,-5 7 2 0,5-7 2 0,0 0-6 16,-4 7 3-16,4-7 0 0,0 0 1 0,-1 7-2 0,1-7 1 15,0 0 1-15,0 10-1 0,0-10-5 0,0 0 7 16,1 12-2-16,-1-12 2 0,2 10 0 0,-2-10 2 16,-2 10-1-16,2-10 4 0,2 13-1 0,-2-8-1 15,1 1 2-15,-1-6 2 0,0 12 2 0,1-5 3 16,-1-7-1-16,2 13-3 0,-1-8 9 0,-1-5-1 16,0 15-1-16,1-8-2 0,2 0 4 0,-3-7 0 15,2 12-2-15,-2-5 2 0,2-1-3 0,-1 2-1 16,-1-8-1-16,5 13-7 0,-4-6 5 0,0 1-1 15,2 0 4-15,-3-2-10 0,1 2 4 0,2 1 3 16,-1-2-2-16,1 3 0 0,-2-2-5 0,3 1 3 16,-4-1-1-16,3-1-1 0,-2 2 0 0,3 0 2 0,-3-1-1 15,1-3-1-15,-2-5-1 0,3 15 3 0,-2-10-1 16,-1 3 1-16,0-8 0 0,3 12-1 0,-2-6 1 16,0 0 2-16,-1-6-5 0,0 13 3 0,0-13-1 15,2 11 4-15,-2-11-3 0,1 11-7 0,-1-5 11 16,0-6 1-16,0 12-5 0,0-12 5 0,0 10-8 15,1-5 8-15,-1-5-7 0,-1 12 3 0,1-12-1 16,0 11-3-16,0-11 6 0,-1 9-1 0,-1-3-2 16,2-6-2-16,0 11-1 0,0-11-3 0,0 11 2 15,0-11 3-15,0 11 0 0,0-11-1 0,-1 9-1 16,1-9-2-16,0 9 2 0,0-9-1 0,0 12 0 0,0-12 3 16,0 8-6-16,0-8 0 0,0 9 2 0,0-9 0 15,0 10 0-15,0-10 1 0,0 10-2 0,0-10 1 16,0 8 0-16,0-8-5 0,0 10 5 0,0-10-4 15,0 13 0-15,0-13 4 0,0 9 0 0,0-9 3 16,1 10 2-16,-1-10-4 0,2 8 3 0,-2-8 0 16,0 9 1-16,0-9-3 0,0 8 4 0,0-8-7 15,1 8 2-15,-1-8 4 0,0 12-4 0,1-7 3 16,-1-5 1-16,0 9-2 0,0-9 14 0,2 8-14 16,-2-8 5-16,1 9 2 0,-1-9 5 0,1 7-12 15,-1-7 2-15,1 8 8 0,-1-8-7 0,2 7 0 0,-2-7-2 16,0 10 1-16,0-10-4 0,3 7 0 15,-1 0 4-15,-2-7 3 0,1 8-3 0,-1-8-3 16,1 11-1-16,1-7 6 0,-2-4 5 0,2 9-17 0,-2-9 4 16,3 9 2-16,-3-2-2 0,0-7 5 0,1 9-3 15,-1-9 1-15,0 9 5 0,0-9-5 0,1 9-1 16,-1-9-1-16,2 11 11 0,-2-11-8 0,1 10 5 16,0-6-7-16,-1-4 4 0,0 10 4 0,0-10-4 15,1 8 2-15,-1-8-1 0,2 9 0 0,-2-9-2 16,0 0 4-16,0 12-10 0,0-12 4 0,-2 11 2 15,2-11 1-15,-1 10-5 0,1-10 8 0,-2 10-8 16,2-10-5-16,0 11-2 0,0-11 7 0,-2 11 2 16,2-11-13-16,-2 10 14 0,0-4-6 0,2-6 6 15,0 9 8-15,0-9-8 0,-2 12-6 0,2-12 3 16,0 9 11-16,0-9-16 0,-1 9 4 0,1-9 6 0,-2 11-7 16,2-11 1-16,-1 7-1 0,1-7 2 15,-1 12-8-15,1-12 6 0,-2 9-3 0,2-9 6 16,0 10-2-16,0-10-3 0,0 9 0 0,0-9 9 0,-1 11-12 15,1-11 3-15,1 10-2 0,-1-10 4 0,-1 12 2 16,-1-5-6-16,2-7 6 0,-2 10-4 0,2-10-1 16,-1 11 2-16,1-11 4 0,0 10-5 0,-1-4 3 15,1-6 3-15,-1 10-6 0,1-10 4 0,-2 12-4 16,2-12 15-16,-1 10-10 0,1-10-6 0,-1 7-1 16,1-7 5-16,-2 10 1 0,2-10-1 0,-1 7-2 15,1-7-2-15,-1 12-3 0,1-12 4 0,0 8-2 16,0-8 5-16,0 12-2 0,0-12 0 0,-1 9-5 0,1-9 3 15,-2 12 0-15,2-12-3 0,2 10 11 16,-2-5-2-16,0-5-3 0,0 0-3 0,0 10 2 16,0-10 15-16,0 7-18 0,0-7 8 0,0 0 1 0,0 12 12 15,0-12-7-15,0 9-2 0,0-9 3 0,1 8-1 16,-1-8 5-16,0 8-4 0,0-8 0 0,0 0-6 16,1 10 0-16,-1-10 4 0,0 8-1 0,0-8 3 15,0 0-2-15,0 9-5 0,0-9-1 0,1 6 4 16,-1-6-1-16,0 8-3 0,0-8-3 0,3 11 10 15,-3-11 0-15,0 6 2 0,0-6-4 0,0 0 4 16,1 10-4-16,-1-10 0 0,2 7 2 0,-2-7-2 16,0 0 1-16,0 12-2 0,0-12-2 0,2 7 5 15,-2-7-7-15,0 0 2 0,0 10 1 0,0-10-3 0,0 7-1 16,0-7 0-16,1 7 1 0,-1-7 0 0,2 8-5 16,-2-8 6-16,2 7 4 0,-2-7-5 0,3 7-2 15,-3-7-2-15,1 10 0 0,-1-10 1 0,3 7 1 16,-3-7 1-16,1 7-2 0,-1-7 7 0,0 9-16 15,0-9 5-15,2 8 3 0,-2-8 5 0,2 9-4 16,-2-9 1-16,2 6 1 0,-2-6-8 0,2 7 8 16,-2-7-1-16,2 7-3 0,-2-7 9 0,0 0-4 15,3 9 2-15,-3-9-3 0,4 6 1 0,-4-6-2 16,3 5 3-16,-3-5 4 0,4 5 0 0,-4-5 3 16,0 0-5-16,5 6 10 0,-5-6 4 0,3 4 0 0,-3-4-4 15,5 4 7-15,-5-4-10 0,0 0 3 0,8 3 4 16,-8-3-7-16,7 3 0 0,-7-3 0 0,0 0-5 15,10 0 2-15,-10 0-3 0,9 1 1 0,-9-1 3 16,9 3-5-16,-9-3 4 0,9 0-4 0,-9 0 2 16,9 0-5-16,-9 0 5 0,0 0-1 0,12 0 9 15,-12 0 4-15,0 0-5 0,9 0-6 0,-9 0 1 16,0 0-2-16,7-1 11 0,-7 1-11 0,0 0-2 16,0 0 0-16,0 0-1 0,0 0 4 0,10 1-6 15,-10-1 0-15,0 0-1 0,0 0-1 0,0 0 10 16,11-3-11-16,-11 3 2 0,0 0 1 0,7-1-1 0,-7 1 1 15,0 0 2-15,0 0 2 0,10-1-7 16,-10 1-1-16,0 0 1 0,0 0-15 0,0 0-3 16,0 0-13-16,0 0-12 0,0 0-27 0,0 0-8 0,8-3-30 15,-8 3-20-15,0 0-25 0,0 0-20 0,0 0-23 16,0 0-32-16,0 0-32 0,0 0-29 0,-18-10-62 16,18 10-209-16,-7-6-604 0,7 6 267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33:09.46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-591 3965 15 0,'0'0'193'0,"0"0"-10"0,0 0-9 0,0 0-8 16,0 0-13-16,0 0-13 0,-3-7-15 0,3 7-13 15,0 0-8-15,0 0-13 0,0 0-5 0,0 0 2 16,0 0 4-16,0 0-6 0,0 0-2 0,-3 23 3 16,3-23-3-16,-1 12-2 0,0-2 0 0,2 0-3 15,0 0 2-15,-2 0-4 0,1 2 0 0,0-1-1 16,0 2-3-16,0 1-4 0,0-1-7 0,1-1-1 0,-1 0-2 15,2 0-4-15,0 0-4 0,-2-2-3 0,4 2-4 16,-3 0-2-16,2 2-2 0,-1-1-4 16,-1-2-2-16,2 0-6 0,0-2-1 0,-2 1-3 0,2-1-1 15,-2-2-4-15,1-1 0 0,0 1-2 0,-1-1-4 16,-1-6 0-16,4 11-7 0,-3-6-15 0,-1-5-12 16,1 7-19-16,-1-7-17 0,0 10-25 0,0-10-22 15,0 0-28-15,-4 7-28 0,4-7-35 0,0 0-252 16,0 0-484-16,0 0 214 0</inkml:trace>
  <inkml:trace contextRef="#ctx0" brushRef="#br0" timeOffset="-386.4">-806 4087 97 0,'0'0'106'0,"0"0"-6"0,0 0-18 16,0 0-9-16,0 0-5 0,0 0-11 0,0 0-11 16,0 0-5-16,0 0 4 0,0 0-5 0,-12 3-16 15,12-3 7-15,0 0-4 0,0 0 0 0,0 0-5 0,-7 2 1 16,7-2 0-16,0 0 1 0,0 0-6 0,0 0-1 16,-8 1 5-16,8-1 1 0,0 0-3 15,0 0-6-15,-11 3 7 0,11-3 1 0,0 0-7 0,0 0 3 16,-8 1 2-16,8-1 1 0,0 0 5 0,0 0 4 15,-7 1-3-15,7-1 6 0,0 0 5 0,0 0 0 16,0 0-4-16,0 0 3 0,0 0 8 0,-11 0-6 16,11 0 9-16,0 0-2 0,0 0 4 0,0 0-2 15,0 0-1-15,0 0 1 0,0 0-5 0,0 0 3 0,0 0-8 16,0 0 0-16,0 0 0 0,0 0-4 16,0 0-1-16,0 0-7 0,0 0 2 0,0 0-8 0,0 0-1 15,0 0-2-15,0 0 3 0,0 0-5 0,0 0 2 16,0 0-1-16,0 0 0 0,0 0-7 15,0 0 5-15,28 0-3 0,-28 0 1 0,12 2-1 0,-12-2-1 16,12 3 0-16,-3-3 0 0,-1 1-1 0,0 0 0 16,1-1-3-16,2 3 1 0,-1-1-2 0,2 0 0 15,-2-2 0-15,0 2 0 0,2-1 1 0,-1-1-3 16,1 0 1-16,0 0-1 0,0 0 3 0,-1 0-1 16,2 0 1-16,0 2-4 0,-2-2 2 0,3 0-3 0,-2 0 2 15,-1-2 1-15,1 2-3 0,1 0 0 0,-3-1 0 16,-2 1 1-16,0-2 0 0,-8 2-2 15,15 0 3-15,-9 0 0 0,-6 0-6 0,13-2 4 0,-13 2 3 16,11 0-1-16,-11 0-2 0,12-1-1 0,-12 1-2 16,9 0-3-16,-9 0-2 0,9 0-3 0,-9 0-6 15,0 0-2-15,10 1-6 0,-10-1-10 0,0 0-5 16,0 0-9-16,9-1-6 0,-9 1-10 0,0 0-7 16,0 0-13-16,0 0-12 0,0 0-19 0,0 0-24 15,0 0-139-15,0 0-300 0,0 0 133 0</inkml:trace>
  <inkml:trace contextRef="#ctx0" brushRef="#br0" timeOffset="613.45">5 3768 17 0,'0'0'196'0,"0"-8"-10"0,0 8-13 0,0 0-12 15,0-9-6-15,0 9-10 0,0 0-8 0,-7-8-20 0,7 8 6 16,-5-4-8-16,5 4-5 0,-10-1-8 16,10 1 3-16,-13-3-4 0,3 3-3 0,-3 1-6 15,0 1-7-15,-1 0 2 0,0 4-4 0,0-1-3 0,3 0-3 16,-6 4-4-16,5-2 3 0,-1 3-10 0,-2-1-3 15,1 1-7-15,7 0-4 0,-5 2-2 0,2 0-3 16,2-1-3-16,1 3-2 0,0 2-8 0,2-5 5 16,1 4 0-16,1 1-5 0,0-1-3 0,0 0 1 15,3 2-8-15,-1-1 2 0,2 0 0 0,1 1-1 16,0-5-1-16,1 3-3 0,1 1 4 0,-3-4-5 16,3-1-3-16,0 0 2 0,1 1-3 0,1-1 0 15,2-1-9-15,-3-2 13 0,1 1-1 0,-1-1 6 0,3-1-6 16,0-1-5-16,-1-2 8 0,-2-1-2 15,2-1-4-15,-1 2 4 0,2-1 0 0,-8-3-3 16,11 3-4-16,-6-3 0 0,-5 0-3 0,13 2-1 0,-13-2-9 16,12-2-1-16,-12 2-19 0,7-4-16 0,-7 4-28 15,13-6-25-15,-6 4-27 0,-2-1-30 0,1-1-34 16,-6 4-35-16,13-8-67 0,-8 3-168 0,3 0-487 16,-2 2 216-16</inkml:trace>
  <inkml:trace contextRef="#ctx0" brushRef="#br0" timeOffset="1257.6">155 4098 14 0,'0'0'235'0,"0"0"-15"0,0 0-18 0,0 0-9 15,0 0-21-15,0 0-7 0,0 0-7 0,5-11-13 16,-5 11-8-16,0 0-10 0,4-8-14 0,-4 8-4 16,5-6-4-16,0 2-8 0,-5 4-8 0,8-7-6 15,-3 3-6-15,0 0-3 0,-5 4-5 0,11-6-1 16,-5 3-6-16,-1-1-2 0,1 3-5 0,-6 1-4 16,10-5-5-16,-10 5-4 0,9 0-5 0,-9 0-7 15,9-2 1-15,-9 2-4 0,0 0-4 0,13 4-3 16,-13-4-2-16,6 3 0 0,-2 2-2 0,-4-5 2 15,4 11-7-15,-1-6 1 0,-1 3-5 0,-2-8 3 16,1 12 2-16,-2-2 3 0,1-3-3 0,-2 3-2 16,0-3 3-16,1 4 3 0,-1-5-6 0,-1 4 0 0,2-3 4 15,-3 2-4-15,0-4 6 0,0 2-2 0,1 0-7 16,-1-1 4-16,0-1-1 0,4-5 0 0,-5 10 0 16,2-6-2-16,3-4 1 0,-5 7 1 0,5-7-3 15,-4 6-1-15,4-6 2 0,0 0-3 0,-5 5 4 16,5-5-2-16,0 0 6 0,0 0-3 0,0 0-3 15,0 0 5-15,0 0-4 0,0 0-3 0,0 0 0 16,0 0-2-16,0 0-3 0,0 0 1 0,18-15-1 16,-18 15 2-16,8-3 0 0,-2 0 4 0,0-1-3 15,-6 4-3-15,13-3 1 0,-7 2 1 0,-6 1-5 0,14-4 2 16,-6 3-6-16,0 0 7 0,-1-1-1 0,-7 2-1 16,15 2 0-16,-15-2 2 0,12 0 0 0,-12 0-6 15,11 2 6-15,-11-2-5 0,8 4 7 0,-8-4 0 16,7 4-4-16,-5 0 5 0,-2-4-7 0,4 10 3 15,-3-4-1-15,-1-6 3 0,0 10 5 0,0-10 1 16,-1 12 1-16,1-12 6 0,-2 11 4 0,-1-3-2 16,-1-2 8-16,-1 3-4 0,-1-2 1 0,-1 1 5 15,0 1-8-15,-3-2 1 0,-1-2-5 0,1 0 0 16,-1 3 1-16,-1-4-1 0,1 3-5 0,0-2-12 16,1-3-15-16,-1 2-10 0,2 0-20 0,0-1-21 15,0-2-23-15,1 0-33 0,8-1-28 0,-13 2-33 16,13-2-34-16,-10-4-262 0,10 4-521 0,-5-8 230 15</inkml:trace>
  <inkml:trace contextRef="#ctx0" brushRef="#br0" timeOffset="34594.47">969 3343 135 0,'0'0'228'0,"0"0"-14"0,0 0-14 16,0 0-14-16,0 0-9 0,-5-5-13 15,5 5-11-15,0 0-13 0,0 0-5 0,0 0-9 16,0 0-5-16,0 0-8 0,0 0-6 0,0 0-8 0,0 0-11 15,0 0-8-15,0 0-6 0,-1-8-9 0,1 8-7 16,0 0-10-16,0 0-3 0,0 0-4 0,0 0-6 16,0 0-2-16,0 0-1 0,0 0-2 0,10 20-5 15,-10-20 2-15,4 7-4 0,-1-2-1 0,-1 2 0 16,0 0-2-16,0-1-5 0,2 5 9 0,0-4 1 16,-1 0-4-16,0 2 0 0,-3-2-1 0,4 3 2 15,-2-1-1-15,1-1-2 0,-2 1-3 0,2-1 2 16,-1-2-2-16,-1 2 1 0,2-1-5 0,-2-1 0 15,-1-6 0-15,3 16-2 0,-2-11 1 0,-1-5-3 16,2 11-5-16,0-7 3 0,-2-4-3 0,0 9 2 16,0-9-1-16,0 0 1 0,1 10 2 0,-1-10-5 0,0 0 1 15,2 5-1-15,-2-5 4 0,0 0-1 0,0 0-7 16,0 0 10-16,2 7-2 0,-2-7 4 0,0 0-2 16,0 0 2-16,0 0-4 0,0 0 1 0,0 0-4 15,0 0 2-15,0 0-3 0,0 0 6 0,0 0-6 16,0 0 2-16,0-22-3 0,0 22 0 0,2-14-4 15,-2 5 4-15,1 0-7 0,1-1-1 0,1-2-5 16,1 0 3-16,-2 3 0 0,1-1 1 0,-1 0-1 16,2 0 3-16,0 1-2 0,0-1 1 0,0 1 1 0,2 1 0 15,-3-1 0-15,-1 2 3 0,2 1 0 0,-1 1 0 16,2-4-1-16,-1 6 1 0,-1-4-2 0,-3 7 0 16,8-8 2-16,-5 3-1 0,-3 5 0 0,6-6 7 15,-3 1-3-15,-3 5 2 0,3-5-4 0,-3 5-1 16,0 0 2-16,5-5-1 0,-5 5-3 0,0 0 5 15,0 0-4-15,0 0 6 0,9 0-6 0,-9 0 4 16,0 0 6-16,0 0-1 0,8 7 1 0,-8-7 3 16,4 8 2-16,-2-2 6 0,2 2 0 0,-3-1-1 15,3 1 3-15,-1 1 2 0,-1-2 5 0,1-1-1 16,0 5-3-16,-1-2 4 0,1 0-2 0,-2 1 6 16,3 0-6-16,-2-1 6 0,-1 0-5 0,1-1 3 15,-1-1 2-15,0 0-4 0,2 3-1 0,-2-3-2 16,0 1 2-16,1-1 2 0,-1 0-9 0,0 3 0 15,1-5 0-15,-2-5-5 0,4 12 2 0,-4-7 2 0,0-5-3 16,2 10-4-16,2-5 0 0,-4-5-1 0,1 9 1 16,-1-9-6-16,3 8-18 0,-1-4-18 0,-2-4-24 15,0 0-17-15,5 8-26 0,-5-8-21 0,4 4-28 16,-4-4-34-16,0 0-38 0,14-2-43 0,-14 2-213 16,12-5-516-16,-3 0 228 0</inkml:trace>
  <inkml:trace contextRef="#ctx0" brushRef="#br0" timeOffset="34967.55">1469 3440 207 0,'0'0'208'15,"0"0"-24"-15,3-6-4 0,-3 6-13 0,0 0-14 16,4-4-4-16,-4 4-9 0,0 0-5 0,0 0-2 15,8-3-13-15,-8 3 4 0,0 0-8 0,7-2-2 16,-7 2-4-16,0 0-4 0,0 0-6 0,12 0-1 16,-12 0-4-16,10 2 1 0,-10-2-4 0,9 0-5 15,-9 0 4-15,13 3-3 0,-6-3 0 0,1 3 4 16,0-3-7-16,3 1 1 0,-2 2-5 0,4-2-7 0,0-1-5 16,-1 2-10-16,-1 0-6 0,-1-2 2 15,3 2-11-15,-3-1-2 0,0 1-7 0,0-2-2 16,1 0-2-16,-3 0 4 0,0 0-17 0,-8 0 2 0,14 0-21 15,-14 0-24-15,12 0-18 0,-12 0-21 16,9-2-28-16,-9 2-30 0,0 0-28 0,6-3-27 16,-6 3-34-16,4-5-25 0,-4 5-260 0,0 0-537 0,-4-14 238 15</inkml:trace>
  <inkml:trace contextRef="#ctx0" brushRef="#br0" timeOffset="35425.19">1900 3274 15 0,'0'0'255'16,"3"-7"-10"-16,-3 7-11 0,0 0-14 0,0 0-10 0,0 0-15 15,0 0-19-15,0 0-17 0,0 0-20 16,0 0-6-16,0 0-1 0,0 0-4 0,0 0-3 16,0 0 0-16,1 20-9 0,-1-20-4 0,1 12 1 15,2-5-1-15,-1 3-2 0,0-3-14 0,2 3 5 16,-1 0-7-16,0-2-13 0,-1 2-5 0,2-2-5 16,-1 2-8-16,0 0-4 0,1-1-6 0,-1-1-5 0,0 1-6 15,0-2-2-15,0 1-9 0,-2 2-2 0,2-3-14 16,-2 1-18-16,0 0-22 0,-1 0-22 0,3-2-25 15,-3 2-22-15,0-8-26 0,-2 13-20 0,1-6-29 16,1-7-26-16,-2 10-16 0,0-3-34 0,2-7-194 16,-6 7-475-16,2-3 209 0</inkml:trace>
  <inkml:trace contextRef="#ctx0" brushRef="#br0" timeOffset="35897.77">2261 3089 122 0,'3'-8'214'0,"-3"8"-10"16,0 0-11-16,0 0-8 0,0 0-11 0,0 0-7 16,11 14-7-16,-7-9-2 0,0 4-8 0,1 2-2 0,0 0 2 15,1 1-4-15,2 3-4 0,-1 2-11 16,3-3 1-16,-3 5-1 0,2-2-6 0,-2 0-10 15,0 1-10-15,-2-1-8 0,1 1-11 0,-1-1-10 0,-3-1-5 16,3 3-4-16,-2-1-10 0,-3 0-12 0,-3 0 5 16,0 2-3-16,-3-1-10 0,0-3-17 0,-4 8-26 15,-7-3-28-15,1 0-27 0,-4 0-27 0,1-1-22 16,-2 0-29-16,-1-1-25 0,1 1-25 0,-2-6-23 16,6-2-239-16,-6 2-488 0,6-3 217 0</inkml:trace>
  <inkml:trace contextRef="#ctx0" brushRef="#br0" timeOffset="36891.95">921 3137 112 0,'0'0'151'0,"0"0"-8"0,0 0-9 16,0 0-5-16,0 0-5 0,0 0-5 0,0 0-8 15,2-8-5-15,-2 8-6 0,0 0-1 0,0 0-3 16,0 0-6-16,0 0-6 0,0 0-2 0,0 0-7 16,0 0-7-16,0 0-4 0,4-8-8 0,-4 8-5 15,0 0-5-15,0 0-7 0,0 0-1 0,0 0-1 16,0 0 0-16,0 0-3 0,0 0 0 0,0 0 1 0,-13 17 5 16,11-10-4-16,2-7 2 0,-5 13 0 0,0-8 1 15,0 4 1-15,0 1 2 0,-2 0 4 0,1-1-2 16,-1 4-1-16,0 1 5 0,-1 2 1 0,-1-2-2 15,2 5 1-15,-1-2-6 0,0-1-5 0,-2 0 3 16,-2 1-5-16,2 1-1 0,-1 3 1 0,2-2-1 16,0 0-8-16,3-4-2 0,2 4 0 0,0-2-3 15,-1-2-3-15,1 2-1 0,3-1-3 0,1 0 1 0,3-1 2 16,1 2-1-16,1-1-7 0,4-1 3 16,3 0 4-16,1-1-13 0,1 0-14 0,4 5-17 15,-5-6-20-15,0-1-22 0,3 2-18 0,-2 0-17 0,0-1-26 16,-5 0-26-16,1-4-32 0,-3 1-41 0,1 0-158 15,-3-1-419-15,2 1 185 0</inkml:trace>
  <inkml:trace contextRef="#ctx0" brushRef="#br0" timeOffset="37813.55">2584 3433 61 0,'0'0'200'0,"-5"4"-11"15,5-4-15-15,0 0-13 0,-3 7-10 0,3-7-10 16,0 0-5-16,-2 6-5 0,2-6 0 0,0 0 1 16,0 0-3-16,0 0-1 0,0 0-3 0,5 11 0 15,-5-11-3-15,6 2 1 0,-6-2-13 0,0 0-5 16,0 0-7-16,0 0 0 0,14-2-10 0,-14 2 2 16,0 0-4-16,0 0-6 0,7-6-4 0,-7 6-11 15,0 0-7-15,5-6-6 0,-5 6-3 0,0 0-13 16,0 0 2-16,1-9-6 0,-1 9-1 0,0 0-17 15,0 0-9-15,0 0-14 0,0 0-16 0,0 0-14 0,0 0-19 16,0 0-22-16,0 0-18 0,0 0-23 0,0 0-26 16,0 0-22-16,0 0-24 0,0 0-65 15,0 0-138-15,0 0-428 0,0 0 189 0</inkml:trace>
  <inkml:trace contextRef="#ctx0" brushRef="#br0" timeOffset="38402.7">2828 3304 177 0,'0'0'207'15,"0"0"-14"-15,0 0-22 0,0 0 0 16,0 0-12-16,0 0-10 0,14 19-11 0,-12-14-12 0,1 0 0 15,0 1-1-15,-3-6-7 0,5 12-10 0,-3-6-6 16,0 1-3-16,-1 0-10 0,1-2-10 0,0 2 0 16,1 0-4-16,0-1-7 0,-3-6-11 0,4 12 4 15,-3-7-9-15,0 2-3 0,-1-7-8 0,4 10-1 16,-2-3-7-16,-2-7 0 0,1 7-6 0,-1-7 1 16,2 6-6-16,-2-6 0 0,0 0-6 0,2 6 1 15,-2-6 2-15,0 0 1 0,0 0-3 0,0 0 2 16,4 6-4-16,-4-6 2 0,0 0-8 0,0 0 2 0,0 0-2 15,0 0-4-15,1-20 0 0,-1 20-4 0,3-12-4 16,0 3 2-16,0 1-6 0,0-1 2 0,1 0-3 16,-1 0 3-16,1-1-2 0,0 2 1 0,2 0-1 15,-4-1 6-15,4 1-2 0,-3 0 2 0,1 3-2 16,-1 0-1-16,1-2 2 0,2 2 0 0,-6 5-1 16,6-9 3-16,-2 4 5 0,-4 5 0 0,7-7-1 15,-3 2 5-15,-4 5-6 0,6-4 5 0,-6 4-4 16,0 0 2-16,5-5-5 0,-5 5 5 0,0 0-3 15,0 0 3-15,0 0-4 0,13 2 5 0,-13-2 3 16,7 7 0-16,-7-7 3 0,5 10 4 0,-1-3-1 16,0-1 2-16,0 2 3 0,0 1-3 0,1-1 1 15,0 4 2-15,-3-4-2 0,2 1-2 0,0 1 1 0,-1 0-2 16,-1-1-2-16,2-2 2 0,0 5-5 16,-3-3 1-16,2 0 0 0,-1-1-1 0,1 1-1 0,-2-1-4 15,2-2-10-15,-3-6-17 0,2 10-14 0,-2-10-20 16,2 8-22-16,-2-8-26 0,1 7-20 0,-1-7-39 15,0 0-11-15,0 0-38 0,0 0-217 0,0 0-464 16,0 0 206-16</inkml:trace>
  <inkml:trace contextRef="#ctx0" brushRef="#br0" timeOffset="38766.61">3451 3080 33 0,'4'-5'237'0,"-4"5"-6"16,0 0-16-16,2-5-21 0,-2 5-9 0,0 0-11 0,0 0-12 15,0 0-5-15,0 0-13 0,0 0-4 0,0 0-8 16,-23 17 1-16,16-9-7 0,1 0-5 0,-3 6-10 15,1 2 0-15,-1 1-9 0,-3 0-4 0,3 0-9 16,-2 4 3-16,2-2-6 0,1-3-5 0,-1 2-8 16,4 1-6-16,0-1-5 0,1 0-3 0,2 3-6 15,-1-3-7-15,2 2 1 0,1-2-8 0,0 0-5 16,1-1 2-16,0 0-6 0,1-3 1 0,-1 1-5 16,3 0-2-16,1-3-3 0,-1 0-11 0,2 0-18 0,0-5-18 15,1 3-27-15,0-3-20 0,-1 3-30 0,-1-4-25 16,0-1-37-16,-3-1-31 0,5-1-43 0,-7-3-232 15,10 4-509-15,-10-4 226 0</inkml:trace>
  <inkml:trace contextRef="#ctx0" brushRef="#br0" timeOffset="39471.21">3610 3347 191 0,'-14'-5'222'0,"14"5"-8"0,0 0-14 15,0 0-17-15,0 0-13 0,0 0-15 0,0 0-4 16,0-9-9-16,0 9-10 0,0 0-6 0,0 0-10 16,3-12-5-16,-3 12-10 0,4-8-4 0,-4 8-12 15,3-7-11-15,1 5-8 0,-4 2-4 0,7-8-8 16,-3 3-6-16,1 1-3 0,-5 4-3 0,12-7-8 16,-6 5 0-16,0-2-5 0,1 0-1 0,0 1-6 15,-1 2 2-15,1-2-4 0,2 2 2 0,-9 1-4 16,11-2 1-16,-11 2-2 0,12-3-4 0,-12 3 0 15,9 3-2-15,-9-3-1 0,7 2 0 0,-7-2-4 16,3 5 2-16,-3-5-2 0,2 5 2 0,-2-5-2 16,0 0 1-16,-2 15-3 0,2-15 3 0,-4 14-2 15,1-7 0-15,1 1 0 0,-3-1 6 0,0 3-2 16,1-3 1-16,-1 3 0 0,1 0 4 0,-1-2-1 0,-2 3-1 16,1-2-3-16,0-1 3 0,-3 8-3 0,1-8 1 15,0 2 1-15,2-1-2 0,-2 2-2 0,-1 0 0 16,3-1-1-16,0-4 2 0,-1 3 0 0,0-1-5 15,0 0 1-15,2-3 0 0,0-1 4 0,1 1-1 16,4-5-3-16,-9 8 0 0,7-5 1 0,2-3-1 16,-4 5 7-16,4-5 12 0,0 0 3 0,0 0 1 15,-5 3-2-15,5-3-2 0,0 0-1 0,0 0-4 0,0 0-5 16,0 0 4-16,0 0-9 0,0 0 1 16,19-9-6-16,-19 9 7 0,11-4-2 0,-2 1-4 15,0 1 2-15,-1 0 0 0,-8 2-4 0,18-3-1 0,-12 3 4 16,-6 0 0-16,16 0-2 0,-8-1 0 0,-8 1-2 15,15 0 0-15,-10 1-1 0,-5-1-1 0,14 3 0 16,-9-2-7-16,0 2-7 0,-5-3-14 0,10 0-18 16,-10 0-12-16,8 5-11 0,-8-5-13 0,6 2-9 15,-6-2-14-15,5 3-4 0,-5-3-11 0,0 0-8 16,8 3-11-16,-8-3-17 0,0 0-25 0,0 0-206 16,15-5-420-16,-10 3 186 0</inkml:trace>
  <inkml:trace contextRef="#ctx0" brushRef="#br0" timeOffset="40021.44">3941 3339 64 0,'0'0'240'0,"0"0"-18"16,0 0-25-16,0 0-19 0,0 0-23 0,0 0-9 15,0 0-15-15,0 0-10 0,0 0-8 0,0 0-5 16,0 0-6-16,0 0-5 0,0 0-1 0,0 0-5 15,0 0 1-15,-4 26-10 0,4-26 0 0,1 14-4 16,-1-14-4-16,0 12-6 0,0-5-6 0,0 3 1 16,2-2-8-16,-1-1 2 0,0 0-7 0,-1-7-5 15,2 12-6-15,-1-4-1 0,-1-8-3 0,1 9-4 16,-1-9-7-16,0 9 3 0,0-9-4 0,1 8-2 16,-1-8-2-16,0 0-1 0,2 8-2 0,-2-8 3 0,0 0 1 15,0 0-1-15,0 0-4 0,0 0 0 0,0 0-2 16,0 0 2-16,0 0-3 0,0 0-3 15,0 0-3-15,15-16 2 0,-11 10 0 0,-2-2-3 0,3 1-2 16,-2-3-1-16,3-1-6 0,-2 2-2 0,0 0 4 16,0 0 1-16,0 1-2 0,0 0 4 0,1 1-4 15,-2 2 3-15,-1-4-2 0,1 3 4 0,-3 6-5 16,6-11 6-16,-4 8-3 0,-2 3 3 0,5-8 0 16,-5 8 5-16,4-4-3 0,-4 4-1 0,5-5 1 15,-5 5 2-15,0 0-8 0,0 0 3 0,7-4 1 16,-7 4-1-16,0 0 3 0,0 0-1 0,0 0-3 15,9 13 7-15,-9-13-1 0,3 9-1 0,0-2 6 16,-2-2 2-16,1 2 4 0,2 3-2 0,-2-1 2 0,-1 1 0 16,2-3 0-16,-1 2-2 0,0-1 5 0,0 2 0 15,2-2-4-15,-1-1 3 0,-1 2-3 16,2-3-3-16,-3 1 0 0,-1-7-1 0,3 11 0 0,-2-5-1 16,-1-6-7-16,1 10-14 0,-1-10-25 15,3 8-19-15,-3-8-29 0,2 6-27 0,-2-6-29 16,0 0-34-16,0 0-37 0,0 0-57 0,0 0-169 0,0 0-471 15,0 0 208-15</inkml:trace>
  <inkml:trace contextRef="#ctx0" brushRef="#br0" timeOffset="40882.42">4906 3026 101 0,'9'11'253'0,"-9"-11"-11"0,6 16-11 0,-3-5-6 0,2 6-6 15,1 0-9-15,2 1-4 0,1 7-7 16,-1-3-4-16,2 4-13 0,-1 0-9 0,0-1-13 16,-1 2-8-16,-1 1-22 0,-3-2 4 0,1 0-13 0,-1-5-12 15,-3 4-6-15,-2 2-16 0,-3-2 0 0,-1-1-11 16,-3 1-6-16,-5 0-7 0,-1-1-17 16,-2-3-22-16,-2 0-30 0,-5-1-27 0,-3-3-30 0,-2 2-35 15,1-2-34-15,-3 0-37 0,0-3-28 0,0-1-18 16,3-1-46-16,2-1-177 0,-2-2-474 0,6 0 210 15</inkml:trace>
  <inkml:trace contextRef="#ctx0" brushRef="#br0" timeOffset="44125.6">4298 3384 81 0,'0'0'139'0,"0"0"-5"0,0 0-7 0,0 0-1 0,0 0-5 16,0 0-1-16,0 0 0 0,0 0-7 0,0 0-1 15,0 0-2-15,0 0-7 0,0 0 0 0,0 0-7 16,0 0 1-16,0 0-6 0,0 0-2 0,0 0-4 15,0 0-1-15,0 0-4 0,0 0-3 0,0 0-5 16,0 0-5-16,0 0-2 0,0 0-6 0,0 0 2 16,0 0-3-16,0 0-3 0,0 0-1 0,0 0-5 15,0 0 4-15,26-3-8 0,-26 3-5 0,9-2-1 16,-9 2 0-16,11 0 0 0,-11 0 1 0,14 0-2 0,-2 0-3 16,-2 0-1-16,-2 0-1 0,3 0 2 15,-1-1 1-15,-1-1-9 0,3 2 4 0,-12 0-3 0,15 0 0 16,-7 0-2-16,-8 0-5 0,13-2-2 0,-13 2 0 15,11-2-3-15,-11 2 0 0,9 0-2 0,-9 0-1 16,0 0-3-16,8-1-2 0,-8 1 0 0,0 0-1 16,0 0-6-16,0 0 6 0,0 0-5 0,0 0-2 15,10 1-2-15,-10-1 4 0,0 0-4 0,0 0-6 16,0 0-7-16,0 0-4 0,0 0-11 0,0 0-10 16,0 0-22-16,0 0-15 0,0 0-18 0,0 0-24 15,0 0-30-15,0 0-21 0,0 0-36 0,0 0-222 16,0 0-463-16,0 0 206 0</inkml:trace>
  <inkml:trace contextRef="#ctx0" brushRef="#br0" timeOffset="44604.49">4695 3301 149 0,'0'0'225'16,"0"0"-13"-16,3-7-12 0,-3 7-15 0,4-7-16 16,-4 7-9-16,5-9-9 0,-3 5-5 0,2-3-8 15,-4 7-10-15,8-9-6 0,-6 4-7 0,2-1-9 16,0 1-4-16,-4 5-10 0,7-13-3 0,-5 8-10 15,2-1 2-15,0 1-8 0,-4 5-5 0,6-9-1 0,-3 4-2 16,-3 5-3-16,3-8-1 0,-3 8-1 0,4-7 1 16,-4 7-7-16,0 0-8 0,0 0 0 15,4-7-5-15,-4 7-3 0,0 0-9 0,0 0-3 0,0 0-4 16,0 0-4-16,0 0-5 0,0 0 3 0,0 0-2 16,0 0 2-16,0 0 5 0,-9 20 2 0,7-13 4 15,-2 4 2-15,0 1 7 0,1-1 4 0,-3 4-4 16,2-1 3-16,0 1 3 0,0-1-4 0,2 2 2 15,-1-1-1-15,-1 1 0 0,2-3-4 0,0 3-6 16,0-5 12-16,1 2-12 0,0 0-3 0,1-2-4 16,-2 2-3-16,2-2-1 0,-1-1-12 0,1-1-21 15,0-1-35-15,-1-2-33 0,1-6-43 0,-1 16-52 16,-1-11-40-16,2-5-69 0,-2 9-257 0,2-9-589 16,-3 8 261-16</inkml:trace>
  <inkml:trace contextRef="#ctx0" brushRef="#br0" timeOffset="47865.03">2836 4368 78 0,'0'0'155'16,"0"0"-1"-16,8-3-4 0,-8 3 0 0,6-6-2 15,-6 6 0-15,5-4-2 0,-5 4-4 0,4-5-6 16,-4 5-4-16,0 0-2 0,0 0-3 0,0 0-1 16,3-7-7-16,-3 7-4 0,0 0-9 0,0 0-12 15,0 0-8-15,0 0-9 0,0 0-3 0,0 0-2 16,0 0-3-16,0 0 0 0,-32 11 0 0,22-6 1 16,-1 2-4-16,-2 2 3 0,-2 0-4 0,3-1-6 15,-3 4-1-15,1-1 0 0,-1 2 0 0,0-1-9 16,0 2 0-16,2-1-8 0,1 3 2 0,-4 2-4 0,4-3-2 15,3-1-2-15,1 3-6 0,0-7-2 0,5 0-1 16,-3 2-3-16,2-1 4 0,3 0-4 16,0 1 0-16,1-2-3 0,1 0 1 0,2-1-1 0,-1-1 0 15,4-2 0-15,0 2 0 0,3-1-6 0,0-2 4 16,2-4-3-16,2 4 0 0,-1-3-1 0,1-2 1 16,0 1-7-16,1 3 2 0,-1-7 7 0,1 2-14 15,-2 0 7-15,0-2-3 0,-1-1 2 0,0 0-6 16,-5 3-1-16,3-4 4 0,-2 5-2 0,-7 0-4 15,10-8 0-15,-6 5 1 0,-4 3-2 0,5-9 0 16,-5 2 1-16,0 7-3 0,0 0-5 0,-5-15-5 16,1 10-5-16,4 5-1 0,-10-10-5 0,3 6-8 15,2-1-9-15,-2 0-4 0,-1 4-13 0,2-3-6 0,6 4-11 16,-13-3-15-16,4 3-12 0,9 0-20 0,-13 0-15 16,13 0-15-16,-10 2-22 0,4 1-15 15,6-3-29-15,-9 2-208 0,9-2-461 0,-8 1 204 0</inkml:trace>
  <inkml:trace contextRef="#ctx0" brushRef="#br0" timeOffset="48869.56">4929 4124 68 0,'0'0'214'0,"-12"0"-15"0,12 0-16 0,0 0-16 0,0 0-10 16,0 0-8-16,0 0-8 0,0 0-9 0,0 0-7 16,0 0-2-16,0 0-2 0,0 0-6 0,0 0-6 15,0 0-4-15,27-4-5 0,-27 4-5 0,13 0-5 16,-4 0-7-16,-9 0-5 0,18 0-5 0,-7 0-6 16,1 0-2-16,0 0-8 0,1 0-2 0,1-2-7 15,0 2-3-15,4 0-2 0,-6 0-4 0,3-1-5 16,-3 1 1-16,1-2-4 0,0 2-2 0,1 0-2 15,-2 0-3-15,1-1-6 0,-3 1 2 0,0-2-4 16,3 2-3-16,-2-2 3 0,-4 1-3 0,2 0 0 16,-9 1-3-16,14-3 1 0,-5 2-1 0,-3 0-3 0,-6 1-2 15,13-3-5-15,-13 3-9 0,12-2-1 0,-8 1-18 16,-4 1-15-16,11-2-15 0,-11 2-12 16,7-3-19-16,-7 3-26 0,0 0-25 0,5-6-24 0,-5 6-25 15,3-8-28-15,-3 8-158 0,0 0-406 0,-4-12 181 16</inkml:trace>
  <inkml:trace contextRef="#ctx0" brushRef="#br0" timeOffset="49141.77">5251 3929 127 0,'0'0'227'0,"-9"-1"-18"0,9 1-9 15,0 0-14-15,-9 8-11 0,9-8-4 0,-7 8-14 16,5-4-7-16,-2 5-4 0,0-2 2 0,1 3-13 0,1-1-7 16,-2 1-10-16,3 3-5 0,1-1-8 0,-1-2-9 15,-1 2-3-15,4 2-10 0,-1-2-6 0,0 1-7 16,5 3-6-16,-6-4-7 0,2-1-4 0,0 2-5 16,1-2-8-16,1 1-12 0,-4-2-24 0,2 1-31 15,-2 0-29-15,2 1-24 0,-2-5-26 0,1 3-33 16,-1-4-46-16,0-6-55 0,-1 15-157 0,1-15-428 15,-2 10 190-15</inkml:trace>
  <inkml:trace contextRef="#ctx0" brushRef="#br0" timeOffset="52358.97">5880 3535 139 0,'0'0'239'0,"0"0"-18"0,0 0-16 16,0 0-16-16,0 0-15 0,0 0-13 0,0 0-11 16,0 0-9-16,0 0-5 0,0 0-9 0,0 0-8 0,0 0-9 15,0 0-7-15,0 0-8 0,12 22-1 0,-9-15-11 16,0 0-9-16,0 0-7 0,-1-1-6 0,0 3-8 15,0-1 3-15,-1 1-11 0,0-1-7 0,2 0 5 16,-3 0-11-16,0 2-4 0,2-3-1 0,-2-7-5 16,0 12 1-16,0-7-3 0,0-5-1 15,5 9-2-15,-5-9-3 0,0 6 0 0,0-6 2 0,0 8-2 16,0-8 3-16,0 0-3 0,0 0 3 0,4 5 1 16,-4-5-4-16,0 0 0 0,0 0-2 0,0 0 4 15,0 0-6-15,13-11 0 0,-13 11-5 0,5-11 1 16,0 5-2-16,-1-1-5 0,3-3-2 0,0-1-6 15,-3 2-2-15,2-3-6 0,2 0-2 0,-4 2 0 0,3-2 2 16,0 3-1-16,2-6 3 0,0 1 5 16,-5 4-2-16,2 0 1 0,0 0 7 0,-1 1-5 15,1 1 7-15,-1 1-3 0,2-1 5 0,-3 2-2 0,-3 0 2 16,-1 6 1-16,8-9 6 0,-4 4-1 16,-3 1 6-16,-1 4-2 0,9-6 4 0,-5 2-2 15,-4 4 1-15,7-3-1 0,-7 3 1 0,7-4-1 0,-7 4 0 16,9-1 3-16,-9 1 2 0,0 0 1 0,11 7 9 15,-7-1 0-15,0 0 5 0,2 1 0 0,-2 3 2 16,0 1-3-16,1-1 0 0,-1 1 0 0,1 0-5 16,0 1-6-16,-1-1 2 0,-1 1-8 0,1 0 2 15,0 1 0-15,-1-4 0 0,-2 3-1 0,4-3 1 16,-2 2-4-16,-1-2-2 0,0-1-2 0,0 1 1 0,1-4-4 16,-3 3-16-16,0-8-12 0,0 9-7 15,0-9-19-15,2 9-11 0,-2-9-19 0,2 8-12 16,-2-8-17-16,0 0-20 0,0 0-25 0,5 6-24 0,-5-6-31 15,0 0-234-15,0 0-479 0,20-13 213 0</inkml:trace>
  <inkml:trace contextRef="#ctx0" brushRef="#br0" timeOffset="52362.95">6528 3393 160 0,'0'0'247'0,"0"0"-21"16,0 0-23-16,0 0-14 0,0 0-12 0,0 0-8 16,0 0-9-16,0 0-16 0,0 0-3 0,-21 11-12 15,15-5 1-15,2 2-11 0,-1 4-2 0,-2 0 4 0,0 5 0 16,1 0-11-16,1-3 3 0,-4 1-10 16,4-1-2-16,1 2-5 0,0-1-1 0,-1 1-9 15,3-4-8-15,0 0-6 0,-1 0-5 0,3 1 0 0,-2-2-14 16,2 2-2-16,2-4-8 0,1 1-1 0,-1 3-8 15,0-5 8-15,-1 2-10 0,1-4-8 0,0-1-20 16,2 2-16-16,0-2-14 0,1-3-25 0,-5-2-19 16,9 7-25-16,-4-5-29 0,-5-2-28 0,13 0-30 15,-13 0-10-15,14-4-40 0,-5 2-223 0,0-3-494 16,2-2 219-16</inkml:trace>
  <inkml:trace contextRef="#ctx0" brushRef="#br0" timeOffset="52366.95">6661 3592 163 0,'0'0'200'0,"0"0"-12"0,7-2-7 0,-7 2-14 16,0 0-11-16,0 0-11 0,0 0-7 0,0 0-7 0,16 6-12 15,-16-6-6-15,4 6-7 0,-4-6-7 0,5 8-10 16,-1-1 0-16,-4-7-6 0,2 9-5 0,1-3-3 16,-3-6-5-16,5 11 0 0,-3-6-7 0,-2-5-4 15,2 8-10-15,-2-8-3 0,2 8 3 0,-2-8-10 16,0 0-2-16,0 8-7 0,0-8 4 0,0 0-3 15,3 5-3-15,-3-5 0 0,0 0-1 0,0 0 2 16,0 0-5-16,0 0 0 0,0 0-2 0,0 0-2 16,0 0 0-16,0 0-3 0,0 0-3 0,12-16-4 15,-11 10 0-15,4 2-3 0,-3-4 0 0,3 1 0 16,-1-2-1-16,0-1-2 0,0 3 1 0,1-1 1 16,0-1-3-16,2 1-1 0,-1 2-1 0,-1-2 3 15,-1 3 1-15,3 0-6 0,-2 0 4 0,-1-1-3 0,-4 6 3 16,9-6 8-16,-2 2 6 0,-7 4 0 15,7-3 4-15,-1 0 0 0,-6 3 1 0,0 0 0 16,11-1 1-16,-11 1 3 0,0 0 2 0,12 6 7 0,-8-5 4 16,3 4 3-16,-3 0 4 0,2 1-6 0,-2 1 7 15,2-1 1-15,-1 1-7 0,1 2 3 0,0-2-6 16,-2 1-2-16,-2 1-12 0,2 0 0 0,1 0-1 16,-1 0-2-16,-2-2 3 0,1-2-3 0,-2 3-2 15,-1-8-17-15,4 12-9 0,-4-6-16 0,0-6-16 16,0 8-20-16,0-8-17 0,0 0-24 0,0 10-22 15,0-10-32-15,0 0-20 0,-5 5-30 0,5-5-21 16,0 0-45-16,0 0-164 0,0 0-470 0,0 0 208 16</inkml:trace>
  <inkml:trace contextRef="#ctx0" brushRef="#br0" timeOffset="52369.94">7053 3566 115 0,'10'-2'247'0,"-10"2"-15"0,13 0-11 0,-6-1-9 0,-7 1-12 16,18-1-8-16,-5 1-12 0,1-1-15 0,-1 2-11 16,1-1-9-16,-1 1-8 0,1-1-9 0,5 0-14 15,-6-1-7-15,3 2-8 0,3-1-8 0,-7 0-9 16,3-1-8-16,-1 0-7 0,-2 1-3 0,2-2-9 16,-4 2-5-16,2 0-5 0,-12 0-5 0,13-2-6 15,-6 1-10-15,-7 1-15 0,0 0-12 0,12-2-31 16,-12 2-42-16,0 0-35 0,4-4-21 0,-4 4-17 15,0 0-25-15,0 0-34 0,-4-13-192 0,4 13-432 16,-5-10 191-16</inkml:trace>
  <inkml:trace contextRef="#ctx0" brushRef="#br0" timeOffset="52371.94">7274 3433 218 0,'0'0'220'16,"0"0"-17"-16,0 0-7 0,0 0-4 0,-13 4-8 0,13-4-1 15,-2 8-3-15,2-8-6 0,-2 11-4 0,-2-3 0 16,1 1-9-16,2 2-6 0,-1-1-2 0,2 3-12 16,2-3-5-16,-2 1-13 0,1 1-5 0,2-1-12 15,-3-1-7-15,0 0-6 0,0 3-17 0,4-4-6 16,-4 3 0-16,0-3-11 0,0-1-8 0,0-2 3 16,0-6-13-16,0 13 0 0,0-13-22 0,-4 10-12 15,4-4-16-15,0-6-21 0,-4 7-18 0,4-7-23 16,-6 7-25-16,6-7-25 0,-6 3-29 0,6-3-27 15,0 0-28-15,0 0-34 0,0 0-215 0,0 0-490 0,-7-13 217 16</inkml:trace>
  <inkml:trace contextRef="#ctx0" brushRef="#br0" timeOffset="52374.92">7460 3356 172 0,'0'0'230'0,"0"0"-17"16,0 0-6-16,0 0-7 0,14 6-5 0,-12-1-10 16,-2-5 0-16,2 12-5 0,2-3-7 0,-2 1-2 15,-1 1-8-15,1 5-13 0,0-3-4 0,-2 1-11 16,2 0-10-16,-2-3-11 0,2 6-9 0,-2-1-7 15,0-4-15-15,0-1-8 0,2 1-4 0,1-3-4 16,-3 3-1-16,0-2-19 0,-3-1 1 0,6 2-14 0,-3-2-26 16,1-4-20-16,-1-5-24 0,2 12-24 15,-2-12-22-15,-2 9-32 0,2-9-24 0,0 0-14 16,2 9-37-16,-2-9-30 0,0 0-222 0,0 0-478 0,0 0 212 16</inkml:trace>
  <inkml:trace contextRef="#ctx0" brushRef="#br0" timeOffset="52376.92">7820 3288 152 0,'0'0'240'0,"0"0"-9"0,0 0-13 15,14 8-12-15,-12-3-11 0,3 3-10 0,-3 1-9 16,4 3-5-16,0 3-11 0,-2 1-13 0,1 2-6 0,1 2-8 16,-1-2-9-16,0 2-6 0,-1 4-16 15,1 1-5-15,-5-6-4 0,0 2-14 0,-3-2-6 16,1-1-12-16,-6 4-1 0,-2 2-8 0,-4-4-29 0,-4 2-28 16,-4-2-41-16,-3-2-44 0,-2 0-42 0,-5-2-41 15,3 0-67-15,-5 1-186 0,0-1-460 0,2-4 203 16</inkml:trace>
  <inkml:trace contextRef="#ctx0" brushRef="#br0" timeOffset="53599.41">6893 4161 95 0,'0'0'282'16,"0"0"-15"-16,0 0-14 0,0 0-17 0,0 0-20 15,0 0-18-15,0 0-10 0,16-15-18 0,-11 11-10 16,-5 4-17-16,11-6-9 0,-6 4-10 0,4-1-13 0,-1-1-8 16,2 1-7-16,-1-1-6 0,-1 1-11 15,2 0-2-15,1 1-8 0,-4 0-4 0,2 1-7 0,-2-1-9 16,-7 2-5-16,13-2 1 0,-4 2-12 0,-9 0-2 16,11 2-3-16,-11-2-2 0,7 2-2 15,-7-2-4-15,9 5-4 0,-4-4 1 0,-5-1 2 0,4 10-8 16,-4-10 2-16,0 10 3 0,0-10-1 0,0 12-7 15,-4-6 3-15,2 4 1 0,-3-2-2 0,1 2 2 16,-4 1-2-16,0 0 2 0,1-2 2 0,-2 0-3 16,0-1 2-16,-2 2-2 0,1-1-4 0,-1 3 2 15,-1-4 0-15,2-1-1 0,3-1 1 0,-3 0-1 16,0 0-5-16,1-1 5 0,-1-1-2 0,4-2 3 16,1 4-7-16,1-2 4 0,4-4-1 0,-10 5 1 15,10-5 5-15,-8 2-5 0,8-2 6 0,0 0-4 16,0 0-6-16,-7 0 2 0,7 0-2 0,0 0 1 0,0 0-1 15,0 0-4-15,0 0 3 0,0 0-3 16,11-17 2-16,-11 17-4 0,10-5 3 0,-6 3 1 16,-4 2-2-16,11-5 0 0,-2 5 1 0,0-2 0 0,-2 0 1 15,-7 2-5-15,18-1 3 0,-11 1 1 0,-7 0-3 16,20 3 0-16,-9-3 4 0,-1 2 0 0,1 1 3 16,-1-1-1-16,2 0-1 0,-3 1 1 0,3 2 4 15,-1-2 0-15,0 1 2 0,1-2 6 0,-2 2-3 16,4-3 9-16,-5 2 8 0,2 0-1 0,1-1 4 15,-3 0 1-15,-1-2 7 0,4 0-4 0,-1 0-2 16,-3 0-4-16,0 1-5 0,-8-1-2 0,19-3-4 16,-13 2 2-16,-6 1-6 0,13-4-14 0,-5 4-16 15,0 0-10-15,1-3-25 0,-3 1-20 0,2-1-27 16,1 1-33-16,0 0-31 0,-2-1-38 0,2-2-33 0,2 4-38 16,-2-2-234-16,-2 1-546 0,1 1 242 15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33:56.34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84 61 0,'0'0'107'16,"18"2"-2"-16,-8 1-5 0,3-3-1 0,-3 1-5 15,8-1 1-15,0 3-7 0,-4-3 2 0,-1-3-1 16,7 3 6-16,0 0 2 0,2-1 5 0,5 0-1 16,-7-2 0-16,7 1-2 0,-5 0-8 0,-2 0-8 15,-1-1-4-15,1 3-8 0,-3-3-7 0,-4 2-4 16,6 0-7-16,-5-1-7 0,-1 1-6 0,1 0 1 15,-2-2-5-15,5 3-6 0,-4-2-5 0,2 2-1 16,1 0-3-16,-3-1-2 0,3 0 0 0,-3 1-4 0,0 0 0 16,1 1 0-16,2-1-4 0,5 1 1 15,-1-1-4-15,-2 0 0 0,-1 2 2 0,0-2 0 16,0 0-1-16,0 3 2 0,-2-3-2 0,2 0 2 0,0 0-1 16,-4 0 0-16,1 0 3 0,3 0-5 15,1 0 2-15,0 0-1 0,-2 0 0 0,-2-3 1 16,0 3-1-16,0 0-1 0,-1 0-3 0,5 0 4 0,-3 0 2 15,-3 0 1-15,2 0-4 0,2 0-1 0,-2 0-1 16,3 0 1-16,-4 0-3 0,0 0 5 16,-1 0-4-16,0 0-4 0,2 0 5 0,-3 3-2 0,1-6-3 15,1 3 2-15,-2 0-1 0,3 3 4 0,-2-3-3 16,2 0 0-16,-1 0-6 0,-1 0 6 0,1 0 2 0,5 0-4 16,-5 0 2-16,-1 0-2 0,6 0 3 0,1 0-4 15,-1-3 2-15,-2 3-2 0,1-2 6 16,3 4-2-16,-8-4-2 0,4 2 3 0,-2 0-1 0,4 0 2 15,1-1-2-15,-1 0 0 0,-1 0 2 0,-5 1-4 16,7 0 3-16,-5 1-1 0,-1-1-1 16,1-1 2-16,-1 1-3 0,-2 0-1 0,2 1-1 0,5-2 0 15,-8 2 3-15,3-2 0 0,0 0-3 16,-2 2 5-16,3-2-7 0,-1 2 5 0,2-3-4 0,-3 2 3 16,3 0-1-16,-2-1 7 0,6 1 4 0,0-2 3 15,-4 2 1-15,5 0 2 0,-3 0-2 0,0 0-2 16,0 0 3-16,-3 0-2 0,4 0-5 0,-6 0 2 15,1 0-3-15,2 0-2 0,-2 0 2 0,1 0-1 16,-2 0-2-16,-1 2-2 0,1-2 0 0,0 0 0 16,1 0 0-16,-1 1 1 0,-1 0-2 0,-1-1 2 0,2 1-2 15,-1-2 1-15,1 1 0 0,2 0-2 0,-3 0-2 16,2 1 0-16,0 0 4 0,-1-2 0 0,1 1-4 16,-1 1 3-16,1-1 0 0,0 1 0 0,0-1-3 15,5 0 0-15,-5 0-3 0,2 1 6 0,-3-2-3 16,7 2 3-16,-2 1-6 0,-3-2 3 0,1 0 2 15,0 3-1-15,-2-3-5 0,1 0 5 0,0 0-1 16,0 0 4-16,1 0-3 0,-3 1 0 0,0-1 2 16,3 0-1-16,-2 0-2 0,1 1 2 0,0 1-4 15,-2-2 0-15,3-2 5 0,1 2-3 0,2 2 2 16,-1-4-1-16,-3 2 2 0,-2 0-1 0,6 0 0 16,-5-1 1-16,5 0 3 0,-4 1 3 0,3 0 0 15,-1-3 1-15,-3 3 1 0,5 0 0 0,2 0 2 16,-7 0 2-16,2 0 0 0,-2-2 4 0,6 2-3 15,0-1 3-15,-1 0-2 0,-1 0-2 0,-3 0-4 16,2 0 1-16,2 1-1 0,-5-1-1 0,1-3-2 0,-1 3 0 16,1 0-4-16,-1 1 6 0,4-3-3 0,-5 3-1 15,3 0 1-15,-3-2-4 0,2 2 0 16,-3-1 5-16,3-1-4 0,-1 2-4 0,1-1 4 0,-1 1-4 16,1-2 0-16,-1 0 2 0,1 2 1 0,1-2-2 15,-1 1-1-15,-1 1 4 0,0-1-2 16,-3 1 3-16,1-1-2 0,1 1-3 0,-1-2 0 0,1 1 1 15,-2-1-2-15,0 2-2 0,3-1 4 0,-4 1 1 16,2-1-2-16,0-1 0 0,-4 1-1 0,-7 1 1 16,17 0 3-16,-9-2-2 0,2 2 0 0,-3-2 0 15,4 2-2-15,-1 0 3 0,-3-2-4 0,-7 2 3 16,16-1-2-16,-6 1-2 0,-2 0 1 0,-1-2 0 0,-7 2 2 16,16 0-2-16,-16 0 4 0,15 0 0 15,-7 0 1-15,-1-1-2 0,-7 1-2 0,17 0 4 16,-10 0 2-16,-7 0 2 0,15-2 1 0,-7 2 3 0,-8 0-6 15,12-2 10-15,-12 2-4 0,14-1 3 0,-9 0-2 16,-5 1 0-16,10-3-2 0,-10 3 5 0,10-1-1 16,-10 1 3-16,7-1 1 0,-7 1 0 0,0 0-4 15,0 0-1-15,8-3 1 0,-8 3-6 0,0 0-3 16,0 0-8-16,0 0-14 0,0 0-10 0,0 0-21 16,0 0-13-16,0 0-26 0,-30 0-25 0,30 0-20 15,-23 0-32-15,10 0-24 0,0 0-50 0,-6 0-186 16,0 0-459-16,-2 3 203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31:05.389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5060-37 36 0,'0'0'222'0,"0"0"-7"15,0 0-20-15,0 0-13 0,0 0-16 0,0 0-11 16,0 0-12-16,0 0-11 0,0 0-9 0,25-11-14 0,-25 11-5 15,10-1-5-15,-10 1-8 0,10-2-6 16,-10 2-5-16,13-2-4 0,-7 1-4 0,-6 1 1 16,14-1-5-16,-7-1-2 0,-7 2-5 0,14 0-4 0,-14 0-7 15,11-1-1-15,-11 1-5 0,12-3-6 16,-12 3-3-16,9 0-1 0,-9 0-7 0,8 3-4 0,-8-3-3 16,6 3-1-16,-6-3-6 0,6 4 1 0,-6-4-2 15,4 5 4-15,-2 1-4 0,-2-6 2 0,0 9-4 16,0-9 5-16,-2 11 0 0,0-6 4 0,0 4-3 15,-4-1 4-15,1 2-3 0,-3 0 0 0,0 0 2 16,-1 1-4-16,0-3-1 0,0 2-4 0,-5 1 2 16,3 0 0-16,1-1-1 0,-3-1-4 0,-4 1 2 15,4-1-1-15,-2 1-1 0,4-5-2 0,-2 2 1 16,3-2 1-16,-3 0 0 0,3-1 0 0,-1 1-3 16,1-2 2-16,4 0-6 0,1 1 7 0,0-1 0 15,5-3-3-15,-12 4 2 0,12-4 11 0,-6 3 5 0,6-3 5 16,0 0-2-16,0 0 1 0,0 0-9 0,0 0-1 15,0 0-2-15,0 0-1 0,0 0-1 16,0 0-3-16,0 0-2 0,0 0 6 0,13-22-3 0,-13 22 1 16,11-4-4-16,-4 1-4 0,2-1 3 0,-9 4-1 15,12-3-2-15,-5 2 1 0,-7 1-2 0,17-1-1 16,-10-2 0-16,-1 2 3 0,-6 1-3 0,12 1-1 16,-12-1 0-16,11 2-2 0,-4-1 1 0,-7-1-3 15,11 4 4-15,-7-1-1 0,1-1 0 0,-5-2-1 16,10 8 0-16,-6-6 2 0,1 1-1 0,-1 1 5 15,2 1-6-15,-6-5 1 0,10 7 2 0,-6-2 6 16,3 0-6-16,1 0 5 0,0-3-1 0,0 3 0 16,4-3 4-16,0 0 7 0,0 1-3 0,2-3 0 0,-1 0-3 15,2 0-3-15,-1 0 1 0,0 0 4 0,-2-1-2 16,0-5-3-16,1 4 1 0,-2-1-2 16,1 2 4-16,-2-1-1 0,-2 0-5 0,0-1 5 0,-1 0-10 15,-7 3 3-15,12-4 4 0,-12 4-3 0,9-2-3 16,-9 2-5-16,5-2-12 0,-5 2-15 15,0 0-19-15,0 0-23 0,6-5-28 0,-6 5-23 0,0 0-23 16,0 0-36-16,0 0-30 0,0 0-50 0,0 0-167 16,0 0-466-16,0 0 206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34:02.407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44 157 0,'0'0'192'15,"0"0"-5"-15,12 5-8 0,-12-5-6 0,9 0-9 0,-9 0-6 16,15 0-7-16,-5 0-3 0,2 0-6 0,0 0-6 16,1-2-3-16,4 0-3 0,-4 3-7 0,7-2-2 15,3 1-5-15,-3-2-4 0,2 2-3 0,5-3-8 16,2-1-9-16,-8 3-8 0,8 0-4 0,-2 1-13 15,0-2 0-15,-6-1-12 0,2 2-2 0,-1 0-6 16,8 0-7-16,-8 1 2 0,5-3-6 0,-7 5-5 16,3-4-3-16,-3 4-5 0,1-2-2 0,-1 0-3 15,2 0-1-15,-1 0-2 0,1 1 0 0,-1-1-1 0,1 0-5 16,0-1 3-16,-3 1-2 0,4 0-2 16,-4-3 2-16,2 3-4 0,-1 1-1 0,-1-2 2 0,0 2 1 15,4 1-4-15,-2-5 0 0,-1 3 2 0,3 1-4 16,-4-2 2-16,0 2-1 0,3-1-2 0,-4 0 4 15,2 0-1-15,-1 0 0 0,1 2 0 0,-2-5-4 16,2 3 0-16,-1-3 4 0,-4 3 2 0,5-1 4 16,-3 0-2-16,2-1-4 0,-1-1 2 15,-1 2 2-15,0-1-3 0,1 2 2 0,-2-2-4 0,0 0-1 16,0 2 6-16,-3 0-4 0,1 0-5 0,1-3 5 16,-1 3-1-16,2 0 0 0,0 0 1 0,-1 0 0 15,-3 0 0-15,1 0-4 0,3 0 6 0,-5 0-3 0,3 0 0 16,-1 0-9-16,-1 3 6 0,3-3 3 0,-3 2 0 15,-1-2 0-15,3 0-2 0,-5 0-2 16,4-2 4-16,-3 4 2 0,0-1 1 0,-10-1 3 0,17-3 1 16,-11 3 2-16,-6 0 1 0,14 0-3 0,-7 0 2 15,-7 0-4-15,11 0 1 0,-11 0-2 0,0 0 4 16,11-3-3-16,-11 3 0 0,0 0-3 0,11 0 2 16,-11 0-3-16,0 0-8 0,0 0-8 0,0 0-12 15,7 3-13-15,-7-3-24 0,0 0-27 0,0 0-24 16,0 0-27-16,0 0-24 0,0 0-26 0,-29-3-33 15,17 3-65-15,-6 0-149 0,0-2-472 0,-2 2 209 16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34:06.08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17 14 0,'0'0'173'15,"0"0"-21"-15,0 0-11 0,0 0-14 0,0 0-2 0,0 0-12 16,0 0-2-16,0 0-7 0,0 0 1 0,0 0-9 16,0 0-8-16,0 0-4 0,0 0-5 0,0 0-11 15,25-9-1-15,-25 9-9 0,8-1-3 0,-8 1-7 16,8-3-2-16,-8 3-7 0,9-1-3 0,-9 1-6 16,9-3-2-16,-9 3-1 0,9 0-5 0,-9 0-3 15,9-1 4-15,-9 1-7 0,11 1-3 0,-11-1-1 16,12-1 2-16,-12 1-2 0,11 1-3 0,-5-1-4 15,-6 0 3-15,12 0-2 0,-12 0 0 0,13 0 2 16,-13 0 3-16,12 3 0 0,-5-3 1 0,-7 0 1 0,8 1-3 16,-8-1 0-16,10 3-1 0,-10-3-5 0,0 0 1 15,9 2 1-15,-9-2 2 0,0 0-1 16,4 4 0-16,-4-4 1 0,4 7 0 0,-4-7 0 0,0 0 1 16,2 7-5-16,-2-7 1 0,0 9 4 0,0-9 3 15,0 7 1-15,0-7 1 0,0 12 1 0,0-12-1 16,0 8 0-16,0-8 0 0,0 13 5 0,0-8-2 15,4 2 4-15,-4-7-1 0,1 12-2 0,0-5-1 16,-1-7 0-16,-2 10-3 0,2-10-3 0,0 12-1 16,1-5 9-16,-1-7-7 0,0 10 1 0,0-10-2 15,1 12 0-15,-1-12-2 0,-1 12 4 0,1-7-1 16,-1 2-2-16,1-7 3 0,0 13 3 0,0-13 1 0,0 11-3 16,-4-3 2-16,4-8-3 0,0 14 1 15,0-8 0-15,0-6 0 0,-2 14-2 0,0-7 1 16,2-7 3-16,0 15-5 0,0-9-1 0,0-6 5 0,0 13-1 15,-2-6 0-15,2-7 2 0,0 13-5 0,0-7-2 16,0-6 3-16,0 12 0 0,0-12-1 16,-2 11-1-16,2-11-1 0,0 11-1 0,2-5 0 0,-2-6 0 15,2 12-2-15,-2-7 0 0,0-5-1 0,0 14 2 16,2-5 1-16,0-3 0 0,-2-6 3 0,4 13-2 16,-4-6 0-16,2-1 1 0,-2-6-7 0,2 12 6 15,-2-7-4-15,2 2 6 0,-2-7-5 0,0 10 2 16,0-10-3-16,4 11 2 0,-4-5-2 0,0-6 3 15,0 8-4-15,0-8 0 0,0 12 0 0,0-12-4 16,0 6 4-16,0-6 1 0,0 0 2 0,3 12 1 16,-2-7-4-16,-1-5 4 0,0 9 2 0,0-9-2 15,0 8-1-15,0-8-2 0,0 9 0 0,1-2 2 16,-1-7-4-16,0 10 2 0,0-10-4 0,0 9 4 16,0-9 0-16,0 12-3 0,0-12 2 0,0 12 0 15,0-7-1-15,0-5 0 0,0 12-3 0,0-12 5 0,2 10-6 16,-2-10 4-16,2 9-1 0,-2-9 5 0,0 10-6 15,0-10 3-15,4 9 0 0,-3-5 4 16,-1-4-5-16,4 10 0 0,-4-10-2 0,1 7 4 0,-1-7-2 16,2 8 1-16,-2-8-1 0,2 9 0 0,-2-9 2 15,0 8 1-15,0-8-4 0,0 9 1 0,0-9-4 16,4 9 2-16,-3-3 2 0,-1-6 4 0,1 10-1 16,-1-10-4-16,0 9 2 0,2-2 3 0,-2-7-2 15,0 8 0-15,0-8 3 0,1 9 0 0,-1-9 0 16,0 8 1-16,0-8 2 0,0 9 0 0,0-9 0 15,2 10-2-15,-2-10 0 0,2 10 2 0,-2-10-5 16,0 11 3-16,0-11-5 0,4 8 5 0,-4-8-3 16,0 7-2-16,0-7 0 0,1 12 1 0,3-8-7 15,-4-4 8-15,1 9-6 0,-1-9-1 0,0 11 4 0,0-11-1 16,2 8 0-16,-2-8-1 0,0 10-1 0,0-10 4 16,2 9-4-16,-2-9 3 0,0 10-1 0,0-4-2 15,0-6-1-15,2 9 0 0,-2-9 0 0,0 9 2 16,0-9 2-16,2 10-1 0,-2-10 1 15,1 10 2-15,-1-10-4 0,0 8-1 0,0-8 4 0,0 9-2 16,0-9-2-16,0 8 5 0,0-8-3 0,-3 8 0 16,3-8-3-16,2 9 2 0,-2-9 1 0,0 10-5 15,0-10 3-15,0 10-1 0,1-5 3 0,-1-5 1 16,0 9 3-16,0-9 0 0,1 8-3 0,-1-8 0 16,0 8 2-16,0-8 1 0,0 10 4 0,0-10-5 15,-1 10 0-15,1-10 2 0,-1 9-2 0,1-9 2 16,0 9 0-16,0-9-2 0,-4 11-1 0,4-11 2 15,0 10-4-15,0-10 1 0,0 7 1 0,0-7-1 16,0 13 1-16,0-13 2 0,-2 11-2 0,0-5-3 0,2-6 1 16,0 13-4-16,0-13 5 0,0 11-1 0,0-3 3 15,0-8-2-15,-3 11 2 0,3-4 1 0,0-7 1 16,-2 10 6-16,2-10-1 0,-1 11 0 0,1-11 4 16,0 10-9-16,0-10 4 0,0 10 1 0,-2-5 1 15,2-5-3-15,0 0-1 0,0 13 1 0,0-13-1 16,-2 10 4-16,2-10-3 0,0 9-1 0,0-9 2 15,-2 9-5-15,2-9 2 0,0 10 0 0,0-10-4 16,-2 7 6-16,2-7-6 0,0 10 4 0,0-10-4 16,-3 7 2-16,3-7-2 0,0 8 4 0,0-8-6 15,-1 10 3-15,1-10-11 0,0 9 14 0,0-9 9 16,0 10-12-16,0-10 5 0,-1 6-8 0,1-6 2 16,0 0 3-16,0 11 2 0,0-11-9 0,0 0 12 15,0 10-9-15,0-10 4 0,2 7-4 0,-2-7-2 16,2 7 1-16,-2-7 1 0,1 7 2 0,-1-7-2 15,0 0-4-15,0 10 5 0,0-10-4 0,0 7 0 0,0-7 6 16,0 0-4-16,2 8-4 0,-2-8 7 0,0 0-1 16,0 0-2-16,2 7-1 0,-2-7 6 15,0 0-4-15,0 9 0 0,0-9 1 0,0 0 0 0,0 0 4 16,2 8-5-16,-2-8 1 0,0 0-7 0,3 5 6 16,-3-5 2-16,0 0-5 0,0 0 8 0,4 8-6 15,-4-8-1-15,0 0 6 0,0 0-5 0,3 7 1 16,-3-7 0-16,0 0-1 0,2 5-2 0,-2-5-2 15,0 0 4-15,4 5-4 0,-4-5 0 0,0 0 1 16,0 0 8-16,0 8-6 0,0-8 4 0,0 0-2 0,0 0-2 16,3 8 1-16,-3-8 3 0,0 0-3 15,0 0-1-15,2 8-3 0,-2-8 2 0,0 0 4 16,4 4-3-16,-4-4-5 0,0 0 3 0,0 0-1 16,3 8 6-16,-3-8 0 0,0 0-1 0,0 0-10 15,2 5 8-15,-2-5 0 0,0 0-1 0,0 0 1 16,0 0-3-16,0 0 7 0,0 0 0 0,0 0-6 0,-7 9 14 15,7-9-4-15,0 0 3 0,-7 2-2 0,7-2-7 16,0 0 6-16,-11 0-4 0,11 0-3 0,-11 0 8 16,11 0-6-16,-9 0 3 0,9 0 0 0,0 0-3 15,-14-2 5-15,14 2-7 0,-9 0-21 0,9 0-13 16,0 0-14-16,-6-4-21 0,6 4-27 0,-8-5-24 16,8 5-28-16,0 0-23 0,0-10-38 0,0 10-26 15,0 0-58-15,8-12-201 0,-4 5-533 0,1 2 236 16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1:34.05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0 104 167,'0'0'280,"0"0"-4,0 0-8,8-3-6,-8 3-5,0 0-1,0 0-25,7-3-12,-7 0-15,0 3-11,8-4-7,-6-1-10,3 3-7,-1 0-13,3 0-10,3 1-7,-1-2 3,10 0 15,0 2-1,9 1 0,4-2-2,5 2-7,1-6-5,14 4-3,1 2-2,4-1 0,1-2 2,30-1-5,-1 5-2,-24-4-5,25 0-8,-28-1-11,2 0-9,27 2-1,-31 0-13,30 2 0,-26 2-5,28 2-9,-1-10-3,1 6-6,3 8-6,-6-8-4,-23 3-5,29 0-3,1-3-4,-3 0-3,-2 0-3,6-2-3,1-2-6,-6 4 6,0-6-11,-2 2-4,-2 3-3,-22-4 2,-2 0 2,0-1-2,-1 2-5,-1 2-2,-5-1-1,-4 2 1,-13-1-5,-3-2-1,2 3 8,-9 1-9,-1-1-4,-4 1-2,-8 2-9,0-3-5,-2 1-10,-4 1-12,2-1-14,-3 0-17,-2 1-17,2 2-19,-4-3-13,3 2-26,-4-1-25,-3-1-41,9 5-27,-8-2-23,-1-3-34,-1 6-49,1-1-49,-5 1-334,0-3-790,0 3 350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31:14.39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-9270 2423 55 0,'0'0'212'0,"0"0"-16"0,0 0-12 0,0 0-14 0,0 0-10 16,0 0-11-16,0 0-3 0,26-10-8 0,-23 6-10 15,-3 4-7-15,9-10-7 0,-3 7-10 0,0-2-7 16,-1-1 0-16,0 1-6 0,0 1-5 0,3-3-6 15,-2-1-4-15,-1 1-3 0,-1 1-2 0,0 1-4 16,1-1-7-16,1-3-5 0,-2 3-3 0,0 1 1 16,0-2 4-16,-1 1 0 0,-3 6 4 0,5-10-1 15,-3 6 0-15,-2 4 3 0,5-8 4 0,-5 8-7 16,4-3 1-16,-4 3-6 0,0 0-4 0,0 0-2 16,3-10-20-16,-3 10 1 0,0 0-2 0,0 0-5 0,0 0-3 15,0 0 2-15,0 0-2 0,0 0-3 16,-8 21 0-16,2-11 5 0,2 0 0 0,-1 2-1 15,-2 3 4-15,3-2 3 0,-2 1 1 0,2 3 4 0,0-1 3 16,2 0 5-16,-1-2-6 0,2 2 5 0,-2 1 0 16,2-7 4-16,2 8-7 0,-1-6-1 15,2 1-4-15,-1-1 1 0,0-2 0 0,1 3-8 0,0-3-6 16,1 0 3-16,-2-1 0 0,2 1-1 0,-1-3-2 16,-1 1 4-16,4-2-7 0,-2 0 6 0,-2 0-8 15,-1-6 1-15,7 8 10 0,-5-5-11 0,-2-3-5 16,8 7 0-16,-2-5-10 0,-6-2-15 0,12 0-18 15,-12 0-26-15,14-2-14 0,-7 0-29 0,2-3-28 16,1-1-33-16,-1-1-36 0,-1-2-51 0,0-1-49 16,1-4-245-16,-2-1-591 0,0 0 261 0</inkml:trace>
  <inkml:trace contextRef="#ctx0" brushRef="#br0" timeOffset="902.69">-8989 1921 92 0,'0'0'257'0,"0"0"-11"0,0 0-14 0,-3-7-12 16,3 7-18-16,0 0-14 0,0 0-11 0,0-8-11 16,0 8-14-16,0 0-11 0,0 0-11 0,0 0-18 15,5-14-8-15,-5 14-10 0,4-4-11 0,1 0-2 16,-5 4-10-16,9-6-7 0,-2 2-8 0,-2 0-7 15,2 2-6-15,-7 2-2 0,12-6-4 0,-7 2-3 16,3 4-4-16,-2-3-3 0,-6 3-2 0,13-2 1 0,-13 2-6 16,11-2-2-16,-11 2-4 0,11 3 0 15,-11-3-3-15,10 2-2 0,-4 0-5 0,-6-2 6 0,6 7-2 16,-2-3-2-16,-1 1 0 0,-1 1 2 0,1 1 1 16,-2 1 2-16,-1 1-1 0,2 0-1 0,-4-1-2 15,1 4 3-15,0-3 2 0,-2 3 4 0,-1-1 3 16,0-1 1-16,-1 2 3 0,-2-2 3 0,0 1 3 15,1-1-1-15,-1 0-6 0,0 0 0 0,-1-1-4 16,2 0 10-16,-2-2-6 0,1 2 2 0,0-2-3 16,2-2 3-16,0 2-8 0,1-2-4 0,-1 0 2 15,5-5-3-15,-5 7 0 0,1-4-2 0,4-3 2 16,0 0 1-16,-5 7-2 0,5-7-5 0,0 0 9 16,0 0-1-16,0 0-2 0,9 8-1 0,-9-8 1 15,14 2-3-15,-6-2 2 0,2-2-5 0,1 2 4 16,1 2 1-16,0-7-4 0,-2 7 0 0,0-4 1 15,1 2-6-15,-11 0-12 0,16 0-9 0,-9 0-16 0,-7 0-18 16,12 2-21-16,-12-2-19 0,7 3-17 16,-7-3-22-16,8 2-17 0,-8-2-31 0,2 5-31 0,-2-5-74 15,0 0-146-15,0 0-467 0,-11 15 208 0</inkml:trace>
  <inkml:trace contextRef="#ctx0" brushRef="#br0" timeOffset="2056.41">-9151 2043 160 0,'0'0'246'0,"0"0"-14"0,0 0-16 0,0 0-17 0,0 0-15 16,0 0-16-16,0 0-14 0,0 0-10 0,0 0-11 16,-4-5-10-16,4 5-10 0,0 0-12 15,0 0-3-15,0 0-7 0,0 0-12 0,0 0-6 0,0 0-2 16,0 0-4-16,0 0-2 0,0 0-6 0,0 0 0 16,0 0-5-16,0 0 7 0,0 0 4 0,0 0-3 15,0 0 9-15,0 0 3 0,0 0 3 0,0 0 2 16,0 0 1-16,0 0-4 0,0 0 8 0,0 0 0 15,0 0 6-15,0 0-4 0,0 0-1 0,0 0-19 16,0 0-5-16,0 0-1 0,0 0-9 0,0 0-4 16,0 0-7-16,0 0-5 0,0 0-6 0,-1-9-23 15,1 9-20-15,0 0-26 0,0 0-30 0,0 0-25 16,0 0-16-16,0 0-17 0,0 0-16 0,0 0-25 0,0 0-30 16,-3 17-33-16,3-17-52 0,0 11-195 0,0-11-519 15,5 13 230-15</inkml:trace>
  <inkml:trace contextRef="#ctx0" brushRef="#br0" timeOffset="-1586.85">-10684 1594 30 0,'0'0'233'0,"0"0"-12"16,2-5-10-16,-2 5-17 0,2-7-9 0,-2 7-12 15,2-10-8-15,-2 10-7 0,0 0-9 0,3-8-12 16,-3 8-5-16,0 0-17 0,0 0-6 15,0 0-15-15,4-7-12 0,-4 7-10 0,0 0-7 0,0 0-9 16,0 0-5-16,0 0-6 0,0 0-3 0,0 0-7 16,0 0 1-16,7 18-6 0,-7-18 2 0,1 11-8 15,2-6 2-15,-3-5-6 0,4 15 1 0,-2-10-5 16,0 4 1-16,-1-3 1 0,0 0-3 0,1 2-3 16,-2-8 2-16,2 11-3 0,-1-5 2 0,-1-6-5 0,2 12 3 15,-2-12-3-15,1 8 1 0,-1-8-2 0,2 9 1 16,-2-9-1-16,0 5-2 0,0-5 1 15,0 0 1-15,0 0 0 0,0 0-1 0,0 9 4 16,0-9-1-16,0 0-1 0,0 0 7 0,0 0 6 0,0 0-2 16,0 0 2-16,0 0-1 0,0 0-6 0,0 0 3 15,0 0-5-15,0 0-2 0,3-24-1 16,-1 17-1-16,-2 7-2 0,4-13-6 0,0 5-1 0,0 0 1 16,1-3 1-16,1 3-3 0,0 1 2 0,0-1 0 15,-2 0-2-15,1 2 3 0,1 0 0 0,-1-2-4 16,0 4 1-16,-1-3 4 0,0 2-3 0,-4 5-1 15,10-9 1-15,-6 4 1 0,0 2 0 0,-4 3 2 16,8-8 0-16,-8 8 1 0,6-5-1 0,-6 5 0 16,5-5-1-16,-5 5-4 0,0 0 0 0,8-4 1 15,-8 4 0-15,0 0 2 0,0 0-2 0,11 3 3 16,-11-3 1-16,9 4 2 0,-5-1-3 0,-4-3 3 0,8 7-2 16,-3 0-1-16,-1-2 3 0,2 3 2 15,-1-1-2-15,-2 0 0 0,1-2 1 0,-1 5 3 16,3-1-3-16,-2-1 1 0,0 1 3 0,-1-3-4 0,1 2 2 15,-2 0 1-15,1 0-1 0,-2-1 1 0,2-1-4 16,-3-6 5-16,2 12-4 0,0-4 6 0,-1 0-5 16,0-2 1-16,-1-6-13 0,3 11-14 0,-3-11-17 15,1 9-18-15,-1-2-26 0,0-7-31 0,-1 10-32 16,1-10-31-16,0 0-31 0,1 10-236 0,-1-10-477 16,0 0 212-16</inkml:trace>
  <inkml:trace contextRef="#ctx0" brushRef="#br0" timeOffset="-1263.34">-10194 1607 197 0,'5'-1'222'0,"-5"1"-9"16,0 0-15-16,8-3-12 0,-8 3-13 0,9-3-8 15,-9 3-5-15,6-3-3 0,-6 3-12 0,0 0-5 16,13 0-9-16,-13 0-11 0,10-3-7 0,-10 3-11 16,10 2-4-16,-10-2-7 0,10-3-8 0,-10 3-3 15,11 1-8-15,-11-1-4 0,11 0-3 0,-11 0-8 16,11 0-6-16,-11 0-6 0,11 0-3 0,-11 0-4 16,11 0-3-16,-11 0-4 0,10 0-3 0,-10 0-7 15,11-1-8-15,-11 1-14 0,11 1-22 0,-11-1-22 16,9-3-27-16,-9 3-25 0,7-5-26 0,-4 2-32 0,-3 3-30 15,8-6-64-15,-6 0-150 0,1-2-432 0,1-1 193 16</inkml:trace>
  <inkml:trace contextRef="#ctx0" brushRef="#br0" timeOffset="-1031.84">-9897 1403 202 0,'0'0'228'0,"0"0"-22"0,0 0-24 16,0 0-19-16,0 0-15 0,0 0-10 0,0 0-9 16,0 0-2-16,0 0-3 0,11 11-8 0,-11-11-7 15,2 9 0-15,-1-4-11 0,-1-5-4 0,2 12-7 16,-2 0-8-16,1-4-5 0,1 1-7 0,-2 2-7 16,0 0-4-16,-2 0-8 0,1 0-1 0,-1 7-7 15,0-6-9-15,-1 2-26 0,1 3-27 0,0-1-36 0,0-3-33 16,-1-1-52-16,3-1-54 0,-5 0-179 0,5-1-408 15,0-1 181-15</inkml:trace>
  <inkml:trace contextRef="#ctx0" brushRef="#br0" timeOffset="2922.89">-7989 2506 191 0,'0'0'239'15,"-10"-4"-16"-15,10 4-18 0,0 0-3 0,-6-3-11 0,6 3-12 16,0 0-13-16,0 0-9 0,0 0-13 0,0 0-11 16,0 0-11-16,-6-6-13 0,6 6-9 0,0 0-9 15,0 0-5-15,0 0-10 0,0 0-4 0,0 0-4 16,0 0-4-16,0 0-9 0,25 0-3 0,-25 0-3 15,17 1-7-15,-7-3-4 0,0 3-6 0,3-1 1 16,1-1-2-16,4 1-5 0,-3 1-1 0,2-1-2 16,2 0-3-16,3 0 0 0,-4 0-4 0,2 0 0 15,-1 1-4-15,-2-1 2 0,2 0-6 0,1 0 3 16,-1 0-5-16,-2 2 6 0,3-4-7 0,-3 1 5 16,-4 1-5-16,0 1 0 0,1-1 0 0,-2 0-3 15,1 0 2-15,-1 0-3 0,0-1 1 0,-1 1 4 0,1 1-6 16,-7-1 3-16,-5 0-1 0,15 0-1 0,-8 2 1 15,-7-2 1-15,11 1 0 0,-11-1-7 16,7 0 4-16,-7 0 0 0,0 0 0 0,11 0-6 0,-11 0-3 16,0 0-3-16,0 0-5 0,7 0-10 15,-7 0-8-15,0 0-13 0,0 0-22 0,0 0-26 0,0 0-25 16,0 0-25-16,0 0-17 0,0 0-19 0,0 0-35 16,0 0-161-16,0 0-409 0,-33 0 182 0</inkml:trace>
  <inkml:trace contextRef="#ctx0" brushRef="#br0" timeOffset="3323.17">-7974 2660 70 0,'0'0'204'0,"0"0"-9"0,0 0-17 15,0 0-14-15,0 0-10 0,-4 4-12 0,4-4-12 0,0 0-16 16,0 0-7-16,0 0-8 0,0 0-4 0,0 0-6 16,0 0-5-16,0 0 0 0,0 0-3 0,0 0-4 15,11 10-7-15,-11-10 5 0,11 3-4 0,-4-3-3 16,3 0 0-16,-1 2-5 0,4-1 1 0,5-1-6 16,2 1 1-16,-1 2-7 0,3-3-4 0,8 2-1 15,-1-1-1-15,-2 2-1 0,1-2-4 0,0 2 1 16,2-3-2-16,-3 0 2 0,2 3 2 0,-2-3 0 15,0 0-3-15,-4 0-3 0,-1 0 0 0,-2 1-9 16,3-1-1-16,-4 0-3 0,-2 0-2 0,-1 0-2 16,-3 0-2-16,1 0-2 0,-3 0 0 0,1 3-4 15,-6-3 1-15,-6 0-3 0,15-3 0 0,-15 3-5 0,11 1-7 16,-11-1-14-16,8 0-7 0,-8 0-10 0,0 0-11 16,5 4-20-16,-5-4-28 0,0 0-28 15,0 0-36-15,0 0-37 0,0 0-64 0,-9 15-164 0,9-15-454 16,0 0 201-16</inkml:trace>
  <inkml:trace contextRef="#ctx0" brushRef="#br0" timeOffset="-4277.63">-9969 2089 95 0,'0'0'237'0,"2"-5"-20"0,-2 5-15 16,0 0-5-16,0 0-21 0,0 0-8 0,0 0-12 15,0 0-2-15,0 0-11 0,0 0-5 0,0 0-5 0,-2-14-7 16,2 14-8-16,0 0-10 0,0 0-7 0,0 0-11 15,-4-8-8-15,4 8-8 0,0 0-5 16,-7-4-10-16,7 4-7 0,-10-1-3 0,10 1-5 0,-11-2-3 16,4 1-10-16,-4 1 1 0,-1 0-5 15,0 1-2-15,-1-1-6 0,-1 1 3 0,-2-1-4 0,1 1-3 16,1 0 2-16,-5-1-3 0,-1 2-3 0,0-2-5 16,0 0 6-16,-2 2 0 0,3-1-3 0,-1 2 0 15,-3-2-4-15,2 2 1 0,-7 0 0 0,8-2-3 16,2 0 1-16,-3 1-3 0,2-1 3 0,3 3-2 15,-2-2-2-15,3-2 3 0,3 3-2 0,-1-1-1 16,2 0-1-16,-1 1 2 0,1-1-1 0,2 1 5 0,1-3-7 16,8 0 1-16,-11 2 1 0,11-2 0 15,-8 3-8-15,8-3 8 0,0 0-4 0,-8 2 2 16,8-2 0-16,0 0 1 0,-7 3-2 0,7-3-1 0,0 0-1 16,0 0 0-16,0 0 1 0,0 0 3 15,0 0-4-15,0 0 2 0,0 0 5 0,0 0-2 0,0 0-1 16,0 0 5-16,18 9-2 0,-8-7-2 0,1-1 3 15,0-1 0-15,4 1-3 0,-1 0 2 0,0 1-1 16,4-1 1-16,1 1 0 0,1-2-1 0,1 2-1 16,-2 1 0-16,1-3 0 0,-1 3 2 0,-1-1-2 15,2-1 0-15,-3 2 1 0,-5-1-4 0,-1 1 3 16,0 0-4-16,-1 1 3 0,-3-3-2 0,0 4 3 16,-7-5-4-16,9 2 3 0,-5 3 3 0,-4-5-4 15,5 9 1-15,-4-2 1 0,-1-7 0 0,0 10-2 16,-5-3 1-16,1 3 4 0,-1 0-2 0,-2 0-2 15,0 1 1-15,-3 0 1 0,-1 3-2 0,4 0 2 0,-5 0 1 16,3 2-2-16,-3-4 0 0,1 1 2 0,-3 0 2 16,2 1-6-16,-2 0 4 0,2-2-1 0,-3 2-2 15,3 1 1-15,1-2 2 0,-2 0-4 16,3 2 4-16,0 1-2 0,1-5 1 0,0 1-4 0,-1 1 8 16,3-2-7-16,1-1 5 0,1 0-1 0,1 0-1 15,-2-1-2-15,0 1 1 0,1 0-3 0,1-1 1 16,2 0 4-16,-1 2-2 0,2-4-2 0,0 3 3 15,-2 1-4-15,3-5 5 0,-1 3-3 0,1-9 4 16,-1 16-4-16,1-8 2 0,0-2-1 0,0-6 3 16,2 12-3-16,1-5 6 0,-2 0-3 0,-1-7 1 15,5 10-3-15,-1-5 5 0,0 0-1 0,-2 2 3 16,4-5 5-16,0 4 2 0,3-1 6 0,-4-1-2 16,4 1 6-16,2-2-1 0,0 0-3 0,2 0 2 0,0 0 10 15,5-1-2-15,-1-1-7 0,2 1 3 0,0-2-1 16,1 0 0-16,0-2 2 0,1 2 0 0,1-1-10 15,-2-1 1-15,1 2 11 0,1-2-12 0,-1 1-2 16,1-1-5-16,-2 0 1 0,0 0 3 0,-1-1-4 16,0 0 1-16,-3 2-4 0,-3-2-2 0,-1 3 2 15,-1-1 8-15,-3 0-11 0,0-1 6 0,-8 2-4 16,12-2-1-16,-12 2-1 0,8-1 0 0,-8 1-2 16,0 0-2-16,9-2-6 0,-9 2-13 0,0 0-11 15,0 0-16-15,0 0-22 0,0 0-23 0,0 0-24 16,0 0-32-16,-18 13-27 0,10-9-25 0,2 0-22 0,-2 1-59 15,-4-1-154-15,1 0-470 0,-1 0 208 16</inkml:trace>
  <inkml:trace contextRef="#ctx0" brushRef="#br0" timeOffset="-3565.32">-10588 2927 202 0,'0'0'282'16,"-2"-10"-14"-16,2 10-11 0,0-8-19 0,0 8-24 0,0 0-23 15,2-9-10-15,-2 9-24 0,0 0-16 16,3-9-17-16,-3 9-10 0,3-5-14 0,-3 5-8 0,0 0-8 16,0 0-11-16,4-5-10 0,-4 5-4 0,0 0-12 15,0 0-12-15,0 0-14 0,0 0-16 0,0 0-19 16,0 0-17-16,14 11-23 0,-13-5-21 0,-1-6-24 16,6 11-34-16,-2-5-31 0,0-1-55 0,-1 2-142 15,2-2-389-15,0 4 173 0</inkml:trace>
  <inkml:trace contextRef="#ctx0" brushRef="#br0" timeOffset="-2657.57">-9858 3049 6 0,'0'0'316'0,"5"-5"-25"0,-5 5-26 0,0 0-23 16,0 0-29-16,0 0-23 0,0 0-18 0,0 0-12 15,11 9-12-15,-11-9-4 0,4 9-13 0,-3-3 1 16,1 1-11-16,-2-7-6 0,1 17-12 0,-1-7-9 16,0 2-8-16,0-2-5 0,0 0-6 0,-1 1-7 15,-2 2-8-15,2-3-8 0,-1 6-7 0,0-1 2 16,-1-4-17-16,-1 0-13 0,1-1-22 0,-1-1-26 15,1 0-32-15,0 0-31 0,-1 0-34 0,0-2-34 0,0-2-54 16,-1 0-236-16,5-5-487 0,-8 4 215 0</inkml:trace>
  <inkml:trace contextRef="#ctx0" brushRef="#br0" timeOffset="-3142.72">-10375 3127 157 0,'0'0'211'0,"0"0"-10"0,0 0-10 0,0 0-9 0,0 0-9 16,7 4-9-16,-7-4-2 0,9 1-8 0,-9-1-7 15,11 1-1-15,-11-1-7 0,13-1-11 16,-13 1-9-16,15-1 0 0,-5 1-9 0,0-2-5 0,2 2-3 16,-1 0-8-16,-1-2 5 0,3 3-14 0,-2-3-3 15,1 2-7-15,-1-2-7 0,1-1-7 0,-1 6-5 16,-2-6-4-16,3 1-2 0,-3 0-9 0,0-1-1 16,-3 3-6-16,-6 0 2 0,17 1-8 0,-11-4-3 15,-6 3-4-15,10 0-1 0,-5-5-6 0,-5 5-7 16,0 0-8-16,0 0-11 0,11 0-20 0,-11 0-15 15,0 0-10-15,0 0-15 0,0 0-23 0,0 12-31 16,0-12-25-16,0 0-25 0,0 0-23 0,-15 8-39 16,8-6-178-16,-1 2-449 0,2-1 198 0</inkml:trace>
  <inkml:trace contextRef="#ctx0" brushRef="#br0" timeOffset="-3801.64">-10540 3168 279 0,'0'0'295'0,"0"0"-25"0,0 0-27 0,0 0-24 15,0 0-25-15,0 0-19 0,0 0-12 0,-1 9-13 16,1-9-8-16,0 0-9 0,0 10 0 0,0-10-10 16,0 9-4-16,0-9-9 0,0 0-7 0,0 14-6 15,0-14-10-15,0 8-1 0,0-8-3 0,1 8-8 16,-1-8-7-16,0 7-11 0,0-7 0 0,0 0-5 15,0 11-9-15,0-11-1 0,0 0 2 0,0 0-11 16,0 9 2-16,0-9-8 0,0 0 1 0,0 0-6 16,1 7-1-16,-1-7 2 0,0 0-7 0,0 0-5 15,0 0-10-15,0 0-9 0,-4 10-13 0,4-10-22 16,-2 4-25-16,2-4-26 0,-7 5-32 0,7-5-34 16,-6 3-29-16,6-3-24 0,0 0-77 0,0 0-152 0,-17-7-477 15,17 7 211-15</inkml:trace>
  <inkml:trace contextRef="#ctx0" brushRef="#br0" timeOffset="-2889.3">-10328 3253 88 0,'0'0'239'0,"0"0"-5"0,0 0-11 15,16 0-10-15,-16 0-14 0,11-4-9 0,-11 4-14 16,15-3-7-16,-7 2-16 0,-8 1-14 0,12-2-15 16,-4 1-8-16,0-1-14 0,-2 0-10 0,-6 2-12 15,15 0-7-15,-15 0-11 0,12 0-17 0,-12 0-17 16,13 0-21-16,-13 0-25 0,10 0-27 0,-10 0-23 15,9 2-30-15,-9-2-25 0,11-1-41 0,-11 1-209 16,8-1-404-16,-8 1 179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31:50.414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-11236 4487 241 0,'-11'0'234'16,"11"0"-12"-16,0 0-16 0,0 0-11 0,0 0-18 0,0 0-15 15,0 0-12-15,0 0-10 0,0 0-8 0,0 0-3 16,0 0-6-16,0 0-7 0,0 0-3 0,0 0-7 15,23-20-2-15,-13 16-5 0,0 2-5 0,2-2-2 16,2 0-5-16,-1 0-7 0,0 1-2 0,6 0-4 16,-2-2-5-16,2 0-9 0,-2 3-5 15,1-1-4-15,-3 2-9 0,2-2-4 0,-2 1-2 0,1-2-3 16,1 2-3-16,-4 0-4 0,5-1-4 0,-4 2-3 16,1-2 0-16,-1 0-1 0,-1 3 0 0,1-4-4 15,-2 3 0-15,0 0 0 0,0 0-1 0,0-2-5 16,-4 2 5-16,-1-1-13 0,-7 2-4 0,15-2-9 15,-10 2-6-15,-5 0-13 0,10-2-5 0,-10 2-12 0,7 0-13 16,-7 0-11-16,0 0-17 0,0 0-19 16,0 0-23-16,10 0-27 0,-10 0-26 0,0 0-19 15,0 0-48-15,0 0-139 0,0 0-425 0,0 0 188 0</inkml:trace>
  <inkml:trace contextRef="#ctx0" brushRef="#br0" timeOffset="252.84">-10984 4482 3 0,'0'0'251'0,"0"0"-17"0,-3 10-7 15,3-10-14-15,0 9-5 0,0-9-15 0,0 9-5 16,1-1-8-16,-1-8-9 0,0 14-8 0,0-3-9 16,2-2-11-16,-1 1-13 0,-1 1-10 0,1-1-10 0,-1 2-11 15,0-1-9-15,0 1-6 0,-1 4-4 16,1-6-16-16,0 2 1 0,-3 0-14 0,2-3 3 15,0 2-6-15,1-1-5 0,-1 0-9 0,-1-3-13 0,2-7-16 16,2 15-19-16,-5-7-22 0,3-8-22 0,-1 13-23 16,1-8-27-16,-4 2-19 0,4-7-27 0,0 0-21 15,5 8-52-15,-5-8-181 0,0 0-442 0,0 0 196 16</inkml:trace>
  <inkml:trace contextRef="#ctx0" brushRef="#br0" timeOffset="1029.85">-10333 4484 309 0,'0'0'290'0,"0"0"-33"15,0 0-18-15,0 0-20 0,0 0-13 0,10 7-18 16,-10-7-13-16,4 6-16 0,-2-2-11 0,-2-4-19 16,0 0-8-16,4 12-13 0,-1-7-10 0,-3-5-10 15,1 8-7-15,0-1-10 0,-1-7-4 0,0 10-4 16,0-10-10-16,2 9-4 0,-2-9-3 0,-2 10-6 16,2-10-4-16,-2 10-2 0,2-10-9 0,0 0-8 15,0 7-2-15,0-7-4 0,0 0-1 0,0 0-2 16,0 0-12-16,0 0-6 0,0 0-2 0,0 0-5 15,0 0-4-15,0 0 2 0,13-20-2 0,-10 11-6 16,1 1 3-16,2-2-2 0,0 1 3 0,0-1 0 16,0 1 7-16,3-1 1 0,-2 3 3 0,-2-1 5 0,1 0 6 15,-1 3 1-15,0 0 9 0,0-1 11 0,1 1 2 16,-6 5 6-16,7-6 1 0,1 2 1 16,-3 2 3-16,0-3-4 0,-5 5 4 0,12-2 5 0,-5 2-1 15,-7 0 2-15,13-2 3 0,-13 2-2 0,14 4 6 16,-8-1 1-16,1-1-8 0,-1 4 3 0,2-3-7 15,0 4 4-15,-1 0-3 0,-2-1-6 0,3-2-2 16,-2 5 9-16,1-2-14 0,-2 0 0 0,-1 0-3 16,1-2-4-16,-1 5 3 0,-2-4-9 0,-1 2-16 15,1-1-20-15,-2-7-17 0,0 11-29 0,0-11-29 16,-3 12-26-16,3-12-30 0,-5 7-32 0,2-4-33 16,3-3-46-16,-7 4-197 0,7-4-504 0,0 0 223 15</inkml:trace>
  <inkml:trace contextRef="#ctx0" brushRef="#br0" timeOffset="1301.81">-9883 4247 121 0,'0'0'284'0,"0"0"-13"0,9-1-22 15,-9 1-14-15,0 0-21 0,13 8-18 0,-6-4-17 16,0 3-10-16,-2 1-15 0,2 0-3 0,0 3-5 15,-1-1-7-15,1 0-2 0,-2 2-6 0,2 2-9 16,-2 3-8-16,1-2-5 0,-2-1-15 0,-2 2-2 16,0-3-12-16,-1 0-1 0,0 3-13 0,-2 2 0 0,0-8-7 15,-2 7-5-15,0-5-7 0,-3 2-1 16,0-4-25-16,1 2-17 0,-2-3-15 0,1 2-31 16,-3-2-25-16,3 0-27 0,0-3-30 0,0 1-25 15,2-2-35-15,4-5-33 0,-9 4-75 0,9-4-150 0,0 0-479 16,0 0 213-16</inkml:trace>
  <inkml:trace contextRef="#ctx0" brushRef="#br0" timeOffset="572.02">-10494 4324 155 0,'0'0'270'0,"0"-8"-24"0,0 8-22 16,0 0-21-16,0 0-13 0,0 0-8 0,0 0-8 0,0 0-2 15,-9 21-9-15,5-15-7 0,0 4-5 16,-1 0-4-16,0 2-10 0,-1 0-7 0,-2 2-10 16,3-1-11-16,0 1 0 0,0-2-9 0,0 2-8 0,-3 2-6 15,6-3-4-15,-2-2-12 0,1 1-4 0,2-2-4 16,-2 1-6-16,2-1-6 0,-2 0-2 0,3-1-11 16,-1 0-4-16,2 0-1 0,1-1-7 0,-2-8-17 15,0 13-24-15,1-7-26 0,-1-6-25 0,1 11-24 16,0-6-35-16,-1-5-39 0,6 9-37 0,-6-9-43 15,10-1-244-15,-10 1-529 0,0 0 234 0</inkml:trace>
  <inkml:trace contextRef="#ctx0" brushRef="#br0" timeOffset="18277.43">-7944 4445 10 0,'0'0'240'16,"0"0"-14"-16,7 9-13 0,-7-9-18 0,0 0-12 15,0 0-10-15,2 8-13 0,-2-8-4 0,3 5-7 16,-3-5-9-16,0 0-3 0,6 5 1 0,-6-5-2 16,0 0-2-16,7 4 1 0,-7-4-1 0,0 0-11 15,0 0 0-15,11-2 0 0,-11 2-14 0,0 0 11 16,0 0-4-16,0 0-12 0,7-7 2 0,-7 7-8 15,0 0-8-15,2-9-6 0,-2 9-3 0,0 0-10 16,0 0-14-16,0 0 0 0,-4-12-10 0,4 12-1 16,0 0-10-16,0 0-19 0,-5-8-17 0,5 8-21 15,0 0-16-15,0 0-21 0,-6-2-17 0,6 2-28 16,0 0-21-16,0 0-31 0,0 0-32 0,0 0-29 0,0 0-33 16,0 0-258-16,0 0-550 0,0 0 243 0</inkml:trace>
  <inkml:trace contextRef="#ctx0" brushRef="#br0" timeOffset="18920.1">-7714 4278 72 0,'0'0'250'0,"0"0"-13"0,0 0-16 16,0 0-19-16,0 0-10 0,0 0-12 0,9 8-14 15,-9-8-5-15,4 11-12 0,-2-6 0 16,-2 2-8-16,0-7-12 0,2 15-6 0,-2-7-5 0,1-2-8 16,0 4-10-16,-1-10-7 0,1 14-6 15,2-6-9-15,-3-1-7 0,2 3-7 0,-2-3-7 16,1-1-3-16,-1-6-9 0,2 11-3 0,1-4-6 0,-3-7-2 15,5 10-2-15,-5-5-2 0,0-5-1 0,2 7-5 16,-2-7-1-16,2 6-5 0,-2-6-7 0,0 0 6 16,5 7-4-16,-5-7 0 0,0 0-3 0,0 0-7 15,0 0-5-15,0 0-1 0,0 0 0 0,11-13-3 16,-11 13-4-16,3-9 3 0,-1 2-10 0,2-3 0 16,0 0-2-16,0 0 0 0,-2 0 4 0,2 1-2 15,0-1 0-15,-1-1 3 0,1-1 0 0,-1 3 2 16,2 0-1-16,-1 0 3 0,0-2-2 0,3 2 4 15,-2 0 0-15,1 1 3 0,-1-1 6 0,1 2 1 16,1 0 1-16,-2 0 0 0,2 2 2 0,-3 0-1 0,1 0 1 16,2 1 1-16,-2-1 0 0,3 1-4 15,-3 0 3-15,1 0 2 0,-1 1-5 0,-5 3 3 0,12-5-2 16,-12 5 2-16,10-2-4 0,-6-1-3 0,-4 3 4 16,0 0-1-16,11 1 4 0,-11-1-2 0,8 3 10 15,-8-3 4-15,6 6 6 0,-1 0 0 0,-3-2 3 16,3 1 4-16,-2 1 2 0,1 3 3 0,1 0 8 15,-2 1 1-15,2 0-4 0,-3 0 3 16,2-1-2-16,-1 2-4 0,2-2 0 0,-3 1 1 0,1 0-9 16,0 1 4-16,0 1-6 0,1-2 7 0,-1 2-11 15,-1-3-4-15,1 2 0 0,1 1-6 0,-4-2-4 16,2 1-22-16,0 0-16 0,-2-1-20 0,2-1-25 16,0 2-33-16,-2-1-39 0,0 1-44 0,0-4-49 15,0-7-65-15,0 12-195 0,3-8-538 0,-3-4 238 16</inkml:trace>
  <inkml:trace contextRef="#ctx0" brushRef="#br0" timeOffset="19449.08">-7114 4387 118 0,'0'0'249'0,"0"0"-24"15,0 0-18-15,0 0-12 0,0 0-10 0,0 0-7 16,0 0-11-16,0 0-8 0,0 0-8 0,0 0-12 15,32-3-8-15,-21 3-4 0,1-3-6 0,-1 1-4 16,7-2-9-16,2-1 0 0,-1 1-7 0,-2-2-4 16,4 1-9-16,-1 0-7 0,-4 1-9 0,2-1-5 15,-5 2-5-15,3-2-10 0,-3 3-3 0,-1-1-6 16,1-1-3-16,-1 1-7 0,-1 3-4 0,0-1-6 16,0-2-2-16,-4 1-9 0,3-1-17 0,-10 3-8 15,13-2-14-15,-7 1-12 0,-6 1-16 0,10-2-19 16,-10 2-19-16,0 0-18 0,11 0-35 0,-11 0-35 0,0 0-62 15,4-5-185-15,-4 5-464 0,0 0 205 0</inkml:trace>
  <inkml:trace contextRef="#ctx0" brushRef="#br0" timeOffset="19735.06">-6874 4198 109 0,'-7'4'259'0,"7"-4"-13"16,-3 6-13-16,3-6-19 0,0 8-13 0,0-8-14 15,3 13-13-15,-3-5-10 0,3-1-6 0,-2 3-7 16,4-2-6-16,-5 2-4 0,4 0-7 0,-2 0-12 16,0 0-5-16,1 0-9 0,-1-1-7 0,0 2-12 15,3-2-7-15,-3 1-9 0,-1-1-4 0,3 3-6 16,-4-3-11-16,2-1 2 0,0 0-9 0,0-1-5 0,-2-7-12 15,0 13-22-15,0-6-21 0,0-7-19 0,-2 12-27 16,2-4-27-16,0-8-36 0,-4 9-35 0,4-9-39 16,0 0-75-16,-2 7-163 0,2-7-472 0,0 0 209 15</inkml:trace>
  <inkml:trace contextRef="#ctx0" brushRef="#br0" timeOffset="20239.8">-6245 4007 139 0,'0'0'232'0,"0"-9"-7"15,0 9-13-15,-2-8-10 0,2 8-13 0,0 0-10 0,-5-9-12 16,5 9-15-16,-2-5-12 0,2 5-8 15,0 0-8-15,-14-1-7 0,14 1-5 0,-13 4-9 16,6-1-2-16,-2 1 0 0,0 3-6 0,-3 2-3 0,-1 2-5 16,1 0-1-16,-1 2-6 0,-1 2-3 0,1 2 0 15,2 0-4-15,-3 4 8 0,6-3-14 0,-4 3-3 16,3-3-5-16,1 1 6 0,0 0-11 0,2 0-2 16,3-1-9-16,-1 1 3 0,4-2-9 0,0 0 5 15,0-6-10-15,2 2 0 0,3 3-3 0,1-6 8 16,-1 2-9-16,4-1-7 0,2-4-5 0,-1 1 4 15,5 1 1-15,-3-2-5 0,-1-3-20 0,2 1-12 16,-2-1-23-16,3-3-21 0,-2 0-35 0,-2 1-35 16,2-2-38-16,-1-2-45 0,0 0-48 0,-2 2-268 15,-4-4-572-15,-5 4 254 0</inkml:trace>
  <inkml:trace contextRef="#ctx0" brushRef="#br0" timeOffset="1739.3">-9388 4410 101 0,'0'0'304'0,"0"0"-15"16,0 0-25-16,0 0-24 0,11-1-14 0,-11 1-19 15,9-1-14-15,-9 1-9 0,9-1-11 0,-9 1-7 16,12-3-8-16,-5 0-22 0,2 2 2 0,1 1-4 0,-1-1-12 16,4 0-4-16,-3 1-5 0,1-1-12 0,1 1-8 15,1-1-5-15,1-1-8 0,-1 1-4 16,-1 0-6-16,2 0-5 0,-1-1-5 0,1 2-12 0,0 0-1 15,-1-2-3-15,1 2-1 0,-3-3-11 0,3 6-6 16,-3-6-4-16,1 1 1 0,-1 1 3 0,1-1 2 16,-3 0-14-16,2 2 0 0,-11 0-2 0,15-2 4 15,-9 2-6-15,-1-3-5 0,-5 3-15 0,10-2-16 16,-10 2-15-16,0 0-16 0,9 0-25 0,-9 0-27 16,0 0-28-16,0 0-42 0,0 0-21 0,0 0-33 15,-25 10-54-15,16-6-205 0,-2-1-532 0,-1 1 236 16</inkml:trace>
  <inkml:trace contextRef="#ctx0" brushRef="#br0" timeOffset="1984.2">-9327 4530 61 0,'-6'4'261'15,"6"-4"-12"-15,0 0-16 0,0 0-19 0,-7 4-18 16,7-4-20-16,0 0-9 0,0 0-13 0,0 0-7 15,0 0-3-15,-3 7-3 0,3-7-6 0,0 0-5 16,0 0 0-16,0 0-8 0,14 5-6 0,-14-5-2 16,12 0-6-16,-6 0-1 0,4 4-11 0,-10-4-6 15,22-4-9-15,-10 4-2 0,0 0-7 0,8-3-5 16,-1 1 6-16,1 0-12 0,-1-2-3 0,3 3-14 0,-2-2 6 16,2 1-4-16,-1 1-6 0,-1-1-7 15,0 0-1-15,-1 0 4 0,-3 1-8 0,-1-2-6 16,-2 2 4-16,1 0-7 0,-4-1-2 0,0 2-5 0,-10 0-10 15,13-2-19-15,-13 2-30 0,8-3-17 0,-8 3-36 16,0 0-38-16,0 0-50 0,0 0-55 0,0 0-63 16,0 0-209-16,0 0-557 0,-28 7 246 0</inkml:trace>
  <inkml:trace contextRef="#ctx0" brushRef="#br0" timeOffset="17578.15">-8271 4120 58 0,'0'0'206'16,"0"0"-9"-16,0 0-5 0,0 0-7 0,0 0-9 15,0 0-5-15,0 0-8 0,7-5-6 0,-7 5-10 16,0 0-7-16,0 0-7 0,5-3-7 0,-5 3-6 16,0 0-11-16,6-7-3 0,-6 7-11 0,4-2-6 15,-4 2-3-15,0 0-8 0,5-8-7 0,-5 8-6 16,3-7-9-16,-3 7-3 0,0 0-11 0,1-8 1 15,-1 8-7-15,0 0 0 0,-4-11-5 0,4 11-2 16,-5-7-12-16,5 7 4 0,-9-8-7 0,5 3 2 16,-3 1-7-16,0-1-2 0,0 0 0 0,-2 1-2 15,-1-3-2-15,3 6 0 0,-2-4-2 0,3 2 1 16,-3-1-5-16,1 1 1 0,-1 1 2 0,1-1-1 16,-2 2 0-16,1 0 1 0,9 1 0 0,-13-3 0 0,6 2-2 15,7 1 3-15,-14 0-4 0,14 0 1 0,-14 1-2 16,6 2 2-16,1-1 0 0,-2 1 2 0,1 0-4 15,-2 1 4-15,2 1-2 0,-2 0 4 0,0 0-5 16,2 2 3-16,-1-1-1 0,-1 2 2 0,1-3-1 16,3 5 1-16,-3-4 3 0,-1 3 1 0,2-1 0 15,-1 0 1-15,3 1-1 0,-3 1-2 0,0 0 5 16,-1-2-2-16,3 2 2 0,-1-3-1 0,2 3-4 16,2 0 5-16,-1-2-2 0,3 0 0 0,-2 2-2 15,0-2 0-15,4-2 3 0,-3 4 2 0,2 0-4 0,2 0 5 16,-2-1 3-16,0-1 2 0,2 1-6 15,2 1-1-15,-1 1 2 0,3-2-1 0,-5 0 0 16,4 3 0-16,0-2-3 0,-1 1 1 0,-1-2 0 0,3 0-2 16,-1 1-3-16,0-3 3 0,0 3-1 0,0-1-3 15,0 0 7-15,-1 0 0 0,2-1-6 0,-1 2 3 16,0-1-1-16,1-1 0 0,-2-2 0 0,3 2-1 16,0-2 2-16,-2 0 1 0,3 2-2 0,-2-2 2 15,-1-2-3-15,4 4-4 0,-2-3 2 0,0-1 5 16,-1 0-1-16,3 0 1 0,-3 1 6 0,4-2-5 15,-3-1 2-15,3 1 8 0,-3-2-1 0,-6-1 2 16,15-1-2-16,-4 1-1 0,-3-1 3 0,-1-1-3 16,-7 2-9-16,18-2 7 0,-13-1 1 0,4 1-5 15,-4-1 2-15,-5 3-5 0,13-4-1 0,-7 1-2 16,-6 3 1-16,8-2 3 0,-8 2-4 0,6-3-2 16,-6 3 2-16,0 0-2 0,8-2-11 0,-8 2-4 15,0 0-16-15,0 0-13 0,0 0-22 0,0 0-19 0,0 0-7 16,0 0-16-16,0 0-32 0,0 0-31 0,0 0-23 15,8 6-38-15,-8-6-210 0,0 0-477 0,0 0 211 16</inkml:trace>
  <inkml:trace contextRef="#ctx0" brushRef="#br0" timeOffset="17943.76">-8133 4370 186 0,'0'0'208'0,"0"0"-6"0,0 0-13 0,0 0-12 16,4 14-13-16,-4-14-5 0,3 5-5 0,-3-5-4 0,2 7-2 15,-2-7-4-15,4 9-7 0,-3-4-2 0,2 0-5 16,-3-5-6-16,3 11-3 0,-1-5-6 0,3 0-6 15,-5-6-8-15,1 12-6 0,1-4-2 0,0 0-7 16,-1-2-4-16,1 2-9 0,1 1-4 0,-1-2-2 16,-2-2-4-16,0 5-5 0,3 0-7 0,-3-1-6 15,1-1-2-15,-1-8-5 0,1 14-1 0,-1-7-5 16,1-1-1-16,-1-6-7 0,2 14-1 0,-2-9-4 16,0-5-5-16,1 9-15 0,-1-9-14 0,2 11-20 15,-2-11-23-15,3 8-24 0,-3-8-30 0,0 8-27 16,0-8-27-16,0 0-45 0,0 0-23 0,0 0-241 15,0 0-512-15,0 0 227 0</inkml:trace>
  <inkml:trace contextRef="#ctx0" brushRef="#br0" timeOffset="73466.61">-5715 4173 163 0,'0'0'172'0,"0"0"-6"0,0 0-8 0,0 0-8 16,0 0-4-16,0 0-8 0,0 0-7 0,0 0-1 16,0 0-2-16,0 0-8 0,2-9-5 0,-2 9-7 15,0 0-2-15,0 0-7 0,0 0-9 0,0 0-6 16,0 0-5-16,0 0-7 0,0 0-11 0,0 0-5 16,0 0-3-16,0 0-9 0,0 0-4 0,0 0-6 15,0 0-2-15,0 0-7 0,0 0-3 0,0 0-8 16,0 0-7-16,0 0-14 0,0 0-21 0,0 0-13 15,0 0-23-15,0 0-28 0,0 0-26 0,0 0-32 16,0 0-67-16,0 0-121 0,0 0-366 0,0 0 162 16</inkml:trace>
  <inkml:trace contextRef="#ctx0" brushRef="#br0" timeOffset="48443.63">-6043 4417 183 0,'0'0'186'16,"0"0"-4"-16,0 0-7 0,0 0-11 0,0 0-5 15,0 0-14-15,0 0-8 0,0 0-8 0,0 0-7 16,0 0-7-16,0 0-9 0,0 0-6 0,0 0-6 16,0 0-7-16,0 0-3 0,0 0-6 0,19-13-7 15,-19 13-6-15,4-6-3 0,-1 2-5 0,-3 4-7 16,9-5 0-16,-5 0-5 0,-4 5-6 0,7-5-4 15,-5 1 0-15,-2 4-4 0,7-8-4 0,-2 4-3 0,-5 4 1 16,7-8-4-16,-3 6 1 0,0-2-4 0,-4 4 1 16,12-8-2-16,-8 4 0 0,1 1-1 15,1 0 0-15,-6 3-3 0,7-5 4 0,-7 5-6 0,10-5-3 16,-4 5-1-16,-6 0 2 0,6-2-2 0,-6 2-4 16,0 0 2-16,10 0-2 0,-10 0 1 0,0 0 1 15,11 1-3-15,-11-1 2 0,7 4 0 0,-7-4-3 16,6 4-1-16,-6-4 3 0,6 8-4 0,-6-8 2 15,2 5-1-15,0-1 2 0,-2-4-3 0,2 9 4 16,-2-9 0-16,0 8 0 0,0-8-4 0,0 13 6 16,0-13-5-16,-4 9 3 0,4-2 1 0,-2-1 0 15,2-6-2-15,-8 13 2 0,4-5-2 0,-1 1 5 0,3-3-6 16,-2 3 3-16,0-1-3 0,-2-1 4 0,0 2-3 16,1-3 7-16,-1 2-3 0,1 0-1 0,-4 0-2 15,4 0 1-15,-3-1-1 0,1 2 3 0,0-2-4 16,2-1 5-16,-3 1-4 0,3 0-1 0,-2 1 2 15,0-2 1-15,3-2-3 0,-1 1 1 0,-1 1-2 16,1-1 3-16,5-5-3 0,-9 7 2 0,5-2-2 16,4-5 3-16,-5 3-3 0,5-3 3 0,-7 4-2 15,7-4-2-15,0 0 3 0,-5 6-1 0,5-6-1 16,0 0 6-16,-6 4-1 0,6-4-4 0,0 0 3 0,0 0 0 16,0 0 0-16,0 0 3 0,0 0-1 15,0 0-2-15,0 0 0 0,0 0 0 0,0 0 1 16,0 0 0-16,0 0-4 0,0 0-1 0,0 0-1 0,0 0 0 15,23-12 2-15,-23 12 1 0,10-2-1 0,-2-1-1 16,-8 3-3-16,9-3-1 0,-3 1 3 0,-6 2 2 16,14-1-3-16,-14 1-5 0,11 0 9 0,-11 0-2 15,11 1-3-15,-4 1 0 0,-7-2 3 0,11 0 1 16,-4 3-3-16,-7-3 1 0,12 2 0 0,-6-1 1 16,-1 1 1-16,-5-2-2 0,12 3 6 0,-8 0 2 15,2-2 2-15,-6-1 3 0,14 1 7 0,-9 1 1 16,-5-2 3-16,13 1 7 0,-3-1 1 0,-2 1 1 15,-8-1-1-15,13-1 2 0,-1 1 5 0,-1-1-4 16,-1-2 0-16,0 1-2 0,-1-1 3 0,1-1-9 16,-2 3 2-16,-3-1-4 0,-5 2-2 0,14-2-2 0,-8-1-3 15,-6 3-3-15,7-4-2 0,-7 4 1 0,7-2-2 16,-7 2-6-16,0 0-1 0,7-3-10 0,-7 3-4 16,0 0-10-16,0 0-12 0,0 0-17 0,0 0-17 15,0 0-16-15,0 0-26 0,0 0-21 0,0 0-30 16,-18 14-14-16,18-14-22 0,-5 3-23 0,5-3-242 15,-9 2-497-15,9-2 220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32:35.899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5143-1598 8 0,'0'0'254'0,"0"0"-14"0,0 0-13 0,0 0-11 16,0 0-18-16,0 0-13 0,0 0-13 16,0 0-9-16,0 0-13 0,0 0-10 0,0 0-11 0,0 0-11 15,0 0-10-15,0 0-4 0,17-16-11 0,-17 16-10 16,9-5-7-16,-4 2-8 0,2 2-4 0,-7 1-5 16,13-8-6-16,-6 7-1 0,0-2-3 0,3-1-1 15,-2 3-4-15,-1-2 3 0,2 1-3 0,0 1-2 16,-1-1 1-16,0 1-3 0,-1-2-2 0,-7 3 2 15,14-1-10-15,-7 1-2 0,-7 0-4 0,10 0-4 16,-10 0-3-16,10 0-1 0,-10 0-1 0,8 5-6 16,-8-5 0-16,6 5 0 0,-3-1 3 0,-3-4-4 0,2 12 1 15,-2-7 2-15,0-5-5 0,-1 12 2 0,1-12 0 16,-4 13-2-16,1-6 0 0,0 2 2 16,-1 0-3-16,0 0 1 0,-2-2 0 0,0 3-2 0,-1-1 2 15,2 1-5-15,-2-2-3 0,0 3 4 0,-1-4 1 16,-1 3 4-16,2-2-4 0,1 2-1 0,-2-1-2 15,-2-1 1-15,3-2 0 0,-3 2 2 0,5 0 1 16,-3-4-1-16,4 1-2 0,-1 0 0 0,-3-2-1 16,3 1 5-16,5-4-2 0,-8 7 0 0,6-2 1 15,2-5 0-15,-9 5 0 0,9-5 0 0,-4 3 0 16,4-3 0-16,0 0-5 0,0 0 3 0,-9 0 4 16,9 0-3-16,0 0 2 0,0 0 0 0,0 0-1 15,0 0 2-15,0 0 2 0,0 0-6 0,0 0-1 16,0 0-3-16,0 0 0 0,0 0 1 0,18-16 2 15,-12 13-1-15,-6 3 2 0,13-4-3 0,-5 3 1 16,-2-2 3-16,5 2 2 0,0 0 3 0,-1-1 0 0,1 1 10 16,1 0 3-16,0 0 3 0,0-1 3 0,1 4-3 15,1-2 2-15,-1 1 1 0,5 1 1 0,-5-3-1 16,1 0 2-16,-1 2-6 0,0 0 4 0,0 1-3 16,1-2-3-16,-2 0 6 0,0 0-6 0,-2 0-4 15,1 1-2-15,-1 2 5 0,-2-2-3 0,-8-1 1 16,11-1-7-16,-11 1 2 0,12-2 0 0,-12 2-9 15,10-1-1-15,-10 1-23 0,0 0-3 0,10 0-21 16,-10 0-24-16,0 0-33 0,0 0-44 0,0 0-50 16,0 0-47-16,0 0-75 0,0 0-213 0,0 0-574 15,0 0 254-15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34:31.390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0 170 147 0,'5'-6'143'0,"-5"6"-18"0,0 0-2 0,0 0-12 16,7-4-2-16,-7 4-4 0,0 0-5 0,6-4-7 16,-6 4-6-16,0 0-11 0,0 0-1 0,2-7-7 15,-2 7-5-15,0 0-7 0,7-3-5 0,-7 3-7 16,0 0-1-16,0 0-2 0,9-3-1 0,-9 3-4 15,0 0 3-15,7-1-7 0,-7 1-1 0,0 0 1 0,14-2 2 16,-14 2-7-16,9-1-3 0,-9 1-1 0,11-1 2 16,-4 1-7-16,-7 0 1 0,14-2-4 0,-6 1 2 15,-8 1-2-15,14-1 1 0,-5 1 3 0,-9 0-6 16,14-2 4-16,-4 1-4 0,-1-2 1 0,3 3 0 16,-12 0 0-16,15-3-1 0,-7 2-3 0,-1 1-1 15,3-1 2-15,0 0-3 0,-1-1-2 0,-1 0 2 16,4 1 0-16,-1 0-2 0,3 0 5 0,-1-1 2 15,-1 0 2-15,3-1 1 0,-6 3 4 0,3-2 0 16,1-1 5-16,-3 1-1 0,2 1 1 0,-1 0-2 16,1-4 1-16,-1 3-1 0,1-2-1 0,-1 1-4 0,-1 0-1 15,0 0-3-15,1 1 1 0,1-2-2 0,-1 0 4 16,-1 1-9-16,1 2 2 0,0-2-2 0,0 3-1 16,0-4 1-16,1 2-3 0,1 1-1 0,-3-2 1 15,1 1 1-15,0 0-4 0,3-1 2 0,-4 2 3 16,0-2-4-16,1 1 1 0,0 1-3 0,-1-2 2 15,0 3-1-15,2-1 3 0,-5 0-5 0,4-1 1 16,-2 2-2-16,0 0 2 0,0-3 0 0,3 3-2 16,-4 0 1-16,3 0-1 0,-1 0 0 0,1 0 0 15,-2 0 0-15,4 0 2 0,-6 0-1 0,3 3 0 16,1-3 1-16,-1 0 0 0,-2 2-3 0,3-1 2 16,-2 0 1-16,2 0-2 0,-4 1 0 0,2-1 0 0,2 0 0 15,-2-1 3-15,3 1-1 0,-3-1 0 16,2 2-1-16,-2-2 0 0,0 0 1 0,2 0-1 15,-2 0 3-15,-9 0-5 0,18 0 3 0,-6-2-1 0,1 1 1 16,-1-1-1-16,-2 0 0 0,3 0 3 0,-1 1-2 16,7 1-1-16,-6-2 1 0,-4-1 0 0,5 3-2 15,-1-2 2-15,-1 0-1 0,1 1 1 0,0 1-3 16,-4 0 0-16,5-1 3 0,-5-2-1 0,2 3-1 16,1-2 2-16,-1 1-3 0,3 1 3 0,-3 0-3 15,2 0 1-15,-2 0-1 0,-2 0 2 0,3 0 0 0,-1 0-1 16,1 1 3-16,-1 1-3 0,2-2 1 15,-1 0-1-15,-2 0 3 0,2 0-3 0,-1 2 1 0,-1-1 0 16,1-1 0-16,0 1 1 0,0 0 1 0,0 2 0 16,-1-3-6-16,3 1 3 0,-4-1 3 0,3 3-3 15,0-3-1-15,1 0 3 0,-3 0-2 0,4 2 4 16,-1-2-3-16,2 1 3 0,-2 0-3 0,5-2 0 16,-7 0 0-16,9 1 0 0,-7-2 0 0,3 2 1 15,-2 0-2-15,-2 0 2 0,1 0-2 0,-1 0 1 16,-2 0-1-16,0 0 1 0,1 0-1 0,-1 0 0 15,1 0 1-15,-5 2 0 0,-6-2 1 0,16 1-2 16,-9 0 1-16,1 0 3 0,-8-1-5 0,15 2 3 16,-7-1 0-16,1-1 0 0,1 0 1 0,-2 1 0 15,-8-1-3-15,16-1 3 0,-9 2-2 0,3 0 3 0,1 1-2 16,-1-1-2-16,-3-1-2 0,5 0 4 0,1 1-3 16,1-1 2-16,-2 0 1 0,1 3-1 0,-2-1 1 15,0-2-3-15,-2 2 3 0,2 1-2 0,-3-1 1 16,0-1-1-16,3-1 2 0,-5 3 0 0,2-2-1 15,0 2 0-15,1-3-1 0,-4 2 2 0,-5-2-5 16,12 3 2-16,-6-1 5 0,1-1-2 0,-7-1-3 16,18 5 4-16,-10-4-2 0,-2-1-1 0,3 3 1 15,0-2 1-15,2-1-3 0,0 0 0 0,-2 0 4 16,2 2-4-16,-1 0 5 0,2 1-4 0,-2-3 0 0,1 1 2 16,1 0-1-16,-1 1 0 0,1 0 1 15,-1 1-1-15,0-3-3 0,-2 0 3 0,2 0 0 0,0 0 3 16,0 1-2-16,-1-1-2 0,1 0 2 0,-2 3-1 15,2-3 1-15,0 0 0 0,-1 0 2 0,3 0-3 16,-1 0 1-16,-1 0 0 0,0 0-1 0,2 0 3 16,-1-2-3-16,1 2 3 0,-1 0 1 0,0 0-3 15,-1 0-4-15,1-1 4 0,-1 1-2 0,1 0 2 16,-1-1 1-16,1-2 0 0,-3 3-3 0,0 0 1 16,0 0-2-16,-1 0 1 0,-8 0 1 0,17 0 0 15,-8 0 0-15,-9 0-1 0,15-2 2 0,-8 2-2 16,-7 0 0-16,12 0 2 0,-12 0 0 0,14-2-2 15,-8 1 1-15,-6 1-2 0,13-3 4 0,-13 3-2 0,14-1 1 16,-7 2-3-16,2-2 2 0,-9 1-1 0,14 0 1 16,-6 1 2-16,3-1-4 0,-3 2 2 0,-8-2-1 15,14 0 2-15,-4 0 1 0,-1 1-1 0,4-1 5 16,-2 1-6-16,1 1-2 0,-2-2 1 0,2-2 2 16,-2 1-2-16,1 1 1 0,3-1-2 0,-3 1 3 15,2 0-2-15,-2 0 2 0,2-2-1 0,-2 2 1 16,0 0 0-16,1 0 3 0,-1-1-3 0,2 1-2 15,-2-1 3-15,2-2 3 0,-1 2 6 0,1-2 3 0,1 3 1 16,-1-1-2-16,-1 1-1 0,1-1-2 0,1 1 3 16,-2-2-2-16,1 1-3 0,0 2-1 15,0-2 4-15,-1 0-3 0,0 0 0 0,1 1-2 16,-3-3-2-16,4 3 3 0,-3 0-1 0,0-3 1 16,1 3-4-16,-2-1 0 0,2 1 2 0,-1 0-2 15,0-3 1-15,1 3 0 0,-1 0-1 0,-1-1-1 0,1 0-1 16,0-2 3-16,-3 3-2 0,-8 0-2 0,19-1 2 15,-11 0 1-15,2 1-1 0,0 0 0 0,-1 1-1 16,-1 0-1-16,-8-1 1 0,20-1-1 0,-9 0 1 16,0 2-1-16,-1-1 3 0,3 1-3 0,-2 0 0 15,0-2-1-15,0 1 3 0,3-2 1 0,-1 2 3 16,1 0 4-16,-3-2 4 0,1-1-2 0,2 3 3 0,-3 0-3 16,3 0 0-16,3-5 0 0,-3 5-1 15,-3-2 3-15,3 2-2 0,-1-2-1 0,0 1-2 16,0 0 1-16,-1-2 2 0,-1 1-1 0,1 1 0 0,-1-1 4 15,2 2 2-15,-2-3-1 0,-1 3 7 16,3 0-9-16,-3-1 3 0,0-2 2 0,2 2-3 0,-2 1-4 16,0-1 3-16,0 0 2 0,1 1-6 0,-1-2-2 15,-2 2-2-15,2 0-1 0,-1 0-1 0,1 0 0 16,-1 0 0-16,-9 0 0 0,16 0 0 0,-8 0-1 16,-8 0-3-16,15 0 5 0,-8 0 1 0,-7 0-7 15,15 0 3-15,-9 0-3 0,1 2-1 0,-7-2 2 16,16 1-4-16,-9 0 6 0,-7-1-2 0,15-1-2 15,-9 1 2-15,2 1 2 0,0 0-2 0,3 1 0 16,0-2 2-16,-1 2 0 0,0-2-4 0,0 0 1 0,0 0-2 16,2 3 1-16,-2-3 1 0,2 2-1 0,-1-1 3 15,0-2-3-15,0-1 4 0,1 4-3 0,-1-4 0 16,0-1 0-16,2 3 4 0,-1 3-5 0,-1-3 5 16,0 0-3-16,2 2-1 0,-4-2 3 0,3 1-3 15,-1-2 0-15,-1-1 5 0,2 2-1 0,-3-3-4 16,2 3 2-16,1 3-2 0,-1-6 0 0,1 3 6 15,-3 0-5-15,1-1-1 0,1 1 0 0,0-4 2 16,1 4-4-16,-3 0 2 0,0 0-1 0,3-1 4 16,-12 1-3-16,18-1 3 0,-6-1-3 0,-3 2 2 15,-1 0-4-15,-8 0 10 0,15 0-8 0,-7 0 0 16,-8 0-1-16,15 0 4 0,-7 0-5 0,0 0 0 0,-8 0 2 16,16 0 0-16,-9 0 0 0,0 2 2 15,-7-2-2-15,15 0 0 0,-8 0 1 0,-7 0-1 0,15 1-1 16,-7 0 2-16,-8-1 5 0,14 0-4 0,-7-1-4 15,1 2 3-15,-8-1-3 0,17-2 2 0,-10 0 3 16,1 2-1-16,3 0 1 0,-1-2 1 0,-3 1 4 16,5 2-2-16,-5-1 1 0,-7 0 5 0,17-1 7 15,-9 1-10-15,2 1 5 0,-10-1-2 0,16-1-1 16,-9 1 4-16,1-2 4 0,-8 2-3 0,16-2 2 16,-8 0 4-16,-1 1-3 0,1-1-1 0,-8 2 1 15,13-1-2-15,-6 0 7 0,-7 1-6 0,11 0-4 0,-11 0 2 16,6-5-5-16,-6 5 3 0,8-1-5 0,-8 1-5 15,0 0-8-15,0 0-33 0,0 0-29 16,0 0-33-16,0 0-38 0,0 0-53 0,0 0-51 0,-35 1-279 16,22-2-564-16,-4 1 250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32:59.965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7618-2835 61 0,'0'0'129'0,"0"0"-21"0,0 0-7 15,-4-4-5-15,4 4-9 0,0 0-3 0,0 0-4 16,0 0-1-16,0 0-4 0,-3-7-4 0,3 7-1 15,0 0-3-15,0 0-5 0,0 0 2 0,0 0-2 16,0 0-2-16,0 0-3 0,0 0-1 0,0 0 0 16,0 0-5-16,0 0 1 0,0 0-2 0,-3-7 0 0,3 7 2 15,0 0 2-15,0 0-3 0,0 0-4 16,0 0 0-16,0 0-2 0,0 0 1 0,0 0-5 0,0 0-2 16,0 0-2-16,0 0-1 0,0 0-5 0,0 0 3 15,0 0-2-15,0 0-2 0,0 0 0 0,0 0-3 16,0 0-2-16,0 0 0 0,0 0-2 0,0 0-1 15,16-3 1-15,-16 3 2 0,0 0 1 0,9-3-4 16,-9 3-1-16,9-2 1 0,-9 2-3 0,10-3 0 0,-10 3 0 16,10-4-5-16,-2 4-3 0,-8 0 0 0,10-2-3 15,-3-1 0-15,-7 3 0 0,12-1-2 16,-12 1-2-16,11-1 2 0,-11 1 1 0,15 2-4 0,-9-3 1 16,2 2-2-16,-8-1 4 0,14 0-4 0,-14 0 2 15,13 0-2-15,-5 0 1 0,3 3 2 0,-11-3-2 16,13 0-2-16,-7 2 1 0,-6-2 1 0,13 0 0 15,-13 0 4-15,10 0-4 0,-4 1 1 0,-6-1-2 16,12 0 2-16,-12 0-2 0,10 0-4 0,-10 0 4 0,13 1 1 16,-13-1-2-16,11-1 1 0,-3 2-1 15,-8-1 4-15,12 0-4 0,-6 2 3 0,-6-2-1 16,14-2 0-16,-14 2-1 0,10 0-1 0,-10 0 0 16,12 0 1-16,-12 0 0 0,10 0-2 0,-10 0-1 15,9-1 4-15,-9 1 1 0,12 0-4 0,-12 0 0 16,10-1 1-16,-10 1-1 0,12 0 4 0,-12 0-4 0,10-5 3 15,-10 5 0-15,12-1 1 0,-12 1-1 0,10-1-1 16,-10 1 3-16,10-3 2 0,-10 3-3 0,0 0-1 16,11 0-2-16,-11 0 2 0,0 0-3 0,0 0 2 15,8-1-2-15,-8 1 1 0,0 0-2 0,0 0 1 16,0 0-3-16,0 0 1 0,0 0 3 0,11 2-3 16,-11-2-1-16,0 0 1 0,0 0-2 0,4 7 2 15,-4-7 4-15,0 0-4 0,1 8 2 0,-1-8 3 16,1 9-6-16,-1-9 6 0,-1 8-2 15,1-8 3-15,0 9-1 0,0-9-1 0,0 9 7 0,0-9-1 16,1 10-2-16,-1-10 1 0,0 12-2 0,2-8 0 16,-2-4 1-16,0 11-1 0,2-5-4 0,-2-6 0 0,1 11 2 15,-1-11 2-15,0 11-3 0,0-5 2 0,0-6 0 16,0 12-1-16,1-7 1 0,-1-5 2 0,2 12-2 16,-1-5 3-16,0 2-3 0,-1-9 1 0,2 13 2 15,-1-4-2-15,-1-1-3 0,0 0 8 0,1-1-5 16,-1-7-2-16,-1 15 1 0,2-8 1 0,0 0 0 15,-1-7 4-15,2 15-1 0,-2-6 1 0,0-4-1 16,1 5 0-16,-1-3 1 0,0-7 2 0,3 15-2 16,-3-8 2-16,1 0-6 0,0 0 6 0,0 1-2 15,-1-8-3-15,2 12 0 0,-1-7 2 0,-1-5-4 16,4 12 4-16,-4-5-1 0,0-7-1 0,2 11 0 16,-2-4 0-16,0-7-1 0,1 11-2 0,1-6 1 0,-2-5-2 15,2 14 0-15,0-9 2 0,-2-5-3 16,0 14 3-16,1-7-3 0,0-1 4 0,-1-6-3 15,3 13 1-15,-2-8 0 0,0 2 0 0,1 1-3 0,-1-2 3 16,2 1-3-16,-3-7 2 0,1 13 1 0,-1-7 3 16,2 2 4-16,1 0-4 0,-2-2 0 0,-1-6 2 15,3 12-1-15,-2-2-2 0,0-4-3 0,-1-6 1 16,3 12 1-16,-5-5 2 0,4-2-1 0,-2-5-2 16,0 15-1-16,1-4 4 0,-1-6-2 0,0 5-2 0,0-3 0 15,0 1 2-15,0 2-3 0,1-4 2 16,-1-6-2-16,-1 16 4 0,0-10-1 0,2 1-3 15,-1-7 3-15,0 13-1 0,0-5-2 0,0-1 4 0,0-7-3 16,1 15 1-16,-1-9 0 0,2 2 0 0,-2-8-3 16,0 11-1-16,1-4 0 0,-1-7 3 15,1 12 0-15,-1-6-1 0,0-6 3 0,1 12 0 0,-1-6-4 16,0-6 3-16,2 11-4 0,-2-11 4 0,0 12 0 16,1-7-3-16,-1-5 0 0,0 12 2 15,0-4 0-15,0-8-5 0,1 12 4 0,1-6 0 0,-1 0 2 16,-1-6-3-16,0 14 0 0,0-6-1 0,0-1 2 15,1 0 1-15,-1 2 0 0,0-9 0 0,0 13 2 16,3-6 3-16,-3-7-1 0,1 12 1 0,0-6-4 16,0 1 5-16,-1-7-1 0,0 12-1 0,0-12 0 15,2 12 2-15,-1-8 0 0,-1-4 3 0,0 11-5 0,1-5 3 16,-1-6-1-16,0 10-2 0,0-10-5 0,2 10 4 16,-2-10 2-16,2 8 1 0,-2-8-6 15,1 10 2-15,-1-10 0 0,0 10 4 0,3-6-11 0,-3-4 9 16,3 10-3-16,-3-10-1 0,1 9 1 0,0-3 0 15,-1-6 1-15,0 10-2 0,0-10 1 0,3 8 2 16,-3-8 0-16,2 10-3 0,-2-10 4 0,3 11-2 16,-2-6-1-16,-1-5 0 0,1 9 0 0,-1-9-1 15,1 9 1-15,-1-9 0 0,2 7 3 0,-2-7-3 16,1 8 2-16,-1-8-1 0,1 6-1 0,-1-6-2 16,0 8 2-16,0-8 0 0,2 8 3 0,-2-8-6 15,1 9 3-15,-1-9 1 0,1 8 1 0,-1-8-3 16,2 7 3-16,-2-7-2 0,1 10 3 0,-1-10-3 15,2 7-1-15,-2-7 0 0,2 8-1 0,-2-8-1 16,1 9-5-16,-1-9 10 0,1 11-4 0,1-6 7 0,-2-5-6 16,1 10-1-16,0-4 1 0,-1-6 1 0,2 10-2 15,0-6-1-15,-2-4 3 0,2 10 2 0,-2-10-1 16,0 9 0-16,0-9 2 0,2 8-6 0,-2-8 3 16,1 10 2-16,-1-10 0 0,1 7-2 0,-1-7 1 15,0 8-2-15,0-8 4 0,1 9-9 0,-1-9 9 16,0 9 1-16,0-9 0 0,2 8-10 0,-2-8 6 15,1 8 0-15,-1-8 2 0,0 0 9 0,1 13-13 16,-1-8-2-16,0-5 1 0,2 9 9 0,-2-9-15 16,2 11 11-16,-2-11-3 0,0 10 0 0,1-5 6 15,-1-5-11-15,3 10 5 0,-3-10-2 0,1 10-2 16,-1-10-3-16,0 8 9 0,0-8-7 0,2 8 7 16,-2-8-1-16,1 9-3 0,-1-9 1 0,0 8 1 0,0-8-2 15,2 7 0-15,-2-7 0 0,1 7 0 0,-1-7 2 16,0 0-1-16,0 11 0 0,0-11-6 0,0 9 7 15,0-9-2-15,0 8 2 0,0-8-2 0,0 9 0 16,0-9 3-16,0 7 0 0,0-7-4 0,2 8-5 16,-2-8 9-16,1 8-5 0,-1-8 4 0,0 9-2 15,0-9 3-15,1 7-3 0,-1-7 3 0,0 0-1 16,-1 11-1-16,1-11 5 0,0 0-6 0,0 11 2 16,0-11 1-16,0 0 0 0,0 9 1 0,0-9-1 0,0 0-4 15,0 0 4-15,1 10 1 0,-1-10 0 16,0 0 3-16,3 8-12 0,-3-8 3 0,0 0 3 15,0 7-2-15,0-7 1 0,0 0 0 0,0 0-7 0,0 9 12 16,0-9-3-16,0 0 1 0,0 8 0 0,0-8 2 16,0 0-1-16,0 10 1 0,0-10 0 0,0 0-2 15,0 7-1-15,0-7-3 0,0 0 3 0,1 10 1 16,-1-10 1-16,0 0-11 0,0 7 13 0,0-7-4 16,0 0 1-16,2 7 3 0,-2-7-9 0,0 0 6 15,1 8 2-15,-1-8-3 0,0 0 1 0,0 0-1 16,2 9 1-16,-2-9-2 0,0 0 3 0,0 0-2 15,3 5 1-15,-3-5-4 0,0 0 2 0,0 8 6 16,0-8-10-16,0 0 3 0,0 0-3 0,0 9 3 16,0-9 2-16,0 0-1 0,0 0-4 0,1 8 4 15,-1-8 6-15,0 0-6 0,0 0-2 0,0 0 9 0,3 9-11 16,-3-9 5-16,0 0 4 0,0 0-5 0,0 0 0 16,-1 8 4-16,1-8-6 0,0 0 0 15,0 0 3-15,0 0 0 0,0 0 3 0,-3 10 1 0,3-10 1 16,0 0-5-16,0 0 4 0,-8 6-1 0,8-6 5 15,0 0-3-15,-8 3 4 0,8-3 0 0,-7 2 0 16,7-2-2-16,-8 4-6 0,8-4 10 0,-7 2-6 16,7-2 3-16,-8 2 4 0,8-2-7 0,0 0-4 15,-10 4 4-15,10-4 7 0,0 0-5 0,-9 1-6 16,9-1 11-16,0 0 0 0,-10 1 2 0,10-1-5 16,0 0 8-16,-11-1-5 0,11 1 5 0,0 0 1 15,-10 2 1-15,10-2-6 0,-9 0 10 0,9 0-5 0,0 0-2 16,-10 0-4-16,10 0 2 0,0 0-4 0,-10 0 3 15,10 0-2-15,0 0 4 0,-12 2-9 0,12-2 2 16,0 0 0-16,-10 0 4 0,10 0-5 0,0 0-10 16,0 0 7-16,-13 0 4 0,13 0-4 0,0 0-1 15,-7 1-2-15,7-1 4 0,0 0-4 0,0 0 6 16,-8 2 9-16,8-2-16 0,0 0-19 0,0 0-11 16,0 0-17-16,0 0-29 0,0 0-35 0,0 0-41 15,0 0-50-15,-11-5-62 0,11 5-95 0,0-9-207 16,0 9-610-16,4-14 271 0</inkml:trace>
  <inkml:trace contextRef="#ctx0" brushRef="#br0" timeOffset="-12098.33">6627-1921 48 0,'0'0'169'0,"0"0"-4"0,0 0 0 15,0 0-3-15,0 0-3 0,0 0-2 0,0 0-5 0,0 0-3 16,0 0-6-16,0 0-6 0,0 0-8 0,0 0-5 15,0 0-9-15,0 0-6 0,0 0-7 0,0 0-10 16,0 0-5-16,0 0-12 0,0 0-8 0,0 0-1 16,0 0-6-16,0 0-3 0,0 0 3 0,8 6-2 15,-8-6-6-15,0 0 0 0,10 1-3 0,-10-1 3 16,13 0-4-16,-2 0 2 0,0 0-7 0,1 3 5 16,0-3-3-16,2 0-5 0,-1-3-1 0,1 6 2 15,-2-6-7-15,2 3-3 0,-2-1-2 0,1 0-6 0,-2-1-5 16,-1 1 1-16,2 0 0 0,-1 2-5 15,-1-2-1-15,-10 1-6 0,15-1 4 0,-9-1-1 16,-6 2-1-16,13 3-2 0,-13-3-1 0,7-1-1 0,-7 1-4 16,0 0 6-16,9 1-7 0,-9-1 4 0,0 0 0 15,9 1-2-15,-9-1-4 0,0 0 1 0,0 0 2 16,9 1 2-16,-9-1 0 0,0 0-2 0,0 0 2 16,8 3 3-16,-8-3-3 0,0 0 0 0,7 1-5 15,-7-1-6-15,0 0-7 0,0 0-14 0,0 0-18 16,0 0-28-16,12-4-34 0,-12 4-32 0,0 0-39 15,5-7-58-15,-5 7-232 0,3-6-508 0,-3 6 225 16</inkml:trace>
  <inkml:trace contextRef="#ctx0" brushRef="#br0" timeOffset="-11486.34">7253-2030 25 0,'0'0'284'16,"0"0"-17"-16,0 0-10 0,4-7-16 0,-4 7-19 15,4-5-11-15,-4 5-11 0,7-7-13 0,-3 4-10 16,-4 3-13-16,9-5-9 0,-4 0-14 0,1 1-5 16,-2-1-18-16,1 0-4 0,-1-1-7 0,1 1-9 15,1 0-2-15,-2-1-13 0,0 1-2 0,-1-1-13 0,1 0-1 16,-1 0-8-16,1 0-12 0,1 1 5 16,-5 5-8-16,5-10-4 0,-2 6 0 0,-3 4-3 15,2-7-4-15,-2 7-3 0,4-9-2 0,-4 9-7 0,0 0 7 16,0 0-1-16,4-8-6 0,-4 8-7 0,0 0 3 15,0 0-8-15,0 0-1 0,0 0-2 0,0 0 3 16,0 0-1-16,0 0 0 0,0 0-4 0,0 0 6 16,0 0-2-16,0 0-2 0,2 26 0 0,-2-20-1 15,0-6 7-15,-3 15 6 0,3-4-1 0,-1 1 7 16,1 0 5-16,-3 0 5 0,3-1 4 0,-1 2 3 16,1 2-2-16,0-4 2 0,0 2-4 0,-2-1-3 15,2 0 11-15,0 3 2 0,0-1-4 0,0-1 7 0,0-3-2 16,0 6 4-16,2-3 0 0,-2-2 0 15,0 0-4-15,1 1 2 0,-1 0-5 0,0-1-7 16,1-1-1-16,1 0-1 0,-1 0-4 0,2 0-3 0,-2-1 2 16,0-1-6-16,3-3 2 0,-2 2-3 0,1 0-4 15,-3-7-1-15,4 10-6 0,-2-5 5 0,1 0-6 16,-3-5 3-16,5 8-2 0,-2-4 0 0,-3-4-12 16,2 7-15-16,-2-7-27 0,6 2-37 0,-6-2-28 15,0 0-27-15,6 4-21 0,-6-4-40 0,0 0-49 16,0 0-53-16,0 0-70 0,0 0-267 0,0 0-686 15,0 0 303-15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34:13.459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-9340 6197 196 0,'0'0'221'15,"0"0"-6"-15,0 0-16 0,0 0-19 0,-10-8-17 16,10 8-24-16,0 0 0 0,0 0-15 0,0 0-7 15,0 0-3-15,0 0-9 0,0 0-4 0,0 0-6 16,0 0-6-16,0 0 0 0,0 0-5 0,0 0-7 0,0 0 4 16,0 0 3-16,0 0-2 0,0 0-3 15,0 0-11-15,0 0-5 0,0 0 3 0,26-2-4 0,-26 2-4 16,13-3 0-16,-1 1-6 0,-2 0 9 0,1-1-6 16,2 1-4-16,1-1 0 0,3-1-6 0,-3 1 0 15,4 1-1-15,1-1-4 0,-1-1-6 0,-3 0 1 16,3 0-7-16,-5 2-3 0,5 0 0 0,-7-2-1 15,3 3-7-15,-1 1 1 0,-2-3-6 0,2 2 3 0,0 0 0 16,-3 1 0-16,3-3-3 0,-4 0-2 16,1 3-3-16,-1-1-5 0,-9 1 4 0,14-3-9 15,-8 2-4-15,-6 1-6 0,13-1-7 0,-6 0-14 16,-7 1-7-16,10 0-15 0,-10 0-8 0,0 0-14 16,9-2-19-16,-9 2-14 0,0 0-23 0,0 0-34 15,9-5-39-15,-9 5-46 0,0 0-182 0,0 0-471 0,0-8 210 16</inkml:trace>
  <inkml:trace contextRef="#ctx0" brushRef="#br0" timeOffset="337.51">-9073 5951 97 0,'0'0'245'0,"0"0"-20"0,0 0-21 0,0 0-18 16,0 0-6-16,0 0-13 0,0 0-6 0,0 0-9 16,0 22-3-16,0-14-3 0,0 3-3 0,-2-1-7 15,2 2-5-15,0 1-12 0,2 1-8 0,-1 3-5 16,-1-2-11-16,1 2-2 0,0-1-7 0,1 0-12 15,0 1-5-15,0-1-4 0,1-5-10 0,-1 5-1 16,-1 1-7-16,0-5-7 0,0 0-12 0,-1 0 0 16,2 1-20-16,-1-1-26 0,-1 0-29 0,0 1-32 15,0-3-31-15,-1 1-37 0,1-1-46 0,-2-1-74 0,0-2-157 16,2-7-458-16,0 12 203 0</inkml:trace>
  <inkml:trace contextRef="#ctx0" brushRef="#br0" timeOffset="1240.84">-8297 5838 36 0,'-3'-11'249'0,"3"11"-15"15,-2-6-15-15,2 6-13 0,-4-8-10 0,4 8-4 16,-4-7-14-16,4 7-13 0,-3-7-5 0,3 7-10 15,0 0-10-15,-5-8-13 0,5 8-6 0,-5-4-12 16,5 4-7-16,0 0-9 0,-13 0-9 0,13 0-7 0,-11 5-3 16,3-1-7-16,3 0-1 0,-3 2-6 15,-1 1-3-15,-1 3-1 0,1 0-1 0,0 1-3 16,-2 1-6-16,2 4-5 0,1-4 0 0,-2 3 1 0,2-1-9 16,1 2 9-16,-2 1-6 0,4-3-3 0,-2 3 4 15,4-4-5-15,0 2 1 0,0-3-2 0,0 2 1 16,-1 0 1-16,3-4-3 0,2 2 0 0,-1 3-2 15,3-2 3-15,0-2 2 0,1 0 1 0,0-1-5 16,1 1 20-16,1-1-17 0,2-1-1 0,0-1-2 16,2-1 2-16,1 0 9 0,2-3-18 0,1-2 11 15,-1 2 9-15,3-3-4 0,1 3 2 0,2-4 2 16,-1 2 6-16,-5-4-14 0,5 0-3 0,-2-1 4 0,-2-1-4 16,-2 3-9-16,-1-1-4 0,0 0-3 0,0-1 9 15,-2-1-8-15,-3 3 4 0,-6 1-14 16,13-4 7-16,-13 4-4 0,10-2-15 0,-3 1-17 0,-7 1-25 15,6-3-21-15,-6 3-19 0,0 0-23 0,0 0-18 16,10 0-24-16,-10 0-20 0,0 0-15 0,0 0-19 16,0 0-18-16,9-1-19 0,-9 1-280 0,3-8-567 15,-3 8 252-15</inkml:trace>
  <inkml:trace contextRef="#ctx0" brushRef="#br0" timeOffset="1434.6">-7953 5998 154 0,'0'0'238'0,"0"0"-17"16,4-5-18-16,-4 5-17 0,0 0-18 0,0 0-11 15,0 0-4-15,0 0-2 0,0 0-6 0,0 0-4 16,0 0-8-16,6 13 4 0,-6-13-10 0,0 9-1 15,0-9-10-15,-1 16 2 0,1-11-7 0,0-5-3 16,-2 15-3-16,-1-4-5 0,3-1-8 0,-2-3-3 16,0 3-4-16,2 0-8 0,-3 1 1 0,1-2-10 15,1 0-3-15,1-2-1 0,0-7-5 0,1 14 3 16,-1-6-10-16,2-2 11 0,-1 1-13 0,-1-7 3 0,4 9-1 16,-4-9 4-16,4 6-11 0,0-2-2 15,2-1-5-15,-6-3-4 0,11 2-2 0,-4-2-3 16,-7 0-15-16,14-2-18 0,-6 1-24 0,-1-3-22 0,3 1-29 15,-1-1-27-15,0-3-32 0,0 0-35 0,0 1-44 16,2-3-19-16,2-2-39 0,1-1-241 16,-9 3-558-16,4 1 247 0</inkml:trace>
  <inkml:trace contextRef="#ctx0" brushRef="#br0" timeOffset="1715.05">-7760 6046 39 0,'0'0'230'0,"0"0"-1"0,0 0-5 15,0 0-3-15,0 0-10 0,0 0-9 0,0 0-3 16,0 0-3-16,-1 26-10 0,0-16-6 0,-1 0-5 16,1 0-8-16,0 2-3 0,-1 1-16 0,0 5-13 15,-5-3-13-15,5 2-10 0,-3 0-12 0,0 0-10 16,1 3-6-16,0-3-1 0,-1 3-15 0,2-2-7 0,2-1-9 16,-5 0-7-16,5-1-19 0,-1 0-24 15,0 1-21-15,0-5-33 0,1 1-25 0,1-1-40 0,0 0-23 16,0-2-46-16,3-3-40 0,-1 2-263 0,2-2-530 15,1-2 234-15</inkml:trace>
  <inkml:trace contextRef="#ctx0" brushRef="#br0" timeOffset="6688.79">-7138 5704 112 0,'-3'-8'186'0,"3"8"1"16,0 0-3-16,0 0-6 0,0 0-9 0,0 0-9 16,0 0-5-16,1-12-4 0,-1 12-4 0,0 0-10 15,0 0-11-15,0 0-15 0,0 0-7 0,0 0-11 16,0 0-7-16,0 0 1 0,0 0 0 0,0 0-1 16,0 0-11-16,0 0 3 0,4 27-7 0,-2-18-7 15,-2 1-5-15,2-1-5 0,-2 2-5 0,0 0-2 16,0-2-4-16,0 2-2 0,0 0-5 0,0-2-2 15,0 3-7-15,0-2-2 0,0 0 1 0,0-1-4 0,0 0 0 16,0-9-5-16,0 14-3 0,0-7 6 0,0-7-9 16,-2 10 3-16,2-10-2 0,0 11-2 15,0-11-2-15,2 10-1 0,-2-10 3 0,0 7-3 0,0-7 2 16,0 0-1-16,0 0 1 0,-2 8-3 0,2-8 4 16,0 0 1-16,0 0 1 0,0 0-4 0,0 0 0 15,0 0-1-15,0 0-3 0,0 0-3 0,0 0 0 16,0 0-6-16,0 0-3 0,2-25-2 0,3 18-8 15,-4 1-10-15,1-3 2 0,2 0-5 0,-2-2 0 16,2 0-5-16,0 1-1 0,1-2 4 0,0 0 0 16,0 1 2-16,-1-1 5 0,0 1 2 0,1 1 1 15,-1 1 0-15,2-1 5 0,0 0 2 0,-4 2-1 16,3-1 3-16,-3 2 3 0,2 2-4 0,0-1 5 0,0 1 8 16,-4 5 5-16,2-10 8 0,2 4-2 15,-4 6 4-15,4-6-1 0,-4 6-2 0,0 0-1 16,5-4 1-16,-5 4-1 0,0 0 1 0,0 0 4 0,0 0 6 15,0 0 3-15,9 0 2 0,-9 0 2 0,0 0 1 16,9 10 2-16,-5-4 6 0,-2-2 1 0,1 3-3 16,3 0 5-16,-3 1-2 0,2 1 1 0,1 0 0 15,-1 2 4-15,-3-1 2 0,4 1-8 0,-3-3 11 16,4 4-13-16,-3-2 1 0,1 1-1 0,1-1-8 0,2 0 4 16,-4-3-3-16,0 3-3 0,1-3-3 15,-1 3-2-15,-2-3-2 0,0-2 3 0,1 1-7 16,2-1-2-16,-3 1-3 0,-2-6 5 0,4 10-13 0,-1-4-13 15,-3-6-12-15,2 11-22 0,-2-11-15 16,0 7-25-16,0-7-28 0,2 9-29 0,-2-9-27 16,0 0-35-16,0 7-27 0,0-7-257 0,0 0-531 0,0 0 236 15</inkml:trace>
  <inkml:trace contextRef="#ctx0" brushRef="#br0" timeOffset="8234.77">-7193 5482 67 0,'1'-7'183'0,"-1"7"-5"15,1-9-10-15,-1 9-4 0,0 0-5 0,0 0-6 16,3-8-12-16,-3 8-9 0,0 0-15 0,0 0 0 16,0 0 1-16,0 0 6 0,0 0-1 0,-11 20-2 15,4-8-4-15,-1 2 1 0,0 6-3 0,-3 2-4 16,0 2-5-16,4 3-7 0,-4 1-1 0,-1 0-11 0,3 2-6 15,-3 0-9-15,4 0-2 0,-1 1-19 16,3-1 1-16,0 0-3 0,4-2 0 0,0 1-11 0,0-3-1 16,4 2-8-16,2-2 7 0,2 1-12 0,0-3-9 15,3 0-12-15,-2-6-17 0,4 6-17 0,-2-8-20 16,2-1-33-16,1 2-30 0,1-2-37 0,1-3-54 16,1 0-83-16,1-2-143 0,1-1-467 0,0-3 207 15</inkml:trace>
  <inkml:trace contextRef="#ctx0" brushRef="#br0" timeOffset="7013.7">-6705 5810 168 0,'0'0'255'0,"0"0"-18"0,0 0-16 0,8-1-13 0,-8 1-8 16,8-3-12-16,-8 3-10 0,0 0-6 15,13-2-6-15,-9 1-11 0,-4 1-4 0,14-3-11 16,-7 2-6-16,0 0-11 0,2-1-11 0,-3 1-1 0,3-2-18 15,1 0-5-15,-4 1-8 0,-6 2-11 0,16-3-7 16,-9 2-6-16,0 0-11 0,1-2 2 0,-1 3-12 16,-7 0-12-16,16-1-18 0,-7-1-20 0,1 2-20 15,-2-2-22-15,-8 2-23 0,16 0-19 0,-11-2-19 16,-5 2-20-16,13-3-29 0,-7 1-19 0,2-1-38 16,-8 3-177-16,9-7-434 0,-5 3 192 0</inkml:trace>
  <inkml:trace contextRef="#ctx0" brushRef="#br0" timeOffset="7280.99">-6337 5609 34 0,'0'0'192'0,"0"0"3"0,0 0-8 15,0 0-6-15,0 0-2 0,0 0-7 0,4 17-8 16,-2-10-5-16,-1-2-8 0,1 6-4 0,-2-1-7 15,0 1-5-15,0 1-10 0,0-3-10 0,2 4-7 16,-2-4-5-16,2 4-11 0,-2-3-8 0,0 2-8 16,4 1-4-16,-4-2-6 0,2 0-9 0,-1 1-8 15,-1-3-3-15,2 0-4 0,-2 1-2 0,2-3-14 16,-2 1-15-16,0-8-19 0,3 13-23 0,-3-8-21 16,0-5-21-16,0 0-28 0,0 13-34 0,0-13-27 15,4 4-49-15,-4-4-186 0,0 0-428 0,0 0 190 16</inkml:trace>
  <inkml:trace contextRef="#ctx0" brushRef="#br0" timeOffset="7580">-6074 5497 19 0,'5'-4'256'0,"2"1"-13"0,0 0-17 0,-7 3-13 15,12-2-16-15,-12 2-8 0,15 2-15 0,-9 1-2 16,1 2-9-16,2 2-5 0,0 0-9 0,0 3-11 16,-2 0-6-16,2 4-13 0,-2 1-6 0,2 2-7 15,-2-1-10-15,-3 2-13 0,0-1-8 0,-2 2-3 16,-2 0-6-16,1 1-6 0,-4 0-8 0,3-1-1 0,-4 6-4 15,-2 1-10-15,-2-2 0 0,2-1-17 16,-3 0-20-16,0-4-17 0,1-1-20 0,-2-1-14 16,1-2-23-16,-3 2-23 0,-1-1-31 0,1-3-26 0,-1-1-35 15,1 0-75-15,-3-5-145 0,3 1-443 0,-1-4 196 16</inkml:trace>
  <inkml:trace contextRef="#ctx0" brushRef="#br0" timeOffset="11289.36">-5691 5803 193 0,'0'0'306'0,"0"0"-9"0,0 0-18 16,0 0-16-16,0 0-13 0,0 0-16 0,0 0-8 16,0 0-13-16,0 0-11 0,0 0-5 15,0 0-14-15,0 0-13 0,0 0-10 0,0 0-11 0,0 0-18 16,0 0-16-16,0 0-9 0,0 0-10 0,0 0-17 16,0 0-13-16,3-12-2 0,-3 12-6 0,0 0-23 15,0 0-14-15,0 0-20 0,0 0-16 0,0 0-20 16,0 0-19-16,0 0-22 0,0 0-42 0,0 0-36 15,0 0-34-15,0 0-41 0,-2-12-48 0,2 12-215 16,0-9-532-16,0 9 236 0</inkml:trace>
  <inkml:trace contextRef="#ctx0" brushRef="#br0" timeOffset="11881.63">-5482 5711 152 0,'0'0'242'0,"2"10"-5"0,-2-3-11 0,2 3-11 15,-2-1-12-15,0 0-11 0,4 2-14 0,-1 0-8 16,-1-1-14-16,3 0-11 0,-1 1-11 0,-2-2-8 15,1 3-16-15,1-3-8 0,-2 2-3 0,0-5-13 16,3 3-8-16,-2-1-4 0,-1-1-7 0,0-1-6 16,-2-6-6-16,4 10-4 0,-1-6-8 0,-3-4-2 0,2 10-6 15,-2-10-2-15,2 7 0 0,-2-7-3 0,0 0 0 16,0 0-3-16,4 5-3 0,-4-5 1 16,0 0-2-16,0 0-7 0,0 0-5 0,0 0-7 0,0 0-4 15,-4-25-9-15,4 17-11 0,0-5-5 0,0 1-3 16,0 0-8-16,0-3-1 0,0-1-2 0,4-2-3 15,-3 2 5-15,0-1 5 0,2 3 3 0,0 2 2 16,1 0 4-16,-1 1 3 0,-1 0-4 0,2 2 11 16,-2 2-2-16,0 1 0 0,5-2 2 0,0-1 7 15,-3 5 6-15,1-4 4 0,0 3 0 0,-1 1 10 16,5-1 3-16,-4 1-1 0,3 1 7 0,-8 3 0 16,14-5-1-16,-7 4-1 0,-2-3-1 0,-5 4 7 15,16-1-5-15,-10 0 4 0,-6 1-5 0,18 2 1 16,-13 1 1-16,3-1-2 0,-3 1-4 0,6 3 5 15,0 1 6-15,-2 1 1 0,-1 1 2 0,0 0-2 16,-1 3 0-16,0 0 2 0,0 0 5 0,0-2-8 0,-3 2 0 16,0 0-4-16,2 3-1 0,-2-5-2 15,1 2 2-15,-2-1-3 0,0 0-1 0,-1 1 0 0,0-2-5 16,0 1 0-16,-1-1-9 0,-1-1-12 0,1 1-20 16,1 0-25-16,-2-10-26 0,-2 14-31 0,2-8-34 15,0-6-30-15,2 12-46 0,-2-12-44 0,0 7-203 16,0-7-503-16,6 3 223 0</inkml:trace>
  <inkml:trace contextRef="#ctx0" brushRef="#br0" timeOffset="12133.74">-4973 5908 239 0,'11'2'289'16,"-11"-2"-9"-16,7 2-17 0,-7-2-10 0,8 1-10 0,-8-1-8 15,0 0-9-15,13-1-9 0,-13 1-8 0,0 0-5 16,10-2-7-16,-10 2-8 0,0 0-3 0,8 0-16 16,-8 0-9-16,0 0-13 0,0 0-12 0,9-5-20 15,-9 5-10-15,0 0-10 0,0 0-5 0,4-6-23 16,-4 6-26-16,0 0-33 0,0 0-29 0,0 0-28 16,0 0-29-16,0-9-29 0,0 9-35 0,0 0-33 15,0 0-30-15,0 0-40 0,0 0-27 0,-11-7-244 16,11 7-558-16,0 0 248 0</inkml:trace>
  <inkml:trace contextRef="#ctx0" brushRef="#br0" timeOffset="12633.41">-4490 5470 17 0,'-9'-4'274'0,"9"4"-14"0,0 0-1 0,-16 9-17 16,9-2-12-16,-1 1-13 0,1 2-11 0,-3 4-13 0,1 0-12 15,-1 1-9-15,2 4-6 0,-1 3-16 0,1-3-13 16,4-1-9-16,-1 2-10 0,2-2-8 16,1 0-11-16,2 2-12 0,0-2-4 0,4 0-16 0,0-1 1 15,2 2-2-15,1-4-12 0,-1 1-8 0,5 0-1 16,-2-2-1-16,2 0-10 0,-1-2-29 0,-1-3-30 16,0 2-28-16,2-4-40 0,-2 0-45 0,0 1-47 15,1-3-64-15,-4 2-254 0,5-4-544 0,-5 1 241 16</inkml:trace>
  <inkml:trace contextRef="#ctx0" brushRef="#br0" timeOffset="13515.66">-4218 5616 2 0,'0'0'240'16,"0"0"-16"-16,0 0-18 0,0 0-18 0,1-11-21 16,-1 11-16-16,5-7-15 0,-5 7-15 0,7-7-7 0,-3 2-9 15,1 0-7-15,0 0-11 0,2 1-3 16,1-1-4-16,0-3-4 0,-3 4-3 0,5-1-3 16,-6 1-6-16,5 3-4 0,-3-2-3 0,0-1-7 0,-6 4-4 15,9 0-3-15,-9 0-3 0,0 0-10 16,13 3-1-16,-6-2-4 0,-7-1 2 0,6 12-1 0,-2-4 3 15,-2 2-1-15,1 0-1 0,0 2 5 0,-3 4 3 16,0 1-2-16,-3 0-1 0,2-1-3 0,-3 0-1 16,0 1-1-16,0 0 3 0,-2 0 1 0,-2-2-3 15,2 0-4-15,-2 0 6 0,-3 2-5 0,4-1 0 16,0-1-7-16,-6-1 1 0,2-1-2 0,4-1-1 0,-2-3 0 16,1 0 0-16,-1 2-3 0,-1-2 0 0,3-2 0 15,-1 0 3-15,0 0-8 0,-1 0 5 16,5-3-5-16,-1 1-2 0,-1-1 3 0,6-4 3 0,-9 4-2 15,9-4 1-15,-8 4-5 0,8-4 5 0,0 0-3 16,-10 1 1-16,10-1-1 0,0 0-3 0,0 0-1 16,0 0-2-16,0 0 0 0,-7-8-2 0,7 8 1 15,0 0 2-15,0 0-4 0,0 0 1 0,0 0-1 16,14-14-4-16,-8 11 6 0,-6 3 2 0,12-4-5 16,-1 3 1-16,-2 0 1 0,2-2 0 0,1 2 0 15,2-1 0-15,-1 2 4 0,1-2 2 0,-2 2-4 16,4-1 1-16,0 1 0 0,-2 0 2 0,-2 0-5 15,1 1 3-15,-1 1-9 0,1-1-7 0,-3 3-13 0,1-3-19 16,-1 2-23-16,-1 0-22 0,-3 0-31 0,2-2-18 16,-1 0-31-16,-7-1-36 0,13 1-235 0,-13-1-476 15,14-1 210-15</inkml:trace>
  <inkml:trace contextRef="#ctx0" brushRef="#br0" timeOffset="13940.72">-3799 5740 225 0,'0'0'219'0,"0"0"-16"0,10 8-8 16,-10-8-18-16,4 9-9 0,-3-2-10 0,2 0-10 15,-2 1-13-15,2 0-9 0,0 1-9 0,0 0-6 0,-2 2-12 16,1-2-4-16,0 0-9 0,-2-1-5 0,0-8-9 15,2 13-7-15,0-7-6 0,-1-1-7 0,0 2-2 16,-1-7-6-16,2 10-5 0,-2-10-3 0,2 8-6 16,-2-8 2-16,0 0-2 0,3 6 1 0,-3-6 0 15,0 0-3-15,0 0-6 0,0 0-1 0,0 0-2 16,0 0 0-16,0 0-7 0,12-14-4 0,-9 8-9 16,1-2-6-16,1-2-11 0,1-1-4 0,-1 1-3 15,2-1 5-15,-3 0 1 0,3-4 0 0,-3 5 3 16,1-2-3-16,0 0 4 0,0 4 3 0,-2-3 1 0,2 3 7 15,0-2 7-15,0 2 10 0,-2 1 2 16,-1 1 3-16,2 1 6 0,-4 5 7 0,8-10 0 16,-3 7 6-16,-1-1-5 0,-4 4 0 0,6-4 1 0,-6 4 1 15,8-3 5-15,-8 3 1 0,0 0 0 0,12 3 5 16,-12-3-1-16,9 4 8 0,-3 1 0 0,-1 0 2 16,2 2 3-16,0 2 8 0,-2-2-9 0,1 3-10 15,2-1-1-15,-3-1 7 0,0 4-15 0,0-4-8 16,0 3 6-16,2-1-5 0,-2 0-5 0,0 1 0 15,0-2-8-15,-1 0-29 0,-2 1-12 0,3-3-30 16,-2 3-22-16,-1-3-28 0,0 0-28 0,-2 1-35 16,0-8-33-16,1 8-36 0,-1-8-267 0,1 9-546 15,-1-9 242-15</inkml:trace>
  <inkml:trace contextRef="#ctx0" brushRef="#br0" timeOffset="14214.01">-3298 5813 54 0,'9'-3'278'0,"-1"2"-19"0,-8 1-12 0,11-3-23 16,-3 2-16-16,2 1-17 0,0-1-17 0,3 0-15 16,-3-1-13-16,4 1-16 0,2-1-13 0,-2 0-11 15,-1 2-12-15,-1 0-7 0,2-3-11 0,0 2-15 16,-1-3-16-16,0 2-19 0,-4 0-22 0,-1 2-25 15,2-2-26-15,-4 1-23 0,-6 1-33 0,13-3-36 16,-7-1-58-16,-6 4-155 0,9-7-381 0,-4 2 169 0</inkml:trace>
  <inkml:trace contextRef="#ctx0" brushRef="#br0" timeOffset="14417.65">-2935 5627 166 0,'0'0'276'0,"0"0"-6"0,0 0-11 0,0 0-6 16,0 0-16-16,0 0-8 0,-4 26-16 0,4-20-11 15,0 2-21-15,3 0-10 0,-2 1-12 0,-1 3-13 16,3-2-14-16,0 2-5 0,0-3-23 0,-1-1-7 16,1 4-5-16,-1-5-8 0,1 3-9 0,1 0-9 15,-2-3-6-15,0 3-12 0,0-5-24 0,1 2-21 16,-3-7-34-16,1 13-25 0,-1-13-34 0,0 11-31 0,0-11-44 15,-1 11-34-15,1-11-34 0,-2 6-231 0,2-6-502 16,0 0 223-16</inkml:trace>
  <inkml:trace contextRef="#ctx0" brushRef="#br0" timeOffset="14753.49">-2549 5375 239 0,'0'0'247'0,"8"-2"-13"0,-8 2-13 0,9 5-8 16,-4 0-7-16,2 4-11 0,2 6-2 0,-4-6-4 0,6 7-6 15,-3 0-3-15,1 1-5 0,0 3 5 0,1 2-6 16,0 2-7-16,1 0-3 0,0 0-12 0,-2 1-7 16,-2 0-12-16,0-5-16 0,0 6-2 0,-1 0-13 15,-3 1-13-15,-1-1-3 0,-1 1-13 0,-5 1-8 16,-2-3-18-16,-1 0-32 0,-6 5-36 0,-2-6-29 16,-4 1-35-16,-1 3-32 0,-3-4-42 0,-3 0-42 15,-1-4-36-15,-3 1-47 0,-1-1-241 0,-1 0-567 16,3-5 251-16</inkml:trace>
  <inkml:trace contextRef="#ctx0" brushRef="#br0" timeOffset="28207.37">-6606 7314 144 0,'0'0'180'15,"0"0"-10"-15,0 0-3 0,0 0-6 0,0 0-6 16,0 0-7-16,0 0-6 0,0 0-2 0,0 0-2 15,0 0-8-15,0 0-5 0,-4-7-3 0,4 7-6 16,0 0-6-16,0 0-7 0,0 0-3 0,0 0-12 0,0 0-6 16,0 0-9-16,0 0-4 0,0 0-9 15,0 0-5-15,0 0-11 0,0 0-1 0,0 0-5 16,11-18-2-16,-7 17-8 0,-4 1 5 0,12-6-10 0,-7 4 3 16,1-1-5-16,1 1-5 0,1-1 3 0,0 2-4 15,0-3 0-15,1 1 1 0,1 1-5 0,-2-1 5 16,-3-1-3-16,4 2 0 0,-2 0-7 0,-7 2 2 15,13-3 0-15,-6 1 0 0,0-1 0 0,-7 3-4 16,9-2 2-16,-9 2-3 0,12-2 0 0,-12 2-1 16,10 0 1-16,-10 0 2 0,7 2-2 0,-7-2-2 15,10 3 1-15,-10-3 0 0,6 2-2 0,-6-2 1 16,5 4 0-16,-5-4-2 0,6 3 5 0,-6-3-3 16,4 6 1-16,-4-6 1 0,3 5 1 0,-3-5 0 0,7 7 0 15,-7-7 2-15,4 6 2 0,-4-6-1 0,0 6 4 16,0-6 2-16,0 9 3 0,0-9 0 15,0 0 0-15,-2 12 1 0,0-7 1 0,2-5-3 0,-7 10-3 16,4-7 0-16,1 2 0 0,2-5 0 16,-9 9-2-16,5-5-2 0,-2 2 3 0,0-1-2 15,2 0-2-15,-2 1 0 0,1 0-1 0,-4 0 9 0,4-1-10 16,1 0-1-16,-1-1-1 0,1 2 3 0,4-6 0 16,-10 5-4-16,6-2-1 0,4-3 1 0,-4 5 0 15,4-5 2-15,-5 5-3 0,5-5 0 0,0 0 3 16,-6 6-4-16,6-6 0 0,0 0 0 0,0 0 3 15,-4 6 4-15,4-6-4 0,0 0-1 0,0 0 5 16,0 0-4-16,0 0 2 0,0 0-4 0,17 0 2 16,-17 0 2-16,0 0-2 0,16-3-3 0,-9 1 1 15,-7 2 1-15,10-3-1 0,-10 3-2 0,14 0 3 16,-7-2 1-16,-7 2-3 0,10-2 0 0,-10 2 0 0,10 0-1 16,-10 0 8-16,11 0-6 0,-11 0 1 15,10-1-3-15,-10 1 0 0,9 0 2 0,-9 0-6 16,8 1 2-16,-8-1 1 0,10 2 2 0,-10-2 1 0,9 0-2 15,-9 0 3-15,9 3 3 0,-9-3-7 0,9 2 3 16,-9-2-2-16,5 3 0 0,-5-3-1 0,0 0 2 16,8 2-2-16,-8-2 3 0,0 0-5 0,7 4-1 15,-7-4 4-15,0 0 1 0,5 5-2 0,-5-5 4 16,0 0-2-16,2 7-2 0,-2-7 4 0,0 0 1 16,0 7-1-16,0-7-2 0,0 0 1 0,0 10-1 15,0-10 2-15,0 0 1 0,-4 11-1 0,-1-6 2 16,5-5-4-16,0 0 5 0,-5 9-2 0,5-9-3 0,-4 9 6 15,0-6-4-15,4-3 3 0,-5 9 7 0,1-6 8 16,4-3 1-16,-6 6-2 0,2-2-13 16,4-4 12-16,-9 7 3 0,5-4-4 0,4-3 3 0,-12 6-1 15,6-5-2-15,1 3-1 0,-1-2-5 0,-2 2-4 16,2-2 4-16,-3 0 2 0,3 2-1 0,-4-2 0 16,1 0 2-16,-3 0-5 0,4 1 4 0,-3 0 5 15,-1-2-2-15,1 1 4 0,-3-1-1 0,-1-1 7 16,3 1-9-16,-1 0 13 0,-1-1-5 0,1 0-4 15,2 0 1-15,-1 0-1 0,1-1-8 0,-1 0 7 16,1-2-3-16,3 2-3 0,0-2-6 0,8 3-7 16,-15-3-10-16,8 1-25 0,7 2-27 0,-9-4-28 15,2 1-40-15,7 3-47 0,-6-2-56 0,6 2-61 0,0 0-253 16,-10-6-591-16,10 6 261 0</inkml:trace>
  <inkml:trace contextRef="#ctx0" brushRef="#br0" timeOffset="18693.52">-4101 6599 5 0,'0'0'240'0,"9"-8"-3"0,-4 3-5 16,2-3-8-16,3 3-2 0,-4-2-2 0,1-1 1 16,2 3-12-16,-4-2-7 0,0 1-10 0,-1 2-16 15,0-1-8-15,-4 5-8 0,5-8-15 0,-5 8-11 16,5-8-16-16,-5 8-22 0,0 0-2 0,0 0-8 15,0 0-12-15,0 0-8 0,0 0-7 0,-23 13-10 16,13-6-1-16,-2 4-3 0,0 1-3 0,0 3 3 16,-1 0-4-16,-2 6-2 0,-2 0-3 0,2 0 1 15,-2-1 2-15,3 1 10 0,0 3-20 0,4-7 7 16,-1 1-3-16,4 0-4 0,-1 0-11 0,1-1 6 0,3 8-3 16,-1-8-2-16,2 1 1 0,1-1-3 0,2 0 6 15,0-2-6-15,4 0 0 0,-2-5 2 0,3 2-5 16,0-2 0-16,2-1 5 0,0-2-9 0,2 1 5 15,2 0-2-15,0-4 6 0,3-2-7 0,-1-1 2 16,6-1-3-16,1-1 1 0,-2-1 12 0,1-3-7 16,-2-2 2-16,1-1 0 0,0 4-4 0,-3-3-5 15,-5 2 10-15,1-2-10 0,-1 1-2 0,-4-1 4 16,2-1 2-16,-2 1 0 0,-2-2-14 0,-3 1 12 0,-1 1-29 16,1-1 3-16,-1 8-7 0,-8-17-5 15,1 11-2-15,-2 0-16 0,0 1 1 0,-1 0 1 0,-1 1 0 16,-2 1-2-16,3 2-4 0,-1 0-17 0,-1 1 0 15,1 1-12-15,3 2-15 0,1-2-9 16,-2 2-5-16,-1 2-19 0,1 1-16 0,3 0-19 0,0-2-15 16,3 2-27-16,-4-2-18 0,7-4-251 0,-9 8-509 15,7-2 226-15</inkml:trace>
  <inkml:trace contextRef="#ctx0" brushRef="#br0" timeOffset="23456.66">-9371 8060 97 0,'0'0'126'0,"0"0"-10"0,0 0-7 0,0 0-6 0,2 7 2 16,-2-7-5-16,0 0 1 0,0 0-5 0,0 0 2 16,0 0-1-16,0 0-3 0,0 0-2 0,0 0-1 15,0 0 1-15,0 0-5 0,1 8-4 0,-1-8-5 16,0 0-4-16,0 0-2 0,0 0-1 0,0 0 2 16,0 0-3-16,0 0-3 0,0 0-2 0,0 0-3 15,0 0 2-15,0 0-3 0,0 0 0 0,0 0-1 16,0 0-3-16,0 0 3 0,0 0 3 0,0 0-3 15,0 0 1-15,0 0 7 0,0 0-7 0,0 0 2 16,0 0-1-16,0 0 2 0,0 0-6 0,0 0 1 0,0 0-9 16,0 0-6-16,0 0-3 0,0 0-5 0,0 0-3 15,0 0-4-15,0 0-2 0,0 0-4 16,-3-25-1-16,3 25-5 0,3-10 1 0,-3 10-4 0,4-10-1 16,-4 10 1-16,5-9-1 0,-3 3-4 0,2-1 0 15,-1 2 0-15,-3 5-7 0,6-11 5 0,-3 6-2 16,0-1 2-16,2 2 0 0,-5 4 1 0,6-12-10 15,-3 7 6-15,1 3 2 0,-1-5-2 0,-3 7-1 16,5-8 1-16,-5 8-3 0,6-5-5 0,-6 5 6 16,4-5-3-16,-4 5-4 0,5-5 3 0,-5 5 4 15,0 0-2-15,5-4 3 0,-5 4-5 0,0 0-1 0,7-3 4 16,-7 3-3-16,0 0 3 0,11-2-2 16,-11 2-5-16,8 0 6 0,-8 0 1 0,10 0-5 0,-10 0 2 15,10 2 2-15,-3-2-3 0,-7 0-3 0,10 5 6 16,-3-3-3-16,0 1 1 0,-2 0-1 0,1-1 2 15,2 3-3-15,-2-3 4 0,0 3-2 0,-1-2 0 16,0 0 0-16,2 2 3 0,-2-1 0 0,2 1 1 16,-2-3-1-16,-1 3-1 0,1 0 3 15,1-2-1-15,-1 0-4 0,-5-3 2 0,9 6 0 0,-2-2-1 16,-2-1 2-16,-5-3 2 0,9 4-6 0,-4-3 2 16,-5-1 7-16,9 3 1 0,-9-3-2 0,9 2-2 15,-9-2 1-15,7 2-5 0,-7-2 11 0,7 2-6 16,-7-2 0-16,0 0 3 0,14-2-2 0,-14 2 4 0,0 0 0 15,10-3 2-15,-10 3-6 0,10-4 10 16,-6 0-4-16,-4 4-2 0,8-4 3 0,-4 0 3 16,-4 4-5-16,8-9 2 0,-4 6 11 0,-1-2-14 15,-3 5 16-15,5-10-11 0,-2 5 0 0,-3 5 3 16,5-10-6-16,-3 5 1 0,-2 5-4 0,5-11-1 0,-2 5 2 16,-1-1 0-16,1 0 0 0,-2 0 0 0,-1 7-3 15,2-12-4-15,-1 7 3 0,-1 5 1 0,2-11 1 16,-2 11-7-16,3-8 4 0,-3 8-4 0,0 0 0 15,1-7-1-15,-1 7 4 0,0 0-14 0,0 0-16 16,3-7-18-16,-3 7-12 0,0 0-14 0,0 0-15 16,0 0-10-16,0 0-22 0,0 0-27 0,0 0-25 15,0 0-32-15,-13 21-34 0,9-16-240 0,4-5-515 16,-9 12 229-16</inkml:trace>
  <inkml:trace contextRef="#ctx0" brushRef="#br0" timeOffset="24390.96">-9248 8385 44 0,'0'0'244'0,"0"0"-12"15,0 0-18-15,0 0-11 0,0 0-14 0,0 0-9 0,0 0-10 16,0 0-4-16,0 0-9 0,0 0-3 0,0 0-18 15,0 0-9-15,0 0-8 0,0 0-8 0,0 0-6 16,0 0-9-16,0 0-4 0,0 0-1 0,-3-17-4 16,3 17-9-16,0 0-4 0,0 0-4 0,3-12-9 15,-3 12-7-15,2-9-3 0,-2 9-3 0,4-9-3 16,-4 9-6-16,4-9-5 0,-1 5-3 0,-1-3-5 16,-2 7 2-16,9-10 3 0,-5 7 2 0,0-4-3 15,-1 2-7-15,3-1 7 0,-1 0 0 0,1 1-4 16,2-1 2-16,-3 1-4 0,0-1-4 0,0 3 5 15,1-1-7-15,1-1 10 0,-7 5-13 0,9-7 0 16,-4 2-5-16,2 3-2 0,-1-1-1 0,-6 3 0 16,10-4-4-16,-5 3 3 0,-5 1-2 0,10-2 3 15,-10 2-1-15,10-1-9 0,-10 1 8 0,12 4 0 16,-12-4-10-16,9 1 5 0,-5 5 0 0,1-4-1 16,-1 4 2-16,2-3 0 0,-2 1 4 0,1 0-4 0,-1 0-1 15,0 2-1-15,1 0 1 0,1-2 3 0,-1 1-1 16,0-1 0-16,-1 2-1 0,1-2-6 15,1 2 1-15,0-2 2 0,-1 3 5 0,0-3 4 0,0 1-7 16,1-1-2-16,1 1 8 0,-2-2-3 0,0 2-3 16,0-1-2-16,3-3 5 0,-8-1 3 0,11 7-5 15,-6-6 3-15,3 2 5 0,0-2-2 0,-8-1-5 16,11 3 5-16,-3-3-2 0,-8 0 1 0,13-3-6 16,-13 3 3-16,11-2 3 0,-5-1-1 0,-6 3-9 15,11-4 11-15,-5 1-2 0,-2 0-4 0,-4 3 4 16,9-9-5-16,-4 4 2 0,0-1 4 0,0 0 10 15,-2 3-14-15,2-4 6 0,-2 0 3 0,0 1-5 16,-3 6-4-16,4-11 2 0,-1 5 3 0,-3 6 0 0,3-11 4 16,-1 7-11-16,-2 4 5 0,2-8-6 0,-2 8 7 15,0 0-7-15,3-10-2 0,-3 10-12 0,0 0-8 16,5-4-15-16,-5 4-17 0,0 0-14 0,0 0-15 16,0 0-13-16,0 0-10 0,0 0-8 0,0 0-17 15,0 0-12-15,0 0-17 0,0 0-16 0,0 0-20 16,0 0-25-16,0 0-202 0,0 0-458 0,0 0 202 15</inkml:trace>
  <inkml:trace contextRef="#ctx0" brushRef="#br0" timeOffset="25679.47">-7547 7800 16 0,'0'0'250'16,"0"0"-17"-16,0 0-8 0,0 0-16 0,0 0-11 15,0 0-15-15,0 0-16 0,0 0-13 0,0 0-7 16,0 0-10-16,0 0-11 0,-9-13-14 0,9 13-7 15,0 0-11-15,-4-4-1 0,4 4-5 0,-10-3-9 16,10 3-3-16,0 0-6 0,-11-2-5 0,11 2 2 16,0 0-5-16,-14 2-1 0,14-2-4 0,-12-2 0 0,12 2 0 15,-14 0-4-15,14 0-1 0,-15 0-1 0,7 0-5 16,-3 0 5-16,0 0-9 0,3 0 4 16,8 0-7-16,-14 3-2 0,6-3-4 0,-1 2 0 0,1-1-4 15,-2 2-7-15,1-2 3 0,0 3-2 0,0-1-6 16,-1-1 5-16,2 0-9 0,-1 1 4 15,5 0-7-15,-3 1 0 0,0-1-3 0,0 1 3 0,-3-1 1 16,2 4-4-16,2-4-2 0,1 2 3 0,-4 0-2 16,0 0 0-16,4-1 4 0,-1 1 0 0,-1 0-3 15,2 0 5-15,-2 0 3 0,2-2 0 0,-4 4-1 16,5-2-7-16,-2-1 5 0,1 1-2 0,-3 2 2 16,2-2 1-16,2 3-5 0,-1 0 2 0,-1 0 4 15,0 0 2-15,0 1-4 0,2-1 0 0,-1 3-3 16,1-2-1-16,-1 1 1 0,3-1 7 0,-3 2-8 15,3-1 12-15,0-2 2 0,-1 4-3 0,2-2 0 16,0 1-2-16,-1-3 1 0,1 2-3 0,1-1 2 0,-1-2-3 16,1-7-11-16,1 16 10 0,-1-4 0 15,1-4-9-15,-1 1 8 0,2 1 3 0,0 0 2 16,1-1-5-16,-1-1 0 0,-2-2 3 0,3 2 1 0,2 1-2 16,-3 1 3-16,2-3-3 0,0 1-5 0,-1 1 7 15,1-1-4-15,1-1-1 0,0 0-1 0,-3 0 14 16,3 0-10-16,3 1-4 0,-1 1-1 0,2-2-2 15,-2-1 6-15,1 0 1 0,2 2-1 0,-2-3-3 16,1 0-1-16,2 0 1 0,-1 0 2 0,4-2-1 0,-1 2-2 16,5-2-7-16,-5-2 8 0,6 2 1 0,-1-1 1 15,-7 0-5-15,4 1-2 0,-2-5 3 16,3 2-3-16,-4-1-5 0,2-1 15 0,-1 1-9 0,2-3 3 16,-3 3-8-16,2 1 19 0,-4-3 1 0,2-1 4 15,-2 2 3-15,-1-2 6 0,-1 1-4 0,0-1 5 16,-1 3-5-16,-7 1 0 0,11-5-3 0,-4 3-2 15,-7 2 0-15,9 0-6 0,-9 0-1 0,8-3 0 16,-8 3-2-16,0 0 1 0,7-4-6 0,-7 4 1 16,0 0-1-16,6-3 6 0,-6 3-9 0,0 0-6 15,0 0-1-15,0 0-9 0,0 0-19 0,0 0-10 16,0 0-26-16,0 0-16 0,0 0-10 0,5-3-22 16,-5 3-21-16,0 0-20 0,0 0-20 0,0 0-33 15,0 0-40-15,0 0-41 0,0 0-84 0,7-8-186 16,-7 8-602-16,4-8 267 0</inkml:trace>
  <inkml:trace contextRef="#ctx0" brushRef="#br0" timeOffset="26543.76">-7127 7921 7 0,'0'0'262'0,"-5"-5"-20"0,5 5-19 16,0 0-22-16,0 0-19 0,0 0-13 0,0 0-3 15,0 0-11-15,0 0-5 0,0 0-10 0,0 0-5 16,0 0-7-16,8 20-5 0,-8-20-7 0,6 12-4 0,-4-8-3 16,0 2-5-16,2 4-7 0,-1-1-2 0,4 0-10 15,-2 1-5-15,-1-2-3 0,-2 1-6 16,1-1-6-16,1 1-5 0,-2 1-2 0,2-3 3 0,4 3-13 15,-6-1-2-15,2-1 1 0,-2-1-8 0,0 1-1 16,-1 0 1-16,3-3-5 0,-2 2-5 0,0 0 0 16,2-3-4-16,-4-4-1 0,2 13-2 0,-2-8-6 15,2 3-2-15,-2-8 8 0,2 8-11 0,-2-8 1 16,2 8-1-16,-2-8-1 0,2 8 2 0,-2-8-4 16,0 0 4-16,1 6-1 0,-1-6 0 0,0 0 3 0,0 0 5 15,0 0-7-15,0 0-3 0,0 0 3 16,0 0-1-16,0 0-3 0,0 0 0 0,0 0-1 15,0 0 0-15,4-26-4 0,0 17 1 0,-4-2-2 16,2-1-14-16,0-2 1 0,-1-2-7 0,6 0-1 0,-2-1-2 16,-2 0 8-16,4 0-6 0,-2-1 2 15,4 1 6-15,-2 1-1 0,-1 0 0 0,-1 4 9 0,4-2-10 16,-2 5 2-16,-1-3 8 0,-1 2-3 16,2 1 1-16,-3-1 0 0,1 1-1 0,2 1 3 0,-3 1-9 15,3 1 8-15,-3-1 3 0,1 3-3 0,0-1-1 16,3-2 5-16,-2 2-2 0,0 2-1 0,0-1 0 15,-1 0 2-15,2 2-1 0,0-2-2 16,-7 4-2-16,10-4 3 0,-3 2-1 0,-7 2-4 0,16-2 1 16,-11-1 13-16,-5 3-12 0,11 3 4 0,-11-3-1 15,13 2 1-15,-8 1-4 0,2-1 3 0,0 3 3 16,-1-3 6-16,-1 2-3 0,1 1 2 0,0 0 4 16,2 2 4-16,-3 0 6 0,1 2-3 0,0-2 0 15,0 2 6-15,-3 0 3 0,1-1-4 0,2 3 8 16,-4-1 10-16,0 3-6 0,2 0 13 0,-4-1-6 15,2 4 4-15,-2 2 4 0,0-1-6 0,0 1 9 16,0 0-1-16,-2 0-2 0,-2-1 6 0,2 0-20 0,0 1 5 16,2-3-4-16,-2 1 2 0,4-4-6 0,-2 3-4 15,0-1 5-15,2-6-2 0,1 3 6 0,2-4-10 16,-1 4 0-16,3-2-6 0,-1-1 3 0,2 1-5 16,0-4 1-16,1 2 0 0,3-2-7 0,-1 2 2 15,0-5-1-15,1 4 4 0,-2-5-25 0,7 0-15 16,-6 0-18-16,1 0-25 0,-2-2-15 0,4 0-23 15,-5-1-27-15,-3 2-34 0,3-3-37 0,-9 3-42 16,12-5-42-16,-8 0-329 0,1 0-667 0,-1 1 295 16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7:20:43.83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Group>
    <inkml:annotationXML>
      <emma:emma xmlns:emma="http://www.w3.org/2003/04/emma" version="1.0">
        <emma:interpretation id="{4DE3ACEA-472A-46A7-87FF-212FD37DE903}" emma:medium="tactile" emma:mode="ink">
          <msink:context xmlns:msink="http://schemas.microsoft.com/ink/2010/main" type="inkDrawing" rotatedBoundingBox="6809,1564 23100,976 23341,7640 7050,8229" shapeName="Other"/>
        </emma:interpretation>
      </emma:emma>
    </inkml:annotationXML>
    <inkml:trace contextRef="#ctx0" brushRef="#br0">10216 1455 8 0,'0'0'42'0,"0"0"-3"0,0 0 6 16,0 0-8-16,0 0 5 0,0 0-5 0,0 0-3 15,0 0 9-15,0 0 6 0,0 0-16 0,0 0 0 0,0 0-5 16,0 0 8-16,0 0-4 0,0 0-7 0,0 0 0 15,0 0 1-15,0 0-2 0,0 0-3 0,0 0 6 16,0 0-1-16,0 0-9 0,0 0-8 16,0 0 3-16,0 0 3 0,0 0-1 0,0 0 2 0,0 0-10 15,0 0 6-15,0 0-3 0,0 0-6 0,0 0 9 16,0 0-10-16,0 0 8 0,0 0-6 0,0 0 5 16,0 0-10-16,0 0 7 0,0 0 0 15,0 0 5-15,0 0 0 0,0 0 6 0,0 0-10 16,0 0-7-16,0 0 11 0,0 0-10 0,0 0 22 0,0 0-15 15,0 0-5-15,13-1 4 0,-13 1 7 0,0 0 2 16,4 2-7-16,-4-2 2 0,0 0 9 0,0 0-13 16,7 1 9-16,-7-1-6 0,0 0 7 15,7 0-1-15,-7 0-8 0,7 0 0 0,-7 0 0 0,0 0-1 16,7 0 0-16,-7 0-5 0,0 0 6 0,10-2-2 16,-10 2 3-16,0 0 8 0,8 0-12 0,-8 0 0 15,7-1-4-15,-7 1 2 0,7 0-6 0,-7 0 6 16,7 0-6-16,-7 0 0 0,6-1 6 0,-6 1-2 15,0 0 1-15,9 0-2 0,-9 0-8 16,0 0 10-16,7 0 0 0,-7 0 3 0,0 0-2 0,8-2-3 16,-8 2-1-16,0 0 1 0,0 0-5 0,7 2 5 15,-7-2-2-15,0 0 0 0,0 0 5 0,6 0-3 16,-6 0 7-16,0 0-12 0,7 0 7 0,-7 0 3 16,0 0-9-16,10 0 3 0,-10 0-5 0,0 0 10 15,0 0-8-15,7-2 7 0,-7 2 1 0,0 0 5 16,7 0-9-16,-7 0 0 0,0 0-1 0,7-1-3 15,-7 1 12-15,0 0-2 0,0 0-6 16,8-2 6-16,-8 2-6 0,0 0 4 0,6 0-2 0,-6 0-1 16,0 0-2-16,0 0 8 0,9-1-13 0,-9 1 24 15,0 0-4-15,7 0-15 0,-7 0 5 0,0 0-3 16,0 0 6-16,8-2-2 0,-8 2-5 0,0 0 3 16,7 0-1-16,-7 0-1 0,0 0 1 0,0 0-2 15,11 2-8-15,-11-2-9 0,0 0 15 0,7 0 5 16,-7 0-4-16,6 0 11 0,-6 0-14 0,7 0 7 15,-7 0-9-15,7-2 8 0,-7 2-4 0,7 0 2 16,-7 0 9-16,7 0-9 0,-7 0-1 0,7 0 7 16,-7 0-8-16,8 0 7 0,-8 0-2 0,7-1-3 15,-7 1 3-15,7 0-5 0,-7 0 4 16,9 0-2-16,-9 0 2 0,6 0-2 0,-6 0-8 0,0 0 7 16,8 0 11-16,-8 0-7 0,7 0-6 0,-7 0 11 15,0 0-5-15,10 0-3 0,-10 0-5 0,7 0 7 16,-7 0-7-16,7-2 7 0,-7 2-6 0,7 0 5 15,-7 0 0-15,0 0-6 0,8 0 4 0,-8 0 3 16,8 0-4-16,-8 0 1 0,0 0-1 0,8 0-12 16,-8 0 16-16,0 0-3 0,7-1-4 0,-7 1 10 15,0 0-13-15,9 0 7 0,-9 0 8 0,5 1-7 16,-5-1 2-16,7-1 4 0,-7 1-2 0,7 0-6 16,-7 0 6-16,8-3-1 0,-8 3-3 0,8 0-2 15,-8 0 1-15,8-1 2 0,-8 1-4 0,7-2 8 16,-7 2-7-16,7-1 2 0,-7 1 0 0,9 0-4 15,-9 0 4-15,8-3-2 0,-4 3 2 0,-4 0 1 16,10-2 6-16,-10 2-3 0,7-1 0 0,-7 1 6 16,8 0-7-16,-8 0 4 0,9-1-7 0,-9 1 0 15,10-1 21-15,-6 0-10 0,-4 1 1 0,9 0 4 16,-9 0-8-16,10 0-7 0,-10 0 7 0,7-1-3 16,-7 1 1-16,8-1 1 0,-8 1-11 0,7-1-1 15,-7 1 7-15,7-1 7 0,-7 1-6 16,0 0 0-16,10 0 2 0,-10 0-6 0,7 1-2 0,-7-1 10 15,9-1-8-15,-9 1-1 0,8 0 8 0,-8 0 3 16,6 0-4-16,-6 0 9 0,9 2-18 0,-9-2 1 16,7 1 4-16,-7-1-1 0,9 0 1 0,-9 0 1 15,7-1 0-15,-7 1 0 0,7 2-3 0,-7-2 4 16,7 0-6-16,-7 0 3 0,7 1 4 0,-7-1 0 0,6 0-1 16,-6 0 3-16,7 1-9 0,-7-1-2 0,8 1 3 15,-8-1-1-15,7 0 7 0,-7 0-4 16,7 0-3-16,-7 0 1 0,7-1 3 0,-7 1-1 15,7 0-1-15,-7 0 1 0,9 1 2 0,-9-1-6 16,5-2 0-16,-5 2 1 0,7 1 0 0,-7-1 6 0,0 0-6 16,9 0 0-16,-9 0 9 0,6 1-3 0,-6-1-6 15,0 0 5-15,0 0-3 0,9 0-3 16,-9 0 3-16,0 0 14 0,8 1-21 0,-8-1 13 16,5 0-5-16,-5 0-3 0,0 0-2 0,10 0 10 15,-10 0-6-15,5 0 1 0,-5 0 0 0,6 2 2 16,-6-2-3-16,9-2 5 0,-9 2-15 0,9 2 10 15,-4-1 12-15,-5-1-13 0,9 2 5 0,-9-2-5 16,10 0-1-16,-5 0 3 0,-5 0-5 0,10 0 4 16,-5 1 2-16,-5-1 1 0,12-1-1 0,-7 1-4 15,-5 0 6-15,11 1 0 0,-4-1-1 0,1 0 2 16,-1 0-7-16,-7 0 4 0,12 0 0 0,-5 0-7 16,1 0-1-16,1 0 7 0,-3 0 1 0,1 0 3 0,0 0-7 15,1 0 9-15,-2 0-9 0,-6 0 1 16,12 0 6-16,-6 0-4 0,-6 0 9 0,11 0 1 15,-3 0-12-15,-2 0 1 0,1 0 2 0,-7 0-7 16,10 0 8-16,-5 0 6 0,-5 0-13 0,7 0 11 0,-7 0-9 16,10 0 6-16,-10 0-15 0,9 0 16 0,-9 0-10 15,8 0 11-15,-8 0-7 0,8 0 1 16,-8 0 11-16,7 0 0 0,-7 0-20 0,8 0 9 16,-8 0-5-16,9 0 3 0,-9 0-1 0,10-1 0 15,-5 1 7-15,-5 0-3 0,8 0-2 0,-8 0 7 16,6 1-13-16,-6-1 10 0,8 0-2 0,-8 0 13 15,7 0-16-15,-7 0 4 0,9 0-8 0,-4 0 4 16,-5 0 1-16,8 1 2 0,-8-1-8 0,8 0 6 16,-3 1 1-16,-5-1 1 0,10 0 0 0,-10 0-3 0,8 0 5 15,-8 0 6-15,8 0 1 0,-3 0-14 0,-5 0 3 16,8 1-4-16,-8-1 6 0,8-1-2 0,-8 1 1 16,9 1-2-16,-9-1-2 0,9-1 2 15,-9 1 6-15,9 0 0 0,-9 0-12 0,8 0 10 0,-4-1 3 16,-4 1-5-16,9 0 4 0,-9 0 3 0,8 1-8 15,-8-1 4-15,8 0-1 0,-8 0-1 0,8 0-9 16,-3 1 15-16,-5-1-13 0,8 0 6 0,-8 0 4 16,10 0-4-16,-5 0 6 0,-5 0-2 15,10 2-9-15,-5-2 8 0,-5 0-3 0,11 0-6 0,-5 0 14 16,-6 0-7-16,11-2-14 0,-5 4 22 0,-6-2-8 16,14-2-3-16,-8 4 0 0,0-4 4 0,2 2-4 15,-8 0 5-15,15 0-2 0,-8 0 2 0,1 0-6 16,0 0-4-16,-1 2 5 0,0-2 0 15,1 0 4-15,-1 0-1 0,-1 0 4 0,2 0-2 0,0 0-9 16,-2 0 10-16,2 0-7 0,-1-2 4 0,-1 4 2 16,1-2-3-16,-7 0-2 0,12 0 3 0,-6 2 3 15,-1-2-3-15,-5 0-2 0,11 0 6 0,-5-1-6 16,-6 1 1-16,9 0-1 0,-3 0 8 0,-6 0-8 16,10 0 4-16,-10 0-5 0,9 0 0 0,-9 0 3 15,8 1-3-15,-3-1 3 0,-5 0 3 0,10-1-1 16,-10 1-6-16,8-1 3 0,-3 2 2 0,-5-1-1 15,10-1 0-15,-10 1 0 0,11-2 3 16,-5 4-1-16,-6-2-2 0,11 0-2 0,-5 0-2 16,-6 0 8-16,14 0-4 0,-9-2 1 0,3 2 2 0,0 2-2 15,0-4-5-15,1 2 0 0,-4 0-3 0,2 0 9 16,1 0-8-16,-8 0 10 0,11 2-3 0,-4-4-7 16,0 5 10-16,1-3-5 0,-8 0 6 0,11-1-1 15,-5 2 1-15,3-1-2 0,-4 1 0 0,-5-1-1 16,12-1-4-16,-7 2 1 0,4-2 1 0,-4 0-12 15,2 3 13-15,-7-2 0 0,11 0 2 0,-6 0-4 16,-5 0 12-16,11 0-13 0,-5-1-1 0,-6 1 3 16,8 1 2-16,-2-1-2 0,-6 0 3 0,8 2-1 15,-8-2-4-15,6 0 0 0,-6 0 4 0,0 0 1 16,7 0 0-16,-7 0-8 0,0 0 10 0,0 0-8 16,0 0-1-16,0 0-2 0,7-2 10 0,-7 2-3 15,0 0-1-15,0 0 0 0,0 0 3 0,0 0-7 16,0 0 1-16,0 0 1 0,0 0-8 0,0 0 9 15,0 0 1-15,0 0 2 0,0 0-1 0,0 0-10 16,0 0 12-16,-21-4-8 0,21 4 4 0,0 0 6 16,-7 0-8-16,7 0-2 0,0 0 11 0,-10-1-9 15,10 1-2-15,0 0 0 0,-9 1 11 0,9-1-25 16,-7-1-5-16,7 1 19 0,-9-1-13 0,9 1 9 16,-7-1-9-16,7 1 5 0,0 0-7 0,-12-1 2 15,12 1-2-15,-8-2 5 0,3 1 14 0,5 1-20 16,0 0 11-16,-9-3-6 0,9 3 8 0,-7-3 0 15,7 3 1-15,-5-1 0 0,5 1 4 16,0 0-1-16,-4-4 8 0,4 4-8 0,0 0 14 0,-6-3-2 16,6 3-2-16,-2-4 2 0,2 4 1 0,0 0-4 15,-5-5 6-15,5 5 7 0,0 0-13 0,-5-3 4 16,5 3-4-16,0 0 6 0,-6-3-3 0,6 3-5 16,0 0 1-16,-7-3 2 0,7 3 4 0,-5-1-2 15,5 1-6-15,-5-3 0 0,5 3 7 0,0 0-10 16,-9-2 6-16,9 2-2 0,-7 0 3 0,7 0 10 15,0 0-15-15,-8-3 1 0,8 3 2 0,-7-1 7 16,7 1-9-16,-7 0 4 0,7 0 2 0,-4-3 2 16,4 3 7-16,0 0 5 0,0 0 6 0,-7-3-11 15,7 3 7-15,0 0-14 0,0 0 6 0,0 0-9 16,0 0 0-16,0 0-5 0,0 0 4 0,0 0-1 16,0 0 2-16,0 0-7 0,0 0 2 0,0 0-1 15,0 0 1-15,0 0-2 0,0 0 3 16,0 0-1-16,0 0 0 0,0 0 0 0,0 0-1 0,0 0 2 15,0 0-1-15,13 11 3 0,-13-11-3 0,7 3-5 16,-2-2 7-16,-5-1 5 0,7 2-6 0,-2-1-4 16,-5-1-4-16,9 3 10 0,-3-2-2 0,-6-1 3 15,10 3 5-15,-1-3 0 0,-4 0-3 0,2 0-7 16,-7 0 4-16,11 1-2 0,-5-1-1 0,0 0 2 16,-6 0-2-16,10 2-2 0,-5-2 1 0,-5 0-10 15,9 0 16-15,-9 0-4 0,7 2-4 0,-7-2 9 16,7 1-5-16,-7-1-7 0,4 3 5 0,-4-3-1 15,5 3-2-15,-5-3 4 0,3 3-3 0,-3-3 4 16,0 0-2-16,5 4-7 0,-5-4 7 0,4 2-1 16,-4-2 1-16,1 6-6 0,-1-6 0 0,3 3 7 15,-3-3-1-15,0 0-1 0,3 4 5 0,-3-4-8 0,0 0 4 16,3 3 1-16,-3-3-4 0,0 0 8 16,0 0-7-16,3 6 0 0,-3-6-1 0,0 0 3 15,0 0 5-15,0 0-12 0,4 3 5 0,-4-3 1 16,0 0-1-16,0 0-1 0,0 0 3 0,0 0-5 15,0 0 3-15,0 0 3 0,0 0-12 0,0 0 14 16,0 0-5-16,0 0 0 0,0 0 1 0,4 2-3 16,-4-2 7-16,0 0-4 0,0 0-2 0,0 0-1 15,0 0 3-15,0 0 0 0,0 0-1 0,0 0 5 16,0 0-3-16,0 0-1 0,0 0-2 0,0 0-1 0,0 0 3 16,0 0-2-16,0 0 0 0,0 0 0 15,0 0-2-15,0 0 1 0,0 0-3 0,0 0 8 16,-9 7 2-16,9-7 0 0,-7 3 2 0,7-3 1 15,-8 1 2-15,2 1 2 0,1-1-8 0,-1 1 17 16,0 1-6-16,1-2-6 0,-1 2-1 0,1-2 4 0,-4 2 0 16,3 0 1-16,-2 0-5 0,4-1 8 15,-3 0-8-15,3 1 5 0,-1-1-4 0,0-1 1 16,5-1 2-16,-7 3-2 0,2-1-3 0,5-2 4 16,-7 3-1-16,7-3-1 0,-5 2-2 0,5-2-1 15,-5 3 3-15,5-3-2 0,0 0-1 0,-7 2-5 0,7-2 6 16,-4 4-10-16,4-4 6 0,-4 2 4 15,4-2-1-15,0 0 1 0,-5 4-4 0,5-4 1 16,0 0 1-16,-3 3-6 0,3-3 10 0,0 0-6 16,-6 4 3-16,6-4-8 0,0 0 3 0,0 0 3 15,-4 3-2-15,4-3-1 0,0 0 2 0,0 0-1 0,-5 2-7 16,5-2-3-16,0 0-5 0,0 0-18 16,0 0 0-16,0 0-23 0,0 0-24 0,0 0-23 15,0 0-43-15,0 0-94 0,0 0-258 0,0 0 114 16</inkml:trace>
    <inkml:trace contextRef="#ctx0" brushRef="#br0" timeOffset="-212631.42">18056 2055 81 0,'0'0'103'0,"0"0"5"0,0 0-10 16,0 0-1-16,0 0-7 0,0 0-4 15,0 0-3-15,0 0-4 0,0 0-7 0,0 0 0 16,0 0-8-16,0 0-2 0,0 0-8 0,0 0 0 0,0 0-5 16,0 0-1-16,0 0-4 0,0 0 0 15,19-3-8-15,-19 3-2 0,8 0-9 0,-8 0 5 16,9 0-6-16,-9 0 1 0,11 1-5 0,-5-1-2 15,3 0-5-15,-1 1 4 0,1-1-1 0,-1 0-1 16,0 0-7-16,1 1 5 0,-1-1-4 0,1 0-3 0,-1 2 2 16,-2-4-2-16,2 4 0 0,1-2-3 0,-2 0 0 15,0 0 4-15,0 0-5 0,-7 0 6 0,13 1-6 16,-6-1 4-16,0 0-6 0,1 0 3 16,-1 0 5-16,0 0 1 0,2 1-7 0,-1-1-1 0,0 0 4 15,0 1 3-15,1-1 1 0,0 0 0 0,-4 1-1 16,3-1-2-16,-1 1 8 0,0-1-6 0,0 0 1 15,0 0 0-15,-7 0-2 0,12 0 5 16,-5 0-7-16,-1 0 4 0,2 1-2 0,-8-1 0 0,13-1-5 16,-4 1 1-16,-2 0 5 0,1 0-2 0,1-1-3 15,-1 1 3-15,0 1-3 0,-1-2 7 0,2 1-3 16,-2 0-2-16,3-1 1 0,-3 1 5 0,3 0 3 16,-1 0-2-16,0-1-3 0,-2 1 0 0,0 0-1 15,0 0-2-15,2-1-1 0,-1 1 1 0,-1 0-1 16,-1-1 3-16,3 1 0 0,0 0-3 0,-1 0 0 15,-2 0 2-15,4 0-7 0,-3 0 6 0,3 0-4 16,-1 0 1-16,-1 0 0 0,1 0 0 0,0 0-2 16,0 0 9-16,0-2-8 0,1 2-1 0,0-1-1 15,-1 1 0-15,-1 0 3 0,2-1-2 0,-2 2 2 16,2-2-1-16,-1 1-2 0,-1 0 3 0,1 0-5 16,-1-1 4-16,-1 1-5 0,2-1 1 15,-2 0 3-15,1 2 2 0,-1-2-4 0,-7 1-1 0,11 0 3 16,-5 0-4-16,1-1 2 0,-7 1 2 0,11-1-2 15,-4 1-1-15,-7 0 1 0,10 0-1 0,0 0 4 16,-6 0-1-16,-4 0-3 0,10 0 4 0,-3 0 1 16,-7 0-3-16,9 0 1 0,-4 0-2 15,-5 0-2-15,10-2 3 0,-10 2 0 0,11 0 3 0,-4 0-2 16,-7 0 1-16,13 0-2 0,-7-1 4 0,-1 1-5 16,-5 0-1-16,10 0 1 0,-10 0 4 0,10 0-1 15,-4 1-3-15,2-2 0 0,-8 1 1 0,10 0 0 16,-2 0 0-16,-2 0 3 0,-6 0-3 0,14 0 0 15,-8 0-1-15,-1 1 2 0,-5-1 0 0,15-1 2 16,-8 1-4-16,2 0-1 0,-4 0 4 0,3 1-5 16,-8-1 3-16,13-1-1 0,-5 1-1 0,-1 0 3 15,0-1-1-15,2-1-1 0,-4 4 1 0,2-2 1 16,1 0-2-16,0 0 1 0,0 0-1 0,-1 0-1 16,2 0 2-16,-1 0 2 0,1 0-4 0,0 0 2 15,-1 1-3-15,0-2 3 0,0 1 0 0,1 1 1 16,-1-1 1-16,1 0-2 0,-1 0 0 0,1 0 1 15,1 0-1-15,-2 0 0 0,1 0 4 0,0 1-5 0,0 1 4 16,-1-2-1-16,-1 0-3 0,4 1 7 16,-4-1-6-16,0 1-3 0,2-1 5 0,-2 1-6 15,-1 0 0-15,1 0 4 0,0 0 0 0,0-1-2 16,1 0 3-16,0 1-2 0,1-1 2 0,-4 2 1 16,4-2-3-16,-3 1-1 0,1 0 2 0,1 0 16 0,-1-1-18 15,1 1 1-15,1 0 2 0,-1-1-6 16,1 0 12-16,-2 2-9 0,3-2 3 0,-2 2 0 15,0-2-2-15,1 0-2 0,3 0 2 0,-4 1 1 16,0-2-3-16,-1 1 0 0,2 0 0 0,-1 0 6 0,1 1-2 16,-1 0 1-16,-1-1-2 0,0 0 2 0,0 0-1 15,-7 0-3-15,11 1 0 0,-4-2-1 0,2 1 4 16,0 1-5-16,1-1 4 0,-4-1 1 0,1 2-1 16,-1 0-1-16,-6-1 3 0,12 0 0 15,-4 0-4-15,-4 0 0 0,3 1 10 0,1-1-10 0,0-1 3 16,-1 2-1-16,-2-1-2 0,3 0 1 0,-2 1 0 15,-6-1 2-15,11 0-1 0,-5 0-1 0,1 0 0 16,-1 0 0-16,-6 0 2 0,13 1-5 16,-9-1 6-16,4 0 0 0,-1 0-5 0,-2 0 3 15,2 1 16-15,1 0-16 0,-1-1 0 0,3 1-5 0,-3 0 2 16,1-1 3-16,0 1-2 0,2-1 0 0,-3 0 4 16,2 1-1-16,-2-1 2 0,1 1-5 0,0 0 2 15,-3-1 0-15,4 0 3 0,-2 1-5 0,-1-1 4 16,4 0-3-16,-10 0 2 0,12 0-1 0,-5 1 0 15,0-1-6-15,0 1 6 0,-7-1 0 0,11-1 2 16,-2 2-4-16,0-1 2 0,-3 1 3 16,2 0 0-16,1 0 1 0,-1-1 4 0,1 0 5 15,-1 1 4-15,0-1 1 0,-1 0-2 0,3 1 0 0,-3-2 0 16,3 2-6-16,-1-1 2 0,-5 0-3 0,5 1 0 16,-2-2-1-16,0 2 1 0,-7-1-2 0,10-1-1 15,-4 2-1-15,1-2 2 0,-7 1 2 0,9 0-4 16,-9 0 2-16,10 1 1 0,-10-1 1 0,8 0-4 15,-8 0 10-15,0 0-7 0,7-1-4 0,-7 1 4 16,0 0 0-16,7 0-4 0,-7 0 2 16,0 0-2-16,0 0-1 0,5 1 1 0,-5-1-3 0,0 0-5 15,0 0 1-15,0 0-4 0,0 0-10 0,0 0-9 16,0 0-25-16,0 0-18 0,0 0-24 0,0 0-32 16,-20 5-34-16,11-5-154 0,-1 0-340 0,0 0 151 15</inkml:trace>
    <inkml:trace contextRef="#ctx0" brushRef="#br0" timeOffset="-99265.13">18806 3618 76 0,'0'0'172'15,"10"-11"-12"-15,-10 11-11 0,0 0-8 0,0 0-12 0,0 0-9 16,0 0-13-16,0 0-13 0,0 0-6 16,0 0-18-16,0 0 0 0,4-2-9 0,-4 2-4 0,0 0-8 15,0 0 2-15,10 0-11 0,-10 0-4 0,10-1-2 16,-4 1-7-16,2 0 7 0,2 0-7 16,2-1-1-16,-1 1 2 0,1 0-1 0,4-2-2 15,-2 2 11-15,1-2 0 0,2 2-1 0,-4-1-5 0,1 0-1 16,0 1-1-16,2 0 0 0,0-1-6 0,0 1-3 15,-2-1 2-15,0 1-2 0,0 0-2 0,0-1-3 16,-1-1-2-16,1 4 2 0,-3-4-5 0,1 2 1 16,0-1-1-16,3 1-1 0,-3 0 0 0,2 0-2 15,-4 0 0-15,1 0-2 0,3 0 0 0,-1 0 1 16,1 0 0-16,-3 1-3 0,3-1 2 16,0 0-2-16,-4 0 2 0,0 0-5 0,5 0 4 15,-3 0-2-15,3 0 3 0,-3 0-2 0,3-1-2 0,-1 0 0 16,0 1 3-16,0-1-3 0,0 0 1 0,-1 0 0 15,0 1 2-15,3-2 0 0,-3 2 2 0,1-1 4 16,0 0-1-16,0-1-3 0,1 0 5 0,1 1 2 16,-1 1 3-16,0-3 1 0,2 3 0 0,-4-1-4 15,4-1 2-15,-2 1-2 0,2 1 0 0,-3-2-8 16,1 4 7-16,-2-4-1 0,-1 4-1 0,1-2-2 16,-4 0 0-16,1 0-3 0,0 0 1 15,0 0 1-15,-1 1-2 0,1-2 0 0,0 1 1 0,0 1-1 16,0-1-1-16,0 0-2 0,0 0 2 0,-1 3-1 15,1-3 0-15,3 0-2 0,-3 1 3 0,0-1 0 16,4 2-5-16,-1-2 1 0,-3 0 4 0,3 0-3 0,0 0 3 16,-3 0-1-16,2 0 0 0,-2 0-1 0,0 0-1 15,0 0 3-15,0 0-2 0,0 0 1 16,-3 0-1-16,3-2 1 0,-1 2-5 0,-1 0 3 0,1-1 0 16,-1 1 2-16,0 0-1 0,1 0-1 0,-2-1 1 15,1-1 2-15,1 2-3 16,-1 0 4-16,0 0-3 0,0 0 1 0,-1 0 0 0,0 0-1 15,0-1-4-15,-7 1 3 0,11 0 2 0,-11 0 0 0,7-2 1 16,-7 2-1-16,6-1 3 0,-6 1-3 0,0 0 0 16,0 0-2-16,7-1 1 0,-7 1 0 15,0 0-6-15,0 0-10 0,0 0-15 0,0 0-24 0,0 0-21 16,0 0-26-16,-19 5-19 0,19-5-18 0,-12 0-22 16,4 2-167-16,-6-1-353 0,2-1 157 0</inkml:trace>
    <inkml:trace contextRef="#ctx0" brushRef="#br0" timeOffset="-58721.07">10987 3733 64 0,'0'0'135'0,"0"0"-14"0,0 0-5 0,0 0-9 0,0 0-7 15,0 0-3-15,0 0-8 0,0 0-5 0,0 0-2 16,13-1-10-16,-13 1-2 0,7 0-4 0,-7 0-10 15,10 0-3-15,-4-2-8 0,-6 2-7 16,12 0-2-16,-6 0 0 0,3-1 3 0,0 1-11 0,-1 1 3 16,0-1-10-16,2 0-6 0,-2 0 3 0,1 0 0 15,0 0-3-15,-1 0-1 0,0 2-5 16,1-2 3-16,-3 0-2 0,3 0 0 0,-2 0-2 0,1 0 0 16,0-2 2-16,-1 2-9 0,3-1 5 0,-1 1-3 15,1-1 3-15,-2 0 2 0,2 0-4 0,0 0-3 16,1-1 5-16,-1 0-3 0,3 1 0 0,-3 0 11 15,0-1-2-15,0 0-7 0,1 1 4 0,-1-1 7 16,2 0-2-16,1 1 2 0,-3 0-5 0,-2-1-1 16,3 1 2-16,-1 0-1 0,-2 0-10 0,2-1 6 15,0 2 0-15,2-1 3 0,-3 0-4 0,-1-1-3 16,1 1 4-16,0 1 0 0,1 0-4 0,-2 0 2 0,0 0 0 16,0 0-2-16,0-2-5 0,1 2 1 15,1 0 6-15,-3-2-6 0,3 2 5 0,-1-1 2 16,1 1-6-16,-1 0 0 0,1 0-2 0,-1 0 4 0,0 0 2 15,1 0-2-15,-1 0 0 0,0 0-5 16,1 0 1-16,0-1 0 0,-1 1 7 0,2-2-4 16,-2 2 2-16,1 0-2 0,0 0 0 0,-1 0 4 0,0 0-11 15,-1 0 6-15,1-1 5 0,0 2-1 0,-1-2 7 16,1 1 0-16,0 0-4 0,0 0 2 16,-1 0 1-16,1-2-5 0,0 2 2 0,0-1 3 0,0 1-4 15,1 0-1-15,0 0 2 0,1-1 2 0,-1 1-5 16,0-2 3-16,1 2-3 0,-3-2-1 0,1 2 5 15,1 0 1-15,-1-1-7 0,1 1-2 0,-1-2 4 16,-2 2 3-16,1 2-4 0,-2-4-1 0,1 1-3 16,-7 1 1-16,14 0-2 0,-8-1 4 0,2-1 3 15,0 2-5-15,-3 2 0 0,4-2 1 0,-2 0 2 16,-1 0-3-16,-6 0 2 0,14 0-2 0,-9 0-4 16,1 1 5-16,1-1 2 0,-7 0-6 0,13 3 8 15,-7-3-7-15,-6 0 4 0,11 0 1 0,-5 0-2 16,1 1-1-16,-7-1-1 0,10-1 5 0,-3 1-4 15,0 0 1-15,0 0-3 0,0 0-3 0,1-2 8 16,1 2 0-16,-9 0-1 0,14-1 3 0,-6 2 2 16,1-2 1-16,-1 0-5 0,1 1 7 0,0 0-3 0,0 0-2 15,1-2 0-15,-2 2 2 0,1 0-2 16,0 0 0-16,0-1 0 0,1-1-3 0,0 2 1 16,-2 0 2-16,2 0 1 0,-2 0-5 0,2-1 0 15,-1 0 1-15,1 1-2 0,-2-1 2 0,2 1-1 16,-3 0-3-16,1 0 6 0,-1 1-2 0,0-1-2 15,-1 0 3-15,-6 0-3 0,13 1 3 0,-8-1-1 16,1 1-4-16,-6-1 4 0,10-1 0 0,-4 2-1 16,-6-1 0-16,11 0-5 0,-6 0 4 0,-5 0 3 0,13-1-12 15,-6 0 10-15,2 0 2 0,-2 1-1 0,1-1-2 16,1 1 4-16,-1 0-2 0,-1 0-2 0,3 0 3 16,0 0-6-16,-2-2 3 0,2 2 0 0,-1 0-1 15,-1-1 5-15,-1 1-2 0,1 1 0 0,-8-1 0 16,13-1-5-16,-6 2 6 0,-3-1-1 0,-4 0-8 15,10 0 6-15,-10 0 2 0,9 0 2 0,-9 0-4 16,7 0-6-16,-7 0 6 0,4 2 2 0,-4-2-2 16,7 0 6-16,-7 0-7 0,7 0 4 0,-7 0 4 15,0 0 1-15,11-2-2 0,-11 2 3 0,10 0 0 16,-6 0 0-16,-4 0-3 0,12 0 2 0,-7 0-2 16,-5 0-2-16,10-1 2 0,-3 0 2 0,-7 1-4 15,10-1 0-15,-10 1-3 0,9 0 0 16,-4-1 1-16,-5 1-5 0,7 0 6 0,-7 0 1 0,9 1 2 15,-9-1-4-15,7 0-1 0,-7 0 3 0,5 1-4 16,-5-1 5-16,0 0-4 0,10 0 3 0,-10 0-4 16,9-1 5-16,-9 1-3 0,7 1 1 0,-7-1-1 15,7-2 1-15,-7 2-1 0,5-1 2 0,-5 1-4 16,0 0 3-16,9-1-1 0,-9 1-2 0,0 0 2 0,7 0 0 16,-7 0-4-16,0 0 3 0,0 0-4 0,0 0-7 15,7-1-14-15,-7 1-16 0,0 0-15 16,0 0-13-16,0 0-29 0,0 0-24 0,0 0-23 15,0 0-171-15,-20 7-342 0,15-7 151 0</inkml:trace>
    <inkml:trace contextRef="#ctx0" brushRef="#br0" timeOffset="-42312.71">15222 3872 39 0,'0'0'130'0,"0"0"-10"0,0 0-1 16,0 0 1-16,0 0 5 0,0 0 3 0,0 0-6 16,14 2-5-16,-14-2-8 0,6 0-8 0,-6 0-3 15,9 0-9-15,-3 0-4 0,-6 0-10 0,14 0-2 16,-8 0-2-16,2 0-3 0,1 0-4 0,1 0-8 16,1 1 1-16,-1-2-3 0,1 1-2 0,0 0-4 15,2 1-2-15,0-1-5 0,0 0-2 0,1-1-2 16,0 1-2-16,-4 1-5 0,2-1-5 0,2 0 1 0,-4 0 2 15,1 0-6-15,2 0-4 0,-4 0 2 16,4 0-7-16,-4 2 3 0,2-2-1 0,-2 1-3 0,1 0 3 16,0-2 0-16,0 2-2 0,-1-1 2 0,1 1-1 15,-1 0 0-15,0-1-2 0,1 1-1 16,-1 0-1-16,0-1 2 0,2 2-3 0,-1-2 3 0,-1 2 3 16,1-1 3-16,0-1 2 0,1 0 5 0,-1 0 0 15,0 2 1-15,3-2 2 0,1 0-1 0,-4 2 2 16,3-2-3-16,1 0-4 0,-3 1 2 0,-1-1-2 15,0 0-1-15,0 1-4 0,-1-2-3 0,1 2 1 16,-2 1 0-16,1-2-2 0,2 0 1 0,-4 0-3 16,2 0-2-16,-2 1-1 0,2-2 1 0,-9 1-3 15,14 0 2-15,-6 0 0 0,0 1-5 16,1-1 2-16,0 0-2 0,-1 0 0 0,1 0 0 0,0 0 2 16,0 2 0-16,1-2-4 0,-1 0 4 0,1 0-1 15,0 0 0-15,0 0-3 0,1 2 0 0,-1-2-2 0,1 1 2 16,-1-1 3-16,-1 0-2 0,1 1-1 15,0-1-2-15,0-1 4 0,-2 2-1 0,1-1 0 16,1 1-2-16,-3-1 3 0,-1 0 1 0,-6 0-6 16,11 0 1-16,-6 0 0 0,1 0 2 0,-6 0-1 0,13-1-1 15,-9 2-2-15,2-1 5 0,1 0-4 16,1 2 1-16,-2-2 0 0,2 0 3 0,-1 0-1 16,2 0-3-16,-1 2 2 0,2-2-1 0,0 1 1 0,-2-1 3 15,2-1-4-15,0 2 1 0,0-2 2 0,0 2 1 16,-1-1-2-16,0 0-4 0,2 0 3 0,-2 0 3 15,1 0-1-15,-2 3-3 0,2-3 3 0,-3 0-5 16,3 0 5-16,-3 0 0 0,0 0-5 0,-2 0 8 16,2 0-5-16,-7 0 3 0,12-2-3 0,-8 4 5 15,-4-2 4-15,10 0 4 0,-10 0 2 0,7 0 2 16,-7 0 3-16,6-2-4 0,-6 2-3 0,0 0 2 16,0 0-1-16,0 0 1 0,7 2-3 0,-7-2 1 15,0 0-2-15,0 0-3 0,0 0-2 0,0 0 0 16,0 0-10-16,0 0-8 0,0 0-17 0,0 0-17 15,0 0-22-15,0 0-25 0,0 0-22 0,0 0-28 16,0 0-18-16,0 0-29 0,-24 1-19 0,14-1-188 16,-6 0-430-16,1 2 191 0</inkml:trace>
    <inkml:trace contextRef="#ctx0" brushRef="#br0" timeOffset="-7100.55">7065 4430 33 0,'0'0'77'0,"0"0"-8"0,0 0-10 16,0 0-4-16,0 0 9 0,0 0-11 0,0 0 1 0,0 0 4 15,0 0-10-15,0 0-3 0,0 0-4 0,0 0 0 16,0 0-6-16,0 0-2 0,0 0-3 15,0 0-4-15,0 0-1 0,0 0-13 0,0 0 3 16,0 0 4-16,0 0-6 0,0 0 5 0,0 0-9 0,0 0-8 16,0 0 11-16,0 0-10 0,0 0 7 15,0 0-3-15,0 0 3 0,0 0-5 0,6 1 1 16,-6-1 0-16,0 0 3 0,0 0-6 0,0 0 3 0,7 0 1 16,-7 0 5-16,0 0-9 0,6 2-2 0,-6-2 3 15,0 0-5-15,8 0 6 0,-8 0-4 0,7 0-3 16,-7 0 5-16,8-2 3 0,-3 1 8 0,-5 1-11 15,9-1 2-15,-9 1-3 0,9-2 1 0,-4 0-1 16,-5 2 1-16,9-1 6 0,-9 1-9 0,8-2 0 16,-8 2 2-16,5-1 3 0,-5 1-6 0,7-1 6 15,-7 1-5-15,0 0 2 0,6-2 8 0,-6 2-10 16,0 0 0-16,7 0-4 0,-7 0 3 0,0 0-6 16,0 0 11-16,9 0-1 0,-9 0 3 0,0 0-3 15,0 0-5-15,9 2-1 0,-9-2 7 0,5 0 0 0,-5 0-1 16,0 0-4-16,7 1 13 0,-7-1-11 0,0 0 2 15,9 0 8-15,-9 0-4 0,8-1 4 16,-8 1-1-16,9 1 1 0,-9-1-3 0,9-1-3 0,-9 1 4 16,9-2-20-16,-9 2 27 0,9 0 1 0,-4-1-6 15,2 0-7-15,-7 1 9 0,8-2-6 16,-2 2 4-16,-6 0 0 0,10-1-2 0,-10 1-8 0,9-1 7 16,-4-2 3-16,-5 3-6 0,8 0-6 15,-8 0 9-15,6 0-5 0,-6 0 4 0,0 0-4 0,9-1 2 16,-9 1-8-16,0 0 11 0,8 0-7 0,-8 0 3 15,0 0-3-15,7 0 8 0,-7 0-4 0,0 0 0 16,8 0-4-16,-8 0-2 0,6 0-2 0,-6 0 5 16,0 0-1-16,8 1-2 0,-8-1-3 15,0 0 5-15,9 0 4 0,-9 0 0 0,5 0-8 0,-5 0 1 16,0 0 3-16,9 0 3 0,-9 0 0 0,5 3-6 16,-5-3 8-16,5 1 1 0,-5-1-12 0,0 0 13 15,7 2-2-15,-7-2-4 0,4 1 1 0,-4-1-3 16,0 0-4-16,7 2 5 0,-7-2 5 0,6 3-7 15,-6-3 5-15,4 3-4 0,-4-3-7 0,0 0 8 16,8 0 0-16,-8 0 3 0,0 0 1 0,7 0-3 0,-7 0-7 16,7 1 4-16,-7-1 4 0,7 0 0 0,-7 0-4 15,9 0 3-15,-9 0-1 0,10 0-1 16,-7 1 1-16,-3-1-1 0,8-1 6 0,-8 1 3 0,10 0-11 16,-6 1 7-16,-4-1-7 0,8 1 5 0,-8-1-1 15,7 0 1-15,-2 0 2 0,-5 0-8 0,7 2 4 16,-7-2-1-16,8 1-5 0,-8-1 7 0,9 0 3 15,-9 0-10-15,9 0 1 0,-4 1 0 0,-5-1 10 16,10 0-3-16,-6 0 1 0,-4 0-3 0,12-1 2 16,-7 1-1-16,-5 0-2 0,11 0-3 0,-5 0 12 15,2 1-7-15,-1-1-3 0,2 0 1 0,-9 0 5 16,11 0-5-16,-6 0 5 0,-5 0-5 0,12 2-9 16,-8-2 11-16,2 0 2 0,-6 0-5 0,9 1 1 0,-4-1 0 15,-5 0 3-15,8 3-2 0,-8-3 4 0,9 1-4 16,-5 1 5-16,-4-2-5 0,8 0 3 0,-4 1-6 15,-4-1 7-15,9 1-8 0,-9-1 1 16,10 1 2-16,-6-1 8 0,-4 0-7 0,8 0-3 16,-2 1-1-16,-6-1 2 0,10 0 5 0,-4 1-3 0,-6-1-1 15,11 0 1-15,-11 0 1 0,10 0-3 16,-5 0 0-16,-5 0 2 0,9 1 4 0,-5 0-8 0,-4-1 5 16,10 0-4-16,-10 0 1 0,8 2 3 0,-2-2-4 15,-6 0 3-15,7 2 2 0,-3-1 0 0,-4-1-1 16,10 2 1-16,-10-2-9 0,7 1 7 0,-3 0 2 15,-4-1-5-15,9 2 3 0,-9-2 6 0,8 0-2 16,-8 0-3-16,9 1 2 0,-5 0-3 0,-4-1 4 16,7 1-5-16,-7-1 3 0,8 0-4 0,-8 0 4 15,9 1-11-15,-9-1 7 0,7 1 3 0,-7-1 1 16,8-1 1-16,-8 1 0 0,9 0-3 0,-5 1-3 16,-4-1 8-16,10-1-2 0,-4 2-3 0,-6-1-2 0,9 0 3 15,-3 0-5-15,-6 0-1 0,10 0 3 0,-6 2 3 16,2-1 0-16,-6-1 1 0,10 0-11 15,-5 0 12-15,-5 0-7 0,10 0 3 0,-3 2 0 0,-7-2 3 16,9 0 1-16,-4 0 1 0,-5 0-1 0,7 3 0 16,-7-3 4-16,9 0-9 0,-9 0 5 0,8 0-6 15,-8 0 9-15,9 0-16 0,-9 0 14 16,8 0-10-16,-8 0 13 0,7 0-15 0,-7 0 15 0,7 0-5 16,-7 0-7-16,7 0 7 0,-7 0-6 0,10 0 3 15,-10 0 4-15,7 0-4 0,-7 0 0 0,11 0-4 16,-6-2 6-16,-5 2-6 0,11-1 2 0,-7 1 8 15,3-2-5-15,-7 2 1 0,11-1-1 0,-5 1 2 16,-6 0 3-16,11 0-6 0,-6 0 3 0,-5 0-4 16,9-2 2-16,-3 2 3 0,-6 0-1 0,7-1-7 0,-7 1 4 15,7 1 0-15,-7-1 0 0,7 0 3 16,-7 0-3-16,6 2 3 0,-6-2-10 0,0 0 7 16,8-2 4-16,-8 2 1 0,0 0-3 0,7 2-6 0,-7-2 8 15,0 0-8-15,7 0 7 0,-7 0-6 16,7 0 10-16,-7 0-8 0,9 0 0 0,-9 0-2 15,7 0 6-15,-7 0-2 0,10-2 5 0,-5 4-2 0,-5-2-2 16,9-2-6-16,-9 2 2 0,8 0 3 0,-1 0-2 16,-7 0 5-16,9-1 2 0,-9 1-6 15,8 0 0-15,-2-1 2 0,-6 1 2 0,8 0 0 0,-8 0-8 16,7-1 8-16,-7 1-7 0,10-1 2 0,-6 2 0 16,-4-1-4-16,10 0 7 0,-10 0 3 0,10 0 2 15,-10 0-9-15,10 1 1 0,-6-1 4 0,-4 0-5 16,11-1 3-16,-8 0-2 0,-3 1 2 0,11 0 0 15,-6 1 2-15,-5-1-6 0,10-1 7 0,-10 1-4 16,9 0 5-16,-3 0 0 0,-6 0 0 0,9-1-5 16,-9 1 1-16,8 0 1 0,-8 0 0 0,7 0-3 15,-7 0 1-15,8 0-1 0,-8 0 2 0,6 1 3 16,-6-1-5-16,7 0-1 0,-7 0-7 0,7 1 3 16,-7-1 3-16,7 0-6 0,-7 0 4 0,7 1-9 15,-7-1 6-15,7 0 8 0,-7 0-3 0,9 1-7 0,-9-1 12 16,7 0-6-16,-7 0 3 0,8 0 0 15,-8 0-4-15,9 0 5 0,-9 0 2 0,9-1-14 0,-9 1 12 16,8 0 3-16,-8 0-8 0,9 0 4 0,-4-1 3 16,-5 1-2-16,10 1-4 0,-4-1 0 15,1 0 1-15,-7 0 4 0,10-1 0 0,-4 0 6 16,2 0-7-16,-8 1 4 0,13 0-9 0,-7 0 6 0,2 0-9 16,-1 0 8-16,-1 0 1 0,-6 0-13 0,12 0-5 15,-4 0 9-15,-1 0 0 0,2-2 2 0,-9 2-4 16,11 0-1-16,-5 0 3 0,0 0-8 0,-6 0 7 15,13-1 0-15,-8 0 1 0,-5 1 5 0,9-1-1 16,-9 1 6-16,11 0 0 0,-6-1-9 0,-5 1 2 16,10-1 12-16,-10 1-7 0,9-1-3 0,-9 1-2 15,11-1 8-15,-11 1-9 0,9 0 10 0,-9 0-1 16,7 0 0-16,-7 0-9 0,7 0 4 0,-7 0-2 16,8 0-4-16,-8 0 5 0,7-2 4 0,-7 2 2 0,7 0 1 15,-7 0-1-15,0 0 0 0,10-1-4 0,-6 2-1 16,-4-1 5-16,7 0-2 0,-7 0 6 0,9-2-11 15,-9 2 1-15,10 0 6 0,-6-1-5 0,-4 1 2 16,9-1 2-16,-9 1 3 0,9 1-7 16,-9-1 3-16,10-2-6 0,-5 3 14 0,-5-1-14 15,12-1 8-15,-8 1-6 0,-4 0 7 0,9 0-4 16,-9 0 3-16,9 0 0 0,-2-1-4 0,-7 1 6 0,8 1-1 16,-2-1-11-16,-6 0 11 0,11 0-4 0,-5 0-4 15,-6 0 1-15,12-1-1 0,-5 1 6 0,-2 1 3 16,3-1 5-16,-2 0-15 0,-6 0 1 0,13-1 8 15,-5 1 0-15,1 0-3 0,-2 0-3 0,-1 1 6 16,1-1-7-16,0 0 8 0,-7 0 0 0,10-1-2 16,-1 1-4-16,-9 0 2 0,10-1 3 0,-5 1 0 0,-5 0-1 15,10 0 5-15,-10 0-6 0,8 1-3 16,-8-1-3-16,9-1 5 0,-4 1-4 0,-5 0 3 16,8 0-2-16,-8 0 6 0,9 0-7 0,-9 0 8 15,8-2-8-15,-8 2 10 0,10 0-9 0,-10 0-1 0,9 0 6 16,-3 0-13-16,-6 0 11 0,12 0 2 15,-7 0 0-15,2-1 3 0,-7 1-8 0,11 0 4 16,-5 0-3-16,2-1 0 0,-1 1-3 0,3-2 10 0,-3 2 1 16,1 0-1-16,-1 0-5 0,-1 0-3 0,-6 0 1 15,14 0 5-15,-7-1-6 0,0 1-1 16,-1 0 1-16,1 0 4 0,-7 0 1 0,15-2-1 0,-8 2 7 16,-2 0 1-16,2 0 3 0,-2-2-5 0,3 2 0 15,-1-2 0-15,-7 2-7 0,11 0 6 0,-5 0-11 16,-1 0 13-16,3 0-2 0,-8 0-4 0,11-1 7 15,-5 1-14-15,-6 0 15 0,7 0-7 0,-7 0 1 16,7-1 4-16,-7 1-11 0,0 0 8 0,8 0 2 16,-8 0-8-16,8 0 4 0,-8 0-8 0,7-1 4 15,-7 1-1-15,0 0 2 0,10 0-3 0,-10 0 7 16,9 0-1-16,-9 0-5 0,10 0-6 0,-5 0 12 16,-5 0 0-16,8-2-1 0,-1 4-10 0,-7-2 6 15,10 0 1-15,-3 0-17 0,-7 0 21 0,10-2-3 16,-3 2 0-16,-7 0 11 0,12 0-15 0,-6 0 5 15,-6 0 1-15,10 0-3 0,-6 2 1 0,-4-2 2 0,10 0-7 16,-10 0 6-16,10-2 4 0,-5 2-7 16,-5 0 4-16,10 0 1 0,-10 0-2 0,10 0-2 0,-4 0 3 15,-6 0-3-15,10 2 3 0,-5-2-5 0,-5 0 1 16,13-2-4-16,-8 4 3 0,3-4 1 16,-1 2 0-16,2-1 5 0,-3 1-13 0,3 0 13 0,-1 0-3 15,-2 1 3-15,2-1-2 0,1-1-8 0,-2 1 6 16,2 0-3-16,0 0 8 0,-1 0-1 0,1 0 1 15,-1 0-9-15,1 0 1 0,-2 0 3 0,2 0-3 16,-2 0 3-16,1 0 4 0,-1 0-3 0,1 0 4 16,-1 1-5-16,0 1-2 0,-1-2 0 0,1 0-6 15,2 1 4-15,-1 0 4 0,-1-1-1 0,1 1 5 16,-2-1-2-16,2 0 1 0,1 0-2 0,-2 0 1 16,0 2-6-16,0-1 6 0,-7-1-1 0,10-1 2 15,-4 2 1-15,0 0-5 0,-1-1-4 0,-5 0 10 0,12 2-4 16,-6-2 2-16,-6 0-5 0,7 1 3 15,-3 1-1-15,-4-2 0 0,10 1 6 0,-5 0-5 16,-5-1-3-16,8 0 1 0,-2 2-1 0,-6-2 2 16,8 0 3-16,-1 1-3 0,-4 0-3 0,-3-1 7 0,11 2-9 15,-7-1 8-15,-4-1-3 0,13 0-4 16,-7 1 5-16,-1 0-1 0,5-1-11 0,-3 0 16 16,-2 0-9-16,4 2 6 0,-5-2-1 0,-4 0-6 0,13 0 6 15,-6 0 4-15,-1 1-5 0,1 0 6 0,0-1-2 16,-1 0-2-16,-6 0 2 0,12 0-5 0,-5 1 0 15,-7-1 1-15,13-1-5 0,-6 0 3 0,0 1 7 16,0 1-2-16,2-2 2 0,-2 1-10 0,1-1 4 16,1 1-4-16,-1 1 10 0,0-1-6 0,-1 0 3 15,3 0-4-15,0 0 8 0,-3 1-8 0,2-1-4 16,-1 0 7-16,3-1-3 0,-3 1 4 0,0 0-5 16,0 0 6-16,-1 0-9 0,2 0 12 0,-1-1-4 15,-1 2-2-15,1-2-4 0,-2 2 5 0,-6-1-1 0,11 1 6 16,-5-2-18-16,-6 1 13 0,11 1 5 0,-6 0-9 15,0-1 0-15,-5 0 0 0,10 0 0 16,-3 1 2-16,-7-1 2 0,10 0-4 0,-6 1 7 16,-4-1-2-16,10 1 2 0,-10-1-4 0,10 1-1 0,-6-1 3 15,-4 0 1-15,11 0-1 0,-6 0-6 16,2 0 3-16,-2 2-1 0,2-2-1 0,-7 0-1 16,14 0 7-16,-8 0 1 0,2 1 0 0,1-1-9 15,-1 1 3-15,-1-1 2 0,1-1 4 0,1 2-6 0,-3-1 7 16,2 1-10-16,-1-1 4 0,2 0 7 0,-4 1-10 15,4-1 10-15,-3 0-4 0,1 1-10 0,1-1 11 16,1 2-3-16,-4-2-3 0,-5 0 4 0,13 1 3 16,-8-1-3-16,1 0-4 0,1 0-1 0,-7 0 7 15,13 2-3-15,-6-4 3 0,-7 2-3 0,11 0 3 16,-7 0-4-16,-4 0 0 0,10 0 3 0,-10 0-8 16,10-1 1-16,-10 1 5 0,7 0 1 0,-7 0-1 15,7 0-4-15,-7 0 3 0,7 0 1 0,-7 0-1 0,7-2 3 16,-7 2 8-16,7 0-8 0,-7 0-7 15,7-1 4-15,-7 1-2 0,10-1 0 0,-10 1-2 0,8 0 13 16,-8 0-12-16,9-2 10 0,-9 2-2 16,10-1-8-16,-5 1 11 0,-5 0-10 0,10 0 8 0,-10 0-4 15,10-2 2-15,-6 4-4 0,-4-2-10 16,12 0 17-16,-7-2-2 0,-5 2-8 0,8 2-2 16,-8-2 10-16,9-2-1 0,-9 2 4 0,11 0-3 0,-6 0-7 15,0 0-8-15,-5 0 7 0,10 0 3 0,-4 0-1 16,-6 0 0-16,11 0 9 0,-6 0-13 0,-5 0 9 15,12 0 0-15,-7 0-9 0,-5 0 10 0,12 0-6 16,-5 0 6-16,-7 0-12 0,12-1 10 0,-6 1 2 16,1-1-2-16,1 1-6 0,-8 0 12 0,13 0-10 15,-7 0-4-15,1 1-1 0,2 0 13 0,-1-2-6 16,0 1-3-16,-8 0 12 0,13 0-14 0,-7-1-2 16,2 1 9-16,0 0 1 0,-1-1-5 0,1 1-1 15,-1-1 4-15,0 1-1 0,-7 0 2 0,14 0-3 16,-9 0 9-16,1-1-12 0,-6 1 6 0,11-1-4 15,-5 1 6-15,-1-1-5 0,-5 1 3 0,12 0-6 16,-6-2-1-16,-6 2 6 0,10 0 0 0,-6-1 6 0,-4 1-5 16,12 0-1-16,-7 0 9 0,-5 0-17 0,12-2 10 15,-7 2-3-15,2 0 0 0,-2-1 0 0,3 0-1 16,-8 1-1-16,11-1-4 0,-5 0-2 16,-1 1 11-16,4 0-3 0,-9 0-2 0,14-2 5 0,-8 2-1 15,1 0-2-15,1 0 3 0,0 0 2 0,-8 0-4 16,12 0-2-16,-4 0-1 0,1 0-6 0,-1 0 10 15,-1 0 5-15,1 0-11 0,0 0 1 0,0 0 7 16,0 0-3-16,-1 0 4 0,1 2-18 0,0-4 14 16,-2 4 0-16,-6-2 0 0,15 0-4 0,-9 0 2 15,0 0-1-15,0 0-2 0,2 0 9 0,0 0 3 16,-1-2-14-16,-7 2 9 0,11 0-1 0,-4 0-1 16,-1-1-4-16,-6 1 6 0,10 0-6 0,-4 0 7 15,-6 0-7-15,10 0 5 0,-5 1 1 0,-5-1-1 0,10-1-1 16,-5 1-4-16,-5 0 4 0,10-1-11 0,-10 1 10 15,9 0-6-15,-9 0 6 0,8-2-6 0,-3 4 7 16,-5-2 2-16,10 0-3 0,-5 0 1 0,-5 0 4 16,10-2-6-16,-10 2 2 0,10 0 2 0,-10 0 2 15,10 0-8-15,-5 0 3 0,-5 0-3 16,12 0 3-16,-7 0 0 0,-5 0 0 0,11 0-3 16,-6 0 5-16,-5 0-2 0,11 0-3 0,-7 0 10 0,-4 0-7 15,11 2-1-15,-11-2-2 0,9 0 3 0,-4 0 1 16,-5 0-1-16,10 1-3 0,-5-1 7 0,-5 0-1 15,9 0-8-15,-3 1 2 0,-6-1 5 0,9 0 0 16,-3 0-5-16,-6 0 7 0,10 0-9 0,-6 0 3 16,3 2-9-16,-7-2 14 0,11-2-1 0,-5 4-1 15,0-2 2-15,-6 0-1 0,9 0-2 0,0 1 1 16,-9-1-1-16,10 1 0 0,-4 0 3 0,0 0 1 16,0 0-3-16,0 0 1 0,0 0-5 0,-6-1 8 15,12 2-5-15,-8-2-1 0,2 1 4 0,-6-1-7 0,10 2 6 16,-4-2-3-16,-1 2-5 0,-5-2 5 0,10 2 2 15,-5-2-4-15,-5 0 8 0,10 2-6 16,-4-2 0-16,-1 0 3 0,1 1-1 0,-6-1 0 0,9 0-1 16,-9 0-1-16,11 0 1 0,-6 1-8 15,1-1 8-15,-6 0-8 0,11 1 13 0,-5-1-8 16,-6 0 7-16,11-1-6 0,-4 1-4 0,0 0 15 0,2 0-9 16,-4 1 3-16,-5-1-4 0,12 0 2 0,-5 1-1 15,-2-1 0-15,2 1 0 0,-7-1 8 0,12 0-13 16,-8 2 8-16,-4-2-3 0,12 0 1 0,-6 0 6 15,2 0-5-15,-8 0-12 0,10 0 11 0,-4 0-2 16,0 1-2-16,-6-1 7 0,11 0-10 0,-4 2 5 16,-1-2 2-16,-6 0-4 0,11 0-2 0,-4 0 3 0,-2 0 0 15,4 1 1-15,-2-1 3 0,0 2-5 0,0-2 8 16,2 0 2-16,-1 1-4 0,-2-1-7 16,2 0 12-16,1 0-5 0,-1 2-3 0,0-1 1 15,-2-1 3-15,4 0-9 0,-3 0 2 0,-1 0 8 0,2 3 1 16,-2-3-6-16,2 0 3 0,-2 0 8 0,1 0 2 15,0 0-6-15,-7 0-7 0,14 1 15 0,-8-1-5 16,2-1 2-16,-8 1 0 0,11 0-8 0,-5 1-11 16,-6-1 12-16,11 0-11 0,-5 1 17 15,1-1-1-15,-2 1-6 0,-5-1 2 0,12 0-2 0,-7 0-5 16,-5 0 3-16,10 0 4 0,-4 0 3 0,-6 0-5 16,10 1-4-16,-6-1 6 0,-4 0-5 0,11 1 2 15,-5-1-9-15,-6 0 8 0,11 1 2 0,-5-1-6 16,-6 0 4-16,11 0 0 0,-7 0 4 0,2 0-17 15,1 0 12-15,-7 0 5 0,11 0-3 0,-5 0 1 16,-6 0-1-16,11 1-3 0,-11-1-3 0,10-1 5 16,-6 1-2-16,-4 0-2 0,11 1 3 0,-6-1 1 0,-5 0-5 15,10 0-1-15,-5 0 5 0,-5 0 3 16,10 0-7-16,-6 0 5 0,-4 0-8 0,10 2 0 16,-6-2 8-16,-4 0-20 0,10 1 22 0,-10-1 0 0,10 0-1 15,-6 1-5-15,-4-1 4 0,13-1 4 0,-6 2 2 16,-1-1-6-16,-1 0 0 0,-5 0 1 0,14 0-1 15,-8-1 1-15,0 2-5 0,2-2 5 0,-8 1-4 16,11-1-1-16,-5 2-1 0,-6-1 8 0,11-1-5 16,-7 2 4-16,-4-1-3 0,10 0-1 0,-4 0-8 15,-6 0 2-15,10-1 6 0,-10 1-3 0,8 0 6 16,-8 0-6-16,10 0-1 0,-6 0 3 0,-4 0 0 16,10 0 7-16,-6 0-3 0,-4 0-3 0,12 0 3 15,-7-2-6-15,-5 2 4 0,10 0-3 0,-3 0 9 16,-7 0-10-16,10 0 7 0,-10 0-11 0,11 0 7 15,-6 0-6-15,-5 0 7 0,12-1 3 0,-6 1-3 16,0-1-5-16,-6 1 2 0,12-1 0 0,-6 1 0 0,-6 0 3 16,11 0-3-16,-4-1 2 0,0 0 1 15,-7 1 3-15,12-1-6 0,-7 0 7 0,-5 1 2 16,10 0-8-16,-10 0 1 0,11 0-3 0,-7-2 9 0,-4 2-7 16,10-1 9-16,-4 1-9 0,-6 0 3 0,8-1-2 15,-8 1-4-15,10-2-2 0,-4 2 9 0,-6 0-28 16,12-1 26-16,-6 1 0 0,-6 0 0 0,12 0-3 15,-6 0 2-15,1-2 3 0,-7 2-5 0,13 0 8 16,-7-1-7-16,0 1 1 0,-6 0 5 0,12 0 2 16,-8 0-1-16,5-2-5 0,-9 2 3 0,11 0 3 15,-5-1-3-15,-6 1-1 0,9-2 4 0,-4 2 1 16,-5 0-5-16,9 0-2 0,-9 0 4 0,10-1-1 16,-10 1 2-16,8-1 0 0,-8 1-7 0,8 0 9 15,-8 0-2-15,10 0-6 0,-5-1 3 0,-5 1-4 16,10 1 5-16,-5-1 0 0,-5 0-2 0,12 0-4 15,-7 0 3-15,-5 0-4 0,11-1 4 0,-6 0-1 16,-5 1-3-16,10 0 8 0,-4 0-5 0,-6 0 2 16,10 1 2-16,-10-1-1 0,11 0 2 0,-7 0 0 0,-4 0 1 15,9-1-8-15,-9 1 5 0,9 0-7 16,-9 0 2-16,8 0 4 0,-8 0-3 0,9 0 0 0,-9 0-1 16,8-1-6-16,-8 1 8 0,9 0 2 0,-9 0 0 15,8-2-5-15,-8 2 4 0,10 0 0 0,-5 2-3 16,-5-2 2-16,9 0 3 0,-4 0-4 0,-5 0 2 15,10 0-1-15,-5 0 2 0,-5 0-3 0,11-2 4 16,-11 2-2-16,11 0-1 0,-6 0-2 0,-5 0 5 16,11 2-9-16,-5-2 8 0,-6 0-5 0,11 0 10 15,-7 0 5-15,-4 0-2 0,11 0-1 0,-11 0-3 16,10 0 2-16,-5-2-3 0,-5 2 1 0,10 0 2 16,-10 0-7-16,11 0 7 0,-6 0 1 0,-5 0-4 15,10 0-2-15,-4 0 1 0,-6 0-6 0,10 0 11 16,-4 0-8-16,-6 0 5 0,11 0-5 0,-7 0-3 15,-4 0 3-15,11 0 0 0,-11 0 2 0,10 0 1 0,-4 0-5 16,-6 0 0-16,12 0-1 0,-7 0 7 0,1 0-5 16,-6 0 7-16,13 0-5 0,-5 0-4 15,-2 0-1-15,-6 0 6 0,11 0-4 0,-2 0 2 0,-3 0 2 16,0 0-1-16,1 0 0 0,1 0 1 0,-3 2-3 16,3-2-14-16,-8 0 9 0,13 1 6 0,-7-1 0 15,0 1 0-15,0-1-1 0,2 1-1 0,-1-1 3 16,2 1 0-16,-3 0 3 0,2-1-2 0,0 2-7 15,-1-1 4-15,1-1 3 0,-2 2-6 0,-6-2 3 16,13 0-4-16,-7 1 5 0,-1 1 5 0,-5-2-19 16,11 0 14-16,-6 0-3 0,2 1 3 0,-7-1-1 15,9 2 0-15,-3-2 0 0,-6 0 4 0,11 1-3 16,-6-1 0-16,-5 0 3 0,9 0-9 0,-2 1 8 16,-2 1 0-16,-5-2-11 0,10 0 4 0,-6 0 5 15,-4 0 4-15,9 1-6 0,-3 0 0 0,-6-1-3 16,9 1 2-16,-9-1 3 0,10 1 0 0,-7 0 0 0,-3-1 5 15,9 0-7-15,-4 1 4 0,-5-1-3 16,7 0 1-16,-7 0-2 0,9 1 6 0,-9-1-3 0,6 2-5 16,-6-2 5-16,6 0 5 0,-6 0 6 15,5 1-2-15,-5-1 3 0,0 0 6 0,6 2-1 0,-6-2 9 16,0 0-2-16,0 0 8 0,0 0 7 16,0 0 5-16,0 0 6 0,0 0-9 0,0 0-5 0,0 0-5 15,0 0-7-15,0 0-20 0,0 0-24 0,0 0-34 16,0 0-32-16,0 0-55 0,0 0-141 0,-17-8-303 15,17 8 134-15</inkml:trace>
    <inkml:trace contextRef="#ctx0" brushRef="#br0" timeOffset="568.61">14796 4503 54 0,'0'0'69'0,"0"0"-7"0,5 0-8 15,-5 0-6-15,0 0-7 0,0 0-3 0,0 0 1 16,7 1-2-16,-7-1-6 0,5 2-3 0,-5-2 3 16,0 0-2-16,5 1 1 0,-5-1 1 0,7 2 1 15,-7-2 3-15,7 0-11 0,-7 0 8 0,9-1 5 16,-9 1 2-16,10-1-6 0,-3 0-2 0,1 0 9 15,-1 1 2-15,2 0-3 0,0-2-1 0,1 2-2 0,0 0-3 16,-1 0 0-16,0-1-3 0,0 1 0 0,1-1-12 16,-2 1 8-16,1-1-11 0,-2 1 1 0,1 0-2 15,-1 1 0-15,-1-1-4 0,-6 0 4 0,10 1-10 16,-5-1 5-16,-5 0-4 0,10 0 2 0,-4 1 0 16,-6-1 1-16,11 1-2 0,-7 0-9 15,2-1 9-15,0 1 0 0,-1 0 1 0,-5-1-1 16,11 2-3-16,-5-1 5 0,0-1-5 0,-1 2 0 0,-5-2 0 15,11 1-10-15,-6-1 8 0,1 0 2 0,-6 0-1 16,9 3 3-16,-3-3-3 0,-6 0 1 0,8 2-10 16,-3-2 5-16,-5 0-4 0,9 2 5 0,-6-1 3 15,-3-1 1-15,11 2-14 0,-8 0 12 0,-3-2-3 16,9 2 4-16,-4-2-4 0,-5 0 4 0,9 2-1 16,-4-2 3-16,-5 0-5 0,10 1 0 0,-2-1 5 15,0 2-3-15,-1-2-1 0,1 1 2 0,-1 0-3 0,1-1 4 16,0 2 1-16,0-2-8 0,-2 0 2 0,1 0 4 15,-1 3 1-15,2-2 0 0,0-1-5 0,0 0 1 16,0 1 4-16,-2 0-3 0,2 0-1 0,-1-1 6 16,-1 2-7-16,2-2-1 0,0 1 3 0,0 0 5 15,0 1-7-15,0-4 1 0,-1 4-4 0,1-1 9 16,-1-1-1-16,1 0-3 0,-8 0-3 0,14 0 0 16,-7 0 3-16,-1 2 2 0,2 0-5 0,0-2 6 15,-2 1-5-15,-6-1 5 0,11 1-13 0,-3-1 11 16,-2 0-3-16,0 2 6 0,-6-2-5 0,14 1 5 15,-8-2-1-15,1 2-4 0,2-1-1 0,-2 1-1 16,2-1 5-16,0 0-3 0,0 0 1 0,1 0-1 16,-1 1 5-16,1 0-4 0,-1-1 0 0,1-1-10 0,-1 2 9 15,1-2 4-15,-2 1-9 0,1 0 5 0,-1 1-2 16,0-1 4-16,0 1-1 0,0-1 5 16,-1 0-2-16,-1 0-2 0,-6 0-1 0,12 0 3 0,-6 0-3 15,0-1-6-15,-6 1 3 0,11 1 6 0,-6-1 2 16,-5 0-5-16,10 0 2 0,-10 0-1 0,11-2-1 15,-3 2-2-15,-8 0 4 0,10 0-2 0,-4-2-1 16,2 2-3-16,1 0-6 0,0 0 13 0,-1 0 2 16,0-1 0-16,-1 1-8 0,2 0 7 0,1 0-10 0,-2-2 13 15,1 2-21-15,-1 0 19 0,0 0-6 16,-2 0 3-16,3 0-5 0,-1 0 4 0,0 0 0 16,0 0-2-16,-2 0 3 0,0 0-5 0,-6 0 3 0,14 0 2 15,-7 2-8-15,-1-2 10 0,1-2-1 16,1 2-4-16,0 0-1 0,-8 0 6 0,13 0-4 15,-4-1 1-15,0 2-1 0,0-2 4 0,-1 0-5 0,1 1-1 16,1-1 0-16,1 1 1 0,-1-1 4 0,4-1 2 16,0 2-9-16,-1-1 7 0,2 1-2 15,-1-2-1-15,0 2-4 0,0-1 6 0,0 0 1 0,2-1-2 16,-2 2 1-16,-1-2 10 0,1 2 7 0,-5 0-4 16,3-1-3-16,-2 1 7 0,-1-2-6 0,3 0 4 15,-4 2-5-15,2 0-5 0,0-2 3 0,0 2 0 16,-2 0 0-16,1-1-2 0,2 1 2 0,-3-1 0 15,1 0-6-15,1 1 5 0,1-1-4 0,-3 1 4 16,4 0-6-16,-1 0 1 0,-3 0-1 0,4 0 6 16,0 0-4-16,2 0-1 0,-1 0 1 0,0 0 0 15,1-1 3-15,-4 1-12 0,1 1 11 0,-1-2-5 16,1-1 1-16,-1 2-1 0,-2 0-2 0,2 0 1 0,0-1-2 16,-1 1 1-16,-1 0 2 0,-1-1-1 0,1 1 3 15,1 0-7-15,-1 0 2 0,1-2-2 0,-2 2 0 16,1-1 3-16,-1 0 3 0,3 1 3 0,-4-1-4 15,2 1-5-15,1 0 4 0,1-2 2 16,-2 2-6-16,2 0 5 0,-2 0-3 0,2-1 2 16,0 1-4-16,0 0 0 0,1 0 4 0,-1-1 1 0,0 1-2 15,0-2 0-15,-2 2-2 0,4-1-10 0,0 1 11 16,1-1 2-16,-3 1-3 0,0 0 5 0,-2 0-4 16,2 1 1-16,-2-2-3 0,2 1 6 15,0 0-5-15,0 0 4 0,-2 0-3 0,2 1 6 0,-3-1-20 16,2 0 18-16,-1 1 2 0,-1 1-5 0,2-2 3 0,-1 1 7 15,2-1-10-15,-2 1-1 0,1-1-2 0,-1 0 3 16,1 0 4-16,1 1-3 0,-2 0-3 16,2 0 2-16,-2 0-3 0,5 0 8 0,-2-1-2 0,-2 2-3 15,3-2-1-15,-2 0 2 0,0 0-6 0,-1 0 9 16,1 0-5-16,-1 1-2 0,0 0 3 0,0-1 0 16,0 0-3-16,-1 2 6 0,1-1-12 0,-2-1 12 15,2 0-7-15,0 0 5 0,1 0-1 0,-1 1 3 16,-1-1-2-16,0-1 1 0,0 1 2 0,0 1-2 15,0-2-10-15,0 2 10 0,0-1 1 0,0 0-1 16,1-1-4-16,-1 2 2 0,-1-1-3 0,3 0 5 16,-1-1 2-16,0 2-4 0,0-1-3 0,0 0 0 15,0 0 6-15,1 0-1 0,0 1 0 0,0-1-1 16,0 0 1-16,-1-1 3 0,1 3-4 0,-1-3 0 16,1 2 1-16,0 0-4 0,0-2 0 0,0 1 4 15,-1 0-4-15,0 0 0 0,-1 1 4 0,1-1-3 0,0 0 4 16,-1 0-8-16,0-1 7 0,1 0 1 0,-1 2-8 15,1-1 10-15,0 1-6 0,0-1 6 0,1 0-4 16,-1 0-1-16,1 0-10 0,-1 0 9 0,2 0 1 16,-1 0 3-16,3 0-1 0,-3 0-2 0,1 0 1 15,-1 0-4-15,0 2 2 0,0-2 3 0,3 0 0 16,-2 2 0-16,-1-2-2 0,0 0 1 0,0 1-4 16,-1 0 7-16,0-1-7 0,1 2 3 0,-1-1 0 15,-1 1-1-15,2 0 0 0,-1-2-4 0,1 0 11 16,-1 2-6-16,0-2 4 0,0 1-4 0,1 1-3 15,0 1 3-15,3-3-1 0,-3 1 2 0,4-1 1 16,0 2 0-16,-2-2-7 0,1 2 3 0,2-1 3 0,-1-1-14 16,1 0 10-16,-1 1 6 0,0-1-3 0,0 0 0 15,0 1 4-15,1-1 3 0,-2 0-11 16,0 2 4-16,0 0 3 0,-1-1-6 0,-1 0 1 0,-1-1 4 16,0 1-4-16,-1 0 3 0,1 0-5 0,1-1 7 15,-1 0 0-15,-1 2-18 0,-1-2 11 0,1 1 7 16,0 0-1-16,-1 1 1 0,-1-2 2 0,2 1-2 15,1 0-3-15,-2 0 0 0,0 1 2 0,1-2 3 16,1 1-6-16,-2 0 4 0,-1 1-2 0,2-1 2 16,1-1-4-16,-3 2-3 0,2-2 11 0,0 1-8 0,-1-1 0 15,4 1-6-15,-2-1 3 0,-1 2 2 16,1-2 7-16,-1 0-7 0,2 2-1 0,-1-1 6 16,0-1-5-16,0 2 4 0,1-1-3 0,0 0 0 0,-1-1 0 15,4 2 1-15,-4-1 0 0,4 0-2 16,0-1 2-16,-4 3 4 0,3-1-8 0,-1 0 6 0,1 0-5 15,0-1 4-15,-1 1 3 0,-2-1 0 0,4-1-7 16,-2 0 2-16,0 1-1 0,1 0 3 0,-3-2-1 16,0 1 1-16,0 1 4 0,2-1-5 0,-3 0 3 15,0 0-3-15,1 0 2 0,0 1-5 0,0-1 0 16,1 0 5-16,-1 1-4 0,0 0-1 0,-2-1 4 16,4 0 0-16,-2 2 2 0,-1-2-4 0,1 0 1 15,5 1 3-15,-3 0-4 0,-1-2 4 0,-1 2-3 16,4 0 0-16,0-1 4 0,-2 1-2 0,0-1-8 15,2 2 6-15,-1-2 0 0,-3 1-3 0,-2 1-1 16,4-2 2-16,-3 2 5 0,3-2-17 0,-1 1 15 0,-1-1 0 16,-2 2-2-16,2-2-4 0,-1 0 5 0,-2 1 1 15,3 0-3-15,-2 0 4 0,0 0-5 16,1-1 5-16,-2 0-2 0,1 0 2 0,0 0-6 0,-1 2 6 16,2-1-4-16,-1 0 2 0,1 1 0 0,0-2-7 15,0 1 0-15,0-1-3 0,-1 1 0 16,2-1-3-16,0 0 1 0,-2 0 1 0,2 0-6 0,-1 0 0 15,1 0-2-15,-1-1 0 0,2 1-5 0,-1-1-1 16,0 1 7-16,0-3 0 0,1 2-5 0,-1 1 0 16,0 0 8-16,-1-2-10 0,0 2 8 0,1 0 0 15,-1-1-6-15,1 0 3 0,-1 0 2 0,1 2 12 16,-3-1-4-16,3-1-2 0,0 1 3 0,-2 0-4 16,1-1 5-16,-1 2-1 0,1-1 0 15,0 0 4-15,0 1-7 0,1-1-2 0,-2 0-3 0,1-1 2 16,1 1 1-16,0-1-2 0,0 1-1 0,-1-1-5 0,1 0 5 15,1 0-11-15,2-1-12 0,1 0-2 0,-3 0 6 16,1 0-4-16,1 2 3 0,0-1-4 16,0-1-4-16,1-1-23 0,-3 1-45 0,-1 0-121 0,0 1 54 15</inkml:trace>
    <inkml:trace contextRef="#ctx0" brushRef="#br0" timeOffset="19359.97">10858 4843 30 0,'10'9'73'15,"-10"-9"-7"-15,0 0-3 0,0 0-15 0,0 0-1 16,0 0-1-16,0 0-3 0,0 0 1 0,6 1-13 16,-6-1 3-16,0 0-3 0,0 0-9 0,0 0 4 15,0 0-3-15,5 2 1 0,-5-2-8 0,0 0 4 16,0 0-3-16,0 0-2 0,7 2 0 0,-7-2-3 15,0 0 7-15,0 0-11 0,7 0 8 0,-7 0-2 16,0 0-3-16,7 0 0 0,-7 0 5 16,0 0-7-16,8 0 2 0,-8 0 3 0,9 0-3 0,-9 0-2 15,6 0-3-15,-6 0 10 0,0 0-7 0,7-1-2 16,-7 1-3-16,0 0 1 0,8-1 0 0,-8 1-1 16,0 0 1-16,7 0-9 0,-7 0 1 0,0 0 6 0,0 0 4 15,8 0-6-15,-8 0 7 0,0 0-7 0,7 0 2 16,-7 0-5-16,0 0 1 0,7 1 9 0,-7-1-6 15,5 0 2-15,-5 0-2 0,7 0-2 16,-7 0 6-16,7 1-6 0,-7-1 0 0,0 0 9 0,7 2-4 16,-7-2-4-16,7 0-5 0,-7 0 7 15,6 0 8-15,-6 0 3 0,0 0-1 0,10 0-1 16,-10 0 2-16,7 0 1 0,-7 0-1 0,8 0-9 0,-8 0 12 16,0 0-8-16,10-2 0 0,-10 2-6 0,7 2 3 15,-7-2 0-15,0 0 2 0,7 0-2 0,-7 0-1 16,0 0-1-16,8 0-4 0,-8 0 6 0,6-3-5 15,-6 3 6-15,0 0 4 0,10 0-12 0,-10 0 8 16,0 0-5-16,9 0 3 0,-9 0 7 0,0 0-12 16,9 0 5-16,-9 0 1 0,5 1-1 0,-5-1 11 0,8-1 1 15,-8 1-6-15,7 0 2 0,-7 0-1 16,7-1-7-16,-7 1 7 0,7-1 0 0,-7 1-1 16,6-1-2-16,-6 1-1 0,8-1 3 0,-8 1 1 15,6 0-4-15,-6 0-1 0,8-1-2 0,-8 1 4 16,7 0-2-16,-7 0-4 0,7-1 2 0,-7 1-7 15,8 0 12-15,-8 0-9 0,8 0 0 0,-8 0 5 16,8 0-10-16,-8 0 7 0,8-2 3 0,-8 2 3 0,6 0-2 16,-6 0-4-16,9 2-3 0,-9-2 7 0,7-2-8 15,-7 2 3-15,8 0-10 0,-8 0 11 16,9 0 2-16,-9 0-2 0,8 0-4 0,-8 0-9 0,8 0 7 16,-8 0-2-16,9 0 7 0,-9 0 1 0,10 0-1 15,-10 0 2-15,8-2-4 0,-8 2 8 0,9-2 0 16,-4 2-2-16,-5 0-3 0,11 0 2 0,-5 0-1 15,-6 0 4-15,11-1-8 0,-6 1 2 0,-5 0 0 16,10 0 2-16,-10 0-4 0,11 0 7 0,-6 0-8 16,-5 0-1-16,8 0-4 0,-8 0 10 0,10 0-3 15,-5 0 3-15,-5 0-4 0,11 1-1 0,-6-1 5 0,-5 0-4 16,8-1 0-16,-8 1 8 0,10 0-4 16,-10 0-5-16,9 0 3 0,-4 1 0 0,-5-1 2 0,7 0-5 15,-7 0-5-15,6 1 7 0,-6-1-2 16,6 1 1-16,-6-1-5 0,0 0 4 0,9 2-4 0,-9-2 0 15,6 0 4-15,-6 0 2 0,0 0 3 0,9 0-2 16,-9 0-3-16,7 2 1 0,-2-1-5 0,-5-1 5 16,9 1-4-16,-4-1 7 0,-5 0 1 15,11 0-1-15,-7 1 0 0,-4-1 2 0,11-1-3 16,-5 2 3-16,-6-1-1 0,10 1-1 0,-4 0 1 0,0-1 3 16,-6 0 1-16,12 1 0 0,-6-1-1 0,0 1-2 15,1-1 1-15,-1 2 0 0,2-2 1 0,0 0 0 16,0 0 4-16,0 0-1 0,0 0-14 0,1-2 9 15,-1 2 2-15,0 0 1 0,-2 0-5 0,3-1 5 16,-3 2-6-16,2-1 5 0,-8 0-3 0,11-1 0 16,-3 1 0-16,0 0 0 0,-1 0 0 0,2 1-5 15,-3-1 5-15,0 0 0 0,-6 0-4 0,13-1 6 16,-5 1-4-16,-2 0-2 0,-6 0 4 0,10 0-1 16,-5-1 1-16,-5 1-3 0,9 0 4 0,-9 0-2 0,8 0 3 15,-8 0-5-15,8 0-3 0,-8 0 6 0,6-1-1 16,-6 1-2-16,0 0-4 0,8-1 2 0,-8 1 1 15,0 0-2-15,8 0-7 0,-8 0 12 16,0 0-7-16,9 0 5 0,-9 0-1 0,7 0 0 16,-7 0 0-16,7-1 4 0,-7 1-2 0,7 0-14 0,-7 0 11 15,7 0 4-15,-7 0-1 0,8-1 3 0,-8 1-2 16,7-1-5-16,-7 1 1 0,8-2 3 0,-8 2-1 16,8 0-4-16,-8 0-1 0,7 0 6 0,-7 0 1 15,7-2-2-15,-7 2-2 0,6 0 3 0,-6 0-1 16,0 0 3-16,10 0-5 0,-10 0 5 0,0 0-5 15,8-1 3-15,-8 1-3 0,6 0 1 0,-6 0 0 16,0 0 0-16,9 0 0 0,-9 0-2 0,0 0-2 16,9 0 5-16,-9 0 1 0,7-1 1 0,-7 1-2 15,9 0-8-15,-9 0 5 0,10-1 4 0,-5 1 1 16,-5 0 0-16,12 0 2 0,-7 0 0 0,1 0-1 16,-6 0 1-16,11-2-2 0,-11 2 2 0,9 0-7 15,-9 0 4-15,9 2 1 0,-3-2-2 0,-6 0 2 0,9 0-1 16,-4 0 1-16,-5 0-1 0,9 0 0 15,-9 0 4-15,9 0-3 0,-4 0-1 0,-5 0 2 0,8 0 0 16,-8 0-5-16,9 0 7 0,-9 0-5 0,8 0-2 16,-8 0 3-16,9-2 3 0,-9 2-1 0,8 0 2 15,-8 0-7-15,8 0 9 0,-2 2-3 0,-6-2-3 16,10 0 1-16,-6 0 0 0,-4 0 0 0,11 0-2 16,-5 0 0-16,0 0 3 0,1 0-2 0,-7 0 1 15,11 0-3-15,-5 1 5 0,-6-1 4 0,11 0-14 16,-4 1 12-16,-2 0 0 0,1-1-3 0,-6 0 3 15,11 0-1-15,-5 2 3 0,0-2-5 0,-6 0 2 16,11 0-2-16,-5 0 1 0,-2 2 0 0,-4-2-2 0,10 0-1 16,-5 0 2-16,-5 0 1 0,10 1-1 0,-4-1 0 15,-6 0-1-15,10 0 4 0,-10 0-8 16,9 0 5-16,-3 0-2 0,-6 0-4 0,10 1 3 0,-10-1 1 16,10 0 2-16,-6 0-2 0,-4 0 2 0,10 1-2 15,-10-1-1-15,7 1 0 0,-7-1 1 0,10 1 0 16,-10-1 0-16,7 0 0 0,-3 1-1 0,-4-1-3 15,7 1 5-15,-7-1-8 0,7 2 5 0,-7-2-2 16,9-2 6-16,-9 2-6 0,5 2 2 0,-5-2 2 16,7 0 3-16,-7 0-7 0,7 0 0 0,-7 0 5 15,7 0-6-15,-7 0 9 0,9 0-8 0,-9 0 5 16,10 0-2-16,-10 0 2 0,7 0-3 0,-7 0 0 16,8 0 3-16,-8 0 1 0,9 0-3 0,-9 0-1 15,7 0-2-15,-7 0 1 0,0 0 1 0,8 0 0 16,-8 0 2-16,0 0 0 0,6-2 1 0,-6 2 2 15,0 0-5-15,0 0 6 0,7-2-4 0,-7 2 1 16,0 0 3-16,0 0 6 0,0 0 1 0,0 0-1 16,0 0 3-16,0 0 1 0,0 0 1 0,7 0-1 0,-7 0 2 15,0 0-2-15,0 0-1 0,0 0-1 16,0 0-8-16,0 0 8 0,0 0 6 0,0 0-3 0,0 0 1 16,0 0 1-16,0 0-1 0,0 0-5 0,0 0 3 15,-7-12-1-15,7 12-5 0,0 0 0 0,-6-6-1 16,6 6-3-16,-7-3 3 0,3 1 1 0,4 2-6 15,-10-3 1-15,3 0 0 0,-1 1 1 0,1 0 0 16,-1-1-4-16,0 1-2 0,2 1 4 16,-2-1 0-16,1 0-8 0,0 2 6 0,7 0-3 15,-10-2-3-15,3 1 6 0,7 1 5 0,-8-3-3 0,2 2 2 16,6 1-3-16,-7-2 2 0,7 2-5 0,-7-2-1 16,7 2 6-16,0 0-3 0,-9-2-1 0,9 2-2 15,-5-2 3-15,5 2-1 0,-7-1-2 0,7 1 3 16,0 0 0-16,-6-4-2 0,6 4 2 0,-7-2 0 15,7 2-3-15,-4-2 4 0,4 2 0 0,-6-3-2 16,6 3 2-16,-6-2-2 0,6 2 2 0,0 0 2 0,0 0-6 16,-5-2 4-16,5 2-1 0,0 0 2 15,0 0-3-15,-7-3 0 0,7 3-2 0,0 0 1 16,0 0 2-16,0 0 2 0,-6-3-5 0,6 3 3 0,0 0-1 16,0 0-1-16,0 0 2 0,0 0-1 0,0 0-2 15,0 0 0-15,0 0-4 0,0 0 2 0,0 0 3 16,0 0-2-16,0 0 0 0,0 0-2 0,0 0 2 15,0 0-3-15,0 0 8 0,0 0-5 0,0 0 3 16,0 0-1-16,0 0 0 0,0 0-2 0,0 0 4 16,18 8-4-16,-18-8 3 0,5 1-2 0,-5-1 3 15,8 2-4-15,-4 0 3 0,-4-2-3 0,9 2 1 16,-4 1 1-16,0-3 1 0,-5 0 2 0,11 2-2 16,-7-1-5-16,2 0 5 0,1-1 1 0,-3 2 0 15,-4-2-2-15,11 2-1 0,-5-2-3 0,-2 2 5 16,2 0-4-16,-6-2 3 0,10 1 0 0,-6 1-3 15,2 0 4-15,-6-2-2 0,9 0 0 0,-3 2 4 16,-2-1-4-16,-4-1 3 0,9 2-3 0,-4-1 5 0,1-1-2 16,-6 0-7-16,8 1 9 0,-2 1-3 0,-6-2 2 15,7 2-3-15,-1-2 1 0,-6 0 0 16,7 1-1-16,-7-1 3 0,7 1-1 0,-7-1-3 16,6 0-5-16,-6 0 7 0,0 0 1 0,7 0 1 0,-7 0-3 15,0 0 1-15,0 0 1 0,0 0-2 16,0 0-2-16,5 2-3 0,-5-2-3 0,0 0 8 0,0 0-5 15,0 0 1-15,0 0-3 0,0 0 4 0,0 0 3 16,3 3 0-16,-3-3 0 0,0 0 1 0,0 0-5 16,0 0 7-16,0 0-3 0,-10 11 3 0,6-7 0 15,1-2-1-15,-1 1-2 0,-2 1 0 0,2 0-1 16,-3-1 5-16,3 2-3 0,-2-3 1 0,0 2-1 16,-1 1 3-16,2-1-4 0,-2 0 0 0,1 0 1 15,-1 1 1-15,1-2-2 0,1 1 0 0,-1-1-2 16,1 1 4-16,-1-2 1 0,2 1-5 0,-1 0 5 15,1-1-2-15,4-2-1 0,-5 5 1 0,5-5 0 16,-6 4-2-16,6-4 2 0,-4 3 1 0,4-3-2 16,0 0 4-16,-7 3-2 0,7-3-9 0,0 0-16 0,-3 3-6 15,3-3-7-15,0 0-13 0,-3 3-8 16,3-3-16-16,0 0-11 0,0 0-27 0,-4 5-18 16,4-5-44-16,0 0-119 0,0 0-317 0,0 0 140 0</inkml:trace>
    <inkml:trace contextRef="#ctx0" brushRef="#br0" timeOffset="201406.55">21027 5503 37 0,'0'0'95'0,"0"0"-10"0,0 0-8 0,5-3 3 16,-5 3-6-16,0 0-4 0,0 0-1 0,0 0-3 16,7-2-9-16,-7 2 2 0,0 0-12 0,9 1 4 15,-9-1-2-15,10-1-8 0,-10 1 1 0,12 0-6 16,-6 0-11-16,1-1 4 0,0 1-6 0,0 1 0 15,2-1 4-15,-2 1-6 0,3-1-3 0,-2 0 2 16,1 0 0-16,0 1 0 0,0-1-6 0,-1 1 1 16,2 0-3-16,-1 0 6 0,-1 1-12 0,2-2 2 15,-3 1 2-15,4 1 0 0,-4-1-4 0,3 1 0 0,-2-2 0 16,4 0-2-16,-2 0 9 0,-2 1-2 16,2-1 1-16,5 0 5 0,-1 0 0 0,1 0 4 15,-1 1-4-15,-2-1 8 0,0 0 0 0,0 0 1 0,0-1 5 16,0 1-3-16,2 0-4 0,-4 0 2 0,4 0-5 15,-4 0 6-15,0 0-7 0,0 0 0 0,0 0-4 16,-2 0-4-16,2 1-3 0,-2-1 5 0,2 1-5 16,-1 0-2-16,-1-1 2 0,2 1-4 0,0-1 1 15,0 1 3-15,-2 0-6 0,1 0 2 0,3 0-1 16,2-1-9-16,-5 1 11 0,1-1 1 0,0 0 0 16,-1 1 1-16,-1 1-10 0,1-2 5 0,1 0 2 15,-1 0-5-15,0 1 2 0,-2-1-2 0,2 0 2 16,-2 2-1-16,2-2 2 0,-1 1-1 0,0-1-2 0,1 1-1 15,-1 0 1-15,-1 1-3 0,3-1 3 16,-3 0 1-16,2 1-2 0,-1-2 1 0,0 2-1 16,-1-2 4-16,2 1-8 0,0 1 7 0,-1-2-1 0,0 1 3 15,0 0 2-15,1-1 4 0,0 0-2 0,1 1 1 16,0-1 5-16,-1 0 0 0,2 0-3 0,-1 1-1 16,3-1 4-16,-3 0 1 0,0 0-6 0,1 1-2 15,0-1-3-15,-1 0 6 0,-1 0 0 0,1-1-4 16,-1 1-1-16,1 0-2 0,-2 1 5 0,2-1 1 15,-2 0-1-15,1 0-2 0,0 0 2 0,-1 0 2 16,0 0-3-16,2 0-1 0,-2 0-2 0,0 0-1 16,1 1 3-16,-1-1-3 0,0 0 4 0,0 2-5 15,1-2 0-15,0 1 1 0,0-1-1 0,0 0-1 16,0 1 2-16,-1 0-2 0,1 1-1 0,-1-1 1 16,2 1 0-16,-1-1 3 0,1-1-5 0,-1 3 4 15,-1-2 0-15,0-1-3 0,-1 0 1 0,1 3 5 0,0-3-5 16,0 1 2-16,0-1-3 0,0 0-1 15,1 1-1-15,-1-1 2 0,1 1-2 0,-2-1 3 16,2 0-1-16,1 0 3 0,0 1-5 0,0-1 2 16,-1 0-2-16,1 1 8 0,0 0-9 0,-1-1 0 0,2 0-3 15,-1 0 5-15,0 1-1 0,1-1-1 16,-2 0-2-16,1 0 8 0,0 1-6 0,-1-2 5 0,0 2-3 16,1-1 0-16,0 1-1 0,0-1 0 0,-1 0 1 15,1 0 1-15,0 0 2 0,1 0-5 0,-2 0 2 16,1 2 2-16,-1-2-2 0,0 0 2 0,1 0-3 15,0 1 4-15,-2-2-2 0,0 1-1 0,1 0 3 16,0 1-2-16,0-1 1 0,0 0 3 0,-1 0-2 16,-1 0 3-16,2 2-1 0,-2-2-2 0,2 0-2 15,-3 0 1-15,3 0 3 0,-1 0-3 0,0 0-3 16,0 0 2-16,-1 0 1 0,1 0 0 0,1 0 5 16,2 0-8-16,-3 0 4 0,2 0-1 0,-2 0 4 15,2 0 2-15,0 0 2 0,4 0-4 0,-4 0 5 16,0 0 3-16,0 0-3 0,0 0 1 0,0 0 2 15,-1 0-5-15,0 0 1 0,1 0 1 0,-3 2-3 0,-2-2-1 16,4-2-1-16,-2 2 1 0,1 0-1 16,-8 0-1-16,12 0-1 0,-5 0-2 0,0 0 0 0,0-2 5 15,0 1-1-15,-7 1 1 0,14 0-5 0,-6 0 3 16,1-2-2-16,-1 4 0 0,1-2-2 0,1 0 2 16,-2 0-4-16,0-2 1 0,1 2 3 0,-2 0-2 15,0 0-1-15,1 0 1 0,1-1 0 0,-3 0-3 16,-6 1 6-16,11 0-3 0,-6 0 1 0,-5 0-2 15,9-1 2-15,-2 2-3 0,-7-1 1 16,10 0 2-16,-6 1-2 0,-4-1 1 0,10 1-4 0,-10-1 2 16,8 0-2-16,-3 0-1 0,-5 0 0 0,9 2 7 15,-3-2-6-15,-6 0-2 0,10 0 5 16,-6 3-2-16,-4-3 1 0,10-2-1 0,-10 2 0 0,6 0 4 16,-6 0-1-16,0 0-6 0,8 0 5 0,-8 0-2 15,0 0-3-15,4 2-11 0,-4-2-14 0,0 0-17 16,0 0-17-16,0 0-21 0,0 0-25 0,0 0-27 15,0 0-165-15,-25-5-327 0,11 4 144 0</inkml:trace>
    <inkml:trace contextRef="#ctx0" brushRef="#br0" timeOffset="-206580.7">20540 6830 118 0,'10'0'160'0,"0"-1"-13"15,3-1-9-15,-3 2-18 0,4-1-12 0,0-1-3 0,1 2-7 16,-1-1-10-16,0 1-6 0,0-2-6 0,1 4-11 15,1-2-2-15,-3 0-6 0,2 0-5 0,2 0-9 16,-3 0-1-16,0 1-2 0,2 1-7 0,-1-2-2 0,0 1-2 16,1 1-1-16,0-1-3 0,6 2-1 15,-2-2-2-15,-1 2 0 0,2-3 1 0,2 2-10 16,-3-2 13-16,-6 1 0 0,8-1 1 0,-2 2 1 0,-3-2-1 16,-3 0-3-16,8-2 0 0,-6 2-2 15,1 0 2-15,-3 0-2 0,3 0-2 0,0-1-8 16,3-2 6-16,1 1-1 0,-6 1-6 0,-1 1 2 0,6-3-3 15,-6 3-1-15,0 0 0 0,0-3 1 0,2 2 1 16,-2-1 2-16,3 2 5 0,-2-1 2 0,-1 1-2 16,0 0 2-16,0 0-1 0,2 0 0 0,-1-2-4 15,-1 2-1-15,1 0 0 0,0 0 0 0,-2 0 0 16,2-1-3-16,-2 1-2 0,-2 0-1 0,-1 1 0 16,3-2 1-16,-3 1-3 0,-1 1 2 0,3 1-4 0,0-2 1 15,-2 0 0-15,4 0-1 0,0 0 0 16,-4 1 2-16,1-1-1 0,-2 0-3 0,4 2 1 0,-1-1-1 15,2-1 3-15,-1 0 4 0,-2 0 4 0,-1 0 5 16,0 0 5-16,3 0 2 0,-3-1-5 0,-1 1 2 16,3-2 2-16,-3 2 3 0,0 0-6 0,-1 0 0 15,1-1-2-15,-1 1 3 0,-2-2-6 0,-6 2-3 16,11 2 0-16,-6-5 0 0,-5 3-5 16,9 0 2-16,-9 0-1 0,7-1 0 0,-7 1-8 15,0 0-3-15,8 0-10 0,-8 0-9 0,0 0-15 0,0 0-13 16,0 0-9-16,0 0 1 0,0 0-20 0,0 0-23 15,0 0-19-15,0 0-29 0,0 0-26 0,0 0-168 16,-21 7-369-16,12-7 163 0</inkml:trace>
    <inkml:trace contextRef="#ctx0" brushRef="#br0" timeOffset="-178823.28">10943 7026 98 0,'0'0'113'0,"2"-3"-12"15,-2 3-14-15,0 0 2 0,0 0-11 0,0 0 3 16,8-3-7-16,-8 3 1 0,0 0-4 16,0 0-12-16,6-1 0 0,-6 1-3 0,0 0-2 0,8-1-6 15,-8 1-7-15,9-1-1 0,-3 1-3 16,2 1-3-16,-1-1-2 0,3 1-5 0,-1 0 1 16,1-1-5-16,2 1-4 0,-2 0-5 0,3 0 3 0,1-1 3 15,-3 1-5-15,3-1-2 0,-4 1-2 0,1 0 2 16,2-1-6-16,-3 2 1 0,1-2-5 0,0 0 5 15,-1 0-2-15,1 1 2 0,1-2-4 0,-1 1-2 16,1 0 6-16,1 0-8 0,2 0 6 0,-2 0-1 16,0 0 3-16,0-2-4 0,1 1 13 0,-1-2 3 15,3 2-3-15,1-1 15 0,-2 0 1 0,6-1 1 16,-1 0 2-16,-4 2-2 0,0-2-4 0,-1 0-2 16,0 1-4-16,-1 1-2 0,0-1 1 0,-1-2-3 15,-3 4-1-15,0-1-2 0,0 0-3 0,0 1-8 16,0 1 5-16,0-1-3 0,-1-1 1 0,0 2 3 15,1-1-2-15,-2 1-4 0,2-1-1 0,0 0 0 16,0 2 2-16,0-2-3 0,-1 0 1 0,0 0 3 0,2 0-3 16,-2 0-2-16,1 0-3 0,0 1 2 0,0-1-2 15,-1 0-1-15,1-1 2 0,0 1 0 16,0 0 1-16,-1-2 2 0,2 1-4 0,-3 0 5 0,1 1-4 16,1 0-2-16,1 0 4 0,-3 0-3 0,1-2 0 15,-1 1-1-15,1 0 2 0,0 0 1 0,0 0-4 16,1 1 2-16,-2 0 3 0,1-1-1 0,-1 1-2 15,0-2-2-15,1 2 3 0,1-1-2 0,0-2 1 16,-1 3 0-16,1 0-3 0,3-2 6 0,0 1 0 16,1 1-1-16,0-3 5 0,-4 2 3 0,4-1 1 15,-4 2 1-15,2-1-4 0,-2 1 2 0,-1-2-1 16,1 1-2-16,1-1 0 0,-3 2 2 0,2-1-5 16,-1-1 4-16,-1 2-3 0,2 0 4 0,-2-1-3 15,1 0-4-15,-2 1-1 0,3-1 3 0,-3 2 0 16,2-1 1-16,0-2-7 0,-2 1 10 0,1 1-3 0,2-2 1 15,-1 2 1-15,1 0 1 0,1-2-1 0,-1 1 1 16,4 1-3-16,-4-1 3 0,4-2-2 16,-2 3 4-16,1-2-5 0,-3 2 0 0,1-1 0 0,-2 1-3 15,2 0 0-15,-1-1 5 0,0 0-4 0,-2 0 0 16,2 0-1-16,0 1 1 0,0-1 1 0,-2 1-2 16,2-1 3-16,-2 1 0 0,1-2-1 0,1 1-3 0,0 0 5 15,-2-1-2-15,2 2 2 0,0-1-2 16,0 1 0-16,2-3 4 0,-2 3 4 0,-1-1-3 15,0-1 4-15,1 0-4 0,0 1 2 0,0 1-3 16,0-2 0-16,-2 1-3 0,2 0 5 0,0 1-4 0,0-2-2 16,1 0 5-16,-4 2-5 0,3-1 1 15,-3-1 3-15,0 2-6 0,0-1 1 0,2 1 0 0,-4-1-2 16,-5 1 1-16,12 0 1 0,-4 0-3 0,-8 0 5 16,11 0-5-16,-5-2 2 0,0 2-3 0,-6 0 1 15,11-2 0-15,-5 1 1 0,1 1 2 0,-2-1-4 16,4 1 1-16,-2-1 2 0,1 0-4 0,-8 1 6 15,11 0-3-15,-4 0 0 0,2-2-5 16,-3 1 5-16,1 2-4 0,0-2 3 0,1 0 0 0,-8 1 1 16,11-1 1-16,-4 1-1 0,0 0-3 0,-1 1-3 15,-6-1 8-15,11-1-3 0,-4-1 2 0,2 2 0 0,-4 0 0 16,4-1-2-16,-1 1 3 0,-1-1 0 0,0 2-4 16,2-2-2-16,-3 2 5 15,2-1 1-15,-1 0 3 0,1-1 1 0,0 0-2 0,-1 1 2 0,1 0 5 16,-8 0-3-16,13 0 1 0,-5 0 4 0,0 1 2 15,-1-2-3-15,1 1-4 0,-1 0 3 0,-2-2 1 16,-5 2 2-16,13-2-1 0,-7 3 1 0,-6-1-6 16,10 0 1-16,-5-1 1 0,-5 1-2 0,8 0-1 15,-8 0-1-15,9-1 1 0,-9 1 0 0,7 2-3 16,-7-2-1-16,0 0 0 0,9-2 2 0,-9 2 0 16,5-1 2-16,-5 1-2 0,0 0-1 0,0 0-2 15,6-2 2-15,-6 2-1 0,0 0-2 0,0 0 2 16,0 0-9-16,0 0-10 0,0 0-16 0,0 0-23 15,0 0-22-15,0 0-27 0,0 0-32 0,0 0-22 16,-24 3-62-16,14-3-136 0,0 1-384 0,-3 1 169 0</inkml:trace>
    <inkml:trace contextRef="#ctx0" brushRef="#br0" timeOffset="-161704.34">15820 7189 63 0,'2'-5'162'0,"-2"5"-10"0,0 0-9 16,8-2-14-16,-8 2-5 0,7 0-9 0,-7 0-4 15,8 0-14-15,-8 0 3 0,10 0-7 0,-4 0-7 16,2-2-4-16,0 2-8 0,0-2-10 0,1 2-4 16,0 0-4-16,-1 0-8 0,2 0-1 0,0 0-9 15,-2 0-1-15,2 0-3 0,3 2-1 0,1-2-4 16,-5 0-1-16,4 0-3 0,0 2-3 0,-3-1-2 15,1 0 4-15,2 0-3 0,-3 0-1 0,1 0-1 16,1 1 1-16,1 0-4 0,1-1 2 0,-4 2 0 16,3-2 0-16,0-1 0 0,0 2-2 0,2-1-4 15,-3 0 0-15,1 1 1 0,-3 0-1 0,3-1-4 0,1 0-3 16,-2 2 1-16,-2-3-1 0,6 0 2 0,-7 2 0 16,6-1-3-16,-3 0 1 0,-2-1-3 15,3 2 3-15,1-2-1 0,0 1 0 0,-4 0-2 16,4-1 0-16,-4-1-2 0,2 1 4 0,-3 0-4 0,1 0 4 15,-2 1-3-15,2-1-3 0,0 0 1 0,4 1 3 16,-3-1-1-16,-1 0 0 0,0 1 1 0,0-1-1 16,1 1 2-16,-3-1-7 0,1 0 9 0,-1 0-7 15,1 2-1-15,-2-2 5 0,3 0-1 0,-3 1-2 16,0-2 1-16,0 2 1 0,0-1 3 0,1 2-4 16,1-2 1-16,-4 0-5 0,-5 0 2 15,13 1 3-15,-4-1-1 0,-1 1 0 0,0-1 3 0,1 0-6 16,-2 1 3-16,3-1 0 0,0 0 5 0,1 0-2 0,-1 0 3 15,1 1-2-15,2-2 3 0,-1 2 1 0,-2-1 1 16,2-1 0-16,0 1-1 0,-2 0 2 0,0 0-6 16,4 0 3-16,-3 0-2 0,-1-1 5 0,3 1-4 15,-3 0 1-15,0 0 0 0,-1 0 2 0,1-2 2 16,0 2 3-16,1-1 0 0,-1 1 1 0,-1 0-5 16,1-2 5-16,-2 2-8 0,-1 0-3 0,2-2 6 15,0 2-2-15,-2 0-1 0,0-1-2 16,-1 2 1-16,-6-1-1 0,13 0-1 0,-8 0 0 0,-5 0 0 15,12 0-3-15,-7 0 3 0,-5 0 0 0,9 0-2 16,-9 0 1-16,8 2-2 0,-8-2 1 0,7 0-1 16,-1 2 0-16,-6-2 1 0,8 1 1 0,-8-1-2 15,10 1 3-15,-10-1-4 0,7 1 2 0,-1-1-1 16,-6 0 0-16,11 1 2 0,-7-1 1 0,-4 0-6 16,10 1 4-16,-3-1 0 0,0 0 0 0,-7 0-1 15,10 0-1-15,-6 0 2 0,-4 0 0 0,7 0 0 0,-7 0-9 16,0 0-13-16,8-2-12 0,-8 2-22 0,0 0-23 15,0 0-33-15,0 0-27 0,0 0-34 0,0 0-183 16,0 0-383-16,0 0 170 0</inkml:trace>
    <inkml:trace contextRef="#ctx0" brushRef="#br0" timeOffset="-127159.91">7033 7751 78 0,'0'0'74'15,"0"0"-4"-15,0 0-9 0,0 0 4 0,0 0-13 16,0 0-5-16,0 0-6 0,0 0-3 0,0 0-1 15,0 0-4-15,0 0-1 0,8-11-4 0,-8 11-8 16,0 0 5-16,0 0-10 0,5-3-2 0,-5 3 4 16,0 0-6-16,0 0-5 0,5-2 9 0,-5 2-10 15,0 0 1-15,0 0 5 0,0 0-1 0,0 0 1 16,5-3-7-16,-5 3 4 0,0 0-8 0,0 0 5 16,0 0-2-16,0 0 0 0,0 0 1 0,8 1 1 0,-8-1-3 15,0 0 1-15,0 0 1 0,9 0-5 0,-9 0 9 16,6 0 1-16,-6 0-6 0,0 0-8 0,9-1 7 15,-9 1 3-15,6-2-7 0,-6 2 9 0,6-1-13 16,-6 1 8-16,6-1-10 0,-6 1 11 0,0 0 2 16,8-1-5-16,-8 1 2 0,0 0-1 0,6-1-10 15,-6 1 12-15,6-2-6 0,-6 2 7 0,0 0 2 16,0 0-4-16,8 2 5 0,-8-2-12 0,0 0 8 16,9-2-6-16,-9 2 3 0,0 0 0 0,8 0 3 15,-8 0 0-15,0 0-5 0,7 0 2 0,-7 0 2 16,0 0-5-16,8 0-4 0,-8 0 9 0,0 0 3 15,7 0 0-15,-7 0 1 0,0 0-2 0,7 0 3 16,-7 0 2-16,0 0-15 0,8 0 6 0,-8 0 6 16,0 0 2-16,7 0 1 0,-7 0-12 0,6 0 17 15,-6 0-4-15,0 0 1 0,8-1-7 0,-8 1 5 16,0 0 0-16,8 0-1 0,-8 0-6 0,0 0 0 0,7 0 6 16,-7 0-9-16,0 0 11 0,8 0-8 0,-8 0 3 15,0 0-11-15,9 0 10 0,-9 0-1 0,7-2-2 16,-7 2 8-16,6 2-6 0,-6-2-2 0,0 0 5 15,11-3-2-15,-11 3 6 0,7 0-3 0,-7 0 8 16,8-1-12-16,-8 1 5 0,6-2-14 16,-6 2 9-16,0 0 8 0,8 0-1 0,-8 0 0 0,0 0-2 15,0 0-4-15,8-1-11 0,-8 1 12 0,0 0-3 16,0 0-11-16,6 0 14 0,-6 0-4 0,0 0 3 16,0 0 0-16,0 0-2 0,0 0-10 0,0 0 12 15,9 0-2-15,-9 0-1 0,0 0-4 0,0 0 9 16,0 0-7-16,0 0-2 0,7 0 8 0,-7 0-2 15,0 0-2-15,0 0-1 0,6 0 5 0,-6 0-5 16,0 0 3-16,6 1-6 0,-6-1 3 0,0 0 0 16,7 0-1-16,-7 0-15 0,0 0 18 0,7 2 4 15,-7-2 0-15,0 0-6 0,8 1-2 0,-8-1 9 16,5 0-7-16,-5 0-1 0,0 0-4 0,7 1 4 0,-7-1 6 16,0 0-6-16,7 2-1 0,-7-2 3 15,5 1 1-15,-5-1 1 0,0 0-3 0,7 2-1 0,-7-2 1 16,5 1-1-16,-5-1 0 0,0 0 6 0,9 0-13 15,-9 0 12-15,7 1 0 0,-7-1-4 0,7 1 3 16,-7-1 0-16,5 1 0 0,-5-1 6 0,7 0-4 16,-7 0-2-16,0 0-3 0,9 0-2 0,-9 0 3 15,7 2 0-15,-7-2 1 0,7 0 3 0,-7 0-2 16,7 0 3-16,-7 0-8 0,7 0 6 0,-7 0-3 16,7 0-1-16,-7 0-6 0,8 1 5 0,-8-1 7 15,8 0-6-15,-8 0-1 0,8 2 0 16,-8-2 1-16,10 0 0 0,-10 0 5 0,10 0-6 0,-7 1 7 0,-3-1-10 15,9 0 4-15,-4 1-3 0,-5-1 4 16,8 0-1-16,-2 2 4 0,-6-2 0 0,8 1-8 16,-4 0 5-16,-4-1-4 0,7 1 3 0,-7-1-1 0,9 1-1 15,-6 0 4-15,-3-1-1 0,7 2-7 16,-7-2 7-16,7 0-6 0,-7 0 9 0,7 0-6 16,-7 0 4-16,7 2 0 0,-7-2-5 0,0 0 5 0,10 0 3 15,-10 0-5-15,7 0 3 0,-7 0 1 0,7-2-2 16,-7 2-1-16,7 0 0 0,-7 0-6 0,7 0 5 15,-7 0 0-15,7 2 1 0,-7-2-7 0,0 0 10 16,10-2-2-16,-10 2-3 0,5 2 1 0,-5-2 0 16,9 0 0-16,-9 0-6 0,0 0 12 0,7 0-8 15,-7 0 0-15,7 0-1 0,-7 0 7 16,0 0-4-16,8 0-1 0,-8 0 5 0,0 0-10 0,6 1-4 16,-6-1 4-16,0 0 5 0,0 0 3 0,7 1 4 15,-7-1-1-15,0 0-4 0,7 1-1 0,-7-1 3 0,0 0 0 16,7 1-6-16,-7-1 3 0,0 0 0 15,9 1-3-15,-9-1 0 0,5 1 1 0,-5-1 5 16,0 0 2-16,9 0-5 0,-9 0 4 0,4 1-10 16,-4-1 8-16,7 0-2 0,-7 0-6 0,7 2 11 0,-7-2-7 15,7 0-1-15,-7 0 6 0,6 1-6 16,-6-1-4-16,7 1 8 0,-7-1-9 0,0 0 9 0,8 2 5 16,-8-2-11-16,6 0 5 0,-6 0-12 0,7 1 8 15,-7-1 7-15,5 1-3 0,-5-1-2 0,0 0-2 16,10 1 7-16,-6-1-5 0,-4 0 7 0,8 1-5 15,-8-1 0-15,7 0-4 0,-7 0 9 0,8 0-3 16,-8 0-2-16,7 1 0 0,-7-1 5 16,7 1-10-16,-7-1 10 0,9 0-6 0,-9 0 3 0,8 0 3 15,-8 0-10-15,10 0 2 0,-10 0 6 0,7 1-4 0,-7-1 2 16,7 1-4-16,-7-1 3 0,0 0-12 16,8-1 15-16,-8 1-3 0,0 0 2 0,9 0-6 0,-9 0 8 15,0 0-6-15,7 1 2 0,-7-1 5 0,0 0-1 16,6 0-1-16,-6 0-7 0,0 0 4 15,5 1-7-15,-5-1 1 0,0 0 6 0,0 0-1 0,9-2 4 16,-9 2 1-16,0 0-1 0,7 0-1 0,-7 0-4 16,0 0 0-16,7 0-1 0,-7 0 1 0,0 0 9 15,8 0-8-15,-8 0 1 0,0 0-3 0,7 0 0 16,-7 0 8-16,0 0-3 0,6 1-4 0,-6-1 4 16,0 0-1-16,0 0 1 0,10-1-3 0,-10 1 1 15,0 0-2-15,7 0-5 0,-7 0-1 0,0 0 5 16,5 1 6-16,-5-1-7 0,0 0 1 0,0 0-1 15,7 1 1-15,-7-1 1 0,0 0-9 0,0 0 10 16,6 2-5-16,-6-2 2 0,0 0 1 0,0 0 5 16,7 0-2-16,-7 0 1 0,0 0 0 0,0 0 2 15,10 0 0-15,-10 0 0 0,4 1-5 0,-4-1 5 16,0 0-3-16,9-1 0 0,-9 1-4 0,0 0 7 16,5 1-1-16,-5-1 1 0,0 0 3 0,7 0-6 0,-7 0 3 15,0 0-10-15,9 0 9 0,-9 0-5 0,5 1 1 16,-5-1 6-16,0 0-4 0,7 0-2 0,-7 0-1 15,0 0 3-15,9 0-1 0,-9 0-5 0,0 0 10 16,8 0-5-16,-8 0-1 0,0 0 5 16,7 0 3-16,-7 0 1 0,0 0-5 0,9 1-3 0,-9-1-2 15,0 0 2-15,7-1 2 0,-7 1-20 0,0 0 21 16,7 0 1-16,-7 0-8 0,0 0 9 0,6 3-10 16,-6-3 4-16,0 0 0 0,0 0 4 0,0 0-4 15,7 0-3-15,-7 0 6 0,0 0 0 0,0 0-7 16,8 0 6-16,-8 0 0 0,6 0 0 0,-6 0-2 15,0 0 0-15,8-2-2 0,-8 2 4 0,6-1-3 16,-6 1 11-16,0 0-10 0,8 0 7 0,-8 0-6 0,0 0-3 16,9-1 5-16,-9 1-5 0,0 0 4 15,7 0 4-15,-7 0-4 0,0 0 2 0,8-1-7 16,-8 1 9-16,0 0-3 0,7 0 1 0,-7 0 5 0,6 1-5 16,-6-1 0-16,5 1-4 0,-5-1-1 0,0 0 3 15,10-1 3-15,-10 1-2 0,7 1 0 16,-7-1-2-16,6 0 2 0,-6 0-6 0,7 0 6 0,-7 0-5 15,7 0 5-15,-7 0-5 0,7 0 2 16,-7 0-1-16,0 0 3 0,11 0 3 0,-11 0-4 16,8 0 3-16,-8 0-1 0,6 0 2 0,-6 0-3 0,8 0-8 15,-8 0 17-15,7 0-4 0,-7 0-10 0,8 0 11 16,-8 0-2-16,8-1-7 0,-8 1 3 0,6 0 4 16,-6 0-10-16,7-1 9 0,-7 1-1 0,7 1-2 15,-7-1 11-15,9 1-5 0,-9-1-6 0,5 0-5 16,-5 0 10-16,7 0-5 0,-7 0 3 0,7 0-1 15,-7 0-15-15,6 1 8 0,-6-1 0 0,0 0 4 0,8 0 8 16,-8 0-3-16,7 2-13 0,-7-2 12 0,9-2-9 16,-9 2 6-16,8 0 0 0,-8 0 6 0,7 0-10 15,-7 0 3-15,7 2 1 0,-7-2 2 16,9 0-4-16,-9 0-3 0,7 0 13 0,-7 0-14 0,7 0 1 16,-7 0 7-16,7-2-15 0,-7 2 13 0,8 0 1 15,-8 0-1-15,7 0 1 0,-7 0 7 0,8 0-5 16,-8 0-8-16,8 0 10 0,-8 0-3 0,7 0-1 15,-7 0-5-15,8-1-1 0,-8 1-3 0,6 0 11 16,-6 0-5-16,7 0-5 0,-7 0 8 0,7 0-2 16,-7 0 1-16,8 0 0 0,-8 0-4 0,8-2 4 15,-8 2 2-15,9 0 3 0,-9 0-11 0,9 0 10 16,-9 0 3-16,8 1-9 0,-8-1 4 0,10-1-6 16,-10 1 9-16,7 0-7 0,-7 0 0 0,10 0 0 15,-10 0 11-15,4-1-12 0,-4 1-2 0,8 1 3 16,-8-1 5-16,6 1-7 0,-6-1 9 0,0 0-7 15,8 1 1-15,-8-1 3 0,7 1-2 0,-7-1 3 0,6 2 3 16,-6-2-13-16,6 0 4 0,-6 0 0 0,6 1 9 16,-6-1-6-16,6 1 3 0,-6-1-10 15,8 2 5-15,-8-2 0 0,9 0 6 0,-5 0 2 0,-4 0 5 16,11 0-13-16,-4 0 5 0,-7 0 4 0,10 0-6 16,-4 0 3-16,0 0 1 0,-6 0 0 0,12 0 0 15,-6 0 0-15,-6 0-3 0,10 0-1 0,-10 0 0 16,9-2-7-16,-9 2 9 0,10 0 0 0,-10 0 0 15,8 0-12-15,-8 0 14 0,11 0-5 0,-11 0 0 16,10-1 6-16,-7 0-9 0,-3 1 1 0,9-2 7 16,-9 2-10-16,10-1 4 0,-5 1-5 0,-5 0 13 15,10 0-7-15,-10 0 0 0,10-1 4 0,-6 0 0 16,-4 1-4-16,8-1 3 0,-8 1 2 0,8-1-2 0,-8 1-3 16,9-1-13-16,-9 1 15 0,6-1-5 15,-6 1 1-15,8 0 10 0,-8 0-25 0,7 0 29 16,-7 0-15-16,7-1 5 0,-7 1-7 0,7 1 10 0,-7-1-1 15,7 0 0-15,-7 0-12 0,7 0 7 16,-7 0 5-16,6 1 3 0,-6-1-8 0,7 2 3 16,-7-2-6-16,8 0 8 0,-8 0-3 0,9 1 2 0,-9-1-7 15,8 0 8-15,-8 0-10 0,8 0 7 0,-4 1 4 16,-4-1-9-16,10 0 7 0,-10 0 2 0,9 0-7 16,-5 0-4-16,-4 0 5 0,10-1-3 0,-10 1 4 15,9 0 0-15,-2 0-2 0,-7 0-3 16,10-1-16-16,-5 1 21 0,-5 0 8 0,12 0-3 0,-8-1-9 15,-4 1 9-15,12-1-5 0,-6 1 0 0,-1-1 6 16,-5 1-4-16,12-2-2 0,-7 1 3 0,3 0-5 16,-3 0-3-16,1 0 11 0,3 0-4 0,-4 1 0 15,3-2 3-15,-1 1 3 0,2 0-6 0,-2-1 4 0,-1 1 0 16,1 1-3-16,-7 0 1 0,11-1-4 0,-5 0 3 16,0 0-1-16,-6 1 6 0,11-1-10 15,-5 1 2-15,-6 0-1 0,10-1 5 0,-4 0 0 0,-6 1-2 16,10 0 0-16,-6 0-1 0,-4 0-8 0,11 0 13 15,-4-2-6-15,-7 2 2 0,10 0-2 0,-5-1 6 16,-5 1-10-16,10-2 5 0,-5 2 2 16,-5 0-5-16,11-1 8 0,-5 0-21 0,-6 1 14 0,12-1-1 15,-7 1-12-15,1-1 17 0,-6 1-4 0,13 0 2 16,-9-2-1-16,-4 2 0 0,12 0-4 0,-5 0 0 16,-7 0 6-16,10-1-4 0,-3 1-2 0,-7 0 5 15,12 0-5-15,-7 0 8 0,1-1-10 0,-6 1 9 16,10 0-3-16,-10 0 2 0,10 0-9 0,-3-2 9 15,-7 2-8-15,10 2 8 0,-4-4-16 0,-6 2 7 16,11-1-3-16,-6 1 7 0,-5 0 2 0,11 1 1 16,-5-2-5-16,-6 1 13 0,12 0-13 0,-7 0 1 15,-5 0 0-15,10 0 2 0,-4 0 6 0,-6 0-13 0,13 0 8 16,-7-2-3-16,-6 2-2 0,11 2 10 16,-5-2-9-16,-6 0 1 0,11-2 6 0,-5 2 1 0,-6 0-9 15,13 0-5-15,-7 0 17 0,-6 0-5 0,10 0-6 16,-2 0 4-16,-1 0-6 0,-7 0 7 0,9-1-5 15,-3 2 5-15,-6-1-3 0,12 0 8 16,-7 0-5-16,-5 0-2 0,10 0-4 0,-10 0 9 0,10 0-7 16,-3 0 6-16,-2 0 2 0,-5 0-4 0,13 0 7 15,-6 0 3-15,0 0-6 0,-7 0 0 0,13 2-13 16,-6-2 9-16,-2 0 3 0,2 0 7 0,2 0-20 16,-3 1 14-16,1-1 1 0,1 0 2 0,-1 0-4 15,2 0 1-15,-1 0 5 0,-2 0-6 0,5 0 1 16,-4 0 5-16,0 0 1 0,-7 0 3 0,11 0-5 0,-4 0-5 15,-1 0-4-15,-6 0 4 0,10 0 2 16,-4 0-4-16,-6 0 5 0,8 0-2 0,-8 0 3 16,10 0-2-16,-6 2-3 0,-4-2-1 0,8 0 7 0,-8 0-4 15,7 0-5-15,-7 0 0 0,9 1 7 16,-9-1-1-16,7 1-7 0,-7-1 2 0,7 2 1 16,-7-2-2-16,9 0 2 0,-9 0-2 0,8 0 1 0,-8 0 2 15,10 1-8-15,-10-1 11 0,7 1-13 0,-7-1 10 16,11 0-3-16,-8 1 4 0,-3-1-17 0,8 0 11 15,-8 0 3-15,10 1-3 0,-10-1-2 0,10 0 10 16,-10 0-8-16,9 1 1 0,-4 0 2 0,-5-1 0 16,8 1 1-16,-8-1-3 0,9 0-3 0,-6 0 9 15,-3 0-9-15,11 0 6 0,-11 0-4 0,7 2 6 16,-7-2-28-16,10-2 30 0,-4 2-1 0,-6 0-3 16,10 0 0-16,-5 2 4 0,-5-2 0 0,12 0-1 15,-7 0-3-15,3 0 1 0,-2 0 3 0,-6 0-4 0,10 0-3 16,-6 0-1-16,-4 0 6 0,10 0-3 15,-4 1-10-15,-6-1 12 0,10 0-4 0,-4 1 4 16,-6-1-4-16,9 1 3 0,-9-1-2 0,10 1 3 0,-6-1-7 16,-4 0 5-16,10 1-7 0,-10-1 14 0,8 2-7 15,-5-2 3-15,4 0-5 0,-7 0 2 16,8 0-6-16,-3 2 9 0,-5-2 4 0,11 0-3 0,-4 1-7 16,-1-1 2-16,-6 0 0 0,11 0 8 0,-7 1-9 15,3-1 2-15,-7 0-3 0,10 2 2 0,-3-2 1 16,-2 0-1-16,-5 0 2 0,12 0 1 0,-9 0 8 15,-3 0-14-15,11 1 11 0,-11-1-9 0,10 1-1 16,-6-1 3-16,-4 0 5 0,9 1-5 0,-9-1-5 16,10 0 13-16,-5 0-9 0,-5 0 1 0,10 1-2 15,-5 0 5-15,-5-1-7 0,12 0 8 0,-8 1-5 16,-4-1 4-16,11 0-3 0,-5 0-2 0,-6 0-9 16,11 0 13-16,-6 0-4 0,-5 0-3 0,10 0 10 0,-5 0-4 15,-5 0-2-15,10 0 3 0,-3 0-4 0,-7 0 2 16,10 0-3-16,-6 0 3 0,-4 0-2 0,11 0 1 15,-11 0 3-15,10-1-1 0,-4 1-4 0,-6 0 1 16,8 0 1-16,-1-1-8 0,-7 1 12 0,10 0-6 16,-10 0 6-16,10-1-3 0,-6 1 0 0,-4 0-1 15,10 0 5-15,-6 0-2 0,-4 0 3 0,10-1-2 16,-10 1-7-16,13 1 3 0,-9-2 5 0,-4 1-7 16,11 0 1-16,-5 0 2 0,-6 0 2 15,11-1-5-15,-7 1-1 0,2-1 0 0,-6 1 9 0,10 0 4 16,-3 0-10-16,-7 0-3 0,8 1 7 0,-3-1 0 15,-5 0-2-15,10 0-7 0,-5 0 7 0,-5 0 1 16,10 1-7-16,-5-1 9 0,-5 0-12 0,12 1 4 0,-8-1 3 16,-4 0 0-16,10 2 3 0,-6-2-12 15,-4 0 13-15,9 1 0 0,-9-1-6 0,8 1 10 16,-8-1-13-16,9 0 5 0,-9 0 5 0,9 1 1 0,-9-1-4 16,7 1-2-16,-7-1 5 0,7 0-5 0,-7 0 4 15,9 1 0-15,-4-1 0 0,-5 0-1 0,12 0 1 16,-12 0-3-16,8 0 5 0,-8 0-9 0,10-1 4 15,-5 2 5-15,1-1-11 0,-6 0 8 0,13-1-7 16,-6 2 8-16,2-2 0 0,-2 1-10 0,0 0 0 16,2 0 13-16,-2 0-9 0,1 0 0 0,1 0 11 15,-2 1-7-15,2-1-3 0,-2 0 2 0,1 1-4 16,1 0 7-16,-1-1 2 0,-1 1-16 0,3-1 11 16,-2 0 8-16,1 1-7 0,-1-1-4 0,1 2 6 0,-2-2-2 15,1 0-3-15,0 0 3 0,-1 0 1 16,2 0-3-16,-3 1-1 0,-6-1 3 0,13 0-1 15,-8-1 0-15,-5 1 0 0,12 1 1 0,-6-1 0 16,0 1 1-16,-6-1-3 0,11 0 3 0,-3-1 4 0,-3 1-4 16,-5 0-3-16,14 1 0 0,-8-1-6 15,1 0 3-15,0-2 3 0,-7 2 2 0,12 0 1 0,-6 0 1 16,-6 0-5-16,11-2 7 0,-5 2-11 0,0-1 7 16,-6 1 2-16,11 0-7 0,-5 0 11 0,-1-1-10 15,-5 1-1-15,11-1 9 0,-5 1 0 0,-6 0-6 16,10-1 5-16,-6 0-7 0,-4 1 1 0,11-1 2 15,-11 1-1-15,11 0-4 0,-6 0 10 0,-5 0-5 16,10-1 2-16,-10 1 3 0,10 0-11 0,-4-1 3 16,-6 1 3-16,11 0 4 0,-6 1-3 0,-5-1-4 15,10-1 0-15,-10 1 7 0,10-1-6 0,-5 1-1 16,-5 0 0-16,9 1-4 0,-3-1 7 0,-6 0 5 0,10 1-5 16,-10-1 5-16,11-1 3 0,-6 1-7 15,-5 0 1-15,10 1-2 0,-4 0 2 0,-6-1 2 16,11 0-6-16,-5 0 4 0,1 0-2 0,-2 1 4 0,1 0 4 15,-6-1-4-15,14 0 2 0,-8 1-1 0,-1-1-9 16,-5 0 4-16,11 1 0 0,-3 0-2 0,-2-1-3 16,-1 0 6-16,-5 0 2 0,10 0-3 0,-4 0-5 15,-6 0 10-15,10 1-6 0,-4-1 2 0,-6 0-4 16,9 2 6-16,-4-2-6 0,-5 0 11 0,8 0-5 16,-8 0 4-16,9 1-5 0,-9-1 3 0,7 0-1 15,-7 0 4-15,7 0 0 0,-7 0 2 0,6 1 0 16,-6-1-1-16,7 0-4 0,-7 0 3 0,6 2-5 15,-6-2 6-15,0 0-1 0,9-2 2 0,-9 2-3 16,8 0 1-16,-8 0 4 0,8 0-6 0,-8 0-1 16,9 0 1-16,-9 0 2 0,6 0-1 0,-6 0-5 15,0 0 5-15,10 0-10 0,-10 0 4 0,7 0 0 0,-7 0 6 16,0 0-8-16,7 0 4 0,-7 0-3 16,0 0 3-16,7 0-5 0,-7 0 5 0,0 0-7 15,8 0 6-15,-8 0 2 0,0 0-3 0,9 0 1 0,-9 0-10 16,7 0 13-16,-7 0-4 0,8 0 1 0,-8 0 4 15,8 0 0-15,-8 0-2 0,9 0-4 0,-4 2 2 16,-5-2 3-16,8 0-2 0,-3 0-6 0,-5 0 7 16,10 0-14-16,-5 0 8 0,-5 0 10 0,11 0-3 15,-6 0-4-15,-5 0 2 0,10 0 0 0,-10 0 0 16,10 0 3-16,-6 0-2 0,-4 0-2 0,10 0 7 16,-10 0-3-16,10 0 1 0,-5 0 0 0,-5 0-6 15,11-2 3-15,-6 2 4 0,-5 0-6 0,10 0 0 16,-10 0 1-16,10-1 1 0,-4 1-6 0,-6 0 5 15,10-1 5-15,-5 1-4 0,-5 0 1 0,10-2-5 0,-5 1-1 16,-5 1 5-16,9-1-1 0,-9 1-5 16,8-1 4-16,-8 1-1 0,7-1-1 0,-7 1-1 0,7-1-1 15,-7 1 4-15,0 0-5 0,8 0 2 0,-8 0-1 16,0 0 10-16,7 0-21 0,-7 0 16 0,0 0-2 16,8 0 1-16,-8 0-5 0,0 0 3 0,0 0 0 15,8 0 0-15,-8 0-4 0,0 0 5 0,8 0-4 16,-8 0 4-16,0 0 6 0,9 0-6 0,-9 0-1 15,6 0 3-15,-6 0-5 0,6-1 5 0,-6 1 0 16,0 0-2-16,12-1 2 0,-12 1-3 0,6 0 2 16,-6 0 2-16,6-2-4 0,-6 2 0 0,8-1-2 15,-8 1 1-15,7 0-4 0,-7 0 9 0,7 0-5 16,-7 0 3-16,8-1 0 0,-8 1-2 0,8 0-1 16,-8 0 2-16,8 0-3 0,-8 0 5 0,9 0-11 15,-9 0 7-15,9-1 1 0,-9 1 1 0,7-1 0 0,-7 1 4 16,10 0-7-16,-10 0 3 0,9 0-1 0,-4 0 3 15,-5 0-1-15,10-1-3 0,-5 1 1 16,-5 0-2-16,11 0-3 0,-6 0 5 0,-5 0-1 0,10-2 2 16,-10 2-1-16,9 0 1 0,-4 2-5 0,-5-2 4 15,10 0-1-15,-10 0 0 0,8 0-2 0,-8 0-2 16,8-2 5-16,-8 2 2 0,8-1 1 0,-8 1-2 16,7 0-5-16,-7 0 1 0,7-1 5 0,-7 1 2 15,7 0-7-15,-7 0 6 0,0 0-2 0,11 0 0 16,-11 0-5-16,0 0 3 0,8 0 4 0,-8 0 0 15,6-2-5-15,-6 2 0 0,7 0 2 0,-7 0-2 16,7 2 5-16,-7-2-3 0,7 0-3 0,-7 0 1 16,7 0 1-16,-7 0-2 0,7 0 3 0,-7 0-16 0,9 0 18 15,-9 0-2-15,8 0 0 0,-8 0 0 0,10 0 0 16,-10 0 3-16,7-2 3 0,-1 4-1 16,-6-2-12-16,8 0 9 0,-8 0-2 0,8-2 0 0,-8 2 5 15,9 0-4-15,-9 0-2 0,10 0 4 0,-10 0 2 16,8-1-2-16,-8 1-3 0,10 0 0 15,-4 0-1-15,-6 0-3 0,11-1 7 0,-7 1-1 0,2-1-5 16,1 0 3-16,-7 1-1 0,14-2 6 0,-7 1-4 16,1 1-3-16,1-2 4 0,-3 2-3 0,1-1-5 15,1-1 5-15,-1 1 3 0,2-1 2 0,-2 1-4 16,1-1 3-16,-1 2-1 0,2-2-5 0,-1 2 3 16,-1-2-2-16,1 1 5 0,0 1-2 0,-3-2-2 15,2 2 6-15,2-2-4 0,-2 1-3 0,0-2 4 16,-2 3-4-16,1-1 4 0,1 1-2 0,0-3 3 15,-1 3-3-15,1-1 0 0,-2-1 4 0,2 1-7 16,2-2-9-16,-2 2 12 0,-1-1-1 0,-1 2-7 0,2-2 11 16,0 0-6-16,-1 1 7 0,2 0-2 0,-2 0-2 15,1-1-3-15,-1 2 3 0,-1-1-3 0,2-1 0 16,-1 1 6-16,1 0-4 0,1 0 0 0,1 1 1 16,-5-1 1-16,3-1-3 0,2 2 6 0,-2-1 1 15,0-1-5-15,-2 1 0 0,-5 1-3 0,12-1 4 16,-7 0-4-16,1 1 3 0,-6 0-9 0,11-3 9 15,-7 2-2-15,-4 1 9 0,12 0-3 0,-7-3-2 16,-5 3 1-16,7-1-6 0,0 1 2 0,-7 0 1 16,10-1 0-16,-6 0 1 0,-4 1-4 0,10-1 3 15,-10 1 4-15,9-1-5 0,-9 1 1 0,8-1 2 16,-8 1 1-16,9 0-1 0,-9 0-6 0,8-1 6 0,-8 1 2 16,10-1-2-16,-10 1-6 0,7-1 8 15,-7 1-6-15,7-1 7 0,-7 1-5 0,0 0 0 16,7 0-5-16,-7 0 4 0,0 0 1 0,7-1 1 0,-7 1 4 15,0 0 1-15,0 0-4 0,0 0 4 0,0 0 8 16,0 0-11-16,7 0 5 0,-7 0-4 0,0 0-1 16,0 0-8-16,0 0-16 0,0 0-14 0,0 0-7 15,0 0-25-15,0 0-37 0,0 0-125 0,0 0-248 16,0 0 111-16</inkml:trace>
    <inkml:trace contextRef="#ctx0" brushRef="#br0" timeOffset="-122009.88">13739 7774 28 0,'0'0'160'0,"0"0"-6"0,9-3-4 0,-9 3-12 0,6-3-2 15,-6 3-10-15,7-2-6 0,-7 2-20 0,6-3-2 16,-6 3-8-16,6-2-5 0,-6 2-10 0,7-2-7 16,-7 2-12-16,6-2-5 0,0 2-2 0,-6 0-5 15,9-2 0-15,-9 2-9 0,11-1-1 0,-3 1-9 16,-3 0 5-16,1-1-6 0,3 0-3 0,-1 1-1 16,0 0-1-16,0 1-1 0,2-1-8 15,0-1 3-15,-2 2 1 0,3-1-11 0,1 0 8 0,-2 1-2 16,0 0-2-16,0-1-1 0,-1 2 4 0,-1-2-5 15,2 0 3-15,0 0-4 0,-2 1 1 0,1-1-2 0,0 0-2 16,-1 0 2-16,0 1 1 0,0-2 1 0,1 2-4 16,-1-1 0-16,1 0 2 0,-4 0-3 0,2 0 2 15,-1 2-2-15,4-2 1 0,-4 0 2 16,2 0-4-16,-2 0 0 0,-6 0-1 0,11 1 5 0,-3 0-1 16,1 0-2-16,-2-1 3 0,0 1-3 0,0-1-3 15,0 1 1-15,0 0 5 0,3-1 0 0,-2 1-4 16,1 0-1-16,-2 0 2 0,0 0 0 0,1 0 3 15,1-1-1-15,-1 1-1 0,-2-1 1 16,2 0-3-16,-1 1 1 0,2-1 4 0,-1 0-2 0,1 0-1 16,-1 0-2-16,-1 3 0 0,1-3 3 0,1 0-6 15,-2 0 1-15,3 0 5 0,-3 0-3 0,3 0 3 0,-2 0 1 16,1 1-2-16,0-1-5 0,1-1 7 0,-1 1 4 16,-1 0 0-16,1 0-1 0,-1-2 2 15,2 1 5-15,0 1-4 0,-2 0 3 0,1 0-2 0,1 0-1 16,-2-1 3-16,1 0-3 0,-1 1-1 0,0 0-3 15,1-1-10-15,-1 1 12 0,-1 0-2 0,-7 0-2 16,12-1 2-16,-8 1-3 0,-4 0 1 0,11 1 2 16,-2-1-4-16,-2 0 5 0,1 1 0 0,-1-1-3 15,-3 1-2-15,5 0 1 0,-4-1 1 0,-5 0-2 16,12 1 0-16,-4 1-2 0,-1-2 1 0,-1 0 2 16,1 1-6-16,0-1 6 0,0 0-1 0,0 1 1 15,-7-1-2-15,16 0 3 0,-8 0-3 0,0 0 0 16,1 0-1-16,-1 0-1 0,2 2 2 0,-1-2 0 0,-1 0 0 15,2 0 2-15,-3 0 0 0,3 0-2 16,-2 0 3-16,1 0-4 0,-1 0 0 0,1 0 1 16,-1 0-1-16,-1 0-2 0,0 0 5 0,3 0 0 15,-3 0-2-15,0 0 0 0,2 0 1 0,-1 0 1 16,-1 0-4-16,2 0 6 0,-9 0-5 0,11 0 1 0,-3 0 0 16,-1-2 5-16,2 4-4 0,-2-2-2 0,-2 0 2 15,4 0 1-15,-4 0-4 0,3 0 1 0,-8 0 2 16,12 0-2-16,-8 1-1 0,-4-1 2 0,13-1 3 15,-7 1 0-15,-6 0-3 0,12 0-1 0,-7 0 2 16,0 1-2-16,-5-1 0 0,11 0-5 0,-5 0 9 16,-6 0-3-16,9 0-2 0,-9 0 3 0,9-1 1 0,-3 1 1 15,-6 0-3-15,10 0-1 0,-10 0 2 16,10 0 2-16,-5 0-6 0,-5 0 6 0,10 0-5 16,-5-2 4-16,-5 2 2 0,9 0 3 0,-3-1 4 0,-6 1-2 15,9-1 3-15,-9 1 1 0,9 0 0 0,-5-3 2 16,-4 3 1-16,8 0-3 0,-8 0-2 0,6 0-3 15,-6 0 4-15,0 0-4 0,8-2 0 0,-8 2 1 16,7-1-2-16,-7 1 3 0,5 0-7 0,-5 0 1 16,0 0 0-16,12-1 2 0,-12 1-1 0,6 0-1 15,-6 0-1-15,0 0 1 0,6-2-3 0,-6 2-1 16,0 0 3-16,7 0 0 0,-7 0 0 0,0 0-1 16,7-1-2-16,-7 1 4 0,0 0-5 0,7 2-2 15,-7-2 5-15,0 0-1 0,10 0 1 0,-10 0 1 16,9 0-2-16,-9 0-2 0,9 1-2 0,-9-1 1 15,8 1-2-15,-8-1 1 0,9 0-2 0,-5 1-3 0,-4-1 0 16,10 1 3-16,-5 0-2 0,-5-1 1 16,9 0-4-16,-4 1 1 0,-5-1 0 0,10 0 3 0,-5 2-1 15,-5-2-2-15,10 0 1 0,-5 0 5 0,-5 0-1 16,11 1-3-16,-5-1 4 0,0 0 0 0,-6 0-2 16,11-1 3-16,-5 2 0 0,-6-1 1 0,10 0 1 15,-5 1-1-15,-5-1-5 0,9 0 6 0,-4 0-1 16,-5 0-3-16,11 2 4 0,-6-2 1 0,1 0-3 15,1 0 2-15,-7 0-1 0,12 0 0 0,-5 0 0 16,-1 0 2-16,1 0-1 0,1 0 0 0,0 1-1 16,0-2 3-16,1 2-4 0,0 1 0 0,0-2-2 15,-1 0 5-15,1 1-2 0,-1 0-1 0,0-1 2 0,1 0 4 16,0 0-5-16,-1 1 1 0,1 0 0 0,-1-1 0 16,-2 0 1-16,2 0-2 0,-2 2-2 15,0-1 5-15,-6-1-1 0,11 0-5 0,-6 0 5 0,-5 0 1 16,11 1 0-16,-11-1-2 0,9 0 0 0,-9 0 2 15,9 0-2-15,-5 1 0 0,-4-1-2 0,8 0 2 16,-8 0 0-16,9 1 2 0,-9-1-1 0,9 1-1 16,-9-1 1-16,10-1-1 0,-10 1 1 0,9 0 0 15,-9 0-1-15,9 0 2 0,-4 0-3 0,-5 0 1 16,9 0-3-16,-9 0 4 0,9 1 2 0,-9-1-4 16,8 0 2-16,-8 0-2 0,8-1 3 0,-3 2-1 15,-5-1-1-15,8 0 0 0,-8 0 1 16,10 0-8-16,-10 0 5 0,9 2 2 0,-9-2 1 0,10 1-2 0,-5 0 1 15,-5-1 0-15,10 1 1 0,-4-1 1 16,-1 1-7-16,-5-1 4 0,10 0 6 0,-10 0-4 0,10 0 3 16,-5 0-3-16,1 0 0 0,-6 0-1 0,12 0-1 15,-7 0 0-15,1 0 4 0,-6 0 1 0,12 0-4 16,-7 0 2-16,-5 0-4 0,10 0 3 0,-4-1 0 16,-6 1 3-16,9 0-6 0,-9 0 1 0,9-1 0 15,-9 1 0-15,8-1 2 0,-8 1-1 0,8 0 2 16,-8 0-4-16,7 0 0 0,-7 0 4 0,8 0-4 15,-8 0 1-15,10 0 0 0,-10 0 3 0,7-1-5 16,-7 1 1-16,9 0-9 0,-9 0 15 0,10 0-1 16,-4 0-6-16,-6 0 8 0,10 0 0 0,-10 0-8 15,10 0 7-15,-5-2-4 0,2 2 0 0,-7 0 3 16,12-1-5-16,-7 1-4 0,-5 0 10 0,12 0-4 16,-5-1-1-16,-7 1 2 0,11-1-1 0,-3 1 2 0,-2 0-3 15,2 0 1-15,-1 0 1 0,-7 0-1 0,12-1 2 16,-2 1-2-16,-3 0-1 0,0-1 1 0,0 1 0 15,1-2-1-15,1 2 3 0,-1-1-2 0,1 0 1 16,-1 1-2-16,0 0 1 0,1-1-3 16,-1 0 3-16,1-1-3 0,1 2 1 0,-2-1-1 0,1 1 4 15,-2 0-7-15,1-2 7 0,1 2-1 0,0-1 1 16,0 0 4-16,-2 1-4 0,3-2 2 0,-3 2-3 16,0-1-2-16,3 1 1 0,-2 0 1 0,-1 0 1 15,2-1 1-15,-2 0-2 0,0 0-1 0,0 0 4 16,-7 1-11-16,12 0 8 0,-6-1 3 0,0 0-2 15,-6 1 0-15,11-1 0 0,-5 2-4 0,-6-1 4 0,11-2-3 16,-6 1 5-16,-5 1-4 0,12 0 2 16,-5-1-2-16,1 1 2 0,-2 0-1 0,-6 0-2 0,10 0 4 15,-3-1-1-15,3 1-1 0,-2 0-1 0,1-1 2 16,-4 1 2-16,1-1-3 0,2 1-2 0,-1 0 1 16,2-2 3-16,-9 2-2 0,11-1 0 0,-4 0 1 15,-1 1-4-15,-6 0 3 0,11-2-1 0,-5 2-4 16,-6 0 7-16,9 0-2 0,-3 0 1 15,-6 0-1-15,10 0 5 0,-10 0-6 0,10 0 0 0,-10 0 3 16,7 0-4-16,-7 0 2 0,10-1 0 0,-10 1 0 16,10-1 3-16,-5 1-6 0,-5 0 3 0,10 0-3 15,-6-1 6-15,-4 1 0 0,12 0-6 0,-12 0 1 16,9-1 2-16,-3 0 0 0,-6 1-1 0,10-2 1 0,-3 2-1 16,-7 0-1-16,14 0 6 0,-8 0-4 0,-1-2 2 15,2 2-2-15,0 0-3 0,2 0 1 0,-1 0 1 16,-1 0 4-16,-1 0-4 0,-6 0 2 0,14 0-3 15,-6 0 5-15,0 0-4 0,0 0-1 0,-1 0-2 16,1 0-7-16,1 0 8 0,-1-1-2 0,-2 1 8 16,2 0-2-16,1 0-4 0,-1 0 1 0,-1 0 2 15,0 0-2-15,2-1-2 0,-2 1 2 16,-7 0-1-16,14-1 3 0,-8 1-2 0,2 0 5 0,-2 0-4 16,1 0 2-16,1 0-2 0,-1 1 0 0,-7-1 0 15,12-1-2-15,-7 1-3 0,2 0 5 0,2 0 2 0,-1-1-2 16,-8 1-1-16,11 0 1 0,-4 0 0 0,3 0-2 15,-3 0-1-15,-1-1 2 0,2 2 2 16,-2-1-1-16,-6 0-2 0,15-1 1 0,-9 1 3 16,-6 0-2-16,11 0 0 0,-3 0 2 0,0 0-3 0,-8 0 0 15,11 0 1-15,-4 0 4 0,2 0-3 16,-1-1-3-16,0 0 3 0,-2 2-2 0,1-1 4 0,2 0-2 16,-9 0 0-16,11 0-2 0,-3 0 4 0,-2 1-2 15,2-1-1-15,-3 1-2 0,3 0 1 0,-2-1-1 16,-6 0-2-16,12 0-2 0,-6 0 2 0,0 0-1 15,1 1 2-15,1 0-1 0,-1-1 2 0,-1 0 0 16,2 1 1-16,-2-1-1 0,1 0-1 0,0 0-1 16,-7 0 4-16,15 0 1 0,-8 0-3 0,1 0 6 15,1 0-6-15,0 0 6 0,-1 0-3 0,0 0 1 0,0 2-4 16,1-2 2-16,-1-2-3 0,1 2 2 16,0 2 0-16,0-2-1 0,1 0 4 0,-1 0-3 0,0 1 0 15,1-1 6-15,0 0-6 0,0 1 1 0,-1-1-1 16,1 0 2-16,-1 0-1 0,1 1 0 0,0-1 1 15,-1 0 0-15,1 1 3 0,0-1-5 0,0 0 3 16,0 0 0-16,1 2-4 0,-1-2 8 0,-1 0-7 16,1 0-1-16,-1 0 1 0,0 1 4 0,1-2-2 15,1 2-3-15,-2 1 3 0,0-2 0 0,0 0-3 16,1 0-4-16,0 1 10 0,0 0-1 0,0 1-1 16,-3-4-10-16,3 4 11 0,-1-2-2 0,0 0 1 15,4 0 0-15,-3 0 1 0,0 1-3 0,1 0-1 16,-1-1 4-16,0 1-3 0,-1-1 4 0,0 0-2 15,-1 0-1-15,2 0 2 0,0 1 3 0,-1-1-1 0,1 0 1 16,-1-1-6-16,1 1 1 0,0 1-2 16,-1-1 6-16,0 1-6 0,1-1 0 0,-2 0 3 0,2 0-3 15,0 1 3-15,-1-2-2 0,1 1 3 0,3 0-2 16,-3 1 0-16,0-1-1 0,1 1 1 0,-1 0 3 16,0 0-2-16,1-1-3 0,-1 0 4 0,0 0-5 15,3-1 3-15,-1 2 3 0,0-2-3 0,0 1 0 16,-3-1 0-16,2 2-2 0,-1-1 1 0,0 0-2 15,3 0 6-15,-2 0-5 0,1 0 1 0,-2 0 2 16,0 0-2-16,3 0 5 0,-3 0-2 0,0 0-3 16,4 0-6-16,-6 0 3 0,3 1 5 0,-2-1-3 15,1-1 1-15,0 0 1 0,-1 2 1 0,1-1 0 16,-1-1 0-16,1 1 1 0,0 0-2 0,-2-1-3 16,2 1-2-16,0 0 8 0,1-1-1 0,-1 1-2 15,0-2 0-15,-2 3 2 0,0-2-1 0,1 1-1 0,-1 0 3 16,1 0-2-16,-1-1-2 0,-1 2 1 0,2-2-2 15,-2 1 4-15,1 0-2 0,1-1-2 0,-9 1 1 16,14 0 2-16,-7-1-2 0,1 1 4 0,1 0-3 16,-1-2-2-16,-1 2 4 0,2 2-2 0,-4-2 0 15,4 0 2-15,-2 0-3 0,0 0-1 0,0 0 3 16,1 0-4-16,-1 0 2 0,0 0 4 0,2 0-4 16,-3 0 3-16,2 0-3 0,-1 0 0 0,0 1 0 15,2-1-1-15,-1 0 2 0,0-1 0 16,-2 2 0-16,1 0-1 0,-7-1-1 0,14 0 4 0,-8 0-1 15,0 1-1-15,2-1 2 0,-2 0-3 0,2 0 4 16,0 0-3-16,-8 0 2 0,12 0-2 0,-4 0-1 0,-1 0 4 16,0 0-1-16,-1 1-1 0,2-1-3 0,0 0 6 15,-2 1-3-15,3-1 0 0,-1 1 0 0,-1-1-4 16,2 1 2-16,-1-1 2 0,-1 1-2 0,2-1-3 16,-1 1 4-16,2 0 2 0,-3-1-4 0,0 1 2 15,2 0 5-15,-1-1-5 0,2 1 0 0,-2-1 0 16,2 0 2-16,-2 1-3 0,1-1 3 0,-1 2-1 15,1-2 1-15,-1 0-2 0,2 1 3 0,-1 0 1 16,-1-1-4-16,3 2 2 0,-1-4-2 0,0 4-3 16,0-2 3-16,-1 0 1 0,0 1-1 0,1-1 4 0,0 0-2 15,-2 0 2-15,1 2-5 0,-1-2-1 0,-2 0 3 16,3 1 1-16,-3 0-2 0,0-1 2 16,3 0 1-16,-4 0-4 0,-5 0-2 0,14 0 3 0,-8 0 3 15,1 0-1-15,-3 1-2 0,-4-1-2 0,14 0 1 16,-8 0 2-16,0 1-2 0,-6-1 0 15,12 0 3-15,-7 0-3 0,-5 0-8 0,10-1 9 0,-4 2 3 16,-6-1 0-16,10 0-3 0,-10 0-2 16,10-1 4-16,-10 1 3 0,9-1-3 0,-5 1 1 0,-4 0-3 15,12 0-1-15,-7-1-8 0,3 0-11 0,-8 1-14 16,14 0-15-16,-9-2-19 0,3 2-17 0,-1 0-16 16,-1-1-41-16,-6 1-159 0,13-2-324 0,-6 1 143 15</inkml:trace>
  </inkml:traceGroup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7:27:11.9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Group>
    <inkml:annotationXML>
      <emma:emma xmlns:emma="http://www.w3.org/2003/04/emma" version="1.0">
        <emma:interpretation id="{2264E87C-AB1C-4F01-8276-9F99576CAA29}" emma:medium="tactile" emma:mode="ink">
          <msink:context xmlns:msink="http://schemas.microsoft.com/ink/2010/main" type="writingRegion" rotatedBoundingBox="15600,3488 17332,3488 17332,4253 15600,4253"/>
        </emma:interpretation>
      </emma:emma>
    </inkml:annotationXML>
    <inkml:traceGroup>
      <inkml:annotationXML>
        <emma:emma xmlns:emma="http://www.w3.org/2003/04/emma" version="1.0">
          <emma:interpretation id="{7D903B87-1176-47EA-8345-C7B7DFE396E4}" emma:medium="tactile" emma:mode="ink">
            <msink:context xmlns:msink="http://schemas.microsoft.com/ink/2010/main" type="paragraph" rotatedBoundingBox="15600,3488 17332,3488 17332,4253 15600,425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C36A2DA-6668-4459-98DE-0C1A115C6BD2}" emma:medium="tactile" emma:mode="ink">
              <msink:context xmlns:msink="http://schemas.microsoft.com/ink/2010/main" type="line" rotatedBoundingBox="15600,3488 17332,3488 17332,4253 15600,4253"/>
            </emma:interpretation>
          </emma:emma>
        </inkml:annotationXML>
        <inkml:traceGroup>
          <inkml:annotationXML>
            <emma:emma xmlns:emma="http://www.w3.org/2003/04/emma" version="1.0">
              <emma:interpretation id="{0B51AAB1-7A4B-4FD6-9DB0-FEC84C4F4665}" emma:medium="tactile" emma:mode="ink">
                <msink:context xmlns:msink="http://schemas.microsoft.com/ink/2010/main" type="inkWord" rotatedBoundingBox="15600,3993 15862,3993 15862,4253 15600,4253"/>
              </emma:interpretation>
            </emma:emma>
          </inkml:annotationXML>
          <inkml:trace contextRef="#ctx0" brushRef="#br0">15722 4025 132 0,'-4'4'199'0,"4"-4"-7"0,0 0-6 15,0 0-3-15,0 0-1 0,0 0-7 16,0 0-7-16,0 0-17 0,0 0-10 0,0 0-17 15,0 0-10-15,0 0-13 0,0 0-10 0,0 0-9 16,0 0-11-16,9-14-4 0,-9 14-11 0,9-3-4 16,-3 0-5-16,0 2-4 0,2-2-4 0,0 1-5 0,1-1-1 15,0 2 1-15,0-1-6 0,-1 2-1 16,0-1-2-16,-1-1-5 0,-7 2 0 0,11 0-3 0,-4 0-6 16,-2-1 0-16,-5 1-3 0,9 2 4 0,-9-2-8 15,7 2 2-15,-4 1-1 0,-3-3-2 0,4 5 1 16,-4-5 1-16,0 8-1 0,2-3-1 0,-2-5-1 15,-2 11 0-15,-1-3 2 0,1-3-3 0,0 2 3 16,0 1-1-16,-2-2 1 0,-1 1-3 0,1 1 3 16,-1-2-2-16,1 2 2 0,-2-1 0 15,1 2 1-15,-1-4 0 0,0 1 2 0,0 1-1 0,-1 1 2 16,1-1 0-16,-1-1 1 0,1 0-1 0,-2 1 2 16,2-1-1-16,-1 0-1 0,0 0-2 0,-1-1 0 15,1 1 2-15,-1 0-4 0,1-1-1 0,0 1 5 16,-1-1-3-16,0-1 0 0,-1 1 1 0,1 0-1 15,1-1-1-15,0 0 2 0,0-1-2 0,2 1 0 16,0-3 0-16,-2 2-1 0,2-1-1 0,0-1 4 16,5-1-2-16,-8 3-1 0,8-3 1 0,-8 1-1 0,8-1 0 15,-5 2 3-15,5-2 0 0,0 0 2 16,0 0-1-16,-7 0 2 0,7 0-1 0,0 0 1 16,0 0-3-16,0 0-4 0,0 0-2 0,0 0 2 0,0 0 0 15,11-11 0-15,-6 9-1 0,2-1 5 0,1-1-9 16,1 2 7-16,0-2-4 0,1 1 0 15,-1 1-1-15,-2-1-1 0,2 2 1 0,-1-1-1 0,-1 1 0 16,1-1 4-16,-3 2-7 0,1-1 4 0,-6 1-2 16,9-1 2-16,-9 1-1 0,9-2-1 0,-9 2-1 15,8 3 1-15,-4-2-1 0,-4-1 2 0,0 0 0 16,9 0-1-16,-9 0-2 0,7 2 4 0,-7-2 6 16,8 1 4-16,-4 0 8 0,-4-1 5 15,9 1 1-15,-9-1 0 0,10 1-3 0,-4 0-3 0,2-1-3 16,-8 0 4-16,12 0 0 0,-7 2-5 0,0-2 0 15,-5 0-5-15,9 0 0 0,-4 2-7 0,-5-2-13 16,7 0-19-16,-7 0-12 0,0 0-15 0,0 0-20 16,7 0-22-16,-7 0-21 0,0 0-28 0,0 0-35 15,0 0-25-15,0 0-193 0,0 0-435 0,0 0 193 16</inkml:trace>
        </inkml:traceGroup>
        <inkml:traceGroup>
          <inkml:annotationXML>
            <emma:emma xmlns:emma="http://www.w3.org/2003/04/emma" version="1.0">
              <emma:interpretation id="{4915FB52-3705-445D-AA4A-9C48D11BD990}" emma:medium="tactile" emma:mode="ink">
                <msink:context xmlns:msink="http://schemas.microsoft.com/ink/2010/main" type="inkWord" rotatedBoundingBox="16652,3488 17332,3488 17332,4067 16652,4067"/>
              </emma:interpretation>
            </emma:emma>
          </inkml:annotationXML>
          <inkml:trace contextRef="#ctx0" brushRef="#br0" timeOffset="788.64">16652 3901 67 0,'0'0'189'0,"0"0"-2"0,0 0-5 0,0 0-8 16,0 0-10-16,0 0-12 0,0 0-14 0,0 0-11 16,0 0-12-16,0 0-11 0,0 0-6 0,0 0-8 15,0 0-7-15,0 0 1 0,0 0 0 0,8 1 1 16,-8-1-4-16,7 0-1 0,-7 0-4 0,9 1-4 16,-9-1-1-16,9 0-12 0,-3 0-1 0,1 1-7 0,0-1-5 15,-7 0-3-15,10 2-4 0,-3-2-4 16,0 2-6-16,2-1 1 0,-2-1-5 0,-2 0-3 15,4 3-3-15,-2-3-1 0,1 0-3 0,-1 1 1 0,0-1 2 16,0 3-4-16,-1-3-2 0,-6 0-3 16,11 0 7-16,-5 0-8 0,0 1-1 0,-6-1 1 0,9 0-1 15,-3 0-2-15,-6 0-7 0,8 2-9 0,-8-2-14 16,6 0-12-16,-6 0-27 0,0 0-30 0,0 0-46 16,7-4-34-16,-7 4-42 0,4-3-176 0,-4 3-424 15,3-9 188-15</inkml:trace>
          <inkml:trace contextRef="#ctx0" brushRef="#br0" timeOffset="1183.72">17008 3792 90 0,'0'0'173'0,"0"0"-6"0,0 0-15 16,-4 11-11-16,4-11-5 0,0 0-7 0,-3 9 0 16,3-4 2-16,0-5-13 0,0 9 2 0,-1-3-4 0,1-6-10 15,-2 11 4-15,2-6-3 0,0 2-5 16,0 0-4-16,0 1-2 0,0-1-5 0,3 0 2 15,-3 1 0-15,1-1-8 0,1 0-7 0,-1 0-5 0,-1-1-5 16,0-1-3-16,0 2-7 0,2-1-6 0,-2 0-6 16,0-6 0-16,0 10-6 0,1-5-3 15,0 0-3-15,-1-5-5 0,0 8-2 0,0-8 1 0,0 8-8 16,0-4-7-16,0-4-18 0,0 8-16 0,0-8-15 16,2 6-22-16,-2-6-18 0,0 0-21 0,-2 9-24 15,2-9-27-15,0 0-20 0,0 0-18 0,0 0-26 0,2 7-150 16,-2-7-392-16,0 0 174 0</inkml:trace>
          <inkml:trace contextRef="#ctx0" brushRef="#br0" timeOffset="2658.64">17130 3488 152 0,'0'0'162'0,"0"0"-4"0,0 0-3 16,0 0-4-16,0 0-4 0,0 0-9 0,0 0-10 16,0 0-7-16,0 0-11 0,0 0-12 0,0 0-7 15,0 0-10-15,0 0-10 0,-11 2-10 0,11-2-3 16,0 0-7-16,0 0-7 0,0 0-4 0,0 0-7 15,0 0 0-15,0 0 1 0,0 0 2 0,12 11 1 16,-12-11 5-16,1 6 1 0,-1-6 2 0,6 4-3 16,-2 1-3-16,0-3-2 0,0 4-3 0,2-2-6 15,-2 1 3-15,2 0-5 0,-2-1 1 0,0 1-3 16,-2 0-3-16,2 1 2 0,-1-2-5 0,1 1 1 16,0 0-2-16,-1-1 5 0,0 2-6 0,1 0 0 0,0-2 3 15,-1 1 0-15,1 1 3 0,0-1-1 16,-1 0-2-16,1 0-2 0,-1 1 0 0,-1 0-2 15,2-2-2-15,0 3 2 0,-1 1-1 0,0-3 2 0,1 1 2 16,0-1-2-16,0 1 1 0,0 1 0 16,0-2 1-16,0 0 2 0,-1 1 3 0,-1-2-2 0,3 2 3 15,-3-1-3-15,4-1 1 0,-2 1-2 0,-1-1 0 16,1 2-4-16,-2-2-1 0,2 2-2 0,0-3 2 16,-1 2-5-16,0-2-1 0,-1 2 2 0,1-1-2 15,-3-4 0-15,3 7-3 0,-1-2 1 0,0-1-1 16,1-1 3-16,-3-3-4 0,2 8 1 0,0-3 2 15,-2-5-1-15,1 9 0 0,0-5-1 0,-1-4 4 16,-1 9-3-16,1-4-1 0,0-5-1 16,0 9 2-16,0-9-1 0,0 8 1 0,0-3-1 0,0-5-1 15,-1 9 2-15,1-9 0 0,-2 7 1 0,1-3 1 16,1 4 0-16,0-8 2 0,-2 8 1 0,1-2 4 16,1-6 0-16,-2 7-1 0,2-7 2 0,-2 9-5 15,1-5 4-15,1-4-6 0,-2 8 5 0,1-4 3 16,1-4 2-16,-4 12 2 0,3-8-3 0,-2 2-1 15,2-2-1-15,-2 1 2 0,3-5 3 0,-4 7-4 0,1-2-1 16,1-1 0-16,-1 4 5 0,3-8-1 16,-4 9 5-16,2-5-2 0,0-1 3 0,0 3-2 15,-2-3-1-15,4-3-2 0,-3 8 2 0,1-4-4 0,2-4 0 16,-4 7 3-16,2-4-9 0,2-3 5 0,-4 6-2 16,2-2 11-16,2-4-3 0,-4 5 5 0,4-5-6 15,-3 5 4-15,3-5-3 0,-4 4 4 16,4-4-1-16,-3 5-5 0,3-5-5 0,-3 5 2 0,3-5 9 15,-2 4-8-15,2-4-7 0,0 0-6 0,-5 6 9 16,5-6 2-16,0 0-8 0,-4 3-3 0,4-3 2 16,0 0 1-16,0 0 6 0,-1 5-12 0,1-5 8 15,0 0-6-15,0 0-1 0,0 0-18 0,0 0-32 16,0 0-27-16,0 0-33 0,0 0-37 0,0 0-70 16,0 0-112-16,0 0-301 0,0 0-675 0,0 0 299 15</inkml:trace>
        </inkml:traceGroup>
      </inkml:traceGroup>
    </inkml:traceGroup>
  </inkml:traceGroup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7:26:10.6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Group>
    <inkml:annotationXML>
      <emma:emma xmlns:emma="http://www.w3.org/2003/04/emma" version="1.0">
        <emma:interpretation id="{179BC871-46FD-44F6-B210-8B4723BB16E2}" emma:medium="tactile" emma:mode="ink">
          <msink:context xmlns:msink="http://schemas.microsoft.com/ink/2010/main" type="writingRegion" rotatedBoundingBox="18753,3198 20939,2612 21205,3601 19018,4187"/>
        </emma:interpretation>
      </emma:emma>
    </inkml:annotationXML>
    <inkml:traceGroup>
      <inkml:annotationXML>
        <emma:emma xmlns:emma="http://www.w3.org/2003/04/emma" version="1.0">
          <emma:interpretation id="{583E8A8E-52F9-425B-AACD-AD2FE9B7107B}" emma:medium="tactile" emma:mode="ink">
            <msink:context xmlns:msink="http://schemas.microsoft.com/ink/2010/main" type="paragraph" rotatedBoundingBox="18777,3117 20153,3087 20161,3434 18785,346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8F8FB0C-1A1E-48D9-BFA4-9BAC0ED95762}" emma:medium="tactile" emma:mode="ink">
              <msink:context xmlns:msink="http://schemas.microsoft.com/ink/2010/main" type="line" rotatedBoundingBox="18777,3117 20153,3087 20161,3434 18785,3465"/>
            </emma:interpretation>
          </emma:emma>
        </inkml:annotationXML>
        <inkml:traceGroup>
          <inkml:annotationXML>
            <emma:emma xmlns:emma="http://www.w3.org/2003/04/emma" version="1.0">
              <emma:interpretation id="{C9D29535-CB88-4354-8942-319D8102586B}" emma:medium="tactile" emma:mode="ink">
                <msink:context xmlns:msink="http://schemas.microsoft.com/ink/2010/main" type="inkWord" rotatedBoundingBox="18777,3117 20153,3087 20161,3434 18785,3465"/>
              </emma:interpretation>
            </emma:emma>
          </inkml:annotationXML>
          <inkml:trace contextRef="#ctx0" brushRef="#br0">18784 3196 109 0,'0'0'115'15,"0"0"-2"-15,0 0-8 0,0 0-1 0,-4-5-3 16,4 5 5-16,0 0-12 0,0 0-3 0,0 0-5 0,0 0-15 15,0 0 3-15,0 0-10 0,0 0-11 16,0 0-4-16,0 0-4 0,0 0-9 0,0 0-2 16,0 0-7-16,0 0-7 0,0 0 0 0,0 0 3 15,0 0-3-15,0 0-2 0,0 0 3 0,0 0-18 16,1 16 19-16,-1-16-4 0,-1 6 1 0,1-6-5 16,1 8 6-16,-1-8 5 0,0 8-3 0,0-2 1 15,1-1 0-15,-1-5 4 0,2 9-2 0,-2-4-7 0,0-5 7 16,1 10-2-16,-1-5-4 0,0-5-2 0,2 10-3 15,-2-6 3-15,0-4 1 0,1 10 3 16,0-6-3-16,-1-4-3 0,0 9 1 0,2-6-2 0,-2-3 3 16,1 9-5-16,-1-9 0 0,0 8 0 0,2-3-3 15,-2-5-1-15,1 6-2 0,-1-6 2 0,0 0 3 16,-1 7-3-16,1-7 4 0,0 0-3 16,1 6-2-16,-1-6-2 0,0 0-1 0,0 0 3 15,0 0 0-15,0 4-1 0,0-4 0 0,0 0-2 0,0 0 4 16,0 0-3-16,0 0 0 0,0 0 2 0,0 0 3 15,0 0 3-15,0 0 14 0,0 0 10 0,0 0 5 16,0 0 3-16,0 0-5 0,0 0-4 0,0 0-5 16,0 0 5-16,0 0-9 0,0 0-4 0,0 0-2 15,0 0-2-15,-3-17-7 0,3 17-6 0,0-10-3 16,2 4-2-16,-2 6-5 0,-2-13 3 0,2 9 0 0,0 4 0 16,3-12-2-16,-3 4-1 0,2 3-1 15,0 1 4-15,1-3-5 0,-2 1 2 0,3 1 1 16,-2 1 0-16,1-1-1 0,1-1 1 0,-1 2 1 15,1 0 1-15,-1 1-5 0,-3 3 2 0,7-7 2 0,-4 4-1 16,0 0 3-16,-3 3-4 0,5-5 1 0,-2 1 3 16,-3 4-3-16,6-3 2 0,-6 3 1 0,4-2-2 15,-4 2 2-15,4-4-1 0,-4 4-2 16,0 0-2-16,6-2 1 0,-6 2-2 0,0 0 4 0,6-1 0 16,-6 1-1-16,0 0 2 0,5-2-4 0,-5 2-5 15,0 0 8-15,0 0-3 16,0 0 4-16,0 0-2 0,0 0 1 0,7 3-2 0,-7-3-2 15,0 0 2-15,4 6-2 0,-4-6-8 0,4 3 10 0,-4-3 3 16,2 8-2-16,-1-5 0 0,-1-3-1 0,3 8 5 16,-3-3-4-16,3 1 0 0,-3-6 1 0,0 10 5 15,0-4-3-15,1-1 4 0,1 3 1 0,-4-1 3 16,4-1 2-16,-2-1-2 0,0 2 3 0,0 0 2 16,0-1 1-16,0-6 2 0,0 11-1 0,0-5 3 15,-2-1-2-15,2-5-4 0,0 8 1 0,-1-2-2 16,1-6 1-16,0 10-1 0,0-6-3 0,0-4 1 15,0 9 2-15,0-9-1 0,0 6-1 0,0-6-2 16,0 7 2-16,0-7 0 0,0 6 0 0,0-6-2 16,0 0 2-16,-3 6-8 0,3-6-15 0,0 0-13 15,0 0-13-15,3 6-7 0,-3-6-16 0,0 0-31 16,0 0-43-16,0 0-35 0,0 0-198 0,0 0-400 16,4-15 176-16</inkml:trace>
          <inkml:trace contextRef="#ctx0" brushRef="#br0" timeOffset="382.46">19109 3168 95 0,'0'0'164'0,"-3"6"-12"0,-1-1-21 16,2-2 6-16,-1 2-6 0,0 1-7 0,1-1-7 16,-1 3-9-16,-2-2-2 0,3 0-2 0,1 2-5 15,-2 0-5-15,2-1-5 0,1 2 2 0,-2-3-6 16,4 2-7-16,1-1 7 0,-1 1-4 15,1 1-10-15,1-3-3 0,-2 0-6 0,1 2-3 0,2-3-9 16,-3 3-10-16,1-1 1 0,0-1 0 0,-1 0-9 16,1 0 4-16,-2-2-5 0,2 0-11 0,0 1-20 15,-2-1-22-15,-1-4-19 0,3 6-24 0,-3-6-22 16,3 7-16-16,-3-7-14 0,3 2-29 0,-3-2-29 16,0 0-136-16,0 0-338 0,0 0 150 0</inkml:trace>
          <inkml:trace contextRef="#ctx0" brushRef="#br0" timeOffset="909.62">19240 3237 142 0,'0'0'162'0,"0"0"-13"16,0 0-13-16,0 0-17 0,0 0-15 0,0 0-10 15,0 0-5-15,0 0-14 0,0 0-13 0,0 0-3 16,4 13 3-16,-4-13-12 0,0 6 2 0,0-6-2 15,0 8-8-15,0-3 4 0,0-5-5 0,0 10 1 0,0-3-5 16,0-2 0-16,0-5-2 0,0 9-3 0,0-2-4 16,1-2-2-16,-1-5-1 0,-1 9 0 0,2-4-4 15,-1-5-6-15,-1 8 7 0,1-8-5 0,1 7-5 16,-1-7 1-16,2 6-2 0,-2-6 2 16,0 0 3-16,0 0-1 0,-2 7 11 0,2-7 9 0,0 0 0 15,0 0-5-15,0 0-3 0,0 0-3 0,0 0-3 16,0 0-10-16,0 0-9 0,0 0-17 0,0 0 5 15,3-21-8-15,-1 13-2 0,0 2-4 0,0 0 4 16,1-1 0-16,1 1-2 0,-1-1 5 0,-2 0 1 16,5 1 1-16,-3 2 1 0,-2-1-3 0,2 2 6 15,-3 3 3-15,6-8 1 0,-4 5-2 16,1-1 1-16,1 1 1 0,-1-1 6 0,-3 4-3 0,5-5 8 16,-3 2-3-16,-2 3-1 0,7-4 8 0,-7 4-11 15,3-1 6-15,-3 1-2 0,5-2 3 0,-5 2-2 16,0 0 11-16,9 0 4 0,-9 0-1 0,7 3 5 15,-7-3 6-15,9 4-4 0,-5-1 9 0,0 0 1 16,2 1-1-16,-1 1-2 0,0-1-3 0,1 1-1 16,0 0-2-16,-2 0-1 0,2 1-4 0,-2-1-3 15,-1 1 1-15,0-1-1 0,0 1-2 0,-1 0 2 0,-1-3-1 16,0 3 3-16,2 0-4 0,-3-6-4 0,0 9-20 16,0-5-9-16,0-4-24 0,-4 8-25 15,2-3-28-15,2-5-33 0,-3 6-17 0,3-6-173 16,-4 1-345-16,4-1 152 0</inkml:trace>
          <inkml:trace contextRef="#ctx0" brushRef="#br0" timeOffset="1193.66">19522 3286 15 0,'8'0'160'0,"-8"0"-16"0,8-2-9 0,-8 2-9 0,9 0-5 15,-5-2-8-15,-4 2-13 0,10 0 9 0,-5-2-9 16,-5 2-7-16,10 0 2 0,-10 0-7 0,10 0-4 16,-5 0-5-16,-5 0-12 0,12-1 1 15,-6 1-8-15,3-1-3 0,-3 1 1 0,0-2-1 0,2 2-7 16,0 0-4-16,1-1-6 0,-9 1-5 0,12 0 0 16,-4 0-8-16,-1 0 2 0,3 0 1 0,-2-2-11 15,-1 1 5-15,-7 1-8 0,12-1-2 0,-6 1-11 16,-6 0-22-16,11-1-6 0,-8 0-28 0,-3 1-27 15,6-3-32-15,-3 0-25 0,-3 3-40 0,0 0-106 16,0-8-306-16,0 8 136 0</inkml:trace>
          <inkml:trace contextRef="#ctx0" brushRef="#br0" timeOffset="1518.66">19650 3180 30 0,'0'0'178'0,"0"0"-19"16,0 0-17-16,0 0-18 0,0 0-11 0,0 0-22 0,0 0-5 15,0 0-7-15,0 0-9 0,0 0 5 0,0 0 2 16,-3 16-12-16,3-16 0 0,-1 10 1 0,1-4 4 16,0 0 1-16,-1 2-1 0,1-1-1 0,0 2 2 15,-2 0-7-15,2-2-1 0,-1 3-6 0,-1-2-2 16,2 0-4-16,0 0-2 0,0 0-5 0,0 0 3 15,-3 0-6-15,3-3-2 0,-1 3-3 0,1-2-8 16,0 0 4-16,0-6-3 0,-3 10-1 0,3-4-4 16,0-6-5-16,0 8 2 0,0-8-1 0,0 8 2 15,0-8-3-15,2 5-16 0,-2-5-17 0,0 0-21 16,0 6-14-16,0-6-16 0,0 0-21 0,1 7-26 16,-1-7-37-16,0 0-193 0,0 0-371 0,9-11 164 15</inkml:trace>
          <inkml:trace contextRef="#ctx0" brushRef="#br0" timeOffset="1858.66">19834 3169 17 0,'0'0'132'0,"0"0"-8"0,0 0-9 0,0 0-2 16,0 0 4-16,6 6-7 0,-6-6 9 0,0 5-10 15,0-5-2-15,2 8 1 0,-2-3-9 0,2 2 2 16,0-1-4-16,-1-1-6 0,-1 2-3 0,3-1-4 16,-1 1-8-16,-2 0-9 0,0 1-3 0,2-1-3 0,0 0-7 15,-2-2-3-15,1 2-4 0,1 0-2 16,-2-2-6-16,0 0-3 0,2 2-4 0,-2-3-2 15,0-4-2-15,3 9-2 0,-3-2-2 0,0-7-1 16,0 10-2-16,2-6-10 0,-2-4-19 0,0 7-18 0,0-7-24 16,0 7-21-16,0-7-27 0,0 0-18 0,-2 7-25 15,2-7-29-15,0 0-128 0,0 0-322 0,0 0 142 16</inkml:trace>
          <inkml:trace contextRef="#ctx0" brushRef="#br0" timeOffset="2256.99">20019 3091 87 0,'8'-1'152'0,"-8"1"-9"0,7 0-7 16,-7 0-7-16,7 2-7 0,0 0-7 0,-2 1-9 15,2 0-1-15,1 3-8 0,-2 0 0 0,3-1-4 16,-1 4-6-16,1 0-3 0,-1 0 1 0,1 0-2 15,-1 1-7-15,0 1-4 0,-2-1-4 0,1 3-9 16,-3-2-5-16,0 2-5 0,-1 0-3 0,-3-1 2 16,0 0-7-16,0 2-8 0,-3-2 1 0,-1 0-1 15,-2 3 0-15,-3 1-7 0,-1-3-23 0,-2 4-29 16,-1-3-24-16,-4 0-31 0,2-1-42 0,1 1-26 0,-2-2-180 16,2-5-354-16,1 0 157 0</inkml:trace>
        </inkml:traceGroup>
      </inkml:traceGroup>
    </inkml:traceGroup>
    <inkml:traceGroup>
      <inkml:annotationXML>
        <emma:emma xmlns:emma="http://www.w3.org/2003/04/emma" version="1.0">
          <emma:interpretation id="{768E322C-D0CA-456F-B553-8596F65FCEEC}" emma:medium="tactile" emma:mode="ink">
            <msink:context xmlns:msink="http://schemas.microsoft.com/ink/2010/main" type="paragraph" rotatedBoundingBox="19429,3709 21113,3257 21205,3601 19521,405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63CEFE6-26ED-4F72-8EF3-868CF21BDF9D}" emma:medium="tactile" emma:mode="ink">
              <msink:context xmlns:msink="http://schemas.microsoft.com/ink/2010/main" type="line" rotatedBoundingBox="19429,3709 21113,3258 21205,3601 19521,4052"/>
            </emma:interpretation>
          </emma:emma>
        </inkml:annotationXML>
        <inkml:traceGroup>
          <inkml:annotationXML>
            <emma:emma xmlns:emma="http://www.w3.org/2003/04/emma" version="1.0">
              <emma:interpretation id="{53E48C69-405A-408D-AA85-5DA7FAD14EA0}" emma:medium="tactile" emma:mode="ink">
                <msink:context xmlns:msink="http://schemas.microsoft.com/ink/2010/main" type="inkWord" rotatedBoundingBox="19434,3729 19751,3645 19803,3842 19487,3926"/>
              </emma:interpretation>
            </emma:emma>
          </inkml:annotationXML>
          <inkml:trace contextRef="#ctx0" brushRef="#br0" timeOffset="4359.16">19569 3714 131 0,'0'0'166'16,"0"0"-5"-16,0 0-9 0,0 0-15 0,0 0-4 0,0 0-5 16,0 0-7-16,0 0-8 0,0 0-5 15,0 0-11-15,0 0-4 0,0 0-12 0,0 0-7 16,0 0-9-16,0 0-8 0,0 0-5 0,0 0-5 16,0 0-3-16,7-17-3 0,-7 17-8 0,8-5-2 15,-4 3-2-15,4-1-2 0,-1 1-7 0,1 0 4 16,1 0-1-16,-2 0 4 0,2-1-2 0,0 1-1 15,1 2 3-15,-3-2-1 0,3 1 0 0,-2 1-4 0,1 0-2 16,-3 0-1-16,-6 0-2 0,9 0-6 0,-9 0 2 16,8 0-5-16,-2 0 1 0,-6 0 1 0,0 0-3 15,4 4 1-15,-4-4-4 0,3 6 1 0,-3-6-3 16,0 7 5-16,0-7-4 0,-4 9 3 0,1-5-1 16,-1 1-1-16,-1 1 2 0,1 0-2 0,-1 1 2 15,0-2-1-15,-1 1 4 0,2 1 3 0,-2 0-1 16,-1-1 3-16,0 0-4 0,1 0 4 0,-1 0-5 15,-2 1-2-15,2-1 4 0,-3 0-3 0,0 0-1 16,2-1 3-16,-2 1-4 0,2 0 1 0,1-1-2 16,-5 2 0-16,3-2-1 0,1 0 6 0,-1 0-7 0,1 0 2 15,1-1 2-15,-1-1-3 16,3 0-1-16,-2 1 0 0,2 0 1 0,-2-3-1 16,4 2 2-16,-2-1-2 0,5-2 2 0,-5 3-1 0,5-3 0 15,-6 3-1-15,6-3 8 0,0 0 7 0,0 0 6 16,0 0 0-16,-4 2-6 0,4-2 0 0,0 0-3 15,0 0-1-15,0 0-6 0,0 0 2 16,0 0-6-16,0 0 4 0,8-13 0 0,-8 13-1 0,7-5-3 16,-2 2 2-16,-2 0-2 0,4 2-2 0,-2-1-2 15,-1-1 5-15,2 1-6 0,-6 2 3 0,10-3-3 0,-6 2 4 16,-4 1-4-16,8 0 2 0,-8 0-4 0,8-3 4 16,-8 3-3-16,7 0-3 0,-7 0 4 0,7 0-3 15,-7 0 4-15,0 0-3 0,7 0-1 0,-7 0 8 16,8 1-2-16,-8-1-2 0,4 3-2 0,0-2-1 15,-4-1-5-15,7 2 8 0,-3 0 0 16,-4-2 0-16,10 3 0 0,-4-1 0 0,0-1 1 0,0 0 0 16,1 1 0-16,2 0 1 0,-1-1 7 0,1 1-6 15,-1-2-3-15,2 1 3 0,0-1-2 16,0 0 2-16,-1 0-5 0,-1-1 7 0,2-1 3 0,-3 1-6 16,1-1 3-16,1 0-7 0,-5 0 11 0,2 1-6 15,0-2 1-15,-2 1 6 0,1-1-1 16,0 1 3-16,0-1-6 0,-5 3 4 0,5-6-3 0,-2 4 0 15,-3 2-3-15,6-3 0 0,-6 3-3 0,0 0-6 16,3-2-10-16,-3 2-17 0,0 0-19 0,0 0-20 16,0 0-14-16,0 0-18 0,0 0-15 0,0 0-22 15,0 0-17-15,0 0-24 0,0 0-171 0,0 0-381 16,0 0 169-16</inkml:trace>
        </inkml:traceGroup>
        <inkml:traceGroup>
          <inkml:annotationXML>
            <emma:emma xmlns:emma="http://www.w3.org/2003/04/emma" version="1.0">
              <emma:interpretation id="{EC57F868-8E76-4BFC-90E5-F19977955C42}" emma:medium="tactile" emma:mode="ink">
                <msink:context xmlns:msink="http://schemas.microsoft.com/ink/2010/main" type="inkWord" rotatedBoundingBox="20458,3521 20776,3436 20796,3509 20477,3594"/>
              </emma:interpretation>
            </emma:emma>
          </inkml:annotationXML>
          <inkml:trace contextRef="#ctx0" brushRef="#br0" timeOffset="9418.56">20489 3540 11 0,'-3'-3'67'0,"3"3"-7"15,0 0-10-15,0 0-8 0,-7-3-3 0,7 3-3 16,0 0-3-16,0 0-6 0,-3-3 2 0,3 3-3 15,0 0 0-15,0 0 3 0,0 0 1 0,0 0 5 16,0 0 1-16,0 0 10 0,0 0-5 0,0 0 11 16,0 0 0-16,0 0-2 0,0 0 11 0,0 0-1 15,0 0 7-15,0 0 3 0,0 0 0 0,0 0-7 16,0 0-8-16,-7-1-1 0,7 1-3 0,0 0-4 0,0 0-7 16,0 0-6-16,0 0 0 0,0 0-3 0,0 0-9 15,-3-5 5-15,3 5-3 0,0 0 1 16,0 0-2-16,0 0 2 0,0 0 2 0,0 0 0 0,0 0 2 15,0 0 2-15,-7 0 3 0,7 0 1 16,0 0-1-16,0 0 4 0,0 0-1 0,0 0 3 0,0 0-4 16,0 0-2-16,0 0 0 0,0 0-3 0,0 0-2 15,0 0 7-15,0 0-12 0,0 0 1 0,0 0 1 16,0 0 1-16,0 0 2 0,0 0-3 0,0 0 2 16,0 0 1-16,0 0-1 0,0 0 1 0,13-7-4 0,-13 7-3 15,10 0 0-15,-3-1-1 0,0 0 0 16,1 1-1-16,0 0-3 0,-1-2 4 0,4 2-3 15,-1-3 3-15,0 3-5 0,3-2-2 0,-2 4-2 16,0-4 0-16,3 4-1 0,-6-4 1 0,6 2-2 0,-3 0-2 16,-3-1 1-16,-1 1 1 0,2-1 1 0,-2 1 0 15,-7 0 0-15,10 0 0 0,-10 0 0 16,9 0 2-16,-9 0-3 0,7-3 1 0,-7 3 3 0,0 0-5 16,6 1-1-16,-6-1-3 0,0 0 4 0,0 0-4 15,7-1 0-15,-7 1-1 0,0 0-1 0,7 1-2 16,-7-1 1-16,4 2 0 0,-4-2-2 15,9 0 3-15,-9 0-2 0,8 0 3 0,-1 1-1 0,-7-1 0 16,10 1 0-16,-5-1-2 0,2 0 2 0,-7 0 0 16,10 2 2-16,-5-2-3 0,-5 0 2 0,8 2 1 15,-8-2 0-15,7-2 2 0,-7 2 5 0,0 0 5 16,7-2 4-16,-7 2-4 0,0 0 1 0,0 0-5 16,0 0-4-16,0 0-19 0,0 0-27 0,0 0-21 15,0 0-27-15,0 0-28 0,0 0-33 0,0 0-31 16,-19-5-20-16,11 5-190 0,0 0-418 0,8 0 186 15</inkml:trace>
        </inkml:traceGroup>
        <inkml:traceGroup>
          <inkml:annotationXML>
            <emma:emma xmlns:emma="http://www.w3.org/2003/04/emma" version="1.0">
              <emma:interpretation id="{24807589-9F27-413E-903C-2A4FA532ABC7}" emma:medium="tactile" emma:mode="ink">
                <msink:context xmlns:msink="http://schemas.microsoft.com/ink/2010/main" type="inkWord" rotatedBoundingBox="21016,3283 21113,3258 21205,3601 21108,3627"/>
              </emma:interpretation>
            </emma:emma>
          </inkml:annotationXML>
          <inkml:trace contextRef="#ctx0" brushRef="#br0" timeOffset="10239.57">21042 3381 145 0,'0'0'191'0,"0"0"-3"16,0 0-2-16,0 0 0 0,0 0-4 0,0 0 1 15,0 0-4-15,0 0 1 0,0 0-9 0,0 0-11 16,0 0-17-16,0 0-16 0,0-11-13 0,0 11-6 15,0 0-12-15,2-6-5 0,-2 6-7 0,1-5-8 16,-1 5-10-16,3-6-3 0,0 0-8 0,0 3-6 16,1-4-6-16,-1 3-1 0,0-3-5 0,2 3-5 15,-2-2-3-15,1 2-2 0,-1 0-15 0,1-1 4 0,-1 0-8 16,-2 1 3-16,3 1-7 0,-2-2 3 16,1 1 1-16,-3 4-4 0,5-7 1 0,-3 3 3 0,-2 4-2 15,4-4 0-15,-4 4-1 0,0 0-3 16,3-5-1-16,-3 5-5 0,0 0-1 0,0 0 0 0,0 0-3 15,0 0 5-15,3-4-8 0,-3 4 2 0,0 0 8 16,0 0-4-16,0 0-3 0,0 0 2 0,0 0 1 16,2 15-1-16,-2-15 0 15,2 7 3-15,-2-3-2 0,0-4-1 0,1 10 4 0,-1-5-1 0,2 2-3 16,-2 0 6-16,1 1-4 0,1 0 3 0,-2 0 3 16,1-1-4-16,0 2-4 0,1 0 5 0,-2-1 0 15,1 2 1-15,1 1-3 0,-2-2 2 0,1-1 2 16,-1 1 2-16,0-1-3 0,0 3 3 0,2-3-3 15,-1 1 4-15,0 0-3 0,-1-2 1 0,0 0 7 16,2 2-5-16,-2-2-3 0,1-1 5 16,-1 1-3-16,0-1 3 0,1 1 0 0,-1-1-1 0,0-6 2 15,1 10-3-15,0-4 0 0,-1-2 1 0,0-4-2 16,3 10 2-16,-3-6 0 0,0-4 4 0,0 9-1 16,0-9-2-16,1 8-1 15,-1-8 5-15,0 7 0 0,0-7-1 0,1 5-1 0,-1-5 1 0,0 0-1 16,2 7 0-16,-2-7-2 0,0 0-2 0,0 5 3 15,0-5-1-15,0 0 3 0,4 4 1 0,-4-4-1 16,3 3 3-16,-3-3-4 0,0 0 1 0,3 3-8 0,-3-3-22 16,0 0-19-16,0 0-26 0,4 4-19 0,-4-4-33 15,0 0-59-15,0 0-61 0,0 0-217 16,0 0-492-16,0 0 218 0</inkml:trace>
        </inkml:traceGroup>
      </inkml:traceGroup>
    </inkml:traceGroup>
  </inkml:traceGroup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7:31:06.1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Group>
    <inkml:annotationXML>
      <emma:emma xmlns:emma="http://www.w3.org/2003/04/emma" version="1.0">
        <emma:interpretation id="{F7BF81DA-BB2E-42D1-8F95-FE0130D5AA67}" emma:medium="tactile" emma:mode="ink">
          <msink:context xmlns:msink="http://schemas.microsoft.com/ink/2010/main" type="writingRegion" rotatedBoundingBox="21007,4904 23940,4916 23935,5934 21003,5921"/>
        </emma:interpretation>
      </emma:emma>
    </inkml:annotationXML>
    <inkml:traceGroup>
      <inkml:annotationXML>
        <emma:emma xmlns:emma="http://www.w3.org/2003/04/emma" version="1.0">
          <emma:interpretation id="{10E10B29-F949-4781-AFE0-59B7BFA4356E}" emma:medium="tactile" emma:mode="ink">
            <msink:context xmlns:msink="http://schemas.microsoft.com/ink/2010/main" type="paragraph" rotatedBoundingBox="21007,4904 23940,4916 23935,5934 21003,592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3C1D9A6-1D4D-4A92-98E2-E88A0CE2FA5B}" emma:medium="tactile" emma:mode="ink">
              <msink:context xmlns:msink="http://schemas.microsoft.com/ink/2010/main" type="line" rotatedBoundingBox="21007,4904 23498,4914 23497,5235 21006,5224"/>
            </emma:interpretation>
          </emma:emma>
        </inkml:annotationXML>
        <inkml:traceGroup>
          <inkml:annotationXML>
            <emma:emma xmlns:emma="http://www.w3.org/2003/04/emma" version="1.0">
              <emma:interpretation id="{BDD74549-AB23-4551-8AD3-1AF903ADAE8E}" emma:medium="tactile" emma:mode="ink">
                <msink:context xmlns:msink="http://schemas.microsoft.com/ink/2010/main" type="inkWord" rotatedBoundingBox="21007,4904 23498,4914 23497,5235 21006,5224"/>
              </emma:interpretation>
            </emma:emma>
          </inkml:annotationXML>
          <inkml:trace contextRef="#ctx0" brushRef="#br0">21065 4986 21 0,'0'0'150'0,"4"-5"-19"0,-4 5-6 0,3-4-8 0,-3 4 0 0,4-2-8 15,-4 2-8-15,1-6-2 0,-1 6 3 16,0 0-5-16,4-4-2 0,-4 4-2 0,0 0-5 16,2-4-10-16,-2 4-2 0,0 0-6 0,0 0-3 15,3-6-2-15,-3 6-5 0,0 0-2 0,0 0-6 16,0 0-4-16,0 0-8 0,0 0-2 0,0 0-6 15,0 0-4-15,0 0-3 0,0 0 2 0,0 0-1 0,0 0-1 16,-20 8-1-16,16-5 0 0,0 0 1 0,0 3-5 16,-1-2 0-16,0 1 0 0,0 2-8 0,0-1 4 15,1 0-5-15,-1 0-2 0,1 2 7 0,0-1-4 16,2 0-1-16,0 1 0 0,0 1 1 0,1-1 5 16,-1 0-6-16,1 1-1 0,2-1 0 0,1 1 2 15,-1 0-2-15,1-2-2 0,-2-1-1 0,4 3 1 16,-1-1 2-16,-1-1-2 0,1 0-1 0,2-1-4 15,-1 0 7-15,-3-1 1 0,3-1-2 0,-1-1-11 16,0 2-15-16,1 0-16 0,-1 0-14 0,0-1-19 16,1-1-24-16,-1 0-19 0,-3-3-26 0,7 3-34 15,-7-3-162-15,5 2-360 0,-5-2 160 0</inkml:trace>
          <inkml:trace contextRef="#ctx0" brushRef="#br0" timeOffset="634.43">21175 5057 11 0,'0'0'188'0,"0"0"-16"0,0 0-18 0,0 0-12 15,0 0-15-15,0 0-16 0,0 0-11 0,0 0-13 16,0 0-5-16,0 0-12 0,0 0 0 0,0 0-9 15,0 0-4-15,0 0 2 0,0 0 1 0,5 12-2 16,-2-8-5-16,-3-4 2 0,0 8-10 16,0-8 2-16,-3 8-3 0,3-8-5 0,0 6-8 0,0-6 8 15,-1 10 0-15,1-10-4 0,0 7-2 0,0-7-3 16,0 7-1-16,0-7-6 0,-2 7-1 0,2-7-1 16,-1 5-1-16,1-5-4 0,0 0 2 0,0 7-3 15,0-7-1-15,0 0 1 0,0 0-2 0,0 0-1 16,0 8-1-16,0-8-2 0,0 0 4 0,0 0-2 15,0 0 0-15,0 0-1 0,0 0-4 0,0 0-5 0,0 0-11 16,0 0 0-16,9-16-2 0,-8 12-3 0,2 0 4 16,-3 4-4-16,4-10 3 0,0 6-3 0,-2-2 5 15,-1 0 4-15,2 3 0 0,1-2-3 0,-2-1 2 16,-1 2 0-16,4-2 4 0,-3 2 3 0,2 0 3 16,-4 4 2-16,4-7-5 0,-1 3 3 0,0 1 1 15,-3 3 3-15,4-6 2 0,-4 6-4 0,4-5 0 16,-4 5-1-16,6-4 4 0,-6 4-10 0,3-2 8 15,-3 2-4-15,0 0 4 0,0 0-5 0,4-5 0 16,-4 5-1-16,0 0 5 0,0 0-3 0,6 0 0 16,-6 0 1-16,0 0 2 0,0 0-5 0,0 0 4 15,10 3-3-15,-10-3 2 0,5 3-1 0,-5-3 2 16,3 5-2-16,1-3 8 0,-4-2 8 0,3 8 9 16,-1-4-2-16,-1 0-2 0,-1-4-2 0,4 7-2 0,-4-3-1 15,2 3-2-15,-2-7-5 0,1 8 4 16,0-3-3-16,-1-5 2 0,3 7-6 0,-2-3 3 15,-1-4-1-15,2 9-4 0,-2-2 4 0,0-7-3 0,4 7 1 16,-4-5 0-16,0-2 0 0,1 6-11 0,-1-6-13 16,2 4-18-16,-2-4-19 0,0 0-33 0,4 6-8 15,-4-6-41-15,4 0-43 0,-4 0-164 0,0 0-369 16,12-2 163-16</inkml:trace>
          <inkml:trace contextRef="#ctx0" brushRef="#br0" timeOffset="923.99">21470 5099 22 0,'0'0'208'0,"0"0"-16"0,0 0-20 0,0 0-18 16,5-4-10-16,-5 4-18 0,0 0-9 0,5-1-8 15,-5 1-8-15,0 0-10 0,0 0-8 0,7 0-5 16,-7 0-3-16,0 0-6 0,0 0-3 0,0 0-4 15,10 1-8-15,-10-1-1 0,0 0-2 0,7 0-1 16,-7 0 2-16,7-1 2 0,-7 1-5 0,10 1-2 0,-3 0-9 16,-1-1-2-16,2 0-2 0,1-1-2 0,-1 2-5 15,1-1 0-15,0 0-5 0,0-1-4 0,-1 2-8 16,-2 2-15-16,2-6-14 0,-8 3-17 0,9 0-10 16,-3-1-21-16,-6 1-16 0,8-1-39 0,-5-2-33 15,-3 3-177-15,3-5-360 0,-3 5 160 0</inkml:trace>
          <inkml:trace contextRef="#ctx0" brushRef="#br0" timeOffset="1249.15">21570 5015 101 0,'0'0'195'0,"0"0"-12"0,-2-6-18 0,2 6-18 0,0 0-15 15,0 0-9-15,0 0-17 0,0 0-11 16,0 0-13-16,0 0-9 0,0 0-9 0,0 0-3 16,0 0 4-16,0 0-3 0,0 0-2 0,-5 15-1 0,3-10 4 15,0 0 3-15,2-5-4 0,-3 10-7 0,2-5 2 16,0 1-5-16,-4 0-3 0,5-1-1 0,-3 1-4 16,1 1-5-16,0 1-2 0,1-2 0 0,-1 1-6 15,0-1-4-15,0 3 0 0,-1-3 0 0,2-1-4 16,1-5-4-16,0 10 1 0,0-3-3 0,-2-1 3 15,2-6-6-15,0 8 3 0,-1-3-3 16,1-5-13-16,0 7-21 0,0-7-17 0,0 8-20 16,0-8-26-16,1 9-21 0,-1-9-35 0,2 3-36 0,-2-3-163 15,0 0-365-15,0 0 161 0</inkml:trace>
          <inkml:trace contextRef="#ctx0" brushRef="#br0" timeOffset="1897.25">21767 5019 17 0,'0'0'149'0,"3"-4"-11"0,-3 4-8 16,0 0-7-16,0 0-8 0,0 0-1 0,3-5-5 15,-3 5-2-15,0 0 2 0,0 0-6 0,0 0-8 16,2-4-5-16,-2 4-3 0,0 0 1 0,0 0-6 15,0 0-1-15,0 0-11 0,0 0 0 0,0 0-6 16,0 0-8-16,0 0-8 0,0 0-6 0,0 0-5 0,0 0-8 16,0 0-3-16,0 0-1 0,0 0-2 15,0 0-6-15,0 0 3 0,0 0-1 0,2 15-1 16,-2-15 4-16,0 10 8 0,0-4-1 0,0-2 13 16,-2 4-6-16,2-2-3 0,0 2-1 0,0 0 0 15,-1-1 0-15,0 1-4 0,0-1-1 0,1-1-1 16,-2 1-3-16,2-7 0 0,0 11-4 0,-1-6 2 15,1-5-6-15,-1 10 3 0,1-10-5 0,0 8 1 0,0-2-1 16,0-6 2-16,0 7-2 0,0-7-2 0,-1 7 0 16,1-7-13-16,0 0-17 0,0 7-15 0,0-7-18 15,0 0-18-15,1 9-15 0,-1-9-49 0,0 0 4 16,0 0-56-16,0 0-176 0,0 0-391 0,0 0 174 16</inkml:trace>
          <inkml:trace contextRef="#ctx0" brushRef="#br0" timeOffset="2370.25">21901 4908 194 0,'0'0'184'0,"0"0"-19"0,0 0-13 0,0 0-18 16,0 0-11-16,0 0-17 0,0 0-10 0,0 0-12 15,0 0-5-15,0 0 0 0,0 0 1 0,13 7-8 16,-9-3 2-16,1-1 0 0,1 3 5 16,2 0-1-16,0-1-9 0,0 0 2 0,2 4-6 0,-1 0-3 15,0-1-6-15,-1 1-8 0,-2 0-3 0,0-1-2 16,-2-1-4-16,0 2-4 0,1 2-1 0,-3-1-4 16,-1-2 0-16,0 2 0 0,-1 0 0 0,-2 1 1 15,-1-3 0-15,-1 5-1 0,-1-6 1 0,0 1-3 16,-1 2-5-16,-1 1 6 0,-1-4-7 0,2 1 2 0,-2 1-6 15,0 0-1-15,2-2-12 0,-1 0-19 16,0-1-22-16,2 0-26 0,-1-1-19 0,3 2-27 16,0-3-35-16,0 0-35 0,0-1-38 0,3-3-117 15,0 0-359-15,0 0 160 0</inkml:trace>
          <inkml:trace contextRef="#ctx0" brushRef="#br0" timeOffset="2947.72">22180 5027 143 0,'0'0'179'0,"0"0"-16"16,0 0-16-16,0 0-16 0,0 0-15 16,0 0-10-16,0 0-9 0,0 0-6 0,0 0 3 15,0 0 4-15,0 0-2 0,0 0 0 0,14 10-3 16,-10-6-3-16,1-1-3 0,1 1-9 0,-1 1-4 0,2 1 3 15,0-1-7-15,0 2-2 0,-1-1-5 16,-1 1-8-16,2-1-2 0,1 3 0 0,-3-2-11 0,1-1-4 16,0 0-2-16,-3-2-3 0,2 2-2 0,0-1-3 15,-1 2-1-15,0-1-5 0,-2-2-1 0,0 0-2 16,0 0-1-16,0 0 0 0,-2-4-1 0,4 5-4 16,-2-1-1-16,-2-4-7 0,3 3-18 0,-3-3-15 15,0 0-16-15,2 4-17 0,-2-4-18 0,0 0-22 16,0 0-50-16,0 0-45 0,0 0-159 0,0 0-383 15,3-13 170-15</inkml:trace>
          <inkml:trace contextRef="#ctx0" brushRef="#br0" timeOffset="3361.65">22302 5059 85 0,'-8'3'154'0,"4"-1"-8"16,0 2-1-16,-1-1-11 0,0 1-7 0,-1-1-12 16,0 1-3-16,-1 1-10 0,2 1-3 0,0-3-6 15,-1 3-3-15,1 0 2 0,-1 1-7 0,1-2-2 0,-1 1-5 16,0 0-9-16,1-1-4 0,-1 1-3 0,1 0-8 16,2-2 0-16,-1 1-9 0,1-1-1 0,-1 0-8 15,4-4 1-15,-7 6-2 0,5-2-4 0,-1-1-3 16,3-3-3-16,-5 5-10 0,2-2-13 0,3-3-13 15,0 0-14-15,-8 2-12 0,8-2-25 16,0 0-18-16,-7-1-20 0,7 1-7 0,0 0 1 0,-5-5-3 16,5 5 16-16,-2-6-1 0,2 6 6 0,0 0 11 15,0 0 11-15,0 0 22 0,5-11 9 0,-5 11 9 16,4-4 12-16,0 2 22 0,0-1 0 0,-4 3 13 16,8-3 7-16,-3 2 16 0,1-2 4 0,2 1 6 15,0 1-2-15,1 0 0 0,0-1 4 0,4 1-5 16,-4 1-8-16,1-1-4 0,0-1-4 0,-1 2 1 15,-1-1-9-15,0 2-15 0,0-2-21 0,0 1-19 0,-2 0-25 16,-6 0-34-16,11-1-40 0,-11 1-120 16,7-2-267-16,-3 0 119 0</inkml:trace>
          <inkml:trace contextRef="#ctx0" brushRef="#br0" timeOffset="3696.35">22587 4954 58 0,'-23'4'185'0,"17"-2"-8"0,-1 1-14 0,-1 2-8 15,-1-3-5-15,-3 4-8 0,3-1-10 0,-2 0-9 16,3 2-10-16,-2 1-8 0,3-1-9 0,1 0-9 16,0 2-3-16,-1-3-8 0,3 3-4 0,0-2-6 15,1 2-6-15,0-1-6 0,1 1-4 0,1-1-3 16,1 1-1-16,1 1-4 0,1-3-1 0,-1 2-8 16,2-3-1-16,-1 3-1 0,0-3-1 0,2 1-21 15,-1-1-22-15,1 0-28 0,0-2-25 0,0-1-45 16,1-1-42-16,0-1-194 0,-5-1-373 0,12-1 165 15</inkml:trace>
          <inkml:trace contextRef="#ctx0" brushRef="#br0" timeOffset="4208.62">22637 5083 81 0,'0'0'182'0,"0"0"-22"0,0 0-13 0,0 0-19 0,0 0-13 16,0 0-12-16,0 0-9 0,0 0-12 0,6 8-7 16,-6-8-7-16,0 0-5 0,0 8-1 0,0-8-3 15,-1 7 0-15,1-7-3 0,0 6-5 0,0-6-6 16,-1 9-6-16,1-9 0 0,-2 8-4 0,0-4-3 16,2-4-2-16,-1 5-4 0,1-5 0 0,-2 8-3 15,2-8 2-15,-1 4-5 0,1-4-3 0,-1 5-3 16,1-5 3-16,0 0 3 0,0 0-2 0,0 0 1 15,0 0-5-15,0 0-1 0,0 0 1 0,0 0-3 16,0 0-2-16,13-9-8 0,-7 3-6 0,0 0-6 16,0 0-7-16,3 0-2 0,-2 0-6 0,-2 0 4 15,1 0 0-15,0 1 11 0,-1 0-1 0,1 0-2 16,-1-1 3-16,0 2 6 0,-2 2 9 0,1-3 6 16,-2 1 6-16,-2 4 9 0,5-4-1 0,-5 4 7 15,4-3 1-15,-4 3 0 0,3-5-7 0,-3 5-2 16,0 0-5-16,4-1-5 0,-4 1-2 0,0 0-3 15,0 0-3-15,0 0 1 0,0 0 3 0,0 0 2 0,4 7 1 16,-4-7 3-16,2 7 2 0,0-3 15 0,-2-4 3 16,1 9 1-16,0-4-4 0,2-1-3 0,-2 0-2 15,-1-4 1-15,1 11-2 0,-1-5-1 0,0-1-1 16,2 0-4-16,-2-5 3 0,-1 10-4 0,2-6 0 16,-1-4-1-16,-1 8 1 0,1-8 1 0,0 7-5 15,0-7 0-15,-1 7-19 0,1-7-27 0,-1 7-20 16,1-7-28-16,0 0-31 0,0 0-17 0,0 0-26 15,0 0-47-15,0 0-129 0,0 0-355 0,0 0 158 16</inkml:trace>
          <inkml:trace contextRef="#ctx0" brushRef="#br0" timeOffset="4501.76">22872 5108 123 0,'0'0'187'0,"7"-2"-8"0,-7 2-6 0,0 0-10 15,7 0-9-15,-7 0-11 0,0 0-6 0,9-1-7 0,-4 1-4 16,-5 0-3-16,10 0-5 0,-3-1-8 0,-7 1-6 16,14-2-5-16,-7 2-7 0,1 0-8 0,1 0-8 15,-2-1-7-15,1 1-7 0,-1 0-5 0,-1-1-4 16,-6 1-4-16,11 0-9 0,-11 0-2 0,10 0-2 15,-4 1-2-15,-6-1-3 0,9-2-10 16,-9 2-17-16,9 0-10 0,-9 0-20 0,7-3-19 16,-7 3-24-16,6-1-35 0,-6 1-37 0,0 0-26 0,4-4-27 15,-4 4-151-15,0 0-372 0,0 0 166 0</inkml:trace>
          <inkml:trace contextRef="#ctx0" brushRef="#br0" timeOffset="4869.35">22972 5008 38 0,'0'0'150'0,"0"0"-17"0,0 0-15 0,0 0 0 0,0 0-5 16,0 0-6-16,0 0-3 0,0 0-2 0,-10 9-7 16,8-6-4-16,2-3 0 0,-3 9 11 15,1-4-10-15,0 0-2 0,2-5-4 0,-3 11-8 16,1-5 4-16,2 1 7 0,-2-1-7 0,1 2-8 16,1-1-7-16,0-2-4 0,-3 2-1 0,3-1-11 15,0 1 2-15,0-1-8 0,0 1-4 0,-1 0-2 0,1-7-4 16,-3 10-3-16,3-3 0 0,0-2-5 0,0-5-19 15,0 9-19-15,-2-4-21 0,2-5-18 0,-1 8-28 16,1-8-33-16,0 0-33 0,-2 8-25 0,2-8-164 16,0 0-360-16,-2 2 159 0</inkml:trace>
          <inkml:trace contextRef="#ctx0" brushRef="#br0" timeOffset="6009.37">23159 5020 78 0,'0'0'192'0,"0"0"-5"15,0 0-8-15,-7-2-5 0,7 2-10 0,0 0-11 16,0 0-4-16,0 0-11 0,0 0-9 0,0 0-10 16,0 0-11-16,0 0-9 0,0 0-11 0,0 0-9 0,0 0-7 15,0 0-10-15,0 0-5 0,0 0-9 16,0 0-3-16,12-9-3 0,-12 9-4 0,9-1-10 16,-5 1-2-16,-4 0-2 15,10-1-5-15,-3 1-3 0,-7 0-4 0,9 0 4 0,-9 0-1 0,9 1-4 0,-3 0-2 16,-6-1-5-16,7 3 0 0,-4-2-4 0,-3-1 2 15,7 4-2-15,-4-2 0 0,-3-2 1 0,4 5-1 16,-4-5-1-16,1 6 3 16,1-2 0-16,-2-4-4 0,1 6 1 0,-1-6 1 0,0 9 0 15,0-9 2-15,0 7-4 0,0-7 5 0,-1 9-6 0,-2-5 3 16,3 2-1-16,0-6 2 0,-4 9-4 16,1-5 2-16,2 1 3 0,-2 2-5 0,0-2 6 0,0-2-6 15,0 1 5-15,0 1 3 0,2 0-1 0,-3-1-1 16,1 1-3-16,-1-2 2 0,4-3 2 0,-6 8 0 15,2-7-2-15,1 2 0 0,3-3 1 0,-4 5 1 16,4-5-2-16,-6 4 3 0,6-4-2 0,-4 3 4 16,4-3-3-16,-7 2-3 0,7-2 6 0,-4 2-6 15,4-2 1-15,-6 2 0 0,6-2 0 0,-4 2 1 16,4-2-1-16,0 0 3 0,0 0-4 0,-4 3-2 0,4-3 4 16,0 0 1-16,0 0-3 0,0 0 4 15,0 0-4-15,0 0 5 0,0 0-6 0,12 3 6 16,-12-3-6-16,16-1 2 0,-8 1 0 0,2 1-2 15,-1 0 0-15,-1-5 1 0,0 6-1 0,1-4-7 16,-2 2-7-16,0 2-8 0,-7-2-11 0,10-2-17 0,-5 2-7 16,-5 0-13-16,8 0-7 0,-8 0-16 15,0 0-32-15,8-1-28 0,-8 1-38 0,0 0-110 0,1-4-325 16,-1 4 144-16</inkml:trace>
          <inkml:trace contextRef="#ctx0" brushRef="#br0" timeOffset="6406.32">23435 4930 133 0,'0'0'185'16,"7"0"-16"-16,-7 0-14 0,8 1-13 0,-3 1-11 0,-5-2-12 15,8 4-7-15,-4-1-10 0,1 0-3 0,0 4-3 16,-1-1-4-16,-1 1-7 0,3 0-1 0,-3 2 8 15,-2 0-10-15,0 0-6 0,1 2-2 0,-1 2-5 16,-1 0-4-16,0 0-7 0,-3 1-3 0,2-3-7 16,-2 1-1-16,0 3-5 0,-1 1 1 0,1-4-8 15,-1 1 1-15,0 0-14 0,-2 1-22 0,-1-3-28 16,0 2-43-16,0-3-36 0,0 0-42 0,0-2-54 0,0-2-129 16,0 0-360-16,1-2 160 0</inkml:trace>
        </inkml:traceGroup>
      </inkml:traceGroup>
      <inkml:traceGroup>
        <inkml:annotationXML>
          <emma:emma xmlns:emma="http://www.w3.org/2003/04/emma" version="1.0">
            <emma:interpretation id="{F44CE727-7B38-47D5-BD4A-F95FB4E1CC20}" emma:medium="tactile" emma:mode="ink">
              <msink:context xmlns:msink="http://schemas.microsoft.com/ink/2010/main" type="line" rotatedBoundingBox="21960,5738 23901,5441 23941,5700 22000,5998"/>
            </emma:interpretation>
          </emma:emma>
        </inkml:annotationXML>
        <inkml:traceGroup>
          <inkml:annotationXML>
            <emma:emma xmlns:emma="http://www.w3.org/2003/04/emma" version="1.0">
              <emma:interpretation id="{489C159B-98A1-403A-91ED-791669810362}" emma:medium="tactile" emma:mode="ink">
                <msink:context xmlns:msink="http://schemas.microsoft.com/ink/2010/main" type="inkWord" rotatedBoundingBox="21960,5738 22285,5688 22320,5916 21995,5966"/>
              </emma:interpretation>
            </emma:emma>
          </inkml:annotationXML>
          <inkml:trace contextRef="#ctx0" brushRef="#br0" timeOffset="9553.73">22087 5745 98 0,'0'0'186'0,"0"0"-12"0,0 0 1 16,0 0-18-16,0 0-23 0,0 0-8 0,0 0-15 15,0 0-6-15,0 0-13 0,0 0-9 0,13-9-7 16,-13 9-6-16,9-6-14 0,-3 4 1 0,1 0-3 16,1-1-12-16,1-1-2 0,-2 1-3 0,1 1-4 15,-1 0-1-15,2-1-4 0,-2 1-4 0,-1 1-2 16,-6 1 3-16,11-3-9 0,-7 3-2 0,-4 0-13 16,7-1 11-16,-7 1-7 0,0 0 2 0,10 3-2 15,-10-3 0-15,4 4-8 0,-3 0-3 0,-1-4 10 16,0 8 2-16,0-8-3 0,-2 10-4 0,0-2 6 15,-1-1-4-15,-1 0 4 0,0 1 0 0,-2 2-1 0,1-2-2 16,1-1-2-16,-1 1 3 0,-1-2 1 0,1 0-1 16,0 3 0-16,-4 1 1 0,3-3 3 0,-3 2-2 15,3-1 1-15,0-2 2 0,-3 0-1 0,1 1-2 16,0-1-1-16,1 0 3 0,-2-2-4 16,1 2 5-16,1-1-7 0,-1-1 4 0,0 3-2 0,1-5 2 15,-1 1 3-15,0 1 1 0,2-2-6 0,0 0 1 16,0 0 1-16,6-2 0 0,-10 2 1 0,6 0-2 15,4-2 4-15,-7 1 0 0,7-1-1 0,0 0 5 16,0 0-1-16,0 0-1 0,-10-2 3 0,10 2-7 16,0 0 2-16,0 0-5 0,0 0 0 0,0 0 2 15,0 0-5-15,10-14 1 0,-10 14-3 0,9-4-2 16,-2 1 3-16,1 1 1 0,0 0-2 0,1-1 1 16,0 0 0-16,0 2-2 0,1 1 2 0,0-2-1 15,-1 2 2-15,1 0-2 0,0 0 0 0,-2 0 0 16,2 0-1-16,-1 0 4 0,0 0-2 0,0 2 1 15,0-1-2-15,0 2 4 0,-1-1-4 0,2 1 1 0,-3-1 4 16,1-1 0-16,0 1-3 0,-2 0 1 16,0 0 6-16,-1 0-5 0,2 0 2 0,-2-2-1 15,-5 0 3-15,9 3-1 0,-3-3 2 0,-6 0-5 16,7 3 3-16,-7-3-2 0,8 0 2 0,-8 0-8 0,9 1-5 16,-5-1-27-16,-4 0-13 0,8 0-28 0,-8 0-41 15,11-2-35-15,-7 0-173 0,2 0-350 0,2 0 155 16</inkml:trace>
        </inkml:traceGroup>
        <inkml:traceGroup>
          <inkml:annotationXML>
            <emma:emma xmlns:emma="http://www.w3.org/2003/04/emma" version="1.0">
              <emma:interpretation id="{B55507D2-7E57-4381-86A9-8E27CB67CA2E}" emma:medium="tactile" emma:mode="ink">
                <msink:context xmlns:msink="http://schemas.microsoft.com/ink/2010/main" type="inkWord" rotatedBoundingBox="23474,5537 23906,5471 23941,5700 23509,5766"/>
              </emma:interpretation>
            </emma:emma>
          </inkml:annotationXML>
          <inkml:trace contextRef="#ctx0" brushRef="#br0" timeOffset="11235.35">23797 5501 79 0,'0'0'194'16,"0"0"-12"-16,0 0-18 0,0 0-11 0,0 0-11 15,0 0-14-15,0 0-8 0,0 0-8 0,0 0-10 0,0 0-5 16,12-12-9-16,-12 12-8 0,7-2-7 0,-7 2 0 16,8-3-6-16,-8 3-1 0,7 0-4 15,-2-1-3-15,-5 1-11 0,9-2-2 0,-9 2-6 0,9 0-2 16,-9 0-6-16,8 0-8 0,-8 0 1 0,9 2-3 15,-9-2-3-15,7 1-1 0,-7-1-4 0,7 3-2 16,-4-1 1-16,-3-2-6 0,6 3 1 0,-3 0 1 16,-3-3-2-16,4 5-2 0,-2-2-9 0,-2-3 8 15,2 6 0-15,-2-6 1 0,2 7-1 0,-1-3-2 16,-1-4 1-16,2 8 0 0,-2-4 1 0,0-4-2 16,-1 7 1-16,-1-2-1 0,2-5 1 0,-4 7 2 0,2-3-2 15,-1-1-2-15,3-3 2 0,-7 7-1 16,3-4 4-16,-2 2 0 0,2-2-3 0,-1 0 3 15,0-1-1-15,-1 0 2 0,2 0-2 0,4-2-1 0,-7 4-1 16,3-3 0-16,4-1 2 0,-6 5-2 16,6-5-2-16,0 0-1 0,-5 1 0 0,5-1 6 15,0 0-4-15,0 0 2 0,-5 4-5 0,5-4 0 0,0 0-1 16,0 0-1-16,0 0 4 0,0 0 1 16,-1 4-2-16,1-4 0 0,0 0 2 0,0 0 0 0,0 0 2 15,11 3-4-15,-11-3 1 0,6 2 2 0,-6-2-2 16,6 2 0-16,-6-2-2 0,9 1 2 0,-5 1 2 15,-4-2-3-15,9 2 0 0,-4-1-3 0,0 0 0 16,-5-1 2-16,8 2 3 0,-4-1-4 0,-4-1 1 16,6 3 0-16,-2-1-3 0,-4-2-2 0,5 4 4 15,-2-2-1-15,0 2-2 0,1-2 0 0,-4-2 0 16,5 7 2-16,-2-4 3 0,-1 1 0 0,0-1-3 16,-2-3 2-16,3 9 1 0,-3-5-5 0,0-4 9 15,1 8-2-15,-1-8 3 0,-2 7 1 0,-1-3 0 16,3-4 5-16,-10 7-3 0,2-4-1 0,-3 1 0 15,-1 1-2-15,-2-2-19 0,0 0-21 0,1-2-26 16,-1 3-31-16,4-3-35 0,-4-1-18 0,6 0-31 0,-3 0-145 16,3-1-346-16,-1 1 154 0</inkml:trace>
          <inkml:trace contextRef="#ctx0" brushRef="#br0" timeOffset="10440.21">23481 5579 121 0,'0'0'194'0,"6"0"-11"16,-6 0-9-16,7 0-10 0,-7 0-13 0,11 0-11 16,-11 0-6-16,7-2-13 0,-7 2-4 0,10 0-8 15,-4-1-6-15,-6 1-5 0,8 0-4 0,-8 0-4 16,7-2-6-16,-7 2-5 0,9-1 0 0,-9 1-6 15,7-1-5-15,-7 1-6 0,7 0-20 0,-7 0 2 16,8-2-6-16,-5 0-4 0,-3 2-5 0,10-1 0 16,-10 1-5-16,8 0 0 0,-2 0-6 0,-6 0-3 15,11 0 0-15,-5 0 1 0,-6 0-2 0,11 0-1 16,-4 0-2-16,0 1-2 0,-7-1-2 0,10 0 0 16,-3 1-13-16,-7-1-11 0,9 2-14 0,-9-2-14 0,8-1-18 15,-8 1-16-15,4 0-41 0,-4 0-43 0,0 0-54 16,7-5-131-16,-7 5-377 0,0-5 167 0</inkml:trace>
        </inkml:traceGroup>
      </inkml:traceGroup>
    </inkml:traceGroup>
  </inkml:traceGroup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1:35.94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400 44 77,'0'0'274,"1"-5"-5,-1 5 0,0 0-7,0 0 0,0 0-9,1-5-5,-1 5 5,0 0-11,0 0-1,0-6-5,0 6-2,0 0-5,0 0-6,0 0-4,0 0-9,0 0-4,0 0-8,0 0-11,0 0-5,0 0-2,0 0-4,0 0-8,0 0-12,-2-6-17,2 6-14,-6-2-10,6 2-10,-6-1-12,1-1-12,5 2-5,-10-3-2,4 0-13,-2 1-9,2 1-4,-2-3-8,-3 4-5,-1-2-1,-4 2-3,6 0-3,-8-2-8,2 2-1,-1 2-2,-1 0-5,-3 3 1,3-1 0,-1 2 0,0 0-3,-2 0-6,3 2 5,2 0-5,0 1 6,2 2-7,3-1 4,-2 2-6,4-3 0,-1 1 1,3 1-5,2 2-1,1-1 7,1 1-5,0 0 4,3 0 0,3 1 0,0-2 3,4 1 1,-2-1-4,2 0 5,4 3 1,4-3 0,-1 0 3,0 3-7,5-8 1,6 2 4,-7 0 2,11-4-5,-4 0-2,0 1 6,1-3-3,2-3-3,-6 0-10,-2-4-11,1-1-19,-4 3-19,2-3-25,-2 2-19,-5-3-28,1 2-36,-3-4-20,1 4-52,-1-5-39,-3 3-36,-1 1-49,5-6-48,-6 6-345,2-1-812,-3 3 359</inkml:trace>
  <inkml:trace contextRef="#ctx0" brushRef="#br0" timeOffset="382.36">667 307 137,'0'0'260,"9"0"14,-9 0 4,0 0 6,4-2 13,-4 2-11,4-2-4,-4 2-7,2-6 1,3-1-22,-3 2-7,0 3-9,-1-3-17,2-2-10,-2 0-9,4 4-11,-3 0-8,-2-3-12,2 2-4,-2 4-9,4-6-7,-4 6-9,0-6-12,0 6-15,2-3-13,-2 3-13,0 0-14,0 0-8,0 0-8,0 0-5,2 17-5,-1-9-3,-1-2-6,0 9-5,0-2 1,0 2-11,1 0 6,1 7-6,-2-2-2,2-7 5,0 3-11,-2 2-1,0-5 2,0 7-5,2-4 0,-2-2 0,0 0-6,0-7 7,0-1-7,0 7-4,2-5-17,-2 2-24,0-4-25,0 0-29,-2 2-29,4-3-38,-2-5-27,0 4-33,0 2-21,-2 0-37,2-1-39,0-5-40,-6 5-52,3-2-233,0-1-695,-3 1 307</inkml:trace>
  <inkml:trace contextRef="#ctx0" brushRef="#br0" timeOffset="571.81">591 625 115,'0'0'272,"0"0"-1,0 0 2,0 0-1,0 0-1,0 0-2,0 0 6,0 0 0,0 0-14,13 4 1,-13-4-19,11 0-12,-5 1-19,2 0-22,0 2-16,3-1-20,-2-1-14,-1 3-21,3-3-12,-3 1-43,-1 0-42,2-2-48,-2 0-57,1 0-57,-2 0-57,0 3-70,-2-2-70,-4-1-234,13-4-618,-9 4 274</inkml:trace>
  <inkml:trace contextRef="#ctx0" brushRef="#br0" timeOffset="1412.5">-3 1867 47,'0'0'271,"0"0"15,0 0 14,0 0 8,0 0 17,0 0 7,0 0 1,0 0-6,0-8-6,0 8-12,0 0-18,-7-11-21,4 8-22,0-2-18,0-2-19,-1 4-20,0-2-16,-2 0-18,1-1-12,0 3-16,0-2-13,0 2-7,-2 3-15,2-3-11,-4 0-9,1 3-7,0 2-22,-5 2-11,4-2-6,-10 4 6,3 4-7,0 0-2,-3 1-4,2 0-3,2 3-2,-2 1-2,0 3-2,3-2 1,-2-2 0,4 6-2,1-4 0,3 1 0,1 1 0,-1 1 3,6-3 2,1 4 2,1-6 0,1 6 5,7-2 0,1 2 0,-1-6-3,6 2 1,1-2-2,1-2-2,4-2-3,4 5 0,3-8-4,-2 2 2,1-1-7,2-4-21,2 0-34,-2-3-32,-10 0-43,9-2-45,-6 0-56,0 0-37,-3-2-46,2 0-58,1-1-44,-4-1-313,-3-1-784,-2 2 347</inkml:trace>
  <inkml:trace contextRef="#ctx0" brushRef="#br0" timeOffset="1779.89">320 2142 28,'5'-1'276,"2"0"4,-2-3 3,-5 4-4,8-3-12,-3 0-3,2 3-5,0-2-10,-1 2-10,-6 0-11,13 0-8,-3 0-12,-5 2-11,2-2-19,0 0-15,-1 0-16,1 4-13,-1-2-8,4 3-20,-5-1-5,-2-1-9,1 1 3,-2 1-4,0 1 5,-2 2 3,0 0-6,-4 1 5,0 1-2,0 3 6,-5 3 1,-2 0-2,2 4 4,-2-2-4,0 0 3,1 1-1,0-2 3,0 0-8,0 0 1,1 2-11,5-8-6,-3 0-7,5 3-8,2 0-1,1 1-10,-1-5-1,4 0-6,0-4-2,2 0-4,0-3-4,5 2-4,-2-1-6,2-2-4,-1-1 5,1 4-19,0-7-24,0 2-31,-1-3-34,2 2-53,-3-4-54,3-1-47,-6 3-54,7-2-52,-5 3-64,2-3-100,0-3-265,-2 3-831,5 2 368</inkml:trace>
  <inkml:trace contextRef="#ctx0" brushRef="#br0" timeOffset="2744.25">149 3336 5,'0'0'223,"0"0"-4,3-6-10,-3 6-4,0-6-8,0 2-8,5-2-10,-4 3-5,2 1-15,1-6-2,-4 5-8,0 3-4,3-9-4,-3 9-8,3-5 5,-1 4-4,-2 1-4,0 0-4,-2-8-3,2 8-4,0 0-4,0 0-7,0 0 5,-9-5-23,4 3-11,5 2-5,-13 2-8,13-2-2,-14 9-15,4-7 0,-1 3 9,-6 4-21,2 0-5,-3 1-1,-1 5-1,1-6-5,3 6 13,-3 0-15,2-2 0,0 1 6,1 2-2,-1 1-5,7 2 5,-3-1 1,7-4 1,-4 4-2,5-3-2,2 0 11,2 1 10,0-1 28,2 1 0,0 1 1,9-1 1,-3-4 0,-2 2-3,6 2-6,4-3-1,-1 1-6,2-2-10,-1-1-4,2-5-4,1 6-3,0-4-4,-1-1-1,1-1-6,2-3-3,-2 2-5,-2 0-9,3-3-26,-1-1-32,-3 2-38,1-6-41,-1 2-40,1-1-42,-6-3-53,2 4-57,-1-4-61,-3 1-291,4 0-727,-4-3 322</inkml:trace>
  <inkml:trace contextRef="#ctx0" brushRef="#br0" timeOffset="3673.07">553 3688 307,'0'0'333,"-3"-8"-2,3 8-2,0-6-11,3 2-1,-3 4-11,1-11-13,2 5-12,-1 0-18,2 0-15,3-2-11,-2 1-14,4-3-15,3 1-9,-1 3-20,1-1-20,2-1-10,-1 5-11,-3 0-21,3 1-14,-2-3-9,0 5-9,-1-3-10,-2 6-7,-1-3-7,0 1-7,-2 4-4,0-1-6,-1-1-4,1 3-1,-5 1-3,0-1-5,-5 1 8,1 0-14,-2 5 1,-2-1-1,2 0-2,-4-2 5,0 1-5,0-2-3,1 1 4,1 1-3,-3-1 1,2-2-4,0-1-1,5 0-1,1 0-5,-1-1 1,1-1-2,3 0 1,0-4-1,0 8-2,1-3-1,2-1 0,1-1-1,1 3 2,-1-5 3,2 1-6,-2 1 2,1-2 0,-5-1 3,9 1 7,-9-1 1,6 0 6,-6 0 5,0 0 7,6 0 7,-6 0 1,0 0 2,0 0 3,0 0-3,8-1 2,-8 1-1,0 0-3,0 0 2,0 0-7,0 0 1,0 0 0,0 0-4,0 0 1,0 0-6,0 0-1,0 0-6,0 0 2,0 0-4,0 0-5,0 0-1,0 0-2,-23 0-4,23 0 2,-12 3-6,7-1 3,-2-1 0,0 4-6,0-1 2,2-1-1,-2 2 4,1-2-6,2 0 1,-2 0-1,0-2-2,3 3 1,-1 1 3,4-5-5,-8 4 3,5-2-1,3-2 3,-3 2-3,3-2-3,-1 4 2,1-4 0,0 0-1,0 0-2,0 0 0,0 0 2,0 0 1,-7 3-4,7-3 0,0 0 0,0 0 3,0 0-1,0 0 2,0 0-1,0 0-2,0 0 3,0 0 0,0 0 3,0 0-4,0 0 2,0 0 1,0 0-1,0 0 4,0 0-4,0 0 1,18-3 0,-18 3 2,0 0 0,0 0 0,0 0-1,0 0 3,4-4 0,-4 4-2,0 0-1,0 0 3,2-6-3,-2 6 0,0 0-2,3-2 4,-3 2 3,0 0-8,0 0 2,2-5-2,-2 5 1,0 0 0,0 0 1,0 0-4,0 0-1,0-5 0,0 5 3,0 0-1,0 0 2,0 0 1,0 0 0,0 0-2,0 0-2,0 0-3,0 0 2,0 0 3,0 0-8,0-6 2,0 6-5,0 0-7,0 0-10,0 0-8,0 0-11,0 0-13,0 0-15,0 0-13,0 0-21,0 0-26,0 0-41,2-5-25,-2 5-29,2-4-30,-2 4-27,2-5-35,-1-1-33,-1 6-40,1-6-332,0 2-787,2 1 349</inkml:trace>
  <inkml:trace contextRef="#ctx0" brushRef="#br0" timeOffset="4402.67">576 3669 73,'0'0'271,"0"0"5,-3-7 1,3 7 6,-2-3-11,2 3-5,-4-4-6,4 4 8,-4-6-10,4 6-2,0-2-7,0 2-11,-3-6-1,3 6-24,0-6-12,0 6-20,2-7-16,-2 7-13,5-9-13,-2 6-5,0-2-7,2 0-11,-1 3-7,3-2-8,-3-1-6,4 2-9,-4 2-6,4 2-3,-2-2-11,-1 1-6,-5 0-4,16 3-3,-12-2-4,2 1-5,0 1 0,0 2-5,1-4 1,-2 4-4,-1 1-3,1-1 0,1 1 0,-2-1-3,1 1 5,-2 2 0,-1-2-5,2 3-1,-4-1 0,0 0 1,0 2 0,0 2 0,-4-1 3,1-1-7,-3 2-2,-1 0-2,-2-3-3,0 4-4,-5 2 2,-1-3-3,1-1 1,-1 1-1,0-2-5,-1 1 0,3 0-3,0 0 2,0-4-1,0-1-2,4 1 4,-2-2-3,2-2-5,-1 3 4,5-2-4,-1 2 0,0-5-2,3 2 2,-1-1 1,4-2-2,-7 1 0,7-1 4,0 0-1,-6 3 2,6-3 4,0 0 7,0 0 0,0 0-2,0 0 1,0 0-2,19-7-4,-16 5 3,-3 2-4,13-1-3,-7 1 4,2 0-4,-8 0 0,15 1-2,-11 1 2,3 1-5,1-2 2,-2 4-2,3 1 1,-1 2 3,-3-3-7,0 3 5,2 0-2,-2 3 1,-3-4-3,3-2 1,-1 5 0,0 1 2,-2-1-8,2-1 7,0 0-1,-2 2 1,1 2 0,1-3 0,-3 2 1,2-6-1,-1 3-2,-1 1 2,-1-4 0,2 0 0,-2 0 2,0 1-3,-3-1 3,2 0 1,-3 4 2,0-5-4,-2 4 0,-2-1 1,0 3 1,-5-4-2,4 0-3,-8 3 4,3-1 0,-2-3-2,-2 2 0,4-1 0,-2-1 0,2-1 0,1-1 0,3-2 5,-1-1-6,1-1 0,1 1 0,-1-3-13,3 0-19,0 0-24,1 0-24,1-3-29,-2 3-29,0-5-36,5 1-41,0 0-46,-1-1-44,2 1-57,1-5-75,-2 3-350,4 0-854,-1-1 378</inkml:trace>
  <inkml:trace contextRef="#ctx0" brushRef="#br0" timeOffset="7278.19">443 5333 222,'0'0'261,"1"-5"1,-1 5 0,-1-7 3,1 7-6,0-7-8,0 1 2,0 6-1,-1-8-8,-2 3-12,-1-1-10,3 1-8,-2-1-16,-2 2-9,1-2-3,-1-4-23,-1 5-8,1-1-5,-2-3-9,0 2-3,1 2-6,-2-2-2,1-1-9,-1 1-3,-1 0-5,-2-1-9,0 4-6,3 0-4,-2-1-8,1 2-7,-1-3-8,-3 5-8,2 2-5,-6-1-7,-1 7-7,1 0 1,-1-1-6,0 5-3,4 1-2,-3 4-2,3 2-2,-4 3 0,3-3-5,2-1 3,-2 10 3,7-6 3,-2 2 4,4 0 5,3 1 5,0-1 1,2 0 7,5 1 0,-1-1 0,4-1 0,4 0-1,0-6-5,4 2 8,8 2-7,-3-2-9,6-7 0,1-1-3,2-4-4,1-2-7,2-3 0,3-1-4,-2-1-10,-1-4-18,2-1-30,-2 3-25,-4-1-29,2-1-33,-3 2-37,0-3-45,-9 2-45,0 2-38,-3 2-45,-4-1-47,2-2-47,-1 3-372,0 1-862,-3-1 381</inkml:trace>
  <inkml:trace contextRef="#ctx0" brushRef="#br0" timeOffset="7589.65">866 5468 137,'2'-7'319,"0"4"2,0-3-2,-2 6 2,0 0 0,-2-10-10,2 10-9,0 0-19,0 0-7,0 0-7,0 0-14,0 0-3,-12 16-2,8-7-6,1-2-6,-2 5-11,3-1-5,-3-1-10,-1 2-12,2 2-7,2 2-13,-1-3-16,1 8-5,2-5-14,0-1-8,1 1-10,0 0-12,3-3-6,1 2-15,-1 1-3,3-1-8,3-2 2,-2-1-21,4 2-8,-4-4-1,5 2-9,2-5-7,-1 0-6,-1-5-14,0 4-28,-1-3-27,1-3-20,1 0-32,0 0-30,-3 0-28,0-4-51,2-3-53,0 1-45,-3 3-50,0-1-50,1-6-61,-4 3-358,3 0-881,-3-3 389</inkml:trace>
  <inkml:trace contextRef="#ctx0" brushRef="#br0" timeOffset="7857.57">1090 5512 281,'-4'1'377,"-2"2"0,6-3 4,-7 6 8,7-2 0,-5 1-21,4 2-17,0 2-18,1 3-16,0 0-17,0 5-13,1 3-12,-2 2-16,1 2-9,0 1-26,1 6-10,-2-2-25,1 5-18,0-3-16,0-1-15,-3 1-12,3 0-18,-1-6-8,0-2-11,-2 2-14,3-1-26,-2 1-40,1-3-46,-3-2-49,7 1-57,-3-7-62,0 1-65,0-4-66,1 1-80,2 0-92,-3-5-263,2 0-833,1-1 369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7:24:43.73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Group>
    <inkml:annotationXML>
      <emma:emma xmlns:emma="http://www.w3.org/2003/04/emma" version="1.0">
        <emma:interpretation id="{C31599DC-8FF5-4E99-AE59-CF447E09AD93}" emma:medium="tactile" emma:mode="ink">
          <msink:context xmlns:msink="http://schemas.microsoft.com/ink/2010/main" type="writingRegion" rotatedBoundingBox="21279,1338 21664,3893 21330,3944 20945,1389"/>
        </emma:interpretation>
      </emma:emma>
    </inkml:annotationXML>
    <inkml:traceGroup>
      <inkml:annotationXML>
        <emma:emma xmlns:emma="http://www.w3.org/2003/04/emma" version="1.0">
          <emma:interpretation id="{A579CB53-4F2B-4704-9DFF-5B63271FE359}" emma:medium="tactile" emma:mode="ink">
            <msink:context xmlns:msink="http://schemas.microsoft.com/ink/2010/main" type="paragraph" rotatedBoundingBox="21279,1338 21664,3893 21330,3944 20945,13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E6B0D53-28AF-4E12-890F-79540C4C6C46}" emma:medium="tactile" emma:mode="ink">
              <msink:context xmlns:msink="http://schemas.microsoft.com/ink/2010/main" type="line" rotatedBoundingBox="21279,1338 21664,3893 21330,3944 20945,1389"/>
            </emma:interpretation>
          </emma:emma>
        </inkml:annotationXML>
        <inkml:traceGroup>
          <inkml:annotationXML>
            <emma:emma xmlns:emma="http://www.w3.org/2003/04/emma" version="1.0">
              <emma:interpretation id="{D2E6BAA9-B26A-473C-83F2-81A93D407371}" emma:medium="tactile" emma:mode="ink">
                <msink:context xmlns:msink="http://schemas.microsoft.com/ink/2010/main" type="inkWord" rotatedBoundingBox="21240,1344 21412,2481 21116,2526 20945,1389"/>
              </emma:interpretation>
            </emma:emma>
          </inkml:annotationXML>
          <inkml:trace contextRef="#ctx0" brushRef="#br0">20996 1396 98 0,'-3'-14'97'0,"3"14"-13"0,0 0-14 16,0 0 3-16,0 0 3 0,0 0-11 0,0 0-5 16,0 0-4-16,0 0 5 0,0 0-7 0,0 0-7 15,0 0 7-15,0 0-7 0,0 0-2 0,0 0-8 16,0 0 6-16,0 0-10 0,0 0 1 0,0 0-3 16,0 0-9-16,0 0-1 0,0 0-1 0,0 0-1 15,0 0-5-15,0 0 0 0,0 0-4 0,0 0 2 16,0 0 5-16,0 0 0 0,0 0-8 0,14 9 4 15,-11-6-3-15,-3-3-3 0,7 2 8 0,-7-2-5 16,10 2 3-16,-5-1-2 0,2-1-3 0,2 1 5 16,-3 0-1-16,1 0 3 0,1-1-4 0,-1 1-3 0,-7-1 6 15,10 1 1-15,-5 0 0 0,-5-1 10 0,15-1-1 16,-11 1 0-16,4 0 9 0,-8 0-8 16,10-1 3-16,-4 0-6 0,-6 1-3 15,11-1 4-15,-11 1-6 0,9 0 3 0,-9 0-2 0,8 0 1 16,-8 0-3-16,7-1-7 0,-1 0 3 0,-6 1-1 0,0 0-3 15,11 1 1-15,-7 1-1 0,-4-2-7 0,9 0 6 16,-9 0-1-16,8 2-4 0,-2-1-2 16,-6-1 7-16,8 0-1 0,-8 0 4 0,7 3-4 15,-7-3-4-15,6 0-2 0,-6 0 2 0,4 3 1 16,-4-3-7-16,0 0 1 0,0 0-1 0,7 0 3 0,-7 0 1 16,0 0 4-16,4 3-8 0,-4-3 4 0,0 0-3 15,0 0 3-15,3 4-3 0,-3-4 5 0,0 0-5 16,0 0 3-16,0 7-5 0,0-7 5 15,0 0-4-15,0 6 3 0,0-6-2 0,0 0 0 16,0 7 3-16,0-7-2 0,0 0-2 0,-3 9 7 16,3-9-2-16,-1 6 1 0,1-6-3 0,0 0-1 0,0 7 5 15,0-7-4-15,-3 4 2 0,3-4-1 0,-3 5-2 16,3-5 2-16,0 5-1 0,0-5 2 0,-3 5-3 16,3-5 4-16,0 0-2 0,-2 7 1 0,2-7-2 15,-2 6-3-15,2-6 10 0,-3 6-5 16,3-6-1-16,-3 7 3 0,3-7-1 0,-1 5 0 0,1-5-2 15,-4 6 4-15,4-6-2 0,0 7-2 0,0-7 3 16,-3 6-3-16,1-1 8 0,2-5-5 16,-2 7 3-16,2-7-1 0,-3 6 0 0,2-2 7 15,1-4-3-15,-4 7-3 0,4-7 0 0,-2 8-2 16,2-8-1-16,-1 8 4 0,-1-4-6 0,2-4-2 16,-1 7 9-16,1-7-6 0,-3 7-1 0,3-7 5 15,0 8-1-15,0-8-5 0,0 7 0 0,0-7 0 0,0 8 2 16,0-8 0-16,0 9-4 0,0-9 11 15,-1 9-4-15,1-9-5 0,0 5 3 0,0-5 0 16,-2 8-3-16,2-8 3 0,0 8 0 0,0-8-4 0,0 8 5 16,0-8-2-16,2 7 1 0,-2-2 3 0,0-5-6 15,0 9 6-15,0-1-2 0,1-5 0 16,-1 3-3-16,0-6-1 0,3 10 5 0,-3-6 3 16,1 1-4-16,-1-5 0 0,2 8-1 0,-1-3-2 15,-1-5-1-15,0 6 2 0,0-1 2 0,0-5-2 0,3 8 1 16,-3-1-2-16,3-4 0 0,-3-3 2 0,1 8-1 15,0-3 0-15,1-1-1 0,-2-4-3 0,2 8 0 16,0-3 5-16,-2-5-1 0,2 7-8 0,-1-2 11 16,0-2-7-16,-1-3 7 0,2 8 0 15,-1-3-4-15,0-1 2 0,-1-4-3 0,2 7-3 16,-2-7 3-16,3 7 0 0,-3-7 3 0,1 7-3 0,-1-7 2 16,3 7 1-16,-3-3-4 0,0-4 3 0,1 7-3 15,-1-7 5-15,2 8-5 0,-1-4 2 0,1 0 1 16,-2-4-2-16,1 8 3 0,-1-3-4 15,0-5-1-15,3 8 4 0,-3-4 0 0,3 0 0 0,-3-4 1 16,1 8 0-16,1-3-1 0,-2-5 0 0,1 9 3 16,2-5-2-16,-3 0 3 0,3 2-7 0,-3-6 1 15,1 9 4-15,2-4-5 0,-2-1 5 0,-1-4-3 16,2 9 1-16,-1-4-2 0,-1-5-1 0,3 8 5 16,-2-4-4-16,-1-4 0 0,2 7 6 0,-1-4-8 15,-1-3 9-15,0 7-5 0,0-7 0 0,2 8-3 16,-2-8 3-16,2 7 2 0,-2-4-7 0,0-3 3 15,0 6 1-15,0-6 0 0,3 7-2 0,-3-7 3 16,2 4-4-16,-2-4 2 0,1 6-3 16,-1-6 6-16,0 5-1 0,0-5 3 0,0 0-1 15,2 7-4-15,-2-7 2 0,2 5-4 0,-2-5 5 0,0 6-1 16,0-6-9-16,2 5 6 0,-2-5 1 0,0 6 6 16,0-6-1-16,1 6-6 0,-1-6 8 0,0 5-7 15,0-5 1-15,2 7 1 0,-2-7 0 16,2 7 5-16,-2-7-4 0,1 6 1 0,-1-6 3 15,2 7-9-15,-2-4 6 0,0-3-4 0,0 6 3 0,0-6 0 16,3 7-3-16,-3-7 0 0,1 6 2 0,-1-6 0 16,0 6 5-16,0-6 8 0,1 8 2 0,-1-8-3 15,0 6 2-15,0-6-5 0,2 5 3 0,-2-5-2 16,0 7-1-16,0-7 0 0,0 7-3 0,0-7 6 16,0 6-5-16,0-6 0 0,1 5 7 0,-1-5-10 15,0 0 2-15,2 9-5 0,-2-9 4 0,0 0 1 16,0 11 3-16,0-11-5 0,0 0 0 0,0 10 1 15,0-10 1-15,0 0-5 0,1 7 5 16,-1-7-1-16,0 0-2 0,0 11-2 0,0-11 3 0,0 0-1 16,2 7-2-16,-2-7 0 0,0 0-1 15,-2 9-1-15,2-9 2 0,0 0-1 0,3 10 2 0,-3-10-2 16,0 0-1-16,0 10 0 0,0-10 5 0,0 0-7 16,0 9 2-16,0-9 2 0,0 0-3 0,0 9 0 15,0-9 0-15,0 0 0 0,0 7 3 0,0-7 0 16,0 0-2-16,0 10 1 0,0-10-5 0,0 7 3 15,0-7 3-15,0 0-3 0,0 9 0 0,0-9-4 16,0 0 0-16,0 11 5 0,0-11 3 0,0 0-3 16,0 7 1-16,0-7 2 0,0 7-2 0,0-7 0 15,0 0-2-15,0 9 3 0,0-5-1 0,0-4 1 16,0 0 6-16,0 7-8 0,0-7 4 0,0 7-5 16,0-7-2-16,-1 7 4 0,1-7-2 0,0 0 1 15,0 9 1-15,0-9 3 0,0 0-6 0,0 7-2 16,0-7 7-16,-2 5-3 0,2-5 0 0,0 0-2 15,0 8 3-15,0-8-2 0,0 0-1 16,0 8 0-16,0-8 3 0,0 0-2 16,0 5 1-16,0-5 1 0,0 0-3 0,0 9 1 0,0-9-1 15,0 6 0-15,0-6 2 0,-1 5-2 0,1-5 3 0,0 0 4 16,0 8-3-16,0-8-4 0,0 0 2 0,-2 7 0 16,2-7-2-16,0 0-7 0,0 7 11 15,0-7-4-15,0 0 4 0,-1 5-3 0,1-5 3 0,0 0-3 16,0 0 3-16,-2 6 0 0,2-6 3 0,0 0 3 15,0 0 4-15,-1 5 4 0,1-5-6 16,0 0-2-16,0 0 0 0,0 0-1 0,0 0 1 0,-4 5-2 16,4-5 2-16,0 0-3 0,0 0-1 0,0 0 0 15,0 0 1-15,0 0 0 0,0 0-3 16,0 0-2-16,0 0 4 0,0 0 0 0,0 0-4 0,0 0 0 16,-3 3 3-16,3-3 1 0,0 0-4 0,0 0 3 15,0 0-2-15,0 0 0 0,0 0-1 0,0 0-1 16,0 0 4-16,0 0-4 0,0 0 3 0,0 0-4 15,0 0 5-15,0 0-1 0,0 0-6 0,0 0 4 16,0 0 0-16,0 0-1 0,-2 5 1 0,2-5-1 16,0 0 0-16,0 0 2 0,0 0-1 0,0 0 1 15,0 0-2-15,0 0-1 0,-3 4 2 0,3-4 2 16,0 0-5-16,0 0 3 0,0 0-2 0,0 0 3 16,0 0 2-16,0 0-3 0,0 0 0 0,0 0 3 15,0 0-1-15,0 0 1 0,0 0-1 0,0 0 2 16,0 0 1-16,0 0 0 0,0 0 3 0,0 0-4 15,0 0 4-15,0 0-7 0,0 0 4 0,0 0-1 16,0 0 0-16,0 0 1 0,0 0 0 16,0 0 0-16,0 0-1 0,0 0 2 0,0 0 6 15,0 0 0-15,0 0 5 0,0 0-6 0,0 0 4 0,0 0 4 16,0 0-5-16,0 0 1 0,0 0-1 0,0 0 1 16,0 0 1-16,0 0 0 0,0 0-3 0,0 0-3 15,-16 2 3-15,8-2-5 0,8 0 2 0,-17 0-4 16,3-1 0-16,1 2 2 0,3-1-1 0,-5 0 0 15,5 1-5-15,0-2 2 0,1 0 0 0,9 1 0 16,-16 0-4-16,8 1 3 0,8-1-3 16,-11-1 1-16,11 1-1 0,-8 2 1 0,8-2-1 0,0 0 1 15,-14 0 0-15,14 0-2 0,0 0 2 0,0 0 2 16,0 0-3-16,0 0 3 0,0 0 0 0,0 0-3 16,0 0 3-16,0 0-2 0,0 0-1 15,0 0 1-15,0 0 0 0,0 0-11 0,0 0-19 0,0 0-29 16,0 0-25-16,0 0-32 0,17-18-49 0,-17 18-67 15,4-7-209-15,-4 7-475 0,0 0 209 0</inkml:trace>
        </inkml:traceGroup>
        <inkml:traceGroup>
          <inkml:annotationXML>
            <emma:emma xmlns:emma="http://www.w3.org/2003/04/emma" version="1.0">
              <emma:interpretation id="{FC9373AD-E65A-4993-92CC-176188466442}" emma:medium="tactile" emma:mode="ink">
                <msink:context xmlns:msink="http://schemas.microsoft.com/ink/2010/main" type="inkWord" rotatedBoundingBox="21527,2986 21664,3893 21353,3940 21216,3033"/>
              </emma:interpretation>
            </emma:emma>
          </inkml:annotationXML>
          <inkml:trace contextRef="#ctx0" brushRef="#br0" timeOffset="99187.76">21320 3026 111 0,'0'0'139'0,"0"0"-5"0,0 0 2 15,0 0-6-15,0 0-10 0,0 0-11 0,0 0-3 16,0 0-3-16,0 0-12 0,0 0-15 0,0 0-2 16,0 0-7-16,0 0-4 0,0 0-8 0,11-9-4 15,-11 9-6-15,10-1-3 0,-6 0-5 0,2-1-1 16,-6 2 0-16,11-1-1 0,-1 1-4 0,-2 0-2 16,-1-2-2-16,2 2-8 0,-1 0 1 0,1-2-6 15,-2 0 5-15,1 2 0 0,-1 0-7 0,0 0-3 16,-7 0 2-16,14 0-5 0,-8 0 3 0,2 0-5 15,-8 0 7-15,10 0-4 0,-5 0 0 0,-5 0-6 16,7 2 3-16,-7-2 0 0,7 1-1 0,-7-1-2 16,7 1 1-16,-7-1 5 0,5 0-10 0,-5 0 3 15,0 0-1-15,7 3-1 0,-7-3 11 0,0 0-12 16,3 2 3-16,-3-2-4 0,0 0 2 0,4 4 3 0,-4-4 2 16,0 0 0-16,4 5-7 0,-4-5 1 15,2 2 1-15,-2-2-4 0,0 0 7 0,3 7-2 16,-3-7-1-16,0 0 7 0,1 7-10 0,-1-7 2 0,0 5 2 15,0-5 3-15,2 8 4 0,-1-4 3 0,-1-4-8 16,0 7 1-16,1-2-2 0,-1-5 3 16,0 9-3-16,0-5 3 0,0 2 0 0,0-6-2 0,2 11-2 15,-2-6 6-15,0 3 0 0,0-3-1 0,0 2 0 16,0-7 0-16,-2 11 1 0,2-6 5 0,0 0 1 16,0-5 8-16,-1 13-1 0,0-5 5 0,-1-4-1 15,1 3-4-15,-2-1-6 0,0 1 9 16,2 0-3-16,-2-4-1 0,0 4 0 0,3-1-3 0,-3 0 1 15,1-1-1-15,0 0-1 0,2-5-1 0,-3 11-2 16,2-5-3-16,-1-2-2 0,1 1 2 0,0 0-1 16,-1 1 1-16,1-2-2 0,1-4 2 0,-3 9-1 15,2-4-2-15,1-5 0 0,-3 10 1 0,1-5-2 16,2-5-2-16,-2 8 0 0,2-3 5 0,-2-1 0 16,2-4-3-16,-1 10-3 0,-1-5 5 0,1 1-4 15,1-6 1-15,-3 7-1 0,2-1 4 0,1-6-5 16,-2 9 1-16,2-5 0 0,0-4 5 0,-1 8-4 15,-1-3 2-15,2-5-1 0,0 8-3 0,0-8 1 16,-1 9 1-16,1-4-3 0,0-5 1 0,0 11 0 16,-1-5 4-16,1-6-3 0,0 9 2 0,1-4-1 0,-1-5 4 15,0 9-5-15,0-9 1 0,-1 9-2 16,1-3 2-16,0-6-1 0,0 9 4 16,0-5-1-16,1 2-1 0,-1-6-2 0,0 9 2 0,0-3 0 15,0-6 0-15,-1 9-3 0,2-4 1 0,-1 1-2 16,0-6 3-16,0 11 0 0,1-7-2 0,-1-4 3 15,-1 10 5-15,1-5-2 0,1 0 0 0,-1-5-2 16,3 9 3-16,-3-5-1 0,2 0 2 0,-2-4 2 16,1 9 1-16,1-5 0 0,0 2 4 0,-2-1-8 0,3-1 1 15,-1 1-1-15,-2-5 0 0,4 11 0 16,-3-7-1-16,1 2-3 0,-1-2 4 0,0 1-2 16,2 1 0-16,-3-6 2 0,4 9-4 0,-2-5 2 0,-1 1 0 15,1-1-2-15,-1 2 0 0,1-2 0 0,-1 1-3 16,0 1 3-16,2-3 0 0,-3-3-1 0,3 10-1 15,-2-6 0-15,1 0 2 0,-1 1 0 0,2-1 0 16,-3-4-3-16,1 8 4 0,-1-8-2 16,3 7-1-16,-3-4 2 0,0-3 2 0,3 7-2 0,-3-7-1 15,1 6-1-15,-1-6 1 0,0 6 0 0,0-6 0 16,3 5-2-16,-3-5 4 0,0 6-1 0,0-6-1 16,2 7 2-16,-2-7-3 0,2 6 0 0,-2-6 1 15,2 6 1-15,-2-6-4 0,1 6 3 16,-1-6 2-16,0 7-1 0,0-7 0 0,2 6-1 0,-2-6 1 15,1 5-1-15,-1-5 2 0,0 7 2 0,0-7 1 16,0 6 0-16,0-6-4 0,0 0 1 0,2 8 2 16,-2-8-1-16,1 6 1 0,-1-6-3 0,0 0 8 15,-1 7-9-15,1-7 0 0,0 0-4 0,1 7 6 16,-1-7 1-16,1 5-1 0,-1-5 0 0,0 0 1 0,0 7-5 16,0-7 4-16,0 5-3 0,0-5 1 0,0 6 0 15,0-6-1-15,0 0 2 0,0 8-2 16,0-8 1-16,0 4-2 0,0-4 0 0,0 0 0 15,0 7 0-15,0-7 3 0,0 0-2 0,2 7-1 0,-2-7 1 16,0 0-1-16,0 6 0 0,0-6 0 16,0 0 2-16,0 0-1 0,0 6 2 0,0-6-2 15,0 0 3-15,1 5-3 0,-1-5 1 0,0 0 1 16,0 0-3-16,0 0 3 0,0 0-3 0,0 0 6 16,0 0-3-16,0 0 2 0,-3 7 5 0,3-7 7 0,-4 3 4 15,4-3 4-15,-8 3-8 0,8-3 4 16,-9 1-5-16,9-1 3 0,-10 0-5 0,5 2-2 15,-4-2 3-15,2 1-2 0,7-1-1 0,-12 0-1 0,3 0 0 16,9 0-4-16,-13 0 2 0,6 0-1 16,0 0-1-16,7 0 1 0,-11-1-2 0,4 1 1 0,1-2 0 15,6 2 2-15,-12 0-4 0,6-1 1 0,6 1 7 16,-10-2 5-16,10 2 2 0,-7-1 2 0,3 0 0 16,4 1 0-16,-9-4 2 0,9 4 2 15,-5-2 4-15,5 2-8 0,-6-2 1 0,6 2 0 0,-5-3 0 16,5 3-2-16,0 0 8 0,-6-1 1 0,6 1-3 15,0 0-1-15,-6-4 1 0,6 4-5 0,0 0 0 16,-4-4-3-16,4 4-3 0,0 0-2 0,0 0-3 16,0 0-1-16,0 0-9 0,0 0-24 0,-3-3-27 15,3 3-28-15,0 0-38 0,0 0-50 0,0 0-54 16,0 0-67-16,0 0-198 0,0 0-523 0,-5-4 232 16</inkml:trace>
        </inkml:traceGroup>
      </inkml:traceGroup>
    </inkml:traceGroup>
  </inkml:traceGroup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7:27:17.55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Group>
    <inkml:annotationXML>
      <emma:emma xmlns:emma="http://www.w3.org/2003/04/emma" version="1.0">
        <emma:interpretation id="{15DE8A86-70D0-41BE-A581-2565EE9C9B6A}" emma:medium="tactile" emma:mode="ink">
          <msink:context xmlns:msink="http://schemas.microsoft.com/ink/2010/main" type="writingRegion" rotatedBoundingBox="8228,4017 10045,3808 10098,4275 8282,4483"/>
        </emma:interpretation>
      </emma:emma>
    </inkml:annotationXML>
    <inkml:traceGroup>
      <inkml:annotationXML>
        <emma:emma xmlns:emma="http://www.w3.org/2003/04/emma" version="1.0">
          <emma:interpretation id="{1AC1CC42-A5BB-49DF-BAEC-7599279DDC2A}" emma:medium="tactile" emma:mode="ink">
            <msink:context xmlns:msink="http://schemas.microsoft.com/ink/2010/main" type="paragraph" rotatedBoundingBox="8228,4017 10045,3808 10098,4275 8282,448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AB23DDF-88D7-4C1D-8050-4C23AA0B37F4}" emma:medium="tactile" emma:mode="ink">
              <msink:context xmlns:msink="http://schemas.microsoft.com/ink/2010/main" type="line" rotatedBoundingBox="8228,4017 10045,3808 10098,4275 8282,4483"/>
            </emma:interpretation>
          </emma:emma>
        </inkml:annotationXML>
        <inkml:traceGroup>
          <inkml:annotationXML>
            <emma:emma xmlns:emma="http://www.w3.org/2003/04/emma" version="1.0">
              <emma:interpretation id="{D5AB73FD-875E-4298-AD5E-58E53F2CE176}" emma:medium="tactile" emma:mode="ink">
                <msink:context xmlns:msink="http://schemas.microsoft.com/ink/2010/main" type="inkWord" rotatedBoundingBox="8228,4017 10045,3808 10098,4275 8282,4483"/>
              </emma:interpretation>
            </emma:emma>
          </inkml:annotationXML>
          <inkml:trace contextRef="#ctx0" brushRef="#br0">8250 4201 69 0,'0'0'119'0,"0"0"-1"0,0 0-10 0,0 0-14 16,0 0 3-16,0 0-9 0,0 0 0 0,0 0 0 15,0 0-1-15,0 0-20 0,0 0 8 0,0 0 3 16,0 0-13-16,0 0 8 0,0 0 1 0,0 0-15 16,0 0 4-16,0 0 3 0,0 0-4 0,0 0 0 15,0 0-6-15,0 0 3 0,0 0-5 0,0 0-3 16,0 0 0-16,0 0-1 0,0 0-5 16,0 0 3-16,0 0-3 0,0 0 1 0,0 0-3 0,0 0-2 15,0 0-2-15,0 0 1 0,6-17-3 0,-6 17-1 16,1-3-3-16,-1 3-4 0,3-4-1 0,-3 4-3 15,5-7-3-15,-5 7-5 0,2-7 1 0,1 4-2 0,1-2-5 16,-2 0 2-16,1 1-2 0,1-1 2 16,-1 1-4-16,2-2-2 0,1 0 1 0,-2 0 1 0,2 2-5 15,-1-2 2-15,0 3-2 0,-1-1 0 0,0 1-1 16,0-1-1-16,-1 0 0 0,1 0-1 0,-4 4-1 16,6-4 6-16,-6 4-6 0,4-3 1 0,-4 3 1 15,4-3-2-15,-4 3-3 0,0 0 3 0,3-2-1 16,-3 2-4-16,0 0 0 0,0 0 5 0,0 0-2 15,0 0 0-15,7-2-8 0,-7 2 9 0,0 0-3 16,0 0-1-16,7 4 1 0,-7-4 1 0,3 3 5 16,-3-3-3-16,6 3-1 0,-6-3 2 0,5 4-2 15,0-1 5-15,-5-3-5 0,5 5 1 0,0-3 0 16,-3 1 3-16,2 1 0 0,-1 0 3 0,0-2-1 16,1 1 1-16,1 1-2 0,-3 0 2 0,4-3 0 15,-2 3 5-15,0-1 1 0,1 2 1 0,-1-2-2 16,0 0 1-16,0-2 6 0,2 2-5 0,-6-3 1 0,6 5 0 15,-2-3-1-15,-4-2 0 0,7 2 2 0,-7-2 3 16,8 1-2-16,-8-1 4 0,7 2-1 16,-7-2 2-16,9-1 1 0,-9 1-1 0,8-2-4 0,-8 2 3 15,7-2-1-15,-3 0 3 0,-1-1-2 0,-3 3-3 16,8-8 2-16,-6 7-1 0,2-5-3 0,-1 3 4 16,0-1-2-16,0-2-5 0,-2 1 3 15,2 0-1-15,0-3-2 0,-2 4-1 0,3-1-2 16,-4 0 1-16,0 5-1 0,3-9 1 0,-1 4-4 0,-2 5-2 15,2-6 2-15,-2 6 2 0,1-7-4 0,-1 7-2 16,0 0-12-16,2-6-14 0,-2 6-14 0,0 0-16 16,0 0-9-16,0 0 2 0,0 0-12 0,0 0-13 15,0 0-13-15,0 0-22 0,0 0-19 0,0 0-27 16,0 0-38-16,-10 15-155 0,10-15-389 0,-7 7 173 16</inkml:trace>
          <inkml:trace contextRef="#ctx0" brushRef="#br0" timeOffset="902.73">8304 4342 96 0,'0'0'155'0,"0"0"-20"0,0 0 6 15,0 0-12-15,0 0-3 0,0 0-1 0,0 0-6 16,0 0-11-16,0 0-4 0,0 0 2 0,0 0-6 0,-3 5 0 16,3-5-4-16,0 0 1 0,0 0-4 0,0 0 2 15,0 0-2-15,0 0 0 0,0 0-11 0,0 0-7 16,0 0-6-16,0 0-8 0,0 0-6 0,0 0-4 16,0 0-7-16,0 0-7 0,0 0-1 0,0 0-3 15,7-14-7-15,-7 14 0 0,4-8-4 0,-1 5-1 16,1-1-5-16,-1 1 3 0,3-3-7 0,-2 2 1 15,3-1-2-15,-3 0 1 0,3 1-3 0,-2 0-1 16,0-2-4-16,2 3 4 0,-1-2-2 0,-2 2 0 16,-1 0 0-16,-3 3-2 0,8-5 1 0,-5 3-2 15,-3 2 0-15,6-3-1 0,-6 3-2 0,4-3-2 16,-4 3 1-16,0 0 0 0,0 0 0 0,7-1 0 16,-7 1 0-16,0 0 0 0,0 0-1 0,0 0 0 0,7 5 0 15,-7-5 2-15,4 4 0 0,-4-4-2 0,0 4 2 16,0-4 3-16,5 5-6 0,-5-5 3 0,3 4-1 15,-3-4-1-15,4 5 5 0,-4-5 0 16,4 5 0-16,-1-2-1 0,0 0 2 0,-3-3 0 16,7 5-1-16,-5-1 0 0,1-2 0 0,1 1 0 15,-4-3-1-15,9 4 2 0,-6-1-3 0,-1 1 4 0,-2-4-3 16,7 5 3-16,-5-4-4 0,-2-1 2 0,5 3 1 16,-5-3 1-16,3 4 0 0,-3-4 3 0,7 1 10 15,-7-1 4-15,3 1 6 0,-3-1 1 0,0 0 1 16,10 2 4-16,-10-2-6 0,8-2-1 0,-8 2-3 15,11-4 4-15,-6 2-9 0,2-1-2 0,1-1 0 16,-1 1-3-16,-1-1 6 0,0-1-5 0,0 1-2 16,-1 2-1-16,0-3-2 0,-1 2-1 0,0-1-2 15,0 1 0-15,-4 3 0 0,6-5-5 0,-4 2-10 16,-2 3-12-16,3-6-22 0,-3 6-25 0,0 0-24 16,0 0-16-16,0 0-20 0,0 0-34 0,0 0-30 15,0 0-39-15,0 0-161 0,0 0-425 0,-11 13 188 16</inkml:trace>
          <inkml:trace contextRef="#ctx0" brushRef="#br0" timeOffset="14529.18">9058 4080 80 0,'0'0'105'15,"0"0"-8"-15,0 0-11 0,0 0 1 0,0 0-5 16,0 0-12-16,0 0-2 0,0 0-1 0,0 0-7 0,0 0-5 15,0 0 1-15,0 0-5 0,0 0-2 16,0 0-6-16,0 0-3 0,0 0 3 0,0 0-6 16,0 0-11-16,0 0 10 0,-16-9-2 0,16 9 7 0,0 0-2 15,0 0-13-15,0 0 14 0,0 0-4 16,-6-2-3-16,6 2 3 0,0 0-4 0,0 0-2 16,0 0-2-16,-4-3 2 0,4 3-4 0,0 0 0 0,0 0-1 15,-3-4-2-15,3 4-1 0,0 0-8 16,-4-4 6-16,4 4-6 0,0 0 1 0,-5-5-2 0,5 5 0 15,0 0-1-15,-1-5 0 0,1 5 2 0,0 0 0 16,0 0-1-16,-3-4 2 0,3 4-3 0,0 0 1 16,-3-5-1-16,3 5-1 0,0 0-4 0,0 0 4 15,-1-5-4-15,1 5 2 0,0 0-6 0,0 0 8 16,-5-4-2-16,5 4-1 0,0 0 0 0,-4-4 4 16,4 4-1-16,0 0-3 0,0 0-1 0,-4-5-2 15,4 5 3-15,0 0-3 0,-4-3 2 0,4 3-5 16,0 0 2-16,0 0 8 0,-3-3-4 0,3 3-4 15,0 0-2-15,0 0 5 0,0 0-3 0,-7-3 3 16,7 3-3-16,0 0 0 0,-3-4-1 0,3 4-1 16,0 0 1-16,0 0-2 0,0 0 1 0,0 0 0 15,0 0-3-15,-9 0 2 0,9 0-2 0,0 0 1 16,0 0 1-16,0 0-3 0,-8-2 3 0,8 2 2 16,0 0-2-16,0 0 2 0,-6-1-6 15,6 1 1-15,0 0 2 0,0 0 0 0,0 0 0 0,-9 1 2 0,9-1-1 16,0 0-1-16,-6 2 0 0,6-2 0 0,0 0 0 15,-8 0 0-15,8 0-2 0,0 0 4 0,-7 1-1 16,7-1-2-16,-6 1 4 0,6-1-9 0,0 0 9 16,0 0-2-16,-9 0 2 0,9 0-6 0,0 0 6 15,-6 2 2-15,6-2-8 0,0 0 3 0,-4 1 0 16,4-1 2-16,0 0-2 0,0 0 5 0,0 0-5 16,0 0-6-16,-7 2 12 0,7-2-2 0,0 0 1 0,0 0 2 15,0 0-3-15,-5 3 0 0,5-3-2 16,0 0 1-16,-5 1 2 0,5-1-3 0,0 0 2 0,0 0-1 15,-8 3 0-15,8-3-2 0,0 0 3 0,-5 2 0 16,5-2-2-16,0 0 3 0,-6 2-1 16,6-2-4-16,-7 2 0 0,7-2 3 0,-4 2-6 0,4-2 6 15,0 0-5-15,-3 4 5 0,3-4-2 16,0 0 2-16,-6 4-3 0,6-4 1 0,-5 2 1 0,5-2-1 16,0 0 2-16,0 0-1 0,-5 4 1 0,5-4-2 15,0 0 4-15,-5 2-3 0,5-2-1 0,0 0 4 16,-4 4-5-16,4-4 0 0,0 0 0 0,0 0 2 15,0 0 0-15,-1 4-9 0,1-4 12 0,0 0-3 16,0 0-2-16,-3 4 3 0,3-4-2 0,0 0-1 16,-5 5 2-16,5-5 0 0,0 0-6 0,-2 5 2 15,2-5 5-15,-3 3-2 0,3-3 0 0,0 0-1 16,-3 8 3-16,3-8-1 0,-3 3 3 0,3-3-5 0,0 0 4 16,-1 7-2-16,1-7 1 0,-3 4 2 0,3-4-3 15,-2 4 2-15,2-4-2 0,-2 6 1 16,2-6 1-16,0 0-4 0,-2 7 3 0,2-7 0 0,-1 5 3 15,1-5-5-15,0 0 3 0,-2 6-7 0,2-6 7 16,-1 5-2-16,1-5 4 0,0 0-4 0,-1 8 1 16,1-8 0-16,0 0-3 0,0 6-3 0,0-6 9 15,0 0-3-15,0 7-3 0,0-7 0 0,0 0 1 16,2 6-2-16,-2-6 0 0,0 0 6 0,2 7-5 16,-2-7 1-16,0 0-4 0,0 6 4 0,0-6 4 15,1 5-4-15,-1-5 3 0,0 0-4 0,2 8 3 16,-2-8-2-16,0 0-3 0,0 4 1 0,0-4 4 15,2 5-3-15,-2-5 0 0,2 4 0 0,-2-4 0 0,0 0 2 16,4 7-2-16,-4-7 0 0,1 3 0 0,-1-3 0 16,0 0 0-16,3 5 3 0,-3-5 0 15,2 5-3-15,-2-5 1 0,3 4-2 0,-3-4 4 0,2 3-2 16,-2-3-2-16,0 0-1 0,2 5 4 0,-2-5-3 16,0 0-1-16,3 7 3 0,-3-7 0 0,2 4-3 15,-2-4 4-15,2 5-4 0,-2-5 4 0,2 3-1 16,-2-3-4-16,2 4 3 0,-2-4 3 0,0 0-5 15,2 7 1-15,-2-7 4 0,2 5-2 0,-2-5-2 16,2 3 3-16,-2-3-2 0,0 0 3 0,3 5-1 16,-3-5-2-16,3 4 2 0,-3-4 0 0,0 0-2 15,4 6 3-15,-4-6-1 0,2 2 4 0,-2-2 0 16,0 0-4-16,0 0 3 0,4 4-1 16,-4-4 0-16,0 0 0 0,3 2 1 0,-3-2 0 0,0 0 1 15,4 4 2-15,-4-4-3 0,0 0 1 0,6 3-3 16,-6-3 1-16,6 1 0 0,-6-1 5 0,4 2-2 15,-4-2-1-15,6 3 0 0,-6-3-3 0,6 2 4 0,-6-2 3 16,6 2-3-16,-6-2 3 0,7 0 0 16,-7 0 2-16,6 1-3 0,-6-1-3 0,8 2 4 15,-8-2-1-15,6 0 2 0,-6 0 1 0,5 0-2 0,-5 0 5 16,0 0-2-16,10 0 3 0,-10 0-1 0,0 0 0 16,9-1 1-16,-9 1-2 0,6 0 0 0,-6 0-1 15,6-1-1-15,-6 1-2 0,0 0-1 0,0 0 3 16,11-1-2-16,-11 1-2 0,0 0-2 0,8 0 5 15,-8 0-4-15,5-1-1 0,-5 1 1 16,0 0-4-16,9-1 0 0,-9 1 0 0,5-2 1 0,-5 2 1 16,0 0-1-16,7-1-2 0,-7 1-1 0,0 0 4 15,8-1-4-15,-8 1 2 0,0 0-2 0,0 0 2 16,8 0 1-16,-8 0-1 0,0 0 2 0,7-1 3 16,-7 1 1-16,0 0 5 0,6-2 1 0,-6 2 1 15,6-2 4-15,-6 2-2 0,0 0-1 0,6-2-1 16,-6 2 1-16,6-2-1 0,-6 2 5 0,7-2-5 15,-7 2-2-15,4-2-1 0,-4 2-1 0,0 0 1 0,6-2 2 16,-6 2 3-16,0 0-4 0,4-2 3 16,-4 2-3-16,0 0 0 0,0 0 0 0,0 0 0 15,6-1-1-15,-6 1 2 0,0 0 2 0,0 0-5 0,0 0 4 16,0 0 4-16,0 0 0 0,4-2 0 0,-4 2 8 16,0 0 5-16,0 0-2 0,0 0 6 0,6-2-1 15,-6 2 1-15,0 0-3 0,0 0 1 0,5-3-4 16,-5 3-2-16,5-2 1 0,-5 2 3 0,0 0-6 15,5-4 2-15,-5 4 2 0,3-3-6 16,-3 3 1-16,0 0 4 0,5-3-2 0,-5 3-3 16,0 0-3-16,0 0-1 0,4-4-3 0,-4 4 1 0,0 0 0 15,0 0 3-15,0 0-3 0,0 0-10 0,3-4-2 16,-3 4-13-16,0 0-19 0,0 0-25 0,0 0-29 16,0 0-22-16,0 0-30 0,0 0-41 0,0 0-58 15,-14 8-49-15,10-5-247 0,4-3-571 0,-9 3 253 16</inkml:trace>
          <inkml:trace contextRef="#ctx0" brushRef="#br0" timeOffset="16059.78">9262 4213 55 0,'-6'2'158'0,"6"-2"-13"0,0 0-19 0,0 0-6 15,-5 4-10-15,5-4-9 0,0 0-7 0,0 0-1 16,0 0-17-16,-1 5-3 0,1-5 0 0,0 0-10 16,0 0 15-16,0 0 5 0,0 0-2 0,0 0-6 15,7 5 0-15,-7-5-6 0,0 0-1 16,0 0-10-16,10-2 2 0,-10 2-3 0,0 0-1 0,0 0-1 15,8 0-3-15,-8 0 2 0,0 0 6 0,0 0 7 16,0 0 3-16,0 0 3 0,0 0 8 0,0 0-10 16,0 0-4-16,0 0 1 0,4-5-3 0,-4 5-8 15,0 0 1-15,0 0-8 0,0 0-8 0,0 0 1 16,0 0-4-16,0 0-6 0,0 0-4 0,0 0-6 16,0 0 0-16,0 0-2 0,0 0-6 0,0 0-9 15,-6-10-20-15,6 10-18 0,0 0-17 0,0 0-14 0,0 0-20 16,0 0-21-16,0 0-41 0,0 0-33 0,0 0-41 15,0 0-178-15,0 0-431 0,0 0 191 0</inkml:trace>
          <inkml:trace contextRef="#ctx0" brushRef="#br0" timeOffset="17362.32">9487 4115 154 0,'0'0'195'16,"0"0"-17"-16,0 0-14 0,0 0-16 0,0 0-13 0,0 0-20 16,0 0-11-16,0 0-12 0,0 0-7 0,0 0 0 15,0 0-10-15,0 0-3 0,-7 7-4 0,7-7-3 16,0 7-4-16,0-7 1 0,0 8 0 0,0-8-3 15,2 12-8-15,-2-7-2 0,0 0-1 0,0-5-3 16,0 12-4-16,1-6-3 0,-1-1-3 0,3 2-1 16,-2-1-1-16,1-2-2 0,-1 2-4 0,0-2 2 0,0 3-3 15,0-1-3-15,0-1-4 0,1-1 3 16,-1 2-2-16,-1-6-2 0,0 9-1 0,0-5-4 0,0-4 2 16,2 10-4-16,-1-7 0 0,-1-3 0 0,1 6-1 15,-1-6-2-15,3 8 0 0,-3-8 0 0,2 4 1 16,-2-4 0-16,1 4 1 0,-1-4-4 0,0 0 1 15,2 6 0-15,-2-6 0 0,0 0 0 16,0 0-1-16,0 0 1 0,0 0 5 0,2 3 4 16,-2-3 11-16,0 0 6 0,0 0 7 0,0 0-1 0,0 0-6 15,0 0-6-15,0 0 0 0,0 0-4 0,0 0 0 16,0 0-5-16,5-13-1 0,-5 13 1 0,0-8-2 16,0 8-1-16,0-10-3 0,3 4-3 0,-3-1-2 15,2 0-6-15,-1-1-2 0,2 2-10 0,-2-1 5 16,-1-2 1-16,3 2 0 0,0 2 1 0,0-3-2 15,0 2 0-15,-1-1 4 0,0 2-1 0,-1-1 0 16,2-1-1-16,0 3 2 0,-2-1 0 0,2 0-1 0,-3 5-4 16,3-8 6-16,0 3-2 0,-1 1 0 15,-2 4 0-15,5-9 3 0,-2 6-1 0,-1-1-2 16,2 0 0-16,-4 4-1 0,3-8 3 0,1 4 2 0,-4 4-2 16,3-4-4-16,0 1 3 0,-3 3-1 15,4-6 0-15,-4 6 3 0,6-4-1 0,-5 1 0 16,-1 3-3-16,6-4 2 0,-6 4 1 0,6-5-1 0,-6 5 2 15,4-2-3-15,-4 2-3 0,6-2 9 0,-6 2-4 16,4-4-3-16,-4 4 0 0,6-2 2 0,-6 2-1 16,0 0 3-16,6-3-1 0,-6 3 0 15,4-2-3-15,-4 2 4 0,0 0-2 0,6-2 1 16,-6 2-3-16,0 0 2 0,0 0-1 0,0 0 2 0,7 3-4 16,-7-3 3-16,0 0-2 0,7 2 3 0,-7-2-1 15,3 5 0-15,-3-5-1 0,4 3-1 0,-4-3 5 16,5 3 2-16,-5-3-4 0,3 6 3 0,-3-6 2 15,1 7 0-15,2-5 0 0,-3-2 3 0,3 8-1 0,-2-3-2 16,-1-5 1-16,2 8 4 0,-1-4-1 0,-1 0 3 16,0-4 3-16,1 9 4 0,1-3 0 0,-2-6 3 15,1 10-1-15,-1-6 1 0,0 2-6 16,2-1-1-16,-2-5 5 0,1 10 3 0,-1-4-4 0,0 0 2 16,0-6-5-16,0 9 2 0,0-4 1 0,0-5-2 15,0 10-3-15,0-5 2 0,0 0-5 0,0-5 1 16,0 9 0-16,0-5 1 0,0-4-3 0,0 11 2 15,0-7-3-15,0-4 0 0,0 9-2 16,0-9 4-16,0 8-3 0,2-4 0 0,-2-4 0 16,1 7-1-16,-1-7-1 0,1 7 2 0,-1-7 0 0,2 6-2 15,-2-6 5-15,3 6-4 0,-2-2-1 0,-1-4 2 16,2 4-3-16,-2-4 0 0,4 5 1 0,-4-5 0 16,3 3-2-16,-3-3 0 0,3 4 2 15,-3-4-2-15,0 0 0 0,6 5 0 0,-6-5 0 0,1 2-1 16,-1-2-2-16,0 0 1 0,3 4 1 0,-3-4 1 15,0 0 3-15,0 0-4 0,0 0 0 0,4 3-2 16,-4-3-5-16,0 0-12 0,0 0-16 0,0 0-14 0,0 0-15 16,0 0-18-16,0 0-23 0,0 0-30 15,0 0-53-15,0 0-48 0,0 0-218 0,0 0-487 16,0 0 215-16</inkml:trace>
          <inkml:trace contextRef="#ctx0" brushRef="#br0" timeOffset="18947">9784 3892 77 0,'0'0'129'0,"0"0"-6"0,0 0 4 0,0 0-9 0,0 0 6 15,0 0 1-15,0 0-5 0,0 0-5 16,0 0-5-16,0 0-8 0,0 0 0 0,0 0-7 15,0 0-5-15,0 0-6 0,0 0-1 0,0 0-3 0,0 0-6 16,0 0-4-16,0 0-4 0,0 0-6 16,0 0-4-16,0 0-2 0,0 0-5 0,0 0-5 15,0 0-1-15,0 0-4 0,-2-9-2 0,2 9-6 16,0 0-1-16,0 0-4 0,2-5-3 0,-2 5-4 0,3-4 0 16,-3 4-1-16,4-4-1 0,-4 4-3 0,7-4-3 15,-7 4 2-15,4-5-3 0,0 3-1 0,-4 2-2 16,9-4-1-16,-5 2 4 0,-1-1-6 0,3 1 2 15,-6 2-1-15,8-4-2 16,-5 2 2-16,-3 2-3 0,7-3 0 0,-2 1 0 0,-5 2-1 16,9-3 2-16,-9 3-2 0,7-2 0 0,-7 2-1 0,7-2 1 15,-7 2 1-15,4-2-1 0,-4 2 1 0,7 0-1 16,-7 0 0-16,0 0-1 0,9 0-5 0,-9 0 2 16,0 0 0-16,0 0 2 0,7 1 0 0,-7-1 0 15,0 0 1-15,6 2-4 0,-6-2 6 0,4 3-2 16,-4-3-3-16,4 5 0 0,-4-5 0 0,2 4 3 15,-2-4-2-15,3 4 1 0,-3-4 1 0,0 7 0 0,0-7-2 16,2 4 2-16,-2-4-3 0,3 6 5 0,-3-6-1 16,0 6 0-16,0-6 1 0,2 5-3 0,-2-5 2 15,2 8 1-15,-2-8 1 0,-2 5 3 0,2-5-2 16,-2 8 6-16,2-8 1 0,-3 6 0 0,3-6 3 16,0 7 0-16,-2-3 1 0,2-4-2 0,-3 8 2 15,3-8-1-15,-5 5 0 0,4-1-1 16,-2 0 0-16,0 0-1 0,3-4 0 0,-7 8 0 0,4-3-4 15,-1-2 3-15,1 1 0 0,-1 1 0 0,-2 0 1 16,-1 1-2-16,4-2 0 0,-4-1 1 16,2 3 1-16,-2-3-1 0,0 4 1 0,1-4-2 0,-1 3 1 15,0 0 0-15,1-3-1 0,1 3 0 0,-2-2-2 16,2 0-3-16,-2 2 1 0,2-2-1 0,0-1-1 16,0-1 1-16,1 0-1 0,4-2 0 0,-7 6-2 15,4-5-1-15,3-1 3 0,-6 6-1 0,6-6 1 16,-4 4 7-16,4-4-9 0,0 0-2 0,-3 1 3 15,3-1-3-15,0 0 2 0,0 0-2 0,0 0 1 16,0 0 4-16,0 0-5 0,0 0 0 0,-4 4 0 0,4-4 3 16,0 0-5-16,0 0 2 0,0 0 2 0,0 0-2 15,0 0 0-15,0 0 0 0,0 0 3 16,0 0-3-16,0 0 0 0,0 0 2 0,0 0-2 16,0 0 1-16,0 0 2 0,0 0-3 0,0 0-3 0,0 0 3 15,0 0 0-15,0 0 0 0,0 0 0 16,0 0-1-16,0 0 3 0,0 0-2 15,0 0 2-15,0 0-1 0,0 0 1 0,0 0 3 0,0 0-4 0,0 0 4 16,17-2-1-16,-17 2 0 0,12-3 2 0,-3 3-2 16,-1-3 0-16,-1 2 2 0,3-1-3 15,-1 0 3-15,1 0-2 0,-2-1-2 0,2 3 3 16,-1-3-5-16,1 0 2 0,-1 1 1 0,-2 1-1 0,0-1 0 16,0 1 0-16,-1 0-2 0,-6 1 6 0,10-2-2 15,-6 2-4-15,-4 0-1 0,10-1 1 0,-10 1 0 16,11 0 2-16,-11 0 1 0,7-1 1 0,-3 0 3 15,-4 1 2-15,9 0 3 0,-9 0-1 0,8-1 2 16,-8 1 1-16,7 0 0 0,-7 0-1 0,10 1 1 16,-10-1-4-16,7 0 1 0,-7 0 1 0,6 0-1 15,-6 0-2-15,9-1-1 0,-9 1 2 0,9 2-6 16,-9-2 1-16,7-1 1 0,-7 1 0 0,7 2 3 16,-7-2-3-16,10 1-2 0,-10-1-1 0,7 0 3 15,-7 0-4-15,7 0 5 0,-7 0-1 0,7 0-2 0,-7 0-3 16,5 2-22-16,-5-2-16 0,0 0-23 15,5 2-28-15,-5-2-39 0,5 3-36 0,-5-3-42 16,0 0-259-16,0 0-503 0,0 0 223 0</inkml:trace>
        </inkml:traceGroup>
      </inkml:traceGroup>
    </inkml:traceGroup>
  </inkml:traceGroup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7:31:20.57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Group>
    <inkml:annotationXML>
      <emma:emma xmlns:emma="http://www.w3.org/2003/04/emma" version="1.0">
        <emma:interpretation id="{4EEBD08A-7A45-4353-ABBE-AF63293FF6C6}" emma:medium="tactile" emma:mode="ink">
          <msink:context xmlns:msink="http://schemas.microsoft.com/ink/2010/main" type="writingRegion" rotatedBoundingBox="23900,4790 24160,4790 24160,5961 23900,5961"/>
        </emma:interpretation>
      </emma:emma>
    </inkml:annotationXML>
    <inkml:traceGroup>
      <inkml:annotationXML>
        <emma:emma xmlns:emma="http://www.w3.org/2003/04/emma" version="1.0">
          <emma:interpretation id="{EB4E5DD5-C70E-4F75-8E34-AF45B7A3ABCE}" emma:medium="tactile" emma:mode="ink">
            <msink:context xmlns:msink="http://schemas.microsoft.com/ink/2010/main" type="paragraph" rotatedBoundingBox="23900,4790 24160,4790 24160,5961 23900,596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8FE1663-A9E7-430C-9F6B-E4D436BA9511}" emma:medium="tactile" emma:mode="ink">
              <msink:context xmlns:msink="http://schemas.microsoft.com/ink/2010/main" type="line" rotatedBoundingBox="23900,4790 24160,4790 24160,5961 23900,5961"/>
            </emma:interpretation>
          </emma:emma>
        </inkml:annotationXML>
        <inkml:traceGroup>
          <inkml:annotationXML>
            <emma:emma xmlns:emma="http://www.w3.org/2003/04/emma" version="1.0">
              <emma:interpretation id="{CA5BF2AE-8321-4A08-B130-B68E31F755C8}" emma:medium="tactile" emma:mode="ink">
                <msink:context xmlns:msink="http://schemas.microsoft.com/ink/2010/main" type="inkWord" rotatedBoundingBox="23900,4790 24160,4790 24160,5961 23900,5961"/>
              </emma:interpretation>
            </emma:emma>
          </inkml:annotationXML>
          <inkml:trace contextRef="#ctx0" brushRef="#br0">23900 4790 61 0,'0'0'140'0,"0"0"-9"0,0 0-5 0,0 0-13 0,0 0-9 16,0 0-7-16,0 0-5 0,0 0-4 0,0 0 1 16,0 0-13-16,0 0 2 0,0 0-6 0,0 0-8 15,0 0-2-15,0 0-4 0,0 0-7 0,0 0 1 16,0 0-9-16,0 0-3 0,0 0-5 0,0 0 2 16,0 0-7-16,0 0-11 0,0 0-4 0,0 0 0 15,0 0 4-15,0 0 1 0,0 0-9 0,24 4-4 16,-16-1 4-16,3-1 4 0,-1 0-5 0,3 2-8 15,-3-1 5-15,4-1 5 0,-1 1 0 0,1 0-3 16,-2-2 3-16,-1 3-2 0,-2-3 1 0,0 1-2 16,0 0 2-16,-1 0-4 0,1-1 6 0,-3 0-7 0,0-1 2 15,-1 3-2-15,-5-3-1 0,9 2 4 16,-9-2-4-16,6 2-2 0,-6-2 2 0,0 0-4 16,5 1 2-16,-5-1-2 0,0 0-2 0,0 0-5 15,5 2 3-15,-5-2 3 0,0 0 1 0,3 3-7 16,-3-3 7-16,0 0-1 0,4 7 2 0,-4-7-2 15,3 3-2-15,-3-3 9 0,3 4-4 0,-3-4-6 0,3 6 1 16,-3-6 1-16,2 5 2 0,-1-1 1 0,-1-4 0 16,3 9-7-16,-2-6-4 0,-1-3 7 0,1 8 5 15,1-5-3-15,-2-3 2 0,0 8-4 0,0-8 1 16,1 8 4-16,-1-8-3 0,-1 7-4 0,1-7 7 16,0 7 1-16,0-7 2 0,1 8 2 0,-1-8 1 15,-2 8-2-15,2-8 3 0,0 8 0 0,0-8-3 16,0 8 1-16,0-8 6 0,0 9-8 0,1-6 4 15,-1-3-3-15,-1 10 3 0,2-5 1 0,-1-5-4 16,1 7 0-16,-1-1-1 0,0-6 4 0,0 9 2 16,0-5-3-16,0-4 1 0,0 9 1 0,0-9-3 15,-1 10 4-15,2-5-1 0,-1-5-2 0,-1 8 3 16,1-8-6-16,-2 9 1 0,2-5 3 0,0-4-4 16,-1 9 5-16,1-4-5 0,-2 1 3 0,2-6 3 15,-1 9-1-15,1-4-1 0,-2 0 4 0,0 2-1 0,1-2-6 16,-1 0 3-16,1 1-1 0,0-1-2 15,0 3 3-15,1-8-1 0,-3 10 2 0,2-2 1 0,1-3-1 16,-1 2-3-16,0-2-2 0,0 2 5 16,-1-2-2-16,2 2-4 0,0-7 0 0,1 14 4 0,-2-9 0 15,1 0-4-15,0-5 0 0,0 11 0 0,0-5 1 16,1 0-2-16,-2 1 1 0,1-7-1 16,1 11-2-16,-2-4 3 0,1-1 1 0,0-6-3 0,-1 11 0 15,1-5 0-15,1 1-2 0,-1-7 0 0,0 8 2 16,0-1 0-16,0-7-2 0,0 8-1 0,0 0 2 15,1-2 1-15,-1-6 0 0,-1 10-1 16,1-4 0-16,0-6 1 0,1 10-2 0,-2-5 2 0,2 0-4 16,-1-5 1-16,1 10 0 0,-1-5 3 15,0-5-1-15,0 10-2 0,0-6 2 0,0-4-1 0,0 12 1 16,-1-8-1-16,1-4-2 0,0 11 0 0,0-6 2 16,0-5 2-16,-1 9-2 0,0-3 2 0,-1-1-2 15,3 3 3-15,-1-8-2 0,-1 11-1 0,0-6 3 16,1-5-3-16,0 10 1 0,0-4-3 0,0-6 1 15,-1 10 1-15,1-4 0 0,0-6 4 0,0 9-5 16,-1-3-2-16,1-6 4 0,0 8-1 0,0-8-2 16,0 9 1-16,-1-5 0 0,1-4 3 0,2 7-6 15,-2-7 3-15,-2 10 3 0,2-10-1 0,-2 6-1 16,2-6 4-16,0 7-2 0,0-7 3 0,0 6-3 16,0-6-1-16,1 6 1 0,-1-6 1 0,0 0-8 15,-1 9 7-15,1-9-3 0,2 7 3 0,-2-7 2 0,0 8-2 16,0-8-3-16,0 5 2 0,0-5-3 0,0 7 6 15,0-7-2-15,1 6 1 0,-1-6-1 0,0 7 1 16,0-7-2-16,1 7-1 0,-1-7-1 16,-1 7-3-16,1-7 7 0,0 8 0 0,0-8-4 0,0 8 3 15,0-8-2-15,0 8 1 0,0-8 0 16,0 9-1-16,-1-5-1 0,1-4 0 0,0 7 4 0,0-7-1 16,1 7 0-16,-1-2-1 0,0-5 0 0,-1 9-1 15,2-4-2-15,1 0 3 0,-2-5-1 0,-1 7 2 16,1-7-1-16,0 8 0 0,0-1-1 0,0-7 2 15,0 9 0-15,1-7 0 0,-1-2-2 0,2 8 1 16,-2-8-1-16,0 8 0 0,0-8-1 0,1 6 4 16,-1-6 0-16,2 7 0 0,-2-7-2 0,0 5 1 15,0-5 0-15,3 5 3 0,-3-5-1 0,1 6 1 16,-1-6-6-16,2 4 2 0,-2-4-3 0,1 6 4 0,-1-6 1 16,1 6 2-16,-1-6-9 0,2 4 6 15,-2-4 0-15,0 0 2 0,2 5-4 0,-2-5-2 16,0 0 1-16,0 7 3 0,0-7-4 0,1 6 2 15,-1-6 1-15,2 4-4 0,-2-4 6 0,0 0-2 0,3 7-2 16,-3-7 0-16,1 6 2 0,-1-6-3 16,3 7 1-16,-1-6 2 0,-2-1-2 0,0 7 1 0,0-7-1 15,1 6 3-15,-1-6-4 0,1 7 3 0,-1-7-2 16,1 4 3-16,-1-4-2 0,1 7-2 0,-1-7 1 16,0 6 2-16,0-6-4 0,1 5 3 15,-1-5-2-15,1 7 3 0,-1-7-2 0,1 6 4 16,-1-6-3-16,0 0 3 0,-1 7-3 0,1-7 1 0,2 8 0 15,-2-8 0-15,0 0 0 0,-1 8 3 0,1-8-2 16,0 0 0-16,-2 6 5 0,2-6-2 0,-1 6 1 16,1-6 5-16,-4 3 2 0,0 0 3 0,-2-1-3 15,-1 0-2-15,-1-2 0 0,-1 2 3 0,-1-2-17 16,-4 3-21-16,1-3-30 0,-1 1-39 0,-1-1-32 16,0 2-37-16,2-4-33 0,2 4-200 0,2-5-426 15,0 3 188-15</inkml:trace>
        </inkml:traceGroup>
      </inkml:traceGroup>
    </inkml:traceGroup>
  </inkml:traceGroup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7:20:40.5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Group>
    <inkml:annotationXML>
      <emma:emma xmlns:emma="http://www.w3.org/2003/04/emma" version="1.0">
        <emma:interpretation id="{D4D7944F-521C-47FA-90E8-E46A08ABECBB}" emma:medium="tactile" emma:mode="ink">
          <msink:context xmlns:msink="http://schemas.microsoft.com/ink/2010/main" type="writingRegion" rotatedBoundingBox="10213,1380 21012,779 21095,2274 10296,2875"/>
        </emma:interpretation>
      </emma:emma>
    </inkml:annotationXML>
    <inkml:traceGroup>
      <inkml:annotationXML>
        <emma:emma xmlns:emma="http://www.w3.org/2003/04/emma" version="1.0">
          <emma:interpretation id="{92E31E2C-CBA0-44B6-BF45-998E067E2890}" emma:medium="tactile" emma:mode="ink">
            <msink:context xmlns:msink="http://schemas.microsoft.com/ink/2010/main" type="paragraph" rotatedBoundingBox="10219,1233 13395,1267 13392,1586 10215,155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C32E8E5-14A3-4783-9DC0-5751683BC2BA}" emma:medium="tactile" emma:mode="ink">
              <msink:context xmlns:msink="http://schemas.microsoft.com/ink/2010/main" type="inkBullet" rotatedBoundingBox="10217,1443 10223,1444 10222,1451 10217,1451"/>
            </emma:interpretation>
            <emma:one-of disjunction-type="recognition" id="oneOf0">
              <emma:interpretation id="interp0" emma:lang="tr-TR" emma:confidence="0">
                <emma:literal>•</emma:literal>
              </emma:interpretation>
            </emma:one-of>
          </emma:emma>
        </inkml:annotationXML>
        <inkml:trace contextRef="#ctx0" brushRef="#br0">10223 1444 22 0,'0'0'25'0,"0"0"-2"0,0 0-3 16,0 0 1-16,0 0-10 0,-3 3 2 0,3-3-13 16,0 0 0-16,0 0-6 0,-3 4-16 0,3-4-24 15,0 0 12-15</inkml:trace>
      </inkml:traceGroup>
      <inkml:traceGroup>
        <inkml:annotationXML>
          <emma:emma xmlns:emma="http://www.w3.org/2003/04/emma" version="1.0">
            <emma:interpretation id="{EABAC5AD-A3DC-47C7-9C43-6BFDDED755F4}" emma:medium="tactile" emma:mode="ink">
              <msink:context xmlns:msink="http://schemas.microsoft.com/ink/2010/main" type="line" rotatedBoundingBox="12304,1255 13395,1267 13392,1586 12300,1575"/>
            </emma:interpretation>
          </emma:emma>
        </inkml:annotationXML>
        <inkml:traceGroup>
          <inkml:annotationXML>
            <emma:emma xmlns:emma="http://www.w3.org/2003/04/emma" version="1.0">
              <emma:interpretation id="{DEDFB96C-D4A6-48BC-84CB-396F0B013A6A}" emma:medium="tactile" emma:mode="ink">
                <msink:context xmlns:msink="http://schemas.microsoft.com/ink/2010/main" type="inkWord" rotatedBoundingBox="12304,1255 12559,1258 12555,1578 12300,1575"/>
              </emma:interpretation>
            </emma:emma>
          </inkml:annotationXML>
          <inkml:trace contextRef="#ctx0" brushRef="#br0" timeOffset="4399.52">12458 1262 136 0,'0'0'130'0,"0"0"-11"0,0 0-6 0,0 0-8 16,0 0-8-16,0 0-3 0,0 0-1 0,0 0-8 16,0 0-3-16,-10-4-6 0,10 4-3 0,0 0-12 15,0 0-2-15,-6-1-8 0,6 1 2 0,0 0-8 16,-8 0-5-16,8 0-1 0,-7 3-6 0,7-3 4 16,-7 1 2-16,7-1-5 0,-7 5 2 0,4-3 6 15,-3 0-7-15,6-2-7 0,-8 3 9 0,2-1-5 16,2 1-3-16,0-1-3 0,4-2-1 0,-10 6 1 15,6-3-7-15,0-1-1 0,-1 2-2 0,1-1 1 16,0 0 0-16,0 0-2 0,-1 1-2 16,5-4-1-16,-5 4 1 0,1-1-5 0,1 1 3 0,3-4-3 15,-5 6 2-15,3-3 0 0,2-3-8 0,-3 5 4 16,3-5-3-16,-4 6 4 0,4-6-4 0,-3 5 5 16,3-5-4-16,-2 7 0 0,2-7 0 0,-1 5-2 15,1-5 0-15,-3 6-2 0,2-2 2 0,1-4-1 16,0 0 3-16,-2 9 0 0,2-9-4 0,-1 7 2 15,1-7-3-15,0 5 5 0,0-5-4 0,1 7 2 16,-1-7 1-16,2 7-1 0,-2-7 0 0,0 7 0 16,0-7-1-16,1 6-1 0,-1-6 2 0,2 6 3 15,-2-6-3-15,1 5-3 0,-1-5 3 0,1 7-3 16,-1-7 1-16,2 4-1 0,-2-4 2 0,3 6 3 16,-3-6-2-16,4 3-3 0,-4-3 0 0,3 5 4 15,-3-5-4-15,4 3 8 0,-4-3-7 0,4 5 1 16,-4-5 3-16,6 2-1 0,-6-2-3 0,4 3 3 15,-4-3 0-15,7 3-3 0,-4-2 1 0,-3-1 2 16,7 0 0-16,-7 0-2 0,0 0 2 0,11 0-2 16,-11 0 1-16,7 0-2 0,-7 0-1 0,10 0 6 15,-10 0-4-15,6-1 0 0,-6 1-2 0,10-2-2 16,-6 0 5-16,-4 2-4 0,7-2 3 0,-3 0 1 16,-4 2 0-16,7-2-2 0,-7 2 0 0,6-2-4 15,-6 2 3-15,5-1 7 0,-5 1-1 0,5-4-4 16,-5 4 3-16,0 0-5 0,5-4 1 0,-5 4 0 15,0 0 2-15,4-1-3 0,-4 1 1 0,0 0 2 16,5-3-3-16,-5 3 3 0,0 0-3 0,0 0-1 16,0 0 2-16,2-4 1 0,-2 4-2 0,0 0 3 15,0 0-2-15,0 0 0 0,0 0-1 0,3-5 3 16,-3 5-5-16,0 0-7 0,0 0-4 0,0 0-1 16,0 0-7-16,0 0-3 0,0 0-19 0,0 0-1 15,0 0-12-15,0 0-22 0,0 0-27 0,0 0-24 16,0 0-24-16,0 0-120 0,0 0-295 0,0 0 131 15</inkml:trace>
          <inkml:trace contextRef="#ctx0" brushRef="#br0" timeOffset="5150.62">12551 1377 22 0,'0'0'86'0,"0"0"-6"15,0 0 1-15,0 0 6 0,0 0-12 0,0 0-9 16,0 0 9-16,0 0 7 0,0 0-22 0,1 9 9 16,-1-9-11-16,0 0 9 0,0 6 0 0,0-6 8 15,2 6-8-15,-2-6-2 0,0 0-7 0,-2 9 0 16,2-9 3-16,0 5-4 0,0-5-3 0,0 0 2 16,-1 11-3-16,1-11-2 0,-2 6-3 0,4 0-3 15,-2-6-6-15,0 0 2 0,-2 9-6 16,2-9-1-16,0 7-3 0,0-7 3 0,0 9 2 15,0-9-2-15,0 7-4 0,0-7-4 0,2 7-2 0,-2-7 3 16,-2 8-4-16,2-8-1 0,-1 7 1 0,0-4-6 16,1-3-1-16,-2 6-1 0,2-6 2 0,0 7-2 15,0-7-2-15,0 7 1 0,0-7 2 0,-1 5 4 16,1-5-3-16,0 0 3 0,0 8-9 0,0-8 2 16,0 7-2-16,0-7 1 0,0 0-3 0,0 8-1 15,0-8-2-15,0 5 0 0,0-5-3 0,0 6 4 16,0-6-2-16,0 0 1 0,0 7 0 0,0-7-2 15,0 0 4-15,0 7-4 0,0-7 1 0,3 4-5 16,-3-4 3-16,0 0 5 0,1 5-4 0,-1-5-1 16,0 0 1-16,0 0-1 0,0 0-3 0,0 0 4 15,0 0-6-15,1 4 2 0,-1-4 4 0,0 0-1 16,0 0 2-16,0 0 1 0,0 0 5 0,0 0-3 16,0 0-15-16,0 0-22 0,0 0-32 0,0 0-38 15,0 0-52-15,0 0-55 0,0 0-128 0,7-15-360 16,-7 15 160-16</inkml:trace>
        </inkml:traceGroup>
        <inkml:traceGroup>
          <inkml:annotationXML>
            <emma:emma xmlns:emma="http://www.w3.org/2003/04/emma" version="1.0">
              <emma:interpretation id="{07CC9B7C-F28E-40F7-A939-2ADB3D409251}" emma:medium="tactile" emma:mode="ink">
                <msink:context xmlns:msink="http://schemas.microsoft.com/ink/2010/main" type="inkWord" rotatedBoundingBox="12817,1320 13395,1326 13392,1537 12815,1531"/>
              </emma:interpretation>
            </emma:emma>
          </inkml:annotationXML>
          <inkml:trace contextRef="#ctx0" brushRef="#br0" timeOffset="5795.46">12817 1367 108 0,'0'0'141'0,"4"6"-2"0,-4-6-12 0,5 5-3 0,-3-3-11 15,-2-2-8-15,5 9-6 0,-3-5-3 0,1 1-2 0,1 1-4 16,-1-2-11-16,0 0-5 0,1 2-3 15,-1-1-1-15,0-1-6 0,1 0-6 0,-1 2-4 16,1 1-6-16,0-3 2 0,-1 1-3 0,1-1-1 16,2 1-1-16,-2-1-7 0,-1-1 3 0,1 1-6 15,1-1-5-15,-3 0 5 0,3 0-4 0,-1 0-7 0,-4-3 1 16,5 4-1-16,-2-2-1 0,-3-2-5 16,7 4-2-16,-7-4-2 0,6 3 1 0,-6-3-4 15,4 1 2-15,-4-1-13 0,0 0-12 0,4 5-14 16,-4-5-17-16,0 0-17 0,0 0-28 0,0 0-37 15,0 0-15-15,0 0-23 0,0 0-117 0,0 0-303 0,0 0 134 16</inkml:trace>
          <inkml:trace contextRef="#ctx0" brushRef="#br0" timeOffset="6156.56">12958 1353 17 0,'0'0'101'0,"0"0"-1"0,0 0 2 0,0 0-2 16,0 0 3-16,0 0-1 0,0 0 3 0,-13 9 0 0,10-4-12 16,-1-1 3-16,4-4-14 0,-4 8 1 0,0-4 0 15,1 0-1-15,-1 2-3 0,-1 0-4 16,3 0-5-16,-1 0-4 0,-1-1-6 0,1 2-1 15,0-2-3-15,0-1-4 0,0 2-1 0,1 0-8 16,-1-1-4-16,1-1-2 0,-1 1-4 0,1-1 1 0,2-4 0 16,-2 9-2-16,1-5-1 0,1-4-5 15,-4 8-2-15,4-8-3 0,-2 8 0 0,-1-6-7 16,3-2 3-16,-2 8 3 0,2-8-6 0,-2 6 2 16,-1-3-6-16,3-3-8 0,-1 5-14 0,1-5-16 0,-3 7-18 15,3-7-25-15,-3 4-22 0,3-4-26 0,-5 3-20 16,5-3-19-16,-5 3-130 15,5-3-311-15,0 0 138 0</inkml:trace>
          <inkml:trace contextRef="#ctx0" brushRef="#br0" timeOffset="6472.89">12816 1466 114 0,'0'0'113'0,"0"0"-2"15,0 0-3-15,0 0-12 0,0 0-13 0,0 0-6 16,0 0-7-16,0 0-6 0,0 0 0 0,0 0-1 16,0 0 3-16,0 0-2 0,19 4 5 0,-12-4 0 15,0 1 1-15,1 1-4 0,0 0 3 0,0-1-6 0,1-1 0 16,-1 2-9-16,1-1 3 0,-1-1-8 15,-1 1-4-15,0 1-2 0,2-2-7 0,-4 1-4 16,2-1-4-16,0 0-3 0,-7 0-2 0,10 2 2 16,-5-2-8-16,-5 0-12 0,5 1-14 0,-5-1-12 15,0 0-19-15,7-3-32 0,-7 3-33 0,0 0-42 0,0 0-122 16,4-4-289-16,-4 4 129 0</inkml:trace>
          <inkml:trace contextRef="#ctx0" brushRef="#br0" timeOffset="7743.29">13128 1370 59 0,'0'0'165'0,"0"0"-9"0,0 0-12 16,0 0-13-16,0 0-15 0,0 0-6 0,0 0-14 0,0 0-10 15,0 0-7-15,0 0-2 0,0 0-7 16,0 0 2-16,0 0-1 0,0 0-5 0,12 10-3 16,-10-5-5-16,-2-5-7 0,3 9 0 0,-1-5-1 15,0 1-3-15,1 0-3 0,0 0-3 0,-2 0-4 16,1 1-2-16,0-1-6 0,-1 1-1 0,1-3-3 15,1 3 0-15,-3-2-6 0,4 2-1 0,-3-2-3 16,1 0-1-16,-2-4 4 0,4 8-4 0,-3-4-4 16,-1-4-1-16,2 6 2 0,-2-6-8 0,2 7 6 15,-1-3-1-15,-1-4 1 0,0 0-1 0,0 8 0 16,0-8-2-16,2 4 2 0,-2-4-2 0,0 0 2 0,1 5 0 16,-1-5-4-16,0 0 3 0,0 0 5 15,0 0-1-15,3 4 6 0,-3-4-8 0,0 0 0 16,0 0 2-16,0 0-2 0,0 0 1 0,0 0-1 15,0 0-6-15,0 0 4 0,0 0-2 0,3-13 0 16,-3 13 0-16,0 0-1 0,1-7-3 0,-1 7 0 0,0-9 2 16,2 5 0-16,-2 4-1 0,1-9 3 0,0 5-4 15,-1 4-1-15,0-9 2 0,1 5-1 16,0-4-2-16,-1 8 1 0,2-10 1 0,-1 4 1 16,1 2-2-16,-2 4-3 0,2-9 3 0,-2 9-1 0,1-8-2 15,0 4 1-15,2 0-1 0,-1-1 1 16,1 1 3-16,-1 0-1 0,-2 4 2 0,7-8-8 15,-6 4 3-15,2 0 2 0,0 0-3 0,2 1 5 16,-5 3-4-16,7-6 1 0,-4 2 0 0,1 1-1 16,-4 3-1-16,4-6 2 0,0 3-2 0,0 2 3 15,1-1-2-15,-5 2 1 0,9-4 2 0,-4 2-1 16,0 0-2-16,-5 2 2 0,9-2-1 0,-5 1 4 0,-4 1-4 16,9-2 3-16,-9 2-11 0,8 0 2 15,-8 0 4-15,7 0 3 0,-7 0 1 0,6 0-5 16,-6 0 2-16,7 0 1 0,-7 0-4 0,0 0 5 0,6 1-4 15,-6-1-2-15,5 2 3 0,-5-2 1 0,4 4 0 16,-4-4 4-16,4 6-1 0,-2-3-1 16,-2-3-3-16,2 7 6 0,-2-7-3 0,1 8 1 0,0-5 4 15,-1-3-2-15,2 9 6 0,-2-4 6 16,0-5 0-16,-2 11 0 0,1-7 1 0,1-4 1 0,-1 10-1 16,1-5 4-16,-1 2 0 0,0-2 1 0,-1 1-2 15,1 0 4-15,0 0-6 0,0-2 1 16,1-4 1-16,-2 10 0 0,1-5-8 0,1-5 3 15,-1 9-1-15,1-9-3 0,0 7-1 0,-1-3 3 16,1-4-4-16,0 7 3 0,0-7 2 0,2 7-5 16,-2-7 0-16,3 6 3 0,-3-6-1 0,3 6 3 15,-1-3-2-15,-2-3 1 0,5 5 0 0,-2-3-3 16,-3-2-2-16,8 3-27 0,-4-2-33 0,-4-1-47 0,8 1-63 16,-8-1-243-16,7 1-441 0,-7-1 196 0</inkml:trace>
        </inkml:traceGroup>
      </inkml:traceGroup>
    </inkml:traceGroup>
    <inkml:traceGroup>
      <inkml:annotationXML>
        <emma:emma xmlns:emma="http://www.w3.org/2003/04/emma" version="1.0">
          <emma:interpretation id="{11B17B0D-0EB1-43BA-A8C4-CC7FA5FCDC55}" emma:medium="tactile" emma:mode="ink">
            <msink:context xmlns:msink="http://schemas.microsoft.com/ink/2010/main" type="paragraph" rotatedBoundingBox="11142,1798 20262,1291 20306,2071 11186,257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B7CBAF8-AAA3-4506-BFC8-1EB68E31B8AC}" emma:medium="tactile" emma:mode="ink">
              <msink:context xmlns:msink="http://schemas.microsoft.com/ink/2010/main" type="inkBullet" rotatedBoundingBox="12150,1744 12295,1736 12306,1942 12161,1950"/>
            </emma:interpretation>
            <emma:one-of disjunction-type="recognition" id="oneOf1">
              <emma:interpretation id="interp1" emma:lang="tr-TR" emma:confidence="0">
                <emma:literal>-</emma:literal>
              </emma:interpretation>
            </emma:one-of>
          </emma:emma>
        </inkml:annotationXML>
        <inkml:trace contextRef="#ctx0" brushRef="#br0" timeOffset="29038.09">12278 1776 65 0,'0'0'112'0,"0"0"-6"0,0 0-7 16,0 0-2-16,0 0 0 0,0 0-7 0,0 0-6 0,0 0-2 16,0 0-4-16,0 0-4 0,0 0-5 0,0 0 1 15,0 0-6-15,0 0-4 0,0 0-4 16,0 0-2-16,-7-13-6 0,7 13 2 0,0 0-10 15,0 0 4-15,0 0-3 0,0 0-5 0,0 0-4 0,-3-5 3 16,3 5-2-16,0 0-1 0,0 0-4 16,0 0-3-16,0 0-4 0,-3-7 4 0,3 7-4 0,0 0 1 15,0 0 0-15,0 0-3 0,0 0 3 16,-4-3 0-16,4 3-1 0,0 0-2 0,0 0-4 0,0 0-4 16,-5-3 6-16,5 3-6 0,0 0 1 0,-4-4 3 15,4 4-2-15,0 0 1 0,0 0 1 0,0 0-5 16,-8 0-2-16,8 0 2 15,0 0 0-15,-7-1 1 0,7 1-8 0,0 0 5 0,0 0 3 0,-9 0 1 16,9 0 0-16,0 0 3 0,0 0-2 0,-8 2-4 16,8-2 0-16,0 0 3 0,0 0-3 0,0 0 3 15,0 0-6-15,0 0 2 0,0 0-2 16,-7-1 0-16,7 1 1 0,0 0-1 0,0 0-4 0,0 0 1 16,0 0-1-16,0 0 2 0,0 0-6 0,0 0 4 15,0 0 0-15,-7 2-2 0,7-2-2 0,0 0 7 16,0 0-4-16,0 0 8 0,-4 5-7 15,4-5 1-15,-3 3-3 0,3-3 3 0,-3 3 2 0,3-3 2 16,-4 5-3-16,4-5 3 0,0 0-3 0,-5 4-1 16,5-4 3-16,-2 3 0 0,2-3 0 0,0 0-2 15,-5 4 0-15,5-4-2 0,0 0 9 0,-4 5-9 16,4-5 0-16,0 0 0 0,0 0 1 0,0 0 0 16,0 0-3-16,-4 3-3 0,4-3 5 15,0 0-2-15,0 0 0 0,0 0 0 0,-1 5 2 0,1-5-1 16,0 0-1-16,0 0 3 0,-3 5-5 0,3-5 4 15,0 0 0-15,0 0-1 0,0 6-1 0,0-6-1 16,0 0 0-16,-3 6 5 0,3-6-5 0,0 0 3 0,0 0-3 16,0 0 1-16,0 6 2 0,0-6-2 15,0 0-1-15,1 7 2 0,-1-7 3 0,0 0-4 16,0 0 6-16,-1 7-6 0,1-7-2 0,0 0 2 16,-1 5 1-16,1-5 0 0,0 0-3 0,0 0 3 0,-2 7 3 15,2-7-4-15,0 0 0 0,0 0 2 0,-1 6-3 16,1-6 5-16,0 0-6 0,0 8 2 0,0-8 0 15,0 0 0-15,0 6 1 0,0-6 1 0,0 0 2 16,0 6-5-16,0-6 2 0,0 0-1 16,0 6 0-16,0-6 2 0,0 0-2 0,-3 6 1 15,3-6-1-15,0 0 2 0,0 0-2 0,1 6 0 16,-1-6 1-16,0 0-1 0,0 0 0 0,0 7 0 0,0-7 3 16,0 0-3-16,0 0 2 0,-1 5 1 0,1-5-2 15,0 0 3-15,3 6-5 0,-3-6 2 0,0 0-1 16,0 0 2-16,1 6-4 0,-1-6 2 0,0 0 1 15,2 3 0-15,-2-3-1 0,0 0 1 0,0 0 0 16,0 0 1-16,2 5-1 0,-2-5 0 0,0 0 0 16,3 4 1-16,-3-4 0 0,0 0 0 15,0 0 0-15,3 3-3 0,-3-3 4 0,0 0-2 0,0 0 1 16,4 5 0-16,-4-5-1 0,0 0-1 0,3 4 1 16,-3-4 1-16,0 0 1 0,4 2-1 0,-4-2-1 15,0 0 1-15,0 0 1 0,4 6-3 0,-4-6 2 16,0 0-1-16,5 2 4 0,-5-2-5 0,4 2 3 15,-4-2-3-15,0 0 3 0,0 0 0 0,6 3-1 16,-6-3 1-16,0 0 3 0,4 2 0 0,-4-2-1 16,0 0 5-16,0 0-4 0,7 0 2 0,-7 0 3 15,5 1 1-15,-5-1-4 0,0 0 2 0,7 0 0 16,-7 0-2-16,0 0 1 0,8 1 1 0,-8-1-3 16,0 0-1-16,7 1 0 0,-7-1 0 0,0 0 0 15,7 0-2-15,-7 0 3 0,0 0-2 0,0 0-2 16,7 0-1-16,-7 0 4 0,0 0-2 0,7 1-1 15,-7-1 0-15,0 0 1 0,0 0 0 0,7 0 1 16,-7 0 9-16,0 0 1 0,0 0 2 0,0 0 2 16,0 0 4-16,7-1 1 0,-7 1-3 0,0 0 3 15,0 0-2-15,5-2 1 0,-5 2-3 0,0 0-4 0,5-1 1 16,-5 1 0-16,0 0 1 0,0 0-4 16,7-4 1-16,-7 4 1 0,0 0-6 0,0 0 3 15,0 0-4-15,0 0 4 0,5-1-2 0,-5 1 2 16,0 0 2-16,0 0 0 0,0 0 2 0,6-2-1 15,-6 2 0-15,0 0-3 0,0 0 7 0,0 0-4 16,0 0 2-16,0 0 1 0,3-2 2 0,-3 2 2 16,0 0-3-16,0 0 4 0,0 0-2 0,0 0 4 15,0 0-4-15,0 0-5 0,0 0 3 16,0 0 2-16,0 0-9 0,0 0 5 0,0 0-6 0,0 0 4 16,0 0-6-16,0 0 0 0,0 0-7 0,0 0 2 15,0 0-1-15,0 0-9 0,0 0-13 0,0 0-25 16,0 0-26-16,0 0-33 0,0 0-31 0,0 0-49 15,0 0-54-15,0 0-243 0,0 0-518 0,-10-12 229 0</inkml:trace>
      </inkml:traceGroup>
      <inkml:traceGroup>
        <inkml:annotationXML>
          <emma:emma xmlns:emma="http://www.w3.org/2003/04/emma" version="1.0">
            <emma:interpretation id="{C8AFCB05-7992-49D6-969D-A001776BC5D4}" emma:medium="tactile" emma:mode="ink">
              <msink:context xmlns:msink="http://schemas.microsoft.com/ink/2010/main" type="line" rotatedBoundingBox="11142,1798 20262,1291 20306,2071 11186,2578"/>
            </emma:interpretation>
          </emma:emma>
        </inkml:annotationXML>
        <inkml:traceGroup>
          <inkml:annotationXML>
            <emma:emma xmlns:emma="http://www.w3.org/2003/04/emma" version="1.0">
              <emma:interpretation id="{7D72B98B-3730-45B9-8B62-D719240BEB3D}" emma:medium="tactile" emma:mode="ink">
                <msink:context xmlns:msink="http://schemas.microsoft.com/ink/2010/main" type="inkWord" rotatedBoundingBox="12393,1729 15327,1565 15349,1961 12415,2124"/>
              </emma:interpretation>
            </emma:emma>
          </inkml:annotationXML>
          <inkml:trace contextRef="#ctx0" brushRef="#br0" timeOffset="30345.48">12402 1888 70 0,'0'0'145'16,"0"0"-2"-16,0 0-2 0,0 0-4 0,0 0-7 15,0 0-9-15,0 0-10 0,0 0-5 0,0 0-14 16,0 0-6-16,0 0-8 0,0 0-9 0,0 0-9 0,0 0-6 16,0 0-7-16,0 0-3 0,0 0-6 15,0 0-2-15,0 0-2 0,11-9-5 0,-11 9-1 16,4-3-2-16,-4 3-8 0,0 0 0 0,7-2 2 0,-7 2-6 15,0 0 5-15,6-2-5 0,-6 2-3 0,0 0-4 16,7-1 5-16,-7 1-6 0,0 0-1 0,7-1 5 16,-7 1-5-16,0 0 7 0,5-2-7 15,-5 2 1-15,0 0 0 0,6-1 2 0,-6 1-3 16,0 0 1-16,0 0 1 0,7 0-6 0,-7 0 0 0,0 0 1 16,0 0 2-16,0 0-1 0,6 3 0 15,-6-3 0-15,0 0-3 0,0 0 2 0,4 4-1 0,-4-4-1 16,0 0 2-16,0 0-1 0,3 4 0 15,-3-4 1-15,3 3-2 0,-3-3 4 0,2 4-4 0,-2-4-1 16,0 0 2-16,0 0 2 0,2 7 3 16,-2-7 0-16,3 3 5 0,-3-3 2 0,0 0 2 0,0 0 0 15,-2 8 0-15,2-8 2 0,0 0 3 16,-1 7-6-16,1-7-1 0,0 0-3 0,0 7-1 16,0-7 1-16,-3 5 8 0,3-5-7 0,-1 6 3 0,1-6-5 15,-2 6 2-15,2-6-3 0,-3 5 4 0,3-5-2 16,-4 7-1-16,3-3 2 0,1-4-1 15,-3 7-2-15,3-7 2 0,-1 6 2 0,1-6-2 0,-3 7-1 16,3-7-1-16,-5 5 0 0,5-5 1 0,-2 6-3 16,-1-3 0-16,3-3-2 0,0 0 2 0,-4 6 0 15,4-6-3-15,-3 4 0 0,3-4 0 0,-3 3 2 16,3-3 1-16,0 0-1 0,-3 6 3 0,3-6-6 16,0 0 1-16,-4 4 5 0,4-4-5 0,0 0 2 15,-4 3-1-15,4-3 0 0,0 0 3 0,-5 4-1 16,5-4 1-16,0 0-3 0,-4 2 1 0,4-2-1 15,0 0-2-15,0 0 3 0,0 0 3 0,0 0-5 16,0 0 0-16,-4 1 0 0,4-1 0 16,0 0 2-16,0 0-2 0,0 0-2 0,0 0 4 0,0 0-1 15,0 0 0-15,0 0-2 0,0 0 3 0,0 0-1 16,0 0-2-16,0 0-1 0,0 0 0 0,0 0-1 16,0 0 0-16,0 0 1 0,0 0 1 0,0 0-2 15,0 0 3-15,0 0-4 0,11-9-2 0,-11 9 4 0,0 0-1 16,6-1 1-16,-6 1-3 0,0 0 3 15,6-3-2-15,-6 3-2 0,0 0 3 0,0 0-1 16,5-3-2-16,-5 3 4 0,0 0-1 0,0 0-2 16,0 0 2-16,7 0-4 0,-7 0 7 0,0 0-6 15,0 0-2-15,7 0 3 0,-7 0 1 0,0 0-2 16,0 0 4-16,9 2-2 0,-9-2-2 0,0 0 1 16,5 1 1-16,0 1 1 0,-5-2-2 0,4 1-1 15,-4-1 6-15,5 3-3 0,-5-3 5 0,6 2-7 16,-6-2 1-16,4 1 0 0,-4-1 1 0,6 3 1 15,-6-3 2-15,7 1 1 0,-7-1 2 0,0 0 0 16,7 2 1-16,-7-2 2 0,7 0-1 0,-7 0 1 16,7 0 2-16,-7 0 0 0,0 0-2 0,9 0 1 15,-9 0 2-15,0 0 0 0,7-3-2 0,-7 3-1 16,0 0 2-16,4-2 0 0,-4 2 3 0,0 0-3 0,7-2 2 16,-7 2-2-16,4-2-3 0,-4 2 3 15,0 0 0-15,0 0-1 0,0 0 0 0,2-6-2 16,-2 6-2-16,0 0 0 0,0 0 0 0,0 0-3 15,1-7 4-15,-1 7-1 0,0 0-7 0,0 0 3 0,0 0 0 16,0 0-12-16,0 0-13 0,0 0-15 0,0 0-18 16,0 0-16-16,-7-6-25 0,7 6-20 0,-7-1-30 15,7 1-29-15,-9 0-30 0,9 0-122 0,-11 0-354 16,7-2 157-16</inkml:trace>
          <inkml:trace contextRef="#ctx0" brushRef="#br0" timeOffset="31599.4">12790 1707 141 0,'0'0'135'0,"0"0"-7"0,0 0-1 15,0 0-2-15,0 0-10 0,0 0-3 0,0 0-13 16,0 0-3-16,0 0-5 0,0 0-8 16,0 0-10-16,0 0-7 0,0 0-7 0,0 0-10 0,0 0-2 15,0 0 6-15,0 0 0 0,0 0 2 16,0 0-4-16,0 0-2 0,-8 14-7 0,8-14-2 16,-4 4-6-16,2 1-1 0,2-5 0 0,-4 6 5 15,4-6 0-15,-6 5-3 0,5-1-4 0,1-4 2 16,-3 5-5-16,0-1-5 0,3-4 2 0,-4 5-2 0,4-5-3 15,-4 7 0-15,2-2 0 0,2-5-1 0,-4 7 1 16,3-4 0-16,1-3-4 0,-3 5 0 16,0 0-1-16,3-5-1 0,0 7-2 0,0-7-1 15,-3 7 0-15,3-7 0 0,-1 5-1 0,1-5-5 0,-1 6 3 16,1-6 6-16,-2 7-8 0,2-7-2 0,0 7 6 16,0-7 1-16,-3 7-1 0,3-7-3 0,0 7 4 15,0-7-2-15,0 8 2 0,0-8-2 0,-1 7-1 16,1-7-2-16,0 9-1 0,0-9 4 0,-1 7-1 15,1-7-2-15,1 6 1 0,-1-6 0 0,-1 6-1 16,1-6 2-16,0 7 0 0,0-7-4 0,2 5 6 16,-2-5-3-16,2 5 3 0,-2-5 1 15,1 6 0-15,-1-6-4 0,0 0 5 0,0 7-5 0,0-7 2 16,0 5 0-16,0-5-2 0,0 0 1 0,3 7 1 16,-2-4 1-16,-1-3 0 0,0 0-1 0,3 5-4 15,-3-5 1-15,2 6 0 0,-2-6-2 0,0 0 8 16,1 6-10-16,-1-6 3 0,4 6 0 0,-4-6 1 15,2 3 0-15,-2-3 0 0,0 0 4 0,4 6-2 16,-4-6-2-16,3 4 3 0,-3-4-3 0,1 4 1 16,-1-4-2-16,4 4-3 0,-4-4 4 0,3 3 1 15,-3-3 0-15,3 5 4 0,-3-5 1 16,0 0 6-16,3 4 2 0,-3-4-4 0,3 3 1 0,-3-3 3 16,0 0-5-16,2 5 0 0,-2-5 0 0,0 0 0 15,6 5 2-15,-6-5-1 0,3 2-1 0,-3-2 4 16,0 0-3-16,3 4 5 0,-3-4-1 0,2 3 4 15,-2-3-1-15,0 0 1 0,0 0-1 0,3 5-4 16,-3-5 0-16,0 0 4 0,3 4-5 0,-3-4-2 16,0 0 8-16,4 2-2 0,-4-2-1 0,0 0 1 15,5 4 0-15,-5-4 6 0,0 0-2 16,2 3 2-16,-2-3 0 0,0 0-5 0,0 0 2 0,5 3 1 16,-5-3-7-16,0 0 4 0,0 0-6 0,4 2 1 0,-4-2-2 15,0 0 0-15,0 0-7 0,0 0 10 16,0 0-1-16,0 0-7 0,0 0 6 0,0 0 6 15,0 0 9-15,4 3-3 0,-4-3 2 0,0 0-5 16,0 0 9-16,0 0-9 0,0 0 2 0,0 0-1 16,0 0-6-16,0 0-2 0,0 0-43 0,0 0-46 0,0 0-46 15,0 0-71-15,0 0-85 0,-6-16-323 16,6 16-646-16,-1-13 286 0</inkml:trace>
          <inkml:trace contextRef="#ctx0" brushRef="#br0" timeOffset="44699.71">12955 1814 12 0,'0'0'89'0,"0"0"1"0,0 0-3 0,0 0-2 15,0 0-12-15,0 0 8 0,0 0-12 0,0 0 3 16,0 0-10-16,0 0 3 0,0 0-2 0,0 0-9 16,0 0-1-16,0 0-1 0,0 0-11 0,0 0-2 15,0 0-1-15,0 0 2 0,0 0-14 0,0 0 5 16,0 0-3-16,0 0 0 0,0 0-3 0,0 0-2 15,0 0-10-15,0 0 4 0,0 0-5 16,0 0 4-16,0 0-3 0,0 0-4 0,0 0 1 0,0 0-2 16,11-13 4-16,-11 13-4 0,3-1-2 0,-3 1-3 15,6-4 0-15,-6 4 4 0,5-2-4 0,-5 2 3 16,7-3-13-16,-4 0 10 0,-3 3-2 0,7-3 5 16,-7 3-9-16,6-4 3 0,-6 4 6 0,5-3-3 15,-2 1-3-15,-3 2 0 0,7-4-1 0,-7 4 7 16,5-2-5-16,-5 2 1 0,5-3-1 0,-5 3 6 15,5-2-9-15,-5 2 6 0,4-2-2 0,-4 2-4 16,0 0-1-16,5-3-1 0,-5 3 7 0,0 0-3 16,6-2-1-16,-6 2 2 0,4-4-4 0,-4 4 6 15,0 0-5-15,0 0-1 0,7 0 2 0,-7 0 4 16,0 0 2-16,0 0-9 0,7-1 5 0,-7 1 0 16,0 0-4-16,7-1 3 0,-7 1 2 0,0 0 0 0,7-2 2 15,-7 2-2-15,0 0-3 0,5-2 4 0,-5 2-4 16,0 0-1-16,0 0 6 0,8 0 1 15,-8 0-1-15,0 0-2 0,0 0-4 16,7 2 7-16,-7-2-7 0,0 0 1 0,0 0-1 0,4 2 2 0,-4-2-2 16,0 0-1-16,0 0 5 0,6 4-5 0,-6-4-1 15,0 0 4-15,0 0-1 0,3 3 4 16,-3-3-2-16,0 0 6 0,3 4-3 0,-3-4-2 16,0 0 1-16,1 6 0 0,-1-6-2 0,0 0 7 0,0 0 2 15,0 7 4-15,0-7-2 0,0 0-7 0,0 6 2 16,0-6 5-16,0 0-4 0,0 0-4 0,-3 6 1 15,3-6 2-15,0 0-2 0,-3 6 1 0,3-6-2 16,-1 6 5-16,1-6-2 0,-4 5-1 0,4-5-1 16,-3 5 2-16,3-5-2 0,-6 4 1 0,6-4-2 15,-4 3 0-15,4-3-2 0,-5 3 1 0,5-3 0 16,-5 5 1-16,5-5-3 0,-4 4 0 0,4-4-3 16,-4 1 7-16,4-1-3 0,0 0-1 15,-6 3 1-15,6-3 0 0,-3 4-4 0,3-4 4 0,0 0 1 16,0 0-3-16,-4 4-3 0,4-4 2 0,0 0 0 15,0 0 3-15,-4 4-1 0,4-4-4 0,0 0 4 16,-3 3 0-16,3-3-1 0,0 0 6 0,0 0-7 16,0 0-1-16,0 0 1 0,0 0 2 0,-3 6 2 15,3-6-1-15,0 0 1 0,0 0-5 16,0 0 0-16,0 0 1 0,0 0-2 0,0 0 3 0,0 0 0 16,0 0 0-16,0 0 0 0,0 0 6 0,7 5-8 15,-7-5 2-15,0 0 4 0,10-1-3 0,-10 1-1 16,8 0 7-16,-8 0-6 0,9 0 2 0,-9 0-3 15,9 0 3-15,-9 0-3 0,9-2-3 0,-9 2 3 16,7-1-3-16,-7 1 1 0,10-1 3 0,-10 1 0 16,7 0-1-16,-7 0 0 0,0 0 0 0,10-1 1 15,-10 1 1-15,0 0-4 0,7 1-1 0,-7-1-2 16,0 0 3-16,4 1-3 0,-4-1 5 0,0 0-3 16,0 0 4-16,5 3 0 0,-5-3-3 0,0 0 2 15,0 0-2-15,3 4 1 0,-3-4 0 0,0 0-3 16,0 0 5-16,0 0-1 0,1 5 1 0,-1-5 2 0,0 0-3 15,0 0-2-15,0 0 5 0,-2 8-6 0,2-8 3 16,0 0 2-16,0 0-2 0,1 6 3 16,-1-6 3-16,0 0-6 0,0 0 3 0,1 7-6 15,-1-7 4-15,0 0 0 0,0 0-2 0,0 7 2 0,0-7-3 16,0 0 4-16,0 0-2 0,-1 8 0 0,1-8 3 16,0 0-8-16,-1 5 5 0,1-5 1 15,0 0-1-15,0 0 2 0,0 0 1 0,-2 8-6 16,2-8 6-16,0 0-2 0,-1 4 11 0,1-4-11 0,0 0 4 15,-2 6-1-15,2-6-1 0,-3 3 3 0,3-3-1 16,-3 5 1-16,3-5-1 0,-3 3-2 0,3-3-1 16,-5 6 2-16,5-6-2 0,-4 5-1 0,4-5 5 15,-5 4-2-15,3-1 2 0,2-3 8 16,-5 4-7-16,5-4-3 0,-4 4 0 0,4-4 0 0,-6 5 2 16,4-2 1-16,2-3 3 0,-5 4-6 0,5-4 7 15,-5 3-4-15,5-3 10 0,-4 4-6 0,4-4-1 16,-5 2 3-16,5-2 1 0,-3 3-2 0,3-3 4 15,-4 3-9-15,4-3 1 0,-4 2 0 0,4-2 1 16,-4 3-2-16,4-3 1 0,0 0-1 0,-6 4-2 16,6-4 0-16,-4 2-1 0,4-2 0 0,-4 3 2 15,4-3-6-15,0 0 2 0,-7 3 2 0,7-3-2 16,-5 1 2-16,5-1 1 0,-7 2-5 0,7-2 4 16,-5 2-1-16,5-2-3 0,-7 2 1 0,7-2 5 15,-6 1-5-15,6-1 5 0,-7 1 1 0,7-1-7 16,-6 1-2-16,6-1 2 0,0 0 3 0,-8 0 7 15,8 0 8-15,0 0 5 0,-6 2 1 0,6-2 5 16,0 0 0-16,0 0 1 0,0 0-4 0,-8-2 2 16,8 2-3-16,0 0-4 0,0 0 2 0,-6-3-7 15,6 3 2-15,0 0 2 0,-7-4-5 0,7 4 4 16,-3-3-4-16,3 3 0 0,-4-3 1 0,4 3-2 16,0 0 2-16,-4-5 1 0,4 5-2 15,0 0 2-15,-4-4-2 0,4 4 5 0,0 0-5 0,0 0-3 16,0 0 0-16,-3-5-4 0,3 5 1 0,0 0-5 15,0 0 2-15,0 0-2 0,0 0-4 16,-4-3-10-16,4 3-18 0,0 0-14 0,0 0-32 16,0 0-35-16,0 0-23 0,0 0-32 0,0 0-193 0,0 0-387 15,0 0 171-15</inkml:trace>
          <inkml:trace contextRef="#ctx0" brushRef="#br0" timeOffset="86481.93">13306 1905 57 0,'0'0'61'0,"0"0"0"0,0 0-4 0,0 0-2 16,0 0-4-16,0 0-8 0,0 0-7 0,0 0-3 16,0 0-1-16,0 0-6 0,0 0 6 0,0 0-3 15,0 0-3-15,0 0-2 0,0 0-4 0,-4 5 6 16,4-5-20-16,0 0 11 0,-6 0 2 0,6 0 3 16,0 0-10-16,-7 2 11 0,7-2-4 0,0 0 2 15,0 0-10-15,-7 2 6 0,7-2-7 0,0 0 2 16,0 0-6-16,0 0 5 0,-4 2 0 0,4-2-13 15,0 0 13-15,0 0 6 0,0 0-9 0,-4 3 2 16,4-3 1-16,0 0 5 0,0 0-6 0,0 0 5 16,0 0 11-16,0 0-4 0,0 0 6 0,0 0-3 15,0 0 2-15,0 0-3 0,0 0-4 0,0 0 5 16,0 0-11-16,0 0 3 0,0 0 0 0,0 0-3 16,0 0-5-16,0 0-1 0,0 0 0 0,0 0 7 15,0 0-10-15,0 0-3 0,0 0 6 16,0 0-7-16,-2 5 5 0,2-5-5 0,0 0 1 0,0 0-2 15,0 0 3-15,0 0 4 0,0 0-9 0,0 0 0 0,0 0 4 16,0 0-2-16,0 0 9 0,0 0-3 16,0 0 4-16,0 0 3 0,0 0-4 0,0 0 0 15,11 2 9-15,-11-2 7 0,0 0-5 16,7 3 4-16,-7-3-1 0,0 0 3 0,7 0-15 0,-7 0 2 16,0 0-5-16,9 0 11 0,-9 0-5 0,0 0 0 15,7 0 0-15,-7 0-1 0,0 0-2 0,8 0-10 16,-8 0 13-16,0 0-8 0,7 0-1 0,-7 0 1 0,5 1 3 15,-5-1-3-15,0 0 0 0,7 0-2 0,-7 0 6 16,0 0-6-16,6 2 6 0,-6-2 12 16,6 0 0-16,-6 0-4 0,0 0 1 0,8 1 5 15,-8-1-2-15,0 0-6 0,7 0 7 0,-7 0 4 0,6 0-7 16,-6 0-3-16,0 0 3 0,9-1-3 0,-9 1-2 16,0 0-5-16,6 0 3 0,-6 0-1 0,0 0 0 15,0 0-1-15,9 0-1 0,-9 0-5 0,0 0-1 16,7 0 5-16,-7 0-8 0,0 0 6 0,0 0-1 15,8 0 4-15,-8 0-8 0,0 0 3 0,8-2 1 16,-8 2-3-16,6-1-1 0,-6 1 4 0,0 0-1 16,9 0 4-16,-9 0-1 0,6-1 0 0,-6 1-1 15,7-2 2-15,-7 2-2 0,0 0-1 0,9-1-3 16,-9 1 3-16,5-2 10 0,-5 2 0 0,6-1 2 16,-6 1 3-16,0 0-10 0,7-1-1 0,-7 1 1 15,0 0-4-15,0 0 0 0,6-2 2 0,-6 2-1 16,0 0-6-16,0 0 2 0,6 0-1 0,-6 0 0 15,0 0 0-15,0 0-1 0,0 0-1 0,6-2 4 16,-6 2-2-16,0 0-3 0,0 0 3 0,0 0-1 16,7 0-2-16,-7 0 3 0,0 0 0 0,0 0-5 15,7 0 5-15,-7 0 0 0,0 0-1 0,0 0 0 16,0 0-1-16,0 0 1 0,0 0 3 0,7-1 2 16,-7 1 0-16,0 0 4 0,0 0-1 0,0 0 2 15,0 0 1-15,0 0-4 0,6-2 4 0,-6 2 0 16,0 0-1-16,0 0-3 0,0 0 1 0,0 0 0 15,0 0 2-15,0 0-5 0,0 0-1 0,5-2 0 16,-5 2 2-16,0 0 1 0,0 0-4 0,0 0 1 16,0 0 0-16,0 0-5 0,0 0-2 15,0 0-16-15,0 0-25 0,0 0-27 0,0 0-30 0,0 0-44 16,0 0-33-16,0 0-163 0,-19-2-367 0,19 2 164 16</inkml:trace>
          <inkml:trace contextRef="#ctx0" brushRef="#br0" timeOffset="87690.61">13400 1838 3 0,'0'0'106'0,"0"0"4"0,0 0-2 16,1-5-6-16,-1 5-5 0,0 0-2 0,0 0 1 15,0 0-9-15,0 0 3 0,0 0-10 0,0 0-2 16,0 0-11-16,0 0-2 0,0 0-6 0,0 0-8 15,0 0-6-15,0 0-8 0,0 0-2 0,0 0-7 16,0 0-3-16,0 0 0 0,0 0-11 0,0 0 3 16,0 0-5-16,0 0 1 0,0 0 2 0,0 0 4 15,0 0-6-15,0 0 8 0,0 0-4 0,0 0-2 16,0 0-1-16,-7 15 3 0,7-15-2 0,0 0-1 16,-1 7-2-16,1-7-1 0,0 0 2 15,-2 6 2-15,2-6 0 0,0 6 3 0,0-6-2 0,0 0 0 16,-1 8-3-16,1-8 0 0,1 4 1 0,-1-4-1 15,0 0 1-15,0 9 2 0,0-9-8 0,1 6 5 16,-1-6-3-16,0 0-3 0,1 7-1 0,-1-7 3 0,2 6-2 16,-2-6-2-16,0 0 2 0,0 7 2 15,0-7-1-15,1 6 0 0,-1-6 4 0,0 6 2 16,0-6-3-16,1 6-3 0,-1-6 3 0,1 5 0 16,-1-5-3-16,0 0 2 0,1 9 5 0,-1-9-7 0,0 0-3 15,1 6 4-15,-1-6-1 0,0 0 0 16,0 5-4-16,0-5-1 0,0 0 1 0,1 6-2 15,-1-6 1-15,0 0 1 0,1 7 2 0,-1-7-2 16,2 3 1-16,-2-3-4 0,0 0 1 0,1 6 6 0,-1-6-3 16,0 0-1-16,0 0 1 0,1 8 1 0,-1-8 0 15,1 3-2-15,-1-3 5 0,0 0-2 16,1 7-1-16,-1-7 1 0,0 6 4 0,0-6-1 0,0 0-1 16,0 7-2-16,0-7 2 0,0 6 2 15,0-6 5-15,0 0-1 0,0 0-3 0,1 6 3 0,-1-6-1 16,0 0 2-16,0 0-5 0,-1 8 0 0,1-8 3 15,0 0 0-15,0 0-2 0,-2 5 0 0,2-5 0 16,0 0 4-16,0 0-5 0,-2 6 3 0,2-6-5 16,0 0 0-16,0 0 0 0,0 0-1 0,0 7-1 15,0-7 2-15,0 0 0 0,0 0-4 0,0 0-2 16,0 0 2-16,0 0 1 0,0 0 3 0,0 0 0 16,0 0 2-16,0 0 6 0,1 6 5 0,-1-6-2 15,0 0 4-15,0 0 7 0,0 0 4 0,0 0 1 16,0 0-2-16,0 0 5 0,0 0-7 0,0 0 0 15,0 0-4-15,0 0-1 0,0 0-29 0,0 0-30 16,0 0-43-16,0 0-53 0,0 0-66 0,1-19-235 16,-1 19-464-16,-2-9 206 0</inkml:trace>
          <inkml:trace contextRef="#ctx0" brushRef="#br0" timeOffset="92526.61">13685 1745 38 0,'0'0'104'0,"0"0"-13"16,0 0-4-16,0 0 4 0,0 0-10 0,0 0 0 0,0 0-2 16,0 0-9-16,0 0 2 0,0 0-8 0,-6-2-7 15,6 2-2-15,0 0 4 0,0 0-9 16,0 0-11-16,0 0 8 0,0 0-4 0,0 0-5 15,0 0 2-15,0 0 3 0,0 0-12 0,0 0 0 16,0 0 0-16,0 0-4 0,0 0-6 0,0 0 5 16,0 0-11-16,0 0-2 0,0 0 1 0,0 0 2 15,0 0-9-15,0 0 4 0,0 0-5 0,0 0 1 16,0 0-1-16,0 0 4 0,0 0-6 0,0 0 1 16,0 0-4-16,0 0 10 0,0 0-9 0,0 0-1 0,0 0-2 15,9 14 4-15,-9-14-11 0,0 0 12 0,2 6 0 16,-2-6-6-16,2 3 2 0,-2-3 5 15,1 5-10-15,-1-5 8 0,0 0-3 0,1 7 2 16,-1-7-1-16,1 4 4 0,-1-4 3 0,0 0-6 0,1 6-1 16,-1-6 3-16,0 6-3 0,0-6-10 15,2 4 8-15,-2-4 5 0,0 0-3 0,1 7-1 16,-1-7 5-16,0 5 7 0,0-5-7 0,1 6-3 16,-1-6-2-16,2 5 9 0,-2-5-7 0,0 0 8 0,-1 9-7 15,1-9-1-15,1 5 1 0,-1-5-3 0,0 0 3 16,0 7 1-16,0-7-5 0,0 6 9 0,0-6-7 15,0 0 0-15,1 7-2 0,-1-7-3 16,0 0 5-16,1 7-1 0,-1-7-2 0,0 0 4 0,1 8 1 16,-1-8-4-16,0 0-2 0,1 5 6 0,-1-5-6 15,0 0 2-15,1 4 2 0,-1-4 3 0,0 0-6 16,0 8 3-16,0-8-1 0,0 0 2 0,0 0 2 16,1 5-1-16,-1-5 1 0,0 0-5 0,0 0 1 15,1 6 2-15,-1-6-6 0,0 0 6 0,0 0-3 16,1 5 0-16,-1-5 8 0,0 0-3 0,0 0-3 15,0 0 3-15,1 5-2 0,-1-5-6 16,0 0 5-16,0 0 2 0,0 0-5 0,0 0 2 0,1 6 3 16,-1-6 1-16,0 0-3 0,0 0-2 0,0 0-4 15,0 0 6-15,0 0-2 0,0 0 4 0,1 6-6 16,-1-6 6-16,0 0-3 0,0 0 2 0,0 0 1 16,0 0-1-16,0 0-3 0,0 0 4 15,3 5-5-15,-3-5 4 0,0 0-4 0,0 0 4 0,0 0 1 16,4 3 3-16,-4-3-4 0,0 0 12 0,0 0-3 15,7 1 3-15,-7-1 3 0,0 0 0 0,10 0-2 16,-5 0 3-16,-5 0-5 0,8-1-2 0,-8 1 1 16,11 0-2-16,-6-2 0 0,1 2-1 0,-6 0 1 0,11-1 0 15,-5-1-6-15,-1 1 7 0,2-1-6 16,-1 1 2-16,-6 1 0 0,10-2-1 0,-5 2-3 16,-5 0 7-16,9-2-9 0,-4 1 0 0,-5 1-1 0,8 0 10 15,-8 0-10-15,9-1-6 0,-9 1 7 0,6-1-2 16,-6 1 0-16,6-2 6 0,-6 2-5 15,0 0 1-15,6 0-2 0,-6 0 10 0,0 0-10 0,0 0-2 16,0 0 1-16,7-2 4 0,-7 2 0 16,0 0-4-16,0 0 2 0,0 0 0 0,0 0 5 15,0 0-9-15,0 0 4 0,0 0-1 0,0 0-1 16,0 0 2-16,0 0-1 0,0 0 1 0,0 0-7 0,0 0-3 16,7 0-6-16,-7 0-7 0,0 0-8 15,0 0-14-15,0 0-4 0,0 0-17 0,0 0-14 0,0 0-34 16,0 0-39-16,0 0-86 0,0 0-256 0,0 0 113 15</inkml:trace>
          <inkml:trace contextRef="#ctx0" brushRef="#br0" timeOffset="93242.49">13801 1830 80 0,'0'0'89'0,"0"0"-2"0,0 0-8 15,0 0-5-15,0 0-3 0,-2 4-14 0,2-4 3 16,0 0-12-16,0 0 6 0,0 0-15 0,-3 4 13 16,3-4-15-16,0 0 0 0,0 0-2 0,0 0-5 15,0 0 5-15,0 0-3 0,0 0 3 0,0 0-2 16,-2 6-1-16,2-6-5 0,0 0-6 0,0 0 1 15,-1 5 12-15,1-5 2 0,0 0 6 0,0 0-6 16,1 9-2-16,-1-9-3 0,0 0-3 0,-2 7 1 16,2-7 3-16,-2 6-6 0,2-6 1 0,0 7-5 15,0-7 5-15,0 7 3 0,0-7 2 16,-2 6-2-16,2-6 5 0,-1 8-3 0,0-4 1 0,1-4-7 16,-2 7-1-16,2-7 0 0,-2 9-1 0,1-5 1 15,1-4-5-15,-2 7 0 0,2-7 3 0,-1 9-1 16,0-6-1-16,1-3 2 0,-1 8-2 0,0-3 3 15,1-5 4-15,0 8 12 0,0-8-8 0,1 7-1 16,0-3-1-16,-1-4-6 0,-1 8 1 0,1-8-7 16,1 6-1-16,-1-6-1 0,2 7 0 0,-2-7 2 15,1 8-6-15,-1-8 1 0,1 5-1 0,0-1-3 16,-1-4 4-16,2 5-4 0,-2-5 5 0,2 8-6 16,-2-8 0-16,1 3 5 0,-1-3 2 0,2 5 4 15,-2-5-4-15,0 0 0 0,2 6 0 0,-2-6-1 16,0 0-1-16,2 5 1 0,-2-5-3 0,0 0-1 15,0 0 3-15,0 0-3 0,3 4-2 0,-3-4 0 0,0 0 2 16,0 0-1-16,0 0 1 0,0 0 2 16,0 0-4-16,0 0 4 0,0 0-1 0,0 0-2 15,0 0-1-15,0 0-12 0,0 0-13 0,0 0-18 16,0 0-32-16,0 0-27 0,0 0-29 0,0 0-35 16,0 0-54-16,0 0-126 0,0 0-366 0,0 0 162 15</inkml:trace>
          <inkml:trace contextRef="#ctx0" brushRef="#br0" timeOffset="93990.01">14013 1912 18 0,'4'3'121'0,"-4"-3"-7"0,0 0 5 15,0 0-9-15,6 0-15 0,-6 0-3 0,6 1-4 16,-6-1-11-16,0 0-7 0,9 0 5 0,-9 0-7 0,7 0-4 15,-7 0-4-15,7 0-3 0,-7 0 2 0,9 0-1 16,-9 0-6-16,8 0-7 0,-8 0 4 16,10 1-2-16,-3-2 1 0,-7 1-3 0,10 1 2 15,-10-1 0-15,10-1-8 0,-3 1 1 0,-7 0-4 0,9-1 2 16,-4 2-5-16,-5-1-1 0,9 0-2 0,-9 0-4 16,8 0-4-16,-8 0 4 0,7 0-4 0,-7 0-3 15,7 0-1-15,-7 0-6 0,0 0 1 0,7-1 4 16,-7 1-6-16,0 0-3 0,9 0 0 0,-9 0-4 15,0 0 3-15,0 0 1 0,8 0-3 0,-8 0 1 16,0 0 2-16,0 0-6 0,0 0 4 0,7 0-6 16,-7 0-2-16,0 0-7 0,0 0-9 15,0 0-4-15,0 0-8 0,0 0-11 0,0 0-14 16,0 0-16-16,0 0-25 0,0 0-21 0,0 0-23 0,0 0-20 16,0 0-84-16,0 0-263 0,0 0 116 0</inkml:trace>
          <inkml:trace contextRef="#ctx0" brushRef="#br0" timeOffset="94467.58">14110 1842 94 0,'0'0'114'0,"0"0"-13"0,0 0-3 0,0 0-9 15,0 0-9-15,0 0-2 0,0 0 0 0,0 0-7 16,0 0-2-16,0 0-4 0,0 0 0 0,0 0 0 16,0 0-4-16,0 0-7 0,0 0 2 15,0 21-5-15,0-21 0 0,0 7-3 0,0-7-1 0,-2 8-1 16,2-8-1-16,-1 8-3 0,0-3 0 0,1-5 7 15,-2 10 1-15,2-5 2 0,-1 1-1 0,1-1-4 16,-2 2-2-16,1-1 2 0,0 1 1 0,1-7-9 16,-3 11 0-16,3-7 1 0,-2 1 1 15,1 1-2-15,-1-2-3 0,2-4-1 0,-1 8-6 0,0-4-4 16,1-4-1-16,0 8 1 0,0-8-1 0,0 7-6 16,0-7 17-16,0 0-17 0,0 0-2 0,0 9-1 15,0-9 4-15,0 0-1 0,1 4 8 0,-1-4-2 16,0 0 2-16,1 5-4 0,-1-5-1 0,0 0-1 15,0 0 1-15,5 3-1 0,-5-3-5 0,0 0 1 16,0 0-5-16,0 0 3 0,0 0 0 0,4 2-6 16,-4-2-19-16,0 0-22 0,0 0-32 0,0 0-39 15,0 0-32-15,0 0-50 0,0 0-191 16,0 0-407-16,3-13 181 0</inkml:trace>
          <inkml:trace contextRef="#ctx0" brushRef="#br0" timeOffset="95362.27">14359 1913 156 0,'6'0'195'0,"-6"0"-8"16,0 0-10-16,7 1-12 0,-7-1-8 0,0 0-8 15,7 0-10-15,-7 0-8 0,0 0-10 0,0 0-8 16,7 0-7-16,-7 0-8 0,0 0-12 0,0 0-5 15,0 0-6-15,0 0-8 0,0 0-6 0,0 0-8 16,0 0-1-16,0 0-6 0,0 0-4 0,0 0-3 16,0 0-6-16,7 0 1 0,-7 0-4 0,0 0-6 15,0 0 0-15,0 0-4 0,0 0 1 0,0 0-3 16,0 0-3-16,5-4 3 0,-5 4-3 0,0 0-1 16,0 0-4-16,5-2 2 0,-5 2-3 0,0 0-3 15,0 0 5-15,4-2-7 0,-4 2 0 0,0 0 4 16,0 0-3-16,0 0-2 0,3-3 3 15,-3 3-3-15,0 0-2 0,0 0 2 0,0 0 1 0,4-4 0 16,-4 4 0-16,0 0 1 0,0 0-3 0,0 0 1 16,0 0-3-16,0 0 3 0,0 0-3 0,0 0 1 15,0 0 0-15,0 0-2 0,0 0-1 0,0 0 0 16,0 0-4-16,0 0 0 0,0 0 1 0,0 0 0 16,0 0-1-16,0 0 3 0,0 0 0 0,0 0-1 15,0 0 1-15,0 0-2 0,0 0 2 0,0 0 0 16,0 0-2-16,0 0 0 0,0 0 2 0,0 0-3 15,0 0 3-15,0 0 2 0,-1 14 0 0,1-14-3 0,0 0 2 16,0 0-3-16,0 0-4 0,0 0-2 0,0 0-4 16,0 0-6-16,0 0-7 0,0 0-9 15,0 0-6-15,0 0-14 0,0 0-21 0,0 0-31 16,0 0-39-16,0 0-34 0,0 0-159 0,-13-1-370 16,13 1 165-16</inkml:trace>
          <inkml:trace contextRef="#ctx0" brushRef="#br0" timeOffset="95975.52">14576 1907 161 0,'0'0'189'0,"0"0"-18"0,0 0-10 0,0 0-13 16,0 0-16-16,0 0-8 0,0 0-12 16,0 0-10-16,0 0-8 0,0 0-8 0,0 0-11 15,0 0-5-15,0 0-9 0,0 0-5 0,0 0-5 16,0 0-4-16,0 0-7 0,-11 10-4 0,11-10-4 0,0 0-2 15,0 0-6-15,-3 4 2 0,3-4-6 0,0 0 2 16,0 0-2-16,0 0-1 0,0 0 1 16,0 0-2-16,0 0 2 0,0 0-2 0,11 2-2 15,-11-2-4-15,0 0 0 0,10-2 3 0,-10 2-2 0,0 0 0 16,7-2 3-16,-7 2 4 0,6-2 9 0,-6 2 4 16,0 0 4-16,4-4 2 0,-4 4 0 15,0 0 3-15,3-3-4 0,-3 3 0 0,0 0-3 0,0 0-4 16,0 0-1-16,0 0-3 0,1-6-3 15,-1 6-4-15,0 0-3 0,0 0-1 0,0 0-4 0,0 0 2 16,0 0-3-16,0 0-2 0,-14-1-3 0,14 1-13 16,0 0-11-16,0 0-13 0,0 0-24 15,-10 2-17-15,10-2-26 0,0 0-19 0,-5 3-32 16,5-3-30-16,0 0-176 0,0 0-382 0,0 0 169 0</inkml:trace>
          <inkml:trace contextRef="#ctx0" brushRef="#br0" timeOffset="96436.09">14803 1899 78 0,'0'0'150'0,"0"0"-3"16,0 0-18-16,0 0-3 0,0 0-7 0,0 0-13 16,0 0-7-16,0 0-3 0,0 0 0 0,0 0-5 15,0 0-5-15,0 0-10 0,-2 7-3 0,2-7 0 16,0 0 0-16,3 4-5 0,-3-4 2 0,0 0-6 15,0 0 3-15,3 5 2 0,-3-5 4 16,0 0-2-16,4 4 3 0,-4-4-7 0,6 0-2 0,-6 0 2 16,5 1-3-16,-5-1-4 0,0 0-1 0,10-1-3 15,-10 1-2-15,7-2 0 0,-7 2-1 0,6-2 9 16,-6 2 3-16,4-3 0 0,-4 3-1 0,4-2 0 16,-4 2-7-16,0 0-4 0,0 0-4 0,2-7-7 15,-2 7-5-15,0 0-6 0,0 0-4 16,-9-8-4-16,9 8-1 0,-5 0-4 0,5 0-2 0,-9 0-14 15,9 0-22-15,-12 2-29 0,7 0-33 0,-2 0-43 16,2 0-61-16,5-2-42 0,-9 4-236 0,4-3-501 16,5-1 221-16</inkml:trace>
          <inkml:trace contextRef="#ctx0" brushRef="#br0" timeOffset="103381.64">15093 1953 83 0,'0'0'116'15,"0"0"-3"-15,0 0-6 0,0 0-3 0,0 0-8 16,0 0-10-16,0 0-3 0,0 0-13 0,0 0-7 15,0 0-1-15,0 0-12 0,0 0-5 0,0 0 11 16,8-1-11-16,-8 1-2 0,7-2 4 0,-7 2-5 16,9-4 4-16,-4 4-6 0,1-1 4 0,0-1-5 15,3 0-1-15,-2 0-2 0,2 0-3 0,-1 1-5 16,2-1 2-16,-4 1-6 0,5 0 2 16,-1-1-4-16,0 1-5 0,0 0 0 0,-1-1-3 15,-1 2 0-15,0-1-3 0,-1 0-1 0,1 1-2 0,-2-1-1 16,-6 1 2-16,11 1 2 0,-11-1-6 0,9-2-1 15,-9 2 1-15,7 0-1 0,-7 0 2 0,0 0-7 16,9-1 4-16,-9 1 2 0,6 0-1 0,-6 0-1 16,0 0-1-16,7 1 0 0,-7-1 0 0,6 1 1 15,-6-1-2-15,0 0-4 0,0 0 6 0,9 0-6 16,-9 0-2-16,0 0-3 0,7 0-9 0,-7 0-13 16,0 0-8-16,0 0-21 0,6 0-31 0,-6 0-28 15,0 0-135-15,0 0-274 0,0 0 122 0</inkml:trace>
        </inkml:traceGroup>
        <inkml:traceGroup>
          <inkml:annotationXML>
            <emma:emma xmlns:emma="http://www.w3.org/2003/04/emma" version="1.0">
              <emma:interpretation id="{5E439E99-AE5E-4869-8067-3DE08F50D414}" emma:medium="tactile" emma:mode="ink">
                <msink:context xmlns:msink="http://schemas.microsoft.com/ink/2010/main" type="inkWord" rotatedBoundingBox="15222,1671 17632,1537 17660,2042 15250,2176"/>
              </emma:interpretation>
            </emma:emma>
          </inkml:annotationXML>
          <inkml:trace contextRef="#ctx0" brushRef="#br0" timeOffset="103827.67">15234 1842 22 0,'0'0'138'16,"0"0"-13"-16,0 0-9 0,0 0-14 0,0 0-9 15,0 0-16-15,0 0-7 0,0 0 0 0,0 0-3 0,0 0-4 16,0 0-3-16,-2 9 7 0,2-9-8 0,0 0 0 15,3 11 2-15,-3-11-4 0,2 10 0 16,0-4-6-16,-1 1-4 0,0-1 2 0,1 1-4 16,1 1-4-16,-1 1-2 0,-1-1-3 0,1 1 0 0,0 0-3 15,0-2 5-15,0 2-3 0,-1-1-5 0,1-1 1 16,-2 2-2-16,0-2 2 0,2 0-2 16,-2 1 1-16,1-3-5 0,0 3-3 0,-1-3-1 15,0-5 1-15,1 9-3 0,-1-4-2 0,0-5-1 0,2 7-3 16,-1-3 2-16,-1-4 1 0,3 8-5 0,-3-8 0 15,1 3 0-15,-1-3-2 0,0 0-3 16,2 5-6-16,-2-5-12 0,0 0-10 0,4 5-23 16,-4-5-17-16,0 0-35 0,3 3-31 0,-3-3-183 0,0 0-336 15,0 0 149-15</inkml:trace>
          <inkml:trace contextRef="#ctx0" brushRef="#br0" timeOffset="104672.81">15548 1813 21 0,'0'0'143'0,"0"0"-10"0,0 0-20 0,0 0-11 15,0 0-7-15,0 0-5 0,0 0 1 0,0 0-6 16,0 0-5-16,5 20-6 0,-3-15 4 0,0 3-5 16,-1-2-11-16,0 1 4 0,1 1-6 0,-1 0 2 15,1-2-5-15,0 1-4 0,-2 0-7 16,1 2 3-16,1-1-9 0,-2-1-2 0,0-1 1 0,1 1-7 16,0-2-4-16,-1 2-3 0,0-7-4 15,1 10-2-15,-1-5 2 0,0-5-3 0,1 7 0 0,-1-7-2 16,0 6-3-16,0-6 2 0,1 6-1 0,-1-6-1 15,0 0-2-15,0 0 2 0,0 7-1 0,0-7 1 16,0 0 0-16,0 0-3 0,0 0 2 0,0 0 1 16,0 0-2-16,0 0 0 0,0 0-2 0,0 0-2 15,0 0-2-15,0 0-3 0,0 0-3 0,0 0-2 16,0 0-1-16,0-23-3 0,1 18 0 0,1-2-6 16,0 0-4-16,1 0 2 0,-1 0-1 0,1-1 0 15,0 2 0-15,2-1 4 0,-2 0-2 0,0 1 3 16,1-1 4-16,-1 2-2 0,0 0 2 0,-1 2-3 15,1-2 2-15,-3 5 5 0,5-8-3 0,-3 4-3 16,-2 4 4-16,6-6 6 0,-4 2-6 0,0 1 0 16,-2 3-2-16,4-7 1 0,-4 7 5 0,4-3 0 15,-4 3 1-15,3-3-2 0,-3 3-3 0,0 0 3 16,4-3-2-16,-4 3 3 0,0 0-6 0,0 0 5 16,0 0-5-16,5-3 6 0,-5 3-3 0,0 0-5 15,0 0 3-15,0 0 6 0,0 0-3 0,8 7 0 16,-6-4 3-16,-2-3 9 0,3 6 3 0,-2-1-3 15,1-1 3-15,0 2 3 0,0-2 1 0,-1 1-1 16,0 1-1-16,2 0 6 0,-1 2-1 0,-1-2 1 0,1 0-1 16,0 1 3-16,-1 0-1 0,0-2 0 15,0-1 0-15,0 1-4 0,2 1 2 0,-3-6-4 16,3 9 7-16,-2-4-9 0,1-2-2 0,-2-3 0 16,2 8 4-16,-2-8-6 0,3 6 4 0,-3-6-3 0,2 5-1 15,-2-5-2-15,3 4-9 0,-3-4-17 0,2 3-18 16,-2-3-19-16,0 0-9 0,0 0-14 0,3 4-29 15,-3-4-27-15,0 0-35 0,0 0-99 16,0 0-292-16,0 0 129 0</inkml:trace>
          <inkml:trace contextRef="#ctx0" brushRef="#br0" timeOffset="105069.38">15825 1874 112 0,'0'0'192'0,"8"1"-1"0,-8-1-2 16,9 0-12-16,-3 1-8 0,-6-1-11 0,10 0-8 0,-5 2-7 15,-5-2-10-15,14-3-5 0,-7 3-8 0,-1 0-10 16,2 0-4-16,-1 0-9 0,-1-1-11 0,-6 1-8 16,12 0-8-16,-4-2-5 0,-1 1-8 0,0 0-6 15,-3 1-4-15,2-2-1 0,-6 2-7 0,11-2-3 16,-5 1-7-16,-1 0-2 0,-5 1-3 16,9-1 4-16,-9 1-8 0,6 0-1 0,-6 0-5 15,6-1 3-15,-6 1-5 0,0 0-4 0,6-1 3 16,-6 1 0-16,0 0-5 0,0 0-8 0,0 0-10 0,5-3-11 15,-5 3-11-15,0 0-16 0,0 0-16 0,0 0-32 16,0 0-35-16,0 0-31 0,0 0-20 16,0 0-20-16,0 0-131 0,-11-9-362 0,11 9 160 0</inkml:trace>
          <inkml:trace contextRef="#ctx0" brushRef="#br0" timeOffset="105442.51">15923 1783 82 0,'0'0'145'0,"0"0"-4"0,0 0-5 16,0 0-5-16,0 0-12 0,0 0-5 16,0 0-17-16,0 0-8 0,0 0-13 0,0 0-9 15,0 0-6-15,0 0-4 0,0 0-8 0,0 0 2 0,0 0 6 16,0 0-2-16,0 17-1 0,0-13 3 0,0-4 5 15,1 12-1-15,1-4-1 0,-3 0 1 16,2-1-3-16,-1 2-3 0,0 0 7 0,2-2-6 0,-1 3-4 16,1-3-3-16,-2 0-5 0,0 2-2 0,0-2-3 15,1 1-2-15,-1-1-3 0,1 0-4 0,0 0-2 16,0 1-5-16,-1-1 0 0,1-3-1 0,-1 2-2 16,0-6-4-16,2 8 4 0,-2-2-6 0,0-6-2 15,0 7 2-15,0-7 3 0,1 8-5 0,-1-8-1 16,0 7-2-16,0-7 2 0,-1 5-2 0,1-5-7 15,0 0-10-15,0 0-11 0,-2 7-16 0,2-7-19 16,0 0-35-16,0 0-27 0,0 0-36 0,0 0-32 16,0 0-157-16,0 0-370 0,0 0 163 0</inkml:trace>
          <inkml:trace contextRef="#ctx0" brushRef="#br0" timeOffset="105936.71">16124 1775 81 0,'0'0'149'0,"0"0"-6"0,0 0-13 16,0 0-8-16,0 0-15 0,0 0-9 0,0 0-16 16,0 0-1-16,0 0 4 0,0 0-9 0,0 0-2 15,0 0-1-15,0 0 1 0,0 0 1 0,-5 17-7 16,5-17 1-16,-1 9-8 0,1-3 0 0,0-6-2 15,1 12 0-15,-1-5 1 0,0 0 5 0,2 1-4 16,-2-1 0-16,1 1-3 16,0-1-3-16,-1 1 0 0,2-1-8 0,-1 0-2 0,-1-2 2 0,0 3-9 15,0-2 0-15,2 0-1 0,-2 1-4 0,1 0-3 16,1-1-2-16,-2 1-2 0,2-2-2 0,0 2-1 16,-2-1-5-16,0-6 1 0,3 9 0 0,-2-5-4 15,0 1 4-15,-1-5-5 0,1 8 0 0,0-4-2 16,-1-4 1-16,1 5-1 0,-1-5-13 0,0 0-17 0,0 7-20 15,0-7-16-15,0 0-21 0,0 0-25 16,2 4-47-16,-2-4-55 0,0 0-161 0,0 0-394 16,0 0 174-16</inkml:trace>
          <inkml:trace contextRef="#ctx0" brushRef="#br0" timeOffset="106460.62">16274 1692 49 0,'0'0'128'16,"0"0"-18"-16,0 0 12 0,0 0-3 0,0 0-6 0,0 0-9 15,0 0-7-15,0 0-7 0,19 6-3 0,-19-6-3 16,8 3-8-16,-4 0-1 0,2 0 1 0,-3 1-4 16,4 1-1-16,-2-1-5 0,1 1-7 0,-2 2-5 15,0-3-3-15,1 2-2 0,-1 2-5 0,0 1 3 0,-1-1 0 16,0 4-3-16,0-3-3 0,-1 4-3 16,0-4-1-16,1 4 2 0,-2-1-5 0,-2 0 2 15,-1-1 5-15,1 1-9 0,-1-4 4 0,1 4-4 16,0 1-4-16,-2-4 0 0,1-1-4 0,1 2 2 15,-2-1-3-15,2 0-4 0,-1 0 4 0,-2 4-8 0,3-4-18 16,-2-2-22-16,-1 2-24 0,-1-1-34 16,1-1-32-16,0-1-41 0,2 0-37 15,0-2-118-15,-1 0-336 0,3-4 149 0</inkml:trace>
          <inkml:trace contextRef="#ctx0" brushRef="#br0" timeOffset="107526.92">15543 1735 50 0,'-4'3'101'0,"4"-3"-8"0,-4 4 11 15,4-4-1-15,-5 6-3 0,1-2-10 0,-1 3 6 16,1-4-7-16,-1 4 0 0,0 0-5 16,-1 0 3-16,1 1-4 0,-1 1-5 0,-2-1-5 0,3 3-8 15,-2-1-3-15,1 0-3 0,1-1-5 16,0-1-4-16,2-1-5 0,-1 2-3 0,1 0-2 15,-1 2 1-15,2 0-4 0,1-2 0 0,0 2-2 0,1-1-5 16,0-1-2-16,2-1 2 0,0 5-4 0,2-2 0 16,0 1-2-16,0-3-3 0,0 0-1 0,1 2-4 15,-2-1 2-15,-1-3-4 0,1 2 0 0,1-2 1 16,0 2 0-16,-1-2-2 0,1 0-3 0,-1-1 0 16,0 1 0-16,-2-2-12 0,1 1-11 0,0-1-12 15,0-1-19-15,-1 2-19 0,-1-6-28 0,4 7-19 16,-1-4-33-16,-3-3-147 0,6 3-313 15,-1-2 138-15</inkml:trace>
          <inkml:trace contextRef="#ctx0" brushRef="#br0" timeOffset="110241.4">16476 1602 64 0,'0'0'134'0,"0"0"-5"0,0 0-14 0,0 0-5 0,0 0-5 16,0 0-3-16,0 0-13 0,0 0-1 16,0 0-3-16,0 0-8 0,0 0-4 0,0 0 0 15,0 0-9-15,0 0-10 0,0 0-3 0,0 0-3 16,4 3-11-16,-4-3-1 0,0 0-7 0,0 0-1 16,0 0-9-16,0 0 5 0,0 0-5 0,0 0-1 15,3 6-1-15,-3-6-2 0,0 0-4 0,1 4-1 16,-1-4 0-16,4 7 1 0,-4-7-8 0,3 3 6 15,-3-3-2-15,3 5-2 0,0-2 4 0,0 1-2 16,-3-4-2-16,4 5-2 0,-4-5 0 0,4 5 0 0,-1-2-2 16,0 0 6-16,1 0-4 0,-4-3-5 0,3 5 6 15,-3-5 1-15,1 6-5 0,-1-6 2 16,3 6 2-16,-3-6-4 0,4 5 3 0,-4-5-1 0,3 7 2 16,-2-3-4-16,-1-4 5 0,2 7 4 0,-1-3-3 15,-1-4 5-15,3 7-3 0,-3-3 6 16,0-4-3-16,3 5 4 0,-3-5-1 0,4 7 3 0,-4-3-3 15,0-4 1-15,3 6-1 0,-3-6-3 0,1 8 0 16,2-4 5-16,-3-4-2 0,0 6-1 0,0-6-1 16,3 8 0-16,-3-8-4 0,1 6 4 15,2-4-1-15,-3-2-2 0,3 7-3 0,-3-7 3 16,1 5-1-16,-1-5-1 0,2 7 2 0,-2-7 1 0,0 6 0 16,0-6 0-16,3 8 6 0,-2-5-6 0,-1-3-4 15,0 7 3-15,0-7 0 0,0 6-1 0,0-6 2 16,1 7-1-16,-1-7-1 0,2 6 0 0,-2-6-2 15,0 0 3-15,0 8-1 0,0-4 0 0,0-4-3 16,1 6 5-16,-1-6 4 0,0 7-2 0,0-7 0 16,-1 7-1-16,1-7-1 0,0 4-1 0,0-4 3 15,0 0-5-15,0 10 2 0,0-10 2 0,0 6-3 16,0-6-1-16,-2 5 4 0,2-5 4 0,0 0-8 16,-1 9-1-16,1-9 10 0,-1 8-9 0,1-8 1 15,-2 5 0-15,2-5-3 0,-1 7 2 0,1-7-2 16,0 5 3-16,0-5 1 0,-3 8 0 0,3-8 1 15,0 7 1-15,0-7 1 0,-1 6 0 0,1-6-1 16,-2 7 2-16,2-7 0 0,-3 5 6 0,2-1 3 16,1-4-5-16,-3 7 7 0,2-3 0 15,1-4 0-15,-5 6 0 0,4-1 2 0,1-5-7 0,-3 8 6 16,2-4-6-16,-3 0-1 0,1 0 2 0,3-4-3 0,-4 7-1 16,1-3 2-16,-2-1 3 0,3 1-3 15,2-4 0-15,-6 8-1 0,3-7-2 0,3-1 3 16,-4 7-1-16,1-4 3 0,3-3-1 0,-5 8-2 15,2-6-3-15,3-2 1 0,-6 7-2 0,5-5 0 16,-2 2-2-16,3-4 2 0,-6 7-7 0,3-6 2 16,3-1-2-16,-2 6 2 0,-3-2 0 0,5-4 0 0,-5 5 0 15,2-2 7-15,3-3 1 0,-6 5-4 16,6-5 3-16,-3 5-4 0,3-5-3 0,-5 4 7 16,5-4 0-16,-4 4 0 0,4-4-3 0,0 0 4 0,0 0 3 15,0 0-3-15,-2 5-1 0,2-5 3 0,0 0 3 16,0 0 3-16,0 0 3 0,0 0 0 0,0 0 4 15,0 0 2-15,-4 2 1 0,4-2-3 16,0 0 5-16,0 0 1 0,0 0 1 0,0 0-9 16,0 0 0-16,0 0 1 0,0 0-4 0,0 0-6 0,0 0 5 15,0 0-11-15,0 0-19 0,0 0-35 0,0 0-49 16,0 0-58-16,0 0-68 0,0 0-89 16,4-18-233-16,-4 18-582 0,0-6 258 15</inkml:trace>
          <inkml:trace contextRef="#ctx0" brushRef="#br0" timeOffset="197699.3">16777 1876 14 0,'0'0'25'0,"0"0"-3"16,0 0 4-16,0 0-4 0,0 0 4 0,0 0-2 16,0 0 2-16,0 0 5 0,0 0 0 0,0 0 6 15,0 0 1-15,0 0-1 0,0 0 1 0,0 0 2 16,0 0 7-16,0 0-6 0,0 0-7 0,0 0 7 15,0 0-2-15,0 0 0 0,0 0-8 0,0 0 6 16,0 0-7-16,0 0 5 0,0 0-6 0,0 0-3 16,0 0 0-16,0 0-3 0,0 0 2 0,0 0-6 15,0 0-8-15,0 0 3 0,0 0-7 0,0 0 3 16,0 0-5-16,0 0-6 0,0 0 9 0,0 0-2 16,0 0-2-16,0 0-4 0,0 0 6 15,0 0-7-15,0 0 4 0,0 0 7 0,0 0-18 0,0 0 6 16,0 0-2-16,0 0 5 0,0 0 0 0,0 0 3 15,0 0 7-15,0 15-11 0,0-15 14 0,0 0-5 16,0 0-1-16,7 0 2 0,-7 0-1 0,0 0 4 16,7 0 3-16,-7 0-1 0,7 0-6 0,-7 0 4 15,9 1-5-15,-9-1 0 0,8 0 2 0,-1 0-6 16,-7 0-1-16,10 0 6 0,-6 2 2 0,-4-2-5 16,11 0-2-16,-5 0-2 0,-6 0 0 0,10 1 6 15,-6-1-7-15,-4 0-1 0,10-1 0 0,-10 1 1 16,8 1-4-16,-3-1 10 0,-5 0-7 0,8 0 12 15,-4 2-3-15,-4-2 7 0,9 1-2 0,-5 0-4 0,-4-1-1 16,9 0-1-16,-9 0-1 0,8 2 3 16,-8-2-1-16,7 0-6 0,-7 0 8 0,8 2-5 15,-8-2-5-15,9 0 5 0,-5 0-3 0,-4 0-3 16,10 0 4-16,-10 0-1 0,8 0 2 0,-8 0-2 16,9 1 3-16,-9-1 4 0,8 1-3 0,-8-1 2 15,7 0-6-15,-7 0 3 0,9 1 0 0,-9-1 2 16,0 0 0-16,7-2 1 0,-7 2 4 0,6 1 5 15,-6-1-1-15,0 0 4 0,0 0-3 0,8 1 0 16,-8-1 5-16,0 0-7 0,0 0 0 0,6 0 0 16,-6 0-2-16,0 0-2 0,0 0-4 0,0 0 6 15,7-2-8-15,-7 2 9 0,0 0-12 0,0 0 2 16,0 0-4-16,0 0 6 0,0 0-3 0,0 0 2 16,0 0 1-16,0 0 1 0,0 0-4 0,0 0 1 0,0 0 0 15,0 0-5-15,0 0 4 0,0 0-2 16,0 0-2-16,0 0 6 0,7-1-4 0,-7 1 0 15,0 0-1-15,0 0 1 0,0 0-7 0,0 0-5 0,0 0-16 16,0 0-13-16,0 0-17 0,0 0-10 16,0 0-21-16,0 0-19 0,0 0-125 0,0 0-251 0,0 0 111 15</inkml:trace>
          <inkml:trace contextRef="#ctx0" brushRef="#br0" timeOffset="198851.55">16787 2003 76 0,'0'0'87'0,"0"0"-6"0,14 1 0 0,-14-1-7 0,0 0 0 15,0 0-4-15,0 0-11 0,0 0 2 0,0 0-10 16,0 0-6-16,0 0-6 0,0 0-4 0,7 0 0 16,-7 0-3-16,0 0-9 0,0 0 7 15,4 3-6-15,-4-3-4 0,0 0 4 0,0 0 3 16,6 1-11-16,-6-1 5 0,0 0 3 0,4 4-10 15,-4-4-1-15,4 1 5 0,-4-1-3 0,0 0 5 0,7 3 4 16,-7-3-1-16,6 1 3 0,-6-1 4 16,7 0-2-16,-7 0 1 0,9 2 3 0,-5-1-1 15,-4-1-2-15,8 1 2 0,-2-1-4 0,-6 0-6 0,8 1 2 16,-8-1-6-16,10 0 0 0,-4 0 2 0,-6 0-6 16,8 0 1-16,-8 0-2 0,9 0 0 0,-9 0-1 15,7 0 0-15,-7 0-9 0,8 0 7 0,-8 0 0 16,6 0 0-16,-6 0-6 0,0 0 10 0,8 0-9 15,-8 0 4-15,7 0-6 0,-7 0 4 0,0 0-6 16,7 0 1-16,-7 0 0 0,0 0 1 0,0 0-3 16,6 3 2-16,-6-3 2 0,0 0 2 0,0 0-3 15,7 1-2-15,-7-1 0 0,0 0 3 0,4 0-3 16,-4 0 1-16,0 0 3 0,0 0-2 0,7 0-1 16,-7 0 9-16,0 0-9 0,0 0 5 0,7 0-1 15,-7 0 5-15,0 0 3 0,7 2-3 0,-7-2 0 16,0 0 5-16,9 0-3 0,-9 0 1 15,5 0-2-15,-5 0 0 0,0 0-5 0,10 0 2 0,-10 0 1 16,7 1-1-16,-7-1 0 0,7 1-1 0,-7-1-5 16,0 0 6-16,9-1-3 0,-9 1 8 0,7 1-8 15,-7-1 3-15,7-1 1 0,-7 1 2 0,0 0-2 16,8 0 5-16,-8 0-3 0,0 0 3 16,7 0 0-16,-7 0 0 0,0 0 0 0,5 2 0 0,-5-2 3 15,0 0-1-15,8-1-1 0,-8 1 2 0,0 0-2 16,0 0 2-16,7 0 0 0,-7 0 4 0,0 0-1 15,7 0-3-15,-7 0 0 0,0 0 0 0,0 0 1 0,7 0-4 16,-7 0 2-16,0 0-4 0,7 0 6 16,-7 0-10-16,0 0 2 0,0 0 0 0,0 0 2 15,7 1-4-15,-7-1-2 0,0 0 5 0,0 0-2 16,0 0 1-16,0 0 2 0,0 0-1 16,5 1-1-16,-5-1 3 0,0 0 1 0,0 0 0 0,0 0 3 15,0 0 5-15,0 0 1 0,0 0 3 0,0 0 4 16,0 0-2-16,0 0-2 0,0 0-1 0,0 0 0 15,0 0 0-15,0 0-2 0,0 0-6 0,0 0 3 16,0 0-5-16,0 0 0 0,0 0-3 0,0 0-3 16,0 0-7-16,0 0-15 0,0 0-21 0,0 0-25 15,0 0-29-15,0 0-35 0,0 0-38 0,0 0-28 16,-18 3-183-16,18-3-403 0,-14-2 178 0</inkml:trace>
          <inkml:trace contextRef="#ctx0" brushRef="#br0" timeOffset="200830.63">17643 1727 30 0,'0'0'110'0,"0"0"0"16,0 0-8-16,0-8-1 0,0 8-4 0,0 0-3 15,0 0 5-15,0 0-8 0,0 0-5 16,-2-8-3-16,2 8-8 0,0 0-5 0,0 0-6 0,-3-4-9 16,3 4-8-16,0 0-4 0,-4-4-4 0,4 4-3 15,0 0-5-15,-6-5-7 0,6 5 3 16,-5-2-1-16,5 2-2 0,-7-4-1 0,7 4-6 16,-9-1 4-16,9 1 3 0,-8 0-1 0,8 0 0 0,-7-4-2 15,2 4 8-15,5 0-6 0,-9 0-2 0,9 0 0 16,-9 0-3-16,9 0-2 0,-8 0-3 0,8 0 2 15,-8 0-4-15,8 0 1 0,-8 0-4 0,8 0 3 16,-7 2-3-16,7-2 4 0,-8 3-1 0,8-3-4 16,-7 2-2-16,4 1 0 0,3-3-1 0,-7 4-2 15,4-1 6-15,0 0-5 0,3-3 6 0,-8 7-1 16,5-4 2-16,-1 0 0 0,0 0-2 0,0 1 1 16,-1 1 2-16,0-2-1 0,2 1 5 0,-2 0-1 15,0 1-2-15,1-1 4 0,-2 1-2 0,1-1-2 16,1 0 1-16,0 1-1 0,0-3-1 0,1 2-1 15,3-4 0-15,-6 7 1 0,2-4-5 0,2 1-1 0,-1 0 0 16,0-1-1-16,3-3 1 0,-3 7-1 16,0-3 8-16,3-4-13 0,-5 5 6 0,5-5-1 15,-2 7 0-15,-1-4 0 0,3-3-2 0,-2 7-1 16,0-3 3-16,2-4-4 0,-1 7 2 0,1-7 0 16,-2 7 0-16,2-7-1 0,-1 8 4 0,1-8-5 15,-1 7 3-15,1-7 0 0,0 8-4 0,0-8-1 16,1 8 3-16,-1-8-1 0,0 7 1 0,0-7 3 15,0 9-1-15,1-5-3 0,-1-4 2 0,1 7 0 16,1-3 2-16,-2-4-3 0,1 7 1 0,1-1 1 16,-2-6-2-16,2 7-1 0,0-3 0 0,-2-4-1 15,3 7 3-15,-1-3 0 0,-2-4-3 0,3 8 3 16,-1-6 1-16,0 2-2 0,-2-4 4 0,5 7 0 16,-4-3-5-16,2-2 3 0,-3-2 6 0,5 7-8 15,-2-3 3-15,0-2 2 0,-3-2-2 0,7 5 5 16,-4-3-2-16,1 1 2 0,0-1 4 0,-4-2 4 15,8 4 3-15,-5-2-1 0,2-1-2 0,-5-1 2 16,8 3 2-16,-3-2 1 0,0 1-5 0,-5-2 4 16,9 2-2-16,-5-2-3 0,-4 0 2 0,9 1-4 0,-9-1 3 15,7 0 3-15,-7 0 2 0,7 0 3 16,-7 0-2-16,0 0 1 0,9-1 2 0,-9 1-3 16,5-2 0-16,-5 2-1 0,7-2-4 0,-7 2 0 15,6-2-1-15,-6 2-4 0,6-3 0 0,-6 3-3 0,5-4-1 16,-5 4 0-16,5-3-3 0,-5 3 0 0,5-4 1 15,-5 4-4-15,0 0-11 0,3-2-9 0,-3 2-12 16,0 0-21-16,0 0-18 0,0 0-30 16,0 0-36-16,0 0-25 0,0 0-24 0,0 0-26 15,0 0-130-15,-11-6-366 0,11 6 163 0</inkml:trace>
        </inkml:traceGroup>
        <inkml:traceGroup>
          <inkml:annotationXML>
            <emma:emma xmlns:emma="http://www.w3.org/2003/04/emma" version="1.0">
              <emma:interpretation id="{C43BCCD6-8AE6-4606-81AD-70BBCADCA919}" emma:medium="tactile" emma:mode="ink">
                <msink:context xmlns:msink="http://schemas.microsoft.com/ink/2010/main" type="inkWord" rotatedBoundingBox="11148,1909 20268,1402 20306,2071 11186,2578"/>
              </emma:interpretation>
            </emma:emma>
          </inkml:annotationXML>
          <inkml:trace contextRef="#ctx0" brushRef="#br0" timeOffset="201826.42">17657 1948 26 0,'0'0'172'0,"0"0"-9"0,0 0-12 0,0 0-15 0,0 0-4 16,0 0-12-16,0 0-5 0,0 0-5 0,0 0-8 16,0 0-12-16,0 0-6 0,1-7-9 0,-1 7-10 15,3-5-7-15,-3 5-2 0,0 0-10 0,3-4-2 16,-3 4-5-16,0 0-5 0,4-4-4 0,-4 4 2 15,5-3-8-15,-5 3-2 0,6-3 2 0,-6 3-8 16,5-2-1-16,-5 2 0 0,6-1-6 0,-6 1 1 16,0 0 2-16,7-2-4 0,-7 2 1 0,0 0-4 15,7 0 0-15,-7 0-1 0,0 0-2 16,6 2 1-16,-6-2-3 0,0 0 1 0,4 5-1 0,-4-5-1 16,3 2-1-16,-3-2 2 0,4 4 1 0,-4-4-5 15,2 4 0-15,-2-4 7 0,2 7-6 0,-2-7 3 16,2 5 0-16,-2-5-2 0,1 6 5 0,-1-6-1 15,1 8-5-15,0-5 1 0,-1-3 2 0,-1 8 6 16,1-8-3-16,-2 8-2 0,2-8-2 0,-1 9 3 16,0-3 0-16,-1-1-2 0,2-5 1 0,-2 8 1 15,1-2-1-15,-1-2 3 0,1 2 0 0,-1 0-1 16,0 0-1-16,-1-2 2 0,0 2 0 0,0-2-1 16,0 2 3-16,0 0-5 0,0-1 6 0,-1 2-2 15,1-3-4-15,1 1 3 0,-1 0-2 0,0-2 1 16,3-3-3-16,-6 9 4 0,5-5-3 0,-1-1 2 15,2-3-3-15,-5 6 1 0,5-6-1 0,-4 5 4 16,4-5-2-16,-3 3 3 0,3-3-3 0,-4 6 3 16,4-6 2-16,0 0 4 0,0 0 2 0,-3 4 2 15,3-4 0-15,0 0 1 0,0 0 3 0,0 0 9 16,-3 3-3-16,3-3 2 0,0 0 4 0,0 0 3 16,0 0 3-16,0 0 4 0,0 0 6 0,0 0 0 15,0 0-6-15,0 0-3 0,0 0-4 0,0 0-3 16,0 0-1-16,0 0-7 0,0 0-3 0,0 0-3 15,0 0-3-15,0 0-3 0,0 0-2 0,0 0 2 16,7-16-3-16,-7 16 1 0,0 0-4 0,4-4 1 16,-4 4 0-16,0 0 1 0,5-4-7 0,-5 4 3 15,0 0 0-15,4-3-3 0,-4 3 2 0,0 0-2 16,7-2-1-16,-7 2-1 0,0 0 2 0,0 0-1 16,7 0-2-16,-7 0 1 0,0 0 3 0,6-1-4 15,-6 1 1-15,0 0-1 0,0 0 1 0,0 0 1 0,10 1-2 16,-10-1 1-16,4 2 3 0,-4-2-1 0,5 2-1 15,-5-2 0-15,0 0 2 0,8 2-1 0,-8-2 1 16,6 1-1-16,-6-1 2 0,7 1-2 16,-7-1 5-16,9 1-2 0,-4-1 3 0,-5 0-3 15,0 0-2-15,10 0 1 0,-10 0 1 0,8 0-1 0,-8 0-1 16,9-1 4-16,-9 1-2 0,8-2 8 16,-8 2 4-16,6 0 4 0,-6 0 7 0,5-2 0 15,-5 2 4-15,6-2 3 0,-6 2-2 0,0 0-2 16,5-2-2-16,-5 2-4 0,0 0-4 0,0 0-2 0,0 0-4 15,0 0-4-15,0 0-14 0,0 0-19 0,0 0-25 16,0 0-23-16,0 0-32 0,0 0-33 16,0 0-41-16,0 0-43 0,0 0-187 0,0 0-440 15,-17 6 196-15</inkml:trace>
          <inkml:trace contextRef="#ctx0" brushRef="#br0" timeOffset="212161.74">18412 1732 53 0,'0'0'189'0,"0"0"-22"0,0 0-16 15,0 0-13-15,0 0-17 0,0 0-11 0,0 0-10 16,0 0-6-16,0 0-8 0,0 0 3 0,0 0 6 16,10 2 14-16,-10-2-8 0,5 1-1 0,-5-1 0 15,10 2-4-15,-4-2-5 0,-6 0-3 0,14 1-12 16,-6-2-6-16,1 2-5 0,-2-1-7 0,1 0 0 15,1 0-3-15,1 0-6 0,1 0-2 0,-1 0-5 16,-2 0-8-16,4 0 3 0,-3 0-6 0,1 0-2 16,-1-1-5-16,1 1-1 0,-2-1-2 0,0 1 0 15,-2 0-4-15,0-1 1 0,-6 1-2 0,7-1 0 16,-7 1-2-16,0 0 1 0,8-1-2 0,-8 1-1 16,6-1-2-16,-6 1-3 0,0 0 1 0,0 0-10 15,0 0-17-15,4-3-19 0,-4 3-22 0,0 0-28 16,0 0-25-16,0 0-27 0,0 0-28 0,0 0-26 15,0 0-163-15,-11-11-387 0,5 9 171 0</inkml:trace>
          <inkml:trace contextRef="#ctx0" brushRef="#br0" timeOffset="212542.48">18536 1628 9 0,'0'0'167'0,"0"0"-15"0,0 0-16 0,0 0-19 15,0 0-14-15,0 0-8 0,0 0-2 0,0 0-13 16,8 8 0-16,-8-8 3 0,0 4-1 0,0-4-12 16,0 9 4-16,0-4-6 0,-1 3-2 0,1-1 2 0,-3 0-4 15,2 0-2-15,1 1-3 0,-2 0 0 16,1 0 0-16,-1 1-6 0,1-2 1 0,-2 2-8 0,3-3 4 15,-1 2-2-15,-2 0-6 0,3-1-2 16,0 1-5-16,-1-1-3 0,0-1-4 0,1-6-3 0,0 12 0 16,-2-6-5-16,4-2 1 0,-1 2-2 0,-1-6-4 15,0 9 2-15,0-9-2 0,0 9 1 16,0-5-1-16,0-4-1 0,0 6-1 0,0-6-2 16,-1 8 0-16,1-8 1 0,0 0-4 0,1 6 1 0,-1-6-1 15,0 0-2-15,0 0-6 0,0 0-9 0,-3 5-22 16,3-5-25-16,0 0-25 0,0 0-33 0,-10-1-31 15,10 1-36-15,0 0-143 0,-8-10-349 0,3 6 156 16</inkml:trace>
          <inkml:trace contextRef="#ctx0" brushRef="#br0" timeOffset="213186.04">18789 1612 111 0,'0'0'140'16,"0"0"-8"-16,0 0-2 0,0 0-7 0,0 0-5 16,0 0-8-16,0 0-6 0,0 0-10 0,0 0-10 0,0 0-8 15,0 0-10-15,0 0-11 0,0 0-1 0,0 0-10 16,0 0-5-16,0 0-2 0,0 0-3 0,0 0-1 15,0 0-3-15,0 0 7 0,0 19 1 0,0-19-1 16,2 6 4-16,-2-6 8 0,1 12 0 0,1-7-5 16,-1 1 2-16,-1 0 4 0,0 2-3 0,2-1-1 15,-1 3-1-15,-2-4-2 0,2 4-4 0,-1-3-3 16,0 0 2-16,0 0-7 0,0 0 1 0,0 0-4 16,0-1-3-16,0 0-2 0,0-6 0 0,-3 12 0 15,2-7-2-15,1-5-2 0,0 11-4 0,-2-6 1 16,2-5-1-16,-1 8 0 0,1-3-4 0,0-5-20 15,-2 7-25-15,2-7-23 0,-1 6-29 0,1-6-24 16,0 0-44-16,1 7-37 0,-1-7-136 0,0 0-352 16,0 0 156-16</inkml:trace>
          <inkml:trace contextRef="#ctx0" brushRef="#br0" timeOffset="213692.69">19002 1565 64 0,'4'2'158'0,"-4"-2"-12"0,7 5-7 16,-4-2-11-16,2 0-2 0,-1 0-12 0,1 1 4 15,-1-1-5-15,2 4-7 0,-2-1-6 0,2 0-11 16,-2 1-3-16,0 1-4 0,-1-1-4 0,1 1-8 16,-1 4 0-16,-3-3-8 0,2 0-2 0,0 2-7 15,-3 2-2-15,0-4-5 0,-1 2-2 0,-2 1-3 16,0-1-5-16,1 1-1 0,-4 0 1 15,1-1-1-15,-1-1-5 0,0 0-18 0,0 1-26 0,-3-3-25 16,-1 1-24-16,3-1-42 0,-1-3-35 0,-1 1-36 16,-1 1-123-16,1-2-323 0,0-2 143 0</inkml:trace>
          <inkml:trace contextRef="#ctx0" brushRef="#br0" timeOffset="214624.99">18166 1523 96 0,'0'0'111'0,"0"0"-24"0,0 0 10 0,0 0-10 0,0 0-11 15,0 0 0-15,0 0-9 0,0 0-4 0,0 0-3 16,-14-3-4-16,14 3-6 0,0 0 1 0,-11 1-1 16,11-1 1-16,-8 2-3 0,8-2 5 0,-10 2-3 15,5 1-5-15,-2 0-3 0,-1 0 2 16,1 1 1-16,-1 2-7 0,1 0 5 0,-1-2-5 16,2 4-1-16,-4 0-8 0,2 2 6 0,-1-1-4 15,1 2-3-15,-2 0 5 0,2 1 2 0,0-2-5 16,3 3-2-16,-1 1 1 0,1-1-2 0,2 1-4 0,0-1-2 15,1 1 4-15,1-3-6 0,4 3 0 0,-2-1 1 16,2 1-4-16,0-2 1 0,3 1 0 16,-1-1-2-16,1-1 2 0,1 0-6 0,1 0-3 15,-2-3-13-15,3 3-14 0,-1-2-16 0,0-1-18 0,1 1-26 16,0-2-22-16,-1-1-31 0,-1-1-28 0,-2 0-92 16,0-1-273-16,2 0 121 0</inkml:trace>
          <inkml:trace contextRef="#ctx0" brushRef="#br0" timeOffset="-211747.72">20183 1537 8 0,'13'4'163'0,"-8"-4"-14"0,0 3-8 0,0 0-16 0,0 1-10 15,2 1 8-15,-1-1-12 0,1 3 1 0,0 0-16 16,0 0 10-16,-2 3-6 0,2-1-8 0,-4 3-2 15,4 0-6-15,-4 1-4 0,2 0-5 0,-3-1-3 16,0 2-3-16,-2 1-7 0,-2-5-1 16,0 3-6-16,-3 1-7 0,1 0-4 0,-3-2-1 0,-2 0-4 15,2 0-5-15,-3 0 0 0,1-1-8 0,-2-2-18 16,1 0-21-16,-2 1-32 0,4-2-31 0,-1-1-36 16,4-2-21-16,0 1-32 0,-2 0-139 0,4-4-329 15,1 1 146-15</inkml:trace>
          <inkml:trace contextRef="#ctx0" brushRef="#br0" timeOffset="-177959.72">18159 1673 66 0,'0'0'108'0,"0"0"-7"0,0 0-8 0,0 0-3 0,0 0 6 16,0 0-7-16,1-6 0 0,-1 6-8 0,0 0 6 15,0 0-16-15,0 0-5 0,0 0-6 0,0 0-4 16,0 0-4-16,0 0 1 0,0 0-2 0,0 0-4 16,0 0 2-16,0 0-2 0,0 0-4 0,0 0 7 15,0 0 5-15,0 0-3 0,0 0 3 0,0 0-1 16,0 0-5-16,0 0 3 0,-1-7-4 16,1 7 3-16,0 0-4 0,0 0-6 0,0 0 2 0,0 0-7 15,0 0-2-15,0 0-7 0,0 0-4 0,0 0-5 0,0 0 1 16,0 0-5-16,0 0-4 0,0 0-1 15,0 0-3-15,0 0-2 0,0 0 1 0,0 0-3 16,0 0-1-16,0 0 5 0,0 0-5 0,0 0 1 16,0 0 3-16,5 16-4 0,-5-16-3 0,3 5 3 15,-3-5 2-15,3 6-6 0,-3-6 3 0,0 5 3 0,0-5-3 16,2 6 1-16,-2-6 1 0,3 6-3 0,-3-6 3 16,2 6-1-16,-2-6 5 0,1 6-8 0,1-3 6 15,-2-3 0-15,2 6 7 0,-2-6-3 0,2 7-2 16,-2-7 0-16,3 5 6 0,-3-1-3 0,0-4 0 15,1 7-1-15,-1-7 1 0,1 6-5 0,-1-6 4 16,2 6 2-16,-2-6-2 0,1 7-1 16,-1-7-1-16,2 7-1 0,-2-7 2 0,1 5 1 15,0-1-3-15,-1-4-2 0,1 6 1 0,-1-6 0 0,1 6 1 16,-1-6 2-16,0 0-2 0,1 5-1 0,-1-5 0 16,2 4-3-16,-2-4 4 0,0 0 0 15,0 0-2-15,2 9 0 0,-2-9 0 0,0 0 0 16,-1 4 0-16,1-4 2 0,0 0-1 0,1 7 1 15,-1-7 1-15,0 0-6 0,0 6 7 0,0-6 6 0,1 7-11 16,-1-7 1-16,0 0-3 0,0 0 2 0,-1 8-1 16,1-8 0-16,0 0 1 0,0 0 0 0,-2 6 1 15,2-6 0-15,0 0-3 0,0 0 4 0,0 0 0 16,0 7-2-16,0-7 2 0,0 0-1 0,0 0 3 16,0 0 10-16,0 0 0 0,0 0 3 15,0 0 7-15,0 0 5 0,0 0 5 0,0 0 7 0,0 0 0 16,0 0-3-16,0 0-3 0,0 0-6 0,0 0 0 15,0 0-6-15,0 0 0 0,0 0 0 0,0 0-5 16,0 0-1-16,2-20-3 0,-2 20-2 16,1-8 0-16,-1 8-4 0,1-9-1 0,-1 4-1 0,0 5-1 15,1-10 0-15,1 5 2 0,-2 5-3 0,1-9-1 16,1 6-2-16,-2 3-2 0,1-10 1 0,2 7 1 16,-3 3-4-16,1-7 2 0,1 3 1 0,-2 4-5 15,4-8 4-15,-1 4 2 0,-3 4-3 0,2-7 1 16,1 3-3-16,-3 4 3 0,3-7-4 0,-3 7 1 15,4-6 1-15,-1 2-1 0,-3 4-1 0,3-5 6 16,0 1-4-16,-3 4-2 0,3-6 3 0,-3 6-2 16,7-5 1-16,-7 5-4 0,2-5 4 0,-2 5-1 15,5-5 1-15,-5 5 2 0,2-4-3 0,1 1 4 16,-3 3-4-16,0 0-2 0,4-5 3 0,-4 5 2 16,3-4-1-16,-3 4-2 0,3-3-1 0,-3 3 4 15,0 0 0-15,6-3-5 0,-6 3 6 0,0 0 1 16,6-4-6-16,-6 4 3 0,0 0-2 0,4-2 1 15,-4 2-2-15,4-2 3 0,-4 2-1 0,0 0 2 16,6-3 1-16,-6 3-7 0,6-2 5 16,-6 2 0-16,0 0 1 0,0 0-1 0,5-4-1 0,-5 4 4 15,0 0-5-15,0 0-1 0,5-2 3 0,-5 2-5 16,0 0 2-16,0 0-4 0,0 0 1 0,0 0 7 16,0 0-4-16,0 0 0 0,0 0-2 0,0 0 4 15,0 0-1-15,7 0-6 0,-7 0 5 0,0 0 1 0,0 0-1 16,5 4 2-16,-5-4 1 0,0 0-1 15,0 0-1-15,5 4 2 0,-5-4-1 0,5 1-1 0,-5-1-1 16,0 0 1-16,4 3 0 0,-4-3 2 16,3 3-1-16,-3-3-3 0,0 0 0 0,0 0 6 0,4 5-5 15,-4-5 1-15,0 0 1 0,1 5-1 0,-1-5-1 16,2 6 3-16,-2-6-1 16,0 6 1-16,0-6 1 0,1 5-2 0,-1-5 0 15,2 7 2-15,-2-7 0 0,-2 5-1 0,2-5-1 0,-1 8 2 0,1-8 3 16,-2 8-5-16,2-2-2 0,0-6 3 0,-1 10 0 15,1-3-1-15,0-2 2 0,-2 1 1 0,2-6-1 16,-2 9 1-16,2-1-3 0,-2-4 1 16,1 3 6-16,1 1-7 0,-2-1 1 0,1-2 1 15,0 2 3-15,1 0-6 0,-2 0 4 0,2-1 0 0,0-6-1 16,0 10 1-16,2-5 1 0,-2-5 0 0,-3 10 0 16,3-10-2-16,0 7 1 0,-2-2 1 0,2-5-3 15,0 9 2-15,-1-4 0 0,1-5-2 0,0 7 3 16,0-7-2-16,0 7 0 0,0-7 0 0,0 6 0 15,0-6 1-15,1 6-1 0,-1-6 0 0,3 5 1 16,-3-5-2-16,0 0 0 0,0 0 2 0,-1 7-2 16,1-7-1-16,0 0 5 0,0 0-4 0,3 4 4 15,-3-4 0-15,0 0-1 0,0 0 0 0,0 0 2 16,0 0-3-16,0 0 0 0,0 0 5 0,0 0-2 16,0 0 0-16,0 0 0 0,0 0-2 0,0 0 3 15,0 0 0-15,0 0-1 0,0 0-14 0,2 3-30 16,-2-3-35-16,0 0-43 0,0 0-47 0,0 0-55 15,9 0-214-15,-9 0-469 0,0 0 208 0</inkml:trace>
          <inkml:trace contextRef="#ctx0" brushRef="#br0" timeOffset="-157997.76">19274 1475 86 0,'0'0'98'0,"0"0"-15"0,0 0 3 16,0 0-16-16,0 0 1 0,0 0-2 0,0 0 0 0,0 0-4 16,0 0 1-16,0 0-7 0,0 0-2 0,0-6-5 15,0 6-3-15,0 0-4 0,0 0-6 16,0 0-5-16,0 0 13 0,0 0 3 0,0 0-7 15,0 0 3-15,0 0-4 0,1-6-7 0,-1 6 4 16,0 0-3-16,0 0-8 0,0 0 2 0,0 0-2 16,0 0-5-16,0 0-5 0,0 0-5 0,0 0-1 15,0 0 2-15,0 0-3 0,0 0-7 0,0 0 5 16,0 0-2-16,0 0-2 0,-17 4-2 0,17-4 0 16,-8 5 7-16,3-3-3 0,1 0-4 0,4-2 2 15,-7 4 3-15,3-2-10 0,1 1-5 0,3-3 10 16,-8 6 0-16,4-5 0 0,4-1-5 0,-7 6 7 15,4-5-4-15,3-1 6 0,-6 6-3 0,3-3-2 16,3-3 2-16,-3 7-2 0,3-7 3 0,-5 7 5 16,5-4-5-16,0-3-1 0,-3 8 5 0,0-4 3 0,3-4-6 15,-2 8 5-15,2-8-3 0,-2 6 2 16,2-3 0-16,0-3-5 0,-3 8 9 0,3-8-7 0,-2 7-5 16,2-7 9-16,-3 6-5 0,3-6 7 0,0 6-4 15,0-6-2-15,-2 7 4 0,2-7 3 16,-3 7-3-16,1-3 4 0,2-4 0 0,-3 6 7 0,3-6 2 15,-1 7-3-15,1-7 0 0,-1 4-2 0,1-4-4 16,-4 6 1-16,4-6-6 0,0 0 4 16,-3 8 1-16,3-8 0 0,0 6-5 0,0-6 3 15,-1 4-5-15,1-4-4 0,-1 6 6 0,1-6-4 0,-1 4-1 16,1-4 7-16,0 8-5 0,0-8 3 16,0 0-2-16,0 9-3 0,0-9 3 0,0 7-9 15,0-3 6-15,0-4-2 0,0 7 0 0,0-7 4 0,0 9-1 16,0-9-4-16,0 9 4 0,0-9-3 15,0 5 5-15,0-5 5 0,0 9-4 0,0-9 1 0,0 8-1 16,0-8 5-16,0 8-6 0,0-8-1 0,1 7 1 16,0-2-1-16,-1-5 3 0,0 0-2 0,0 8 3 15,0-8-2-15,1 6 3 0,-1-6 2 16,2 6-1-16,-2-6-1 0,1 7-2 0,1-3 5 16,-2-4-3-16,5 6 2 0,-1-2-1 0,-3 0 1 0,1 0-2 15,-2-4-1-15,7 6 0 0,-7-6 0 0,3 4-3 16,0-2-1-16,-3-2 5 0,5 5-5 0,-5-5 10 15,5 5-7-15,-5-5 0 0,4 4 6 0,-4-4 1 16,0 5 0-16,0-5 3 0,3 4-4 0,-3-4 0 16,0 0 2-16,4 3-1 0,-4-3 4 0,0 0 3 15,3 3-2-15,-3-3 3 0,0 0-3 0,4 2 3 16,-4-2-2-16,0 0 2 0,3 4 3 16,-3-4 6-16,0 0-7 0,0 0 2 0,5 4 1 0,-5-4-6 15,0 0 4-15,3 2-8 0,-3-2-1 0,0 0-1 16,0 0 6-16,0 0-10 0,0 0 8 0,0 0-8 15,7 2 0-15,-7-2-4 0,0 0 3 0,0 0-1 16,0 0 1-16,0 0-1 0,0 0 1 0,0 0-2 16,0 0-1-16,0 0-6 0,0 0 7 0,0 0-2 15,0 0-16-15,0 0-20 0,0 0-25 0,0 0-32 16,0 0-35-16,0 0-24 0,0 0-40 0,0 0-26 16,-14-10-30-16,14 10-155 0,-4-5-426 0,4 5 188 15</inkml:trace>
          <inkml:trace contextRef="#ctx0" brushRef="#br0" timeOffset="-153573.19">19311 1600 106 0,'0'0'181'15,"0"0"-7"-15,0 0-10 0,0 0-10 0,0 0-7 16,0 0-15-16,0 0-12 0,0 0-6 0,0 0-16 15,0 0 1-15,0 0-21 0,0 0-12 0,0 0-4 16,0 0-9-16,0 0-10 0,0 0-2 0,0 0-5 16,0 0-4-16,0 0-1 0,0 0-4 0,0 0-4 15,0 0-4-15,0 0 0 0,4 16 0 0,-4-16-2 16,2 8-2-16,-1-4-2 0,-1-4 2 0,2 9 0 16,-2-9-5-16,3 8 0 0,-3-4-3 0,0-4-3 0,1 7 4 15,0-3 0-15,-1-4-3 0,1 7 3 16,-1-2 1-16,0-5-4 0,1 8 7 0,-1-8-2 15,0 7-1-15,0-7 0 0,0 8-4 0,0-8 9 16,0 6-11-16,0-6 6 0,0 7 0 0,0-7-2 16,0 0-2-16,-1 8 3 0,1-8-3 0,0 0-1 15,0 7 0-15,0-7 16 0,0 0-18 0,1 5 2 16,-1-5-1-16,0 0 3 0,0 0-2 0,0 0-3 16,0 0 4-16,0 6-2 0,0-6 0 0,0 0 0 15,0 0-1-15,0 0 5 0,0 0-2 0,0 0-1 16,0 0 3-16,0 0 4 0,0 0 6 0,0 0 8 15,0 0 11-15,0 0 2 0,0 0-6 0,0 0 2 16,0 0-8-16,0 0-1 0,0 0-3 0,0 0-3 16,0 0 0-16,0 0-1 0,0-18-3 0,0 18-3 15,0-9-3-15,0 9-1 0,0-10-3 0,0 5-1 0,3 0 3 16,-3 5-3-16,0-11-4 0,0 5 3 0,0 6-3 16,1-8-2-16,1 4 3 0,-2 4 4 15,3-9-6-15,-1 5-2 0,0-1 0 0,-2 5 3 16,5-7-3-16,-3 4 0 0,1-1 0 0,-3 4 1 0,6-5-2 15,-4 1 0-15,-2 4 5 0,8-5-6 16,-5 2 1-16,1 1 0 0,-4 2 4 0,7-4-20 0,-4 2 1 16,-3 2 7-16,9-3-5 0,-9 3 3 0,7-3 3 15,-7 3-1-15,5-1 4 0,-5 1-2 0,8-2 2 16,-4 1 1-16,-4 1-2 0,8 0 4 0,-8 0 2 16,7-3-3-16,-7 3 1 0,0 0 0 0,8 0 2 15,-8 0 2-15,0 0-5 0,7 0 1 16,-7 0-1-16,0 0 3 0,0 0-5 0,6-2 2 0,-6 2 1 15,0 0 2-15,0 0-2 0,7 2 1 0,-7-2-2 16,0 0 0-16,4 4 2 0,-4-4-4 0,3 3 5 16,-3-3-3-16,0 0 0 0,5 3 0 0,-5-3 4 15,2 6 0-15,-2-6-2 0,2 4 1 0,-2-4 3 16,3 6-4-16,-3-6 3 0,1 6 0 0,-1-6-1 16,2 6-1-16,-2-6 5 0,1 7-3 0,0-3-2 15,-1-4 5-15,0 8-3 0,0-8-4 0,0 7 5 16,0-7 0-16,2 8 0 0,-2-8 1 0,0 7 4 15,0-4 3-15,0-3 1 0,0 9-5 0,0-9 2 16,0 9 1-16,0-9 0 0,0 9 1 0,0-5 1 16,0-4-2-16,1 7-1 0,-1-1 2 0,0-6 1 15,0 9-2-15,0-4-1 0,0-5 1 0,-1 8-1 16,1-8-1-16,1 7 2 0,-1-7-4 0,0 6 6 16,0-6-5-16,0 0 0 0,-1 9 5 0,1-9-5 15,0 5 3-15,0-5-1 0,0 0 0 0,0 0 3 16,0 7-18-16,0-7-19 0,0 0-21 0,0 0-25 15,-3 5-22-15,3-5-31 0,0 0-69 0,0 0-146 0,0 0-370 16,0 0 164-16</inkml:trace>
          <inkml:trace contextRef="#ctx0" brushRef="#br0" timeOffset="-153111.62">19570 1669 121 0,'0'0'195'0,"7"0"-12"16,-7 0-9-16,0 0-11 0,9 0-8 0,-9 0-11 16,7 0-16-16,-7 0-10 0,7 0-7 0,-7 0-10 15,8-2-8-15,-8 2-11 0,10-1-5 0,-10 1-5 16,8 1-13-16,-8-1-2 0,7 0-6 0,-7 0-5 16,10 0-2-16,-10 0-7 0,5 0-2 15,-5 0-3-15,8 0-7 0,-8 0 0 0,6 0-2 0,-6 0-4 16,7 2 1-16,-7-2-3 0,6 0-9 0,-6 0 6 15,0 0 8-15,7 1-11 0,-7-1 2 0,7 0-5 16,-7 0 1-16,0 0-1 0,10 0 1 0,-10 0-4 16,7 2 1-16,-7-2 2 0,8-2-5 0,-8 2 2 15,8 0 1-15,-8 0-6 0,7 2-6 0,-7-2-16 16,5 2-12-16,-5-2-6 0,7 0-16 0,-7 0-14 16,0 0-2-16,0 0-41 0,0 0-29 0,0 0-1 15,0 0-21-15,0 0-116 0,0 0-304 0,0 0 135 16</inkml:trace>
          <inkml:trace contextRef="#ctx0" brushRef="#br0" timeOffset="-152714.63">19692 1575 108 0,'0'0'133'0,"0"0"-4"16,0 0-21-16,0 0 1 0,0 0-16 0,0 0-17 16,0 0-5-16,0 0-9 0,0 0-11 0,0 0-2 15,0 0-4-15,0 0 5 0,0 0-6 0,0 0-4 16,0 0 5-16,0 0-2 0,-10 13 1 0,10-13 9 16,0 8-6-16,0-8-1 0,-2 9 5 0,2-4 0 15,-1 1 1-15,1-6-2 0,0 11 1 0,-2-5 1 16,4 0-6-16,-2 2-1 0,-2-1 3 0,2-1-3 0,0 1-2 15,-1 2-2-15,1-2-2 0,0 1-3 16,-1-2-3-16,1 1-1 0,0-1-2 0,0 1-4 16,0-7-2-16,0 8-2 0,0-1-1 0,0-7-2 15,-3 5 1-15,3-5-3 0,-2 8-4 0,2-8 4 16,-1 7-2-16,1-7 0 0,-3 7-3 0,3-7-6 16,-1 4 6-16,1-4-5 0,0 0-14 0,-3 6-4 15,3-6-15-15,-3 3-18 0,3-3-19 0,0 0-22 16,0 0-29-16,-6 7-23 0,6-7-24 0,-3 3-138 15,3-3-323-15,-5 3 144 0</inkml:trace>
          <inkml:trace contextRef="#ctx0" brushRef="#br0" timeOffset="-151781.72">19913 1646 89 0,'-4'-5'146'15,"4"5"-1"-15,0 0-9 0,0 0-1 0,0 0-2 16,-6-2-9-16,6 2-5 0,0 0-3 0,-4-3-10 15,4 3-5-15,0 0-10 0,-3-4-7 0,3 4-5 0,0 0-8 16,0 0-11-16,0 0-3 0,3-9-11 16,-3 9-1-16,0 0-3 0,4-7-6 0,-4 7-5 15,3-4-7-15,-3 4 3 0,7-4-8 0,-4 1-1 16,1 2 4-16,-4 1-5 0,9-3-5 0,-2 1 0 16,-3 1-5-16,4 1 0 0,-3-2-5 0,1 1 9 15,1 0 1-15,2 1-2 0,-9 0-3 0,10-2 3 16,-4 2-5-16,-6 0 0 0,11 0-1 0,-11 0-1 15,9 0 2-15,-9 0-1 0,7 0-1 0,-4 3 1 16,-3-3-1-16,0 0-4 0,6 3 1 0,-6-3-1 16,2 2-1-16,-2-2 1 0,5 4-1 0,-5-4 2 15,2 6 0-15,-2-6-2 0,0 6 4 0,0-6-6 16,0 7 5-16,0-7-6 0,-2 7 4 0,2-7-2 16,-3 8 7-16,3-4 0 0,-2 1 0 0,0 0 1 15,-1-1 0-15,3 3 0 0,-3-1 4 0,0-2-2 0,0 2 1 16,0-2 1-16,0 4-1 0,-1-4 1 15,0 2 5-15,-2 0-3 0,2-1 0 0,-2 1-2 16,3-1 7-16,-2 1-6 0,-3-2 1 0,4 1 3 16,-3 2 0-16,1-3-2 0,-1 1 1 0,0 0-5 15,1-2 3-15,-1 1-3 0,0 1 0 0,-1 0 1 0,4-3 3 16,1-1-6-16,-3 3 3 0,2-2-4 0,0 0 3 16,4-2-3-16,-6 4 0 0,6-4 1 15,-7 3-2-15,7-3 2 0,-3 4-3 0,3-4 5 16,0 0-1-16,-6 2 8 0,6-2 8 0,0 0 5 15,0 0 2-15,0 0 5 0,-4 1 4 0,4-1 2 0,0 0 3 16,0 0-2-16,0 0-4 0,0 0-5 16,0 0-3-16,0 0-1 0,0 0-4 0,0 0-5 15,0 0 1-15,0 0-4 0,0 0-1 0,0 0-1 16,18-5-3-16,-18 5-3 0,9-1 0 0,-3 0-1 0,1 1-3 16,1 0 0-16,1 0-1 0,0 0 3 0,2 0-2 15,-3-2 2-15,2 2-1 0,0 0-2 16,-1 0-1-16,-1 0 1 0,2 2-3 0,0-2 1 15,-1 1 2-15,-1-1-7 0,1 1 5 0,-1-1-1 16,-3 1 0-16,-1 2-3 0,-4-3-9 0,8-2-22 0,-8 2-18 16,7 2-22-16,-7-2-18 0,0 0-22 0,0 0-40 15,3 3-43-15,-3-3-218 0,0 0-448 0,0 0 199 16</inkml:trace>
          <inkml:trace contextRef="#ctx0" brushRef="#br0" timeOffset="170320.02">11181 2485 20 0,'0'0'47'0,"0"0"4"0,0 0-9 0,0 0-3 0,0 0 1 15,0 0-4-15,0 0-5 0,0 0-2 0,0 0 5 16,0 0-11-16,0 0-3 0,0 0-5 0,0 0 3 16,0 0 0-16,0 0 4 0,0 0-6 15,0 0 2-15,0 0 3 0,0 0 4 0,0 0 0 16,0 0-7-16,0 0 3 0,0 0-3 0,0 0 2 0,0 0 1 15,0 0 3-15,0 0-7 0,0 0 2 0,0 0-1 16,0 0-4-16,0 0 0 0,0 0-9 0,0 0 15 16,0 0-6-16,0 0 4 0,0 0-13 0,0 0 11 15,0 0 10-15,0 0-1 0,0 0-5 0,0 0-4 16,0 0 3-16,0 0-2 0,0 0 1 0,0 0-1 16,0 0 0-16,0 0-2 0,0 0 2 0,0 0-7 15,0 0 1-15,0 0 1 0,0 0-1 16,0 0 6-16,0 0 0 0,0 0-8 0,0 0 4 0,0 0 0 15,0 0-13-15,0 0 4 0,0 0 4 0,0 0-1 16,0 0-11-16,0 0 7 0,0 0 0 0,0 0 3 16,0 0-6-16,0 0 3 0,0 0-1 0,0 0 1 15,0 0-1-15,10 0 2 0,-10 0 3 0,0 0-7 16,0 0-4-16,0 0 4 0,0 0 5 0,0 0 1 16,8 0 0-16,-8 0 2 0,0 0 0 0,0 0 2 15,0 0-6-15,6-3 5 0,-6 3-3 0,0 0 5 16,0 0 0-16,0 0 0 0,0 0 5 0,0 0-9 15,0 0 1-15,0 0-4 0,8 0-2 0,-8 0 2 16,0 0 0-16,0 0 4 0,0 0-2 0,5-2 0 16,-5 2-1-16,0 0 4 0,6-2-3 0,-6 2-6 0,0 0 1 15,0 0 8-15,0 0-8 0,0 0 5 16,0 0-3-16,0 0-1 0,9 0 1 0,-9 0 3 16,0 0-1-16,0 0 1 0,0 0-7 0,5 0-1 0,-5 0 9 15,0 0-7-15,0 0 4 0,0 0-2 0,7-2 6 16,-7 2 2-16,0 0 1 0,5-2 0 0,-5 2-7 15,0 0-1-15,7-1 7 0,-7 1-1 16,5-3-3-16,-5 3 1 0,0 0 1 0,5-1-2 0,-5 1-2 16,0 0-1-16,0 0-2 0,0 0 4 15,10 0-4-15,-10 0 3 0,0 0 1 0,5-2 5 0,-5 2-12 16,0 0 2-16,0 0-1 0,7 0 3 0,-7 0-5 16,0 0 5-16,0 0-1 0,0 0 2 0,10 0 0 15,-10 0-5-15,0 0 4 0,5 2 1 0,-5-2 0 16,0 0-3-16,0 0 5 0,0 0-8 0,8 0 1 15,-8 0-1-15,0 0-1 0,0 0 7 0,0 0-3 16,0 0 5-16,4 0-7 0,-4 0 0 0,0 0 5 16,0 0-1-16,0 0-2 0,0 0 1 0,0 0 1 15,8 1-20-15,-8-1 19 0,0 0 0 0,0 0-1 16,0 0-2-16,0 0 3 0,8 0-2 0,-8 0 10 16,0 0-20-16,0 0 13 0,6 1 5 0,-6-1-7 15,0 0-1-15,0 0 3 0,5 3 3 0,-5-3-14 16,0 0 13-16,6 1-2 0,-6-1 1 0,0 0 0 15,0 0-6-15,6 1 7 0,-6-1-3 0,6 0-3 16,-6 0 4-16,0 0 1 0,0 0 6 0,0 0-11 16,8 0-1-16,-8 0 7 0,0 0 1 0,6 0-8 15,-6 0 6-15,0 0-4 0,0 0 1 0,10 0 2 16,-10 0-7-16,0 0 7 0,7-1 1 0,-7 1 1 16,0 0-3-16,7-1 0 0,-7 1-4 0,0 0 3 15,6-1 2-15,-6 1-5 0,0 0 6 0,8 0-2 0,-8 0 2 16,0 0-6-16,6-1 0 0,-6 1-2 15,0 0 4-15,0 0 0 0,8-1 0 0,-8 1 3 16,0 0-5-16,6-1 4 0,-6 1 1 0,0 0-5 0,0 0 4 16,7-1-1-16,-7 1 5 0,0 0-6 0,0 0 1 15,8 0-2-15,-8 0 8 0,0 0-2 0,0 0-7 16,5-2-1-16,-5 2 4 0,0 0 0 16,0 0 3-16,0 0-3 0,0 0 1 15,0 0-8-15,7-1 13 0,-7 1-3 0,0 0 2 0,0 0-9 0,0 0 5 16,0 0-8-16,0 0 12 0,0 0-7 0,0 0 2 15,8 1 3-15,-8-1-2 0,0 0-2 0,0 0 2 16,6-1 1-16,-6 1-3 0,0 0-5 0,7 1 7 16,-7-1-2-16,0 0 3 0,0 0-1 0,8 0-2 15,-8 0-1-15,0 0 1 0,7-2 3 0,-7 2-1 16,0 0-3-16,7-1 0 0,-7 1 7 0,0 0-5 16,6 1 1-16,-6-1 3 0,0 0-6 0,0 0 3 15,0 0-1-15,9 0-1 0,-9 0-1 0,0 0 3 16,0 0 1-16,0 0-1 0,7 1-1 0,-7-1 8 15,0 0-10-15,5-3 5 0,-5 3-2 0,0 0-2 16,0 0 7-16,8 0-6 0,-8 0 0 0,0 0 2 16,0 0 3-16,7 1-3 0,-7-1 4 15,0 0 3-15,7 1-4 0,-7-1-2 0,0 0 1 0,7 0 4 16,-7 0-3-16,0 0 7 0,6 1-7 0,-6-1-5 16,0 0-8-16,7 0 12 0,-7 0-2 0,0 0 1 15,7-1 3-15,-7 1-1 0,0 0 2 0,9 0-2 16,-9 0-2-16,0 0 2 0,7-1 0 0,-7 1 1 15,0 0 3-15,8 0-1 0,-8 0 0 0,0 0-5 16,6-1 0-16,-6 1 1 0,0 0-1 0,9-1 4 16,-9 1-4-16,0 0 0 0,7 0 8 0,-7 0-2 15,0 0-4-15,6-2 1 0,-6 2-1 0,0 0 1 16,0 0-3-16,10 0 1 0,-10 0-1 0,5 0 1 16,-5 0-4-16,0 0 3 0,7 0-2 0,-7 0 2 0,0 0 1 15,0 0-5-15,8 0 4 0,-8 0 0 0,0 0-3 16,7 0 3-16,-7 0-2 0,6 0 2 0,-6 0 1 15,0 0-3-15,0 0 5 0,9-1-9 0,-9 1 7 16,0 0 0-16,8 0 0 0,-8 0-6 0,0 0 1 16,6 1-2-16,-6-1 0 0,6 0 13 15,-6 0-12-15,0 0 2 0,6 2-1 0,-6-2 1 0,0 0-4 16,0 0 2-16,8-2 3 0,-8 2-4 0,0 0 2 16,5 2 3-16,-5-2 1 0,0 0-3 0,6 2 1 15,-6-2-2-15,0 0 4 0,8 0-4 0,-8 0 4 16,6 0-5-16,-6 0-2 0,0 0 7 0,7 0 1 15,-7 0-4-15,6 1 1 0,-6-1 0 16,0 0 1-16,8-1-1 0,-8 1-2 0,0 0 2 0,8 0-1 16,-8 0-1-16,0 0-1 0,7 0-1 0,-7 0 3 15,0 0-2-15,0 0-1 0,8 1 0 0,-8-1 6 16,0 0 0-16,8-1-11 0,-8 1 5 0,0 0 8 16,8 0-4-16,-8 0 1 0,0 0-5 0,7-1 1 15,-7 1-3-15,6-1 6 0,-6 1 0 0,7 1-5 16,-7-1 13-16,0 0-7 0,8 0-4 0,-8 0 1 15,0 0 1-15,8 0 3 0,-8 0-2 0,0 0 2 0,6 0-3 16,-6 0 7-16,0 0-6 0,8 0-1 16,-8 0 3-16,0 0-6 0,0 0 0 0,9-1 2 15,-9 1 1-15,0 0-2 0,7 0 5 0,-7 0-4 16,0 0 0-16,8-2 1 0,-8 2 2 0,0 0 3 16,9 0-4-16,-9 0 7 0,0 0-8 0,8 0-1 15,-8 0 0-15,0 0 9 0,7 0-9 0,-7 0 4 16,0 0-5-16,7 0 1 0,-7 0 3 0,0 0-4 15,5-1 4-15,-5 1 0 0,0 0 3 0,0 0-4 16,0 0 4-16,6-2-2 0,-6 2 5 0,0 0-2 16,0 0-4-16,0 0 2 0,0 0 2 0,0 0 2 15,0 0-4-15,0 0 1 0,5-3-2 0,-5 3-5 0,0 0 7 16,0 0 0-16,0 0 1 0,0 0 1 0,0 0 3 16,0 0-2-16,0 0 2 0,0 0 12 0,0 0-4 15,0 0 1-15,0 0 4 0,0 0 5 0,0 0 5 16,0 0 0-16,0 0 8 0,0 0-2 0,0 0-4 15,0 0 6-15,0 0-4 0,0 0-1 0,0 0-3 16,0 0-2-16,0 0-4 0,0 0-3 0,0 0 0 16,0 0-4-16,0 0-1 0,0 0-1 0,0 0 1 15,0 0 0-15,-17-1-3 0,17 1 0 0,0 0-2 16,-7-2 2-16,7 2 2 0,-7-1-1 0,7 1 5 16,-6-3 3-16,6 3 1 0,0 0-2 0,-8-1-1 15,8 1-3-15,-6-2 0 0,6 2 0 0,0 0-3 16,-7-3-3-16,7 3-3 0,0 0 3 0,-5-4-2 15,5 4 0-15,0 0-3 0,-4-3-1 0,4 3 0 16,0 0-1-16,0 0-2 0,-6-3 2 0,6 3-2 16,0 0-2-16,0 0 0 0,-5-2 2 15,5 2 1-15,0 0-5 0,-5-3 1 0,5 3 0 0,0 0-1 16,-4-3 2-16,4 3-3 0,0 0 3 0,0 0-1 16,-6-3-2-16,6 3 0 0,0 0 2 0,0 0-2 15,0 0 1-15,-5-3 2 0,5 3-4 0,0 0 5 16,0 0-2-16,-4-3-3 0,4 3-2 0,0 0 5 15,0 0-4-15,0 0 3 0,-6-3 0 0,6 3-4 16,0 0 4-16,0 0-5 0,-5-2 3 0,5 2 1 16,0 0 4-16,-5-2-7 0,5 2-1 0,0 0 0 0,-6-2 4 15,6 2-3-15,0 0 0 0,0 0 1 0,-6-2 3 16,6 2-3-16,0 0-1 0,0 0 5 0,0 0-4 16,0 0-1-16,-7-1 5 0,7 1-1 15,0 0-1-15,0 0-1 0,0 0 1 0,0 0-1 0,0 0 3 16,0 0-3-16,-7-2 3 0,7 2-3 0,0 0 3 15,0 0-2-15,0 0 1 0,0 0 2 16,0 0 0-16,0 0-2 0,0 0 0 0,0 0 2 16,-5-2 0-16,5 2 3 0,0 0-5 0,0 0-2 0,0 0 0 15,0 0 1-15,0 0-2 0,0 0 1 0,0 0 0 16,0 0 0-16,0 0-1 0,0 0 1 0,0 0-1 16,0 0 3-16,0 0-5 0,0 0-1 0,0 0 8 15,0 0-8-15,0 0 1 0,0 0 1 0,0 0 1 16,0 0-2-16,0 0 2 0,0 0 0 0,0 0 0 15,0 0 0-15,0 0 3 0,0 0-4 0,16 8 2 16,-16-8 1-16,0 0-1 0,5 2-1 0,-5-2 4 16,5 3-4-16,-5-3 2 0,3 2-2 0,-3-2 1 15,6 1 1-15,-6-1 0 0,4 4-3 0,-4-4 8 16,8 4-8-16,-8-4 1 0,5 1 2 0,-5-1 1 16,7 3-2-16,-7-3 1 0,5 3 1 0,-5-3-2 15,6 4 1-15,-6-4-2 0,5 2 0 0,-5-2 2 16,6 3 5-16,-6-3-4 0,5 3 0 0,-3 0-2 15,-2-3 1-15,9 1 2 0,-9-1-2 0,4 2 5 16,-4-2-4-16,6 3 1 0,-6-3-2 0,6 3 2 16,-6-3-1-16,7 1 2 0,-4 1-1 0,-3-2-1 15,5 1-1-15,-5-1-1 0,0 0-2 0,7 3 5 16,-7-3 2-16,4 2-4 0,-4-2-3 0,0 0 2 16,0 0 1-16,6 2-1 0,-6-2-2 0,0 0 3 0,0 0 2 15,6 3 1-15,-6-3 0 0,0 0-2 0,4 2-4 16,-4-2 5-16,0 0-1 0,6 0-2 15,-6 0 1-15,0 0 0 0,0 0 0 0,6 1 1 0,-6-1 1 16,0 0-2-16,0 0 0 0,7 1 1 0,-7-1 2 16,0 0-2-16,6 1-1 0,-6-1 0 0,0 0 2 15,5 1 1-15,-5-1-3 0,0 0 13 16,0 0-13-16,0 0 2 0,7 0-2 0,-7 0 0 0,0 0 0 16,0 0 4-16,0 0-2 0,0 0-2 15,0 0 0-15,8 0 9 0,-8 0-8 0,0 0 0 0,0 0 3 16,0 0 3-16,0 0-6 0,0 0 5 15,0 0 3-15,0 0 3 0,0 0 0 0,0 0 2 0,0 0-1 16,4-4 2-16,-4 4-1 0,0 0 3 0,0 0-2 16,0 0 4-16,0 0-2 0,0 0-1 0,0 0 1 15,0 0-4-15,0 0 1 0,0 0-2 0,0 0-9 16,0 0 6-16,0 0-2 0,0 0-1 0,0 0-3 16,0 0-2-16,0 0-1 0,0 0 0 0,0 0-2 15,-21 0 6-15,21 0-4 0,-8 2 2 0,8-2-2 16,-9 3 1-16,4-1-3 0,5-2 1 0,-9 3 6 15,3-1-7-15,2 1 5 0,-2 1-5 0,2-1-1 16,-1-2 5-16,0 2-4 0,1 0 10 0,-1 0-11 16,0 1 0-16,1-1 2 0,0 1 2 0,1 0-5 15,-2-1 3-15,5-3 1 0,-6 4 3 0,2-1-8 16,4-3 6-16,-5 4-2 0,5-4 0 0,-4 4 0 0,4-4 1 16,-3 3 1-16,3-3 1 0,0 0-4 15,0 0 4-15,0 0-1 0,-4 3 0 0,4-3-2 16,0 0 3-16,0 0-4 0,0 0 4 0,0 0-7 15,0 0 9-15,0 0-4 0,0 0-6 0,0 0-17 16,0 0-27-16,0 0-33 0,0 0-50 0,0 0-47 0,0 0-55 16,-7 3-217-16,7-3-489 0,-8-2 217 15</inkml:trace>
        </inkml:traceGroup>
      </inkml:traceGroup>
    </inkml:traceGroup>
    <inkml:traceGroup>
      <inkml:annotationXML>
        <emma:emma xmlns:emma="http://www.w3.org/2003/04/emma" version="1.0">
          <emma:interpretation id="{1AD2235C-2FD8-4D99-B2DF-1EFB11BDBA86}" emma:medium="tactile" emma:mode="ink">
            <msink:context xmlns:msink="http://schemas.microsoft.com/ink/2010/main" type="paragraph" rotatedBoundingBox="19123,2174 21043,1850 21092,2143 19172,2467" alignmentLevel="3"/>
          </emma:interpretation>
        </emma:emma>
      </inkml:annotationXML>
      <inkml:traceGroup>
        <inkml:annotationXML>
          <emma:emma xmlns:emma="http://www.w3.org/2003/04/emma" version="1.0">
            <emma:interpretation id="{F7204E95-DC1E-4E6C-86C6-8D3117B39C0B}" emma:medium="tactile" emma:mode="ink">
              <msink:context xmlns:msink="http://schemas.microsoft.com/ink/2010/main" type="line" rotatedBoundingBox="19123,2174 21043,1850 21092,2143 19172,2467"/>
            </emma:interpretation>
          </emma:emma>
        </inkml:annotationXML>
        <inkml:traceGroup>
          <inkml:annotationXML>
            <emma:emma xmlns:emma="http://www.w3.org/2003/04/emma" version="1.0">
              <emma:interpretation id="{98DD8054-1040-4A54-898E-90FC596FB01E}" emma:medium="tactile" emma:mode="ink">
                <msink:context xmlns:msink="http://schemas.microsoft.com/ink/2010/main" type="inkWord" rotatedBoundingBox="19130,2221 19401,2176 19431,2355 19161,2401"/>
              </emma:interpretation>
            </emma:emma>
          </inkml:annotationXML>
          <inkml:trace contextRef="#ctx0" brushRef="#br0" timeOffset="-207890.17">19175 2237 192 0,'0'0'185'0,"0"0"-7"0,0 0-6 0,0 0-8 15,0 0-11-15,0 0-6 0,0 0-16 0,0 0-6 16,0 0-11-16,0 0-12 0,0 0-3 0,0 0-11 15,0 0-6-15,0 0-7 0,0 0-4 0,0 0-7 16,0 0-8-16,0 0-8 0,0 0-2 0,13-15-4 16,-13 15-8-16,5-2-1 0,-5 2-5 0,6-4-5 15,-2 3 0-15,1-1 0 0,-5 2-6 0,10-4-1 16,-4 3 1-16,-1 1-2 0,0-2-3 0,-5 2-2 16,11-2-2-16,-5 1 1 0,-1-1-1 0,-5 2-4 15,11-2 4-15,-6 1-4 0,-5 1-1 0,10-1 4 16,-4 0-2-16,-6 1-3 0,8 0 2 0,-8 0-1 15,0 0 1-15,9 1-4 0,-9-1 5 0,0 0-4 16,8-2-1-16,-8 2 3 0,0 0-3 0,7 1-5 16,-7-1 1-16,0 0 2 0,4 1 0 0,-4-1 0 15,0 0-3-15,6 1 2 0,-6-1 6 0,0 0-5 16,4 4 2-16,-4-4-2 0,3 4-2 0,-3-4 3 16,0 0-3-16,1 5 3 0,-1-5-1 0,0 0 2 15,2 5-3-15,-2-5-1 0,0 6 5 0,0-6-2 16,0 0 1-16,0 7 0 0,0-7-2 0,-4 6 2 15,4-6 1-15,-3 7 1 0,0-4-4 0,3-3 3 0,-5 6 2 16,5-6-3-16,-5 5 1 0,3-1-1 0,2-4 0 16,-5 6 0-16,2-2-1 0,-3-1 3 15,3 1 0-15,-2-1-1 0,2 0-1 0,-1 1 2 16,1 0 0-16,-2-2-1 0,-1 2 2 0,2-2-1 0,0 2-2 16,1 0 2-16,-3-1 6 0,3 0-10 0,-1 0 2 15,0 1 1-15,1-2-2 0,3-2 1 0,-7 6 0 16,2-5 3-16,5-1-3 0,-7 6 0 15,4-4 1-15,3-2 1 0,-7 5 0 0,4-3-1 16,3-2 0-16,-7 5 2 0,3-3-1 0,4-2-2 0,-5 4 0 16,5-4 2-16,-5 3 2 0,2-1-4 0,3-2 1 15,-6 3-3-15,6-3 5 0,-4 3 2 0,4-3-5 16,-3 3 0-16,3-3-1 0,0 0 2 16,-7 3 2-16,7-3-3 0,0 0 0 0,-2 4-1 15,2-4 3-15,0 0-3 0,0 0 3 0,-5 3-1 0,5-3 0 16,0 0 0-16,0 0 0 0,0 0-1 0,0 0 4 15,0 0-2-15,-3 3 8 0,3-3-5 0,0 0 3 16,0 0-5-16,0 0 1 0,0 0-1 16,0 0-1-16,0 0-1 0,0 0 2 0,17-6-1 0,-17 6 4 15,8-1-4-15,-8 1 0 0,10-3 2 0,-7 2-3 16,-3 1 0-16,10-2-2 0,-5 0 1 0,-5 2-3 16,9-1 3-16,-9 1 3 0,7-1-2 0,-7 1 1 15,7-2-3-15,-7 2-1 0,7-1-2 0,-7 1 1 16,8-2 1-16,-8 2 2 0,0 0-2 0,8 0-1 15,-8 0 2-15,5-2-3 0,-5 2 3 0,0 0-4 16,0 0 2-16,10 2 1 0,-10-2-1 0,3 2 0 16,-3-2 2-16,7 1 1 0,-7-1 1 0,6 0 0 15,-6 0 6-15,8 2 5 0,-8-2 1 0,9 2 5 16,-4-2 1-16,-5 0 2 0,11 0 1 0,-5 0 2 16,-6 0 3-16,13 0-2 0,-6 0-5 0,1 0 2 15,-3-1-2-15,-5 1 0 0,12 0-4 0,-8-1 3 16,-4 1-2-16,11-2 0 0,-6 1-6 0,-5 1 1 15,10-2 1-15,-5 2-2 0,-5 0-1 0,9-2 3 16,-9 2-2-16,5-3-2 0,-5 3-1 0,5-1-5 16,-5 1 3-16,0 0-8 0,0 0-14 0,0 0-20 15,5-1-23-15,-5 1-32 0,0 0-37 0,0 0-33 16,0 0-21-16,0 0-47 0,0 0-147 0,-21 1-406 16,21-1 179-16</inkml:trace>
        </inkml:traceGroup>
        <inkml:traceGroup>
          <inkml:annotationXML>
            <emma:emma xmlns:emma="http://www.w3.org/2003/04/emma" version="1.0">
              <emma:interpretation id="{CF429825-7195-415A-ADDC-E7D46EED3603}" emma:medium="tactile" emma:mode="ink">
                <msink:context xmlns:msink="http://schemas.microsoft.com/ink/2010/main" type="inkWord" rotatedBoundingBox="20398,1959 21043,1850 21092,2143 20447,2252"/>
              </emma:interpretation>
            </emma:emma>
          </inkml:annotationXML>
          <inkml:trace contextRef="#ctx0" brushRef="#br0" timeOffset="-197378.57">20416 2064 38 0,'0'0'70'15,"0"0"-2"-15,0 0 2 0,0 0-4 0,0 0 2 16,0 0-1-16,0 0 0 0,0 0 6 0,0 0-13 15,0 0 2-15,0 0 10 0,0 0-13 0,0 0 9 0,0 0-5 16,0 0-4-16,0 0-1 0,0 0-3 16,0 0-5-16,0 0-7 0,0 0-2 0,0 0-1 15,0 0-7-15,0 0 1 0,0 0-13 0,0 0 2 16,0 0-14-16,0 0 8 0,0 0-2 0,0 0 4 16,0 0-10-16,0 0 0 0,0 0-1 0,0 0 0 0,0 0-2 15,0 0-2-15,0 0-1 0,0 0 9 0,0 0 3 16,0 0-6-16,0 0-3 0,0 0 6 0,0 0-8 15,0 0 10-15,0 0-3 0,0 0 1 0,0 0 2 16,0 0-1-16,0 0-1 0,0 0 2 0,0 0-2 16,0 0 4-16,0 0-7 0,0 0-1 0,0 0 2 15,0 0 0-15,0 0 5 0,0 0 4 16,0 0-4-16,0 0-4 0,0 0 3 0,0 0 0 0,17 5-1 16,-17-5-3-16,7 1-5 0,-7-1 2 0,7-1-1 15,-7 1 0-15,7-1-2 0,-7 1 1 0,7-1-5 16,-7 1 7-16,7-1-6 0,-7 1 5 0,8-2-4 15,-8 2 0-15,8 0 0 0,-8 0-2 0,8-1 5 16,-8 1 5-16,7 0-2 0,-7 0-3 0,10-1 4 16,-10 1-3-16,7 0 4 0,-2-1 0 15,-5 1-3-15,9-1 3 0,-9 1 1 0,8 0-2 0,-8 0 11 16,10-1-2-16,-10 1 7 0,7 0-8 0,-1-1-1 16,-6 1 0-16,9 0-3 0,-9 0-6 0,8-1 2 15,-8 1 0-15,9 0-1 0,-9 0 2 0,8 0 4 16,-8 0-6-16,9-2-1 0,-9 2-1 0,7 0 1 15,-7 0-6-15,6 0 5 0,-6 0-2 0,9 0-1 16,-9 0 0-16,8 0 1 0,-2 0-3 0,-6 0 0 16,11 0 3-16,-11 0-2 0,7 0 1 0,-7 0-2 15,6 0-1-15,-6 0 11 0,7 2-11 0,-7-2-3 16,7 0 1-16,-7 0 1 0,0 0-3 0,5 0 6 16,-5 0 0-16,0 0-6 0,0 0 3 0,9 0 1 15,-9 0 0-15,0 0 3 0,0 0 7 0,0 0 2 16,0 0 10-16,0 0-2 0,0 0 10 0,0 0 0 15,0 0 1-15,0 0 5 0,0 0-1 0,0 0 2 16,0 0 0-16,0 0 2 0,0 0-4 0,0 0-5 16,0 0-1-16,0 0-1 0,0 0-5 0,0 0-5 15,0 0 0-15,0 0-6 0,0 0-15 0,0 0-22 16,0 0-31-16,0 0-33 0,0 0-19 0,0 0-36 16,0 0-47-16,0 0-172 0,0 0-393 0,-24-2 175 15</inkml:trace>
          <inkml:trace contextRef="#ctx0" brushRef="#br0" timeOffset="-195876.29">20904 1930 174 0,'0'0'167'16,"0"0"-13"-16,0 0-10 0,0 0-12 0,0 0-5 16,0 0-10-16,0 0-9 0,-4-4 1 0,4 4-12 15,0 0-3-15,0 0-6 0,0 0-6 0,0 0-10 0,-1-5-6 16,1 5-6-16,0 0-5 0,0 0-5 15,0 0-4-15,0 0-9 0,5-9 0 0,-5 9-9 16,3-4 1-16,0 1-5 0,-3 3-4 0,6-4 0 16,1 1-3-16,-6 0-3 0,6 0 0 0,-7 3 0 15,6-5-4-15,1 2-1 0,-2 0 1 0,-2 0-4 0,3 0 0 16,-2 2 3-16,-4 1-4 0,10-4 1 0,-6 1 0 16,-4 3-4-16,10-4 5 0,-6 4-8 15,-4 0 0-15,6-4 4 0,-6 4-6 0,5-1 4 16,-5 1-2-16,0 0 3 0,9 0-3 0,-9 0-1 0,3-2 1 15,-3 2 2-15,0 0 0 0,0 0-4 0,9 0-1 16,-9 0 5-16,0 0-1 0,0 0-3 0,8 2 3 16,-8-2-5-16,0 0 4 0,4 3-2 15,-4-3 0-15,0 0 1 0,4 3 1 0,-4-3-4 16,3 3-1-16,-3-3 6 0,3 5-2 0,-3-5 2 0,1 6-2 16,-1-6 1-16,3 5-1 0,-3-5 3 0,1 5-2 15,-1-5 2-15,0 6 0 0,0-6-4 0,0 7 0 16,0-7 5-16,0 7 0 0,0-7 1 15,0 0 0-15,-1 9 1 0,-2-6-4 0,3-3 5 0,-1 8-5 16,-2-4 1-16,3-4 0 0,-3 7 3 0,2-4-2 16,1-3 1-16,-5 8 0 0,4-5 1 0,-2 1-2 15,3-4 2-15,-3 6 4 0,2-1-2 0,-3-1 5 16,-1 0 3-16,0 1 2 0,2-2-6 0,-1 1 7 16,4-4-1-16,-3 7-5 0,-2-3 3 0,3 0 0 15,-2-3 0-15,4-1 0 0,-9 6 0 0,5-3-2 16,1 0-1-16,3-3 0 0,-5 4-2 0,5-4-1 15,-5 5 3-15,5-5-3 0,-5 3-3 16,5-3 5-16,-3 2-3 0,3-2-2 0,0 0 2 0,0 0-1 16,0 0 1-16,-6 3 0 0,6-3 2 0,0 0-2 15,0 0-2-15,0 0 2 0,0 0 0 0,0 0 0 16,0 0-3-16,0 0 2 0,0 0-2 16,0 0-3-16,0 0 4 0,0 0-1 0,0 0-3 0,21-3 0 15,-16 3 3-15,-5 0-5 0,10-1 1 0,-10 1 1 16,10 0 1-16,-5-1-3 0,-5 1 2 0,7 0-4 15,-7 0 8-15,10 0-5 0,-10 0-3 0,7 0 3 16,-7 0-2-16,4 2-2 0,-4-2 3 0,6 1 1 16,-6-1-3-16,5 2 1 0,-5-2 1 0,5 2-1 15,-5-2 2-15,4 3-1 0,-4-3 0 0,0 0-1 16,4 3 0-16,-4-3 1 0,0 0-2 0,3 3 1 16,-3-3 4-16,6 4-3 15,-6-4 0-15,1 3 0 0,-1-3 0 0,0 0-1 0,3 6 0 0,-3-6 7 16,4 4-7-16,-4-4 2 0,3 5-3 0,-3-5 3 15,2 5 1-15,-2-5-2 0,0 0 4 0,2 6-3 16,1-3-2-16,-3-3 2 0,0 0 0 0,1 6-2 16,-1-6 0-16,1 4 2 0,-1-4 2 0,2 5-4 15,-2-5 0-15,0 0 2 0,1 6-3 0,-1-6 3 16,0 0 1-16,2 5 1 0,-2-5-2 0,0 0-1 16,-2 7 2-16,2-7 1 0,0 0 0 0,2 6 0 15,-2-6 0-15,0 0-1 0,0 0 0 0,-5 6 2 16,5-6 1-16,0 0 5 0,-2 4-2 0,2-4 3 15,0 0 1-15,-3 6 6 0,3-6 1 0,-6 3 2 16,6-3 3-16,-4 4-1 0,4-4-2 0,-7 2-3 16,7-2 2-16,-5 1-1 0,-1 1 1 0,6-2 5 15,-7 4-5-15,3-2 4 0,-2-1-4 0,6-1-1 0,-9 1 4 16,9-1-1-16,-9 0-3 0,3 2 1 0,2-1 3 16,4-1-5-16,-11 2 2 0,2-2-3 15,9 0 0-15,-10 1 2 0,5-1-5 0,5 0 4 16,-9 1 0-16,5 1 2 0,4-2 11 0,0 0-7 0,-11-2 0 15,11 2-1-15,-7-1-1 0,7 1-5 16,0 0 0-16,-6-1-2 0,6 1 1 0,-7-1-4 16,7 1-2-16,-8-2 0 0,8 2-2 0,-10-2-9 0,10 2-6 15,-9-1-16-15,1 1-16 0,8 0-18 16,-10-1-17-16,10 1-25 0,-9 1-28 0,9-1-26 0,-9 1-41 16,9-1-22-16,-7 2-187 0,7-2-438 0,-9 0 193 15</inkml:trace>
        </inkml:traceGroup>
      </inkml:traceGroup>
    </inkml:traceGroup>
  </inkml:traceGroup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7:31:43.70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Group>
    <inkml:annotationXML>
      <emma:emma xmlns:emma="http://www.w3.org/2003/04/emma" version="1.0">
        <emma:interpretation id="{3D6B2B3F-48CF-458F-83BE-F59F2B756721}" emma:medium="tactile" emma:mode="ink">
          <msink:context xmlns:msink="http://schemas.microsoft.com/ink/2010/main" type="writingRegion" rotatedBoundingBox="7009,6683 13989,6271 14057,7427 7078,7840">
            <msink:destinationLink direction="with" ref="{3B6AF585-75EE-41FA-B2FD-E25916E81B42}"/>
          </msink:context>
        </emma:interpretation>
      </emma:emma>
    </inkml:annotationXML>
    <inkml:traceGroup>
      <inkml:annotationXML>
        <emma:emma xmlns:emma="http://www.w3.org/2003/04/emma" version="1.0">
          <emma:interpretation id="{62B653F4-8267-46D9-B773-75C50EC5153E}" emma:medium="tactile" emma:mode="ink">
            <msink:context xmlns:msink="http://schemas.microsoft.com/ink/2010/main" type="paragraph" rotatedBoundingBox="7009,6683 13989,6271 14043,7180 7063,759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516F81C-623F-451C-8D2C-0BFDB2C42FB9}" emma:medium="tactile" emma:mode="ink">
              <msink:context xmlns:msink="http://schemas.microsoft.com/ink/2010/main" type="line" rotatedBoundingBox="7009,6683 13251,6314 13290,6985 7049,7354"/>
            </emma:interpretation>
          </emma:emma>
        </inkml:annotationXML>
        <inkml:traceGroup>
          <inkml:annotationXML>
            <emma:emma xmlns:emma="http://www.w3.org/2003/04/emma" version="1.0">
              <emma:interpretation id="{7B5A17BD-9C13-43E5-B76B-2782A4F177B0}" emma:medium="tactile" emma:mode="ink">
                <msink:context xmlns:msink="http://schemas.microsoft.com/ink/2010/main" type="inkWord" rotatedBoundingBox="7014,6763 8342,6684 8363,7050 7036,7128"/>
              </emma:interpretation>
            </emma:emma>
          </inkml:annotationXML>
          <inkml:trace contextRef="#ctx0" brushRef="#br0">7045 6794 51 0,'0'0'144'0,"0"0"-8"16,0 0-11-16,0 0-10 0,0 0-6 0,0 0-2 16,0 0-11-16,0 0-9 0,0 0 1 0,0 0-8 15,0 0-5-15,0 0-2 0,0 0-9 0,0 0-3 16,-10-2-1-16,10 2-5 0,0 0-3 0,0 0-3 15,0 0-2-15,-7-2 5 0,7 2-6 0,0 0 8 16,0 0-3-16,-7-2 0 0,7 2 1 0,0 0-6 16,0 0-1-16,0 0-3 0,0 0-1 0,-5-2-3 15,5 2-6-15,0 0 1 0,0 0-5 0,0 0-3 16,0 0-3-16,0 0-3 0,0 0-2 0,0 0-1 0,0 0-3 16,0 0 3-16,0 0 3 0,0 0-4 15,24-1-1-15,-17 1 0 0,1-1 0 0,1 1-5 16,-2 0 3-16,1 0-3 0,1 0 0 0,0 0 0 0,0-1 1 15,0 1 2-15,1-1-3 0,-1 1 2 0,0 0 4 16,0 0-4-16,0 0 0 0,1 0-1 0,-2-1 1 16,-1-1-5-16,2 4 5 0,-1-4-5 0,0 2-3 15,0 0 5-15,-1 0 1 0,0 0-4 0,-1 0 1 16,-6 0-2-16,12 0 1 0,-6 0-2 0,0 2 1 16,-6-2-1-16,11 0 0 0,-6 1-1 0,3-1 4 15,-2 0-1-15,-6 0-1 0,12 0 1 0,-6 0 0 16,3-1 0-16,0 1 0 0,1-2-2 0,-1 1 0 15,0 0 3-15,0-2-5 0,2 1 2 0,-2-1-2 0,-1 0 2 16,-1-1 0-16,0 3 1 0,-2-1-3 16,0 0 1-16,-5 2 3 0,8-2 0 0,-8 2 0 15,6-2 1-15,-6 2-7 0,0 0-19 0,0 0-20 0,0 0-29 16,0 0-4-16,0 0-11 0,0 0-13 16,0 0 0-16,-21 8-8 0,13-4-15 0,0-1-5 0,0 1-13 15,0 0-30-15,-4 2-110 0,3-4-300 0,2 2 133 16</inkml:trace>
          <inkml:trace contextRef="#ctx0" brushRef="#br0" timeOffset="308.94">7318 6792 15 0,'-7'-1'163'0,"7"1"-2"16,0 0-15-16,-7-1-8 0,7 1-5 0,0 0-6 15,-9 2-6-15,9-2-8 0,-5 3-1 0,2 1-4 0,3-4-10 16,-6 6-1-16,2-1-2 0,1-1-10 0,1 2-1 16,-3 1-5-16,1 0-1 0,1-1-10 15,0 5 6-15,0-3-7 0,-1 4-2 16,2-3-5-16,-2 3-5 0,1-1-7 0,0-2-1 0,0 1-7 0,-1 1-1 16,2 1-9-16,-1-2 4 0,0-1-4 15,1 0-1-15,0-2-2 0,-1 1-3 0,2-1-3 16,-2 0-1-16,0-1-3 0,2 0 0 0,-1-2-4 0,2-4-15 15,-3 8-18-15,3-8-18 0,-1 7-16 0,1-7-17 16,-1 5-16-16,1-5-10 0,0 0-16 0,0 0-38 16,0 0-207-16,0 0-388 0,0 0 173 0</inkml:trace>
          <inkml:trace contextRef="#ctx0" brushRef="#br0" timeOffset="778.63">7621 6745 54 0,'0'0'174'0,"0"-6"-3"0,0 6-6 16,0 0-9-16,0 0-4 0,0 0-4 0,0 0-7 16,-2-9-4-16,2 9-4 0,0 0-5 0,0 0-10 15,0 0 1-15,0 0-11 0,0 0-8 0,0 0-16 16,0 0-5-16,-5-2-7 0,5 2-8 0,0 0-1 16,-11 9-5-16,6-6-5 0,0 3 3 0,0 1-5 15,1-1-1-15,-1 1-1 0,-2 1 1 0,-1 1-5 16,2 0 1-16,1-2-3 0,2 2-3 0,-4 3-5 15,3-5 1-15,-2 3-1 0,4-1 1 0,-2 2-6 0,1 0-2 16,1-4-1-16,1 1-3 0,0 2-2 0,0-1-1 16,0-1-1-16,0 1-1 0,1-2-2 15,0 0-3-15,0 1 0 0,1-1 0 0,-1 0-2 0,0-7 0 16,-1 11 1-16,1-6-5 0,0-5 4 0,1 9-4 16,-1-9-5-16,0 9-16 0,0-5-13 0,0-4-10 15,1 7-13-15,-1-7-13 0,3 7-17 0,-3-7-22 16,3 3-18-16,-3-3-31 0,6 0-24 0,-6 0-67 15,0 0-146-15,14-7-418 0,-6 4 186 0</inkml:trace>
          <inkml:trace contextRef="#ctx0" brushRef="#br0" timeOffset="1327.4">7724 6845 198 0,'0'0'180'16,"-9"-5"-19"-16,9 5-9 0,0 0-10 0,0 0-14 0,0 0-11 16,0 0-10-16,-4 12-9 0,4-12-8 0,-4 9-2 15,4-5-9-15,-3 1-5 16,3 0-1-16,-4 1-1 0,4 0-7 0,0-6-6 0,-3 12-5 16,1-9-4-16,2-3 0 0,-2 9 2 0,2-3-10 0,0-1-3 15,0-5 0-15,-3 10-5 0,3-10-3 0,-2 7-8 16,2-2 1-16,0-5 0 0,0 0-2 0,0 9-3 15,0-9-1-15,-1 5-1 0,1-5 1 0,0 0-3 16,0 0 3-16,1 6 0 0,-1-6-3 0,0 0-1 16,0 0-2-16,0 0-2 0,0 0 2 0,7-13-6 15,-5 8 0-15,1-1-2 0,1-1-6 0,0 0-3 16,-1 1-1-16,0-2 1 0,0 0 1 0,1-1 2 0,1 2-3 16,0-1 1-16,-2 1-1 0,1-1 0 15,0 2-1-15,0 0-2 0,-1 1 5 0,3-1 4 16,-4 3 2-16,1-2 4 0,-1 1-5 0,-2 4 9 0,7-6 1 15,-3 3-1-15,-1-1 1 0,-3 4-3 0,4-4-2 16,-4 4-3-16,6-3 4 0,-6 3-3 0,0 0 2 16,7 0 0-16,-7 0-2 0,0 0 3 0,7 3 1 15,-7-3 12-15,7 4 4 0,-4-1 0 0,-2 1 6 16,2 1-3-16,0-2 5 0,-1 4-6 16,0 0 3-16,2-1-1 0,-3 0-1 0,1 1-6 0,1-1 1 15,-2 3-2-15,2-1-1 0,-3-3-3 0,3 2 1 16,-2 0-4-16,1-1 1 0,-1 1-1 0,0-3 0 15,1 2 0-15,-2-6-1 0,1 9-3 0,-1-9-13 16,3 6-18-16,-2-3-15 0,-1-3-16 0,2 7-17 16,-2-7-22-16,1 4-18 0,-1-4-18 0,0 0-14 15,0 0-34-15,0 0-210 0,0 0-415 0,0 0 184 0</inkml:trace>
          <inkml:trace contextRef="#ctx0" brushRef="#br0" timeOffset="1650.83">7957 6752 137 0,'0'0'147'0,"0"0"-6"15,0 0-6-15,0 0-3 0,0 0-10 0,12 3-7 0,-12-3-7 16,7 4-16-16,-4-1 6 0,1 0-9 0,-1 0-8 15,1 1-15-15,0 1 9 0,0 0-3 0,1 2-3 16,-1 0 0-16,0 0-1 0,-3 2 6 0,4 3-3 16,-4 1 0-16,0 0-5 0,1-1-3 0,-2 3-5 15,0-2 0-15,0-1-3 0,0-1 0 0,-3-1-5 16,3-1-4-16,0-1-5 0,-1 0 0 0,-1 1-5 0,-1-2 1 16,2 0-6-16,-2 0 0 0,2-1-7 15,-1-1 2-15,1 0-14 0,-2 0-20 0,3-5-19 16,-1 5-28-16,1-5-25 0,-3 6-40 0,3-6-30 0,0 0-237 15,0 0-420-15,0 0 186 0</inkml:trace>
          <inkml:trace contextRef="#ctx0" brushRef="#br0" timeOffset="2144.07">8152 6937 166 0,'0'0'216'0,"0"0"-16"0,0 0-17 16,0 0-19-16,0 0-14 0,0 0-12 0,0 0-18 0,0 0-5 15,0 0-10-15,0 0-1 0,0 0 1 0,0 0-11 16,0 0 2-16,0 0-3 0,0 0-6 0,0 0-6 16,18-4-6-16,-11 3-9 0,-7 1-2 15,10-3-5-15,-1 3-5 0,-4 0-7 0,2-3-3 0,0 3-7 16,1 0-2-16,-8 0-5 0,11 0-4 0,-6-2-4 15,-5 2 0-15,11 2-1 0,-5-2-5 0,-6 0 1 16,10-2-3-16,-10 2 0 0,8 0 1 0,-8 0-5 16,8 2 2-16,-8-2-6 0,9-2 3 0,-9 2-4 15,7 2 3-15,-7-2-1 0,9-2 0 0,-9 2 1 16,8 0-3-16,-2 0 4 0,-6 0-3 0,8-2 0 16,-2 0-5-16,-6 2-14 0,8-1-13 15,-8 1-21-15,7-2-9 0,-7 2-19 0,6 0-20 0,-6 0-27 0,0 0-36 16,0 0-28-16,0 0-184 0,0 0-400 0,0 0 178 15</inkml:trace>
          <inkml:trace contextRef="#ctx0" brushRef="#br0" timeOffset="2451.49">8166 7054 52 0,'3'7'196'16,"-3"-7"-7"-16,0 0-8 0,8 0-7 0,-2 0-9 0,-6 0-7 16,14-2-8-16,-6 2-7 0,2-2-14 0,0 0-11 15,-1 1-11-15,0-1-8 0,1-1-12 0,-3 2-8 16,3 1-8-16,-3-3-8 0,0 3-3 0,0-1-9 15,0-1-14-15,0 2-12 0,-7 0-10 0,12 0-13 16,-7 0-19-16,-5 0-15 0,9 0-17 0,-4 2-20 16,-5-2-32-16,7 1-21 0,-7-1-41 0,3 3-137 15,-3-3-325-15,0 0 144 0</inkml:trace>
        </inkml:traceGroup>
        <inkml:traceGroup>
          <inkml:annotationXML>
            <emma:emma xmlns:emma="http://www.w3.org/2003/04/emma" version="1.0">
              <emma:interpretation id="{C917FD6A-9A8E-42AE-9103-19B51F38C48F}" emma:medium="tactile" emma:mode="ink">
                <msink:context xmlns:msink="http://schemas.microsoft.com/ink/2010/main" type="inkWord" rotatedBoundingBox="8517,6716 10402,6605 10430,7081 8545,7192"/>
              </emma:interpretation>
            </emma:emma>
          </inkml:annotationXML>
          <inkml:trace contextRef="#ctx0" brushRef="#br0" timeOffset="5391.09">8677 6745 106 0,'0'0'95'0,"0"0"1"0,0 0-3 0,3-6-6 15,-3 6-3-15,0 0-3 0,0 0 6 0,1-3-5 16,-1 3 2-16,0 0-3 0,0 0 0 0,0 0-9 15,2-6 4-15,-2 6-2 0,0 0 1 0,0 0-1 16,0 0-2-16,0 0-4 0,0 0-6 0,1-7-1 16,-1 7 2-16,0 0-1 0,0 0-1 0,0 0-4 15,0 0-6-15,0 0-1 0,0 0-5 0,-1-7-7 16,1 7 3-16,0 0-6 0,-5-4-3 0,5 4-4 16,0 0-5-16,-6-2-3 0,6 2 0 0,0 0-2 15,-7-2-2-15,7 2-2 0,0 0-1 0,-11 2-4 16,11-2 1-16,-9 1-1 0,9-1-3 0,-9 4 1 15,4-2 0-15,0 1-2 0,5-3 1 0,-9 4-2 16,4-1-2-16,0 0 0 0,2-1 7 0,-4 1-2 0,2-1 4 16,0 2-5-16,2-2 3 0,3-2 1 0,-10 5 1 15,6-1-2-15,1-2 3 0,3-2 1 0,-6 5-2 16,2-3-2-16,4-2 0 0,-7 5-1 0,5-2-3 16,2-3 2-16,-5 7-2 15,2-4 2-15,3-3-3 0,-4 8-5 0,1-3 4 0,2-1 2 0,-2 1 2 16,3-5-1-16,-2 10-6 0,1-4 5 0,0 1 1 15,1 1-5-15,0-3 4 0,1 3 2 0,-1-2-3 16,0 1 1-16,2 0-2 0,-1 2-1 0,1-3 2 16,0 1-2-16,0 0 0 0,-1 0 0 0,3 0 3 15,-1-1-2-15,1 1 0 0,-1 1 0 0,1-2 1 16,-3-2-2-16,1 3 3 0,3-1-4 0,-2-1 3 16,-1-1-2-16,2 0 1 0,-1 1-1 0,-1-1 2 0,2 2 0 15,0-2-4-15,-3 0 5 0,2-1 1 16,-3-3-8-16,4 7 7 0,-1-4 0 0,-3-3-1 15,4 3-2-15,-4-3 4 0,5 3 8 0,-5-3 4 0,5 3 3 16,-5-3 3-16,0 0-2 0,10-2 0 0,-10 2-4 16,10-1 4-16,-6-2-7 0,-4 3 0 0,8-2-1 15,-3 1 0-15,-1-1-4 0,-4 2 0 0,7-4 1 16,-3 3-10-16,-4 1-7 0,6-1-12 0,-6 1-13 16,0 0-11-16,6-2-15 0,-6 2-10 0,0 0-14 15,0 0-12-15,7 4-17 0,-7-4-20 0,0 0-16 16,1 6-28-16,-1-6-168 0,0 0-369 0,0 0 163 15</inkml:trace>
          <inkml:trace contextRef="#ctx0" brushRef="#br0" timeOffset="5748.2">8825 6923 112 0,'0'0'155'0,"0"0"-12"0,0 0-14 16,0 0-2-16,0 0-6 0,0 0-5 0,0 0-6 0,0 0-3 16,-10 12-1-16,10-12-3 0,0 0-7 0,0 8-4 15,0-8-2-15,3 6-4 0,-3-6-3 0,-2 8-3 16,2-8 1-16,0 10 1 0,-1-6-10 0,1-4 4 15,0 12-3-15,0-7-6 0,0 1-4 0,0-6-1 16,-2 12-2-16,-1-5-5 0,2 0-6 0,0-1-5 16,-1 1-3-16,0-1 0 0,0 0-10 0,-1-2 0 0,0 2-5 15,2-1 0-15,-2-1-6 0,3-4-7 16,-3 7-21-16,3-7-13 0,-1 5-20 0,1-5-16 16,-3 4-19-16,3-4-10 0,0 0-10 0,0 0-20 0,0 0-33 15,0 0-222-15,0 0-399 0,0 0 176 16</inkml:trace>
          <inkml:trace contextRef="#ctx0" brushRef="#br0" timeOffset="6972.64">9012 6791 126 0,'0'0'184'0,"0"0"-13"0,0 0-21 15,0 0-10-15,0 0-19 0,0 0-14 0,0 0-20 16,0 0 3-16,0 0-2 0,0 0-4 0,0 0-8 16,0 0-6-16,2 17 7 0,-2-17-4 0,1 8-7 15,0-4-3-15,0 2 1 0,1-2-4 0,-2 3-1 16,3 0-5-16,-3-2-4 0,2 1-3 0,-2 1 0 0,0-1-8 16,2 1 4-16,-1 0-4 0,-1 0 1 15,0-1-7-15,0 1-2 0,2 1-2 0,-2-8-5 0,0 9 2 16,0-9-4-16,0 9 1 0,0-5-5 0,0-4-2 15,1 7 3-15,-1-7-5 0,2 6-4 0,-2-6 0 16,0 0 0-16,0 7-3 0,0-7 3 0,0 0 2 16,0 0-1-16,0 0 0 0,1 5 1 0,-1-5 0 15,0 0 9-15,0 0 4 0,0 0-1 16,0 0-2-16,0 0-2 0,0 0-1 0,0 0-4 16,0 0-1-16,0 0 0 0,0 0 0 0,0 0-5 0,0 0 0 15,0 0 0-15,0 0-4 0,0-21 3 0,0 21-3 16,1-7 0-16,-1 7-3 0,-1-8 2 0,1 8-1 15,3-9 3-15,0 5-4 0,-3-2 1 0,0 6-3 16,3-8 3-16,-1 4-2 0,1 0-1 0,-1-1-1 16,0 1 1-16,-2 4 1 0,5-7-2 0,-2 3-4 0,-1 0-4 15,1 0-1-15,-3 4 1 0,7-7 0 0,-4 2 0 16,1-1-2-16,-1 3 7 0,-1-2-3 16,1 0 2-16,0 1 2 0,0 0-6 0,-1-2 3 0,2 1 2 15,0 0 0-15,-1 1 2 0,0 0-2 0,0-1-1 16,1-1 2-16,-1 3 3 0,0-1-2 0,0-1 1 15,-3 5-2-15,6-8-2 0,-3 5 0 0,1-2 5 16,-1 3-3-16,-3 2 2 0,7-8-2 0,-4 7-2 16,0-4 2-16,-3 5-1 0,7-5 0 0,-4 2 3 15,1 1-4-15,-4 2 2 0,6-5 2 0,-2 3 0 16,-4 2-1-16,7-3-2 0,-7 3 2 0,6-2-5 16,-6 2 6-16,7-2-5 0,-7 2 0 0,7 0 5 15,-7 0-1-15,7 2 0 0,-2 0-1 0,-5-2 2 16,8 4-3-16,-4-2-1 0,1 2 5 0,-2-2-3 15,-3-2 2-15,7 7 2 0,-4-4-2 0,-1 1 5 16,1 0-3-16,-1 1 3 0,1-1 0 0,-2 2 1 0,2-1-3 16,0 0 7-16,0 1-3 0,-2-2 3 0,0 3-1 15,1 0 3-15,0 0 1 0,-1-1 1 0,-1 2 2 16,0-1 2-16,2 1-3 0,-2 0 4 0,0 0 0 16,0 0 3-16,0 1 1 0,-2-2 0 0,1 5-2 15,-2-4 1-15,1 0 1 0,1 0 3 0,-2 0-3 16,2 1-2-16,-1-2-2 0,1 0-3 0,-1 0-1 15,1-1-1-15,1-1-3 0,-1 1 1 0,1 1 0 16,0-7 1-16,0 10-4 0,1-6 2 0,0 2-3 16,2-4 1-16,0 3-13 0,0-2-13 0,1 1-18 15,1-1-13-15,-2-1-16 0,2 1-21 0,2-1-25 16,0-2-37-16,1 0-33 0,2 0-240 0,-4-1-454 16,1-2 201-16</inkml:trace>
          <inkml:trace contextRef="#ctx0" brushRef="#br0" timeOffset="7922.52">9504 6915 20 0,'0'0'150'0,"0"0"-11"15,0 0 2-15,0 0-5 0,0 0-6 0,0 0-10 16,0 0-8-16,0 0-5 0,0 0-13 0,0 0-10 0,0 0-6 16,0 0-13-16,0 0-3 0,0 0-10 0,0 0 1 15,0 0-8-15,0 0 0 0,0 0-6 0,0 0-5 16,0 0-6-16,0 0 0 0,0 0 6 16,0 0 8-16,0 0-5 0,0 0 3 15,0 0-4-15,0 0-1 0,0 0-2 0,17 0 1 0,-17 0-3 0,11-1-1 16,-1-1-2-16,-3 1 0 0,0 0-5 0,3 1-1 15,-1-2-2-15,1 2-3 0,0-2 0 0,0 2-1 16,0-1-4-16,-1 0 2 0,-1-1-2 0,2 2 1 16,-3-2-4-16,3 1-1 0,-1 0 0 0,0-2-3 15,-2 3 1-15,0-2 1 0,0 1-1 0,-2-1-4 16,3 0 4-16,-8 2-5 0,11-2 4 0,-8 0-3 16,-3 2-1-16,8-1-2 0,-8 1-3 0,7-1-4 15,-7 1-5-15,7 0-3 0,-7 0-2 0,6-1-4 0,-6 1-4 16,0 0-5-16,7-1-11 0,-7 1-7 0,0 0-13 15,7 0-7-15,-7 0-13 0,0 0-13 0,0 0-20 16,0 0-15-16,7-2-141 0,-7 2-291 0,0 0 129 16</inkml:trace>
          <inkml:trace contextRef="#ctx0" brushRef="#br0" timeOffset="8356.22">9683 6768 141 0,'0'0'163'16,"0"0"-11"-16,0 0-9 0,0 0-5 0,0 0-14 16,0 0-8-16,0 0-18 0,0 0-6 0,0 0-11 15,0 0-9-15,0 0 1 0,0 0 4 0,0 0 0 16,7 14-4-16,-7-14-2 0,-3 12-3 0,2-3 3 15,-1 0 0-15,-2 3-14 0,1 1 5 0,-1 2-9 16,-1-2-3-16,0 5-6 0,-1 1-6 0,1-5 1 16,0-1-6-16,0 2-2 0,0 3-2 0,0-3-4 0,1-2-1 15,0 1-9-15,-1 0-23 0,3-1-20 0,-1 0-23 16,1 0-19-16,-1-2-32 0,2-1-18 16,1-2-42-16,-3 0-148 0,3 0-337 0,0-4 149 0</inkml:trace>
          <inkml:trace contextRef="#ctx0" brushRef="#br0" timeOffset="10293.6">10161 6719 23 0,'0'0'146'0,"-4"-5"-3"0,4 5-5 15,-6-4-14-15,6 4-6 0,-4-6-12 0,0 3-6 0,4 3-9 16,-5-7 1-16,3 5-5 0,2 2 3 0,-7-6-3 16,7 6-5-16,-1-4-9 0,1 4-5 15,-4-4-6-15,4 4-7 0,-8-4-3 0,8 4-7 0,-5-4 1 16,5 4-10-16,-6-2-3 0,6 2-3 0,-10-2-3 16,7 1-1-16,3 1-5 0,-8 0 3 15,8 0-3-15,-9 0-1 0,9 0 0 0,-10 1-4 0,5 0 1 16,5-1-7-16,-13 1 9 0,9 0 3 0,-3 0-6 15,3 2 2-15,4-3-1 0,-12 5 2 0,8-2 0 16,0-1 2-16,-2 2-4 0,1 0 1 0,0 0-2 16,0 0-5-16,2 0-2 0,-2 0 6 0,-1 1-2 15,3 2-1-15,-1-2-1 0,0 1 4 0,1-1-3 16,0 1-2-16,0 1 0 0,0 0 2 0,0-1-1 16,1 1-2-16,0 0-1 0,1 0 3 0,1 0-3 0,-2 0 1 15,2 0-2-15,0 0-3 0,0-2 5 16,0-5-1-16,3 12-2 0,-1-4 1 0,2-1-3 0,-3 0 4 15,2-1-2-15,1 3 1 0,2-2-4 0,-2-1 7 16,1-2-4-16,0 2 1 0,2 0-6 0,-2-2 8 16,0-1-3-16,-2 1-5 0,4 0 1 15,-3-1 2-15,-1 1 0 0,1-2 3 0,0 1-1 0,-4-3 2 16,7 4-5-16,-4 0-3 0,-3-4 7 0,5 4-2 16,-1-3-2-16,-4-1 2 0,5 0-2 0,-5 0-2 15,6 4 4-15,-6-4-5 0,7 2-8 0,-7-2-13 16,7 2-13-16,-2-1-14 0,-5-1-18 0,9 2-15 15,-5-1-20-15,-4-1-16 0,7 1-24 0,-7-1-58 16,10 0-114-16,-4 0-337 0,-6 0 149 0</inkml:trace>
          <inkml:trace contextRef="#ctx0" brushRef="#br0" timeOffset="11011.25">10262 6946 20 0,'0'0'168'0,"0"0"-13"0,-9-7-6 16,9 7-14-16,0 0-18 0,0 0-11 0,0 0-9 15,0 0-12-15,1-10-5 0,-1 10-12 0,0 0-5 16,3-10-5-16,1 7-9 0,-4 3-2 0,3-6 4 16,0 2-6-16,1 0-3 0,-4 4-4 0,5-7 10 15,-3 5-6-15,1-1 0 0,1 0-6 0,-4 3 0 16,6-5-3-16,-6 5-4 0,4-1-3 16,-4 1-5-16,0 0-2 0,5-3-1 0,-5 3-1 0,0 0-6 15,0 0 0-15,6 0 0 0,-6 0 0 0,0 0-2 16,7 6-6-16,-7-6 7 0,3 8-6 0,-3-5 2 0,0-3 4 15,2 10-1-15,-1-5-1 0,-1 1-2 0,0-6 0 16,-1 13 5-16,-1-6-3 0,1 0 6 16,-1 1 1-16,-1 0-2 0,-1-1 2 0,3 1-1 0,-2-1 4 15,-1 2 0-15,1-2 0 0,-1 0-2 0,-1-1 0 16,0 1 2-16,2 1-2 0,-3-2 0 0,1 1-3 16,0-1-2-16,0-1 1 0,1 0-1 0,-2-2-5 15,2 2 3-15,-3-2-1 0,4 1-1 0,-1 0 1 16,-2-2 1-16,6-2-1 0,-7 5-1 0,4-3 2 15,3-2 5-15,-4 1 2 0,4-1-4 0,0 0 2 16,-7 3-1-16,7-3 2 0,0 0-4 0,0 0-2 16,0 0-1-16,0 0 1 0,0 0-1 0,0 0 0 15,0 0-2-15,0 0 0 0,0 0-1 0,0 0-10 0,0 0 10 16,0 0-1-16,7-16-2 0,-7 16 1 0,4-4-6 16,-4 4 3-16,6-2 0 0,-6 2 0 0,7-4-2 15,-7 4 3-15,10-2-2 0,-6 1-8 0,-4 1 10 16,10 0 1-16,-3 0-4 0,-1 0-2 0,2 0 4 15,-1 0-1-15,0 1 1 0,0 0 0 0,1 1-2 16,-2-1-1-16,4 1 5 0,-3-2-2 0,3 2-5 16,-3-1 4-16,1 1 2 0,-2 0-3 0,1-2 2 15,-1 2-1-15,-1-2 4 0,1 1-3 16,-6-1 2-16,10 0-1 0,-6 1-6 0,-4-1-7 0,9 2-13 16,-9-2-6-16,8 1-11 0,-8-1-20 0,7 2-6 15,-7-2-15-15,5 2-17 0,-5-2-21 0,0 0-59 16,0 0-122-16,9-6-327 0,-9 6 144 0</inkml:trace>
        </inkml:traceGroup>
        <inkml:traceGroup>
          <inkml:annotationXML>
            <emma:emma xmlns:emma="http://www.w3.org/2003/04/emma" version="1.0">
              <emma:interpretation id="{DD9B0753-1237-48E0-9F7E-667798FD5746}" emma:medium="tactile" emma:mode="ink">
                <msink:context xmlns:msink="http://schemas.microsoft.com/ink/2010/main" type="inkWord" rotatedBoundingBox="10578,6472 13251,6314 13290,6985 10618,7143"/>
              </emma:interpretation>
            </emma:emma>
          </inkml:annotationXML>
          <inkml:trace contextRef="#ctx0" brushRef="#br0" timeOffset="14247.11">10957 6486 21 0,'0'-8'155'0,"0"8"-14"0,0 0-6 0,0 0-10 0,0 0-2 15,0-9-6-15,0 9-5 0,0 0 0 0,0 0-2 16,-2-4-4-16,2 4-3 0,0 0-2 0,0 0-3 16,0 0 1-16,0 0-4 0,0 0-3 0,0 0-3 15,0 0-7-15,0 0-10 0,0 0-9 0,0 0-4 16,0 0-8-16,0 0 0 0,0 0-3 0,0 0 3 16,-11 9-2-16,5-2-3 0,2 1-4 15,-2-1-1-15,0 4-3 0,-1-2-4 0,0 0-1 0,-1 3 1 16,1-1-5-16,2-1-3 0,1-1 1 0,1 2-2 15,-1-2-6-15,2 3-1 0,1-2-2 0,1-1 2 16,0 0 0-16,2 0 1 0,0 0-5 0,1 0 4 16,1-1-3-16,0 0 1 0,2 0-6 0,2 1 4 15,-3-2-3-15,2-2 3 0,1 2-2 0,-1-2-10 0,0 0-21 16,3 0-15-16,-3-1-23 0,0 1-19 0,-1-1-23 16,-1-1-28-16,0 0-24 0,-1 0-27 0,-1-1-36 15,-3-2-139-15,0 0-381 0,6 3 168 0</inkml:trace>
          <inkml:trace contextRef="#ctx0" brushRef="#br0" timeOffset="14783.02">11106 6633 16 0,'0'0'167'0,"0"0"-5"0,0 0-8 0,0 0-9 16,0 0-10-16,-4 16-18 0,4-16-3 0,0 7-12 16,0-7-8-16,-2 7-2 0,2-1 0 0,0-6-9 15,0 10-7-15,2-4-4 0,-2-6-10 16,-2 9-5-16,2-9-4 0,2 7-5 0,-2-2-3 16,0-5-7-16,0 9-2 0,0-9-2 0,0 6-4 15,0-6-1-15,2 6 1 0,-2-6-4 0,0 0-3 16,0 0-2-16,0 6-6 0,0-6 4 0,0 0 2 0,0 0-2 15,0 0 0-15,0 0-4 0,0 0-8 0,0 0-6 16,0 0-12-16,8-12-9 0,-5 7-9 0,1-3-3 16,-1 1-3-16,-1 0-4 0,2-1-1 0,-1-1 1 15,0 2 2-15,0-1 6 0,1 1 0 0,-3 1 6 16,3-2-3-16,-1 1 5 0,-1 1 9 0,-1 1 3 16,2 0 7-16,-1 1 5 0,0-1 6 0,-2 5 5 0,5-7 2 15,-3 3 7-15,-2 4 0 0,3-6-3 16,-3 6-1-16,5-4 2 0,-5 4-5 0,0 0-1 15,5-2 0-15,-5 2 4 0,0 0-8 0,0 0 10 0,10 6 1 16,-8-3 3-16,-2-3 2 0,7 7 3 0,-5-4 6 16,1 2-3-16,-1 0 5 0,1 0 2 0,-1 2-5 15,3-1 0-15,-2 0 1 0,1 1-3 0,-1-1 0 16,0-1 3-16,-1 3-7 0,2-3 3 16,-1 1-9-16,-2-1 1 0,3 0-4 0,-3 0 3 15,1 0-4-15,-2-5 1 0,3 8-7 0,-1-4-15 0,0-1-19 16,-2-3-18-16,2 9-25 0,-2-9-33 0,0 6-30 15,0-6-31-15,0 0-196 0,1 4-383 0,-1-4 169 16</inkml:trace>
          <inkml:trace contextRef="#ctx0" brushRef="#br0" timeOffset="15031.02">11355 6659 71 0,'5'-2'227'0,"-1"1"-16"0,1-2-14 0,-5 3-15 16,11-4-13-16,-2 1-19 0,-1 0-6 16,-3 1-18-16,3 0-12 0,1-1-7 0,-1 1-13 0,-1 1-3 15,1 0-11-15,1-1-8 0,-2 0-9 0,1 0-2 16,0 2-8-16,-1 0-8 0,0 0-2 0,-7 0-6 16,11 0-4-16,-5 0-3 0,-6 0-3 0,10 1-3 15,-4 0-12-15,-6-1-15 0,9 1-13 0,-3 0-12 16,-6-1-19-16,8 2-25 0,-8-2-22 0,6 1-31 15,-6-1-22-15,0 0-176 0,0 0-347 0,6-5 153 16</inkml:trace>
          <inkml:trace contextRef="#ctx0" brushRef="#br0" timeOffset="15339.64">11470 6536 136 0,'0'0'205'0,"0"0"-18"0,0 0-23 0,0 0-13 16,0 0-17-16,0 0-13 15,0 0-13-15,0 0-5 0,0 0-6 0,0 0-5 0,0 0-4 0,6 17 0 16,-5-10-5-16,-1 0-6 0,-1 0 1 0,2 2-9 16,0-1 9-16,-1 0-7 0,0 0-3 0,1 0-7 15,-2 2-4-15,1 1-6 0,1-4-3 16,-1 2-2-16,-1-2-4 0,1 2-6 0,-1 0-1 0,1-1-8 15,-1-1 4-15,0 0-5 0,1 1-1 0,-1-3-2 16,0 1 0-16,1-6-4 0,-2 10-10 0,1-6-18 16,1-4-15-16,-2 7-17 0,2-7-20 0,0 0-14 15,0 7-26-15,0-7-14 0,0 0-17 0,0 0-58 16,0 0-146-16,0 0-362 0,0 0 161 0</inkml:trace>
          <inkml:trace contextRef="#ctx0" brushRef="#br0" timeOffset="15674.59">11679 6567 161 0,'0'0'163'15,"0"0"-7"-15,5-2-23 0,-5 2 1 0,0 0-9 16,0 0-6-16,0 0-6 0,6 6-4 0,-6-6-2 16,4 7-4-16,-3-4-6 0,-1-3-4 0,3 8-3 15,-2-2-2-15,-1-6-2 0,1 10-7 0,0-3-5 16,-1 2-2-16,0-3-5 0,0 1-6 0,0-1-5 0,0 1-5 16,-1 0-4-16,0-2-7 0,1-5-1 15,0 10-5-15,0-10-3 0,-1 9-5 0,1-4 2 16,0-5-8-16,-1 7-12 0,1-7-18 0,0 6-16 0,0-6-17 15,1 7-12-15,-1-7-18 0,0 0-18 0,2 3-24 16,-2-3-48-16,0 0-176 0,0 0-368 0,0 0 163 16</inkml:trace>
          <inkml:trace contextRef="#ctx0" brushRef="#br0" timeOffset="15993.52">11845 6447 36 0,'3'5'174'0,"-1"0"-14"16,2 1-10-16,-1 0-6 0,1 3-5 0,-1-1-7 0,1 2-7 15,1 1-7-15,-2 2-7 0,1-2-6 0,-1 2-11 16,0 0-7-16,-1-1-4 0,0 1-9 0,-2 0-4 16,2-1-6-16,-3 0-8 0,-1-1-6 0,2-1-5 15,-1 2-2-15,-1-3-3 0,-1 0-2 16,0 0-8-16,-1 0-16 0,0-1-18 0,0 0-18 16,0-1-30-16,-1 0-29 0,1-1-27 0,0-2-56 0,-2 1-129 15,2-2-315-15,0-2 140 0</inkml:trace>
          <inkml:trace contextRef="#ctx0" brushRef="#br0" timeOffset="16494">12133 6436 19 0,'-12'1'180'0,"12"-1"-6"16,-8 3-7-16,4-1-9 0,-2 0-13 0,2 1 2 0,-2 1-8 16,0 1-15-16,0 1-9 0,0-1-11 0,2 2-1 15,-1 0-7-15,0 1-4 0,1 1-3 16,-1 1-10-16,0-1-6 0,1 2 2 0,1 0-9 0,3-2-3 15,0 2-2-15,0 1-5 0,1 0-5 0,1-3-5 16,-1 1-1-16,2-1-3 0,1 3-4 16,-1-3-5-16,1-1-3 0,-1 2 0 0,1 1-6 0,0-3 3 15,0 0-4-15,-1 0-1 0,1-1-6 0,-2-1-24 16,1 1-17-16,0-2-17 0,-1-1-22 0,0 1-15 16,0-1-28-16,3-1-23 0,-2-1-29 0,-3-2-198 15,7 2-386-15,-7-2 171 0</inkml:trace>
          <inkml:trace contextRef="#ctx0" brushRef="#br0" timeOffset="17011.39">12278 6581 81 0,'0'0'171'15,"0"0"-21"-15,0 0-15 0,0 0-16 16,4-2-4-16,-4 2-17 0,0 0-7 0,0 0-11 0,0 0-1 15,3 10-1-15,-3-10 0 0,0 7-5 0,0-7-4 16,0 9 1-16,0-3-5 0,0 1-1 0,0-7-1 16,-2 11-2-16,1-4-5 0,1-1-4 15,0-1-4-15,0 3-7 0,-2-2 5 0,2-6-5 0,0 9-7 16,0-3 1-16,0-6-5 0,-1 7-5 0,1-7 1 16,-1 8-3-16,1-8-2 0,1 4-3 0,-1-4 1 15,0 0 1-15,0 0-1 0,0 0-3 0,0 0-5 16,0 0-10-16,0 0-6 0,0 0-8 0,0 0 0 15,0 0-19-15,0 0-7 0,10-18-8 0,-6 11-6 16,-1-1-12-16,3-1 6 0,-2-2 3 0,0 2 5 16,2-1 7-16,-4 1 3 0,3 2-2 15,-1-2 16-15,-1 3 3 0,0-1 12 0,-2 0 5 0,2 3 20 0,-2-1 9 16,2 1 8-16,0-1 5 0,-3 5 6 0,4-6 4 16,-4 6 0-16,3-5-5 0,-3 5 4 0,4-4-6 15,-4 4 4-15,6-2-5 0,-6 2 2 0,0 0-2 16,8 0-1-16,-8 0 3 0,7 2 0 0,-7-2 0 15,9 6 5-15,-5-4 2 0,0 2-1 0,2 1 0 16,-2 0-3-16,2 1 1 0,-2 0-5 0,-1 1-2 16,1-1-1-16,0 1-2 0,0 1-5 0,-2-3-4 15,2 2 0-15,-1-1-2 0,-2 2-2 0,2-2 3 16,-2-1-5-16,-1 1 0 0,0-1-1 16,0-5-8-16,0 11-20 0,0-11-23 0,-1 9-17 0,0-6-25 15,1-3-31-15,-3 8-29 0,3-8-28 0,-3 5-43 0,3-5-156 16,0 0-393-16,0 0 174 0</inkml:trace>
          <inkml:trace contextRef="#ctx0" brushRef="#br0" timeOffset="17251.82">12542 6637 81 0,'0'0'211'0,"6"-4"-8"0,0 3-11 16,-2-1-18-16,2 0-6 0,1 0-12 0,0-1-7 0,1 1-11 15,1 0-16-15,-2 0-5 0,1 0-12 0,3 2-14 16,-1-1-8-16,-1-1-9 0,0 2-3 0,1 0-10 16,0 0-5-16,-3-1-8 0,3 1 0 0,-3 0-4 15,3 1-7-15,-3-1-6 0,0 0 0 0,0 0-4 16,-7 0-5-16,11 0-17 0,-6 0-11 0,-5 0-20 16,8 0-15-16,-8 0-25 0,0 0-14 0,7 0-27 15,-7 0-36-15,0 0-53 0,0 0-118 0,0 0-339 16,0-8 150-16</inkml:trace>
          <inkml:trace contextRef="#ctx0" brushRef="#br0" timeOffset="17520.04">12686 6512 3 0,'0'0'225'15,"0"0"-6"-15,0 0-21 0,0 0-18 0,0 0-20 16,-4-1-19-16,4 1-17 0,0 0-12 0,0 0-7 15,0 0-4-15,0 0-3 0,0 0-3 0,0 0-7 16,1 17-8-16,-1-17 5 0,3 11-7 0,-3-5 0 16,0 2-6-16,-1-1-2 0,2 0-7 0,-1 0-6 0,0 2-3 15,0-1-6-15,0 0-5 0,-3 0-5 16,5-1-3-16,-4 0-1 0,2 2-3 16,-3-3-1-16,2 1-3 0,1-1-7 0,-1-1-21 0,-1-1-15 15,-1 1-20-15,-1 0-23 0,1-1-24 0,-1 1-19 16,3-1-26-16,1-4-29 0,-5 4-42 0,5-4-137 15,0 0-363-15,0 0 162 0</inkml:trace>
          <inkml:trace contextRef="#ctx0" brushRef="#br0" timeOffset="18154.64">12907 6551 40 0,'0'0'182'0,"3"-6"-19"0,-2 2-9 0,4 0-8 15,-3 1-13-15,3-1-4 0,-2 1-8 0,1-1-9 0,1 1-6 16,-2 0-7-16,3 0-6 0,-1 1 0 0,-2-1-7 16,2 1-7-16,-5 2-5 0,9-4-6 0,-6 2-5 15,-3 2-8-15,9-2-2 0,-9 2-5 0,8 0-4 16,-8 0-5-16,7 1-4 0,-7-1-6 0,4 2 0 16,-4-2-6-16,6 5 2 0,-5-1 1 0,-1-4 0 15,6 7-2-15,-5-2 2 0,-1 1-6 0,2 1 7 16,-4-2-4-16,2 4 4 0,-2-2 4 0,1 1-3 15,-3-1 1-15,3 0 1 0,-2-1-3 0,0 1 1 16,0-1-3-16,1 0-4 0,-1-1-3 0,-1 1 3 0,1 0-5 16,-1 1-4-16,-1-2 1 0,0 1 4 0,0-1-7 15,0 1 4-15,-1-1-3 16,2-1 0-16,0 0 2 0,-2 1-3 0,2-3-4 0,0 3 3 0,0-2 0 16,1 0-2-16,3-3 1 0,-7 4-2 0,5 1-6 15,2-5 5-15,-4 2-3 0,4-2 1 0,0 0 1 16,-6 3-4-16,6-3-1 0,0 0 1 0,0 0-4 15,0 0 0-15,0 0 2 0,0 0 1 0,0 0-3 16,0 0 5-16,14 4-2 0,-9-4 3 0,-5 0-5 16,12 0 4-16,-5-1-2 0,2 0 0 0,1-1 0 15,0 2 3-15,-1-1-4 0,1 1 2 0,1 0-3 16,-1-2 1-16,0 2 1 0,0-1 3 0,-1 0 2 16,-3 1-7-16,2-2-2 0,-8 2-4 0,11 0-14 15,-7-1-14-15,-4 1-15 0,8 0-16 0,-8 0-12 16,0 0-12-16,7 0-14 0,-7 0-19 0,0 0-23 15,0 0-22-15,0 0-169 0,0 0-365 0,0 0 162 0</inkml:trace>
          <inkml:trace contextRef="#ctx0" brushRef="#br0" timeOffset="18509.03">13151 6416 70 0,'0'0'160'15,"0"0"1"-15,0 0-9 0,0 0-6 0,0 0-9 16,18 5-13-16,-14-2-5 0,2-2-9 0,0 1-4 15,-1 1-11-15,2-1-6 0,-1 3-7 0,2 0 0 0,-2 0-5 16,0 0-7-16,0 1 0 0,-1 1-4 0,1 1-3 16,0 0 4-16,-3 1-9 0,3-1-3 15,-2 1-7-15,-1 4-1 0,-1-3 0 0,-2 3-6 0,-1-2-2 16,0 2-2-16,-3 2-4 0,0-2-4 16,-2-1-3-16,0 2-21 0,-1-1-17 0,-1-1-28 15,-1 1-26-15,1-2-38 0,0 2-38 0,0-2-217 0,1-1-386 16,0-3 170-16</inkml:trace>
          <inkml:trace contextRef="#ctx0" brushRef="#br0" timeOffset="12506.6">10701 6466 104 0,'0'0'112'0,"-9"0"-7"16,9 0-8-16,0 0 0 0,-8 1-10 0,8-1-8 15,-5 0-2-15,5 0-2 0,-8 2-4 0,8-2-5 16,-9 0-4-16,9 0-5 0,-8 0 1 16,2 1-9-16,6-1 2 0,-7 2-9 0,7-2-6 0,-11 1-3 15,8 0 1-15,3-1-2 0,-9 2-8 0,6 0-2 16,3-2-4-16,-7 3 0 0,7-3-1 0,-5 2-6 15,5-2 7-15,-4 3 1 0,4-3-4 0,0 0 3 16,-4 6-8-16,4-6 2 0,-3 6-2 0,3-6-1 16,0 5 4-16,0-5 1 0,0 0-3 0,0 9 5 15,1-4-6-15,-1-5 3 0,0 10-1 0,-1-6 1 0,1-4 1 16,1 10 5-16,1-4-1 0,-2-1 3 16,0-5-2-16,-2 13 1 0,2-8 2 0,2 1 0 15,-2 1-4-15,0-1 3 0,-2 1 3 0,2-1 4 0,-1 2-2 16,1-8-3-16,0 10-1 0,0-4 3 0,0 0-1 15,0-6-3-15,-1 9-2 0,1-4-4 0,0-5 2 16,0 11-6-16,0-5-2 0,0 0 4 0,0-6-1 16,0 12-4-16,1-7 4 0,-1 1-3 0,0-6 1 15,3 9 1-15,-3-2-1 0,1-1-3 0,1-2 4 16,-2 1 0-16,1 0-2 0,-1 1-2 16,3-1-1-16,-2 1 1 0,1-1 4 0,-1 0-5 0,-1-5 2 15,2 10-1-15,0-6 2 0,-2 2-2 0,2-2 2 16,-2-4-3-16,0 10 2 0,-2-5 1 0,4 0-3 15,-2-5 4-15,1 11 2 0,-1-6-1 0,0-5-2 16,0 9-2-16,0-3 2 0,0-1 2 0,0 0-7 16,2 1 4-16,-2-6-5 0,-2 11 7 0,2-6 2 0,0 2 1 15,0-7 0-15,2 10 0 0,-2-6 1 0,0-4-8 16,0 10 7-16,0-5-1 0,0-5-1 0,0 10 3 16,0-6 0-16,0 1-4 0,0-5 4 0,0 9-4 15,0-9 0-15,0 10 0 0,0-6-2 16,0-4 0-16,0 9 1 0,0-3 0 0,0-6-3 0,0 7 3 15,0-7-3-15,0 8 0 0,0-8-2 0,-2 7 2 16,2-7-1-16,2 9-1 0,-2-9 0 0,0 7 0 16,0-7 1-16,0 6-1 0,0-6-1 0,0 7 1 15,0-7-1-15,0 7-1 0,0-7 2 0,0 6-4 16,0-6 3-16,0 7-1 0,0-7 0 0,0 6-1 16,0-6 2-16,0 5 2 0,0-5-3 0,0 7 1 15,0-7-1-15,0 0 0 0,1 8 3 0,-1-8-1 16,0 6 1-16,0-6-2 0,0 6 1 0,0-6 0 15,0 0-1-15,0 6 1 0,0-6-1 0,0 0 0 16,2 7 4-16,-2-7-3 0,0 0 2 0,-2 6 0 16,2-6-5-16,0 0 0 0,4 7 2 0,-4-7 1 0,0 0 1 15,0 8-4-15,0-8 2 0,0 0-3 0,2 5 2 16,-2-5-1-16,0 0 1 0,1 6-2 0,-1-6 0 16,0 0 1-16,0 7 1 0,0-7 0 0,0 0 1 15,0 0-2-15,2 6 4 0,-2-6-7 0,0 0 4 16,2 5-1-16,-2-5 3 0,0 0 0 0,3 5-2 15,-3-5 0-15,0 0 4 0,4 4-1 0,-4-4 2 16,3 3-3-16,-3-3 4 0,0 0 1 0,4 3 3 16,-4-3 3-16,0 0 2 0,9 0-4 0,-9 0 1 15,7-1-6-15,-7 1 5 0,10-2-4 0,-5 1 2 16,2-1-2-16,0-1-1 0,-1 1-14 0,5-1-18 16,-4 0-17-16,3-2-24 0,-1 2-28 0,-2-1-46 0,0 0-11 15,0-1-38-15,0 3-217 0,-2-4-439 16,0 3 194-16</inkml:trace>
        </inkml:traceGroup>
      </inkml:traceGroup>
      <inkml:traceGroup>
        <inkml:annotationXML>
          <emma:emma xmlns:emma="http://www.w3.org/2003/04/emma" version="1.0">
            <emma:interpretation id="{2E274523-B20F-4F8A-A45A-065288D0EAF3}" emma:medium="tactile" emma:mode="ink">
              <msink:context xmlns:msink="http://schemas.microsoft.com/ink/2010/main" type="line" rotatedBoundingBox="12139,7098 13989,6747 14037,6996 12187,7347"/>
            </emma:interpretation>
          </emma:emma>
        </inkml:annotationXML>
        <inkml:traceGroup>
          <inkml:annotationXML>
            <emma:emma xmlns:emma="http://www.w3.org/2003/04/emma" version="1.0">
              <emma:interpretation id="{5209A45B-AD35-4255-984E-7D5E9C350417}" emma:medium="tactile" emma:mode="ink">
                <msink:context xmlns:msink="http://schemas.microsoft.com/ink/2010/main" type="inkWord" rotatedBoundingBox="12139,7098 12417,7045 12461,7273 12183,7326"/>
              </emma:interpretation>
            </emma:emma>
          </inkml:annotationXML>
          <inkml:trace contextRef="#ctx0" brushRef="#br0" timeOffset="21132.65">12197 7130 33 0,'-10'-3'180'0,"10"3"-10"16,0 0-16-16,0 0-10 0,0 0-12 0,0 0-9 16,0 0-7-16,0 0-14 0,9-14 0 0,-9 14-4 15,6-5-2-15,-2 1-8 0,1 2-2 0,4-1-2 16,-4-1 0-16,4 2-6 0,-1-4 0 0,1 3-4 16,1 1-4-16,0-1-8 0,-1 0-5 0,0 0-5 15,-1 1-6-15,1 0-4 0,-2-1-5 0,1 1-5 16,-2 2-4-16,0 0-3 0,-6 0-1 0,8 0-4 15,-8 0-3-15,10 0-3 0,-10 0 1 0,5 4-2 16,-3-1-1-16,1 1 1 0,-3-4-9 0,0 8 6 0,0-8-1 16,0 11 1-16,-3-3-1 0,1-1-5 0,0 1-4 15,-3 2 7-15,1-2-1 0,-1 2-2 0,-1-1 0 16,0 1-1-16,-1 0-1 0,0 1 2 0,2-4-1 16,-2 3 2-16,1-1 1 0,-1-3 0 0,0 1 5 15,1-2-3-15,1 2 0 0,-1-3-1 0,0-1 4 16,1 3 0-16,0-2 1 0,0 0-2 0,1-1 2 15,-1 1-3-15,1-2 4 0,4-2-1 0,-7 4-1 16,3-3-1-16,4-1-2 0,-7 3 0 0,3 0-4 16,4-3 2-16,-10 2 0 0,7-1 0 0,3-1 0 15,0 0-3-15,-9 2 2 0,9-2 1 0,-5 1 2 0,5-1-3 16,0 0-2-16,-7 0 1 0,7 0 0 16,0 0 1-16,0 0 2 0,0 0 1 0,0 0-5 0,0 0 0 15,0 0-3-15,0 0 3 0,0 0-1 16,0 0-5-16,0 0 8 0,25-5-2 0,-16 3 3 0,2-1 4 15,3 1 6-15,-1 0 6 0,4 0 2 0,-2 1-3 16,2-1 3-16,-3 0-5 0,1 1-2 0,-2 0-3 16,1 1-1-16,-4 0 1 0,0-2-3 0,0 2-2 15,-2 2 5-15,1-2-4 0,-2 0-2 0,-2 0-5 16,1 2-11-16,-6-2-18 0,8 1-9 0,-3 0-13 16,-5-1-15-16,7 2-8 0,-7-2-16 0,7 4-26 15,-7-4-25-15,5 3-13 0,-5-3-32 0,5 1-199 16,-5-1-415-16,7 0 184 0</inkml:trace>
        </inkml:traceGroup>
        <inkml:traceGroup>
          <inkml:annotationXML>
            <emma:emma xmlns:emma="http://www.w3.org/2003/04/emma" version="1.0">
              <emma:interpretation id="{B20DCCCE-C97F-4547-96CC-68AFCC175CA5}" emma:medium="tactile" emma:mode="ink">
                <msink:context xmlns:msink="http://schemas.microsoft.com/ink/2010/main" type="inkWord" rotatedBoundingBox="13356,6873 13991,6753 14037,6996 13402,7116"/>
              </emma:interpretation>
            </emma:emma>
          </inkml:annotationXML>
          <inkml:trace contextRef="#ctx0" brushRef="#br0" timeOffset="22432.31">13368 6936 95 0,'0'0'153'16,"0"0"-7"-16,0 0-3 0,0 0-12 0,0 0-8 15,0 0-6-15,0 0-9 0,0 0-8 0,0 0-2 16,0 0-7-16,0 0-12 0,0 0-4 0,0 0-5 16,9-12-8-16,-9 12-6 0,0 0-3 0,8-1-8 15,-8 1-4-15,6-1-4 0,-6 1-6 0,7 0-3 0,-7 0 1 16,9-1-3-16,-9 1-4 0,10 2 0 0,-4-1-4 15,2-1 0-15,-2 2-4 0,2 0 1 16,1-1-4-16,0 2 1 0,0-3 0 0,-1 1 1 0,2 2-2 16,-1-3-1-16,1 3-2 0,0-2 1 0,-1 0 0 15,1-1 0-15,-1 2-3 0,0-1-2 16,0 0 3-16,-2 0-4 0,-1 1-1 0,-1-2 2 0,-5 0 2 16,8 1-3-16,-8-1 1 0,7 0 0 0,-7 0-3 15,5 2 2-15,-5-2-1 0,0 0-2 0,0 0 2 16,0 0-2-16,0 0-7 0,0 0-2 0,0 0-10 15,0 0-10-15,0 0-11 0,0 0-10 0,0 0-16 16,0 0-16-16,0 0-21 0,0 0-23 0,-14 6-21 0,14-6-108 16,0 0-274-16,0 0 121 0</inkml:trace>
          <inkml:trace contextRef="#ctx0" brushRef="#br0" timeOffset="23314.64">13750 6827 74 0,'0'0'144'0,"3"-3"-11"0,-3 3-5 0,3-4-6 15,-3 4-11-15,7-3-4 0,-7 3-6 16,7-2 1-16,-3-1-17 0,-4 3 13 0,9-4-7 0,-4 3-6 15,-1-2-4-15,-4 3-9 0,10-5-2 0,-5 4-7 16,0-2-2-16,0 1-5 0,1 0-5 0,1-1-5 16,1 1-2-16,-3-1-3 0,3 1-9 0,-1 0 1 15,-3 1-3-15,2 0-8 0,-6 1 3 0,11-2-5 16,-5 1-5-16,-1 0-2 0,-5 1-3 0,9 0 1 16,-9 0-1-16,8 1-1 0,-4 1 0 0,-4-2-1 15,5 2-3-15,-5-2-1 0,6 4 1 0,-4-1 0 16,-2-3-2-16,4 7 0 0,-4-7 3 0,1 6-2 15,0-2 2-15,-1-4 1 0,-2 8-2 0,2-8 0 0,-3 9 3 16,1-5-1-16,0 0 0 0,-1 1-3 0,0 0 1 16,-1 1 3-16,1-1-4 0,0-1 1 15,-1-1-2-15,0 0 2 0,1 1 1 0,3-4-5 0,-5 6 2 16,2-3 3-16,3-3-6 0,-3 6-1 0,3-6 2 16,-1 4 1-16,1-4 0 0,0 0-1 15,-4 5 1-15,4-5-1 0,0 0-3 0,0 0 3 0,0 0-2 16,0 0 2-16,0 0 2 0,0 0-1 0,0 0 0 15,0 0 0-15,14 0 1 0,-14 0-2 0,10-3-3 16,-5 1 1-16,1 2 3 0,2-1-2 0,0-1-3 16,-1 2 5-16,-1-1-4 0,-6 1 5 0,12 0-5 15,-4-2 2-15,-8 2-7 0,10-1 2 0,-10 1 4 16,7 0-1-16,-7 0 3 0,7 0-3 0,-7 0 1 16,6 1 0-16,-6-1-3 15,0 0 4-15,7 2-1 0,-7-2 0 0,4 2-3 0,-4-2 6 0,4 5-2 16,-4-5 2-16,3 8-5 0,-2-5 5 0,1 2 0 0,-2-5-2 15,2 7-2-15,-1-4 3 0,1 3 2 16,-2-6-3-16,2 8 2 0,-1-3 0 0,1-1-4 0,0 0 6 16,-2-4-2-16,2 9 2 0,-1-6 1 0,-1-3 2 15,2 10 1-15,-2-7 5 0,0-3 3 0,-1 9 5 16,1-9 4-16,-2 8 2 0,-1-4 0 0,3-4 1 16,-7 7-1-16,0-3 5 0,0 0-5 0,-4-1 2 15,2 0-8-15,-2 0 3 0,0 0-4 0,1-1 0 16,-1 1-2-16,1-2-2 0,0 1 1 0,-3-1-7 15,3 0 0-15,0 0 0 0,0 0-16 0,0 0-11 16,3 0-20-16,-1-1-15 0,1 1-18 0,1 0-26 16,6-1-22-16,0 0-45 0,-12-3-212 0,12 3-407 0,-4-3 180 15</inkml:trace>
        </inkml:traceGroup>
      </inkml:traceGroup>
    </inkml:traceGroup>
    <inkml:traceGroup>
      <inkml:annotationXML>
        <emma:emma xmlns:emma="http://www.w3.org/2003/04/emma" version="1.0">
          <emma:interpretation id="{81E02EBD-B36C-496F-AFFF-E638E37AAF7C}" emma:medium="tactile" emma:mode="ink">
            <msink:context xmlns:msink="http://schemas.microsoft.com/ink/2010/main" type="paragraph" rotatedBoundingBox="8097,7415 9814,7266 9848,7665 8131,781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6E24F23-8006-48F2-8BF7-CB1AC9879258}" emma:medium="tactile" emma:mode="ink">
              <msink:context xmlns:msink="http://schemas.microsoft.com/ink/2010/main" type="line" rotatedBoundingBox="8097,7415 9814,7266 9848,7665 8131,7813"/>
            </emma:interpretation>
          </emma:emma>
        </inkml:annotationXML>
        <inkml:traceGroup>
          <inkml:annotationXML>
            <emma:emma xmlns:emma="http://www.w3.org/2003/04/emma" version="1.0">
              <emma:interpretation id="{B974121D-E602-443B-9E53-18EFC8E40BF1}" emma:medium="tactile" emma:mode="ink">
                <msink:context xmlns:msink="http://schemas.microsoft.com/ink/2010/main" type="inkWord" rotatedBoundingBox="8097,7415 9814,7266 9848,7665 8131,7813"/>
              </emma:interpretation>
            </emma:emma>
          </inkml:annotationXML>
          <inkml:trace contextRef="#ctx0" brushRef="#br0" timeOffset="45117.73">8124 7504 77 0,'0'0'75'0,"0"0"-8"0,0 0-5 0,0 0 2 16,0 0 2-16,0 0 9 0,0 0-1 0,0 0-3 15,0 0-2-15,0 0-1 0,0 0 3 0,0 0-1 16,-7 1 6-16,7-1-4 0,0 0-3 0,0 0-2 16,0 0 4-16,0 0-1 0,0 0-5 0,0 0-1 15,0 0-5-15,0 0-4 0,0 0 0 0,0 0-7 16,0 0 2-16,0 0-4 0,0 0-4 0,0 0 1 15,0 0-7-15,0 0 0 0,0 0-3 16,0 0-1-16,0 0 2 0,0 0 0 0,0 0 2 0,0 0-1 16,0 0 4-16,0 0 0 0,0 0 1 0,0 0 1 15,0 0 0-15,0 0 3 0,0 0-2 0,0 0-7 16,-9-3-2-16,9 3-3 0,0 0 0 0,0 0-5 0,0-7-3 16,0 7-4-16,0 0 0 0,0 0-3 15,3-12-3-15,0 8-1 0,0 1 2 0,-2-2-4 0,2 1 0 16,0-1-3-16,-1 1 2 0,1 0-3 0,0 0 1 15,-3 4-4-15,7-8 2 0,-4 5 2 16,1 0-4-16,-4 3-2 0,3-6 3 0,0 3-2 0,-3 3-1 16,5-4-1-16,-5 4-2 0,6 0 6 0,-6 0-4 15,0 0 0-15,6-3 0 0,-6 3 1 0,0 0-2 16,4-4 1-16,-4 4-1 0,0 0 0 0,0 0 1 16,7-1 0-16,-7 1-2 0,7 0 2 0,-7 0 1 15,0 0-3-15,9 1 1 0,-9-1-1 0,0 0 0 16,8 2 2-16,-8-2-2 0,7 3-1 0,-3-3 3 15,-4 0-1-15,6 3 2 0,-6-3-4 0,7 4 3 16,-3-2-1-16,-1 1-2 0,-3-3 1 0,7 5 0 16,-3-3 2-16,-2 2-4 0,2-1 5 0,-1 2-1 15,1-3 1-15,-1 2 0 0,0 1-1 0,-1-1 2 16,-2-4-3-16,5 5 0 0,-3-1 1 0,1 0 0 0,-3-4 1 16,6 6 0-16,-3-2 1 0,-1 0 0 0,1 0 0 15,-3-4 2-15,5 6-5 0,0-3 6 0,-2 1 0 16,0-1 0-16,-3-3 0 0,5 6 0 0,0-3 0 15,-3-1-4-15,3 1 5 0,-5-3 1 0,7 2-2 16,-3 0-1-16,0 2 2 0,-4-4-4 0,7 1 1 16,-3 1 2-16,-4-2 4 0,0 0-10 0,10 0 10 15,-10 0 0-15,6 0-1 0,-6 0 4 0,0 0-2 16,8-2-3-16,-8 2 2 0,7-4-2 0,-7 4 0 16,5-5 1-16,-3 1-1 0,1 1-3 0,0-3-2 0,-1 2 3 15,0-2 2-15,1-1-5 0,-1 0 4 0,0 2-2 16,-2 0-6-16,2-2 3 0,-2 1 6 15,1-1-6-15,-1 7 2 0,2-9-2 0,-2 4 1 0,0 5 2 16,0-9-1-16,0 9 1 0,0-7 1 16,0 7-4-16,0 0-5 0,1-6-11 0,-1 6-10 0,0 0-13 15,0 0-7-15,0 0 0 0,1-5-5 0,-1 5-4 16,0 0-9-16,0 0-8 0,0 0-19 0,0 0-17 16,0 0-20-16,0 0-25 0,0 0-39 15,0 0-104-15,0 0-319 0,5 16 141 0</inkml:trace>
          <inkml:trace contextRef="#ctx0" brushRef="#br0" timeOffset="46127.54">8122 7701 70 0,'0'0'171'0,"0"0"-7"0,0 0-6 0,0 0-2 0,0 0-11 15,0 0-5-15,0 0-10 0,0 0-8 16,0 0-8-16,0 0-3 0,0 0-16 0,0 0-4 0,0 0 0 16,0 0-8-16,3-18-9 0,-3 18-6 0,0 0-2 15,1-8-9-15,-1 8-1 0,2-6-8 0,-2 6-6 16,0 0-1-16,0-8-7 0,0 8-5 0,3-7 0 15,-3 7-5-15,5-5 0 0,-3 2-5 0,2-1 1 16,0 1-4-16,-1 0-1 0,1-1-1 0,2 2-3 16,-2-1-3-16,5-1-2 0,-4 2 0 0,2 0 0 15,-1 0 2-15,-2-1-2 0,-4 3-4 0,7-3-1 16,-3 2 3-16,-4 1-2 0,9-2 2 0,-9 2-4 16,4-1-2-16,-4 1-1 0,0 0 0 0,0 0 1 0,8 1 1 15,-8-1-2-15,5 3 2 0,-5-3-1 16,4 5 0-16,-4-5-3 0,3 5 6 0,-2-2-3 15,-1-3 0-15,3 6 1 0,-3-6 2 0,1 7-4 0,1-4 3 16,-2-3-2-16,1 8 4 0,1-4 0 16,-2-4-1-16,2 9-2 0,-2-5-1 0,3 0-1 15,-1 1 9-15,-1 0-4 0,3-1 0 0,-1 2-2 0,0-3-2 16,-2 2 2-16,5 1 3 0,-5-2 0 0,4 0-1 16,-2 1-1-16,-1-1 0 0,2-1 1 0,1 0 1 15,-1 0 2-15,-4-3-2 0,7 4-2 0,-3-1 2 16,-4-3 0-16,7 3-4 0,-7-3 6 0,6 2-1 15,-6-2-10-15,7 1 11 0,-7-1-1 16,6 0 0-16,-6 0-2 0,9-1 0 0,-9 1 0 0,7-2 3 16,-4 0-2-16,-3 2-3 0,7-4 3 0,-2 3 0 15,-5 1-1-15,5-8-4 0,-1 7 5 0,-4 1-6 16,6-7-11-16,-3 4-19 0,-3 3-6 0,4-6-7 0,-3 3-8 16,-1 3-17-16,3-5-36 0,-3 5-8 15,4-5-11-15,-4 5-36 0,0 0-147 0,0-5-335 16,0 5 148-16</inkml:trace>
          <inkml:trace contextRef="#ctx0" brushRef="#br0" timeOffset="47322.57">8891 7438 30 0,'0'0'163'0,"-2"-8"-17"16,2 8-10-16,0 0 7 0,0 0-10 0,-2-6-9 16,2 6-12-16,0 0-2 0,-5-6-14 0,5 6 3 0,-4-3-11 15,4 3-6-15,-6-3-5 0,6 3-3 16,-5-4-15-16,0 3 6 0,5 1-4 0,-5-4-4 15,5 4-6-15,-10-4-3 0,4 4-7 0,6 0-4 0,-9-1 3 16,9 1-9-16,-10 0-4 0,10 0 2 16,-10 0-1-16,4 1-8 0,6-1-3 0,-11 0 3 15,6 2-5-15,-2-1 3 0,2 0-3 0,-2 1-1 0,1 3-3 16,0-3-1-16,0 2 1 0,2 0-3 0,-1-1 1 16,1 1-2-16,-1-1 1 0,0 1-2 0,1 0-2 15,1 0 0-15,-1 1 5 0,1-2-1 0,0 3 2 16,0-2-6-16,-1 2 4 0,1-3-7 0,2 3 5 15,-2-2 0-15,0 0 2 0,3-4-3 16,-3 11-4-16,2-7 1 0,1-4 5 0,-4 9 0 0,4-4-3 16,0-5 2-16,2 11 1 0,0-5 2 0,-2-1-2 15,0 2 1-15,1 0 3 0,0-2-4 0,1 1 1 16,-1-1-3-16,1 1 3 0,1 0-3 0,-1 1 1 16,1-2 1-16,1 1-2 0,-1-1 2 0,0 0-1 0,1-1-1 15,-1 0-2-15,0 0 3 0,1 1-1 16,1 0 2-16,1-1 3 0,-2 0-4 0,1-1 2 0,3 1-3 15,-1 0 1-15,-1-1-4 0,2 1 6 0,0-2-3 16,0 0-4-16,0 1 6 0,1-1-4 16,0 0 0-16,1 0 2 0,-2-1-2 0,1 0 0 0,1 0 1 15,-2-1-2-15,0 0-1 0,1 1 3 0,-2-1-3 16,-1 0 4-16,3-1 1 0,-2 1-4 0,-7 0-3 16,11-2 3-16,-6 2 0 0,1-1 2 0,-6 1-5 15,8-2 4-15,-8 2-1 0,6-2 1 16,-6 2-6-16,0 0 3 0,7 0 1 0,-7 0-1 0,0 0 0 15,0 0 0-15,7-2-12 0,-7 2-13 0,0 0-13 16,0 0 0-16,0 0-12 0,0 0-14 0,0 0-12 16,0 0-21-16,0 0-20 0,0 0-25 0,0 0-63 15,0 0-105-15,0 0-335 0,0 0 149 0</inkml:trace>
          <inkml:trace contextRef="#ctx0" brushRef="#br0" timeOffset="48387.91">9150 7517 56 0,'0'0'219'0,"0"0"-8"16,0 0-16-16,0 0-13 0,-3-5-10 0,3 5-16 16,0 0-15-16,0 0-13 0,0 0-13 15,0 0-14-15,0 0-7 0,0 0-13 0,0 0-8 0,0 0-8 16,0 0-14-16,0 0-1 0,0 0-2 0,0 0-4 16,0 0-3-16,0 0-3 0,3 18-5 0,-3-18-6 15,1 8 3-15,1-4-5 0,2 3-1 16,-4-2-1-16,3 0 1 0,-2-1-3 0,0 1-3 15,1 1 1-15,1-2-2 0,-1 3-4 0,0-1 0 0,0-2-2 16,1 2 0-16,-2-2-2 0,2 1 1 0,-1 1-3 16,0-3 2-16,1 1-2 0,-3-4 0 0,3 5 0 15,-3-5 0-15,6 6-2 0,-6-6 3 0,3 5-8 16,-2-3 5-16,-1-2-1 0,0 0 3 0,4 5 2 0,-4-5-3 16,0 0 4-16,0 0-3 0,2 3 2 15,-2-3-1-15,0 0-1 0,0 0-1 0,0 0 1 16,0 0 3-16,0 0-4 0,0 0 1 0,0 0-3 0,0 0 0 15,1-14-1-15,-1 14 1 0,2-8 0 16,-2 8-2-16,0-8-1 0,0 8-1 0,1-11 0 0,0 7 0 16,0-1-3-16,1-2-3 0,0 3 1 0,-2 4 1 15,4-10-3-15,-1 4 2 0,-2 0 0 16,2 2 0-16,0-1 0 0,0 0 0 0,0-1 1 0,0 3 2 16,-1-1-2-16,-2 4 1 0,7-9-1 0,-5 6 0 15,1-1 1-15,0 1 1 0,3-2 0 0,-3 1-1 16,1 1 2-16,0 0 1 0,0 0-8 0,1 0 9 15,-1-1-5-15,0 1 2 0,3 0-1 0,-2-1 1 16,1-1 3-16,0 3 0 0,-3-1 2 0,2-1 1 16,-1 1-2-16,2 0 1 0,-2 1-2 0,2 0 6 15,-2-2 3-15,-4 4 0 0,8-4 0 0,-3 3-1 16,-5 1 0-16,7-2 1 0,-7 2-2 0,5-3-2 0,-5 3 0 16,0 0-2-16,7 0-3 15,-7 0 1-15,0 0 2 0,0 0-1 0,6 2-2 0,-6-2-3 0,0 0 4 16,6 3 1-16,-3-1 0 0,-3-2 0 0,2 7 2 15,1-3 0-15,-3-4 1 0,2 10 2 0,-1-6 1 16,1 0 1-16,-1 4-1 0,-1-3-1 16,1 2 1-16,2 0 4 0,-3 0 2 0,0-1 2 0,2 0-1 15,-1-1 2-15,-1 2-4 0,0-2 6 0,0-5 1 16,2 13-4-16,-2-6-3 0,0 0 4 0,0-1-5 16,0 1 5-16,1 1-4 0,0-3 3 0,-1-5 0 15,0 11 0-15,0-5-2 0,0-1 2 16,2 1-1-16,-1-1-3 0,-1-5 5 0,0 9-3 0,0-4-3 15,3-1 4-15,-3-4-3 0,0 8 0 0,2-4-7 16,-2-4 5-16,1 7-2 0,-1-7 0 0,1 6 0 16,-1-6-1-16,2 4-1 0,-2-4-1 0,1 6-1 0,-1-6 2 15,0 0-1-15,2 4-1 0,-2-4-2 0,3 3 1 16,-3-3 5-16,0 0-2 0,0 0-5 0,2 4-16 16,-2-4-17-16,0 0-19 0,0 0-16 0,0 0-23 15,0 0-21-15,0 0-36 0,2 5-27 0,-2-5-35 16,0 0-213-16,0 0-455 0,0 0 202 0</inkml:trace>
          <inkml:trace contextRef="#ctx0" brushRef="#br0" timeOffset="49939.8">9487 7327 16 0,'0'0'173'0,"0"0"-1"0,0 0-10 0,0 0-7 16,0 0-9-16,-5-3-5 0,5 3-8 0,0 0-12 16,0 0-9-16,0 0-6 0,0 0-11 0,0 0-3 0,-3-4-10 15,3 4-5-15,0 0-10 0,0 0-4 16,0 0-7-16,0 0-5 0,8-8-4 0,-8 8-3 15,4-4-4-15,1 1-5 0,-5 3-2 0,8-2 0 0,-8 2-7 16,8-3-5-16,-2 1 7 0,-2 0-5 0,3 2 0 16,0-2-5-16,-1 1-5 0,0-1 4 15,-6 2-1-15,10-2-1 0,-5 2 2 0,-5 0-6 0,12 0-1 16,-7 0-3-16,-5 0 1 0,8 0-4 0,-8 0 1 16,9 0 1-16,-5 2-6 0,0-1 4 0,-4-1 0 15,7 2-2-15,-7-2 0 0,6 4 3 0,-2-3-3 16,-4-1 0-16,5 2-3 0,-5-2 3 0,4 4-5 15,-1-1 3-15,-3-3-1 0,3 5 1 0,-3-5 0 16,4 5 3-16,-3-2-3 0,-1-3 1 0,2 6 2 16,-2-6 0-16,1 6 2 0,-1-6-6 0,0 7 4 15,0-7 2-15,-3 7 2 0,3-3-4 0,0-4 6 16,-3 9-3-16,-1-5 2 0,1 1-3 0,-1-1 7 0,1 2-4 16,-1-3-2-16,-2 2-1 0,2 1 2 15,-2 0-2-15,0 0 1 0,2-2-2 0,-1 1 1 16,0 1-2-16,0-2 0 0,0 2 1 0,1-2-2 0,-1 0 1 15,0 0 0-15,5-4 0 0,-5 6-2 0,2-4 1 16,3-2-1-16,-4 6 1 0,4-6 1 0,-3 5 0 16,3-5-1-16,-4 3 0 0,4-3 2 0,0 0-1 15,0 0 1-15,-4 3-1 0,4-3 1 0,0 0-1 16,0 0 3-16,0 0-1 0,0 0 1 0,0 0-2 16,0 0 0-16,0 0 1 0,15-1-3 0,-15 1 5 15,8-4-4-15,-3 3-2 0,-5 1 4 0,9-4-1 16,-4 4 1-16,2-1-2 0,-7 1 0 0,10-4-1 15,-5 4 0-15,1-2-1 0,0 1 4 0,-6 1-3 16,10-4-1-16,-6 4 5 0,3-1-4 0,-7 1 0 16,10-1-1-16,-3 1 3 0,-7 0-1 0,12-2-1 15,-6 2-2-15,-6 0 0 0,10 0 5 0,-4 2-2 0,-1-1 0 16,-5-1 1-16,13 0 3 0,-6 1-2 16,2 1 3-16,-1-1 4 0,-3 0 0 0,2 0-2 15,2 1 2-15,-1-2 0 0,-3 1-1 0,0 0-3 0,-5-1-1 16,12 2 2-16,-7-1-1 0,0 0-2 0,-5-1 2 15,10 3-4-15,-7-3-4 0,-3 0-22 0,9 2-13 16,-9-2-27-16,7 2-31 0,-7-2-19 0,7 3-42 16,-7-3-52-16,0 0-174 0,7 2-412 0,-7-2 182 15</inkml:trace>
        </inkml:traceGroup>
      </inkml:traceGroup>
    </inkml:traceGroup>
  </inkml:traceGroup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5:37:03.294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F29FD1B-77C8-45EA-B311-23FA15DD9BBC}" emma:medium="tactile" emma:mode="ink">
          <msink:context xmlns:msink="http://schemas.microsoft.com/ink/2010/main" type="inkDrawing" rotatedBoundingBox="11377,8124 14643,8108 14644,8217 11378,8233" shapeName="Other">
            <msink:destinationLink direction="with" ref="{36987DAF-349F-4249-A609-3DAF51D8294F}"/>
          </msink:context>
        </emma:interpretation>
      </emma:emma>
    </inkml:annotationXML>
    <inkml:trace contextRef="#ctx0" brushRef="#br0">0 11 30 0,'0'0'136'0,"0"0"-12"16,0 0-4-16,4 5-11 0,-4-5-9 0,0 0-12 16,0 0 2-16,0 0-13 0,0 0-5 0,0 0-5 15,0 0-3-15,0 0-5 0,0 0-4 0,0 0-8 16,0 0-3-16,0 0-4 0,0 0-3 0,0 0-4 15,0 0-1-15,0 0-2 0,0 0-5 0,0 0 2 16,0 0-3-16,0 0 2 0,8 3-7 0,-8-3 1 0,0 0 6 16,0 0-1-16,0 0-5 0,13 0 4 15,-13 0-1-15,0 0 5 0,11-4 1 0,-11 4-3 16,10-1-1-16,-10 1 3 0,8-4-1 0,-8 4-3 0,10 0-3 16,-10 0 3-16,12-3-3 0,-12 3-2 0,7 0-3 15,-7 0 6-15,7-4-6 0,-7 4-6 0,9-1 0 16,-9 1 0-16,0 0-1 0,10 0-1 0,-10 0 1 15,0 0 0-15,9-4-2 0,-9 4-5 0,0 0 0 16,9-3-3-16,-9 3 6 0,0 0-3 0,0 0-1 16,7-1 1-16,-7 1 1 0,0 0 2 0,0 0-3 15,11 4 0-15,-11-4-1 0,6 4-4 0,-6-4 0 16,8 1 3-16,-8-1 5 0,0 0-13 0,9 4 11 0,-9-4-3 16,7 3 0-16,-7-3-5 0,9 2 6 0,-5 1-2 15,-4-3 6-15,8 4-4 0,-3-2 3 0,-5-2-1 16,7 3 1-16,-7-3-5 0,7 5 4 0,-7-5 0 15,9 2-4-15,-9-2-4 0,5 2 4 0,-5-2 3 16,0 0 0-16,10 0-2 0,-10 0 1 16,7 3-4-16,-7-3 2 0,0 0-1 0,0 0 7 0,10 2-2 15,-10-2-2-15,0 0 1 0,9 0-1 0,-9 0-2 16,7 1 1-16,-7-1 2 0,8 1 1 0,-8-1-3 16,0 0 1-16,10 1-3 0,-10-1 3 0,0 0-2 15,10 1 6-15,-10-1-5 0,7 3-2 0,-7-3 0 16,9 3 1-16,-9-3-1 0,0 0 0 0,9 2 5 15,-9-2-3-15,0 0-3 0,9 0 6 0,-9 0-1 16,8 3-3-16,-8-3 1 0,8 0-1 0,-8 0 2 16,8 0 1-16,-8 0 0 0,0 0-1 0,11 1-2 0,-11-1 5 15,9 3-4-15,-4-2 3 0,-5-1-4 0,8 1 0 16,-8-1 2-16,11 1 0 0,-11-1 2 0,9 3-2 16,-9-3-3-16,8 2 2 0,-8-2 0 15,12 0-3-15,-12 0 5 0,0 0 0 0,10 0-9 0,-10 0 8 16,10 1 0-16,-10-1-3 0,9 1 2 0,-9-1 0 15,0 0 4-15,10 3-4 0,-10-3 0 0,8 1 1 16,-8-1-3-16,7 3 1 0,-7-3 2 0,0 0-2 16,12 0-1-16,-12 0 3 0,0 0-5 0,10 2 4 15,-10-2 0-15,8 1-2 0,-8-1 1 0,9 0 3 0,-9 0-1 16,9 1 2-16,-9-1-3 0,9 0 1 16,-9 0 2-16,10 0-3 0,-10 0 1 0,9 2 2 15,-9-2-3-15,10 1 4 0,-10-1-8 0,10 1 7 0,-10-1 0 16,10 0-3-16,-10 0 0 0,8 0 3 0,-8 0-2 15,9 2-4-15,-9-2 4 0,9 1-6 0,-9-1 6 16,9 2 1-16,-9-2-2 0,9 0 1 0,-9 0-2 16,11 0 4-16,-11 0 0 0,11 0-3 0,-11 0 2 15,9 0-1-15,-9 0-3 0,11 0 5 0,-11 0-3 16,10 1 0-16,-10-1-1 0,13 0-1 0,-7 0 3 16,-6 0 2-16,11 0-4 0,-11 0 2 0,13 0-2 15,-13 0 1-15,12 0-2 0,-12 0 0 0,10-1 6 16,-10 1-3-16,8 1-2 0,-8-1 0 0,0 0-1 15,11-1 0-15,-11 1 0 0,11 0 2 0,-11 0 2 16,9 0-2-16,-9 0 3 0,10 0-4 0,-10 0 3 16,11 0-2-16,-11 0 0 0,12-2 0 0,-12 2 0 15,12-1 2-15,-12 1-3 0,13 0-1 0,-6 0 1 0,-7 0 0 16,12 1 1-16,-12-1 0 0,13 0 0 0,-5 0 0 16,-8 0 0-16,11 0 2 0,-11 0 1 15,13 2-4-15,-13-2 0 0,10-2 1 0,-10 2 1 0,9 0 0 16,-9 0 1-16,0 0-7 0,13 2 4 0,-13-2-1 15,8 0 3-15,-8 0 1 0,0 0-2 0,10 0 1 16,-10 0-1-16,0 0 3 0,11 0-3 0,-11 0 2 16,8 0-2-16,-8 0-1 0,0 0 1 0,13-2 3 15,-13 2-5-15,7 2 0 0,-7-2 2 0,8 2-3 16,-8-2 4-16,0 0-1 0,10 2-2 0,-10-2 1 16,8 0 0-16,-8 0 0 0,0 0-6 0,8 1 5 15,-8-1 4-15,0 0-3 0,9 1 3 0,-9-1-6 16,0 0 5-16,8 1 1 0,-8-1 0 0,0 0-2 15,8 1 3-15,-8-1-3 0,0 0 1 0,10 1 3 0,-10-1-9 16,8 2 8-16,-8-2 1 0,9 0-3 0,-9 0-1 16,0 0 1-16,12-2 1 0,-12 2-1 0,11 0-3 15,-11 0 1-15,10 0 0 0,-10 0 1 16,13-1 0-16,-7 0 1 0,-6 1 1 0,11 0-5 0,-11 0 2 16,11 0 0-16,-11 0 4 0,11-1-3 0,-11 1 1 15,8-1-3-15,-8 1 0 0,9-1 4 0,-9 1-5 16,9-2-1-16,-9 2 4 0,0 0 1 0,13 0 1 15,-13 0-3-15,0 0 1 0,9 0 1 0,-9 0-2 16,0 0 3-16,10 0-2 0,-10 0 1 0,0 0-3 16,11 0-2-16,-11 0 6 0,0 0-2 0,11 0 4 15,-11 0-8-15,9 0 6 0,-9 0 0 0,0 0-2 16,12 0-2-16,-12 0 1 0,9 0 2 0,-9 0-2 0,12 0 1 16,-12 0 0-16,10 0 0 0,-10 0 0 0,10 2-1 15,-10-2 4-15,13 0-3 0,-13 0 2 0,11 0-6 16,-11 0 4-16,12 0 1 0,-12 0 0 0,6 2-5 15,-6-2 6-15,11 1-4 0,-6 0-1 16,-5-1 5-16,10 0 1 0,-10 0-3 0,9 0-1 0,-9 0 2 16,11 1 1-16,-11-1-3 0,9-1-3 0,-9 1 5 15,8-1-9-15,-8 1 9 0,0 0 3 0,15 0-5 16,-15 0 1-16,10 0-1 0,-10 0 2 0,13-1 1 0,-7 2-4 16,-6-1 8-16,12 0-6 0,-12 0 0 15,14-1-2-15,-14 1-2 0,12-1 3 0,-6 2-1 16,-6-1 5-16,14-1-4 0,-14 1 6 0,12 0-5 0,-5 1 2 15,-7-1-2-15,12-1 2 0,-12 1-1 16,10 0-3-16,-10 0 0 0,11 0 1 0,-11 0 2 16,11 0-3-16,-11 0 2 0,10 0 0 0,-10 0-6 0,11-1 5 15,-11 1 2-15,11-3 5 0,-5 2-3 0,-6 1 0 16,13-2-3-16,-7 1 2 0,-6 1-5 16,14-2 6-16,-9 1-4 0,-5 1 0 0,14-3-1 0,-5 3 3 15,-9 0 1-15,13 0-1 0,-4-1 0 0,-9 1-2 16,13 0 1-16,-6 1 0 0,-7-1-2 0,14 0 4 15,-7 0-2-15,-7 0-9 0,12-1 10 0,-12 1-1 16,12-1 2-16,-12 1-1 0,11-1 2 0,-11 1-7 16,13 0 5-16,-13 0-4 0,12 0 6 0,-12 0 0 15,12 1-3-15,-5-1 0 0,-7 0 1 0,15 0 0 16,-9 0-1-16,-6 0 3 0,13-1-3 0,-5 0 0 0,-8 1-3 16,14-1 5-16,-6-1-2 0,-8 2 0 15,15-1 1-15,-15 1-2 0,13 0 2 0,-7 0-1 0,-6 0 0 16,12-3 0-16,-12 3 1 0,11-1-1 15,-11 1-1-15,10-1-1 0,-10 1 3 0,9 0-1 16,-9 0 3-16,10-2-3 0,-10 2-1 0,8-2 2 0,-8 2-3 16,0 0 2-16,10 2-1 0,-10-2-4 0,0 0 4 15,12 0 0-15,-12 0-4 0,0 0 2 0,11 0 0 16,-11 0-4-16,8-2 5 0,-8 2-2 0,0 0 2 16,11-1 5-16,-11 1 0 0,8-1-3 0,-8 1 3 15,0 0-9-15,13 1 8 0,-13-1-3 0,0 0-3 16,10-2 4-16,-10 2-1 0,0 0 0 0,12 1-4 15,-12-1 8-15,11 0-1 0,-11 0-2 0,8 0 0 16,-8 0 2-16,10-2-2 0,-10 2 0 0,0 0-2 16,14 0 3-16,-14 0-2 0,8-1 0 0,-8 1 1 0,10 0 2 15,-10 0-6-15,7-2 5 0,-7 2 0 16,0 0 0-16,12 2 1 0,-12-2-2 0,10-2 0 16,-10 2 3-16,9-1-6 0,-9 1 3 0,8 1 0 15,-8-1-1-15,10 0 2 0,-10 0-1 0,0 0 3 0,11 0-8 16,-11 0 7-16,9 2-4 0,-9-2 3 0,10 1-5 15,-10-1 2-15,0 0-4 0,11 0 6 0,-11 0 5 16,8 1-3-16,-8-1-4 0,0 0 2 0,15-1-1 16,-15 1-3-16,9-1 5 0,-9 1-3 0,11 1 2 15,-11-1-5-15,9-1 6 0,-9 1-2 0,9 3 5 16,-9-3 0-16,10 0-3 0,-10 0-2 0,9-1 0 16,-9 1-1-16,9 2 1 0,-9-2-1 0,12-1 1 15,-12 1-3-15,9 1 3 0,-9-1 5 0,0 0-5 0,11-1 2 16,-11 1 1-16,0 0-1 0,12 0-2 15,-12 0 3-15,6-1 0 0,-6 1-2 0,0 0 5 16,13-1-7-16,-13 1-2 0,7-1 7 0,-7 1 0 16,9-2-6-16,-9 2-6 0,0 0 9 0,12 0 1 15,-12 0 1-15,7-1 1 0,-7 1-1 0,8-3-9 16,-8 3 8-16,0 0 2 0,11 0 0 0,-11 0-2 0,7-1-1 16,-7 1 0-16,0 0 0 0,12-1 0 0,-12 1-3 15,8 0 3-15,-8 0-2 0,9-2-3 16,-9 2 5-16,0 0-2 0,13-1 7 0,-13 1-4 0,8-2 0 15,-8 2 1-15,0 0 1 0,13-2-3 0,-13 2-3 16,10 0 5-16,-10 0-3 0,7-1 0 0,-7 1-2 16,0 0 3-16,11 0-4 0,-11 0 7 0,0 0-1 15,10 0-4-15,-10 0 6 0,0 0-4 0,7-1 0 16,-7 1 3-16,0 0-5 0,11 0 2 0,-11 0-2 16,0 0 0-16,0 0 2 0,12 1 3 0,-12-1-3 15,7 0 0-15,-7 0-5 0,0 0 3 0,8 1 1 0,-8-1 2 16,0 0-1-16,11 0 3 0,-11 0-3 15,0 0-1-15,11 0 2 0,-11 0-1 0,10 0 3 0,-10 0-2 16,8 0-1-16,-8 0-2 0,11 0 7 0,-11 0-7 16,10 1-1-16,-10-1 4 0,10 0 0 0,-10 0-2 15,12 1 2-15,-12-1-4 0,11 0 6 0,-11 0-6 16,10 0-2-16,-10 0 4 0,11 0 5 0,-11 0-2 16,11 0-2-16,-6 2 0 0,-5-2 0 15,11-2 0-15,-11 2-3 0,9 0 4 0,-9 0 2 0,11-1-2 16,-11 1 0-16,10-1-4 0,-10 1 0 0,7-1 6 15,-7 1-1-15,0 0-3 0,11 0 0 0,-11 0 6 16,0 0-5-16,12 1 1 0,-12-1 2 0,8-2-3 0,-8 2 0 16,0 0-4-16,13 0 5 0,-13 0-2 15,7 0 1-15,-7 0 0 0,11 2 0 0,-11-2-2 16,7 0 2-16,-7 0 3 0,10 0-3 0,-10 0 3 0,0 0 0 16,13-1-1-16,-13 1-7 0,0 0 1 0,12 0 4 15,-12 0 0-15,0 0 0 0,10-1 2 16,-10 1-1-16,8 0 0 0,-8 0-4 0,0 0 5 0,12-1-4 15,-12 1 5-15,0 0-3 0,0 0-1 0,11 0 4 16,-11 0-4-16,10 1 0 0,-10-1 0 0,0 0 1 16,10 1-2-16,-10-1 5 0,0 0-4 0,12 0-1 15,-12 0 5-15,8-1-2 0,-8 1-4 0,8 1-1 16,-8-1 7-16,0 0-3 0,12-1-1 0,-12 1 2 16,11 0 0-16,-11 0 1 0,10-1 1 0,-10 1-6 15,10 0 4-15,-10 0 0 0,11 1-1 0,-11-1 2 16,11-1-5-16,-11 1 2 0,9-2-2 0,-9 2 2 0,10 2-4 15,-10-2 1-15,12 0 7 0,-12 0-2 16,9-2-1-16,-9 2 2 0,9 2-1 0,-9-2 0 16,10 0 1-16,-10 0-2 0,8 1-2 0,-8-1 5 0,10-1-2 15,-10 1 1-15,0 0-6 0,13 0 6 0,-13 0-3 16,7 0 4-16,-7 0 2 0,0 0-3 0,11 0 2 16,-11 0-9-16,0 0 4 0,8-2 1 0,-8 2 0 15,0 0-3-15,0 0 5 0,9 0 1 0,-9 0-3 16,0 0-2-16,0 0 4 0,12-3-2 0,-12 3-1 15,0 0 2-15,10 0 0 0,-10 0-2 0,8-1 1 16,-8 1 4-16,0 0-5 0,14 1 1 0,-14-1 0 16,7-1-7-16,-7 1 6 0,9-1-2 0,-9 1 5 15,0 0-1-15,12 0 1 0,-12 0-4 0,7-2 3 0,-7 2-2 16,0 0 0-16,0 0 1 0,9-2 1 0,-9 2-1 16,0 0-1-16,0 0 4 0,11 0-5 15,-11 0 1-15,0 0 5 0,0 0 7 0,0 0-2 16,0 0-1-16,0 0 4 0,0 0-2 0,0 0 2 0,0 0 3 15,0 0 0-15,0 0-1 0,9-1-1 0,-9 1-1 16,0 0 0-16,0 0-1 0,0 0-5 0,0 0 2 16,0 0-1-16,0 0-7 0,0 0-21 0,0 0-20 15,0 0-19-15,0 0-36 0,0 0-46 0,0 0-187 16,0 0-355-16,0 0 158 0</inkml:trace>
  </inkml:traceGroup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5:37:37.89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6987DAF-349F-4249-A609-3DAF51D8294F}" emma:medium="tactile" emma:mode="ink">
          <msink:context xmlns:msink="http://schemas.microsoft.com/ink/2010/main" type="inkDrawing" rotatedBoundingBox="11189,8086 14743,8034 14753,8709 11199,8762" semanticType="callout" shapeName="Other">
            <msink:sourceLink direction="with" ref="{2F29FD1B-77C8-45EA-B311-23FA15DD9BBC}"/>
            <msink:sourceLink direction="with" ref="{FE5E3FCC-D021-4293-B37C-1A31B4490179}"/>
          </msink:context>
        </emma:interpretation>
      </emma:emma>
    </inkml:annotationXML>
    <inkml:trace contextRef="#ctx0" brushRef="#br0">0 120 53 0,'0'0'88'0,"0"0"-10"0,0 0-4 0,0 0-1 15,0 0-10-15,0 0-11 0,0 0-10 0,0 0 3 16,0 0-4-16,0 0 6 0,0 0-17 0,0 0 8 16,0 0-10-16,0 0 13 0,0 0-7 0,0 0-6 0,0 0 1 15,0 0 4-15,0 0-8 0,0 0 11 16,0 0-4-16,0 0-4 0,0 0-2 0,0 0 1 15,0 0-6-15,0 0 0 0,0 0 3 16,0 0-3-16,0 0 1 0,0 0-9 0,0 0 8 0,0 0 0 0,0 0-1 16,0 0-4-16,0 0-1 0,0 0-10 15,0 0 6-15,0 0-4 0,0 0-3 0,0 0 1 0,0 0 3 16,0 0 6-16,0 0-3 0,0 0 3 0,0 0-4 16,0 0 5-16,0 0 1 0,0 0 6 0,12 4-1 15,-12-4-3-15,0 0 3 0,0 0-8 0,0 0 4 16,0 0-8-16,0 0 6 0,10 0 1 0,-10 0-12 15,0 0 14-15,0 0 0 0,10-2-5 0,-10 2 2 16,0 0 1-16,0 0 3 0,8-1 2 0,-8 1 1 16,0 0-2-16,0 0-5 0,10-2-2 0,-10 2 1 15,0 0-2-15,9-2 2 0,-9 2-4 0,0 0 2 16,7-1-2-16,-7 1 1 0,0 0-2 0,7-3 5 0,-7 3 5 16,0 0-4-1,9-1-1-15,-9 1 1 0,0 0-5 0,0 0 3 0,10-3-1 0,-10 3-1 16,0 0-1-16,0 0 0 0,9 0 0 0,-9 0-1 0,0 0 5 15,0 0-5-15,10 0 1 0,-10 0 3 0,0 0-2 16,0 0-2-16,10-1 5 0,-10 1-3 0,0 0 0 16,0 0 2-16,0 0-5 0,8-1 1 0,-8 1 2 15,0 0 1-15,0 0 0 0,0 0-2 16,11 0 1-16,-11 0-2 0,0 0 1 0,8-2-5 0,-8 2 1 16,0 0 2-16,0 0-3 0,0 0-3 0,9-2 5 15,-9 2-5-15,0 0-4 0,8-1 7 0,-8 1-4 16,0 0 2-16,11-2 1 0,-11 2-4 0,0 0 2 15,11-1-1-15,-11 1 2 0,0 0 2 0,11 1-4 0,-11-1 0 16,0 0 1-16,10 0-1 0,-10 0 1 16,0 0 2-16,11 0-6 0,-11 0 3 0,0 0-7 15,10-1 9-15,-10 1-5 0,0 0 2 0,7-2 2 0,-7 2-17 16,0 0 15-16,0 0 1 0,9 2-4 0,-9-2 7 16,0 0-5-16,0 0 3 0,12 0-3 0,-12 0 3 15,0 0-1-15,0 0 3 0,9-2-4 0,-9 2 1 16,0 0-2-16,7 2 0 0,-7-2 3 0,0 0 0 15,12 1-1-15,-12-1 1 0,7 0-3 16,-7 0 3-16,0 0 1 0,12-1-2 0,-12 1 0 0,0 0-4 16,9 3 3-16,-9-3-1 0,0 0 2 0,0 0-1 15,10-2-1-15,-10 2 0 0,0 0 2 0,0 0-3 16,9 2 2-16,-9-2 0 0,0 0 0 0,6 2-5 16,-6-2 5-16,0 0 0 0,0 0 0 0,9 1 2 15,-9-1-2-15,7 2-2 0,-7-2-10 0,0 0 14 16,9 1-1-16,-9-1-2 0,0 0 2 0,9 1-3 0,-9-1 6 15,0 0-3-15,10 0 1 0,-10 0 3 0,0 0-5 16,9 0-3-16,-9 0 6 0,0 0-4 16,7 3 3-16,-7-3-7 0,0 0 5 0,8 1 0 0,-8-1 0 15,8 1 4-15,-8-1-6 0,0 0 0 16,6 5 0-16,-6-5 1 0,0 0 4 16,7 1 0-16,-7-1-1 0,6 2-2 0,-6-2-2 0,0 0 1 0,9 4 2 15,-9-4 1-15,6 0-6 0,-6 0 6 0,0 0 0 16,8 3 0-16,-8-3-4 0,0 0 5 0,8 0-3 15,-8 0 0-15,0 0 0 0,10 2 3 0,-10-2-6 16,6 2 5-16,-6-2-3 0,0 0 0 0,10 1 5 16,-10-1-4-16,9 0 6 0,-9 0-5 0,0 0 1 15,9 1-6-15,-9-1-5 0,0 0 10 0,11 1 1 16,-11-1 1-16,0 0-1 0,11 2-2 0,-11-2 1 16,6 0 1-16,-6 0-3 0,0 0 2 0,9 0 0 15,-9 0-4-15,0 0-5 0,0 0 10 0,10 0-1 0,-10 0-8 16,0 0 7-16,11 3 1 0,-11-3-2 15,0 0 2-15,10 0-3 0,-10 0 5 0,0 0-3 16,10 2-1-16,-10-2 1 0,9 0 2 0,-9 0 0 0,0 0-1 16,13 0-1-16,-13 0-2 0,7 0 4 0,-7 0-1 15,9 0-1-15,-9 0 2 0,9 2-2 0,-9-2 3 16,8 1-2-16,-8-1-1 0,0 0 4 0,10 1-4 16,-10-1 0-16,9 0 1 0,-9 0-3 0,0 0 1 15,12 1 2-15,-12-1 0 0,7 0-2 0,-7 0-1 0,9 2 0 16,-9-2 2-16,0 0 0 0,10 0-2 15,-10 0-1-15,9 0 6 0,-9 0-4 0,9 1 2 16,-9-1 2-16,9 1-3 0,-9-1-4 0,9 2 4 16,-9-2 0-16,10 4 1 0,-10-4 3 0,8 1-1 0,-8-1-3 15,8 0 0-15,-8 0 1 0,8 2-1 16,-8-2 0-16,8 1 0 0,-8-1-6 0,8 2 6 0,-8-2 1 16,10 1-6-16,-4 1 6 0,-6-2 1 0,8 1-5 15,-8-1 3-15,9 1 1 0,-9-1 1 0,9 2-4 16,-9-2 2-16,9 0-2 0,-9 0 1 0,9 1 5 15,-9-1-6-15,10 0 2 0,-10 0 2 0,8 1-4 16,-8-1 1-16,9 0 0 0,-9 0 1 0,11 0 1 16,-11 0 0-16,7 2 0 0,-7-2-3 0,9 1 6 0,-9-1-2 15,0 0 2-15,11 2-4 0,-11-2 1 16,9 1-3-16,-9-1-6 0,9 2 7 0,-9-2 0 16,9 1 2-16,-9-1-2 0,9 1 6 0,-9-1-10 15,7 2 7-15,-7-2-4 0,9 1 5 0,-9-1-4 0,0 0 2 16,13-1-1-16,-13 1-2 0,9 0 1 15,-9 0 4-15,9 1-3 0,-9-1 0 0,9 0 3 0,-9 0-5 16,11 0 2-16,-11 0 3 0,11 1-7 0,-11-1 4 16,9 0-1-16,-9 0 0 0,11 0 1 0,-11 0-1 15,9 0 0-15,-9 0 4 0,10 0-2 0,-10 0-3 16,10 3 1-16,-10-3 2 0,11 2-4 0,-11-2 7 16,9 0-3-16,-9 0 0 0,11 0 1 0,-11 0-1 15,8 0-3-15,-8 0 1 0,11 0 0 0,-11 0 4 16,9 2-3-16,-9-2-1 0,8 0-2 0,-8 0-5 15,11 2 9-15,-11-2 0 0,10-2 0 0,-10 2 3 16,9 0-5-16,-9 0-2 0,9 3 3 0,-9-3 0 0,9 1 3 16,-9-1 0-16,0 0-12 0,11 1 9 15,-11-1 4-15,0 0-5 0,8 0-2 0,-8 0 3 16,0 0 1-16,0 0-4 0,9 0 0 0,-9 0 1 0,0 0 0 16,0 0-1-16,13 0-4 0,-13 0 4 0,0 0 0 15,9-1-7-15,-9 1 10 0,8 1-1 16,-8-1-2-16,0 0 0 0,9 0 3 0,-9 0-6 15,0 0 5-15,12-1 2 0,-12 1-1 0,8 1-3 0,-8-1 3 16,0 0-2-16,13 0 2 0,-13 0 0 16,9-1-3-16,-9 1 3 0,9 0-2 0,-9 0 4 0,0 0-5 15,12 0 3-15,-12 0 0 0,9 0 0 0,-9 0-1 16,8 1-1-16,-8-1 5 0,0 0-4 0,10 0 1 16,-10 0-1-16,0 0 1 0,10-1 1 0,-10 1-2 15,0 0 2-15,12 1-3 0,-12-1 2 0,0 0 1 16,10 0 0-16,-10 0-3 0,0 0 0 0,9-1 0 15,-9 1 4-15,10 0 3 0,-10 0-13 0,0 0 11 16,13 0-3-16,-13 0 1 0,10 0 0 0,-10 0-1 16,12 0 4-16,-12 0-3 0,13-1-1 0,-13 1 0 0,11-1-1 15,-11 1-2-15,12 0 5 0,-12 0-3 0,12-2-1 16,-12 2 4-16,13-2-1 0,-13 2-1 0,11 0 1 16,-11 0-2-16,11 0 3 0,-11 0-1 15,9 0-7-15,-9 0 9 0,11 0-3 0,-11 0 0 0,10-2 3 16,-10 2-1-16,8 0-2 0,-8 0 0 0,13 0-2 15,-13 0-2-15,0 0 4 0,11-3 1 0,-11 3 1 16,10 0 2-16,-10 0-6 0,9 0-1 0,-9 0 2 16,9-2 1-16,-9 2 0 0,9 0 0 0,-9 0-3 15,12-2 1-15,-12 2 3 0,11 2-2 16,-3-2-1-16,-8 0 3 0,11-2 0 0,-11 2 1 0,13 0-1 16,-6-1-3-16,-7 1 1 0,11 0 3 0,-11 0-1 15,13 0-1-15,-7-1 2 0,-6 1 0 0,11-1-4 0,-11 1 5 16,13 0-12-16,-13 0 6 0,9-1 4 0,-9 1-1 15,13 0 3-15,-13 0-5 0,12-3 6 16,-12 3-4-16,12 0 0 0,-12 0-2 0,11 0 2 16,-11 0 0-16,10-3 2 0,-10 3-2 0,10 0-2 0,-10 0 4 15,10 0-2-15,-10 0 0 0,11-1-2 0,-11 1 5 16,11-1-1-16,-11 1-4 0,12 0 1 0,-12 0 1 16,12-1 3-16,-12 1-3 0,9-2-4 0,-9 2 6 15,9 0-2-15,-9 0 2 0,10 0-2 0,-10 0 3 16,11-1-1-16,-11 1-1 0,9 0-4 0,-9 0 5 15,11-2-3-15,-11 2-3 0,9-1 4 0,-9 1-2 16,11 1-1-16,-11-1 2 0,11 0 2 0,-11 0-1 16,10 0 0-16,-10 0-2 0,12 0 2 0,-12 0-1 15,11 0 2-15,-11 0-1 0,11 0 0 0,-11 0 1 0,9-1-1 16,-9 1 1-16,9-1-1 0,-9 1 2 16,12 0-2-16,-12 0 2 0,9 0 1 0,-9 0-1 0,9 0 6 15,-9 0-9-15,0 0 1 0,13-1 0 0,-13 1-8 16,10 0 11-16,-10 0 0 0,0 0-3 15,12 0 3-15,-12 0-6 0,8-1 3 0,-8 1-5 0,0 0 7 16,13 0-4-16,-13 0 1 0,9-2 1 0,-9 2-3 16,9-1 1-16,-9 1 7 0,7 1-5 0,-7-1 0 15,10 0 0-15,-10 0-1 0,0 0 5 0,9 0-4 16,-9 0 3-16,0 0-1 0,14 0-4 0,-14 0-1 16,8 0 2-16,-8 0 0 0,9 0 0 0,-9 0 4 15,9-1-4-15,-9 1 1 0,0 0 0 0,11 1-2 0,-11-1-1 16,0 0 6-16,12-1 0 0,-12 1-3 15,10 0-3-15,-10 0 6 0,9 0-2 0,-9 0 0 16,0 0 0-16,13 0-5 0,-13 0-2 0,7 0 7 0,-7 0-1 16,0 0-1-16,11 0 5 0,-11 0-2 15,0 0-9-15,11-3 9 0,-11 3-4 0,0 0 2 16,12-1-1-16,-12 1 2 0,6-1 1 0,-6 1-5 0,0 0 5 16,11-1-1-16,-11 1 1 0,8 1-3 0,-8-1-2 15,0 0 4-15,13-1 1 0,-13 1 0 0,9 0-3 16,-9 0 2-16,11 0 2 0,-11 0-3 0,10 0-2 15,-10 0 4-15,0 0-4 0,11 1 1 0,-11-1 5 16,11-1-4-16,-11 1-2 0,9 0 3 0,-9 0-2 16,0 0-2-16,13 0 2 0,-13 0-2 0,8-1 2 15,-8 1 4-15,0 0-1 0,11 0-2 0,-11 0 1 16,8 1-1-16,-8-1 3 0,0 0 2 0,0 0-3 0,12-1-1 16,-12 1-1-16,8-1-1 0,-8 1 2 0,0 0-4 15,9-2-2-15,-9 2 5 0,0 0-2 16,11-1 1-16,-11 1 1 0,0 0-1 0,11 0 1 0,-11 0 4 15,0 0-2-15,9 0-5 0,-9 0 3 0,0 0 1 16,0 0 2-16,11 0-3 0,-11 0 1 16,0 0-1-16,10 0 1 0,-10 0-3 0,8-1 4 0,-8 1-4 15,10-1 2-15,-10 1-4 0,0 0 6 0,12-2-5 16,-12 2 4-16,10 0-2 0,-10 0 3 0,0 0-1 16,9 0 1-16,-9 0-4 0,8-2 4 0,-8 2 0 15,0 0-2-15,10 0-8 0,-10 0 7 0,0 0 0 16,11 0 1-16,-11 0 3 0,0 0-3 0,12 0 2 15,-12 0-2-15,9 0 3 0,-9 0-4 0,9 0 2 0,-9 0-1 16,10-3 2-16,-10 3-2 0,0 0 3 0,13 3-7 16,-13-3 2-16,10-3 2 0,-10 3 0 0,10 3-2 15,-10-3 0-15,0 0 1 0,12-3 0 0,-12 3 3 16,0 0-2-16,9 0 0 0,-9 0 0 0,0 0 2 16,11 0-6-16,-11 0 5 0,0 0-1 0,8-2 2 15,-8 2-1-15,0 0 0 0,0 0 0 0,14-1 2 16,-14 1-5-16,7 0-1 0,-7 0-1 0,8-1 1 15,-8 1 6-15,0 0-1 0,11-1 2 0,-11 1-5 16,0 0 3-16,12 0 0 0,-12 0-4 0,8-3 2 16,-8 3 2-16,11 0-2 0,-11 0 0 0,8 1 2 15,-8-1 0-15,9 0-5 0,-9 0 4 16,0 0-3-16,15-1 5 0,-15 1 0 0,8 0-2 0,-8 0 0 16,0 0 0-16,14-1-4 0,-14 1 4 0,0 0-3 15,10 0 0-15,-10 0-1 0,0 0 6 0,6-3-3 16,-6 3-1-16,0 0 4 0,0 0-5 0,0 0 6 0,10 0-1 15,-10 0 1-15,0 0-1 0,0 0-3 16,0 0 0-16,9-2 0 0,-9 2 0 0,0 0-2 16,0 0 2-16,0 0 0 0,11 0 2 0,-11 0 0 0,0 0-3 15,0 0 1-15,10 0 2 0,-10 0-1 0,0 0-2 16,11 0 0-16,-11 0 1 0,9 0 1 0,-9 0 0 16,9 0 1-16,-9 0-9 0,8 0 9 0,-8 0-1 15,11 0 1-15,-11 0-3 0,8 0 0 0,-8 0 1 16,9 2-2-16,-9-2 5 0,11 0 0 0,-11 0-5 15,9-2 7-15,-9 2-10 0,0 0 4 0,12 0 5 16,-12 0-3-16,10 0-1 0,-10 0 1 0,9 0 0 16,-9 0-2-16,0 0 1 0,13-2-1 0,-13 2-1 15,7 2 2-15,-7-2-4 0,9-2 8 0,-9 2-1 0,0 0-6 16,12-1 1-16,-12 1 2 0,0 0-3 16,9 1-5-16,-9-1 11 0,0 0-4 0,8 0 6 15,-8 0-7-15,0 0 0 0,0 0-1 0,10 0 4 16,-10 0 0-16,0 0 2 0,0 0 0 0,0 0-2 15,9 2-2-15,-9-2 2 0,0 0 0 0,0 0-2 0,0 0 2 16,0 0 4-16,11-2-7 0,-11 2 2 0,0 0 0 16,12 0 0-16,-12 0 0 0,0 0 0 15,10 0-2-15,-10 0 1 0,0 0 1 0,9 2 0 0,-9-2 1 16,10 0-2-16,-10 0 6 0,8 0-1 0,-8 0-3 16,0 0 0-16,14 0-3 0,-14 0-1 0,9 0 6 15,-9 0-4-15,9-2 3 0,-9 2-3 0,10 0-2 0,-10 0 2 16,9 2 2-16,-9-2-4 0,9 0 3 15,-9 0 0-15,11 0 1 0,-11 0 0 0,10 0-10 16,-10 0 13-16,9 0-4 0,-9 0 0 0,0 0-5 0,12-2 7 16,-12 2 2-16,7-1-2 0,-7 1-2 0,0 0 0 15,12-1-3-15,-12 1 5 0,0 0-3 16,10 0 2-16,-10 0-1 0,0 0-1 0,10 1 1 0,-10-1-1 16,9 0 4-16,-9 0-2 0,0 0 0 0,13-1 0 15,-13 1 3-15,9-1-5 0,-9 1 5 0,0 0-5 16,10 0 4-16,-10 0-4 0,0 0 2 0,10 0-2 15,-10 0 1-15,0 0 0 0,12 0 0 0,-12 0-3 16,0 0-1-16,0 0 6 0,9-2 1 0,-9 2-4 16,0 0 1-16,0 0-1 0,9 0 0 0,-9 0 3 15,0 0-11-15,0 0 9 0,0 0 2 0,12 0-1 16,-12 0 1-16,0 0-2 0,8 0 1 0,-8 0-2 16,0 0 0-16,0 0 2 0,8-1 2 0,-8 1-7 0,0 0 4 15,0 0 1-15,9 3 1 0,-9-3-3 0,0 0-1 16,0 0 2-16,0 0 0 0,0 0 2 15,0 0 9-15,0 0-2 0,0 0 3 0,0 0 2 0,0 0 2 16,9 0 1-16,-9 0 3 0,0 0 0 0,0 0 2 16,0 0 4-16,0 0 0 0,0 0 3 0,0 0-3 15,0 0 0-15,0 0-1 0,0 0 0 0,0 0-3 16,0 0-3-16,0 0 2 0,0 0-4 0,0 0 6 16,0 0-6-16,0 0 0 0,0 0-2 0,0 0 1 15,0 0-5-15,0 0 4 0,0 0-5 0,0 0 1 16,0 0 0-16,0 0 2 0,0 0-3 0,0 0 3 15,-7-17-5-15,7 17 5 0,0 0-7 0,0 0 10 16,0 0-1-16,0 0-4 0,0 0 5 0,0 0-1 0,0 0-1 16,-9-7 0-16,9 7-1 0,0 0 0 0,0 0 0 15,0 0-1-15,-5-4-6 0,5 4 3 16,0 0 0-16,0 0-2 0,0 0 1 0,-6-4-2 0,6 4-1 16,0 0-1-16,0 0 2 0,-7-4 0 0,7 4-5 15,0 0 5-15,0 0-7 0,0 0 6 16,-8-5-2-16,8 5-3 0,0 0 1 0,0 0 1 0,-6-3-2 15,6 3 3-15,0 0-2 0,0 0-1 0,0 0 4 16,-9-4-2-16,9 4-3 0,0 0 4 0,0 0-1 16,0 0-2-16,0 0-2 0,-6-2 7 0,6 2-4 15,0 0 0-15,0 0 1 0,0 0-1 0,0 0 0 16,-5-6 1-16,5 6 0 0,0 0-2 0,0 0 0 16,-5-5 2-16,5 5-4 0,0 0 2 0,0 0 1 15,0 0-2-15,0 0-1 0,-5-6 1 0,5 6-1 16,0 0 4-16,-5-3-2 0,5 3 1 0,0 0-3 0,0 0 3 15,-4-8-4-15,4 8 7 0,0 0-5 16,0 0 2-16,-10-5-2 0,10 5 3 0,0 0-3 16,-4-4 2-16,4 4-3 0,0 0 1 0,0 0-4 0,-8-3 8 15,8 3-3-15,0 0 3 0,-5-4-4 0,5 4 3 16,0 0 0-16,0 0 3 0,-5-7-5 0,5 7 6 16,0 0-2-16,-6-3 3 0,6 3-3 0,0 0-1 15,0 0-1-15,0 0-1 0,-7-5 3 0,7 5 1 16,0 0-4-16,0 0 3 0,0 0-3 0,0 0 3 15,0 0-3-15,-5-8 0 0,5 8-1 0,0 0 2 16,0 0-4-16,0 0 4 0,0 0-1 0,0 0 0 16,0 0-2-16,-5-2 1 0,5 2-1 0,0 0 1 15,0 0 0-15,0 0 0 0,0 0-2 0,0 0-1 16,0 0 2-16,0 0 1 0,0 0 1 0,0 0 1 16,0 0-7-16,0 0 5 0,0 0 0 0,0 0 1 15,0 0-3-15,0 0 1 0,0 0 0 0,0 0-1 16,0 0-1-16,0 0 0 0,0 0-1 0,0 0 5 15,0 0 0-15,0 0 1 0,0 0-3 0,0 0 0 16,0 0 2-16,0 0 3 0,0 0-5 0,0 0 0 0,0 0 3 16,18 10-1-16,-18-10-1 0,10 2 0 0,-10-2 2 15,4 4-2-15,-4-4 0 0,8 2 2 0,-8-2-4 16,5 4 4-16,-5-4-4 0,7 3 1 0,-7-3 1 16,0 0-2-16,8 2-2 0,-8-2 6 0,6 3-3 15,-6-3 6-15,7 5-9 0,-7-5 5 0,6 4-3 16,-6-4-1-16,0 0 1 0,8 2 0 0,-8-2 3 15,0 0-1-15,6 5 0 0,-6-5 4 0,0 0-2 16,7 3-5-16,-7-3 3 0,7 3-1 0,-7-3-1 16,5 2 5-16,-5-2 0 0,0 0-4 0,0 0 1 0,9 4-1 15,-9-4 3-15,0 0-2 0,5 3-1 0,-5-3 5 16,0 0-6-16,8 2 4 0,-8-2 1 16,0 0-2-16,6 3-2 0,-6-3 1 0,0 0 0 0,7 2 3 15,-7-2-2-15,0 0-3 0,8 1 2 0,-8-1-1 16,0 0 0-16,8 2 1 15,-8-2-1-15,0 0 2 0,0 0-3 0,0 0 2 0,0 0-1 0,11 0-3 16,-11 0 6-16,0 0 0 0,0 0-2 0,0 0 3 16,0 0-3-16,7 3 2 0,-7-3-3 0,0 0 5 15,0 0-4-15,0 0 0 0,0 0-3 0,0 0 1 16,9 1 4-16,-9-1-1 0,0 0-2 0,0 0 0 16,0 0 0-16,0 0 0 0,8 0 3 0,-8 0 0 15,0 0-5-15,0 0 3 0,0 0 2 0,6 3-4 0,-6-3 2 16,0 0 1-16,0 0-2 0,9 2 4 15,-9-2-3-15,0 0 0 0,0 0-3 0,9 1 3 16,-9-1 2-16,0 0-1 0,7 1-1 0,-7-1 0 16,0 0 2-16,0 0-1 0,7 1-1 0,-7-1 2 15,0 0-1-15,0 0 1 0,0 0-3 0,8 3 2 0,-8-3-4 16,0 0 3-16,0 0-1 0,0 0 5 0,0 0-5 16,0 0 2-16,0 0 3 0,0 0 0 15,0 0-1-15,0 0 6 0,0 0-6 0,0 0 2 0,0 0 2 16,0 0-3-16,11-3-2 0,-11 3 1 0,0 0-2 15,0 0 3-15,0 0-2 0,0 0 0 0,0 0 2 16,0 0-2-16,0 0-2 0,0 0 4 0,0 0-2 0,0 0 3 16,0 0 0-16,0 0 0 0,0 0 2 15,0 0 2-15,0 0-2 0,0 0 1 0,0 0 2 16,0 0 4-16,0 0-3 0,0 0 1 0,0 0 0 16,0 0 1-16,0 0-5 0,0 0 0 0,0 0 2 15,0 0-4-15,0 0 4 0,0 0-7 0,0 0 1 16,5-3 1-16,-5 3-3 0,0 0-2 0,0 0-5 0,0 0 5 15,0 0 0-15,0 0 1 0,0 0 0 0,0 0-4 16,0 0 1-16,0 0 3 0,0 0-2 0,0 0-1 16,0 0 0-16,0 0 0 0,0 0 3 0,0 0-2 15,0 0 0-15,0 0 1 0,0 0 0 0,0 0 0 16,0 0-2-16,7 8 3 0,-7-8-2 0,0 0-1 16,0 0 3-16,0 0 0 0,0 0-1 0,0 0 1 15,10 0 0-15,-10 0 0 0,0 0-2 0,6 3 1 16,-6-3 0-16,0 0-1 0,0 0 3 0,0 0 0 15,0 0-4-15,13-1 5 0,-13 1-4 0,0 0 1 16,0 0 1-16,0 0 3 0,0 0-7 0,0 0 7 16,0 0-5-16,0 0 4 0,0 0-4 0,9 0 1 0,-9 0 2 15,0 0 3-15,0 0-2 0,0 0-4 0,0 0 3 16,0 0-5-16,0 0 3 0,0 0 0 0,0 0 2 16,0 0-2-16,0 0 1 0,0 0-3 0,0 0 0 15,0 0 0-15,0 0 0 0,0 0 0 0,0 0 1 16,0 0-2-16,0 0 3 0,0 0 0 0,0 0 0 15,0 0-4-15,0 0 2 0,0 0 5 0,0 0-2 16,0 0 1-16,-24 5-5 0,24-5 3 0,0 0-6 16,-7 2 4-16,7-2-1 0,0 0 3 0,-7 3-1 15,7-3 2-15,0 0-3 0,-8 7 1 0,8-7 0 16,-6 2 2-16,6-2-2 0,-5 4-1 0,5-4-2 16,-7 6 3-16,7-6 0 0,-7 5 2 0,7-5-1 15,-8 2 1-15,8-2-5 0,-9 5 4 0,3-2 3 16,6-3-3-16,-8 4 0 0,3 1 2 0,5-5-2 15,-8 3 0-15,4 2 0 0,4-5 2 0,-10 4-3 16,5 0 3-16,5-4-2 0,-8 6 2 0,4-1-1 16,4-5 1-16,-7 5 0 0,7-5 3 0,-9 6-2 0,5-4 2 15,4-2 0-15,-8 7 1 0,8-7 0 0,-7 6 5 16,2-4-3-16,5-2-1 0,-5 5-1 0,5-5 4 16,-6 4-5-16,6-4-5 0,0 0 3 0,-3 5 3 15,3-5-3-15,0 0 5 0,-5 6-5 0,5-6 1 16,0 0-2-16,0 0 6 0,0 0-6 0,0 0-3 15,0 0 6-15,0 0-3 0,-4 6-5 0,4-6-9 16,0 0-19-16,0 0-24 0,0 0-32 0,0 0-47 16,0 0-42-16,0 0-59 0,0 0-233 0,0 0-507 15,0 0 224-15</inkml:trace>
    <inkml:trace contextRef="#ctx0" brushRef="#br0" timeOffset="-33158.33">3291-452 18 0,'0'0'111'0,"0"0"-10"0,0 0-7 16,0 0-6-16,0 0-10 0,0 0 1 0,0 0-12 15,0 0-5-15,0 0-8 0,0 0-6 0,0 0 2 16,0 0 5-16,0 0-9 0,0 0-3 0,0 0 2 16,0 0 4-16,0 0-9 0,0 0 2 0,0 0 1 15,0 0 1-15,0 0-5 0,0 0 1 0,0 0-5 16,0 0-3-16,0 0-2 0,0 0 4 0,0 0-4 0,0 0-2 16,0 0-6-16,0 0 7 0,0 0-3 0,-13 10 2 15,13-10 0-15,0 0 2 0,0 0-5 16,0 0-1-16,0 0 3 0,0 0 3 0,0 0-7 0,0 0 3 15,0 0 0-15,0 0 2 0,6 14-5 0,-6-14-3 16,0 0-1-16,7 8-1 0,-7-8 0 0,6 3-2 16,-6-3 0-16,5 4-2 0,-5-4-3 0,5 5 3 15,-5-5-2-15,4 4 2 0,-4-4-3 0,5 4-1 16,-5-4 2-16,0 0 1 0,7 5 0 0,-7-5 1 16,5 6-5-16,-5-6 1 0,0 0-2 0,6 3 3 15,-6-3-4-15,4 7 1 0,-4-7 1 0,4 4 1 16,-4-4-3-16,4 5 0 0,-4-5 3 0,6 7-2 15,-6-7-3-15,6 1 2 0,-2 3-2 0,-4-4 3 0,8 7-1 16,-8-7 2-16,6 5 4 0,-6-5-3 0,8 0 2 16,-8 0 3-16,9 4 0 0,-9-4-2 15,8 2 0-15,-8-2 1 0,8 3-1 0,-8-3-3 0,8 4-1 16,-8-4 1-16,7 1-1 0,-7-1-1 0,9 4-3 16,-3-1 0-16,-6-3 1 0,8 2-2 0,-8-2 3 15,9 3-1-15,-4-2-1 0,-5-1 2 0,8 4-1 16,-8-4 3-16,7 0-5 0,-7 0 0 0,0 0 3 15,10 3-3-15,-10-3-1 0,0 0 0 0,9 0 0 16,-9 0 2-16,5 2 3 0,-5-2 1 0,0 0-3 0,0 0 2 16,0 0 3-16,0 0-2 0,10-1 1 0,-10 1 3 15,0 0-6-15,0 0 2 0,0 0 3 16,10 0 0-16,-10 0 1 0,0 0 1 0,0 0-3 0,0 0-1 16,0 0 1-16,0 0-1 0,10 0 5 0,-10 0-6 15,0 0 1-15,0 0-1 0,0 0-1 0,0 0 2 16,0 0-4-16,0 0 2 0,0 0 2 0,0 0 2 15,0 0 1-15,0 0-1 0,0 0 6 0,0 0 2 16,0 0-8-16,0 0 1 0,0 0 1 0,0 0-6 16,0 0 3-16,0 0-4 0,0 0 1 0,0 0 0 15,-27 9-1-15,19-7 0 0,1 3 0 16,-1-1-3-16,-1 1 4 0,1-1-7 0,-1 1 4 0,0 1-3 16,-2 0 4-16,3 1-8 0,-1-2 6 0,0 0-1 0,-1 2 0 15,4-3 1-15,-3 1 1 0,0 0 0 0,1-1-1 16,0-1-1-16,1 1-1 0,0 0-1 15,2-2-2-15,-1 2-17 0,1 0-23 0,5-4-15 0,-10 5-35 16,10-5-22-16,-5 3-29 0,5-3-31 0,0 0-67 16,0 0-127-16,0 0-395 0,0 0 175 0</inkml:trace>
  </inkml:traceGroup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7:24:40.37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Group>
    <inkml:annotationXML>
      <emma:emma xmlns:emma="http://www.w3.org/2003/04/emma" version="1.0">
        <emma:interpretation id="{BDDAF18B-23A4-4378-824C-2E5EE35BE342}" emma:medium="tactile" emma:mode="ink">
          <msink:context xmlns:msink="http://schemas.microsoft.com/ink/2010/main" type="writingRegion" rotatedBoundingBox="18138,1369 18741,3809 18225,3937 17622,1496"/>
        </emma:interpretation>
      </emma:emma>
    </inkml:annotationXML>
    <inkml:traceGroup>
      <inkml:annotationXML>
        <emma:emma xmlns:emma="http://www.w3.org/2003/04/emma" version="1.0">
          <emma:interpretation id="{CFC54C61-A8C0-463D-94F9-69D6DA957931}" emma:medium="tactile" emma:mode="ink">
            <msink:context xmlns:msink="http://schemas.microsoft.com/ink/2010/main" type="paragraph" rotatedBoundingBox="18138,1369 18741,3809 18225,3937 17622,149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8940205-80A3-4C66-836E-81A6E38881E3}" emma:medium="tactile" emma:mode="ink">
              <msink:context xmlns:msink="http://schemas.microsoft.com/ink/2010/main" type="line" rotatedBoundingBox="18138,1369 18741,3809 18225,3937 17622,1496"/>
            </emma:interpretation>
          </emma:emma>
        </inkml:annotationXML>
        <inkml:traceGroup>
          <inkml:annotationXML>
            <emma:emma xmlns:emma="http://www.w3.org/2003/04/emma" version="1.0">
              <emma:interpretation id="{B57DCC07-B71E-4306-BDD2-EF26CF248553}" emma:medium="tactile" emma:mode="ink">
                <msink:context xmlns:msink="http://schemas.microsoft.com/ink/2010/main" type="inkWord" rotatedBoundingBox="18071,1385 18289,2266 17840,2377 17622,1496"/>
              </emma:interpretation>
            </emma:emma>
          </inkml:annotationXML>
          <inkml:trace contextRef="#ctx0" brushRef="#br0">18076 1416 22 0,'0'0'76'0,"0"0"-7"0,0 0-2 15,0 0-3-15,0 0-5 0,0 0-11 0,0 0 6 16,0 0-16-16,0 0 9 0,2-4-1 16,-2 4 5-16,0 0-5 0,0 0 7 0,0 0-5 15,0 0 0-15,0 0 3 0,0 0-2 0,0 0 3 0,0 0 2 16,0 0 2-16,0 0 0 0,0 0-2 0,0 0-1 15,0 0-5-15,0 0-5 0,0 0 0 0,0 0-7 16,0 0-3-16,0 0-3 0,0 0-5 16,0 0 3-16,-6-8-3 0,6 8-12 0,0 0 3 15,0 0-2-15,0 0-8 0,0 0 7 0,0 0-6 0,0 0 4 16,0 0-6-16,-11 1 4 0,11-1 0 0,0 0-4 16,0 0 1-16,-9 3 0 0,9-3-3 0,0 0 3 15,-9 0-3-15,9 0-1 0,-7 1 3 0,7-1-2 16,0 0 0-16,-11 0-3 0,8 2 4 0,3-2 4 15,-7 1-9-15,7-1 1 0,-9 1-1 0,9-1 3 16,-7 0-5-16,7 0 8 0,-8 2 1 0,8-2-6 16,-7 1 5-16,7-1-7 0,-6 2-2 0,6-2 2 15,-7 3 2-15,7-3-3 0,-6 0 6 0,6 0-6 16,-6 1 5-16,6-1 2 0,0 0-6 16,-7 1-1-16,7-1 3 0,0 0-1 0,-7 0 1 0,7 0 3 15,0 0-3-15,0 0 4 0,-6 2-2 0,6-2-2 16,0 0 3-16,0 0-7 0,-7 0 2 0,7 0 0 15,0 0 1-15,0 0 1 0,0 0 2 16,-10 0-1-16,10 0 4 0,-6 1-4 0,6-1 0 16,0 0-3-16,-8 2 7 0,8-2-7 0,-5 1 6 0,5-1-4 15,0 0 0-15,0 0 2 0,0 0-2 0,-7 0 1 16,7 0 4-16,0 0 0 0,0 0 6 16,0 0 0-16,0 0-1 0,0 0 0 0,0 0 3 0,0 0-9 15,0 0 6-15,0 0 0 0,0 0 1 0,0 0 0 16,0 0 2-16,0 0-4 0,-6 2 3 0,6-2-3 15,0 0 0-15,0 0-6 0,0 0 1 0,0 0-1 16,0 0 3-16,0 0-4 0,0 0 5 0,0 0-2 16,0 0-6-16,0 0-3 0,0 0-3 0,0 0 6 15,0 0-2-15,0 0 3 0,0 0-8 16,0 0 4-16,-2 6 10 0,2-6-6 0,0 0-3 0,0 0 3 16,0 7-1-16,0-7-1 0,0 0-1 0,0 6 2 15,0-6-2-15,0 0 3 0,-1 5-1 0,1-5 0 16,0 0 2-16,1 8 3 0,-1-8-2 0,0 0-2 15,-2 7 2-15,2-7 1 0,-1 5-3 0,1-5 4 16,-1 5-1-16,1-5-2 0,-1 6 2 0,1-6-2 16,0 0 1-16,-1 9-5 0,1-9 2 0,-1 6 2 15,1-6-4-15,-1 6 8 0,1-6-4 0,0 0 0 16,0 7 4-16,0-7-4 0,-1 7 5 0,1-7-7 16,0 0 3-16,0 7 3 0,0-7-8 0,0 0 6 15,-1 8-4-15,1-8 3 0,-1 5 9 0,1-5-11 16,-1 6 1-16,1-6 1 0,0 0 0 0,-1 7 4 15,1-7-6-15,0 8 1 0,0-8-1 0,-2 5 0 16,2-5 3-16,0 0-7 0,-2 9 6 0,2-9 2 16,-1 7 0-16,0-2-2 0,1-5 2 0,0 6-7 15,0-6 6-15,0 0-1 0,0 10 2 0,0-10 5 16,-1 5-9-16,1-5 4 0,0 0-5 0,0 7 3 16,0-7 1-16,-1 7-2 0,1-7 3 0,0 0-3 15,-1 9 0-15,1-9 1 0,0 0-5 0,0 6 6 16,0-6-1-16,0 7 8 0,0-7-5 0,-1 5 1 15,1-5 2-15,0 0-2 0,-2 6-3 0,2-6-1 16,0 6 6-16,0-6-3 0,0 0 1 0,-2 7-2 16,2-7-2-16,1 7 4 0,-1-7-11 0,0 6 8 15,0-6 0-15,-1 5-1 0,1-5 3 0,-2 5-1 16,2-5 1-16,0 7-2 0,0-7 1 0,0 9 0 16,0-9 2-16,-1 8-5 0,1-8 1 0,-1 7-1 15,1-7 6-15,0 6-1 0,0-6-6 0,0 8 3 16,0-8 0-16,-1 8-3 0,1-8 0 0,-1 3 5 15,1-3-5-15,0 0-1 0,-1 9 4 0,1-9-4 16,-1 5 1-16,1-5 3 0,0 0 2 0,1 9-3 16,-1-9 3-16,1 7-1 0,-1-7-1 0,0 5-6 15,0-5 5-15,1 6-3 0,-1-6 3 0,0 0-1 16,1 7 1-16,-1-7-2 0,0 0 3 0,-1 8-4 16,1-8 4-16,1 6-2 0,-1-6-2 0,2 6 2 15,-2-6-2-15,2 4 2 0,-2-4 4 0,1 5-5 16,-1-5 3-16,0 0-3 0,-1 8-2 0,1-8 6 15,2 5-6-15,-2-5 2 0,1 7 2 0,-1-7 2 16,0 5 0-16,0-5-4 0,2 7 5 0,-2-7-4 16,2 6 0-16,-2-6-2 0,1 7 1 0,-1-7-2 15,0 8 4-15,0-8 0 0,1 6 1 0,-1-6 1 16,3 7-4-16,-2-4 1 0,-1-3 4 0,3 6-4 16,-3-6-2-16,2 6 4 0,-1-2-6 0,-1-4 4 15,0 0 3-15,2 9-3 0,-2-9-2 0,0 5 3 16,0-5-3-16,0 0 1 0,0 9 2 0,0-9-2 0,-1 6-1 15,1-6 5-15,-1 7-7 0,1-7 4 0,0 6-1 16,0-6 2-16,0 6-1 0,0-6-1 16,-1 7 2-16,1-7-1 0,0 7 1 0,0-7 0 15,-1 9-1-15,1-9-2 0,-1 6 1 0,1-6 1 16,-1 7 1-16,1-7-1 0,0 7-2 0,0-7 2 16,0 6-5-16,0-6 4 0,1 6 3 0,-1-6-2 0,1 6 6 15,-1-6-2-15,0 7-4 0,0-7-1 16,0 6 5-16,0-6-2 0,1 6-3 0,-1-6-1 15,-1 7 1-15,1-7 0 0,1 6-1 0,-1-6 4 16,0 7-4-16,0-7 1 0,0 6 2 0,0-6 4 0,0 7-5 16,0-7 2-16,0 6-1 0,0-6-3 15,0 0-1-15,-1 8 0 0,1-8 2 0,1 5 0 16,-1-5 4-16,0 0-5 0,-1 7 4 0,1-7-6 16,0 0 3-16,0 7 3 0,0-7-3 0,0 0-3 0,0 7 6 15,0-7-2-15,1 6 1 0,-1-6 0 0,0 6-3 16,0-6-8-16,0 0 11 0,-1 8-2 15,1-8 5-15,0 0-4 0,-1 8-1 0,1-8 1 0,-1 6 1 16,1-6 0-16,0 0 0 0,-1 6-3 16,1-6 3-16,-1 6-3 0,1-6-1 0,0 0-5 0,-3 9 10 15,3-9-3-15,-1 4 1 0,1-4 2 0,-2 5-3 16,2-5 2-16,0 0-2 0,-1 7 2 16,1-7-1-16,0 0 3 0,0 0-5 0,-2 10 5 15,2-10-1-15,0 0-1 0,0 0 1 0,-1 9 0 16,1-9-3-16,0 0-3 0,-2 7 8 0,2-7 0 0,0 0 0 15,-2 7 0-15,2-7-6 0,0 0 2 0,-3 7 0 16,3-7 0-16,0 0 2 0,0 9 0 0,0-9-1 16,0 0-1-16,-3 8-2 0,3-8 5 15,0 0-4-15,-2 8 3 0,2-8 1 0,0 0-2 16,-2 9-3-16,2-9 5 0,-3 7-5 0,3-7 3 0,0 0 4 16,-4 7 0-16,4-7-3 0,-2 7 0 0,2-7-2 15,0 0 1-15,-1 8 4 0,1-8-1 0,0 0-2 16,-3 7 4-16,3-7-6 0,0 0-1 0,-1 7 3 15,1-7-2-15,0 0 3 0,0 0-2 16,-2 8-3-16,2-8 2 0,0 0 1 0,-2 8-5 0,2-8 4 16,0 0 1-16,0 0-2 0,-1 9 0 0,1-9 0 15,0 0 1-15,0 0-3 0,0 9 2 0,0-9 2 16,0 0-1-16,0 0-6 0,0 0 9 0,0 8 0 16,0-8-1-16,0 0 2 0,0 0-2 0,3 7-1 15,-3-7 0-15,0 0 4 0,0 0-8 0,5 6 4 16,-5-6 3-16,0 0 0 0,0 0 5 0,6 3 0 15,-6-3 4-15,0 0 1 0,9 1 1 0,-9-1 3 16,8 2 2-16,-8-2-3 0,9-2 0 16,-4 2 3-16,-5 0-1 0,12-1-2 0,-5 0-5 0,1-1 2 15,-2 1 0-15,3 1-3 0,-2-2 0 0,-1 1 0 16,2-1-3-16,-1 0 2 0,1 0-1 0,-3 2-3 16,1-3 3-16,1 2-5 0,-1-1-1 0,0 2-1 15,-6 0 2-15,10-1 0 0,-10 1-3 0,7-2 0 16,-2 1 6-16,-5 1-6 0,7-3-1 0,-7 3 5 15,7 0-6-15,-7 0-1 0,0 0 2 0,7-2 1 16,-7 2-1-16,0 0 1 0,0 0 5 0,7-1-9 16,-7 1 9-16,0 0-8 0,0 0 7 0,0 0-9 15,0 0 5-15,0 0 0 0,0 0 2 0,6 0 0 16,-6 0 2-16,0 0-1 0,0 0 6 0,0 0-5 16,0 0 1-16,0 0 0 0,0 0-2 0,0 0 1 15,0 0-1-15,0 0 1 0,0 0-11 0,0 0-23 16,0 0-22-16,0 0-16 0,0 0-23 0,0 0-27 15,0 0-33-15,0 0-32 0,0 0-192 0,0 0-404 16,-26-6 180-16</inkml:trace>
        </inkml:traceGroup>
        <inkml:traceGroup>
          <inkml:annotationXML>
            <emma:emma xmlns:emma="http://www.w3.org/2003/04/emma" version="1.0">
              <emma:interpretation id="{590FD5E3-1D7A-4F74-991F-F198CC4786D3}" emma:medium="tactile" emma:mode="ink">
                <msink:context xmlns:msink="http://schemas.microsoft.com/ink/2010/main" type="inkWord" rotatedBoundingBox="18514,2889 18741,3809 18318,3914 18090,2994"/>
              </emma:interpretation>
            </emma:emma>
          </inkml:annotationXML>
          <inkml:trace contextRef="#ctx0" brushRef="#br0" timeOffset="88530.88">18515 2949 83 0,'0'0'79'0,"0"0"2"0,0 0-15 16,1-4-3-16,-1 4 3 0,0 0-12 0,0 0-3 16,3-4 3-16,-3 4-4 0,0 0 0 0,0 0 7 15,0 0-2-15,3-4-2 0,-3 4 5 0,0 0-4 16,0 0-1-16,0 0-2 0,0 0 7 0,3-5-5 16,-3 5 0-16,0 0-5 0,0 0 0 0,0 0-9 15,0 0 3-15,0 0 0 0,0 0 2 0,0 0-6 16,0 0 0-16,0 0-6 0,0 0-1 0,0 0 2 15,0 0-4-15,0 0 0 0,0 0 6 0,0 0-10 16,0 0-3-16,0 0-2 0,0 0-4 0,0 0 0 16,-10-4-2-16,10 4-3 0,0 0-2 0,-9-2 2 0,9 2-4 15,-8 2 3-15,8-2-1 0,-9 0-3 16,9 0-2-16,-9 0 2 0,9 0 0 0,-10 0-3 16,10 0 1-16,-10 0-1 0,7 0-2 0,3 0 1 15,-11 0 2-15,11 0-1 0,-12 0-4 0,7 0 2 16,5 0-1-16,-10 0 0 0,10 0 3 0,-8 0-3 15,8 0-2-15,-8 1 1 0,8-1 1 0,-7 0 3 16,7 0 0-16,0 0-4 0,-7 2 5 0,7-2-3 0,0 0 2 16,-8 0 6-16,8 0-8 0,0 0 0 0,0 0-2 15,-7-2 3-15,7 2-1 0,0 0 7 16,-7 1-8-16,7-1 2 0,-6 2 1 0,6-2-3 0,0 0 3 16,-7 2-2-16,7-2 4 0,0 0-2 0,0 0 7 15,0 0-4-15,-8-1 2 0,8 1 1 0,0 0 3 16,0 0-4-16,0 0 2 0,0 0-3 0,0 0 1 15,0 0-2-15,0 0 2 0,0 0 0 0,0 0-2 16,0 0 3-16,-7 0-3 0,7 0 1 0,0 0-1 16,0 0-3-16,0 0 1 0,0 0-1 0,0 0 0 15,0 0-1-15,0 0-3 0,0 0-1 0,0 0 4 16,0 0-4-16,0 0 2 0,0 0 0 0,3 11-3 16,-3-11 3-16,0 0 0 0,0 0-3 0,4 6 1 15,-4-6 1-15,0 0 0 0,0 7 3 0,0-7-1 16,3 5-1-16,-2-1 2 0,-1-4-5 0,4 6 7 15,-2-3-2-15,-2-3-2 0,1 9 1 0,-1-9 0 16,2 8 2-16,-1-4 2 0,-1 0-5 0,0-4 3 16,1 10 4-16,-1-5 0 0,0-5 3 0,-1 9 0 0,1-5 1 15,0-4 0-15,-3 10 3 0,2-5-5 16,1-5 3-16,-3 10-4 0,1-6 3 0,2-4-4 16,-2 9 0-16,2-3 2 0,-2-1-3 0,2-5-1 0,-1 11 14 15,1-6-13-15,0 1 0 0,0-6-1 0,-3 9-2 16,3-4 5-16,-1 1-3 0,1-6 2 15,0 10-1-15,0-4 0 0,-3-1 2 0,3-5 0 0,0 10 0 16,-2-6-4-16,1 2 5 0,1-6-4 0,0 9 4 16,-2-4-5-16,1 0 5 0,1-5-2 0,-1 8 0 15,-1-2-1-15,2-6 1 0,0 9 1 0,-1-5-3 16,-2 1 10-16,3-5-11 0,-1 10 0 0,-1-5 3 16,1-2-1-16,1-3 2 0,-2 9-3 0,0-3-1 15,2-6 1-15,-3 9 1 0,1-4 0 0,2-5-3 16,-2 7-1-16,2-7 2 0,0 7 3 0,0-7-5 15,-1 7-1-15,1-7 5 0,-2 7-5 0,2-7 2 16,-3 7-3-16,3-7 1 0,-1 6-1 0,1-6-1 16,-1 5 1-16,1-5 2 0,-1 5-2 0,1-5 1 15,0 0 1-15,0 9 0 0,0-9-4 0,-1 6 6 0,1-6-3 16,0 0 1-16,0 7-1 0,0-7-1 0,0 0 1 16,0 7 1-16,0-7-1 0,1 6-1 15,-1-6 3-15,0 0 0 0,1 6-3 0,-1-6 1 0,0 0-3 16,0 8 2-16,0-8 1 0,0 5-1 0,0-5-1 15,1 6 6-15,-1-6-5 0,1 6 2 16,-1-6 0-16,0 0-2 0,3 5 1 0,-3-5 2 0,0 5 0 16,0-5-2-16,0 0-3 0,0 7 0 0,0-7 3 15,0 0 1-15,2 7-2 0,-2-7 0 0,0 6 0 16,0-6 1-16,0 0-1 0,1 7-1 0,-1-7 2 16,0 5 0-16,0-5 0 0,2 5-1 0,-2-5-1 15,0 8 2-15,0-8 2 0,2 4-1 16,-2-4 1-16,0 6 0 0,0-6 1 0,0 6-2 0,0-6 3 15,0 7-3-15,0-7 0 0,1 6 1 0,-1-6 2 16,0 6 1-16,0-6-4 0,0 6 1 0,0-6 0 16,0 7 0-16,0-7 0 0,2 5-1 0,-2-5 3 15,0 7-3-15,0-7 3 0,0 7-3 0,0-7-1 16,2 7 4-16,-2-7-3 0,0 5 2 0,0-5-1 0,0 7-2 16,0-7 0-16,0 7 5 0,0-7-4 15,0 8 4-15,0-8 0 0,0 7 0 0,0-7 2 16,-2 9-3-16,2-9 0 0,0 7 2 0,0-7-3 0,-2 8 0 15,1-5-2-15,1-3 0 0,0 0 1 0,0 10 3 16,0-10-2-16,0 9 1 0,0-9 1 16,0 6-2-16,0-6-2 0,0 6 5 0,0-6-1 15,0 7-2-15,0-7-1 0,0 6 0 0,0-6 0 0,0 0 2 16,0 8-2-16,0-8 3 0,0 0-1 16,-3 6 1-16,3-6-2 0,0 0 0 0,0 7 1 0,0-7 2 15,0 7 0-15,0-7-3 0,0 0 2 0,-1 8-1 16,1-8 1-16,0 5-2 0,0-5 0 0,0 7 1 15,0-7 2-15,0 8-3 0,0-8-1 0,0 6 4 16,0-6-5-16,0 7 2 0,0-7 4 16,0 6-5-16,0-6-1 0,0 7 3 0,0-7-3 0,0 7 3 15,0-7-4-15,0 0 3 0,-1 8-4 0,1-8 3 16,0 6 0-16,0-6 0 0,-2 5 0 0,2-5-3 16,0 0 3-16,0 9-1 0,0-9 1 0,-2 6-3 0,2-6 0 15,0 0 1-15,-1 9 1 0,1-9 1 16,-1 6-3-16,1-6 2 0,0 0 2 0,-1 8-3 15,1-8-2-15,0 6 4 0,0-6-1 0,1 5 0 16,-1-5-1-16,0 0 1 0,1 9-3 0,-1-9 2 0,0 5 0 16,0-5 1-16,1 7 1 0,-1-7-3 15,0 0 0-15,0 6 0 0,0-6 3 0,0 6 2 16,0-6-3-16,0 0 2 0,2 6-4 16,-2-6 2-16,0 0-3 0,0 7 1 0,0-7-2 0,0 0 1 15,-2 7 3-15,2-7 7 0,0 0-9 0,0 6 0 16,0-6 0-16,0 0 0 0,0 6 0 0,0-6 1 15,0 0 0-15,-2 6-1 0,2-6 2 0,0 0-2 0,0 0-2 16,0 0 2-16,1 8 2 0,-1-8-1 0,0 0-1 16,0 0 3-16,0 6-3 0,0-6 2 15,0 0 2-15,0 0-2 0,0 6-1 0,0-6 1 16,0 0-2-16,0 0-1 0,0 0 0 0,1 8 3 0,-1-8-4 16,0 0 5-16,2 3-3 0,-2-3 3 0,0 0-1 15,0 0 1-15,0 0 0 0,2 7-1 0,-2-7 0 16,0 0 3-16,0 0-1 0,3 4 1 0,-3-4 1 15,0 0 4-15,5 2 4 0,-5-2 6 0,4 1 5 16,-4-1 2-16,8 1-3 0,-8-1 0 0,6 0 2 16,-6 0-6-16,8 2-5 0,-8-2 3 0,9 0-2 15,-9 0-2-15,7-1-1 0,-7 1 1 0,7 1-6 0,-7-1 0 16,8-1-1-16,-8 1-1 0,9 0 2 16,-9 0-1-16,7-1-1 0,-7 1 1 0,7 0-2 15,-7 0 0-15,0 0-1 0,10 1 6 0,-10-1-9 16,8-1 1-16,-8 1 2 0,6 0-3 0,-6 0 6 15,7-1-4-15,-7 1-4 0,7-1 6 0,-7 1-9 16,7-1 3-16,-7 1 1 0,6-2 2 0,-6 2 1 16,0 0-5-16,8-3 1 0,-8 3 5 0,0 0 0 0,6 0 3 15,-6 0-1-15,0 0 5 0,0 0 1 16,0 0 5-16,9 0 0 0,-9 0 4 0,0 0-3 0,0 0 4 16,5 0-2-16,-5 0 2 0,0 0 1 15,0 0 3-15,0 0 3 0,0 0 0 0,0 0-2 0,0 0 6 16,0 0-4-16,0 0-3 0,0 0-1 0,0 0-7 15,0 0-1-15,5-3 3 0,-5 3-14 0,0 0-25 16,0 0-41-16,0 0-36 0,0 0-36 0,0 0-40 16,0 0-50-16,-19-4-62 0,11 2-218 0,-1 0-543 15,2-1 241-15</inkml:trace>
        </inkml:traceGroup>
      </inkml:traceGroup>
    </inkml:traceGroup>
  </inkml:traceGroup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7:31:33.2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Group>
    <inkml:annotationXML>
      <emma:emma xmlns:emma="http://www.w3.org/2003/04/emma" version="1.0">
        <emma:interpretation id="{18063B3F-A8D9-4BA6-B735-03D4A46633D7}" emma:medium="tactile" emma:mode="ink">
          <msink:context xmlns:msink="http://schemas.microsoft.com/ink/2010/main" type="writingRegion" rotatedBoundingBox="20427,6353 22580,6409 22560,7151 20408,7095">
            <msink:destinationLink direction="with" ref="{98AA2612-F562-4FE9-B979-22152C8A9C0F}"/>
          </msink:context>
        </emma:interpretation>
      </emma:emma>
    </inkml:annotationXML>
    <inkml:traceGroup>
      <inkml:annotationXML>
        <emma:emma xmlns:emma="http://www.w3.org/2003/04/emma" version="1.0">
          <emma:interpretation id="{1EB8BB34-5DF4-4595-BC9B-647DEEEEDED6}" emma:medium="tactile" emma:mode="ink">
            <msink:context xmlns:msink="http://schemas.microsoft.com/ink/2010/main" type="paragraph" rotatedBoundingBox="20427,6353 21942,6392 21934,6693 20419,665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814F63C-94E7-4A84-B442-A0DF3E8137A0}" emma:medium="tactile" emma:mode="ink">
              <msink:context xmlns:msink="http://schemas.microsoft.com/ink/2010/main" type="inkBullet" rotatedBoundingBox="20426,6397 20627,6402 20623,6581 20421,6575"/>
            </emma:interpretation>
            <emma:one-of disjunction-type="recognition" id="oneOf0">
              <emma:interpretation id="interp0" emma:lang="tr-TR" emma:confidence="0">
                <emma:literal>↳</emma:literal>
              </emma:interpretation>
            </emma:one-of>
          </emma:emma>
        </inkml:annotationXML>
        <inkml:trace contextRef="#ctx0" brushRef="#br0">20427 6420 166 0,'-1'-6'204'0,"1"6"-10"15,0 0-24-15,0 0-5 0,0 0-15 0,0 0-14 16,0 0-16-16,0 0-13 0,0 0-25 0,0 0 4 15,0 0-8-15,0 0-12 0,0 0-7 0,0 0-1 16,0 0-7-16,0 0-7 0,0 0-3 0,1 19-3 16,1-13-6-16,-1-1-1 0,-1 3 0 0,2-2-5 15,-1 1 0-15,2 1 0 0,-2-1-3 0,1 2-3 16,-1-2-2-16,1 0-8 0,-1 0 4 0,2-1 1 16,-2 1-1-16,-1 0-1 0,0-1-1 0,2-2-1 15,-2-4 2-15,3 9-4 0,-1-5 1 0,-2-4-3 16,2 7 1-16,-2-7-2 0,1 6 4 0,-1-6 0 0,2 4-5 15,-2-4 3-15,0 0-2 0,2 4-2 0,-2-4 6 16,0 0-2-16,0 0 6 16,0 0 8-16,0 0 4 0,0 0-5 0,0 0-4 0,0 0-1 0,0 0 1 15,0 0-10-15,0 0 3 0,5-14-7 16,-5 14-5-16,2-8-5 0,-1 0-1 0,2 1-12 0,-1 1-5 16,2-1 0-16,-1 1-6 0,0-2 4 0,1 1-7 15,0 0 8-15,0 0-2 0,1-1 8 0,0 1 0 16,-2 0 2-16,2 2-1 0,0-1-2 0,-1 0 9 15,-1-1 0-15,1 3 4 0,-1-1 5 0,1 2 7 16,-4 3 3-16,4-6-4 0,-1 2 7 0,-3 4 5 16,3-6-2-16,-3 6 0 0,4-4 1 0,-4 4-1 15,3-3-1-15,-3 3 0 0,0 0-1 0,3-5 2 0,-3 5-6 16,0 0-2-16,5-2 0 0,-5 2-1 0,0 0-1 16,0 0-4-16,9 7 1 0,-6-4 3 0,0 0 3 15,0 1 2-15,-1 2-1 0,0-2 2 0,1 2 1 16,0 1-2-16,0-1 7 0,-1 1 5 0,0 1 1 15,1-1-3-15,-1 0-2 0,0 3 2 0,0-3-4 16,-2 0 2-16,1 1-10 0,1-1 8 0,0 1-3 16,0-3 0-16,-2 1-4 0,1 0 2 0,-1-1-1 15,2 0 5-15,-2-5-5 0,1 8 4 0,-1-8-7 16,0 8 3-16,0-8-13 0,3 6-21 0,-3-6-19 16,0 4-18-16,0-4-16 0,0 0-23 0,3 5-23 15,-3-5-42-15,0 0-182 0,0 0-377 0,0 0 167 16</inkml:trace>
      </inkml:traceGroup>
      <inkml:traceGroup>
        <inkml:annotationXML>
          <emma:emma xmlns:emma="http://www.w3.org/2003/04/emma" version="1.0">
            <emma:interpretation id="{B305D6F1-D39E-4FFF-81BB-B0291E5C5C72}" emma:medium="tactile" emma:mode="ink">
              <msink:context xmlns:msink="http://schemas.microsoft.com/ink/2010/main" type="line" rotatedBoundingBox="20791,6362 21942,6392 21934,6693 20783,6663"/>
            </emma:interpretation>
          </emma:emma>
        </inkml:annotationXML>
        <inkml:traceGroup>
          <inkml:annotationXML>
            <emma:emma xmlns:emma="http://www.w3.org/2003/04/emma" version="1.0">
              <emma:interpretation id="{31CC2C61-5567-4C5C-88D5-11E08D1B6576}" emma:medium="tactile" emma:mode="ink">
                <msink:context xmlns:msink="http://schemas.microsoft.com/ink/2010/main" type="inkWord" rotatedBoundingBox="20791,6362 21942,6392 21934,6693 20783,6663"/>
              </emma:interpretation>
            </emma:emma>
          </inkml:annotationXML>
          <inkml:trace contextRef="#ctx0" brushRef="#br0" timeOffset="333.97">20861 6407 56 0,'0'0'143'0,"0"0"-17"0,0 0 2 0,0 0 0 16,0 0-6-16,-15 7-3 0,15-7-6 0,-8 7-8 15,5 0-4-15,-2-1 0 0,0 2-7 0,3-2-9 16,-4 1 3-16,2 1-9 0,-1 0-3 0,1 1-4 16,1 0-1-16,-1 0-6 0,3 0-3 0,-3-1-3 15,3 0-4-15,-1 0-5 0,0 1-2 0,2-1-4 16,0-2-3-16,0 2-6 0,-1 0 0 0,2 0-2 15,0-1-7-15,0-1 3 0,2-2-4 0,-1 0-2 0,0 2 0 16,1-1-1-16,1-1-10 0,-1 0-10 0,-1-1-21 16,-2-3-18-16,8 6-33 0,-3-3-30 0,1-1-27 15,1-2-65-15,-7 0-134 0,11-4-352 16,-5 2 156-16</inkml:trace>
          <inkml:trace contextRef="#ctx0" brushRef="#br0" timeOffset="855.13">21034 6510 101 0,'0'0'141'16,"0"0"-8"-16,0 0-10 0,0 0-4 0,0 0-5 0,0 0-13 15,0 13-2-15,0-13-12 0,-3 9-4 0,2-4 1 16,1-5-11-16,-3 12-3 0,1-7-8 15,1 2 2-15,-2 0-11 0,0-1 8 0,2 0-4 0,-3 0-7 16,4 0-2-16,-2 0-5 0,2 0-2 16,-3-2-3-16,3-4-6 0,-1 9-1 0,-1-5-3 0,2-4-3 15,-2 7-12-15,2-7 12 0,0 0-9 0,0 8 9 16,0-8-8-16,0 0 4 0,0 0-4 0,0 0 1 16,0 0-3-16,0 0-4 15,0 0-11-15,0 0-11 0,0 0-11 0,10-15-12 0,-6 8-7 0,-1 0-12 16,1-1-11-16,3-3-13 0,-3 1 9 0,0 2-5 15,1-1 11-15,-1 1 5 0,2 0 2 0,-2 0 4 0,-1 1 13 16,0 0 10-16,1 0 1 0,-1 1 15 0,-2 1 18 16,3 0-1-16,-4 5 22 0,3-7-2 15,-3 7 11-15,2-6 2 0,-2 6 2 0,2-5-1 0,-2 5-6 16,0 0-4-16,0 0-2 0,3-3-6 16,-3 3 2-16,0 0 4 0,0 0 4 0,0 0 4 15,0 0 1-15,8 7-2 0,-8-7 6 0,5 8 2 0,-3-4 6 16,1 1-1-16,0 1 2 0,0 0-2 0,0 0 1 15,1 2 1-15,-1-1-5 0,0-2-1 0,1 3-5 16,-1-3-2-16,0 2-4 0,-1-1-7 0,1-1 2 16,0 1 0-16,0-1-3 0,-2-1-1 0,2 1 1 15,-1-2-11-15,0 1-24 0,-2-4-23 0,3 8-15 16,-3-8-26-16,3 5-34 0,-3-5-33 0,4 3-58 16,-4-3-131-16,0 0-358 0,0 0 158 0</inkml:trace>
          <inkml:trace contextRef="#ctx0" brushRef="#br0" timeOffset="1113.65">21344 6536 100 0,'8'-4'211'0,"-4"3"-17"15,1-1-16-15,-5 2-14 0,11-1-12 0,-4 0-15 16,-3 1-9-16,-4 0-11 0,13-2-12 0,-6 1-12 15,0 2-7-15,1-2-8 0,-8 1-7 0,10 0-7 16,-3-1-5-16,-7 1-6 0,11 0-8 0,-5 1-6 16,0-1-1-16,-1 1-3 0,-5-1-2 0,10 2-6 15,-4-1-2-15,-6-1-9 0,8 1-11 0,-5 0-12 16,-3-1-14-16,7 0-4 0,-7 0-16 0,0 0-36 0,0 0-20 16,0 0-36-16,7-3-176 0,-7 3-335 0,0 0 148 15</inkml:trace>
          <inkml:trace contextRef="#ctx0" brushRef="#br0" timeOffset="1376.62">21432 6448 38 0,'0'0'200'0,"0"0"-16"0,0 0-16 0,0 0-10 15,0 0-3-15,-4 8-11 0,4-8-6 0,0 0-12 16,3 11-4-16,-2-6-7 15,-1-5-8-15,1 13-10 0,1-6-2 0,-2 1-12 0,3-1-7 0,-3 0-4 16,0 2-5-16,0-2-8 0,0 2-2 0,0-1-9 16,0-2-2-16,0 2-5 0,0-2-5 0,0 1-5 15,0 0 1-15,-3-1-2 0,3-1 1 0,0-5-8 16,-2 10-12-16,1-5-21 0,0 0-20 0,1-5-21 0,-3 8-24 16,3-8-14-16,-1 6-13 0,1-6-12 0,0 0-34 15,0 0-181-15,5 3-356 0,-5-3 158 16</inkml:trace>
          <inkml:trace contextRef="#ctx0" brushRef="#br0" timeOffset="1688.62">21631 6458 60 0,'0'0'169'16,"0"0"-10"-16,0 0-22 0,0 0-6 0,0 0-13 16,0 0-7-16,0 0-6 0,0 0 1 0,10 4-12 15,-10-4-1-15,1 5-5 0,-1-5 0 0,0 7-4 16,2-1-3-16,-1 0-2 0,-1 0-5 0,1 0-4 0,0 1 0 16,-1 0-5-16,0 1-6 15,2-1-5-15,-2 0-7 0,3 2-4 0,-3-4-8 0,0 1 3 16,0-6-5-16,-1 12 2 0,1-8-8 0,0 4-1 0,1-3-1 15,-1-5-2-15,-1 9-6 0,-1-5-16 0,2-4-17 16,-2 9-22-16,2-9-25 0,0 6-24 0,0-6-37 16,0 0-40-16,-1 6-162 0,1-6-353 15,0 0 157-15</inkml:trace>
          <inkml:trace contextRef="#ctx0" brushRef="#br0" timeOffset="2051.12">21883 6391 132 0,'6'4'193'0,"-6"-4"-16"0,8 3-23 0,-5 1-2 16,2-1-6-16,1 3-19 0,-2 1-8 0,1 2-7 0,-1-3-7 16,0 4-11-16,-2-1-11 0,1-1 0 15,1 5-9-15,-3 0-7 0,0 0-7 0,-1 0-6 16,-3 2-2-16,-2-2-4 0,0 0-3 0,-5 5-10 0,-2-1-24 15,-2 0-20-15,-1-3-29 0,0 1-28 0,0 0-36 16,0-3-45-16,-3 0-147 0,6-4-318 0,-1 1 141 16</inkml:trace>
        </inkml:traceGroup>
      </inkml:traceGroup>
    </inkml:traceGroup>
    <inkml:traceGroup>
      <inkml:annotationXML>
        <emma:emma xmlns:emma="http://www.w3.org/2003/04/emma" version="1.0">
          <emma:interpretation id="{54E2F980-9952-4FDD-AB69-4ECE03194F3A}" emma:medium="tactile" emma:mode="ink">
            <msink:context xmlns:msink="http://schemas.microsoft.com/ink/2010/main" type="paragraph" rotatedBoundingBox="21229,6985 22565,6700 22614,6934 21279,721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CAF63CE-103E-4AA8-9B9E-F2FD146B3385}" emma:medium="tactile" emma:mode="ink">
              <msink:context xmlns:msink="http://schemas.microsoft.com/ink/2010/main" type="line" rotatedBoundingBox="21229,6985 22565,6701 22614,6934 21279,7218"/>
            </emma:interpretation>
          </emma:emma>
        </inkml:annotationXML>
        <inkml:traceGroup>
          <inkml:annotationXML>
            <emma:emma xmlns:emma="http://www.w3.org/2003/04/emma" version="1.0">
              <emma:interpretation id="{CC277827-2207-484A-A98A-B3EBF70F95DD}" emma:medium="tactile" emma:mode="ink">
                <msink:context xmlns:msink="http://schemas.microsoft.com/ink/2010/main" type="inkWord" rotatedBoundingBox="21232,6999 21457,6951 21485,7084 21261,7132"/>
              </emma:interpretation>
            </emma:emma>
          </inkml:annotationXML>
          <inkml:trace contextRef="#ctx0" brushRef="#br0" timeOffset="3648.67">21259 7013 84 0,'0'0'185'0,"0"0"-12"0,9-7-10 0,-5 4-10 16,0 0-15-16,0 0-5 0,2 1-8 0,-2 0-10 16,3-1-17-16,0 0 0 0,-1 2-9 0,-2-1-9 15,2-1-10-15,-1 2-8 0,-5 1-2 0,10-2-5 16,-6 1-11-16,-4 1-3 0,10-2-2 0,-10 2-9 16,7 2 0-16,-7-2-1 0,6 0-6 0,-2 2-10 15,-4-2 4-15,4 4 0 0,-4-4-5 0,4 4-3 0,-4-4 3 16,3 6-2-16,0-2-11 0,-3-4 9 0,-1 7-4 15,1-7 5-15,-2 11 3 0,1-7-1 0,-2 1-1 16,2 2-1-16,-3-1 0 0,-1 1 3 16,1-2-1-16,-3 3 2 0,3-1 1 0,-2-2 0 0,-1 0-3 15,2 1 1-15,-2 0 1 0,-1-2-4 0,3 1 3 16,-1-1-1-16,-1 1 2 0,2-3-1 0,-1 1 1 16,0-1 5-16,2 0 3 0,-2 0 0 0,6-2 4 15,-5 1 1-15,5-1 8 0,-7 2-6 0,7-2 1 16,0 0-7-16,0 0 1 0,0 0-1 0,0 0-3 15,0 0-2-15,0 0-3 0,0 0-2 0,0 0-1 16,0 0-3-16,10-12-1 0,-5 10 0 0,5 0 0 16,-1-1-2-16,0 3 0 0,4-3 1 0,1 0 1 0,0 1-3 15,3 1 5-15,-3 0 1 0,0-1-2 0,-1 2-1 16,-2 0 1-16,-1-1-1 0,1 1 1 16,-4-2-1-16,2 2-3 0,-2 0-14 0,-7 0-18 15,11 0-13-15,-11 0-27 0,7 0-19 0,-7 0-22 0,6 2-25 16,-6-2-23-16,0 0-47 0,0 0-142 0,6-4-376 15,-6 4 167-15</inkml:trace>
        </inkml:traceGroup>
        <inkml:traceGroup>
          <inkml:annotationXML>
            <emma:emma xmlns:emma="http://www.w3.org/2003/04/emma" version="1.0">
              <emma:interpretation id="{37285866-C961-4609-9F18-B4394475CBF4}" emma:medium="tactile" emma:mode="ink">
                <msink:context xmlns:msink="http://schemas.microsoft.com/ink/2010/main" type="inkWord" rotatedBoundingBox="22137,6792 22565,6701 22614,6934 22186,7025"/>
              </emma:interpretation>
            </emma:emma>
          </inkml:annotationXML>
          <inkml:trace contextRef="#ctx0" brushRef="#br0" timeOffset="4237.47">22140 6806 244 0,'0'0'227'0,"0"0"-19"0,0 0-19 0,0 0-16 15,0 0-9-15,0 0-13 0,0 0-8 0,0 0-9 16,0 0-5-16,22-3-3 0,-14 3-11 0,0 0-7 15,1-1-9-15,4 1-6 0,-4 0-3 0,4-1-6 0,0-1-6 16,1 2-9-16,-4-1-6 0,0 1-7 16,3 0-2-16,-3-1-10 0,0 0-2 0,-1 1-1 15,0 0-9-15,-2 0-6 0,1-1-16 0,0 1-21 0,-8 0-19 16,9-1-25-16,-9 1-26 0,7-2-31 0,-7 2-40 16,8-1-46-16,-8 1-195 0,5-6-424 0,-2 3 187 15</inkml:trace>
          <inkml:trace contextRef="#ctx0" brushRef="#br0" timeOffset="4609.39">22565 6701 81 0,'0'0'154'0,"0"0"-10"0,0 0-15 0,0 0-7 16,0 0-5-16,1 5-5 0,-1-5-5 0,0 0-1 15,0 0 0-15,1 8-7 0,-1-8-3 0,1 4 0 16,-1-4-3-16,0 6-4 0,0-6-9 0,1 9 2 0,-1-5-3 15,0 4 2-15,1-1-7 0,-1 0-3 0,0-1-2 16,0 4-7-16,0-3-3 0,0 3-5 0,0 0-4 16,-2-2-5-16,1 2-5 0,1 2 0 0,-2-2-6 15,2 2 1-15,-2-1-6 0,-1 1-29 0,2-3-20 16,-2 3-23-16,2-3-22 0,-2 0-29 0,1-1-36 16,1 0-36-16,0-1-188 15,1-4-382-15,2 3 170 0</inkml:trace>
        </inkml:traceGroup>
      </inkml:traceGroup>
    </inkml:traceGroup>
  </inkml:traceGroup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7:23:39.46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Group>
    <inkml:annotationXML>
      <emma:emma xmlns:emma="http://www.w3.org/2003/04/emma" version="1.0">
        <emma:interpretation id="{36BDA1A8-3DBC-4555-9ED4-C00C022C7228}" emma:medium="tactile" emma:mode="ink">
          <msink:context xmlns:msink="http://schemas.microsoft.com/ink/2010/main" type="writingRegion" rotatedBoundingBox="7235,1711 20904,1997 20787,7610 7117,7324"/>
        </emma:interpretation>
      </emma:emma>
    </inkml:annotationXML>
    <inkml:traceGroup>
      <inkml:annotationXML>
        <emma:emma xmlns:emma="http://www.w3.org/2003/04/emma" version="1.0">
          <emma:interpretation id="{260040D3-2963-4F81-9245-5C78633310D4}" emma:medium="tactile" emma:mode="ink">
            <msink:context xmlns:msink="http://schemas.microsoft.com/ink/2010/main" type="paragraph" rotatedBoundingBox="10498,1646 16119,2314 16022,3131 10401,246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924C24F-DF84-40BA-9C79-D4B61084F63C}" emma:medium="tactile" emma:mode="ink">
              <msink:context xmlns:msink="http://schemas.microsoft.com/ink/2010/main" type="line" rotatedBoundingBox="10498,1646 16119,2314 16022,3131 10401,2463"/>
            </emma:interpretation>
          </emma:emma>
        </inkml:annotationXML>
        <inkml:traceGroup>
          <inkml:annotationXML>
            <emma:emma xmlns:emma="http://www.w3.org/2003/04/emma" version="1.0">
              <emma:interpretation id="{B687EB12-7C80-46D7-AFF2-6248627E1D7F}" emma:medium="tactile" emma:mode="ink">
                <msink:context xmlns:msink="http://schemas.microsoft.com/ink/2010/main" type="inkWord" rotatedBoundingBox="12121,2137 13592,2311 13530,2835 12059,2660"/>
              </emma:interpretation>
            </emma:emma>
          </inkml:annotationXML>
          <inkml:trace contextRef="#ctx0" brushRef="#br0">12285 2255 9 0,'0'0'92'0,"0"0"-17"16,0 0 6-16,1-5-12 0,-1 5 4 0,0 0-3 16,0 0-10-16,1-8-1 0,-1 8 2 0,0 0 3 0,0 0-6 15,0 0-5-15,0 0 5 0,0 0-9 16,0 0-1-16,-2-7-8 0,2 7 2 0,0 0-5 15,0 0 0-15,0 0-11 0,0 0 3 0,0 0-10 16,0 0-1-16,-6-1 3 0,6 1-6 0,0 0-4 16,0 0 4-16,0 0-4 0,-11 4 1 0,11-4-2 15,-6 2-6-15,2 0 2 0,4-2-2 0,-9 4 6 16,5-3-3-16,-1 1 2 0,0 0-2 0,0 0 1 0,0 0-14 16,0 0 11-16,5-2 6 15,-9 3-8-15,4 0 4 0,1-2-2 0,4-1 3 0,-6 3-8 0,2 0 8 16,4-3 0-16,-7 3 5 0,7-3-4 0,-3 2 3 15,3-2 0-15,0 0 7 0,-9 3-7 0,9-3 4 16,0 0-4-16,-5 2-4 0,5-2-3 0,0 0 2 16,-4 2 4-16,4-2-2 0,0 0-1 0,-3 5 3 15,3-5-10-15,-6 4 7 0,6-4-2 16,-4 4 4-16,4-4-2 0,-7 5-2 0,7-2 0 0,-4 1-17 16,4-4 19-16,-5 6-1 0,3-3-2 0,2-3 1 15,-7 8 2-15,5-6-2 0,2-2 2 0,-4 5 3 16,4-5-4-16,-6 6 0 0,5-3-1 0,1-3-2 0,-4 6-3 15,4-6 3-15,-5 5-13 0,3-1 15 0,2-4-4 16,-3 5 3-16,3-5-2 0,-4 4 2 16,4-4 1-16,-1 6-2 0,1-6-5 15,-1 6 1-15,1-6 1 0,0 0 4 0,-1 7-8 0,1-7-1 16,0 6 9-16,0-6-6 0,0 0-6 0,0 9 11 0,0-9-4 16,1 7 1-16,-1-7-6 0,1 6 8 0,-1-6 0 15,2 7 6-15,-2-7-8 0,1 6-2 16,1-2 2-16,-2-4-1 0,1 6 0 0,-1-6 1 15,2 6 4-15,-2-6-5 0,2 7 2 0,-2-7-5 16,2 6 8-16,-2-6-4 0,4 6-3 0,-4-6-1 0,3 6 0 16,-3-6 6-16,5 5-3 0,-3-2 3 15,-2-3 0-15,5 5 4 0,-2-3-6 0,-3-2-3 0,6 5 7 16,-6-5-3-16,6 4 2 0,-4-2-3 0,-2-2 1 16,6 4 6-16,-3-1-15 0,-3-3 8 0,4 3-1 15,-4-3 1-15,7 4 1 0,-4-2 3 0,-3-2 0 16,6 2-1-16,-6-2-1 0,7 3-5 0,-7-3 8 15,5 2-4-15,-1 0 3 0,-4-2 1 0,6 2-1 16,-6-2-6-16,9 3 0 0,-9-3 3 0,7 0 1 16,-3 1-1-16,-4-1 0 0,8 0-6 0,-8 0 7 15,9 0 0-15,-9 0-5 0,8-1 4 0,-8 1 0 16,7-1 2-16,-7 1 2 0,7-1-4 0,-7 1 7 16,7-1-6-16,-7 1-3 0,7-1 6 0,-7 1-2 15,6-3-4-15,-6 3 3 0,0 0-2 0,6-1 0 16,-6 1 2-16,5-1 1 0,-5 1-1 0,0 0 1 15,6-3-1-15,-6 3 1 0,0 0-3 0,0 0 5 16,0 0-2-16,7-1 2 0,-7 1 3 0,0 0-4 16,0 0 1-16,0 0-1 0,0 0-1 0,0 0-2 15,0 0 2-15,0 0 0 0,0 0 1 0,0 0-5 16,4-3 3-16,-4 3-6 0,0 0 4 0,0 0 4 16,0 0 0-16,0 0-1 0,0 0-9 0,0 0 0 15,0 0-39-15,0 0-29 0,0 0-20 0,0 0-44 16,0 0-132-16,0 0-291 0,-10-7 129 0</inkml:trace>
          <inkml:trace contextRef="#ctx0" brushRef="#br0" timeOffset="943.29">12400 2446 83 0,'0'0'157'16,"-18"-5"-12"-16,18 5-3 0,0 0-8 0,0 0-18 16,0 0-10-16,0 0-6 0,0 0-14 0,0 0 1 15,0 0-13-15,0 0-9 0,0 0-12 0,0 0-1 16,0 0-6-16,0 0-6 0,0 0-5 0,11-10-3 15,-11 10-2-15,6-3 5 0,-6 3-14 0,7-3 1 16,-7 3-3-16,7 0-3 0,-7 0-3 0,7-1-1 16,-7 1-1-16,8 0-4 0,-8 0 5 15,9 0 2-15,-9 0-5 0,7 0 0 0,-7 0-7 0,8 1 4 16,-8-1-1-16,6 1-4 0,-6-1 4 0,0 0-5 16,7 3 3-16,-7-3 2 0,3 4-1 0,-3-4-5 15,4 3 4-15,-4-3-1 0,3 4 0 0,-3-4 0 16,0 5-1-16,0-5-1 0,0 6 1 0,0-6 0 15,0 6 4-15,0-6-3 0,0 0-4 0,-2 10 2 16,2-10 2-16,-2 7 1 0,-1-3-4 0,1 1 4 16,0 0 1-16,-1-1-1 0,0 2-2 0,-1-3 4 15,-2 3-5-15,2-1 0 0,0-1-3 0,-1 0 5 16,0 1 1-16,2-1-1 0,-1-1 1 0,-2 2-2 16,2-2-4-16,0 1 4 0,-1-1-2 0,1 0 6 0,4-3-4 15,-4 4-1-15,4-4 4 0,-7 5-4 16,7-5-4-16,-2 3 2 0,2-3 0 0,0 0 0 0,0 0-1 15,0 0 5-15,0 0-1 0,0 0-1 16,0 0 3-16,0 0-4 0,0 0 2 0,16 0 2 16,-16 0 8-16,10-2 3 0,-5 1-11 0,-5 1 5 15,12-3-2-15,-8 1 2 0,2 1-6 0,-6 1-5 0,8-2 10 16,-8 2-5-16,7-2 2 0,-7 2-3 16,6-2 0-16,-6 2-1 0,0 0 2 0,7 0 0 0,-7 0-7 15,0 0 2-15,0 0 6 0,0 0-4 0,0 0-1 16,4 4 6-16,-4-4-1 0,0 0 0 0,3 5-3 15,-3-5-1-15,0 0-1 0,1 4 1 0,-1-4-2 16,0 0 2-16,3 6 1 0,-3-6-3 0,1 5-1 16,-1-5 1-16,2 5 5 0,-2-5 2 0,0 5-4 15,0-5-2-15,0 0 0 0,3 8 4 0,-3-8-3 16,0 6-1-16,0-6 4 0,0 6 6 0,0-6-5 16,-3 6-3-16,3-6 3 0,-2 9 0 15,2-9 1-15,-4 5 3 0,3-2-5 0,-2 2 4 0,-1-2-9 16,0 0 8-16,-1 0 4 0,0 2-7 0,-2-1-2 15,-2 0 2-15,1 1-3 0,1-2 5 0,-2 1-1 16,1-1-11-16,-2 1-15 0,-3 1-11 0,3-1-11 16,1-1-11-16,-1-1-19 0,1 1-15 15,1-1-9-15,-1-1-14 0,4 1-126 0,-4-3-258 0,9 1 114 16</inkml:trace>
          <inkml:trace contextRef="#ctx0" brushRef="#br0" timeOffset="1541.24">12720 2269 79 0,'-4'4'143'0,"-2"1"-9"0,3 1-26 0,-1 1 8 16,0-1 0-16,1 1-12 0,0 2-10 0,0-1-4 16,2 0-2-16,-2 1-4 0,3 0-4 0,-1 2-2 15,2 0-4-15,0-1-4 0,1 0-7 0,2 1-4 16,-1-2-2-16,1 0-4 0,0 2-12 0,2-3 10 16,1 2-6-16,0-3-4 0,-1 1-3 0,2-1-5 15,-2 0-1-15,2 0 0 0,-2-1-11 0,1 0 6 16,0-1-9-16,-1 0 2 0,-1 1-14 0,-1-3-12 0,2 1-24 15,-3 0-11-15,1-2-23 0,-4-2-26 16,7 3-27-16,-3-2-32 0,-4-1-118 0,7 1-289 16,-7-1 129-16</inkml:trace>
          <inkml:trace contextRef="#ctx0" brushRef="#br0" timeOffset="2497.02">13038 2284 47 0,'4'-4'125'0,"1"3"-7"0,0-2-1 0,1 0-11 15,-1 0-8-15,0-1-4 0,0 1-3 0,0 0-18 16,-5 3-2-16,8-2-9 0,-8 2 0 0,4-4-8 16,-4 4-7-16,7-1-10 0,-7 1 0 0,0 0-11 0,0 0 9 15,0 0-2-15,7 5-5 0,-7-5-4 16,3 5-2-16,-3-5-1 0,-3 8-4 0,3-8-1 15,-1 13 6-15,-1-6-4 0,-2 0 1 16,2 1-1-16,-1 1-3 0,-1-2 3 0,0 2 4 0,0-2-5 16,0 2 3-16,-1 2-8 0,0-2 1 0,1 0-2 15,0 0-9-15,-2-1 8 0,1 3 1 0,0-3-3 16,1 0 6-16,0 0-2 0,0-1-7 0,-2 0 9 16,2 1-8-16,0-2 1 0,-1 0 1 0,2-1 1 0,-1 1-4 15,3-3-4-15,-2 2 3 0,0-1 0 0,3-4-5 16,-3 6 6-16,3-6 1 0,-4 4-1 0,4-4-1 15,-1 4 7-15,1-4 6 0,0 0 5 16,-6 4 0-16,6-4 3 0,0 0-7 0,0 0 2 0,0 0-2 16,-7 0 1-16,7 0 0 0,0 0-5 15,0 0 1-15,0 0-5 0,-7-8-2 0,7 8 4 0,0 0-5 16,-1-4 0-16,1 4-5 16,0 0 2-16,0-8-1 0,0 8-1 0,0 0 1 0,5-5-3 15,-5 5-3-15,0 0 1 0,7-3-1 0,-7 3 2 0,7-1-4 16,-7 1 3-16,9-1 0 0,-9 1-4 0,10 1 5 15,-10-1-2-15,10 2 3 0,-3-2-4 0,0 2 3 16,0 0-3-16,-2 0 4 0,2-1 1 0,-2 1-2 16,0 0-1-16,1-1 2 0,-6-1 3 0,10 3-4 15,-5-2 0-15,0 2 2 0,-1-2-3 0,-4-1-1 16,7 2 2-16,-7-2-5 0,6 2-15 0,-6-2-2 16,4 2-11-16,-4-2-16 0,0 0-4 0,3 3-15 15,-3-3-17-15,0 0-12 0,0 0-23 0,2 5-126 16,-2-5-267-16,0 0 119 0</inkml:trace>
          <inkml:trace contextRef="#ctx0" brushRef="#br0" timeOffset="3530.87">13013 2293 47 0,'0'0'58'0,"0"0"-6"0,0 0-5 15,5-2-2-15,-5 2-6 0,0 0-2 0,0 0-12 16,5-4 0-16,-5 4 1 0,0 0-5 0,0 0 6 16,0 0-7-16,0 0-5 0,8 0 8 15,-8 0 1-15,0 0 8 0,0 0-6 0,0 0 4 0,4-2 0 16,-4 2 4-16,0 0-7 0,0 0 3 0,0 0-13 15,0 0 20-15,0 0-9 0,0 0-15 0,0 0 0 16,0 0 6-16,0 0-5 0,0 0 2 0,0 0 1 16,0 0 21-16,0 0 2 0,0 0-2 0,0 0 4 15,0 0-5-15,-14 12-1 0,11-9 7 0,-1 1 3 16,0-2-4-16,-2 0-1 0,2 1 2 0,-1 1-7 16,-1-1-5-16,-1 1 0 0,0-1-6 0,1 0-1 0,2 0-3 15,-2 0-2-15,2 0-1 0,0-2 2 16,0 3-7-16,4-4-2 0,-9 5-10 0,6-2-15 0,-1 0-18 15,4-3-16-15,-5 4-25 0,5-4-31 16,-5 3-120-16,5-3-242 0,-5 2 108 0</inkml:trace>
          <inkml:trace contextRef="#ctx0" brushRef="#br0" timeOffset="4225.84">13353 2446 42 0,'4'-1'126'0,"-4"1"2"16,10-1-9-16,-4 1-4 0,2 0 4 0,0 0 1 15,1-2-8-15,0 0-6 0,1 2-5 0,0 0-1 16,1-2-7-16,-1 2-5 0,4-1-5 0,-4 1-10 15,1-2-8-15,2 2-5 0,-3-1-4 16,-1 1-5-16,0 0-9 0,-1 0 3 0,0 0-9 16,-1-1-2-16,-7 1-6 0,10 0-3 0,-5 1-7 0,-5-1-4 15,0 0-10-15,10 0-7 0,-10 0-6 0,0 0-12 16,6 0-7-16,-6 0-17 0,0 0-23 0,0 0-33 16,0 0-17-16,0 0-151 0,0 0-290 0,0 0 128 15</inkml:trace>
        </inkml:traceGroup>
        <inkml:traceGroup>
          <inkml:annotationXML>
            <emma:emma xmlns:emma="http://www.w3.org/2003/04/emma" version="1.0">
              <emma:interpretation id="{F2AD85E9-D614-4282-8806-98C9F6E452DF}" emma:medium="tactile" emma:mode="ink">
                <msink:context xmlns:msink="http://schemas.microsoft.com/ink/2010/main" type="inkWord" rotatedBoundingBox="13482,2250 14626,2386 14589,2697 13446,2562"/>
              </emma:interpretation>
            </emma:emma>
          </inkml:annotationXML>
          <inkml:trace contextRef="#ctx0" brushRef="#br0" timeOffset="4504.41">13475 2345 6 0,'0'0'143'0,"0"0"0"0,0 0-4 15,6 20-11-15,-6-15-5 0,-2 3-3 0,2-2-9 16,-1 1-9-16,0 0 0 0,1 2-12 0,-1-2 0 16,0 1-10-16,1 1-5 0,-1 0-3 0,-1 0-9 15,1-1-5-15,-1 2-4 0,0-2-6 0,-1 1-2 16,1-2-2-16,1 2-9 0,-1-2-4 0,0 2 5 16,0-3-6-16,1 0-4 0,-2 1-5 0,2-2-19 15,1-5-21-15,-2 10-24 0,2-10-28 0,-1 6-34 16,1-6-35-16,-1 6-134 0,1-6-296 0,0 0 132 0</inkml:trace>
          <inkml:trace contextRef="#ctx0" brushRef="#br0" timeOffset="5299.96">13730 2341 137 0,'0'0'155'0,"0"0"-20"0,0 0-11 0,0 0-19 16,0 0-12-16,0 0-1 0,11-10-12 0,-6 8-2 15,0 1-2-15,1-3-4 0,2 2-6 16,-1-2-7-16,2 1 1 0,0 1 0 16,0 1-4-16,1-1 5 0,-1 2-4 0,1-2-6 0,-2 1-2 0,1 1-4 15,-1 0-8-15,-1 0-3 0,1 0-4 0,-3 3-4 16,0-2 1-16,-1 1-6 0,-4-2 4 0,7 7-9 16,-5-5-1-16,-2-2 2 0,3 7 1 0,-1-2-3 15,-2-5-3-15,-3 8-1 0,1-2 0 0,0-1 1 16,-3 2 0-16,-1-1-1 0,1-1 3 0,-2 2-6 15,1-3-1-15,-1 1 0 0,0 1-3 0,-1-1-2 16,2 0 7-16,-1-1-7 0,2 0 0 0,1-1 4 16,-1 3-4-16,1-4-1 0,1 2-5 0,3-4 7 15,-5 5-4-15,2-2 3 0,3-3-1 0,-3 4-1 16,3-4 0-16,0 0-3 0,0 0 7 0,-2 6-6 16,2-6 2-16,0 0 0 0,0 0 2 0,10 3 1 15,-10-3-1-15,9-1 0 0,-9 1 4 0,12-1-4 16,-4 0 3-16,-1 1 2 0,2 1-5 0,-3-1 3 15,2 0-1-15,-1-1 0 0,-1 2-6 0,-6-1 3 16,9 2-1-16,-5 0 2 0,2 0 1 0,-2 0 0 16,0 1 1-16,0 0 0 0,-1 0-6 0,-3-3 1 15,4 5 3-15,-2 0-3 0,-2-5 1 0,2 7 0 16,-2-2 1-16,0-5 1 0,-1 10-3 0,-2-5 4 0,1 1 0 16,-2 0 2-16,-1 0-4 0,-1-1 6 0,1 2-5 15,-2-3 4-15,-2 1-3 0,0 1 0 0,0-3 0 16,0 3-3-16,-1-1 1 0,-1-1-10 0,2 0-16 15,0-1-6-15,0-1-21 0,1 1-13 0,-1-1-19 16,1 0-17-16,1-1-27 0,1-1-160 16,-2 0-312-16,8 0 138 0</inkml:trace>
          <inkml:trace contextRef="#ctx0" brushRef="#br0" timeOffset="5723.01">14105 2442 59 0,'0'0'194'0,"15"-2"-11"0,-6 2-2 0,4-2-7 16,3 1-11-16,-2-1-5 0,3 0-9 0,-1-2-5 15,0 3-12-15,1-1-10 0,-2 0-10 0,-1 1-14 16,1 0-10-16,-6 0-6 0,1 1-9 0,0-1-9 16,-1-1-5-16,-2 2-2 0,-2 0-8 0,1-1-6 15,-6 1-16-15,7-1-14 0,-7 1-27 0,0 0-26 16,7 1-24-16,-7-1-30 0,0 0-28 0,0 0-34 16,0 0-167-16,0 0-349 0,0 0 154 0</inkml:trace>
          <inkml:trace contextRef="#ctx0" brushRef="#br0" timeOffset="5990.9">14270 2344 99 0,'0'0'160'15,"0"0"-8"-15,0 0-15 0,9 5-13 0,-5-3-9 0,-4-2 1 16,3 9-11-16,0-6-7 0,-2 3 1 0,0-1-5 15,-1 3-5-15,-1-1-9 0,0 0-2 0,1 2-3 16,0-1-7-16,-3 1-3 0,1 0-4 16,0 0-5-16,-1-2-8 0,0 2-8 0,0 0 3 15,0 0-5-15,2-1-6 0,-3-1 3 0,4 2-3 16,-3-2-2-16,0 0-1 0,2-1-5 16,-2 1-6-16,1-1-27 0,1-2-25 0,1-4-22 0,-1 8-26 0,1-8-31 15,1 6-40-15,-1-6-147 0,0 0-323 0,7 2 144 16</inkml:trace>
          <inkml:trace contextRef="#ctx0" brushRef="#br0" timeOffset="6451.36">14582 2491 2 0,'0'0'141'0,"0"0"-17"0,5-2-9 15,-5 2-11-15,0 0-13 0,0 0-9 0,7 0-6 16,-7 0-14-16,0 0 5 0,6-1-11 0,-6 1-2 0,0 0-10 16,0 0-4-16,0 0-10 0,7 1-26 15,-7-1-24-15,0 0-21 0,0 0-29 0,0 0-91 16,0 0-173-16,7 0 77 0</inkml:trace>
        </inkml:traceGroup>
        <inkml:traceGroup>
          <inkml:annotationXML>
            <emma:emma xmlns:emma="http://www.w3.org/2003/04/emma" version="1.0">
              <emma:interpretation id="{9DD34455-054C-4570-A9FE-A78452ABF45B}" emma:medium="tactile" emma:mode="ink">
                <msink:context xmlns:msink="http://schemas.microsoft.com/ink/2010/main" type="inkWord" rotatedBoundingBox="10498,1646 16119,2314 16074,2691 10453,2024"/>
              </emma:interpretation>
            </emma:emma>
          </inkml:annotationXML>
          <inkml:trace contextRef="#ctx0" brushRef="#br0" timeOffset="6682.41">14780 2485 52 0,'0'0'69'0,"0"0"-3"16,0 0-15-16,6 0-22 0,-6 0-32 0,0 0-41 0,0 0-48 15,8 0 21-15</inkml:trace>
          <inkml:trace contextRef="#ctx0" brushRef="#br0" timeOffset="6925.6">14967 2480 28 0,'0'0'171'0,"10"-1"-16"0,-4 0-14 15,-6 1-20-15,10-2-5 0,-6 2-17 0,-4 0-7 0,9 0-8 16,-9 0-12-16,7 0-7 0,-7 0-4 0,8 0-8 15,-8 0-2-15,4 2-7 0,-4-2-13 0,0 0-33 16,7 0-13-16,-7 0-42 0,0 0-19 16,5 4-41-16,-5-4-70 0,0 0-201 0,0 0 89 15</inkml:trace>
          <inkml:trace contextRef="#ctx0" brushRef="#br0" timeOffset="7713.99">15228 2504 73 0,'8'0'145'0,"-8"0"-4"0,13 1-2 0,-6-1-7 0,1-1-4 16,0 1-5-16,2 1-7 0,-1-1-5 15,0 0-3-15,0 0-6 0,1 2-9 0,3-4-4 16,-3 4-8-16,1-4-7 0,-1 4-11 0,-1-2-5 15,1 0-2-15,0 1-8 0,-1-1-3 0,0 1-7 16,-1 0-4-16,-1-1 1 0,1 1-8 0,-1-1-9 16,-7 0 3-16,11-1-10 0,-11 1-6 0,9 1-11 15,-4-1-11-15,-5 0-9 0,7 1-10 0,-7-1-19 0,0 0-19 16,8-2-32-16,-8 2-24 0,4-3-148 0,-4 3-300 16,3-4 133-16</inkml:trace>
          <inkml:trace contextRef="#ctx0" brushRef="#br0" timeOffset="8032.76">15375 2421 165 0,'0'0'161'16,"0"0"-10"-16,0 0-14 0,0 0 1 0,0 0-12 15,0 0-13-15,0 0-14 0,0 0-4 0,0 0-18 16,0 0-5-16,0 0-11 0,0 0-5 0,0 0-2 16,0 0-4-16,0 0-6 0,-1 12 6 0,1-12-6 15,1 9 5-15,-1-9 0 0,1 12-2 0,-2-3-5 0,2-1 0 16,-1-1-2-16,1 3-3 0,-1 1-4 16,0-3-2-16,0 1-1 0,0-2-3 15,0 2-5-15,1-3 1 0,-2 3-1 0,0-2 0 0,0 1-6 16,1-1-9-16,0 0-15 0,-1 0-16 0,1-7-25 0,0 9-26 15,0-9-29-15,0 8-33 0,0-8-23 16,0 4-120-16,0-4-302 0,5 4 134 0</inkml:trace>
          <inkml:trace contextRef="#ctx0" brushRef="#br0" timeOffset="8727.89">15671 2460 122 0,'0'0'148'0,"0"0"-6"15,2 12-11-15,-2-12-16 0,0 8-2 0,0-8-4 16,1 8-6-16,-1-4-11 0,0-4-2 16,1 11-12-16,0-7 1 0,0 1-12 0,1 0-1 0,-2-5-9 15,2 9-4-15,-2-9-4 0,1 9-4 0,-1-4-4 16,0-5-6-16,2 6 0 0,-2-6-1 15,2 7-3-15,-2-7-3 0,0 0-3 0,2 6-11 16,-2-6 8-16,0 0-3 0,0 0-9 0,2 4 15 0,-2-4-4 16,0 0-4-16,0 0-1 0,0 0-1 0,0 0-4 15,0 0-2-15,0 0-12 0,0 0-2 0,0 0-4 16,8-14 0-16,-7 10-4 0,-1 4-2 0,4-9-1 16,-2 4 1-16,0-1-3 0,0 1 2 0,1-3-15 15,0 3 16-15,0-2-3 0,3-1 3 16,-3 4 3-16,-1 0 1 0,1-1-5 0,0 1 5 0,0-1 0 15,1 2 1-15,-1-1 5 0,0 1 0 0,1-1-6 0,-4 4 11 16,7-5-4-16,-3 1 10 0,0 1-8 16,-4 3 7-16,8-6-1 0,-5 4 1 0,-3 2 6 15,8-2 3-15,-4-1-1 0,-4 3 1 0,8-2-1 16,-8 2 0-16,8-2 1 0,-4 1-2 0,-4 1 2 16,8 0-3-16,-8 0-8 0,7 2 6 0,-7-2 1 15,6 3 2-15,-2 0 1 0,-1 0-1 0,-3-3 2 16,5 7 4-16,-2-2-1 0,-3-1 2 0,2 2 6 15,1 0-6-15,-1 0 0 0,0 1-3 0,2-1 4 16,-1 1-2-16,-2 0-5 0,-1-2 3 0,2 1-10 16,-1 1 8-16,0-1-1 0,1 1-1 0,0-2 1 15,-1 1-2-15,0-2 3 0,-1-4-15 0,3 9-22 0,-2-4-8 16,-1-5-23-16,4 5-16 0,-2-1-23 0,-2-4-31 16,7 5-190-16,-7-5-339 0,7 0 150 0</inkml:trace>
          <inkml:trace contextRef="#ctx0" brushRef="#br0" timeOffset="9469.02">15953 2337 27 0,'0'0'123'0,"0"0"-5"0,0 0 0 16,0 0-3-16,0 0-11 0,0 0-17 0,0 0 7 15,0 0-11-15,0 0-4 0,0 0-11 0,0 0-3 16,0 0-10-16,0 0 2 0,0 0-9 0,0 0 1 16,0 0-2-16,0 0-4 0,0 0 2 0,0 0 2 15,0 0-6-15,18 3-3 0,-18-3-4 0,5 4-6 16,-5-4 7-16,7 5 0 15,-5-3-4-15,1 2 2 0,1-1 2 0,0 1-5 0,0-2-2 0,1 1 0 16,-1 1-2-16,1 0-1 0,-1 1-3 0,1 1-2 16,-1-3 2-16,0 1-1 0,1 1-3 0,-1 2 0 15,1-2-2-15,0 0 2 0,-1 0 0 0,1-2 0 16,-2 2-3-16,-1 1 5 0,1-2-6 0,-1 2 3 16,2 1 4-16,-1-1 6 0,-2 1 1 0,2-1-6 0,-2 0 3 15,2 1 2-15,-2 1 12 0,1-1-3 16,-1 0 1-16,1 0-4 0,-2 1 2 0,0-1 1 15,1 1-3-15,-2-2-4 0,1 2 2 0,0-1-2 16,0 2-2-16,-2-2-4 0,2 1-1 0,-1-1 1 16,0 0 0-16,0 0-2 0,-1 1-3 0,0-1-2 15,-1 0 3-15,1 2-2 0,-3-3-3 0,1 1-18 0,-1-1-32 16,-1 1-42-16,-2 0-47 0,0-1-56 0,0 1-230 16,0-3-444-16,0-1 196 0</inkml:trace>
          <inkml:trace contextRef="#ctx0" brushRef="#br0" timeOffset="-151931.22">10465 1926 26 0,'0'0'81'16,"0"0"-7"-16,0 0-5 0,0 0-8 0,0 0 2 0,0 0-12 16,0 0-5-16,0 0 1 15,0 0-9-15,0 0 2 0,0 0-3 0,0 0-5 0,0 0 0 16,0 0-4-16,0 0-7 0,0 0 4 0,0 0-8 15,0 0 5-15,0 0-12 0,0 0 1 0,0 0 8 0,0 0-8 16,0 0-2-16,0 0-1 0,0 0 12 0,0 0-7 16,0 0-10-16,8-6 4 0,-8 6 1 0,0 0-2 15,0 0-2-15,0 0 6 0,0 0-7 16,0 0 5-16,0 0-5 0,0 0-1 0,0 0-8 16,0 0 11-16,7-1-7 0,-7 1 5 0,0 0 3 0,0 0-6 15,0 0 2-15,7 1-1 0,-7-1 0 16,0 0-2-16,0 0 2 0,6 1 3 0,-6-1 2 15,0 0-1-15,0 0-3 0,7 0-5 0,-7 0 3 16,0 0 7-16,0 0-7 0,9-1 11 0,-9 1-8 16,0 0 0-16,0 0-2 0,7 1 2 0,-7-1-1 15,0 0 3-15,6 0-1 0,-6 0-6 0,0 0 3 16,0 0 4-16,7 1 10 0,-7-1 1 0,0 0 0 16,8 0-3-16,-8 0 1 0,0 0 0 0,9-2-1 15,-9 2-3-15,7 2-5 0,-7-2 7 0,5 1-6 0,-5-1-2 16,0 0-5-16,0 0 5 0,10-2-3 15,-10 2 4-15,0 0-3 0,6-1-3 0,-6 1 9 0,0 0 0 16,0 0-2-16,8-1-7 0,-8 1 2 0,0 0 5 16,0 0 0-16,6 1-4 0,-6-1 7 0,0 0-1 15,7 1-7-15,-7-1 6 0,0 0-4 0,8-1-4 16,-8 1 6-16,0 0 1 0,9 0-2 0,-9 0 6 16,4-1-9-16,-4 1-1 0,0 0 0 0,9 0 7 15,-9 0-2-15,8 1 2 0,-8-1 1 0,8-1-4 16,-8 1-3-16,6-2 2 0,-6 2 0 0,7 0-3 15,-7 0-2-15,7 0 5 0,-7 0-6 0,7 0 12 16,-7 0-9-16,6-1 3 0,-6 1 3 0,0 0 4 16,8 1-1-16,-8-1 0 0,0 0-1 0,7 0-3 15,-7 0 4-15,0 0-1 0,0 0-4 0,7-1 3 16,-7 1-1-16,0 0-5 0,0 0 1 0,0 0 0 16,8 1 2-16,-8-1 3 0,0 0-5 0,7 0-2 15,-7 0-1-15,0 0 7 16,0 0-2-16,8 2 2 0,-8-2-5 0,0 0 2 0,5 0-3 0,-5 0-3 15,0 0 8-15,0 0-7 0,9 0 1 0,-9 0 5 16,0 0-4-16,8 0 2 0,-8 0 2 0,7 0-2 16,-7 0-1-16,5 1 1 0,-5-1-5 0,0 0-2 15,9-1 4-15,-9 1 4 0,6 1-1 0,-6-1-1 16,0 0 2-16,9 0-2 0,-9 0-4 0,6-1 6 16,-6 1-2-16,0 0 1 0,9 0-4 0,-9 0 4 15,8 0-3-15,-8 0 1 0,9 0-2 0,-9 0 2 16,7-2 1-16,-7 2-2 0,6-1 4 0,-6 1-4 0,9-1 3 15,-9 1-1-15,7 0-4 0,-7 0 6 16,9-1-1-16,-9 1-5 0,5-1 7 0,-5 1-7 16,0 0-2-16,10-1 6 0,-10 1 2 0,7-2-8 15,-7 2 3-15,8 0 0 0,-8 0 4 0,5-2 2 16,-5 2 5-16,9-1-9 0,-9 1 1 0,7-1 7 16,-7 1-2-16,10-1 2 0,-10 1 1 0,8-2-1 0,-4 2 1 15,-4 0-4-15,7-2-2 0,-7 2 3 16,7 0-4-16,-7 0 4 0,9-1 0 0,-9 1 0 0,7-1 0 15,-7 1 2-15,7-1-7 0,-7 1 5 0,7-1-8 16,-7 1 7-16,5-2-4 0,-5 2-1 0,7-1-1 16,-7 1 3-16,0 0-6 0,8 0 2 0,-8 0-1 15,7-2 8-15,-7 2-5 16,0 0 0-16,5 0 2 0,-5 0 0 0,0 0-3 0,7 0 1 0,-7 0 1 16,0 0-3-16,0 0-1 0,9 0 7 0,-9 0-1 15,0 0-1-15,9-2-3 0,-9 2 2 0,5 0-2 16,-5 0 2-16,7 0 0 0,-7 0-3 0,8 1 1 15,-8-1 2-15,7-1-3 0,-7 1 0 16,7 1-2-16,-7-1 6 0,7-1-1 0,-7 1 2 16,7 1-6-16,-7-1 2 0,0 0 1 0,10-1-2 0,-10 1 5 15,6 0 1-15,-6 0-7 0,7 0 1 0,-7 0 0 16,7 1 3-16,-7-1 1 0,0 0-1 0,10-1-3 16,-10 1 6-16,7 0-3 0,-7 0-2 0,0 0-1 15,10 1 2-15,-10-1-2 0,8-1 3 0,-8 1 0 16,7 1 6-16,-7-1-7 0,9 0 1 0,-9 0-3 15,8 0 2-15,-8 0 1 0,9 0-4 0,-9 0 1 16,9-1 6-16,-9 1-2 0,8 0 0 0,-8 0-4 16,7 0 8-16,-7 0-6 0,10 0 0 0,-5 1 2 15,-5-1-1-15,9 0-1 0,-9 0 8 0,9 0-8 16,-5 1 3-16,-4-1-6 0,9-1 6 0,-9 1-4 16,8 0 0-16,-8 0 0 0,9 1 1 0,-4-1 0 15,-5 0 5-15,7 0-5 0,-7 0-1 0,9-1 3 16,-9 1-1-16,7 0-2 0,-7 0 2 0,7-1-1 15,-7 1 1-15,8-2-3 0,-8 2 4 0,8 0-4 0,-8 0 3 16,7-2 3-16,-7 2-4 0,0 0-2 16,9 1 6-16,-9-1 0 0,5 0-1 15,-5 0 1-15,7-1-2 0,-7 1-2 0,7-1 8 0,-7 1 0 16,0 0-3-16,6 0-3 0,-6 0 5 0,0 0-6 0,9-1 1 16,-9 1 6-16,0 0-6 0,7-3 2 15,-7 3 2-15,0 0-4 0,6-2 7 0,-6 2 0 16,5-1 8-16,-5 1-4 0,0 0-3 0,8 0 2 15,-8 0-1-15,6-2-4 0,-6 2-1 0,0 0 2 0,7-1-1 16,-7 1 0-16,6-3 0 0,-6 3 0 16,5 0-1-16,-5 0-3 0,7-1 3 0,-7 1-4 15,6-1 1-15,-6 1 1 0,0 0-2 0,9 0 0 16,-9 0 3-16,6 0-4 0,-6 0 2 0,0 0 0 16,9-3 0-16,-9 3-6 0,7-1 1 0,-7 1 6 15,7 1-3-15,-7-1-1 0,6-2 2 0,-6 2-4 0,7 0 4 16,-7 0-3-16,0 0-2 0,9 0 2 0,-9 0 4 15,7 1-5-15,-7-1 1 0,8 0 1 16,-8 0-2-16,7 0 6 0,-7 0-3 0,7 1-2 16,-7-1-1-16,7 1 5 0,-3 1-3 0,-4-2 0 0,7 1 7 15,-7-1-8-15,7 1-2 0,-7-1 2 0,7 2 0 16,-7-2 0-16,7 0 3 0,-7 0 0 16,7 0-3-16,-7 0 1 0,7 1 1 0,-7-1 1 15,6 3 2-15,-6-3-3 0,6 0-2 0,-6 0-2 0,6 0 5 16,-6 0-6-16,0 0 6 0,8 1-1 0,-8-1 1 15,6 0-4-15,-6 0 3 0,0 0-2 16,0 0-1-16,9-1 4 0,-9 1-3 0,5 1 0 0,-5-1 3 16,6 2 0-16,-6-2 7 0,5 2-14 0,-5-2 8 15,7 1-6-15,-7-1 5 0,0 0-8 0,8 1 5 16,-8-1 0-16,5 0 0 0,-5 0 8 0,5 1-6 16,-5-1-5-16,0 0 6 0,8 1-1 0,-8-1-1 15,6 0 0-15,-6 0 5 0,0 0-8 0,7 0 0 16,-7 0 4-16,0 0-4 0,8 1 3 0,-8-1-3 15,5 0 2-15,-5 0 5 0,0 0-4 0,9 0 0 16,-9 0-1-16,0 0-1 0,6-1 1 0,-6 1 2 16,0 0-1-16,0 0 2 0,10 0-2 0,-10 0 1 15,0 0 0-15,7 0 3 0,-7 0-4 0,0 0-1 16,7 0 0-16,-7 0 1 0,0 0-3 0,8 0 8 16,-8 0-6-16,0 0 0 0,0 0 0 0,9 0 1 15,-9 0-1-15,0 0 0 0,7-1 4 0,-7 1-3 16,0 0-3-16,8 1 1 0,-8-1 2 0,0 0-2 15,7 0 5-15,-7 0-4 0,0 0 2 0,8-1 0 16,-8 1-4-16,0 0 11 0,7-1-12 0,-7 1 1 16,0 0-1-16,7-1 3 0,-7 1 6 0,6 0-3 15,-6 0-1-15,0 0-1 0,8 1 0 0,-8-1 2 16,0 0-2-16,7 0 6 0,-7 0-2 0,0 0-6 16,6 0 2-16,-6 0 0 0,0 0-3 0,0 0 1 15,8-1 2-15,-8 1-1 0,0 0-1 0,8 0-3 0,-8 0 7 16,6-3-1-16,-6 3 1 0,8 0-2 15,-8 0 1-15,0 0 1 0,8 0-2 0,-8 0 0 0,7-2 0 16,-7 2 2-16,7 0-3 0,-7 0-1 16,7-1 8-16,-7 1-6 0,9 0-3 0,-9 0 1 15,7-3 1-15,-7 3 3 0,7 0-2 0,-7 0 1 16,8 0-2-16,-8 0 4 0,7 0-2 0,-7 0 2 16,0 0-3-16,9 0-1 0,-9 0 0 0,5 0 6 0,-5 0-5 15,0 0 0-15,7 0 0 0,-7 0-2 0,0 0 3 16,0 0-5-16,9 0 5 0,-9 0 0 0,0 0-1 15,0 0-1-15,7-1-1 0,-7 1 1 0,0 0-1 16,0 0 5-16,0 0-6 0,8 0 0 0,-8 0 4 16,0 0 1-16,6 1-5 0,-6-1 4 0,0 0-2 15,0 0-1-15,10 0 1 0,-10 0 4 0,0 0-2 16,0 0-5-16,0 0 2 0,6-3 3 0,-6 3-2 16,0 0 1-16,0 0 0 0,0 0 0 0,7 0 0 15,-7 0 6-15,0 0-4 0,0 0-1 0,0 0-1 16,0 0 3-16,0 0 3 0,0 0 4 0,0 0 0 15,6 2 5-15,-6-2-1 0,0 0 6 0,0 0-2 16,0 0 1-16,0 0 2 0,0 0 0 0,0 0 2 16,0 0 5-16,0 0-4 0,0 0-3 15,0 0 1-15,0 0-5 0,0 0-2 0,0 0 3 0,0 0-4 16,0 0-2-16,0 0 1 0,0 0 0 0,-16-8 2 16,16 8 6-16,0 0 2 0,-5-3 4 0,5 3-4 15,0 0 2-15,-5-2 1 0,5 2-4 0,0 0-1 16,-6-4-3-16,6 4-3 0,0 0-1 0,-4-4-1 15,4 4-2-15,0 0 2 0,-4-3-4 0,4 3-1 16,0 0 0-16,-6-4-3 0,6 4 1 0,0 0-1 16,0 0-1-16,-4-4 0 0,4 4-1 0,0 0 1 15,-5-5 0-15,5 5-2 0,0 0-1 0,-5-3 2 16,5 3-2-16,0 0 3 0,-6-2-1 0,6 2-1 16,0 0 0-16,-5-3-1 0,5 3-1 0,0 0 0 15,-8-3 1-15,8 3 0 0,-4-2 0 0,4 2 2 16,0 0-4-16,0 0 0 0,-8-4 3 0,8 4 0 0,0 0-2 15,-6-1-1-15,6 1 2 0,0 0-1 16,-5-2-1-16,5 2 2 0,0 0-1 0,-7-1 1 16,7 1 0-16,0 0 1 0,-5-3 1 0,5 3 6 15,0 0-2-15,0 0-1 0,0 0-3 0,-5-3 1 16,5 3 3-16,0 0-3 0,0 0 2 0,0 0 0 0,0 0-1 16,0 0-2-16,-6-2 1 0,6 2-1 15,0 0 0-15,0 0 2 0,0 0-2 0,0 0-2 16,0 0 2-16,0 0-2 0,0 0-2 0,0 0 0 15,0 0 0-15,0 0 1 0,0 0-2 0,0 0-1 0,0 0-1 16,0 0-1-16,0 0 2 0,0 0 2 16,0 0-1-16,0 0 0 0,0 0-1 0,0 0 2 15,0 0 0-15,0 0 1 0,0 0 0 0,0 0 0 16,9 12 0-16,-9-12 1 0,7 3-3 0,-7-3 3 0,4 4-2 16,0-2 1-16,-4-2 0 0,6 3 3 0,-3-2-3 15,-3-1 6-15,6 4-7 16,-6-4 2-16,6 2-1 0,-6-2 0 0,7 3 2 0,-4-1 1 15,-3-2-3-15,6 2 0 0,-6-2 3 0,7 2-2 0,-3-2 4 16,-4 0-5-16,8 2 1 0,-8-2 0 0,7 2 1 16,-7-2-1-16,7 1-3 0,-7-1 7 0,5 3-5 15,-5-3-2-15,7 1 2 0,-7-1 0 16,5 1-3-16,-5-1 3 0,0 0 0 0,6 0 2 0,-6 0-2 16,0 0-1-16,7 1 0 0,-7-1 1 0,6 2-2 15,-6-2 1-15,0 0 2 0,0 0-5 0,0 0 5 16,4 2-2-16,-4-2-4 0,0 0 4 0,0 0-4 15,3 4 2-15,-3-4 1 0,0 0 1 0,0 0-1 16,0 0 1-16,0 0 1 0,0 0-1 0,0 0 0 16,2 4 2-16,-2-4-1 0,0 0 2 0,0 0-3 15,0 0 2-15,0 0-3 0,0 0 1 0,0 0 0 16,0 0 1-16,0 0 1 0,3 4-4 0,-3-4 5 16,0 0-2-16,0 0 3 0,0 0-6 0,0 0 6 15,0 0 0-15,0 0-4 0,0 0 3 0,0 0 0 16,0 0-2-16,0 0 3 0,0 0-3 0,0 0 4 15,0 0-3-15,0 0-1 0,0 0 0 16,0 0 2-16,0 0-1 0,0 0-1 0,0 0-1 0,0 0 4 16,-12 4-1-16,12-4 1 0,0 0 1 0,-7 2 5 15,7-2-6-15,-7 4 0 0,3-1-2 0,1 1 1 16,-2-2 1-16,5-2-2 0,-7 6 1 0,2-3 2 16,1 0-3-16,1 1-1 0,-1-1 4 0,1 3-1 15,-1-3-2-15,0 0 2 0,4-3 1 0,-5 7-5 16,2-4 2-16,3-3-1 0,-5 4 2 0,5-4-1 15,-3 3-2-15,3-3 3 0,0 0-1 0,-3 6-1 16,3-6 1-16,0 0 0 0,-1 4-2 0,1-4 1 16,0 0 0-16,0 0-2 0,0 0 0 0,-3 5 1 15,3-5 2-15,0 0 1 0,0 0 1 0,0 0-2 16,0 0 1-16,-2 4-2 0,2-4 1 0,0 0-1 16,0 0 4-16,0 0-3 0,0 0 1 0,0 0 0 15,0 0 0-15,0 0 1 0,-1 6-2 0,1-6 0 0,0 0 2 16,0 0 1-16,0 0-3 0,0 0 1 15,0 0-1-15,0 0-2 0,0 0 3 0,0 0-9 0,0 0-11 16,0 0-3-16,0 0-16 0,0 0-15 16,0 0-24-16,0 0-32 0,0 0-51 0,0 0-54 0,0 0-137 15,0 0-379-15,10-14 168 0</inkml:trace>
        </inkml:traceGroup>
      </inkml:traceGroup>
    </inkml:traceGroup>
    <inkml:traceGroup>
      <inkml:annotationXML>
        <emma:emma xmlns:emma="http://www.w3.org/2003/04/emma" version="1.0">
          <emma:interpretation id="{185FAA0E-FA8B-4424-947C-3D8B75E1FB29}" emma:medium="tactile" emma:mode="ink">
            <msink:context xmlns:msink="http://schemas.microsoft.com/ink/2010/main" type="paragraph" rotatedBoundingBox="16283,2566 18075,2566 18075,3478 16283,3478" alignmentLevel="7"/>
          </emma:interpretation>
        </emma:emma>
      </inkml:annotationXML>
      <inkml:traceGroup>
        <inkml:annotationXML>
          <emma:emma xmlns:emma="http://www.w3.org/2003/04/emma" version="1.0">
            <emma:interpretation id="{5C09E80A-3458-419E-9ED6-21B737D79A5F}" emma:medium="tactile" emma:mode="ink">
              <msink:context xmlns:msink="http://schemas.microsoft.com/ink/2010/main" type="line" rotatedBoundingBox="16283,2566 18075,2566 18075,3478 16283,3478"/>
            </emma:interpretation>
          </emma:emma>
        </inkml:annotationXML>
        <inkml:traceGroup>
          <inkml:annotationXML>
            <emma:emma xmlns:emma="http://www.w3.org/2003/04/emma" version="1.0">
              <emma:interpretation id="{F2D88E2F-8FBD-4776-98D4-83CF9A5DDF03}" emma:medium="tactile" emma:mode="ink">
                <msink:context xmlns:msink="http://schemas.microsoft.com/ink/2010/main" type="inkWord" rotatedBoundingBox="16283,2566 18075,2566 18075,3478 16283,3478"/>
              </emma:interpretation>
            </emma:emma>
          </inkml:annotationXML>
          <inkml:trace contextRef="#ctx0" brushRef="#br0" timeOffset="135672.31">16287 2610 20 0,'0'0'56'0,"0"0"0"0,0 0-4 16,0 0-3-16,0 0 4 0,0 0-3 0,0 0 3 15,0 0 5-15,0 0-10 0,0 0 3 0,0 0 4 16,0 0-6-16,0 0-7 0,0 0-1 0,0 0 5 0,0 0 2 16,0 0-5-16,0 0 2 0,0 0-7 0,0 0 5 15,0 0-6-15,0 0 13 0,0 0-13 16,0 0 0-16,0 0 7 0,0 0 2 0,0 0-1 15,0 0-6-15,0 0 6 0,0 0-5 0,0 0 0 0,0 0-2 16,0 0-5-16,0 0-1 0,0 0-7 16,0 0 1-16,0 0-2 0,0 0-6 0,0 0 0 15,0 0 1-15,-4-6-7 0,4 6 2 0,0 0-1 0,0 0-4 16,0 0 4-16,0 0-3 0,0 0 0 0,0 0-6 16,0 0-2-16,0 0 8 0,0 0-7 0,0 0 0 15,0 0 1-15,0 0 4 0,0 0-5 16,0 0-2-16,0 0-1 0,0 0 4 0,10-4-12 0,-10 4 12 15,7-2 8-15,-7 2-9 0,7-3-2 0,-2 2-4 16,1-1 5-16,-1 0 2 0,3 1-5 0,-1-1-12 16,1 0 10-16,0 0 4 0,1 0 1 0,-1 0 2 15,-1 1-4-15,2-1-4 0,-2 1 0 0,-1-1 5 16,2 0-1-16,-8 2 2 0,10-1-3 0,-5 0 0 16,-5 1-11-16,12 0 10 0,-8 0 2 0,-4 0 2 15,7-3-1-15,-7 3 3 0,6 0-4 0,-6 0-3 16,0 0 5-16,8 0-2 0,-8 0 0 0,0 0-2 15,0 0 5-15,7 0-6 0,-7 0-1 0,0 0 0 16,0 0 3-16,6 0 1 0,-6 0-3 0,0 0 0 0,0 0 0 16,0 0 0-16,4 6 6 0,-4-6-6 15,0 0 5-15,0 6-1 0,0-6-4 0,0 0 2 16,0 0 1-16,0 7-5 0,0-7 6 0,0 0-7 16,0 7 5-16,0-7-1 0,0 0 2 0,0 8-2 0,0-8 0 15,0 4 0-15,0-4-1 0,0 0-1 16,0 8 6-16,0-8-2 0,0 6-3 0,0-6-2 15,0 0 7-15,0 9 1 0,0-9-7 0,-1 5-3 16,1-5 11-16,-2 8-2 0,2-8-6 0,-1 7 4 0,1-7 4 16,-3 7-3-16,3-7 0 0,-1 7-3 0,1-7-2 15,-2 8 4-15,1-5 1 0,1-3-4 0,0 7 12 16,-2-1-5-16,2-6-4 0,-1 7-3 0,1-7 3 16,0 7 0-16,-1-3 1 0,1-4 2 0,-2 7-2 15,2-7 0-15,-1 7 2 0,1-7-3 0,-2 6-1 16,2-6-6-16,-1 7 5 0,1-7 4 0,-2 7 6 15,2-7-5-15,-2 9 2 0,0-5-3 0,2-4-4 16,0 7 3-16,0-7 3 0,-1 6-5 0,1-6-1 16,0 7 4-16,0-7 2 0,-2 8-5 0,2-8-2 15,-1 6 5-15,1-6-9 0,-1 7 6 0,-1-3 1 16,2-4 4-16,-1 6 3 0,1-6-1 0,-3 9-3 16,3-9-1-16,0 7 0 0,0-7-1 0,0 6 2 15,0-6-11-15,-3 6 10 0,3-6 2 0,-1 7-2 16,1-7-2-16,-2 7-3 0,2-7 8 0,-1 7 2 15,1-7-9-15,0 7 6 0,0-7-11 0,0 6 10 16,0-6-1-16,0 8-2 0,0-8 7 0,0 7-8 16,0-7-2-16,0 6 6 0,0-6 1 0,0 6-4 15,0-6-2-15,0 0 7 0,0 7-7 0,0-7 2 16,0 0 5-16,0 10-12 0,0-10 9 0,0 5-3 0,0-5-5 16,3 5 6-16,-3-5 6 0,0 6-8 15,0-6 2-15,1 5 4 0,-1-5-2 0,0 0-1 0,3 7 3 16,-3-7-4-16,1 6 4 0,-1-6-5 0,5 5 1 15,-5-5 3-15,1 7-6 0,-1-7 3 16,1 4-1-16,-1-4 0 0,2 5 1 0,-2-5 5 0,0 0-5 16,1 7-3-16,-1-7 7 0,0 0 0 0,2 6-3 15,-2-6 0-15,0 6-3 0,0-6 0 0,0 0 3 16,0 6 1-16,0-6-2 0,0 0 3 0,1 7-4 16,-1-7-3-16,0 0 8 0,0 5-4 0,0-5 0 15,0 0 3-15,3 5-3 0,-3-5 3 0,1 5 2 16,-1-5-7-16,0 0 5 0,0 0 1 0,3 4-1 15,-3-4 3-15,3 3-7 0,-3-3 0 0,0 0 4 16,6 3-1-16,-6-3-1 0,0 0 3 0,4 2-3 16,-4-2-3-16,4 2-2 0,-4-2 9 0,0 0 8 15,7 2-6-15,-7-2 1 0,6 1 3 0,-6-1-4 16,8 0 2-16,-8 0-6 0,9 0 7 0,-9 0-4 16,8 0-2-16,-8 0 0 0,10 0-3 0,-10 0 5 0,7 0-4 15,-1 0 1-15,-6 0 0 0,7 0-5 16,-7 0 2-16,8 2 2 0,-8-2 2 0,9-2-2 15,-9 2 1-15,8 2 4 0,-8-2-5 0,7 1 5 16,-7-1-9-16,8 1-7 0,-3-1 12 0,-5 0-2 16,7 1 0-16,-7-1 1 0,7 2 0 0,-3-2-3 0,-4 0 4 15,8 2-1-15,-2 0-1 16,-6-2 1-16,9 0-4 0,-9 0 2 0,8 1 1 0,-5 0-2 0,-3-1 4 16,7 1 0-16,-7-1-3 0,8 0-1 0,-8 0-4 15,7 0 9-15,-7 0-2 0,10 0 2 16,-10 0-3-16,9-2-6 0,-9 2 7 0,8 0-2 15,-8 0 3-15,10-1 3 0,-10 1-1 0,8 0-2 0,-2 0-3 16,-6 0 0-16,10-2-1 0,-6 0 2 0,-4 2 0 16,10 0 7-16,-4 0-10 0,-6 0-2 0,9-1 4 15,-3 1 1-15,-6 0 0 0,10-1 0 0,-10 1-1 16,10-2 1-16,-6 2 1 0,-4 0-1 0,10-1 1 16,-6 1-3-16,-4 0 5 0,9 0-5 0,-9 0-2 15,7 0 3-15,-7 0 0 0,8-2 0 16,-8 2-2-16,9 0 10 0,-9 0-10 0,7 0 7 0,-7 0-4 15,8-1-2-15,-8 1 4 0,9 0-5 0,-9 0 0 16,8 0 1-16,-8 0 0 0,8-1 0 0,-8 1 1 16,10 0 0-16,-10 0-2 0,9-1 4 0,-4 0 1 15,-5 1-5-15,7 0-1 0,-7 0 3 0,9 1-2 16,-9-1-1-16,7 0 2 0,-7 0 5 0,0 0-1 16,8 0-4-16,-8 0 6 0,0 0-1 0,6 0-3 15,-6 0 3-15,0 0-7 0,0 0 4 0,0 0-8 16,0 0 14-16,0 0 1 0,0 0 3 0,0 0 4 15,7-2-2-15,-7 2 3 0,0 0 5 0,0 0-5 16,0 0 8-16,0 0-1 0,0 0 3 0,0 0-2 0,0 0-2 16,0 0-2-16,0 0 0 0,0 0-6 0,0 0 4 15,0 0-5-15,0 0 1 0,0 0-2 0,0 0-3 16,0 0-1-16,0 0-2 0,0 0 1 0,-13-9 2 16,13 9-8-16,0 0 3 0,-7-3 1 0,7 3 0 15,-4-3-3-15,4 3 3 0,-6-3-3 0,6 3-2 16,-8-4-1-16,8 4 7 0,-8-4-5 0,3 3-1 15,5 1 1-15,-8-4 0 0,2 2-2 0,6 2 3 16,-8-4-4-16,2 2 0 0,2 0 4 0,4 2 1 16,-7-5-4-16,7 5 4 0,-7-2-3 0,7 2-3 15,-7-1 6-15,7 1 0 0,-6-3 5 0,6 3-4 16,-5-3 3-16,5 3 0 0,0 0 1 16,-6-4 0-16,6 4-2 0,0 0 4 0,0 0 0 0,-6-1-4 15,6 1 2-15,0 0-2 0,0 0 1 0,0 0-3 16,-5-3 0-16,5 3 2 0,0 0-4 0,0 0 2 15,0 0-4-15,0 0 3 0,0 0 0 0,0 0-3 16,0 0 3-16,0 0-5 0,0 0-4 0,0 0 6 16,0 0-3-16,0 0-3 0,0 0 2 0,0 0 2 15,0 0-3-15,0 0 2 0,0 0 0 0,0 0 4 16,0 0-1-16,0 0-3 0,0 0 2 0,0 0-4 16,12 9 6-16,-12-9 0 0,10 4 2 0,-6-3-2 15,-1 1 2-15,3-1-3 0,-2 3 2 0,3-2 1 16,-3-2 1-16,2 2-7 0,-2 0 7 0,2 0-3 0,-6-2-2 15,8 3 3-15,-4-2-2 0,-4-1 0 0,8 3-1 16,-6-1-1-16,-2-2 0 0,7 3 2 0,-7-3-2 16,6 4 4-16,-6-4-4 15,4 1 4-15,-4-1-6 0,0 0 3 0,6 4 0 0,-5-2 1 0,-1-2-6 16,0 0 7-16,5 6-3 0,-5-6 7 0,0 0-6 16,2 4-1-16,-2-4 2 0,2 5 0 0,-2-5-1 15,0 0-1-15,1 4 2 0,-1-4-2 16,0 0 1-16,0 0-1 0,0 8-1 0,0-8 3 0,0 0-6 15,0 7 9-15,0-7-3 0,0 0 5 0,-3 7-3 16,3-7-2-16,-1 6 1 0,-2-2 2 0,3-4 3 16,-4 7 0-16,0-4 0 0,-1 1 2 0,1 1 0 15,0-1 0-15,-2 0 2 0,1 1-2 0,-1-1-2 16,0 0 3-16,2-1 1 0,-3 2-6 0,2-1 3 16,0-1 2-16,0 1-8 0,0 0 6 0,1 0-2 15,4-4 1-15,-7 5-2 0,4-3-1 0,3-2 2 16,-7 6 3-16,3-3-5 0,4-3 3 0,-7 4-21 15,4-1-13-15,3-3-11 0,-4 4-19 0,4-4-16 16,-3 5-19-16,3-5-28 0,0 0-28 0,0 0-40 0,0 0-132 16,0 0-347-16,0 0 153 0</inkml:trace>
          <inkml:trace contextRef="#ctx0" brushRef="#br0" timeOffset="136618.91">17147 3072 76 0,'0'0'112'0,"0"0"-10"16,0 0-5-16,0 0 0 0,0 0-10 0,0 0 0 15,0 0-1-15,0 0-7 0,0 0-4 0,0 0-8 0,0 0-8 16,0 0-3-16,0 0-8 0,0 0-2 0,0 0-6 15,0 0-4-15,0 0 3 0,0 0-7 16,0 0 4-16,0 0-2 0,0 0 5 0,10 9 7 16,-10-9-3-16,0 0-3 0,7 0-3 0,-7 0-3 15,7 1 1-15,-7-1-5 0,7 1-1 0,-7-1-2 16,10 1-6-16,-5-1-5 0,-5 0 6 0,9 0-1 16,-9 0-6-16,11 2 4 0,-5-2-6 0,1 1 4 15,-1-1 1-15,2 0-4 0,-2 1-3 0,2-1-1 0,-2 0 4 16,2 0 2-16,-1 0 1 0,3 0 1 15,-3 0 0-15,2 2-2 0,-1-2 3 0,0 0 3 0,-1 0-4 16,-1 0 3-16,-6 0 1 0,14-2-6 16,-6 2 4-16,-3 0-5 0,-5 0-2 0,11-1-1 0,-6 1 3 15,-5 0-1-15,11-1-3 0,-6 1 0 16,-5 0 0-16,10-2-4 0,-4 2 4 0,-6 0-4 0,8 0 1 16,-8 0-3-16,9-1 3 0,-9 1-3 0,8 0-3 15,-8 0 6-15,8-1 0 0,-8 1 0 0,6 0 0 16,-6 0 5-16,0 0-1 0,8 0-7 0,-8 0 3 15,0 0 4-15,0 0-5 0,8 0 0 0,-8 0 0 16,0 0-1-16,0 0 2 0,0 0-2 0,0 0 1 16,0 0-3-16,7 0 1 0,-7 0 2 0,0 0-1 15,0 0-2-15,0 0-3 0,0 0-1 0,0 0 1 0,0 0-10 16,0 0-15-16,0 0-22 0,0 0-15 0,0 0-22 16,0 0-10-16,0 0-22 0,0 0-12 0,0 0-15 15,-20 8-20-15,14-7-111 0,-1 2-296 16,0-1 131-16</inkml:trace>
          <inkml:trace contextRef="#ctx0" brushRef="#br0" timeOffset="137257.03">17187 3195 30 0,'0'0'93'15,"0"0"-6"-15,0 0-10 0,0 0-1 0,0 0-4 16,0 0 2-16,0 0-12 0,7 5 10 0,-7-5-3 16,0 0-1-16,0 0 2 0,0 0-3 0,0 0 6 15,0 0-8-15,6 0 3 0,-6 0 0 0,0 0 5 16,0 0-7-16,7 0 3 0,-7 0-6 0,0 0 0 16,8 2-6-16,-8-2-2 0,7 0-3 0,-7 0-7 15,10 0 0-15,-5 2-4 0,-5-2-6 0,10 0-1 16,-4-2-3-16,-6 2-3 0,11 0-2 0,-5 0-1 15,-6 0-6-15,11-2 8 0,-5 2-6 0,0 0-3 16,-6 0 0-16,12-1 1 0,-5 2-1 0,-1-2 4 16,2 1-1-16,-2-1 1 0,-6 1-2 0,11 1-2 15,-5-2 5-15,-6 1-5 0,10-1-4 0,-10 1-3 0,10 0 6 16,-5 0-2-16,-5 0 5 0,9-1-3 0,-9 1-1 16,7 0 1-16,-7 0-3 0,7-1-1 15,-7 1 2-15,0 0-1 0,9 0-5 0,-9 0 0 0,5 1-2 16,-5-1 2-16,0 0-5 0,0 0 2 0,8-1-3 15,-8 1 1-15,0 0 2 0,6 1 1 16,-6-1-4-16,0 0 5 0,0 0-2 0,6 1-1 16,-6-1-1-16,0 0 2 0,0 0-3 0,0 0 0 0,0 0 5 15,0 0-4-15,6 0 2 0,-6 0 1 16,0 0-4-16,0 0-1 0,0 0 0 0,0 0 1 0,0 0-3 16,0 0 0-16,0 0-13 0,0 0-10 0,0 0-22 15,0 0-25-15,0 0-40 0,0 0-31 0,0 0-42 16,0 0-154-16,0 0-364 0,-16 5 162 0</inkml:trace>
          <inkml:trace contextRef="#ctx0" brushRef="#br0" timeOffset="140584.46">17775 3026 4 0,'0'0'84'0,"0"0"-1"0,0 0-6 0,0 0 7 16,0 0-14-16,0 0 3 0,0 0 3 0,0 0-4 15,0 0 6-15,0 0 3 0,0 0 1 0,0 0 7 16,0 0-12-16,0 0 5 0,0 0-4 0,0 0-5 16,0 0-8-16,0 0-3 0,0 0-3 0,0 0-7 15,0 0 0-15,0 0-7 0,0 0-1 0,0 0-7 16,0 0-1-16,0 0-3 0,0 0-4 0,0 0-4 16,0 0-4-16,-9-9-1 0,9 9 0 15,0 0-5-15,-5-4 1 0,5 4-5 0,0 0-2 0,-4-3 1 16,4 3 0-16,0 0 1 0,-5-2-4 0,5 2 0 15,-5-4-2-15,5 4 0 0,0 0 2 0,-8 0-7 16,8 0 6-16,-6-3-8 0,6 3 16 0,0 0-15 0,-10 0-1 16,10 0 2-16,-7 0-1 0,7 0 1 0,0 0-1 15,-9 0-2-15,9 0 2 0,-6 2-2 0,6-2 1 16,-7 1 16-16,7-1-14 0,-8 2-4 0,8-2 4 16,-8 2-3-16,4 0 1 0,-1 0-1 0,5-2 2 15,-7 4 2-15,3-1 2 0,0-2-3 0,4-1 2 16,-9 5 0-16,5-2 2 0,-1 0-1 15,0-1 0-15,-1 2 0 0,1 1 4 0,-1-1-5 0,0 0-1 16,1 0 0-16,1-1-1 0,0 1 1 0,-1 1 0 16,1-2 0-16,1-1 4 0,-1 2-4 0,1 1-2 15,3-5 4-15,-6 6 1 0,4-2-2 0,2-4 0 16,-5 6-1-16,5-6 1 0,-3 6 4 0,1-3-3 16,2-3-3-16,-2 7 2 0,2-7-1 0,-2 5-2 15,2-5 1-15,-1 8 3 0,1-8-1 0,-1 7-5 16,1-7 4-16,-1 8 2 0,1-8 3 0,0 8-7 15,0-8-4-15,-1 9 7 0,1-9 3 0,0 9 0 16,1-6-2-16,-1-3 2 0,0 8 6 0,0-8-9 16,2 7 2-16,-2-3 2 0,0-4-1 0,3 8-5 15,-2-4 5-15,-1-4 0 0,3 8 0 0,0-4-1 0,-1 0 6 16,1 0-4-16,-3-4-3 0,4 8 2 0,-1-5-2 16,0 1-2-16,0-1 6 0,1 1-7 15,0 0-4-15,0 1 12 0,0-3-4 0,1 2 4 16,-1-1 0-16,0-1-2 0,1 2 4 0,0-2 4 0,0 0 7 15,0 1 0-15,0-1-2 0,1-1 0 0,-1 2 1 16,1-2-1-16,0 1-1 0,1-2 2 16,-1 1-1-16,2 0-2 0,-2-1 3 0,0 2-1 0,-6-2-4 15,11 0 1-15,-5 0-4 0,-6 0-1 0,10 0 6 16,-10 0-3-16,8 0 0 0,-8 0 5 16,7-2 4-16,-7 2 3 0,0 0 0 0,8 0 1 15,-8 0-3-15,0 0 0 0,6 0-1 0,-6 0-2 0,0 0 3 16,0 0-6-16,0 0 0 0,0 0-1 0,6-2-3 15,-6 2-2-15,0 0-4 0,0 0 3 16,0 0-1-16,0 0 0 0,0 0-4 0,4-3-7 0,-4 3-7 16,0 0-17-16,0 0-16 0,0 0-19 0,0 0-25 15,0 0-18-15,0 0-21 0,0 0-26 0,0 0-23 16,0 0-40-16,0 0-107 0,0 0-346 0,0 0 153 16</inkml:trace>
          <inkml:trace contextRef="#ctx0" brushRef="#br0" timeOffset="145596.25">17956 3251 11 0,'0'0'160'0,"0"0"-14"0,0 0-5 15,0 0-11-15,0 0-7 0,0 0-9 0,0 0-7 16,0 0-6-16,0 0-3 0,0 0-7 0,0 0-3 16,0 0-5-16,0 0-9 0,0 0-6 0,0 0-4 15,0 0-12-15,0 0-6 0,0 0-3 0,8-9-7 16,-8 9-2-16,7-4-3 0,-2 3-7 0,1-2 1 15,1 3-6-15,1-3 2 0,-1 1-3 0,1 1-4 16,0-2-3-16,0 0-2 0,0 3 2 0,-8 0-4 16,11-1-4-16,-5 0 3 0,-6 1-1 0,10 0-3 15,-10 0-5-15,5 1-1 0,-5-1 2 0,5 1 2 0,-5-1-1 16,2 4 2-16,-2-4-3 0,0 0 0 0,0 0 0 16,-5 12 1-16,2-8 0 0,3-4 3 0,-6 7-2 15,2-3 3-15,0-1 0 0,0 1 2 0,1 0-2 16,-2 1 2-16,1-2 2 0,-1 3-2 0,0-2 6 15,0-2-7-15,1 2 3 0,0-1 1 0,0 1-1 16,0-1-8-16,4-3 2 0,-6 7 5 16,2-5-3-16,0 2-3 0,1-2 4 0,3-2-1 0,-6 6 2 15,3-3 1-15,3-3-2 0,-4 3 0 0,4-3-4 16,-4 4 2-16,4-4-1 0,0 0 2 0,0 0 2 16,0 0-1-16,-5 2-3 0,5-2-1 0,0 0 5 0,0 0-2 15,0 0 0-15,0 0 3 0,0 0-4 16,0 0-2-16,0 0 3 0,0 0 0 0,0 0-1 15,0 0 2-15,17 0-1 0,-17 0-1 0,8 0-2 0,-3 0 1 16,-5 0 0-16,9 2-1 0,-9-2 3 16,8 0-1-16,-8 0-3 0,9 2-2 0,-5 0 0 15,1-1 2-15,-5-1-1 0,7 2 3 0,-4 2-5 16,1-1 3-16,-1 0 0 0,0 1-1 0,1-1 4 0,-2 0-6 16,1 1 5-16,-1 1-3 0,0-1 1 15,-2-4 0-15,2 8 2 0,-2-4 0 16,0-4 6-16,-1 10 9 0,1-10 5 0,-3 12 5 0,-1-8 1 0,1 1 1 15,-4 0 2-15,0 1-1 0,0-2 0 0,-2 1-5 16,1 0-1-16,-5 1-2 0,3-3-1 0,-3 3-5 16,0-3 4-16,4 1-4 0,-4-4-5 0,0 4 0 15,4-2-14-15,0 1-12 0,0-1-16 0,1 0-20 16,3 0-28-16,-3-2-26 0,8 0-32 0,-10-2-39 16,5 1-141-16,5 1-345 0,-6-8 152 0</inkml:trace>
        </inkml:traceGroup>
      </inkml:traceGroup>
    </inkml:traceGroup>
    <inkml:traceGroup>
      <inkml:annotationXML>
        <emma:emma xmlns:emma="http://www.w3.org/2003/04/emma" version="1.0">
          <emma:interpretation id="{A9D04693-1A01-4BC0-8DDF-A609C5B398D3}" emma:medium="tactile" emma:mode="ink">
            <msink:context xmlns:msink="http://schemas.microsoft.com/ink/2010/main" type="paragraph" rotatedBoundingBox="7207,3050 16441,3243 16426,3979 7191,378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F474EB7-4889-4D1B-9CD8-9B66ED2420BF}" emma:medium="tactile" emma:mode="ink">
              <msink:context xmlns:msink="http://schemas.microsoft.com/ink/2010/main" type="line" rotatedBoundingBox="7207,3050 16441,3243 16426,3979 7191,3786"/>
            </emma:interpretation>
          </emma:emma>
        </inkml:annotationXML>
        <inkml:traceGroup>
          <inkml:annotationXML>
            <emma:emma xmlns:emma="http://www.w3.org/2003/04/emma" version="1.0">
              <emma:interpretation id="{DBFE8B31-8313-4E22-B9A9-2B9FC1F24403}" emma:medium="tactile" emma:mode="ink">
                <msink:context xmlns:msink="http://schemas.microsoft.com/ink/2010/main" type="inkWord" rotatedBoundingBox="7202,3281 8544,3309 8536,3659 7194,3631"/>
              </emma:interpretation>
            </emma:emma>
          </inkml:annotationXML>
          <inkml:trace contextRef="#ctx0" brushRef="#br0" timeOffset="173746.21">7203 3385 31 0,'0'0'143'0,"-3"3"-6"16,3-3-9-16,0 0-1 0,0 0-10 0,0 0-4 15,0 0-10-15,0 0-2 0,0 0-3 0,0 0-11 16,0 0-3-16,0 0-8 0,0 0-2 0,0 0-9 16,0 0-4-16,0 0 0 0,0 0-6 0,0 0 0 15,0 0-3-15,0 0-3 0,0 0-3 0,0 0-1 16,0 0-6-16,0 0-4 0,0 0-5 0,0 0 0 16,0 0-6-16,0 0-3 15,0 0 0-15,0 0-6 0,0 0 1 0,0 0-5 0,0 0-1 0,0 0 0 16,0 0-1-16,0 0-1 0,0 0 0 0,0 0 1 15,0 0 0-15,19-5-4 0,-19 5 4 0,8-2-8 0,-8 2 1 16,8-2 2-16,-8 2-3 0,8-3 2 0,-3 3-2 16,-5 0-1-16,9-2 2 0,-5 0-1 0,2 0 1 15,-6 2-2-15,10-1 1 0,-10 1 0 0,9-2-1 16,-5 2 0-16,-4 0 3 0,10-1-3 0,-5 0 3 16,-5 1-6-16,9-1 4 0,-4-1-2 15,-5 2 1-15,11 0 1 0,-5 0-1 0,0-2 2 0,-6 2-4 16,13 0 2-16,-6-1-1 0,-2 0 1 0,-5 1 0 15,13-2 2-15,-5 0-2 0,-2 2-1 0,0-1 0 16,0 1 1-16,0-2 0 0,-6 2 1 0,12-2-3 16,-8 0 7-16,3 2-6 0,1-1 1 0,-3 1 1 15,2-2 1-15,-7 2-1 0,11-3-1 0,-4 2-1 16,0-1 2-16,-1 2-2 0,2-1 2 0,-1-3-2 16,2 4 3-16,-2-2-1 0,1 0-1 0,0 0-3 15,0 0 1-15,-1 1-1 0,-2-2 5 0,2 2-5 0,-1 0 2 16,0-1 1-16,-6 2 4 0,11-1-7 15,-8 0 2-15,-3 1-1 0,10 0 5 0,-5-2-2 16,-5 2 1-16,9-1-2 0,-9 1-3 0,8-1 1 0,-8 1 6 16,7-2-1-16,-7 2-2 0,6 0-1 15,-6 0-3-15,0 0 2 0,7-1 2 0,-7 1-9 16,0 0-1-16,0 0-10 0,0 0-9 0,0 0-9 0,0 0-14 16,7 1-12-16,-7-1-10 0,0 0-12 15,0 0-7-15,0 0-23 0,0 0-23 0,0 0-118 0,0 0-277 16,0 0 123-16</inkml:trace>
          <inkml:trace contextRef="#ctx0" brushRef="#br0" timeOffset="174163.41">7524 3308 59 0,'0'0'79'0,"0"0"-5"0,0 0 6 16,0 0-1-16,0 0 5 0,0 0 4 0,0 0-4 16,-7 8-2-16,7-8 1 0,-2 6 2 0,2-6-5 15,-1 9-7-15,1-3 0 0,-2-2-5 0,2-4 2 16,-2 13-3-16,2-4-3 0,-2-1-3 0,1 4-1 15,-1 0 4-15,0 0-4 0,0 0-4 0,-1 0 1 16,2 0-4-16,-2-1 1 0,0 1-11 0,0 0-2 16,1-3-1-16,0 1-1 0,1 2-4 0,-1-4-6 15,1 0 1-15,0 1-1 0,-1 1-5 0,1-1-1 0,-1 0-3 16,1-3 0-16,1 1 0 0,-1 1-4 16,1-4-1-16,0-4-2 0,-2 10 1 0,2-10-2 15,0 8 0-15,0-8 2 0,2 8-5 0,-2-8 6 0,0 6-6 16,0-6-6-16,-2 6-20 0,2-6-18 0,0 0-15 15,-1 6-12-15,1-6-20 0,-3 5-22 0,3-5-19 16,0 0-24-16,0 0-144 0,-4 1-315 16,4-1 141-16</inkml:trace>
          <inkml:trace contextRef="#ctx0" brushRef="#br0" timeOffset="174683.96">7800 3294 59 0,'-3'3'139'0,"-1"0"-4"0,1 3-3 0,-1-3-6 16,-1 4-5-16,0-2-9 0,1 1-5 0,-2 1-8 15,2 1-4-15,1 0-7 0,-1 0-4 0,1 0-4 16,0 0-1-16,0 0-8 0,2 1 0 0,-2-1-5 16,0 0-2-16,2 2-5 0,1-2-3 0,-2 3-2 0,1-2-5 15,1 0-3-15,-1 0-6 0,1 0-1 16,0-1-6-16,1 1-4 0,-1-1 2 0,0-1-4 16,1 0-4-16,-1-1-2 0,2 1 0 0,-1 0-2 0,2-2-2 15,-3 0 2-15,3 0-7 0,-2 0 0 0,-1-5 0 16,3 9 2-16,-2-6-2 0,1 2 1 0,-2-5-1 15,4 7-3-15,-1-4-15 0,-3-3-13 0,3 6-14 16,-1-3-15-16,-2-3-18 0,2 5-27 0,-2-5-21 16,0 0-21-16,0 0-27 0,6 2-127 0,-6-2-313 15,0 0 140-15</inkml:trace>
          <inkml:trace contextRef="#ctx0" brushRef="#br0" timeOffset="175296.74">7884 3424 78 0,'0'0'104'0,"0"0"-4"0,0 0 1 15,0 0-1-15,0 0-1 0,0 0 3 0,0 0-7 16,2 18-2-16,-2-18-5 0,0 11-5 0,0-6-4 15,0 0-5-15,1 4-6 0,-1-2-5 0,0 1-4 16,0 0-1-16,0 0-3 0,0-8 14 16,0 11-17-16,0-4-9 0,0 1-6 0,0-3-2 0,0-5 1 15,-1 11-5-15,-1-7-3 0,2-4-1 0,2 7-3 16,-2-7-3-16,0 0 0 0,-2 7-3 0,2-7 3 0,0 0-4 16,2 6 0-16,-2-6 3 0,0 0 8 0,0 0-6 15,0 0-1-15,0 0 0 0,0 0-8 0,0 0-9 16,0 0-9-16,0 0-12 0,0 0-4 15,0-20 0-15,1 12-3 0,-1 3 5 0,1-2-1 0,1 0 0 16,-1 1 3-16,1-3 1 0,-1 3 4 0,2 0-2 16,0 0 2-16,0-1 0 0,-2 0 1 0,2 1 3 15,1 0-1-15,-3 3 5 0,1-3 2 0,2 2 5 16,-1 0-1-16,1-1 1 0,-3 2 7 0,-1 3 3 16,5-7 1-16,-5 7 2 0,4-6-2 0,-4 6-3 15,4-3 2-15,-4 3-2 0,0 0 1 16,3-3 1-16,-3 3-4 0,0 0-2 0,0 0-1 0,0 0 3 15,7 0-6-15,-7 0-2 0,0 0 7 0,7 3-3 16,-7-3 2-16,6 7-2 0,-3-5 15 0,1 2-3 16,-1-1 1-16,1 2 3 0,-1-1 1 0,-1 0 0 0,1 1 1 15,3 1-7-15,-5-2 2 0,5 3 1 16,-2-1 0-16,-1 2-2 0,-2-3 1 0,2 1-4 16,0 0 0-16,0-1 0 0,-2 3-6 0,2-3 4 15,-2 1-3-15,1-3 1 0,-1 2-1 0,-1-5-1 0,3 10 0 16,-2-6-1-16,-1-4-1 0,2 8-13 15,-1-3-10-15,-1-5-17 0,0 6-18 0,0-6-23 16,-1 7-17-16,1-7-18 0,0 0-34 0,-3 6-43 16,3-6-98-16,-7 2-308 0,7-2 136 0</inkml:trace>
          <inkml:trace contextRef="#ctx0" brushRef="#br0" timeOffset="175700.01">8136 3350 87 0,'3'4'138'0,"0"0"-6"16,1 0-12-16,-1 3-9 0,0-2-8 0,1 1-4 16,-1-1-5-16,0 4-3 0,1-2-3 0,-3 0 0 15,2 3-1-15,1-3-6 0,-2 1-2 0,-1 0 4 16,1 1-5-16,-1 0-4 0,-1-2-5 0,0 2 2 16,0-1 0-16,-3 2-1 0,3 1-2 0,-1-2-6 15,-1-1-6-15,-2 0 1 0,3 0-7 0,-3 1-5 16,1-1-2-16,0 0-3 0,0-1-5 0,0 0-2 15,-1 0-2-15,3 0-5 0,-1-1 0 0,-2-1-1 16,1-1-3-16,3-4-1 0,-3 11-10 0,1-8-13 16,0 0-20-16,2-3-19 0,-6 6-21 0,6-6-24 0,-4 5-22 15,4-5-33-15,0 0-47 0,0 0-132 16,0 0-346-16,0 0 154 0</inkml:trace>
          <inkml:trace contextRef="#ctx0" brushRef="#br0" timeOffset="176275.99">8314 3518 188 0,'0'0'190'16,"0"0"-11"-16,0 0-7 0,0 0-12 0,0 0-7 0,0 0-10 15,0 0-9-15,0 0-6 0,0 0-10 0,0 0-10 16,0 0-11-16,0 0-9 0,0 0-9 16,0 0-8-16,0 0-4 0,0 0-8 0,0 0-7 0,0 0-6 15,0 0-3-15,15-9-2 0,-9 7 1 0,-2 0-2 16,5 0-5-16,-1-1-2 0,0 1-2 0,0 0-3 16,1 0 4-16,-2 0-7 0,3-1-1 0,-1 1-1 15,-1 0 0-15,2-2-3 0,-2 2-1 0,-1 1 1 16,1-1 4-16,0-1-7 0,-2 1 2 0,-1 2 2 15,-5 0-3-15,10-4-1 0,-6 3-2 0,2 0-2 16,-6 1 1-16,8-3-3 0,-8 3 0 0,7-2-2 0,-7 2-4 16,5-1 1-16,-5 1 0 0,0 0-1 15,8 0-2-15,-8 0 1 0,0 0-2 0,0 0 6 16,8 0-5-16,-8 0-3 0,0 0 3 0,0 0 1 16,6-1-3-16,-6 1 3 0,0 0-3 0,0 0 0 0,7 1-8 15,-7-1-11-15,0 0-13 0,0 0-11 16,0 0-15-16,5 3-18 0,-5-3-17 0,0 0-13 15,0 0-26-15,0 0-27 0,0 0-27 0,0 0-158 16,0 0-371-16,-12 9 164 0</inkml:trace>
          <inkml:trace contextRef="#ctx0" brushRef="#br0" timeOffset="176655.95">8350 3605 2 0,'6'4'149'0,"-6"-4"-8"0,0 0 0 0,0 0-6 0,9-1-2 16,-9 1-9-16,7-1-6 0,-7 1-1 0,0 0-9 15,11-1-7-15,-6 0 3 0,-5 1-6 0,9-1-7 16,-9 1 1-16,13-1-4 0,-8-1-6 0,4 2-10 16,-4-1-7-16,3-1-5 0,0 1-4 15,-3 0-8-15,-5 1-6 0,12-1-5 0,-7 1-1 0,-5 0-6 16,12-1 0-16,-12 1-4 0,8 0-3 0,-4 0-2 16,-4 0-1-16,7 0-5 0,-7 0-2 0,9 1-2 0,-9-1-2 15,5 1 2-15,-5-1-3 0,7 2-15 16,-7-2-10-16,6 3-18 0,-6-3-21 0,4 3-19 15,-4-3-27-15,3 3-21 0,-3-3-25 0,0 0-41 0,1 6-96 16,-1-6-307-16,0 0 136 0</inkml:trace>
        </inkml:traceGroup>
        <inkml:traceGroup>
          <inkml:annotationXML>
            <emma:emma xmlns:emma="http://www.w3.org/2003/04/emma" version="1.0">
              <emma:interpretation id="{D779F50E-6DA7-4A6D-A08A-D12A6FC347F3}" emma:medium="tactile" emma:mode="ink">
                <msink:context xmlns:msink="http://schemas.microsoft.com/ink/2010/main" type="inkWord" rotatedBoundingBox="8750,3202 10671,3242 10660,3753 8739,3713"/>
              </emma:interpretation>
            </emma:emma>
          </inkml:annotationXML>
          <inkml:trace contextRef="#ctx0" brushRef="#br0" timeOffset="178139.9">8943 3296 36 0,'0'0'120'0,"0"0"-7"0,0 0-6 15,0 0-3-15,0 0 0 0,0 0-5 0,0 0-5 16,0 0-13-16,-7-7 0 0,7 7-8 0,0 0-10 15,0 0-9-15,0 0-3 0,-6-3-7 0,6 3-3 16,0 0-7-16,0 0 3 0,-10 3-10 0,10-3 1 16,0 0-1-16,-9 0-4 0,9 0 0 0,-7 2-3 15,2 0-2-15,5-2 3 0,-9 3 2 0,6-2-2 16,3-1 3-16,-10 3 1 0,4 0-4 0,0-1 1 16,-2 0-1-16,3 0 2 0,0 1 1 0,-1-2-3 15,2 2-4-15,-2 0 6 0,2-1-6 0,-3 1 1 16,2 0-1-16,0 0 2 0,1 0-3 0,0 1 0 15,0-1 2-15,1 1 1 0,-1-1-4 0,1 1-1 16,-1 2-2-16,1-1 1 0,0-1-1 0,0 0-4 16,0 1 0-16,3-5 2 0,-4 8-3 0,2-3 0 0,0-1-2 15,2-4 0-15,-3 9 2 0,2-3 0 0,1-6 4 16,-1 6 1-16,-2-1-3 0,3-5 1 0,-2 11-2 16,1-8 2-16,1-3-1 0,-3 8 0 15,2-5 2-15,1-3-2 0,-2 10 0 0,1-4 5 0,0-2-3 16,1-4-2-16,0 8-1 0,0-8 1 0,0 7-2 15,0-7-3-15,1 9 5 0,-1-9-4 16,1 7 2-16,-1-7-2 0,2 7 0 0,-2-7 0 16,0 7-3-16,0-4 3 0,0-3-3 0,2 7 1 0,-2-7 1 15,1 6-1-15,-1-6-4 0,2 7 6 0,-2-7-2 16,2 7 2-16,-2-7-3 0,3 5 2 0,-3-5 0 16,2 6 0-16,0-3-2 0,-2-3 1 0,5 6-1 15,-5-6 3-15,1 5-3 0,-1-5-1 0,3 5 2 16,-3-5-1-16,4 6 1 0,-2-4-1 15,-2-2 0-15,4 3 4 0,-4-3-5 0,6 4 4 0,-6-4-1 16,6 4 2-16,-6-4-2 0,6 0 0 0,-6 0 1 16,10 0 3-16,-5 1 1 0,-5-1-3 0,12-1 2 15,-7 1-4-15,3-2 1 0,0 1 3 0,-1-1-2 16,2-1 1-16,-3 2 0 0,1-2-2 0,0 2-1 0,-3-1 0 16,2-1 0-16,-6 3-4 0,9-4-10 0,-6 2-7 15,-3 2-10-15,7-4-18 0,-7 4-17 16,1-3-27-16,-1 3-31 0,0 0-29 0,0 0-15 15,0 0-132-15,0 0-319 0,0 0 141 0</inkml:trace>
          <inkml:trace contextRef="#ctx0" brushRef="#br0" timeOffset="178519.54">8993 3498 4 0,'0'0'159'0,"0"0"-7"0,1 6-11 0,-1-6-9 16,0 0-5-16,-1 5-6 0,1-5-8 0,-1 9 1 15,1-9-7-15,-2 9 1 0,2-5-6 0,-3-1-7 16,2 5 1-16,-1-1-11 0,1 0-4 0,0-1-5 16,-1 1 0-16,0 0-1 0,1 0-4 0,0 1-9 15,0-1-5-15,-1-2-5 0,2 1-6 0,0 2-1 16,-1-1-7-16,-1 0-3 0,4-1-5 0,-2 0-1 16,0-6 0-16,1 11-5 0,-2-6 0 0,1-5-1 15,1 10-1-15,-1-5-9 0,0-5-15 0,2 9-22 16,-2-5-18-16,0-4-27 0,1 7-35 0,0-3-29 15,-1-4-39-15,0 0-165 0,0 0-364 0,-2 8 162 16</inkml:trace>
          <inkml:trace contextRef="#ctx0" brushRef="#br0" timeOffset="180068.5">9169 3418 126 0,'0'0'182'0,"0"0"-12"0,0 0-18 0,0 0-6 0,0 0-18 15,0 0-14-15,0 0-12 0,0 0-19 0,0 0-5 16,0 0-6-16,0 0-4 0,0 11-6 15,0-11-8-15,1 5 3 0,-1-5-6 0,2 8-5 0,-2-8-1 16,2 7-2-16,1-3 1 0,-1 1-6 0,-2-5-1 16,2 8-2-16,-1-3-4 0,1 0 5 0,0 0-4 15,-1 1-1-15,-1-1-1 0,2-1-4 0,-1 1-2 16,0 1 3-16,-1-6 2 0,3 9-4 0,-3-5 2 16,2 1-3-16,-1 0-4 0,-1-1 1 0,0-4-5 15,2 8 1-15,-2-8-1 0,0 8-1 16,1-4-1-16,-1-4-2 0,1 5-1 0,-1-5 0 0,3 6-1 15,-3-6-4-15,0 6-1 0,0-6 3 0,0 0-1 16,0 0 2-16,0 0-3 0,0 7 1 0,0-7 3 16,0 0-2-16,0 0 1 0,0 0 3 0,0 0 5 15,0 0 9-15,0 0 10 0,2 4 1 0,-2-4 2 0,0 0-1 16,0 0-5-16,0 0 0 0,0 0-7 0,0 0-1 16,0 0-2-16,0 0-4 0,0 0 2 0,0-19-9 15,0 19-2-15,0-9-7 0,0 4-7 0,3-3-6 16,-3 0-5-16,0 0-2 0,1 1-1 0,0 0 5 15,1 0-5-15,1-2 2 0,-2 3-2 0,1-1 3 16,2-1 1-16,-3 0-1 0,2 1-1 0,0 1 6 16,0 0-1-16,0-1 3 0,0 3 1 0,1-1 0 15,-1-1 1-15,1 1-2 0,-1 1 3 0,1-3-3 16,1 3 2-16,-2 0 4 0,0 0-2 0,1 0 0 16,-1 0 2-16,0 0-3 0,1 1 2 0,-4 3 0 15,6-6 0-15,-4 3 0 0,-2 3 1 0,5-6-4 16,-2 5 4-16,-3 1-1 0,4-4 2 0,-4 4-1 15,3-3-1-15,-3 3-2 0,4-5 0 0,-4 5 1 16,0 0 0-16,0 0-1 0,6-1 0 0,-6 1 1 16,0 0-1-16,0 0 4 0,0 0-2 0,0 0-1 15,0 0 1-15,10 4 0 0,-10-4 0 0,3 3 0 16,-3-3 1-16,0 0 1 0,7 5 0 0,-6-3 0 16,-1-2 1-16,3 6 0 0,-3-6 0 0,3 6 2 0,-1-2 1 15,-2-4 1-15,3 8 1 0,-1-3 6 0,0-1 3 16,-2 1-3-16,0-5 1 0,1 8 0 0,1-2-1 15,-2-1 5-15,1 1-1 0,-1-1 2 16,0 1-3-16,1 2 2 0,0-1 1 0,-1 0 0 0,0-1 0 16,2 0 0-16,-2 0-1 0,0 1-3 0,0-1 3 15,0-6-2-15,-2 10 0 0,2-3 1 0,0-1 3 16,-1-1-3-16,1-5-2 0,-1 9 1 0,2-3 1 16,-1-6-4-16,-1 7-2 0,1-7 0 0,-1 6 1 15,1-6-2-15,0 6 0 0,0-6-1 0,2 6 1 16,-2-6 1-16,0 0-2 0,0 0 0 0,-1 7-2 15,1-7 1-15,0 0 0 0,0 0-1 0,0 0 0 16,1 6-2-16,-1-6-12 0,0 0-15 0,0 0-18 16,0 0-19-16,0 0-20 0,0 0-25 0,0 0-34 15,0 0-33-15,0 0-233 0,0 0-438 0,0 0 194 16</inkml:trace>
          <inkml:trace contextRef="#ctx0" brushRef="#br0" timeOffset="180808.41">9499 3528 175 0,'0'0'176'0,"0"0"-7"0,0 0-17 0,0 0-8 15,0 0-5-15,0 0-12 0,0 0-9 0,0 0-7 0,0 0-6 16,0 0-9-16,0 0-10 0,0 0-4 16,0 0-3-16,0 0-2 0,0 0-7 0,0 0-5 0,14-1-6 15,-14 1-2-15,8-2-5 0,-8 2-7 16,10 0-2-16,-10 0-6 0,9-1-2 0,-3 1-5 0,-6 0-2 16,12 0-1-16,-7 0-4 0,-5 0-1 0,12-1 1 15,-5 1 2-15,-1-1 6 0,-6 1-3 0,11-1 1 16,-5 0 2-16,1-1 1 0,-1 2-2 0,-6 0-2 15,14 0 1-15,-9-1 1 0,2 0-4 0,-7 1 2 16,13 0-5-16,-9 0-4 0,2-2 0 0,-6 2-1 16,11-1-2-16,-5-1 1 0,1 2-5 0,-7 0-2 15,9-2 0-15,-5 1 1 0,-4 1-4 0,9 0 3 16,-9 0-2-16,7-1-1 0,-7 1-1 0,5-2 1 16,-5 2 2-16,0 0-5 0,8-1-1 0,-8 1-3 15,0 0 0-15,0 0-5 0,0 0-2 0,0 0-5 16,7 0-2-16,-7 0-5 0,0 0-7 0,0 0-6 15,0 0-10-15,0 0-9 0,0 0-12 0,0 0-10 16,0 0-8-16,0 0-16 0,0 0-9 0,0 0-14 16,0 0-10-16,0 0-11 0,0 0-15 0,0 0-151 15,0 0-332-15,0 0 146 0</inkml:trace>
          <inkml:trace contextRef="#ctx0" brushRef="#br0" timeOffset="181297.31">9647 3384 1 0,'0'0'180'0,"0"0"-15"0,0 0-12 0,0 0-13 16,0 0-9-16,0 0-11 0,0 0-10 0,0 0-11 16,0 0-7-16,0 0-9 0,0 0-13 0,0 0-4 15,0 0-7-15,0 0-1 0,0 0-7 0,0 0-5 16,0 0 2-16,0 0 2 0,4 15-1 0,-4-15 2 16,1 8-7-16,-1-3 6 0,2 0-3 0,-2-5 2 15,0 12-3-15,0-8-2 0,0 1-2 0,0 4 1 16,0-3 3-16,0 0-4 0,0 2-3 0,-2 0 1 15,2-2 1-15,-1 0-2 0,1 1-1 0,0-1-4 16,-2 1 1-16,0-1-2 0,2-6-1 0,0 11-6 16,0-5 0-16,0-6 0 0,0 8-5 0,0-2 3 15,0-6-5-15,0 8 0 0,0-2-2 0,0-6-3 16,-2 7 2-16,2-7-4 0,0 7-2 0,0-7 3 16,2 7-4-16,-2-7-1 0,-2 6 0 0,2-6 1 15,2 7-4-15,-2-7 3 0,2 5 2 0,-2-5-1 16,0 0-2-16,0 6-1 0,0-6-2 0,0 0-4 15,2 6-14-15,-2-6-21 0,0 0-21 0,0 0-23 0,1 5-29 16,-1-5-27-16,0 0-34 0,0 0-58 0,0 0-125 16,0 0-381-16,0 0 169 0</inkml:trace>
          <inkml:trace contextRef="#ctx0" brushRef="#br0" timeOffset="183131.95">10126 3300 143 0,'0'0'144'0,"3"-3"-8"0,-3 3-7 0,0 0-6 0,4-2 1 16,-4 2-8-16,0 0-14 0,0 0-6 0,3-4-7 15,-3 4-5-15,0 0-4 0,0 0-2 0,0 0-5 16,0 0 0-16,0 0-8 0,0 0-9 0,0 0-5 16,0 0-6-16,0 0-10 0,0 0 3 0,0 0-7 15,0 0-7-15,0 0 0 0,-14-2-1 0,14 2-1 16,0 0-5-16,-10 0-3 0,10 0-2 0,-7 3 2 15,7-3-2-15,-10 2-2 0,6 0-1 0,-2-1-1 16,2 2 2-16,-2-1-2 0,1 0-1 0,2 1-2 16,-4-1 0-16,2 1-2 0,0-2-2 0,0 2 2 15,0-1-3-15,0 2-7 0,0-2 11 0,1 0-6 16,4-2 2-16,-7 5 1 0,3-3-1 0,1 2 6 16,-3-3-2-16,5 3 4 0,-4 1-1 0,5-5-2 15,-7 7 0-15,3-3-1 0,1 0 1 0,0 0-2 16,-3 0 2-16,3 1-2 0,0-2 3 0,1 1-1 15,-1 1 6-15,3-5-4 0,-3 8-7 0,-1-4 10 16,4-4-2-16,-5 8 0 0,4-6-1 0,-2 2-1 16,3-4-1-16,-4 11 0 0,2-8 7 0,2-3-6 0,-1 9-1 15,-1-5 3-15,2-4 0 0,-1 10 2 16,1-6-8-16,0-4 2 0,1 9 4 0,-1-3 3 0,0-6 1 16,2 9-3-16,-1-5-1 0,1 1 1 0,-2-5-2 15,4 9-2-15,-3-4 1 0,1-1 0 0,-1 0-1 16,-1-4-4-16,3 8 4 0,1-4 4 0,-4-4-3 15,3 7 2-15,-1-4 0 0,1 0 1 0,-3-3 2 16,4 7 0-16,-3-4-1 0,2 2-1 0,-3-5 0 16,4 5 1-16,-1-1-2 0,1 0 1 0,-4-4-1 15,3 5 1-15,0-1 0 0,1-1 1 0,-4-3-1 16,7 4 1-16,-4-1 1 0,1 0-3 0,-4-3 1 16,4 5 0-16,0-3 0 0,-4-2-2 0,5 3 2 15,-5-3-1-15,5 3-1 0,-5-3 3 16,5 2-2-16,-5-2 0 0,5 2 1 0,-5-2 0 0,6 2 1 15,-6-2-1-15,0 0 1 0,9 0 1 0,-9 0-3 16,0 0-2-16,5 0 2 0,-5 0 0 0,0 0-3 16,7 1-2-16,-7-1 1 0,3 2 1 0,-3-2-2 0,0 0 2 15,0 0-3-15,0 0 3 0,0 0-2 0,0 0 4 16,0 0-3-16,0 0 1 0,0 0-2 16,0 0 2-16,0 0-10 0,11-2-10 0,-11 2-18 15,0 0-24-15,0 0-30 0,0 0-25 0,0 0-31 0,3-3-26 16,-3 3-47-16,0 0-119 0,1-7-360 0,-1 7 159 15</inkml:trace>
          <inkml:trace contextRef="#ctx0" brushRef="#br0" timeOffset="184103.4">10222 3565 125 0,'0'0'125'0,"0"0"-10"0,0 0-12 0,4-7-1 15,-4 7-7-15,0 0-3 0,0 0-10 0,1-5-4 16,-1 5-7-16,0 0-1 0,0-6-1 0,0 6-4 0,0 0-4 16,3-6-8-16,-3 6-5 0,0 0-3 15,3-7-8-15,-3 7 2 0,3-3 1 0,-3 3-2 16,0 0-2-16,3-6-4 0,-3 6-6 0,0 0-3 16,0 0-3-16,4-4 1 0,-4 4-3 0,0 0-5 0,6-3 1 15,-6 3-3-15,0 0 1 0,5-1 0 16,-5 1-3-16,0 0-2 0,0 0-1 0,0 0 0 0,10 1-1 15,-10-1-1-15,3 3-4 0,-3-3 2 0,0 0 0 16,7 4 4-16,-7-4-6 0,5 4 5 0,-3-2-4 16,-2-2-2-16,4 6 5 0,-4-6-2 0,4 5-1 15,-1-3 3-15,-3-2-2 0,3 5 0 0,-3-5 5 16,3 9 6-16,-2-5-6 0,-1-4 2 0,1 6 7 16,-1-6 1-16,0 10 9 0,0-10 0 0,0 7-4 15,0-1 2-15,0-6 1 0,-4 9 7 0,3-5-3 0,1-4-5 16,-3 9 0-16,-1-5 1 0,1 0 2 15,-1 3 0-15,1-3-1 0,-1 3-1 0,-1-3-2 16,0 3-4-16,2-1-2 0,-2-2-3 0,-2 1 0 16,2 1 3-16,1-3-4 0,0 2-3 0,-2 0 2 15,3-1-2-15,-1-1-1 0,0 2 0 16,1-1-1-16,-1-1-3 0,-1 1-2 0,2-1 2 0,3-3 1 16,-7 8 0-16,3-7-1 0,1 2 2 0,3-3-5 0,-5 6 1 15,1-4 1-15,4-2-1 0,0 0 0 0,-4 5-1 16,4-5 2-16,-2 4-1 0,2-4-1 0,0 0 0 15,0 0 1-15,0 0 0 0,-4 3-1 16,4-3 0-16,0 0 3 0,0 0 3 0,0 0-4 16,0 0-1-16,0 0 0 0,0 0 0 0,0 0 0 0,0 0 0 15,14-9 1-15,-11 8-2 0,-3 1 1 0,7-4-1 16,-7 4 1-16,7-3-1 0,-4 1-2 0,-3 2 3 16,5-4-4-16,-5 4 2 0,6-3-4 0,-6 3 0 15,0 0 1-15,6-2-1 0,-6 2 3 0,0 0-6 16,4-2 4-16,-4 2 1 0,0 0-2 15,0 0 1-15,8 1-2 0,-8-1 2 0,0 0 2 0,6 4-2 16,-6-4-1-16,6 2 0 0,-6-2 2 0,7 3 0 16,-7-3 3-16,4 3 0 0,-4-3 1 0,9 2-3 15,-4-1-1-15,-5-1 2 0,8 2 1 0,-2 0 1 16,-2-2 3-16,-4 0 4 0,10 0 0 0,-4 0 1 16,-6 0-1-16,11 0 8 0,-4 0-4 0,0-2-2 15,-4 0-1-15,-3 2 1 0,10-3 2 0,-3 1-3 16,-7 2 3-16,10-2 5 0,-6 0 2 0,-4 2 0 0,5-2-3 15,-5 2 1-15,5-4-2 0,-5 4-2 16,4-3-2-16,-4 3-1 0,3-5 2 0,-3 5-7 16,0 0 3-16,0 0-3 0,0 0-2 0,0 0-9 0,0 0-7 15,0 0-17-15,0 0-12 0,0 0-15 0,0 0-14 16,-9-6-10-16,9 6-17 0,0 0-15 16,-10 2-22-16,10-2-16 0,0 0-25 0,-12 0-154 15,12 0-354-15,-7 0 157 0</inkml:trace>
          <inkml:trace contextRef="#ctx0" brushRef="#br0" timeOffset="185342.34">10650 3242 79 0,'0'0'166'0,"0"0"-9"16,0 0-15-16,0 0-7 0,0 0-9 0,0 0-10 15,0 0-10-15,0 0-9 0,0 0-13 0,0 0-6 16,0 0-10-16,0 0-5 0,0 0-9 0,0 0-8 16,0 0-1-16,0 0-5 0,0 0-4 0,0 0-2 15,0 0-4-15,0 0 1 0,-16 11 3 0,16-11 0 16,-3 5-2-16,0-1 1 0,3-4-3 0,-5 7-3 16,4-4-5-16,-3 1 12 0,2 0 3 15,-1 0-6-15,0 1 2 0,-1-1 1 0,3 0 0 0,-5 2-3 16,5-3-3-16,-2 2-3 0,0 0 3 0,0-1-2 15,0 0-8-15,2 2 0 0,-2-2-1 0,2 2 0 16,1-6-1-16,-5 9-4 0,4-4-1 0,0-1 1 16,-1 1 0-16,1 2-2 0,-1-1 2 0,1 1-4 15,-2-2 1-15,3-5 1 0,-1 13 0 0,-1-7 1 16,1-2-3-16,-1 1 4 0,1 3-4 0,-1-3 3 16,0 2 1-16,2-1-1 0,-1 1-1 0,-1-2 1 15,2 1 0-15,-2 0-1 0,0 0 0 0,2-6-2 16,0 10 1-16,-1-5 5 0,1 0-4 0,0-5 3 15,-2 9-3-15,2-3 1 0,0-6-1 0,0 9 2 16,2-4-2-16,-2-5 0 0,0 10-2 0,0-7 0 0,0-3 1 16,1 11 2-16,3-7 0 0,-4 2-2 0,0-6 5 15,3 8-3-15,-1-3 9 0,0-1-7 16,1 3 2-16,-2-1-3 0,2-2 8 0,0 1 1 0,-2 0-3 16,1-1 2-16,1 2-1 0,-1-2 0 0,0 2-2 15,2-2-2-15,-2 2 0 0,-1-1-3 0,2 0 0 16,0-1 1-16,-2 3-2 0,2-2-1 0,-2 0 3 15,1 0-4-15,-1-1 0 0,2 1 1 0,-2 0-1 16,-1-5 0-16,5 9 4 0,-3-5-2 0,0 0 1 16,1 1 1-16,-3-5 5 0,1 8-3 0,1-5-1 15,-2-3 2-15,4 7 1 0,-3-4 2 0,-1-3-2 16,4 6 3-16,-4-6 0 0,3 5-3 16,-3-5 1-16,3 5 9 0,-3-5 2 0,2 5-4 0,-2-5 0 15,2 3 0-15,-2-3 1 0,0 0-1 0,4 4 0 16,-4-4 5-16,0 0-4 0,0 0 3 0,0 0 5 15,0 0 5-15,3 3 9 0,-3-3-11 0,0 0 3 16,0 0 6-16,0 0-14 0,0 0 3 0,0 0-6 16,0 0-3-16,0 0 4 0,8-7-14 0,-8 7-20 15,0 0-27-15,3-5-31 0,-3 5-31 0,2-5-33 16,-2 5-36-16,0 0-38 0,4-6-50 0,-4 6-277 16,0 0-570-16,0 0 252 0</inkml:trace>
        </inkml:traceGroup>
        <inkml:traceGroup>
          <inkml:annotationXML>
            <emma:emma xmlns:emma="http://www.w3.org/2003/04/emma" version="1.0">
              <emma:interpretation id="{4C79545D-12B7-4DBF-8454-EFFDA3B608BE}" emma:medium="tactile" emma:mode="ink">
                <msink:context xmlns:msink="http://schemas.microsoft.com/ink/2010/main" type="inkWord" rotatedBoundingBox="10918,3154 12319,3183 12312,3503 10911,3474"/>
              </emma:interpretation>
            </emma:emma>
          </inkml:annotationXML>
          <inkml:trace contextRef="#ctx0" brushRef="#br0" timeOffset="187977.84">10964 3238 14 0,'0'0'74'0,"1"-4"-7"16,-1 4-3-16,0 0-6 0,0 0-3 0,0 0-2 15,0 0-1-15,0 0 3 0,2-6-11 0,-2 6-3 16,0 0 1-16,0 0 3 0,0 0-9 0,0 0 3 0,0-6 2 16,0 6 1-16,0 0-1 0,0 0-4 15,0 0 4-15,0 0 2 0,0 0 0 0,0 0-1 16,0 0 0-16,0 0-2 0,0-7 7 0,0 7-1 0,0 0 0 15,0 0 1-15,0 0 5 0,0 0-1 0,2-5-1 16,-2 5 5-16,0 0-4 0,0 0 3 0,0 0 4 16,0 0 2-16,0 0-1 0,0 0-3 0,0 0-2 15,0 0 4-15,0 0-1 0,0 0-1 0,0 0-11 16,0 0 2-16,-2-6 1 0,2 6-4 0,0 0 0 16,0 0 2-16,0 0-4 0,0 0 3 0,0 0-3 15,0 0-2-15,0 0-2 0,0 0-2 0,0 0-6 16,0 0-1-16,0 0-2 0,0 0-4 0,0 0-6 15,0 0-3-15,0 0-3 0,0 0-1 0,0 0 5 16,0 0-6-16,0 0-1 0,0 0-2 0,-10 11-3 16,10-11 2-16,-4 7 0 0,1-5-1 0,0 3-2 15,3-5-1-15,-4 8 1 0,1-4 0 0,0 1-2 16,1 0 6-16,1 0-5 0,1-5 1 0,-4 8-1 16,2-3 1-16,1-1-2 0,-1 2 3 0,2-6-3 15,-2 9 3-15,-1-5 0 0,3 1-3 0,-2 1 3 0,1-1-2 16,1 0 3-16,-1 1-2 0,1-6 1 15,-1 10 1-15,1-6 0 0,0-4 0 0,0 11-1 16,0-5 1-16,0-6-2 0,1 9 3 0,0-5-2 0,-1-4 0 16,3 12 0-16,-1-8 4 0,-1 1 1 15,1-1 5-15,1 1 1 0,2 0 4 0,-1 1 2 16,-1-2 7-16,4 1-3 0,-2 1-6 0,0-3 3 16,-1 0-5-16,0 3 0 0,0-2-2 0,1-1-1 0,-2 0-3 15,2 0 1-15,-5-3 0 0,5 5-3 0,-1-3 7 16,-4-2-9-16,2 5 4 0,-2-5-1 0,4 3-4 15,-4-3-1-15,0 0-3 0,3 4 12 0,-3-4-10 16,0 0 0-16,0 0 4 0,0 0-3 0,0 0-1 16,4 2 1-16,-4-2 3 0,0 0-4 0,0 0 13 15,0 0-7-15,0 0-2 0,0 0-14 0,0 0-9 16,0 0-23-16,0 0-32 0,0 0-25 0,0 0-28 16,0 0-31-16,0 0-46 0,0 0-234 0,0 0-471 15,2-15 210-15</inkml:trace>
          <inkml:trace contextRef="#ctx0" brushRef="#br0" timeOffset="188737.44">11132 3296 112 0,'0'0'141'0,"0"0"-2"0,0 0-11 0,0 0-7 16,0 0-16-16,0 0 1 0,0 0-9 0,9 4-1 15,-9-4-12-15,3 6-2 0,-3-6 1 16,3 6-9-16,-2-2-6 0,-1-4-1 0,3 6-2 16,-2-1-5-16,1-1-7 0,-1 2 0 0,-1-6 6 15,2 9-10-15,-1-5-2 0,-1-4-6 0,1 7-2 16,-1-2-9-16,0-5 1 0,2 7 0 0,-2-3-9 15,0-4-5-15,0 6 5 0,0-6 1 0,0 6-6 16,0-6 0-16,0 0 4 0,0 8-6 0,0-8-1 0,0 0-6 16,0 0 6-16,0 6 0 0,0-6-3 0,0 0-3 15,0 0 6-15,0 0-4 0,0 0 5 0,0 0-1 16,0 0-5-16,0 0 1 0,-2 6 0 0,2-6 0 16,0 0-3-16,0 0 1 0,0 0-1 0,0 0 1 15,0 0-3-15,2-20-3 0,-2 20-1 0,3-7 3 16,-3 1-5-16,3 0 1 0,-2 0-3 0,-1 6 2 15,1-9 4-15,1 4-6 0,1 0 2 0,-1 1-2 16,-2 4 0-16,2-9 1 0,0 5 8 0,-2 4-10 16,3-7 4-16,-3 7-5 0,3-5 7 0,-3 5-4 15,3-5 2-15,-3 5 0 0,2-5-2 0,-2 5-6 16,4-4 6-16,-4 4 1 0,0 0 3 0,3-4-1 16,-3 4-1-16,0 0-2 0,5-3 1 15,-5 3 0-15,0 0-2 0,0 0 1 0,0 0 1 16,4-5-1-16,-4 5 1 0,0 0 0 0,0 0-2 0,0 0 4 15,0 0-3-15,0 0 1 0,0 0-1 0,0 0 2 16,0 0-2-16,0 0 2 0,11 7 1 0,-11-7-6 16,4 3 3-16,-4-3 10 0,3 4 4 0,-3-4-4 15,3 6 3-15,-1-3 3 0,-2-3 2 0,1 7 0 16,-1-7 6-16,3 6-1 0,-1-1 8 0,0-1-5 0,0 0 0 16,-2-4 4-16,3 6-5 0,-2 0 0 15,-1-6 0-15,3 7-1 0,-3-2 0 0,2 0-2 16,-2-5 0-16,1 8-3 0,-1-4 3 0,0-4-3 0,4 7 0 15,-4-2 1-15,0-5 0 0,1 8-1 0,0-4-4 16,-1-4 2-16,1 7 0 0,-1-7-3 0,0 5-1 16,0-5 1-16,0 0 5 0,0 6-7 15,0-6 0-15,0 0-3 0,0 6 3 0,0-6-1 0,0 0-5 16,2 7-15-16,-2-7-19 0,0 0-20 0,0 0-21 16,-3 6-28-16,3-6-36 0,0 0-23 15,0 0-38-15,0 0-183 0,-2 4-408 0,2-4 181 0</inkml:trace>
          <inkml:trace contextRef="#ctx0" brushRef="#br0" timeOffset="189169.94">11346 3383 8 0,'0'0'196'0,"0"0"-6"0,0 0-13 16,8-1-8-16,-8 1-11 0,7-2-11 0,-7 2-10 16,9 0-8-16,-9 0-14 0,11-1-13 0,-5 0-3 15,0 1-12-15,-6 0-11 0,12-2-11 0,-7 0 2 16,-5 2-3-16,11 0-8 0,-6 0-6 0,-5 0-5 15,11-2-6-15,-6 2-10 0,-5 0 7 0,11-3-4 16,-5 3-1-16,0-2-4 0,-6 2-7 0,11 0 2 16,-6 2-6-16,-5-2 3 0,12-2-3 0,-7 2-2 15,1-1 0-15,-6 1-1 0,12-1-3 0,-7 0 1 16,1 0-3-16,-6 1 1 0,11-1-2 0,-6 1 0 0,-5 0-3 16,10-2 4-16,-10 2-5 0,7 0 1 0,-7 0-7 15,8 0 0-15,-8 0-10 0,0 0-9 16,0 0-7-16,7-1 2 0,-7 1-18 0,0 0-18 0,0 0-20 15,0 0-16-15,0 0-15 0,0 0-12 16,0 0-15-16,0 0-36 0,0 0-89 0,-23-5-287 0,18 4 128 16</inkml:trace>
          <inkml:trace contextRef="#ctx0" brushRef="#br0" timeOffset="189529.95">11500 3275 54 0,'0'0'124'0,"0"0"-1"0,0 0-5 0,-9-3-4 16,9 3-7-16,0 0-7 0,0 0-10 0,0 0-11 16,-8 10 17-16,8-10-6 0,-2 7-7 15,1-2 0-15,1-5-9 0,-4 9 4 0,2-5 1 0,1 2-3 16,0-1-4-16,0 1-2 0,0 1 4 0,0 0 0 15,1-1-11-15,-1 1-2 0,1-7-2 0,0 11-3 16,-1-6-5-16,1 2-1 0,1-2-3 0,0 3-4 16,-2-1-3-16,1-7-3 0,1 10 0 0,-1-6 1 15,0 1-9-15,0-5-2 0,0 11-3 0,1-6-9 16,-1-5 7-16,0 7-5 0,0-7 2 0,1 8-2 16,-1-8 0-16,1 7-3 0,-1-7 0 0,3 5-3 15,-3-5 0-15,0 7-13 0,0-7-7 16,0 0-18-16,0 8-10 0,0-8-20 0,0 0-22 0,0 0-11 15,0 5-17-15,0-5-32 0,0 0-36 0,0 0-152 16,0 0-352-16,0 0 156 0</inkml:trace>
          <inkml:trace contextRef="#ctx0" brushRef="#br0" timeOffset="190039.84">11664 3246 12 0,'0'0'122'0,"0"0"-6"0,0 0 1 0,0 0 1 15,0 0-1-15,0 0-2 0,1 11-14 16,-1-11-4-16,0 0 6 0,-1 7-5 0,1-7-2 0,2 6-2 16,-2-6-5-16,1 8-8 0,-1-8-3 0,0 8-2 15,0-8-3-15,1 9-5 0,-1-4 3 0,0 3-2 16,1-1-1-16,0-2-3 0,0 2-2 0,1-1-8 15,-2-1 2-15,1 1-4 0,-1-6-3 0,1 12-8 16,0-6 9-16,0-1-1 0,0 0-1 0,0 1-4 16,-1-6-4-16,3 10-3 0,-2-5-6 0,1 0 0 15,-1 1-3-15,-1-6-1 0,3 8-3 0,-2-2-3 16,0-2-1-16,1 1-1 0,-2-5-1 0,3 7-2 16,-1-3 0-16,-1 1-2 0,-1-5-2 0,2 6-1 15,-2-6-3-15,2 7 4 0,-2-7 0 0,1 4-1 16,-1-4-3-16,2 5-5 0,-2-5-15 0,0 0-14 15,0 0-13-15,2 6-14 0,-2-6-16 0,0 0-35 16,0 0-47-16,0 0-42 0,0 0-202 0,0 0-427 16,0 0 190-16</inkml:trace>
          <inkml:trace contextRef="#ctx0" brushRef="#br0" timeOffset="190503.91">11817 3184 43 0,'0'0'172'0,"9"3"-9"0,-2 0-7 16,-2-1-7-16,2 1-13 0,0 0 0 15,3 3-17-15,-3-4-10 0,2 4-9 0,-2-1-6 0,-1 0-10 16,1 2-8-16,-1 1-3 0,0-1-4 0,0 2-3 15,-2-2 2-15,0 1-3 0,-1 0-3 0,-1 2-3 16,0 1-3-16,0 1 1 0,-4-2 0 0,2 2-3 16,-2-1 5-16,-1 1-10 0,0 0-2 0,0-5-3 15,-1 2-7-15,1 0-4 0,0 0 2 0,-1-1-5 16,0 0-3-16,1 5-4 0,-2-6 2 0,2-1-3 16,-2-1-13-16,2 2-26 0,-1-1-13 15,0 0-21-15,0 1-23 0,0-2-25 0,-1 0-30 16,4-1-17-16,1-4-30 0,-5 4-148 0,5-4-350 0,-4 3 154 15</inkml:trace>
          <inkml:trace contextRef="#ctx0" brushRef="#br0" timeOffset="191000.13">12097 3179 63 0,'0'0'161'0,"-4"3"-3"16,4-3-14-16,-6 4-6 0,4 0-9 0,2-4-2 15,-6 7-13-15,2 0-4 0,1-1 4 0,-1 1-15 0,0 2 4 16,1-1-7-16,-2 2-2 0,1-1-9 0,-1 1-4 15,0 2-4-15,3-1-3 0,-1-1-9 0,-1-1-1 16,2 2-6-16,1-1-5 0,-1-1-4 0,1 0-5 16,1 0-5-16,0 1 0 0,1-2-3 0,1-3-3 15,1 3-3-15,-2-1 1 0,2 1-4 0,0 0 2 16,0-3-5-16,1 2-2 16,-1-1-1-16,1 0 0 0,1 0-3 0,-2-3-7 0,3 1-21 0,-3-1-23 15,1 1-31-15,1-1-27 0,0 1-35 0,0-3-39 16,-5-1-201-16,7 0-396 0,-7 0 176 0</inkml:trace>
          <inkml:trace contextRef="#ctx0" brushRef="#br0" timeOffset="191565.89">12206 3360 90 0,'0'0'91'16,"0"0"-1"-16,0 0 4 0,0 0-2 0,0 0-11 16,0 0 6-16,4 7 0 0,-4-7-3 0,0 0 0 15,-3 9-6-15,3-9 5 0,-4 9-9 0,3-5 4 0,-1 1-10 16,1 0-2-16,1-5 0 0,-3 10-4 0,0-3-3 16,2-4-12-16,1-3-6 0,-3 11-3 15,3-11-2-15,-2 7-6 0,2-4-1 0,0-3-4 0,-2 7-3 16,2-7 0-16,0 6 5 0,0-6-8 0,0 0 0 15,0 6 0-15,0-6-3 0,0 0 1 16,0 0-3-16,0 0 3 0,0 0-5 0,0 0-6 16,0 0-11-16,0 0-9 0,12-12-9 0,-9 9-15 0,0-1-11 15,1-2-20-15,-1 1-6 0,1-3-9 0,-1 0 5 16,0-1-11-16,0 1 8 0,1 0 6 0,-1 2 10 16,0-1 5-16,-1 1 8 0,1-1 9 0,-1 2 20 15,-1-1 2-15,-1 6 16 0,3-7 4 0,0 3 8 0,-3 4 9 16,2-7 7-16,-2 7 2 0,2-5-4 15,-2 5 14-15,3-6 1 0,-3 6 3 0,0 0-8 16,2-3-5-16,-2 3 1 0,0 0-3 0,0 0-1 16,5-3 4-16,-5 3 2 0,0 0 4 0,0 0-3 15,0 0-2-15,0 0 9 0,11 3 2 0,-11-3 3 16,3 5-1-16,0-2 1 0,-3-3 9 0,5 6 5 16,-3-2 4-16,2-1 2 0,-1 3-4 0,0-2-10 15,-2 0 2-15,2 1-4 0,0-1 0 0,-2 0-8 16,-1-4-2-16,3 9-6 0,0-3 0 0,-2 1-2 15,0-1-4-15,-1-6 0 0,2 9 0 0,-2-6 0 16,0-3-5-16,1 9 0 0,-1-5-10 0,0-4-17 16,0 7-25-16,0-7-29 0,0 0-34 0,-1 9-22 0,1-9-30 15,0 0-177-15,0 4-354 0,0-4 157 0</inkml:trace>
        </inkml:traceGroup>
        <inkml:traceGroup>
          <inkml:annotationXML>
            <emma:emma xmlns:emma="http://www.w3.org/2003/04/emma" version="1.0">
              <emma:interpretation id="{904B91AA-589C-46A0-9F37-9DABB7C8D5B8}" emma:medium="tactile" emma:mode="ink">
                <msink:context xmlns:msink="http://schemas.microsoft.com/ink/2010/main" type="inkWord" rotatedBoundingBox="12486,3161 15097,3215 15081,3951 12470,3897"/>
              </emma:interpretation>
            </emma:emma>
          </inkml:annotationXML>
          <inkml:trace contextRef="#ctx0" brushRef="#br0" timeOffset="191872.56">12482 3362 157 0,'7'0'159'0,"-7"0"-5"0,0 0-10 0,6 0-7 15,-6 0-7-15,5-2-4 0,-5 2-7 0,0 0-8 16,10 0 1-16,-10 0-3 0,7 0-4 0,-7 0-2 15,10 0-4-15,-3 0-3 0,-1 0-11 16,2-1-2-16,-2 0-11 0,2 1-4 0,1-1-7 0,-1 0-5 16,0 1-7-16,1-2-8 0,-1 1-1 0,1 1-4 15,-1-2-2-15,-2 1-4 0,5 1-4 0,-4 0 1 16,-1-1-9-16,-6 1-1 0,11-2-10 0,-5 2-11 16,-6 0-13-16,8-1-11 0,-8 1-33 0,0 0-33 15,7-2-32-15,-7 2-15 0,0 0-26 0,0 0-163 16,0 0-356-16,0 0 159 0</inkml:trace>
          <inkml:trace contextRef="#ctx0" brushRef="#br0" timeOffset="192169.96">12575 3276 154 0,'0'0'205'0,"0"0"-25"0,0 0-13 15,0 0-22-15,0 0-16 0,0 0-17 0,0 0-7 0,0 0-9 16,0 0-4-16,0 0-8 0,0 0 6 0,-6 16-2 16,6-16-6-16,0 8-6 0,-1-2-1 0,-2 1-5 15,3 0-2-15,0 0 5 0,-1 0-6 16,1 0-3-16,-2-1-6 0,2 1-3 0,0 1-4 16,-1-1-3-16,1 0-5 0,0 1-3 0,0-1-4 0,-2-2 1 15,2-5-5-15,-1 12-3 0,1-7-3 0,0-5 0 16,-2 9 2-16,1-6-8 0,1-3 0 0,0 9-17 15,0-9-11-15,0 6-27 0,0-6-22 0,-1 7-24 16,1-7-31-16,-2 6-36 0,2-6-35 0,0 0-176 16,0 0-388-16,0 0 172 0</inkml:trace>
          <inkml:trace contextRef="#ctx0" brushRef="#br0" timeOffset="192909.48">12824 3244 95 0,'7'-3'129'0,"-7"3"-4"0,7-3-12 0,-7 3-1 0,4-1-5 15,-4 1-9-15,7-2 3 0,-7 2-10 0,6-1-7 16,-6 1-1-16,0 0-10 0,9 0-6 0,-9 0-10 15,7 0 1-15,-7 0-5 0,7 3-3 0,-7-3-6 16,5 4 0-16,-1-3-9 0,-1 3 17 0,2-2-6 16,-3 1-9-16,1 1 9 0,-3-4 1 15,7 7-4-15,-4-2-4 0,-2-2 3 0,2 3-3 0,-1-2 1 16,0 2 2-16,-2-1 2 0,0-5-3 0,2 13 3 16,-2-8 4-16,0-5-2 0,-3 11 1 0,-1-5-5 15,1 1 0-15,-1-2-2 0,-2 3-4 0,1-1 2 16,-1 0-5-16,-1-1-1 0,0 1-5 0,0-1-1 15,-2 3-3-15,1-5-2 0,2 1-1 0,-1 2-2 16,0-3-4-16,0 1 1 0,0-1-1 0,1 1-1 16,1-2-3-16,1 2-1 0,-1-3 0 0,5-2 1 15,-7 4-2-15,7-4 4 0,-7 2-2 0,7-2-3 16,-4 3 5-16,4-3 4 0,0 0 0 0,0 0 0 16,-4 2-2-16,4-2-2 0,0 0-2 0,0 0-1 15,0 0 2-15,0 0-2 0,0 0-2 0,15-7-1 16,-15 7-4-16,10-3 4 0,-3 1-2 0,0 0 1 15,-1 0-2-15,2 0 1 0,-1-1 0 16,2 2 1-16,-1-2-4 0,1 1-1 0,-1 2 0 0,1 0 3 16,-2-1-3-16,1-2 2 0,-1 3-1 0,0-1 1 0,-7 1-5 15,11 0 3-15,-11 0-2 0,8 1 0 16,-8-1-2-16,5-1 3 0,-5 1-3 0,0 0 3 16,7-2-2-16,-7 2 1 0,0 0-2 0,0 0 1 15,7 2-2-15,-7-2-7 0,0 0-9 0,0 0-7 0,0 0-13 16,4 1-11-16,-4-1-11 0,0 0-18 0,0 0-19 15,0 0-21-15,0 0-19 0,0 0-16 0,0 0-16 16,0 0-170-16,0 0-370 0,0 0 164 0</inkml:trace>
          <inkml:trace contextRef="#ctx0" brushRef="#br0" timeOffset="193291.9">13058 3173 78 0,'6'5'140'0,"-6"-5"2"0,6 4-4 0,-3-2-3 16,2 1 2-16,1 1-10 0,0 0-2 0,0-1-7 16,1 3-3-16,-1-2-5 0,0 1-7 0,1 2-2 15,-1-1-6-15,1 1-7 0,-1-2-6 0,-1 3-3 16,0 0-2-16,-2 0-6 0,0 0-6 0,0 4-3 16,-1-1-2-16,-1-2-5 0,-1 2-1 0,-1 1-6 15,-1 0 0-15,-1 1-8 0,-1-1-4 0,0 1 1 16,-1-1-5-16,-2 0-2 0,1 0-2 0,-1 1-15 15,-1-2-21-15,0 1-27 0,0 0-23 0,0 0-30 16,-1-2-37-16,1-2-35 0,-1 1-56 0,1 0-115 16,1-2-356-16,0-3 158 0</inkml:trace>
          <inkml:trace contextRef="#ctx0" brushRef="#br0" timeOffset="197549.68">13135 3716 75 0,'4'4'165'0,"-4"-4"-3"0,0 0-10 0,0 0-5 16,7 0-12-16,-7 0-5 0,0 0-12 0,9 0-10 15,-9 0-8-15,0 0-4 0,10-1-10 0,-10 1-7 16,8 0-6-16,-8 0-6 0,7 0-7 0,-7 0-6 16,10-1-3-16,-4 1-9 0,-6 0-2 0,10 0-2 15,-10 0-7-15,10 0-2 0,-5 0-3 0,-5 0-1 16,11 1-1-16,-3-2-1 0,-2 1-2 0,2 0 6 15,-8 0-5-15,11 0-1 0,-3 1-2 0,-2-1 0 16,0 0 1-16,-6 0-2 0,11 0-4 0,-5 0 2 16,-6 0-1-16,11 0-2 0,-5 0-1 0,2 0 1 15,-2 0 0-15,-6 0-3 0,9 0-1 0,-9 0 1 16,10-1-3-16,-10 1 2 0,9 0-1 0,-9 0 0 16,6-1-1-16,-6 1 4 0,0 0-1 0,8-1 5 0,-8 1 0 15,0 0 1-15,0 0-1 0,0 0 1 0,0 0 0 16,7 0-6-16,-7 0-3 0,0 0 4 15,0 0-21-15,0 0-17 0,0 0-21 0,0 0-17 0,0 0-17 16,0 0-22-16,0 0-18 0,-19 3-25 0,19-3-30 16,0 0-128-16,-10-2-330 0,10 2 146 0</inkml:trace>
          <inkml:trace contextRef="#ctx0" brushRef="#br0" timeOffset="198351.79">13478 3594 148 0,'0'0'175'0,"0"0"-20"0,2-6-11 0,-2 6-15 16,0 0-12-16,3-4-8 0,-3 4-2 0,0 0-16 0,4-5-4 16,-4 5-8-16,4-4-6 0,-4 4-4 15,5-1-4-15,-5 1-9 0,7-2 0 0,-7 2-10 16,7-1 3-16,-7 1-5 0,10-2 0 0,-5 2-3 0,-5 0-4 15,8 0 1-15,-2-1-2 0,-6 1-4 16,10 3 2-16,-4-3-1 0,0 0 3 0,0 0 2 0,-6 0 0 16,11 1 0-16,-5 2 3 0,-1-3 0 0,0 1-2 15,0 1-5-15,0-1-2 0,-5-1-5 0,9 3-5 16,-4-1 0-16,-1 1-7 0,-4-3 4 0,6 3-4 16,-3-1-1-16,-3-2 0 0,4 6 3 0,-4-6-3 15,1 5 5-15,-1-5 1 0,-3 9-3 0,1-5 0 16,-3 0 0-16,-1 2 3 0,-1-1-6 0,-1 1-1 15,1-2-1-15,-1 1-1 0,0-1 1 0,0 2-1 16,1-3-3-16,1 1 1 0,-1 0-4 0,3 0-1 16,0-3 1-16,4-1 0 0,-6 4-2 0,2-2 0 15,4-2-1-15,0 0-3 0,-5 3 3 0,5-3-1 16,0 0 1-16,0 0-1 0,0 0 0 0,0 0 1 16,0 0-1-16,0 0 2 0,0 0-1 0,10 6-1 15,-10-6 3-15,8-2-3 0,-8 2 4 0,12-1-6 16,-6 1 6-16,1-3-5 0,1 3 4 0,-1 0-3 15,-7 0-1-15,14-2 2 0,-6 2-1 0,-1-1 0 0,-1 1 0 16,-6 0 1-16,10 0-2 0,-10 0-1 0,9 0 1 16,-9 0-3-16,6 0 2 0,-6 0-2 0,6 1-1 15,-6-1 0-15,5 2 3 0,-5-2 3 16,3 4-5-16,-3-4-1 0,3 3 2 0,-3-3 2 0,0 0-1 16,3 8-2-16,-3-8 3 0,1 4 2 0,-1-4-5 15,1 6 3-15,-1-6 0 0,-1 7 0 16,1-7 4-16,-1 7 1 0,1-7-3 0,-1 8 4 0,1-8 4 15,-2 7 3-15,0-3 6 0,2-4-3 0,-5 7 3 16,2-3 0-16,-3 1-2 0,0-2-4 16,-1 2 1-16,-1-1-2 0,-1 0-1 0,1-1 0 0,-1 0-2 15,-1 1-14-15,1-2-12 0,0 0-15 0,0 1-21 16,0-1-19-16,0-1-17 0,1 1-22 0,0 1-25 16,2-3-19-16,6 0-25 0,-10 0-187 0,10 0-397 15,-7-3 176-15</inkml:trace>
          <inkml:trace contextRef="#ctx0" brushRef="#br0" timeOffset="199705.08">13680 3255 78 0,'0'0'133'0,"0"0"-9"16,0 0-8-16,0 0-13 0,0 0 4 0,0 0-12 15,0 0-7-15,0 0 0 0,0 0-6 0,0 0 4 0,0 0-14 16,0 0 3-16,0 0-9 0,0 0-7 0,0 0 10 16,0 0-20-16,0 0-2 0,0 0-8 0,0 0-3 15,0 0-1-15,19 1-7 0,-19-1 2 0,4 2-4 16,-4-2 1-16,5 2-3 0,-5-2-4 0,0 0-4 16,6 4 4-16,-6-4-3 0,5 2 3 0,-5-2-3 15,5 3-2-15,-2-1 2 0,-3-2 4 0,6 5 0 16,-3-2 0-16,1 0 1 0,0-1-1 0,-4-2 10 15,8 5 1-15,-4-1-2 0,1-1-3 0,0 0 3 16,1 1 1-16,0 1 1 0,1-1-4 0,-2 0 3 16,2-1-7-16,-1 2 1 0,1 0-6 0,0-1 2 15,0 1-3-15,-1-3 1 0,0 2-3 0,0-1-2 16,1 0-3-16,-1 1 5 0,-2 1-1 0,3-2-1 16,-3 1-4-16,0-1 0 0,0 0-2 0,0 0 3 15,-1 0-1-15,1-1-3 0,0 2-1 0,-4-4 2 16,5 7 0-16,-1-4 0 0,-2 0-3 0,-2-3 2 15,5 7 0-15,-2-2 1 0,-1 1-3 0,1-2 3 16,1 1 1-16,-1 0 0 0,0-2 0 0,0 2 6 16,-1-1-1-16,2 2-3 0,-1 0 2 0,-1-1 0 15,0-1-4-15,1-1 8 0,0 3-3 0,0-3 6 0,-3-3 1 16,4 9-3-16,-2-4 2 0,-1 1-3 16,1-2 2-16,0 1-2 0,0-1 2 0,-1 2-1 15,-1-6-4-15,1 9 6 0,0-3-3 0,-1-2 2 0,1 2-2 16,0-1 1-16,-1-5 1 0,0 12 2 0,0-7 0 15,2 0 1-15,-2 2 1 0,0-7 0 0,0 10-1 16,0-5-2-16,0-5-1 0,0 9-1 16,-3-4-2-16,3-5-1 0,-1 9 2 0,1-2 2 0,0-7 0 15,-1 11 2-15,-1-6 0 0,0 3-2 0,1-3 0 16,-1 1 0-16,0 0 1 0,-2 1 0 0,1 0 0 16,0 0 2-16,0-1 0 0,1 1 1 0,0-1 7 15,1 0-1-15,-2 0-5 0,1-1-2 0,-1 1 5 16,0 1 1-16,1-2 0 0,-1 1 0 0,1-2 1 15,0 3-7-15,-2-1-2 0,1-1 2 0,1-1 3 0,-1 1-1 16,0-1 1-16,1 1 3 0,-1-1-6 16,1 1 4-16,0 1 0 0,-3-1 3 0,3-1-3 15,-1 0 0-15,-1-1-1 0,2 2-2 0,2-5 8 16,-6 8-11-16,3-5 6 0,3-3-1 0,-4 6-2 0,4-6 1 16,-5 6-5-16,2-3-2 0,3-3 3 15,0 0-1-15,-4 5-4 0,4-5-2 0,-3 5 5 16,3-5-7-16,0 0 0 0,-3 4 1 0,3-4-3 0,0 0-4 15,0 0 2-15,0 0-1 0,0 0 2 0,-3 4 2 16,3-4-11-16,0 0 8 0,0 0 3 0,0 0-8 16,0 0-9-16,0 0-21 0,0 0-20 15,0 0-20-15,0 0-38 0,0 0-71 0,0 0-71 0,0 0-88 16,0 0-253-16,5-16-637 0,-3 8 282 0</inkml:trace>
          <inkml:trace contextRef="#ctx0" brushRef="#br0" timeOffset="201291.39">14101 3661 15 0,'0'0'145'0,"0"0"-14"0,0 0-1 0,0 0-8 16,0 0-9-16,0 0 2 0,0 0-3 0,0 0-7 15,0 0-5-15,0 0 0 0,0 0-9 0,0 0-1 16,0 0-4-16,3-11-4 0,-3 11 2 0,0 0-13 16,0 0-5-16,0 0-4 0,0 0-8 0,0 0-3 15,0 0-6-15,0 0-3 0,0 0-5 0,0 0-2 16,0 0-8-16,0 0 0 0,0 0-5 0,0 0-1 15,0 0-1-15,0 0-3 0,0 0-2 0,0 0 0 16,0 0 0-16,0 0-1 0,0 0-2 0,0 0 2 16,0 0 0-16,0 0 0 0,0 0-3 0,0 0-1 15,0 0-3-15,0 0 2 0,0 0-3 0,0 0 6 16,0 0 15-16,0 0 2 0,0 0 4 0,0 0 5 16,0 0 2-16,13 5 6 0,-13-5 1 0,8 0-7 15,-8 0-1-15,11 1-2 0,-6-1-1 0,3-1-3 0,-1 0-4 16,2 2-3-16,-1-2-1 0,1 1-3 0,2 0-3 15,-3 0-1-15,2 0-4 0,0 0-2 0,0 0 0 16,0 1 1-16,0-1-5 0,1 1 1 0,-3-1 0 16,2 0 1-16,0 0 0 0,0 0-3 0,0 1-1 15,-2-2 1-15,1 2-1 16,-2-1 0-16,0 0 0 0,0 0-4 0,-7 0 2 0,8 1-1 0,-8-1 0 16,9 0-2-16,-9 0 1 0,5 0-1 0,-5 0 1 15,0 0 0-15,0 0 0 0,9-1-2 0,-9 1-5 16,0 0-8-16,0 0-8 0,0 0-12 15,0 0-11-15,5 1-13 0,-5-1-14 0,0 0-26 0,0 0-28 16,0 0-39-16,0 0-27 0,0 0-194 0,0 0-416 16,0 0 185-16</inkml:trace>
          <inkml:trace contextRef="#ctx0" brushRef="#br0" timeOffset="201739.04">14296 3529 16 0,'0'0'144'16,"0"0"-9"-16,0 0-14 0,0 0-11 0,0 0 2 0,0 0-12 15,0 0-6-15,0 0-6 0,0 0-6 0,0 0 3 16,0 0-4-16,4 13-2 0,-4-13 4 0,0 7-3 16,0-7 6-16,1 10-2 0,-1-4-9 0,2 3 0 15,-2-2-1-15,0 0 5 0,0 2-3 16,0 0 0-16,0 1 1 0,0 2 0 0,0 0-6 0,0 0-2 16,-2-1 1-16,1 1-2 0,1 1-6 0,0-1-3 15,-2-2 4-15,1 1-4 0,0-2-4 0,-1 3-5 16,1-3 1-16,1-1-6 0,-2 1-7 0,2-1-2 15,-1-1-1-15,0 0-5 0,1-1 1 0,0-6-4 0,0 9-1 16,0-4-4-16,0-5 0 0,0 7-2 0,0-7-1 16,2 6-1-16,0-3 1 0,-2-3-3 15,3 5 2-15,-3-5-1 0,4 4 0 0,-4-4-5 16,3 4-1-16,-3-4-14 0,0 0-17 0,5 2-28 0,-5-2-28 16,0 0-34-16,0 0-44 0,0 0-44 0,10-4-58 15,-10 4-158-15,3-9-448 0,-3 9 199 0</inkml:trace>
          <inkml:trace contextRef="#ctx0" brushRef="#br0" timeOffset="202493.31">14618 3492 82 0,'-8'-1'151'0,"8"1"-7"0,0 0-8 0,-6-4-6 16,6 4-10-16,-7 0-8 0,7 0-2 0,-10-2-9 15,10 2-5-15,-7 0-6 0,7 0-6 0,-10 3 2 16,6-2-10-16,0 2-3 0,-2-1-4 0,-1 4 0 15,2-3-1-15,-1 2-5 0,2-2-4 0,-2 3-2 16,2 0-1-16,-2 2-6 0,2-2 2 0,1 1-6 16,-1 0 1-16,-2 1-7 0,2 1 2 0,3-1-1 15,-2 1-1-15,0 3-2 0,2-3-4 0,1 3 1 16,-3-2-2-16,3-1 1 0,0 1 1 0,0 1-1 16,0-2 0-16,0 2-2 0,1-2 3 15,2-2-3-15,-2 2 1 0,1 0-3 0,1-2 3 0,-2-1-2 16,2 1 1-16,-2-4-3 0,3 4 4 0,-2-3 0 0,2 1 1 15,0-1-1-15,2-1 5 0,-2 0 0 16,0-1 0-16,5 1-3 0,-2 0-1 0,0 0-2 0,0-1-3 16,1-2-1-16,-2 1-3 0,1-1-2 0,2 1-3 15,-4 0-4-15,-5-1-2 0,11 0-10 0,-11 0-10 16,9-1-12-16,-9 1-12 0,7 0-19 0,-7 0-16 16,0 0-14-16,7-2-33 15,-7 2-33-15,0 0-32 0,0 0-28 0,0 0-26 0,0 0-160 0,0 0-423 16,0 0 186-16</inkml:trace>
          <inkml:trace contextRef="#ctx0" brushRef="#br0" timeOffset="203198.94">14711 3706 190 0,'0'0'205'0,"2"-7"-19"16,-2 7-14-16,1-7-16 0,-1 7-9 0,6-5-8 16,-5 2-13-16,-1 3-3 0,7-6-11 0,-3 3-7 0,0 0-9 15,2 2-10-15,-6 1-6 0,9-6-5 0,-5 4-7 16,0 1-4-16,2-1-7 0,-6 2-6 15,8-1-9-15,-8 1-3 0,9-1-5 16,-9 1-4-16,8 2-4 0,-8-2-2 0,7 3-2 0,-7-3-1 16,6 4-3-16,-5 0 1 0,-1-4 2 0,3 8 0 0,-2-3-3 15,-1-5-1-15,0 10 7 0,-1-4 1 0,0-1-3 16,1-5 3-16,-3 10-4 0,1-5 0 0,-1 1 1 16,2 0 0-16,-2 0-1 0,-1-2-2 0,0 3-3 15,1-3 0-15,-1 1-2 0,-2 0 0 0,2 1-1 16,0-3-1-16,1 2 2 0,0-1-4 0,-1-2-3 15,4-2 1-15,-6 5 4 0,6-5-4 0,-5 5-2 16,5-5 4-16,-3 3-2 0,3-3 2 0,0 0-1 16,0 0 0-16,0 0 3 0,-5 4-3 0,5-4 0 15,0 0-4-15,0 0-1 0,0 0 1 0,0 0-3 16,16-7 3-16,-16 7-1 0,11-2-1 0,-7 1-1 16,2-1 1-16,-6 2-3 0,11-1 3 0,-5-2-2 15,-6 3 1-15,10-1-2 0,-6-1-1 0,-4 2-1 16,10 2 2-16,-10-2-3 0,10-2 4 0,-10 2-4 0,7 0 0 15,-7 0 0-15,7 0-1 0,-7 0 0 16,6 3 2-16,-6-3-1 0,5 3-1 0,-1 0-1 0,-4-3 2 16,5 4 0-16,-5-4 1 0,2 6 1 0,1-3 1 15,-3-3-3-15,3 7 3 0,-3-7-2 0,1 6 2 16,-1-6-1-16,0 7 3 0,0-7-1 0,-1 6 0 16,1-6 1-16,-3 9 1 0,0-6 5 0,1 1 4 15,-3-2 1-15,1 1-2 0,-3 1 0 0,0-1-1 16,-3 1-5-16,3-3 7 0,-3 3 1 0,3-2-8 15,-3 0 0-15,2 0 0 0,0 0 0 0,-1-1 4 16,2-1-5-16,0 2-8 0,1-2-10 0,-1 1-14 16,7-1-18-16,-10 0-18 0,10 0-21 0,-7 0-24 0,7 0-19 15,0 0-44-15,-7-4-37 0,7 4-175 0,0 0-416 16,0 0 184-16</inkml:trace>
          <inkml:trace contextRef="#ctx0" brushRef="#br0" timeOffset="203862.87">15093 3422 176 0,'0'0'164'0,"0"0"-19"0,0 0-12 0,0 0-8 16,0 0-8-16,0 0-1 0,0 0 1 0,-16 10 2 16,9-4-7-16,0 2-8 0,0 2-2 0,-3 0 2 15,3 2-2-15,-1-1-4 0,-1 3-9 16,1-1-2-16,-1 3-3 0,2-1-2 0,-1 3-9 0,2 2-3 15,-1-1-2-15,2 0-2 0,0 1 1 0,0 0-10 16,1 1-2-16,2 0-4 0,-1-1-6 0,2 0-2 16,0-2-3-16,2-3-6 0,0 3 1 0,1-2-4 15,-1-3-3-15,2 0-3 0,0 2 0 0,1-2-3 0,0-2-9 16,0 0-18-16,-1 0-30 0,2 0-23 0,-1-2-30 16,-1 0-33-16,-1-4-51 0,3-1-39 0,-3 2-178 15,1-3-422-15,2 1 186 0</inkml:trace>
        </inkml:traceGroup>
        <inkml:traceGroup>
          <inkml:annotationXML>
            <emma:emma xmlns:emma="http://www.w3.org/2003/04/emma" version="1.0">
              <emma:interpretation id="{466585C3-37C5-48B8-8AEB-CB4D1D834CCF}" emma:medium="tactile" emma:mode="ink">
                <msink:context xmlns:msink="http://schemas.microsoft.com/ink/2010/main" type="inkWord" rotatedBoundingBox="15249,3399 16438,3424 16431,3760 15242,3735"/>
              </emma:interpretation>
            </emma:emma>
          </inkml:annotationXML>
          <inkml:trace contextRef="#ctx0" brushRef="#br0" timeOffset="205461.45">15247 3522 122 0,'0'0'179'15,"3"5"-14"-15,-3-5-7 0,2 5-6 0,-1 0-4 16,-1-5-6-16,3 8-2 0,0-4-9 0,-2 2-5 0,2-1-18 16,0 0-6-16,0 1-3 0,0-2-9 15,1 3-7-15,-1-1-4 0,-1-2-10 0,0 1-3 16,1-1-6-16,-2 1-7 0,2-2-5 0,-3-3-5 15,3 7-4-15,-3-7-3 0,2 4-2 0,-2-4-3 16,3 6-3-16,-3-6-1 0,0 0 2 0,0 0 2 16,3 4 7-16,-3-4 3 0,0 0-3 0,0 0-2 0,0 0-6 15,0 0-2-15,0 0-2 0,4-13-7 0,-4 13-7 16,2-9-11-16,0 2-10 0,0 0-2 0,1 0-10 16,-2-2-3-16,3 2 5 0,-2-2-2 0,0 1-2 15,2 1 4-15,-2-2 2 0,2 2-1 0,0-1 7 16,-1 1-5-16,0 0 5 0,1 2-1 15,-1 1 0-15,0-2 4 0,1 1-2 0,0 1 3 0,0 2 0 16,2-3 0-16,-1 2 2 0,0 0 0 0,0 0 4 16,1 1 1-16,-1 1 8 0,-5 1-3 0,9-1 3 15,-4-1-1-15,-5 2 1 0,10 2-3 0,-6-1 2 16,-4-1-1-16,8 3 4 0,-4 0 1 0,0 1 9 16,0 0 1-16,0-1 1 0,0 2 3 15,-1 2-4-15,0 1 2 0,0-2-2 0,0 1 3 0,0 0-5 16,0 1 5-16,-2-1-7 0,0 1 1 0,1 0-3 0,-1 0 3 15,-1-1-5-15,0-1-1 0,0 2 0 16,-1-3 0-16,1-5 2 0,0 11-1 0,-1-6-1 16,1-5-8-16,-2 9-11 0,1-5-17 0,1-4-14 15,-2 7-19-15,2-7-24 0,-3 6-29 0,3-6-23 0,-3 4-27 16,3-4-30-16,0 0-185 0,0 0-406 0,0 0 180 16</inkml:trace>
          <inkml:trace contextRef="#ctx0" brushRef="#br0" timeOffset="205770.29">15633 3458 48 0,'0'0'178'0,"0"0"-13"0,0 0-8 0,0 0-11 15,0 0-7-15,-14 13-9 0,11-9-7 0,1 1-2 16,-1 2 6-16,-1 0-5 0,1 0-9 0,1 1-10 16,-1 0-9-16,1 0 0 0,1 0-3 0,0 0-10 15,0 2 1-15,1-1-6 0,0-1-3 0,0 0-9 16,1 1-1-16,0-2-7 0,-1 1-2 0,2 0-9 16,0 0-1-16,-1-1-4 0,0 0-4 0,1 0-2 15,1-1-4-15,-1 0-7 0,-1-1-22 0,1-2-26 0,0 2-28 16,-2-5-31-16,3 7-33 0,-1-4-35 0,-2-3-35 15,4 2-170-15,-4-2-385 0,0 0 172 16</inkml:trace>
          <inkml:trace contextRef="#ctx0" brushRef="#br0" timeOffset="206267.86">15761 3571 81 0,'0'0'202'0,"0"0"-21"16,0 0-18-16,0 0-20 0,0 0-15 0,0 0-13 16,7 5-11-16,-7-5-8 0,0 0-6 0,2 8-1 15,-2-8-6-15,1 8-6 0,0-4-3 0,-1-4-5 16,-2 9-2-16,3-4-6 0,-1-5 1 0,0 10-9 16,0-10 0-16,-2 9-6 0,1-5-4 15,1-4-1-15,-1 8-3 0,1-8-2 0,-2 8-5 0,2-8-3 16,-1 6-2-16,1-6-2 0,0 0 5 0,-1 6-8 15,1-6 1-15,0 0 2 0,0 0 7 0,0 0-3 16,0 0-2-16,0 0-2 0,0 0-4 0,0 0-9 16,0 0-8-16,0 0-11 0,0 0-13 0,1-25-10 15,0 18-6-15,2-2-9 0,-2 2-10 0,2-2-2 16,-1 2 1-16,1-1 4 0,0 2 8 0,0-2 5 16,0 4 1-16,0-2 5 0,0 1 10 0,-1 1 2 0,1 0 9 15,-3 4 5-15,4-6 3 0,-2 2 4 16,-2 4 7-16,3-4-1 0,-3 4 6 0,0 0 1 0,3-5-1 15,-3 5 3-15,0 0 6 0,0 0 2 0,8 0 1 16,-8 0 4-16,0 0 7 0,9 5 9 0,-6-2 10 16,0 0-7-16,0 0-6 0,-1 2 3 0,1-1-4 15,0 3-3-15,0 1-2 0,0-1 2 0,1-2-6 16,-1 2-2-16,0 0-4 0,-1 0 4 16,1-1-6-16,-1 2 0 0,-1-1-3 0,1-2 4 0,-3 2-7 15,0 1-9-15,-1-3-15 0,0 1-28 0,1 0-34 16,-1-2-38-16,2-4-33 0,-5 8-31 0,2-6-50 15,-1 1-119-15,4-3-368 0,0 0 163 0</inkml:trace>
          <inkml:trace contextRef="#ctx0" brushRef="#br0" timeOffset="206533.11">15973 3603 177 0,'0'0'203'0,"0"0"-20"16,8-3-7-16,-8 3-15 0,7-2-9 0,-7 2-12 16,7-1-6-16,-7 1-8 0,9-1 0 0,-9 1-9 15,10-2-8-15,-5 2-7 0,1 0-5 0,-6 0-6 16,15-2-6-16,-7 2-6 0,1 0-8 0,0 0-7 16,-1-1-2-16,1-1-10 0,-1 1-3 0,1 1-6 15,0 0-3-15,-2-1-5 0,-7 1-6 16,12 1-15-16,-5-1-13 0,-7 0-20 0,8 0-14 0,-8 0-20 15,5-1-56-15,-5 1-32 0,0 0-26 0,4-6-28 0,-4 6-139 16,0 0-362-16,0 0 161 0</inkml:trace>
          <inkml:trace contextRef="#ctx0" brushRef="#br0" timeOffset="206802.42">16067 3527 176 0,'0'0'212'0,"0"0"-9"15,0 0-10-15,0 0-7 0,0 0-14 0,0 0-9 16,0 0-15-16,11-6-13 0,-11 6-13 0,0 0-10 16,0 0-11-16,0 0-9 0,12 9-8 0,-11-6-6 15,-1-3-6-15,3 8-4 0,-3-3 2 0,3 1 1 16,-3 1-1-16,1-1-1 0,1 3-9 0,-2-1-3 16,0 0-5-16,0-1-3 0,0 1-4 0,0 0-3 15,0-1-7-15,-2-1 1 0,2 0-5 0,-1-1-1 16,-1 1-4-16,1 0-3 0,1-6-1 0,-2 10-5 15,1-6-15-15,1-4-20 0,-1 9-23 0,1-9-23 16,-3 9-26-16,3-9-32 0,-1 6-24 0,1-6-18 16,0 0-35-16,0 0-181 0,0 0-412 0,0 0 182 15</inkml:trace>
          <inkml:trace contextRef="#ctx0" brushRef="#br0" timeOffset="207082.33">16231 3517 129 0,'0'0'208'0,"0"0"-21"0,7 1-19 0,-7-1-16 16,7 3-11-16,-3-1-13 0,-4-2-9 0,5 7 0 16,-2-4-3-16,2 2-5 0,-4 1-5 15,2 0-3-15,0 0-7 0,1 1-6 0,-3 1-8 16,1-3-7-16,0 2-4 0,0 0-6 0,-2 1-6 0,1-3-5 15,1 0-3-15,-2 3-5 0,0-3-5 16,0 3-2-16,0-3-3 0,0-5 0 0,0 9-4 0,-2-3-13 16,2-6-21-16,-3 9-19 0,1-5-25 0,2-4-27 15,-3 7-24-15,3-7-20 0,-3 3-28 16,3-3-34-16,0 0-155 0,0 0-360 0,0 0 159 0</inkml:trace>
          <inkml:trace contextRef="#ctx0" brushRef="#br0" timeOffset="207350.83">16381 3497 22 0,'0'0'184'0,"0"0"-5"0,0 0-14 0,4 14 4 16,-2-9-3-16,-1-1-8 0,1 0-5 0,2 3-4 15,-3-1-10-15,1 2-4 0,2 0-4 16,0 1-12-16,-1 0-12 0,0-2-7 0,0 2-8 16,1 2-9-16,-1 0-9 0,1-2-2 0,-1 3-9 15,-2-3-6-15,2-1-3 0,-2 2-20 0,-1 2-34 0,-1-3-35 16,-2 3-33-16,0-4-47 0,0 0-45 16,1-1-57-16,-4-1-118 0,0 2-364 0,-1-3 162 15</inkml:trace>
          <inkml:trace contextRef="#ctx0" brushRef="#br0" timeOffset="210234.98">16359 3430 76 0,'0'0'92'0,"0"0"-3"0,-5-5-6 16,5 5-4-16,0 0-8 0,0 0-1 0,0 0-9 0,0 0-1 16,-8 0 2-16,8 0-4 0,0 0 9 15,0 0-8-15,0 0 5 0,-4-3 3 0,4 3 1 16,0 0 4-16,0 0-2 0,0 0 0 0,0 0-2 15,0 0-1-15,0 0 1 0,0 0-3 0,0 0-5 16,0 0 0-16,0 0-5 0,0 0-2 0,0 0 2 16,0 0-2-16,0 0 1 0,0 0-7 0,0 0-1 15,0 0-7-15,0 0-1 0,0 0-8 0,0 0-5 0,0 0-1 16,0 0-3-16,0 0-3 0,0 0 1 0,0 0-4 16,0 0 1-16,0 0-5 0,0 0 1 0,0 0 1 15,0 0-6-15,0 0 1 0,7 16-1 0,-7-16 0 16,1 3 2-16,-1-3 0 0,0 0 2 0,3 5-3 15,-3-5 3-15,3 3 0 0,-3-3 2 0,0 0-3 16,3 5-2-16,-3-5 3 0,3 5-5 0,-3-5 1 16,0 0 2-16,0 0 3 0,2 7-7 0,-2-7 1 15,2 5 1-15,-2-5-2 0,3 4 2 16,-3-4-4-16,1 3 3 0,-1-3 0 0,3 5 0 0,-3-5-1 16,3 4 3-16,-3-4-1 0,0 0 5 0,2 6 0 0,-2-6 1 15,5 3 3-15,-5-3-2 0,2 5-2 16,-2-5-1-16,2 3 2 0,-2-3 0 0,3 5-4 15,-3-5 1-15,3 4 0 0,-3-4-3 0,1 5 2 0,-1-5 0 16,3 3 0-16,-3-3-1 0,3 4 1 0,-3-4-2 16,0 0-2-16,2 6 0 0,-2-6-2 0,3 3-1 15,-3-3 2-15,3 4 2 0,-3-4-2 16,0 0 0-16,3 6-2 0,-3-6 1 0,0 0 3 16,0 5 0-16,0-5-1 0,3 3 1 0,-3-3 5 0,0 0-3 15,2 6-1-15,-2-6 2 0,0 0-2 0,0 0-1 16,2 5-1-16,-2-5 2 0,0 0-2 0,1 4 2 15,-1-4-3-15,0 0 0 0,2 5 0 0,-2-5 2 16,0 0-1-16,1 6-2 0,-1-6 2 16,0 0-3-16,3 6 2 0,-3-6-3 0,0 0 4 0,1 6-1 15,-1-6 1-15,0 0-2 0,2 4 2 0,-2-4-1 16,0 0-1-16,0 7 1 0,0-7-1 0,0 0 1 16,0 0 2-16,1 6-2 0,-1-6 0 0,0 0-2 0,3 5 4 15,-3-5-1-15,0 0 6 0,0 0-5 16,0 6 0-16,0-6 1 0,0 0 4 0,0 0-5 15,0 0 3-15,0 7 0 0,0-7-1 0,0 0 1 0,0 5 2 16,0-5 5-16,0 0-2 0,0 0 2 16,0 7 3-16,0-7-3 0,0 0-1 15,-1 6 0-15,1-6-2 0,-2 6-2 0,2-6 0 0,-1 6 5 0,1-6-5 16,0 0-1-16,-3 7-1 0,3-7 0 16,-2 4 1-16,2-4-2 0,-2 5 1 0,2-5-1 0,-3 7-2 15,3-7 0-15,0 3 1 0,0-3-3 16,-3 6 5-16,3-6-1 0,0 0 2 0,-3 7-2 0,3-7 1 15,-1 4 1-15,1-4-3 0,0 0 4 0,-3 5 0 16,3-5-1-16,-4 4 1 0,4-4 5 16,-2 5-3-16,2-5-1 0,0 0 0 0,-4 7-2 0,4-7-2 15,-1 3-1-15,1-3 0 0,-3 5-1 0,3-5 2 16,0 0 3-16,-4 5-4 0,4-5 3 0,0 0-4 16,0 6 0-16,0-6-1 0,0 0-3 0,-5 5 0 15,5-5 5-15,-1 4-1 0,1-4-3 0,-3 4 1 16,3-4 1-16,0 0 5 0,0 0-5 0,-4 5 2 15,4-5 4-15,0 0-3 0,0 0 0 0,-3 3 0 16,3-3 3-16,0 0-1 0,0 0-2 0,0 0 4 16,0 0 0-16,0 0 14 0,0 0-17 0,0 0 3 15,0 0-4-15,0 0-2 0,0 0 8 0,0 0-4 0,0 0-4 16,0 0-2-16,0 0-12 0,0 0-17 0,0 0-43 16,0 0-49-16,0 0-59 0,0 0-68 0,0 0-297 15,0 0-585-15,14-10 259 0</inkml:trace>
        </inkml:traceGroup>
      </inkml:traceGroup>
    </inkml:traceGroup>
    <inkml:traceGroup>
      <inkml:annotationXML>
        <emma:emma xmlns:emma="http://www.w3.org/2003/04/emma" version="1.0">
          <emma:interpretation id="{1723996B-D32C-4A59-B2BE-DD49D7E472B1}" emma:medium="tactile" emma:mode="ink">
            <msink:context xmlns:msink="http://schemas.microsoft.com/ink/2010/main" type="paragraph" rotatedBoundingBox="11810,3817 12142,3812 12145,4008 11813,4013" alignmentLevel="4"/>
          </emma:interpretation>
        </emma:emma>
      </inkml:annotationXML>
      <inkml:traceGroup>
        <inkml:annotationXML>
          <emma:emma xmlns:emma="http://www.w3.org/2003/04/emma" version="1.0">
            <emma:interpretation id="{4A9E7ABA-AAF9-4D2F-95AD-F2BC6C377D79}" emma:medium="tactile" emma:mode="ink">
              <msink:context xmlns:msink="http://schemas.microsoft.com/ink/2010/main" type="line" rotatedBoundingBox="11810,3817 12142,3812 12145,4008 11813,4013"/>
            </emma:interpretation>
          </emma:emma>
        </inkml:annotationXML>
        <inkml:traceGroup>
          <inkml:annotationXML>
            <emma:emma xmlns:emma="http://www.w3.org/2003/04/emma" version="1.0">
              <emma:interpretation id="{35BD3E8B-FD67-48E0-9841-748FB2D30339}" emma:medium="tactile" emma:mode="ink">
                <msink:context xmlns:msink="http://schemas.microsoft.com/ink/2010/main" type="inkWord" rotatedBoundingBox="11810,3817 12142,3812 12145,4008 11813,4013"/>
              </emma:interpretation>
            </emma:emma>
          </inkml:annotationXML>
          <inkml:trace contextRef="#ctx0" brushRef="#br0" timeOffset="196423.42">11857 3866 6 0,'0'0'182'0,"0"0"-11"0,0 0-12 15,0 0-15-15,0 0-12 0,0 0-10 0,0 0-10 0,0 0-8 16,0 0-13-16,0 0-8 0,0 0-6 15,0 0-12-15,0 0-4 0,0 0-8 0,12-14-3 16,-8 12-3-16,1-1-2 0,-1 0-3 0,1 1-9 16,1-1 4-16,0-1 5 0,-1 3-1 0,0-2-1 15,2 1-3-15,0-1 5 0,-2 2-3 0,-5 1-3 16,9-3-5-16,-5 1 0 0,-4 2-4 0,9-1-4 16,-9 1 3-16,7-2-8 0,-7 2-3 0,4-2-2 0,-4 2 0 15,0 0-6-15,8 0 4 0,-8 0-2 0,0 0-2 16,7 2 0-16,-7-2 0 0,4 2-3 0,-4-2-1 15,3 4 2-15,-3-4-4 0,3 5 3 0,-3-5 0 16,2 6-2-16,-2-6-1 0,1 8-4 0,-1-8 7 16,0 9-1-16,0-9 0 0,-1 8 2 0,1-2-1 15,-2-3-2-15,1 3 2 0,1-6 4 0,-5 11 0 16,3-4 2-16,0-2 4 0,-1 1-6 0,1-1 5 16,-3 2-2-16,1-1 1 0,-1-1 4 15,-1 2 1-15,2-2 1 0,-1-1 1 0,-1 2-5 0,0-1 0 16,0 0 4-16,1 1-3 0,-1-2-4 0,-1 0 1 15,0 0-2-15,1 1 4 0,-1-2 0 0,2 3-5 16,-2-4 1-16,2 1 2 0,0-1-3 0,-1 4 2 16,6-6-8-16,-8 3 5 0,5 0 1 0,-3-2-2 15,6-1-2-15,-7 2 4 0,7-2 3 0,-6 0 1 16,6 0 6-16,-6 1 0 0,6-1 1 0,0 0 0 0,0 0-3 16,-7-5-4-16,7 5 2 0,0 0-4 15,-2-5 2-15,2 5-6 0,0 0 3 0,0 0-1 16,0 0-5-16,3-11-1 0,-3 11 2 0,4-4-3 15,-4 4 1-15,3-6-1 0,-3 6 2 0,6-2-5 0,-6 2-1 16,5-4 3-16,-1 2-2 0,-4 2 1 0,7-2 0 16,-7 2 0-16,7-1 0 0,-7 1-3 15,6 0 2-15,-6 0 0 0,7-1 0 0,-7 1-1 16,8 0 1-16,-8 0-1 0,7 0-2 0,-7 0 2 0,7 1-2 16,-7-1 2-16,7 1 1 0,-2 1-3 15,-5-2 3-15,7 3 1 0,-3-1-2 0,2 0 2 0,-3-1 0 16,2 1 0-16,0 1 2 0,1 1-1 0,-1-2-1 15,2 0 3-15,-2 0-2 0,4 0-1 0,-2-1 1 16,3 0 0-16,-1 0 3 0,1-1-3 0,3 0 2 16,-3 0-2-16,0 0 1 0,0-1 9 0,-1-1-5 15,-1 0 0-15,1 2 3 0,0 0-3 0,1-2 1 16,-3 1 1-16,3 0 4 0,-3-1-1 0,-2 1 1 16,0-1 0-16,-5 2 2 0,9 0 0 0,-9 0-2 15,7-2-6-15,-7 2 6 0,6-2-3 0,-6 2 1 16,4-3-4-16,-4 3-3 0,0 0-6 0,0 0-8 15,0 0-15-15,0 0-20 0,0 0-25 0,0 0-16 16,0 0-30-16,0 0-16 0,0 0-23 0,0 0-30 16,0 0-200-16,0 0-416 0,0 0 185 0</inkml:trace>
        </inkml:traceGroup>
      </inkml:traceGroup>
    </inkml:traceGroup>
    <inkml:traceGroup>
      <inkml:annotationXML>
        <emma:emma xmlns:emma="http://www.w3.org/2003/04/emma" version="1.0">
          <emma:interpretation id="{3AEDBFEF-CD7D-4722-B4F7-5B38E8DC8EBA}" emma:medium="tactile" emma:mode="ink">
            <msink:context xmlns:msink="http://schemas.microsoft.com/ink/2010/main" type="paragraph" rotatedBoundingBox="14239,4412 14580,4412 14580,4518 14239,4518" alignmentLevel="6"/>
          </emma:interpretation>
        </emma:emma>
      </inkml:annotationXML>
      <inkml:traceGroup>
        <inkml:annotationXML>
          <emma:emma xmlns:emma="http://www.w3.org/2003/04/emma" version="1.0">
            <emma:interpretation id="{6FE481CC-331E-47BE-869E-5B3CC96E06D4}" emma:medium="tactile" emma:mode="ink">
              <msink:context xmlns:msink="http://schemas.microsoft.com/ink/2010/main" type="inkBullet" rotatedBoundingBox="14231,4449 14580,4412 14587,4480 14239,4518"/>
            </emma:interpretation>
            <emma:one-of disjunction-type="recognition" id="oneOf0">
              <emma:interpretation id="interp0" emma:lang="tr-TR" emma:confidence="0">
                <emma:literal>→</emma:literal>
              </emma:interpretation>
            </emma:one-of>
          </emma:emma>
        </inkml:annotationXML>
        <inkml:trace contextRef="#ctx0" brushRef="#br0" timeOffset="-177751.99">14239 4518 59 0,'0'0'104'0,"0"0"-4"0,0 0-8 0,0 0-5 16,0 0-7-16,0 0 0 0,0 0-4 0,0 0-11 15,0 0 9-15,0 0-7 0,0 0 3 0,0 0 4 16,0 0-7-16,0 0-7 0,0 0 2 0,0 0-10 16,0 0 3-16,0 0-1 0,0 0-4 0,0 0-4 15,0 0-1-15,0 0-5 0,9-6 0 0,-9 6-2 16,0 0 0-16,0 0-8 0,1-6-9 0,-1 6-2 16,0 0 7-16,6-5-7 0,-6 5-1 0,3-5-13 15,-3 5 9-15,4-4-3 0,-4 4 2 0,7-4-12 16,-4 3 8-16,1-3-2 0,-4 4 4 0,8-5-5 15,-3 2 2-15,-1-1-3 0,1 2 2 0,2-2-1 0,-1 4-2 16,0-3-5-16,-2 1 6 0,2 0-5 0,-1 0 6 16,-5 2-5-16,9-5 2 0,-5 3 1 0,-4 2-14 15,8-2 14-15,-8 2 2 0,7-1-5 16,-7 1-1-16,5-3 4 0,-5 3-2 0,7-2 1 0,-7 2-5 16,0 0 4-16,4-3-2 0,-4 3 3 0,0 0 0 15,7 0-7-15,-7 0 4 0,0 0-6 0,4-4 3 16,-4 4-3-16,0 0 10 0,0 0-5 0,0 0-1 15,9 2 1-15,-9-2 4 0,0 0-1 0,5 2-3 16,-5-2 2-16,0 0-4 0,6 3 2 0,-6-3 5 16,6 3-4-16,-6-3-1 0,4 2 3 0,-4-2 3 15,4 3-7-15,-4-3 3 0,3 4 0 0,-3-4-1 16,4 5-7-16,-1-2 7 0,-3-3-3 0,4 2 3 0,-4-2 1 16,4 5 0-16,-4-5-2 0,5 4-3 0,-4-1 7 15,-1-3 0-15,6 3-5 0,-6-3 0 16,5 3 2-16,-5-3 2 0,4 3-1 0,-4-3 4 0,6 3-1 15,-6-3-5-15,7 1 0 0,-7-1 1 0,6 1 5 16,-6-1 2-16,0 0-6 0,8 0 0 0,-8 0-1 16,0 0 3-16,10-2-3 0,-10 2 7 0,6-2-10 15,-6 2 4-15,7-3 2 0,-4 1-2 16,-3 2 3-16,7-4-1 0,-7 4 0 0,4-4-6 0,-4 4 1 16,7-3 4-16,-4 0 1 0,-3 3 0 0,4-4-3 15,0 2 4-15,-4 2-3 0,4-5 2 0,-4 5 3 16,5-6-1-16,-3 4 1 0,-2 2-5 0,6-6 4 15,-5 3-2-15,-1 3 3 0,6-4 2 0,-6 4-6 0,3-4 4 16,-3 4-3-16,3-6 8 0,-3 6-3 0,3-4 4 16,-3 4-3-16,1-4-1 0,-1 4 2 0,0 0-5 15,0 0 0-15,4-4 3 0,-4 4-4 0,0 0-4 16,0 0-10-16,0 0-6 0,0 0-6 0,0 0-6 16,0 0-7-16,0 0-16 0,0 0-11 0,0 0-18 15,0 0-14-15,0 0-19 0,0 0-156 0,0 0-289 16,0 0 129-16</inkml:trace>
      </inkml:traceGroup>
    </inkml:traceGroup>
    <inkml:traceGroup>
      <inkml:annotationXML>
        <emma:emma xmlns:emma="http://www.w3.org/2003/04/emma" version="1.0">
          <emma:interpretation id="{C674C26C-3707-4B04-B29A-5C2C3325B504}" emma:medium="tactile" emma:mode="ink">
            <msink:context xmlns:msink="http://schemas.microsoft.com/ink/2010/main" type="paragraph" rotatedBoundingBox="12845,4750 14295,4761 14293,5034 12843,5022" alignmentLevel="5"/>
          </emma:interpretation>
        </emma:emma>
      </inkml:annotationXML>
      <inkml:traceGroup>
        <inkml:annotationXML>
          <emma:emma xmlns:emma="http://www.w3.org/2003/04/emma" version="1.0">
            <emma:interpretation id="{DB829B41-31CE-4FCE-B26C-901A89F1CD30}" emma:medium="tactile" emma:mode="ink">
              <msink:context xmlns:msink="http://schemas.microsoft.com/ink/2010/main" type="inkBullet" rotatedBoundingBox="12845,4750 13227,4753 13225,5026 12843,5022"/>
            </emma:interpretation>
          </emma:emma>
        </inkml:annotationXML>
        <inkml:trace contextRef="#ctx0" brushRef="#br0" timeOffset="-154704.43">13104 4755 64 0,'0'0'101'0,"0"0"-16"0,0 0 0 0,0 0-15 16,0 0-2-16,0 0-11 0,0 0 0 0,0 0 3 15,0 0-9-15,0 0-3 0,0 0-1 0,0 0-12 16,0 0-4-16,0 0 0 0,0 0 4 0,0 0-3 16,0 0 7-16,0 0-4 0,-11-1-1 0,11 1 1 15,0 0-3-15,-7 0-3 0,7 0 1 16,0 0-8-16,-9-2 4 0,9 2-1 0,0 0 2 0,-11 0-1 16,11 0-3-16,-7 2-3 0,7-2 0 0,-10 1-1 15,10-1 1-15,-8 0-8 0,2 0 8 0,6 0-4 0,-9 1-3 16,9-1 2-16,-9 2 2 0,3-2-1 0,6 0 3 15,-9 1-2-15,4-1 1 0,5 0-2 16,-10 2 0-16,5-2-3 0,5 0 3 0,-9 2-1 16,9-2 5-16,-8 1-1 0,8-1-2 0,-6 1-12 15,6-1 7-15,-8 0 2 0,8 0 0 0,-6 1-2 16,6-1-4-16,-7 2 0 0,7-2 6 0,-5 0 0 0,5 0-5 16,0 0 2-16,-7 2-8 0,7-2 8 15,-5 2-7-15,5-2 3 0,0 0-1 0,-8 3-3 0,8-3 0 16,-6 3 3-16,6-3-1 0,-5 3 1 0,5-3-6 15,-6 4 5-15,3-1 1 0,3-3-7 0,-7 5 8 16,4-2-3-16,0 0 1 0,3-3 2 0,-7 7-4 16,5-3 0-16,-1-1 4 0,3-3-7 0,-6 6 0 15,5-2 1-15,1-4-1 0,-4 6 1 0,2-2 3 0,2-4-8 16,-3 6 6-16,3-6 1 0,-3 7-1 16,3-7-2-16,0 7-3 0,0-7 0 15,-2 8 6-15,2-8 0 0,-2 7 0 0,2-3-2 0,0-4 0 16,0 9 1-16,0-9-1 0,0 7 3 0,0-7-1 0,0 9 1 15,0-9-3-15,0 5 0 0,0-5 3 16,0 7 1-16,0-7-3 0,3 6-2 0,-2-2 0 16,-1-4 1-16,2 6 3 0,-2-6-2 0,1 8-3 0,2-5-2 15,-3-3 9-15,3 6-3 0,0-4 0 16,-3-2-1-16,4 6 2 0,-4-6-2 0,4 4 3 0,0-1 1 16,-1 0 0-16,-3-3-4 0,9 2 1 0,-7 0 0 15,-2-2 8-15,9 4-8 0,-5-3 6 0,0-1 1 16,-4 0-2-16,10 2-2 0,-6-1 2 0,3 1 0 15,1-2-5-15,-1 1 2 0,1-1 5 0,-2 0-4 16,3 0-1-16,-1-1-2 0,0 2 1 0,0-2 0 16,0 1 1-16,0-3-3 0,-1 2 3 0,1 0-2 0,0 1-5 15,-1-1 4-15,0-2 1 0,-1 1 3 0,-6 2 2 16,11-1-4-16,-6-1 4 0,-5 2-6 16,9-3 10-16,-4 2-3 0,-5 1 4 0,7-3-5 15,-7 3 0-15,5-3 3 0,-5 3-6 0,5-2 6 0,-5 2-2 16,0 0-5-16,4-2-2 0,-4 2-15 15,0 0-13-15,0 0-25 0,0 0-21 0,0 0-15 16,0 0-19-16,0 0-24 0,0 0-40 0,0 0-99 0,0 0-290 16,0 0 128-16</inkml:trace>
        <inkml:trace contextRef="#ctx0" brushRef="#br0" timeOffset="-154342.71">13220 4883 61 0,'0'0'133'0,"0"0"-13"0,0 0-14 0,0 0 1 16,0 0 4-16,0 0-7 0,0 0 2 0,0 0-16 15,0 0-3-15,0 0 0 0,0 0-1 0,-2 16 2 16,2-16-12-16,0 7 0 0,0-7 5 0,-1 9-10 16,1-9-1-16,0 10-7 0,0-5 2 0,-1 0-6 15,1-5-7-15,0 8-5 0,1-2-2 0,-1-1-4 16,0-5 2-16,1 11-8 0,-2-6-3 0,1-5-2 16,0 10-4-16,1-5-3 0,-1-5 2 0,0 7-2 15,0-7-2-15,0 8-7 0,3-5 3 0,-3-3-4 0,1 7-13 16,-1-7-16-16,0 7-19 0,0-7-35 0,2 5-10 15,-2-5-26-15,1 4-31 0,-1-4-47 0,0 0-101 16,0 0-308-16,0 0 137 0</inkml:trace>
      </inkml:traceGroup>
      <inkml:traceGroup>
        <inkml:annotationXML>
          <emma:emma xmlns:emma="http://www.w3.org/2003/04/emma" version="1.0">
            <emma:interpretation id="{F66AECF1-A287-41E7-83ED-49E285153323}" emma:medium="tactile" emma:mode="ink">
              <msink:context xmlns:msink="http://schemas.microsoft.com/ink/2010/main" type="line" rotatedBoundingBox="13526,4806 14295,4812 14293,4996 13524,4989"/>
            </emma:interpretation>
          </emma:emma>
        </inkml:annotationXML>
        <inkml:traceGroup>
          <inkml:annotationXML>
            <emma:emma xmlns:emma="http://www.w3.org/2003/04/emma" version="1.0">
              <emma:interpretation id="{AFE4ACED-14BC-4067-8391-E246F13AC047}" emma:medium="tactile" emma:mode="ink">
                <msink:context xmlns:msink="http://schemas.microsoft.com/ink/2010/main" type="inkWord" rotatedBoundingBox="13526,4836 13718,4838 13717,4991 13524,4989"/>
              </emma:interpretation>
            </emma:emma>
          </inkml:annotationXML>
          <inkml:trace contextRef="#ctx0" brushRef="#br0" timeOffset="-153858.68">13534 4843 13 0,'0'0'166'0,"0"0"-8"0,0 0-12 16,0 0-4-16,1-6-8 0,-1 6-7 0,0 0-8 15,0 0-15-15,0 0-6 0,0 0-14 0,0 0-10 16,0 0-6-16,0 0-1 0,0 0-8 0,0 0-6 16,0 0 2-16,0 0-5 0,0 0 4 0,7 14 2 15,-7-14-8-15,5 5 0 16,-2-2 2-16,0 3 3 0,0-3 0 0,2 0-4 0,-2 2 2 0,3 0-3 15,-1 1 1-15,1-1 3 0,-1 0 0 0,1 0-3 16,-1-1-2-16,2 1-3 0,-2-1-7 0,0-1-1 16,2 1-2-16,-1-1-2 0,-1 0-5 0,2 2-2 15,-1-1-3-15,-1-2 0 0,0 1-2 0,0-2 0 16,0 2 0-16,0 0-3 0,-1 0-3 0,1-2-3 16,-5-1 5-16,7 3-15 0,-3-1-11 0,-4-2-25 15,7 2-15-15,-7-2-14 0,5 2-12 0,-5-2-5 16,0 0-38-16,0 0-30 0,0 0-55 0,0 0-144 15,6-8-377-15,-6 8 167 0</inkml:trace>
          <inkml:trace contextRef="#ctx0" brushRef="#br0" timeOffset="-153316.8">13708 4839 42 0,'0'0'131'0,"0"0"-9"15,0 0-9-15,-6 4-3 0,6-4 1 0,-6 5-6 16,4-2-6-16,-1 0-2 0,3-3 6 0,-7 8-12 16,4-5-7-16,-1 0-8 0,0 3 5 0,0-1 1 15,-1 0-2-15,0 1-1 0,1-1-8 0,0 0-3 16,-2 1-4-16,2-2 2 0,0 1-4 0,-1 1-5 15,1-2-7-15,-2-1-5 0,2 3-1 0,-2-1-5 16,1-1-5-16,0 0-2 0,1 1-1 0,0-3-6 16,-1 1 0-16,-1 2-2 0,1-2-2 0,2 0-1 0,-1 0-4 15,-1 1 3-15,5-4-10 0,-8 4-3 16,4 0-12-16,0-3-11 0,4-1-6 0,-7 4-8 16,7-4-5-16,-5 2-9 0,5-2-9 0,0 0-9 0,-8 0-4 15,8 0-20-15,0 0-1 0,0 0 1 0,-5-6 4 16,5 6 6-16,0 0 15 0,0-9-1 0,0 9 7 15,0 0 4-15,1-7 4 0,-1 7 14 0,0 0 12 16,0 0 13-16,1-9 9 0,-1 9 4 0,0 0 9 16,0 0 13-16,2-5 0 0,-2 5 8 0,0 0-7 15,0 0 11-15,0 0-3 0,0 0-1 0,0 0-1 16,0 0 1-16,0 0 3 0,5-2-2 0,-5 2 7 16,6-3-1-16,-6 3 3 0,10-1-3 0,-5 0 6 15,3 0-7-15,1-1 2 0,1 1-2 0,0 0-9 16,2 1-2-16,1-2-2 0,-3 1-3 0,-2 0 0 15,2 0-5-15,-1 1-3 0,0 0-12 0,-1 0-10 16,0-1-15-16,-2 1-22 0,-6 0-17 0,11 0-21 16,-5 0-27-16,-6 0-33 0,9-1-151 0,-9 1-316 15,7-2 140-15</inkml:trace>
        </inkml:traceGroup>
        <inkml:traceGroup>
          <inkml:annotationXML>
            <emma:emma xmlns:emma="http://www.w3.org/2003/04/emma" version="1.0">
              <emma:interpretation id="{1AA719BE-7DE1-4CA3-AB67-DBBAC563A8AC}" emma:medium="tactile" emma:mode="ink">
                <msink:context xmlns:msink="http://schemas.microsoft.com/ink/2010/main" type="inkWord" rotatedBoundingBox="14020,4810 14295,4812 14293,4990 14018,4987"/>
              </emma:interpretation>
            </emma:emma>
          </inkml:annotationXML>
          <inkml:trace contextRef="#ctx0" brushRef="#br0" timeOffset="-152334.74">14020 4837 11 0,'0'0'180'0,"0"0"-14"15,0 0-8-15,0 0-16 0,0 0-11 0,0 0-13 16,0 0-14-16,0 0-11 0,0 0-5 0,0 0-11 0,0 0-7 15,0 0-6-15,0 0-1 0,0 0-5 0,11 11-2 16,-8-7-4-16,-1-1-3 0,-1 1-1 0,1 2-14 16,-2-6 8-16,3 10-1 0,-2-4-3 0,0-3-5 15,-1-3-2-15,2 10 4 0,0-5-4 0,-2 1-6 16,0-6-2-16,0 9 2 0,0-4 0 0,1 1-3 16,-1-6-4-16,0 9 2 0,0-9-4 0,-1 7-1 15,1-7-1-15,1 7 0 0,-1-7-8 0,0 5 4 16,0-5 3-16,0 0-2 0,0 6-3 0,0-6 2 15,0 0-1-15,0 0-1 0,0 6-1 0,0-6 1 16,0 0 3-16,0 0-3 0,0 0 18 0,0 0 2 16,0 0-1-16,0 0-6 0,0 0 2 0,0 0-4 15,0 0-2-15,0 0-3 0,0 0 2 0,0 0-5 16,5-18 0-16,-4 13-3 0,2 0 1 0,-1 1-5 16,1-1-1-16,0-2-2 0,3 1 0 0,-2-1-3 15,2 1-1-15,-2 1-3 0,1 0 4 0,1-3 0 16,0 5-3-16,-1-3 3 0,0 1 0 0,2 0-3 0,-3 1 2 15,1-1 0-15,0 2 5 0,-1 0-5 0,0-1 3 16,2 1-5-16,-2 0 4 0,0 0-3 16,2 1 4-16,-3-3-3 0,-3 5-2 0,7-2 3 15,-4-1-2-15,1 0 3 0,-4 3 0 0,7-3 2 0,-7 3-2 16,8-3 0-16,-4 3 0 0,-4 0-1 0,9-3-2 16,-3 2 4-16,-6 1-2 0,7 0-1 15,-7 0 3-15,8 0-2 0,-8 0 1 0,7 0-2 0,-7 0 3 16,7 0-4-16,-7 0-1 0,6 2-2 0,-6-2 6 15,5 3-5-15,-5-3 4 0,5 6 7 0,-5-1 1 16,0-5 2-16,2 8 6 0,-2-3 1 0,2 0 1 16,-2 2 4-16,-2-1 1 0,2-6 0 0,0 15 5 15,-1-10-8-15,0 2 3 0,1 0-1 0,-2-1 0 16,1 0-3-16,1 2 2 0,0-8-7 0,0 9 2 0,0-3 0 16,0-6-3-16,0 9 0 0,0-4 2 15,0-5-3-15,0 10 2 0,0-6-5 0,0-4 7 16,1 8-5-16,1-4 0 0,-2-4-2 0,4 7-12 0,-1-5-22 15,-1 2-27-15,-2-4-29 0,7 5-44 0,-2-3-51 16,-5-2-224-16,10 2-435 0,-5-4 193 16</inkml:trace>
        </inkml:traceGroup>
      </inkml:traceGroup>
    </inkml:traceGroup>
    <inkml:traceGroup>
      <inkml:annotationXML>
        <emma:emma xmlns:emma="http://www.w3.org/2003/04/emma" version="1.0">
          <emma:interpretation id="{6B7C9C00-B62A-476D-852D-952EC313CFD2}" emma:medium="tactile" emma:mode="ink">
            <msink:context xmlns:msink="http://schemas.microsoft.com/ink/2010/main" type="paragraph" rotatedBoundingBox="10925,4718 20838,4859 20823,5868 10911,5728" alignmentLevel="3"/>
          </emma:interpretation>
        </emma:emma>
      </inkml:annotationXML>
      <inkml:traceGroup>
        <inkml:annotationXML>
          <emma:emma xmlns:emma="http://www.w3.org/2003/04/emma" version="1.0">
            <emma:interpretation id="{384142F7-1C67-4906-8E29-76C851372CE0}" emma:medium="tactile" emma:mode="ink">
              <msink:context xmlns:msink="http://schemas.microsoft.com/ink/2010/main" type="inkBullet" rotatedBoundingBox="12742,5163 12997,5167 12993,5398 12739,5395"/>
            </emma:interpretation>
            <emma:one-of disjunction-type="recognition" id="oneOf1">
              <emma:interpretation id="interp1" emma:lang="tr-TR" emma:confidence="0">
                <emma:literal>-</emma:literal>
              </emma:interpretation>
            </emma:one-of>
          </emma:emma>
        </inkml:annotationXML>
        <inkml:trace contextRef="#ctx0" brushRef="#br0" timeOffset="-130510.99">12980 5175 3 0,'0'0'86'0,"0"0"-6"0,-11-8-5 16,11 8 0-16,0 0-12 0,0 0-1 0,0 0-8 0,-8 1 4 15,8-1-11-15,0 0 11 0,-12 1-12 0,12-1-5 16,-8 2 1-16,8-2-2 0,-8 1-4 15,3-1 5-15,5 0-3 0,-10 0-1 0,10 0 1 0,-8 2-4 16,2-2-3-16,6 0 1 0,-8 3-1 0,8-3 2 16,-9 1-5-16,4 2-5 0,5-3-2 15,-9 2 5-15,5 1 1 0,4-3-4 0,-8 1-1 0,4 1 12 16,-2 0-10-16,0 0-1 0,6-2 0 0,-8 2-1 16,2 1 4-16,2-1-1 0,-2 1 0 0,6-3-4 15,-8 5 1-15,4-4-3 0,4-1-1 0,-9 5 3 16,4-2-1-16,0-1-2 0,1 0 1 0,1 2 0 15,3-4-4-15,-8 6 5 0,5-2-5 0,0-1-1 16,-1 2 2-16,1-1-2 0,3-4 0 0,-5 9-3 0,3-5-2 16,-1 0 13-16,-1 1-7 0,4-5 2 0,-1 9 0 15,-1-4-1-15,1-1-5 0,1-4 2 0,-3 9 0 16,3-9-1-16,1 10-1 0,1-7-1 16,-2-3 2-16,1 9 3 0,2-4 2 0,-2-2-1 0,-1-3-4 15,3 8 4-15,0-5-11 0,-1 0 5 0,-2-3 1 16,2 9-3-16,1-6-1 0,-1 1 4 0,-2-4-4 15,2 5-1-15,1-1 2 0,-3-4-1 0,4 4 0 16,-1-1-3-16,-3-3 3 0,7 3-1 0,-4 0-3 16,-3-3 4-16,7 4 0 0,-3-2 1 0,-4-2-1 15,9 3 1-15,-5-2-3 0,0 1-10 0,2-1 10 16,-6-1 1-16,10 2 0 0,-5-1 1 0,2-1 1 0,-2 2-1 16,2-2-4-16,-2 1 0 0,2-1 2 15,0 0-3-15,-7 0 1 0,13 0 0 0,-7-1 3 16,-6 1-5-16,14-2 4 0,-9 2-3 0,4 0 1 0,-2-1 0 15,-1 0 3-15,-6 1-1 0,12-2-5 0,-8 1 1 16,-4 1 3-16,10-2 0 0,-4 2-2 0,-6 0 1 16,8-2-5-16,-8 2 1 0,7-1 5 0,-7 1-6 15,7-1 5-15,-7 1 0 0,0 0-5 0,0 0-2 16,7-2-13-16,-7 2-17 0,0 0-25 0,0 0-18 16,0 0-18-16,0 0-19 0,0 0-18 0,0 0-46 15,0 0-97-15,0 0-295 0,-2-9 130 0</inkml:trace>
      </inkml:traceGroup>
      <inkml:traceGroup>
        <inkml:annotationXML>
          <emma:emma xmlns:emma="http://www.w3.org/2003/04/emma" version="1.0">
            <emma:interpretation id="{38F2EF0B-210E-45A6-8AD5-267D1A7405A1}" emma:medium="tactile" emma:mode="ink">
              <msink:context xmlns:msink="http://schemas.microsoft.com/ink/2010/main" type="line" rotatedBoundingBox="10925,4718 20838,4859 20823,5868 10911,5728"/>
            </emma:interpretation>
          </emma:emma>
        </inkml:annotationXML>
        <inkml:traceGroup>
          <inkml:annotationXML>
            <emma:emma xmlns:emma="http://www.w3.org/2003/04/emma" version="1.0">
              <emma:interpretation id="{F7EF92AC-E4DB-463B-B533-D2B403A43E5F}" emma:medium="tactile" emma:mode="ink">
                <msink:context xmlns:msink="http://schemas.microsoft.com/ink/2010/main" type="inkWord" rotatedBoundingBox="13142,5251 14388,5269 14385,5476 13139,5458"/>
              </emma:interpretation>
            </emma:emma>
          </inkml:annotationXML>
          <inkml:trace contextRef="#ctx0" brushRef="#br0" timeOffset="-129649.73">13160 5327 66 0,'-8'-2'173'0,"8"2"-8"0,0 0-18 15,-5-2-9-15,5 2-14 0,0 0-8 0,0 0-4 16,0 0-13-16,-5-3-9 0,5 3-7 0,0 0-10 0,0 0-4 16,0 0-6-16,0-8-3 0,0 8-10 15,0 0-6-15,0 0-2 0,6-9 0 0,-6 9-8 16,4-3-1-16,-4 3-7 0,6-4-6 16,-2 2 2-16,-4 2 1 0,7-3-3 0,-4 0-5 15,-3 3 2-15,8-2-5 0,-8 2-5 0,8-1 6 0,-4 0-12 16,-4 1 12-16,7-1-7 0,-7 1-2 0,0 0-3 15,9 0 4-15,-9 0 1 0,5 2-4 0,-5-2 0 0,0 0 4 16,5 2-5-16,-5-2 0 0,3 4-5 0,-3-4 6 16,0 0-2-16,5 5 0 0,-5-5 2 0,1 5-1 15,-1-5-1-15,2 6-2 0,-2-6-6 0,1 7 12 16,-1-7-1-16,0 8 0 0,0-8-3 0,-1 9 0 16,1-4 3-16,-2-1-1 0,2-4-2 15,-2 9-5-15,1-3 7 0,-1 0 1 0,1 0-3 0,-2-2 6 16,3-4-6-16,-2 10 3 0,0-4-1 0,-1-2 4 15,2 1 3-15,-1 1-5 0,0-2 0 0,0 1 0 16,0 0 1-16,-1-1 3 0,1 0-1 0,-1-1 2 16,3-3-2-16,-5 7 1 0,5-7-5 0,-3 6 4 15,1-3-5-15,2-3 5 0,-4 5-2 16,4-5-1-16,0 0-1 0,-4 5 8 0,4-5 1 0,0 0 0 16,-3 3 1-16,3-3 2 0,0 0 7 0,0 0-2 15,0 0 4-15,0 0-4 0,-3 3 6 0,3-3-4 16,0 0 0-16,0 0-7 0,0 0 8 0,0 0-5 0,0 0 0 15,0 0-5-15,0 0 2 0,0 0-2 16,0 0-3-16,0 0 0 0,0 0-5 0,0 0 2 16,0 0-6-16,0 0 3 0,0 0 1 0,0 0-1 0,15-1-1 15,-15 1 0-15,9-2-1 0,-9 2 4 0,9 0-3 16,-9 0-3-16,10-2-1 0,-5 2 5 0,2-1-2 16,-7 1 1-16,10 0 0 0,-10 0 0 0,11 0-2 15,-5-2 0-15,0 2 1 0,-6 0-2 0,9-1 3 16,-9 1-2-16,9-1-3 0,-5 1-1 0,-4 0-3 15,11-1-3-15,-11 1-1 0,9 0-4 0,-9 0-4 16,7 0-2-16,-7 0-7 0,0 0-3 0,0 0-3 16,7 0-5-16,-7 0-1 0,0 0 2 0,4 2-15 15,-4-2-4-15,0 0-6 0,0 0-2 0,0 0-21 16,0 0-5-16,0 0-17 0,0 0-10 0,4 3-28 0,-4-3-109 16,0 0-274-16,0 0 121 0</inkml:trace>
          <inkml:trace contextRef="#ctx0" brushRef="#br0" timeOffset="-128809.69">13491 5269 53 0,'0'0'138'0,"0"0"-6"0,0 0-13 0,0 0-1 16,0 0-7-16,0 0-2 0,0 0-5 0,0 0-7 15,0 0-7-15,0 0-1 0,16 10-8 0,-13-9 1 16,-3-1-8-16,7 7-2 0,-4-6-1 0,1 4-4 15,0-4-6-15,0 3-1 0,0-2-5 0,0 0-4 16,-4-2-2-16,7 5-6 0,-3-3 2 0,0 2-4 16,-1-1-1-16,1-1-15 0,-1 3 11 15,-3-5-5-15,6 5-1 0,-2-2-3 0,-4-3-2 0,5 5-2 16,-2-2-5-16,-3-3 1 0,6 6-1 0,-4-4-2 16,2 1 1-16,-4-3-3 0,4 6 1 0,-1-3-2 0,-3-3-5 15,5 6 4-15,-3-3-1 0,-2-3 0 0,4 4-1 16,-4-4 0-16,3 5-2 0,-3-5 1 0,5 4-1 15,-5-4 0-15,3 3-2 0,-3-3-1 0,0 0-18 16,4 3-9-16,-4-3-20 0,0 0-7 0,0 0-13 16,3 4-21-16,-3-4-31 0,0 0-34 0,0 0-178 15,0 0-352-15,0 0 156 0</inkml:trace>
          <inkml:trace contextRef="#ctx0" brushRef="#br0" timeOffset="-128437.73">13626 5290 22 0,'0'0'115'15,"-5"3"-5"-15,5-3-4 0,-4 2-4 0,4-2-1 0,-5 3-4 16,5-3-2-16,-6 4 2 0,3-2-11 0,-1 3 5 15,0-3-2-15,0 1-4 0,1 1-6 0,-1 0-2 16,4-4-8-16,-6 7 1 0,2-3-4 0,0 0 1 16,1-1-7-16,-1 2-1 0,0-1-5 0,0 0-7 15,-1 1 5-15,2-2-4 0,-1 1 1 0,1 0-4 16,0-1-5-16,-1 2-3 0,1-2-6 0,3-3-4 16,-5 7 0-16,2-5 0 0,0 2-6 0,3-4-5 15,-4 6 6-15,4-6-5 0,-5 3-2 0,5-3-3 16,0 0-2-16,-3 4 2 0,3-4 1 0,0 0-12 15,-2 6-8-15,2-6-10 0,0 0-9 0,-3 4-11 0,3-4-11 16,0 0-11-16,0 0-4 0,0 0-9 16,0 0-31-16,0 0-18 0,0 0-43 0,0 0-112 15,0 0-297-15,0 0 133 0</inkml:trace>
          <inkml:trace contextRef="#ctx0" brushRef="#br0" timeOffset="-128222.73">13522 5349 187 0,'4'-2'189'0,"-4"2"-12"15,12-2-10-15,-5 1-15 0,0-1-11 0,-1 0-13 16,1 1-10-16,-7 1-14 0,11-2-13 0,-6-1-8 16,-5 3-11-16,9 0-3 0,-9 0-6 0,8 0-20 15,-8 0-14-15,7 0-18 0,-7 0-22 0,0 0-13 0,8 2-17 16,-8-2-27-16,0 0-26 0,6 1-50 0,-6-1-97 15,0 0-260-15,0 0 116 16</inkml:trace>
          <inkml:trace contextRef="#ctx0" brushRef="#br0" timeOffset="-115768.25">14210 5290 94 0,'0'0'139'0,"0"0"-9"16,0 0-12-16,0 0-10 0,0 0-13 0,0 0-8 15,0 0-8-15,0 0-11 0,0 0-1 0,0 0-9 0,0 0-3 16,0 0 6-16,0 0-4 0,0 0 1 0,0 0-3 16,0 0 0-16,12 3-12 0,-12-3 7 0,3 5-1 15,-3-5 2-15,2 4-11 0,-2-4-3 0,4 5 5 16,-3-1-10-16,-1-4 2 0,3 6 0 0,0-3 0 16,-3-3 2-16,3 8-1 0,-2-5-8 0,1 2-1 15,-2-5 0-15,2 6 1 0,0-2-1 0,-2-4-13 16,0 8 4-16,1-4 4 0,-1-4-1 0,2 7-4 15,-1-3-2-15,-1-4 0 0,1 9-1 0,-1-9-4 16,2 7 0-16,-2-7 2 0,1 6-3 0,1-3 1 16,-2-3-1-16,0 0 2 0,1 6-5 0,-1-6 1 15,1 4-4-15,-1-4 4 0,0 0 1 0,0 0 0 16,0 0-2-16,2 6 1 0,-2-6 1 0,0 0-3 0,0 0 2 16,0 0 2-16,0 0-1 0,0 0 0 15,0 0 3-15,0 0-6 0,0 0-6 0,0 0 6 16,0 0 1-16,0 0-1 0,0 0-3 0,0 0 1 0,0 0 2 15,4-14-1-15,-4 14-4 0,3-9 4 16,0 6-6-16,-3 3 6 0,4-9-7 0,-1 5 3 0,0-2 0 16,1 0 2-16,-1-1 0 0,1 2-2 0,0-2-1 15,-1 3 0-15,0-1-4 0,1 1 2 0,-1-3 4 16,0 4-1-16,-1-2 2 0,1 2-2 0,0-3 1 16,1 3 2-16,-4 3 2 0,6-7-7 15,-2 4 0-15,-4 3 5 0,6-5-3 0,-3 2 0 0,-3 3 1 16,4-4-2-16,-4 4 1 0,4-3 1 0,-4 3 0 15,6-2-2-15,-6 2 2 0,0 0-6 0,0 0 6 16,4-4-5-16,-4 4 4 0,0 0 1 0,0 0-4 16,0 0-2-16,0 0 1 0,0 0 5 0,7 6-4 15,-7-6 1-15,0 0 0 0,3 5 1 0,-3-5 7 16,0 7 8-16,0-7-4 0,1 8 4 0,-1-8-1 16,1 8 4-16,-2-2-3 0,1-6 3 0,-1 9 3 15,1-9-1-15,1 10 3 0,-2-5-2 0,1-5-1 16,0 11 2-16,0-6 1 0,0 0-7 0,0 2 0 15,0-7 3-15,1 10-1 0,0-6-1 0,1 1 1 16,-1 1-4-16,-1-6-5 0,2 8 3 0,-2-3 2 0,1-1-3 16,-1-4 1-16,3 8-3 0,-3-8 4 0,0 7-4 15,0-7 0-15,1 3 0 0,-1-3-5 0,0 0-15 16,2 6-15-16,-2-6-25 0,0 0-21 0,0 0-21 16,0 0-33-16,0 6-28 0,0-6-204 0,0 0-390 15,0 0 172-15</inkml:trace>
        </inkml:traceGroup>
        <inkml:traceGroup>
          <inkml:annotationXML>
            <emma:emma xmlns:emma="http://www.w3.org/2003/04/emma" version="1.0">
              <emma:interpretation id="{75AAD66D-19D4-4E5F-BD12-821533F70275}" emma:medium="tactile" emma:mode="ink">
                <msink:context xmlns:msink="http://schemas.microsoft.com/ink/2010/main" type="inkWord" rotatedBoundingBox="13814,5140 16603,5180 16597,5655 13807,5615"/>
              </emma:interpretation>
            </emma:emma>
          </inkml:annotationXML>
          <inkml:trace contextRef="#ctx0" brushRef="#br0" timeOffset="-115340.7">14535 5339 59 0,'0'0'135'15,"0"0"7"-15,0 0-15 0,7-2-1 16,-7 2 2-16,0 0-9 0,0 0-3 0,0 0-7 16,0 0-4-16,10 2-3 0,-10-2-2 0,0 0-11 15,7-2-6-15,-7 2-2 0,7 0-6 0,-7 0-1 0,7 0-7 16,-7 0-2-16,9 0-2 0,-9 0-4 0,11 0-2 15,-6-1-3-15,4-1-3 0,-9 2-7 0,13 0 0 16,-5 0-4-16,0 0-3 0,2-1-4 0,-1 1-2 16,-1 0-4-16,2 0 0 0,-1 0-2 15,-1-2-2-15,2 2-2 0,-2 0 1 0,2 0-6 16,-3-2 1-16,-1 1-2 0,-6 1-3 0,10-1 0 0,-5 1-2 16,-5 0-1-16,7-1-2 0,-7 1 1 15,7-1-2-15,-7 1-12 0,0 0-2 0,7 0-15 0,-7 0-9 16,0 0-19-16,0 0-9 0,0 0-15 0,0 0-18 15,0 0-10-15,0 0-17 0,0 0-18 0,0 0-32 16,0 0-130-16,0 0-323 0,0 0 144 0</inkml:trace>
          <inkml:trace contextRef="#ctx0" brushRef="#br0" timeOffset="-114909.42">14682 5274 31 0,'0'0'166'0,"0"0"-14"0,0 0-15 0,0 0-15 16,0 0-3-16,0 0-10 0,-6-1-16 0,6 1-8 16,0 0-8-16,0 0-7 0,0 0 2 0,0 0-15 15,0 0 10-15,0 0-1 0,0 0-1 0,0 0 4 16,0 0-2-16,-1 13-3 0,1-13-7 0,0 0-3 15,-2 7-3-15,2-7 5 0,2 7-1 0,-2-7-3 16,0 9-2-16,0-9 1 0,-2 9 3 0,2-9-4 16,0 9 1-16,0-5-8 0,0-4 2 0,-1 9-2 15,-1-4-5-15,2-5-2 0,-1 10-1 0,-1-6-5 16,2-4-2-16,-1 10-5 0,0-7 1 0,1-3-2 16,-2 8-2-16,2-8 0 0,0 8-4 0,0-8 3 15,0 6-5-15,0-6-2 0,0 0 0 0,0 8-2 0,0-8 0 16,0 5-4-16,0-5 3 0,0 0 0 15,0 5-1-15,0-5 3 0,0 0-4 0,2 6-4 0,-2-6 1 16,0 0 0-16,0 0 2 0,1 6-1 0,-1-6-3 16,0 0-16-16,0 0-12 0,0 0-15 0,3 5-14 15,-3-5-17-15,0 0-20 0,0 0-24 0,0 0-23 16,0 0-31-16,0 0-183 0,0 0-383 0,0 0 169 16</inkml:trace>
          <inkml:trace contextRef="#ctx0" brushRef="#br0" timeOffset="-114374.31">14949 5237 91 0,'0'0'207'0,"-8"-7"-21"15,8 7-22-15,0 0-16 0,0 0-15 0,0 0-18 16,0 0-6-16,0 0-18 0,0 0-5 0,0 0-9 16,0 0-9-16,0 0-3 0,0 0-8 0,0 0 4 15,0 0 2-15,-3 13 2 0,3-13 1 0,-2 8-7 16,2-8-2-16,0 7 1 0,0-7-1 0,0 8-3 16,-1-3-2-16,1-5 0 0,-1 9 2 0,-1-3-4 15,2 1-2-15,-1-2-4 0,-1 0 3 16,2 3-4-16,0-3-4 0,0 3-3 0,-2-1-2 0,2-2-7 0,-2 1 4 15,2-6-5-15,-1 10-1 0,1-4-5 16,0-6 0-16,-2 9-1 0,2-9 0 0,0 8-1 16,-1-3-6-16,1-5 1 0,0 7-2 0,0-7 2 15,1 7-3-15,-1-7 2 0,0 6 0 0,0-6-2 16,0 6 1-16,0-6-8 0,2 5-12 0,-2-5-16 0,0 0-12 16,0 0-16-16,3 5-15 0,-3-5-9 0,0 0-29 15,0 0-45-15,0 0-69 0,0 0-147 0,12-11-399 16,-9 8 177-16</inkml:trace>
          <inkml:trace contextRef="#ctx0" brushRef="#br0" timeOffset="-113743.88">15048 5174 79 0,'0'0'109'0,"0"0"1"0,0 0-2 15,0 0-5-15,0 0-2 0,0 0-7 0,0 0 1 16,0 0-9-16,0 0-6 0,0 0-4 0,0 0-3 15,0 0-13-15,0 0 1 0,0 0-11 0,0 0 0 16,0 0-8-16,0 0-3 0,0 0 4 0,0 0-1 16,0 0 5-16,0 0 1 0,0 0-2 0,0 0-5 15,8 7 0-15,-8-7-3 0,6 2 1 0,-6-2-6 16,5 4 3-16,0-3-3 0,-5-1-3 16,7 4 4-16,-3-3-7 0,0 4-1 0,0-3 0 0,1 1-6 15,-3 2 3-15,3-4-4 0,0 4 3 0,0-1-3 16,-1-1-2-16,1 3 2 0,0-3-1 0,-1 0 1 15,-1 2 8-15,2 0 1 0,0 1 2 0,-1 0 0 16,-1-2-2-16,2 3-2 0,-3 0 0 0,2-1 1 0,-2 1-1 16,0 0-4-16,-1 0 6 0,1 2-5 15,-1-2-4-15,-1 1 6 0,-1 1-1 0,-1-2-1 0,2 2-2 16,-2 0 0-16,-1 4-5 0,-1-4 4 0,-1 1-1 16,2 2-5-16,-1-4-16 0,1 0-21 0,-1 1-27 15,1 0-27-15,0-2-31 0,-1 1-40 0,4-1-75 16,-3-2-130-16,1-1-381 0,2-4 168 0</inkml:trace>
          <inkml:trace contextRef="#ctx0" brushRef="#br0" timeOffset="-112333.46">14163 5177 1 0,'0'0'121'15,"0"0"-5"-15,0 0-19 0,0 0-9 0,0 0 1 16,0 0-13-16,0 0-8 0,0 0-7 0,0 0-4 16,0 0-5-16,0 0 3 0,0 0-10 0,6-1-7 15,-6 1-3-15,0 0-1 0,0 0 2 0,0 0-12 16,0 0 7-16,0 0-7 0,0 0 7 0,0 0-2 16,0 0 1-16,0 0 4 0,0 0 3 0,0 0-5 15,0 0-1-15,0 0-4 0,0 0 2 0,0 0-2 16,0 0 3-16,0 0-14 0,0 0 6 0,0 0-2 15,0 0 1-15,0 0-3 0,0 0 4 0,0 0-6 16,0 0 5-16,-16 7-4 0,16-7 3 0,-5 3-2 0,5-3 1 16,-6 2-3-16,6-2 1 0,-6 4 0 0,6-4 0 15,-6 5-1-15,3-4 4 0,0 2-9 0,3-3 2 16,-6 4 0-16,2-1-2 0,4-3-1 0,-7 6 2 16,5-3 1-16,0 1 3 0,2-4 2 0,-7 7 0 15,3-4-3-15,2 1-1 0,-2-1 0 0,4-3-1 16,-4 8-3-16,2-3-1 0,2-5 1 0,-4 8-4 0,2-5 3 15,2-3 1-15,-2 7-1 0,-2-2-1 0,4-5-2 16,-1 8 0-16,-1-3 0 0,2-5-1 16,0 8 0-16,-2-3 0 0,2-5 3 0,-3 9 1 15,3-4-6-15,0-5 3 0,-2 9 0 0,2-5 3 0,0-4-2 16,0 10-1-16,0-5 2 0,1 0-1 0,-1 2-2 16,1-2-2-16,0 1 0 0,0 0 1 0,0 0 0 15,1 1 0-15,1 1 1 0,-1-1 2 0,0-2-3 16,0 3-3-16,3 0-16 0,-2-1-14 0,2 0-29 15,0 1-27-15,1-2-40 0,-1 0-194 0,0-2-345 16,2 1 153-16</inkml:trace>
          <inkml:trace contextRef="#ctx0" brushRef="#br0" timeOffset="-110477.45">15309 5349 72 0,'0'0'132'15,"0"0"-7"-15,0 0-9 0,0 0-8 0,0 0-25 16,0 0 12-16,0 0-5 0,1-7-11 0,-1 7-4 15,0 0-9-15,0 0-4 0,0 0-8 0,0 0-4 16,0 0-1-16,0 0-5 0,0 0-6 0,0 0-4 16,0 0-6-16,0 0-1 0,0 0-2 0,0 0 0 15,0 0-2-15,0 0-6 0,0 0 6 0,0 0-4 16,0 0 1-16,0 0 6 0,0 0 5 16,0 0 5-16,0 0-1 0,0 0-2 0,15 7 3 0,-15-7 3 15,12 0-1-15,-3 0 3 0,-1 1 0 0,3-2-9 16,3 1 4-16,-1 0 2 0,1-2 1 0,-1 0-5 15,0 1-3-15,-2 1-5 0,2-2-2 0,-4 2-2 0,0-2-7 16,1 1 3-16,-2-1-2 0,-2 2-5 16,0-1 4-16,0-1-1 0,0 2 0 0,0-1-3 0,-6 1-1 15,8-2-3-15,-8 2 4 0,7 0-6 0,-7 0 0 16,0 0-1-16,7 0-6 0,-7 0 2 0,0 0-7 16,0 0-8-16,6-2-4 0,-6 2-4 0,0 0-1 15,0 0-10-15,0 0-14 16,0 0-2-16,0 0-4 0,0 0-8 0,0 0-14 0,0 0-12 0,0 0-17 15,0 0-18-15,0 0-152 0,0 0-295 0,0 0 130 0</inkml:trace>
          <inkml:trace contextRef="#ctx0" brushRef="#br0" timeOffset="-110135.06">15453 5271 5 0,'0'0'189'0,"0"0"-20"0,0 0-17 16,0 0-20-16,0 0-10 0,0 0-11 0,0 0-13 16,0 0-8-16,0 0-8 0,0 0-4 0,0 0-3 15,2 16-4-15,-2-16 1 0,0 9-5 0,2-2-1 16,-2-1-4-16,0 1 6 0,2 1-4 0,-1-1-2 15,0 1-2-15,-1-1-4 0,1 1-6 0,0 0-4 16,0-1 1-16,-1 2-7 0,0-3-1 0,0 2-7 16,0 0 1-16,0-2-10 0,-1 3 2 0,0-3-2 15,0 0 2-15,0 2-5 0,0-3 2 0,1-5-2 0,-3 10-6 16,2-4-18-16,0-2-17 0,1-4-19 0,-3 10-16 16,1-6-15-16,2-4-22 0,-3 7-29 15,1-4-23-15,2-3-165 0,-5 3-335 0,5-3 147 0</inkml:trace>
          <inkml:trace contextRef="#ctx0" brushRef="#br0" timeOffset="-109637.18">15758 5229 23 0,'0'0'131'0,"0"0"-1"0,-7-2-9 16,7 2-7-16,0 0-3 0,0 0-4 15,-6-2-3-15,6 2-4 0,0 0 0 0,0 0-2 0,0 0-4 16,-11 3-4-16,7-1 0 0,4-2-8 0,-8 5-6 16,4-2-3-16,0 0-3 0,0 0-5 15,0 2-6-15,1-1-3 0,0 2-4 0,0 0 0 0,1 0-4 16,0-1-4-16,1 3 1 0,-1-1-3 0,2 2-4 15,-1-2 4-15,3 0-6 0,-1 2-1 0,-1-1-3 16,2-2 3-16,0 2-7 0,0-1 2 0,1-1-1 16,-1 1-1-16,3 0-5 0,-3-2 0 0,2 1-4 15,-1-2 3-15,1 2-7 0,0-2 2 0,-1 1-3 16,0-2-4-16,-1 1-22 0,1 0-16 0,0 1-13 16,0-3-24-16,0 2-22 0,-3-4-33 0,5 5-29 0,-5-5-210 15,6 2-388-15,-6-2 172 0</inkml:trace>
          <inkml:trace contextRef="#ctx0" brushRef="#br0" timeOffset="-109003.74">15909 5337 87 0,'0'0'184'0,"0"0"-22"15,0 0-15-15,0 0-20 0,0 0-9 0,0 0-22 16,0 0-3-16,0 0-16 0,0 0 0 0,0 0-6 16,0 0-10-16,0 0-4 0,0 0 1 0,0 0-5 15,2 12-1-15,-2-12-3 0,0 0-4 0,-4 12 0 16,4-12 3-16,0 8-8 0,0-8-4 0,0 9-1 16,-2-5-10-16,2-4 2 0,-2 8-1 0,0-4-2 15,2-4 2-15,-1 8-8 0,1-8 3 0,-2 7-9 16,2-7 7-16,-2 7-8 0,2-7 3 0,0 0-3 0,-1 4 0 15,1-4 1-15,0 0 0 0,0 0-2 16,0 0 4-16,-2 5-2 0,2-5-1 0,0 0-5 16,0 0 6-16,0 0-9 0,0 0-5 0,0 0-6 0,0 0 5 15,0 0-10-15,0 0-8 0,10-14-1 0,-6 9 4 16,-3 1 2-16,2-2-4 0,2 0 5 0,-1 0-9 16,0 0 12-16,-1 0-1 0,1 3-1 0,-1-4 5 15,1 1-4-15,0 2 0 0,-1-1 12 0,1 2 0 16,-1-2 1-16,0 0 7 0,0 2 0 0,0 0 2 15,-3 3 9-15,3-4-7 0,-3 4 10 0,3-4-4 0,-3 4 0 16,0 0-2-16,3-4-4 0,-3 4 0 16,0 0 0-16,0 0-3 0,4-4-3 0,-4 4 2 15,0 0-5-15,0 0 1 0,0 0 0 0,0 0-2 16,0 0 5-16,0 0-1 0,0 0 0 0,0 0 3 0,0 0 0 16,9 6 3-16,-9-6 1 0,4 6 4 15,-2-3-3-15,-2-3 12 0,4 6 2 0,-2-3 0 0,0 1 1 16,1 1 0-16,-1-1 0 0,0 1 4 0,1-1-4 15,-2 2 2-15,2-1-1 0,0-2-4 0,-2 3 1 16,1-1-4-16,-2-5-2 0,4 7-1 16,-3-3-2-16,-1-4 0 0,3 8-1 0,-2-3-2 0,-1-5 1 15,1 6-4-15,1-1 3 0,-2-5 1 0,3 6-4 16,-3-6-2-16,2 3-10 0,-2-3-18 0,2 6-18 16,-2-6-11-16,0 0-18 0,0 0-8 0,3 3-29 15,-3-3-52-15,0 0-215 0,0 0-399 0,7-12 177 16</inkml:trace>
          <inkml:trace contextRef="#ctx0" brushRef="#br0" timeOffset="-108492.71">16133 5192 62 0,'0'0'175'0,"0"0"-18"16,0 0-18-16,0 0-16 0,0 0-16 0,0 0-9 16,0 0-2-16,0 0-12 0,0 0-8 0,0 0-2 15,0 0-1-15,0 0-5 0,6 14-6 0,-6-14 2 0,6 7-11 16,-3-5 2-16,1 4 0 0,-2-3-4 16,3 2-8-16,-2 1 0 0,1 1-3 0,-1 0-10 15,1-1 10-15,-1 1-7 0,0 0 6 0,-1 0 5 16,0 1-4-16,1 1-3 0,-1-2 5 0,0 2-5 0,-1 0-4 15,0 0-2-15,0 0 4 0,-1 1-4 0,0-2-1 16,0 2 1-16,0-2-3 0,0 1-3 16,-1 0 4-16,1 0-7 0,0 0 0 0,0-1-2 0,-1 0 0 15,0 0-2-15,-1 0 3 0,0-2-4 0,1 1 1 16,-1-2-3-16,0 1 0 0,0-2-2 0,-1 2-1 16,0 0-3-16,-3-2-10 0,1 2-18 0,-1 0-26 15,0-2-25-15,1 1-24 0,-1-2-27 0,2 0-27 16,-2-2-38-16,0 1-140 0,6-2-352 0,-9 2 156 15</inkml:trace>
          <inkml:trace contextRef="#ctx0" brushRef="#br0" timeOffset="-42983.73">13943 5153 82 0,'0'0'133'0,"0"0"-13"15,0 0 1-15,0 0-14 0,0 0-3 0,0 0-6 16,0 0-7-16,0 0-7 0,-6-4 2 0,6 4-4 16,0 0-1-16,0 0-6 0,0 0-1 0,0 0-4 15,0 0-6-15,0 0-5 0,0 0-1 0,0 0-7 16,0 0-2-16,0 0-7 0,0 0-2 0,0 0-2 15,0 0-2-15,0 0-1 0,0 0-3 0,0 0-5 16,0 0 5-16,0 0-3 0,0 0-4 0,0 0-1 16,0 0-3-16,0 0 2 0,0 0-3 0,0 0-2 0,0 0-1 15,-5-3-4-15,5 3 0 0,0 0-2 16,0 0 1-16,0 0-2 0,0 0 0 0,0 0-2 0,-5-3 2 16,5 3-5-16,0 0 1 0,0 0-5 15,0 0 4-15,-6-1-2 0,6 1 3 0,0 0-4 0,0 0 2 16,-10 1-4-16,10-1 0 0,0 0 2 0,-7-1 1 15,7 1-3-15,0 0 3 0,-8 2 1 0,8-2-3 16,-6 2 2-16,6-2-2 0,0 0 2 0,-12 0-2 0,8 1-3 16,4-1 2-16,-7 3 0 0,7-3 1 15,-8 0-2-15,8 0 4 0,-7 1-2 0,7-1 0 16,-7 2 0-16,7-2 0 0,-5 1-2 0,5-1 3 16,0 0-4-16,0 0 2 0,0 0 2 0,0 0-2 0,-7 1 0 15,7-1 0-15,0 0 3 0,0 0 0 0,-4 3-3 16,4-3 0-16,0 0 3 0,0 0-3 0,0 0 3 15,0 0-3-15,0 0 1 0,0 0 0 0,0 0-1 16,0 0 3-16,0 0-6 0,0 0 3 0,0 0 3 16,0 0-1-16,0 0-7 0,0 0 3 0,0 0 0 15,0 0 1-15,0 0 1 0,0 0-3 0,0 0-1 16,0 0 2-16,0 0-3 0,0 0 3 0,0 0 0 0,0 0 1 16,0 0-2-16,-4 2 2 0,4-2-2 15,0 0-1-15,0 0 1 0,0 0-1 0,-2 7 1 16,2-7 1-16,0 0 1 0,0 0-2 0,-1 7 4 0,1-7 2 15,0 0-9-15,0 8 4 0,0-8 4 0,0 0 0 16,1 9-1-16,-1-9-1 0,2 6 3 0,-2-6-3 16,2 7 2-16,-2-7 1 0,1 5-3 0,0 1 4 15,-1-6-1-15,1 6 6 0,0-2-2 0,-1-4-2 16,1 8 4-16,-1-8-4 0,1 7 3 0,-1-7-4 16,1 6 1-16,-1-6 3 0,2 6-3 0,-2-6 1 15,0 6-2-15,0-6-1 0,1 6 0 0,-1-6 4 16,0 7-2-16,0-7 0 0,1 5 1 0,-1-5 1 0,1 6 1 15,-1-6-1-15,2 5-1 0,-2-5-1 0,1 6 2 16,-1-6-3-16,1 7 2 0,-1-7-4 0,0 0 3 16,0 9-2-16,0-9 2 0,0 5-2 0,0-5 4 15,1 4-2-15,-1-4 1 0,1 7-3 0,-1-7 3 16,-1 8-2-16,1-8 1 16,0 6 0-16,0-6-1 0,0 0-3 0,0 7 2 0,0-7-3 0,-1 6 4 15,1-6 1-15,0 0 2 0,0 7-3 0,0-7 2 16,0 0 1-16,1 6-1 0,-1-6 0 0,-1 7 0 15,1-7-3-15,-1 6 5 0,1-6 3 0,0 0 0 16,-1 8-2-16,1-8-1 0,1 6-2 0,-1-6 1 16,0 0-2-16,-1 10 3 0,1-10-5 0,-1 3 2 15,1-3-1-15,0 0 0 0,-1 8-3 0,1-8 5 16,0 8-1-16,0-8-2 0,-2 6-2 0,2-6 4 16,0 7-3-16,0-7 4 0,-2 6-3 0,2-6 2 0,-1 6 1 15,1-6-1-15,-2 7 1 0,2-7 0 0,0 0 1 16,-2 6-2-16,2-6 0 0,0 0 1 15,-1 6-3-15,1-6 3 0,0 0-4 0,-2 5 1 16,2-5 0-16,0 0 2 0,0 0-1 0,-1 6-1 0,1-6 2 16,0 0-3-16,0 0 5 0,-1 7-3 0,1-7 2 15,0 0 2-15,-2 6-5 0,2-6 6 0,0 0-7 16,-2 6 2-16,2-6 1 0,0 0 3 0,-1 8-3 16,1-8-2-16,0 5 1 0,0-5-1 15,-3 4 1-15,3-4 2 0,0 0-2 0,-2 9 1 0,2-9-2 16,-1 4 0-16,1-4 1 0,0 0-3 0,-1 7 1 15,1-7-5-15,0 0 6 0,-1 6-1 0,1-6 3 16,0 0-1-16,-2 6-2 0,2-6 3 0,0 0-5 16,0 0 5-16,-1 7-4 0,1-7-2 0,0 0 0 15,0 0 3-15,0 7-1 0,0-7 2 0,0 0-4 0,0 0 3 16,0 7 0-16,0-7 2 0,0 0-2 0,1 5-2 16,-1-5 2-16,0 0 1 0,0 0 1 15,-1 7 2-15,1-7-2 0,0 0 0 0,-1 6 0 0,1-6-1 16,0 0 2-16,2 5-2 0,-2-5-2 0,0 0 3 15,0 0-1-15,2 5-1 0,-2-5-1 0,2 5 1 16,-2-5 3-16,2 3 1 0,-2-3 0 0,0 0 2 16,5 5-1-16,-5-5 1 0,4 2 1 0,-4-2 4 15,0 0-2-15,6 3 1 0,-6-3-1 0,4 1 3 16,-4-1 1-16,6 2 1 0,-6-2 3 0,7 1 1 0,-7-1 3 16,10 0 0-16,-6 1-3 15,-4-1 2-15,9 0-2 0,-9 0-4 0,9-1-1 0,-9 1-1 16,9 0 0-16,-9 0-2 0,9 0-4 0,-9 0 1 15,8 1-1-15,-8-1 1 0,7 1-4 0,-7-1 2 16,7 0-3-16,-7 0-1 0,8 0 1 0,-8 0 1 16,0 0-4-16,11-1 3 0,-11 1-1 0,5 0-1 0,-5 0 2 15,0 0 1-15,0 0-3 0,0 0 1 0,8-1-2 16,-8 1 2-16,0 0-1 0,0 0 1 0,0 0-5 16,0 0 1-16,0 0-10 0,0 0-10 0,0 0-20 15,0 0-24-15,0 0-27 0,0 0-58 0,6-1-64 16,-6 1-254-16,0 0-506 0,0-10 224 0</inkml:trace>
          <inkml:trace contextRef="#ctx0" brushRef="#br0" timeOffset="-107749.3">16377 5394 62 0,'0'0'139'0,"0"0"-3"0,0 0-6 16,0 0-11-16,0 0-7 0,0 0-5 0,0 0-4 15,0 0-1-15,0 0 7 0,0 0 1 0,0 0 1 0,0 0-12 16,0 0-1-16,0 0-2 0,0 0-9 16,24 2-4-16,-18-2-6 0,-6 0-4 0,11 0-4 15,-4-2-11-15,0 2-4 0,3 0-2 0,-2 2-5 0,1-2-5 16,-2 0-6-16,1 0-1 0,2 0-4 15,-3-2-3-15,3 2-1 0,-4 0-6 0,2 0 3 16,-1 0-8-16,0 0 0 0,2 0 0 0,-4 0-2 0,-5 0 0 16,10 0-2-16,-10 0-3 0,10 0 1 0,-10 0-1 15,10 0 1-15,-10 0-6 0,7 0 2 0,-7 0-9 16,8 0-6-16,-8 0-10 0,0 0-6 0,6-1-7 16,-6 1-25-16,0 0-16 0,6-3-18 0,-6 3-21 15,0 0-16-15,1-5-27 0,-1 5-164 0,0 0-344 0,-3-10 152 16</inkml:trace>
        </inkml:traceGroup>
        <inkml:traceGroup>
          <inkml:annotationXML>
            <emma:emma xmlns:emma="http://www.w3.org/2003/04/emma" version="1.0">
              <emma:interpretation id="{ECB339B6-AD8B-48C3-9754-C13007AD6E41}" emma:medium="tactile" emma:mode="ink">
                <msink:context xmlns:msink="http://schemas.microsoft.com/ink/2010/main" type="inkWord" rotatedBoundingBox="16491,5222 18923,5256 18918,5597 16486,5563"/>
              </emma:interpretation>
            </emma:emma>
          </inkml:annotationXML>
          <inkml:trace contextRef="#ctx0" brushRef="#br0" timeOffset="-107392.36">16522 5307 112 0,'0'0'180'0,"0"0"-19"0,0 0-21 0,0 0-13 0,0 0-12 16,0 0-13-16,0 0-1 0,0 0-5 0,0 0-7 16,-4 7-3-16,4-7-9 0,0 4-5 0,0-4 5 15,-3 8 2-15,2-3-1 0,-2-2-10 0,3 3-3 16,0-6 3-16,-4 9-2 0,1-2-7 0,1 1 2 16,1-1-9-16,0 0-1 0,-2 0-3 0,1-2-3 15,1 1-3-15,1 0-4 0,-3 1 3 0,2 0-3 0,1-1-1 16,0-6-2-16,0 11-5 0,-2-7 0 15,2-4-3-15,2 9 1 0,-1-5-5 0,-1-4-1 16,-1 8 1-16,1-8-4 0,1 9-2 0,-1-9-2 0,3 6-2 16,-3-6 5-16,0 7-4 15,3-6-2-15,-3-1 3 0,1 6-12 0,-1-6-20 0,4 4-17 16,-4-4-19-16,5 5-14 0,-5-5-19 0,0 0-9 0,0 0-19 16,0 0-20-16,0 0-30 0,0 0-179 15,1 3-369-15,-1-3 164 0</inkml:trace>
          <inkml:trace contextRef="#ctx0" brushRef="#br0" timeOffset="-105770.19">16902 5240 97 0,'0'0'170'0,"0"0"-12"0,0 0-11 15,0 0-5-15,0 0-11 0,0-9-8 0,0 9-8 0,0 0-18 16,0 0-8-16,-7-2-10 0,7 2-11 0,-7-1-3 16,7 1-7-16,-8 0-12 0,8 0 7 0,-10 2-9 15,4 1 0-15,2-1 1 0,-4-1-4 16,1 1-16-16,1 3 10 0,-1-2-7 0,1 2 3 0,-1 0 0 16,2 1-3-16,-1 1 0 0,0 0 1 15,2 0 1-15,0 0-7 0,0 1 1 0,1 1-1 0,0-1-1 16,2 1 2-16,-1 0 1 0,2 0-1 0,0-1-3 15,2 1 2-15,-1 1-1 0,0-1 1 0,2 0-8 16,0 0 3-16,0-1-4 0,-2 1 1 0,2-2 2 16,0 0-5-16,-2 0-1 0,2-1 2 0,0 2-4 15,1-2-7-15,-2-2-10 0,-1 2-17 0,-1-2-12 16,0-4-18-16,4 8-19 0,-2-4-19 0,-2-4-19 16,3 6-23-16,-3-6-51 0,2 3-103 0,-2-3-313 0,0 0 139 15</inkml:trace>
          <inkml:trace contextRef="#ctx0" brushRef="#br0" timeOffset="-104854.28">17202 5424 25 0,'0'0'179'0,"7"-3"-14"16,-7 3-11-16,6-1-12 0,-6 1-9 0,6 0-13 15,-6 0-4-15,5-2-5 0,-5 2-9 0,7 0-2 16,-7 0-5-16,0 0-8 0,11 0-4 0,-11 0 2 16,6-2-7-16,-6 2-3 0,7 2-2 0,-7-2-3 15,0 0-5-15,9-2-6 0,-9 2-8 0,7 0-7 16,-7 0 2-16,0 0-5 0,10 0-4 0,-10 0-2 16,7 0-4-16,-7 0-6 0,0 0-6 0,7 0-5 15,-7 0-16-15,0 0-15 0,8 0-14 0,-8 0-18 16,0 0-28-16,0 0-30 0,7-3-31 0,-7 3-51 0,3-4-120 15,-1 0-334-15,-2 4 148 0</inkml:trace>
          <inkml:trace contextRef="#ctx0" brushRef="#br0" timeOffset="-104237.73">17645 5259 132 0,'0'0'127'16,"8"-2"-6"-16,-8 2-6 0,7-1-13 0,-7 1-10 0,7 3-4 15,-7-3-4-15,6 5-2 0,-3-1 5 16,0 1-2-16,0 0-4 0,-2 1-2 0,1 1 2 0,-1 2 2 16,1-2-6-16,-2 2-3 0,0 0-6 0,-1 0 2 15,-1 4 0-15,-2-2-5 0,1-1-8 0,0 0-6 16,-1 3-3-16,0-5-4 0,-1 4-2 0,1-5-5 16,-2 4-1-16,1 0-6 0,0-5 0 0,-1 2-13 15,0-1-17-15,-3 2-34 0,3-3-15 0,0 1-23 16,1-1-30-16,-1-1-35 0,2-2-174 0,0 0-336 0,4-3 149 15</inkml:trace>
          <inkml:trace contextRef="#ctx0" brushRef="#br0" timeOffset="-100702.43">17433 5268 11 0,'0'0'139'0,"0"0"-8"0,0 0-13 16,0 0-2-16,0 0-11 0,0 0 1 0,0 0-7 0,0 0-2 15,0 0-6-15,0 0-10 0,0 0-7 0,0 0-1 16,0 0-1-16,0 0-2 0,0 0-3 15,0 0-3-15,0 0-4 0,0 0 1 0,0 0-4 0,0 0-12 16,0 0 8-16,0 0 0 0,0 0-4 0,0 0-3 16,0 0-4-16,0 0-3 0,0 0-3 0,0 0-3 15,0 0-4-15,0 0-1 0,0 0-2 0,0 0-6 16,0 0-6-16,0 0 2 0,0 0-5 0,0 0-2 16,0 0-1-16,0 0-9 0,0 0 11 15,0 0-3-15,0 0 3 0,0 0-6 0,0 0 2 0,0 0-2 16,0 0-4-16,0 0-2 0,6 14 5 0,-6-14 0 15,1 5 4-15,-1-5-1 0,1 6 2 0,-1-6-2 16,1 7 0-16,-1-7 2 0,1 7-3 0,-1-7 3 16,0 6-1-16,0-6-3 0,2 5 0 0,-2-5 6 0,1 7-4 15,-1-7 2-15,0 6 1 0,0-6 1 0,1 6-2 16,-1-6 1-16,1 8-2 0,-1-8 0 0,-2 6 1 16,2-6-3-16,0 0 3 0,0 7-3 0,0-7 4 15,0 0-6-15,0 10 4 0,0-10 1 0,1 4-6 16,-1-4 7-16,1 6-3 0,-1-6 2 0,0 0 1 15,0 8 2-15,0-8-3 0,0 6 3 0,0-6-7 16,0 0 4-16,-1 7 3 0,1-7-3 0,0 6 1 16,0-6-1-16,0 0-2 0,-1 7-1 0,1-7-1 15,0 6-1-15,0-6 2 0,0 0-2 0,-1 9-2 16,1-9 2-16,0 6 2 0,0-6-5 0,0 0 2 16,0 7 1-16,0-7-1 0,-1 5 1 0,1-5-3 15,0 0 4-15,0 8 0 0,0-8-1 0,-1 5 6 16,1-5-3-16,0 0 4 0,0 7-6 0,0-7 8 0,0 0-4 15,-2 5 0-15,2-5-1 0,0 0 2 16,0 0-2-16,0 7 1 0,0-7 0 0,0 0 2 0,-2 7-3 16,2-7 3-16,0 0-1 0,-2 5-2 0,2-5 1 15,0 0-1-15,-1 6-1 0,1-6 1 0,0 0-4 16,0 0 3-16,0 0-4 0,0 0 0 0,0 7 3 16,0-7-1-16,0 0 2 0,0 0-2 0,0 0-1 15,0 0-2-15,0 0 4 0,-1 6-1 0,1-6 0 16,0 0-2-16,0 0 3 0,0 0 1 0,0 0-3 15,0 0 4-15,0 0-15 0,0 0-11 0,0 0-23 16,0 0-24-16,0 0-43 0,0 0-49 0,0 0-258 16,0 0-451-16,0 0 200 0</inkml:trace>
          <inkml:trace contextRef="#ctx0" brushRef="#br0" timeOffset="-99412.39">17804 5418 59 0,'0'0'112'0,"0"0"-3"0,0 0-4 0,0 0-6 16,-6-6 5-16,6 6 0 0,0 0-8 0,0 0 8 16,-5-2 0-16,5 2 3 0,0 0 3 15,0 0-5-15,0 0-4 0,-4-3-2 0,4 3-7 0,0 0-5 16,0 0-6-16,0 0-7 0,0 0-3 0,0 0-7 15,0 0-7-15,0 0-5 0,0 0-3 0,0 0-3 16,0 0-6-16,15-1 4 0,-7 1-3 16,0 0-1-16,0 0 0 0,1 1 1 0,1-1-3 0,0 0-3 15,0-1 0-15,2 2-1 0,1 0-3 0,-2-1-3 16,-1 1-7-16,-1-1 1 0,1 0 2 0,-2 0-7 16,1 0 2-16,-2 1-4 0,1 0-1 0,-2-1 0 15,-6 0-1-15,11 1-4 0,-11-1 3 0,9 0-6 16,-9 0 2-16,7 0-2 0,-7 0-3 0,6 1-1 15,-6-1-1-15,0 0 4 0,0 0-2 0,8 3-1 0,-8-3 1 16,0 0-8-16,4 0-4 0,-4 0-11 0,0 0-5 16,4 4-11-16,-4-4-11 0,0 0-15 0,0 0-13 15,0 0-17-15,0 0-13 0,0 0-20 16,0 0-21-16,0 0-54 0,0 0-119 0,0 0-345 0,0 0 153 16</inkml:trace>
          <inkml:trace contextRef="#ctx0" brushRef="#br0" timeOffset="-99079.68">17970 5323 145 0,'0'0'174'0,"0"0"-15"0,0 0-12 15,0 0-12-15,0 0-9 0,0 0-8 0,-11 6-8 0,11-6-5 16,-5 5-20-16,2 0 1 0,1-2-6 0,-1 2-2 15,1 1-7-15,-1 0-7 0,1 0 7 0,0 1-6 16,0 1 2-16,2-1-3 0,-1 2-4 16,0-2 3-16,0 2-6 0,1-3-5 0,-1 3-3 0,2-1 0 15,-1 0 5-15,1 0-3 0,0-1 2 0,0 0-6 16,0-1-7-16,-1-1-5 0,2 0-2 0,-1 1-1 16,-1-6-3-16,1 8-3 0,0-4 0 0,-1-4-3 15,0 6-2-15,0-6 0 0,0 0-6 0,2 7 0 16,-2-7 5-16,0 0-7 0,0 5-12 0,0-5-21 15,0 0-12-15,0 0-17 0,0 0-16 0,2 5-27 16,-2-5-37-16,0 0-52 0,0 0-198 0,0 0-408 16,0 0 181-16</inkml:trace>
          <inkml:trace contextRef="#ctx0" brushRef="#br0" timeOffset="-98558.44">18181 5459 137 0,'0'0'167'16,"0"0"-10"-16,0 0-2 0,0 0-3 0,0 0-6 16,0 0-4-16,0 0-7 0,0 0-4 0,15 0-9 15,-15 0-9-15,8 0-7 0,-8 0-11 0,8-1-12 16,-8 1-4-16,10 0-8 0,-10 0-8 0,7 0-9 15,-7 0 0-15,6 0-11 0,-6 0-2 0,0 0-15 16,7-1-19-16,-7 1-23 0,0 0-24 0,0 0-25 16,0 0-14-16,7 1-22 0,-7-1-20 0,0 0-46 15,0 0-115-15,0 0-305 0,0 0 135 0</inkml:trace>
          <inkml:trace contextRef="#ctx0" brushRef="#br0" timeOffset="-98289.71">18330 5470 109 0,'0'0'206'16,"0"0"-12"-16,0 0-8 0,0 0-11 0,0 0-12 15,0 0-12-15,0 0-15 0,0 0-15 0,6 1-12 16,-6-1-12-16,0 0-12 0,0 0-7 0,7 0-3 16,-7 0-12-16,0 0-16 0,0 0-20 0,8-1-25 15,-8 1-29-15,6 1-29 0,-6-1-21 0,8 0-46 16,-8 0-168-16,7-1-314 0,-7 1 140 0</inkml:trace>
          <inkml:trace contextRef="#ctx0" brushRef="#br0" timeOffset="-98092.97">18475 5465 204 0,'0'0'250'0,"0"0"-24"0,0 0-25 16,0 0-17-16,0 0-21 0,0 0-14 15,0 0-17-15,0 0-17 0,9-3-28 0,-9 3-19 0,0 0-24 16,0 0-32-16,0 0-23 0,0 0-40 0,0 0-27 15,0 0-24-15,0 0-40 0,0 0-101 0,0 0-261 16,0 0 116-16</inkml:trace>
          <inkml:trace contextRef="#ctx0" brushRef="#br0" timeOffset="-26484.08">16912 5359 31 0,'0'0'130'0,"0"0"-4"16,0 0-11-16,0 0-8 0,0 0-9 0,0 0-4 15,0 0-10-15,0 0 1 0,0 0-9 0,0 0 0 16,0 0-1-16,2-8-5 0,-2 8 1 0,0 0-7 0,0 0 0 16,0 0-2-16,0 0-3 0,0 0-9 15,0 0 7-15,0 0-1 0,0 0-6 0,0 0 1 16,0 0-4-16,0 0-4 0,0 0-3 0,0 0-6 0,0 0-1 15,0 0-6-15,0 0-5 0,0 0-3 16,0 0-5-16,0 0-3 0,0 0-10 0,0 0 9 0,0 0-2 16,0 0-5-16,0 0 0 0,0 0 5 0,0 0-2 15,0 0-1-15,0 0-2 0,0 0 1 0,0 0 7 16,0 0-5-16,1 21 2 0,-1-21 0 0,1 6-1 16,-1-6 0-16,2 6-3 0,-2-6 4 0,1 5-1 15,-1-5 4-15,2 7-4 0,-2-7 2 0,1 6 4 16,-1-6-2-16,0 6 1 0,0-6 8 0,0 7-1 15,0-7-5-15,0 7 4 0,0-7-4 0,2 7 4 16,-2-7-6-16,0 8 3 0,0-8-4 0,1 6-3 16,-1-6 3-16,0 6 4 0,0-6-10 0,1 7-2 0,-1-7 8 15,0 5 1-15,0-5-2 0,0 0-1 16,0 7-2-16,0-7 1 0,2 5-3 0,-2-5 4 0,0 0-9 16,1 5 9-16,-1-5-3 0,2 5-6 15,-2-5 4-15,0 0 5 0,2 6-9 0,-2-6 2 0,0 0-1 16,0 0 2-16,0 5 2 0,0-5-2 0,0 0-3 15,0 0 1-15,2 5 4 0,-2-5-5 0,0 0-8 16,0 0 11-16,0 0-1 0,0 0-1 0,0 0 1 16,0 0 4-16,1 4-2 0,-1-4-8 15,0 0 6-15,0 0 3 0,0 0-1 0,0 0 1 0,0 0 5 16,0 0 6-16,0 0 4 0,0 0 7 0,0 0 4 16,0 0 3-16,0 0 6 0,0 0-5 0,0 0-2 15,0 0-4-15,0 0-8 0,0 0 2 0,0 0-3 0,10-9 0 16,-7 5-5-16,-3 4-1 0,7-7-5 15,-4 4 8-15,1-2-8 0,0 2 2 0,0-2-4 16,-1 3 4-16,1-2-3 0,-1 0-3 0,1 1-2 0,1-2 2 16,-1 2-1-16,0 0 3 0,-4 3-6 0,7-5 1 15,-3 1 2-15,-1 2-2 0,-3 2 0 0,7-6 0 16,-3 4-1-16,-4 2 2 0,3-4 1 0,-3 4 0 16,3-4-3-16,-3 4 0 0,4-4 3 0,-4 4-1 15,3-4-3-15,-3 4 0 0,4-3-3 0,-4 3 3 16,0 0-1-16,3-3 2 0,-3 3-9 0,0 0 7 15,4-5-1-15,-4 5 2 0,0 0-3 0,5-3 3 16,-5 3-1-16,0 0 2 0,0 0-1 0,5-4-1 0,-5 4 1 16,0 0-1-16,6-2 0 0,-6 2 1 15,0 0-1-15,0 0 2 0,0 0-7 0,7-1 5 16,-7 1 0-16,0 0 1 0,0 0 1 0,0 0-2 0,0 0 1 16,6-1 0-16,-6 1 0 0,0 0 0 0,0 0-2 15,0 0 0-15,7-1-1 0,-7 1-4 0,0 0 7 16,0 0-2-16,0 0 0 0,8 1-1 0,-8-1-1 15,0 0 3-15,0 0-1 0,4 1 3 16,-4-1-5-16,0 0 1 0,0 0 1 0,5 3 1 16,-5-3-3-16,0 0 4 0,0 0-2 0,2 4-2 0,-2-4 2 15,0 0 2-15,3 5-4 0,-3-5 2 0,0 0 1 16,0 0-3-16,-1 7 2 0,1-7 2 0,0 0-1 16,0 0 0-16,-3 10-1 0,3-10-1 0,-2 5 1 0,2-5 2 15,-4 6-2-15,4-6 3 0,-3 7-1 16,1-4 1-16,2-3 1 0,-2 6 1 0,0-1-2 15,2-5-2-15,-5 8 2 0,5-8 3 0,-3 6 1 0,3-3-1 16,-4 2 0-16,4-5-2 0,-3 8-1 16,3-3 4-16,0-5-2 0,-4 8-1 0,4-3 2 15,0-5-2-15,-3 9 0 0,3-5 1 0,0-4 4 0,-1 8-1 16,1-8 0-16,0 10 0 0,1-7 1 0,-1-3 2 16,3 8-2-16,-1-3 0 0,0-2 0 0,-2-3 3 15,5 8-2-15,-3-5 1 0,3 0-15 0,-1 2-31 16,0-3-43-16,0 0-68 0,2 0-82 0,0-1-204 15,-6-1-469-15,9-1 208 0</inkml:trace>
          <inkml:trace contextRef="#ctx0" brushRef="#br0" timeOffset="-97464.84">18718 5484 20 0,'0'0'175'0,"0"0"-4"15,0 0-11-15,0 0 1 0,0 0 1 0,-7 0-6 16,7 0-10-16,0 0-7 0,0 0-6 0,0 0-4 16,0 0-9-16,0 0-2 0,0 0-5 0,0 0-9 0,0 0-5 15,0 0-9-15,0 0-6 0,0 0-7 16,0 0-8-16,0 0 2 0,18-4-9 0,-11 4-1 16,-7 0-4-16,13-2-7 0,-5 2-3 0,-8 0-1 15,11-1-3-15,-4 0-4 0,2 1-4 0,-1 0 0 0,1-1-6 16,-1 0-1-16,1 1-5 0,-1 0-2 0,0 0-2 15,0 0-3-15,-1 0 2 0,-2 0-5 0,-5 0 0 16,13 0-1-16,-9 1-2 0,-4-1 2 0,7 0-5 16,-7 0 0-16,9 1-2 0,-9-1 1 15,5 1 0-15,-5-1-1 0,6 1-3 0,-6-1 5 0,0 0-1 16,0 0-2-16,7 2-2 0,-7-2-2 0,0 0 3 16,4 1-3-16,-4-1-3 0,0 0-2 0,6 2-8 15,-6-2-8-15,0 0-4 0,0 0-9 0,0 0-9 0,5 1-11 16,-5-1-13-16,0 0-14 0,0 0-15 0,0 0-25 15,0 0-25-15,0 0-23 0,0 0-61 16,0 0-127-16,0 0-386 0,0 0 171 0</inkml:trace>
        </inkml:traceGroup>
        <inkml:traceGroup>
          <inkml:annotationXML>
            <emma:emma xmlns:emma="http://www.w3.org/2003/04/emma" version="1.0">
              <emma:interpretation id="{6BA720A3-00F9-4EC4-85EA-7A26EF166B46}" emma:medium="tactile" emma:mode="ink">
                <msink:context xmlns:msink="http://schemas.microsoft.com/ink/2010/main" type="inkWord" rotatedBoundingBox="10925,4718 20838,4859 20823,5868 10911,5728"/>
              </emma:interpretation>
            </emma:emma>
          </inkml:annotationXML>
          <inkml:trace contextRef="#ctx0" brushRef="#br0" timeOffset="-97141.79">18826 5402 61 0,'0'0'200'15,"0"-8"-12"-15,0 8-11 0,0 0-9 0,0 0-11 16,0 0-7-16,0 0-5 0,0 0-12 0,0 0-11 16,1-7-9-16,-1 7-12 0,0 0-11 0,0 0-12 15,0 0-13-15,0 0-1 0,0 0-7 0,0 0-6 16,0 0-3-16,0 0 2 0,0 0-5 0,0 0-2 0,0 0-4 15,0 18 3-15,0-18-7 16,0 10-2-16,0-5 1 0,-1 2-2 0,1 0-2 0,0-1 0 16,-2 2-1-16,2 0-5 0,-1-1 0 0,1-2 1 0,-1 2-6 15,1 1 0-15,-2-1-2 0,2 0-2 16,-1 1 0-16,1-2-15 0,0 0-30 0,0-6-25 16,0 10-27-16,-1-6-41 0,1-4-42 15,-1 8-221-15,1-8-418 0,0 6 185 0</inkml:trace>
          <inkml:trace contextRef="#ctx0" brushRef="#br0" timeOffset="-80610.92">19168 5312 39 0,'0'0'122'0,"0"0"-6"0,0 0-7 0,0 0-17 16,0 0 5-16,-7-1-15 0,7 1 1 0,0 0-11 0,0 0 2 15,0 0-12-15,0 0-5 0,0 0 8 16,0 0 3-16,0 0-1 0,0 0-8 0,0 0 0 16,0 0 0-16,0 0-1 0,0 0 2 0,0 0-4 15,0 0-5-15,0 0-6 0,0 0-8 0,0 0 6 16,0 0 3-16,0 0-4 0,0 0 0 0,0 0 0 16,0 0 1-16,0 0 0 0,0 0-4 0,0 0-4 0,0 0 1 15,0 0-4-15,0 0-4 0,0 0-3 0,0 0 1 16,0 0-3-16,0 0-5 0,0 0-3 15,0 0-1-15,0 0-1 0,5-11-2 0,-5 11-3 0,0 0 1 16,5-7 2-16,-1 5-5 0,-4 2 1 0,6-4-2 16,-6 4-3-16,5-5 1 0,-5 5 2 0,7-4-2 15,-4 2-4-15,3 1 2 0,-6 1 1 0,10-4 0 16,-5 4 0-16,2-2-2 0,-7 2 0 0,8-3 3 16,-3 2-5-16,-5 1 3 0,10-3-5 0,-6 3 2 15,-4 0 4-15,7-2-3 0,-7 2 0 0,6-1-2 0,-6 1 2 16,0 0 3-16,7-1-4 0,-7 1 4 15,0 0-4-15,7 0-1 0,-7 0-3 0,0 0 1 16,0 0 4-16,0 0 1 0,8 1-3 0,-8-1 0 0,3 3 1 16,-3-3 0-16,0 0 0 0,5 4 1 0,-5-4-3 15,2 5 1-15,-2-5 3 0,4 4-9 16,-4-4 6-16,1 4 2 0,-1-4 6 0,3 5-6 0,-3-5 0 16,2 6-2-16,-2-6 4 0,1 4-3 0,-1-4 3 15,0 7-1-15,0-7-1 0,1 8 3 0,-1-8-3 16,-3 5 1-16,3-5 2 0,-2 6-2 0,-1-2-2 15,3-4 4-15,-4 7-1 0,-1-4 3 0,1 2 3 16,-1-2-4-16,2 1 2 0,-2 1-2 0,-2 0 1 16,1-2 1-16,-1 2-3 0,1-1 0 0,2-1 0 15,-3 1 3-15,4-1-3 0,-4-1-1 0,4 0-1 16,-2 1 2-16,5-3-2 0,-6 4 2 0,6-4-1 16,-7 4 0-16,7-4 0 0,-3 4 0 0,3-4-1 0,-4 3 1 15,4-3-2-15,0 0-1 0,-4 2 1 0,4-2-1 16,0 0 2-16,0 0 3 0,0 0-1 15,0 0 0-15,0 0-1 0,0 0 2 0,0 0-2 0,13 3-2 16,-13-3 0-16,9-1 1 0,-9 1 1 0,10 0-1 16,-10 0 5-16,7-1-6 0,-7 1 4 0,8-1-2 15,-8 1 2-15,9 0-8 0,-9 0 5 0,7 0 0 16,-7 0-1-16,7 1-1 0,-7-1 1 0,6 1-7 16,-6-1 6-16,4 2 0 0,-4-2-1 0,0 0 2 15,6 3 1-15,-6-3 0 0,5 3-2 0,-5-3-1 16,2 4-6-16,-2-4 7 0,3 4 3 0,0-2-2 15,-3-2 2-15,4 5 0 0,-4-5 1 0,3 4-2 16,-3-4-1-16,4 5-2 0,-2-1-6 0,-2-4 11 16,3 3-4-16,-3-3 0 0,3 7-5 0,-3-7 7 15,3 6-2-15,-2-3 4 0,-1-3-2 0,3 8 3 16,-3-8-4-16,0 6 3 0,0-6 3 0,3 7-5 0,-3-7-1 16,0 7 1-16,0-7-1 0,1 5 2 0,-1-5-1 15,1 5 1-15,-1-5-2 0,0 0 6 0,-1 8-4 16,1-8-2-16,0 0 2 0,-1 7 4 0,1-7 4 15,0 0 2-15,-2 6 4 0,2-6 3 0,-4 4 7 16,4-4 0-16,-7 5-3 0,3-4 2 0,4-1-3 16,-10 4-2-16,3-2-1 0,0 0 1 0,-1-2-5 15,-2 3 0-15,2-1 0 0,0 0-3 0,1-2 0 16,0 1-2-16,-2 0 0 0,1-1 0 0,1 0-2 0,2 1-2 16,5-1-7-16,-12-1-7 0,12 1-15 15,-8 0-20-15,8 0-11 0,-9 0-10 0,9 0-27 16,0 0-7-16,-8-1-22 0,8 1-29 0,0 0-187 15,0 0-363-15,-2-5 161 0</inkml:trace>
          <inkml:trace contextRef="#ctx0" brushRef="#br0" timeOffset="8335.02">19721 5453 67 0,'0'0'107'0,"-5"-4"-14"0,5 4 0 15,0 0-6-15,0 0-8 0,0 0-13 0,-5-3 5 16,5 3 5-16,0 0-7 0,0 0-4 0,0 0 4 16,0 0-8-16,-6-3 2 0,6 3 2 0,0 0-11 15,0 0 8-15,0 0-3 0,0 0 2 0,0 0-2 16,0 0 0-16,0 0 0 0,0 0-2 0,0 0-4 0,0 0-4 16,0 0-4-16,0 0-3 0,0 0-5 15,0 0-6-15,0 0-3 0,0 0 2 0,0 0-6 0,0 0-3 16,0 0-3-16,0 0 7 0,0 0-2 0,17-1 0 15,-11-1-2-15,2 2-4 0,0 0 4 0,-1 0-6 16,-2-2 6-16,3 2-5 0,-1-1 2 0,3 0 3 16,-3 0-3-16,2 0 2 0,-1 1-3 0,-1-1-1 15,3-1 3-15,-2 2-8 0,1-2 4 0,-1 2-4 16,-3-2-2-16,2 2 1 0,0-1 3 0,-7 1-4 16,10 0-1-16,-10 0-1 0,7-2 3 0,-7 2-2 15,6 0-3-15,-6 0 2 0,7 0-2 0,-7 0 0 16,0 0 0-16,0 0-1 0,0 0 2 0,7 0-3 15,-7 0 2-15,0 0-3 0,0 0 0 0,0 0-2 16,0 0 0-16,0 0-4 0,0 0-11 0,0 0-10 16,0 0-11-16,0 0-1 0,0 0-9 0,0 0-9 0,0 0-9 15,0 0-24-15,0 0-15 0,0 0-22 0,0 0-24 16,0 0-136-16,-14 9-307 0,14-9 137 0</inkml:trace>
          <inkml:trace contextRef="#ctx0" brushRef="#br0" timeOffset="8735.27">19718 5538 143 0,'0'0'183'0,"1"5"-11"0,-1-5-14 16,0 0-11-16,0 0-13 0,0 0-12 0,0 0-5 15,5 1-10-15,-5-1-7 0,0 0-7 0,7 0-6 16,-7 0-6-16,0 0-5 0,11-1 0 0,-11 1-12 0,13 0 5 16,-4-1 3-16,-2 0-4 0,3 1-3 15,2-2-2-15,0 1-10 0,0-1 2 0,-2 2-7 16,0 0-5-16,3 0-1 0,1-1-3 0,-4 1-8 15,-1 0 1-15,1 0-5 0,-2 0-4 0,1 0 0 0,0 0-7 16,-3 0 1-16,-6 0-2 0,10 1 1 0,-10-1-4 16,5 0-2-16,-5 0 1 0,6 0-4 0,-6 0-9 15,0 0-5-15,0 0-12 0,0 0-6 0,6 2-14 16,-6-2-24-16,0 0-6 0,0 0-24 0,0 0-16 16,-16 6-16-16,16-6-16 0,-7 1-32 0,7-1-136 15,-9 0-335-15,9 0 148 0</inkml:trace>
          <inkml:trace contextRef="#ctx0" brushRef="#br0" timeOffset="12891.25">20327 5246 22 0,'2'-8'166'0,"-2"8"-12"15,0 0-9-15,0 0-9 0,0 0-6 0,-3-7-11 16,3 7-12-16,0 0-14 0,-2-6-8 0,2 6-20 0,0 0 2 15,-3-5-5-15,3 5 0 0,-4-3-11 0,4 3-1 16,0 0-20-16,-3-6 17 0,3 6-8 0,0 0-3 16,-5-3-7-16,5 3-1 0,-7-2 0 0,7 2-6 15,-7-2 0-15,7 2-20 0,-7 0 14 0,7 0-2 16,-10-1 3-16,10 1-7 0,-11 0-2 16,5 0 5-16,6 0-6 0,-11 1-6 0,4-1 8 0,-1 2-7 15,2-2 4-15,6 0 0 0,-14 2 2 0,8-2 4 16,0 1-1-16,-2 1 0 0,2 0 0 0,-2 0-1 0,1-2 1 15,0 2 2-15,7-2 0 0,-10 1-6 16,5 1 3-16,0-1 2 0,5-1 0 0,-10 3-3 16,6 0 4-16,4-3-3 0,-8 4-2 0,3-2-1 0,2 0-1 15,3-2 1-15,-7 7-2 0,2-5 3 0,0 3-7 16,2-2 1-16,-1 1 3 0,-1 2-2 16,3-2-2-16,-3 3 4 0,2-4-8 0,1 3 3 0,-1-1 0 15,0 1 0-15,0-1 0 0,0 0 2 0,2 1-2 16,-1 0 2-16,2 2-1 0,-1 0 2 0,1-3-2 15,-2 3 3-15,2-3-3 0,0 2 5 0,0-7-3 16,0 13-6-16,-2-8 4 0,2 1 1 0,2-1-1 16,-2 1 1-16,0 2-1 0,2-3 2 0,-1 3-2 15,-1-2-7-15,3-3 9 0,-1 3 0 0,0-1 1 16,1 0-1-16,-1 0 0 0,2-1 1 0,0 0-3 16,1 2 0-16,-1-2-1 0,1 0 1 0,-2-1 2 15,4 3 0-15,-2-3-1 0,0 1 0 0,0-1 0 16,2 1 0-16,-1-1-2 0,0-1 2 0,1 2 5 0,-3-2-4 15,2 1-4-15,-2-1 5 0,0 0-2 16,-4-2 4-16,8 3-4 0,-4-2-4 0,-4-1 4 16,6 2 1-16,-6-2 3 0,0 0 8 0,4 2 7 0,-4-2 0 15,0 0 0-15,0 0 0 0,0 0-4 0,0 0 0 16,10-2-7-16,-10 2 2 0,0 0-3 16,3-3 2-16,-3 3-5 0,0 0-3 0,3-5-11 0,-3 5-13 15,0 0-16-15,4-4-16 0,-4 4-12 0,6-3-32 16,-6 3-26-16,6-2-48 0,-6 2-136 0,8-3-332 15,-3 1 148-15</inkml:trace>
          <inkml:trace contextRef="#ctx0" brushRef="#br0" timeOffset="13687.74">20374 5494 27 0,'0'0'203'16,"0"0"-20"-16,0 0-10 0,0 0-12 0,0 0-7 0,0 0-12 15,0 0-18-15,0 0-10 0,0 0-7 0,0 0-7 16,0 0-6-16,0 0-10 0,-1-20-8 16,1 20-12-16,0 0 0 0,1-7-14 0,-1 7-2 0,4-5-1 15,-4 5-8-15,2-4 0 0,-2 4-8 0,3-5-2 16,-3 5-2-16,4-5-1 0,-4 5-7 0,4-3-1 16,-4 3-2-16,7-3-3 0,-7 3 0 0,7-2-2 15,-7 2-4-15,5 0 0 0,-5 0 0 0,0 0-2 16,0 0 1-16,10 0-3 0,-10 0-1 0,0 0-1 15,7 2 0-15,-7-2-2 0,6 4 1 0,-3-2 3 16,-3-2-9-16,4 5 6 0,-2-2 0 0,-2-3-3 16,3 6 2-16,-1-1 3 0,-2-5 0 0,0 7-3 15,2-1 3-15,-1-2-8 0,-1-4 8 0,0 10 4 16,0-10-5-16,-3 9-1 0,3-3 2 0,0-6-2 0,-2 10 2 16,0-5-1-16,-1 0-1 0,2 1 3 15,-2 1 2-15,0-2-2 0,0 0-4 0,-1 1 2 0,1 1-2 16,-1-3 4-16,0 3 0 0,1-2 0 0,-1-1-2 15,-1 1 0-15,2 1 0 0,-2-2-3 0,1-1 7 16,1 2 0-16,0-1-1 0,-1-2 1 16,4-2-3-16,-7 6-2 0,4-4 2 0,3-2-1 0,-5 5 2 15,5-5 0-15,-5 3-3 0,5-3-1 0,0 0 2 16,-3 4 3-16,3-4 0 0,0 0-1 0,0 0 6 16,0 0-4-16,0 0-2 0,-4 3 0 0,4-3 2 15,0 0 1-15,0 0-2 0,0 0 2 0,0 0-4 16,0 0 0-16,0 0 1 0,0 0-2 0,0 0 1 0,0 0-1 15,16-10-6-15,-16 10 3 0,8-4 1 0,-5 2-1 16,-3 2 3-16,10-3 0 0,-6 2-4 16,-4 1 2-16,11-1 0 0,-7 0 2 0,3 0-7 0,-7 1 3 15,10 0 4-15,-4-2-4 0,0 2 3 0,-6 0-2 16,11 0 3-16,-6 0-3 0,-5 0 1 0,11 2-1 16,-6-2 2-16,-5 0 1 0,10 1-5 0,-5 1 4 15,0-2 1-15,-5 0 1 0,7 1-2 0,-2 1-3 16,-5-2 5-16,8 1-5 0,-4 0 7 15,-4-1-1-15,6 2-6 0,-6-2-3 0,9 1-13 0,-9-1-7 16,7 2-14-16,-7-2-18 0,7 1-21 0,-7-1-23 16,4 0-27-16,-4 0-199 0,0 0-355 0,10-2 157 15</inkml:trace>
          <inkml:trace contextRef="#ctx0" brushRef="#br0" timeOffset="-132000.72">10917 5314 61 0,'0'0'79'15,"0"0"-8"-15,0 0-7 0,0 0-9 0,0 0-6 16,0 0 0-16,0 0-4 0,3-12-10 0,-3 12 0 16,0 0-5-16,0 0 4 0,0 0-2 0,5-1-1 0,-5 1-6 15,0 0 3-15,0 0-3 0,8-1-1 16,-8 1-2-16,5-2-6 0,-5 2 1 0,7-2 4 15,-7 2 1-15,0 0-13 0,10-1 6 0,-10 1-5 0,6-1-2 16,-6 1 0-16,6-1 4 0,-6 1-1 0,7-3 7 16,-7 3-2-16,7 0-5 0,-7 0 3 15,0 0-2-15,10-2-3 0,-10 2 4 0,6-1 2 0,-6 1 0 16,7-1-6-16,-7 1-1 0,8-2 1 0,-8 2-3 16,5-2 2-16,-5 2 0 0,9 1 2 0,-9-1-3 15,7-3 0-15,-7 3 0 0,8 0 2 0,-8 0-3 16,5-1-1-16,-5 1-5 0,7 0 5 0,-7 0 1 15,0 0-6-15,9-1 2 0,-9 1-2 0,7 0 2 16,-7 0 3-16,6-2 1 0,-6 2 2 0,0 0-8 16,8 0 7-16,-8 0-12 0,0 0 2 0,8-1 7 15,-8 1-4-15,4-2-3 0,-4 2 6 0,0 0-6 16,10 0 9-16,-10 0-5 0,0 0-5 0,9 0 4 16,-9 0-1-16,0 0 2 0,8 0 2 0,-8 0-3 15,0 0-3-15,7 0 4 0,-7 0 0 0,0 0-1 16,8 1-3-16,-8-1 6 0,0 0-7 0,7 1 11 0,-7-1-3 15,0 0 1-15,0 0-5 0,7 0-3 0,-7 0 5 16,6 1 3-16,-6-1 2 0,5 0-4 0,-5 0 9 16,0 0-10-16,9-1 2 0,-9 1-1 0,0 0 10 15,10-1-1-15,-10 1-2 0,9-1 4 0,-9 1-5 16,7 0 2-16,-7 0-3 0,7-2 4 0,-7 2-9 16,6 0 12-16,-6 0-11 0,8-2-3 0,-8 2 2 15,9-1-1-15,-9 1 2 0,8-2-2 0,-8 2 4 16,7 0-4-16,-7 0 1 0,7 0-3 0,-7 0 3 15,7-1-1-15,-7 1-4 0,6-1 4 0,-6 1 0 16,0 0-5-16,9-1 5 0,-9 1 2 0,0 0 1 16,8 0-3-16,-8 0-1 0,7 0 0 0,-7 0 1 0,6 1 0 15,-6-1-5-15,9 1 4 0,-9-1 0 0,8 0-2 16,-3 1 0-16,-5-1 6 0,9 0 0 16,-4 0-7-16,-5 0 2 0,8 0 3 0,-8 0-3 0,10 0-8 15,-4 0 10-15,1 0-5 0,0 0 4 0,-7 0-3 16,14 0 6-16,-9 0-4 0,-5 0 0 15,10 0-1-15,-3 0 2 0,0 0-2 0,-7 0 1 0,11 2-14 16,-7-2 16-16,-4 0-3 0,10 0 2 0,-4 0-4 16,-6 0 5-16,9 1 1 0,-9-1 0 0,7 0-5 15,-7 0 7-15,7 0-5 0,-7 0 2 0,6 0 1 16,-6 0-2-16,0 0 0 0,8 0-3 0,-8 0 5 16,4 2-3-16,-4-2 2 0,0 0-6 0,9 0 2 15,-9 0 1-15,6 2 4 0,-6-2-1 0,7 0 5 16,-7 0-5-16,7 0-6 0,-7 0 7 0,0 0 3 15,11 0-9-15,-6 0-2 0,-5 0 7 0,8 0-6 16,-8 0 4-16,9 0 1 0,-9 0 5 0,7 0-13 0,-1 0 10 16,-6 0-7-16,9 0 7 0,-9 0-4 0,8 0 0 15,-8 0-2-15,6 0 4 0,-6 0-1 0,8-2-5 16,-8 2 12-16,0 0-6 0,9 0 1 0,-9 0-1 16,5 3-6-16,-5-3 6 0,6 1 1 15,-6-1-1-15,0 0 0 0,7 1-2 0,-7-1-1 0,5 0 3 16,-5 0-1-16,6 2 1 0,-6-2-8 0,0 0 5 15,7 1 0-15,-7-1 0 0,7 0 0 0,-7 0-1 16,7 0 6-16,-7 0 2 0,9 1-6 0,-9-1 2 0,9 0 2 16,-4 0-4-16,-5 0-1 0,9 0 3 0,-9 0-6 15,10 0 3-15,-10 0 2 0,8 0-2 16,-8 0 1-16,7 0 4 0,-7 0-7 0,8 0 6 0,-8 0-2 16,6 2 0-16,-6-2 3 0,7 1-2 0,-7-1-1 15,6 2 5-15,-6-2-15 0,0 0 9 0,7 0 8 16,-7 0-4-16,7 0-6 0,-7 0 8 0,7 0-1 15,-7 0-4-15,0 0-3 0,8 1 4 0,-8-1-10 16,0 0 12-16,8-1 1 0,-8 1-3 0,0 0-4 16,7 0 4-16,-7 0 1 0,7 1 3 0,-7-1-6 15,0 0 2-15,8-1-6 0,-8 1 7 16,0 0 2-16,8-1-3 0,-8 1-8 0,6-1 7 0,-6 1-4 16,0 0 6-16,10-1-5 0,-10 1 7 0,8 0-4 15,-8 0-1-15,8 0 7 0,-8 0-4 0,7-2-2 16,-7 2 2-16,7 0 1 0,-7 0-5 0,7-1-4 15,-7 1 6-15,8-1 6 0,-8 1-7 0,6 0 1 0,-6 0 0 16,0 0-8-16,9-2 6 0,-9 2 5 0,8 0 2 16,-8 0-7-16,6-1 1 0,-6 1 4 0,8 0-4 15,-8 0 2-15,8-1 1 0,-8 1-6 0,7-1 9 16,-7 1-8-16,6 0 0 0,-6 0-1 0,0 0 5 16,10-2-4-16,-10 2-1 0,5-2 2 0,-5 2 6 15,0 0-1-15,9 0 1 0,-9 0-7 0,0 0 6 16,7 2-1-16,-7-2-3 0,0 0 6 0,7 0 0 15,-7 0-9-15,0 0 6 0,7 0-6 0,-7 0 3 16,0 0 5-16,6 0-6 0,-6 0 2 0,0 0 0 16,7 0-1-16,-7 0 0 0,0 0 2 0,0 0-3 15,9 0 0-15,-9 0 1 0,6 2 2 0,-6-2 4 16,0 0-2-16,10 0-1 0,-6 0-6 0,-4 0-7 0,0 0 9 16,13 0 1-16,-8 0 5 0,-5 0 0 0,9 0-7 15,-9 0 0-15,10-2 6 0,-10 2-1 16,8 0-1-16,-8 0 3 0,9 2-5 0,-9-2 3 0,8-2-4 15,-8 2 3-15,8 2 0 0,-8-2 2 16,7-2 2-16,-7 2-3 0,8 0-8 0,-8 0 14 0,7-2-4 16,-7 2-5-16,7 0-3 0,-7 0 2 0,7-1 4 15,-7 1-1-15,7-2-1 0,-7 2-3 0,0 0-2 16,8 0 5-16,-8 0-3 0,6 0 0 0,-6 0 5 16,0 0 1-16,10 0-1 0,-10 0-4 0,4 2 3 15,-4-2-3-15,0 0-2 0,8 0 4 0,-8 0-8 16,0 0 10-16,9-2 1 0,-9 2-6 0,0 0 6 15,8 3 2-15,-8-3-7 0,6 0-1 0,-6 0 3 16,7 0 3-16,-7 0 2 0,5 2-1 0,-5-2-5 16,8 0-10-16,-8 0 12 0,7 0 3 0,-7 0-3 0,7 0 3 15,-7 0-6-15,9 0 1 0,-9 0 4 0,7 0-5 16,-7 0 7-16,8 0-4 0,-8 0-4 16,7 2 1-16,-7-2 0 0,7 0 3 0,-7 0 2 0,7 0 5 15,-7 0-12-15,7 0 5 0,-7 0 0 0,0 0 2 16,7 0-2-16,-7 0 8 0,0 0-5 0,7 0-10 15,-7 0 12-15,0 0-1 0,0 0 1 0,7 0 1 16,-7 0 3-16,0 0-16 0,0 0 15 0,5 1-1 16,-5-1-1-16,0 0-5 0,8 0-3 0,-8 0 6 15,0 0-2-15,0 0-1 0,7 1 1 0,-7-1-5 0,0 0 3 16,5 1 5-16,-5-1-4 0,0 0 0 16,6 0-1-16,-6 0-1 0,0 0 3 0,7 2 0 15,-7-2 0-15,0 0 2 0,7 0 0 0,-7 0-7 0,0 0-1 16,0 0-3-16,7 0 12 0,-7 0-6 15,0 0 2-15,7 1-6 0,-7-1 3 0,0 0 4 0,6 1 1 16,-6-1-1-16,0 0-4 0,7 0-1 0,-7 0-1 16,7 0-4-16,-7 0 8 0,0 0-2 0,7 0 4 15,-7 0-3-15,7 0 3 0,-7 0 3 0,0 0-7 16,7 2 5-16,-7-2-4 0,0 0 0 0,0 0-2 16,0 0 4-16,0 0 6 0,0 0 1 0,0 0 0 15,0 0 8-15,0 0-3 0,0 0-2 0,0 0-3 16,0 0 0-16,4-4-1 0,-4 4 1 0,0 0-4 15,0 0-2-15,0 0 2 0,0 0-5 0,0 0 4 16,0 0-2-16,-15-3-4 0,15 3 4 0,-6-2 1 16,6 2 0-16,-9 0-7 0,9 0 2 0,-8-2 0 15,8 2 6-15,-7-2-10 0,7 2 5 0,-10-3-2 16,10 3 1-16,-7-1-4 0,7 1 5 0,-8-2 0 0,8 2-3 16,-7-1-4-16,7 1 7 0,-7-2 0 0,7 2 0 15,-7-1-4-15,7 1 3 0,0 0 6 0,-9-2-7 16,9 2 0-16,0 0 4 0,-6-2 1 0,6 2-9 15,0 0 7-15,-5-3-4 0,5 3 10 0,0 0 5 16,-6-3-3-16,6 3-3 0,0 0-4 0,-4-3 2 16,4 3-5-16,0 0 5 0,-6-3 4 0,6 3 2 15,0 0-3-15,-4-2-1 0,4 2 2 0,-4-4 1 16,4 4-6-16,0 0 1 0,-6-2 3 0,6 2-4 16,0 0 2-16,-5-5-2 0,5 5 0 0,-6-3 1 15,6 3-3-15,-4-3 3 0,4 3-3 0,0 0 4 16,-6-2-1-16,6 2 3 0,0 0-5 0,0 0-4 15,0 0-2-15,-6-2 8 0,6 2 2 0,0 0 0 16,0 0-9-16,-7-2 8 0,7 2 0 0,0 0 1 0,-5-1 1 16,5 1 5-16,0 0-5 0,0 0 5 0,0 0 8 15,-6-2-2-15,6 2-2 0,0 0 2 0,0 0 1 16,0 0-4-16,0 0 0 0,0 0-1 0,0 0-1 16,0 0-1-16,-5-4-1 0,5 4-1 0,0 0-3 15,0 0-1-15,0 0 6 0,0 0-4 0,0 0-4 16,0 0 0-16,0 0 2 0,0 0-3 0,0 0 1 15,0 0 2-15,0 0-6 0,0 0 0 0,0 0 6 16,0 0-2-16,0 0-2 0,0 0 4 0,0 0-4 16,0 0 1-16,0 0-2 0,0 0 0 0,18 6-6 15,-18-6 8-15,5 1-4 0,-5-1 4 0,6 3-1 0,-6-3-1 16,6 1-2-16,-2 1 4 0,-4-2 1 0,6 3-2 16,-6-3 0-16,4 4-4 0,-4-4 5 15,7 4-2-15,-4-3-1 0,-3-1 3 0,4 4-2 0,-4-4 3 16,7 3-2-16,-7-3-1 0,4 2 1 0,-4-2 1 15,6 2 0-15,-6-2-5 0,5 2 4 0,-5-2-2 16,5 3 1-16,-5-3 1 0,7 1 4 0,-7-1-7 16,4 3 2-16,-4-3 4 0,6 2 1 0,-6-2-7 15,4 1 1-15,-4-1 2 0,5 3 1 0,-5-3-5 16,5 1 3-16,-5-1-1 0,5 1 4 0,-5-1-5 16,0 0 4-16,9 2-3 0,-9-2 1 0,4 2 0 15,-4-2 1-15,6 1-1 0,-6-1 3 0,5 0 1 16,-5 0-5-16,6 2 0 0,-6-2 1 0,0 0 0 0,10 2 2 15,-10-2-7-15,5 0 2 0,-5 0 5 0,0 0-3 16,0 0 3-16,10 0 0 0,-10 0 2 16,0 0-7-16,6 0 3 0,-6 0 0 0,0 0 0 0,0 0-3 15,0 0 2-15,7 0 1 0,-7 0 3 0,0 0-7 16,0 0-7-16,0 0 13 0,0 0-2 0,0 0 5 16,0 0 0-16,6 0-7 0,-6 0 2 0,0 0-5 15,0 0 7-15,0 0-1 0,0 0 1 0,0 0-3 16,0 0-2-16,0 0 2 0,0 0 0 0,0 0 5 15,0 0-2-15,0 0-2 0,4 2-5 0,-4-2 4 16,0 0 4-16,0 0-5 0,0 0 5 0,0 0-5 16,0 0 1-16,0 0-1 0,0 0 4 0,0 0-1 15,0 0 0-15,0 0-4 0,0 0-2 0,0 0 4 16,0 0-1-16,0 0 2 0,0 0-3 0,0 0 4 16,-16 5 0-16,13-2-3 0,3-3 6 0,-7 3-4 15,3-2 1-15,4-1 0 0,-8 6 1 0,3-5-4 0,0 3 5 16,1-2-1-16,-2 0 3 0,2 2-1 0,-2-1 0 15,-1 0 5-15,3 0 1 0,-2-1-4 0,2 1 1 16,0 1-1-16,0-1-3 0,-1 1 3 0,1-2 0 16,4-2-2-16,-6 4 0 0,4-1 1 0,2-3-6 15,-6 6 9-15,5-3-1 0,1-3 0 0,-6 4 0 16,3-1-4-16,3-3 6 0,-4 6 0 0,1-3-10 16,3-3 6-16,-4 6 0 0,1-3 0 15,3-3 6-15,-4 6-9 0,4-6-4 0,-4 6 4 0,4-6 4 16,-3 4 0-16,3-4-8 0,-4 4 4 0,4-4 2 15,-5 5 3-15,5-5-4 0,-1 3 1 0,1-3-2 16,0 0 0-16,-4 6 2 0,4-6-2 0,0 0 1 0,-3 3-1 16,3-3-1-16,0 0 0 0,0 0 2 15,0 0 0-15,-4 5-3 0,4-5 6 0,0 0-3 0,0 0 0 16,0 0 2-16,-3 4-4 0,3-4-13 0,0 0-11 16,0 0-18-16,0 0-21 0,0 0-34 0,-7 0-14 15,7 0-49-15,0 0-133 0,0 0-317 16,-9-8 140-16</inkml:trace>
          <inkml:trace contextRef="#ctx0" brushRef="#br0" timeOffset="-38212.35">19414 5093 41 0,'0'0'94'16,"-5"-4"-1"-16,5 4-12 0,0 0-5 0,0 0 1 15,0 0-10-15,-5-3-6 0,5 3-6 0,0 0 4 16,0 0-3-16,-5-2-4 0,5 2-1 0,0 0-11 16,0 0 5-16,0 0-7 0,0 0-2 0,0 0-5 0,0 0-3 15,0 0-4-15,0 0 2 0,0 0 0 0,0 0-4 16,0 0-2-16,0 0 0 0,0 0-5 16,0 0 1-16,0 0 1 0,0 0-2 0,0 0-1 0,0 0-4 15,0 0 1-15,0 0 5 0,0 0 3 0,0 0 11 16,0 0 4-16,0 0-2 0,0 0 1 0,0 0 9 15,0 0-4-15,0 0-5 0,0 0 0 0,0 0 1 16,22 5-6-16,-17-5 2 0,-5 0-1 0,10 2-7 16,-5-2 1-16,2 2-2 0,0-2-2 0,0 1-3 15,0 0 1-15,2-1 1 0,-4 2-5 0,2 0-4 16,1-2 5-16,-1 1-4 0,-2 0 0 0,0 0-6 16,0 1 2-16,-5-2 0 0,8 2 2 0,-4 0-2 15,-4-2-3-15,7 2 3 0,-7-2-1 0,6 2-4 16,-6-2-1-16,4 3 5 0,-4-3-2 0,5 1-3 15,-5-1 0-15,0 0-3 0,3 2 3 0,-3-2 1 16,0 0-4-16,5 3 4 0,-5-3 3 0,0 0-1 0,4 5-1 16,-4-5-2-16,0 0 0 0,3 3 3 0,-3-3-6 15,0 0 1-15,4 3 3 0,-4-3 0 16,0 0 0-16,3 4-4 0,-3-4 3 0,0 0-3 16,0 0 6-16,3 4-4 0,-3-4 1 0,0 0-2 15,2 7 3-15,-2-7 1 0,0 0-4 0,0 6-10 0,0-6 13 16,0 0 3-16,2 6-9 0,-2-6 5 0,0 5-3 15,0-5 4-15,0 7 1 0,0-7-2 0,-2 6 3 16,2-6-13-16,0 7 13 0,-2-3 3 0,2-4-3 0,-3 10 3 16,1-5 4-16,1 0-5 0,-2 2 8 15,2-1-1-15,-1 0-4 0,-1-2 6 0,-1 2-5 16,3-1-2-16,-4 0 3 0,2 3 3 0,0-4-6 0,0 0 3 16,0 1-1-16,1 0-1 0,2-5 0 0,-3 10 1 15,0-6 2-15,-1 2-11 0,2-1 11 0,-1-2-2 16,2 3 3-16,-3-2-4 0,2 1 0 0,1 2-5 15,-2-3-6-15,1 0 11 0,0 2-5 0,2-6 3 16,-3 9-1-16,3-5 0 0,0-4-1 0,-2 8-4 16,0-2 4-16,2-6-5 0,-1 8 7 0,0-3-7 15,1-5 11-15,0 9-5 0,0-9-3 0,-1 8 2 16,1-8 2-16,0 8-4 0,0-8-1 0,0 8 5 16,0-8 1-16,1 6 0 0,-1-6 1 0,0 8-6 15,0-8 2-15,0 8-5 0,0-8 3 0,-1 8 1 16,1-8-2-16,0 5 1 0,0-5-1 0,0 8 2 15,0-8 1-15,0 5-4 0,0-5 1 0,0 7 1 0,0-7 1 16,-2 7-5-16,2-7 3 0,0 6 3 0,0-6-3 16,-1 6 3-16,1-6-5 0,0 7 2 15,0-7-3-15,0 7 4 0,0-7-1 0,0 7 1 0,0-7 4 16,0 7-6-16,0-7 3 0,0 6-3 0,0-6 2 16,0 7-6-16,0-7 5 0,0 0 2 15,0 8-8-15,0-8 7 0,0 6 2 0,0-6-3 0,0 0 2 16,0 10-2-16,0-10-2 0,0 6 1 0,0-6 1 15,0 6 1-15,0-6-1 0,0 6 2 0,0-6-3 16,0 0 1-16,0 9-2 0,0-9 2 0,0 5-1 16,0-5 1-16,0 5 2 0,0-5 2 0,0 7-3 15,0-7 3-15,0 0 0 0,1 7-1 0,-1-7-2 16,0 0 3-16,-1 6-1 0,1-6-2 0,0 0 2 16,0 0 4-16,0 6 0 0,0-6 0 0,0 0 3 15,-2 6-3-15,2-6 1 0,0 0 0 0,0 6 3 16,0-6-4-16,0 0-1 0,-2 6 0 0,2-6-1 0,0 0 2 15,-1 7-4-15,1-7 1 0,0 0-3 0,-1 7 3 16,1-7 0-16,0 0-1 0,-1 8-1 16,1-8 2-16,0 0-1 0,0 6-2 0,0-6 1 0,0 0-1 15,-2 7-1-15,2-7 2 0,0 5 1 0,0-5-3 16,0 0 2-16,0 7-1 0,0-7-1 16,0 0-1-16,0 8 3 0,0-8-3 0,0 0 5 0,0 7-2 15,0-7-1-15,0 5-2 0,0-5 1 0,0 6-3 16,0-6 4-16,0 0 0 0,-2 9-1 0,2-9 1 15,0 0-4-15,-1 7 4 0,1-7-2 0,0 0 0 16,0 0 1-16,0 7 1 0,0-7-1 0,0 0-1 16,0 0 3-16,0 7-3 0,0-7 1 0,0 0-1 0,0 0 1 15,-2 7-1-15,2-7 0 0,0 0-1 0,0 0 3 16,0 0-2-16,0 0 1 0,-1 5-2 0,1-5 0 16,0 0 4-16,0 0 0 0,0 0 0 0,0 0 2 15,0 0-1-15,0 0 0 0,-1 7 0 0,1-7 1 16,0 0-1-16,0 0 0 0,0 0-3 15,0 0 5-15,0 0 1 0,0 0-1 0,0 0 0 0,0 0-3 16,0 0 2-16,0 0 4 0,0 0-1 0,0 0 3 16,0 0 1-16,0 0 4 0,0 0 1 0,0 0 5 15,0 0 0-15,0 0 5 0,0 0-4 0,0 0-1 16,-10-2-2-16,10 2 0 0,-12-1-3 0,5 0 1 16,-1 1-6-16,2-3 0 0,-1 1 2 0,-2-1-5 15,3 3-2-15,-3 0 0 0,9 0-1 0,-11-3 3 0,5 3-5 16,6 0-7-16,-10 0-11 0,10 0-20 0,-8 0-26 15,8 0-28-15,-8 2-30 0,8-2-45 0,-4 1-54 16,4-1-171-16,0 0-418 0,0 0 185 0</inkml:trace>
          <inkml:trace contextRef="#ctx0" brushRef="#br0" timeOffset="15943.15">20828 4890 79 0,'0'0'147'0,"0"0"-3"0,3-6-16 15,-3 6-2-15,3-3-4 0,-3 3-7 0,0 0-13 16,0-6-12-16,0 6-1 0,0 0-8 0,0 0-11 15,0 0-6-15,-4-9-7 0,4 9-4 0,-3-2-6 16,3 2-7-16,-9-3-13 0,9 3 5 0,-10 0-4 16,10 0 4-16,-10-2-8 0,3 4-1 0,7-2-4 15,-13 0-3-15,6 0 1 0,7 0-2 0,-10 1 0 16,3 0-2-16,7-1-2 0,-9 1-4 0,9-1 4 16,-8 1-6-16,8-1-3 0,-7 1 4 0,7-1-2 15,-7 1-1-15,7-1 2 0,-5 1-6 0,5-1 4 0,-5 2 1 16,5-2 0-16,0 0-3 0,-4 5-3 0,4-5 6 15,-4 2-5-15,4-2 6 0,0 0-5 0,-3 6 4 16,3-6-2-16,0 0-3 0,-2 4-2 16,2-4 3-16,-1 5 3 0,1-5-3 0,0 0-2 0,-3 7 2 15,3-7 4-15,0 6-5 0,0-6 3 0,-1 4-2 16,1-4-1-16,-2 6 0 0,2-6 1 16,0 7-4-16,0-7-1 0,2 8 6 0,-1-3-4 0,-1-5 8 15,0 7 0-15,0-7 2 0,0 10-1 0,0-6 1 16,0-4-1-16,0 10-6 0,0-6 7 0,0-4-2 15,-1 11 1-15,-1-6-2 0,2-5-1 0,0 11 9 16,-1-6-6-16,1 1 2 0,0-6 0 0,0 9-1 16,-2-3 3-16,2-6-3 0,-1 10 0 0,1-6-7 15,-3 1 8-15,3-5-4 0,0 11 2 0,0-6 3 16,0-5 2-16,-3 9-11 0,3-4 4 0,0-5-1 16,-1 10 0-16,1-5 6 0,0-5-3 0,0 9-4 15,0-3 3-15,0-6 3 0,0 10-4 0,0-4-3 16,0 0 1-16,0-6 1 0,0 11 3 0,0-6-1 0,0 3-4 15,0-8 1-15,0 11 3 0,0-6 0 16,0-5 0-16,0 12-1 0,0-7-1 0,0 1 0 0,0-1-1 16,0 1 2-16,0-6-1 0,1 11-2 0,-1-6 2 15,0 1-1-15,0-6-2 0,-1 10-1 0,1-5 3 16,0-5-1-16,0 9-1 0,0-4-4 16,0-5 8-16,-2 10-1 0,1-6-1 0,1-4-1 0,0 10-2 15,0-10 6-15,1 9-6 0,-1-5 3 0,0-4-3 16,0 9 5-16,0-4-2 0,0-5 1 0,-1 9-5 15,1-9 1-15,-1 8 2 0,-1-3 2 0,2-5 2 0,0 9-3 16,0-4-1-16,0-5-1 0,0 8-2 16,0-8 7-16,-1 7-5 0,1-2-1 0,0-5 3 15,-2 9 1-15,2-9-4 0,-2 9 0 0,2-5-1 16,0-4 3-16,0 9 3 0,0-9-3 0,0 10 1 0,0-5-2 16,0-5 0-16,0 10 0 0,0-4-3 15,0-6 3-15,0 9 2 0,0-3-1 0,0-6 1 16,0 9 0-16,-1-5-2 0,1-4 3 0,0 11-3 0,0-11 2 15,0 8 0-15,0-3 1 0,0-5-3 0,0 8 0 16,0-8 3-16,1 9-6 0,-1-5 6 16,0-4-3-16,0 9-1 0,0-4 2 0,0-5-1 0,0 7 0 15,0-7-3-15,0 8 1 0,0-8 6 0,0 8-5 16,0-8 6-16,0 8-5 0,0-8 2 16,0 7-1-16,0-7 1 0,0 7-5 0,0-7 4 0,-1 8 0 15,1-8 1-15,-1 8-3 0,1-8 5 0,0 6-3 16,0-6 3-16,-1 9-1 0,1-6 2 0,0-3-2 15,0 0-2-15,-2 9 3 0,2-9-3 0,0 7 1 16,0-7 0-16,-2 6 1 0,2-6 4 0,-1 6-7 16,1-6 3-16,0 5 2 0,0-5-2 0,0 0-3 15,0 10 3-15,0-10 0 0,0 6-1 0,0-6-1 16,-2 7 1-16,2-7 0 0,0 8 2 0,0-8 2 0,0 7-3 16,0-7-1-16,-2 9 0 0,2-4 2 0,0-5-3 15,-1 8 2-15,1-8 4 0,0 8-6 16,0-8 2-16,0 7-1 0,-2-2-1 0,2-5 1 0,-2 8 0 15,2-8 2-15,0 7 0 0,0-1-3 0,0-6 1 16,-1 8 1-16,1-8 0 0,0 7 2 16,0-7 2-16,-2 7 3 0,2-7-3 0,0 8 0 0,0-8-1 15,0 7 3-15,0-7-3 0,0 0-3 0,0 9 1 16,0-9 1-16,0 6 2 0,0-6-3 16,0 0 3-16,0 10-4 0,0-10-2 0,0 4 1 0,0-4 1 15,0 0-8-15,0 10 10 0,0-10-2 0,0 5 0 16,0-5 0-16,0 7 1 0,0-7 1 0,0 6 0 15,0-6-7-15,2 6 4 0,-2-6 3 0,0 0-4 16,0 7 1-16,0-7-8 0,1 5 7 0,-1-5 6 16,4 4-3-16,-4-4-1 0,3 5-1 0,-3-5 4 15,5 6 2-15,-2-3 4 0,3-2 0 0,-3 2 2 16,2-3-3-16,1 3 0 0,0-1-3 0,2 0 0 16,-1 0 2-16,3-1 0 0,-2-1-4 0,1 2 3 0,0-1-4 15,0 0 1-15,-2 1-1 0,3-2 1 16,-3 0-1-16,0 0 3 0,-7 0-2 0,11-2-3 0,-5 2 1 15,-6 0 1-15,8 0 1 0,-8 0-4 16,6 0 0-16,-6 0-8 0,0 0-15 0,7-4-15 0,-7 4-14 16,0 0-22-16,0 0-27 0,0 0-21 0,0 0-34 15,0 0-198-15,-4-9-380 0,4 9 168 0</inkml:trace>
        </inkml:traceGroup>
      </inkml:traceGroup>
    </inkml:traceGroup>
    <inkml:traceGroup>
      <inkml:annotationXML>
        <emma:emma xmlns:emma="http://www.w3.org/2003/04/emma" version="1.0">
          <emma:interpretation id="{80C06903-EDDC-452F-BFC6-0CE6B7019019}" emma:medium="tactile" emma:mode="ink">
            <msink:context xmlns:msink="http://schemas.microsoft.com/ink/2010/main" type="paragraph" rotatedBoundingBox="11177,5399 19812,5965 19765,6685 11130,6119" alignmentLevel="3"/>
          </emma:interpretation>
        </emma:emma>
      </inkml:annotationXML>
      <inkml:traceGroup>
        <inkml:annotationXML>
          <emma:emma xmlns:emma="http://www.w3.org/2003/04/emma" version="1.0">
            <emma:interpretation id="{9C79F4BA-608D-443E-881B-3CBB37B02ABA}" emma:medium="tactile" emma:mode="ink">
              <msink:context xmlns:msink="http://schemas.microsoft.com/ink/2010/main" type="inkBullet" rotatedBoundingBox="11152,5778 12423,5862 12412,6027 11141,5944"/>
            </emma:interpretation>
            <emma:one-of disjunction-type="recognition" id="oneOf2">
              <emma:interpretation id="interp2" emma:lang="tr-TR" emma:confidence="0">
                <emma:literal>-</emma:literal>
              </emma:interpretation>
            </emma:one-of>
          </emma:emma>
        </inkml:annotationXML>
        <inkml:trace contextRef="#ctx0" brushRef="#br0" timeOffset="-20836.75">11152 5879 48 0,'0'0'68'0,"0"0"-6"0,0 0-11 16,0 0 3-16,0 0-5 0,0 0 3 0,0 0-6 15,0 0 3-15,-6-2-2 0,6 2 1 0,0 0 5 16,0 0-3-16,0 0-4 0,0 0-2 0,0 0-3 16,0 0 5-16,0 0 3 0,0 0 1 0,0 0 2 15,0 0 0-15,0 0-5 0,0 0 8 0,0 0-8 16,0 0 4-16,0 0-2 0,0 0 3 0,0 0-9 15,0 0 2-15,0 0-4 0,0 0-6 0,0 0-3 16,0 0-1-16,0 0-6 0,0 0 3 0,0 0-9 16,9-9-7-16,-9 9 8 0,4 0-9 0,-4 0-1 15,7-2 6-15,-7 2-2 0,7-4-1 0,-2 4 1 16,-5 0 1-16,9-2-5 0,-5 1 0 0,-4 1 2 16,9-2-5-16,-9 2 1 0,8-2-1 0,-2 2-2 0,-6 0 3 15,8-1-1-15,-8 1-1 0,8 1 1 0,-8-1-13 16,8-1 15-16,-8 1-4 0,8 1 0 0,-8-1-1 15,7 0-9-15,-7 0 17 0,7 0-3 0,-7 0 4 16,9 0 0-16,-9 0 1 0,8 0 0 0,-8 0 1 16,7-1 1-16,-7 1 5 0,10 0-2 15,-7-2-2-15,-3 2 2 0,10 0-2 0,-10 0-2 0,11 0-3 16,-5 0-3-16,0-2 0 0,-6 2 1 0,11-1-2 16,-6 1-1-16,-5 0 2 0,12-1-3 0,-7 1 1 15,-5 0-5-15,10 0 3 0,-4 0-1 0,0-2 3 16,-6 2-7-16,10 0 3 0,-5 0 0 0,-5 0 1 15,9 0-3-15,-9 0 2 0,8 0 0 0,-8 0-3 16,9-1 0-16,-9 1 0 0,8 1 1 0,-3-1 3 0,-5 0-5 16,9 0 4-16,-3 0-2 0,-6 0 3 15,10 0-2-15,-4 0-1 0,-1 0 3 0,1 2-6 16,-6-2 5-16,10 1 0 0,-3-1-5 0,-1 0-2 0,-6 0 3 16,11 1 5-16,-5-1-5 0,-1 2 2 0,1-2-4 15,0 0 3-15,-6 0-2 0,10 1 4 0,-5 0-5 16,-5-1 6-16,9 1-10 0,-9-1 11 0,8 0-2 15,-8 0 1-15,9 2-5 0,-9-2 5 0,8 0-4 16,-8 0 3-16,8 2-1 0,-8-2-6 0,8 0 8 16,-8 0-3-16,8 0 2 0,-3 1-4 0,-5-1 3 15,8 0 1-15,-8 0-5 0,9 1 8 0,-4-1-5 16,-5 0 0-16,10 1-2 0,-4-1 0 0,-6 0 1 16,9 2 3-16,-9-2-1 0,8 1-5 0,-2-1-4 15,-6 0 8-15,9 0 2 0,-4 1-1 0,-5-1 2 16,8 0-2-16,-8 0 3 0,9 0-2 0,-9 0-2 15,7 2 1-15,-7-2 2 0,8 0-1 0,-8 0 2 0,7 0-1 16,-7 0 0-16,8 0-3 0,-8 0 2 16,8 0-3-16,-8 0 3 0,8 0 3 0,-3 2-4 15,-5-2 0-15,8 0 0 0,-8 0-1 0,9 0 5 0,-4 0-1 16,-5 0-5-16,9 0 7 0,-3 1-3 0,-6-1 2 16,9 3-1-16,-9-3 3 0,10-1-1 0,-5 1 0 15,-5 0-1-15,9 1 1 0,-9-1-1 0,9-1-1 16,-9 1 1-16,10 0 2 0,-6-2 0 0,-4 2-1 15,9 0-3-15,-9 0 4 0,10 2-3 0,-10-2-1 16,7 1 0-16,-7-1 0 0,8-1-1 0,-8 1-4 16,7 0 5-16,-7 0-1 0,9 0 1 0,-9 0-3 15,8 1 1-15,-8-1-1 0,8 0 3 0,-8 0-4 16,5 0 2-16,-5 0 4 0,7 1-6 16,-7-1 3-16,8 1-2 0,-8-1-2 0,5 0 1 0,-5 0 3 15,0 0-3-15,7 0 1 0,-7 0 0 0,6 1 0 16,-6-1-1-16,8 0-1 0,-8 0-1 0,0 0 4 0,8 2 2 15,-8-2-3-15,7 2 2 0,-7-2-2 0,8 2 0 16,-8-2 2-16,9 0-1 0,-5 0 2 0,-4 0-6 16,7 1 3-16,-7-1 1 0,7 0-3 15,-7 0 1-15,9 3 3 0,-9-3-3 0,7 1 2 0,-7-1-8 16,5 2 7-16,-5-2 1 0,5 0-2 0,-5 0 4 16,7 0 0-16,-7 0-5 0,7 0 3 0,-7 0 3 15,5 3-4-15,-5-3 1 0,9 0-1 0,-5 0 2 16,-4 0-2-16,9 2 2 0,-9-2 0 0,11 1-2 15,-7 0 2-15,-4-1 0 0,11 1-4 0,-7 0 1 16,-4-1 2-16,9 0 0 0,-9 0 3 0,10 0-3 16,-7 0 0-16,-3 0 1 0,9 2 0 0,-9-2 4 15,7-2 0-15,-7 2-3 0,8 2 2 0,-8-2-1 0,8 0 1 16,-2 1-2-16,-6-1-3 0,7 0 5 0,-7 0-2 16,9 0 0-16,-4 1 0 0,-5-1 1 15,8 0 3-15,-2 1-5 0,-6-1 2 0,7 0-4 0,-7 0 0 16,8 0 4-16,-8 0-3 0,9 2 1 0,-5-2-1 15,-4 0 2-15,10 0-2 0,-5 1 1 0,-5-1 0 16,9 0-2-16,-9 0 1 0,10 0 1 0,-6 1 1 16,-4-1-3-16,8 0 0 0,-8 0 0 0,9 1 2 15,-9-1 1-15,7 0-5 0,-7 0 5 0,8 0-3 16,-8 0 6-16,9 1 1 0,-9-1-1 0,7-1-6 16,-7 1 8-16,7 1 2 0,-7-1-2 0,8 0-1 15,-8 0 0-15,9 0-4 0,-9 0 5 0,7 0-3 16,-7 0-4-16,5 1 3 0,-5-1-1 0,0 0-5 0,0 0 7 15,9-1-3-15,-9 1 3 0,0 0-3 16,0 0-3-16,6 1 5 0,-6-1 0 0,0 0 0 16,0 0-5-16,0 0 1 0,0 0 2 0,0 0 2 0,0 0-3 15,0 0 2-15,0 0 0 0,0 0 5 0,0 0 0 16,0 0 4-16,0 0 2 0,0 0 6 0,0 0 1 16,0 0-3-16,0 0-1 0,0 0-4 0,0 0-3 15,0 0 0-15,0 0 0 0,0 0 0 0,0 0-4 16,-15-8-2-16,15 8 4 0,-8-2-4 0,8 2 3 15,-8-2-1-15,8 2-2 0,-9-3 0 0,9 3 0 16,-8-4 0-16,3 4 1 0,5 0-5 0,-8-2 0 16,4 0 4-16,4 2-3 0,-7-4-1 0,7 4 3 15,-7-1 1-15,7 1-2 0,-6-1-1 0,6 1 2 16,-7-2-1-16,7 2-1 0,-4-3-1 0,4 3 0 16,-7-1 1-16,7 1-2 0,-6-2-2 0,6 2 6 15,-7-1-3-15,7 1-2 0,-4-3 2 0,4 3 1 16,-7-2-4-16,7 2 7 0,-7-2-6 0,7 2 4 0,-4-1-3 15,4 1 0-15,-8-3 2 0,8 3 0 0,-5-1-2 16,5 1-1-16,-7 0-1 0,7 0 2 0,0 0 4 16,-7-2 0-16,7 2-5 0,-4-4 2 0,4 4 0 15,0 0 2-15,-9-2-2 0,9 2 0 0,-6-1 3 16,6 1-2-16,0 0 0 0,-5-3 4 0,5 3 0 16,0 0-1-16,0 0 2 0,-6-3 1 0,6 3-1 15,0 0-1-15,0 0 1 0,0 0 0 0,0 0-1 16,0 0-2-16,0 0 0 0,-7 0 1 15,7 0-3-15,0 0-1 0,0 0-2 0,0 0 1 0,0 0-1 16,0 0 3-16,0 0-1 0,0 0-3 0,0 0 1 16,0 0 0-16,0 0 1 0,0 0 1 0,0 0-1 0,0 0 1 15,0 0-2-15,0 0 3 0,0 0-4 16,0 0 6-16,16 6-2 0,-16-6 0 0,7 1-1 16,-7-1 1-16,10 2-2 0,-6-2-2 0,1 4 4 15,-5-4-1-15,10 2 1 0,-4-1 1 0,-2-1-3 0,2 3 3 16,-1-2-2-16,-5-1-1 0,10 2 1 15,-4-2 0-15,0 2-1 0,-6-2 2 0,8 3-4 0,-2-2 3 16,-2 0-2-16,3 0 5 0,-7-1-5 0,8 1 2 16,-2 1 1-16,-6-2 1 0,8 3-3 0,-3-2 0 15,-5-1-1-15,7 1 4 0,-3 2-5 0,-4-3 4 16,8 3-1-16,-3-3 2 0,-5 0-2 0,7 3 0 16,-3-3 2-16,-4 0-1 0,8 3 0 0,-8-3 2 0,7 2-1 15,-7-2 0-15,9 1 1 0,-9-1-5 16,5 2 2-16,-5-2 2 0,7 1-2 0,-7-1 3 15,6 1-3-15,-6-1-2 0,6 1 3 0,-6-1 2 16,0 0-5-16,5 2 1 0,-5-2-1 0,0 0 2 16,7 2-3-16,-7-2 5 0,0 0-3 0,0 0 0 15,0 0 1-15,5 1 1 0,-5-1-2 0,0 0-4 16,0 0 1-16,0 0 0 0,0 0 2 0,0 0 0 16,0 0 0-16,0 0 2 0,4 4 0 0,-4-4 0 0,0 0-1 15,0 0 1-15,0 0 3 0,0 0-3 0,0 0 3 16,-9 11 1-16,9-11-2 0,-5 4 1 0,1-1 2 15,-1 0 2-15,-2 0 2 0,3-1 1 0,-3 2-2 16,-1-1 3-16,-1 1-2 0,1-1-2 0,-2 0 1 16,1 0 2-16,2 0-6 0,-1 1 3 0,1-1-1 15,0-1 0-15,-2 2 0 0,2-2-4 0,0 0 1 16,2 0 0-16,0 1 2 0,5-3-2 0,-8 2-2 16,4 2 1-16,4-4 1 0,-7 3-2 0,7-3-5 15,-6 2 6-15,6-2-2 0,-4 2 1 0,4-2 0 16,0 0 1-16,-6 5-11 0,6-5-16 0,-4 2-20 15,4-2-12-15,0 0-20 0,-3 5-23 0,3-5-28 16,-3 4-40-16,3-4-242 0,0 0-445 0,-5 2 197 16</inkml:trace>
      </inkml:traceGroup>
      <inkml:traceGroup>
        <inkml:annotationXML>
          <emma:emma xmlns:emma="http://www.w3.org/2003/04/emma" version="1.0">
            <emma:interpretation id="{3692372E-523F-474E-94A2-8092A61FBF6F}" emma:medium="tactile" emma:mode="ink">
              <msink:context xmlns:msink="http://schemas.microsoft.com/ink/2010/main" type="line" rotatedBoundingBox="12683,5498 19812,5965 19765,6685 12636,6218"/>
            </emma:interpretation>
          </emma:emma>
        </inkml:annotationXML>
        <inkml:traceGroup>
          <inkml:annotationXML>
            <emma:emma xmlns:emma="http://www.w3.org/2003/04/emma" version="1.0">
              <emma:interpretation id="{127F2F92-E932-4616-8EEF-1409C498D8A2}" emma:medium="tactile" emma:mode="ink">
                <msink:context xmlns:msink="http://schemas.microsoft.com/ink/2010/main" type="inkWord" rotatedBoundingBox="12671,5693 13610,5755 13587,6113 12647,6051"/>
              </emma:interpretation>
            </emma:emma>
          </inkml:annotationXML>
          <inkml:trace contextRef="#ctx0" brushRef="#br0" timeOffset="-14705.75">12876 5743 78 0,'0'0'121'0,"0"0"-14"0,0 0-2 0,0 0-12 16,0 0-3-16,0 0-13 0,3-11 0 0,-3 11-3 15,0 0-9-15,0 0 6 0,0 0-6 0,0 0-2 16,0 0 2-16,-1-6 0 0,1 6-4 0,0 0-10 16,0 0 2-16,-3-5 3 0,3 5-8 0,0 0-5 15,-6-2-3-15,6 2-5 0,0 0-1 0,-7-3-4 16,7 3 1-16,-5-3 2 0,5 3-7 16,0 0-3-16,-8 0 1 0,8 0-1 0,-8-1-3 0,8 1-3 0,-7-3 6 15,7 3 4-15,-7-1-7 0,7 1 4 16,-6-1-2-16,6 1-3 0,-7-1 1 0,7 1 2 0,-7-1 0 15,7 1 3-15,0 0 1 0,-7-3-6 0,7 3 0 16,0 0-6-16,-8 0 2 0,8 0-7 0,-7 0 1 16,7 0 0-16,0 0-1 0,-9 1 1 0,9-1-2 15,-7 2-2-15,2 0 0 0,0 0 0 0,5-2-6 16,-10 3 4-16,10-3-1 0,-8 2-10 0,5 0 10 16,3-2-1-16,-8 5 1 0,4-3-2 0,-1 1 0 0,2 1-3 15,-1-1 4-15,-1 1-4 0,-1-1 3 16,0 0 2-16,2 2 0 0,1-2-3 0,-1-1 3 15,1 2-4-15,3-4 2 0,-7 7 0 0,4-2 0 0,3-5 1 16,-2 8-2-16,0-5 2 0,2-3 0 0,-4 8 0 16,4-3-4-16,0-5 2 0,0 6 1 15,0-6 1-15,0 9-1 0,0-9 2 0,1 9-1 16,-1-5 0-16,0-4-3 0,3 9 1 0,0-5 0 0,0 2 1 16,-2-2-2-16,2 1 0 0,-2-2 2 15,2 4 4-15,-3-7-4 0,3 7 0 0,-3-3 0 0,3 0 2 16,-2 1-2-16,-1-5-6 0,3 8 7 0,0-3 1 15,-2-2-1-15,-1-3-2 0,2 8 0 0,-1-4 0 16,-1-4 0-16,3 7 1 0,-2-4-5 0,-1-3 6 16,3 6-3-16,0-3 6 0,-3-3 3 0,4 7-7 15,0-4 3-15,-1 0-2 0,-3-3 2 0,7 2 1 16,-2 2-1-16,-5-4 2 0,8 3 2 0,-4-2-2 16,0 1 1-16,2 0 3 0,-6-2-5 0,9 3-2 15,-5-1 6-15,-4-2-1 0,8 1-2 0,-4 1 0 16,-4-2-2-16,10 0 2 0,-4 1-1 0,-6-1 3 0,8 1 0 15,-2-1 0-15,-6 0 3 0,7 0-1 16,-7 0-1-16,10 1 0 0,-6-1 0 0,-4 0-1 16,0 0-6-16,11-1 9 0,-11 1-1 0,9-1 1 0,-5 0 3 15,-4 1 0-15,7 0-3 0,-7 0-2 0,7-2-1 16,-7 2 1-16,7-1-1 0,-7 1-4 0,6 0 0 16,-6 0 1-16,0 0 2 0,0 0-1 0,5-3-1 15,-5 3 4-15,0 0-6 0,0 0 5 0,0 0-2 16,0 0-2-16,0 0-1 0,0 0-8 0,5-2-26 15,-5 2-18-15,0 0-25 0,0 0-31 0,0 0-21 16,-2-8-52-16,2 8-175 0,0-6-380 0,0 6 169 16</inkml:trace>
          <inkml:trace contextRef="#ctx0" brushRef="#br0" timeOffset="-13871.7">13045 5909 111 0,'-8'0'150'0,"8"0"-3"16,0 0-14-16,0 0-2 0,0 0-3 0,-7-1-10 15,7 1-9-15,0 0-8 0,0 0-8 0,0 0-9 16,0 0-7-16,0-7-8 0,0 7-4 0,0 0-6 16,0 0-4-16,4-11-7 0,-4 11-3 0,3-4-2 15,-3 4-7-15,5-3 3 0,-5 3-8 0,5-6 4 16,-3 5-12-16,-2 1 1 0,9-5-3 0,-5 2-3 15,0 3 5-15,-4 0-4 0,9-3-1 0,-5 0 1 16,-4 3-3-16,9-2-2 0,-9 2-11 0,9-1 6 0,-9 1 2 16,6 0-5-16,-6 0 2 0,6 1-2 15,-6-1 0-15,7 2 2 0,-7-2-1 0,2 3-3 16,-2-3 2-16,5 3-4 0,-5-3-1 0,2 6 3 16,-2-6 0-16,1 3 1 0,-1-3-1 0,2 6-2 15,-2-6-1-15,0 7-1 0,0-7 3 0,0 6 0 0,0-6 0 16,0 0 0-16,0 8-1 0,0-8-2 0,0 6 3 15,0-6 2-15,-1 5 1 0,1-5-3 0,0 0-3 16,-1 8 5-16,1-8-2 0,-2 7-2 0,2-7 0 16,-2 5 1-16,2-5-2 0,-4 4 4 0,4-4-6 15,-2 7 4-15,2-7-2 0,-5 4 4 0,5-4-4 16,-2 3 4-16,2-3-4 0,-3 3-3 0,3-3 7 16,0 0-4-16,0 0 0 0,-3 5-3 0,3-5 2 15,0 0 5-15,0 0-2 0,0 0-4 0,0 0 8 16,0 0-7-16,0 0 4 0,0 0-1 0,8 2 2 15,-8-2-1-15,7 1 0 0,-7-1 0 0,0 0-2 0,10 0 0 16,-10 0 2-16,7 0 1 0,-7 0-5 16,6 2 1-16,-6-2 0 0,6 0 0 0,-6 0 0 15,6 2-3-15,-6-2 3 0,5 3 0 0,-5-3 0 16,3 3-6-16,-3-3 8 0,4 3-1 0,-4-3 2 0,4 4-6 16,-4-4 3-16,2 5 2 0,0-1-3 0,-2-4 3 15,3 6 1-15,-3-6 0 0,1 6-3 16,-1-6 1-16,0 6 1 0,0-6-4 0,0 0 4 0,-1 10 0 15,1-10 2-15,-3 8 6 0,1-4-2 0,-1-1 4 16,3-3 3-16,-6 7 1 0,3-3 1 0,-2-2 3 16,0 2-6-16,1-1-2 0,0 0-1 0,-2 0 1 15,2 0 0-15,-1-1-6 0,0 1 1 0,0-2 3 16,0 2 1-16,5-3-11 0,-10 4-6 0,5-2-7 16,5-2-14-16,-8 1-17 0,4-1-9 0,4 0-23 15,-7 2-19-15,7-2-27 0,0 0-39 0,-6-5-155 16,6 5-342-16,0-8 152 0</inkml:trace>
          <inkml:trace contextRef="#ctx0" brushRef="#br0" timeOffset="-13366.43">13467 5920 151 0,'0'0'206'0,"0"0"-10"0,0 0-20 0,0 0-20 0,0 0-17 16,-3-10-17-16,3 10-16 0,0 0-7 0,0 0-12 16,0 0-7-16,0 0-5 0,0 0-13 0,0 0 5 15,0 0-4-15,4 16 4 0,-2-12-8 0,-2-4 1 16,3 7-4-16,0-3 0 0,0 0-5 0,0 0-4 15,-1 0 2-15,1 1-7 0,-1-1 0 0,1 2-3 16,0-1-6-16,0 1 0 0,0-3-8 0,1 4-2 0,-1-3-1 16,1 0-1-16,-1 1 0 0,-1 0-4 0,1-1 1 15,0 0-7-15,0-1 5 0,-3-3-3 0,4 6 1 16,0-2-5-16,-2-1 2 0,-2-3-3 0,5 4-1 16,-5-4-19-16,4 4-10 0,-4-4-16 0,4 3-13 15,-4-3-12-15,0 0-16 0,7 3-28 16,-7-3-27-16,0 0-36 0,9-5-161 0,-5 2-356 0,-1-1 158 15</inkml:trace>
          <inkml:trace contextRef="#ctx0" brushRef="#br0" timeOffset="-13028.69">13600 5919 132 0,'0'0'155'0,"0"0"-18"0,0 0-1 0,-5-4-15 15,5 4-10-15,0 0-11 0,0 0-4 0,0 0-2 16,0 0-7-16,-10 5 5 0,10-5-3 0,-6 4-12 16,2-2 5-16,1 2-2 0,-1 0-6 0,1 1 3 15,-1-3-4-15,-1 5 3 0,0-2 1 0,0 3-1 16,0-5-5-16,-1 4-3 0,2 1-8 0,-1-1-5 16,0 0-5-16,0 0-4 0,0-1-3 0,0-1-6 15,0 1 0-15,1 1-4 0,-1-1-2 0,0-1-3 16,1 0-2-16,1 0-3 0,0-2 0 0,0 1-2 15,0 0-1-15,3-4-3 0,-4 8 0 0,1-6-1 16,3-2-4-16,-5 5 0 0,3-2-13 16,2-3-9-16,-4 4-13 0,4-4-14 0,-5 3-17 15,5-3-12-15,-5 5-26 0,5-5-9 0,0 0-25 0,-8 0-10 16,8 0-16-16,0 0-20 0,-9-4-131 0,9 4-329 16,-4-4 145-16</inkml:trace>
          <inkml:trace contextRef="#ctx0" brushRef="#br0" timeOffset="-12891.92">13417 6067 129 0,'0'0'87'0,"4"-8"6"0,-4 8 5 0,4-3 1 0,-4 3 3 15,5-5 1-15,0 3 9 0,-1-1-3 0,1 2 4 16,2-4 1-16,2 2-5 0,0-1-8 0,0 2-3 16,-1-1-14-16,1-1-6 0,-1 3-10 0,-1-1-6 15,1 0-4-15,-1 0-7 0,-1 2-4 0,-6 0-17 16,9-1-18-16,-9 1-23 0,8 0-22 0,-8 0-28 16,7 1-24-16,-7-1-54 0,5 1-133 0,-5-1-293 15,0 0 129-15</inkml:trace>
        </inkml:traceGroup>
        <inkml:traceGroup>
          <inkml:annotationXML>
            <emma:emma xmlns:emma="http://www.w3.org/2003/04/emma" version="1.0">
              <emma:interpretation id="{80E33101-97A1-4D7F-B681-A30016217142}" emma:medium="tactile" emma:mode="ink">
                <msink:context xmlns:msink="http://schemas.microsoft.com/ink/2010/main" type="inkWord" rotatedBoundingBox="13881,5771 16371,5934 16346,6312 13856,6149"/>
              </emma:interpretation>
            </emma:emma>
          </inkml:annotationXML>
          <inkml:trace contextRef="#ctx0" brushRef="#br0" timeOffset="-12055.75">13982 5833 20 0,'0'0'132'16,"-16"-3"-11"-16,16 3-5 0,-8 0-4 0,8 0-9 15,-9 0-7-15,9 0-8 0,-10-2-3 0,10 2-7 16,-10 2-2-16,6-2-11 0,4 0-3 0,-8 2-4 15,3-1-3-15,5-1-7 0,-7 1-5 0,7-1-3 16,-6 3-3-16,6-3 6 0,-6 1-15 0,6-1 8 16,-4 3-7-16,4-3-1 0,-5 4-2 0,5-4-10 15,-2 4 14-15,2-4-2 0,-4 5-7 0,4-5-2 16,-2 5 4-16,2-5-1 0,0 7-3 0,0-7 4 16,0 5-7-16,0-5-1 0,1 8 0 0,-1-8 2 0,1 7 0 15,-1-7-3-15,1 7-3 0,0-2 1 16,-1-5 1-16,-1 9 1 0,1-9-5 0,0 8 4 0,0-8 5 15,0 9 2-15,1-3-5 0,-1-6 2 16,-1 9 2-16,1-4-3 0,-1 0 1 0,1-5 0 16,-1 9-2-16,1-9-5 0,-1 10 7 0,1-7-3 0,0-3-2 15,-1 8 3-15,2-3-5 0,-1-5-1 0,0 9-1 16,0-9 5-16,0 7-4 0,0-7 2 0,2 8 4 16,-2-5-6-16,0-3-6 0,1 8 9 0,-1-8 0 15,0 9 0-15,0-5 1 0,0-4-1 0,0 8-1 16,1-3-1-16,-1-5 0 0,2 6 4 0,-2-6 0 15,0 8-2-15,0-3 0 0,0-5-2 0,1 6 1 0,-1-6 3 16,1 8-1-16,-1-8-3 0,1 6-2 16,-1-6 1-16,1 5-1 0,-1-5 1 0,1 7-1 15,-1-7 1-15,0 0 0 0,0 8 0 0,0-8 2 16,0 6 1-16,0-6-3 0,2 6 4 0,-2-6-3 16,0 5 1-16,0-5 1 0,0 7-4 0,0-7 1 15,2 5-8-15,-2-5 7 0,0 5-1 0,0-5 2 16,0 0-1-16,3 7 0 0,-3-7 1 0,0 0-6 0,4 4 7 15,-4-4 1-15,4 3-4 0,-4-3 1 0,9 0-1 16,-5 1 3-16,-4-1-8 0,12-1-14 16,-7 0-24-16,1-1-30 0,-6 2-28 0,13-4-37 0,-6 1-35 15,-2 1-213-15,1-2-410 0,0 0 182 0</inkml:trace>
          <inkml:trace contextRef="#ctx0" brushRef="#br0" timeOffset="-11313.44">14196 5953 26 0,'0'0'235'16,"0"0"-21"-16,0 0-19 0,0 0-21 0,0 0-15 0,0 0-16 15,0 0-17-15,0 0-11 0,0 0-16 0,0 0-4 16,0 0-8-16,0 0-1 0,0 0-12 0,0 0-1 15,5 13-3-15,-3-8-5 0,-2-5-1 0,0 9-5 16,0-3-1-16,0-6-6 0,0 11-8 0,0-6 1 16,0-5-5-16,0 14-2 0,0-7-5 0,0-1-5 15,0-1 3-15,0-5-7 0,0 11 0 0,0-6-2 16,0-5 1-16,0 10-5 0,-2-6-7 0,2-4 5 16,2 7-4-16,-2-7 1 0,0 6-1 0,0-6-1 15,0 0 3-15,0 5 0 0,0-5-3 0,0 0 1 16,0 0-1-16,0 0 3 0,0 0-8 0,1 5 7 15,-1-5-6-15,0 0 3 0,0 0-4 0,0 0 3 0,7-14-4 16,-5 9-1-16,2 1-1 0,-1-2-1 16,1-2-6-16,1 0-3 0,0 1-3 0,0 0 0 15,1-2 1-15,-2 0-2 0,2 1-2 0,-1 2 3 16,0 0 2-16,2-2-2 0,-3 3-1 0,0-2 4 0,2 1 0 16,-3 3 3-16,1-2-2 0,-4 5 0 0,4-7 6 15,-1 4-3-15,-3 3 1 0,3-5 2 16,-3 5-4-16,4-4-2 0,-4 4-1 0,0 0 3 0,4-3 3 15,-4 3-4-15,0 0 3 0,0 0-3 0,4-3-2 16,-4 3 1-16,0 0-5 0,0 0 9 0,0 0 2 16,0 0-2-16,10 8-3 0,-8-6 3 0,-2-2 2 15,5 6 1-15,-3-1-1 0,-1 1 9 0,2-2-1 16,-2 2 1-16,1 1 0 0,1-3 1 0,-2 3-1 16,2 0 8-16,-2-1-1 0,2 0-1 0,-2-1-3 15,1 1 4-15,-2 0-2 0,0-6-1 0,0 10-1 16,0-5 1-16,0-5-4 0,3 9-2 0,-3-5 1 15,0-4 3-15,1 7-4 0,-1-7 3 0,0 8-10 16,0-8-17-16,0 6-22 0,0-6-18 0,1 4-27 16,-1-4-25-16,0 0-27 0,2 5-32 0,-2-5-212 15,0 0-409-15,0 0 181 0</inkml:trace>
          <inkml:trace contextRef="#ctx0" brushRef="#br0" timeOffset="-10933.35">14545 6053 205 0,'7'0'206'0,"-7"0"-10"0,14-3-11 16,-7 3-12-16,2-2-6 0,0 0-7 0,1 1-6 15,3-2-7-15,1 0-12 0,0-1-10 0,0 2-3 16,2-2-13-16,-4 1-11 0,2 1-11 0,1 0-5 16,-3-1-9-16,-2 1-7 0,1 2-8 0,-2-2-5 0,-1 2-10 15,2-2 1-15,-4 1-6 0,-1 0-4 16,0-1-4-16,-5 2-2 0,8 0-9 0,-8 0-2 15,7-1-14-15,-7 1-8 0,0 0-12 0,0 0-9 0,7 2-13 16,-7-2-7-16,0 0-11 0,0 0-20 0,0 0-17 16,0 0-26-16,0 0-15 0,0 0-28 0,0 0-184 15,0 0-375-15,0 0 166 0</inkml:trace>
          <inkml:trace contextRef="#ctx0" brushRef="#br0" timeOffset="-10625.83">14714 5946 38 0,'0'0'196'16,"0"0"-11"-16,0 0-18 0,0 0-20 0,0 0-19 16,0 0-7-16,0 0-15 0,0 0-18 0,0 0 3 15,0 0-1-15,0 0-6 0,0 0-3 0,-3 16 1 0,3-16 1 16,-1 9-6-16,-1-2 2 0,2 0-3 15,-1 0 4-15,1 1-8 0,-2-1-4 0,1 2-7 16,1-2-3-16,-3 1-9 0,3 0-1 0,-1-1-5 0,-2 0-7 16,3 2-2-16,-1-3-2 0,-1 1-3 0,1-1 1 15,-2 1-7-15,3-1 4 0,-3 0-6 0,2-1 0 16,-2 0-1-16,3-5-14 0,0 9-15 0,-3-6-18 16,3-3-13-16,-1 8-19 0,1-8-29 0,-3 5-29 15,3-5-19-15,0 0-35 0,0 0-168 0,0 0-367 16,0 0 164-16</inkml:trace>
          <inkml:trace contextRef="#ctx0" brushRef="#br0" timeOffset="-8963.69">14982 5903 22 0,'0'0'130'16,"0"0"-4"-16,2-4-14 0,-2 4-5 0,0 0-8 16,0 0 3-16,5-4-4 0,-5 4-4 0,0 0-1 15,0 0 0-15,0 0-1 0,1-5-4 0,-1 5-5 16,0 0-2-16,0 0-3 0,0 0 1 0,0 0 2 16,0 0-7-16,0 0-3 0,0 0-5 0,0 0-8 15,0 0-5-15,0 0-9 0,0 0-2 0,0 0-1 16,0 0-8-16,0 0-2 0,0 0-1 0,-18 8-3 15,15-3-3-15,-1 0-6 0,-1 0 1 0,1 2 0 0,0 0-6 16,0 1 0-16,1-2-2 0,0 2 0 16,2 1 1-16,1-1-1 0,0 1-2 0,0 0-1 15,1 0-3-15,1-1 4 0,0 0 0 0,1 1 3 0,1 1-4 16,-1-3 0-16,4 2-2 0,-3-2-1 16,1 1-2-16,-1-1 5 0,0 0-2 0,0 0-1 0,-1 0 3 15,1-1 0-15,-1 1-4 0,0-2 1 16,0 0-22-16,-2 0-16 0,2-2-9 0,-1 1-12 0,-2-4-22 15,2 8-14-15,0-5-10 0,-2-3-16 0,2 5-28 16,-2-5-162-16,0 0-331 0,0 0 147 0</inkml:trace>
          <inkml:trace contextRef="#ctx0" brushRef="#br0" timeOffset="-8374.45">15115 6024 134 0,'0'0'169'16,"0"0"-11"-16,0 0-3 0,0 0-16 0,0 19-10 0,2-16-11 15,-2-3-9-15,3 9-13 0,-1-6-2 0,-2-3-5 16,3 7-9-16,-2-2-13 0,2-2-2 0,-3-3-7 15,2 8-1-15,-2-8-3 0,2 7-7 0,-1-2-6 16,-1-5-5-16,3 7-2 0,-3-7-2 0,2 4-6 16,-2-4-1-16,2 6-6 0,-2-6 5 0,1 5-4 15,-1-5 2-15,0 0-5 0,0 0 0 0,1 5 5 16,-1-5-5-16,0 0 6 0,0 0-11 0,0 0 1 16,0 0 1-16,0 0-2 0,0 0-2 0,0 0-15 15,6-12 5-15,-6 12-6 0,2-6-2 0,-2 6 0 16,2-9-3-16,0 3-4 0,0 0-1 0,0 2 2 15,-1-2 0-15,2 1-1 0,-1 0 4 0,0 0 1 16,1 0-3-16,-1 0 2 0,-2 5-1 0,5-7 6 16,-1 1-2-16,-1 4 6 0,-1-3 1 0,-2 5-2 15,5-5 1-15,-5 5 3 0,3-4 5 0,-3 4 2 16,2-4 1-16,-2 4 3 0,0 0-5 0,0 0-6 0,0 0 6 16,5-4-2-16,-5 4-1 0,0 0-3 0,0 0 5 15,0 0 1-15,0 0 2 0,11 6 5 16,-11-6 2-16,7 3 1 0,-5 0 5 0,2 0 1 15,-2 2 5-15,0-1 0 0,2-1 0 0,0 1 1 0,-1 2 3 16,1-1 0-16,-1 0-3 0,0 1 2 0,0-2-6 16,0 1 2-16,0-1-6 0,-2 1 1 0,4 1-7 15,-2-3 4-15,-1 2-3 0,0 0-1 0,-2-5-2 16,4 6 2-16,-3-3-6 0,-1-3-1 0,4 6-11 16,-4-6-17-16,2 4-20 0,-2-4-21 0,2 6-15 15,-2-6-34-15,0 0-27 0,3 2-24 0,-3-2-185 16,0 0-374-16,0 0 166 0</inkml:trace>
          <inkml:trace contextRef="#ctx0" brushRef="#br0" timeOffset="-8112.5">15431 6056 46 0,'0'0'197'0,"3"4"-15"15,-3-4-7-15,0 0-13 0,0 0-5 0,9 1-14 16,-9-1-3-16,9 0-4 0,-9 0-8 0,10 0-7 16,-4 0-10-16,3 0-9 0,0-1-2 0,1 0-10 15,-1 0-8-15,0 0-8 0,-1 0-7 0,1 0-8 16,-1-1-3-16,2 1-6 0,-2 0-8 0,0 0-3 16,0 0-5-16,-2 0-4 0,0 1-13 0,-6 0-15 15,11-2-18-15,-7 1-22 0,-4 1-20 0,8-2-27 16,-8 2-40-16,7-4-51 0,-4 2-165 0,-3 2-370 15,5-7 165-15</inkml:trace>
          <inkml:trace contextRef="#ctx0" brushRef="#br0" timeOffset="-7821.27">15697 5956 69 0,'0'0'178'0,"0"0"-20"16,0 0-12-16,0 0-9 0,5 6-14 0,-5-6-10 0,2 6-3 16,-2-6-15-16,2 9 12 0,-1-6-9 0,0 3 0 15,-1-6-4-15,1 11-4 0,0-3-5 0,0-1-5 16,0-1-2-16,-2 2-7 0,1-1-4 0,0 0-8 16,0 1-5-16,0-1-5 0,0 0-3 0,0-2-5 15,0 2-6-15,0-7-2 0,-2 10-3 0,1-4-2 16,1 0-1-16,0-6-5 0,-1 9 1 0,0-4-12 15,1-5-15-15,0 8-12 0,0-8-12 16,-1 6-15-16,1-6-20 0,0 0-14 0,0 9-13 0,0-9-13 16,0 0-24-16,0 0-191 0,0 0-344 0,0 0 153 15</inkml:trace>
          <inkml:trace contextRef="#ctx0" brushRef="#br0" timeOffset="-7441.79">15828 5899 116 0,'7'3'152'0,"-7"-3"-6"0,7 2-14 16,-4 1 1-16,-3-3-7 0,9 4 2 0,-5-1-5 16,4 0-3-16,-1 3-7 0,0-2-3 15,0 2-3-15,-1 0-11 0,1 1-7 0,0-1-9 0,-1 1-2 16,-1 2-4-16,-1 0-1 0,0-1-7 0,1 2-3 16,-3 0-5-16,-1 0-3 0,1 1-4 0,-3 2 1 15,-2-2-7-15,2-2-3 0,-4 3-5 0,-1 1 2 16,-3-2-6-16,1-1-3 0,-1 1-1 0,0-1-1 0,-1 0-9 15,2-1-10-15,0 1-19 0,1-5-20 16,0 2-20-16,0-1-30 0,2-2-24 0,0 1-19 16,2-1-31-16,3-4-46 0,-5 5-118 0,5-5-343 0,0 0 153 15</inkml:trace>
          <inkml:trace contextRef="#ctx0" brushRef="#br0" timeOffset="-7015.3">16100 6138 144 0,'0'0'203'0,"0"0"-16"0,0 0-12 16,0 0-6-16,0 0-6 0,0 0-8 0,17-12-5 15,-9 10-6-15,2 0-5 0,0 1-9 0,1-2-8 16,4 1-11-16,-1 0-6 0,-1-1-3 0,1 1-10 0,0 1-10 15,-1-1-6-15,0 0-6 0,1 2-10 0,-4-2-4 16,-1 2-7-16,0-2 0 0,1 2-10 0,-2 0-4 16,1 0-1-16,-4 0-6 0,-5 0-8 15,12 0-10-15,-8 0-14 0,-4 0-15 0,7 2-20 0,-7-2-11 16,7 0-15-16,-7 0-12 0,0 0-10 0,4 1-22 16,-4-1-13-16,0 0-26 0,0 0-51 0,0 0-131 15,0 0-358-15,0 0 158 0</inkml:trace>
          <inkml:trace contextRef="#ctx0" brushRef="#br0" timeOffset="-6722.67">16259 6050 167 0,'0'0'153'0,"-6"2"-10"15,6-2-1-15,0 0-8 0,-1 7-6 0,1-7-6 0,0 0-14 16,0 8-9-16,0-8 1 0,0 10-3 0,0-10 0 16,0 10-2-16,0-4-8 0,0-6-8 15,0 10-5-15,0-5-6 0,0 2-2 0,0-7-1 0,1 11-7 16,-1-5-4-16,0-1-9 0,0-5 0 16,0 9-4-16,1-4-2 0,-1-5-6 0,0 9-1 0,0-9-4 15,0 7-4-15,0-7-3 0,0 7-11 0,0-7-20 16,0 6-16-16,0-6-32 0,0 0-28 0,0 7-30 15,0-7-43-15,0 0-175 0,0 0-360 0,0 0 159 16</inkml:trace>
        </inkml:traceGroup>
        <inkml:traceGroup>
          <inkml:annotationXML>
            <emma:emma xmlns:emma="http://www.w3.org/2003/04/emma" version="1.0">
              <emma:interpretation id="{B03685B0-D12E-4E17-BEEC-0048F023E559}" emma:medium="tactile" emma:mode="ink">
                <msink:context xmlns:msink="http://schemas.microsoft.com/ink/2010/main" type="inkWord" rotatedBoundingBox="16570,6077 17016,6106 17012,6161 16566,6132"/>
              </emma:interpretation>
            </emma:emma>
          </inkml:annotationXML>
          <inkml:trace contextRef="#ctx0" brushRef="#br0" timeOffset="-6399.69">16567 6130 129 0,'0'0'197'0,"0"0"-3"16,0 0-8-16,4 3-4 0,-4-3-6 0,0 0-9 0,0 0-12 15,0 0-4-15,0 0-11 0,0 0-12 0,0 0-5 16,0 0-17-16,0 0-9 0,0 0-12 0,0 0-7 16,0 0-8-16,0 0-5 0,12-4-8 15,-12 4-4-15,0 0-7 0,0 0-27 0,4-2-19 0,-4 2-27 16,0 0-20-16,0 0-38 0,6-1-32 0,-6 1-41 16,0 0-204-16,5-4-392 0,-5 4 173 0</inkml:trace>
          <inkml:trace contextRef="#ctx0" brushRef="#br0" timeOffset="-6174.69">16712 6119 45 0,'0'0'164'15,"7"0"-5"-15,-7 0-12 0,6-1-9 0,-6 1-6 16,0 0-7-16,0 0-7 0,7 0-12 0,-7 0-9 15,0 0-11-15,0 0-7 0,8 0-11 0,-8 0-9 16,0 0-5-16,0 0-4 0,0 0-13 16,0 0-21-16,7 0-17 0,-7 0-22 0,0 0-38 0,0 0-29 15,0 0-34-15,3 3-107 0,-3-3-249 0,0 0 111 16</inkml:trace>
          <inkml:trace contextRef="#ctx0" brushRef="#br0" timeOffset="-5970.79">16955 6115 126 0,'0'0'232'0,"0"0"-22"16,5-4-15-16,-5 4-21 0,7-2-16 0,-7 2-14 16,7-1-14-16,-7 1-15 0,7-2-11 0,-7 2-14 0,7-1-5 15,-7 1-7-15,9 1-16 0,-9-1-22 0,7 2-25 16,-7-2-29-16,0 0-27 0,5 0-28 15,-5 0-32-15,0 0-40 0,7 1-125 0,-7-1-287 0,0 0 127 16</inkml:trace>
        </inkml:traceGroup>
        <inkml:traceGroup>
          <inkml:annotationXML>
            <emma:emma xmlns:emma="http://www.w3.org/2003/04/emma" version="1.0">
              <emma:interpretation id="{3AA844DC-31EA-46C2-96C7-9463A20EB9AF}" emma:medium="tactile" emma:mode="ink">
                <msink:context xmlns:msink="http://schemas.microsoft.com/ink/2010/main" type="inkWord" rotatedBoundingBox="17267,5798 18225,5861 18188,6423 17230,6360"/>
              </emma:interpretation>
            </emma:emma>
          </inkml:annotationXML>
          <inkml:trace contextRef="#ctx0" brushRef="#br0" timeOffset="-5600.33">17246 6128 25 0,'0'0'206'0,"0"0"-8"0,0 0 0 0,0 0-6 15,0 0-6-15,10 3-9 0,-10-3-3 0,12 0-10 16,-3 0-7-16,1 0-10 0,3-2-9 0,1 1-7 16,1-1-9-16,0 2-6 0,1-2-12 0,0 0-4 15,0 1-6-15,-1 0-12 0,1-1-6 16,-2 1-6-16,1-1-7 0,-2 0-10 0,-2 0-2 0,2 1-6 16,-4 0-10-16,0 0 1 0,0 1-2 0,-3-2-17 15,-6 2-17-15,11-1-18 0,-7 1-22 0,-4 0-21 16,0 0-24-16,7-1-33 0,-7 1-22 0,0 0-32 15,0 0-30-15,0 0-191 0,0 0-425 16,0 0 188-16</inkml:trace>
          <inkml:trace contextRef="#ctx0" brushRef="#br0" timeOffset="-5308.75">17424 6017 92 0,'0'0'165'0,"0"0"-14"0,0 0-4 0,0 0-3 0,-6 12-13 16,6-12-10-16,-3 7 3 0,2-3-6 0,1-4-5 16,-2 10-3-16,1-3-5 0,0 0-5 0,1 0-5 15,-1 0-15-15,2 1 5 16,-2-1-7-16,1 0-6 0,-1 1-10 0,0-1-4 0,1-1-6 0,-1 2-9 15,0-2 1-15,1-6-2 0,-1 13-8 0,0-8-4 16,0 0-14-16,1-5-20 0,-2 11-20 0,1-7-26 16,1-4-19-16,-2 7-22 0,1-1-30 0,1-6-32 15,-1 5-164-15,1-5-344 0,0 0 153 0</inkml:trace>
          <inkml:trace contextRef="#ctx0" brushRef="#br0" timeOffset="-3765.27">17707 6020 20 0,'0'0'132'0,"0"0"-11"0,0 0 3 0,0 0 2 15,0 0-4-15,0 0-7 0,0 0-2 0,0 0-1 0,0 0-5 16,0 0 0-16,0 0-4 0,0 0-1 0,0 0 0 16,0 0 1-16,0 0-5 0,0 0-5 15,0 0-7-15,0 0-6 0,0 0-11 0,0 0-3 0,0 0-3 16,-4-4-4-16,4 4-10 0,0 0-4 0,0 0-6 15,0 0-1-15,0 0-5 0,10-8-8 0,-10 8 2 16,6-4-3-16,-6 4-7 0,8-4 0 0,-3 4-1 16,1-3-2-16,2 1-1 0,0 0 2 0,2 2-6 15,-1-1 2-15,1-1-4 0,-1-2 0 0,0 4-3 16,-1-1 2-16,-2 0 1 0,1 1-1 0,-7 0-1 16,9-2-4-16,-5 1 2 0,-4 1-1 0,8 0 0 15,-8 0-2-15,7 1-1 0,-7-1 2 0,0 0-5 16,6 2 2-16,-6-2-3 0,0 0 6 0,4 2-3 15,-4-2-5-15,3 6 8 0,-3-6 0 0,1 5-1 16,-1-5-1-16,1 8 4 0,-1-8-3 0,-1 10 2 16,1-7-1-16,0-3 1 0,-3 13-2 0,2-8-1 0,-3 3 6 15,2-2-4-15,-2 0 1 0,1 2-1 16,-1-1 4-16,0 0 0 0,-2-1-1 0,1 0-2 0,-1 2 2 16,1-2-2-16,-1 1 4 0,-1 0-3 15,-2-1 2-15,1 1-1 0,1-1 0 0,0-1-2 0,0 1 3 16,0 1-3-16,0-3-1 0,1 1 3 0,0 0 1 15,-1-1-2-15,3-1 1 0,-1 1-1 0,0-2 0 16,0 2-1-16,1-3 4 0,4-1-3 0,-7 4-2 16,3-2 1-16,4-2 4 0,-6 3-1 0,6-3 0 15,-5 2 0-15,5-2 6 0,-5 2 5 0,5-2 2 16,0 0 0-16,0 0 1 0,0 0-3 0,0 0 1 16,-7 2-2-16,7-2 0 0,0 0-6 0,0 0 2 15,0 0-1-15,0 0-3 0,0 0-1 0,0 0 2 16,0 0-6-16,0 0 2 0,0 0 1 0,12-13-5 0,-12 13 2 15,8-3 0-15,-3 1 1 0,0 0-1 0,-5 2-5 16,8-2 5-16,-3 2-2 0,-5 0 1 0,12-2-2 16,-6 2 2-16,0-1-1 0,3 2 0 0,0-1-1 15,-1 0 2-15,1 0-3 0,-2 2 1 0,1-1-1 16,0 1 2-16,1-1-1 0,-2-1-1 0,-1 2 0 16,0-1 1-16,0-1 0 0,3 2 0 0,-3 0 0 15,0-2 3-15,0 2 0 0,2-2-1 0,-8 0 5 16,11 0 5-16,-5 2 1 0,0-1 2 0,-6-1-1 15,10 0 0-15,-4 0 1 0,-6 0 0 0,10-1 0 16,-4 1-1-16,-6 0-1 0,11-2 0 0,-6 2-3 16,1 0-2-16,-6 0 1 0,10-4 1 0,-5 2-3 0,-5 2-2 15,8-1-2-15,-4-1-12 0,-4 2-12 16,0 0-12-16,8-1-25 0,-8 1-18 0,0 0-26 0,0 0-23 16,0 0-41-16,0 0-32 0,0 0-198 15,0 0-428-15,0 0 189 0</inkml:trace>
          <inkml:trace contextRef="#ctx0" brushRef="#br0" timeOffset="-1837.06">18013 5852 39 0,'0'0'138'16,"-8"0"-15"-16,8 0-1 0,0 0-11 0,0 0 0 0,0 0-11 16,0 0 6-16,0 0-8 0,0 0-10 0,0 0-8 15,0 0-3-15,0 0-13 0,0 0-9 0,0 0 4 16,0 0-9-16,0 0 0 0,0 0 3 16,0 0-12-16,0 0 4 0,0 0-3 0,0 0-2 0,27 0-2 15,-22 0-4-15,1 0 1 0,-6 0-7 0,11 0-3 16,-5 0-1-16,0 0-3 0,-6 0-1 0,11 0 0 15,-7 0-6-15,-4 0 3 0,9 1-2 0,-9-1 4 16,8 0-3-16,-8 0-2 0,5 1-2 0,-5-1-1 16,0 0-1-16,8 1-3 0,-8-1 0 0,0 0-2 15,4 4 3-15,-4-4-6 0,0 0 0 0,3 3 4 0,-3-3-3 16,0 0 0-16,2 4 3 0,-2-4-3 16,2 4 0-16,-2-4-1 0,3 4 1 0,-3-4 3 15,0 0-3-15,3 7 2 0,-3-7 0 0,2 5 4 0,-2-5 0 16,2 6-6-16,-2-6 8 0,3 5-2 0,-3-5-1 15,1 6-2-15,-1-6 5 0,0 0-5 0,1 5-1 16,-1-5 3-16,2 5 4 0,-2-5 0 0,2 6 3 16,-2-6-1-16,2 5-4 0,-2-5-1 0,0 0 4 15,0 7-1-15,0-7 4 0,2 8-1 0,-2-8 0 16,1 6-4-16,-1-6 2 0,0 6 0 0,0-6-2 16,0 5 2-16,0-5-2 0,1 6 0 0,-1-6-1 15,2 7-6-15,-2-7-1 0,0 8 3 0,0-8 2 16,0 5 0-16,0-5-1 0,0 9 0 0,0-9 5 0,0 5 0 15,0-5 2-15,0 8-5 0,0-8 2 16,0 6-4-16,0-6 4 0,0 7 0 0,0-7 0 16,-2 6-3-16,2-6 7 0,-1 6-2 0,1-6 2 0,0 5-1 15,0-5-2-15,-3 6-5 0,3-6 3 16,-1 6-2-16,1-6-3 0,0 5 2 0,0-5 0 0,0 0-1 16,-1 9-2-16,1-9 1 0,-1 5-3 0,1-5 2 15,0 0 1-15,-1 8-2 0,1-8 3 16,0 0-4-16,0 7 1 0,0-7-1 0,0 6 0 15,0-6 0-15,0 7 2 0,0-7 0 0,0 0 0 0,0 7 1 16,0-7-2-16,0 0-5 0,0 8 2 0,0-8 1 16,0 6 0-16,0-6 2 0,0 6-3 0,0-6 0 15,0 0 0-15,0 7 1 0,0-7 0 0,0 6-1 16,0-6 3-16,0 5-3 0,0-5 3 0,0 0-3 16,0 8 3-16,0-8-3 0,0 6 2 0,0-6-1 15,1 5 3-15,-1-5-4 0,1 7 2 0,-1-7-4 0,0 0 3 16,1 7-4-16,-1-7 3 0,1 5 0 0,-1-5 0 15,2 6 2-15,-2-6-6 0,0 7 3 16,0-7-1-16,0 0 2 0,1 8 2 0,-1-8 1 0,0 6 0 16,0-6-5-16,1 8 4 0,-1-8-2 0,2 6 0 15,-2-6 2-15,1 5-1 0,-1-5 2 0,1 6-2 16,-1-6 1-16,0 8 0 0,0-8-1 0,1 6 1 16,-1-6-3-16,2 7 5 0,-2-7-2 0,2 6 2 15,-1-3-4-15,-1-3 2 0,0 0-1 0,1 8 0 16,-1-8-2-16,0 0 1 0,1 7 0 0,-1-7 0 15,1 5 2-15,-1-5-1 0,0 0-3 0,0 7 5 16,0-7 0-16,1 5-2 0,-1-5 1 0,3 8-1 16,-3-8-1-16,1 7 3 0,1-5-3 0,-2-2 2 15,1 5-3-15,-1-5 2 0,2 6-1 0,-2-6-1 16,2 6 0-16,0-2 3 0,-2-4-4 0,3 5 2 0,-3-5 0 16,1 4 3-16,-1-4-2 0,2 6 1 0,-2-6 0 15,1 5-1-15,-1-5-2 0,1 5 1 16,-1-5 3-16,0 0-3 0,2 7 0 0,-2-7 3 0,0 0-2 15,1 5 0-15,-1-5-2 0,2 5-4 0,-2-5 4 16,0 0 1-16,1 4-1 0,-1-4 5 0,0 0-4 16,2 8 6-16,-2-8-2 0,0 0 0 0,0 0 3 15,1 7 2-15,-1-7-3 0,0 0-1 0,-1 6 5 16,1-6 2-16,0 0 5 0,0 0 7 0,-1 7 1 16,1-7 1-16,0 0-4 0,-2 5 2 0,2-5 1 0,0 0-3 15,-3 4-3-15,3-4 2 0,-4 3 0 16,4-3-3-16,-7 1-3 0,7-1-3 0,-6 3-19 15,6-3-26-15,-7 2-37 0,7-2-46 0,-9 1-49 0,9-1-84 16,-10-2-182-16,4-1-466 0,0 1 207 0</inkml:trace>
        </inkml:traceGroup>
        <inkml:traceGroup>
          <inkml:annotationXML>
            <emma:emma xmlns:emma="http://www.w3.org/2003/04/emma" version="1.0">
              <emma:interpretation id="{57763399-D1CB-48B5-96E1-7EABE2C29358}" emma:medium="tactile" emma:mode="ink">
                <msink:context xmlns:msink="http://schemas.microsoft.com/ink/2010/main" type="inkWord" rotatedBoundingBox="18444,6291 18913,6322 18902,6492 18433,6461"/>
              </emma:interpretation>
            </emma:emma>
          </inkml:annotationXML>
          <inkml:trace contextRef="#ctx0" brushRef="#br0" timeOffset="35355.32">18444 6306 8 0,'0'0'63'0,"0"0"-15"0,0 0 11 0,0 0-3 0,0 0-2 16,0 0 0-16,0 0-2 0,0 0 8 0,0 0-5 15,0 0 10-15,0 0 1 0,0 0 6 0,0 0-9 16,0 0 3-16,0 0 2 0,0 0-2 0,0 0 0 16,0 0 6-16,0 0 3 0,0 0 1 0,0 0 3 15,0 0-1-15,0 0-2 0,0 0-5 0,0 0-6 16,0 0-3-16,0 0-12 0,0 0-1 0,0 0-5 15,0 0-4-15,0 0-4 0,7 0-2 0,2-1-3 16,1 0-15-16,0-1-4 0,4 2-1 0,0-2-1 0,7 2 0 16,-4 0-2-16,4 0-2 0,-4 2-2 15,1-2 6-15,-4 3-3 0,7-3-2 0,-5 4 1 0,2-2-2 16,-4-1 0-16,0 3 1 0,3-2 0 16,-4 0-1-16,1 1 1 0,0-1-5 0,-7 1 3 15,3 0-6-15,-2-1 3 0,1-1-3 0,-1 1 2 0,-1 0 0 16,-1 0 2-16,0 0 0 0,0-1-3 0,-1-1-3 15,0 2 4-15,1 0-1 0,-6-2 1 0,9 2 0 16,-4-2-1-16,-5 0-5 0,10 3 0 0,-6-2-4 16,-4-1 0-16,10 1-7 0,-10-1-3 0,7 0-11 15,-7 0-1-15,8 2-3 0,-8-2-12 0,3 0-4 16,-3 0-7-16,7 2-6 0,-7-2-12 0,0 0 1 0,0 0-13 16,0 0-23-16,6 0-112 0,-6 0-241 15,0 0 106-15</inkml:trace>
          <inkml:trace contextRef="#ctx0" brushRef="#br0" timeOffset="35867.11">18496 6425 137 0,'0'0'144'0,"0"0"-15"0,0 0-5 0,0 0-10 16,0 0-10-16,0 0-9 0,0 0-5 0,0 0-16 16,0 0-1-16,19-5-9 0,-19 5-5 0,9 0-5 15,-9 0-3-15,9 1-4 0,-9-1-4 0,7 3-2 16,-1-2-1-16,1 1-3 0,0 0 0 0,1 0 1 0,2 0 4 15,0 1 7-15,4 1-4 0,-1-1-3 0,1 1-1 16,0 1-8-16,0-3 7 0,2 2-1 0,-1 0-7 16,-1-1-1-16,2 1-1 0,-1-2-2 0,1 1-5 15,-2-1 1-15,0 1-4 0,-3-2-3 16,3 2-1-16,0-3 3 0,-4 2-9 0,-2-1-11 0,2 0-10 16,-1 1-20-16,-1-2-32 0,2 1-9 0,-3-2-36 15,2 1-48-15,-9 0-133 0,11 0-314 0,-6-3 139 16</inkml:trace>
        </inkml:traceGroup>
        <inkml:traceGroup>
          <inkml:annotationXML>
            <emma:emma xmlns:emma="http://www.w3.org/2003/04/emma" version="1.0">
              <emma:interpretation id="{37C2C088-53C1-403C-8AE7-8738F434C440}" emma:medium="tactile" emma:mode="ink">
                <msink:context xmlns:msink="http://schemas.microsoft.com/ink/2010/main" type="inkWord" rotatedBoundingBox="19163,6232 19791,6274 19765,6685 19136,6643"/>
              </emma:interpretation>
            </emma:emma>
          </inkml:annotationXML>
          <inkml:trace contextRef="#ctx0" brushRef="#br0" timeOffset="39428.18">19389 6276 91 0,'0'0'138'16,"3"-3"-12"-16,-3 3 5 0,0 0-26 0,0 0 3 16,2-7-6-16,-2 7 3 0,0 0-4 0,0 0-5 15,0 0-7-15,0 0-2 0,-1-9-5 0,1 9-5 16,0 0-6-16,0 0 0 0,0 0-10 0,0 0-2 16,0 0-7-16,-4-5-5 0,4 5-8 0,-6-1-7 15,6 1 1-15,-7-2-2 0,7 2-6 0,-7-2-1 16,0 1-2-16,7 1 0 0,-11 1-3 0,6-2-4 0,5 1 2 15,-10 0-3-15,1-1-2 0,9 1 0 0,-10 0-3 16,10 0 7-16,-11 0-3 0,5 1 0 0,6-1 0 16,-13 1-1-16,7-1-3 0,-1 0 0 0,-2 2-1 15,2 0-4-15,-1 1 4 0,0 1 0 0,0-1 0 16,1 0 1-16,0 2-2 0,-1 0 3 0,2-1-5 16,-1 3 1-16,0-1 3 0,1 1-1 0,1 0 0 15,0 0 2-15,0 1-2 0,2 3-2 0,0-3 1 16,-1 0-1-16,1 3 2 0,1-2-3 0,0 1-1 15,1 0-3-15,1-1 6 0,1 0 1 0,-1 0-2 16,4 1 2-16,-3-3 2 0,3 2-3 0,-1-1 5 16,1-2 5-16,2 1 5 0,-1-1 2 0,2 1 3 0,0-2 9 15,0-1-3-15,0 0 3 0,2 1 1 0,0-2-3 16,1 0-4-16,0-1-4 0,-1 0 4 16,6-1-4-16,-7 1-3 0,2 0-4 0,1-2-4 0,-1 0 2 15,0 0 0-15,-3 0-3 0,2 0 1 0,-2 0-7 16,-7 0 2-16,10-2 1 0,-5 4-7 0,-5-2-13 15,7-2-10-15,-7 2-21 0,0 0-15 0,8 2-32 16,-8-2-26-16,0 0-18 0,0 0-23 16,0 0-30-16,0 0-176 0,0 0-390 0,0 0 172 0</inkml:trace>
          <inkml:trace contextRef="#ctx0" brushRef="#br0" timeOffset="40127.24">19564 6481 93 0,'0'0'194'16,"-5"-5"-10"-16,5 5-8 0,0 0-12 0,0 0-13 15,-2-4-22-15,2 4-7 0,0 0-12 0,0 0-12 16,0 0-5-16,5-9-9 0,-5 9-8 0,5-5-10 16,-2 4-2-16,3-2-7 0,-3 1 0 0,2-1-2 0,0 1-6 15,-5 2 0-15,12-4-6 0,-4 2-8 16,-3 1 1-16,-5 1-5 0,9-2-4 16,-4 1-8-16,-5 1 1 0,10 0-1 0,-10 0-3 0,8 2-4 0,-4-1 1 15,-4-1 1-15,7 3-7 0,-5-1 1 16,-2-2-1-16,4 7 2 0,-2-2-5 0,-2-5-1 15,1 9 2-15,0-5 3 0,1 2-6 0,-2-1 2 0,0-5 1 16,-2 11 1-16,2-5 0 0,-2 1-2 0,0-1-1 16,1-1 1-16,1 2-5 0,-3-2 4 0,0 1 3 15,2 0-4-15,-2-2-1 0,1 2 4 0,-1-3 1 16,1 2-10-16,2-5 10 0,-5 7-1 0,1-4 0 16,4-3 1-16,-3 6-6 0,3-6 5 0,-3 5-5 15,3-5 3-15,-4 4-1 0,4-4 1 0,0 0 3 16,0 0-5-16,-3 3 5 0,3-3-5 0,0 0 3 15,0 0-3-15,0 0-3 0,0 0-1 0,0 0 1 16,0 0-4-16,0 0 2 0,0 0 1 0,0 0-1 0,20-7 1 16,-16 6-1-16,-4 1 2 0,9-2-1 15,-3 2 1-15,-6 0-1 0,10-2-1 0,-3 2 3 16,0 2-4-16,-1-2 0 0,-6 0 0 0,14 2 3 0,-8 0-2 16,1-1 1-16,-2 1 3 0,0 0-2 15,2-1-4-15,-2 2 6 0,-2 0-2 0,1 0 0 16,-1 0-1-16,-3-3 3 0,5 6 0 0,-3-3-6 0,1 0 6 15,0 1-2-15,-3-4 3 0,2 7-3 0,-2-7 4 16,2 8 1-16,-2-4-6 0,0-4 4 0,0 7 1 16,0-7 2-16,-4 6 0 0,-1-2 2 0,1 0-3 15,0-2 2-15,-3 3-2 0,1-3 2 0,0 1 1 16,-2 0 0-16,0-2-3 0,-1 2 0 0,1-1-12 0,-2-1-11 16,3 0-10-16,0 0-10 0,-1-1-20 0,0 0-19 15,8 0-17-15,-12-1-26 0,5 1-22 16,3-2-168-16,-2-1-338 0,0 0 149 0</inkml:trace>
        </inkml:traceGroup>
      </inkml:traceGroup>
    </inkml:traceGroup>
    <inkml:traceGroup>
      <inkml:annotationXML>
        <emma:emma xmlns:emma="http://www.w3.org/2003/04/emma" version="1.0">
          <emma:interpretation id="{7EBD4EAD-95E1-4929-87DC-F3B60C03FB8B}" emma:medium="tactile" emma:mode="ink">
            <msink:context xmlns:msink="http://schemas.microsoft.com/ink/2010/main" type="paragraph" rotatedBoundingBox="14457,6708 17266,6593 17294,7276 14484,7391" alignmentLevel="6"/>
          </emma:interpretation>
        </emma:emma>
      </inkml:annotationXML>
      <inkml:traceGroup>
        <inkml:annotationXML>
          <emma:emma xmlns:emma="http://www.w3.org/2003/04/emma" version="1.0">
            <emma:interpretation id="{4241DE0D-76FF-48EF-BED7-31021DD91FB8}" emma:medium="tactile" emma:mode="ink">
              <msink:context xmlns:msink="http://schemas.microsoft.com/ink/2010/main" type="line" rotatedBoundingBox="14457,6708 17266,6593 17294,7276 14484,7391"/>
            </emma:interpretation>
          </emma:emma>
        </inkml:annotationXML>
        <inkml:traceGroup>
          <inkml:annotationXML>
            <emma:emma xmlns:emma="http://www.w3.org/2003/04/emma" version="1.0">
              <emma:interpretation id="{F89FFB1F-4A09-49F9-93D2-C67F647CBDC5}" emma:medium="tactile" emma:mode="ink">
                <msink:context xmlns:msink="http://schemas.microsoft.com/ink/2010/main" type="inkWord" rotatedBoundingBox="14457,6708 17266,6593 17294,7276 14484,7391"/>
              </emma:interpretation>
            </emma:emma>
          </inkml:annotationXML>
          <inkml:trace contextRef="#ctx0" brushRef="#br0" timeOffset="84835.12">15849 6808 199 0,'0'0'234'15,"0"0"-14"-15,0 0-20 0,1-6-22 0,-1 6-18 0,0 0-16 16,0 0-14-16,0 0-10 0,0 0-9 0,0 0-10 16,0 0-8-16,0 0-10 0,5 18 0 0,-3-14-6 15,1 4-2-15,-1-1-3 0,1 0-3 0,-3-1-3 16,3 1-8-16,-1 2-2 0,0 0-5 15,1-2-4-15,-1 2-6 0,-1-1-1 0,0-1 1 0,0 0-9 16,0 0-3-16,0-3-2 0,0 2-2 0,-1-6-3 16,1 5 0-16,-1-5-3 0,0 8 1 0,0-8-1 15,0 0 1-15,1 6 0 0,-1-6 1 0,0 0-3 16,0 0-2-16,0 0-1 0,0 0-1 0,0 0-2 0,0 0-15 16,0 0-9-16,3-21-7 0,-2 14-6 0,3-5-13 15,-3 0 0-15,5 1 0 0,-3 0-3 0,1 2 6 16,1 2 3-16,-2-2 1 0,2 2 5 0,-1-1 1 15,0 3 2-15,-1-3 0 0,1 3 6 0,0 1-1 16,-1-1 4-16,0 3 2 0,-3 2 7 0,7-5-1 16,-4 3 2-16,-3 2-1 0,6-4 2 0,-6 4 0 15,5-3 7-15,-5 3-11 0,0 0 12 0,8 1-1 16,-8-1 4-16,6 4 1 0,-3-1 5 0,0 0 0 16,0 0 8-16,0 3 4 0,1 0 2 0,0 0 1 15,-1 1-2-15,1-1 6 0,0 3-1 0,-1 0-3 0,1 2 2 16,1-1-4-16,-2-2-4 0,2 1-3 0,-4-1-1 15,2-1-2-15,0 0 1 0,-1 0-1 16,1 1-2-16,-1-4-1 0,-1 3-3 0,-1-2-1 0,0-5-4 16,0 10-20-16,0-10-15 0,-3 6-29 0,2 0-21 15,1-6-26-15,-3 5-43 0,3-5-10 0,-1 4-45 16,1-4-184-16,0 0-417 0,0 0 185 0</inkml:trace>
          <inkml:trace contextRef="#ctx0" brushRef="#br0" timeOffset="86091.68">16760 6814 16 0,'0'0'228'0,"0"0"-27"15,0 0-18-15,0 0-18 0,0 0-10 16,0 0-4-16,0 0-3 0,0 0 8 0,-4 9-9 16,4-9-10-16,1 7-3 0,-1-7-1 0,5 10-5 0,-4-2-1 15,3 1-5-15,-1-2-12 0,1 2-10 0,-1-1-3 16,0 2-13-16,0-1-5 0,-1 2-9 15,1-3-9-15,0-1-4 0,1 2-3 0,-2-1-5 0,-1-2-6 16,2 3-3-16,-2-2 0 0,2-1-9 0,-3 0-7 16,2-2-14-16,-2-4-14 0,0 9-20 15,0-9-25-15,0 8-12 0,0-8-21 0,-2 6-21 0,2-6-23 16,-1 6-33-16,1-6-33 0,0 0-222 0,0 0-448 16,0 0 199-16</inkml:trace>
          <inkml:trace contextRef="#ctx0" brushRef="#br0" timeOffset="81451.88">15139 6970 42 0,'0'0'228'0,"0"0"-15"0,0-8-15 15,0 8-15-15,2-7-17 0,-2 7-13 0,3-6-13 0,-3 6-8 16,1-6-14-16,-1 6-9 0,5-6-14 0,-5 6-4 16,6-5-11-16,-4 3-8 0,2 0-7 0,-4 2-6 15,7-4-7-15,-2 2-2 0,-5 2-7 0,10-1-6 16,-10 1-2-16,9-2-5 0,-9 2-2 0,9 2 0 16,0-1-6-16,-5 1-2 0,3 0-1 15,-2 1-1-15,0-2-5 0,1 4-5 0,-2-1 4 0,-1-1-2 16,1 1 0-16,-2 1-1 0,0-1 6 0,-2-4 2 15,3 9 4-15,-3-3 4 0,0-2-1 0,0-4 3 16,-3 12 1-16,1-8 0 0,-2 1 0 0,-1 2 0 16,-2-1-8-16,1 0 3 0,-1-2-4 0,0 2-2 15,0-2 0-15,-1 1-4 0,2-1 1 0,0-1-2 16,2 1-1-16,-1 0-2 16,1-3-3-16,4-1 0 0,-5 5 2 0,5-5 1 0,-5 3-3 0,5-3-1 0,0 0 0 15,-5 3 4-15,5-3-6 0,0 0 0 0,0 0-1 16,0 0 1-16,0 0-3 0,0 0 0 0,21-3 0 15,-21 3 3-15,10-2-1 0,-4 1-5 0,2-1 4 16,-2 2 0-16,2-1-4 0,-2-1 5 0,-6 2-2 16,13-1 1-16,-7 1 0 0,-6 0-4 0,11 0 0 15,-6 0 2-15,-5 0 0 0,11 0-2 0,-5 1 3 16,0 1-2-16,-1-1 0 0,0 2 1 0,0-1 0 16,0 0 0-16,0 1 0 0,-1 1 1 0,0 0 1 15,0-1 1-15,-2 2-3 0,1-1 3 0,-1 1 2 16,0 1-5-16,0 0-1 0,-2-1 8 0,0-5-3 15,-2 9 2-15,0-4-2 0,-1 0 0 0,-3 0 4 0,0 0 0 16,-1 1-3-16,0-1-13 0,-2-1-19 16,2 1-23-16,-1-1-17 0,0 0-22 0,-2 0-22 15,-2 0-29-15,4-2-27 0,-1 1-53 0,0-3-144 0,0 0-396 16,0 2 175-16</inkml:trace>
          <inkml:trace contextRef="#ctx0" brushRef="#br0" timeOffset="83848.22">15714 6673 88 0,'0'0'141'16,"-7"-1"-10"-16,7 1-10 0,0 0-6 0,-9-2 2 0,9 2-10 16,-7 0-5-16,7 0-2 0,-7-2-13 0,7 2-2 15,-5-1-12-15,5 1 3 0,-7-1-11 0,7 1-4 16,-8-3-10-16,8 3 6 0,-6 0-4 0,6 0-3 16,-8-1-10-16,8 1-1 0,-8 0-5 0,8 0-2 15,-8-1-1-15,8 1-4 0,-9 0-1 0,9 0-1 16,-9 0-1-16,9 0-4 0,-9 0-2 0,9 0 1 15,-9 1-4-15,9-1 0 0,-8 1-3 0,8-1 1 16,-6 0-7-16,6 0 4 0,-5 4-1 0,5-4 0 16,0 0-3-16,-6 3-1 0,6-3 2 0,-3 3-2 0,3-3 3 15,-3 4-1-15,3-4 0 0,0 0-10 16,0 0 12-16,-1 8 3 0,1-8-12 16,0 0 11-16,0 7-2 0,0-7 0 0,0 0 1 0,1 7-4 0,-1-7 1 15,2 7 2-15,-2-7-2 0,1 5 2 0,-1-5-2 16,1 8-2-16,-1-8 0 0,1 6 1 15,-1-6 0-15,1 7-1 0,-1-7 3 0,1 8 0 0,-1-8 1 16,1 8-4-16,0-4 0 0,1 1 6 0,-2-5 2 16,1 11 1-16,0-7-1 0,1 1-1 15,-2-5 3-15,1 9-2 0,0-3 2 0,0-2 4 0,1 2-2 16,-1-1 1-16,1 0-1 0,-2 0 0 0,2 1-2 16,-2-6 2-16,1 10-4 0,1-4 2 0,-1-2-3 15,-1 2 1-15,2 0 0 0,-1 0 3 0,0 1 1 16,0-4-5-16,-1 3 1 0,1-1-3 0,-1 3 3 15,0-3-2-15,0-5-1 0,-1 11 1 0,1-4-2 16,-1-1-1-16,1-6 4 0,-2 11-3 0,1-5 1 0,1 1 1 16,-1-2 4-16,0 2-6 0,-1-2 1 0,2-5-3 15,-1 11 4-15,-1-7 1 0,1 1 3 16,-1 1-2-16,0-2-2 0,2-4 2 0,-2 11 0 16,0-8 0-16,0 3-1 0,2-6-4 0,-3 10 3 15,1-5 1-15,1-1-6 0,1-4 4 0,-2 9-1 0,1-5-3 16,1-4 2-16,-2 10-2 0,1-7-1 0,1-3 2 15,-1 9-4-15,0-5 1 0,1-4 3 0,-1 7-2 16,1-7-2-16,-1 8 0 0,1-8 1 0,0 7 0 16,0-7-1-16,-1 9 4 0,1-9-2 0,-2 7 2 15,2-7-1-15,-1 8-2 0,0-4 0 0,1-4 0 16,-1 9 2-16,0-4-1 0,1-5 2 0,-1 9-1 16,1-5-1-16,0-4 2 0,-2 10-1 0,1-5 2 0,1-5-2 15,0 11 0-15,-1-8-1 0,1-3 0 16,-2 11 3-16,2-7-1 0,0-4 1 0,0 10-1 15,0-5 3-15,-1 0 4 0,1-5-1 0,0 11-2 0,-1-6 0 16,1-5-1-16,0 10-1 0,0-5-1 0,0-5 3 16,0 9-5-16,1-4 2 0,-1-5-2 15,1 9-1-15,0-5 4 0,-1-4-1 0,2 7 2 0,-1-2-2 16,-1-5-2-16,2 7 4 0,-2-7-7 16,2 6 5-16,-2-6-2 0,4 6 0 0,-2-3 2 15,-2-3-1-15,3 6 1 0,-3-6-2 0,5 4-2 0,-3-1 1 16,-2-3 0-16,5 4-2 0,-5-4 7 0,5 5-2 15,-2-4-2-15,-3-1 0 0,5 4-1 0,-2-1-1 16,-3-3 4-16,7 2-7 0,-3 1 6 0,-4-3 1 16,9 2-5-16,-4-1 5 0,1 1-3 0,-6-2-1 15,13 1-4-15,-5-1-21 0,-1 1-18 0,1-1-19 16,-2 0-31-16,-6 0-22 0,11 0-40 0,-3-2-53 16,-3 0-271-16,2-1-514 0,-2-2 228 0</inkml:trace>
          <inkml:trace contextRef="#ctx0" brushRef="#br0" timeOffset="80069.25">14467 6952 81 0,'9'0'207'0,"1"-1"-18"16,1-1-13-16,3 1-12 0,-4 1-11 0,3 0-11 16,1-2-13-16,0 2-10 0,-4 0-12 0,2-2-12 15,-3 2-11-15,1 0-7 0,-2-1-10 0,-1 1-4 16,0 1-4-16,0-1-7 0,-1 0-8 0,-6 0-3 15,11 1-2-15,-11-1-5 0,10 1-7 0,-10-1-11 0,7 0-15 16,-3 2-12-16,-4-2-15 0,0 0-17 0,7 1-21 16,-7-1-26-16,0 0-17 0,6 0-15 15,-6 0-19-15,0 0-120 0,0 0-282 0,0 0 125 0</inkml:trace>
          <inkml:trace contextRef="#ctx0" brushRef="#br0" timeOffset="90800.07">17174 6669 116 0,'0'0'207'0,"0"0"-10"0,0 0-7 16,0 0-19-16,0 0-13 0,0 0-19 0,0 0-14 0,0 0-12 15,0 0-13-15,0 0-12 0,0 0-6 0,0 0 0 16,0 0-5-16,0 0-2 0,10 12-6 0,-6-7-2 16,2 1-1-16,1 1-1 0,0 1-5 0,1 1-2 15,0 1-8-15,0 1-1 0,0 0-6 0,-1 0-1 16,-1 2-6-16,0-1 2 0,-1 3-5 0,2 2-5 16,-4-3 0-16,0 2-9 0,-2 2 2 0,-1-3 2 15,-2 4-2-15,-3-1 1 0,0-1-4 0,-3 1-5 16,-1-1 5-16,-1-1-2 0,0 1-2 0,-3-2-5 0,5-3-18 15,-5 4-22-15,-1-1-19 0,4-3-25 16,0-1-25-16,-1 0-37 0,3 0-32 0,1 0-211 16,1-6-411-16,0 2 183 0</inkml:trace>
          <inkml:trace contextRef="#ctx0" brushRef="#br0" timeOffset="80356.25">14573 6839 167 0,'0'0'165'0,"-1"7"-12"0,1-7-11 15,0 8 0-15,0-8 1 0,0 12-7 16,1-4-5-16,1-1-6 0,-1 1-5 0,2 1-7 0,0-1-8 15,-1 1-3-15,1 0-11 0,0 0-7 0,0 2-7 16,-2-2-10-16,2 0-2 0,0 0-9 0,0-1-4 16,-2 1-5-16,2-2-5 0,-2 2-2 0,2-1-4 15,-3 0-3-15,2 0-12 0,-1-1-15 0,-1 0-17 16,0 0-25-16,0-1-25 0,0-6-21 0,1 7-31 16,-1-7-32-16,0 7-46 0,0-7-113 0,0 0-329 0,3 4 146 15</inkml:trace>
          <inkml:trace contextRef="#ctx0" brushRef="#br0" timeOffset="90025.29">17016 6777 101 0,'0'0'165'0,"0"0"-12"16,0 0-12-16,0 0 5 0,0 0-8 0,0 0-9 15,0 0-5-15,0 0-5 0,0 0-7 0,0 0-6 16,0 0-1-16,-4-9-8 0,4 9-1 0,0 0-10 0,0 0-4 16,0 0-6-16,0 0-14 0,0 0-2 15,0 0-10-15,0 0-9 0,0 0-3 0,0 0-3 16,0 0-4-16,0 0-1 0,0 0-1 0,0 0 1 0,-10 13-2 15,10-13-6-15,0 9 4 0,-1-5-1 16,1-4 1-16,-3 12-1 0,3-6 0 0,0 2-3 0,-3-1-2 16,3 2 4-16,0 0-3 0,-1 0-1 0,0-1-3 15,-1 1-3-15,2 0 3 0,-3 0 0 0,3-1-3 16,-3-1 1-16,3 3-1 0,-2-2-9 16,0 0 12-16,1 1-7 0,-1-2 2 0,1 0-5 0,-2 1-6 15,2-1-12-15,-1-2-14 0,-2 2-22 0,3-1-26 16,-1-1-25-16,0 1-34 0,0-1-33 0,2-5-215 15,0 5-411-15,0-5 183 0</inkml:trace>
          <inkml:trace contextRef="#ctx0" brushRef="#br0" timeOffset="85128.57">16232 6787 104 0,'0'0'187'0,"0"0"-12"15,-4-2-13-15,4 2-9 0,0 0-12 0,0 0-4 16,-12 5-3-16,7-3-10 0,1 4-3 0,-1-1-9 15,0-1-5-15,1 0-6 0,1 2-4 0,-2 1-1 16,0 1-12-16,1-1-4 0,2-1 1 0,-1 3-8 16,1-1-3-16,0 4-7 0,1-4-2 0,-1 2-7 15,1 1-5-15,2-2-5 0,-1 0-4 0,0-1-5 16,2 0-2-16,-2 1-3 0,1-2-5 0,1 0 2 16,0 0-12-16,0-3-16 0,-1 2-22 0,1-2-25 15,0 1-34-15,0-1-29 0,2-1-41 0,-4-3-57 16,7 2-157-16,2-2-395 0,-4 0 176 0</inkml:trace>
          <inkml:trace contextRef="#ctx0" brushRef="#br0" timeOffset="85611.18">16374 6908 100 0,'0'0'215'0,"9"2"-16"15,-9-2-22-15,4 1-15 0,-4-1-16 0,6 3-10 0,-5 0-18 0,-1-3-11 16,6 7-11-16,-4-3-6 0,1 0-9 0,0 0-2 16,0 2-8-16,-3-2-1 0,3 3-6 0,-3-2-5 15,0 1-8-15,2 0-6 0,-2-6-2 0,2 9-1 16,-2-4-5-16,0-5 2 0,-2 9-5 0,2-9-6 16,-1 8-1-16,1-8-4 0,-1 6-3 0,1-6 1 0,0 7 1 15,0-7-1-15,0 0 3 0,0 0-6 16,-2 5 0-16,2-5-1 0,0 0-9 0,0 0-9 0,0 0-12 15,0 0-4-15,0 0-13 0,-1-24-7 0,4 17-5 16,-2-2-4-16,2 0 4 0,1-3 3 0,-1 0 5 16,0 1 0-16,2-3 6 0,0 3 4 0,-3 2 14 15,1 0 10-15,3 0 7 0,-3 3 8 0,1-1 10 16,0 1 1-16,0-1 2 0,1 2 0 16,-1 1 4-16,0 1 3 0,-1 0 0 0,2 0-2 0,0 1-4 15,-5 2-8-15,8-3 7 0,-8 3-3 0,10 0 0 16,-10 0 1-16,7 3 6 0,-3 0 0 0,0 2 4 15,-1-1 2-15,2 2-1 0,-4 0 4 0,3-1-5 16,-1 3 4-16,1 0-5 0,-1 1-3 0,0-2-2 16,1 1-2-16,-1 0-4 0,1-1-1 0,-2 1-4 0,-1-1-2 15,0 1 3-15,1-3 1 0,1 1-5 16,-3-1-19-16,1-1-21 0,-1-4-20 0,3 9-23 16,-3-9-26-16,-2 6-29 0,2-6-32 0,0 0-33 0,0 0-212 15,-1 5-432-15,1-5 191 0</inkml:trace>
          <inkml:trace contextRef="#ctx0" brushRef="#br0" timeOffset="80812.62">14922 6762 112 0,'-11'-1'197'0,"11"1"-14"0,-10 0-11 0,10 0-14 0,-10 1-12 16,5 2-12-16,-2 1-3 0,0 0-13 0,0 0-4 16,-2 1-7-16,2 2-1 0,0-1-16 0,0 2-2 15,1-1-2-15,2 0-7 0,-3 2-2 16,4-1-2-16,-2 4-2 0,2 0-4 0,0-2-5 16,2-1-3-16,1 0-2 0,0 3 1 0,1-3-2 0,2 3-1 15,0-3-4-15,2-1-3 0,-2 1-6 0,4-1-2 0,-1-1-2 16,2 1-4-16,1-2-5 0,2 1 1 0,0 0-5 15,-1-2 1-15,1 1-3 0,-1-3-7 0,0-1-23 16,-1 1-25-16,-1 0-31 0,0-2-29 16,2 1-26-16,-3-1-39 0,0-1-44 0,-7 0-209 15,12 0-441-15,-7-1 195 0</inkml:trace>
          <inkml:trace contextRef="#ctx0" brushRef="#br0" timeOffset="85848.21">16645 6922 114 0,'8'-3'227'0,"-5"1"-19"0,4 1-11 15,1-1-9-15,1 1-12 0,2-1-2 0,2 1-8 0,-1-1-15 16,1-1-12-16,1 1-15 0,0 1-12 15,-1 0-5-15,1-2-12 0,0 0-13 0,0 2-7 16,-4 0-6-16,0 0-7 0,-2-1-6 0,1 1-3 0,-3 0-8 16,-6 1-12-16,9 0-20 0,-9 0-24 0,7 0-14 15,-7 0-21-15,0 0-24 0,0 0-32 16,0 0-24-16,0 0-30 0,0 0-55 0,0 0-110 0,0 0-346 16,-16-10 154-16</inkml:trace>
        </inkml:traceGroup>
      </inkml:traceGroup>
    </inkml:traceGroup>
    <inkml:traceGroup>
      <inkml:annotationXML>
        <emma:emma xmlns:emma="http://www.w3.org/2003/04/emma" version="1.0">
          <emma:interpretation id="{A6533825-6AEB-40AE-8858-B25330B2721A}" emma:medium="tactile" emma:mode="ink">
            <msink:context xmlns:msink="http://schemas.microsoft.com/ink/2010/main" type="paragraph" rotatedBoundingBox="16270,7115 18082,6692 18254,7433 16442,7856" alignmentLevel="7"/>
          </emma:interpretation>
        </emma:emma>
      </inkml:annotationXML>
      <inkml:traceGroup>
        <inkml:annotationXML>
          <emma:emma xmlns:emma="http://www.w3.org/2003/04/emma" version="1.0">
            <emma:interpretation id="{345F02B9-6BC4-49F9-AE2C-3D930E1BCFA3}" emma:medium="tactile" emma:mode="ink">
              <msink:context xmlns:msink="http://schemas.microsoft.com/ink/2010/main" type="line" rotatedBoundingBox="16270,7115 18082,6692 18254,7433 16442,7856"/>
            </emma:interpretation>
          </emma:emma>
        </inkml:annotationXML>
        <inkml:traceGroup>
          <inkml:annotationXML>
            <emma:emma xmlns:emma="http://www.w3.org/2003/04/emma" version="1.0">
              <emma:interpretation id="{7BE038AA-545D-4925-AEA3-C08357B32039}" emma:medium="tactile" emma:mode="ink">
                <msink:context xmlns:msink="http://schemas.microsoft.com/ink/2010/main" type="inkWord" rotatedBoundingBox="17700,7136 17758,7122 17804,7323 17746,7337"/>
              </emma:interpretation>
            </emma:emma>
          </inkml:annotationXML>
          <inkml:trace contextRef="#ctx0" brushRef="#br0" timeOffset="93879.19">17758 7123 3 0,'0'0'157'0,"0"0"-14"15,0 0-9-15,0 0-9 0,0 0-3 0,0 0-7 16,0 0-2-16,0 0-9 0,0 0 0 0,0 0-8 15,0 0 2-15,-5 21-8 0,4-16-8 16,-1 0 2-16,2-5-4 0,-2 11-4 0,1-5-6 16,0 1-2-16,-2 0-7 0,2 0-2 0,0 0-3 0,-1 2-8 15,2-1 1-15,-1 1-4 0,1-1-6 0,1 1-5 16,-1 0 0-16,1 0-3 0,-1 0-3 0,0-2-3 16,0 2 1-16,1-1-12 0,-1 0-17 15,0-1-20-15,1 0-23 0,0-2-26 0,0 0-27 0,-1-5-36 16,3 8-205-16,-1-4-367 0,-2-4 163 0</inkml:trace>
        </inkml:traceGroup>
        <inkml:traceGroup>
          <inkml:annotationXML>
            <emma:emma xmlns:emma="http://www.w3.org/2003/04/emma" version="1.0">
              <emma:interpretation id="{86378EEC-CA08-447E-844B-C0CFAD3318A6}" emma:medium="tactile" emma:mode="ink">
                <msink:context xmlns:msink="http://schemas.microsoft.com/ink/2010/main" type="inkWord" rotatedBoundingBox="16270,7115 18082,6692 18254,7433 16442,7856"/>
              </emma:interpretation>
            </emma:emma>
          </inkml:annotationXML>
          <inkml:trace contextRef="#ctx0" brushRef="#br0" timeOffset="93521.1">17392 7261 36 0,'0'0'220'0,"0"0"-6"15,0 0-12-15,0 0-9 0,-7 0-15 0,7 0-5 16,0 0-15-16,0 0-18 0,0 0-7 0,0 0-13 15,0 0-11-15,0 0-9 0,0 0-13 0,0 0-2 16,0 0-12-16,0 0-5 0,18-1-10 0,-18 1-5 16,10 0-4-16,-5 0-4 0,-5 0-5 0,14-2-4 15,-7 2-2-15,1 0-3 0,0 2-6 0,1-2 0 16,-1-2-7-16,0 4 4 0,1-4-6 0,0 2 2 0,-1 0-6 16,0 0 4-16,1 0-6 0,-1 0-10 0,0 0-12 15,0 0-12-15,-1 0-16 0,-7 0-13 16,11 0-12-16,-6 2-20 0,-5-2-20 0,9 0-28 0,-4 0-39 15,-5 0-180-15,7-2-380 0,-7 2 168 0</inkml:trace>
          <inkml:trace contextRef="#ctx0" brushRef="#br0" timeOffset="92851.19">16415 7351 88 0,'0'0'187'0,"0"0"-6"0,0 0-10 0,0 0-10 16,0 0-6-16,0 0-8 0,8-13-10 0,-8 13-14 16,9-3-11-16,-6 0-17 0,1 0 3 0,2 2-11 15,-1 0-8-15,2-2-7 0,0 2 3 16,0-2-2-16,3 1-4 0,0-1-4 0,0 1-4 0,-2 0-1 15,1 0-8-15,-2 1-4 0,0 1-6 0,0-1-9 16,-7 1 0-16,8 0-6 0,-8 0-2 0,7 0-3 16,-7 0-7-16,8 4 4 0,-6-3-7 0,-2-1 1 0,6 6-1 15,-6-3-2-15,0-3-1 0,0 8 0 0,-1 0-2 16,-2-3 0-16,0 2 0 0,-1 1 0 16,-1-1 2-16,0 5-2 0,-1-5-2 0,-2 4 2 0,-2 0 2 15,-4 4-3-15,1-6 2 0,2 0-3 0,-2 1 1 16,2-1-3-16,0-1 1 0,1 0-2 0,0-1 1 15,3-2 2-15,0 1 1 0,0-1-4 0,0-2 7 16,0 2 0-16,1-2 0 0,2 0 0 0,0-1 2 16,4-2-1-16,-7 3 2 0,7-3-2 0,-5 2 1 15,5-2-2-15,0 0 3 0,0 0-4 16,-7 1 1-16,7-1-3 0,0 0 1 0,0 0-3 0,0 0 1 16,0 0 0-16,0 0-3 0,0 0 1 0,0 0-2 15,0 0-1-15,13-10-2 0,-7 10 1 0,-6 0 2 16,14-1 1-16,-3 1-2 0,-3-2-4 0,2 2 5 15,4-2-2-15,-1 2 0 0,0 0 3 0,1 0 0 16,0-1 1-16,-4 1 1 0,1-1 0 0,-1-1 1 16,-3 2 0-16,1 0-1 0,1 0-4 0,-5 2 5 0,3-1-6 15,-7-1-18-15,9 1-22 0,-9-1-14 0,5 2-17 16,-5-2-28-16,3 2-34 0,-3-2-30 0,0 0-49 16,0 0-152-16,0 0-393 0,0 0 175 15</inkml:trace>
          <inkml:trace contextRef="#ctx0" brushRef="#br0" timeOffset="96892.74">17868 6754 4 0,'0'0'148'0,"0"0"-9"0,0 0-9 0,0 0-8 16,0 0-4-16,0 0-6 0,0 0-11 0,0 0-8 0,0 0-6 16,0 0-8-16,0-9-10 0,0 9-2 0,0 0-7 15,5-2-4-15,-5 2-5 0,5-3-4 16,-5 3-4-16,6-1-4 0,-6 1-4 0,9-2-1 0,-9 2-4 15,8-1 0-15,-8 1-6 0,11-1-2 16,-5 1 0-16,2-1 0 0,0 2 0 0,0-1-8 16,0-1 0-16,-1 2 0 0,-1-1-2 0,2 0-3 0,1 1 0 15,-9-1-4-15,9 1 1 0,-4 1 2 0,0-2-3 16,-5 0-1-16,9 2 1 0,-5-1 1 0,-4-1-3 16,7 3-3-16,-7-3 4 0,6 1 0 0,-6-1-4 15,4 2 3-15,-4-2-3 0,6 2 3 0,-6-2-3 16,4 4 4-16,-4-4-2 0,4 1-3 0,-4-1 3 15,6 2-1-15,-6-2-1 0,7 2 3 0,-4 0-1 16,-3-2 4-16,7 1-11 0,-7-1 7 0,9 3-3 16,-6-3 6-16,-3 0-3 0,7 3-12 0,-7-3 10 15,5 2-1-15,-5-2 5 0,6 2-5 0,-6-2 0 16,0 0-1-16,3 3 0 0,-3-3 0 0,0 0 1 0,0 0 3 16,3 3-5-16,-3-3 4 0,0 0-2 0,0 0 2 15,0 0-4-15,0 0 2 0,-3 10 2 0,3-10 1 16,0 0-2-16,-1 7 1 0,1-7 0 0,-2 7 4 15,2-7-2-15,0 5 6 0,0-5-8 0,-2 8 8 16,2-8-2-16,-2 6-3 0,2-6 4 0,0 6-2 16,0-6 2-16,-1 8 6 0,1-8-2 0,0 8-3 0,0-8 5 15,-1 6 1-15,1-6-4 16,0 8-3-16,0-8-2 0,0 8 3 0,0-8 1 0,0 9 2 16,0-9-1-16,-1 7-1 0,1-7 2 0,-1 7-1 0,1-7-1 15,0 7-4-15,0-7 1 0,-1 8-1 0,-1-3-1 16,2-5-1-16,-1 7 2 0,1-7-3 0,-1 7 0 15,1-7 1-15,-1 8-1 0,1-8 2 0,1 7-3 16,-1-7 4-16,-1 9-1 0,1-9-1 16,-1 7-2-16,1-7-1 0,1 7-5 0,-1-7 7 0,0 7 1 15,0-7-1-15,-1 6-5 0,1-6 5 0,0 7 1 16,0-7-3-16,0 8 3 0,0-8-4 0,0 7-1 16,0-7 0-16,0 7 2 0,0-7 2 15,0 8-8-15,0-8 8 0,-1 7 0 0,1-7 0 0,1 9 0 16,-1-5 0-16,0-4-2 0,1 7 3 0,-1-7-4 15,0 9-3-15,1-6 6 0,-1-3 0 0,4 9-1 0,-4-9 2 16,0 7 0-16,1-3-2 0,-1-4 0 0,1 7 1 16,1-3-2-16,-2-4 2 0,1 9 0 15,-1-5 4-15,0-4-6 0,2 9 1 0,0-5-1 16,-2-4 3-16,0 10-4 0,2-6 3 0,-1 1 3 16,-1-5 1-16,2 10-8 0,0-5 0 0,-1-1 2 0,-1-4 3 15,1 9 0-15,0-5-7 0,1 0 6 0,-2-4-6 16,0 9 3-16,0-5 6 0,0-4-8 0,1 9-1 15,-1-5 3-15,0-4-1 0,0 8 2 0,0-8 3 16,-1 7-2-16,1-7 0 0,0 9-3 0,0-9 3 16,0 6-2-16,0-6 2 0,0 7 0 0,0-7-2 15,0 5 4-15,0-5 0 0,0 8-5 0,0-8 5 16,-2 6-2-16,2-6-1 0,0 8-1 0,0-8 0 16,-1 7-5-16,1-7 5 0,1 7-1 0,-1-7-2 15,-2 8 4-15,2-8 2 0,-1 7-2 0,1-7 0 16,0 7 0-16,0-7-1 0,-1 7 5 0,1-7-5 0,0 7 2 15,0-7 2-15,0 6-2 0,0-6-2 0,1 7 2 16,-1-7 1-16,1 7-2 0,-1-7-2 16,0 8-1-16,1-5 3 0,-1-3 0 0,1 6 0 0,-1-6 2 15,2 7-1-15,-2-7-3 0,0 6 3 0,0-6-3 16,3 6 2-16,-3-6-3 0,1 6 2 0,-1-6 1 16,1 6 2-16,-1-6-4 0,1 5-1 0,-1-5 4 15,1 6 2-15,-1-6-1 0,3 6-2 16,-3-6 1-16,1 6 1 0,-1-6 0 0,1 6-3 0,-1-6 3 15,1 5-3-15,-1-5 5 0,1 5-2 0,-1-5-2 16,3 6 2-16,-3-6-3 0,0 6 2 0,0-6-1 16,2 3-2-16,-2-3 3 0,0 0 1 0,0 7-6 15,0-7 2-15,0 0 1 0,1 7 3 0,-1-7 1 0,0 0-3 16,-2 7-2-16,2-7 8 0,0 0 5 0,-3 6-8 16,3-6 8-16,-5 7-2 0,0-6-7 15,0 2 5-15,0-1-2 0,-2 2-7 0,-2-3-18 0,2 2-31 16,-2 0-33-16,1 1-39 0,1-3-46 0,-4 0-175 15,6 0-371-15,5-1 165 0</inkml:trace>
        </inkml:traceGroup>
      </inkml:traceGroup>
    </inkml:traceGroup>
  </inkml:traceGroup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1:51.01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-4 336 30,'0'0'256,"0"0"1,0 0-6,0 0-11,0 0-8,0 0-9,0-12-21,0 12-16,0 0-13,0 0-17,0 0-1,0 0-20,0 0-4,1-2 1,-1 2 1,5-4 1,2 3-1,-2-2-8,-5 3-8,10-6 6,-2 1-3,0 1-3,1-4-7,1-3-7,3-1-9,-2 5-8,3-10 3,-1 4-8,1-3-4,-4 3-4,4-3 0,-3-3-11,0 2 0,-2 1 0,0-3 0,1 1 8,-6 1 1,0 3 4,1 1-1,-4 1 1,3 1-7,-1 5 2,-1-1-3,-2-1-5,2 2-3,-1 2-15,-1 4-5,3-6-5,-3 6-6,0 0 2,0 0-7,0 0 0,-6 25-1,6-16 4,-2 9 0,-1-3 1,3-1 6,-4 6 5,3-1 4,0 1 3,1 2 3,-3-1 3,3 0-1,-1 1 3,1-1-7,1 3 0,-1-5-5,-1 3-4,-1-4 2,4 2-5,-2-1 1,0 1-7,1-2 7,-1 1-12,0-6-2,0 4-1,0-3-2,0 0-3,0-1-1,3 0-1,-6 0 0,3-5-3,0 1-1,0-1-2,0 0-1,0-1-3,0 2-6,-1-6-16,1 4-10,0-2-14,0-5-12,0 7-12,-4-2-1,4-5-11,0 2 2,0-2-19,-4 4-18,4-4-25,0 0-11,0 0-11,-14-4-4,6 4 2,4-1 0,-5 0-1,1-4 1,-3 4 3,4 1-5,-2-3 6,2 3 7,-4 0 7,1 3 12,2-3 6,1 0 13,-1 1 14,3 0 10,5-1 11,-11 4 6,4-4 13,2 0 9,5 0 10,-7 1 7,7-1 20,0 0 12,-6 0 14,6 0 15,0 0 24,0 0-1,-4 1 17,4-1 15,0 0 26,3 8 9,-3-8 15,6 8 18,-2-2 21,4-3 2,0 4-2,5 2-1,1-1-15,0 3-12,-2-5-11,2 6-8,5-4-15,-6 0-13,3 1-8,-3-3-7,5 4-7,-3-2-7,-1-2-2,5-3-11,-2 1-9,-2 1-24,4-4-34,-7-1-28,6 2-34,-3-2-42,4-6-39,-3 6-42,1-1-34,-4 0-47,4 0-48,0-4-61,-7 4-275,1-2-717,-1-3 318</inkml:trace>
  <inkml:trace contextRef="#ctx0" brushRef="#br0" timeOffset="2190.54">45 2110 42,'0'0'112,"0"0"-1,0 0-13,0 0-6,0 0-2,0 0-11,0 0 3,0 0-11,0 0-1,0 0-5,0 0 0,0 0 5,0 0-4,0 0-2,0 0-3,0 0 8,0 0-5,0 0 1,0 0 6,0 0 3,0 0-3,0 0-3,0 0-3,0 0-3,0 0-5,0 0-5,4 5-4,-4-5-5,0 0-2,0 0-1,0 0-5,0 0 3,3 4-7,-3-4-2,0 0 2,0 0-6,0 0 2,0 0-7,0 0 1,0 0 0,1 4-4,-1-4-3,0 0-1,0 0 2,0 0-3,0 0 1,0 0-1,0 0-2,4 2-4,-4-2 2,0 0 0,0 0 0,0 0-4,0 0 2,4 3-2,-4-3-1,0 0 3,0 0-1,0 0-2,0 0 3,0 0-6,7 2 3,-7-2-2,2 4-1,-2-4 4,0 0-4,0 0 6,0 0-3,5 1-1,-5-1 0,0 0-1,0 0 1,0 0 1,0 0-1,0 0 0,0 0-1,0 0 4,0 0-1,0 0-1,0 0 3,0 0 1,0 0 4,0 0-3,1 5 3,-1-5 1,0 0 5,0 0-1,0 0 4,0 0 2,0 0 1,0 0 5,0 0-4,0 0 2,0 0 1,0 0 2,0 0 3,0 0 3,0 0 1,0 0 6,0 0 1,0 0 2,4 2-2,-4-2 1,0 0 1,0 0 4,0 0 1,0 0 9,0 0 7,9-2 6,-9 2 9,0 0-3,7-4 11,-7 4 8,6-6-4,-5 1-3,5 1-2,0-2-5,-1 0-9,3-3-4,4-5-5,-1 0-7,-2 3-4,1 0-5,-4-1-2,6-4-7,-6 6 4,2-5 2,1 1 8,-1 0-39,-3 1 3,1 1 7,0-3-4,-1 0 2,0 4 3,-1-1-3,1-1 2,-5 2-2,3-2 5,-2 6-1,-1-1 0,4 0-2,-3 5-4,-1 0 0,0 3-8,1-5-1,-1 5-1,0-7-9,0 7 1,0 0-4,0 0 6,0 0 0,-1 21-1,-1-7 1,-2 3 2,3-1 1,-3 5 1,0-3 7,1 3 8,1 4 9,-1-4 3,-2 1 0,4 5 2,-2-4 1,-1 1 4,4 1 8,-4 7 0,4-11-5,0 1 9,0 3-4,0-3-2,3-1-4,-2 0-2,-1 4-3,2-7-1,3 3-4,-4 0-5,-1-2 1,5 1-2,1 1-2,-3-1-3,0-5-6,1 1-2,-2 2 1,2-2-1,-3-2 0,3 0-5,-3-1-2,1 0 2,1-1 1,0 1-2,-3-1-5,2-3 2,-1 0-2,2 0-2,-2-1 2,-1-2 3,1 1-5,0-2 1,0 1 0,1-4-11,-2 1-11,0-3-12,1 8-21,-1-8-20,0 0-12,0 4-32,0-4-33,0 0-36,0 0-26,0 0-42,0 0-32,0 0-31,0 0-37,-3-15-14,3 15-286,-6-6-705,2 3 312</inkml:trace>
  <inkml:trace contextRef="#ctx0" brushRef="#br0" timeOffset="2504.51">26 2654 48,'0'0'240,"-6"0"4,6 0 3,0 0-6,0 0-3,-6 0-2,6 0-13,0 0-1,-4 3-13,4-3-2,0 0-14,0 0 18,0 0 0,0 0 0,0 0 7,0 0 0,9 8-4,-5-6 0,1 0 0,2 0-6,0-1-18,5-1 3,0 0-18,3-1-11,2-1-18,4 0-11,-3 0-11,0-3-15,2 2-11,-1 1-10,-1-2-11,3 1-6,1 1-8,-3-2-9,1 1-3,0-1-8,-2 3-13,1-3-18,-3 3-17,2 0-21,-5 1-15,1-1-26,-2 1-28,0-3-17,-1 6-30,-3-3-23,0-3-30,0 3-29,-2 3-39,-1-3-46,-5 0-43,11 1-54,-6-1-242,-5 0-702,0 0 310</inkml:trace>
  <inkml:trace contextRef="#ctx0" brushRef="#br0" timeOffset="3803.33">68 4002 205,'0'0'249,"0"0"6,0 0-4,0 0 5,0 0-15,0 0-10,0 0-11,0 0-8,0 0-12,0 0-14,0 0-9,0 0 3,0 0-25,0 0-5,0 0-4,0 0-4,12-8-27,-12 8-6,0 0-3,0 0-11,0 0-7,0 0 0,0 0 3,3-6-1,-3 6-8,6-3-4,-3-2 1,1-2-12,2-3-5,1 0-6,3-2-4,-5-2-4,4-5-1,2 5-2,-2-5-5,1 1 0,-1-1-6,-5 1-4,4 6-2,-2-2 0,2 0 1,-4 3 4,1 0 3,-2 5 5,-1 0 4,2-1-1,-1 2 3,-1 2-2,-2 3-2,1-4-7,-1 4-5,0 0-2,0 0-1,0 0 2,-1 19 2,-1-7 7,-3 4 4,2 4 5,-1 5 6,-1-3 8,1 0 2,0 2 3,0 0 2,2 1 2,-1 6-7,2-6 3,-4 2-3,2 4-6,-1-8-3,4 2 1,0-3-9,-2 4-6,0-2-2,0-3-4,-1 1-4,3-3 1,0-4-7,-4 1-6,4-1-1,0-3-4,0 3-1,0-4-11,1-3-11,-2 2-13,1-4-15,0 0-18,0 0-19,1 0-19,2-3-24,-3 1-35,0-4-38,5 3-26,-5-3-25,4 3-29,-4-3-42,0 0-42,12-9-46,-11 8-310,2-3-769,-2-1 340</inkml:trace>
  <inkml:trace contextRef="#ctx0" brushRef="#br0" timeOffset="4070.02">-24 4357 157,'-4'1'248,"-1"1"-3,5-2 1,-8 2 4,4 1-7,4-3-5,-2 6-12,1-3-1,1-3-5,3 8-5,3-5 14,-1 0-5,1 1 4,1-1-10,1 1-2,6 1-12,0-2-13,3 0-12,2 1-14,-2-2-16,2 2-12,-1-2-16,1 1-10,1-2-11,-1 2-7,-1-3-13,3 0-7,-1 0-8,-1 0-15,2 0-24,-3 0-29,0-3-28,0 2-35,3-2-27,-3 3-43,0-2-43,-2 2-34,-2 2-49,-1-2-39,1 2-41,-4-1-283,0 3-676,-1-2 300</inkml:trace>
  <inkml:trace contextRef="#ctx0" brushRef="#br0" timeOffset="5021.51">20 5655 204,'0'0'329,"0"0"-12,-5 5-10,5-5-3,0 0-9,0 0-21,0 0-8,0 0-23,-1 3-15,1-3-19,0 0-7,0 0-19,0 0-4,10 5-3,-10-5-7,0 0-4,11-7-2,-6 4-4,0-3-10,4 0-9,0-3-3,-2-1-2,0 2-4,1-7-1,3-1-6,-1-3-4,4 1-10,-3 0-13,-2-4-10,6-9-10,-4 13-2,-1-3-12,-1-1-7,4-5-3,-9 3-9,5 2 1,1 1-9,-7 2-5,1 7-5,1-3 0,-2 5-5,-3 2 1,4 0-3,-3 1 0,2 0-1,-2 4-7,0-1 1,-1 4-1,0 0 0,0 0-3,0 0-2,0 0 1,-6 14-3,2-2 5,1 2-1,-3 4-1,2-2 2,0 3 3,-1 6 5,2-5 1,-1 4 1,-1 2 2,4 4 6,-2 6 0,3-7 2,0 6-1,-5-12 3,5 2-1,0-2-3,0-1-2,-4 3 0,4-4-5,-4 3 4,4 0-9,0-10 0,-4 7 0,7 0 1,-3-4-6,-3 8-4,3-12 0,0-1-5,-2 0-8,2 0-15,0-3-19,2 3-17,1-4-13,-3 3-27,1-4-21,-2-1-26,1-1-19,1 2-34,-1-4-21,0-3-29,0 6-21,0-6-29,3 9-27,-3-9-24,-3 4-21,3 2-286,0-6-708,-9 5 313</inkml:trace>
  <inkml:trace contextRef="#ctx0" brushRef="#br0" timeOffset="5305.56">-105 6085 69,'0'0'314,"0"0"-10,-8 0-1,8 0 7,0 0 13,0 0 24,0 0-15,0 0-6,0 0-18,0 0-16,19-8-16,-14 8-7,-5 0-5,11 3-5,-5 0-5,2-1-8,-1 2-8,2 0-18,-2 4-12,6-5-5,-6-2-17,6 2-10,-3-1-6,2 1-8,0-5-4,0 2-22,3-3-5,3 0-15,3 2 0,-3-2-28,0-1-9,2 2-13,0-2-32,0-1-36,-1 2-46,-2 0-49,0 0-47,1 0-60,2-3-73,-5 2-77,1-4-91,2 1-99,-1 1-318,-1-4-933,3 4 413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7:31:31.3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Group>
    <inkml:annotationXML>
      <emma:emma xmlns:emma="http://www.w3.org/2003/04/emma" version="1.0">
        <emma:interpretation id="{8EDFA0C2-3B6B-457A-87B3-F27C8FDA1E0D}" emma:medium="tactile" emma:mode="ink">
          <msink:context xmlns:msink="http://schemas.microsoft.com/ink/2010/main" type="writingRegion" rotatedBoundingBox="20021,6155 20260,6155 20260,7049 20021,7049"/>
        </emma:interpretation>
      </emma:emma>
    </inkml:annotationXML>
    <inkml:traceGroup>
      <inkml:annotationXML>
        <emma:emma xmlns:emma="http://www.w3.org/2003/04/emma" version="1.0">
          <emma:interpretation id="{88C59A58-6BF4-4EA1-A4F6-CEDEA6B52043}" emma:medium="tactile" emma:mode="ink">
            <msink:context xmlns:msink="http://schemas.microsoft.com/ink/2010/main" type="paragraph" rotatedBoundingBox="20021,6155 20260,6155 20260,7049 20021,704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A186F74-F04F-4FD4-9906-A48EF02876AC}" emma:medium="tactile" emma:mode="ink">
              <msink:context xmlns:msink="http://schemas.microsoft.com/ink/2010/main" type="line" rotatedBoundingBox="20021,6155 20260,6155 20260,7049 20021,7049"/>
            </emma:interpretation>
          </emma:emma>
        </inkml:annotationXML>
        <inkml:traceGroup>
          <inkml:annotationXML>
            <emma:emma xmlns:emma="http://www.w3.org/2003/04/emma" version="1.0">
              <emma:interpretation id="{A05A96C3-3037-41FC-814A-BBF1B91BD2CD}" emma:medium="tactile" emma:mode="ink">
                <msink:context xmlns:msink="http://schemas.microsoft.com/ink/2010/main" type="inkWord" rotatedBoundingBox="20021,6155 20260,6155 20260,7049 20021,7049"/>
              </emma:interpretation>
            </emma:emma>
          </inkml:annotationXML>
          <inkml:trace contextRef="#ctx0" brushRef="#br0">20248 6168 62 0,'0'0'163'0,"0"0"-8"0,0 0-10 16,0 0-7-16,0 0-13 0,0 0-11 0,0 0-10 0,0 0-15 16,0 0-12-16,0 0 1 0,-10-6-13 0,10 6-10 15,-6-3 4-15,6 3-5 0,-9 0-4 16,9 0-4-16,-8-2-1 0,8 2-9 0,-9-1 2 0,4 0-3 16,5 1-5-16,-9 0-5 0,9 0 3 0,-10 0-7 15,10 0-1-15,-10 0 2 0,10 0-6 16,-8 0 1-16,8 0-1 0,-10 0 3 0,10 0-6 0,-7 1-2 15,7-1-8-15,-8 0 8 0,8 0-5 0,-7 2 0 16,7-2 2-16,-7 1-6 0,7-1 1 0,-8 3 1 0,8-3 1 16,-7 2 1-16,7-2-1 0,-5 4-5 15,1-2 0-15,4-2 1 0,-8 3 0 0,8-3 1 16,-5 3-1-16,3 1-2 0,-3-2 2 0,5-2-4 16,-5 4 5-16,5-4-6 0,-5 5 6 0,2-1-1 15,3-4-1-15,-2 5-2 0,2-5 5 0,-3 6-2 16,3-6-12-16,-2 6 11 0,2-6 0 0,-1 6 4 0,1-6 0 15,-2 7 1-15,2-7-4 0,0 5 4 0,0-5-6 16,0 10 6-16,-2-6-5 0,2-4 5 0,0 8 2 16,0-3-7-16,0-5 5 0,0 11 1 0,-2-6-1 15,2 0-2-15,0-5 2 0,-1 9 6 0,-1-3-1 16,2-6 1-16,0 12-1 0,-2-6 1 0,2-1 0 16,-1 2-3-16,-1-3-2 0,2-4 1 0,0 9 6 0,-2-5-8 15,2-4 7-15,0 12-4 0,0-8-4 16,0-4 7-16,-1 11-11 0,1-4 9 0,-2-1-2 15,2-6-1-15,0 9-1 0,2-4 2 0,-2-5 1 0,0 9-2 16,1-4 3-16,-1-5-2 0,0 8 0 0,0-3 6 16,0-5-5-16,0 10-2 0,0-5 3 15,0-5-4-15,2 8-1 0,-2-2 4 0,0-6-2 16,0 8 2-16,-2-3 1 0,2-5-1 0,0 11-5 16,0-6 3-16,0-1 5 0,0-4-6 0,0 12 7 0,0-7-4 15,-1 0 3-15,1-5-8 0,-2 11 8 0,0-6 0 16,1 1-3-16,1-6 1 0,0 9-6 0,0-5 5 15,0-4 1-15,-1 11-3 0,1-11 4 0,-3 8-5 16,3-2 3-16,0-6 0 0,-2 8-2 0,1-3 6 16,1-5-5-16,0 9 4 0,-2-4-2 0,2-5-3 15,0 10 4-15,-1-5-4 0,0 0 3 0,1-5-4 0,-2 11 2 16,2-6 1-16,0-5-8 0,-1 9 4 0,1-4 0 16,0 3-3-16,-2-3 1 0,2-5-1 15,0 10 3-15,-1-6 0 0,1-4 2 0,0 9-6 0,0-9 4 16,1 9-1-16,-1-5 2 0,0-4-4 0,2 7 1 15,-2-7 1-15,0 8 0 0,1-4 0 0,-1-4-1 16,3 6 4-16,-3-6-4 0,1 7 0 16,-1-7 0-16,2 7 1 0,-2-7-2 0,0 7 4 0,0-7 0 15,1 8-1-15,-1-8 2 0,2 7-1 0,-2-4 4 16,0-3-2-16,3 7 0 0,-3-7 0 0,1 8 5 16,-1-3-2-16,0-5 0 0,0 7-2 0,0-7 0 15,1 10 4-15,1-6-5 0,-2-4 3 0,0 8-1 16,2-4-3-16,-2-4 2 0,1 9-1 0,-1-3 0 15,0-6-2-15,2 7 1 0,-2-3 1 0,0-4 2 16,2 9-5-16,-1-6 4 0,1 2-1 0,-2-5 0 16,2 8-2-16,-1-5-2 0,-1-3 0 0,2 9 1 0,-2-6 0 15,0-3 1-15,4 7-4 0,-3-2 3 0,-1-5-1 16,2 6 1-16,-2-6-2 0,1 8-1 0,1-5 2 16,0 2 0-16,-2-5-1 0,2 7 1 0,-2-7-3 15,1 5 1-15,-1-5 3 0,3 8-1 0,-3-8-3 16,2 5 1-16,-2-5-2 0,2 6 3 0,-2-6 1 15,2 5-2-15,-2-5-2 0,1 4-1 0,-1-4 2 16,0 0 3-16,2 7-3 0,-2-7 0 0,3 5 1 16,-3-5 2-16,2 4-4 0,-2-4 7 0,2 6-6 0,-2-6 3 15,1 4-1-15,-1-4 0 0,2 6-1 16,-2-6 1-16,0 0-4 0,4 6 2 0,-4-6 3 16,1 4-3-16,-1-4 0 0,2 5 3 0,-2-5-4 0,3 5 1 15,-3-5 0-15,2 4 3 0,-2-4-2 16,2 3-1-16,-2-3 0 0,3 6 3 0,-3-6-5 15,3 4 4-15,-3-4-3 0,0 0 3 0,4 5-1 0,-4-5 0 16,2 4 1-16,-2-4 1 0,4 5 5 16,-4-5 3-16,2 4 2 0,-2-4 4 0,7 3 4 15,-4-1 0-15,-3-2-1 0,8 4 2 0,-4-3-4 0,3 0 1 16,-7-1 0-16,13 2-4 0,-6-1-2 0,-2-2 1 16,4 2-1-16,-1-1-1 0,-1 0-2 0,-7 0-1 15,13-1-3-15,-8 1 2 0,-5 0-3 0,10-2 0 16,-5 4-12-16,-5-2-12 0,0 0-15 0,9-3-19 15,-9 3-21-15,7 0-23 0,-7 0-30 0,0 0-35 16,5-1-49-16,-5 1-212 0,3-4-457 0,-3 4 203 0</inkml:trace>
        </inkml:traceGroup>
      </inkml:traceGroup>
    </inkml:traceGroup>
  </inkml:traceGroup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5:38:53.024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5CF617A-C82E-491C-A571-2B744B10603F}" emma:medium="tactile" emma:mode="ink">
          <msink:context xmlns:msink="http://schemas.microsoft.com/ink/2010/main" type="inkDrawing" rotatedBoundingBox="20867,8681 22764,8761 22762,8794 20866,8715" semanticType="underline" shapeName="Other">
            <msink:sourceLink direction="with" ref="{0936A84B-DA10-48E5-88C5-5D25EEF26DA2}"/>
          </msink:context>
        </emma:interpretation>
      </emma:emma>
    </inkml:annotationXML>
    <inkml:trace contextRef="#ctx0" brushRef="#br0">0 2 41 0,'0'0'136'16,"0"0"-6"-16,0 0-18 0,0 0 4 0,0 0-12 15,0 0-3-15,0 0-10 0,0 0-2 0,0 0-7 0,0 0-3 16,0 0-7-16,0 0 0 0,0 0-1 16,0 0-6-16,0 0 0 0,0 0-6 0,0 0-9 0,0 0 0 15,0 0-6-15,0 0-7 0,0 0 2 0,0 0-2 16,0 0-9-16,0 0-2 0,0 0 0 0,0 0-4 16,0 0-5-16,0 0 6 0,0 0-1 0,0 0-1 15,0 0 2-15,0 0 2 0,0 0-1 0,0 0 1 16,0 0 2-16,0 0 0 0,0 0 1 0,33-2 2 15,-33 2 2-15,9 0-1 0,-9 0-3 0,10 0-5 16,-10 0-8-16,10 1 5 0,-10-1-1 0,11-1-5 0,-11 1 2 16,14 1-4-16,-8-1 2 0,-6 0-4 15,11 1 2-15,-11-1-3 0,14 0 4 0,-7 0-7 0,-7 0 6 16,14 0-7-16,-6 0 3 0,-3 2-5 0,-5-2 4 16,18 0 3-16,-12 0 2 0,-6 0-2 0,14 1 4 15,-5-1 1-15,-9 0 0 0,14-3-2 0,-8 3-2 16,-6 0 3-16,16-1-1 0,-9 1-2 0,-7 0 1 15,16-1-5-15,-9 2 3 0,-7-1-4 0,14 0 1 16,-6 0-2-16,-8 0 2 0,14 0-2 0,-3 0 2 16,-4 1-3-16,-7-1 1 0,14 0 0 0,-8 2-2 15,-6-2 1-15,13 0 0 0,-5 1-3 0,-8-1 2 16,13 1-2-16,-7-1 3 0,-6 0-1 0,13 2-1 16,-7-2 1-16,-6 0 0 0,16 0-4 0,-8-2 3 15,-8 2 1-15,13 2-3 0,-5-2-2 0,-1 1 6 16,4-1-2-16,-1 0 1 0,0 0-3 0,2 1 0 0,-3-2 6 15,2 0 1-15,-1 1 0 0,0 0 2 16,-1-2-4-16,-9 2-1 0,16 0 1 0,-7-1 0 16,-9 1 4-16,12-1-3 0,-12 1-2 0,12 0-5 0,-12 0 5 15,14 0 0-15,-14 0 1 0,10-2-1 0,-10 2-1 16,8 0-1-16,-8 0-1 0,12 0 1 0,-12 0 0 16,10 0-1-16,-10 0 1 0,12-1-1 0,-12 1-4 15,13 1 6-15,-8-1-4 0,-5 0 6 0,14 3-7 16,-7-3 8-16,-7 0-9 0,12 0 3 0,-12 0 0 15,13 1 3-15,-7 1-3 0,-6-2 0 0,14 0 1 16,-14 0 1-16,13-2-3 0,-6 2 1 0,-7 0 0 16,12 0-2-16,-6 2 0 0,-6-2 6 0,16-2-1 15,-9 4-6-15,-7-2 5 0,11 2 2 0,-4-2 0 16,-7 0-1-16,11-1 3 0,-2 0-1 0,-9 1 1 16,15 0 1-16,-7 0-5 0,-8 0 7 0,15 1-6 15,-7-1 6-15,0 0-4 0,3 0 2 0,-3 0 0 0,2 0 1 16,-1 0-1-16,-9 0-2 0,14 1 0 0,-4-2 0 15,-10 1-4-15,15 1 1 0,-7-1 1 16,0 2 0-16,-8-2-2 0,13 1-1 0,-5-1 1 0,0 1 2 16,0-1 1-16,-8 0-1 0,15 0-1 0,-9 3-1 15,-6-3-3-15,14 0 6 0,-2 0-4 0,-4 1-2 16,-2 2 2-16,-1-2 1 0,-5-1-2 0,17 2-3 16,-11 0 6-16,3-2 3 0,-9 0-3 0,13 3 2 15,-6-3-3-15,1 2 1 0,2-2 0 0,-2 0 2 16,1 3-5-16,-3-3 2 0,4 1-1 0,-1 2 5 15,0-5-6-15,1 5 2 0,2-3 0 0,-4 1 7 16,-8-1-1-16,19 0-1 0,-10 1-1 0,-2-1 3 16,4 2-1-16,-4-2 5 0,1 0-5 0,2 0 4 0,0 0-1 15,-2 0 0-15,1 0-1 0,2 3-4 0,-3-3 3 16,5 0-1-16,-3 0-1 0,-1 0 0 16,2 0-1-16,0 0 2 0,-2 0-5 0,-9 0 5 0,16 2-1 15,-7-2-3-15,0 2 0 0,-1-1 4 0,-8-1-6 16,16 1 2-16,-8-1 0 0,-1 0-3 0,1 3 3 15,-8-3 0-15,14 1-3 0,-6-1 5 0,1 1-2 16,-9-1-1-16,14 1-2 0,-5-1 1 0,-1 2 1 16,2-2 1-16,-1 0-3 0,-9 0 0 0,14 2 2 15,-3-4-1-15,-1 4-4 0,-1-1 6 0,3 0-2 16,-2-1 1-16,-10 0-5 0,15 1 6 0,-4 1-3 16,-4-1 2-16,2 0 0 0,-9-1 2 0,14 0-3 0,-6 0 0 15,1 0 0-15,-9 0 0 0,13 0-2 16,-8 1 3-16,-5-1-4 0,12 0 4 0,-5 2-2 15,-7-2 4-15,10-2 0 0,-10 2-1 0,13 0-3 0,-13 0-1 16,11 0 3-16,-11 0-3 0,12-1 4 0,-6 0-2 16,-6 1-3-16,13 0 4 0,-4-3-1 0,-9 3 1 15,11-1 3-15,-11 1 8 0,12 0 0 0,-12 0 1 16,9-1 0-16,-9 1 3 0,9-1 1 0,-9 1 0 16,9-2-3-16,-9 2 8 0,0 0 1 0,0 0 6 15,10 0-6-15,-10 0-4 0,0 0 5 0,0 0-7 16,0 0-1-16,0 0-2 0,5-4-4 0,-5 4-4 15,0 0-11-15,0 0-1 0,0 0-21 0,0 0-19 16,0 0-25-16,0 0-27 0,0 0-23 0,0 0-33 16,0 0-31-16,0 0-33 0,-24-3-222 0,24 3-473 15,-16-2 210-15</inkml:trace>
  </inkml:traceGroup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7:32:08.42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Group>
    <inkml:annotationXML>
      <emma:emma xmlns:emma="http://www.w3.org/2003/04/emma" version="1.0">
        <emma:interpretation id="{3B6AF585-75EE-41FA-B2FD-E25916E81B42}" emma:medium="tactile" emma:mode="ink">
          <msink:context xmlns:msink="http://schemas.microsoft.com/ink/2010/main" type="inkDrawing" rotatedBoundingBox="14265,6492 14306,7278 14107,7288 14067,6502" semanticType="verticalRange" shapeName="Other">
            <msink:sourceLink direction="with" ref="{3D6B2B3F-48CF-458F-83BE-F59F2B756721}"/>
          </msink:context>
        </emma:interpretation>
      </emma:emma>
    </inkml:annotationXML>
    <inkml:trace contextRef="#ctx0" brushRef="#br0">14073 6520 96 0,'0'0'202'0,"0"0"-17"0,-5-3-12 0,5 3-14 15,0 0-14-15,0 0-20 0,0 0-8 0,0 0-10 16,0 0-12-16,0 0-11 0,0 0-9 0,0 0-3 15,11-9-9-15,-11 9-10 0,7-1-6 0,-1-1-4 16,0 2-3-16,1-2 2 0,1 2-8 0,0-2-6 16,0 1-3-16,0 1-1 0,-2-1-9 0,-6 1 8 0,15 0-6 15,-11 0-4-15,-4 0 1 0,11 1 1 16,-5-1-1-16,-2 1-6 0,-4-1 2 0,8 1-3 16,-8-1-1-16,7 1 4 0,-7-1-6 0,6 2 2 15,-6-2-2-15,6 2-4 0,-6-2 1 0,4 2 5 0,-1 1 1 16,-3-3-3-16,4 3-4 0,-1 0-2 0,-3-3 3 15,7 3 2-15,-4 1-2 0,-3-4 5 0,5 5-3 16,-2-1 1-16,0-1 2 0,0 0-4 0,-3-3 1 16,5 9 1-16,-3-6-4 0,1 2 6 0,-1-1 0 15,0 1 2-15,-1 0 0 0,2 0 0 0,0 1-1 16,-3-1 7-16,0-5 1 0,0 11 1 0,1-4 3 16,-1-1-5-16,2 1 2 0,-2-2 0 0,0 2 0 15,-2 0 3-15,2-1-4 0,-1 1 4 0,2-1-4 16,-1 1-1-16,0 0-2 0,0 0 1 0,-1-1 1 15,1 2-2-15,0-1 0 0,0 0-2 0,0 0 0 16,0 1-3-16,1-1 3 0,1-1-3 0,-2 1 1 0,0 1 1 16,0-1-2-16,0 0 0 0,0 0-2 0,0 0 3 15,0-7-2-15,-2 12-5 0,1-8 4 16,2 3 1-16,-1-7 1 0,-1 11-1 0,1-6-2 0,-2 1 2 16,2 0-9-16,-2 3 5 0,2-5 3 0,0 2-4 15,0 2 5-15,-3-1-2 0,3 0 0 0,-2-1 2 0,1 2-3 16,0 0-1-16,1-1 0 0,0 1-4 15,-2-3 4-15,1 1 0 0,2 0 1 0,-2 1-1 16,1 0 3-16,0-7-2 0,0 12-3 0,0-7 3 16,0 1-8-16,0-6 6 0,0 11-2 0,0-4 1 0,0-3 1 15,0 2 1-15,0 0-1 0,1 1 0 16,-1-7-1-16,-1 11 0 0,1-5 2 0,0 0-3 16,0 0 3-16,0 1-2 0,0 1 0 0,0-1 1 0,0 0 1 15,0 0-3-15,0-1 2 0,0 2 4 16,0-1-7-16,0-2 3 0,0 3 1 0,0-1 2 15,0 0-3-15,0 0 1 0,0 1 0 0,0-1 1 0,0 0 7 16,0-7-4-16,0 11-1 0,-2-7 1 16,2 3 2-16,0-7-1 0,0 10 0 0,0-4 0 0,-1 0 1 15,1-6 0-15,1 10-4 0,-1-4 1 0,0-2-1 16,0 3 2-16,0-7-3 0,-1 10 2 0,1-10-3 16,0 9 3-16,-1-4-3 0,1-5 2 0,0 9-3 15,0-9 2-15,0 8-2 0,0-8 3 0,-3 8 0 0,3-8 1 16,0 5-3-16,0-5 2 0,-2 6-2 15,2-6 5-15,-2 3-1 0,2-3-1 0,-6 3-1 16,6-3 4-16,-7 3-5 0,7-3 2 0,-9 0-10 16,4 0-10-16,5 0-19 0,-12 0-16 0,12 0-18 15,-9-2-30-15,2 1-3 0,2-1-18 0,5 2-30 16,-9-4-35-16,6 1-170 0,3 3-382 0,-4-8 169 0</inkml:trace>
  </inkml:traceGroup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7:31:40.18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Group>
    <inkml:annotationXML>
      <emma:emma xmlns:emma="http://www.w3.org/2003/04/emma" version="1.0">
        <emma:interpretation id="{98AA2612-F562-4FE9-B979-22152C8A9C0F}" emma:medium="tactile" emma:mode="ink">
          <msink:context xmlns:msink="http://schemas.microsoft.com/ink/2010/main" type="inkDrawing" rotatedBoundingBox="22847,6237 22993,7131 22748,7171 22602,6278" semanticType="verticalRange" shapeName="Other">
            <msink:sourceLink direction="with" ref="{18063B3F-A8D9-4BA6-B735-03D4A46633D7}"/>
          </msink:context>
        </emma:interpretation>
      </emma:emma>
    </inkml:annotationXML>
    <inkml:trace contextRef="#ctx0" brushRef="#br0">22602 6278 28 0,'0'0'137'0,"0"0"-11"0,0 0 1 15,0 0-13-15,0 0-5 0,0 0-8 0,0 0-4 16,0 0-6-16,0 0-2 0,0 0-16 16,0 0 1-16,0 0-3 0,0 0-6 0,0 0-7 0,0 0-8 15,0 0 1-15,0 0-4 0,0 0 0 0,0 0-9 16,0 0-7-16,0 0 2 0,0 0-4 0,0 0-6 16,0 0-3-16,0 0-1 0,0 0-4 0,24-1 1 15,-16 2-3-15,0 1 0 0,2 0-2 0,3 0-1 16,1-1 8-16,-2 1-1 0,2 0-1 0,-4 0 4 15,0 1-3-15,0-1-2 0,0 0-4 0,0 0-1 16,-2 0 1-16,1-2-1 0,-5 2 1 0,-4-2 0 16,10 1-15-16,-7 1 6 0,-3-2-2 0,7 0 2 15,-7 0 3-15,0 0-4 0,8 2-7 0,-8-2 6 0,4 2-3 16,-4-2 9-16,3 4-5 0,-3-4 3 16,4 3-1-16,-4-3-6 0,3 5 8 0,-3-5-5 0,3 4 1 15,-3-4-3-15,4 6 7 0,-1-5-9 0,1 2 6 16,-4-3-8-16,6 6 11 0,-3-4 4 0,-3-2-4 15,7 4 5-15,-6 0-5 0,-1-4-7 0,4 3 6 16,-4-3-2-16,2 4 2 0,-2-4-4 16,4 6-1-16,-4-6 7 0,3 4-6 0,-3-4 0 0,2 6 3 15,-2-6-2-15,0 5 4 0,0-5-2 0,1 6-1 16,-1-6 0-16,4 6 0 0,-4-6 0 0,1 7 0 16,-1-4 9-16,0-3 3 0,2 8-2 0,0-3-3 15,0 0 5-15,-2-5-1 0,1 7-4 0,-1-7 2 16,3 10-4-16,-4-5 1 0,1-5 3 0,2 9-5 15,-2-4 3-15,0-5 2 0,2 12 0 0,-2-7 1 0,0-5-6 16,-2 9 6-16,2-3-1 0,0-6 4 16,-1 10-4-16,1-4 2 0,-1-1-1 0,1-5-4 15,2 10 1-15,-2-7 2 0,0-3 1 0,0 11 2 0,0-8-3 16,2 5 3-16,-2-8-6 0,0 9 2 0,0-4 0 16,1 0 0-16,-1-5-3 0,2 10-1 0,-2-4 1 15,0-6-2-15,2 10-5 0,-2-5 8 0,2-1 0 16,-1 4-1-16,1-4-4 0,0 0-7 15,0 2 9-15,-1-1 1 0,1 2-5 0,2-3 4 0,-4 1 1 16,3-1-2-16,-2 2 2 0,-1-6 0 0,2 9 0 16,-1-5 1-16,2 0 0 0,-3-4-3 0,0 10-2 15,0-4 3-15,0-1-2 0,0-5 1 0,3 8 0 16,-3-5-6-16,2 2 6 0,-2-5 0 16,2 8-3-16,-1-4 4 0,-1-4-2 0,2 8 1 0,-1-4-10 15,-1-4 8-15,1 7 1 0,-1-7 1 0,2 8-3 16,-2-4 2-16,0-4-4 0,1 8 3 0,-1-8 1 15,2 9-4-15,-2-9 4 0,1 7-1 0,0-3-1 16,-1 1 4-16,0-5-4 0,2 10 2 0,-2-10-1 16,1 10 1-16,-1-6-4 0,2 1 3 0,-2-5-1 0,0 9-1 15,0-9-2-15,3 9 1 0,-3-5 1 0,0-4 1 16,0 7-1-16,0-7 1 0,0 9 0 16,0-9-3-16,0 8 2 0,0-8 2 0,0 7 1 15,0-2 1-15,0-5-1 0,-2 8 1 0,2-8-3 0,0 6 1 16,0-6-3-16,0 9 6 0,0-9-3 0,0 8-2 15,0-8 3-15,-1 6 0 0,1-6 0 0,1 9 2 16,-1-9-4-16,0 7 1 0,0-7 1 0,0 7 1 16,0-3-3-16,0-4 1 0,0 0 1 0,0 10-2 15,0-10 1-15,2 6 1 0,-2-6-6 0,0 8 4 16,0-8 1-16,0 5 0 0,0-5-2 0,0 6 0 16,0-6 1-16,0 0 2 0,1 7-10 0,-1-7 8 15,0 8-1-15,0-8 2 0,0 7 0 0,0-7 3 0,0 8-3 16,0-8-1-16,0 6 2 0,0-6-2 15,-3 8-2-15,3-8 3 0,-1 7 0 0,1-7 1 16,-2 7-2-16,1-3 1 0,1-4-1 0,0 8-1 0,0-8 1 16,-2 6 2-16,2-6 0 0,0 0 3 0,0 8-3 15,0-8 2-15,-1 6 3 0,1-6-3 0,0 7 1 16,0-7 1-16,0 8 2 0,0-8-2 0,1 6 4 16,-1-6-7-16,-1 7-3 0,1-7 5 0,3 5-1 15,-3-5 3-15,0 5-4 0,0-5 8 0,0 7-5 16,0-7 7-16,0 5-3 0,0-5 3 15,0 0 2-15,0 8 2 0,0-8-1 0,-3 4 3 0,3-4 6 16,-1 6 3-16,1-6 3 0,-6 5 0 0,2-3-2 16,-2 0-1-16,-1 1-2 0,0 0-4 0,-1-2 0 15,-1 2-5-15,-1-1-18 0,1 0-27 0,0 2-32 16,1-2-40-16,-1 0-34 0,1-2-49 0,1 1-57 16,-3-2-172-16,1-1-444 0,4 1 197 0</inkml:trace>
  </inkml:traceGroup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7:32:57.35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Group>
    <inkml:annotationXML>
      <emma:emma xmlns:emma="http://www.w3.org/2003/04/emma" version="1.0">
        <emma:interpretation id="{DA031F06-630B-4F33-B989-2C4EC7A9AE78}" emma:medium="tactile" emma:mode="ink">
          <msink:context xmlns:msink="http://schemas.microsoft.com/ink/2010/main" type="writingRegion" rotatedBoundingBox="13121,7623 13433,7623 13433,7750 13121,7750"/>
        </emma:interpretation>
      </emma:emma>
    </inkml:annotationXML>
    <inkml:traceGroup>
      <inkml:annotationXML>
        <emma:emma xmlns:emma="http://www.w3.org/2003/04/emma" version="1.0">
          <emma:interpretation id="{E9F481E3-DD34-45AF-BBB6-437917AE2D16}" emma:medium="tactile" emma:mode="ink">
            <msink:context xmlns:msink="http://schemas.microsoft.com/ink/2010/main" type="paragraph" rotatedBoundingBox="13121,7623 13433,7623 13433,7750 13121,775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F5EB8E3-26B6-4812-8390-C00D2B33F627}" emma:medium="tactile" emma:mode="ink">
              <msink:context xmlns:msink="http://schemas.microsoft.com/ink/2010/main" type="line" rotatedBoundingBox="13121,7623 13433,7623 13433,7750 13121,7750"/>
            </emma:interpretation>
          </emma:emma>
        </inkml:annotationXML>
        <inkml:traceGroup>
          <inkml:annotationXML>
            <emma:emma xmlns:emma="http://www.w3.org/2003/04/emma" version="1.0">
              <emma:interpretation id="{B8F33187-2AB7-48CC-BA8C-F60E9BD56DAA}" emma:medium="tactile" emma:mode="ink">
                <msink:context xmlns:msink="http://schemas.microsoft.com/ink/2010/main" type="inkWord" rotatedBoundingBox="13121,7623 13433,7623 13433,7750 13121,7750"/>
              </emma:interpretation>
            </emma:emma>
          </inkml:annotationXML>
          <inkml:trace contextRef="#ctx0" brushRef="#br0">13125 7746 104 0,'0'0'144'0,"-4"4"1"0,4-4-15 0,0 0-5 15,0 0-5-15,0 0-4 0,0 0-6 0,0 0-8 16,0 0-5-16,0 0 1 0,0 0-9 0,0 0-1 0,0 0-12 15,0 0 4-15,0 0-1 0,0 0-3 16,0 0 3-16,0 0-1 0,0 0 2 0,0 0-2 16,0 0 1-16,0 0-9 0,0 0-8 0,0 0-5 15,0 0-5-15,0 0-6 0,0 0 0 0,0 0-7 16,0 0-2-16,0 0-7 0,0 0 2 0,3-18-7 16,-3 18-7-16,3-6 4 0,-3 6-3 15,1-7-3-15,2 4-1 0,-3 3-1 0,4-8 1 0,-1 5-2 0,0-1-4 16,1 1-1-16,-4 3-2 0,4-6-1 0,1 1-3 15,-2 1 2-15,-3 4 4 0,6-5-4 0,-4 2 1 16,-2 3 0-16,6-4-4 0,-6 4 0 0,6-4 3 16,-6 4-2-16,3-3-5 0,-3 3 3 0,5-2 1 15,-5 2 1-15,4-3-1 0,-4 3-3 0,0 0-1 16,6-3-3-16,-6 3 8 0,4-2-2 0,-4 2-1 16,0 0 0-16,0 0-1 0,8-1 1 0,-8 1 1 15,4-1-2-15,-4 1 3 0,0 0-2 0,0 0 0 16,11 2 0-16,-11-2-1 0,0 0-1 0,7 0 1 0,-7 0 1 15,5 1 1-15,-5-1-2 0,5 1 0 16,-5-1 1-16,0 0 0 0,5 5 0 0,-5-5-1 0,0 0 0 16,4 4 0-16,-4-4-1 0,3 2 3 15,-3-2 3-15,4 4-6 0,-4-4 2 0,5 4 2 0,-5-4-1 16,5 4 2-16,-2-1-2 0,-3-3 1 0,5 5 1 16,-2-3-2-16,-3-2 3 0,8 3-4 0,-2-1-1 15,-2 1 2-15,1-1 0 0,0 0 1 0,0 0-2 16,-5-2 2-16,10 2-1 0,-5 0 2 0,-1-1-2 15,-4-1 1-15,9 3-2 0,-5-2 1 0,-4-1 1 16,7 4-2-16,-3-4 2 0,-4 0 2 0,0 0-3 16,8 1 1-16,-8-1-1 0,0 0 1 0,8 0 2 0,-8 0 0 15,7-1-1-15,-7 1 1 0,7-3-3 16,-7 3 1-16,7-3 0 0,-7 3 2 0,5-3-2 16,-2 1 4-16,-3 2-3 0,6-5 1 0,-3 2-2 0,0 0 1 15,-3 3-5-15,6-8 4 0,-4 4-2 0,1 0 2 16,-3 4-1-16,3-7 0 0,-2 3 0 15,-1 4 4-15,4-6-6 0,-1 0 5 0,-3 6-3 0,1-6-1 16,-1 6 2-16,0-6-1 0,0 6 1 16,1-5 0-16,-1 5-3 0,0 0 0 0,-2-8 4 0,2 8 1 15,0 0-3-15,0 0 1 0,0-7-2 0,0 7 1 16,0 0-4-16,0 0-5 0,0 0-13 0,0 0-5 16,0 0-10-16,0 0-7 0,0 0-11 0,0 0-20 0,0 0-13 15,0 0-13-15,0 0-19 0,0 0-12 16,0 0-29-16,0 0-173 0,-6 14-360 0,6-14 159 15</inkml:trace>
        </inkml:traceGroup>
      </inkml:traceGroup>
    </inkml:traceGroup>
  </inkml:traceGroup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5:39:29.39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E5E3FCC-D021-4293-B37C-1A31B4490179}" emma:medium="tactile" emma:mode="ink">
          <msink:context xmlns:msink="http://schemas.microsoft.com/ink/2010/main" type="inkDrawing" rotatedBoundingBox="11250,9017 14676,9050 14674,9236 11248,9204" semanticType="callout" shapeName="Other">
            <msink:destinationLink direction="with" ref="{36987DAF-349F-4249-A609-3DAF51D8294F}"/>
          </msink:context>
        </emma:interpretation>
      </emma:emma>
    </inkml:annotationXML>
    <inkml:trace contextRef="#ctx0" brushRef="#br0">0 15 15 0,'0'0'109'16,"0"0"-2"-16,0 0-6 0,0 0-14 0,0 0 0 0,0 0-6 16,0 0-1-16,0 0-11 0,0 0-6 15,0 0-5-15,0 0-5 0,0 0-7 0,0 0-2 0,0 0 0 16,0 0-4-16,0 0-7 0,0 0 1 16,0 0-1-16,0 0 0 0,0 0 6 0,0 0-10 0,0 0 3 15,0 0 2-15,0 0-4 0,8-10 2 0,-8 10 1 16,0 0-6-16,0 0 0 0,0 0 4 0,0 0 0 15,0 0 1-15,0 0-15 0,0 0 7 0,0 0-2 16,0 0-2-16,0 0-2 0,0 0-4 0,0 0 3 16,0 0-5-16,0 0 0 0,0 0-5 0,0 0 3 15,0 0 1-15,0 0-3 0,0 0-1 0,0 0 0 16,0 0-5-16,0 0 4 0,0 0 3 0,0 0 4 16,0 0-2-16,0 0-2 0,0 0 4 0,0 0-1 0,16 10 3 15,-16-10 1-15,0 0-2 0,9 1-3 0,-9-1 4 16,0 0-3-16,7 1 3 0,-7-1-1 15,0 0 3-15,9 3-1 0,-9-3-1 0,0 0 3 16,12-3-7-16,-12 3 8 0,9 0-1 0,-9 0 7 0,10-1 0 16,-10 1 0-16,11-1-2 0,-11 1-4 0,12 0-1 15,-4-3-1-15,-8 3 2 0,11 0-5 16,-11 0-1-16,10-1 2 0,-10 1-4 0,13-1-1 0,-13 1 0 16,9 0-5-16,-9 0 3 0,9 0-1 0,-9 0-3 15,9-2-5-15,-9 2 3 0,0 0 4 16,0 0-4-16,13-1 4 0,-13 1 0 0,7 1-4 0,-7-1 1 15,0 0-1-15,10 2 2 0,-10-2-4 0,7 1 1 16,-7-1-5-16,9 0 6 0,-9 0 1 0,0 0-1 16,14 0-1-16,-14 0 0 0,9 1 3 0,-9-1 1 15,11 0-1-15,-11 0-2 0,9 0 0 0,-9 0-2 16,8 0 3-16,-8 0-1 0,9 3 1 0,-9-3 1 16,9 0-2-16,-9 0 2 0,9 0-5 0,-9 0 5 15,0 0-3-15,11 0 2 0,-11 0-2 0,6 1 3 16,-6-1-3-16,0 0 0 0,9 1 1 0,-9-1 1 15,0 0-1-15,11 3 1 0,-11-3 0 0,0 0-2 0,10 0-2 16,-10 0 0-16,6 2 4 0,-6-2-5 0,8 0 5 16,-8 0-2-16,10 3 3 0,-10-3-2 15,9-1 4-15,-9 1 1 0,9 1-3 0,-9-1 3 0,11 2-4 16,-11-2 2-16,8 2 1 0,-8-2-3 0,8 0 1 16,-8 0-1-16,9 0 1 0,-9 0-1 0,0 0 4 15,10 0 0-15,-10 0-4 0,6 3-1 0,-6-3 1 16,9 0 0-16,-9 0 1 0,0 0 3 0,10 0-3 15,-10 0-2-15,8 1-5 0,-8-1 9 0,12 0-2 16,-12 0 1-16,7 1-4 0,-7-1 2 0,9 0-5 16,-9 0 5-16,13-1 0 0,-13 1-1 0,13 0 1 15,-13 0 0-15,12 3-3 0,-5-6 3 0,-7 3-3 16,14 0 3-16,-14 0-4 0,11 0 2 0,-3 0-1 0,-8 0-1 16,14 3 0-16,-8-3 3 0,-6 0-4 0,13 0 7 15,-5 1-2-15,-8-1-3 0,11 0 1 0,-11 0-4 16,12 0-1-16,-12 0 7 0,9-1-3 0,-9 1 2 15,13 0-1-15,-13 0-2 0,11-2 2 0,-11 2-1 16,10 0 2-16,-10 0 0 0,12-1-1 0,-12 1 0 16,10-1-2-16,-10 1 0 0,8 1-1 0,-8-1 1 15,8 1 1-15,-8-1 0 0,9 0-3 0,-9 0 6 16,10 0-4-16,-10 0 0 0,11 4 2 0,-11-4-3 16,9 1 1-16,-4 1 2 0,1 0-1 0,-6-2 1 15,14 1 2-15,-8 1-3 0,-6-2-3 0,13 4 3 16,-5-3 0-16,-1 1-2 0,0-1 3 0,-7-1 1 15,16 2-1-15,-10-2-4 0,0 2-1 0,-6-2 2 0,14 2 4 16,-8-1-2-16,-6-1 1 0,11 3-4 16,-11-3 0-16,9 2 1 0,-9-2 2 0,9 1 1 15,-9-1 0-15,10 3-1 0,-10-3-1 0,9 1 2 0,-9-1-6 16,12 1 7-16,-6 0 3 0,-6-1-4 0,13 2 0 16,-7-2-1-16,-6 0 0 0,15 3 2 0,-8-3 0 15,0 0-3-15,5 0 2 0,-4 3-1 0,-8-3 3 16,17 0 0-16,-6 0-6 0,0 0 3 0,-3 0 2 15,2 0-2-15,1 0-1 0,-3 0 6 0,1 1-9 16,0 1 7-16,-9-2-2 0,14 1-2 0,-14-1 2 16,13 0 1-16,-13 0-1 0,10 0 0 0,-10 0-1 15,8 0 2-15,-8 0-3 0,6 1 1 0,-6-1 0 16,0 0 2-16,11 0-1 0,-11 0 0 0,8 2-3 16,-8-2 2-16,9 1 1 0,-9-1-1 0,10 0 2 15,-10 0-5-15,12 0 5 0,-12 0 0 0,15 0-3 16,-10 1 2-16,-5-1 0 0,14 0 2 0,-7 2-5 0,-7-2 2 15,14 1 2-15,-7 1 0 0,-7-2-3 0,14 0-2 16,-7 2 0-16,-7-2 6 0,12 1-5 16,-5 0 1-16,-7-1-2 0,9 1 3 0,-9-1-5 0,11 5 7 15,-4-4-2-15,-7-1 2 0,7 1 2 0,-7-1-1 16,10 3-3-16,-10-3 0 0,10 0 0 0,-10 0 3 16,9 0-2-16,-9 0 1 0,10 0-2 0,-10 0 3 15,12 2-1-15,-12-2 0 0,13 0-1 0,-5 0 2 16,-8 0 0-16,20-2-2 0,-13 2 0 0,2 0-2 15,-9 0 4-15,19-3-3 0,-9 3 3 0,-1 0-5 16,1-2 5-16,-2 2 0 0,-8 0-1 0,14-3-1 16,-7 3-3-16,-7 0 1 0,14-2 4 0,-14 2 0 15,11-1-3-15,-11 1 2 0,11-1-1 0,-11 1 1 16,12 1-5-16,-12-1 6 0,9-1-3 0,-9 1 1 16,0 0-1-16,12-3 0 0,-12 3 0 0,11 0 2 15,-11 0-3-15,9-2-2 0,-9 2 2 0,12-1 0 0,-7-1 2 16,-5 2 4-16,11 0-5 0,-11 0 3 15,14 0-3-15,-8-1 1 0,-6 1-2 0,15-1 1 16,-15 1-1-16,11-3 2 0,-5 3 1 0,-6 0-5 0,13-1 4 16,-13 1 0-16,9-2-3 0,-9 2 3 0,10-1-3 15,-10 1 2-15,10-3-4 0,-10 3 4 0,9 0-4 16,-9 0 5-16,9-2 0 0,-9 2 0 0,10-1 0 16,-10 1 0-16,10-2 2 0,-10 2-1 0,12-1-4 15,-12 1 4-15,11-2-3 0,-4 2 3 0,2-3-4 16,-9 3 3-16,12-1 3 0,-5-1 3 0,2-1 6 15,-9 3 0-15,14-1 8 0,-6-1-3 0,0 1 3 16,0 0-1-16,0-1-2 0,1 1-1 0,-9 1 1 16,14-2-2-16,-9 1-1 0,4-1-5 0,-9 2 3 0,13-2-5 15,-13 2 0-15,12-2 1 0,-7 2-3 16,-5 0 2-16,11 0-4 0,-11 0 5 0,10-3-6 16,-10 3 2-16,9 0-2 0,-9 0-1 0,0 0-1 15,10 0-1-15,-10 0 0 0,0 0 2 0,0 0-1 0,11 0 3 16,-11 0-5-16,0 0 6 0,9 0-6 15,-9 0 3-15,0 0-1 0,8 0 1 0,-8 0-3 0,0 0 4 16,11 2-1-16,-11-2-2 0,0 0 0 0,11 0 3 16,-11 0-3-16,7 1 3 0,-7-1-2 0,11 0 0 15,-11 0-3-15,7 2 4 0,-7-2-3 0,13 0 1 16,-13 0 2-16,0 0-1 0,13 0-1 0,-8 2 2 16,-5-2-5-16,11 1 3 0,-11-1 0 0,11 1-1 15,-11-1 0-15,10 1 3 0,-10-1-2 0,12 2-2 16,-12-2 2-16,10 1 1 0,-10-1-1 0,11 0 3 15,-11 0-3-15,9 1-2 0,-9-1 0 0,9 2 4 16,-9-2-5-16,9 1 2 0,-9-1-1 0,9 2 5 0,-9-2-4 16,7 0 2-16,-7 0 0 0,9 1-2 15,-9-1 1-15,9 0 0 0,-9 0 0 0,9 3 0 0,-9-3 0 16,9 0-1-16,-9 0-1 0,0 0 2 0,15 0 1 16,-8 2-2-16,-7-2 4 0,12 1-4 15,-12-1 1-15,13 1 1 0,-7 1 0 0,-6-2-2 0,12 1 1 16,-12-1 0-16,12 2 1 0,-5 0 1 0,0-1-1 15,-7-1-2-15,11 2 1 0,-4-2 2 0,-7 0-3 16,12 3 0-16,-12-3 3 0,13 0-1 0,-13 0 0 16,13 1 0-16,-5-1 0 0,-8 0 2 0,12 2-2 15,-12-2-2-15,11 1 1 0,-11-1 4 0,11 0-4 16,-3 0 2-16,-8 0-5 0,10 0 3 0,-10 0-3 16,13 0 2-16,-8 1 0 0,-5-1-2 0,10 0 2 0,-10 0 1 15,10 0 0-15,-10 0 0 0,13 2 1 0,-13-2 1 16,10 1-2-16,-10-1 0 0,10 1 0 0,-10-1-1 15,11 0 2-15,-11 0 4 0,10 2-6 0,-10-2 0 16,10 1 0-16,-10-1 0 0,9-1 1 16,-9 1 2-16,11 0-1 0,-11 0 1 0,12 1-2 15,-6-1-1-15,-6 0 0 0,12 2 0 0,-12-2 2 0,11 0 3 16,-4 0-4-16,-7 0 3 0,11 0-3 0,-4 0-1 16,-7 0 2-16,11 2 1 0,-11-2-5 0,11 0 4 15,-11 0-2-15,12-2 2 0,-12 2-2 0,13 0 3 16,-13 0-3-16,11-2 4 0,-11 2-4 0,13 0 3 15,-7 2-1-15,-6-2 0 0,11-2-2 0,-11 2-1 16,12-1 1-16,-12 1 4 0,14-2-5 0,-6 2 1 16,1 0 2-16,-9 0 0 0,14 0-2 0,-5-1 1 15,-9 1-1-15,14-1 2 0,-7 1-4 0,-7 0 5 16,13-2-3-16,-13 2 0 0,15-1-1 0,-8 0 4 0,-7 1 0 16,12-2-3-16,-12 2-2 0,12 0 3 0,-12 0-1 15,8 0-1-15,-8 0 1 0,8-1 4 0,-8 1-6 16,0 0 3-16,14 1-2 0,-14-1 6 0,5 2-7 15,-5-2 2-15,0 0 1 0,10 1-2 0,-10-1-1 16,0 0 2-16,7 1 0 0,-7-1 0 0,0 0 0 16,0 0 4-16,11-1-2 0,-11 1 1 0,0 0-2 15,10 1-4-15,-10-1 3 0,9 2 3 0,-9-2-1 16,9 0 1-16,-9 0-1 0,0 0-1 0,12-2-1 16,-12 2 5-16,10 2-5 0,-10-2-1 0,9 0 4 15,-9 0 0-15,10 1-2 0,-10-1-2 0,10 0 2 16,-10 0 3-16,6 1-3 0,-6-1-1 0,0 0-2 0,0 0 5 15,11-2-1-15,-11 2 0 0,9 1 2 16,-9-1-2-16,0 0 0 0,10-1 2 0,-10 1-3 0,0 0 2 16,10 0-1-16,-10 0-5 0,11-2 3 0,-11 2 2 15,10-1 0-15,-10 1 0 0,11 0-6 0,-11 0 6 16,13-1-2-16,-7-1 5 0,-6 2-4 16,15-1 0-16,-8 1 0 0,-7 0 1 0,16 0 1 0,-8 0 0 15,-8 0 0-15,15-3-1 0,-8 1-1 0,0 2 0 16,-7 0 0-16,14-1 0 0,-7 0-3 0,-7 1 5 15,10-1-4-15,-10 1 5 0,13-1-3 16,-13 1 3-16,11-2-3 0,-11 2 1 0,13-2-2 0,-8 1 1 16,-5 1 0-16,10-3 0 0,-10 3 0 0,12 0-1 15,-12 0 3-15,10-3-2 0,-10 3 0 0,9-1-1 16,-9 1 1-16,9-2-1 0,-9 2-2 0,0 0 2 16,11 0 3-16,-11 0-1 0,8-1-2 0,-8 1 1 15,0 0-5-15,0 0 5 0,11-1-1 0,-11 1 2 0,0 0-3 16,0 0 2-16,10-1-1 0,-10 1-1 15,0 0 1-15,0 0 1 0,0 0-2 0,0 0 4 0,0 0-2 16,0 0 3-16,7 1-3 0,-7-1-2 0,0 0 1 16,0 0 1-16,0 0-3 0,0 0 6 15,0 0-1-15,12-1-4 0,-12 1 3 0,0 0 2 0,0 0-3 16,0 0 2-16,9 0-1 0,-9 0-1 0,0 0-1 16,0 0 0-16,0 0-1 0,9 0 5 0,-9 0-3 15,0 0 0-15,0 0-3 0,0 0 4 0,0 0-3 16,10 0 5-16,-10 0-1 0,0 0-2 0,0 0 4 15,0 0 0-15,0 0 8 0,0 0 4 0,0 0-1 16,0 0 4-16,0 0 2 0,0 0 1 0,0 0 2 16,0 0 2-16,0 0 1 0,0 0 7 0,0 0-1 0,0 0 1 15,0 0 0-15,5-4-6 0,-5 4-2 16,0 0-3-16,0 0-1 0,0 0-7 0,0 0 0 16,0 0 0-16,0 0-6 0,0 0 4 0,0 0-4 0,0 0 0 15,-18-8 2-15,18 8-6 0,0 0-2 16,-9-2 4-16,9 2-6 0,0 0 4 0,-9-2-1 0,9 2-4 15,-9-1 3-15,9 1 0 0,0 0 2 0,-9-1-2 16,9 1 0-16,0 0 0 0,-10-4-1 0,10 4 4 16,0 0-6-16,-13-1 2 0,13 1 1 0,-7-3 0 15,7 3-3-15,-8-2 3 0,8 2-4 0,0 0-1 16,-12-3 2-16,12 3 3 0,-6-2-3 0,6 2-1 16,0 0-1-16,-10-3 5 0,10 3-3 0,-8-3 1 0,8 3-1 15,-6-1 2-15,6 1-2 0,0 0-1 16,-9-3 1-16,9 3-1 0,-9-2 3 0,9 2-2 0,0 0 0 15,-8-3-2-15,8 3 2 0,0 0-4 0,-7-2 5 16,7 2 1-16,0 0-2 0,-8-2-2 16,8 2 4-16,0 0-1 0,0 0-2 0,-9-3 2 15,9 3 0-15,0 0 0 0,0 0 2 0,0 0 1 0,0 0-2 16,0 0-1-16,0 0 1 0,-8-2 0 0,8 2 3 16,0 0 1-16,0 0-3 0,0 0-3 0,0 0-3 15,0 0 9-15,0 0-5 0,0 0 3 0,0 0-1 16,0 0-2-16,0 0-1 0,0 0-1 0,0 0 2 15,0 0-3-15,0 0 1 0,0 0 3 0,0 0-3 16,0 0 1-16,0 0-1 0,0 0 0 0,0 0 0 16,23 7 2-16,-23-7-1 0,8 3-3 0,-8-3 6 15,9 2 0-15,-9-2-5 0,10 2 3 0,-2-2-3 16,-8 0 0-16,10 3 4 0,-2-2 1 0,-8-1-8 0,10 3 7 16,-4-3-4-16,-6 0 5 0,14 1-1 0,-7-1 0 15,-7 0-2-15,14 1-2 0,-14-1 2 0,9 0 2 16,-9 0-4-16,9 3 0 0,-9-3 2 0,8 1 1 15,-8-1-6-15,8 0 6 0,-8 0 1 0,0 0-4 16,12 0 2-16,-12 0-3 0,7 1-3 0,-7-1 6 16,0 0-1-16,7 3 6 0,-7-3-6 0,0 0 0 15,7 4 4-15,-7-4-6 0,4 4 1 0,-4-4 2 16,0 0-2-16,5 4 4 0,-5-4-2 0,0 0-7 16,0 0 1-16,7 3 5 0,-7-3-4 0,0 0 5 15,0 0-3-15,0 0 0 0,0 0 4 0,7 4 1 16,-7-4-2-16,0 0 1 0,0 0-2 0,0 0 3 15,0 0-6-15,0 0 2 0,0 0 3 0,0 0-1 0,6 2 0 16,-6-2 0-16,0 0-1 0,0 0 2 0,0 0-1 16,0 0 3-16,0 0-4 0,0 0 0 15,0 0 0-15,0 0 2 0,0 0-2 0,0 0 1 0,0 0 0 16,0 0-3-16,0 0 1 0,0 0 6 0,0 0-3 16,0 0-2-16,0 0-1 0,0 0 2 0,0 0-2 15,0 0-1-15,0 0 3 0,0 0-1 0,0 0 0 16,0 0 0-16,0 0-1 0,0 0-3 0,0 0 5 15,0 0 1-15,0 0-2 0,0 0 2 0,0 0-2 16,-18 6 1-16,18-6 0 0,-7 5 1 0,7-5-4 16,-10 5 1-16,6-3 0 0,4-2 2 0,-11 5-5 15,6-2 4-15,-1-1-2 0,6-2 2 0,-12 8-1 16,7-4 1-16,0-1 2 0,-2 1 1 0,2-1-3 0,-3 2-2 16,3-3 0-16,5-2 3 0,-10 9-4 15,7-6 1-15,3-3 4 0,-8 8-3 0,4-7 1 16,4-1-2-16,-5 6 4 0,1-2 0 0,4-4-1 0,-4 6 0 15,4-6-1-15,-4 5 3 0,4-5-3 16,0 0 0-16,-5 6-3 0,5-6 6 0,0 0-3 16,0 0 0-16,0 0 2 0,-2 6 1 0,2-6 0 0,0 0-4 15,0 0 3-15,0 0-1 0,-4 6-2 0,4-6 3 16,0 0 0-16,0 0-1 0,0 0-1 0,0 0 3 16,0 0-2-16,0 0-6 0,0 0 8 0,0 0 0 15,0 0 0-15,0 0-1 0,0 0 2 0,-2 9-4 16,2-9 1-16,0 0-1 0,0 0 5 0,0 0-13 15,0 0-15-15,0 0-13 0,0 0-25 0,0 0-22 16,0 0-34-16,0 9-34 0,0-9-45 0,0 0-65 16,0 0-175-16,0 0-474 0,0 0 209 0</inkml:trace>
  </inkml:traceGroup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5:37:55.56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5BD4509-0E66-4E1C-A0E4-BC1FE8CD8C2A}" emma:medium="tactile" emma:mode="ink">
          <msink:context xmlns:msink="http://schemas.microsoft.com/ink/2010/main" type="writingRegion" rotatedBoundingBox="14484,7823 24229,8112 24118,11848 14373,11559"/>
        </emma:interpretation>
      </emma:emma>
    </inkml:annotationXML>
    <inkml:traceGroup>
      <inkml:annotationXML>
        <emma:emma xmlns:emma="http://www.w3.org/2003/04/emma" version="1.0">
          <emma:interpretation id="{F9550C88-9988-4F4A-BD40-C94FD2BD4AED}" emma:medium="tactile" emma:mode="ink">
            <msink:context xmlns:msink="http://schemas.microsoft.com/ink/2010/main" type="paragraph" rotatedBoundingBox="15008,8458 22661,8057 22698,8756 15045,915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535335D-6640-4150-803F-8C31FA92EA67}" emma:medium="tactile" emma:mode="ink">
              <msink:context xmlns:msink="http://schemas.microsoft.com/ink/2010/main" type="line" rotatedBoundingBox="15008,8458 22661,8057 22698,8756 15045,9158"/>
            </emma:interpretation>
          </emma:emma>
        </inkml:annotationXML>
        <inkml:traceGroup>
          <inkml:annotationXML>
            <emma:emma xmlns:emma="http://www.w3.org/2003/04/emma" version="1.0">
              <emma:interpretation id="{9DAF8F03-00AC-43C4-AF38-F57D68E3E442}" emma:medium="tactile" emma:mode="ink">
                <msink:context xmlns:msink="http://schemas.microsoft.com/ink/2010/main" type="inkWord" rotatedBoundingBox="15010,8495 17610,8359 17638,8895 15038,9031"/>
              </emma:interpretation>
            </emma:emma>
          </inkml:annotationXML>
          <inkml:trace contextRef="#ctx0" brushRef="#br0">15549 8697 32 0,'0'0'130'0,"0"0"-14"0,0 0 0 0,0 0-11 16,0 0-4-16,0 0-1 0,-12-2-11 0,12 2 4 15,0 0-10-15,0 0-5 0,0 0-9 0,0 0 1 16,0 0-8-16,-13 0 2 0,13 0 0 0,0 0-8 15,0 0 3-15,0 0-1 0,0 0-2 0,0 0 4 16,0 0 2-16,0 0-5 0,-9 0-4 0,9 0 3 0,0 0-5 16,0 0 2-16,0 0-6 0,0 0-1 0,0 0-9 15,0 0-2-15,0 0 1 0,0 0-6 0,0 0-1 16,0 0 7-16,0 0 0 0,0 0 2 0,0 0 1 16,0 0-4-16,0 0 0 0,25-5 0 0,-25 5 1 15,10-2 0-15,-10 2 1 0,14-1-6 0,-8 0 0 16,-6 1 0-16,13-2-4 0,-4 1 1 0,-9 1 1 15,14-3-4-15,-5 2 1 0,-1 0 0 0,-8 1-2 16,12-3-4-16,-3 2 0 0,-2 0-4 0,-7 1 0 16,11-3 1-16,-11 3-3 0,13 0 0 0,-13 0 0 15,11-1-4-15,-11 1-5 0,12-1 5 0,-12 1-2 16,9-2-4-16,-9 2 5 0,8 0-3 0,-8 0-1 16,0 0-2-16,0 0 0 0,13 0 3 0,-13 0-4 15,7-1 0-15,-7 1 2 0,0 0-2 0,0 0 2 16,14 0-1-16,-14 0 2 0,6 1-4 0,-6-1-1 15,0 0 2-15,12-1-1 0,-12 1 2 0,9-2-2 16,-9 2 1-16,0 0-2 0,13 2 2 0,-13-2 0 16,7-2-1-16,-7 2-2 0,0 0 3 0,13 0-3 15,-13 0 1-15,6-1 2 0,-6 1-2 0,0 0 3 0,0 0-6 16,9-2 1-16,-9 2 3 0,0 0 0 0,0 0-3 16,0 0 0-16,0 0 2 0,0 0 0 0,0 0-2 15,0 0 2-15,0 0-6 0,0 0 4 0,0 0-3 16,12 0-1-16,-12 0 3 0,0 0-7 0,0 0-2 15,0 0-3-15,0 0-2 0,0 0-4 0,0 0 0 16,0 0 0-16,0 0-6 0,0 0 2 0,0 0-4 16,0 0-1-16,0 0-4 0,0 0-5 0,0 0-6 15,0 0-16-15,0 0 3 0,0 0-19 0,0 0-11 0,0 0-14 16,0 0-21-16,0 0-27 0,0 0-57 16,0 0-109-16,0 0-342 0,0 0 151 0</inkml:trace>
          <inkml:trace contextRef="#ctx0" brushRef="#br0" timeOffset="720.47">15707 8553 143 0,'0'0'155'0,"0"0"-9"15,0 0-13-15,0 0-3 0,0 0-1 0,0 0-8 0,0 0-9 16,0 0-7-16,0 0-2 0,0 0-10 0,0 0-5 15,0 0-10-15,0 0-7 0,0 0-8 0,0 0-5 16,0 0-17-16,0 0 8 0,0 0-3 0,0 0-3 16,0 0-3-16,0 0 0 0,0 0 0 0,0 0-1 15,0 0 0-15,0 0 1 0,0 0-3 16,0 0-1-16,0 0-6 0,0 0 5 0,-3 23 4 0,3-23 3 16,0 0-4-16,-1 9-2 0,1-9-2 0,-1 8-2 15,1-8 2-15,0 0-10 0,1 12 2 0,-1-12-3 0,-1 7-4 16,1-7 1-16,0 0 1 0,-2 10-1 15,2-10 0-15,2 8-3 0,-2-8-2 0,1 7 3 16,-1-7-1-16,0 0-2 0,0 12 2 0,0-12-4 0,0 8-4 16,0-8 2-16,0 8 1 0,0-8-1 0,0 8 2 15,0-8 0-15,0 7 1 0,0-7-3 0,1 10-1 16,-1-10-1-16,0 0-2 0,-1 12-2 0,1-12 0 16,1 7 1-16,-1-7-1 0,2 8 0 0,-2-8-1 15,0 8-1-15,0-8 2 0,0 0-5 0,1 11 8 16,-1-11-5-16,0 0 2 0,-1 11-4 0,1-11 1 15,1 8-2-15,-1-8 1 0,1 9 2 0,-1-9 0 16,1 8 2-16,-1-8 1 0,4 7-3 0,-4-7 3 16,3 5 0-16,-3-5 0 0,2 6-4 0,-2-6 4 15,0 0-4-15,5 8 4 0,-5-8 2 0,4 4-3 0,-4-4 1 16,0 0 1-16,5 4-2 0,-5-4 1 16,0 0-1-16,3 6 1 0,-3-6 1 0,0 0-4 15,5 4 3-15,-5-4 0 0,0 0-5 0,0 0 5 0,0 0-4 16,9 2 3-16,-9-2 0 0,0 0-1 15,0 0-4-15,0 0 0 0,0 0 2 0,5 3-2 0,-5-3 2 16,0 0-6-16,0 0-9 0,0 0-14 0,0 0-23 16,0 0-27-16,0 0-39 0,0 0-43 0,0 0-61 15,0 0-195-15,0 0-449 0,0 0 199 0</inkml:trace>
          <inkml:trace contextRef="#ctx0" brushRef="#br0" timeOffset="5600.35">16205 8654 22 0,'0'0'153'0,"0"0"-12"16,0 0-10-16,0 0-3 0,0 0-12 0,0 0-8 16,0 0-5-16,0 0-6 0,0 0-10 0,0 0-16 15,0 0 6-15,0 0-4 0,0 0 0 0,0 0-6 16,0 0 5-16,0 0-2 0,0 0 1 0,0 0-3 16,0 0 3-16,0 0-4 0,0 0 2 0,0 0-7 15,0 0 3-15,0 0-3 0,0 0-3 0,0 0-7 16,0 0 0-16,0 0-2 0,0 0-3 0,0 0 0 0,0 0-3 15,0 0-1-15,0 0-4 0,0 0-3 16,0 0-5-16,0 0 0 0,0 0-3 0,0 0-4 0,0 0 0 16,0 0-4-16,0 0-6 0,0 0 0 0,0 0-1 15,0 0-2-15,0 0 1 0,0 0-1 16,0 0 0-16,-7 14 1 0,7-14 2 0,0 0 0 0,4 6 1 16,-4-6 4-16,0 0 5 0,4 9-1 0,-4-9-1 15,3 5-2-15,-3-5 3 0,1 7-4 0,-1-7 3 16,3 7-3-16,-3-7-5 0,3 7 2 0,-3-7 1 15,1 7 1-15,-1-7-4 0,3 8-2 0,-3-8 1 16,2 6-1-16,-2-6-3 0,0 0 1 0,2 11 1 0,-2-11-2 16,2 7-1-16,-2-7-2 0,0 0 1 15,3 7-1-15,-3-7-1 0,3 5 0 0,-3-5-1 16,0 0-3-16,3 9 4 0,-3-9 1 0,4 3-6 0,-4-3 4 16,0 0-1-16,1 8 1 0,-1-8-3 15,0 0 2-15,0 0-1 0,4 7-2 0,-4-7 1 16,0 0-2-16,0 0 3 0,0 0-3 0,0 0 2 0,0 0 1 15,1 7 4-15,-1-7-8 0,0 0 6 0,0 0-4 16,0 0 3-16,0 0-1 0,0 0 3 0,0 0-4 16,0 0 2-16,0 0 0 0,0 0 3 0,0 0-2 15,0 0 1-15,0 0-2 0,0 0 3 0,0 0-2 16,0 0 3-16,0 0-2 0,0 0-1 0,0 0-1 16,0 0 3-16,0 0-4 0,0 0-4 0,0 0 4 15,4-19-1-15,-4 19-3 0,3-6 8 0,-3 6-8 16,1-9 2-16,-1 9-1 0,4-5-1 0,-4 5 2 15,3-9-2-15,-3 9 2 0,2-8-1 0,-1 1 0 16,-1 7 4-16,5-9-9 0,-5 9 8 0,2-9-3 16,-2 9 2-16,5-9-4 0,-5 9 2 0,4-9 1 15,-2 5-2-15,-2 4-1 0,5-11-2 0,-2 7-1 0,2-1 1 16,-5 5-1-16,4-6 5 0,-4 6-1 0,5-8-4 16,-5 8 4-16,4-6 2 0,-4 6 0 0,5-4-1 15,-5 4-3-15,4-7 3 0,-4 7-1 0,6-5 0 16,-6 5 1-16,4-5 0 0,-4 5-1 0,5-6-1 15,-5 6 3-15,5-2-3 0,-5 2 2 0,0 0 0 16,7-5 0-16,-7 5 1 0,0 0 0 0,0 0 1 16,6-3-3-16,-6 3 4 0,0 0-6 0,0 0 6 15,0 0-5-15,8-2 4 0,-8 2-4 0,0 0 3 16,5-4 0-16,-5 4-2 0,0 0 2 0,0 0-6 16,0 0 5-16,9-3 4 0,-9 3-4 0,0 0 4 15,0 0-4-15,10 0 1 0,-10 0-4 0,0 0 6 0,0 0-4 16,6-3 4-16,-6 3-4 0,0 0 3 0,0 0-5 15,0 0 5-15,0 0-4 0,8-2 2 0,-8 2 0 16,0 0 2-16,0 0 0 0,0 0-3 0,0 0 1 16,0 0-1-16,0 0-5 0,0 0 5 0,0 0-1 15,0 0 2-15,0 0-3 0,0 0 2 0,11 2 1 16,-11-2 1-16,0 0-2 0,0 0 2 0,0 0-4 16,3 7 2-16,-3-7 2 0,0 0-4 0,0 0 1 15,1 8 2-15,-1-8-1 0,0 0 2 0,3 7 0 16,-3-7 2-16,1 7-3 0,-1-7 3 0,0 0-4 15,0 0 5-15,1 8-6 0,-1-8 6 0,0 8-3 16,0-8 6-16,0 0-5 0,0 8 4 0,0-8-3 16,0 0 0-16,0 0 1 0,-1 12 0 0,1-12-1 15,0 0 0-15,1 8 0 0,-1-8 3 0,0 0-6 0,-1 10 8 16,1-10-5-16,-1 8 5 0,1-8 0 0,-2 10-3 16,2-10 6-16,-1 9-1 0,1-9-3 0,-1 6 0 15,1-6 1-15,-1 8-2 0,1-8 1 0,0 0 4 16,-2 10-6-16,2-10 5 15,0 0-5-15,0 11 1 0,0-11-3 0,-1 6 5 0,1-6 0 0,0 0-1 16,-1 9-5-16,1-9 5 0,0 0-1 0,1 10-3 16,-1-10-1-16,1 5 4 0,-1-5-1 0,0 0 0 15,0 0 0-15,-1 10-3 0,1-10 4 0,0 0-4 16,1 7 2-16,-1-7-4 0,0 0 0 0,0 0 2 16,0 0-1-16,0 0 1 0,3 7 2 0,-3-7 1 15,0 0 2-15,0 0 1 0,0 0-5 0,0 0 0 0,0 0 2 16,0 0-3-16,0 0 4 0,0 0-6 15,1 6 5-15,-1-6-1 0,0 0-1 0,0 0 3 16,0 0-4-16,0 0-3 0,0 0-15 0,0 0-17 0,0 0-16 16,0 0-27-16,0 0-23 0,0 0-32 0,0 0-37 15,0 0-45-15,0 0-240 0,0 0-491 16,0 0 218-16</inkml:trace>
          <inkml:trace contextRef="#ctx0" brushRef="#br0" timeOffset="6243.84">16571 8745 155 0,'0'0'146'16,"0"0"-11"-16,0 0-1 0,0 0-22 0,0 0 1 0,0 0-7 15,0 0-2-15,0 0-6 0,0 0-2 0,0 0-3 16,0 0-8-16,0 0 3 0,0 0-8 0,0 0 0 15,0 0-10-15,0 0 0 0,0 0-8 0,0 0 0 16,0 0-9-16,0 0-2 0,0 0-3 0,0 0-9 16,0 0 1-16,0 0-4 0,0 0-1 15,0 0 1-15,0 0-2 0,0 0 5 0,0 0 0 0,0 0 4 16,0 0-2-16,0 0 6 0,0 0 2 0,0 0 1 16,12 5-1-16,-12-5 0 0,6 2-1 0,-6-2 1 15,0 0 1-15,14 1-1 0,-14-1 2 0,13-1-4 16,-2 1-7-16,-4 0 1 0,-7 0-6 0,15-1-1 15,-8 0-9-15,-7 1 3 0,15-3-3 0,-9 2-2 16,-6 1-5-16,13-1-2 0,-7-1-1 0,-6 2-3 0,11 0-2 16,-11 0 6-16,7-2-4 0,-7 2-4 15,0 0 0-15,10-3 1 0,-10 3-1 0,0 0 2 0,0 0 2 16,0 0-3-16,8 0 1 0,-8 0 0 0,0 0-1 16,0 0 2-16,0 0-4 0,0 0 3 0,0 0-4 15,0 0 0-15,0 0-2 0,0 0 2 0,0 0-3 16,10 0 3-16,-10 0-7 0,0 0 5 0,0 0-6 15,0 0 1-15,0 0 1 0,0 0-3 0,0 0 0 16,0 0 0-16,0 0-11 0,0 0-5 0,0 0-10 16,0 0-9-16,0 0-11 0,0 0-12 0,0 0-17 15,0 0-25-15,0 0-25 0,0 0-36 0,0 0-21 16,0 0-50-16,0 0-158 0,0 0-424 0,0 0 189 16</inkml:trace>
          <inkml:trace contextRef="#ctx0" brushRef="#br0" timeOffset="6854.66">16852 8635 45 0,'0'0'178'0,"0"0"-18"16,4-5-12-16,-4 5-4 0,0 0-9 0,0 0-6 0,0 0-7 15,0 0-3-15,6-4-13 0,-6 4-1 0,0 0-5 16,0 0-3-16,0 0-12 0,0 0-1 0,0 0-11 16,0 0-5-16,0 0-4 0,0 0-7 0,0 0-5 15,0 0-6-15,0 0-5 0,0 0 0 0,0 0-2 16,0 0-2-16,0 0 1 0,0 0-1 0,0 0 2 16,8 12-3-16,-8-12 0 0,0 0 0 0,1 8 3 0,-1-8 4 15,0 0 1-15,1 9 4 0,-1-9 5 0,3 7-4 16,-3-7 2-16,1 7-4 0,-1-7-3 0,0 9-4 15,0-9 0-15,0 0-2 0,3 12 0 0,-3-7-4 16,0-5 2-16,0 10-4 0,0-10 0 0,0 9-4 16,0-9 2-16,1 12-4 0,0-7 4 0,-1-5-4 15,0 10 1-15,0-10-3 0,-1 9 3 0,1-9-7 16,-1 8 4-16,1-8 0 0,3 9 0 0,-1-4-4 16,-2-5 7-16,0 9-9 0,0-9 0 0,1 8-1 15,-1-8 0-15,1 8-2 0,-1-8 8 0,4 5-7 16,-4-5 0-16,4 6-2 0,-4-6-1 15,0 0 2-15,2 8-6 0,-2-8-1 0,0 0 1 0,0 0 0 0,6 5-3 16,-6-5-7-16,0 0 20 0,0 0-16 16,0 8 6-16,0-8-6 0,0 0 0 0,0 0-3 15,0 0 8-15,0 0-7 0,0 0 4 0,0 0 2 0,0 0-2 16,5 4-1-16,-5-4 1 0,0 0 1 0,0 0 1 16,0 0-2-16,0 0-1 0,0 0 1 0,0 0-6 15,0 0-7-15,0 0-20 0,0 0-26 0,0 0-29 16,0 0-32-16,0 0-29 0,0 0-40 0,0 0-36 15,0 0-79-15,0 0-160 0,0 0-495 0,0-26 219 16</inkml:trace>
          <inkml:trace contextRef="#ctx0" brushRef="#br0" timeOffset="7530.46">17080 8574 52 0,'0'0'110'16,"-7"-3"-5"-16,7 3 5 0,0 0-3 0,0 0 0 0,-8-3-7 16,8 3-5-16,0 0-4 0,0 0-4 15,0 0 1-15,0 0-10 0,0 0-3 0,0 0-4 16,0 0-9-16,-8-2 0 0,8 2-1 0,0 0-2 0,0 0-5 16,0 0 0-16,0 0 0 15,0 0-4-15,0 0-4 0,0 0 0 0,0 0-4 0,0 0 5 0,0 0 2 16,0 0-2-16,0 0 6 0,0 0 1 0,0 0 3 15,0 0-1-15,0 0-2 0,11 22 0 0,-9-18-2 16,-2-4 2-16,4 6 3 0,-1-2-4 0,-3-4 4 16,10 7-3-16,-7-2-4 0,-3-5-1 0,8 8-5 15,-5-4-3-15,-3-4 0 0,6 8-8 16,-1-5-2-16,-1 0-4 0,0 4-4 0,-4-7-2 0,5 11 1 16,-2-6-5-16,0 0 2 0,0 1-4 0,-3-6 0 15,5 11-2-15,-5-5 4 0,2 0-3 0,0 1-1 16,-2-7-1-16,0 13-3 0,0-5-1 0,0-2 5 0,0-6-3 15,0 14 1-15,1-7 0 0,-1 0-2 0,0-7-1 16,-1 14 2-16,-1-6-4 0,2-8 3 0,-1 16 0 16,1-11-3-16,0-5 1 0,-1 16 0 0,1-10-2 15,0-6 2-15,-1 13-3 0,-2-8 2 0,3-5 0 16,-2 10 0-16,-1-4-1 0,-1 0-8 16,0 0-20-16,1-1-12 0,-3-1-24 0,2 2-21 0,-2 1-30 15,1-2-30-15,-1-1-30 0,1 0-24 0,-2-1-230 16,2 2-458-16,5-5 203 0</inkml:trace>
          <inkml:trace contextRef="#ctx0" brushRef="#br0" timeOffset="9042.6">16160 8585 138 0,'0'0'136'0,"0"0"-18"0,0 0-6 16,0 0-6-16,0 0-10 0,0 0-10 0,0 0 0 16,2-5-6-16,-2 5-2 0,0 0-11 0,0 0-2 15,0 0-12-15,0 0 7 0,0 0-7 0,0 0-2 16,0 0 1-16,0 0-1 0,0 0-3 0,0 0 0 16,0 0-7-16,0 0 3 0,0 0-5 0,0 0-3 15,0 0 4-15,0 0-9 0,0 0-5 0,0 0 6 16,0 0-7-16,0 0 2 0,0 0 1 0,0 0-2 15,0 0-6-15,0 0 4 0,0 0 2 0,0 0 0 0,0 0-4 16,0 0 1-16,0 0-2 0,0 0-3 16,0 0 7-16,0 0-6 0,0 0 2 0,0 0 1 15,0 0-2-15,0 0 3 0,-24 0-1 0,24 0 1 0,0 0-3 16,-12 5 3-16,12-5 1 0,-8 6-1 0,8-6 1 16,-7 6-3-16,2-3 3 0,0 2-2 0,5-5-2 15,-7 8 0-15,1-4 2 0,1 1-3 0,1-1 4 16,1 1-1-16,-4-1 2 0,7-4-3 0,-7 11-1 15,3-6-3-15,0 0 0 0,1-1-6 0,3-4 4 16,-7 10 0-16,6-5-3 0,-2 0 2 0,0 2 2 16,3-7-4-16,-2 10 2 0,1-4-3 0,1-6 0 15,-2 13 1-15,1-7 2 0,1-6-3 0,0 13 3 16,1-5-2-16,-1-1-4 0,2 1 0 0,-2-8 3 0,0 14 0 16,0-6-3-16,1 1-1 0,0-1 3 15,-1-1-1-15,0 1-3 0,0-8 4 0,-1 13 1 16,2-3-1-16,-1-10 2 0,1 11-1 0,1-7-2 0,-2-4-1 15,0 12 3-15,1-7-3 0,-1-5-1 16,3 12 0-16,-2-8 2 0,-1-4 1 0,7 8 3 16,-1-6-1-16,0 1-2 0,-1-1 2 0,-5-2-2 0,17 5-1 15,-7-2-3-15,1-1 1 0,0 0-2 0,-2-2 0 16,1 2-1-16,-4-1-1 0,-6-1-1 0,12 2-6 16,-12-2-11-16,10 0-12 0,-10 0-7 0,6 3-14 15,-6-3-2-15,0 0-16 0,5 4-17 0,-5-4-22 16,0 0-34-16,0 0-21 0,0 0-53 0,0 0-169 0,0 0-414 15,-20 5 184-15</inkml:trace>
          <inkml:trace contextRef="#ctx0" brushRef="#br0" timeOffset="10372.69">17342 8763 115 0,'0'0'152'0,"0"0"-17"16,0 0-6-16,0 0-9 0,0 0-8 0,0 0-9 16,0 0-3-16,0 0-5 0,0 0-12 0,0 0-5 15,0 0-8-15,0 0 3 0,0 0-11 0,0 0-9 16,0 0-5-16,0 0-6 0,0 0-2 0,0 0 0 15,0 0-4-15,0 0 1 0,0 0-1 0,0 0 1 16,0 0 0-16,0 0 5 0,0 0-3 0,0 0 3 16,0 0 1-16,0 0-2 0,16 9-3 0,-16-9 4 15,0 0-3-15,13 0 5 0,-6 0-1 0,-7 0 1 0,11 0-5 16,-11 0 2-16,12 1-3 0,-6 2-2 16,-6-3 0-16,13 0 1 0,-13 0-2 0,11 0 0 15,-2 0-1-15,-9 0-3 0,13 0-5 0,-7 0 1 0,-6 0-4 16,14-1 2-16,-14 1-6 0,13 0-1 0,-4 0-1 15,-9 0-1-15,14 0-4 0,-7-2 4 0,1 4-5 16,-8-2 1-16,13-3-3 0,-6 3 2 0,-7 0-5 16,14 0 2-16,-14 0 0 0,11-2-2 0,-11 2 0 15,13 2-1-15,-13-2-3 0,6-2-1 0,-6 2 7 16,11-1-5-16,-11 1-2 0,0 0 1 0,12 0-1 16,-12 0 0-16,0 0-3 0,9 0 5 0,-9 0 0 15,0 0 0-15,0 0 0 0,0 0-1 0,0 0-2 16,12 0 0-16,-12 0 2 0,0 0-5 0,0 0 2 15,0 0 1-15,0 0-2 0,0 0 3 0,0 0-3 16,0 0 5-16,0 0-5 0,0 0 1 0,0 0-5 16,0 0-2-16,0 0-11 0,0 0-1 0,0 0-12 15,0 0-13-15,0 0-11 0,0 0-13 0,0 0-15 16,0 0-21-16,0 0-12 0,0 0-27 0,0 0-37 16,0 0-165-16,0 0-375 0,0 0 167 0</inkml:trace>
          <inkml:trace contextRef="#ctx0" brushRef="#br0" timeOffset="11132.28">17508 8674 8 0,'0'0'155'16,"0"0"-6"-16,-3-7-5 0,3 7-13 0,0 0-6 15,0 0-6-15,0 0-2 0,0 0-6 0,0 0-5 16,0 0-7-16,0 0-9 0,0 0-4 0,0 0-6 16,0 0-10-16,0 0-7 0,0 0-5 15,0 0-2-15,0 0-11 0,0 0 1 0,0 0-3 0,0 0 0 16,0 0 1-16,0 0-1 0,0 0-2 0,0 0 5 16,-6 19-1-16,6-19 3 0,-3 7-5 0,3-7-3 15,0 11 3-15,0-11-4 0,-2 9 0 0,2-9 0 16,-2 12 0-16,2-7-4 0,0-5-1 0,-2 11-1 0,2-11-3 15,-1 10-2-15,1-10 10 0,0 11-5 16,0-11-1-16,-1 11-1 0,1-4 0 0,0-7-6 16,0 9 9-16,0-9-6 0,0 12 1 0,0-12-3 0,1 8-3 15,-1-1-3-15,0-7 3 0,0 8-3 0,0-8 0 16,0 0 2-16,-1 13-5 0,1-13-1 16,0 8 4-16,0-8-4 0,1 7-2 0,-1-7-1 0,0 0 5 15,0 10-2-15,0-10-2 0,0 0 0 0,0 9-1 16,0-9 0-16,3 5 0 0,-3-5 2 0,0 0 4 15,2 8-1-15,-2-8 1 0,2 5 2 0,-2-5-1 16,3 7-4-16,-3-7 2 0,0 0-1 0,0 0 2 16,5 4-3-16,-5-4-2 0,0 0 1 0,0 0-9 15,7 2-4-15,-7-2-17 0,0 0-23 0,0 0-25 16,0 0-28-16,0 0-38 0,0 0-61 0,0 0-46 16,0 0-224-16,0 0-498 0,0 0 221 0</inkml:trace>
          <inkml:trace contextRef="#ctx0" brushRef="#br0" timeOffset="-1154.54">15015 8576 70 0,'0'0'125'0,"0"0"-9"16,0 0-7-16,11-17-5 0,-11 17-9 0,0 0 1 15,0 0-11-15,0 0-7 0,0 0-5 0,0 0-4 16,0 0-5-16,0 0-5 0,0 0-2 0,0 0-3 0,0 0-9 16,0 0 9-16,0 0-5 0,0 0 4 0,0 0-5 15,0 0-1-15,0 0-4 0,0 0 5 16,0 0-5-16,0 0 5 0,0 0-4 0,0 0 6 0,0 0-4 16,0 0-1-16,0 0-5 0,0 0 2 0,0 0-19 15,0 0 11-15,0 0-4 0,0 0-5 0,0 0-4 16,0 0 1-16,0 0-3 0,0 0-4 0,0 0-2 15,0 0-2-15,0 0-5 0,0 0 6 0,0 0-4 16,0 0 3-16,0 0 1 0,0 0-1 0,7 12 1 0,-7-12 1 16,0 0 4-16,3 7 1 0,-3-7 4 15,2 5-1-15,-2-5 1 0,4 8-4 0,-4-8 4 16,2 7 2-16,-2-7 2 0,2 7-4 0,-2-7-3 0,1 7 3 16,-1-7 3-16,2 8-7 0,-2-8-2 0,2 7 1 15,-2-7 0-15,0 8-2 0,0-8 1 0,4 9-4 16,-4-9 2-16,0 7-3 0,0-7-2 0,2 7 2 15,-2-7 0-15,0 8-1 0,0-8 1 0,0 0-2 16,1 8-2-16,-1-8-2 0,2 6 3 0,-2-6-2 16,0 0 2-16,1 8-5 0,-1-8 0 0,0 0 2 15,1 7-1-15,-1-7-1 0,0 0 1 0,0 0 0 16,3 8 0-16,-3-8 0 0,0 0-3 0,0 0 1 16,1 6 2-16,-1-6-2 0,0 0 3 0,0 0-3 15,2 8-2-15,-2-8 0 0,0 0 2 0,0 0 0 16,6 4 0-16,-6-4-1 0,0 0-1 0,0 0 0 15,0 0 0-15,2 5 3 0,-2-5-3 0,0 0-2 16,3 7 6-16,-3-7-3 0,0 0 1 0,0 0-1 16,0 0-6-16,0 0 6 0,1 8-1 0,-1-8-1 15,0 0 3-15,0 0-1 0,0 0 3 0,0 0-4 0,0 0-1 16,0 0 1-16,0 0 1 0,0 0-3 16,0 0 2-16,0 0-1 0,0 0 2 0,-1 9-1 15,1-9 2-15,0 0-1 0,0 0-1 0,0 0 2 0,0 0 0 16,0 0-1-16,0 0 2 0,0 0 0 0,0 0-1 15,0 0 2-15,0 0 1 0,0 0-3 0,0 0 3 16,0 0 1-16,0 0-5 0,0 0 3 0,0 0 3 16,0 0 1-16,0 0 1 0,0 0 5 0,0 0-1 15,0 0-7-15,0 0 5 0,0 0-4 0,0 0 0 16,0 0 2-16,0 0-2 0,0 0-2 0,0 0 1 16,0 0-4-16,0 0 0 0,4-24 1 0,-4 24 4 15,0 0-5-15,2-9 0 0,-2 9-3 0,4-8 4 16,-4 8-3-16,3-6-2 0,2 2 4 0,-5 4-1 0,3-9-1 15,-3 9-2-15,6-10 0 0,-4 6 5 0,-2 4-3 16,4-9-1-16,-4 9 1 0,4-9 3 16,-4 9-6-16,5-7 3 0,-5 7-4 0,4-7 5 0,-4 7-4 15,4-7 1-15,-4 7-1 0,2-6 3 0,-2 6 1 16,3-7-2-16,-3 7 1 0,4-4 1 0,-4 4-3 16,3-7 1-16,-3 7-3 0,2-8 6 0,-2 8-4 15,0 0 3-15,7-8-1 0,-7 8 2 0,4-5-1 16,-4 5-1-16,3-7-2 0,-3 7 2 0,0 0-2 15,3-7 7-15,-3 7-7 0,3-4 2 0,-3 4 0 16,0 0-2-16,4-10 2 0,-4 10 2 0,3-5-1 16,-3 5-1-16,0 0-1 0,7-5 1 0,-7 5 3 15,3-5-1-15,-3 5-4 0,5-4 3 0,-5 4-1 16,0 0 2-16,4-7-5 0,-4 7 5 0,0 0-4 0,3-8 1 16,-3 8-1-16,6-5 5 0,-6 5-3 15,3-5 0-15,-3 5 2 0,0 0-3 0,8-6-1 0,-8 6 1 16,0 0-1-16,4-6 1 0,-4 6-1 15,0 0 2-15,5-5 0 0,-5 5 0 0,3-5-1 0,-3 5 1 16,0 0-4-16,5-6 7 0,-5 6-5 0,0 0 2 16,0 0 0-16,6-4 0 0,-6 4-3 0,0 0 6 15,0 0-5-15,0 0-3 0,0 0 4 0,6-4 0 16,-6 4-2-16,0 0 2 0,0 0-3 0,0 0 3 16,0 0-2-16,0 0 2 0,0 0 0 0,0 0 0 15,0 0-2-15,0 0 2 0,0 0-6 0,0 0 7 0,0 0-3 16,0 0-3-16,12 6 4 0,-12-6 0 15,0 0 2-15,0 0 0 0,4 6-6 0,-4-6 6 16,0 0 1-16,5 5 0 0,-5-5-7 0,0 0 5 0,0 0 2 16,1 8 0-16,-1-8-3 0,0 0 0 15,1 8 4-15,-1-8 2 0,0 0-3 0,2 7-2 0,-2-7 1 16,0 0 4-16,0 0-10 0,2 6 8 0,-2-6-1 16,0 0 2-16,0 0 0 0,-1 11-3 0,1-11 3 15,0 0-3-15,0 0 2 0,0 12 1 0,0-12 0 16,0 0 0-16,-3 9 3 0,3-9-4 0,0 0 4 15,-2 6-3-15,2-6-1 0,0 0 1 0,-4 8-1 16,4-8 5-16,-2 7-4 0,2-7 2 0,-2 8-7 16,2-8 4-16,-2 6 2 0,2-6 1 0,-3 5-5 15,3-5 3-15,-1 10-3 0,1-10 5 0,0 0-2 16,-2 8 1-16,2-8-4 0,-2 9 3 0,2-9 1 16,0 0-3-16,-3 9 1 0,3-9 3 0,-2 6-4 15,2-6 4-15,-4 7-2 0,4-7-2 0,0 0 1 16,1 9 0-16,-1-9 0 0,0 0-3 0,-1 9 1 15,1-9 0-15,0 0 2 0,-4 11 0 0,4-11-2 0,0 6 0 16,0-6 3-16,0 0 1 0,0 0-3 0,-2 9 1 16,2-9-1-16,0 0-1 0,0 0 1 15,2 10-1-15,-2-10 0 0,0 0 3 0,2 7-1 0,-2-7 2 16,0 0-1-16,4 6-2 0,-4-6-1 0,0 0 5 16,3 6-6-16,-3-6 1 0,4 5 3 0,-4-5-2 15,0 0-1-15,2 6 0 0,-2-6 0 0,0 0 1 16,3 6 1-16,-3-6 1 0,0 0-2 0,0 0 0 15,7 2-1-15,-7-2-1 0,0 0 4 0,0 0-2 16,0 0-3-16,0 0 7 0,3 5-2 0,-3-5-1 16,0 0 0-16,0 0-1 0,0 0-1 0,0 0 3 15,0 0-3-15,5 7 6 0,-5-7-4 0,0 0 0 16,0 0-2-16,0 0 3 0,9 0-2 0,-9 0-4 0,0 0 2 16,0 0 2-16,0 0-1 0,8 0 2 15,-8 0-3-15,0 0 1 0,0 0 0 0,0 0 2 16,0 0-3-16,9 3 2 0,-9-3 4 0,0 0-5 0,0 0 3 15,0 0-1-15,0 0-3 0,0 0 5 0,0 0-9 16,0 0-6-16,0 0-10 0,0 0-17 0,0 0-27 16,0 0-27-16,0 0-28 0,0 0-36 0,0 0-33 15,0 0-223-15,0 0-447 0,0 0 198 0</inkml:trace>
        </inkml:traceGroup>
        <inkml:traceGroup>
          <inkml:annotationXML>
            <emma:emma xmlns:emma="http://www.w3.org/2003/04/emma" version="1.0">
              <emma:interpretation id="{EB44BAD4-8910-4C80-9E88-ABAC5CD606E8}" emma:medium="tactile" emma:mode="ink">
                <msink:context xmlns:msink="http://schemas.microsoft.com/ink/2010/main" type="inkWord" rotatedBoundingBox="17873,8662 20480,8526 20498,8872 17891,9009"/>
              </emma:interpretation>
            </emma:emma>
          </inkml:annotationXML>
          <inkml:trace contextRef="#ctx0" brushRef="#br0" timeOffset="11891.65">17893 8755 12 0,'0'0'178'0,"0"0"-11"16,0 0-9-16,0 0-6 0,0 0-12 0,0 0-7 15,0 0-5-15,0 0-7 0,0 0-7 0,0 0-5 16,0 0-1-16,0 0-7 0,0 0-9 0,0 0-11 16,0 0-3-16,0 0-7 0,0 0-9 0,0 0-6 15,0 0-5-15,0 0-7 0,0 0-4 0,0 0 0 16,0 0-5-16,0 0-6 0,0 0 2 0,0 0-4 15,0 0-1-15,-9 18-4 0,9-18 0 0,0 0-5 16,0 0 4-16,0 0-7 0,-4 11 7 0,4-11-1 16,0 0 1-16,0 0-1 0,0 0 3 0,0 0 7 15,2 6 1-15,-2-6 9 0,0 0 2 0,0 0-3 16,4 6 3-16,-4-6-2 0,0 0-2 0,0 0-3 0,0 0-4 16,0 0 1-16,0 0-6 0,16-7 1 15,-16 7-1-15,0 0-3 0,0 0-3 0,9-5 1 16,-9 5-1-16,0 0-1 0,7-4-1 0,-7 4-2 0,0 0 1 15,2-7-1-15,-2 7-3 0,0 0-3 0,4-6 3 16,-4 6-4-16,0 0 0 0,0 0 0 0,5-5-6 16,-5 5 2-16,0 0-5 0,0 0 0 0,0 0-3 15,0 0-7-15,0 0-7 0,0 0-8 0,0 0-13 16,0 0-10-16,-16-4-14 0,16 4-19 0,0 0-16 16,0 0-17-16,0 0-24 0,-12 6-23 0,12-6-30 15,0 0-196-15,-8 3-419 0,8-3 185 0</inkml:trace>
          <inkml:trace contextRef="#ctx0" brushRef="#br0" timeOffset="12748.34">18057 8760 46 0,'0'0'194'0,"0"0"-12"15,0 0-16-15,0 0-10 0,0 0-10 0,0 0-12 16,0 0-7-16,0 0-11 0,0 0-12 0,0 0-9 16,0 0-3-16,0 0-4 0,0 0-6 0,0 0-3 15,0 0-5-15,0 0-2 0,0 0-7 16,0 0-10-16,0 0-1 0,0 0-4 0,0 0-3 0,-10 21-2 16,10-21-3-16,0 0-1 0,0 0-3 0,0 0 1 15,-2 9-6-15,2-9-1 0,0 0 1 0,0 0 0 16,0 0-3-16,0 0 5 0,0 0-5 0,2 9 1 0,-2-9 0 15,0 0-3-15,6 2-1 0,-6-2-3 0,0 0-1 16,0 0 2-16,0 0-2 0,0 0-7 16,12-2 0-16,-12 2-1 0,0 0-3 0,0 0 1 0,0 0-2 15,0 0 2-15,0 0-3 0,0 0 4 0,8-5-5 16,-8 5 5-16,0 0 0 0,0 0 3 0,0 0-5 16,5-5 0-16,-5 5 1 0,0 0-3 0,0 0 2 15,2-7-1-15,-2 7-3 0,0 0-1 0,0 0 0 16,0 0-1-16,0 0-3 0,0 0-3 0,0 0-5 15,0 0-18-15,0 0-8 0,0 0-20 0,0 0-22 16,-12-9-17-16,12 9-31 0,0 0-25 0,0 0-29 16,0 0-54-16,-10-1-138 0,10 1-397 0,0 0 176 0</inkml:trace>
          <inkml:trace contextRef="#ctx0" brushRef="#br0" timeOffset="13151.79">18215 8767 121 0,'0'0'188'0,"5"-4"-2"0,-5 4-12 0,0 0-7 0,0 0-18 15,0 0-6-15,0 0-16 0,0 0-8 0,0 0-12 16,0 0-9-16,0 0-14 0,0 0-6 0,0 0-7 16,0 0-6-16,0 0-2 0,0 0-5 0,0 0-7 15,3 12-4-15,-3-12-2 0,0 0-2 0,0 0-9 16,0 0 3-16,0 0-6 0,0 9 0 0,0-9-2 15,0 0 0-15,0 0 0 0,0 0 2 0,0 0 2 16,5 5 10-16,-5-5-1 0,0 0 3 0,0 0-2 16,0 0 1-16,9 0-2 0,-9 0-5 0,0 0-3 15,0 0 0-15,0 0 4 0,14-8-3 0,-14 8-5 16,8-2 2-16,-8 2-2 0,6-4 8 0,-6 4-2 16,5-5 4-16,-5 5-6 0,0 0 0 0,3-5-2 15,-3 5-4-15,0 0-5 0,3-6 1 0,-3 6-5 16,0 0 1-16,0 0-9 0,0 0 6 0,0 0-10 15,0 0-9-15,0 0-10 0,-11-8-6 0,11 8-15 16,0 0-15-16,-13 1-14 0,13-1-18 0,0 0-24 0,0 0-21 16,-15 3-23-16,15-3-35 0,0 0-35 0,-7 3-171 15,7-3-419-15,0 0 186 0</inkml:trace>
          <inkml:trace contextRef="#ctx0" brushRef="#br0" timeOffset="13699.38">18468 8792 68 0,'0'0'208'0,"0"0"-16"16,0 0-8-16,0 0-3 0,0 0-15 0,0 0-9 0,0 0-13 16,-23-5-13-16,23 5-7 0,0 0-5 0,0 0-9 15,0 0-9-15,0 0-6 0,0 0-6 0,0 0-6 16,0 0 0-16,0 0-9 0,0 0-1 0,0 0-6 16,0 0-6-16,0 0-1 0,33 0-3 0,-33 0-6 15,13 0-1-15,-7 0-4 0,-6 0-5 0,19 0-5 16,-5 0 1-16,-3-1-6 0,2 1 0 0,-1 1-7 15,0 1 5-15,0-2-10 0,0-2 4 0,1 2-1 16,3 2-5-16,-2-2-1 0,-2 0 0 0,0-2-7 0,0 2 6 16,2 0-4-16,-4 0-5 0,1 0 1 0,1 0 1 15,-3 2-2-15,3-2 3 0,-12 0 0 0,15-2-7 16,-9 2 4-16,-6 0 0 0,12-1-4 0,-12 1 4 16,11 1-5-16,-11-1 5 0,10-1-2 0,-10 1 0 15,0 0-4-15,8 0-1 0,-8 0-7 0,0 0-5 16,0 0-8-16,0 0-9 0,0 0-6 0,0 0-16 15,9 0-21-15,-9 0-15 0,0 0-19 0,0 0-16 16,0 0-13-16,0 0-25 0,0 0-30 0,-2-11-175 16,2 11-396-16,0 0 176 0</inkml:trace>
          <inkml:trace contextRef="#ctx0" brushRef="#br0" timeOffset="14197.73">18624 8690 123 0,'0'0'177'0,"0"0"-7"16,0 0-10-16,0 0-2 0,0 0-13 0,0 0-2 16,0 0-10-16,0 0-8 0,0 0-8 0,0 0-8 15,0 0-7-15,0 0-9 0,0 0-1 0,0 0-8 16,0 0-1-16,0 0-6 0,0 0 2 0,0 0-3 15,0 0-2-15,0 0-5 0,17 10-3 0,-17-10-1 16,3 9-1-16,-3-9-5 0,0 9 1 0,1-2-8 16,-1-7 3-16,2 11-1 0,-2-4 0 0,0-7-9 0,0 19-3 15,0-11-4-15,2 2-3 0,-2 0-2 0,0 1-3 16,-2-5-5-16,0 3 2 0,2-9-8 0,-1 16-17 16,1-6-19-16,-1 0-25 0,-1 0-36 0,1-1-22 15,1 1-36-15,0-2-45 0,1 1-83 0,-1-9-136 16,0 12-432-16,2-7 191 0</inkml:trace>
          <inkml:trace contextRef="#ctx0" brushRef="#br0" timeOffset="27164.44">18978 8680 81 0,'0'0'127'16,"0"0"-7"-16,0 0-10 0,0 0-6 0,0 0-11 0,0 0-7 15,0 0-13-15,0 0 2 0,0 0 0 0,0 0-11 16,0 0-6-16,0 0-4 0,0 0 2 0,0 0-2 16,0 0-5-16,0 0-6 0,0 0-6 0,0 0 0 15,0 0-6-15,0 0-2 0,0 0-2 0,0 0 0 16,0 0-5-16,0 0 0 0,14-17-9 0,-14 17 7 15,4-4-4-15,-4 4-4 0,5-4-2 0,-5 4 2 16,7-4 1-16,-7 4 7 0,9-3-5 0,-4 1 8 16,-5 2 3-16,8-7-1 0,-8 7 6 0,7-4-3 0,-7 4 3 15,7-4-2-15,-7 4-7 0,7-2-1 0,-7 2 4 16,7-5 2-16,-7 5-3 0,8-2-2 0,-8 2 3 16,7-3-5-16,-7 3 2 0,0 0-2 0,0 0-3 15,7-2 2-15,-7 2-2 0,0 0-6 0,0 0 1 16,0 0-2-16,7-3 3 0,-7 3 0 0,0 0-4 15,0 0-4-15,8-1 0 0,-8 1 1 0,0 0 3 16,0 0-4-16,12 1 0 0,-12-1 0 0,0 0 1 16,0 0 1-16,11 0 0 0,-11 0 0 0,0 0-1 15,0 0 5-15,12 0-4 0,-12 0 4 0,0 0-3 0,7 3 0 16,-7-3 1-16,0 0-5 0,6 5 2 0,-6-5-4 16,4 4 8-16,-4-4-4 0,1 5-1 15,-1-5 6-15,0 0-2 0,2 7 2 0,-2-7-1 0,0 0-3 16,3 8-2-16,-3-8 4 0,0 0 3 15,-2 8-4-15,2-8 3 0,0 0-1 0,2 8-3 0,-2-8 7 16,0 0-3-16,0 0 1 0,-3 11 1 0,3-11-3 16,0 0 2-16,-2 7-2 0,2-7 1 0,-1 7-5 15,1-7-7-15,0 0 7 0,-4 8-1 0,4-8-1 16,-4 8 1-16,4-8 2 0,-3 9-2 0,3-9-2 16,-6 5 4-16,4 0 0 0,2-5 0 0,-6 8-3 15,2-3 1-15,-2-2-1 0,6-3 2 0,-5 8 0 0,5-8 1 16,-4 9 2-16,4-9 1 0,-7 8 1 15,4-4 1-15,3-4-1 0,-6 5-4 0,6-5 2 16,-5 7 4-16,5-7-2 0,-6 5-1 0,0 0 0 16,6-5-4-16,-6 8-1 0,4-4 3 0,-3-1-2 0,5-3 0 15,-9 5-2-15,7 1 3 0,2-6-5 16,-9 4 3-16,5 0-1 0,4-4 1 0,-5 9-2 0,1-6 1 16,4-3-1-16,-10 6 2 0,10-6-2 15,-6 6 1-15,6-6-3 0,-7 3-1 0,7-3 0 0,-5 5 0 16,5-5 1-16,-4 5 3 0,4-5-7 0,0 0 4 15,-7 4 0-15,7-4 2 0,-7 4 1 0,7-4 0 16,0 0 0-16,-6 3 4 0,6-3-3 0,0 0-1 16,0 0 0-16,-7 4 2 0,7-4-1 0,0 0 1 15,0 0-2-15,0 0 5 0,0 0-3 0,-7 1-3 16,7-1 4-16,0 0 2 0,0 0-2 0,0 0 0 16,0 0 0-16,0 0 4 0,0 0-6 0,0 0-3 15,0 0 2-15,0 0 1 0,0 0-4 0,0 0 2 0,0 0-3 16,20-9 3-16,-20 9 2 0,7-7-2 15,-7 7-3-15,10-2 1 0,-4 1 0 0,-6 1-3 0,9-5 2 16,-1 3 3-16,-2-1-3 0,-6 3 3 0,8-4-1 16,-8 4 1-16,9-2-3 0,-9 2-1 15,10-3-1-15,-10 3 3 0,8-2-2 0,-8 2-1 0,9-3 2 16,-9 3 0-16,0 0-4 0,8-1 5 0,-8 1-3 16,0 0 1-16,6-3 1 0,-6 3-1 0,0 0 1 15,0 0 1-15,0 0-4 0,0 0 2 0,9-1 1 16,-9 1-2-16,0 0 1 0,0 0-2 0,0 0 4 15,0 0-3-15,0 0 2 0,10 4 0 0,-10-4 0 16,0 0 0-16,4 5 0 0,-4-5 0 0,0 0 0 16,0 0 3-16,5 4-3 0,-5-4 3 0,0 0-4 15,6 4 3-15,-6-4 2 0,6 2 0 0,-6-2 2 16,6 3 3-16,-6-3-2 0,8 2 4 0,-1 0 2 0,-7-2 2 16,0 0-1-16,14-1-2 0,-8 2 1 0,-6-1 1 15,12 0 0-15,-12 0 4 0,11-1-5 16,-11 1 7-16,11-1-3 0,-11 1 0 0,9-2 5 0,-9 2-3 15,10 0 2-15,-10 0 0 0,8-3 4 16,-8 3 3-16,0 0 3 0,7-2-3 0,-7 2 2 0,0 0-3 16,9-3-3-16,-9 3 1 0,0 0-6 0,0 0-1 15,5-7-3-15,-5 7-3 0,0 0-2 0,0 0 0 16,0 0-1-16,2-6-9 0,-2 6-9 0,0 0-7 16,0 0-14-16,0 0-10 0,0 0-18 0,0 0-17 15,0 0-18-15,0 0-22 0,-9-11-20 0,9 11-26 16,0 0-22-16,0 0-43 0,-11 0-192 0,11 0-453 15,0 0 202-15</inkml:trace>
          <inkml:trace contextRef="#ctx0" brushRef="#br0" timeOffset="28021.6">19403 8726 74 0,'0'0'127'16,"-12"3"-10"-16,12-3-4 0,0 0-15 0,0 0-5 16,0 0-3-16,0 0-8 0,0 0-4 0,0 0-2 15,0 0-3-15,-7 1 1 0,7-1-16 0,0 0 16 16,0 0-3-16,0 0-4 0,0 0 2 0,0 0-9 16,0 0 6-16,0 0-2 0,0 0 0 0,0 0-6 15,0 0-1-15,0 0-5 0,0 0-4 0,0 0-1 16,0 0-7-16,0 0-4 0,0 0-1 0,0 0-4 15,0 0 0-15,0 0-1 0,0 0-1 0,0 0-2 0,0 0 0 16,0 0-3-16,0 0 2 0,0 0 4 16,0 0-2-16,0 0-3 0,28 3 2 0,-28-3-3 15,10 0 0-15,-10 0 1 0,0 0-2 0,12-2 1 16,-12 2-4-16,9 0-2 0,-9 0 3 0,12-1-3 0,-12 1-1 16,8-1 0-16,-8 1-3 0,12 0 0 0,-12 0-3 15,11 0 2-15,-11 0-6 0,13 0 1 0,-13 0 0 16,14-3-3-16,-14 3 2 0,11 0 0 0,-4 0 1 15,-7 0-1-15,10 0-5 0,-10 0 5 0,10-1-4 16,-10 1 1-16,7-1-6 0,-7 1 5 0,0 0 0 16,0 0-3-16,14 0 0 0,-14 0 2 0,0 0-1 15,0 0 4-15,8 0-4 0,-8 0-3 0,0 0 0 16,0 0 2-16,0 0 1 0,0 0 2 0,10 0-3 16,-10 0 0-16,0 0 2 0,0 0-1 0,0 0-2 15,9-3-1-15,-9 3 4 0,0 0-4 0,0 0 2 16,9 1 2-16,-9-1-1 0,0 0 1 0,0 0-2 15,11-2-1-15,-11 2 0 0,0 0 3 0,0 0-5 16,9-2 8-16,-9 2-2 0,0 0 1 0,0 0-3 16,7-2 0-16,-7 2 2 0,0 0-4 0,0 0 3 0,0 0-2 15,0 0-4-15,9-3-3 0,-9 3-8 0,0 0-11 16,0 0-14-16,0 0-13 0,0 0-13 0,0 0-20 16,0 0-9-16,0 0-19 0,0 0-14 0,0 0-23 15,0 0-48-15,0 0-102 0,-25-4-324 0,25 4 143 16</inkml:trace>
          <inkml:trace contextRef="#ctx0" brushRef="#br0" timeOffset="28820.37">19526 8642 50 0,'0'0'172'0,"0"0"-18"0,0 0-4 0,0 0-4 16,0 0-30-16,0 0 8 0,0 0-11 0,0 0-9 15,0 0 0-15,0-8-5 0,0 8-4 0,0 0-9 16,0 0-2-16,0 0-1 0,0 0-6 0,0 0-4 0,0 0-2 16,0 0-4-16,0 0-5 0,0 0-1 15,0 0-3-15,0 0-4 0,0 0 0 0,0 0-7 16,3-7-3-16,-3 7-10 0,0 0-2 0,0 0-2 0,0 0-3 15,0 0-6-15,0 0 1 0,0 0-6 16,0 0 0-16,0 0-2 0,0 0 2 0,0 0-3 16,0 0-1-16,0 0-2 0,0 0 0 0,0 0 0 0,0 0-1 15,-2 27 1-15,2-27-3 0,0 0 1 0,0 11-3 16,0-11 3-16,-1 8-2 0,1-8-6 0,-2 7 7 16,2-7-1-16,-4 10 5 0,4-10 0 0,-4 7 2 15,1-1-4-15,3-6 0 0,-4 9 1 0,4-4 0 16,0-5-1-16,-5 8 2 0,5-8-6 0,0 9 1 15,0-9 3-15,0 0-2 0,-2 11 1 0,2-11-1 16,-1 7 2-16,1-7 2 0,-2 7-3 0,2-7 3 16,0 0-2-16,0 13 0 0,0-13-4 0,2 8 4 15,-2-8-3-15,-2 9 3 0,2-9-2 0,0 9 2 0,0-9-9 16,2 8 6-16,-2-8-1 0,0 0 1 16,-2 10 1-16,2-10-3 0,0 8-1 0,0-8 1 15,0 9 0-15,0-9-1 0,-4 8 2 0,4-8-2 0,0 6-1 16,0-6 0-16,0 0 1 0,-2 10 2 0,2-10-2 15,0 0 2-15,2 7-2 0,-2-7-2 0,0 0 1 16,4 7 2-16,-4-7-5 0,5 5 6 0,-5-5-2 16,5 5-1-16,-5-5-2 0,0 0-7 0,0 0-13 15,0 0-11-15,4 7-15 0,-4-7-13 0,0 0-25 16,0 0-38-16,0 0-44 0,0 0-68 0,0 0-142 16,0 0-407-16,0 0 180 0</inkml:trace>
          <inkml:trace contextRef="#ctx0" brushRef="#br0" timeOffset="35322.98">19865 8649 87 0,'0'0'92'0,"0"0"-6"0,0 0-3 0,0 0-8 16,0 0 3-16,0 0-10 0,0 0 1 0,-12 0-6 0,12 0-6 15,0 0 6-15,0 0-23 0,0 0 20 0,0 0 1 16,0 0 1-16,0 0-8 0,0 0 5 0,0 0 0 16,0 0-4-16,0 0 2 0,0 0 5 0,0 0 0 15,0 0 1-15,0 0-1 0,0 0-4 0,0 0 2 16,0 0-4-16,0 0-4 0,0 0-5 0,0 0-3 16,0 0-5-16,0 0-2 0,0 0-3 0,0 0 0 15,0 0-10-15,0 0 3 0,0 0-2 0,0 0-2 16,0 0 4-16,0 0 2 0,19-14-4 0,-19 14-4 15,2-4-2-15,-2 4 5 0,7-2 0 0,-7 2 2 0,0 0-4 16,4-7 1-16,-4 7 1 0,7-3-4 16,-7 3 1-16,0 0-2 0,0 0 0 0,5-7 4 15,-5 7-1-15,4-4 2 0,-4 4-5 0,0 0 3 16,4-8-2-16,-4 8-4 0,1-5-1 0,-1 5-1 0,0 0-2 16,0 0 1-16,4-10-2 0,-4 10-1 0,0 0-3 15,4-5 5-15,-4 5-4 0,0 0 5 0,0 0-4 16,5-6 0-16,-5 6-1 0,0 0 1 0,0 0-1 15,0 0-2-15,3-6 1 0,-3 6 1 0,0 0 0 16,0 0 0-16,0 0-6 0,0 0 7 0,0 0-2 16,0 0-1-16,0 0 6 0,2-6-2 0,-2 6-3 15,0 0 2-15,0 0-4 0,0 0 6 0,0 0 0 16,0 0 3-16,4-7-4 0,-4 7 6 0,0 0-2 0,0 0 1 16,0 0-6-16,0 0 4 0,0 0-2 15,0 0 2-15,0 0-4 0,0 0 3 0,0 0-3 16,0 0-1-16,0 0 0 0,0 0-4 0,0 0 4 0,0 0-1 15,0 0-4-15,0 0 1 0,0 0-1 16,0 0-2-16,0 0-1 0,0 0-1 0,0 0 0 0,0 0 1 16,0 0-2-16,0 0 2 0,0 0-2 0,0 0 1 15,0 0-2-15,0 0 3 0,0 0-2 0,0 0 1 16,0 0 4-16,0 0-5 0,-4 23 4 0,4-23-2 16,0 0 0-16,0 10 0 0,0-10 0 0,0 7 6 15,0-7-1-15,0 0-1 0,0 10 4 0,0-10 0 16,-4 7-2-16,4-7 2 0,0 0-4 0,2 10-2 15,-2-10 1-15,0 0 3 0,-2 8-1 0,2-8-2 16,0 0-1-16,0 10 1 0,0-10-1 0,-1 8 2 16,1-8-1-16,0 0 0 0,-2 8-3 0,2-8 5 15,0 0-2-15,0 12 1 0,0-12 1 0,-3 6-3 16,3-6 0-16,0 0 5 0,0 10-4 0,0-10-1 16,0 0 1-16,-2 11 3 0,2-11-6 0,0 0 3 0,-2 8 0 15,2-8 0-15,0 0 3 0,0 9-3 0,0-9-2 16,0 0 0-16,0 6 2 0,0-6 0 0,0 0 2 15,0 0-5-15,-4 11 2 0,4-11 3 0,0 0 0 16,0 9-1-16,0-9-1 0,0 0 3 0,-1 8-1 16,1-8 0-16,0 0-4 0,0 7 2 0,0-7 2 15,0 0-4-15,-2 10 1 0,2-10 1 0,0 0-2 16,2 9 4-16,-2-9 1 0,0 0 2 0,0 0 0 16,-2 9 2-16,2-9-2 0,0 0 6 0,-2 9-6 15,2-9 5-15,0 0-5 0,0 9 5 0,0-9-2 16,0 0 0-16,0 9 0 0,0-9 1 0,0 0-3 15,0 0 1-15,2 8 0 0,-2-8-2 0,0 0 5 16,0 0 0-16,0 9-3 0,0-9 3 0,0 0-2 0,0 8 1 16,0-8 2-16,0 0-3 0,0 0-1 0,2 7 6 15,-2-7-4-15,0 0 1 0,0 7-1 16,0-7 2-16,0 0-2 0,0 0 0 0,0 0 1 0,0 0-1 16,0 10 4-16,0-10-2 0,0 0 2 0,0 0-3 15,0 10 1-15,0-10 5 0,0 0-6 0,0 0 5 16,0 7-2-16,0-7 1 0,0 0 4 0,0 0-3 15,0 0-5-15,1 7-1 0,-1-7-1 0,0 0 2 16,0 0 10-16,0 0-12 0,4 10 0 0,-4-10-1 16,0 0-5-16,0 5 5 0,0-5 4 0,0 0-3 15,0 0 2-15,0 0 2 0,0 0-3 0,2 7-3 16,-2-7 3-16,0 0-4 0,0 0 5 0,0 0 1 16,0 0-1-16,0 0 3 0,0 0 1 0,0 0-4 15,0 0 4-15,0 0 3 0,0 0 0 0,0 0-3 16,0 0 2-16,0 0-9 0,0 0 6 0,0 0 0 15,0 0-9-15,0 0-22 0,0 0-35 0,0 0-43 0,0 0-56 16,0 0-63-16,0 0-83 0,0 0-293 0,0 0-637 16,-7-23 281-16</inkml:trace>
          <inkml:trace contextRef="#ctx0" brushRef="#br0" timeOffset="41193.15">20170 8662 77 0,'0'0'100'0,"0"0"-6"0,0 0-14 16,0 0-7-16,0 0-11 0,0 0-4 0,0 0 1 15,0 0-1-15,0 0-3 0,0 0-3 0,0 0-10 16,0 0-1-16,0 0-1 0,0 0-5 0,0 0 4 16,0 0 2-16,0 0-4 0,0 0 3 0,0 0 0 15,0 0-14-15,0 0 10 0,0 0 4 0,0 0-10 16,0 0 4-16,0 0 3 0,0 0-12 0,0 0 2 15,0 0-9-15,0 0-5 0,0 0 7 0,0 0-6 16,0 0 1-16,0 0-1 0,0 0 3 0,0 0-6 16,0 0 0-16,-12-2 3 0,12 2-2 0,0 0 0 15,0 0-1-15,-11 2 6 0,11-2 1 0,0 0-2 16,-7 1 0-16,7-1-3 0,0 0 3 0,-11 0-3 16,11 0 1-16,0 0 0 0,-9 2-5 0,9-2 2 0,0 0 0 15,0 0 5-15,0 0-2 0,-9 0-9 16,9 0 10-16,0 0-5 0,0 0 5 0,0 0-1 15,0 0-1-15,0 0 0 0,0 0 0 0,0 0-3 16,0 0-5-16,0 0 8 0,0 0-3 0,0 0 0 0,0 0-3 16,-9 1-2-16,9-1 5 0,0 0-6 0,0 0 3 15,0 0-2-15,0 0 0 0,0 0 1 0,0 0 3 16,0 0 1-16,0 0 5 0,0 0-1 0,0 0-7 16,0 0 9-16,0 0 2 0,0 0 1 0,0 0-7 15,0 0 10-15,0 0 2 0,0 0-2 0,0 0 0 16,0 0 2-16,0 0-4 0,0 0-1 0,0 0 2 15,0 0 0-15,0 0-4 0,0 0 2 0,0 0-2 0,0 0-1 16,0 0-1-16,0 0 1 0,0 0 2 16,0 0-8-16,0 0 6 0,0 0 1 0,0 0 0 15,0 0-1-15,0 0 4 0,0 0-3 0,29-1 2 16,-29 1 2-16,10-2-4 0,-10 2 0 0,8-1-1 0,-8 1-1 16,9 1-1-16,-9-1 3 0,12-1 1 0,-12 1-5 15,8 0 4-15,-8 0-4 0,10 0-1 0,-10 0 1 16,9-2-3-16,-9 2-1 0,0 0 1 0,11 0-1 15,-11 0-5-15,9 2 3 0,-9-2 0 0,0 0 0 16,7 1-2-16,-7-1 0 0,0 0-2 0,9 2 1 16,-9-2-2-16,0 0-1 0,12 2 0 0,-12-2 1 15,10 1 3-15,-10-1-2 0,7 1 0 0,-7-1-3 16,10 1 4-16,-10-1-4 0,8 1 1 0,-8-1 1 16,9 2-3-16,-9-2 2 0,10 1 1 0,-10-1-2 15,10 1-2-15,-10-1 2 0,7 0 3 0,-7 0-2 16,0 0-1-16,12 0 3 0,-12 0 0 0,8 0 0 0,-8 0 2 15,0 0-4-15,9 0 1 0,-9 0 4 16,0 0-1-16,0 0 0 0,10 0 1 0,-10 0-2 0,0 0-2 16,0 0 5-16,11 0-3 0,-11 0-1 0,0 0 0 15,9 1-3-15,-9-1 2 0,0 0 4 0,7 2-3 16,-7-2 0-16,0 0 1 0,11 1 0 16,-11-1-4-16,9 0 7 0,-9 0-6 0,9 1 3 0,-9-1 2 15,0 0-1-15,11 0 2 0,-11 0 2 0,9 0-1 16,-9 0 5-16,10-1-3 0,-10 1 2 0,10 0-4 15,-10 0 2-15,10 0-2 0,-10 0 3 0,7-1 0 16,-7 1 1-16,0 0-1 0,10-2 4 0,-10 2-4 16,0 0 4-16,0 0 0 0,0 0 3 0,0 0-5 0,0 0 3 15,10 2-1-15,-10-2-1 0,0 0 2 16,0 0-1-16,0 0 2 0,0 0-2 0,0 0-5 16,0 0-2-16,0 0 0 0,0 0-2 0,0 0-2 0,0 0 0 15,0 0-3-15,0 0-9 0,0 0-10 0,0 0-16 16,0 0-13-16,0 0-16 0,0 0-17 0,0 0-12 15,0 0-12-15,0 0-21 0,-27 1-13 0,27-1-17 16,-12 1-34-16,4 2-187 0,8-3-405 0,-13 2 180 16</inkml:trace>
          <inkml:trace contextRef="#ctx0" brushRef="#br0" timeOffset="42807.43">20210 8807 1 0,'0'0'79'0,"0"0"-6"15,0 0-4-15,0 0 3 0,0 0-9 0,0 0-1 16,0 0-8-16,0 0 4 0,0 0-1 0,-5 2-6 16,5-2-12-16,0 0-1 0,0 0 5 0,0 0-14 15,0 0-1-15,0 0-1 0,0 0-2 0,0 0-8 16,0 0 6-16,0 0-2 0,0 0 3 0,0 0-5 15,0 0 2-15,0 0 3 0,0 0-2 0,0 0-6 16,0 0 11-16,-13-2-3 0,13 2 6 0,0 0-7 16,0 0 4-16,0 0 1 0,0 0 2 0,0 0 1 0,0 0 0 15,0 0 1-15,0 0-3 0,0 0 3 0,0 0 4 16,0 0-9-16,0 0 9 0,0 0-8 16,0 0 3-16,0 0 2 0,0 0-2 0,0 0 3 0,0 0-6 15,0 0 1-15,0 0-7 0,0 0 3 0,0 0 5 16,0 0 3-16,0 0-6 0,0 0 2 0,0 0-4 15,0 0 3-15,0 0-4 0,0 0-4 0,0 0-4 16,0 0 1-16,0 0-4 0,0 0 1 0,0 0 4 16,0 0-5-16,0 0-3 0,0 0-2 0,0 0 1 15,0 0 1-15,0 0-9 0,0 0 11 0,0 0-3 0,0 0-1 16,0 0-2-16,0 0-3 0,0 0 3 16,0 0-2-16,0 0-4 0,0 0 6 15,0 0 4-15,0 0-5 0,0 0 5 0,0 0-3 0,0 0 0 0,0 0 3 16,0 0-7-16,0 0 4 0,28-1-1 0,-28 1-2 15,0 0-2-15,0 0 4 0,0 0 0 0,0 0 2 16,0 0-5-16,8 2 1 0,-8-2 1 0,0 0 3 16,0 0-3-16,9 1-3 0,-9-1 4 15,0 0 1-15,0 0-4 0,0 0 5 0,10 0 3 0,-10 0 1 16,0 0 0-16,0 0 1 0,10-1 2 0,-10 1 2 16,0 0-2-16,0 0-3 0,9 0-1 0,-9 0 2 15,0 0 4-15,10 0-2 0,-10 0-3 0,0 0 2 16,8-1 0-16,-8 1-9 0,0 0 6 0,9-1 1 15,-9 1-4-15,0 0 0 0,0 0 1 0,0 0 0 16,10 0-4-16,-10 0 1 0,0 0 1 0,0 0 0 16,9-2 0-16,-9 2 0 0,0 0 3 0,0 0 1 0,8 0-2 15,-8 0-5-15,0 0 3 0,10 0-1 16,-10 0 0-16,0 0-2 0,0 0 0 0,0 0 1 16,11 0-2-16,-11 0 0 0,0 0 1 0,8 0 1 0,-8 0-1 15,0 0-2-15,0 0 2 0,0 0 0 0,10-2-5 16,-10 2 3-16,0 0-1 0,0 0 1 0,9 0-2 15,-9 0 0-15,0 0 2 0,0 0 0 0,0 0 1 16,9 2-3-16,-9-2 3 0,0 0-2 0,0 0 0 16,9 0-3-16,-9 0 1 0,0 0 2 0,0 0-2 15,7 2 2-15,-7-2-2 0,0 0 3 0,0 0-4 16,7 2 1-16,-7-2 1 0,0 0-1 0,0 0 2 16,0 0-1-16,11 0-2 0,-11 0 1 0,0 0 2 15,0 0-2-15,0 0 4 0,11-1 5 0,-11 1 3 0,9 1-1 16,-9-1 0-16,0 0 2 0,0 0-1 15,10 0-2-15,-10 0 5 0,0 0-1 0,0 0-2 16,0 0 1-16,8 1 2 0,-8-1-1 0,0 0-3 0,0 0 2 16,0 0-2-16,0 0 1 0,0 0-2 0,9 2-2 15,-9-2 0-15,0 0 3 0,0 0-8 0,0 0 3 16,0 0 0-16,0 0-1 0,0 0 0 0,0 0 4 16,10 0-2-16,-10 0 4 0,0 0-5 0,0 0 3 15,0 0 1-15,0 0 7 0,0 0-2 0,0 0 1 16,0 0 8-16,0 0-1 0,0 0 1 0,0 0 4 15,0 0 0-15,0 0 5 0,0 0-2 0,0 0 3 16,0 0-3-16,0 0 3 0,0 0-3 0,0 0 1 16,0 0-4-16,0 0 2 0,8-3-9 0,-8 3 5 15,0 0-1-15,0 0 1 0,0 0-4 0,0 0-3 16,0 0-1-16,0 0-2 0,0 0-1 0,0 0-2 0,0 0 0 16,0 0 1-16,0 0-2 0,0 0-5 0,0 0 2 15,0 0-3-15,0 0 0 0,0 0-6 16,0 0-7-16,0 0-20 0,0 0-25 0,0 0-42 0,0 0-44 15,0 0-41-15,0 0-54 0,0 0-259 0,0 0-534 16,0 0 237-16</inkml:trace>
        </inkml:traceGroup>
        <inkml:traceGroup>
          <inkml:annotationXML>
            <emma:emma xmlns:emma="http://www.w3.org/2003/04/emma" version="1.0">
              <emma:interpretation id="{0936A84B-DA10-48E5-88C5-5D25EEF26DA2}" emma:medium="tactile" emma:mode="ink">
                <msink:context xmlns:msink="http://schemas.microsoft.com/ink/2010/main" type="inkWord" rotatedBoundingBox="20870,8151 22661,8057 22688,8575 20897,8669">
                  <msink:destinationLink direction="with" ref="{55CF617A-C82E-491C-A571-2B744B10603F}"/>
                </msink:context>
              </emma:interpretation>
            </emma:emma>
          </inkml:annotationXML>
          <inkml:trace contextRef="#ctx0" brushRef="#br0" timeOffset="52159.42">20875 8242 121 0,'0'-12'160'0,"0"12"-8"0,0 0-4 16,0 0-13-16,0 0-7 0,0-8-7 0,0 8-2 16,0 0-6-16,0 0-8 0,0 0-6 0,0 0-3 15,0-9-11-15,0 9-1 0,0 0-5 0,0 0-4 16,0 0-5-16,0 0-12 0,0 0-3 0,0 0-5 16,0 0-4-16,0 0-9 0,0 0-3 0,0 0-3 15,0 0-9-15,0 0 2 0,0 0 0 0,0 0-3 16,0 0 1-16,0 0-3 0,0 0 0 0,0 0-1 15,0 0 5-15,0 0-6 0,0 0 5 0,0 25-1 16,0-25-2-16,4 9 0 0,-4-9 1 0,4 11 0 16,-4-6 5-16,1 2 1 0,3-1-2 0,-4-6 0 0,0 12 0 15,4-4-6-15,-3-2 4 0,1 2-3 0,-2 0 4 16,0-8-1-16,3 16 3 0,-3-11-7 0,0 3 7 16,0-8-7-16,0 12 1 0,0-3-1 0,2-3-1 15,-2-6-5-15,0 14 2 0,0-9-5 0,0-5 1 16,2 14 0-16,-2-14-1 0,0 10-2 0,0-10 2 15,0 7-4-15,0-7 4 0,2 7-3 0,-2-7-4 16,0 8 2-16,0-8 1 0,0 0-1 0,0 0 1 16,0 0 1-16,0 9 1 0,0-9-3 0,0 0-5 15,0 0 8-15,0 0 1 0,0 0-4 0,3 5 6 16,-3-5-2-16,0 0 2 0,0 0 5 0,0 0-2 16,0 0 0-16,0 0-4 0,0 0 0 0,0 0-2 15,0 0-2-15,8-14 0 0,-8 14 0 0,5-8-2 0,-5 8-2 16,5-11-5-16,-5 5 0 0,4 1-2 15,-2-1-5-15,-2 6-1 0,4-12 0 0,-1 6 1 0,-1 0-3 16,-2 6 2-16,5-11 0 0,-1 4 1 0,-1 0-3 16,3 1 3-16,-2 0-1 0,1-1 3 0,0 1-1 15,0-1 1-15,-1 3 1 0,1-2 0 0,-1 2 2 16,0-3 0-16,2 1 1 0,2-1-1 0,-4 3 1 16,1-1 2-16,-1 1 0 0,2 0-1 0,-6 4 0 15,10-7 1-15,-5 5 2 0,1-2 1 0,-3-1 0 16,-3 5 1-16,9-6 0 0,-4 1 1 15,-5 5-2-15,8-2-3 0,-8 2 2 0,7-4 0 0,-7 4-4 16,7-2 2-16,-7 2 1 0,0 0 2 0,0 0-2 0,0 0 2 16,0 0-2-16,7-4 1 0,-7 4-1 15,0 0-1-15,0 0 5 0,0 0 2 0,7 10 0 16,-7-10 1-16,1 7 2 0,-1-7 2 0,-1 9 1 0,1-9 3 16,-1 11-1-16,1-3-3 0,1 0 5 0,-1-8 2 15,0 13-1-15,0-7 2 0,0 2-3 16,0 1 0-16,0-9 2 0,0 15-6 0,0-9 5 0,0 2-2 15,0-8 1-15,0 14-1 0,1-8 0 0,-1-6 5 16,3 12-4-16,-3-6 1 0,0-6-1 0,5 10 1 16,-5-4-3-16,0-6 1 0,5 7-2 0,-2-3-2 15,-3-4 0-15,1 7-2 0,-1-7 2 0,4 6-1 16,-4-6-3-16,5 5-1 0,-5-5-17 0,2 5-13 16,-2-5-18-16,0 0-22 0,4 7-12 0,-4-7-19 15,0 0-16-15,0 0-12 0,0 0-15 0,0 0-20 16,0 0-18-16,0 0-205 0,0 0-412 0,0 0 182 15</inkml:trace>
          <inkml:trace contextRef="#ctx0" brushRef="#br0" timeOffset="52825.64">21462 8145 147 0,'0'-7'157'0,"0"7"-11"15,0 0-7-15,0 0-5 0,0 0-7 0,0 0-7 16,0 0-12-16,0 0-5 0,0 0-7 0,0 0-8 0,0 0-11 16,0 0 1-16,0 0-8 0,0 0 11 15,0 0-7-15,0 0-1 0,0 0 1 0,-23 12-4 0,17-8 1 16,0 4-3-16,0 0-4 0,-1 1 1 0,-1 0 3 15,-2-1-5-15,2 1-3 0,3 0-4 0,-2 2-5 16,0 0-4-16,3 0 4 0,-3 4-3 16,4-4 1-16,0 0-3 0,0 1-4 0,0 0-1 0,3-1-5 15,0 0 0-15,5 1 1 0,-2-3-4 0,-1 2 2 16,0 0-3-16,3-1 0 0,-1-1-6 0,3 1-1 16,0-5 1-16,0 5-6 0,-1-3 1 0,1 0-2 15,-2-2-3-15,1 1 0 0,1-2-9 0,-3 1-10 16,1-3-20-16,0 3-16 0,-5-5-17 0,6 5-13 0,-6-5-10 15,7 4-11-15,-7-4-11 0,0 0-14 0,0 0-27 16,4 3-34-16,-4-3-50 0,0 0-133 16,0 0-388-16,0 0 172 0</inkml:trace>
          <inkml:trace contextRef="#ctx0" brushRef="#br0" timeOffset="53342.25">21629 8295 11 0,'0'0'188'16,"0"0"-16"-16,0 0-5 0,0 0-21 0,2-7-11 0,-2 7-12 16,0 0-11-16,0 0-4 0,0 0-3 15,0 0 2-15,0 0-4 0,0 0-4 0,0 0-11 16,0 0 0-16,0 0-5 0,0 22-5 0,0-14-6 0,0-8-3 15,0 12-4-15,-2-5-2 0,2-7-4 16,-1 12-7-16,1-5-2 0,0-7-3 0,-1 14-2 16,1-9-3-16,0-5-7 0,-1 11 0 0,1-11-4 15,-3 10-5-15,3-10-3 0,0 9 3 0,0-9-2 0,1 8-6 16,-1-8 1-16,0 0-3 0,-2 8 0 0,2-8-3 16,0 0-1-16,0 0 2 0,0 0-4 0,0 9 1 15,0-9-1-15,0 0 2 0,0 0 1 0,0 0 5 16,0 0-4-16,0 0-1 0,0 0-4 0,0 0 5 15,0 0-4-15,0 0-5 0,0 0-8 0,11-25-4 16,-6 17-4-16,-2 1-7 0,3-3-5 0,-1 0-4 16,-1-2-3-16,3 3 1 0,-1-1 2 0,0-2 0 15,-1 2 4-15,2-2 6 0,-2 3-2 0,-1-1 2 16,1 3 3-16,-1-1 2 0,-2 1-1 0,1-1 2 16,1 4 4-16,-4 4 2 0,4-12-1 0,-2 8 2 15,-2 4 3-15,3-9 4 0,-3 9-2 0,5-5 4 16,-5 5-1-16,0 0-4 0,3-6 1 0,-3 6 0 0,0 0-1 15,0 0 0-15,4-6 2 0,-4 6-2 0,0 0-3 16,0 0 3-16,0 0 0 0,0 0 5 0,0 0-1 16,8 13 9-16,-8-13-1 0,3 11 6 15,-3-4 3-15,2 1 4 0,-2-1 3 0,0 3 3 0,3 0 0 16,-2 0-2-16,1 2-4 0,0-2 1 0,-2 0 1 16,1-1 2-16,0 3 1 0,1-3-1 0,-2-1-1 15,2 0-4-15,-2-8 0 0,0 12-4 0,0-5-2 16,0-7 2-16,0 10-5 0,0-10 5 0,0 9-6 15,0-9 3-15,0 0-5 0,-2 10-4 0,2-10-7 16,0 0-13-16,0 0-22 0,0 9-20 0,0-9-32 16,0 0-31-16,0 0-33 0,0 0-29 0,0 0-57 15,0 0-152-15,0 0-419 0,0 0 186 0</inkml:trace>
          <inkml:trace contextRef="#ctx0" brushRef="#br0" timeOffset="53739.85">21937 8356 75 0,'0'0'194'0,"0"0"-10"0,0 0-13 15,0 0-12-15,0 0-11 0,11 0-7 0,-11 0-5 0,0 0-8 16,0 0-8-16,0 0-5 0,8 0-5 0,-8 0-8 15,0 0-6-15,10 0-4 0,-10 0-8 0,11-2 0 16,-11 2-7-16,10 0-4 0,-10 0-10 0,14 0 0 16,-7-1-5-16,2 1-9 0,3-2 2 0,-2 2-5 15,3-2-7-15,-3 0 5 0,9 1-5 0,-6-1-4 16,2 0-4-16,-2-1 0 0,4 1-5 0,-6 1-1 16,-2 0-3-16,1 1 1 0,-2-3-6 0,-1 2-1 15,-7 1-2-15,13-1 3 0,-13 1-5 0,11-1-1 16,-11 1-1-16,8-2-1 0,-8 2-3 0,0 0-4 0,7-2-14 15,-7 2-20-15,0 0-18 0,0 0-18 0,0 0-19 16,0 0-21-16,0 0-19 0,0 0-16 16,0 0-19-16,0 0-22 0,-24-3-163 0,24 3-373 15,0 0 165-15</inkml:trace>
          <inkml:trace contextRef="#ctx0" brushRef="#br0" timeOffset="54177.31">22076 8230 126 0,'0'0'178'0,"0"0"-12"15,0 0-9-15,0 0-4 0,0 0-15 0,0 0-5 16,0 0-12-16,0 0-8 0,0 0-13 0,0 0-11 15,0 0 0-15,0 0 7 0,0 0-2 0,0 0-4 16,0 0-2-16,0 0-6 0,-6 15 0 0,6-15 2 16,1 10-4-16,-1-10-1 0,2 13-1 0,2-5 2 15,-4 2 5-15,2-3-7 0,-1 2 0 0,0 1-11 0,0 0 1 16,2-1 1-16,-3-1-3 0,0 2-7 0,-1-1-6 16,1 1-2-16,0-10-6 0,0 17 1 0,0-10 1 15,-2 1-5-15,2-8 0 0,-2 14-4 0,1-7-5 16,1-7-3-16,0 13-1 0,0-13-2 0,0 8-8 15,0-8 2-15,-3 9 1 0,3-9-7 0,0 8-1 16,0-8 0-16,0 0 4 0,-4 6-6 0,4-6-2 16,0 0-14-16,0 0-8 0,0 0-8 0,0 0-12 15,0 0-16-15,0 9-21 0,0-9-33 0,0 0-31 16,0 0-27-16,0 0-25 0,0 0-23 0,0 0-55 0,0 0-147 16,0 0-444-16,0 0 196 0</inkml:trace>
          <inkml:trace contextRef="#ctx0" brushRef="#br0" timeOffset="54644.8">22394 8216 94 0,'0'0'189'0,"0"0"-7"0,0 0-9 0,0 0-5 16,5-9 0-16,-5 9-11 0,0 0-8 0,0 0-10 15,1-6-6-15,-1 6-10 0,0 0-1 0,0 0-10 16,0 0 0-16,0 0-6 0,0 0-4 0,0 0-11 15,0 0-1-15,0 0-12 0,0 0-10 0,0 0-11 16,0 0-6-16,0 0-9 0,0 0 3 0,0 0-6 0,0 0-1 16,0 0 0-16,0 0 10 0,0 0-4 15,-9 26 0-15,8-19-7 0,0 0 3 0,-2-1 0 0,3 5 1 16,-2-3 0-16,2-1-3 0,-3 4-1 0,2-2 9 16,1 3-3-16,0-4 5 0,-1 1-6 15,1-9 0-15,1 15-7 0,-1-5 0 0,0-10-4 16,0 12 4-16,0-6-6 0,0-6-2 0,1 11-3 0,-1-11-10 15,0 12 6-15,1-8 2 0,-1-4-4 0,0 10-4 16,0-10 2-16,0 7-5 0,0-7 5 16,3 5-6-16,-3-5 5 0,0 0-2 0,0 10-7 0,0-10 2 15,0 0 7-15,0 0-16 0,0 0-6 0,3 6-6 16,-3-6-9-16,0 0-12 0,0 0-16 0,0 0-32 16,0 0-32-16,0 0-25 0,0 0-20 0,0 0-34 15,7-17-28-15,-7 17-259 0,4-11-519 0,-2 2 230 16</inkml:trace>
          <inkml:trace contextRef="#ctx0" brushRef="#br0" timeOffset="55252.44">22548 8063 140 0,'0'0'161'0,"0"0"-11"16,0 0-9-16,0 0-2 0,0 0-9 0,0 0-9 15,0 0-7-15,0 0-2 0,0 0-8 0,0 0-11 16,0 0-3-16,0 0-8 0,0 0-4 0,0 0-5 16,0 0-4-16,0 0-5 0,0 0-5 0,0 0 0 0,0 0-4 15,27 6-6-15,-23-3 0 0,-4-3 3 0,7 7 2 16,-3-2 0-16,2 1-1 0,-3 0-5 15,0 2-6-15,2 0-5 0,-1 1 6 0,2-1-2 0,-2 1 0 16,-1 3-2-16,2-3-1 0,-1 0-3 0,-1 4 3 16,2-2 4-16,-1 2-3 0,0-1-1 0,-1-1-3 15,1 2-2-15,-1-1 0 0,4 3-2 0,-5-3 1 16,1 4 4-16,-1-4 4 0,0-1-7 0,-1 1 1 16,-2-1-7-16,1 1-1 0,0 0 3 0,-2 0 0 15,0 0-2-15,0 0-2 0,-4 0-1 0,2 0 2 16,-2 0-8-16,0 1 0 0,0-1-2 0,-1-1 2 15,0 0-5-15,1-2 3 0,1 0-1 0,-3-1 0 16,2 1-12-16,1-1-16 0,0 1-18 0,-1-3-20 0,0 1-27 16,2-2-23-16,-1 4-32 0,4-2-42 15,-3-3-44-15,4-4-235 0,-2 7-490 0,2-7 217 16</inkml:trace>
        </inkml:traceGroup>
      </inkml:traceGroup>
    </inkml:traceGroup>
    <inkml:traceGroup>
      <inkml:annotationXML>
        <emma:emma xmlns:emma="http://www.w3.org/2003/04/emma" version="1.0">
          <emma:interpretation id="{2C7507BE-E608-46D3-AAB8-724202971987}" emma:medium="tactile" emma:mode="ink">
            <msink:context xmlns:msink="http://schemas.microsoft.com/ink/2010/main" type="paragraph" rotatedBoundingBox="14792,8696 24204,8975 24179,9810 14767,953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1A0F3CC-C8BD-4D19-8E3C-7FAEFB6493DB}" emma:medium="tactile" emma:mode="ink">
              <msink:context xmlns:msink="http://schemas.microsoft.com/ink/2010/main" type="line" rotatedBoundingBox="14792,8696 24204,8975 24179,9810 14767,9531"/>
            </emma:interpretation>
          </emma:emma>
        </inkml:annotationXML>
        <inkml:traceGroup>
          <inkml:annotationXML>
            <emma:emma xmlns:emma="http://www.w3.org/2003/04/emma" version="1.0">
              <emma:interpretation id="{521829B7-1FF7-4527-BF92-CFB27522B3F5}" emma:medium="tactile" emma:mode="ink">
                <msink:context xmlns:msink="http://schemas.microsoft.com/ink/2010/main" type="inkWord" rotatedBoundingBox="14785,8950 15877,8982 15864,9435 14771,9402"/>
              </emma:interpretation>
            </emma:emma>
          </inkml:annotationXML>
          <inkml:trace contextRef="#ctx0" brushRef="#br1" timeOffset="133770.47">14891 9075 53 0,'0'0'105'0,"0"0"-6"16,0 0-10-16,0 0-4 0,0 0-6 0,0 0 3 15,0 0-4-15,0 0-11 0,0 0-4 0,0 0-5 16,0 0-4-16,0 0 2 0,0 0-6 0,0 0-15 16,0 0-3-16,0 0-1 0,0 0 6 0,0 0-3 15,0 0 4-15,0 0-8 0,0 0 5 0,0 0 1 16,0 0-5-16,0 0 2 0,0 0-4 0,0 0-4 15,0 0-1-15,0 0 3 0,0 18-1 0,0-18-1 16,0 0-5-16,0 0 1 0,2 10 11 0,-2-10-2 16,0 0-1-16,0 7 4 0,0-7-7 0,0 0 3 15,-2 10 1-15,2-10-5 0,0 0 2 0,0 10-1 0,0-10-5 16,0 0 2-16,0 9-1 0,0-9-4 16,-1 8 2-16,1-8-2 0,1 9 1 0,-1-9-3 15,0 8-1-15,0-8 0 0,2 9 0 0,-2-9-4 16,0 8-3-16,0-8 5 0,1 7-4 0,-1-7 3 0,1 9-2 15,-1-9 1-15,3 7-3 0,-3-7 2 0,3 6-3 16,-3-6-2-16,3 6 2 0,-3-6-1 0,0 0 0 16,1 8-1-16,-1-8-1 0,0 0-3 0,0 0 0 15,3 7 2-15,-3-7 2 0,0 0 2 0,0 0-9 16,0 0 4-16,0 0 3 0,0 0-2 0,0 0 0 16,1 6 2-16,-1-6-4 0,0 0 1 0,0 0 0 0,0 0 6 15,0 0-1-15,0 0 1 0,0 0 2 16,0 0 2-16,0 0 0 0,0 0 2 0,0 0-2 15,0 0 3-15,0 0-8 0,0 0 5 0,0 0-5 0,0 0-1 16,0 0 0-16,0 0 1 0,0 0 2 0,0 0-3 16,0 0 0-16,0 0-2 0,-4-23 0 15,4 23 2-15,0 0-4 0,3-12 1 0,-3 12 0 0,3-9-2 16,-1 4-2-16,-2 5-2 0,5-11-2 0,-3 7 2 16,-2 4-2-16,5-13-2 0,-1 8-7 0,-4 5-2 15,6-11 7-15,-5 6 1 0,-1 5-3 0,7-9 1 16,-4 6 5-16,-3 3-5 0,6-8-1 0,-3 4-1 15,-3 4 2-15,8-6-1 0,-8 6 2 0,5-7 1 16,-5 7-1-16,4-7 5 0,-4 7-4 0,5-3 0 16,-5 3 4-16,5-5 0 0,-5 5 0 0,6-3 1 15,-6 3 0-15,0 0 0 0,0 0-1 0,8-6-1 16,-8 6 3-16,5-3-3 0,-5 3 2 0,0 0 4 0,7-4-2 16,-7 4 2-16,0 0-1 0,7-2 1 0,-7 2-2 15,0 0-1-15,0 0 0 0,0 0 0 16,0 0 1-16,8-3 0 0,-8 3 1 0,0 0 2 0,0 0 3 15,0 0 0-15,0 0-5 0,0 0 1 0,0 0 3 16,0 0-4-16,4-5 2 0,-4 5-6 0,0 0 8 16,0 0-2-16,0 0 1 0,0 0-1 0,0 0 2 15,0 0-2-15,0 0-1 0,0 0-2 0,0 0 1 16,0 0 0-16,0 0 3 0,0 0-6 0,0 0 3 16,0 0 1-16,0 0 3 0,0 0-3 0,0 0-1 15,0 0 3-15,0 0 2 0,0 0-1 0,5 12 5 16,-5-12 1-16,0 0 1 0,0 0 0 15,0 11 1-15,0-11 0 0,0 0-1 0,-1 9 0 0,1-9 3 16,0 0 0-16,1 7-2 0,-1-7 2 0,0 0 2 0,-3 10-1 16,3-10 1-16,-1 7 6 0,1-7 3 15,0 0-2-15,-1 10-3 0,1-10 3 0,0 10-9 16,0-10 2-16,-3 7 2 0,3-7-2 0,0 9-3 16,0-9 0-16,-1 8-2 0,1-8-1 0,-1 10-5 0,1-10 6 15,-2 9-1-15,2-9 2 0,-1 8-1 0,1-8 3 16,-1 7 0-16,1-7 2 0,0 0-1 0,-2 12-1 15,2-12-6-15,-1 8 3 0,1-8-1 0,0 0-2 16,0 9 1-16,0-9 5 0,0 0-1 0,1 12 3 16,-1-12 1-16,0 5 1 0,0-5-3 0,2 7 4 15,-2-7-5-15,0 0 2 0,0 0-4 0,1 10 3 16,-1-10-3-16,0 0 0 0,0 0 0 0,1 7 2 16,-1-7-1-16,0 0-1 0,0 0-3 0,0 0 1 15,0 0 0-15,0 0 3 0,0 0 1 0,0 0 6 16,0 0-3-16,0 0 7 0,0 0-1 0,0 0 1 15,2 6 1-15,-2-6 1 0,0 0-3 0,0 0-2 16,0 0-4-16,0 0-3 0,0 0 0 0,0 0 0 16,0 0-3-16,0 0 1 0,0 0-4 0,0 0-2 0,0 0 1 15,0 0 2-15,0 0-3 0,0 0-3 0,0 0-11 16,0 0-8-16,0 0-11 0,0 0-15 0,0 0-18 16,0 0-26-16,0 0-28 0,0 0-40 0,0 0-43 15,0 0-69-15,0 0-147 0,0 0-446 0,0 0 198 16</inkml:trace>
          <inkml:trace contextRef="#ctx0" brushRef="#br1" timeOffset="134684.87">15179 9180 98 0,'-14'1'129'15,"14"-1"-19"-15,0 0 6 0,0 0-10 0,0 0-4 16,0 0-8-16,0 0 1 0,0 0-6 0,0 0-5 0,0 0-4 16,0 0-1-16,0 0-2 15,0 0-7-15,0 0-7 0,0 0-1 0,0 0-3 0,0 0-4 16,0 0-7-16,0 0-2 0,0 0 2 0,0 0-5 0,0 0-3 15,0 0-4-15,0 0 3 0,0 0-2 0,0 0 1 16,0 0-1-16,0 0 1 0,0 0-1 0,0 0 2 16,0 0-1-16,0 0-4 0,0 0 4 0,0 0 1 15,0 0-2-15,0 0 0 0,19 9-1 0,-19-9-3 16,7 2-1-16,-7-2-1 0,8 1 0 0,-8-1-3 16,0 0 0-16,13 0-3 0,-13 0-1 0,9-1-3 15,-9 1 2-15,8-2 0 0,-8 2 0 0,0 0 4 16,13 0-4-16,-13 0 2 0,0 0-3 0,10-3-2 15,-10 3-2-15,8-2 1 0,-8 2-2 0,9-2-1 16,-9 2-1-16,0 0 2 0,12-2-4 0,-12 2-1 16,0 0 0-16,10-1-1 0,-10 1-1 0,0 0-3 15,0 0 1-15,8 0-4 0,-8 0 4 0,0 0-6 16,0 0 2-16,0 0-2 0,11 1 3 0,-11-1-2 16,0 0-1-16,12 0 1 0,-12 0-2 0,7 0-1 15,-7 0 1-15,0 0 3 0,9 0 0 0,-9 0-2 0,0 0 4 16,10 0-3-16,-10 0-1 0,0 0 2 0,0 0 8 15,9-3 2-15,-9 3 6 0,0 0-2 0,0 0 3 16,0 0-1-16,0 0 1 0,0 0-1 16,0 0-2-16,10-1 1 0,-10 1 0 0,0 0-2 0,0 0-3 15,0 0-1-15,0 0 0 0,0 0-2 0,0 0-2 16,0 0-2-16,0 0-1 0,0 0-3 0,0 0 2 16,0 0-4-16,0 0-1 0,0 0-6 0,0 0-2 15,0 0-7-15,0 0-7 0,0 0-7 0,0 0-9 16,0 0-11-16,0 0-14 0,0 0-23 0,0 0-21 0,0 0-20 15,0 0-44-15,0 0-39 0,0 0-190 16,0 0-433-16,0 0 192 0</inkml:trace>
          <inkml:trace contextRef="#ctx0" brushRef="#br1" timeOffset="135515.96">15482 9028 30 0,'0'0'135'15,"0"0"-6"-15,0 0-4 0,0 0-6 16,0 0-12-16,0 0 8 0,0 0-8 0,0 0-7 0,0 0-3 15,0 0-2-15,0 0-6 0,0 0-6 0,0 0-3 16,0 0-5-16,0 0-2 0,0 0-8 0,0 0-4 16,0 0 1-16,0 0-9 0,0 0-4 0,0 0-3 15,0 0-5-15,0 0-4 0,0 0-6 0,0 0-3 16,0 0-5-16,0 0-3 0,0 0-6 0,0 0 3 16,0 0 0-16,0 0-6 0,0 0 0 0,0 0 7 15,0 12 1-15,0-12 3 0,0 0-2 0,0 0 2 16,0 9 1-16,0-9 1 0,0 0 3 0,0 8 0 15,0-8-4-15,0 0 2 0,0 11 1 0,0-11-4 0,2 7-5 16,-2-7 3-16,0 0-1 0,0 9-3 0,0-9-2 16,1 7-1-16,-1-7 5 0,0 8 1 15,0-8 2-15,0 8 0 0,0-8-5 0,1 9 2 0,-1-9-3 16,0 0 1-16,0 11-5 0,0-11 4 0,0 7-7 16,0-7 6-16,0 8-3 0,0-8 2 0,0 0-1 15,0 10 1-15,0-10-3 0,0 7 8 0,0-7-2 16,0 0-1-16,-1 10-2 0,1-10 1 0,0 0 0 15,0 8-1-15,0-8 0 0,1 8 3 0,-1-8-3 16,0 0-3-16,0 0 2 0,2 10-5 0,-2-10 2 16,1 7-1-16,-1-7 1 0,0 0 3 0,0 8-4 15,0-8 3-15,0 0-1 0,0 9-1 0,0-9-3 16,0 0 0-16,2 6 1 0,-2-6 4 0,0 0-7 16,2 9 2-16,-2-9-1 0,0 0-1 0,0 0 1 15,2 7-1-15,-2-7-2 0,0 0 1 0,0 0 2 16,0 0 1-16,0 0-4 0,0 0 2 15,-1 9-3-15,1-9 0 0,0 0-1 0,0 0 1 0,0 0 1 16,0 0-2-16,0 0 4 0,0 0 0 0,0 0-4 16,0 0 1-16,0 0 1 0,0 0 1 0,0 0-2 0,0 0 4 15,0 0-2-15,3 5-3 0,-3-5 2 0,0 0 0 16,0 0-9-16,0 0-12 0,0 0-16 0,0 0-18 16,0 0-26-16,0 0-42 0,0 0-46 0,0 0-50 15,0 0-193-15,0 0-444 0,0 0 197 0</inkml:trace>
          <inkml:trace contextRef="#ctx0" brushRef="#br1" timeOffset="136633.81">15631 8989 94 0,'-3'-6'128'0,"3"6"-6"16,0 0-10-16,0 0-10 0,0 0-1 15,0 0-5-15,0 0-4 0,0 0 0 0,0 0 2 0,0 0-3 16,-4-8-6-16,4 8 0 0,0 0 0 0,0 0-3 16,0 0-7-16,0 0 5 0,0 0-2 15,0 0-1-15,0 0-5 0,0 0-5 0,0 0-2 0,0 0-6 16,0 0-1-16,0 0 1 0,0 0-6 0,0 0-2 16,0 0-2-16,0 0-2 0,0 0 0 0,0 0-2 15,0 0-8-15,0 0-3 0,0 0-4 0,0 0-4 16,0 0-2-16,0 0-7 0,0 0 2 0,0 0-5 15,0 0-6-15,0 0 6 0,0 0-3 0,0 0 3 16,0 0-2-16,0 0 2 0,0 0 1 0,0 0 1 16,12 18-5-16,-12-18 0 0,5 5 0 0,-5-5 1 15,5 8-2-15,-1-4 4 0,0 1-1 0,-4-5 5 16,5 8-4-16,-1-3 1 0,0-1 1 0,0 1-4 16,0 1 1-16,-4-6-1 0,7 8 0 0,-4-3-1 0,0 0-1 15,1 0 0-15,-4-5-3 0,6 11 0 0,-2-7-1 16,-1 2-4-16,-2 0 4 0,-1-6 1 0,4 11 0 15,-2-5 1-15,0 0-7 0,-2-6 2 0,2 11 1 16,-1-5 0-16,1 0-1 0,0 1-1 0,-2-7-1 16,1 10 4-16,1-2 2 0,-2-8-3 0,1 12 0 15,-1-6 1-15,0-6 3 0,1 11 4 0,-1-11-2 16,0 12-1-16,0-6 0 0,0-6 0 0,1 11 1 16,-1-11-2-16,-1 10-1 0,1-10 0 0,-1 9 2 15,1-9 3-15,0 9-2 0,0-9-3 0,-1 8 4 16,1-8 7-16,-2 8-3 0,2-8 5 0,-3 9 0 15,3-9-1-15,-4 7-4 0,4-7 5 0,-4 8-2 16,4-8 5-16,-4 8-2 0,4-8 4 0,-5 8 1 16,5-8 4-16,-5 8-2 0,2-6-3 0,3-2 0 15,-6 8 0-15,6-8 0 0,-6 7-1 0,2-5-4 0,4-2-2 16,-8 5 1-16,8-5-4 0,-6 5 2 0,6-5-4 16,-4 4-1-16,4-4 0 0,0 0-1 0,-6 5 4 15,6-5-6-15,0 0-4 0,0 0 7 0,0 0-5 16,-4 5 0-16,4-5-1 0,0 0-1 0,0 0-1 15,0 0-4-15,0 0-13 0,0 0-6 0,0 0-15 16,0 0-14-16,0 0-17 0,0 0-29 0,0 0-34 16,0 0-55-16,0 0-66 0,0 0-251 0,0 0-542 15,-11-14 239-15</inkml:trace>
          <inkml:trace contextRef="#ctx0" brushRef="#br1" timeOffset="137927.18">14886 9026 100 0,'0'0'126'0,"0"0"-5"0,0 0-10 0,0 0 1 16,0 0-11-16,0 0 6 0,0 0-4 0,0 0-6 0,0 0-4 15,0 0-4-15,0 0-1 0,0 0 1 0,3-6-3 16,-3 6 1-16,0 0-6 0,0 0-6 0,0 0-4 16,0 0-5-16,0 0-3 0,0 0-8 0,0 0-1 15,0 0-7-15,0 0-4 0,0 0-8 0,0 0-2 16,0 0-4-16,0 0 3 15,0 0-2-15,0 0-1 0,0 0-2 0,0 0-3 0,-20 12-3 0,20-12 2 16,-6 7-3-16,6-7 0 0,-7 5-4 0,3-2 1 16,4-3-3-16,-8 7-1 0,4-2-3 0,4-5 4 15,-3 6-4-15,-1-1 1 0,4-5 4 0,-4 8 2 16,1-2 4-16,3-6 0 0,-4 8-2 0,4-8-3 16,-4 10-2-16,1-5 0 0,3-5 0 0,-4 8-2 15,4-8-4-15,-2 8 0 0,0-1 2 0,2-7 4 0,-2 8-5 16,2-8 3-16,-6 9 0 0,5-4 3 15,1-5-7-15,-2 8 5 0,2-8-1 0,-5 10 2 16,2-7 0-16,3-3 0 0,-1 9-2 0,1-9-2 16,-3 8 2-16,3-8-1 0,-1 9-1 0,1-9-1 15,-3 7-2-15,3-7 2 0,-1 8 2 0,1-8-2 16,-2 8 1-16,2-8 0 0,0 0-1 0,1 14-2 0,-1-14 4 16,0 8-1-16,0-8 0 0,1 10 3 0,0-5-5 15,-1-5-1-15,2 7-3 0,-2-7 5 0,0 9-1 16,0-9-3-16,0 8 1 0,0-8-3 0,0 0 1 15,-2 11 2-15,2-11-2 0,0 0 2 0,2 8-5 16,-2-8 5-16,0 0-5 0,0 8 3 0,0-8 3 16,0 0-2-16,1 9-1 0,-1-9 5 0,3 7-2 15,-3-7 3-15,2 6-5 0,-2-6 3 0,3 8-5 16,-3-8 5-16,5 5-1 0,-5-5-2 0,5 8 2 16,-3-4 1-16,-2-4-3 0,6 7 1 0,-6-7 2 15,6 5 0-15,-3-2 6 0,-3-3 0 0,8 7-1 16,-3-3 6-16,-5-4-1 0,9 5-5 0,-5-4 2 15,-4-1 0-15,9 5 1 0,-4-1-4 0,-5-4 3 0,9 2 2 16,-9-2 2-16,8 3-2 0,-8-3-4 0,0 0 4 16,10 3 1-16,-10-3 7 0,0 0-2 0,0 0 8 15,5 0-2-15,-5 0 6 0,0 0 8 0,0 0 0 16,0 0-3-16,0 0-2 0,0 0-7 0,0 0-2 16,0 0-5-16,0 0-3 0,0 0-8 0,0 0-10 15,0 0-17-15,0 0-14 0,-19-10-15 0,19 10-19 16,-8-5-28-16,8 5-33 0,-7-3-40 0,7 3-46 15,-9-5-57-15,9 5-217 0,-7-6-523 0,7 6 231 16</inkml:trace>
          <inkml:trace contextRef="#ctx0" brushRef="#br1" timeOffset="138984.35">15840 9326 113 0,'0'0'158'0,"0"0"-11"0,0 0-5 16,0 0-10-16,0 0 3 0,0 0-5 0,0 0-12 16,0 0 3-16,0 0-14 0,0 0-6 0,0 0-12 15,0 0-8-15,0 0-10 0,0 0-5 0,0 0-1 16,0 0-3-16,0 0-1 0,0 0-2 0,0 0-2 15,0 0-1-15,0 0 4 0,0 0 1 0,0 0 4 16,0 0-1-16,0 0 1 0,0 0 1 0,0 0 1 16,0 0-4-16,0 0-5 0,0 0-8 0,0 0 10 0,0 0-4 15,0 0-5-15,0 0 5 0,0 0-1 0,23-8 0 16,-23 8-6-16,0 0-2 0,0 0-3 0,4-7-1 16,-4 7-5-16,0 0-4 0,0 0-3 0,0 0-4 15,0 0 2-15,0 0-4 0,0 0-3 0,0 0-3 16,0 0 0-16,0 0-6 0,0 0 1 0,0 0-6 15,0 0-2-15,0 0 3 0,0 0-1 16,0 0 0-16,0 0-3 0,0 0-1 0,1-7 2 0,-1 7-4 16,0 0-7-16,0 0-16 0,0 0-18 0,0 0-20 15,0 0-25-15,0 0-35 0,0 0-49 0,0 0-40 16,0 0-264-16,0 0-511 0,0 0 226 0</inkml:trace>
        </inkml:traceGroup>
        <inkml:traceGroup>
          <inkml:annotationXML>
            <emma:emma xmlns:emma="http://www.w3.org/2003/04/emma" version="1.0">
              <emma:interpretation id="{E46FABE4-E3AA-4FA0-9373-5BD801B90A4B}" emma:medium="tactile" emma:mode="ink">
                <msink:context xmlns:msink="http://schemas.microsoft.com/ink/2010/main" type="inkWord" rotatedBoundingBox="16104,9050 20235,9173 20222,9606 16091,9483"/>
              </emma:interpretation>
            </emma:emma>
          </inkml:annotationXML>
          <inkml:trace contextRef="#ctx0" brushRef="#br1" timeOffset="187613.69">17998 9270 12 0,'0'0'89'16,"0"0"4"-16,0 0-5 0,0 0-10 0,0 0 11 15,0 0-14-15,0 0-3 0,0 0-12 0,0 0 3 16,0 0-8-16,0 0 3 0,0 0-6 0,0 0-3 16,0 0-9-16,0 0 9 0,0 0-2 0,0 0-6 0,0 0 2 15,0 0-4-15,0 0 0 0,0 0-3 0,0 0 0 16,0 0-2-16,0 0 3 0,0 0-8 15,0 0 3-15,0 0-4 0,0 0-2 0,0 0-1 0,0 0 1 16,0 0 2-16,0 0 2 0,0 0-3 0,0 0-2 16,0 0 0-16,0 0 2 0,0 0-1 15,0 0 3-15,0 0 0 0,0 0 0 0,0 0 4 0,0 0-2 16,-6-12 1-16,6 12 5 0,0 0-3 0,0 0-1 16,0 0 1-16,0 0-3 0,0 0-2 0,0 0 6 15,0 0-6-15,0 0-1 0,0 0 3 0,0 0-1 16,0 0 2-16,0 0-1 0,0 0-3 0,0 0 3 15,-1-8-5-15,1 8-1 0,0 0-2 0,0 0 5 16,0 0-5-16,0 0-3 0,0 0 0 0,0 0 0 16,1-9-1-16,-1 9-3 0,0 0-3 0,4-5 1 15,-4 5-6-15,0 0 5 0,2-7-2 0,-2 7-2 16,0 0-3-16,6-7 2 0,-6 7 1 0,6-6-1 0,-6 6-5 16,6-4-1-16,-6 4 1 0,7-5 3 15,-7 5-1-15,6-3 0 0,-6 3-5 0,9-5 1 16,-9 5-1-16,8-2 2 0,-8 2-1 0,6-3-1 15,-6 3 3-15,5-4-3 0,-5 4 2 0,0 0 1 0,8-3 0 16,-8 3 0-16,0 0-3 0,6-4 0 0,-6 4 0 16,0 0 2-16,0 0-1 0,8-3 0 0,-8 3-2 15,0 0 2-15,0 0-2 0,9-3-5 0,-9 3 6 16,0 0-1-16,0 0 0 0,9-1 2 0,-9 1-4 16,0 0 3-16,0 0-1 0,7 0 3 0,-7 0-2 15,0 0 0-15,0 0 0 0,0 0 0 0,9 0-2 16,-9 0 0-16,0 0-2 0,0 0 1 0,0 0 1 15,0 0-1-15,9 4-1 0,-9-4 2 0,0 0-1 16,0 0 3-16,0 0-2 0,3 5 1 0,-3-5 0 16,0 0 2-16,2 7-4 0,-2-7 6 0,3 5-8 15,-3-5 4-15,0 0-4 0,1 8 4 0,-1-8 0 16,0 0 1-16,0 10 0 0,0-10-2 0,0 0-1 0,-1 12 2 16,1-12 0-16,0 9 3 0,0-9-4 0,-3 7-3 15,3-7 4-15,-2 9 2 0,2-9-1 16,-3 9 3-16,3-9-5 0,-3 11 2 0,2-6-4 0,1-5 5 15,-5 10-1-15,3-7 0 0,2-3 1 0,-7 7 3 16,5-2-5-16,2-5 2 0,-7 9 1 0,3-6 1 16,-1 2-1-16,5-5 3 0,-7 9 2 0,3-6-1 15,0 2 0-15,4-5 1 0,-10 7-1 0,6-3 0 16,0 1-3-16,4-5 2 0,-7 8-3 0,4-4 2 16,-2-1-1-16,5-3 0 0,-9 7 0 0,4-3-1 15,1 1-4-15,4-5 8 0,-8 6-4 0,2-3 1 16,6-3-1-16,-8 9 0 0,6-5-1 0,2-4-1 15,-7 5 1-15,7-5 0 0,-6 7 2 0,6-7-2 16,-5 4-1-16,5-4-2 0,-4 6 6 0,4-6 0 0,0 0-2 16,-5 7 0-16,5-7 0 0,0 0-2 15,-5 4 0-15,5-4 2 0,0 0-4 0,-5 5 5 16,5-5-1-16,0 0-2 0,0 0 0 0,0 0 3 0,-5 4-4 16,5-4 2-16,0 0 0 0,0 0 1 0,0 0 0 15,0 0 1-15,0 0 0 0,0 0 0 16,0 0 3-16,0 0-3 0,0 0 0 0,0 0 3 0,0 0-2 15,0 0 3-15,0 0-1 0,0 0-2 0,0 0-4 16,0 0 4-16,0 0-2 0,0 0 0 16,0 0-1-16,0 0-2 0,0 0 0 0,17-12 0 0,-17 12-2 15,6-3-1-15,-6 3 0 0,0 0 2 0,11-4-4 16,-11 4 2-16,8-1 0 0,-8 1 0 0,0 0 1 16,0 0 2-16,12-1-3 0,-12 1 4 0,0 0-3 15,9 1 2-15,-9-1-4 0,0 0 0 0,8 1 0 16,-8-1 4-16,7 3-1 0,-7-3 1 0,7 3-2 15,-7-3 0-15,7 4 4 0,-7-4-5 0,7 5 2 16,-7-5 1-16,4 5-4 0,0-1 2 0,-4-4 3 16,6 4 0-16,-6-4-2 0,8 5 2 0,-8-5 2 15,8 5-2-15,-3-2 3 0,-5-3-2 0,7 5 2 0,-2-3 4 16,-5-2 0-16,9 3 3 0,-9-3-2 0,9 2 1 16,-9-2 5-16,9 2-4 0,-9-2 6 15,7 0 3-15,-7 0-4 0,0 0 5 0,0 0-2 0,14-2 1 16,-14 2 0-16,0 0-2 0,7-4-6 0,-7 4 5 15,0 0-3-15,5-5 0 0,-5 5-8 16,0 0 5-16,0 0-3 0,5-6-1 0,-5 6-12 0,0 0-10 16,0 0-9-16,0 0-9 0,0 0-14 0,0 0-17 15,2-6-19-15,-2 6-15 0,0 0-19 0,0 0-25 16,0 0-26-16,0 0-210 0,0 0-410 0,-2-11 182 16</inkml:trace>
          <inkml:trace contextRef="#ctx0" brushRef="#br1" timeOffset="188388.31">18308 9130 1 0,'-8'-3'159'0,"8"3"-7"0,0 0-13 16,0 0-5-16,0 0-14 0,0 0-3 0,0 0-5 15,0 0-7-15,0 0-2 0,0 0-4 16,0 0-4-16,0 0-3 0,0 0-9 0,0 0-6 0,0 0-4 16,0 0-10-16,0 0-10 0,0 0 0 0,0 0-11 15,0 0-5-15,1-11-3 0,-1 11-7 16,0 0-1-16,0 0 3 0,0 0-5 0,0 0-1 0,0 0 5 16,0 0-9-16,11 22 4 0,-9-18 0 0,0 2 2 15,1 2-6-15,-1-3 7 0,2 2-2 0,-1 1 2 16,1 1-2-16,1-1 0 0,-3 1 1 0,2-1-1 15,1 1-5-15,-2-1 3 0,2 1 1 0,0-2-2 16,-1 3-2-16,-2 2 0 0,1-4 0 0,0 4-3 16,1-3-3-16,-2-1 1 0,0 1 0 0,-2 3-2 15,2-3-4-15,-1 2 4 0,-1-2-3 0,2 1-2 16,-4 0 5-16,1 0 0 0,-1-1-2 0,1-1 1 16,-2-2-8-16,1 4 13 0,0-2-3 0,-3-1 1 15,3 0-2-15,-3 0 0 0,1 1 0 0,2-3 1 0,-2 0 0 16,-2 2-1-16,1 1-4 0,2-2 5 15,-2-2-5-15,5-4 2 0,-7 11 0 0,3-6-3 16,4-5-2-16,-6 9-1 0,5-6 3 0,1-3 0 16,-6 9 0-16,6-9-4 0,-6 5 3 0,6-5-1 15,-2 7 0-15,2-7-2 0,-4 5-13 0,4-5-8 16,0 0-13-16,0 0-11 0,-2 8-5 0,2-8-16 0,0 0-17 16,0 0-37-16,0 0-26 0,0 0-70 0,0 0-144 15,0 0-386-15,0 0 171 0</inkml:trace>
          <inkml:trace contextRef="#ctx0" brushRef="#br1" timeOffset="189114.37">18675 9199 123 0,'0'0'147'16,"-13"0"0"-16,13 0-10 0,-10 0-4 0,10 0-5 16,-9 3-6-16,3-1-1 0,-2 0-8 0,8-2-10 15,-13 5-6-15,7-1-5 0,-2 0-4 0,4-1-6 16,-5 0-3-16,3 3-5 0,1-1-7 0,0 0-5 16,1 2 2-16,-3 1-1 0,1 1 1 0,3-3-2 15,-1 3-6-15,1 0-3 0,1 0 3 0,0 0-7 16,0 2-1-16,0-1 2 0,1 2-2 0,1-2 0 0,0 0-3 15,1 1-3-15,3 0-1 0,-4 0-3 0,0-1-2 16,4 2-2-16,-3-4 2 0,2 3 2 0,3-2-4 16,-4 0-2-16,1 0-3 0,1-1 0 0,0-1-2 15,0 0-5-15,0 0 2 0,0-2-2 0,0 0-4 16,-1 2 2-16,1-2-4 0,0-1-2 0,-4-4 0 16,6 8-1-16,0-5-4 0,-2 2-4 0,-4-5-21 15,9 5-19-15,-2-1-27 0,0-1-32 0,0 1-35 16,1-3-38-16,4 1-33 0,-6-3-219 0,5 0-453 15,1 0 201-15</inkml:trace>
          <inkml:trace contextRef="#ctx0" brushRef="#br1" timeOffset="189991.79">18862 9347 136 0,'0'0'167'0,"0"0"-17"16,0 0-7-16,0 0-13 0,0 0-6 0,0 0-3 15,0 0-9-15,0 0-10 0,0 0-6 0,0 0-3 16,-6 14-12-16,6-14 0 0,-5 9-7 0,5-9-5 16,-2 9 1-16,2-9-1 0,-3 10-3 0,1-5-4 15,2-5-8-15,0 11 3 0,0-11-5 0,-2 10-7 16,2-10 2-16,0 10 1 0,0-10-6 0,0 10-5 16,0-10 0-16,0 8-3 0,0-8-4 0,0 0 5 0,0 9-2 15,0-9-1-15,0 0-2 0,0 10-2 16,0-10-5-16,0 0 4 0,0 0-7 0,2 9 4 15,-2-9-5-15,0 0 0 0,0 0-3 0,0 0-1 0,-2 8 1 16,2-8-6-16,0 0 4 0,0 0-1 16,0 0 0-16,0 0-2 0,0 0 2 0,0 0 6 15,0 0 4-15,0 0 7 0,0 0-7 0,0 0-1 0,0 0-2 16,0 0 0-16,0 0-3 0,0 0-5 0,0 0-1 16,18-13 4-16,-18 13-5 0,2-7 1 0,-2 7-8 15,7-10-1-15,-5 4-8 0,2 0-6 0,2-3 1 16,-2 2-8-16,-1 1 1 0,1-4-2 0,0 4 0 15,1-4 1-15,-1 3-1 0,3 0 3 0,-3 1-2 16,1-1 5-16,-3 2-2 0,1-2 5 0,1 2-4 16,-4 5 3-16,9-12 2 0,-8 10-2 0,-1 2 3 15,6-9 3-15,-4 5-3 0,-2 4 3 0,5-4 1 16,-5 4 0-16,4-7 3 0,-4 7-1 0,0 0-3 16,7-5 4-16,-7 5-1 0,0 0 2 0,4-4-6 15,-4 4 1-15,0 0 2 0,0 0 0 0,7-4 1 0,-7 4-3 16,0 0 0-16,0 0 1 0,0 0 2 15,0 0 0-15,11 5 2 0,-11-5 1 0,0 0-3 0,7 7-3 16,-7-7 3-16,2 5 3 0,-2-5 0 0,3 8 0 16,-3-8 1-16,2 9 6 0,-2-9 2 15,0 12 2-15,0-4 2 0,0-2 4 0,0-6 0 0,0 15-1 16,0-9 1-16,0-6 3 0,-5 13 0 0,4-7 0 16,0 3-5-16,1-9 4 0,-2 13 1 0,0-6 0 15,-1-2 0-15,3-5-1 0,-2 11-1 0,-1-6 0 16,3-5-3-16,-1 11 1 0,-2-6-1 0,3-5-2 15,0 0-2-15,-2 9 0 0,2-9-3 0,0 0 4 16,0 8-4-16,0-8 2 0,0 0-4 0,0 0 1 16,0 0 0-16,-2 6-10 0,2-6-12 0,0 0-11 15,0 0-18-15,0 0-11 0,0 0-29 0,0 0-42 16,0 0-40-16,0 0-63 0,0 0-171 0,0 0-433 16,0 0 192-16</inkml:trace>
          <inkml:trace contextRef="#ctx0" brushRef="#br1" timeOffset="190446.58">19129 9426 80 0,'0'0'195'0,"0"0"-9"0,0 0-6 15,0 0-19-15,0 0-10 0,0 0-9 0,0 0-11 16,0 0-11-16,0 0-8 0,0 0-17 0,0 0 2 16,0 0-2-16,0 0-5 0,0 0-5 0,0 0-2 15,15 5-6-15,-15-5-4 0,12 1-6 0,-8 0 2 16,-4-1-7-16,13 2-5 0,-5-2 0 0,3 0-7 15,-5 1-3-15,8-1-5 0,-5 2-7 0,2-1 0 16,1 0-1-16,1-1-3 0,-3 0-5 0,0-1-1 0,2 2 1 16,-1-1-5-16,-2 0-1 0,1 0-3 0,1 0 5 15,-1-2-6-15,0 2-2 0,-10 0 4 0,11 0-1 16,-11 0-2-16,9-2 1 0,-9 2-1 0,0 0-5 16,9 0 0-16,-9 0-1 0,0 0-5 0,0 0-1 15,0 0-5-15,0 0-8 0,9-1-8 0,-9 1 1 16,0 0-6-16,0 0-19 0,0 0-12 0,0 0-13 15,0 0-16-15,0 0-17 0,0 0-16 0,0 0-13 16,0 0-18-16,0 0-13 0,0 0-187 0,0 0-373 16,0 0 165-16</inkml:trace>
          <inkml:trace contextRef="#ctx0" brushRef="#br1" timeOffset="191009.07">19521 9320 132 0,'0'0'194'0,"0"0"-8"0,0 0-10 0,0 0-19 15,0 0-9-15,0 0-14 0,0 0-12 0,0 0-14 16,0 0-14-16,0 0-10 0,0 0-6 0,0 0-2 15,0 0-4-15,0 0-1 0,0 0-8 0,4 13 0 16,-4-13-2-16,1 8 3 0,-1-8-4 0,0 12-1 16,2-7-2-16,-2-5-4 0,-3 12 1 0,3-12-1 15,-2 12-3-15,0-5-1 0,2-2-2 0,0-5-5 16,-2 13 2-16,0-6 5 0,2 0-2 0,0-7-4 16,-4 12-3-16,4-12-1 0,-1 11-3 0,1-5-1 15,0-6-1-15,-4 11-6 0,4-11 1 0,0 9-3 16,0-9-3-16,-2 8 1 0,2-8-5 0,0 6-1 15,0-6-3-15,0 0 2 0,2 10-1 0,-2-10 0 16,0 0-4-16,0 0 1 0,0 9 2 0,0-9-5 16,0 0-2-16,4 5-2 0,-4-5-6 0,0 0-14 0,3 5-12 15,-3-5-21-15,0 0-19 0,6 3-28 0,-6-3-26 16,0 0-39-16,9 0-35 0,-9 0-232 0,0 0-460 16,14-3 205-16</inkml:trace>
          <inkml:trace contextRef="#ctx0" brushRef="#br1" timeOffset="191686.81">19648 9196 112 0,'0'0'151'0,"-4"-3"0"0,4 3-2 0,0 0-3 15,0 0-8-15,0 0-8 0,0 0-7 0,-8-4-7 16,8 4-9-16,0 0-12 0,0 0-2 0,0 0-13 16,0 0-10-16,0 0-3 0,0 0-8 0,0 0-9 15,0 0-6-15,0 0-2 0,0 0-2 0,0 0-7 16,0 0 1-16,0 0-4 0,0 0 0 0,0 0 0 16,-2 14-1-16,2-14 1 0,0 0-5 0,0 0-1 15,4 14 4-15,-4-14-4 0,2 9 2 0,-2-9 0 16,4 10-2-16,-2-5-1 0,-2-5-1 0,4 8 0 15,-2-2-2-15,-2-6-2 0,4 11 1 0,-4-6-2 0,0-5 5 16,7 10-5-16,-5-5 7 0,3 1 0 16,-2 0 2-16,-1-1-1 0,-2-5-7 0,4 9 2 15,0-2 3-15,-1-2-4 0,-1 2 1 0,2-1-1 16,1 1 5-16,-4-2-4 0,3 0 1 0,0 2-2 0,-4-7-2 16,5 11-3-16,-5-5 3 0,4 0-1 15,-2-1-4-15,2 0 2 0,0 3-3 0,-4-8 1 16,2 10 6-16,0-4-4 0,-2-6-1 0,0 13 0 0,0-8-4 15,0-5 8-15,-2 13 8 0,0-6 1 0,-2-1-1 16,2 2-3-16,-2-1 9 0,2-2-1 16,-2 1-1-16,1 2 0 0,-1-1 2 0,-4 2 0 0,2-1-2 15,1-2-3-15,1-2 1 0,-2 1 3 0,-2 0-4 16,4 0-10-16,-1 2 7 0,1-3 1 0,4-4-9 16,-12 6 3-16,12-6 4 0,-4 7-9 0,4-7-5 15,-5 5 4-15,5-5-2 0,-6 5 0 0,6-5-1 16,0 0 3-16,0 0-10 0,0 0-14 0,-4 4-19 15,4-4-27-15,0 0-39 0,0 0-68 0,0 0-83 0,0 0-259 16,0 0-547-16,0 0 242 0</inkml:trace>
          <inkml:trace contextRef="#ctx0" brushRef="#br1" timeOffset="-83228.28">19973 9456 93 0,'0'0'132'0,"0"0"-7"16,0 0-14-16,0 0-9 0,0 0-10 0,0 0-1 0,0 0-12 15,0 0-1-15,0 0-4 0,-6-7-5 0,6 7 0 16,0 0 4-16,0 0-6 0,0 0-5 0,0 0-6 16,0 0-8-16,0 0 9 0,0 0-5 0,0 0 0 15,0 0-4-15,-8-1-3 0,8 1 0 0,0 0 3 16,0 0-4-16,0 0 2 0,0 0 1 15,0 0 3-15,0 0-4 0,0 0-1 0,0 0-2 0,0 0 5 16,0 0-6-16,0 0 1 0,0 0 1 0,0 0-6 16,0 0 1-16,0 0-3 0,-7-4-2 0,7 4 2 15,0 0-1-15,0 0-6 0,0 0 3 0,0 0-5 16,0 0-1-16,0 0-3 0,0 0-1 0,0 0-4 16,0 0 1-16,0 0-3 0,0 0-6 0,0 0 3 15,0 0-5-15,0 0 1 0,0 0 2 0,0 0-8 0,0 0 4 16,0 0-2-16,0 0 3 0,0 0-6 15,0 0 5-15,0 0-2 0,0 0-4 0,0 0 1 0,0 0 1 16,0 0-3-16,0 0 3 0,0 0 0 0,23 0-1 16,-23 0 0-16,0 0-4 0,0 0 5 0,13 0 0 15,-13 0-3-15,9-1 0 0,-9 1 3 0,7 2-2 16,-7-2 1-16,0 0 0 0,11 1-2 0,-11-1 0 16,10 0 1-16,-10 0 0 0,11-1 0 0,-11 1-2 15,10 0-2-15,-10 0 4 0,12 0 1 0,-12 0-1 16,9 1 2-16,-9-1-4 0,12 0 4 0,-12 0 1 15,11 0-3-15,-11 0-2 0,8 2-1 0,-8-2 4 16,10 1-2-16,-10-1-1 0,0 0 1 0,13 0 1 0,-13 0-1 16,6 0 0-16,-6 0 3 0,0 0-4 15,12 0 0-15,-12 0 5 0,0 0-1 0,9 0-1 16,-9 0-1-16,0 0 1 0,12 0-4 0,-12 0 2 0,0 0-1 16,11-3 2-16,-11 3-2 0,9-1-1 0,-9 1 2 15,7-1-1-15,-7 1 3 0,0 0-3 0,13-1-2 16,-13 1 5-16,0 0-3 0,9 0 2 0,-9 0-1 15,0 0-2-15,0 0 1 0,0 0 0 0,10 0-5 16,-10 0 4-16,0 0-2 0,0 0-2 0,0 0-3 16,0 0-4-16,0 0-1 0,0 0-3 0,0 0 0 15,0 0-8-15,0 0-4 0,8 2-6 0,-8-2-8 16,0 0-5-16,0 0-5 0,0 0-17 0,0 0-10 0,0 0-12 16,0 0-16-16,0 0-15 15,0 0-15-15,0 0-49 0,0 0-98 0,0 0-309 0,0 0 137 16</inkml:trace>
          <inkml:trace contextRef="#ctx0" brushRef="#br1" timeOffset="-77414.98">20098 9341 157 0,'0'0'156'16,"0"0"-9"-16,2-9-13 0,-2 9-8 0,0 0-5 15,0 0-8-15,0 0-5 0,0 0-5 0,0 0 1 16,3-5-9-16,-3 5-4 0,0 0-8 0,0 0-3 16,0 0-6-16,0 0-3 0,0 0-4 0,0 0-9 15,0 0-4-15,0 0-6 0,0 0-1 0,0 0-9 16,0 0-5-16,0 0-4 0,0 0-4 0,0 0 0 0,0 0-3 16,0 0 0-16,0 0 4 0,0 0 0 0,0 0 0 15,0 0 4-15,0 0 2 0,0 0 1 16,-5 23 1-16,5-23-7 0,0 0 1 0,-2 8-7 0,2-8 1 15,0 0 1-15,-2 10-2 0,2-10-1 0,0 7-2 16,0-7-1-16,0 9 3 0,0-9-2 0,0 0 2 16,-2 8 2-16,2-8 0 0,0 0 0 0,2 12-2 15,-2-12-1-15,-2 8 0 0,2-8-1 0,0 11 4 16,0-11-4-16,-2 9 1 0,2-9 2 0,0 12 0 16,0-12-4-16,0 9 0 0,0-9 0 0,-2 12-1 15,2-7-1-15,0-5 2 0,-3 9-4 0,3-9-1 16,0 9 0-16,0-9 1 0,-2 8-2 0,2-8-2 0,0 0-2 15,0 12 1-15,0-12-3 0,0 8-1 16,0-8 2-16,2 7-1 0,-2-7-3 0,0 7 4 0,0-7-1 16,0 0 0-16,3 11-1 0,-3-11 0 0,0 0-2 15,0 8-3-15,0-8 4 0,0 0-1 0,2 8 2 16,-2-8-1-16,0 0-4 0,2 8 7 0,-2-8-5 16,0 0 3-16,2 5-3 0,-2-5 2 0,0 0 0 15,0 0 1-15,0 0 1 0,0 0-7 0,0 7-13 16,0-7-17-16,0 0-19 0,0 0-33 0,0 0-36 15,-9 4-37-15,9-4-35 0,0 0-234 0,0 0-461 16,0 0 204-16</inkml:trace>
          <inkml:trace contextRef="#ctx0" brushRef="#br1" timeOffset="140256.66">16109 9214 109 0,'0'0'223'0,"0"0"-12"0,0 0-11 16,0 0-17-16,0 0-14 0,-9-12-20 0,9 12-14 0,0 0-17 15,0 0-14-15,0 0-10 0,0 0-10 0,0 0-5 16,0 0-4-16,0 0-4 0,0 0-4 0,0 0 2 16,0 0 0-16,0 0-7 0,0 0-5 0,7 27-3 15,-5-23-11-15,-2-4 2 0,4 7-2 0,-1-3-2 16,-3-4-4-16,5 8 3 0,-1-4-2 16,-4-4-2-16,6 9-4 0,-5-5-2 0,-1-4-1 0,5 7-4 15,-2-3-1-15,-3-4-4 0,4 8-5 0,-4-8 6 16,4 6-5-16,-4-6 1 0,2 7-2 0,-2-7 0 15,4 6-1-15,-4-6-2 0,4 7 0 0,-4-7 0 16,2 7-5-16,-2-7 1 0,1 7-2 0,-1-7 3 0,3 5-2 16,-3-5 0-16,0 0-2 0,1 7 1 15,-1-7-2-15,0 0-1 0,0 0 4 0,2 8-5 0,-2-8 1 16,0 0 3-16,0 0-3 0,0 0 2 16,0 0 2-16,0 0 6 0,0 0 0 0,0 0 10 15,0 0 4-15,0 0 9 0,0 0 3 0,0 0-2 0,0 0-1 16,0 0 1-16,0 0-9 0,0 0-2 0,0 0-4 15,0 0-3-15,0 0 4 0,0 0-8 0,1-22 0 16,-1 22-3-16,2-12-6 0,-2 12 8 0,2-12-5 16,0 3 1-16,2 1-9 0,-1-1-1 0,-2 2-1 15,3-1 0-15,0 0-1 0,-1 3 0 0,0-3-2 16,3 1 2-16,-2 1-4 0,-1-1 4 0,2 2 1 0,-1 0-8 16,-4 5 1-16,7-11-1 0,-3 9 2 15,0-3 2-15,-4 5 2 0,8-9-6 0,-5 6 4 16,-3 3 3-16,7-7-5 0,-3 3 2 0,-4 4 4 0,7-6-4 15,-7 6-2-15,8-4 4 0,-8 4 2 16,8-7-2-16,-8 7-1 0,6-5 0 16,-2 2 4-16,-4 3 0 0,7-3-3 0,-7 3 1 0,8-3 0 0,-8 3 0 15,7-4 2-15,-7 4 2 0,6-1-7 0,-6 1 4 16,0 0-2-16,10-3 5 0,-10 3-6 0,0 0 2 16,0 0-4-16,0 0 5 0,0 0-3 0,8 0-1 15,-8 0 1-15,0 0 1 0,0 0-3 0,0 0 4 16,6 5-3-16,-6-5 4 0,0 0-4 0,4 9 3 15,-4-9-2-15,4 5 1 0,-4-5 0 0,2 7 2 16,-2-7-1-16,2 9 0 0,-2-9-1 0,1 8 2 16,-1-8 1-16,0 9 1 0,0-9-1 0,0 10 2 0,0-10 1 15,-1 10-1-15,1-10 4 0,1 10-2 0,-1-10 5 16,-1 10-1-16,-1-4 0 0,2-6 0 16,-2 9 1-16,-1-3 2 0,1 1 5 0,2-7-6 0,-3 10 2 15,1-4 0-15,2-6-1 0,-3 10 0 0,2-4-3 16,1-6 2-16,-4 8 2 0,4-8-7 0,-1 9 4 15,1-9-5-15,-3 7 0 0,3-7 2 0,0 0-1 16,-2 9-5-16,2-9 4 0,0 0 4 0,0 8-7 16,0-8 6-16,0 0-2 0,0 0 3 0,0 0-2 15,-3 8 3-15,3-8-5 0,0 0 3 0,0 0-5 16,0 0 1-16,0 0-25 0,4 7-28 0,-4-7-48 16,0 0-60-1,0 0-76-15,0 0-280 0,0 0-555 0,0 0 246 0</inkml:trace>
          <inkml:trace contextRef="#ctx0" brushRef="#br1" timeOffset="180065.65">16566 9299 71 0,'0'0'95'0,"0"0"-6"0,0 0-7 16,0 0 8-16,0 0-12 0,0 0 0 0,0 0 3 15,0 0 1-15,0 0-3 0,0 0-1 0,0 0-3 16,0 0 0-16,0 0 3 0,0 0-4 0,0 0-1 16,0 0-1-16,0 0-2 0,0 0-6 0,0 0-3 15,0 0-4-15,0 0-4 0,0 0-2 0,0 0-3 16,0 0-4-16,0 0-4 0,0 0-10 16,0 0 5-16,0 0 0 0,0 0-2 0,0 0-4 0,0 0-3 15,0 0-6-15,0 0 5 0,0 0-7 0,0 0-1 16,0 0 0-16,0 0-9 0,0 0 2 0,0 0 4 15,0 0-4-15,1-6 1 0,-1 6-3 0,0 0 1 16,0 0-2-16,0 0-3 0,0 0 4 0,0 0-3 16,0 0-1-16,0 0-1 0,0 0 4 0,16 11-7 15,-16-11 3-15,6 3 0 0,-6-3 0 0,12 3-3 16,-12-3 0-16,9 1 5 0,-9-1-2 0,11 3 1 0,-5-3 0 16,-6 0 0-16,12 2-1 0,-7 0-4 0,-5-2 2 15,13 1 0-15,-8 1 1 0,-5-2 4 0,10 2-9 16,-10-2 6-16,10 1-5 0,-10-1 5 0,9 0 2 15,-9 0-3-15,8 2 1 0,-8-2-1 16,9 0 1-16,-9 0-11 0,0 0 13 0,10 0-4 16,-10 0 0-16,0 0 4 0,9 2-5 0,-9-2 3 0,0 0-1 15,10-2-2-15,-10 2 6 0,0 0-6 0,0 0-2 16,10 2 2-16,-10-2 1 0,0 0-3 0,0 0 5 16,12 0-1-16,-12 0-4 0,6 3 4 0,-6-3-1 15,0 0-3-15,9 0 3 0,-9 0 0 0,0 0-3 16,7 1 1-16,-7-1 0 0,0 0 2 0,11 1-1 15,-11-1-2-15,8 0 2 0,-8 0 3 0,0 0 1 16,10 0-1-16,-10 0-3 0,8 2 1 0,-8-2 4 16,0 0 2-16,9 0-13 0,-9 0 8 0,0 0 4 15,9 0 5-15,-9 0 0 0,0 0-3 0,0 0-1 0,0 0 2 16,8-4-7-16,-8 4 3 0,0 0-1 0,0 0 3 16,0 0-2-16,9 0 0 0,-9 0-1 15,0 0-1-15,0 0-3 0,0 0-2 0,0 0-9 0,0 0-4 16,0 0-11-16,0 0-11 0,0 0-16 0,0 0-18 15,0 0-19-15,0 0-20 0,0 0-18 0,0 0-25 16,0 0-133-16,0 0-308 0,0 0 136 0</inkml:trace>
          <inkml:trace contextRef="#ctx0" brushRef="#br1" timeOffset="180776.34">16723 9187 132 0,'0'0'146'0,"0"0"-5"0,0 0-14 0,0 0-10 15,0 0-17-15,0 0 5 0,0 0-5 0,0 0-7 16,0 0-9-16,0 0-5 0,0 0-5 0,0 0-10 15,0 0-2-15,0 0-9 0,0 0-3 0,0 0-6 16,0 0-8-16,0 0-4 0,0 0 5 0,0 0-5 16,0 0 2-16,0 0-6 0,0 0 6 0,0 0 0 15,-5 15 0-15,5-15 3 0,-1 8-1 0,1-8-2 16,-3 9-6-16,3-9 3 0,-2 8 0 0,2-8 3 16,-3 9 3-16,2-4 2 0,1-5-6 0,-3 11-1 15,3-11-1-15,-1 11 0 0,1-5 2 0,0-6-2 16,0 9-5-16,0-9 0 0,-1 12-6 0,1-12 4 15,-2 11 1-15,2-11-6 0,2 10-2 0,-2-10 2 16,0 11-3-16,0-11 2 0,0 9-2 0,0-9-2 16,0 12-1-16,0-12 5 0,0 9-7 0,0-9 8 15,-4 10-4-15,4-10 2 0,0 12-2 0,0-12 1 0,-3 9-1 16,3-9 2-16,0 9-1 0,0-9 1 0,-2 11-2 16,1-8 1-16,1-3-3 0,-3 9 4 0,3-9-2 15,0 8 1-15,0-8-3 0,0 0 5 0,-3 8-2 16,3-8-4-16,0 0 4 0,0 9-4 0,0-9-4 15,0 0 4-15,-1 8-3 0,1-8 6 0,0 0-3 16,0 0 0-16,1 11-1 0,-1-11-2 0,0 0 5 16,3 6 0-16,-3-6-1 0,0 0 2 0,0 0-6 0,0 0-1 15,0 0-2-15,1 6 5 0,-1-6-1 16,0 0 2-16,0 0-3 0,0 0-3 0,0 0-3 16,0 0-12-16,0 0-25 0,0 0-33 0,0 0-38 15,0 0-36-15,0 0-50 0,0 0-70 0,0 0-137 16,0 0-432-16,-7-23 192 0</inkml:trace>
          <inkml:trace contextRef="#ctx0" brushRef="#br1" timeOffset="182714.98">17129 9197 29 0,'0'0'130'0,"0"0"-7"0,0 0-14 16,0 0-5-16,0 0-8 0,3-7-3 0,-3 7-6 15,0 0-2-15,0 0-7 0,0 0-2 0,0 0-7 16,0 0 0-16,2-7-5 0,-2 7-3 0,0 0 2 16,0 0-6-16,0 0 4 0,0 0-8 0,0 0-2 15,0 0 1-15,0 0-1 0,0 0-7 0,0 0 2 16,0 0 5-16,0 0-4 0,0 0-4 0,0 0 3 16,0 0-8-16,0 0-3 0,0-10-1 0,0 10-3 15,0 0-1-15,0 0-3 0,0 0-6 0,0 0 2 16,0 0-2-16,0 0 0 0,0 0 3 0,0 0-6 15,0 0 2-15,-5-8-3 0,5 8-1 0,0 0 0 16,0 0-1-16,0 0 0 0,0 0-2 0,-6-4-4 0,6 4 2 16,0 0-16-16,0 0 12 0,0 0 2 0,0 0-1 15,0 0 0-15,-17 4 1 0,17-4-6 16,0 0 7-16,-10 5 0 0,10-5-2 0,-8 3 0 0,8-3 0 16,-7 5 1-16,7-5-3 0,-8 5 4 0,8-5 3 15,-6 4-2-15,2 1-3 0,4-5 4 0,-6 6-3 16,6-6 1-16,-7 6-3 0,7-6 3 0,-4 8 0 15,0-4 0-15,4-4 1 0,-4 8-2 0,4-8-3 16,-3 9 5-16,0-5-6 0,3-4 4 0,-6 11-2 16,3-8 2-16,3-3 2 0,-1 9-2 0,1-9-2 15,-3 10 3-15,3-10 5 0,-4 8-4 0,3-1 0 16,1-7 3-16,-4 9-3 0,4-9 0 0,-1 11-3 16,1-11 0-16,0 10 1 0,1-3 0 0,-1-7-6 0,2 10 8 15,-2-10-2-15,0 11-2 0,1-6 3 16,-1-5 1-16,4 9-1 0,-3-4 2 0,-1-5-1 15,1 12-1-15,2-8 1 0,-3-4 0 0,4 10-4 0,1-6 0 16,-5-4 1-16,6 8 4 0,-3-5-7 16,1 2 2-16,-4-5 0 0,9 8 1 0,-5-4-4 0,2-1 1 15,-2 2 0-15,-1-1-2 0,3-1 2 0,-1 1-2 16,1 0-2-16,-6-4 6 0,8 6-5 0,-5-3 3 16,-3-3-6-16,6 3 5 0,-6-3-3 0,6 4-2 15,-6-4 0-15,0 0-1 0,0 0-4 0,5 5-8 16,-5-5-9-16,0 0-10 0,0 0-13 0,0 0-18 15,0 0-20-15,0 0-24 0,0 0-26 0,0 0-32 0,0 0-227 16,0 0-424-16,0 0 189 0</inkml:trace>
          <inkml:trace contextRef="#ctx0" brushRef="#br1" timeOffset="183671.47">17280 9310 21 0,'0'0'139'0,"0"0"-8"16,0 0-6-16,0 0-9 0,0 0-6 0,0 0 5 0,0 0-6 15,0 0-1-15,0 0-10 0,0 0-5 0,0 0 0 16,-16 16 0-16,16-16-7 0,-1 7-3 0,1-7-7 15,-1 10 1-15,1-10-8 0,0 9-1 0,0-9 0 16,-1 10-4-16,1-10-6 0,-2 9-1 16,2-9-3-16,-1 10-5 0,1-10 0 0,1 8-3 0,-1-8-8 15,0 0-1-15,-1 12-1 0,1-12-1 0,-1 8-4 16,1-8-1-16,0 9-4 0,0-9-3 0,0 0 0 16,0 9-3-16,0-9-2 0,0 0 2 0,1 8-3 15,-1-8-3-15,0 0 1 0,0 8-6 0,0-8 0 16,0 0 0-16,0 0 3 0,0 0-3 0,3 6 2 15,-3-6 1-15,0 0-2 0,0 0 5 0,0 0 12 0,0 0 6 16,0 0 2-16,0 0-2 0,0 0-4 0,0 0-5 16,0 0 1-16,0 0-7 0,0 0 0 15,10-15-1-15,-10 15-6 0,7-9 3 0,-5 4-2 0,1-2-6 16,1 0 0-16,2 1-4 0,1-3-3 0,-3 1-7 16,1 0-1-16,0 0-1 0,0 1 2 0,0-1-3 15,2 1 1-15,-3 0 2 0,1 1 0 0,-1 0-4 16,-1 1 4-16,1-2 2 0,1 3 0 0,0-2-2 15,-5 6 2-15,8-7 1 0,-4 3 2 0,-4 4-2 16,6-6 0-16,-6 6 1 0,8-5 3 0,-8 5-4 16,4-6 1-16,-4 6 0 0,7-4 2 0,-7 4-3 15,4-4 3-15,-4 4-1 0,8-5 0 0,-8 5 1 16,0 0-3-16,6-5 4 0,-6 5-2 0,0 0 0 16,7-4 2-16,-7 4-1 0,0 0 1 0,7-2-3 15,-7 2 2-15,0 0 1 0,9-2 1 0,-9 2 0 16,0 0-3-16,0 0 1 0,0 0-1 0,9 0 0 15,-9 0 0-15,0 0 0 0,0 0 2 0,0 0-1 16,5 5 1-16,-5-5-2 0,3 10 2 0,-3-10 1 16,2 6 3-16,-2-6 1 0,2 7 3 0,-2-7-3 15,1 11 3-15,-1-11-4 0,0 9 7 0,0-9-2 0,0 11 5 16,0-11-3-16,-1 12 3 0,-1-7-2 0,2-5 3 16,-1 12-2-16,1-12 2 0,-1 12 5 0,1-12 3 15,-1 11-4-15,1-11 0 0,-2 9-1 0,2-9 2 16,0 12-2-16,0-12 0 0,-1 7-1 0,1-7-1 15,0 11-1-15,0-11-1 0,-1 6-2 0,1-6 3 16,0 0-1-16,0 11-1 0,0-11-2 0,0 0 1 16,0 8-1-16,0-8-2 0,0 0 1 0,0 0-5 15,0 10 2-15,0-10 1 0,0 0-6 0,0 0 4 16,0 0 5-16,2 5-5 0,-2-5 0 0,0 0 1 16,0 0 0-16,0 0-5 0,0 0-6 0,0 0-10 15,0 0-17-15,0 0-13 0,0 0-23 0,5 5-20 16,-5-5-33-16,0 0-40 0,12-2-25 0,-12 2-60 15,0 0-146-15,11-6-424 0,-4 4 188 0</inkml:trace>
          <inkml:trace contextRef="#ctx0" brushRef="#br1" timeOffset="184386.8">17658 9378 36 0,'0'0'169'16,"0"0"-8"-16,0 0-7 0,0 0-5 15,0 0-5-15,0 0-5 0,0 0-19 0,0 0 2 16,0 0-3-16,0 0-8 0,-25 6-6 0,25-6-10 0,0 0-5 16,0 0-5-16,0 0-4 0,0 0-6 0,0 0 1 15,0 0-7-15,0 0-2 0,0 0-6 16,0 0-3-16,0 0-5 0,0 0 0 0,0 0-4 15,0 0 0-15,0 0-3 0,0 0-4 16,0 0 1-16,0 0-3 0,0 0-9 0,0 0-1 0,0 0-4 16,0 0-5-16,0 0 0 0,0 0-1 0,0 0-6 15,0 0-3-15,0 0 2 0,0 0 1 0,0 0-4 0,28-2 3 16,-28 2-4-16,11 0 5 0,-11 0-8 0,13 0 2 16,-13 0 3-16,13 0 1 0,-7 0-1 0,-6 0 1 15,12 1-1-15,-5-1 0 0,-7 0-3 0,15-1 4 16,-15 1-4-16,12 0 4 0,-12 0-4 0,11 1-1 15,-4-1 1-15,-7 0-4 0,0 0 3 16,12 0 1-16,-12 0-5 0,0 0 0 0,9 1 0 0,-9-1 0 0,0 0 2 16,0 0-3-16,0 0-3 0,10 0 3 15,-10 0-1-15,0 0 3 0,0 0-1 0,0 0-1 16,0 0-1-16,0 0 4 0,0 0-5 0,0 0 3 0,0 0 0 16,0 0 3-16,8 0-1 0,-8 0 4 15,0 0 1-15,0 0 6 0,0 0-1 0,0 0 4 16,0 0 5-16,0 0 1 0,0 0-2 0,0 0 1 0,0 0 4 15,0 0 1-15,0 0-1 0,0 0 0 0,0 0-2 16,0 0 1-16,0 0 0 0,0 0-5 16,0 0 0-16,0 0-3 0,0 0-4 0,0 0 2 0,0 0-6 15,0 0 0-15,0 0-6 0,0 0-6 0,0 0-13 16,0 0-15-16,0 0-24 0,0 0-24 0,0 0-34 16,0 0-35-16,0 0-35 0,0 0-40 0,-29 4-241 15,29-4-501-15,-10 0 221 0</inkml:trace>
        </inkml:traceGroup>
        <inkml:traceGroup>
          <inkml:annotationXML>
            <emma:emma xmlns:emma="http://www.w3.org/2003/04/emma" version="1.0">
              <emma:interpretation id="{118BD3D2-A2AD-453A-A3DB-E010BDC3EBDF}" emma:medium="tactile" emma:mode="ink">
                <msink:context xmlns:msink="http://schemas.microsoft.com/ink/2010/main" type="inkWord" rotatedBoundingBox="20554,8867 22185,8915 22160,9750 20529,9702"/>
              </emma:interpretation>
            </emma:emma>
          </inkml:annotationXML>
          <inkml:trace contextRef="#ctx0" brushRef="#br1" timeOffset="-76721.83">20703 9439 131 0,'0'0'183'15,"5"-4"-8"-15,-5 4-10 0,0 0-14 0,0 0-9 16,0 0-15-16,0 0-9 0,0 0-11 0,0 0-10 15,0 0-6-15,0 0 3 0,0 0 0 0,0 0-10 16,0 0-6-16,0 0 2 0,0 0-7 0,4 21-6 16,-4-21-4-16,0 11-3 0,0-11-2 0,-4 12-5 15,4-4-2-15,0-8-3 0,-5 13-6 0,5-7 1 16,-3 1-3-16,3-7-3 0,-1 12-6 0,1-12-1 16,-1 13-3-16,-1-9-3 0,2-4-1 0,0 12-7 15,0-12 4-15,-2 8-4 0,2-8 1 0,-2 10-4 16,2-10-1-16,0 7 0 0,0-7 2 0,0 0-9 15,0 9 4-15,0-9 2 0,0 0-4 0,0 0 3 16,0 0 0-16,-2 7-4 0,2-7 3 0,0 0-4 0,0 0 4 16,0 0-2-16,0 0 3 0,0 0-4 0,0 0 2 15,0 0-3-15,0 0 1 16,0 0 1-16,0 0 1 0,0 0-5 0,0 0-1 0,0 0 0 0,0 0-1 16,0 0-6-16,0 0-4 0,6-21-4 0,-6 21 0 15,4-12-6-15,-3 7-2 0,1-2-2 0,3-1-3 16,-1 0-2-16,-1 2 4 0,3-1 0 0,-1-1 4 15,-1-1 0-15,5 1-2 0,-4 1 5 16,1 0-2-16,-1 2 4 0,2-2 2 0,-2 2 6 0,1-2-2 16,-1 2-1-16,-1 2 1 0,4-2 4 0,-4 1-1 15,-4 4 2-15,10-5 0 0,-7 1-3 0,-3 4 0 16,7-5 4-16,-7 5-3 0,5-4 1 0,-5 4 4 16,0 0-6-16,6-2 4 0,-6 2 1 0,0 0 0 15,7-3-3-15,-7 3 5 0,0 0 0 0,0 0-1 0,0 0 3 16,10-2 1-16,-10 2-2 0,0 0 8 15,0 0-4-15,0 0 3 0,10 5 0 0,-10-5-1 0,5 2 6 16,-5-2 2-16,4 4-1 0,-4-4 0 16,8 4 0-16,-8-4-3 0,4 5 3 0,-4-5 9 15,2 5-1-15,-2-5 5 0,4 8-3 0,-1-4 0 0,-3-4 2 16,1 9 0-16,-1-9 2 0,1 10 0 0,-1-10-2 16,0 10 3-16,0-10-3 0,0 10-1 0,0-10-1 15,0 9 0-15,0-9 5 0,-1 11-1 0,1-11 1 16,-1 9-6-16,1-9 3 0,0 12 0 0,0-12-5 15,0 9 1-15,0-9-3 0,2 10 1 0,-2-10-5 16,0 8-4-16,0-8 0 0,2 8 1 0,-2-8-2 16,0 0-1-16,2 9-3 0,-2-9 5 0,0 0-2 15,0 6-3-15,0-6-9 0,0 0-9 0,4 7-14 16,-4-7-7-16,0 0-16 0,0 0-19 0,0 0-14 0,0 0-23 16,0 0-20-16,0 0-26 0,0 0-15 0,0 0-47 15,0 0-179-15,0 0-424 0,0 0 188 0</inkml:trace>
          <inkml:trace contextRef="#ctx0" brushRef="#br1" timeOffset="-76306.94">21078 9503 116 0,'0'0'230'0,"0"0"-13"0,0 0-12 15,0 0-16-15,0 0-11 0,0 0-15 0,0 0-9 16,0 0-13-16,0 0-10 0,0 0-13 0,0 0-9 0,0 0-13 16,0 0-8-16,0 0-5 0,0 0 0 0,0 0-3 15,0 0 2-15,13 3-3 0,-13-3 1 16,7 5-6-16,-7-5-3 0,9 0-10 0,-9 0-1 0,0 0-6 15,16 1 0-15,-10-1-7 0,-6 0-6 0,15 0-3 16,-7 1-2-16,1-1-7 0,3 0 2 16,-12 0-5-16,15 0-1 0,-6 0-6 0,-9 0 2 0,13-1-5 15,-13 1 0-15,14 0-4 0,-14 0 3 0,10 0-5 16,-10 0 4-16,0 0-8 0,13 0 5 0,-13 0-3 16,7-1 1-16,-7 1-3 0,0 0-1 0,0 0-7 15,0 0-3-15,8 1-3 0,-8-1-7 0,0 0-14 16,0 0-13-16,0 0-9 0,0 0-13 0,0 0-18 15,0 0-22-15,0 0-15 0,0 0-30 0,10-6-22 0,-10 6-38 16,4-5-190-16,-4 5-430 0,0 0 190 16</inkml:trace>
          <inkml:trace contextRef="#ctx0" brushRef="#br1" timeOffset="-75406.48">21404 9375 14 0,'0'0'214'0,"0"0"-13"16,0 0-16-16,5-9-13 0,-5 9-14 0,5-4-12 0,-5 4-3 16,5-6-12-16,-5 6-10 0,8-5-7 0,-8 5-4 15,7-3-20-15,-1 0 6 0,-6 3-10 0,12-4-5 0,-5 2-6 16,-7 2-8-16,10-2-7 0,-10 2-7 0,9-1-8 16,-9 1-2-16,8-2-6 0,-8 2-5 15,0 0-2-15,11 3-3 0,-11-3-2 0,5 2-2 0,-5-2-6 16,5 6 0-16,-5-6-1 0,4 6-1 0,-4-6-1 15,4 10-3-15,-4-6 3 0,0-4-4 0,5 8 0 16,-5-8 1-16,0 9 2 0,0-9 0 0,-1 8-9 16,1-8 2-16,0 11 3 0,0-11-1 0,-4 6-2 15,4-6 2-15,-2 9-2 0,2-9 0 0,-5 10-2 16,3-7 2-16,2-3 1 0,-8 7-2 0,8-7-1 0,-4 9-1 16,1-5 2-16,3-4-4 15,-6 4 3-15,6-4-2 0,0 0-2 0,-4 8 0 0,4-8-6 16,0 0 7-16,-1 6-1 0,1-6-1 0,0 0 2 0,0 0 2 15,0 0-3-15,6 8 0 0,-6-8 3 16,5 4-3-16,-5-4-1 0,11 3 2 0,-6-3-4 16,-5 0 5-16,13 2-2 0,-6 0 1 0,0-1 0 0,-7-1-3 15,11 2 1-15,-4 0 0 0,-7-2-3 0,9 4 2 16,-7-3 3-16,-2-1-1 0,10 4-2 0,-10-4 2 16,8 4-2-16,-8-4 1 0,5 5 3 0,-5-5 0 15,0 0-4-15,4 7 4 0,-4-7 0 0,4 6-3 16,-4-6 2-16,1 6-1 0,-1-6 2 0,0 0-3 15,0 9-2-15,0-9 11 0,0 0 2 0,-3 10 4 16,3-10 1-16,-5 9 0 0,2-6 0 0,3-3 1 16,-8 8-4-16,-1-6-1 0,9-2 0 0,-9 5 3 15,3-2-5-15,-1 1 2 0,-2 0-4 16,2-1 1-16,-2 0-3 16,0 1 0-16,5-1 2 0,-5-1-5 0,3 1-9 0,-1 1-10 0,1-3-10 0,-1 2-9 15,7-3-15-15,-11 5-13 0,11-5-19 0,-9 4-18 16,9-4-14-16,0 0-23 0,-8 0-31 0,8 0-201 15,0 0-399-15,0 0 177 0</inkml:trace>
          <inkml:trace contextRef="#ctx0" brushRef="#br1" timeOffset="-74698.27">21673 9254 38 0,'0'0'161'0,"0"0"-5"15,0 0-10-15,0 0-7 0,0 0-14 0,0 0 0 16,0 0-13-16,0 0-11 0,0 0-8 0,0 0-2 16,0 0-10-16,0 0-10 0,0 0-12 0,0 0 0 15,0 0-3-15,0 0-8 0,0 0 1 0,0 0-6 16,0 0 2-16,0 0-4 0,0 0-6 0,0 0-6 15,0 0-1-15,0 0-3 0,9 17 2 0,-9-17-3 16,7 4-4-16,-7-4 1 0,4 6 7 0,-4-6-4 16,5 7 2-16,-5-7 0 0,6 7-1 0,-3-3 5 15,-3-4-5-15,8 8-2 0,-4-3-2 0,0 0 4 16,-2 1 0-16,-2-6 1 0,7 9-7 0,-3-3 6 0,3-3 3 16,-4 4 3-16,2-4-7 0,0 2 3 0,-2 1-1 15,2-2 2-15,0 0 1 0,-2 1-4 0,3-1 3 16,-3 1-1-16,1 0-4 0,-1-1-1 0,4 2-4 15,-3-1-4-15,-4-5 2 0,8 7-2 0,-4-2 2 16,-4-5-5-16,6 10-1 0,-2-5-2 0,-2 0 2 16,2 0-2-16,-1 2 1 0,-3-7 2 0,2 9-2 15,1-3 0-15,0-2 0 0,-3-4-1 0,0 12 5 16,4-7-3-16,-4-5 1 0,0 15 0 0,0-15 1 16,1 9 4-16,0-4-3 0,-1-5 4 0,0 10 1 15,0-10 5-15,-2 10-2 0,2-10 3 0,-4 11-2 16,2-6 1-16,2-5-2 0,-2 9 0 0,2-9-3 15,-4 11 0-15,1-4 5 0,1 0-3 0,-2 0 4 16,-1 1 0-16,0-2-6 0,5-6-1 0,-5 13 2 16,1-7-6-16,0-1 3 0,0 0 0 0,-2 4-5 15,3-2 0-15,-1-5 2 0,4-2 0 0,-6 10-2 16,6-10 0-16,-4 8-2 0,3-3-3 0,1-5 0 0,-3 6 0 16,3-6-2-16,-3 6 5 0,3-6-5 0,0 0-3 15,0 0-11-15,0 0-12 0,1 9-15 0,-1-9-18 16,0 0-26-16,0 0-50 0,0 0-40 0,0 0-72 15,0 0-218-15,0 0-498 0,0 0 221 0</inkml:trace>
          <inkml:trace contextRef="#ctx0" brushRef="#br1" timeOffset="-73566.72">20685 9334 127 0,'0'0'181'0,"0"0"-9"0,0 0-13 0,0 0-6 15,1-7-4-15,-1 7-8 0,0 0-7 0,0 0-5 16,0 0-7-16,0 0-8 0,0 0-11 0,0 0-15 0,0 0-7 16,0 0-1-16,-9-7-7 0,9 7-10 0,0 0-4 15,-10-1-6-15,10 1-4 0,0 0-2 16,-11 5-4-16,11-5 0 0,-12 5-7 0,8-1 3 0,-2 0 0 16,-3 3-5-16,5-3 0 0,-6 3 0 15,5 0-3-15,-3 1-3 0,2 1 0 0,-2-1-2 0,3 0 0 16,-1 2-2-16,-2 1 1 0,2-3-3 0,3 3 2 15,-3-2-2-15,2 0-2 0,-1 3-1 0,2-4-2 16,1 3 0-16,2-1 2 0,0 0-4 0,0-1-1 16,7 1-2-16,-4 2 4 0,-1-3-5 0,2 2 1 15,5-4 3-15,-5 5-2 0,4-4-2 0,2 4 0 16,-3-5-4-16,3 3 3 0,0-1-5 0,-5-1 2 16,4-4-2-16,-4 3 1 0,4 0-4 0,-3-2 4 0,0 2-5 15,-2-2 4-15,-4-5-5 0,7 6-2 16,-3-3-2-16,-4-3-6 0,2 7-7 0,-2-7-5 15,0 0-17-15,2 7-9 0,-2-7-18 0,0 0-22 0,-2 9-21 16,2-9-18-16,0 0-28 0,0 0-34 0,-6 8-184 16,6-8-404-16,-5 3 180 0</inkml:trace>
          <inkml:trace contextRef="#ctx0" brushRef="#br0" timeOffset="58769.88">21781 8996 143 0,'0'0'138'0,"-8"2"7"0,8-2-2 0,0 0-4 15,0 0-3-15,0 0 0 0,0 0 0 0,0 0-9 16,0 0-8-16,0 0 0 0,0 0-4 0,0 0-8 16,0 0-3-16,0 0-9 0,0 0-8 0,0 0-10 15,0 0-5-15,0 0-9 0,0 0-5 0,0 0-3 16,0 0-9-16,0 0 1 0,16-19-8 0,-10 15-3 16,-1 1 1-16,-5 3-2 0,12-6-5 0,-4 2-1 15,-3 1-4-15,1-1-3 0,-6 4 5 0,13-6-2 0,-8 2-5 16,0 2 0-16,-5 2-5 0,12-5 3 15,-6 3-4-15,-1-2 1 0,-5 4-3 0,11-6 2 16,-8 3-5-16,-3 3 1 0,12-3-3 0,-12 3 3 0,7-4-3 16,-7 4 0-16,8-2-3 0,-8 2 2 0,7-3-4 15,-7 3 1-15,0 0 0 0,8 0 0 0,-8 0 0 16,0 0 1-16,0 0 0 0,12 0-2 0,-12 0 2 16,0 0 2-16,0 0-1 0,11-2-2 0,-11 2 2 15,0 0-1-15,9 2 4 0,-9-2-2 0,0 0 0 16,10 0-2-16,-10 0 1 0,7 2-1 0,-7-2 2 15,0 0-3-15,0 0-1 0,9 2 1 0,-9-2 1 16,0 0 1-16,6 3-3 0,-6-3-1 0,0 0-2 16,5 3 2-16,-5-3 1 0,0 0 2 0,3 7-3 15,-3-7 3-15,0 0-4 0,0 8 6 0,0-8-8 16,0 0 4-16,0 9 1 0,0-9 1 0,0 0-3 16,0 10 5-16,0-10-5 0,-3 8 5 0,3-8 0 0,-5 8-1 15,5-8-1-15,-4 6 4 0,4-6 1 16,-5 9-1-16,0-6 1 0,5-3-3 0,-1 9 2 15,-2-3 1-15,3-6-4 0,-6 9 0 0,2-4 2 0,-1-1 1 16,0 1 0-16,1 0 3 0,-1-2-5 0,-2 5 2 16,0-4 2-16,2-2-1 0,-4 5-2 0,3-3 4 15,0 0-8-15,0 0 1 0,1 1 1 0,-3-1 2 16,3 0-2-16,0 0 0 0,-2-1 1 0,2 1-1 16,5-4-3-16,-11 6 0 0,7-2 2 0,4-4 4 15,-8 5-6-15,3-2 1 0,5-3 1 0,-6 6-1 16,6-6-1-16,-8 4 3 0,8-4-3 0,0 0 3 15,-5 3-4-15,5-3 3 0,0 0-1 0,0 0 3 16,0 0-3-16,-6 2 0 0,6-2 2 0,0 0 4 0,0 0-1 16,0 0 3-16,0 0 2 0,0 0 0 15,0 0-7-15,0 0 0 0,0 0 1 0,0 0 1 0,0 0-5 16,0 0 0-16,19-10 1 0,-15 5-2 16,-4 5-1-16,11-3 1 0,-6 0 1 0,3 2 1 0,-8 1-4 15,10-8 1-15,-4 6-1 0,1 0-1 0,-7 2 3 16,13-4-3-16,-8 2 1 0,-5 2-2 0,14-4 2 15,-9 4-1-15,-5 0 1 0,0 0-1 0,12-3-5 16,-12 3 5-16,10 0 1 0,-10 0 0 0,0 0-1 16,9 0 2-16,-9 0-1 0,6 3 0 0,-6-3-3 15,0 0 5-15,9 4-4 0,-9-4-1 0,5 5-2 16,-5-5 5-16,6 3-3 0,-6-3 6 0,7 5-2 16,-7-5 1-16,6 5-2 0,0-4 2 0,-6-1 4 15,12 3-1-15,-6-1 1 0,2-1 6 0,-8-1-7 16,15 3 5-16,-3-3-2 0,-12 0 2 0,13 0 0 0,-7-3-3 15,5 3-1-15,-3 0 4 0,-8 0-1 0,19-4 3 16,-11 3 1-16,-2 0-1 0,3-1-1 0,-9 2 3 16,13-4 2-16,-9-1 3 0,3 3-3 0,-7 2 1 15,8-5-3-15,-8 5-8 0,7-5 2 0,-7 5 1 16,5-3-7-16,-5 3-11 0,0 0-20 0,0 0-21 16,0 0-33-16,0 0-44 0,5-4-39 0,-5 4-47 15,0 0-65-15,0 0-177 0,0 0-492 0,0 0 218 16</inkml:trace>
          <inkml:trace contextRef="#ctx0" brushRef="#br1" timeOffset="-72757.22">22144 9587 40 0,'-6'3'197'0,"6"-3"-11"0,0 0-14 0,-7 5-18 15,7-5-6-15,-2 5-14 0,2-5-8 0,0 0-4 16,0 0-8-16,-4 8-4 0,4-8-3 0,-3 5-3 16,3-5-7-16,0 0-5 0,0 0-5 0,0 0 1 15,0 0-2-15,-1 10 1 0,1-10 1 0,0 0-3 16,0 0-1-16,0 0 1 0,0 0-3 0,0 0-1 16,0 0 3-16,0 0-3 0,0 0 8 0,0 0-8 0,0 0-1 15,0 0-3-15,0 0-6 0,19-11-6 0,-19 11-4 16,0 0-4-16,4-8-4 0,-4 8-1 0,1-6-7 15,-1 6-5-15,0 0-4 0,4-8-5 0,-4 8-3 16,0 0-3-16,0 0-2 0,0 0-1 0,-4-13-13 16,4 13-16-16,0 0-26 0,0 0-17 0,0 0-32 15,-7-7-34-15,7 7-36 0,0 0-37 0,-13-1-35 16,13 1-62-16,0 0-169 0,0 0-492 0,-9 0 218 16</inkml:trace>
        </inkml:traceGroup>
        <inkml:traceGroup>
          <inkml:annotationXML>
            <emma:emma xmlns:emma="http://www.w3.org/2003/04/emma" version="1.0">
              <emma:interpretation id="{EEF35F4C-E86C-40A4-89DD-25BA0B2C55AD}" emma:medium="tactile" emma:mode="ink">
                <msink:context xmlns:msink="http://schemas.microsoft.com/ink/2010/main" type="inkWord" rotatedBoundingBox="22456,9257 24194,9308 24182,9719 22444,9667"/>
              </emma:interpretation>
            </emma:emma>
          </inkml:annotationXML>
          <inkml:trace contextRef="#ctx0" brushRef="#br1" timeOffset="-72304.43">22581 9348 11 0,'0'0'197'16,"0"0"-6"-16,0 0-13 0,0 0-2 0,0 0-13 15,0 0-7-15,0 0-10 0,0 0-11 0,0 0-1 16,0 0-4-16,0 0-4 0,0 0-6 0,-30 8-6 0,22-2-7 16,-1-1-1-16,-1 3-7 0,1 1-8 0,-1-1-4 15,-1 1-6-15,3 1-5 0,-1 5 0 16,2-5-6-16,-1 4-7 0,3 3-3 0,-1 0-1 0,5-5-11 16,0 4-1-16,1-3-7 0,2-1 1 0,1 3-4 15,1 1-3-15,2-2-4 0,0-2-2 0,0-1-3 16,1 2-5-16,0-2-17 0,-1-3-14 0,2 0-22 15,-2 1-27-15,2-4-35 0,-3 0-38 0,3-3-33 16,-1 1-57-16,-7-3-208 0,13 2-467 0,-5-4 207 16</inkml:trace>
          <inkml:trace contextRef="#ctx0" brushRef="#br1" timeOffset="-71690.19">22825 9505 7 0,'0'0'185'0,"0"0"-5"0,0 0-12 16,9 5-7-16,-9-5-7 0,0 0-9 0,-6 14-2 0,6-14-13 15,0 10-8-15,0-10-10 0,-3 11-6 0,2-3-6 16,1-8-13-16,-2 11-4 0,0-4-5 0,2-7-4 15,-2 10-8-15,0-3-7 0,2-7-6 0,0 10 0 16,0-10-8-16,-2 8 0 0,2-8-7 0,0 0-3 16,0 8-1-16,0-8-1 0,0 0-3 0,0 0 6 15,0 0-1-15,0 0-4 0,5 6-5 0,-5-6-5 16,0 0 4-16,0 0-3 0,13-12-5 0,-8 7 0 16,1-2-3-16,1 1-1 0,-2-1-8 0,5-1-1 15,-4-1-2-15,-1-1 2 0,1 1-1 0,1 1 0 0,-1 0-5 16,-2-1 1-16,3 0 1 0,-5 3 1 15,3 0-3-15,-1-2 4 0,0 3 1 0,0 1 3 16,-2-3-5-16,-2 7 4 0,7-9-4 0,-5 5 6 0,-2 4-3 16,7-6 3-16,-7 6-2 0,6-7 1 0,-6 7-4 15,4-4 3-15,-4 4-3 0,0 0 4 16,6-5 0-16,-6 5-1 0,0 0 4 0,8-1 3 0,-8 1-2 16,0 0 2-16,0 0 3 0,11 5 2 0,-11-5 2 15,7 5 7-15,-2 1-1 0,0-3-1 0,-5-3-4 16,5 11 4-16,-1-6-2 0,-3 3-4 15,2-1 3-15,-1 2-1 0,0-1-6 0,-1 1 0 0,-1 1 1 16,-1-2 1-16,2-1-2 0,-2 3 1 0,1-10-9 16,1 11 7-16,-1-11-4 0,-1 13 0 0,1-13 1 15,1 9-4-15,-1-9 2 0,-3 11-10 0,3-11-21 16,-1 9-19-16,1-9-27 0,0 0-22 0,0 8-31 16,0-8-24-16,0 0-27 0,0 0-52 0,0 0-180 15,7 4-437-15,-7-4 195 0</inkml:trace>
          <inkml:trace contextRef="#ctx0" brushRef="#br1" timeOffset="-71496.71">23239 9523 117 0,'0'0'257'0,"0"0"-12"0,13-4-13 0,-7 3-14 16,3 0-14-16,1-2-7 0,0 2-12 0,3-2-9 15,-1 1-17-15,0 2-12 0,1-2-13 0,-1 1-13 16,-3-1-13-16,-2 1-9 0,-7 1-12 0,13 0-7 16,-13 0-11-16,10-1-7 0,-10 1-21 0,8-1-23 15,-8 1-28-15,0 0-22 0,9 2-27 0,-9-2-26 16,0 0-32-16,0 0-33 0,0 0-32 0,0 0-206 16,1 8-418-16,-1-8 185 0</inkml:trace>
          <inkml:trace contextRef="#ctx0" brushRef="#br1" timeOffset="-70667.69">23595 9450 121 0,'0'0'150'0,"11"-3"-8"16,-3 1-9-16,2-2 6 0,-2 3-5 0,2-3-3 15,0 2-4-15,-2 1-2 0,0-2-2 0,3 3-7 16,-3-1-6-16,-8 1-5 0,11 1-11 0,-11-1-11 16,12-1-12-16,-12 1-5 0,0 0-8 0,11 1-6 15,-11-1-1-15,4 3-9 0,-4-3-2 0,3 8-2 16,-3-8-2-16,0 0-5 0,-4 11-1 0,4-11-1 15,-4 12-5-15,0-7-1 0,0 7 2 0,-2-4 0 16,-2 1 1-16,1-1-2 0,0 0 1 0,1 2-4 16,-3-2 2-16,1 1 2 0,-1 1 1 0,-1-3-5 15,1 3 0-15,0-2-2 0,-2 0-2 0,2 1-3 0,1-2 0 16,-2-1 1-16,2-2-2 0,1 4-3 16,-2-1 0-16,4-3-1 0,1 1-1 0,-1-3 1 15,0 3-4-15,5-5 1 0,-7 5 0 0,7-5 2 0,-5 3 2 16,5-3-1-16,0 0-2 0,0 0 0 0,0 0-1 15,0 0 0-15,0 0-3 0,0 0-4 0,30-13-3 16,-19 9-1-16,-2 1 3 0,4-1-5 0,-3-3 2 16,2 2-2-16,4-2 1 0,-6 2 1 0,2 1 1 15,-1 0 1-15,1 0-4 0,-2 2 2 0,4-2 3 16,-4 1 3-16,0 1 2 0,2 0 0 0,-5 2 1 16,4-1 2-16,0 1-2 0,-11 0 2 0,13 1-1 15,-13-1 3-15,13 0-5 0,-7 3-1 0,1-2-1 16,-7-1 2-16,12 5 0 0,-7-2-2 0,0 0 2 15,1 2-2-15,-1-3-1 0,-5-2 1 0,10 7 3 16,-5-4-2-16,-5-3 1 0,4 7 2 0,-4-7-12 16,9 5-7-16,-6-3-8 0,-3-2-15 0,7 5-14 15,-7-5-21-15,8 3-21 0,-8-3-23 0,9 1-32 0,-9-1-25 16,10 0-41-16,-10 0-113 0,9-6-353 0,-9 6 156 16</inkml:trace>
          <inkml:trace contextRef="#ctx0" brushRef="#br1" timeOffset="-70476.2">24094 9307 135 0,'7'-1'178'0,"-7"1"-4"0,15 1-6 16,-9 0-11-16,-6-1-11 0,12 4-10 0,-4 0-15 16,-2 1-5-16,3 0-7 0,-4 3-1 15,2 1-11-15,-2 3-5 0,-1-3 1 0,1 7-6 0,-2-5-8 16,2 5-3-16,-5-3-6 0,-2 3-5 0,-1 0-3 16,-1 3-6-16,2-4-6 0,-2 1-2 0,-3 1-7 15,0 0-1-15,-1-2-10 0,-1-2-20 0,-1 2-20 16,1-1-25-16,1 0-29 0,-2-1-35 0,3-2-36 15,-1-3-42-15,-1 2-161 0,1-3-365 0,2-2 161 16</inkml:trace>
          <inkml:trace contextRef="#ctx0" brushRef="#br1" timeOffset="-69329.78">23571 9408 92 0,'0'0'111'16,"0"0"-24"-16,-6-3 0 0,6 3-11 0,0 0 5 0,0 0-14 15,0 0-3-15,0 0-9 0,0 0-2 0,0 0 2 16,0 0 7-16,0 0-16 0,0 0-3 16,0 0 0-16,0 0 7 0,-8-3-5 0,8 3 6 0,0 0-9 15,0 0 1-15,0 0-1 0,0 0 2 0,0 0-4 16,0 0 6-16,0 0 2 0,0 0-3 0,0 0 5 16,0 0 3-16,0 0-1 0,0 0-2 0,0 0 0 15,0 0-5-15,0 0-3 0,0 0-5 0,0 0-3 16,0 0-3-16,0 0 0 0,0 0 0 0,0 0 4 15,0 0-3-15,0 0-5 0,0 0 6 0,0 0-8 16,0 0 0-16,0 0-5 0,0 0 0 0,0 0-2 16,0 0 1-16,0 0 2 0,0 0 4 0,0 0-2 15,0 0 3-15,0 0-1 0,21 10-1 0,-21-10-4 16,12 1 4-16,-3-1 1 0,-9 0 0 0,13 5-10 16,-5-5 2-16,-1 2 0 0,-1 0-1 0,-6-2-4 15,14 1-5-15,-7 1-12 0,-1-1-20 0,-6-1-25 16,9 4-36-16,-4-1-44 0,-5-3-51 0,8 0-174 0,-8 0-382 15,7 1 169-15</inkml:trace>
        </inkml:traceGroup>
      </inkml:traceGroup>
    </inkml:traceGroup>
    <inkml:traceGroup>
      <inkml:annotationXML>
        <emma:emma xmlns:emma="http://www.w3.org/2003/04/emma" version="1.0">
          <emma:interpretation id="{A549E659-C400-442D-BA78-21A2A7D8EA10}" emma:medium="tactile" emma:mode="ink">
            <msink:context xmlns:msink="http://schemas.microsoft.com/ink/2010/main" type="paragraph" rotatedBoundingBox="14424,9770 17171,9827 17164,10175 14417,1011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0D7831F-AF8F-4BEE-838C-6F1060F3FFAE}" emma:medium="tactile" emma:mode="ink">
              <msink:context xmlns:msink="http://schemas.microsoft.com/ink/2010/main" type="line" rotatedBoundingBox="14424,9770 17171,9827 17164,10175 14417,10118"/>
            </emma:interpretation>
          </emma:emma>
        </inkml:annotationXML>
        <inkml:traceGroup>
          <inkml:annotationXML>
            <emma:emma xmlns:emma="http://www.w3.org/2003/04/emma" version="1.0">
              <emma:interpretation id="{26326112-2E65-4ABF-84EF-5E6D5FABB15B}" emma:medium="tactile" emma:mode="ink">
                <msink:context xmlns:msink="http://schemas.microsoft.com/ink/2010/main" type="inkWord" rotatedBoundingBox="14424,9770 17171,9827 17164,10175 14417,10118"/>
              </emma:interpretation>
            </emma:emma>
          </inkml:annotationXML>
          <inkml:trace contextRef="#ctx0" brushRef="#br1" timeOffset="-65296.94">14420 9994 84 0,'0'0'129'0,"0"0"-7"15,0 0-9-15,0 0-11 0,0 0-6 0,0 0-5 16,0 0-1-16,0 0-4 0,0 0 1 0,0 0 0 15,0 0 2-15,0 0-3 0,0 0-6 0,0 0 0 16,0 0-2-16,0 0-4 0,0 0-3 0,0 0-2 16,0 0-1-16,0 0-9 0,0 0-3 0,0 0-2 15,0 0-7-15,1-6-2 0,-1 6 1 0,0 0-4 16,0 0-3-16,11 1-2 0,-11-1 0 0,12-1-1 16,-5 0 1-16,-7 1-3 0,11 0-5 0,-2-1-2 15,-9 1 7-15,17 1-3 0,-11-1-3 0,3 0 0 16,-9 0-2-16,14-1-4 0,-2-1 0 0,-5 2 2 15,4 0-3-15,-1-1-4 0,0 1-7 0,-1-1 5 0,1 1-2 16,-2-2 1-16,3 2-4 0,-1-3 0 0,-2 3 0 16,-8 0 1-16,15 0-3 0,-8-1 1 15,-7 1-4-15,13 1 4 0,-13-1-6 0,10-1 3 0,-10 1-5 16,10 1 2-16,-10-1-2 0,0 0 2 0,14-1-3 16,-14 1 5-16,9 1-4 0,-9-1 4 0,0 0-2 15,10 0-1-15,-10 0-1 0,8 2 1 0,-8-2-4 16,0 0-7-16,8 1-2 0,-8-1-14 0,0 0-12 15,0 0-13-15,7 3-10 0,-7-3-19 0,0 0-26 16,0 0-20-16,0 0-24 0,0 0-40 0,0 0-142 16,0 0-356-16,0 0 158 0</inkml:trace>
          <inkml:trace contextRef="#ctx0" brushRef="#br1" timeOffset="-64769.01">14650 9819 140 0,'0'0'158'16,"0"0"-13"-16,0 0-13 0,0 0-2 0,0 0-4 15,0 0-10-15,0 0-5 0,0 0-1 0,0 0-5 16,0 0-12-16,0 0-7 0,0 0 3 0,0 0-10 16,0 0-4-16,-9 23-1 0,9-23-4 0,-1 11 0 0,1-11-5 15,0 12 0-15,0-6-9 0,0-6 4 16,-3 11-8-16,4-3 2 0,-2-1-5 0,1-7-4 0,-1 17 5 16,0-7 2-16,-3 1-1 0,1-1 0 0,2-2-4 15,0 3 3-15,-2 1-2 0,1-1-3 16,-1-2-5-16,2 1-1 0,-2 2-4 0,2-3-3 0,-2 0-1 15,2 0-1-15,-2-1-5 0,3 0 4 0,0-8-7 16,-3 13 6-16,3-8-8 0,0-5-1 0,-3 9-2 16,3-9 2-16,-1 8-4 0,1-8 3 0,0 0-2 15,0 10-4-15,0-10 1 0,0 0 1 0,0 0-3 16,0 0 3-16,0 0-2 0,0 0-1 0,-1 9-1 16,1-9 2-16,0 0-3 0,0 0 5 0,0 0-6 15,0 0-7-15,0 0-13 0,0 0-16 0,0 0-23 16,0 0-21-16,0 0-24 0,0 0-30 0,0 0-43 15,0 0-33-15,14-16-227 0,-14 16-463 16,5-7 205-16</inkml:trace>
          <inkml:trace contextRef="#ctx0" brushRef="#br1" timeOffset="-64360.1">14932 10011 2 0,'0'0'182'0,"10"0"-4"0,-10 0-11 15,0 0-3-15,0 0-1 0,9 0-4 0,-9 0-4 16,0 0-8-16,0 0-7 0,0 0-8 0,12 0-13 15,-12 0-8-15,0 0-12 0,0 0-7 0,0 0-17 16,7-2-3-16,-7 2-6 0,0 0-7 0,0 0-8 16,0 0-5-16,0 0-4 0,0 0-6 0,0 0-14 15,0 0-12-15,0 0-9 0,0 0-16 0,9 2-11 16,-9-2-17-16,0 0-20 0,0 0-19 0,0 0-22 16,0 0-15-16,0 0-25 0,0 0-39 0,0 0-103 15,0 0-308-15,0 0 136 0</inkml:trace>
          <inkml:trace contextRef="#ctx0" brushRef="#br1" timeOffset="-64009.79">15109 10015 130 0,'0'0'199'15,"0"0"-8"-15,7 3-7 0,-7-3-8 0,0 0-5 16,0 0-7-16,10 0 0 0,-10 0-6 0,0 0-6 16,0 0-13-16,13-3-6 0,-13 3-12 0,0 0-5 15,9-2-10-15,-9 2-6 0,7-2-7 0,-7 2-5 16,0 0-11-16,7-5-6 0,-7 5-8 0,0 0-4 15,6-1-11-15,-6 1-6 0,0 0-3 0,0 0-2 0,7-2-12 16,-7 2-8-16,0 0-17 0,0 0-18 16,0 0-17-16,0 0-21 0,0 0-19 0,0 0-20 15,0 0-19-15,0 0-14 0,0 0-16 0,12 1-15 0,-12-1-38 16,0 0-144-16,0 0-368 0,0 0 163 0</inkml:trace>
          <inkml:trace contextRef="#ctx0" brushRef="#br1" timeOffset="-63678.19">15360 10009 56 0,'0'0'250'0,"0"0"-12"15,0 0-11-15,0 0-17 0,0 0-15 0,0 0-12 0,0 0-22 16,0 0-14-16,0 0-11 0,0 0-15 16,12-3-13-16,-12 3-9 0,0 0-13 0,0 0-8 15,7-2-9-15,-7 2-11 0,0 0-15 0,0 0-19 0,0 0-20 16,6-3-27-16,-6 3-37 0,0 0-23 0,0 0-34 16,0 0-35-16,0 0-191 0,13 0-373 0,-13 0 165 15</inkml:trace>
          <inkml:trace contextRef="#ctx0" brushRef="#br1" timeOffset="-63062.84">15617 10008 29 0,'0'0'211'0,"0"0"-11"0,6 3-18 15,-6-3-16-15,0 0-12 0,0 0-12 0,0 0-11 16,0 0-2-16,0 0-8 0,0 0-4 0,9 0-4 16,-9 0-9-16,0 0-6 0,0 0-1 0,11 0-4 15,-11 0-3-15,9 2-2 0,-9-2-2 0,12 0-1 16,-5 0-2-16,-7 0-4 0,17-2-1 0,-5 2-9 16,-3 0 1-16,5 0-7 0,-2 0-4 0,2 0-6 15,-3-2-5-15,1 1-7 0,1-1-2 0,-3 2-3 16,3 0 0-16,-3 0-10 0,3 0 0 0,-3 0-1 15,-1-1-4-15,2 1-1 0,0 0-3 0,-1 0-4 0,-10 0 5 16,12-1-4-16,-12 1-2 0,13 0-5 16,-13 0 3-16,12 0-3 0,-12 0 2 0,7 0-3 15,-7 0 7-15,8 1-10 0,-8-1-1 0,0 0 2 0,9 1-7 16,-9-1-2-16,0 0-4 0,0 0-8 0,6 2-4 16,-6-2-10-16,0 0-4 0,0 0-8 0,7 3-6 15,-7-3-5-15,0 0-7 0,0 0-6 0,0 0-14 16,0 0-12-16,0 0-8 0,0 0-35 0,0 0 0 15,0 0-15-15,0 0-58 0,0 0-149 0,0 0-386 16,0 0 171-16</inkml:trace>
          <inkml:trace contextRef="#ctx0" brushRef="#br1" timeOffset="-62661.91">15800 9877 41 0,'0'0'184'0,"0"0"-12"0,0 0-14 0,0 0-2 16,0 0-6-16,1-7-10 0,-1 7-7 0,0 0-6 15,0 0-4-15,0 0-12 0,0 0-2 0,0 0-8 16,0 0-7-16,0 0-6 0,0 0-6 0,0 0-12 16,0 0-1-16,0 0-11 0,0 0-6 0,0 0-6 15,0 0 1-15,0 0 1 0,0 0-1 0,0 0-4 16,0 0 3-16,0 0-5 0,0 0 0 0,7 20 0 16,-7-20-1-16,0 8-1 0,0-8 3 0,2 13 1 15,-1-8-1-15,-1 3-2 0,2-1-1 0,-1 3-6 16,-1-3-2-16,0 2 2 0,1 1 6 0,-2 0 0 0,1 0 6 15,0-1-4-15,0 1-4 0,-3 2 5 0,2-2-5 16,0 1-7-16,0-2 5 0,1 0-4 16,-2 0-3-16,1-1-3 0,1-8-2 0,-1 14-3 0,1-7-2 15,0-7 0-15,-3 11-1 0,3-11-2 0,-1 10-2 16,1-10-1-16,0 8 1 0,0-8 0 0,0 0-6 16,0 10-7-16,0-10-16 0,0 0-24 0,4 8-23 15,-4-8-32-15,0 0-37 0,0 0-55 0,2 5-74 16,-2-5-207-16,0 0-506 0,0 0 224 0</inkml:trace>
          <inkml:trace contextRef="#ctx0" brushRef="#br1" timeOffset="-55302.26">16275 9962 109 0,'0'0'197'15,"0"0"-5"-15,0 0-4 0,0 0-5 0,0 0-7 0,0 0-5 16,-3 8-5-16,3-8-6 0,0 0-10 16,0 0-12-16,0 0-10 0,0 0-12 0,0 0-9 0,0 0-8 15,0 0-11-15,0 0-11 0,0 0-4 0,0 0-3 16,0 0-9-16,0 0-5 0,0 0-3 0,0 0-7 15,0 0-2-15,8-21-4 0,-8 21-5 0,4-8-3 16,-4 8-3-16,5-9-3 0,0 5-5 0,-1-1 0 16,1 0-2-16,0-2-3 0,-1 3-3 0,0-2 4 15,3-2-6-15,-2-1-1 0,2 1 2 0,-2 0-3 16,0 1-1-16,1 0-2 0,-2 1-1 0,0-1 1 16,0 2-2-16,-4 5 4 0,6-9-1 0,-6 9-4 15,4-4 1-15,-4 4-1 0,6-4 1 0,-6 4-4 0,0 0-2 16,0 0 1-16,4-8 4 0,-4 8-2 15,0 0-4-15,0 0 3 0,0 0-3 0,0 0-1 16,0 0 0-16,0 0-3 0,0 0 2 0,0 0 5 0,0 0 0 16,0 0-2-16,0 0 1 0,0 0-2 0,0 0 4 15,0 0 2-15,-2 22 5 0,2-22 2 0,-3 11 2 16,3-11-2-16,-1 14-2 0,-3-7 1 0,4 3 4 16,-2-3 4-16,0 5 3 0,0-3-1 0,-1 2 1 15,1-1 1-15,-1-1 6 0,2 3-2 0,-2-2 0 0,1 1-2 16,-2 0 0-16,0-1-2 0,3 0-4 15,-2 1 1-15,1-1 0 0,-1-2 0 0,2 2-2 16,0-3-1-16,1-7-2 0,-2 14 2 0,1-5-7 0,0-4 4 16,1-5 0-16,0 13-4 0,-2-6 1 15,2-7 3-15,0 12-12 0,0-12 9 0,0 9-2 16,0-9 4-16,-1 8-7 0,1-8 3 0,0 0-4 0,-1 7 1 16,1-7 3-16,0 0 2 0,0 0-5 0,0 0 4 15,-3 8-7-15,3-8 0 0,0 0-8 0,0 0-9 16,0 0-14-16,0 0-18 0,0 0-18 0,0 0-23 15,0 0-21-15,2 9-36 0,-2-9-23 0,0 0-28 16,0 0-26-16,-3 8-222 0,3-8-481 0,0 0 213 16</inkml:trace>
          <inkml:trace contextRef="#ctx0" brushRef="#br1" timeOffset="-54928.77">16589 10108 132 0,'0'0'165'16,"0"0"-5"-16,0 0-9 0,0 0-5 0,0 0-1 16,5 7-10-16,-5-7-8 0,0 0-6 0,0 0-7 15,0 0-1-15,0 0-6 0,0 0-6 0,0 0-1 16,0 0 1-16,0 0 1 0,0 0 3 0,0 0 2 15,0 0 1-15,0 0 1 0,0 0 9 0,0 0 3 16,0 0-5-16,0 0-6 0,0 0-11 0,0 0-7 16,0 0-2-16,0 0-6 0,0 0 1 0,0 0-9 15,0 0-10-15,0 0-3 0,-4-21-10 0,4 21-2 16,0 0-7-16,0 0 5 0,-4-10-7 0,4 10-10 16,0 0-1-16,0 0 0 0,0 0-5 0,0 0-3 0,0 0-12 15,-1-7-9-15,1 7-8 0,0 0-13 0,0 0-10 16,0 0-15-16,0 0-16 0,0 0-17 0,0 0-26 15,0 0-21-15,0 0-28 0,-19 9-24 0,19-9-26 16,0 0-19-16,0 0-238 0,0 0-496 0,0 0 219 16</inkml:trace>
          <inkml:trace contextRef="#ctx0" brushRef="#br1" timeOffset="-53875.49">16829 9962 117 0,'0'0'199'0,"2"-7"-11"16,-2 7-9-16,0 0-5 0,0 0-4 0,2-10-8 15,-2 10-8-15,0 0-5 0,0-8-11 0,0 8-6 16,0 0-8-16,2-11-11 0,2 6-5 0,-4 5 0 16,2-7-7-16,-2 7-10 0,4-11-9 0,-1 6-11 15,-3 5-5-15,5-7-7 0,-5 7-5 0,5-7-5 16,-5 7-1-16,5-4-8 0,-5 4-3 0,8-8-4 15,-8 8 2-15,6-4-6 0,-6 4-6 0,8-5-3 16,-8 5 1-16,10-3-4 0,-10 3 0 0,8 0-5 16,-8 0 1-16,9 0-1 0,-9 0-3 0,0 0-3 15,12 1 2-15,-12-1-4 0,7 4 2 0,-3 0-3 16,-4-4-2-16,8 6 3 0,-6-4-3 0,-2-2 2 0,5 9 0 16,-2-2 0-16,-3-7 0 0,2 10 2 0,-1-5 3 15,-1-5 1-15,0 15-1 0,2-10 3 16,-2-5-5-16,-4 17 8 0,4-9 0 0,-3 3-3 0,1-3 2 15,-3 0-2-15,2 0 1 0,1 0-2 0,-3 2 1 16,1-1 0-16,0-1-4 0,1 0 0 0,-3 1 4 16,0 1-4-16,0 0 3 0,1-3-6 0,1 0 1 15,-2 2 3-15,1 0-4 0,-1-1 0 0,-1-1 1 16,3 3-3-16,-3-3 3 0,2-1-3 0,1-1 2 16,-1 0-5-16,1-1 2 0,4-4 3 0,-9 8 0 15,6-5 1-15,3-3-4 0,-3 5 1 0,3-5 0 16,0 0 5-16,-4 5 1 0,4-5-3 0,0 0 2 15,0 0 1-15,0 0 0 0,0 0-4 0,0 0-5 0,0 0 2 16,0 0 0-16,0 0 0 0,19-17 4 16,-15 12-3-16,1 0-1 0,0 0-1 0,1-2 0 15,-1 2-2-15,0 1 5 0,1 0-1 0,0 0 0 0,-2 0-1 16,2-1-5-16,-6 5 3 0,7-5 0 0,-7 5-4 16,7-4 5-16,-7 4-6 0,8 0 5 0,-8 0-3 15,0 0-1-15,11 0-1 0,-11 0 7 0,0 0-5 16,12 1-2-16,-12-1 4 0,9 7 1 0,-5-3-1 15,-4-4 3-15,7 6-3 0,-3 0-2 0,1-4 5 16,2 2 2-16,-1 0-5 0,-1-1 6 0,2 2-2 16,-1-1-1-16,1-1 3 0,0-1 4 0,-7-2-6 15,12 3 5-15,-5 0 9 0,1-3-1 0,-1 1-1 16,-7-1 0-16,20-1 0 0,-13 1-3 0,3-3-2 16,1 0 6-16,-4 2-8 0,1-3 4 0,0 2 1 15,2-1 2-15,-4-1-7 0,2 1-4 0,-8 3 1 0,9-5 6 16,-9 5-3-16,8-3-3 0,-8 3 1 15,6-2-3-15,-6 2-8 0,0 0-17 0,0 0-16 16,0 0-19-16,0 0-28 0,0 0-24 0,0 0-30 0,0 0-20 16,0 0-15-16,0 0-37 0,0 0-235 0,0 0-485 15,0 0 214-15</inkml:trace>
        </inkml:traceGroup>
      </inkml:traceGroup>
    </inkml:traceGroup>
    <inkml:traceGroup>
      <inkml:annotationXML>
        <emma:emma xmlns:emma="http://www.w3.org/2003/04/emma" version="1.0">
          <emma:interpretation id="{DFCAF4C1-4D9C-49DF-8B6C-D88BA5427608}" emma:medium="tactile" emma:mode="ink">
            <msink:context xmlns:msink="http://schemas.microsoft.com/ink/2010/main" type="paragraph" rotatedBoundingBox="15377,10111 18679,10598 18568,11347 15266,10861" alignmentLevel="3"/>
          </emma:interpretation>
        </emma:emma>
      </inkml:annotationXML>
      <inkml:traceGroup>
        <inkml:annotationXML>
          <emma:emma xmlns:emma="http://www.w3.org/2003/04/emma" version="1.0">
            <emma:interpretation id="{9B5B8BB9-43D0-4CDD-B27F-BBA8E755B542}" emma:medium="tactile" emma:mode="ink">
              <msink:context xmlns:msink="http://schemas.microsoft.com/ink/2010/main" type="inkBullet" rotatedBoundingBox="15351,10289 16004,10385 15960,10682 15307,10585"/>
            </emma:interpretation>
          </emma:emma>
        </inkml:annotationXML>
        <inkml:trace contextRef="#ctx0" brushRef="#br1" timeOffset="-23088.99">15356 10382 100 0,'0'0'134'0,"1"-7"-11"0,-1 7-5 0,0 0 3 16,0 0-5-16,0 0 2 0,0 0-2 15,0 0-1-15,0 0 0 0,0 0-3 0,0 0-5 16,0 0-9-16,0 0-9 0,0 0-5 0,-6-7-8 0,6 7-11 15,0 0-5-15,0 0-10 0,0 0-6 16,0 0-5-16,0 0-5 0,0 0-2 0,0 0 2 0,0 0 0 16,0 0 1-16,0 0-5 0,-7 16 2 15,7-16 3-15,-2 9 3 0,2-9-1 0,-3 12-1 0,1-7-7 16,0 3 1-16,1 0 3 0,0-1-1 0,1 1 1 16,-3 1-7-16,1 1 0 0,0-2 0 0,1 2-4 15,1-4-1-15,-2 2 0 0,0 0 0 0,1-2-1 16,1-6-5-16,-3 15 6 0,2-8 1 0,1-7-1 15,-1 10 0-15,1-4 1 0,0-6-5 0,0 11-1 16,0-11-4-16,-1 9 1 0,1-9 1 0,0 0 0 0,0 8-4 16,0-8 0-16,0 0-2 0,-3 7 7 15,3-7-7-15,0 0 0 0,0 0 1 0,0 0 1 16,0 0-1-16,4 8 2 0,-4-8 1 0,0 0 4 0,0 0 3 16,0 0 1-16,0 0 0 0,0 0-3 0,0 0-2 15,0 0 2-15,0 0-2 0,0 0 1 0,0 0-5 16,10-20 2-16,-7 14-4 0,-3 6-3 0,5-11 0 15,-3 4-3-15,0-2-3 0,4 0-4 0,-3 1-4 16,2-3 0-16,-1 4 0 0,1-3 1 0,0 1-1 16,0 6 3-16,-1-2-4 0,-1-5 4 0,1 6 0 15,-1-4 1-15,-3 8 1 0,8-9-2 0,-3 3 2 16,-2-1 0-16,1 3-2 0,0-1 4 0,1 0-4 16,0 1 0-16,-5 4 3 0,11-6-2 0,-8 2 3 0,-3 4-1 15,9-5-4-15,-3 2 4 0,-6 3-1 0,11-5 2 16,-11 5-2-16,8-3 2 0,-8 3-3 15,9-2 1-15,-9 2 3 0,7-4 0 0,-7 4-3 0,0 0 6 16,10-3-3-16,-10 3 0 0,6-3 0 0,-6 3 0 16,7-2 0-16,-7 2 1 0,0 0 0 0,0 0 2 15,6-3-2-15,-6 3 0 0,0 0 3 0,0 0-3 16,0 0-7-16,0 0 7 0,0 0-3 0,0 0-3 16,0 0 1-16,8 5 5 0,-8-5-3 0,0 0-1 15,2 8 1-15,-2-8 7 0,0 0-1 0,0 12-3 16,0-12 5-16,1 12-3 0,-1-12 0 0,-1 10 3 15,2-3 2-15,-1-7 0 0,-1 10-2 0,1-10 4 16,0 12-7-16,0-12 4 0,-2 12-1 0,2-12 1 16,0 10 2-16,0-10-1 0,0 10-4 0,0-10 3 15,0 9-2-15,0-9 2 0,2 10-1 0,-2-10-3 0,1 7 4 16,-1-7-3-16,0 8-3 0,0-8 3 0,0 9-3 16,0-9 7-16,0 0-7 0,1 8 3 0,-1-8-10 15,0 0-10-15,0 0-15 0,0 0-12 0,1 9-16 16,-1-9-14-16,0 0-17 0,0 0-16 0,0 0-14 15,0 0-26-15,0 0-24 0,0 0-60 0,0 0-132 16,0 0-391-16,0 0 174 0</inkml:trace>
        <inkml:trace contextRef="#ctx0" brushRef="#br1" timeOffset="-22731.93">15693 10479 96 0,'-12'16'171'0,"12"-16"-7"0,0 0-7 0,0 0-11 15,0 0-12-15,0 0-2 0,0 0-5 0,0 0-2 16,0 0-1-16,0 0-3 0,5 6-1 0,-5-6-3 15,0 0-4-15,12 0-7 0,-12 0-7 0,10 0 0 16,-10 0-9-16,9-1-5 0,-9 1-7 0,11-1-9 16,-11 1-6-16,12-2-3 0,-12 2-13 0,10-1 4 15,-10 1-8-15,10-1-6 0,-10 1-2 0,11 0-2 16,-11 0-9-16,0 0 2 0,12-1-3 0,-12 1-1 16,8-3-4-16,-8 3 0 0,0 0-4 0,10 0 2 15,-10 0-8-15,0 0-5 0,0 0-7 0,13 0-11 16,-13 0-4-16,0 0-12 0,0 0-10 0,0 0-13 0,9 0-9 15,-9 0-22-15,0 0-19 0,0 0-19 0,0 0-24 16,0 0-24-16,0 0-189 0,9-1-389 16,-9 1 172-16</inkml:trace>
        <inkml:trace contextRef="#ctx0" brushRef="#br1" timeOffset="-22319.22">15983 10397 154 0,'0'0'158'0,"0"0"-3"0,1-8-17 0,-1 8-1 0,0 0-7 15,0 0-1-15,2-6-4 0,-2 6-4 0,0 0-2 16,0 0-2-16,0 0-11 0,0 0-9 0,0 0-8 16,0 0-5-16,0 0-16 0,0 0-4 0,0 0-7 15,0 0-9-15,0 0-4 0,0 0-3 0,0 0-3 16,0 0 1-16,0 0 0 0,0 0-2 0,0 0 1 15,0 0-4-15,0 26 4 0,0-26-5 0,-1 10 3 16,0-1 0-16,0-2-3 0,1-7 0 0,-3 13-3 16,0-5-1-16,3-8-4 0,-1 14-3 0,0-5-4 0,1-1-1 15,-1-1 1-15,1-7-4 0,-2 14 2 0,1-4-7 16,1-3-10-16,0 3-10 0,0-10-23 16,-1 15-23-16,-1-6-25 0,2 1-24 0,0-3-18 0,0-7-25 15,0 13-61-15,0-7-131 0,0-6-367 0,4 10 163 16</inkml:trace>
      </inkml:traceGroup>
      <inkml:traceGroup>
        <inkml:annotationXML>
          <emma:emma xmlns:emma="http://www.w3.org/2003/04/emma" version="1.0">
            <emma:interpretation id="{D491CE26-F8A9-4A23-9094-E801FEF84628}" emma:medium="tactile" emma:mode="ink">
              <msink:context xmlns:msink="http://schemas.microsoft.com/ink/2010/main" type="line" rotatedBoundingBox="16598,10291 18679,10598 18568,11347 16488,11041"/>
            </emma:interpretation>
          </emma:emma>
        </inkml:annotationXML>
        <inkml:traceGroup>
          <inkml:annotationXML>
            <emma:emma xmlns:emma="http://www.w3.org/2003/04/emma" version="1.0">
              <emma:interpretation id="{15BE0DDB-4108-4A83-8214-BAB83A006CD1}" emma:medium="tactile" emma:mode="ink">
                <msink:context xmlns:msink="http://schemas.microsoft.com/ink/2010/main" type="inkWord" rotatedBoundingBox="16567,10500 16754,10527 16674,11068 16488,11041"/>
              </emma:interpretation>
            </emma:emma>
          </inkml:annotationXML>
          <inkml:trace contextRef="#ctx0" brushRef="#br1" timeOffset="-20894.72">16539 10860 157 0,'4'-7'163'0,"-4"7"-10"0,0 0-3 0,5-8-10 16,-5 8-2-16,3-6-10 0,-3 6-17 0,2-5 7 15,-2 5-3-15,0 0-7 0,3-10-10 0,-3 10-3 16,2-6-6-16,-2 6-11 0,0 0-4 0,2-8-7 16,-2 8-2-16,0 0-1 0,3-9-3 0,-3 9-6 0,4-5-7 15,-4 5-2-15,0 0-5 0,3-10-4 16,-3 10-6-16,2-5 2 0,-2 5-4 0,3-6-1 0,-3 6-5 15,4-6 4-15,-4 6 0 0,4-7 2 0,-4 7-2 16,2-6 0-16,-2 6-4 0,4-6 7 0,-4 6-1 16,0 0 5-16,6-8-3 0,-6 8-1 15,0 0-1-15,0 0-2 0,4-3-4 0,-4 3 3 0,0 0-9 16,0 0 3-16,0 0-4 0,0 0-2 0,0 0-5 16,0 0 2-16,0 0 1 0,0 0 1 0,0 0-2 15,0 0 0-15,-13 23 3 0,11-17 6 0,-3 2-2 16,-1 0 1-16,1 1 1 0,-2 3 5 0,2-2 0 15,-2 2-3-15,2-3 0 0,-2 3 3 0,1 0-2 16,1-1 1-16,0 1 0 0,1 0-3 0,-1-1 0 16,3-2 0-16,-2 2-4 0,3-1 2 0,-2 2-1 15,2-3 4-15,0-1-7 0,2 2-1 0,-1-10 5 16,1 17-5-16,-1-10 6 0,1 0-2 0,-1-7 0 16,4 10-3-16,-2-3-2 0,-2-7 3 0,3 8-4 15,-3-8 0-15,5 7 0 0,-5-7 4 0,4 5-6 16,-4-5 11-16,7 4-8 0,-7-4 0 0,9 1-10 0,-9-1 8 15,11 0-1-15,-11 0 2 0,12-3-7 0,-12 3-5 16,16-4-16-16,-8 0-14 0,1-2-18 0,0 2-23 16,-2 0-26-16,1-3-18 0,2 0-26 0,-3 0-25 15,0 0-38-15,-2-1-32 0,2 1-215 0,-4-3-488 16,3 1 215-16</inkml:trace>
          <inkml:trace contextRef="#ctx0" brushRef="#br1" timeOffset="-20061.33">16738 10570 32 0,'-5'-13'179'15,"5"13"-18"-15,0 0-7 0,0 0-11 0,0 0-11 16,0 0-10-16,0 0-4 0,0 0-8 0,0 0-8 16,0 0-6-16,0 0-7 0,0 0-7 0,0 0-2 15,0 0-10-15,0 0-7 0,0 0-7 0,0 0-1 16,0 0-7-16,0 0-1 0,0 0-8 0,0 0-1 0,0 0 1 16,0 0 0-16,0 0 6 0,0 0 3 0,0 0-1 15,0 0 8-15,0 0 4 0,0 0 1 0,0 0 1 16,0 0 5-16,0 0 0 0,0 0 2 0,9-2 1 15,-9 2-5-15,0 0 1 0,4-5-4 0,-4 5-3 16,4-4 0-16,-4 4 2 0,0 0-12 0,2-8 9 16,-2 8-4-16,0 0-1 0,0 0-4 0,0 0-8 15,0 0-3-15,2-9 1 0,-2 9-10 0,0 0 1 16,0 0-7-16,0 0 0 0,0 0-6 0,0 0-1 0,0 0-6 16,0 0 3-16,0 0 1 0,0 0-12 15,0 0-5-15,-12-3-4 0,12 3-9 0,0 0-10 16,0 0-8-16,-14 9-14 0,14-9-12 0,-6 4-18 0,6-4-19 15,-8 5-14-15,8-5-27 0,-7 8-15 0,5-4-6 16,2-4-19-16,-5 6-23 0,5-6-185 0,-4 8-419 16,4-8 185-16</inkml:trace>
        </inkml:traceGroup>
        <inkml:traceGroup>
          <inkml:annotationXML>
            <emma:emma xmlns:emma="http://www.w3.org/2003/04/emma" version="1.0">
              <emma:interpretation id="{DDE58CC1-7994-4CDA-A637-ABF479F1C2B1}" emma:medium="tactile" emma:mode="ink">
                <msink:context xmlns:msink="http://schemas.microsoft.com/ink/2010/main" type="inkWord" rotatedBoundingBox="17101,10365 18679,10598 18580,11265 17003,11032"/>
              </emma:interpretation>
            </emma:emma>
          </inkml:annotationXML>
          <inkml:trace contextRef="#ctx0" brushRef="#br1" timeOffset="-19642.15">17141 10662 33 0,'0'0'135'15,"3"-8"-4"-15,-3 8-10 0,3-7-7 0,-3 7-4 16,2-6 1-16,-2 6-7 0,0 0 3 0,1-8-1 16,-1 8 4-16,0 0-9 0,2-8-6 0,-2 8-6 15,0 0 3-15,0 0-3 0,0 0-7 0,0 0-8 16,0 0-8-16,-2-9-7 0,2 9-8 0,0 0-5 15,0 0-3-15,0 0-4 0,0 0-2 0,-17 4-1 0,17-4 3 16,-11 7-4-16,9-1-5 0,-3-2 11 16,-1 2-5-16,0 2 4 0,-1 3 5 0,0-2-4 15,0 4 2-15,-2 3 2 0,2-1-1 0,1 0 7 0,0 0-5 16,2 2 1-16,0-1-4 0,-1 2 2 0,1 0 2 16,0 0-2-16,3-6-5 0,1 5-1 0,-3 0-5 15,3 0-3-15,1-5-3 0,-1 3 0 0,2-3-2 16,-1 1-4-16,0-3-3 0,2 1 0 0,-2-1 3 15,2-1-5-15,-2-1-3 0,0-1 2 0,2-1-4 16,-1 0 2-16,2 0-3 0,-4-6-8 0,6 10-11 16,-2-7-15-16,0 1-25 0,-4-4-23 0,9 6-29 15,-4-5-39-15,-5-1-41 0,12 0-69 0,-12 0-172 16,11-2-454-16,-11 2 201 0</inkml:trace>
          <inkml:trace contextRef="#ctx0" brushRef="#br1" timeOffset="-19148.04">17454 10797 108 0,'0'0'225'0,"0"0"-14"0,0 0-14 15,0 0-10-15,0 0-18 0,0 0-17 0,0 0-19 16,0 0-3-16,0 0-4 0,0 0-5 0,0 0-4 15,0 0-8-15,-21 8-8 0,16-3-8 0,5-5 0 0,-7 12 0 16,3-5 2-16,-1 3-2 0,1-1 1 16,2 0-7-16,-1 2-6 0,1-2 1 0,0-1 8 15,0 3-10-15,1-1-1 0,1-1-1 0,1 1-6 0,1-1-3 16,1 3 4-16,-2-5-3 0,3 1 11 0,1 1 1 16,-1-2-11-16,0-2 0 0,0 2-10 0,1 0 0 15,-1-1-11-15,-2-2-1 0,-2-4-6 0,9 7-1 16,-6-4-8-16,-3-3-3 0,6 7 0 0,-2-5-4 15,-4-2 10-15,8 5-15 0,-8-5-10 0,6 1-6 16,-6-1-26-16,0 0-17 0,8 4-22 0,-8-4-29 16,0 0-26-16,0 0-30 0,9-7-47 0,-9 7-27 15,6-9-46-15,-4 3-267 0,0-3-575 0,1-1 254 16</inkml:trace>
          <inkml:trace contextRef="#ctx0" brushRef="#br1" timeOffset="-18796.99">17562 10573 212 0,'-3'-9'260'0,"3"9"-18"0,0 0-22 0,0 0-20 16,0 0-21-16,-1-9-14 0,1 9-19 0,0 0-16 16,0 0-13-16,0 0-13 0,0 0-18 0,0 0-11 15,0 0-17-15,0 0-17 0,0 0-19 0,0 0-17 16,0 0-24-16,0 0-25 0,0 0-27 0,-5 26-35 16,5-18-30-16,-3 2-179 0,0 0-341 0,3-1 152 15</inkml:trace>
          <inkml:trace contextRef="#ctx0" brushRef="#br1" timeOffset="-18451.38">17662 10951 20 0,'0'0'213'16,"0"0"-13"-16,7 8-6 0,-7-8-13 0,9 0-10 16,-9 0-12-16,12 2-7 0,-3-3-8 0,0 1-6 15,3 0-10-15,-1 0-11 0,5-1 0 0,2-2-7 16,-1 3-8-16,2-3-6 0,1 3-4 0,0-2-7 15,-1 2-7-15,1-3-9 0,-4 1-5 0,2 0-5 0,-4 0-9 16,-1 1-2-16,1-1-5 0,-3-1-7 16,-2 3-6-16,2-2-1 0,0 2-1 0,-11 0-10 15,11-2-7-15,-11 2-13 0,12-1-14 0,-12 1-11 0,7 0-11 16,-7 0-15-16,0 0-16 0,0 0-16 0,8-1-23 16,-8 1-27-16,0 0-18 0,0 0-44 0,0 0-154 15,0 0-378-15,0 0 167 0</inkml:trace>
          <inkml:trace contextRef="#ctx0" brushRef="#br1" timeOffset="-18079.84">17934 10778 24 0,'0'0'216'0,"0"0"-8"0,0 0-16 0,0 0-16 0,0 0-15 16,0 0-19-16,0 0-14 0,0 0-10 16,0 0-9-16,0 0 0 0,0 0 0 0,0 0 7 15,-6 18-10-15,3-11-6 0,3-7-6 0,-1 14-3 0,-1-4 1 16,2-1-1-16,-2 3-2 0,2-1-3 0,0 1-8 16,0 0 2-16,-2-3-4 15,-1 4-5-15,2-1-2 0,1 1-5 0,-1-1-7 0,1-1-2 0,0 0-5 16,-2-2-3-16,2 0 1 0,0 3 0 0,2-2-2 15,-2 0-5-15,1-1-3 0,0-1-6 0,0 1-3 16,-1-9 1-16,4 13-2 0,-4-9-6 0,3 1-1 16,-3-5-4-16,2 11-4 0,2-7-17 0,-4-4-24 15,5 9-26-15,-5-9-30 0,3 8-27 0,-3-8-29 0,2 5-31 16,-2-5-30-16,0 0-73 0,6 3-151 16,-6-3-461-16,0 0 203 0</inkml:trace>
          <inkml:trace contextRef="#ctx0" brushRef="#br1" timeOffset="-17666.88">18299 10797 103 0,'0'0'224'0,"0"0"-16"16,0 0-14-16,0 0-17 0,0 0-14 0,0 0-5 15,0 0-6-15,0 0-4 0,0 0-9 0,0 0 0 16,0 0-7-16,0 0 1 0,6 25-7 0,-5-18-1 0,-1-7-10 15,3 13 0-15,1-4-7 0,-4 0-4 0,2 1-5 16,-1-2-11-16,1 4-3 0,2-5-8 16,-2 4-5-16,1 0-7 0,0-1-7 0,-2 0-3 0,4-1-5 15,-3 3-9-15,0-4 4 0,1 4-10 0,-2-5-4 16,4 4-11-16,-3-3 8 0,-1 0-4 0,0-1-6 16,0 0-14-16,1 0-15 0,-1 0-15 0,-1-7-21 15,0 12-19-15,0-12-25 0,0 11-29 0,1-6-27 16,-1-5-30-16,0 0-37 0,2 10-247 0,-2-10-497 15,0 0 221-15</inkml:trace>
          <inkml:trace contextRef="#ctx0" brushRef="#br1" timeOffset="-16821.29">18487 10571 129 0,'0'0'180'16,"0"0"-11"-16,0 0-14 0,0 0-6 0,0 0-11 0,0 0-7 16,0 0-5-16,0 0-10 0,0 0-4 0,0 0-5 15,0 0-8-15,0 0-1 0,23 10-7 0,-23-10-3 16,6 4-3-16,-2-1-6 0,-4-3-6 0,10 6-5 16,-6-3-3-16,1 1-9 0,-1 1-3 0,1-2-7 15,-1 1-1-15,5 1-9 0,-9-5-3 0,5 9-1 16,-1-3-5-16,0 1 0 0,0-1-2 0,2 2-5 15,-4-2 4-15,2 2-1 0,-1 0 0 0,-1 0 8 16,0 3-5-16,2-3 4 0,-3 2 4 0,1 0 2 16,0-1 2-16,-2 1-2 0,3-1-1 0,-3 1-1 0,0 1 0 15,0-2 1-15,0 0 3 0,2 1-3 0,-2 0-3 16,2-1-5-16,-2 1 4 0,0-3-2 16,0 1-2-16,2 0-3 0,-1 2 3 0,-1-1-4 0,1-2-4 15,2 2 4-15,-3-3 0 0,2 5-4 0,-2-3 4 16,0 2-4-16,0-2 4 0,0 1-7 0,2 0 0 15,-2-9 4-15,0 16-2 0,0-8 2 0,-2 1 5 16,2-3-6-16,-2 3 7 0,-1-1-6 0,2 0 2 16,0 1 1-16,-1-2 1 0,-2 2 1 0,-1-1 5 15,3 2-2-15,1-3 6 0,-3-1-6 0,2 3 0 16,-3-1-1-16,1 1-3 0,2-1 7 0,-3-2-2 16,1 2-10-16,3 0 12 0,-3-1 6 0,0-1-7 15,0 0 2-15,-1-1 0 0,5-5-2 0,-5 12 3 0,4-8-4 16,-3 3-4-16,4-7 0 0,-4 10 3 0,0-3 3 15,2-3-2-15,2-4-3 0,-3 10 8 0,1-4-13 16,2-6 0-16,-4 7 0 0,4-7-5 0,-4 8-3 16,4-8 11-16,-4 4-12 0,4-4 0 0,0 0 4 15,0 0-2-15,0 0 4 0,0 0-5 0,0 0 1 16,-4 9-5-16,4-9 1 0,0 0 5 0,0 0-4 16,0 0 1-16,0 0-1 0,0 0 3 0,0 0-11 15,0 0-2-15,0 0-36 0,0 0-30 0,0 0-31 16,0 0-22-16,0 0-50 0,0 0-50 0,0 0-58 15,0 0-83-15,0 0-227 0,0 0-633 0,0 0 281 16</inkml:trace>
        </inkml:traceGroup>
      </inkml:traceGroup>
    </inkml:traceGroup>
    <inkml:traceGroup>
      <inkml:annotationXML>
        <emma:emma xmlns:emma="http://www.w3.org/2003/04/emma" version="1.0">
          <emma:interpretation id="{69FB5D1B-0773-4200-BAD0-4732053F634A}" emma:medium="tactile" emma:mode="ink">
            <msink:context xmlns:msink="http://schemas.microsoft.com/ink/2010/main" type="paragraph" rotatedBoundingBox="14495,10486 16173,10698 16104,11242 14426,1103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51A425D-C04B-47C1-BC5F-140E8202EBF2}" emma:medium="tactile" emma:mode="ink">
              <msink:context xmlns:msink="http://schemas.microsoft.com/ink/2010/main" type="line" rotatedBoundingBox="14495,10486 16173,10698 16104,11242 14426,11030"/>
            </emma:interpretation>
          </emma:emma>
        </inkml:annotationXML>
        <inkml:traceGroup>
          <inkml:annotationXML>
            <emma:emma xmlns:emma="http://www.w3.org/2003/04/emma" version="1.0">
              <emma:interpretation id="{DE94E4CB-03CB-4FEA-84BF-206402C15E8B}" emma:medium="tactile" emma:mode="ink">
                <msink:context xmlns:msink="http://schemas.microsoft.com/ink/2010/main" type="inkWord" rotatedBoundingBox="14495,10486 16173,10698 16104,11242 14426,11030"/>
              </emma:interpretation>
            </emma:emma>
          </inkml:annotationXML>
          <inkml:trace contextRef="#ctx0" brushRef="#br1" timeOffset="-32318.95">14465 10788 33 0,'0'0'95'0,"0"0"0"0,0 0-5 16,0 0-4-16,0 0-10 0,1 10-3 0,-1-10-3 15,0 0 3-15,0 0-1 0,0 0-4 0,0 0-5 16,0 0 3-16,0 0-3 0,0 0-2 0,0 0-3 0,0 0-4 16,0 0-2-16,0 0 3 0,0 0-4 0,0 0 2 15,0 0-7-15,0 0 0 0,0 0-4 16,0 0-1-16,0 0-2 0,0 0-5 0,-4 7-3 15,4-7 9-15,0 0-7 0,0 0-1 0,0 0-3 16,0 0 1-16,0 0-5 0,0 0 1 0,0 0-4 16,0 0 3-16,0 0 0 0,0 0-2 0,0 0 1 0,0 0-6 15,0 0 5-15,-7 3-1 0,7-3 3 0,0 0-2 16,0 0 4-16,0 0-9 0,0 0 7 0,0 0-2 16,0 0-3-16,0 0 1 0,0 0-2 0,0 0 4 15,0 0-2-15,0 0-2 0,0 0 0 0,0 0-4 16,0 0-1-16,0 0 1 0,0 0 2 0,0 0-4 15,0 0-4-15,0 0-4 0,0 0 6 0,0 0-2 0,0 0 0 16,0 0-2-16,0 0 3 0,0 0-2 16,0 0-1-16,0 0-3 0,0 0 2 0,0 0-2 15,0 0 2-15,0 0-2 0,0 0-1 0,0 0 3 0,24-3 0 16,-24 3-3-16,0 0 1 0,8 1 2 0,-8-1-3 16,0 0 2-16,11-1-3 0,-11 1 3 0,0 0-4 15,10 0-2-15,-10 0 3 0,9 0 1 0,-9 0-1 16,12-2 2-16,-12 2-1 0,9 0-4 0,-9 0 4 15,9 0 0-15,-9 0 0 0,10-2 1 0,-10 2 3 16,10 0-4-16,-10 0 6 0,11-1-2 0,-11 1-2 16,11-3 2-16,-11 3-1 0,10 0 5 0,-10 0 0 15,10-1 1-15,-10 1 0 0,9 0 2 0,-9 0 1 16,10-3-3-16,-10 3-1 0,10 0-2 0,-10 0 4 16,11 0-6-16,-11 0 4 0,11-2-5 0,-11 2 1 15,12 0 1-15,-12 0 0 0,9-1 0 0,-9 1-2 0,11 0-1 16,-11 0 0-16,10 0-1 0,-10 0-2 0,9 0 3 15,-9 0 4-15,10-1 1 0,-10 1 3 16,9 0-4-16,-9 0 4 0,0 0-1 0,9 0 2 0,-9 0 2 16,10 0-5-16,-10 0 4 0,8 1-4 0,-8-1 1 15,0 0 4-15,13-1 1 0,-13 1 3 0,0 0-4 16,13 0-1-16,-13 0 0 0,9 0-3 16,-9 0-3-16,0 0 0 0,14 0 2 0,-14 0 0 0,9-1-4 15,-9 1 1-15,10 0-3 0,-10 0 3 0,0 0-5 16,0 0 3-16,9 1-1 0,-9-1-1 0,0 0 1 15,0 0 0-15,0 0-4 0,9 0 4 0,-9 0 1 16,0 0-3-16,0 0 0 0,0 0 5 0,0 0-6 16,0 0 2-16,0 0 1 0,10-1 0 0,-10 1-4 15,0 0 1-15,0 0-1 0,0 0 0 0,0 0 3 16,0 0-3-16,0 0-1 0,0 0 2 0,0 0-3 16,0 0 2-16,0 0 0 0,0 0 2 0,0 0-9 15,0 0-7-15,0 0-11 0,0 0-8 0,0 0-15 0,0 0-21 16,0 0-20-16,0 0-26 0,0 0-24 0,0 0-19 15,0 0-29-15,0 0-213 0,0 0-431 0,0 0 190 16</inkml:trace>
          <inkml:trace contextRef="#ctx0" brushRef="#br1" timeOffset="-30991.19">14492 10960 67 0,'0'0'135'0,"0"0"-9"0,0 0-17 16,0 0 0-16,0 0-11 0,0 0-5 0,0 0-10 15,0 0 0-15,0 0-9 0,0 0 2 0,0 0-11 16,0 0 2-16,0 0-14 0,-5 5 8 0,5-5-11 16,0 0 2-16,0 0-9 0,0 0 3 0,0 0-3 15,0 0-5-15,0 0-4 0,0 0 4 16,0 0-5-16,0 0-5 0,0 0 6 0,0 0-6 0,0 0 3 16,0 0-2-16,0 0 1 0,0 0 3 0,0 0 4 15,0 0 6-15,0 0-2 0,0 0-1 0,17 3 2 16,-17-3 0-16,0 0-4 0,11 2 5 0,-11-2 0 15,0 0-5-15,10-2 2 0,-10 2-3 0,0 0-3 16,10 0-1-16,-10 0-4 0,0 0-4 0,13 0-2 16,-13 0-2-16,7 0 1 0,-7 0-6 0,0 0-3 15,12 0 3-15,-12 0-3 0,6 4-2 0,-6-4-1 0,9 0-2 16,-9 0 1-16,0 0-1 0,11 1-3 0,-11-1-2 16,6 2 3-16,-6-2-1 0,0 0 0 15,11 2 2-15,-11-2 2 0,7 0 1 0,-7 0 3 0,7 1 5 16,-7-1-1-16,9 2-1 0,-9-2 2 0,0 0 1 15,13 0-4-15,-13 0 3 0,9 1-1 0,-9-1-2 16,0 0 4-16,13-1-1 0,-13 1-2 0,8-2-1 16,-8 2-1-16,9 0-2 0,-9 0 5 0,0 0-5 15,10-1 2-15,-10 1-5 0,9 0 6 0,-9 0-7 16,7-2 1-16,-7 2-2 0,0 0 2 0,12-1 0 16,-12 1-1-16,0 0-2 0,11 0 5 0,-11 0-6 15,9-1 2-15,-9 1 1 0,9-1-4 0,-9 1 1 16,8-2 0-16,-8 2-5 0,0 0 6 0,0 0-2 0,12 0-3 15,-12 0 0-15,0 0 7 0,0 0-3 0,12 2 4 16,-12-2-1-16,0 0 1 0,9-2 3 16,-9 2 1-16,0 0-6 0,9 0 1 0,-9 0 2 15,9-2-4-15,-9 2 3 0,0 0-4 0,9 0 1 0,-9 0 2 16,0 0-5-16,10-3 2 0,-10 3-3 0,0 0 1 16,0 0-1-16,0 0 0 0,11 0 0 0,-11 0 1 15,0 0-2-15,0 0 1 0,0 0-3 0,9-1 2 16,-9 1 0-16,0 0 4 0,0 0-4 0,0 0 3 15,0 0-2-15,0 0 0 0,0 0-2 0,0 0 2 16,0 0-3-16,0 0 1 0,0 0-1 0,11 0 3 16,-11 0 1-16,0 0-4 0,0 0-1 0,0 0 2 15,0 0-3-15,6-3-5 0,-6 3-7 0,0 0-8 16,0 0-7-16,0 0-13 0,0 0-3 0,0 0-13 16,0 0-11-16,0 0-16 0,0 0-14 0,0 0-19 15,0 0-27-15,0 0-35 0,0 0-58 0,0 0-120 0,0 0-388 16,0 0 172-16</inkml:trace>
          <inkml:trace contextRef="#ctx0" brushRef="#br1" timeOffset="-27968.35">15813 10664 104 0,'0'0'167'0,"0"0"-6"16,0 0-8-16,-21-7-8 0,21 7-8 0,0 0-5 15,0 0-6-15,-7-3-7 0,7 3-8 0,0 0-14 16,-7-4 2-16,7 4-6 0,0 0-9 0,-10-3-5 16,10 3-6-16,-8-1-5 0,8 1-4 0,-9 0-5 0,9 0-4 15,0 0-6-15,-13 1 1 0,13-1-2 16,-11 0-7-16,11 0 1 0,-11 0-5 0,11 0 5 15,-10 3 1-15,10-3-1 0,-13 0-1 0,13 0 1 0,-8 0-4 16,8 0 1-16,-11 0-2 0,11 0 1 0,-12 0-6 16,12 0-2-16,-11 1-4 0,11-1 2 15,-13-1-2-15,13 1 1 0,-14 0-3 0,6 0 0 0,8 0-5 16,-14 1 0-16,4-1 1 0,1 1-1 0,-1-1-5 16,10 0 1-16,-21 0-2 0,14 0 1 0,-4 2 2 15,1-1-2-15,10-1-2 0,-15 1 3 0,4-1-4 16,4 1-3-16,7-1 6 0,-14 2 2 0,3-4-1 15,11 2-1-15,-13 0 3 0,13 0 3 0,-12 2 3 16,12-2-4-16,-10 0-3 0,10 0 3 0,-9 0-1 16,9 0-1-16,-10-4-3 0,10 4 1 0,-10-1 0 15,10 1 1-15,-10-2-5 0,10 2 2 0,-11-2-2 16,11 2-2-16,-11 0-4 0,11 0 3 0,-13 0-1 0,13 0-2 16,-13-3 2-16,6 3 1 0,7 0-6 15,-13 0 2-15,3 0-4 0,10 0 6 0,-17-1-1 16,8 1-2-16,-2 0-1 0,11 0 2 0,-13 0-5 0,13 0 6 15,-15-1-4-15,15 1 2 0,-9 0 3 0,9 0-2 16,-10-2 3-16,10 2-1 0,0 0 4 0,0 0-1 16,-11 0 0-16,11 0 1 0,0 0 0 0,0 0 1 15,0 0-7-15,0 0 2 0,0 0 1 0,0 0-2 16,-10 0 0-16,10 0-1 0,0 0 1 0,0 0 1 16,0 0-2-16,0 0 0 0,0 0 0 0,0 0-2 15,0 0 0-15,0 0-5 0,0 0 3 0,0 0-2 16,0 0 0-16,0 0-1 0,0 0-1 0,0 0 4 15,-5 4-1-15,5-4 2 0,0 0-3 0,0 0 2 16,0 0-5-16,0 0 4 0,13 10-1 0,-13-10 1 16,9 7 4-16,-3-4-1 0,0-2-4 0,1 2 3 15,3-1 0-15,-1 2 3 0,-3 0-1 0,5-1-3 0,-1-1 0 16,-1 3 1-16,1-1-2 0,0-1 5 0,-1 1-1 16,1 0-3-16,3 0-2 0,-3-2 4 0,2 1-2 15,-1 1 2-15,2 0-2 0,-4 0-6 0,0-1 9 16,0-1-4-16,-2 1-4 0,1-1 5 0,-1 1-1 15,1-1-1-15,0 0 2 0,-2 1 2 0,6 1-2 16,-2-1-1-16,-1-1 0 0,-4 1 1 0,4 0 0 16,0 1 0-16,1 1 0 0,-5-1-3 0,3-3 5 15,-2 3-3-15,3-1 1 0,-2 2-1 0,-1-2 3 16,1-1-3-16,-1 3 3 0,0-2-2 0,-1 1 2 16,-5-4-2-16,11 5-3 0,-5-1 0 0,-2-1 3 15,1 0 6-15,-5-3-8 0,6 7 2 0,-2-4-3 16,2 2 0-16,-6-5 2 0,8 8 2 0,-3-4-1 15,-1 0-2-15,1 1 4 0,-5-5-2 0,9 6 0 0,-6 0-2 16,0-1-1-16,-3-5 3 0,6 6 0 16,-4 0 0-16,-2-6-1 0,4 6-4 0,-4-6 7 0,3 6-4 15,-3-6-1-15,5 7 9 0,-5-7-6 0,0 6 0 16,0-6-1-16,0 0 4 0,-5 12-2 0,5-12 3 16,-4 7-5-16,4-7 4 0,-8 5 2 0,4 0 2 15,-2-3-7-15,0 1 1 0,-1 1 2 0,1-1 0 16,-2 2-1-16,-3-1-1 0,2 0-4 0,0 0 7 15,0-2-5-15,0 1 3 0,-3 1-4 0,3 1 1 16,0-2 2-16,-1 1 3 0,3-2-7 0,-1 3 1 16,1-2 0-16,-1 0 1 0,1-2 0 0,1 3 1 0,1 0 0 15,5-4-1-15,-10 5-2 0,4-2 2 0,6-3 0 16,-7 5 2-16,7-5-1 0,-5 4-1 16,5-4-5-16,-8 5 0 0,8-5 3 0,0 0 3 0,-6 5 2 15,6-5-1-15,0 0-1 0,-4 6-1 0,4-6 2 16,0 0-4-16,-3 7 2 0,3-7 2 0,0 0-3 15,-1 8 3-15,1-8-4 0,0 0 6 0,0 0-7 16,0 0 3-16,-1 9 1 0,1-9-1 0,0 0-1 16,0 0 2-16,0 0 4 0,0 9-6 0,0-9 2 15,0 0 0-15,0 0-1 0,-2 7 2 0,2-7-5 16,0 0 5-16,0 0-1 0,0 0-5 0,0 10 6 16,0-10 2-16,0 0-3 0,0 0 4 0,0 0-2 15,0 0-1-15,0 0-3 0,-1 7 7 0,1-7-7 16,0 0 4-16,0 0 0 0,0 0-2 0,0 0 1 15,0 0 0-15,-4 9-1 0,4-9 0 0,0 0 1 16,0 0 1-16,-5 5 2 0,5-5-7 0,0 0 5 0,-5 4 0 16,5-4 2-16,0 0-2 0,-4 5-1 0,4-5 1 15,0 0 7-15,0 0-4 0,-7 4-5 0,7-4 5 16,0 0-6-16,-6 3 3 0,6-3-3 0,0 0 3 16,0 0-2-16,-7 2 2 0,7-2-1 0,0 0-5 15,0 0 6-15,0 0-1 0,-10 3-1 0,10-3 5 16,0 0-7-16,-6 2 2 0,6-2 2 0,0 0 1 15,0 0-1-15,0 0-1 0,-10 2 1 0,10-2 2 16,0 0-4-16,0 0-1 0,0 0 2 0,0 0 2 16,0 0-4-16,-9 0 1 0,9 0 2 0,0 0-3 15,0 0 4-15,0 0-4 0,0 0 5 0,0 0-2 16,0 0-2-16,0 0-1 0,0 0-1 0,0 0 2 16,0 0 0-16,0 0 0 0,0 0-1 0,0 0 5 0,-10 1-3 15,10-1-2-15,0 0 1 0,0 0 1 16,0 0-2-16,0 0 4 0,0 0-2 0,0 0 0 15,-7 2-3-15,7-2 1 0,0 0 2 0,0 0-1 0,0 0 0 16,0 0-1-16,0 0 2 0,-6 5-3 0,6-5 4 16,0 0-1-16,0 0 1 0,0 0-2 15,0 0 4-15,0 0-5 0,0 0 0 0,0 0-1 16,0 0 4-16,0 0 1 0,0 0-7 0,0 0 5 0,0 0 4 16,0 0 2-16,0 0 3 0,0 0 1 0,0 0 2 15,0 0-3-15,0 0 5 0,0 0-7 0,0 0 2 16,0 0-1-16,0 0 0 0,0 0-9 0,0 0 3 15,0 0 1-15,0 0-3 0,0 0 4 0,0 0-1 16,0 0-4-16,0 0 9 0,0 0-4 0,0 0-6 16,0 0 2-16,0 0 3 0,0 0 6 0,0 0-9 15,21 1 0-15,-21-1-1 0,0 0 1 0,10 1-1 16,-10-1 2-16,9 3-4 0,-9-3 6 0,0 0-4 16,10 0-1-16,-10 0-5 0,8 1 6 0,-8-1 3 15,9 1-3-15,-9-1 1 0,10 0-1 0,-10 0-1 16,10-1 3-16,-10 1-3 0,12 0 3 0,-12 0-4 0,11-2 5 15,-4 2-1-15,-7 0-2 0,12 0-2 0,-12 0 4 16,14 1-4-16,-7-1 4 0,-7 0-8 0,13-1 12 16,-13 1-4-16,12-2-11 0,-12 2 12 0,12 0 2 15,-12 0-3-15,11-1-1 0,-11 1-1 0,13-1-2 16,-13 1 3-16,10 0-4 0,-10 0 5 0,13 0 1 16,-13 0-2-16,11 1-1 0,-11-1 1 0,12 0 0 15,-12 0-2-15,13-1 0 0,-13 1 0 0,9 0 2 16,-9 0-4-16,12 0 5 0,-12 0-5 0,8 0 3 15,-8 0 2-15,9-5-2 0,-9 5 1 0,11-1 2 16,-11 1-4-16,12 0 0 0,-12 0 3 0,11 1-2 16,-5 1 0-16,-6-2 1 0,11-2-2 0,-11 2-4 15,13-1 4-15,-13 1 2 0,10-1 0 0,-10 1 1 0,11 0-4 16,-11 0-2-16,11 1 4 0,-5 0-4 0,-6-1 2 16,11 0 3-16,-11 0 1 0,12 2-2 15,-12-2 3-15,10 3-3 0,-2-3-3 0,-8 0 4 0,11 0-1 16,-11 0 7-16,13 1-10 0,-6 0 3 0,-7-1-3 15,12 0 7-15,-4 2-4 0,-8-2-3 0,14 0 3 16,-6 0 1-16,2-2-2 0,-2 4 0 0,-8-2 2 16,16-2 2-16,-8 4-5 0,1-5 1 0,-9 3 1 15,15 0 3-15,-9 0 1 0,-6 0 1 0,13-1-6 16,-13 1 0-16,12 0-1 0,-12 0 2 0,11 0-4 16,-3 0 5-16,-8 0-1 0,10 0-8 0,-10 0 7 15,9 2 0-15,-9-2 0 0,10 2 1 0,-10-2-2 16,10 0 1-16,-10 0 0 0,10 1 1 0,-10-1 0 15,12 1 1-15,-12-1-1 0,9 1 1 0,-9-1-1 16,9 2 0-16,-9-2 1 0,8 2-3 0,-8-2 7 16,7 1-4-16,-7-1-1 0,0 0-3 0,7 3-2 0,-7-3-8 15,0 0-1-15,7 1-9 0,-7-1-1 0,0 0-7 16,0 0-5-16,0 0-3 0,8 3-10 16,-8-3-8-16,0 0-9 0,0 0-13 0,0 0-30 0,0 0-24 15,0 0-27-15,0 0-44 0,0 0-18 16,0 0-220-16,0 0-480 0,0-15 213 0</inkml:trace>
        </inkml:traceGroup>
      </inkml:traceGroup>
    </inkml:traceGroup>
    <inkml:traceGroup>
      <inkml:annotationXML>
        <emma:emma xmlns:emma="http://www.w3.org/2003/04/emma" version="1.0">
          <emma:interpretation id="{9CCF20A7-2E88-44BD-A39C-FBDDBEC64EF0}" emma:medium="tactile" emma:mode="ink">
            <msink:context xmlns:msink="http://schemas.microsoft.com/ink/2010/main" type="paragraph" rotatedBoundingBox="15522,11234 16344,11291 16319,11649 15497,11592" alignmentLevel="3"/>
          </emma:interpretation>
        </emma:emma>
      </inkml:annotationXML>
      <inkml:traceGroup>
        <inkml:annotationXML>
          <emma:emma xmlns:emma="http://www.w3.org/2003/04/emma" version="1.0">
            <emma:interpretation id="{74C2F815-0C17-4C71-A88B-F9B92FA9B587}" emma:medium="tactile" emma:mode="ink">
              <msink:context xmlns:msink="http://schemas.microsoft.com/ink/2010/main" type="inkBullet" rotatedBoundingBox="15509,11418 15572,11423 15560,11596 15497,11592"/>
            </emma:interpretation>
            <emma:one-of disjunction-type="recognition" id="oneOf0">
              <emma:interpretation id="interp0" emma:lang="tr-TR" emma:confidence="0">
                <emma:literal>•</emma:literal>
              </emma:interpretation>
            </emma:one-of>
          </emma:emma>
        </inkml:annotationXML>
        <inkml:trace contextRef="#ctx0" brushRef="#br1" timeOffset="-26789.04">15555 11422 43 0,'0'0'225'0,"0"0"-18"0,0 0-11 0,0 0-15 0,0 0-10 16,0 0-15-16,0 0-10 0,0 0-9 0,0 0-8 16,0 0-5-16,0 0-3 0,0 0-11 0,0 0-4 15,0 0-9-15,0 0-5 0,0 0-11 0,0 0 2 16,0 0-6-16,0 0-3 0,0 0 2 0,0 0-1 16,0 0 2-16,0 0-2 0,0 0-4 0,0 0 3 15,-14 17-3-15,13-10-4 0,1-7 2 0,-6 9-7 16,3-1 0-16,-2-3-3 0,2 3 1 0,-1-3-3 15,2 3-4-15,-1-2-6 0,0 1 2 0,1 0 4 16,1 1-5-16,-2 0 0 0,3-8-4 0,-4 12-1 16,4-5-3-16,-1 2 2 0,1-9 6 0,0 10-9 0,0-10-1 15,0 9-5-15,0-9 3 0,1 7-7 0,-1-7-5 16,0 0 2-16,4 9-12 0,-4-9 12 0,0 0-4 16,0 0 1-16,3 5-7 0,-3-5 3 0,0 0-1 15,0 0-8-15,0 0-12 0,0 0-20 0,0 0-23 16,0 0-24-16,0 0-31 0,14-15-33 0,-10 9-38 15,1 1-39-15,0-4-42 0,0 0-55 0,4-6-208 16,1 2-558-16,-4 3 248 0</inkml:trace>
      </inkml:traceGroup>
      <inkml:traceGroup>
        <inkml:annotationXML>
          <emma:emma xmlns:emma="http://www.w3.org/2003/04/emma" version="1.0">
            <emma:interpretation id="{63C37FB1-A2EB-4B50-9FF3-A5ECD78B3343}" emma:medium="tactile" emma:mode="ink">
              <msink:context xmlns:msink="http://schemas.microsoft.com/ink/2010/main" type="line" rotatedBoundingBox="15617,11241 16344,11291 16322,11609 15595,11558"/>
            </emma:interpretation>
          </emma:emma>
        </inkml:annotationXML>
        <inkml:traceGroup>
          <inkml:annotationXML>
            <emma:emma xmlns:emma="http://www.w3.org/2003/04/emma" version="1.0">
              <emma:interpretation id="{069F0D9B-E2C2-4A38-BD20-03F664E80F6E}" emma:medium="tactile" emma:mode="ink">
                <msink:context xmlns:msink="http://schemas.microsoft.com/ink/2010/main" type="inkWord" rotatedBoundingBox="15617,11241 16344,11291 16322,11609 15595,11558"/>
              </emma:interpretation>
            </emma:emma>
          </inkml:annotationXML>
          <inkml:trace contextRef="#ctx0" brushRef="#br1" timeOffset="-26389.04">15677 11314 187 0,'0'0'238'0,"0"0"-16"0,0 0-5 0,0 0-3 15,0 0-10-15,0 0-8 0,0 0-16 0,0 0-10 16,-5-7-5-16,5 7-7 0,0 0-1 0,-4-9-5 16,4 9-7-16,-4-10-7 0,4 10-12 0,-6-9-11 15,3 5 0-15,3 4-9 0,-8-9 0 0,5 4-5 16,3 5 1-16,-6-7-20 0,6 7-7 0,-4-5-7 16,4 5-9-16,0 0-12 0,-6-7-4 0,6 7-26 15,0 0-14-15,0 0-14 0,0 0-14 0,0 0-11 0,0 0-25 16,0 0-20-16,0 0-26 0,-11 15-26 15,10-11-23-15,1-4-25 0,0 14-36 0,0-3-67 16,-2-6-152-16,2-5-473 0,1 18 209 0</inkml:trace>
          <inkml:trace contextRef="#ctx0" brushRef="#br1" timeOffset="-25600.75">15820 11570 143 0,'0'0'174'0,"0"0"-10"16,0 0-10-16,14 5-4 0,-14-5-9 0,0 0-9 16,9-3-5-16,-9 3-6 0,8 3-7 0,-8-3-6 15,11 0-9-15,-11 0 1 0,13 0-6 0,-6 0-6 0,-7 0-5 16,14-3-9-16,-7 3-3 0,-7 0-7 15,16 0-2-15,-9 0-7 0,1-1-3 0,3 2-6 16,-11-1-2-16,15-1-9 0,-7 2-3 0,-8-1-1 0,15-1-2 16,-4 1-6-16,-11 0-2 0,10-1 0 0,-10 1-1 15,12 1-5-15,-12-1 1 0,12-1-4 0,-12 1-10 16,9 0-5-16,-9 0-12 0,10 1-16 0,-10-1-12 16,7 1-19-16,-7-1-24 0,0 0-22 0,14-2-27 15,-14 2-44-15,9-2-164 0,-9 2-371 0,6-3 164 16</inkml:trace>
          <inkml:trace contextRef="#ctx0" brushRef="#br1" timeOffset="-25961.85">15862 11437 187 0,'0'0'194'16,"0"0"-15"-16,0 0-7 0,0 0-8 0,0 0-7 16,0 0-5-16,0 0-9 0,0 0-6 0,11 4-3 0,-11-4-8 15,8 1-4-15,-8-1-8 0,8 1-9 16,-8-1-1-16,12 1-8 0,-12-1-3 0,12-1-4 0,-5 4-7 16,-7-3-5-16,13 0-11 0,-4 0-1 0,-9 0-4 15,12 0-6-15,-12 0-1 0,13 0-7 0,-5 0-3 16,-2 3-6-16,-6-3-1 0,14 0-3 0,-9 1-4 15,-5-1-7-15,11 0 2 0,-5 1-4 0,3 1 1 16,-9-2-1-16,11 1-4 0,-11-1-1 0,12 0-1 16,-12 0-2-16,10 0 1 0,-2 0-4 0,-8 0 2 15,10-3-7-15,-10 3 0 0,0 0 4 0,14 2-8 16,-14-2-3-16,7 1-10 0,-7-1-13 0,0 0-7 16,11 0-17-16,-11 0-15 0,0 0-17 0,0 0-19 15,0 0-17-15,0 0-17 0,0 0-19 0,0 0-25 0,0 0-32 16,0 0-162-16,0 0-403 0,0 0 178 15</inkml:trace>
          <inkml:trace contextRef="#ctx0" brushRef="#br1" timeOffset="-25140.49">16325 11390 87 0,'0'0'216'15,"0"0"-10"-15,0 0-8 0,0 0-8 0,0 0-9 16,0 0-12-16,3-4-7 0,-3 4-3 0,0 0-12 15,0 0-7-15,0 0-14 0,0 0-4 0,0 0-10 16,0 0-5-16,0 0-13 0,0 0-3 0,0 0-14 16,0 0-6-16,0 0-9 0,0 0-7 0,0 0-5 15,0 0-4-15,0 0 2 0,0 0-3 0,0 0 1 16,0 0 2-16,0 0 2 0,-2 19 1 0,2-19 0 16,0 12 1-16,0-12-2 0,-1 12-1 0,-1-5-11 0,2-7 9 15,-1 13-2-15,1-4-1 0,0-3-6 0,-1 2 0 16,1-8-10-16,-3 15 0 0,3-7-4 15,-1 0-2-15,1-8 1 0,0 14-1 0,0-5-7 0,0-2 2 16,0-7-6-16,0 13-11 0,1-8-18 0,-1-5-15 16,4 12-28-16,-4-5-19 0,0-7-23 0,0 10-24 15,0-10-24-15,0 10-30 0,0-10-39 0,1 7-251 16,-1-7-510-16,0 0 226 0</inkml:trace>
        </inkml:traceGroup>
      </inkml:traceGroup>
    </inkml:traceGroup>
  </inkml:traceGroup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5:37:07.29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D2136E6-F7CE-47FC-A07E-AC4A3AB1C0BF}" emma:medium="tactile" emma:mode="ink">
          <msink:context xmlns:msink="http://schemas.microsoft.com/ink/2010/main" type="writingRegion" rotatedBoundingBox="15081,8022 16080,8076 16062,8410 15063,8356"/>
        </emma:interpretation>
      </emma:emma>
    </inkml:annotationXML>
    <inkml:traceGroup>
      <inkml:annotationXML>
        <emma:emma xmlns:emma="http://www.w3.org/2003/04/emma" version="1.0">
          <emma:interpretation id="{03DBD0CF-DA00-4B74-9699-D1E48C23B80A}" emma:medium="tactile" emma:mode="ink">
            <msink:context xmlns:msink="http://schemas.microsoft.com/ink/2010/main" type="paragraph" rotatedBoundingBox="15081,8022 16080,8076 16062,8410 15063,835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41A618C-8320-4329-B099-6ACFDC3C5AB7}" emma:medium="tactile" emma:mode="ink">
              <msink:context xmlns:msink="http://schemas.microsoft.com/ink/2010/main" type="line" rotatedBoundingBox="15081,8022 16080,8076 16062,8410 15063,8356"/>
            </emma:interpretation>
          </emma:emma>
        </inkml:annotationXML>
        <inkml:traceGroup>
          <inkml:annotationXML>
            <emma:emma xmlns:emma="http://www.w3.org/2003/04/emma" version="1.0">
              <emma:interpretation id="{D71249DF-D344-4845-A3B8-8FE90F41A266}" emma:medium="tactile" emma:mode="ink">
                <msink:context xmlns:msink="http://schemas.microsoft.com/ink/2010/main" type="inkWord" rotatedBoundingBox="15081,8022 16080,8076 16062,8410 15063,8356"/>
              </emma:interpretation>
            </emma:emma>
          </inkml:annotationXML>
          <inkml:trace contextRef="#ctx0" brushRef="#br0">15079 8073 50 0,'0'0'213'0,"0"0"-12"15,0 0-15-15,0 0-16 0,0 0-7 16,0 0-17-16,0 0-11 0,0 0-12 0,0 0-13 0,0 0-11 15,0 0-12-15,0 0-11 0,0 0-6 0,0 0-10 16,0 0-4-16,0 0-8 0,0 0-1 0,0 0-7 16,0 0-1-16,6 10-1 0,-6-10 0 0,3 6 0 15,-3-6-2-15,2 9 3 0,0-3-5 0,-2-6 0 16,2 11-3-16,1-5 2 0,-3-6-4 0,5 10-2 16,-3-4-2-16,1 1 4 0,-2-1-3 0,-1-6 3 15,5 11-6-15,-2-6-2 0,-2 1-2 0,-1-6-4 16,4 10 2-16,-2-5 0 0,-2-5-5 0,3 9-1 0,-3-9-2 15,1 6 1-15,-1-6 4 0,0 0-7 0,0 0-1 16,2 9 1-16,-2-9 4 0,0 0-3 0,1 7-1 16,-1-7 1-16,0 0-3 0,0 0 2 0,0 0 0 15,0 0 0-15,0 0 3 0,0 7-6 0,0-7 2 16,0 0 0-16,0 0-2 0,0 0 3 0,0 0 5 16,0 0 2-16,0 0 1 0,0 0 7 0,0 0 1 15,0 0-4-15,0 0 2 0,0 0-5 0,0 0 0 16,0 0-4-16,0 0-1 0,0 0-2 0,0 0-1 15,0 0-2-15,0 0 1 0,1-28-2 0,-1 28 1 16,3-8-3-16,-2 2 3 0,0-2-3 0,3 4 1 16,-1-5-2-16,1 4-1 0,0-3 0 0,2 0 2 15,-4 3-4-15,3-3 2 0,2 1-2 0,-3-2 0 16,1 4 1-16,-3 0 2 0,-2 5-4 0,9-9 4 0,-5 5-3 16,0 0 5-16,1-3-3 0,-5 7 2 15,8-8-4-15,-5 5-1 0,-3 3 2 0,4-5-1 0,-4 5-2 16,5-6 4-16,-5 6-4 0,0 0 5 0,4-6-4 15,-4 6 2-15,6-2-1 0,-6 2 2 16,0 0-3-16,0 0-2 0,4-7 5 0,-4 7-3 0,0 0-1 16,0 0 5-16,0 0-5 0,7-2 1 0,-7 2-2 15,0 0-1-15,0 0 2 0,0 0 3 0,0 0-5 16,0 0 2-16,11 6 1 0,-11-6 1 0,0 0-3 16,10 4 3-16,-10-4-4 0,6 4 4 0,-6-4 0 15,5 3-1-15,-5-3 1 0,4 9-1 0,-4-9 2 16,6 5 1-16,-5 0 6 0,-1-5 0 0,3 9 0 15,-1-3-2-15,-2-6 2 0,1 12-2 0,1-7 0 16,-2-5 3-16,0 12-1 0,2-7 3 0,-2-5-1 0,0 13 3 16,2-6-2-16,-2-7 1 0,1 12 3 15,-1-12-4-15,-1 11-1 0,2-3 4 0,-1-8-4 16,1 10 2-16,-1-10-3 0,3 10 3 0,-2-5-4 0,-1-5 1 16,3 9-5-16,-2-3 3 0,-1-6 0 0,5 7 2 15,-3-3-2-15,-2-4 1 0,6 9-4 0,-6-9 3 16,2 7-2-16,-2-7-1 0,5 4-1 0,-5-4 3 15,4 7 0-15,-4-7-3 0,3 6-2 0,-3-6 2 16,0 0-5-16,6 7 4 0,-6-7-8 0,4 3-9 16,-4-3-18-16,0 0-12 0,4 7-27 0,-4-7-22 15,0 0-21-15,0 0-25 0,1 8-26 0,-1-8-24 16,0 0-222-16,0 0-445 0,0 0 198 0</inkml:trace>
          <inkml:trace contextRef="#ctx0" brushRef="#br0" timeOffset="577.44">15523 8197 71 0,'0'0'203'0,"0"0"-8"16,0 0-13-16,0 0-8 0,0 0-11 0,0 0-10 0,0 0-7 15,0 0-6-15,9-1-9 0,-9 1-6 16,6-5-7-16,-6 5-2 0,0 0-9 0,11 0-7 15,-11 0-7-15,11 0-4 0,-11 0-3 0,12 0-10 0,-12 0-8 16,10 0-5-16,-10 0-5 0,12 0-8 0,-12 0-1 16,12 0-4-16,-12 0-6 0,11 0-3 15,-4 0-3-15,-7 0-4 0,13 0-4 0,-6 2-4 0,-7-2-2 16,13 0-1-16,-6 0-2 0,-7 0-1 0,13 3 1 16,-6-2-3-16,-7-1-2 0,15 1-1 0,-5-2-1 15,-2 2-2-15,1 1 0 0,-9-2-2 0,18 1 0 16,-9-1-3-16,-3 0-3 0,-6 0-1 0,14-1-3 15,-6-1-2-15,-8 2-4 0,11-2-5 0,-11 2-4 16,13-5-7-16,-13 5-6 0,9 0-1 0,-9 0-13 0,8-1-10 16,-8 1-13-16,0 0-8 0,11 0-3 15,-11 0-14-15,0 0-23 0,7-2-25 0,-7 2-29 16,0 0-182-16,0 0-383 0,1-8 170 0</inkml:trace>
          <inkml:trace contextRef="#ctx0" brushRef="#br0" timeOffset="981.37">15726 8089 153 0,'0'0'153'0,"0"0"-7"0,0 0-13 15,0 0-6-15,0 0-6 0,0 0-14 0,0 0 6 16,0 0-1-16,0 0-5 0,0 0 3 0,0 0-6 16,-1 18-5-16,1-18-3 0,0 11-7 0,0-11-9 0,1 8 1 15,-1-8-2-15,-1 12-2 0,-1-5-3 0,2-7-4 16,-1 10-5-16,-3-3-4 0,4-7-5 15,0 12 0-15,-1-6-6 0,1-6-6 0,-2 11 3 0,2-4-1 16,-3 0 1-16,3-7-2 0,-3 13-8 0,2-6 5 16,1-7-6-16,-2 12 2 0,0-5-7 0,1 0-1 15,0 0-5-15,1-7 2 0,0 13-7 0,-2-8 1 16,2-5 0-16,-1 11-2 0,1-11-3 0,1 10 0 16,1-5-1-16,-2-5-2 0,1 10-3 0,-1-10 3 15,4 6-4-15,-4-6 4 0,4 8-4 16,-4-8-1-16,4 5-2 0,-4-5 6 0,3 7-5 0,-3-7 0 15,5 3-1-15,-5-3-4 0,0 0-10 0,0 0-11 16,4 6-12-16,-4-6-9 0,0 0-14 0,0 0-16 16,0 0-29-16,0 0-34 0,0 0-32 0,0 0-36 15,0 0-206-15,0 0-440 0,0 0 195 0</inkml:trace>
          <inkml:trace contextRef="#ctx0" brushRef="#br0" timeOffset="1909.21">15967 8141 31 0,'0'0'164'0,"0"0"-8"0,0 0-15 15,0 0 3-15,0 0-12 0,0 0-5 0,0 0-6 16,0 0-6-16,19-12-13 0,-19 12-9 0,6-5-3 16,-6 5-5-16,4-11-4 0,-4 11-6 0,4-4 0 15,-4 4-3-15,3-7-1 0,-3 7-3 0,0 0-7 16,4-7-2-16,-4 7 4 0,0 0-6 0,4-5 1 15,-4 5-5-15,0 0-2 0,0 0-4 0,2-6-4 16,-2 6-3-16,0 0-4 0,0 0 1 0,0 0-2 16,0 0-3-16,5-5 5 0,-5 5-3 0,0 0 2 15,0 0-2-15,0 0-3 0,0 0 0 0,0 0-1 0,4-6-1 16,-4 6 0-16,0 0 0 0,0 0 0 0,0 0-1 16,0 0-1-16,0 0-3 0,0 0-1 0,0 0-3 15,0 0 1-15,0 0-10 0,0 0 3 0,0 0-1 16,0 0-5-16,0 0-2 0,0 0-1 0,0 0 1 15,0 0 2-15,0 0-2 0,0 0 0 0,0 0-3 16,0 0 2-16,1 18-1 0,-1-18 1 0,0 0-2 16,2 11 4-16,-2-11-3 0,-2 10 1 0,2-10 0 15,2 8 1-15,-2-8-2 0,-2 13-2 0,2-13 2 0,2 9 2 16,-2-9-2-16,-2 10 3 0,2-10 1 16,0 14 3-16,0-14 0 0,0 10-2 0,-1-3 2 15,1-7 2-15,-2 13-7 0,2-13 2 0,-2 12 0 0,1-5-2 16,1-7 1-16,-1 13 0 0,1-5 0 0,0-8 1 15,-3 11-4-15,3-4 3 0,0-7-4 16,0 10 1-16,0-10 2 0,0 12 0 0,0-5-2 0,0-7 3 16,2 12-2-16,-2-7-3 0,0-5 4 0,1 12-2 15,-1-12 0-15,1 7 3 0,-1-7-6 0,1 12 5 16,-1-12-1-16,0 10-2 0,2-5 7 0,-2-5-8 16,0 10 4-16,0-10-4 0,2 9 2 0,-2-9 0 15,0 7-1-15,0-7 3 0,0 0 0 0,0 8-6 16,0-8 2-16,1 8 4 0,-1-8 1 0,0 0 0 15,3 7 1-15,-3-7-2 0,0 0 6 0,2 7 2 16,-2-7-3-16,0 0-3 0,0 0-2 0,6 5 9 16,-6-5-7-16,0 0 2 0,0 0 2 0,6 2-2 0,-6-2-12 15,0 0-17-15,9 0-40 0,-9 0-54 0,0 0-55 16,10-5-88-16,-10 5-250 0,4-9-549 16,-3 3 243-16</inkml:trace>
        </inkml:traceGroup>
      </inkml:traceGroup>
    </inkml:traceGroup>
  </inkml:traceGroup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5:46:01.75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FA40E09-ADEB-42D7-9F88-0311E3C313D1}" emma:medium="tactile" emma:mode="ink">
          <msink:context xmlns:msink="http://schemas.microsoft.com/ink/2010/main" type="writingRegion" rotatedBoundingBox="1444,1203 21854,712 22140,12630 1730,13120"/>
        </emma:interpretation>
      </emma:emma>
    </inkml:annotationXML>
    <inkml:traceGroup>
      <inkml:annotationXML>
        <emma:emma xmlns:emma="http://www.w3.org/2003/04/emma" version="1.0">
          <emma:interpretation id="{11006746-EDE1-4E56-8E5D-5660B30F8E79}" emma:medium="tactile" emma:mode="ink">
            <msink:context xmlns:msink="http://schemas.microsoft.com/ink/2010/main" type="paragraph" rotatedBoundingBox="1532,1148 19349,1158 19348,2127 1531,211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17CF433-1D76-4A1D-808A-1ECDF9D0F962}" emma:medium="tactile" emma:mode="ink">
              <msink:context xmlns:msink="http://schemas.microsoft.com/ink/2010/main" type="line" rotatedBoundingBox="1532,1148 19349,1158 19348,2127 1531,2117"/>
            </emma:interpretation>
          </emma:emma>
        </inkml:annotationXML>
        <inkml:traceGroup>
          <inkml:annotationXML>
            <emma:emma xmlns:emma="http://www.w3.org/2003/04/emma" version="1.0">
              <emma:interpretation id="{41E14C71-72B5-4D90-9C52-FFB5ED31C718}" emma:medium="tactile" emma:mode="ink">
                <msink:context xmlns:msink="http://schemas.microsoft.com/ink/2010/main" type="inkWord" rotatedBoundingBox="1532,1457 2584,1458 2583,2003 1531,2002"/>
              </emma:interpretation>
            </emma:emma>
          </inkml:annotationXML>
          <inkml:trace contextRef="#ctx0" brushRef="#br0">-2 23 80 0,'0'0'121'0,"0"0"9"0,4-10-13 0,-4 10-6 0,0 0-9 16,0 0-5-16,0 0 3 0,0 0-10 0,0 0-6 15,0 0-4-15,0 0-7 0,0 0-5 0,0 0-6 16,0 0-6-16,0 0-6 0,0 0-4 16,0 0-3-16,0 0-6 0,0 0-2 0,0 0-9 0,0 0-1 15,0 0-5-15,0 0 2 0,0 0-8 0,0 0 7 16,9 0-3-16,-9 0 2 0,0 0-11 16,13 0 2-16,-13 0 6 0,19 0-1 0,-6 0 1 15,-1-1 6-15,6 0-1 0,-1-1-1 0,1-1-8 0,1 0 7 16,-1 3-5-16,0-2 0 0,-1 2-2 0,0-1 2 15,-2 1-5-15,1 0 1 0,-1 1-3 0,-3 1-8 16,2-2 10-16,-2 3-3 0,4-2-4 0,-3 1 5 16,0 0 0-16,2 0-2 0,-3-1-1 0,2 2 2 15,0-2-5-15,-2 4-6 0,2-5 13 0,-4 2-3 16,3 0-4-16,-3 0 3 0,-1 0-2 0,0-1-9 16,-1-1 9-16,1 0-4 0,-9 0-5 0,12 3-7 15,-7-3-4-15,-5 0-5 0,0 0-9 0,11 3-18 16,-11-3 6-16,0 0-18 0,6 1-9 0,-6-1-9 15,0 0-14-15,0 0-8 0,0 0-27 0,0 0-100 16,0 0-246-16,-15 12 109 0</inkml:trace>
          <inkml:trace contextRef="#ctx0" brushRef="#br0" timeOffset="434.32">77 115 90 0,'0'0'130'0,"0"0"-8"16,0 0 6-16,0 0-5 0,0 0-7 0,7 14-16 0,-7-14 18 16,1 11-7-16,1-6-9 0,-2-5-6 15,3 11-8-15,-2-1-1 0,-1 0 8 0,0 0-6 16,0 2-3-16,0 3-6 0,0-1-2 16,-1-2-13-16,1 5-2 0,0-5-1 0,-1 4-8 0,-1-3-6 15,1-1-2-15,1 3-5 0,1 0-1 0,-1-1-6 16,3 2-1-16,-4-4-5 0,2 5 3 0,0-4-6 15,1-3-5-15,-1 2-2 0,0-2 0 0,1 0 0 16,-1-1-1-16,0 3-3 0,2-4 0 0,-1 2-3 0,-2-4 3 16,0-6-1-16,4 11-4 0,-2-4-5 0,-2-7-19 15,0 9-20-15,0-9-21 0,0 0-23 0,2 12-16 16,-2-12-26-16,0 0-25 0,2 8-6 16,-2-8-162-16,0 0-339 0,0 0 150 0</inkml:trace>
          <inkml:trace contextRef="#ctx0" brushRef="#br0" timeOffset="1163.52">77 387 24 0,'0'0'155'0,"0"0"-14"0,0 0-5 0,0 0-7 16,0 0-9-16,0 0-2 0,21 9-3 0,-10-9-7 15,-1 0 1-15,2 0-9 0,7-4-4 0,3 2 0 16,-1 2-9-16,7-5-9 0,1 0-7 0,0 2-4 16,-7-1-10-16,4-4-3 0,-8 4-5 15,0 1-6-15,0 1-3 0,-6 2-5 0,-1-2-5 0,1 1-6 16,-6 1-4-16,-6 0-3 0,15 1 0 15,-10 3 0-15,-5-4-1 0,8 5 2 0,-4 1-1 0,-1-2 0 16,-1 3 7-16,-1 0-6 0,-1-7-2 0,3 16 2 16,-2-7-1-16,0-2-3 0,1-1-3 0,-1 2 1 15,1-3-3-15,1 2 0 0,-2 0 4 16,3-2-2-16,0 0-4 0,1-1 3 0,1-2-6 0,2 4 9 16,-1-4-1-16,-7-2 4 0,15 2-4 0,-5-3 4 15,1 1-9-15,1-3 3 0,0 2-8 0,-1-2 8 16,1 0-1-16,-2 1-1 0,0-3-3 0,-1 0-2 15,1 0 0-15,-4 1-5 0,2-2 3 0,-1 2 0 16,-1-2-2-16,-2 1 1 0,-1 1 0 0,0-3-5 16,-3 7 3-16,3-7 1 0,-3 7-4 0,-2-11 5 15,2 11-1-15,-4-9-3 0,4 9 0 0,-6-5 4 16,1 0 0-16,5 5 1 0,-14-7-3 0,5 3 3 16,0 3-12-16,0-1 13 0,-2 0-2 0,-1-1 2 15,2 1-4-15,-1 2 5 0,-1-2-8 0,2 1 5 16,-2 1 2-16,2 0 0 0,0 1 0 0,0 1-3 15,-1 0 0-15,0 1 0 0,2 0-4 0,0 2 6 16,0-1-3-16,3-2 2 0,-3 4-9 0,0 0-10 16,3-1-11-16,-2 3-15 0,3-1-15 0,-1-1-11 15,3 2-13-15,-1 1-4 0,4-9-15 0,-1 12-10 16,1-4-10-16,0-8-15 0,2 14-132 0,1-8-293 0,-3-6 129 16</inkml:trace>
          <inkml:trace contextRef="#ctx0" brushRef="#br0" timeOffset="1422.92">769 407 95 0,'0'0'161'15,"0"0"-6"-15,-4 12-13 0,4-12 2 0,0 0-15 0,-1 14-13 16,1-14-8-16,0 10-5 0,0-10-7 0,-1 12-8 15,3-5-5-15,0-1-7 0,-2-6-4 0,3 13-9 16,1-7 1-16,0 1-1 0,-1-2-3 0,-1 2-11 16,2-4 2-16,-4-3-4 0,9 7-4 0,-5-4-4 15,-4-3-1-15,8 4-5 0,-8-4-3 0,0 0-1 16,12-2-3-16,-12 2 2 0,0 0-5 0,0 0 3 16,18-8-4-16,-12 3-5 0,-2-1 0 0,1-2-2 15,-3 1-3-15,3 0 1 0,-1-3-2 0,1 0 0 16,-2 0-3-16,1 0-1 0,0 0 2 0,-1-1-4 15,1 1-2-15,0 1 2 0,-2-1 0 0,4 2-4 16,-1 1-5-16,-1-2 5 0,3 1 2 0,0 2-5 16,4-2-2-16,-2 1-10 0,3 1-10 0,-2 3-17 15,2-1-28-15,1 0-20 0,0 1-48 0,0 0-50 16,-1 1-126-16,-1 1-338 0,1 0 150 0</inkml:trace>
        </inkml:traceGroup>
        <inkml:traceGroup>
          <inkml:annotationXML>
            <emma:emma xmlns:emma="http://www.w3.org/2003/04/emma" version="1.0">
              <emma:interpretation id="{30EE9582-10AB-4374-A952-87AF106AD92D}" emma:medium="tactile" emma:mode="ink">
                <msink:context xmlns:msink="http://schemas.microsoft.com/ink/2010/main" type="inkWord" rotatedBoundingBox="3268,1151 4642,1152 4641,1991 3268,1991"/>
              </emma:interpretation>
            </emma:emma>
          </inkml:annotationXML>
          <inkml:trace contextRef="#ctx0" brushRef="#br0" timeOffset="2307.9">1734 533 199 0,'12'-5'217'0,"-1"-2"-14"16,2 5-20-16,2-6-14 0,2-1-17 15,-3 1-10-15,2-2-11 0,-1 2-5 0,0-3-7 0,0 3-6 16,-1-3-13-16,-2-2-10 0,2 1-7 0,-3-1-3 16,2-1-6-16,0 0-6 0,-1-2-10 0,0-6-2 15,1-1-8-15,-2 0-5 0,3 1-5 0,-2-5-5 16,-2 2-10-16,1-3-4 0,0 1-11 0,-1-1-7 16,-1-3-2-16,-3 3-8 0,2-1-1 0,-2-1 3 15,1 3-3-15,-2 1-2 0,-3-2 5 0,1 4 1 16,-1 5-2-16,0-1 2 0,-2 3 0 0,0-3-2 15,-2 3-1-15,2-1 9 0,-2 6-1 0,-2-4 0 16,1 1-3-16,1 2 1 0,-3 2 1 0,0 2-1 16,0 2-2-16,0-1-3 0,1 3 2 0,-2 0 4 15,6 5-3-15,-12-7 0 0,4 5 0 0,0 1 0 16,8 1 0-16,-19 3 1 0,8 0-1 0,-4 7 4 16,0 1-3-16,-1-1-2 0,1 5 1 0,-1 0 0 15,-3 4 4-15,4 3-1 0,-2 0 4 0,3 1-1 16,3 4 1-16,0-1 0 0,0 0 1 0,5 1 3 15,-2 2-2-15,-1 0 2 0,3-1 4 0,2 1-2 16,1-2 1-16,4 1-2 0,1-4-3 0,0 3 0 16,0-9 2-16,2 8-2 0,2-8 3 0,0 0 1 15,1-1-4-15,-1 0 3 0,4-1-1 0,-1-2 4 16,0-1 0-16,2 0 2 0,1-1 1 0,-1-3 4 0,0-1 0 16,2 2-1-16,4-3-2 0,-4-2 0 0,4 0-1 15,2-1-2-15,-6-1-3 0,7-6 2 16,0 6-1-16,2-3 6 0,-1-4-9 0,-2 1 5 15,1-1-4-15,0-1 3 0,0 1-5 0,-2-5 3 0,1 1-2 16,-4 2 0-16,0-2 1 0,-4 0-1 0,0 1-4 16,-2 1 2-16,-1 0 9 0,-2 1 5 15,0 1 4-15,-1-1 8 0,-5 5-2 0,8-4 4 16,-8 4-8-16,7-4-2 0,-7 4-5 0,6-5-3 0,-6 5-2 16,0 0-7-16,0 0 2 0,0 0 1 0,0 0-2 15,10 13 0-15,-9-9-1 0,-1-4 0 0,3 12-5 16,-2-7 2-16,2 1 2 0,-1 1 0 0,1 2-3 15,2 1 2-15,-1-1 0 0,-2-1 2 0,2-3-2 16,-1 4 3-16,-1-4-2 0,2 2 1 0,-1 1-2 16,2-3 2-16,-3 0-7 0,-2-5-3 0,5 7-14 15,-1-3-19-15,-4-4-23 0,4 5-20 0,-4-5-18 16,0 0-25-16,0 0-36 0,12 4-32 0,-12-4-192 16,0 0-416-16,0 0 184 0</inkml:trace>
          <inkml:trace contextRef="#ctx0" brushRef="#br0" timeOffset="2727.9">2292 93 234 0,'0'0'251'15,"0"-9"-24"-15,0 9-27 0,0 0-18 0,0 0-21 16,0 0-25-16,0 0-27 0,0 0-10 0,0 0-12 16,0 0-19-16,0 0-27 0,0 0-26 0,0 0-23 15,12 22-33-15,-9-15-20 0,5 2-26 0,-3-1-34 16,-1 2-128-16,0-1-270 0,2 1 120 0</inkml:trace>
          <inkml:trace contextRef="#ctx0" brushRef="#br0" timeOffset="3277.11">2483 304 65 0,'6'6'199'0,"-6"-6"-9"15,5 8-17-15,-5-8-14 0,5 10-10 0,-1-3-10 16,1-1-11-16,-2 0-11 0,1 0-7 0,1 2-12 16,1 0-4-16,-2 0-7 0,2-4-5 15,-2 2-6-15,-2 1-5 0,2-1-3 0,1-2-10 0,0 5-4 16,-5-9-3-16,8 13-5 0,-4-6-6 0,-4-7-2 15,7 9-5-15,-7-9 1 0,6 8-9 16,0-4 1-16,-6-4-6 0,7 6 5 0,-7-6-3 16,0 0-2-16,6 6-4 0,-6-6-1 0,0 0 2 0,0 0-2 15,10 0-7-15,-10 0-3 0,7-7-5 0,-7 7-8 16,7-11-12-16,-3 5-1 0,0-5-6 0,1 4-2 16,2-4 0-16,-3 1-2 0,-1-1 2 0,0 2 2 15,1-1 6-15,-1 1 2 0,0 1 4 0,-2 3 5 16,4-2 0-16,-1 2 1 0,-4 5 10 0,5-10-1 15,-4 5 3-15,-1 5 6 0,4-7-4 0,-4 7 0 16,4-6-4-16,-4 6 5 0,0 0-1 0,0 0-3 16,0 0 1-16,0 0 0 0,4-7-3 0,-4 7 2 15,0 0 3-15,0 0-1 0,0 0 0 0,0 0 4 16,14 16-3-16,-12-11 4 0,2-1-3 0,0 2-4 16,0 0 4-16,1 0 4 0,-1 0 2 0,1 2-1 15,1 1-3-15,-1-4 4 0,1 0-1 0,1 0 3 16,2 0 3-16,1-1 4 0,-4-2-2 0,6 2 0 15,-1-1-1-15,2 1-4 0,1-4 0 0,-1 0 0 16,5 0-1-16,-5-3 0 0,4 3-5 0,-4-1 1 16,5-3-1-16,-1 0-1 0,-1-1-1 0,1 1-1 15,-2-1-1-15,2-3-4 0,-7 1-2 0,2 2 1 16,-1 0-2-16,-5-2-2 0,5-1-4 0,-5 1 4 16,-2 0-1-16,0 0 3 0,0 1-2 0,-2 1 1 15,-2 5-2-15,2-9 2 0,-2 9-4 0,-2-10-2 0,2 10 6 16,-6-8-2-16,6 8-2 0,-9-7 1 15,4 6 1-15,5 1 1 0,-13-1 2 0,13 1-2 16,-13 1-1-16,5 0 0 0,1 2 3 0,7-3 4 16,-14 5-5-16,7-1 0 0,0-1 1 0,2 3-1 0,-1-1 2 15,1 1-1-15,1 0-6 0,1 0 4 0,-1 3 5 16,1-3 0-16,2 2-1 0,1-8 2 16,0 16-4-16,0-9 1 0,0-7 0 0,4 13 3 15,0-5 0-15,1 0 5 0,2 0 1 0,-1-3-1 0,1-1 8 16,5 1-1-16,-3 0 2 0,0-2 1 15,2-3-3-15,-2 2 3 0,2 2-7 0,-2-1-1 0,0 0-8 16,-1-3-10-16,-8 0-20 0,11 2-21 16,-5-2-30-16,-6 0-24 0,0 0-35 0,14 0-59 0,-14 0-133 15,0 0-358-15,0 0 158 0</inkml:trace>
        </inkml:traceGroup>
        <inkml:traceGroup>
          <inkml:annotationXML>
            <emma:emma xmlns:emma="http://www.w3.org/2003/04/emma" version="1.0">
              <emma:interpretation id="{FD148E29-5C41-4841-9205-F4CD1DBC2A6C}" emma:medium="tactile" emma:mode="ink">
                <msink:context xmlns:msink="http://schemas.microsoft.com/ink/2010/main" type="inkWord" rotatedBoundingBox="5321,1150 8330,1152 8329,2118 5320,2116"/>
              </emma:interpretation>
            </emma:emma>
          </inkml:annotationXML>
          <inkml:trace contextRef="#ctx0" brushRef="#br0" timeOffset="7855.06">4831 313 65 0,'0'0'206'16,"0"0"-21"-16,0 0-21 0,0 0-17 0,0 0-13 15,0 0-13-15,0 0-12 0,0 0-9 0,0 0-11 16,25 1 1-16,-12 0-6 0,1-1-7 0,-1 3-10 16,8-6-2-16,0 5-6 0,-1-1-8 0,9 1-3 15,-9 2-2-15,9-4-5 0,2 3-7 0,-12-1-1 16,4 0-4-16,-3 1-2 0,1-2-3 0,-4 1-3 16,0 0 0-16,-4 1-7 0,-2-1 3 0,-2 0-6 15,-2 0 3-15,2-1-3 0,-9-1-3 0,9 3-4 16,-3-2 1-16,-6-1 1 0,5 3-1 0,-5-3-3 15,9 5 3-15,-9-5-3 0,5 3-2 0,-5-3 3 16,7 6 0-16,-5-3 4 0,-2-3 0 0,9 7-4 0,-4-4 7 16,1 0-2-16,1 2 4 0,2 0-3 0,-2-1-1 15,4 0-1-15,-1-1-2 0,-2-2 5 16,3 3-4-16,-1-4-2 0,1 0 4 0,1 1-2 16,-2-1 2-16,1 0 0 0,-1-1-4 0,-1 1 3 0,-1-1-2 15,-8 1 3-15,17-3-4 0,-11 2 3 16,0-2-2-16,0-2 0 0,-2 0 3 0,1 1-5 15,-1-3 6-15,-2 1 1 0,2-1-6 0,-4-2 6 0,0 9-7 16,0-17-1-16,-2 8 3 0,-2-1-5 0,0 2 2 16,-1 0-1-16,1-1-2 0,-6 2 2 0,4 1-4 15,-3 0 3-15,-3 0-2 0,3 2-2 0,-1 1 0 16,-4 1 2-16,2 2 0 0,-6 3 0 0,4-1-8 16,-3 1 0-16,0 1-10 0,4 1-11 0,0 0-7 15,2 2-18-15,-3-2-16 0,5 2-13 0,0 0-11 16,-1 1-10-16,0 0-21 0,5-1-6 0,-2 0-146 15,0-2-302-15,7-1 134 0</inkml:trace>
          <inkml:trace contextRef="#ctx0" brushRef="#br0" timeOffset="7179.19">5046-132 56 0,'0'0'98'0,"0"0"-5"15,0 0-4-15,0 0-8 0,0 0-6 0,0 0 9 16,4-5-10-16,-4 5 8 0,0 0-18 16,0 0 1-16,0 0-5 0,0 0-1 0,0 0-1 0,0 0 7 15,0 0-8-15,0 0-1 0,0 0-3 0,0 0-2 16,0 0-3-16,0 0-6 0,0 0-5 0,0 0-4 15,0 0-10-15,0 0 0 0,0 0-4 0,0 0 1 16,0 0-1-16,0 0 4 0,0 0 3 0,0 21 8 16,0-21-9-16,-2 13 3 0,0-4-5 0,0 1 2 15,0 0 6-15,-1 0 2 0,0 2-4 0,1 0-2 16,-2-3-3-16,4 3 1 0,-5-1-3 0,3 0 9 16,0 0 1-16,0 3-1 0,0-3-4 0,2 2 1 15,-2 3-2-15,-1-4-5 0,3-1 2 0,-2 1-2 16,-1 0-5-16,3 0 4 0,0 0 4 0,0-2-3 15,0 2-2-15,0-2 0 0,3 0 0 0,-1 3 3 16,-2-4-3-16,2 3 0 0,-1 0-1 0,1-2-1 0,0 2 1 16,0 0-2-16,0-2-4 0,0 1 1 15,-2 0 1-15,1 0-2 0,-1-1-1 0,4 3 3 16,-4-1-2-16,0 0 1 0,0-2 5 0,0 2 1 0,2-3 0 16,-2 0-1-16,2 2 0 0,-2-2-3 15,0 1-4-15,0-1 4 0,0-1-3 0,0-8-1 16,2 14-1-16,-2-9 5 0,4 1-2 0,-4-6-4 15,4 11 7-15,0-5-3 0,1-4-5 0,-1 3 1 0,0 1 2 16,2-1-2-16,-4-1 0 0,-2-4-2 0,10 5 0 16,-7-1-5-16,-3-4-8 0,8 1-20 0,-8-1-30 15,6 4-10-15,-6-4-26 0,0 0-17 16,6 5-18-16,-6-5-35 0,0 0-15 0,0 0-163 0,0 0-369 16,0 0 163-16</inkml:trace>
          <inkml:trace contextRef="#ctx0" brushRef="#br0" timeOffset="9214.99">5719 385 78 0,'0'0'170'0,"13"1"-16"0,-7-2-15 0,4 2-8 16,-10-1-13-16,15 0-16 0,-3 0-6 0,-3 1-7 16,4-2-6-16,-3 2-12 0,0-1-3 0,4 0-9 15,-1 3-3-15,2-3-8 0,1 0-2 0,1 0-3 16,1 1-9-16,0-2 3 0,2 1-6 0,-1-3-2 15,0 1 5-15,-1-2-10 0,1 4-2 0,-1-3-8 16,-1 0 2-16,0 1-1 0,-4-1-1 0,1-1-1 16,-3 2-6-16,-2-4 5 0,3 4-1 0,-4-2-3 15,-1 0 0-15,0 0 5 0,0-1-6 0,-3 1-8 16,2-2 5-16,-3 1 2 0,-1-1-1 0,-2 6-4 16,5-11 4-16,-5 11-2 0,-2-12-2 0,2 12-2 15,-5-9-3-15,1 4 6 0,-1 0-3 0,1 0 0 16,4 5-3-16,-14-6 0 0,5 5 6 0,-2-1 6 15,1 1-4-15,-2 1 8 0,-2 1 2 0,1 1 6 16,-6 0 4-16,4 5-4 0,3-4 0 0,-6 3 4 16,6-1-3-16,1 0-1 0,0 1-5 0,2 3 3 0,0-2-1 15,0 1-4-15,2 1-2 0,3-1 3 16,1 0-3-16,2-2 0 0,-1 2-1 0,1 0-2 16,1-8 5-16,5 17-3 0,-1-12 5 0,3 0-2 15,-3 1-1-15,6-1 0 0,2 0-5 0,1-3 4 0,4 1-2 16,1-1 2-16,-7-2-5 0,8 0 3 0,-1 0 0 15,-1-2-4-15,1-4-7 0,-4 2 5 16,0-1-5-16,-3-1-1 0,-1-3-5 0,0 3-2 0,-1-2 1 16,0 0-8-16,-2-1-1 0,-1 1 2 0,1-1 3 15,-1 2-3-15,-2 2 3 0,0-2 5 0,-2 2 0 16,-2 5 10-16,5-6 1 0,-5 6 2 16,2-8-7-16,-2 8 2 0,6-5-4 0,-6 5 1 0,0 0-1 15,0 0 4-15,0 0-1 0,0 0 2 0,0 0-6 16,0 0 4-16,0 0 0 0,6 15 3 0,-6-15-5 15,2 9 4-15,-2-9 2 0,2 11 1 0,2-3 0 16,0-3 6-16,-4-5 2 0,10 9 4 0,-3-1 7 16,1-5 2-16,4 2 3 0,-1-1 5 0,1-2 2 15,6-2 0-15,2 0-6 0,0 0 3 0,0 0-3 16,-1-2 0-16,4-1-6 0,5-2 0 0,-1-2-4 16,-6 3-1-16,-1-3 0 0,5-3 0 0,-3 3-4 15,-3-3 0-15,-1 1-3 0,2-7 0 0,-2 2-1 16,-3 2-3-16,6-9-10 0,-5 0-4 0,-2-4-11 15,3 3-10-15,-4-4-7 0,-1 0-13 0,-3-1 3 16,0-1-6-16,-1 0-7 0,-4 1 2 0,0-1-2 16,-2 2 7-16,-4 2 7 0,-2 0 3 0,0-1 4 15,-1 8 5-15,-5-8 9 0,-1 2 25 0,0 6-11 16,2 2 6-16,-4-7-4 0,1 8 9 0,-1 1-6 16,-1 0-6-16,1 4 5 0,3 0 1 0,-2 4 6 0,0 0-5 15,-1 1 0-15,0 1 5 0,0 0-4 16,2 3 0-16,-2 1 0 0,1 3 2 0,0-1-10 15,0 4 6-15,0 3 3 0,1 2 3 0,2 4 0 0,0 0 3 16,2 4 2-16,0 3 0 0,1 2 4 0,1 4-1 16,5-1 2-16,0 2-1 0,5 3 2 15,0-1-2-15,-1 1 1 0,5 0-2 0,0-1-1 16,2-2 4-16,0 0-5 0,3-3 1 0,-3-1 1 0,7 2-2 16,-4-6-2-16,3 0-13 0,-4 0-15 0,2 0-29 15,-5-8-21-15,1 1-37 0,1 0-35 0,-4-4-161 16,2-1-331-16,0-2 147 0</inkml:trace>
          <inkml:trace contextRef="#ctx0" brushRef="#br0" timeOffset="8338.93">5742-18 87 0,'0'0'173'0,"0"0"-14"0,0 0-3 0,0 0-8 16,6 25-1-16,-4-15-7 0,0 1-10 0,-2 0-1 15,3 5-8-15,-2-3-10 0,0 3-3 0,3 1-8 16,0 1-7-16,-1 3-11 0,2-3-1 0,-1 0-4 16,0 1-7-16,-1-1-7 0,1 1 0 0,0 6-10 0,1-8-5 15,-2-1-7-15,1 1 2 0,0 0-8 0,-1-5 0 16,-3 5-4-16,4-1-1 0,0-4-10 0,-2-1 2 16,1 5 0-16,0-5-10 0,1 0-4 15,-4-1-18-15,0-1-16 0,3 4-24 0,-2-5-22 0,-2 0-31 16,2-2-25-16,-1-6-22 0,1 8-7 0,-1-8-167 15,-2 7-351-15,2-7 155 0</inkml:trace>
          <inkml:trace contextRef="#ctx0" brushRef="#br0" timeOffset="3892.91">3825 52 174 0,'0'0'217'0,"0"0"-17"0,0 0-23 15,0 0-17-15,0 0-16 0,0 0-17 0,0 0-11 16,0 0-7-16,0 0-4 0,0 0-1 0,0 17-13 16,0-17 0-16,0 13-4 0,0-13 7 0,-4 15-9 15,4-6-6-15,0 0-7 0,-4 1-3 0,2 2-5 16,0-2-5-16,1 4-6 0,1 1-2 0,-5-5-6 16,3 2-7-16,-1 1 2 0,0-1-8 0,2-1-2 15,-1-1-1-15,0 4-3 0,-2-3-3 0,4 1-2 16,-1-1 0-16,0-1-5 0,0 0 1 0,1-3-1 15,0 3-2-15,0-10 0 0,1 12-2 0,0-5 1 0,-1-7-3 16,5 10-1-16,-3-3 9 0,1-2-9 16,1 0-3-16,-4-5 10 0,10 7-7 0,-4-2 0 15,1-2 2-15,3-3-6 0,2 1 3 0,-1 4-1 16,1-5-2-16,-1 2-2 0,3-4 2 0,-1 2 0 0,0-1-1 16,1 0-1-16,0 1 1 0,-1-2 1 15,3 0 0-15,-3-1-3 0,3 1-1 0,-3-1 1 16,4 1-1-16,-4 0 1 0,1-1-4 0,-2 3-10 0,0 0-6 15,-3-2-11-15,0-1-14 0,0 2-16 0,0 0-14 16,-9 1-19-16,9-2-16 0,-9 2-25 0,10-2-30 16,-10 2-42-16,0 0-156 0,0 0-390 15,2-8 173-15</inkml:trace>
          <inkml:trace contextRef="#ctx0" brushRef="#br0" timeOffset="4298.88">4024 154 75 0,'0'0'156'0,"0"0"-19"16,0 0-6-16,0 0-4 0,0 0-2 0,0 0 1 15,0 0-1-15,-3 21-8 0,1-15-5 0,2 2 10 16,-2 3-3-16,0 0-4 0,0 0-5 0,-1 2-8 16,-1 3-4-16,2-5-4 0,-3 6-5 0,1 0-1 15,-1-1-7-15,0 2-5 0,-1-1-3 0,-1 6-6 0,0-6-8 16,5-1-1-16,-3-6-8 0,1 2-1 0,0 1-12 16,-1-2 1-16,3 2 0 0,-1-5-5 15,1 3-4-15,0-3-5 0,2 0 1 0,0-8-2 16,-3 11-6-16,3-3-12 0,0-8-18 0,3 12-16 0,-1-7-22 15,0 0-32-15,2 0-27 0,-4-5-39 0,14 3-49 16,-7-3-189-16,1 0-418 0,4-4 186 0</inkml:trace>
          <inkml:trace contextRef="#ctx0" brushRef="#br0" timeOffset="4507.89">4402 348 52 0,'-2'13'214'0,"-2"-5"-18"0,2 4-12 0,-3-1-9 16,1 1-18-16,-3 0-16 0,0 3-11 0,-2 2-14 16,2 1-11-16,-10 3-7 0,3 1-14 0,-1 1-29 15,-2-2-37-15,2 1-45 0,1-6-41 0,-5 3-49 16,2-1-136-16,-5-1-272 0,7-3 120 0</inkml:trace>
        </inkml:traceGroup>
        <inkml:traceGroup>
          <inkml:annotationXML>
            <emma:emma xmlns:emma="http://www.w3.org/2003/04/emma" version="1.0">
              <emma:interpretation id="{6C725A27-7C80-496F-8E60-D6C5E13AD988}" emma:medium="tactile" emma:mode="ink">
                <msink:context xmlns:msink="http://schemas.microsoft.com/ink/2010/main" type="inkWord" rotatedBoundingBox="8976,1492 11871,1493 11870,1856 8975,1854"/>
              </emma:interpretation>
            </emma:emma>
          </inkml:annotationXML>
          <inkml:trace contextRef="#ctx0" brushRef="#br0" timeOffset="9895.77">7442 237 243 0,'8'-2'232'0,"-8"2"-24"15,0 0-25-15,0 0-20 0,0 0-15 0,0 0-13 16,0 0-14-16,5 9-11 0,-5-9-9 0,7 12-5 0,-3-7-8 16,-1 2-2-16,-1-1-1 0,2-1-6 0,-1 3-12 15,1 0-1-15,-2 1-5 0,3 0-4 16,-3-2-4-16,1 1-6 0,-1-2-3 0,2-1-1 15,-2 0-7-15,-2-5-6 0,3 8-3 0,-3-8 1 16,2 9-5-16,-2-9-2 0,4 8-3 0,-4-8 3 16,5 1-2-16,-5-1 2 0,0 0 1 0,0 0 2 0,0 0-7 15,0 0 1-15,0 0-3 0,14-9-2 0,-10 4-5 16,3-3-10-16,0-1-11 0,-1-1-6 0,1-1-8 16,-1-3 2-16,3 0-4 0,-2-1-6 0,-1 1 1 15,-1-1 4-15,5 1 7 0,-6 4-3 0,0-1 2 16,0 1 7-16,0 1 3 0,1-2 5 0,-3 6 10 15,-1-2 4-15,-1 7-8 0,6-8 12 0,-6 8 1 16,2-7-9-16,-2 7 5 0,3-7-3 0,-3 7-3 16,0 0 1-16,0 0-5 0,0 0 4 0,5-2 0 15,-5 2 0-15,0 0-1 0,0 0 1 0,2 16 3 16,1-10 6-16,1 3 2 0,-2-2 3 0,1 3-3 16,1-2 8-16,-2 3 1 0,3 0-2 0,-1 0 0 15,2-4-3-15,-2 5-2 0,3-4-3 0,2 1 4 16,-5-1-3-16,3-2-1 0,0 3 1 0,-1-4 0 15,0 1-9-15,1-1-12 0,-1-1-19 0,-1 0-22 16,0 1-24-16,-5-5-24 0,9 5-28 0,-9-5-28 16,8 1-19-16,-8-1-173 0,0 0-375 0,9-8 166 15</inkml:trace>
          <inkml:trace contextRef="#ctx0" brushRef="#br0" timeOffset="10124.27">7863 171 27 0,'0'0'186'0,"0"0"-7"0,0 0-11 16,12 14-7-16,-11-9-17 0,4 2-3 0,0-1-10 15,1 3-2-15,0-3-14 0,-1 1-10 0,1 2-4 16,-1 1-10-16,1-2-9 0,0-2-4 0,0 1-8 0,1 1-7 16,-2-3-7-16,-1 0-4 0,1 0-3 0,0 0-4 15,-1-1-11-15,-2 1-17 0,3 0-32 0,-5-5-15 16,6 5-18-16,-6-5-28 0,6 3-8 0,-6-3-29 15,0 0-21-15,11-2-154 0,-11 2-311 0,8-6 138 16</inkml:trace>
          <inkml:trace contextRef="#ctx0" brushRef="#br0" timeOffset="10398.78">8131 171 132 0,'0'0'137'0,"0"0"-10"0,12 7-5 15,-12-7-10-15,8 6-9 0,-5-4 5 0,-3-2-12 16,8 11-6-16,-5-7-3 0,3 1-2 0,-2 1-9 16,0 0-6-16,1-1-3 0,-3 2-10 0,4 0-3 15,-3 0 5-15,0 2 0 0,-2 0-5 0,-1-1 1 16,0-8 7-16,-7 16 0 0,1-7-2 0,1 0-6 16,-4-3-4-16,-5 3-5 0,3-1-8 0,-5 1-1 15,0-1-2-15,-2-1-6 0,0-2 0 0,4 2-7 16,0-2 3-16,1-3-2 0,1 3-2 0,1-2-8 15,0 0-9-15,2 1-11 0,2-4-12 0,7 0-8 16,-11 2-18-16,11-2-15 0,0 0-28 0,0 0-22 16,-9-6-19-16,9 6-19 0,0 0-136 0,0 0-308 15,18-18 137-15</inkml:trace>
          <inkml:trace contextRef="#ctx0" brushRef="#br0" timeOffset="12018.99">8299 257 70 0,'0'0'171'0,"1"7"-12"0,-1-7-8 0,0 9-12 15,0-9-7-15,3 9-12 0,-3-9-5 0,3 11-6 16,-2-6-6-16,2 1-8 0,-3-6-12 0,5 10 1 0,-1-6-10 16,-4-4-3-16,5 10-5 0,-3-6-3 0,1 1-6 15,-3-5-2-15,8 7-1 0,-4-4-8 0,-4-3-7 16,9 6 5-16,-5-5-5 0,-4-1-5 15,12 0-3-15,-12 0-3 0,13-1-3 0,-5-1-1 0,-8 2-2 16,12-7-4-16,-2 4-2 0,1-3-2 0,-5 0-3 16,3-1-4-16,0-2 1 0,-3 0-3 0,2 0 4 15,-1 2-4-15,0-2 0 0,-2 3 0 16,2-2 1-16,-3 4 3 0,-1-3 4 0,-3 7 4 0,5-8-5 16,-5 8-1-16,6-6-2 0,-6 6-3 0,0 0-11 15,5-4 8-15,-5 4-1 0,0 0-5 0,0 0 6 16,0 0 0-16,0 0-3 0,7 13-6 15,-7-13 5-15,2 9 4 0,-1-1-3 0,2-1 6 0,-3-7-5 16,7 13 4-16,-4-7 1 0,-1-1-1 0,1 0 1 16,1 0 2-16,0 1 2 0,-4-6 2 0,8 11-3 15,-3-6-1-15,1-2 1 0,-1 0 0 0,1-1 1 16,2 0-4-16,-1 0 3 0,-7-2 0 0,15 1-1 16,-7-4-2-16,0 3-2 0,2-3 1 0,0-1-3 15,-2 1 1-15,1-2-6 0,0 0 0 0,-1-2-5 16,-1 2-5-16,3-5-6 0,-3 5-1 0,1-4-1 15,-3 4-1-15,2-2 3 0,-3 4 3 0,-4 3 4 16,5-10-1-16,-1 8 0 0,-4 2-3 0,7-5 1 16,-7 5-1-16,0 0 1 0,0 0 4 0,0 0 0 15,0 0 1-15,0 0 2 0,0 0-2 0,1 17 0 16,-1-17 4-16,-3 11 2 0,5-4-4 0,-2-7 1 16,1 12 3-16,2-3 3 0,-1-3-1 0,2 1 0 15,-2 0 2-15,2 1 0 0,-1-4-1 0,0 1-4 16,1 0 3-16,3 0-5 0,-2-3-16 0,-5-2-5 0,14 5-6 15,-7-5-10-15,0 0-3 0,-7 0-7 16,20-5-7-16,-10 1-2 0,1-2-1 0,1-1 3 16,-1 0-2-16,3-1 3 0,-3-4 6 0,3 0-2 15,0-2-3-15,1-1 0 0,2-4 9 0,0-1-7 0,-3 3 3 16,1-3 14-16,2-1-2 0,-2 0 15 0,0 0 11 16,-4 7 10-16,-1-1 24 0,0 2 15 0,-4 4 30 15,1 0 4-15,-3 0 7 0,1 2 2 16,-3 2 0-16,2 0-9 0,-4 5-2 0,4-8-14 0,-4 8-6 15,0 0-3-15,5-3-7 0,-5 3-5 0,0 0-2 16,0 0-2-16,3 17-4 0,-3-9 1 0,1 4-7 16,-2 0-1-16,1 2 0 0,0 3 0 0,0 0-2 15,0 1-2-15,0 0 0 0,0-1 0 0,1 1 2 16,-1-1-5-16,1 0 2 0,1-1 1 0,-1-4-3 16,-1 5-2-16,3-6 8 0,0 0-5 0,-2-3-1 15,2-1-2-15,-2-1-1 0,2 0 1 0,-3-6 7 16,5 10-6-16,-3-5 1 0,-2-5-4 0,6 5 6 15,0-3-2-15,-6-2-4 0,8 3 0 0,-8-3-1 16,15-4-7-16,-15 4 0 0,16-5-9 0,-7 2-4 16,2-2-6-16,-2-2-8 0,2-1 0 0,0 2-4 15,0-1 0-15,0 0 4 0,2-2 3 0,2 0-1 16,-6 1 4-16,1 3 10 0,-2-2 2 16,0 2 10-16,-1 0 2 0,1 1 1 0,1 1 1 0,-3 1-1 15,-6 2-7-15,13-3 9 0,-8 3-3 0,-5 0 3 0,0 0 2 16,11 3 0-16,-11-3-3 0,8 4-3 15,-5 1 2-15,-3-5 0 0,5 6 0 0,-5-6 8 16,4 11-3-16,-3-6 1 0,-1-5 9 0,-1 12 4 16,1-12 1-16,-4 11 0 0,0-3 1 0,-1-2 3 15,-1 1 3-15,-2 0-6 0,-2 0-1 0,-2 4-1 16,2-4-5-16,-3 0 0 0,3-3 3 0,1 1-10 16,-3 0 3-16,4 0 2 0,1-3-3 0,-1 1 1 0,2 2-8 15,6-5 2-15,-9 2-1 0,4 1-5 0,5-3 1 16,0 0-2-16,0 0-3 0,0 0 2 15,0 0 0-15,0 0-5 0,0 0 8 0,0 0-2 16,28 3-6-16,-17-5 0 0,-1 1 0 0,4 0 2 0,4-1-2 16,-5 1-8-16,6-3 6 0,-6 4 2 0,4-4 2 15,2 2 3-15,-1-1-1 0,1 0-4 0,-1 1 3 16,-1-1 0-16,2-1 7 0,-2-1-3 0,-1 0 1 16,2 2-2-16,-2-3 0 0,1-2 0 0,-3 4 3 15,-2-1 2-15,4-3-2 0,-5-1 2 0,0 3-1 16,1-1 0-16,-3-1-1 0,-3-1-2 0,2 1-2 15,-3-1-10-15,-3 1 3 0,0 2 4 0,-2 6 2 16,-2-11-6-16,2 11 2 0,-9-9 6 0,3 4 1 16,-4 1-15-16,-1 1 13 0,-2 3-2 0,1-1-1 15,-2 2 3-15,2 2-2 0,-1 1 2 0,-2-1 0 16,0 3 3-16,4-1-6 0,0 2 0 0,2-1 7 0,3 2-2 16,1-1 3-16,-1 2 0 0,2 0 3 15,3-1-6-15,-1 1 6 0,1-2-3 0,4 1 3 16,0-2-1-16,5 3-1 0,-2-2 5 0,3-1-3 15,1 0 3-15,2-3 2 0,0 2-1 0,3-2 0 16,1-1-3-16,1 0 1 0,3-1 3 0,-1-1-1 0,-1-1-1 16,3-1 3-16,-3-1 1 0,-2 1-3 0,5-3 6 15,-2 1-4-15,-2-2 6 0,0-1-2 16,0 0-6-16,-3 2 1 0,2-3 3 0,-5 2-7 0,1 3 2 16,-1-3 3-16,-4 3-5 0,2 2 1 0,-4-2-2 15,-5 3 0-15,9-2-4 0,-9 2 0 16,0 0-2-16,11 1 0 0,-11-1 1 0,5 6 1 15,-5-6 2-15,1 9-1 0,0-3-2 0,-1-6 9 0,0 13-9 16,0-7 3-16,0-6 6 0,1 12-6 16,-1-6 2-16,2 1-5 0,0 2 2 0,0-4 2 15,-2-5 1-15,2 10 0 0,-2-10 2 0,4 5 0 16,-4-5-1-16,0 0 19 0,4 4 3 0,-4-4-3 0,0 0-1 16,0 0 0-16,0 0-3 0,18-8-3 0,-13 4-3 15,0-1 3-15,4-2-8 0,-1 0 2 0,2-2-1 16,4-3-3-16,0 0 3 0,1 0-19 0,-1-2-12 15,8-3-17-15,1 1-13 0,0 1-15 0,1 0-19 16,-1 1-8-16,1 2-5 0,2 0-9 0,-3 1-15 16,-3 3-32-16,-1 4-125 0,-1-3-302 0,0 0 134 15</inkml:trace>
        </inkml:traceGroup>
        <inkml:traceGroup>
          <inkml:annotationXML>
            <emma:emma xmlns:emma="http://www.w3.org/2003/04/emma" version="1.0">
              <emma:interpretation id="{D32BB834-A58E-44AA-9BE1-5D6AF229FBDC}" emma:medium="tactile" emma:mode="ink">
                <msink:context xmlns:msink="http://schemas.microsoft.com/ink/2010/main" type="inkWord" rotatedBoundingBox="12389,1312 13072,1313 13071,2124 12388,2123"/>
              </emma:interpretation>
            </emma:emma>
          </inkml:annotationXML>
          <inkml:trace contextRef="#ctx0" brushRef="#br0" timeOffset="13135.26">10873 309 146 0,'0'0'186'0,"0"0"-13"15,0 0-25-15,-1 6-19 0,1-6-4 0,0 0-16 0,0 0-9 16,0 0-9-16,0 10-2 0,0-10-8 16,0 0-7-16,0 0-2 0,5 10-6 0,-5-10 2 15,5 6-1-15,-5-6 2 0,8 3-2 0,-1 0 4 16,-7-3-1-16,15 0-3 0,-4 2-4 0,1-2-3 0,5 0-5 15,1-2-7-15,0-1 0 0,1 0-7 16,-6-1-2-16,6 1-6 0,-2-2-1 0,-2 0-6 16,2-4 0-16,-3 1-1 0,-3 3-2 0,-3-2-3 15,-3-1-2-15,1 0 0 0,-2 3-5 0,0-3-4 0,-4 0-2 16,0 8 3-16,-6-12-6 0,-1 5-1 0,-4 2 1 16,-2 0-10-16,-2 0 3 0,-4 3-7 0,-2 0-1 15,2 4-6-15,-3-2-2 0,2 2-3 0,-2 1-7 16,2-1-8-16,3 1-11 0,3 0-12 0,1-1-15 15,1 2-12-15,4-1-11 0,1-1-10 0,1 1-15 16,6-3-15-16,-9 7-30 0,9-7-105 0,-4 5-295 16,4-5 131-16</inkml:trace>
          <inkml:trace contextRef="#ctx0" brushRef="#br0" timeOffset="14006.26">11238 421 38 0,'13'-2'156'0,"4"2"0"0,2 0-11 0,4-2-13 15,4 2-12-15,1-3-10 0,0 1-9 0,-8 1-17 16,-1 2-23-16,0-2-28 0,-1-1-38 0,-5 2-33 16,1-1-50-16,-4 0-80 0,3-2-181 0,-4 1 80 15</inkml:trace>
          <inkml:trace contextRef="#ctx0" brushRef="#br0" timeOffset="13618.33">11344 169 216 0,'9'-5'221'0,"3"-1"-17"0,-3-3-12 16,1 4-14-16,0-4-7 0,-1 1-15 0,2-1-11 15,0 1-15-15,-1 1-11 0,0-2-10 0,2-3-6 16,0-1-16-16,-4 4-5 0,2-6-9 0,2 1-6 16,-6 4-6-16,1-1-7 0,0-1-7 0,-2 0-2 15,2-2-8-15,-4 2-3 0,0-3-6 0,-2 4 0 16,-1-1-4-16,-1-1-5 0,-4 3-2 0,2 2-2 15,1 1-4-15,-3 1 0 0,-2-2-4 0,1 3 1 16,-3 1-4-16,-1 3 0 0,2-3-1 0,0 3-5 16,8 1 1-16,-17 2 2 0,8 1-3 0,1 2 1 15,0 2-1-15,1-1 1 0,2 3-4 0,-2 1 4 16,1 2-8-16,-1 5 7 0,0 0 1 0,3 0 3 16,1 1-5-16,-2 10 1 0,3-4-2 0,1-3 6 15,-1 2 2-15,2 4-5 0,0-3 3 0,0-3 3 16,2 6 2-16,-2 0 0 0,0-7-1 0,0 6 5 15,1 1 0-15,-2-4 1 0,1-5-1 0,-3 7 5 16,0 0-4-16,3-7 4 0,-4 7 0 0,3-6 0 16,-1 1-3-16,-2-2 2 0,2 0 1 0,1-1 0 0,0 0-4 15,-4-2-2-15,2-4 2 0,2 2 0 0,0-1-3 16,-2 0 2-16,2 0-3 0,1-2 1 0,0 0-1 16,-1-2-2-16,1-8-3 0,0 13 5 0,0-13-2 15,1 12-5-15,0-8-12 0,-1-4-14 0,3 9-19 16,-3-9-15-16,1 5-14 0,-1-5-27 0,0 0-26 15,5 4-27-15,-5-4-41 0,0 0-176 0,0 0-402 16,0 0 178-16</inkml:trace>
        </inkml:traceGroup>
        <inkml:traceGroup>
          <inkml:annotationXML>
            <emma:emma xmlns:emma="http://www.w3.org/2003/04/emma" version="1.0">
              <emma:interpretation id="{943A2FD8-4A3B-4005-A518-1DA2934612C2}" emma:medium="tactile" emma:mode="ink">
                <msink:context xmlns:msink="http://schemas.microsoft.com/ink/2010/main" type="inkWord" rotatedBoundingBox="13659,1339 17789,1341 17788,1926 13658,1924"/>
              </emma:interpretation>
            </emma:emma>
          </inkml:annotationXML>
          <inkml:trace contextRef="#ctx0" brushRef="#br0" timeOffset="14626.24">12146 348 57 0,'0'0'225'0,"11"-2"-10"0,-2 0-17 0,-1-1-11 16,1-1-16-16,2 1-9 0,1-1-16 16,-1-1-4-16,1-1-7 0,-2 0-13 0,5-3-11 0,-6 2-10 15,3 0-9-15,-2-1-7 0,0 1-7 0,-2-2-10 16,1 0-5-16,-4 0-6 0,1 0-5 0,-2 2-5 15,-1-2-8-15,-2-1-2 0,-2-1-5 0,1 4-6 16,-4-2-7-16,-1 3 0 0,-2-3-6 0,-1 2-3 16,-4 4-2-16,0-2 2 0,-2 2-5 0,-2 0 1 15,3 3-3-15,-1 2-3 0,3-2 1 0,-5 2-1 16,5 2-1-16,-1 1-2 0,1-1 0 16,2 4-1-16,1-2 2 0,-1 3 1 0,4 2 0 0,0-1-1 15,4 1-1-15,-1-1 3 0,4 2-2 0,0-2 4 16,3 0-4-16,3 4 8 0,2 1-5 0,0-4 7 15,3 0-4-15,3 2 4 0,0-5-5 0,1 0 0 16,2-1 2-16,1-2 0 0,1 0-2 0,-3-3 2 16,3 0-3-16,1-1 1 0,0-2 2 0,-2 0-2 15,1 0-1-15,0-1 1 0,-2-3-2 0,-6 1-2 16,5-1 2-16,-3-3-5 0,-2 1-7 0,-3-1 7 16,2 1-10-16,-3 0 0 0,-2-2 1 0,2 0-2 15,-2 0 3-15,-2 1 1 0,-1-1 1 0,0 1 2 16,-1 3 0-16,1-1-2 0,-4 6 6 0,5-8 3 0,-5 8-4 15,3-5 3-15,-3 5-10 0,0 0 6 16,4-5 1-16,-4 5 2 0,0 0-5 0,0 0 8 16,12 7 4-16,-12-7 2 0,12 8 5 0,-4-3 3 15,1 4-1-15,-1-2 3 0,1 2-1 0,7 0 4 0,-2 3-4 16,2-5 5-16,0 4-1 0,1 0-3 0,1 0-3 16,0-2 2-16,1 1 0 0,-1 0-2 15,-1-1 1-15,1-1-2 0,-2 1-2 0,-8-5 2 16,3-2-3-16,0 2-7 0,-2 0-18 0,-3-1-16 0,-1-2-16 15,3 2-24-15,-8-3-27 0,6 2-50 16,-6-2-36-16,0 0-197 0,0 0-415 0,0 0 184 0</inkml:trace>
          <inkml:trace contextRef="#ctx0" brushRef="#br0" timeOffset="14881.97">12858 200 85 0,'-7'8'185'0,"-1"-1"3"0,0 3-16 0,0 0-13 16,-4 3-1-16,0 0-9 0,0 0-8 0,0 1-4 16,-2 0-8-16,1-1-8 0,0 2-15 0,1-3-14 15,-1 0-6-15,3 3-12 0,1-6-6 0,-1 0-7 16,3 2-2-16,-1-1-8 0,1-1-9 0,-1-1-22 15,0 0-28-15,3 2-21 0,1-4-32 0,0 2-46 16,0-5-31-16,4-3-53 0,-4 7-101 0,4-7-316 16,0 0 140-16</inkml:trace>
          <inkml:trace contextRef="#ctx0" brushRef="#br0" timeOffset="15369.43">13028 325 16 0,'0'0'196'0,"13"-1"-11"0,-5-1-16 0,3 0-12 16,1 0-7-16,-1 1-16 0,0 1-12 0,3-2-9 0,-2 0-7 16,3 0-10-16,-3-2-9 0,3 4-7 0,-4-3-7 15,2 0-4-15,0-1-3 0,1 2-2 16,-4-3-4-16,2 2-8 0,-2-1-2 0,-1 0-3 15,0-1 0-15,-3 0-8 0,-1 0-2 0,3-2-4 0,-4 1-6 16,-1-1-5-16,1 2-1 0,-1-2 0 0,-3 7-7 16,0-13 3-16,0 13-5 0,-5-11-7 15,1 6 4-15,-1 0-6 0,5 5 5 0,-12-6-8 16,1 2 3-16,2 1-2 0,-1 2 1 0,-6 2-1 0,4 0-2 16,-2 2 1-16,2-2-3 0,-2 3 5 0,3 0-3 15,-2-1-3-15,3 2 2 0,-1 1 1 0,0 0-4 16,2 0 5-16,1 2 0 0,-1 0-2 0,3 0 1 15,1 1 1-15,0 0-2 0,0 0-1 0,2 0 5 16,2 2-2-16,0-2 7 0,1-9-6 0,4 20 0 16,-1-13 9-16,2 3-7 0,2-2 3 0,-1-1-1 15,2 1-1-15,3-2-7 0,-2 1-22 0,3-1-23 16,-1 1-32-16,6-2-37 0,-4-2-30 0,2-2-48 16,-2 0-108-16,7-2-327 0,0-2 144 0</inkml:trace>
          <inkml:trace contextRef="#ctx0" brushRef="#br0" timeOffset="15862.96">13574 223 168 0,'-9'0'197'0,"9"0"-16"15,0 0-11-15,-18 4-14 0,12-1-15 0,-1 1-8 16,0 1-14-16,1 0-8 0,-2 2-13 0,4-1-10 15,-3 1-7-15,1 2-8 0,2-3-7 0,2 1-7 0,1 0 0 16,-2 1-11-16,2 2-1 0,1-3-3 0,0-7-5 16,4 17-2-16,-1-8 2 0,1-4-7 15,2 4-4-15,2-3 4 0,0-1-7 0,4 1-1 16,0-1 1-16,4-2-4 0,1 1-3 0,3-1-1 0,-2-2-1 16,1-2-2-16,1 1 1 0,2-3-1 0,-6-1-3 15,3-2 2-15,-1 2-7 0,-1-3 4 16,1-1 1-16,-5 1-5 0,-1 0 0 0,1-2-1 15,0-2 1-15,-4 2-3 0,0 3 0 0,1-1 2 0,-4 0 0 16,0 2 3-16,-1 1 1 0,0 0 0 0,-5 4 2 16,5-6-4-16,-5 6-3 0,0 0 2 0,0 0-3 15,0 0-1-15,0 0 1 0,0 0-2 0,0 0-2 16,0 0 0-16,0 0 3 0,0 0 0 0,-12 20-7 16,9-14 7-16,1 2-4 0,2-8 1 0,-2 14 1 15,0-9 3-15,4 5-6 0,-1-1 7 0,0 1-3 16,1-3 4-16,0 1 2 0,1-1 2 0,3 0-1 15,-1 0 8-15,3-1-1 0,3 1 0 0,-1-5-1 16,2 2 5-16,3-1-5 0,-2-3 3 0,9 3 0 16,-2-5 0-16,0-1 8 0,-2-2 4 0,2 3 1 15,-3-2 5-15,0-3-2 0,1-2 1 0,-4 0-1 16,1 1-1-16,-2-4-9 0,0 1 2 0,-6 0-4 16,4-1-7-16,-2-2-12 0,-3 2-18 0,-2 2-17 15,0 0-9-15,1 0-20 0,-4-1-21 0,0 0-19 16,-2 0-24-16,-3 3-11 0,0-1-13 0,1 3-7 15,0-4-22-15,0 5-157 0,1-2-363 0,2 7 162 16</inkml:trace>
          <inkml:trace contextRef="#ctx0" brushRef="#br0" timeOffset="16548.48">14418 284 137 0,'24'-3'140'0,"-11"1"-6"0,5 4-5 0,2-1-19 15,3 0-4-15,6-2-1 0,0 5-7 0,-1-6-4 16,1 2-1-16,-6 2-9 0,-2-1-5 0,2-1-5 16,-2 0 4-16,0 1 0 0,-1-1-5 0,-3 0-1 15,0 0 1-15,-4 2 3 0,0-2-3 0,-3 2-2 0,-3-1-2 16,1-1-9-16,-8 0-4 0,12 2-12 0,-12-2-1 16,9 2 0-16,-9-2-9 0,6 4-1 15,-2-1 1-15,-4-3-1 0,4 9-8 0,-1-4 9 16,-3-5-4-16,2 12 3 0,-1-6-4 0,3 0 2 0,-2 0-10 15,0 0 4-15,-2-6-3 0,5 14 1 16,-4-9-5-16,2 2-1 0,-1-1 2 0,2 0-2 16,-4-6-3-16,4 10-7 0,0-5-12 0,0-3-22 15,-4-2-18-15,5 7-28 0,-5-7-25 0,0 0-41 0,8 3-30 16,-8-3-204-16,0 0-404 0,0 0 180 0</inkml:trace>
          <inkml:trace contextRef="#ctx0" brushRef="#br0" timeOffset="16202.77">14548-117 84 0,'0'0'188'0,"0"0"-20"0,0 0-12 0,0 0-10 16,0 0-10-16,0 0-13 0,-9 17 1 0,8-8-7 16,1 3-8-16,1 0-2 0,2 0-3 0,-1 5-8 15,1 2 1-15,2 6 3 0,-4-7-9 16,4 7-7-16,2-5-9 0,-5 0-3 0,5 9-6 0,-4-5-9 15,0-3-3-15,1-3-4 0,0 1-2 0,-3 0-6 16,3-1-2-16,-1 1-4 0,0-4-3 0,-2 2-4 16,2-5-3-16,-2 3-1 0,2-2 1 15,-1-2-4-15,1 1-2 0,0-2-4 0,-2-1-7 0,0-2-15 16,2-1-9-16,-1 1-14 0,-2-7-23 0,4 8-18 16,0-3-30-16,-4-5-26 0,6 5-35 0,-6-5-53 15,8 0-121-15,-8 0-360 0,0 0 159 0</inkml:trace>
          <inkml:trace contextRef="#ctx0" brushRef="#br0" timeOffset="16779.5">14917 82 89 0,'0'0'105'15,"0"0"-26"-15,0 0-23 0,10 25-17 0,-7-19-21 16,2 4-19-16,0-1-64 0,-1 0-69 0,3 0 31 15</inkml:trace>
          <inkml:trace contextRef="#ctx0" brushRef="#br0" timeOffset="17009.12">15158 380 87 0,'7'0'179'0,"1"1"-18"0,3 0-13 16,-1 3-9-16,3-3-20 0,-3-1-11 0,3 3-8 15,-2-6-16-15,1 3-4 0,1 0-4 0,0 0-8 16,-1 0-10-16,-2-1 3 0,2 0-17 0,-2-4-1 16,-1 0-5-16,-3 3-4 0,1-2-10 0,-2-1-6 15,-3-1-4-15,1 0-3 0,-3 6-5 0,0-17 1 16,-3 7-5-16,-2 0-1 0,0 2 0 0,-4-2-3 0,-1 1-4 16,-4 0 9-16,1 4-4 0,-1-4-3 15,0 2 0-15,1 3 2 0,-1 1-2 0,1 0 5 16,1 2-6-16,0 1 6 0,0-1-3 0,1 2 5 15,1 0-12-15,0 2-11 0,3-1-21 0,7-2-16 16,-11 5-15-16,7 1-26 0,4-6-33 0,-4 9-80 0,4-9-227 16,0 0 101-16</inkml:trace>
          <inkml:trace contextRef="#ctx0" brushRef="#br0" timeOffset="17485.3">15522 269 70 0,'0'0'155'16,"0"0"-10"-16,0 0-11 0,-4 18-6 0,4-18-19 0,0 10-2 16,0-10-9-16,-1 14-11 0,-2-7-4 0,3-7-9 15,2 12-5-15,-2-12-12 0,-2 12-5 0,2-6 1 16,0-6-10-16,0 10-7 0,0-10 1 0,0 8 0 15,0-8-9-15,0 0 1 0,2 9-2 0,-2-9-2 16,0 0 1-16,0 0-5 0,6 5 0 0,-6-5 0 16,0 0-9-16,10-3-5 0,-10 3-4 0,11-7-7 15,-4 5-1-15,1-5-15 0,1 2-8 0,-1 0 7 16,2-2-3-16,0-1-6 0,1 1 6 0,-2 0-3 16,2-3 2-16,-1 2 2 0,0 0 8 0,-2 0 12 15,0 1 15-15,-1 2 13 0,-2 0 3 0,0-1 10 16,0 3 2-16,-5 3-2 0,9-4-2 0,-9 4-9 15,6-4 1-15,-6 4-4 0,0 0 1 0,8 0 4 16,-8 0 13-16,0 0 4 0,10 7 1 0,-6-3 2 16,1 1 9-16,-1 0 4 0,4 2-3 0,-2 1 3 15,0 0 0-15,2 3-6 0,-1-3 0 0,1 0-7 16,0 2-2-16,2 6-2 0,-1-9 1 0,-1 1-8 0,1-1-8 16,0 0 1-16,-3 0-3 0,1 1-2 15,0-1-5-15,1-2-3 0,-2 1-14 0,1-3-20 16,-2 0-30-16,2 2-33 0,-7-5-41 0,12 0-47 0,-4 0-44 15,-8 0-162-15,14-5-405 0,-7-1 179 0</inkml:trace>
          <inkml:trace contextRef="#ctx0" brushRef="#br0" timeOffset="17846.32">16242 186 179 0,'0'0'197'0,"0"0"-24"15,-24-5-19-15,24 5-10 0,0 0-15 16,-18 5-12-16,13-2-15 0,-2 1-8 0,1 0-12 0,-2-1-9 16,3 0-7-16,5-3-5 0,-7 10-1 0,3-5-12 15,0 0-7-15,4-5-1 0,-2 11-4 0,2-11 1 16,-2 12-3-16,5-5-2 0,-3 1-4 15,0-8 9-15,3 12 3 0,1-3-2 0,3-1 0 0,-2 0 2 16,2 1 6-16,0-1-1 0,1 1 5 0,-2-3 0 16,0 1 4-16,1 2-2 0,-2-4-4 0,2 0-2 15,-1 2-1-15,-2-2-3 0,3-3-2 16,-4 3-7-16,-3-5 0 0,5 8-8 0,-3-4 0 0,-2-4 0 16,3 12 3-16,-3-12-6 0,-5 8 0 0,5-8-14 15,-11 9-24-15,3-6-34 0,-4 3-42 0,2-2-60 16,-2 0-46-16,2-1-195 0,2-3-424 0,0 2 189 15</inkml:trace>
        </inkml:traceGroup>
        <inkml:traceGroup>
          <inkml:annotationXML>
            <emma:emma xmlns:emma="http://www.w3.org/2003/04/emma" version="1.0">
              <emma:interpretation id="{D81467F9-7DAF-4F29-AC9B-E6A1ABF0D439}" emma:medium="tactile" emma:mode="ink">
                <msink:context xmlns:msink="http://schemas.microsoft.com/ink/2010/main" type="inkWord" rotatedBoundingBox="18647,1502 19349,1503 19348,1896 18646,1895"/>
              </emma:interpretation>
            </emma:emma>
          </inkml:annotationXML>
          <inkml:trace contextRef="#ctx0" brushRef="#br0" timeOffset="19085.94">17117 271 101 0,'0'0'242'0,"0"0"-17"0,4-3-11 16,-4 3-7-16,0 0-13 0,0 0-8 0,0 0-12 15,8-4 2-15,-8 4-17 0,0 0-13 0,0 0-12 16,0 0-16-16,0 0-12 0,0 0-13 0,0 0-14 16,0 0-9-16,0 0-11 0,0 0-3 0,0 0-5 15,0 0 0-15,0 0-9 0,-5 22 1 0,5-22 1 16,-4 11-4-16,3-4 5 0,0 0 0 0,1-7 0 0,-3 13-3 15,3-6 1-15,0 1 1 0,0-8-8 16,-2 14 9-16,2-9-11 0,0-5 0 0,2 15-1 16,0-11-4-16,-1 2 1 0,-1-6-3 0,5 11-5 0,1-5 2 15,-1-2 3-15,3 1-6 0,1-1-3 0,0 2 3 16,1-1-7-16,2-3-1 0,0 2-30 0,-3-1-20 16,1-3-25-16,-2 3-27 0,1-1-41 15,-9-2-47-15,19-2-34 0,-9-4-48 0,-6 1-195 0,6-1-491 16,-3-4 218-16</inkml:trace>
          <inkml:trace contextRef="#ctx0" brushRef="#br0" timeOffset="19365.92">17429 55 185 0,'0'0'190'0,"-5"-4"-8"15,5 4-9-15,0 0-17 0,0 0-19 0,0 0-16 16,0 0-11-16,-5-6-12 0,5 6-14 0,0 0-8 16,0 0-9-16,0 0-5 0,0 0-10 0,0 0-3 15,0 0-18-15,0 0-14 0,0 0-24 0,-12 14-17 0,12-14-14 16,-1 8-31-16,1-8-11 0,0 9-21 15,0-9-30-15,0 10-93 0,0-10-241 0,3 9 106 16</inkml:trace>
          <inkml:trace contextRef="#ctx0" brushRef="#br0" timeOffset="20040.36">17720 225 204 0,'0'0'201'0,"0"0"-7"0,0 0-8 0,0 0-6 16,0 0-9-16,0 0-7 0,0 0-6 15,0 0-9-15,0 0-11 0,0 0-14 0,0 0-12 0,0 0-13 16,0 0-12-16,0 0-9 0,0 0-9 0,0 0-8 16,0 0-1-16,-30 0-10 0,30 0-9 15,-18 2-1-15,7 3-5 0,2-3-6 0,-3 0-3 0,4 2-1 16,-1-3-3-16,-1 6 3 0,1-2-10 0,1-2 1 16,1-1-2-16,0 1-3 0,1 1-2 0,1 0 0 15,5-4 0-15,-10 7-2 0,8-4-1 0,2-3-1 16,-7 7 1-16,7-7-4 0,-4 4 1 0,4-4 0 15,0 0 3-15,-2 7 0 0,2-7 0 0,0 0 2 16,13 5-2-16,-9-3-2 0,6 1 1 16,-1 0-5-16,1-1 4 0,2-2-2 0,0 2 1 0,-1-1 1 15,2 2-4-15,-1-1 1 0,1 0 0 0,1 0 3 16,-3-1 1-16,1-1-2 0,-3 3 3 0,-1-3-5 16,2 0-2-16,-3 1 5 0,-7-1-2 0,13 2-2 15,-6-2 3-15,-7 0-5 0,11 0 0 0,-6 3 2 16,-5-3-1-16,8 3 0 0,-8-3 0 0,8 2-3 15,-8-2 0-15,6 3 3 0,-6-3-4 0,4 6 1 16,-1-1 3-16,-3-5-1 0,4 5 2 0,-4-5-3 16,5 6 3-16,-5-6-4 0,2 9 4 0,-1-4-1 0,-1-5 0 15,0 0-1-15,0 13 1 0,2-8 1 16,-2-5 2-16,0 0-1 0,-4 12 1 0,4-12 2 16,-6 6 1-16,6-6 0 0,-6 7 4 0,1-4 3 15,1 1-2-15,4-4-2 0,-18 5 4 0,9-2-1 0,-1-1 1 16,-1-4-4-16,0 2 1 0,-1 0-3 15,2 0 0-15,-2 0-2 0,5-3 0 0,-4 3-9 16,0-2-13-16,11 2-13 0,-16-2-14 0,6 1-17 16,10 1-15-16,-13 0-23 0,13 0-17 0,-12 0-8 0,12 0-22 15,-10 1-9-15,10-1-27 0,-9 1-142 0,9-1-353 16,-9 1 156-16</inkml:trace>
        </inkml:traceGroup>
      </inkml:traceGroup>
    </inkml:traceGroup>
    <inkml:traceGroup>
      <inkml:annotationXML>
        <emma:emma xmlns:emma="http://www.w3.org/2003/04/emma" version="1.0">
          <emma:interpretation id="{9ACCB57C-C21B-4BEB-ACA0-07B83CB9521C}" emma:medium="tactile" emma:mode="ink">
            <msink:context xmlns:msink="http://schemas.microsoft.com/ink/2010/main" type="paragraph" rotatedBoundingBox="4856,2964 19185,2196 19268,3752 4939,4520" alignmentLevel="3"/>
          </emma:interpretation>
        </emma:emma>
      </inkml:annotationXML>
      <inkml:traceGroup>
        <inkml:annotationXML>
          <emma:emma xmlns:emma="http://www.w3.org/2003/04/emma" version="1.0">
            <emma:interpretation id="{552067F1-922B-4A7C-BDC7-5186D845F9B7}" emma:medium="tactile" emma:mode="ink">
              <msink:context xmlns:msink="http://schemas.microsoft.com/ink/2010/main" type="inkBullet" rotatedBoundingBox="4866,3158 5291,3135 5321,3693 4896,3716"/>
            </emma:interpretation>
          </emma:emma>
        </inkml:annotationXML>
        <inkml:trace contextRef="#ctx0" brushRef="#br0" timeOffset="27431.87">3350 2020 185 0,'4'5'183'0,"-4"-5"-6"0,0 0-9 16,0 0-6-16,0 0-7 0,0 0-8 0,0 0-10 15,0 0-9-15,0 0-7 0,15-11-7 0,-15 11-1 16,10-6-13-16,-7 2 0 0,-3 4-2 0,8-6-6 16,-3 0-2-16,-1 2-7 0,3 0-2 0,-7 4-3 15,7-9-4-15,-3 5-4 0,-4 4-2 0,5-10-5 16,-1 6 0-16,-4 4 3 0,7-10-3 0,-7 10-4 16,4-9 4-16,-4 9-2 0,5-6-4 0,-5 6-5 15,4-4 2-15,-4 4-1 0,0 0-8 0,2-6-3 0,-2 6-4 16,0 0-2-16,0 0-8 0,0 0-6 15,0 0-7-15,0 0-1 0,0 0 2 0,0 0-6 16,0 0-2-16,0 0 4 0,0 0 0 0,0 0 2 0,-6 31-5 16,3-24 11-16,1 3 0 0,-1 2-5 0,2-2 4 15,-1 3 3-15,-2 0-1 0,3 3 2 0,-2 1 7 16,2-2-4-16,-1-4 1 0,5 5 1 0,-4-5 0 16,-1 1-4-16,2-2 5 0,2 2-10 0,-1-3 17 15,-1-2-17-15,1 2 6 0,2-2-12 0,-2-1 8 16,-1-6-3-16,3 8 1 0,0-3-10 0,-3-5 9 15,3 8 2-15,-3-8-3 0,5 5 4 0,-5-5 4 16,5 5-9-16,-5-5-4 0,4 4 1 0,-4-4-4 16,9 3-9-16,-9-3-6 0,0 0-25 0,13-4-22 0,-13 4-20 15,6-8-26-15,0 4-19 0,-2 0-40 16,-1-1-34-16,-1-1-39 0,5-4-35 0,-1 0-257 16,-4-6-566-16,4 0 251 0</inkml:trace>
        <inkml:trace contextRef="#ctx0" brushRef="#br0" timeOffset="27807.87">3545 1692 173 0,'0'0'220'16,"0"0"-12"-16,0 0-11 0,0 0-13 0,0 0-14 16,-7 17-7-16,7-17-11 0,0 0-6 0,0 0-5 15,0 0 5-15,6 11 9 0,-6-11-1 0,7 5-1 0,-7-5 3 16,5 3 0-16,-5-3 5 0,7 1 1 0,-7-1-4 16,10 1 0-16,-10-1-14 0,0 0 6 15,13-5-12-15,-13 5-11 0,9-4-7 0,-9 4-7 0,5-5-9 16,-5 5-5-16,7-7-18 0,-5 4-2 15,-2 3-11-15,4-7-5 0,-4 7-7 0,0 0-6 16,3-7-13-16,-3 7-19 0,0 0-21 0,0 0-35 0,2-7-30 16,-2 7-21-16,0 0-7 0,0 0-17 0,0 0-20 15,0 0-22-15,0 0-22 0,0 0-23 16,-13 22-22-16,11-16-16 0,-1 0-27 0,3-6-31 0,0 12-149 16,0-12-482-16,-2 11 214 0</inkml:trace>
        <inkml:trace contextRef="#ctx0" brushRef="#br0" timeOffset="28377.65">3767 2228 144 0,'0'0'256'0,"0"0"-15"0,0 0-16 15,0 0-13-15,7 3-10 0,-7-3-13 0,0 0-8 16,0 0-13-16,0 0-9 0,0 0-11 0,0 0-11 16,0 0-5-16,0 0-14 0,0 0-4 0,0 0-9 15,0 0-5-15,0 0-4 0,0 0-2 0,0 0 0 16,0 0-2-16,0 0-1 0,3 5 10 0,-3-5 5 15,0 0 6-15,0 0 14 0,0 0 16 16,0 0-10-16,0 0-13 0,0 0-10 0,0 0-15 0,0 0-8 16,0 0-10-16,0 0-6 0,3-18-10 0,-3 18-5 0,2-6-7 15,-2 6-21-15,3-7-24 0,-3 7-17 16,0 0-30-16,0-8-22 0,0 8-27 0,0 0-22 16,0 0-32-16,0 0-36 0,-5-10-33 0,5 10-25 15,0 0-28-15,-6-4-28 0,6 4-217 0,0 0-555 16,-9-6 246-16</inkml:trace>
      </inkml:traceGroup>
      <inkml:traceGroup>
        <inkml:annotationXML>
          <emma:emma xmlns:emma="http://www.w3.org/2003/04/emma" version="1.0">
            <emma:interpretation id="{4AABCD41-6EBE-493D-809F-AD2BB772A259}" emma:medium="tactile" emma:mode="ink">
              <msink:context xmlns:msink="http://schemas.microsoft.com/ink/2010/main" type="line" rotatedBoundingBox="5678,2920 19185,2196 19243,3279 5736,4004"/>
            </emma:interpretation>
          </emma:emma>
        </inkml:annotationXML>
        <inkml:traceGroup>
          <inkml:annotationXML>
            <emma:emma xmlns:emma="http://www.w3.org/2003/04/emma" version="1.0">
              <emma:interpretation id="{020A8543-334E-4D31-80EF-C154D9C46B7C}" emma:medium="tactile" emma:mode="ink">
                <msink:context xmlns:msink="http://schemas.microsoft.com/ink/2010/main" type="inkWord" rotatedBoundingBox="5687,3092 8191,2958 8232,3709 5727,3843"/>
              </emma:interpretation>
            </emma:emma>
          </inkml:annotationXML>
          <inkml:trace contextRef="#ctx0" brushRef="#br0" timeOffset="29347.44">4561 1876 34 0,'0'0'270'0,"0"-6"-12"0,0 6-10 15,0 0-13-15,0 0-16 0,0 0-19 0,0 0-14 0,0 0-20 16,0 0-21-16,0 0-12 0,0 0-7 16,0 0 3-16,0 0-5 0,0 0-3 0,0 0-2 15,-9 26-3-15,7-18 6 0,-4 1-9 0,4 3 1 0,0-2-5 16,0 2 5-16,-2 4-13 0,2-5-5 15,1 6-5-15,1 0-5 0,-2-3-5 0,0 1-4 0,2-4-4 16,0 5-9-16,0-3-2 0,0-2-2 0,0 1 0 16,0-1-10-16,2-2-11 0,-1 2 5 0,3-3-12 15,0 1 2-15,-2-3 0 0,3 0-2 0,0 0-5 16,3-2 2-16,-1-1-2 0,3 1-1 0,-1-1-15 16,3-3-19-16,0 3-24 0,-1-4-27 0,1 1-27 15,-3-2-38-15,-1-2-37 0,2-1-45 0,-3 0-47 16,-1-3-60-16,-1-1-254 0,-1-3-612 0,1-4 271 15</inkml:trace>
          <inkml:trace contextRef="#ctx0" brushRef="#br0" timeOffset="29574.83">4680 1678 132 0,'0'0'262'0,"2"-8"-17"0,-2 8-23 0,0 0-20 16,0-10-22-16,0 10-22 0,0 0-17 0,0 0-24 16,0 0-31-16,3-8-20 0,-3 8-13 0,0 0-14 15,0 0-22-15,0 0-26 0,0 0-20 0,0 0-20 16,-5 25-35-16,5-25-23 0,0 14-19 0,-2-3-127 16,2-2-274-16,2 0 122 0</inkml:trace>
          <inkml:trace contextRef="#ctx0" brushRef="#br0" timeOffset="29845.31">4875 2005 115 0,'0'0'203'16,"11"4"-13"-16,-5 0-6 0,4-3-12 0,1 1-9 15,0-1 1-15,0-1-12 0,2-1-8 0,1 1-12 16,0 1-6-16,2 0-11 0,4-2-7 0,-4 2-12 16,2-2-5-16,-5 1-13 0,1 0-5 0,-1 0-9 15,-1 0-9-15,3-3-3 0,1 3-3 0,-3-1-8 16,-1 0-4-16,-1 1-6 0,1-2-8 0,-5 1-12 16,-7 1-8-16,15-1-9 0,-8 1-8 0,-7 0-18 15,13-3-22-15,-13 3-27 0,0 0-28 0,10-5-26 16,-6 0-38-16,-4 5-172 0,0 0-374 0,0 0 166 15</inkml:trace>
          <inkml:trace contextRef="#ctx0" brushRef="#br0" timeOffset="30283.53">5075 1862 90 0,'0'0'244'15,"0"0"-20"-15,0 0-17 0,0 0-20 0,0 0-22 16,0 0-15-16,0 0-17 0,0 0-10 0,0 0-4 16,0 0 1-16,0 0-3 0,-6 14-8 0,6-14-3 15,0 15-5-15,-2-9-2 0,2 5 2 0,0-1-2 16,0 2-6-16,-4 0-8 0,4-1-5 0,0 2-3 16,-2-1-8-16,4 5-4 0,-2-2-10 0,0-3 1 15,0 0-11-15,4 1 0 0,-8 3-6 0,4-4-2 16,0-1-3-16,0 0 0 0,0 0-7 0,0-2-9 15,0-9-15-15,0 15-19 0,0-8-24 0,-2 0-25 16,2-7-25-16,0 12-26 0,2-7-32 0,-2-5-33 16,0 0-30-16,0 9-205 0,0-9-448 0,0 0 198 15</inkml:trace>
          <inkml:trace contextRef="#ctx0" brushRef="#br0" timeOffset="28792.9">4269 1633 113 0,'0'0'202'15,"0"0"-13"-15,-6 15-7 0,2-8-6 0,1 3-5 16,-1 0-8-16,-3 2-4 0,0 3-6 0,-1 2-9 16,1 0 0-16,1 1-2 0,-2 7-6 0,1-7-6 15,1 1-10-15,-2-2-7 0,2 9-6 0,1-6-8 16,1-1-6-16,2 5-3 0,2-3-6 0,0-1-4 15,2 5-7-15,0-8-6 0,3 8 0 0,1-7-12 16,-2-1-5-16,4 0-6 0,-2 0-3 0,-1-2-1 0,4-1-10 16,-2-3-21-16,-1 1-28 0,-1-3-34 15,1 1-31-15,-3 0-38 0,2-3-52 0,1 0-50 0,-3-1-241 16,-3-6-504-16,6 5 223 0</inkml:trace>
          <inkml:trace contextRef="#ctx0" brushRef="#br0" timeOffset="30553.29">5371 1957 118 0,'4'-4'213'0,"1"-2"-14"16,1-2-13-16,1 2-18 0,0-2-12 0,-2 0-9 0,1-1-13 15,-2 4-10-15,0-5-3 0,0 0-11 0,0 2-6 16,1-2-9-16,-3 2-6 0,0 1-1 0,-2 7-5 15,2-13 0-15,-2 8-7 0,0 5-1 0,4-9 0 16,-4 9-5-16,1-7 0 0,-1 7-5 0,0 0-5 16,3-7-5-16,-3 7-7 0,0 0-5 0,0 0-7 15,0 0-8-15,0 0-2 0,0 0-3 0,0 0 0 16,0 0-4-16,0 0 3 0,0 0 2 0,0 0 0 16,-14 21 4-16,12-11 12 0,-1-1-2 0,1 1 2 15,0 3 3-15,0-1 12 0,0 0 5 0,2 0-6 16,0 0 2-16,0 0 6 0,2 4-6 0,0 2 0 15,2-2 0-15,-4 0-5 0,3-5-4 0,-1 2-7 16,2-1 0-16,-2 0-3 0,0-2-6 0,4 0 4 16,-4 1-10-16,0-3-15 0,0 0-24 0,0-1-26 15,1-2-37-15,-3-5-34 0,2 14-30 0,-4-8-50 16,2-6-59-16,-3 9-68 0,3-9-165 0,-6 8-524 16,6-8 232-16</inkml:trace>
          <inkml:trace contextRef="#ctx0" brushRef="#br0" timeOffset="31191.2">5763 2000 119 0,'0'0'180'0,"0"0"-6"15,0 0-7-15,0 0-8 0,0 0-11 0,-6-2-8 16,6 2-3-16,0 0-3 0,0 0-11 0,0 0-4 15,0 0-7-15,0 0-6 0,0 0-6 0,0 0-9 16,0 0-6-16,0 0-7 0,0 0-6 0,0 0-6 16,0 0 1-16,0 0 2 0,0 0 7 0,0 0 6 15,0 0 1-15,0 0 2 0,0 0 2 0,27 7-4 16,-15-4-4-16,2-2-4 0,-3-1-4 0,2 3-3 16,4-2-6-16,1 0-5 0,-4-2-7 0,3 0 0 15,2 1-7-15,-6-2 0 0,8 2-3 0,-9-1-4 16,5 1 0-16,-3-1-5 0,-1 1-3 0,-1-3 0 15,-1 3-8-15,-2-2 3 0,-2 0-1 0,-7 2 0 16,13-2-7-16,-6-1 2 0,-7 3-1 0,0 0-1 0,12-1-2 16,-12 1-10-16,4-3-23 0,-4 3-19 0,0 0-20 15,0 0-28-15,0 0-21 0,0 0-24 16,0 0-20-16,0 0-20 0,0 0-12 0,-15-9-12 0,15 9-16 16,0 0-21-16,0 0-153 0,-8-5-417 0,8 5 185 15</inkml:trace>
          <inkml:trace contextRef="#ctx0" brushRef="#br0" timeOffset="31515.44">6230 1841 95 0,'0'0'219'0,"7"-4"-15"0,-7 4-17 15,0 0-22-15,0 0-22 0,0 0-8 0,0 0-4 16,0 0 0-16,0 0 3 0,3 15-6 0,-3-15-1 16,0 10-3-16,0-3-5 0,0-7 0 0,0 15-7 0,1-6 2 15,-2 3-4-15,2-2-2 0,-1 3-1 0,0-2-4 16,0 2 0-16,0-1-3 0,3 2-7 16,-3-1-10-16,2 1-3 0,-2-2-5 0,5 3-9 0,-3-3-4 15,-1-2-4-15,0 1-8 0,3 0-6 0,0-4-1 16,-3 2 0-16,0-2-8 0,1 1-9 15,0-2-16-15,-2-6-24 0,2 11-25 0,-2-11-26 16,2 8-37-16,-2-8-39 0,-2 7-40 0,2-7-45 0,0 0-38 16,-5 7-195-16,5-7-498 0,0 0 220 0</inkml:trace>
          <inkml:trace contextRef="#ctx0" brushRef="#br0" timeOffset="32524.5">6385 1515 118 0,'0'0'186'0,"0"0"-9"15,0 0-8-15,0 0-12 0,0 0-13 0,0 0-11 0,0 0-11 16,0 0-18-16,0 0-7 0,0 0 3 0,0 0-8 16,0 0-5-16,0 0 0 0,0 0-6 0,17 14-8 15,-11-8 3-15,1 0-4 0,0 2 0 0,2-1-4 16,0 2 6-16,0 1-10 0,4 2 5 0,0 1-4 16,1 0-1-16,0 0-4 0,0-1-2 0,-1 2-1 15,-1 0-3-15,3 1-5 0,-1-1-4 0,-1 2-4 16,-1-1-3-16,-1 1-1 0,1 1-7 0,-2-1 0 15,-3 1 0-15,3 0-1 0,-4-1-1 0,0 4-1 16,0-3 7-16,-1 0-3 0,1 0 3 0,-4 0-3 16,1-1-1-16,-2-3 2 0,-1 2 5 0,2-1-1 15,-2 3 10-15,0-2 0 0,-2-4-1 0,2 2-1 16,-1 3 1-16,-2-5 0 0,3 3 2 0,-2-4 4 16,0 0-9-16,1 2 1 0,-2-2 1 0,0 1-4 15,2 0 2-15,-3 0-2 0,2 0 3 0,-1-2-6 0,2 0 2 16,-2-1 6-16,-1-1-14 0,2 0 13 15,0-1-4-15,2-6 7 0,-6 12 4 0,2-6-8 16,4-6 0-16,-4 10-3 0,2-7-2 0,2-3 9 0,-5 7-6 16,5-7-3-16,-3 7-3 0,3-7 1 0,-5 4-4 15,5-4 0-15,0 0 6 0,0 0-9 16,-6 7 0-16,6-7 4 0,0 0-10 0,0 0 1 16,0 0-6-16,0 0 2 0,0 0 3 0,0 0-7 0,0 0-1 15,0 0 1-15,0 0-5 0,0 0 1 0,0 0 1 16,0 0 2-16,0 0 6 0,0 0-16 15,0 0-14-15,0 0-19 0,0 0-19 0,0 0-25 0,0 0-34 16,0 0-30-16,0 0-27 0,0 0-37 0,24-8-43 16,-24 8-52-16,0 0-40 0,0 0-262 0,3-7-646 15,-3 7 286-15</inkml:trace>
        </inkml:traceGroup>
        <inkml:traceGroup>
          <inkml:annotationXML>
            <emma:emma xmlns:emma="http://www.w3.org/2003/04/emma" version="1.0">
              <emma:interpretation id="{F584610E-6639-48A8-A55B-39DF3DB2CD94}" emma:medium="tactile" emma:mode="ink">
                <msink:context xmlns:msink="http://schemas.microsoft.com/ink/2010/main" type="inkWord" rotatedBoundingBox="8810,3410 9265,3386 9276,3596 8822,3620"/>
              </emma:interpretation>
            </emma:emma>
          </inkml:annotationXML>
          <inkml:trace contextRef="#ctx0" brushRef="#br0" timeOffset="43793.27">7284 2086 61 0,'0'0'169'0,"0"0"-2"0,0 0-2 0,0 0-4 15,0 0-1-15,16 11-7 0,-8-11-7 0,2 2-8 16,2-1-3-16,1 1-5 0,4 1-1 0,-1 2-3 16,3-4-9-16,0 1-5 0,-1 1-11 0,2 0-2 15,2-2-5-15,-3 3-7 0,-1-2-5 0,3 1-13 16,-5-2-1-16,-2-1-9 0,5 2-5 0,-7-2-4 15,0 2-7-15,-1-2-2 0,-1 3-9 0,-2-3 1 16,-1 1-7-16,-7-1-7 0,14 1-16 0,-7-1-16 16,-7 0-24-16,7 3-23 0,-7-3-24 0,0 0-31 15,0 0-29-15,12-1-25 0,-12 1-40 0,0 0-158 16,0 0-397-16,0 0 176 0</inkml:trace>
          <inkml:trace contextRef="#ctx0" brushRef="#br0" timeOffset="43473.55">7311 1963 6 0,'0'0'220'0,"0"0"-13"15,-5-6-12-15,5 6-9 0,0 0-10 0,0 0-11 16,-8-3-14-16,8 3-5 0,0 0-9 0,0 0-12 15,-8-2-8-15,8 2-8 0,0 0-10 0,0 0-10 16,0 0-8-16,0 0-9 0,0 0-10 0,0 0-7 0,0 0-6 16,0 0-3-16,0 0-5 0,0 0-4 15,0 0 2-15,0 0 2 0,0 0 4 0,0 0 3 16,0 0-1-16,31 5-3 0,-22-3-3 0,2-1-1 0,2 3-3 16,-1-2-2-16,3-2 1 0,2 0-3 15,-4 2-3-15,2 0-1 0,1-1-6 0,1-1-1 0,3 3-2 16,-2-3-1-16,2 0-4 0,-3 1 1 0,2 1-4 15,3-4 3-15,-4 2-6 0,1 0 4 0,-3 0-5 16,-3-1 2-16,0 1-3 0,-3 0 2 0,-1-3-1 16,0 3-3-16,1 0 2 0,-10 0-4 0,14 3-1 15,-14-3 4-15,11-3-6 0,-11 3 0 0,9 0-10 16,-9 0 1-16,0 0-10 0,0 0-9 0,0 0-13 16,0 0-8-16,8 3-10 0,-8-3-14 0,0 0-6 15,0 0-19-15,0 0-18 0,0 0-15 0,0 0-26 16,0 0-8-16,-23 4-12 0,15-3-179 0,8-1-386 15,-13 0 172-15</inkml:trace>
        </inkml:traceGroup>
        <inkml:traceGroup>
          <inkml:annotationXML>
            <emma:emma xmlns:emma="http://www.w3.org/2003/04/emma" version="1.0">
              <emma:interpretation id="{6AD92AB1-126A-4640-916D-F795619E4FB0}" emma:medium="tactile" emma:mode="ink">
                <msink:context xmlns:msink="http://schemas.microsoft.com/ink/2010/main" type="inkWord" rotatedBoundingBox="9849,2696 10857,2642 10915,3726 9907,3780"/>
              </emma:interpretation>
            </emma:emma>
          </inkml:annotationXML>
          <inkml:trace contextRef="#ctx0" brushRef="#br0" timeOffset="47995.37">9047 1347 189 0,'0'0'237'0,"11"0"-15"0,-11 0-13 0,10 0-10 16,-10 0-3-16,9-1-5 0,-9 1-10 0,12 1-9 0,-12-1-10 15,12 0-7-15,-5 0-10 0,-7 0-16 0,13 0-10 16,-6 0-11-16,-7 0-11 0,13 0-7 16,-13 0-9-16,11 0-12 0,-11 0 1 0,10 0-14 0,-10 0-7 15,9 0-14-15,-9 0-18 0,0 0-23 0,10-2-25 16,-10 2-24-16,0 0-27 0,0 0-21 0,0 0-18 15,0 0-25-15,7-3-31 0,-7 3-32 0,0 0-166 16,3-7-406-16,-3 7 180 0</inkml:trace>
          <inkml:trace contextRef="#ctx0" brushRef="#br0" timeOffset="48226.83">9318 1185 36 0,'0'0'231'15,"0"0"-17"-15,0 0-22 0,0 0-21 0,0 0-19 16,0 0-14-16,0 0 1 0,0 0 1 0,0 0-5 16,0 0 0-16,6 18-2 0,-8-10-7 0,1 2-7 15,-2-2-5-15,1 3-9 0,1 1-4 0,-1-1-15 16,-1 4-8-16,0-3-7 0,2 4-7 0,-3 1-3 16,1-1-9-16,0-1 1 0,0 2-7 0,-1-2-7 15,1 2-27-15,-1-2-27 0,1 1-30 0,-1-1-37 16,0 1-42-16,3-3-43 0,1-1-57 0,-1-1-157 15,1-1-413-15,0-1 182 0</inkml:trace>
          <inkml:trace contextRef="#ctx0" brushRef="#br0" timeOffset="47737.01">8754 1303 30 0,'0'0'223'0,"0"0"-11"0,0 0-13 15,0 0-8-15,0 0-6 0,0 0-7 0,0-10-6 0,0 10-6 0,0 0-8 16,0 0-11-16,0 0-7 0,0 0-13 0,0 0-11 16,0 0-12-16,0 0-12 0,0 0-12 15,0 0-10-15,0 0-11 0,0 0-1 0,0 0-9 0,0 0-4 16,0 0-4-16,0 0-3 0,0 0-4 16,-2 26 2-16,2-26-3 0,1 14 0 0,-1-7-5 15,0-7-3-15,0 12-1 0,0-5-1 0,0-7-3 0,1 13-1 16,-1-7-1-16,0 1-4 0,0-7-1 0,-1 13 1 15,1-13-2-15,-1 12 0 0,1-12-4 0,0 9 6 16,0-9-7-16,-3 8 2 0,3-8-2 16,0 0 1-16,0 8-2 0,0-8 2 0,0 0 1 0,0 0-2 15,-1 6 4-15,1-6-2 0,0 0 1 0,0 0 1 16,0 0 2-16,0 0-3 0,0 0-1 0,0 0 1 16,0 0-3-16,0 0-1 0,0 0-5 0,0 0 2 15,2-29-12-15,1 22-2 0,0-3-3 0,0-1-3 16,1 3-4-16,3-2 0 0,-2-1-2 0,-1 1 1 15,1-2 3-15,-1 3 0 0,1 0 3 0,1-1 2 0,-1 3 0 16,-1-2 7-16,0 4-6 0,-2-2 4 16,2 2-1-16,1 0 2 0,-5 5 0 0,5-11 4 15,-2 7-2-15,-3 4 0 0,4-6 2 0,-4 6-1 16,4-7 1-16,-4 7 1 0,0 0 0 0,3-4 0 16,-3 4 0-16,0 0 0 0,0 0 1 0,0 0 0 0,6-5 1 15,-6 5-3-15,0 0 0 0,0 0 1 16,0 0 0-16,0 0 0 0,14 8-1 0,-14-8 5 0,3 8 0 15,-3-8 15-15,4 10-6 0,-2-1 3 0,0-2 1 16,-1 3 9-16,1-1 9 0,-4 1-3 0,6 2 1 16,-3-2 0-16,-1-1-1 0,2 1-2 0,-2-3-2 15,0 2 2-15,0 0-6 0,1 2-1 0,-2-4-4 16,1 2 1-16,-2-2 0 0,2-7 0 0,0 14-1 16,0-6-1-16,0-8-4 0,-1 12 2 0,1-12-5 15,-2 9-15-15,2-9-22 0,-2 10-23 0,2-10-25 16,-1 7-27-16,1-7-23 0,0 0-27 0,0 9-23 15,0-9-34-15,0 0-225 0,0 0-473 0,0 0 209 16</inkml:trace>
          <inkml:trace contextRef="#ctx0" brushRef="#br0" timeOffset="45103.28">9288 1635 39 0,'0'0'198'0,"1"-9"-17"16,-1 9-18-16,0 0-9 0,0 0-14 0,0 0-10 16,0 0-10-16,-15-7-11 0,15 7-1 0,-12-2-10 15,1 1-4-15,1-1-7 0,-3-1 1 0,3 1-7 16,-3 1-4-16,-5 1-5 0,0-1-4 0,-1 1-8 15,-1 1-2-15,-2-2-5 0,0 1-4 0,-5 0-2 16,-2 1-7-16,0 0 0 0,-1-1-5 0,1 2-3 16,-3-1-2-16,0 0-4 0,-1 0-1 0,0 1-5 15,1-2-3-15,-1 0-3 0,-2 2 1 0,-2-4 0 16,4 3-1-16,1-1-1 0,1 1-2 0,1 2 0 16,2-3-1-16,7 3 5 0,1-3-7 0,1 0-2 15,1 0 3-15,4 0-2 0,1 0 0 0,2 1-1 16,2 0 1-16,1 1-4 0,8-2 4 0,-14 1-2 15,14-1 0-15,-12 1-1 0,12-1-2 0,-10 0 1 0,10 0 0 16,0 0-3-16,-7 1 1 0,7-1-1 16,0 0 2-16,0 0-2 0,-8 2 1 0,8-2-4 15,0 0 4-15,0 0-3 0,0 0 3 0,0 0 0 16,0 0 0-16,0 0 1 0,0 0-1 0,0 0 3 0,0 0 0 16,0 0-1-16,25 8 1 0,-16-6 3 0,2 1 5 15,1-2-6-15,0 1 2 0,2-1 0 0,-3 2 0 16,3-3-2-16,3 3-1 0,1 1-2 0,-2-1 0 15,2-1 0-15,3 0 3 0,-1 1 0 0,-3 0-3 16,1 1 2-16,-1-1 0 0,0-2-3 0,-3 2 0 16,0 0 0-16,-1 0-2 0,0 1 0 0,5 1-1 15,-7 0 0-15,2-2-2 0,-3 2 3 0,-1-1 0 16,2 1 0-16,-3 0-2 0,1 0 2 0,-3 0-1 16,1 1 1-16,-2-2 0 0,-1 0-2 0,-2 3 3 15,-2-7-2-15,7 10 0 0,-6-5 0 0,-1-5-1 16,-3 13 3-16,0-6 1 0,-2 0 1 0,-2 3-2 15,-1-1 1-15,-2-2-2 0,-3 4 2 0,0-2 0 16,0 4 1-16,-4-4-2 0,3 0 2 0,-2 3-2 16,0-2-1-16,-2 2 0 0,3-2 6 0,0 1-6 15,-1 0 3-15,2-1-2 0,0 1 1 0,3 0-1 16,-3 1 0-16,3-3 1 0,2 1-1 0,1-3 2 16,0 3-2-16,-2 2 2 0,1 0-5 0,2-3 3 0,0 4 2 15,2-1-2-15,-2-4 2 0,2 4 0 16,1-1 0-16,-1-2-3 0,3 0 4 0,-2-1-2 15,0 3 3-15,3-3 2 0,-2-1 3 0,3-7-3 16,-2 13 0-16,2-6 1 0,0-7 2 0,1 11 3 16,0-3 5-16,2-1 2 0,-1-2 6 0,2 0-3 15,0 2 2-15,2-4 4 0,2 2 0 0,3 4 2 16,-2-4-1-16,2 1-2 0,3-2-2 0,3 1-2 0,2-1 1 16,2 0-7-16,-1-2 1 0,2 0-2 15,8 3-3-15,-10-5 1 0,11 2-1 0,-3-1-3 0,0 0-3 16,1 0 3-16,-1 1-2 0,-1-2 0 0,-4 1-4 15,-2 0 2-15,1-2-1 0,0 0-2 0,1 1-1 16,-1 0 0-16,-3 0 2 0,1 0 1 0,-1 1 0 16,-2-2-4-16,1-2 2 0,-5 2 2 0,1 0-1 15,-1 1 0-15,-1-2-3 0,-1 0 3 0,0 1-3 16,-3-1 0-16,-2 0 1 0,-6 2-3 0,13-2 2 16,-13 2-4-16,9-4-8 0,-9 4-15 0,6-2-20 15,-6 2-23-15,0 0-26 0,0 0-25 0,0 0-27 16,0 0-23-16,0 0-19 0,-24-2-40 0,24 2-180 15,-22 0-441-15,8 0 195 0</inkml:trace>
        </inkml:traceGroup>
        <inkml:traceGroup>
          <inkml:annotationXML>
            <emma:emma xmlns:emma="http://www.w3.org/2003/04/emma" version="1.0">
              <emma:interpretation id="{CD98B584-0838-4FEF-B046-652DB1463AE6}" emma:medium="tactile" emma:mode="ink">
                <msink:context xmlns:msink="http://schemas.microsoft.com/ink/2010/main" type="inkWord" rotatedBoundingBox="11295,2923 12058,2882 12095,3567 11332,3608"/>
              </emma:interpretation>
            </emma:emma>
          </inkml:annotationXML>
          <inkml:trace contextRef="#ctx0" brushRef="#br0" timeOffset="49603.85">9986 1544 180 0,'0'0'222'0,"-2"7"-13"0,2-7-15 0,0 0-10 16,-2 7-11-16,2-7-12 0,0 0-7 16,0 0-4-16,0 0-9 0,2 11-14 0,-2-11-7 0,0 0-4 15,1 6-11-15,-1-6-6 0,0 0-5 0,0 0-4 16,2 8-5-16,-2-8 2 0,0 0 1 15,0 0-1-15,4 4-3 0,-4-4 1 0,0 0-5 0,0 0 3 16,12 0-7-16,-12 0 1 0,0 0-9 16,10-7-7-16,-10 7-7 0,9-5-1 0,-9 5-3 0,6-6-5 15,-3 2-3-15,-3 4-7 0,5-7-5 0,-5 7-1 16,2-9-5-16,-2 9-7 0,3-8-20 0,-3 8-18 16,1-6-25-16,-1 6-27 0,0 0-34 0,0 0-37 15,0 0-28-15,-7-6-23 0,7 6-28 16,0 0-32-16,0 0-182 0,0 0-474 0,0 0 211 0</inkml:trace>
          <inkml:trace contextRef="#ctx0" brushRef="#br0" timeOffset="50511.6">10294 1484 112 0,'0'0'232'16,"0"0"-21"-16,0 0-12 0,0 0-11 0,2-6-16 15,-2 6-11-15,0 0-8 0,4-5-9 0,-4 5-11 16,0 0-9-16,6-7-13 0,-6 7-4 15,6-4-9-15,-6 4-8 0,6-4-12 0,-6 4-4 0,8-5-3 16,-8 5-7-16,6-5-6 0,-6 5-5 0,10-4-5 16,-10 4-5-16,10-4-5 0,-3 1 0 0,-7 3-5 15,10-2-3-15,-10 2-5 0,11-1 1 0,-11 1-6 16,11-2 0-16,-11 2-3 0,9 0-1 0,-9 0-5 16,0 0 0-16,0 0-3 0,12 3-1 0,-12-3-2 15,6 2 4-15,-6-2-4 0,3 4 1 0,-3-4-1 16,3 8 0-16,-3-8 0 0,1 9 1 0,-1-9 3 15,0 12 0-15,0-12 8 0,0 12-4 0,-2-4 1 16,-1 0 2-16,2 0 0 0,-2 1 3 0,-1 0 5 16,1 2-4-16,-1-2-4 0,-2 3 4 0,0-3 1 15,1 1 0-15,0 2 0 0,0-3-2 0,-4 2-2 16,3 0-1-16,-1-1 1 0,-4 2-1 0,2-3 0 16,0 1 2-16,-1-2-6 0,1 0 4 0,1-1-3 15,-1 2-1-15,0-1-1 0,2 0-1 0,0-2 0 16,0-3-2-16,0 2 1 0,3 0-1 0,-1 0-2 0,0 0 1 15,5-5-1-15,-9 6 0 0,9-6-1 0,-5 4 0 16,5-4-1-16,0 0-1 0,-4 7 1 0,4-7 1 16,0 0 2-16,0 0 1 0,-6 2 1 0,6-2 5 15,0 0 2-15,0 0 2 0,0 0-5 0,0 0-2 16,0 0-1-16,0 0-2 0,0 0-2 0,19-14 0 16,-13 10-4-16,-1 0-1 0,2 0 7 0,-1 1-7 15,4-2 0-15,-2 3 0 0,-1-1 1 0,0 0-1 16,-7 3 1-16,17-4 5 0,-12 3-11 0,-5 1 3 15,14-2-1-15,-8 2-1 0,-6 0-1 0,11 2 0 16,-11-2 1-16,10 3-2 0,-5-1 1 0,-5-2 1 16,8 6-1-16,-3-2 5 0,0-1-5 0,0 4 6 15,-3-2-5-15,3-1 5 0,-1 2-2 0,3-1 1 0,-2-1-1 16,1-1 1-16,-1 1 3 0,2-1-5 16,-7-3 4-16,11 4 1 0,-5-1 1 0,1-1 0 15,-1 1 4-15,2-3-3 0,0 2-5 0,-8-2 4 16,12 0 2-16,-12 0-1 0,14 0-3 0,-14 0 1 0,12-2-8 15,-5-1-17-15,-7 3-20 0,12-2-26 16,-12 2-34-16,9-3-39 0,-9 3-41 0,8-3-59 16,-8 3-258-16,0 0-539 0,0 0 238 0</inkml:trace>
          <inkml:trace contextRef="#ctx0" brushRef="#br0" timeOffset="48907.96">9790 1988 86 0,'0'0'277'0,"9"-7"-14"0,-9 7-12 0,6-6-21 0,-6 6-17 15,7-7-10-15,-3 4-14 0,0-2-15 16,1-1-8-16,4 1-9 0,-1-2-8 0,1-2-12 0,1 2-5 16,0-1-8-16,-1 0-8 0,1-1-11 0,1 1-3 15,-2-1 0-15,2 0-15 0,-3 0-5 16,1 2-10-16,-1-2 5 0,-1 4-4 0,-1 0 3 16,-2 0-3-16,2 1 2 0,-2-2-3 0,-4 6-8 0,5-4-13 15,-5 4-6-15,0 0-5 0,6-5-9 0,-6 5-6 16,0 0-1-16,0 0-1 0,0 0-9 15,0 0 7-15,0 0-5 0,-16 19-1 0,9-12-7 0,1 1 9 16,-1 1-7-16,-3 2 0 0,2-2-2 0,-2 5 11 16,0 1-4-16,1-1-2 0,0 0 0 0,2-3 0 15,0 3 4-15,0 2 3 0,2-1-6 0,0 1 5 16,0 1 0-16,2-8 1 0,1 3-2 0,1-3 7 16,-1 2-1-16,2-1-4 0,2-3 5 0,1 4-4 15,0-5 4-15,3-1 1 0,-1 2-3 0,2-2 6 16,-1 2 1-16,6-2-5 0,-3 0-2 0,3-2-1 15,-1-2 1-15,-1 2-9 0,2-2 0 0,-1-2 2 16,0 1-15-16,-1-2-20 0,-1 0-23 0,3-1-53 16,-4-2-32-16,-1-2-41 0,-2-1-48 0,0-1-56 0,-1-2-52 15,-1-2-278-15,-2-5-651 0,2-2 288 16</inkml:trace>
        </inkml:traceGroup>
        <inkml:traceGroup>
          <inkml:annotationXML>
            <emma:emma xmlns:emma="http://www.w3.org/2003/04/emma" version="1.0">
              <emma:interpretation id="{E45FD2F3-3171-4502-BF6C-2FCC65B76D9F}" emma:medium="tactile" emma:mode="ink">
                <msink:context xmlns:msink="http://schemas.microsoft.com/ink/2010/main" type="inkWord" rotatedBoundingBox="12784,3278 13318,3250 13331,3487 12797,3516"/>
              </emma:interpretation>
            </emma:emma>
          </inkml:annotationXML>
          <inkml:trace contextRef="#ctx0" brushRef="#br0" timeOffset="58924.02">11270 1825 115 0,'0'0'136'16,"0"0"-3"-16,0 0-13 0,0 0-6 0,0 0-14 15,0 0-2-15,0 0-7 0,-10-2-4 0,10 2-2 16,0 0-4-16,0 0-9 0,0 0 1 0,0 0 4 15,-9-2-1-15,9 2-5 0,0 0 2 0,0 0-2 16,0 0-4-16,0 0-1 0,0 0-6 0,0 0-1 0,0 0 1 16,0 0-11-16,0 0 3 0,0 0 0 0,0 0-6 15,0 0 0-15,0 0-7 0,0 0 1 0,0 0-7 16,0 0 3-16,0 0-5 0,0 0-5 0,0 0 3 16,0 0-2-16,0 0 0 0,0 0-2 0,0 0-5 15,0 0 1-15,0 0-1 0,0 0-9 0,0 0 3 16,0 0 2-16,0 0-3 0,0 0 3 0,0 0-5 15,0 0-1-15,0 0 1 0,0 0 1 0,0 0-4 16,31-2 0-16,-31 2-1 0,13 0-1 0,-13 0-3 16,15 0 3-16,-8 0-1 0,1-1 0 0,4 2 5 0,-3-1-2 15,2 0-2-15,0-3 1 0,2 5 3 0,1-4-2 16,-2 2-1-16,2 0 2 0,-1 0-2 16,1 0 1-16,-3 0 1 0,7 0-1 0,-5 0-1 0,-1 0 3 15,1 0-2-15,1 0 4 0,-2 0-1 16,1 0 0-16,-3 0 3 0,2 0-2 0,1 0 0 15,-1 0 1-15,-2 0 1 0,-2 0-1 0,3 0 1 0,-1 2 3 16,-10-2-1-16,16 0 3 0,-9-2 3 0,-7 2 2 16,14 0-1-16,-2 0 2 0,-12 0 1 0,11 0-1 15,-4-2 1-15,-7 2 1 0,11-1-4 0,-11 1 3 16,12 0-3-16,-12 0-2 0,10-2 2 0,-10 2-3 16,10 0-2-16,-10 0 4 0,0 0-3 0,12-1 6 15,-12 1-10-15,0 0 5 0,9-1-7 0,-9 1 5 16,0 0-4-16,0 0-2 0,0 0-2 0,9 0 0 15,-9 0 2-15,0 0-5 0,0 0 3 0,0 0-6 16,0 0 0-16,0 0-2 0,0 0-13 0,0 0-13 16,5-5-16-16,-5 5-18 0,0 0-23 0,0 0-23 0,0 0-24 15,0 0-23-15,0 0-19 0,0 0-29 16,0 0-31-16,0 0-177 0,-27 9-440 0,20-9 195 16</inkml:trace>
          <inkml:trace contextRef="#ctx0" brushRef="#br0" timeOffset="59750.32">11289 2005 22 0,'0'0'190'0,"0"0"-9"0,0 0-9 16,0 0-13-16,0 0-4 0,0 0-12 0,0 0-6 15,0 0-10-15,0 0-12 0,0 0-2 0,0 0-10 16,0 0-5-16,0 0-8 0,0 0-4 0,0 0-7 16,0 0-7-16,0 0-6 0,0 0-4 0,0 0-5 0,0 0-8 15,0 0-1-15,0 0-2 0,0 0-2 16,9 4 0-16,-9-4-2 0,0 0-3 0,0 0-2 0,14-1-3 16,-14 1-4-16,0 0 1 0,9 0-3 0,-9 0-3 15,0 0 1-15,12 0-1 0,-12 0-2 0,0 0 0 16,11 0-1-16,-11 0 0 0,9 0-1 0,-9 0 7 15,12 1-10-15,-12-1-1 0,11 0 1 0,-11 0-1 16,15-1-3-16,-8 2-2 0,-7-1-1 16,15 0 2-16,-7 1-1 0,2-1 5 0,-1 2-3 0,0-2 0 15,1 1 1-15,0-1 6 0,1 0 0 0,1 0-2 16,-2 3 3-16,1-3-4 0,1 1 1 0,0 0 1 16,1 1 0-16,-2-2-3 0,2 2 1 0,-3-2 4 15,2 3-5-15,-2-6-1 0,0 6 1 0,-2-3-3 0,-8 0 1 16,19 1 2-16,-11-1-4 0,-2 3 3 15,-6-3-4-15,11 2 2 0,-4-2-2 0,-7 0 4 16,0 0-5-16,15 0 4 0,-15 0 0 0,7 0-3 0,-7 0 2 16,0 0 1-16,0 0 5 0,10-1-6 0,-10 1 3 15,0 0 2-15,0 0 6 0,6 4-5 16,-6-4 1-16,0 0-4 0,0 0 4 0,0 0-6 16,0 0 1-16,0 0 0 0,0 0-3 0,8 0 2 0,-8 0-5 15,0 0 1-15,0 0-2 0,0 0-9 0,0 0-16 16,0 0-13-16,0 0-23 0,0 0-27 0,0 0-27 15,0 0-31-15,0 0-40 0,0 0-30 0,0 0-34 16,0 0-230-16,0 0-508 0,-31-2 225 0</inkml:trace>
        </inkml:traceGroup>
        <inkml:traceGroup>
          <inkml:annotationXML>
            <emma:emma xmlns:emma="http://www.w3.org/2003/04/emma" version="1.0">
              <emma:interpretation id="{6EE17F52-7317-42A2-8F9E-E04A4FBEF125}" emma:medium="tactile" emma:mode="ink">
                <msink:context xmlns:msink="http://schemas.microsoft.com/ink/2010/main" type="inkWord" rotatedBoundingBox="13858,2654 16389,2518 16416,3028 13885,3164">
                  <msink:destinationLink direction="with" ref="{9A700CE1-A234-4840-A311-8786A408FC44}"/>
                </msink:context>
              </emma:interpretation>
            </emma:emma>
          </inkml:annotationXML>
          <inkml:trace contextRef="#ctx0" brushRef="#br0" timeOffset="80596.06">12334 1350 145 0,'-2'-6'263'16,"2"6"-12"-16,0 0-18 0,0 0-17 0,5-9-14 16,-5 9-11-16,0 0-12 0,5-6-9 0,-5 6-11 15,3-6-12-15,-3 6-14 0,0 0-5 0,0 0-20 16,5-5-10-16,-5 5-10 0,0 0-14 0,0 0-7 15,0 0-8-15,0 0-7 0,0 0-7 0,0 0-3 16,0 0-1-16,0 0-7 0,1 17-3 0,-1-17-6 16,2 11-1-16,-2-11-2 0,0 12-1 0,1-6-1 15,-1 3-3-15,-1-1-2 0,2 2 0 0,-1-10 0 16,0 17-4-16,1-7 1 0,1-1-4 0,-2-1 5 16,1-2 2-16,-1-6-7 0,0 16 1 0,1-11-4 0,-1 3 0 15,0-8 1-15,1 9-1 0,-1-9 0 0,4 11 1 16,-4-11 1-16,1 6-1 0,-1-6-3 0,0 0 3 15,3 8 1-15,-3-8-3 0,0 0 2 16,0 0 2-16,0 0-2 0,2 6-1 0,-2-6 5 0,0 0 4 16,0 0-3-16,0 0-4 0,0 0-1 0,0 0-2 15,0 0 3-15,0 0-6 0,0 0 4 16,9-18-5-16,-7 11 3 0,-2 7-1 0,1-12 1 0,2 4-8 16,-1-1-1-16,4-3-6 0,0 4 1 0,-1-3-2 15,0 1 2-15,1 0 1 0,2 0-7 0,-2 0 2 16,2-1-1-16,1 1 1 0,-2 0 4 0,0 3 1 15,2-1 0-15,0-1-2 0,-2 1 4 0,2 1 1 16,0-1 0-16,-1 2 1 0,0-1-1 0,0 2 3 16,0-2 4-16,-3 2-5 0,2 0 0 0,0 2 4 15,1-1-5-15,-4 0 4 0,-4 4-1 0,10-5 0 16,-4 1 0-16,-6 4-4 0,9-3 5 0,-9 3-1 16,8 0-4-16,-8 0 0 0,0 0 5 0,11 6-2 15,-7-2 1-15,-1 2 0 0,1 1 0 0,-2-1 5 16,1 5 2-16,-2-2-3 0,0 1 4 0,2 1-1 15,-2-1 6-15,1 2-5 0,-2-1-1 0,3-2-1 16,-2 3 8-16,-1-1-4 0,2 2-2 0,-2-4 0 16,1 3-2-16,-1-3 5 0,1-4 0 0,-1 4-4 0,0-1-1 15,0-8 2-15,0 15 1 0,0-9-3 0,0-6 4 16,0 11-6-16,0-6 3 0,0-5-10 0,0 9-15 16,0-9-23-16,2 8-19 0,-2-8-25 15,0 9-26-15,0-9-32 0,0 8-33 0,0-8-26 16,0 0-45-16,0 0-132 0,5 4-414 0,-5-4 184 0</inkml:trace>
          <inkml:trace contextRef="#ctx0" brushRef="#br0" timeOffset="80929.12">13052 1221 115 0,'5'-4'239'15,"-5"4"-19"-15,0 0-18 0,0 0-21 0,0 0-18 16,0 0-10-16,0 0-4 0,0 0-3 0,0 0-11 16,-16 18 0-16,11-11 3 0,-1 3-8 0,-1 1-8 15,-2 2-5-15,2 1-10 0,0 1-1 0,-2-1-13 16,0 2-5-16,1-1-10 0,2-1-7 0,1 3-9 15,0 0-1-15,1-2-6 0,1-3-5 0,2 4 0 16,0-3-9-16,1 4 3 0,2-5-7 0,0 3-6 16,-1-2 0-16,1-1-3 0,2-1-15 0,0 1-23 0,0-2-24 15,0 0-24-15,0-1-28 0,-1-2-29 16,1-2-43-16,0 2-41 0,2-5-40 0,-6-2-177 0,9 6-449 16,-2-5 198-16</inkml:trace>
          <inkml:trace contextRef="#ctx0" brushRef="#br0" timeOffset="81439.57">13245 1367 33 0,'0'0'180'15,"0"0"-19"-15,0 0-19 0,0 0-7 0,0 0-7 16,0 0 2-16,6 16 7 0,-4-10-1 0,-2-6-4 15,3 16-8-15,-1-9-8 0,0-1-5 0,-2 3-4 16,4 0-2-16,-3-4-14 0,0 3-4 0,1 0-7 16,0 0-1-16,-2 0-8 0,2-2-7 0,-2-6-7 15,1 11-3-15,-1-11-7 0,1 8-3 0,-1-8-5 0,2 11-2 16,-2-11-4-16,0 0-3 0,0 6 1 16,0-6-2-16,0 0 1 0,0 0 3 0,0 0 9 15,0 0-3-15,0 0-5 0,0 0-3 0,0 0-2 16,0 0-7-16,15-20-6 0,-11 13 0 0,1-3-13 0,0 0-10 15,0 0-1-15,2-4-3 0,0 4 4 16,2-4-5-16,-1 6 3 0,-2-3 0 0,2 0 0 16,-2 2 3-16,1 0-2 0,0 1 0 0,-1-2 5 0,-2 3-4 15,3 1 3-15,0-2 4 0,-2 4 2 16,2-1-1-16,-2 1 4 0,0 1 3 0,-5 3-3 0,10-4 1 16,-10 4 5-16,9-2-4 0,-9 2 3 15,13 0-1-15,-13 0 0 0,9 4-1 0,-4-2-2 0,1 1 7 16,1 2 5-16,-1 2 1 0,0 2 9 0,1-3 8 15,2 4-8-15,-4 0 0 0,1-1 2 0,-1 1-5 16,1 2 4-16,-2-2-9 0,2 0 2 0,-1-1-4 16,-3 1-1-16,1 0-2 0,0 0-1 0,-1-2-4 15,-1 0 2-15,-1 0-17 0,2 1-18 0,-2-9-24 16,-2 14-29-16,1-6-37 0,-3-2-50 0,4-6-41 16,-4 10-55-16,4-10-161 0,-5 4-454 0,5-4 201 15</inkml:trace>
          <inkml:trace contextRef="#ctx0" brushRef="#br0" timeOffset="81695.88">13842 1453 154 0,'12'-1'248'0,"-3"0"-20"0,-2-1-15 0,5 1-15 16,1 0-12-16,-2 1-13 0,4 0-9 15,2 0-9-15,-3 0-10 0,-1-1-7 0,7-1-14 16,-1 2-10-16,-1-3-12 0,4 3-9 0,-4 0-10 0,1-2-7 16,-1 2-8-16,-4 0-3 0,-1-2-10 0,1 1-6 15,-3 1-13-15,2 0-15 0,-4-1-20 0,-1 0-20 16,-8 1-24-16,13-2-27 0,-13 2-41 0,10-3-55 16,-10 3-49-16,5-2-163 0,-5 2-409 0,0 0 182 15</inkml:trace>
          <inkml:trace contextRef="#ctx0" brushRef="#br0" timeOffset="81954.53">14118 1279 255 0,'0'0'274'0,"0"0"-27"15,0 0-29-15,0 0-24 0,0 0-22 0,0 0-13 16,0 0-14-16,0 0-13 0,0 0-3 0,-4 28 1 15,3-18-9-15,1 1-12 0,-3 1-7 0,1 3 0 16,-2-2-9-16,3 0-8 0,-2 4-9 0,1-5-7 16,-2 3-8-16,1-3-1 0,2 4-10 0,-2-4-2 15,1 1-5-15,0-3-3 0,0 2-4 0,1-1-1 0,-4-3-13 16,3 3-20-16,1-2-21 0,-2-2-23 16,2 0-29-16,-1-2-33 0,2-5-37 0,-2 12-34 15,2-12-40-15,-1 7-192 0,1-7-442 0,0 0 196 16</inkml:trace>
          <inkml:trace contextRef="#ctx0" brushRef="#br0" timeOffset="82217.32">14414 1335 178 0,'0'0'205'0,"5"10"-11"0,-2-3-17 0,-1-1-14 16,0 0-6-16,0 4-9 0,0 1-14 0,1 1-15 15,-2-1-10-15,2 1-12 0,0 0-7 0,-2 0-9 16,1 0-7-16,-2-1-9 0,2 1-4 0,-2-1-3 16,1-1-10-16,-2 0-13 0,1-1-26 0,0-1-24 15,0-8-28-15,0 12-37 0,0-12-36 0,0 7-33 16,0-7-152-16,-3 6-324 0,3-6 144 0</inkml:trace>
          <inkml:trace contextRef="#ctx0" brushRef="#br0" timeOffset="82602.31">14750 1066 184 0,'0'0'203'16,"0"0"-15"-16,0 0-11 0,0 0-9 0,14 14-5 15,-9-7-9-15,0 3-1 0,3 4-1 0,3 1-7 16,-3 2-10-16,1 0-6 0,2 5-5 0,2 0-12 16,-4-3-10-16,-3 0-6 0,2 6-9 0,-2-2-10 15,-2 2-4-15,-1-7-6 0,-2 3-7 0,-5 3-6 16,2-4-2-16,-5 0-3 0,0-3-5 16,-6 6-2-16,0-8-11 0,-1 0-19 0,0 0-21 0,-1-1-24 15,1 0-25-15,-4-4-32 0,2 1-33 0,0-2-27 16,4-2-27-16,0-2-38 0,0 0-148 0,2-3-394 15,4 0 174-15</inkml:trace>
        </inkml:traceGroup>
        <inkml:traceGroup>
          <inkml:annotationXML>
            <emma:emma xmlns:emma="http://www.w3.org/2003/04/emma" version="1.0">
              <emma:interpretation id="{8141A982-A588-480E-88B3-270F9D5A85F6}" emma:medium="tactile" emma:mode="ink">
                <msink:context xmlns:msink="http://schemas.microsoft.com/ink/2010/main" type="inkWord" rotatedBoundingBox="16686,2544 19196,2409 19237,3175 16727,3309">
                  <msink:destinationLink direction="with" ref="{9A700CE1-A234-4840-A311-8786A408FC44}"/>
                </msink:context>
              </emma:interpretation>
            </emma:emma>
          </inkml:annotationXML>
          <inkml:trace contextRef="#ctx0" brushRef="#br0" timeOffset="82968.38">15456 1070 66 0,'0'0'257'0,"-19"7"-13"15,7-1-15-15,-6 3-17 0,0 4-12 0,-5 3-4 0,2 2-14 16,0 0-5-16,1 4-15 0,1 1-6 0,0-2-9 16,1 5-8-16,5-2-15 0,-2-1-6 15,3 0-18-15,3 0-5 0,0-1-4 0,4-3-13 0,1 0-8 16,0 1-1-16,2-1-8 0,0 1-6 0,4-2-6 16,0 0-6-16,1-1-18 0,-2 1-29 0,1-6-35 15,0 0-41-15,2-2-47 0,1-1-60 0,3-1-52 16,-3-4-207-16,1-1-481 0,1-3 214 0</inkml:trace>
          <inkml:trace contextRef="#ctx0" brushRef="#br0" timeOffset="83522.92">15703 1252 211 0,'6'-4'211'15,"2"-2"-17"-15,3-1-8 0,-2 1-12 0,2-2-7 16,-1 1-12-16,3 2-11 0,-2-2-7 0,3 3-8 0,-2-1-10 16,-2 1-6-16,3-1-6 0,-3 2-12 0,-1 0-5 15,-4 1-12-15,3 0-9 0,-8 2-8 0,11-2-11 16,-11 2-5-16,11 2-4 0,-8 2-6 0,-3-4-2 16,4 12-4-16,-4-4-2 0,0-2 0 0,-2 7-1 15,-3 2 2-15,-1 1 1 0,-1 1 2 0,-2-1-1 16,-1-1 5-16,-3 2-8 0,0-1-1 0,-5 2 1 15,0 2-1-15,4-6 0 0,-2 2-2 0,-5-1-3 16,3-2 1-16,1-2-1 0,0 1 0 0,-1-2-4 16,0 2 0-16,2-3-3 0,-2-2 1 0,1 2-1 15,2-2-5-15,2-2 1 0,4 0 2 0,0-2 1 16,2 0-6-16,3 1-2 0,4-4 0 0,-10 2 3 16,10-2-3-16,-7 6-1 0,7-6-1 0,0 0 3 15,0 0 1-15,0 0-2 0,0 0 3 0,0 0-3 0,19 2 1 16,-7 0-2-16,-1-1 1 0,7-1 0 0,-5 0-1 15,7 1-1-15,-1 0 1 0,3-1-4 16,-3 0-10-16,2 0-21 0,-2 2-29 0,-1-2-36 0,-2 0-33 16,0-2-57-16,2 2-52 0,-4-2-199 0,1-3-472 15,-1-1 209-15</inkml:trace>
          <inkml:trace contextRef="#ctx0" brushRef="#br0" timeOffset="84013.81">16095 1350 28 0,'0'0'239'0,"9"0"-16"16,-9 0-18-16,0 0-13 0,4 9-13 0,-1-4-7 16,-3-5-12-16,2 14-9 0,-1-7-11 0,-1 3-11 15,2 0-9-15,-1-2-6 0,0 3-12 0,1-1-7 16,0 0-10-16,-2-1-8 0,1-1-6 0,1 1-6 15,-2-1-9-15,1-2-3 0,-1-6-4 0,-1 12-5 0,1-12-3 16,1 10-5-16,-1-10 1 0,1 7-4 0,-1-7 1 16,0 0-1-16,0 0-3 0,0 0 0 15,0 0-12-15,8 0-4 0,-8 0-9 0,10-9-16 16,-2 2-9-16,-1 0-8 0,2-4-9 0,4-1-8 0,-1-1-4 16,1 0 2-16,-1-4 6 0,0 5 4 0,-1-2 0 15,-1 2 8-15,0 4 6 0,2 1 7 0,-4-3 13 16,0 4 7-16,-2 3 10 0,-1-2 5 0,1 2 0 15,-6 3-4-15,8-9 5 0,-5 6-6 0,-3 3-1 16,0 0-6-16,0 0-2 0,0 0 3 0,0 0 11 16,11 13 7-16,-10-6 4 0,-1-7-3 0,4 15-1 15,-7-4 3-15,3 1 2 0,3-1-4 0,-3 1 6 16,1-1-5-16,1 2-7 0,1-1 3 0,-2 3-1 16,1-1-4-16,-1-2-2 0,1-2 0 0,0 1-16 15,-2 0-24-15,1-2-30 0,0 1-43 0,1-2-41 16,-1-1-46-16,-1-7-46 0,0 10-180 0,0-10-443 15,0 0 196-15</inkml:trace>
          <inkml:trace contextRef="#ctx0" brushRef="#br0" timeOffset="84258.16">16573 1464 80 0,'9'-2'233'0,"5"1"-12"0,-3 1-14 0,3-3-16 16,0 6-14-16,5-6-14 0,0 3-14 0,-1-1-16 16,4 1-12-16,-3-1-11 0,1-1-10 0,0 1-12 0,1 1-9 15,-2-1-6-15,2-2-11 0,-3 2-13 0,-4 0-14 16,3 0-23-16,-3-1-28 0,-3-1-38 16,3 2-34-16,-5-3-45 0,1 0-55 0,-4 1-113 15,-2-1-326-15,0-2 145 0</inkml:trace>
          <inkml:trace contextRef="#ctx0" brushRef="#br0" timeOffset="84490.53">16812 1298 111 0,'0'0'227'0,"0"0"-22"16,0 0-12-16,0 0-9 0,-5 13-10 0,5-13-4 15,0 9-2-15,-1 0-13 0,1-9-3 0,0 17-8 16,-1-11-9-16,1 6-5 0,-1 2-12 0,1-3-9 16,-2 2-9-16,4 3-10 0,-2 0-17 0,-2-3-9 15,2-2-3-15,-3 2-6 0,1-1-4 0,0 0-4 16,0-1 1-16,1-2-10 0,1 0-6 0,-4 1-25 16,0 0-24-16,2-3-28 0,-1-2-33 0,3-5-33 15,-2 12-41-15,2-12-23 0,-2 5-21 0,2-5-183 16,0 0-408-16,0 0 181 0</inkml:trace>
          <inkml:trace contextRef="#ctx0" brushRef="#br0" timeOffset="84741.05">17250 1324 11 0,'0'0'219'0,"0"0"1"0,2 16-13 0,-2-16-11 16,-4 12-8-16,2-3-7 0,-3-1-13 0,0 4-5 15,3 0-6-15,0 0-11 0,0 1-12 16,-3 1-7-16,5-2-12 0,-2 0-10 0,0-1-10 0,2 3-5 16,0-2-10-16,0-1-7 0,-2 2-6 0,2-2-7 15,0 0-5-15,0 1-5 0,0-5-14 0,0 3-24 16,0-10-38-16,-2 12-37 0,2-5-38 0,0-7-40 15,2 8-30-15,-2-8-44 0,0 0-158 0,0 0-405 16,0 0 179-16</inkml:trace>
          <inkml:trace contextRef="#ctx0" brushRef="#br0" timeOffset="85044.86">17611 1203 42 0,'3'6'193'0,"0"-2"-15"15,3 4 2-15,-2 0-4 0,1 2-11 0,3 6-4 16,-3-2-8-16,2 3-11 0,0 3-1 0,1 4 3 15,0 0-9-15,-4-5 0 0,1 6-2 0,-1 0-5 16,-4-4-12-16,2 5-10 0,-4-6-12 0,-2 4-6 16,-1-4-10-16,-7 4-7 0,0-2-6 0,-7 1-28 15,-3-1-43-15,-6 0-54 0,-6-3-67 0,3-1-72 16,-16 2-213-16,15-4-446 0,-4-3 197 0</inkml:trace>
        </inkml:traceGroup>
      </inkml:traceGroup>
      <inkml:traceGroup>
        <inkml:annotationXML>
          <emma:emma xmlns:emma="http://www.w3.org/2003/04/emma" version="1.0">
            <emma:interpretation id="{594B0188-1A7C-42A0-9AEE-6C12648D19E4}" emma:medium="tactile" emma:mode="ink">
              <msink:context xmlns:msink="http://schemas.microsoft.com/ink/2010/main" type="line" rotatedBoundingBox="10043,3861 10858,3858 10859,4242 10044,4245"/>
            </emma:interpretation>
          </emma:emma>
        </inkml:annotationXML>
        <inkml:traceGroup>
          <inkml:annotationXML>
            <emma:emma xmlns:emma="http://www.w3.org/2003/04/emma" version="1.0">
              <emma:interpretation id="{436C0325-1BFC-4742-B2C6-EAA3055937A1}" emma:medium="tactile" emma:mode="ink">
                <msink:context xmlns:msink="http://schemas.microsoft.com/ink/2010/main" type="inkWord" rotatedBoundingBox="10043,3861 10858,3858 10859,4242 10044,4245"/>
              </emma:interpretation>
            </emma:emma>
          </inkml:annotationXML>
          <inkml:trace contextRef="#ctx0" brushRef="#br0" timeOffset="45754.83">8539 2442 292 0,'-4'-7'282'15,"4"7"-14"-15,-8-10-16 0,4 6-28 0,4 4-21 16,-5-7-19-16,5 7-19 0,-5-5-18 0,5 5-25 16,0 0-26-16,-4-6-34 0,4 6-26 0,0 0-16 15,0 0-25-15,0 0-34 0,0 0-29 0,0 0-32 16,0 0-36-16,0 0-53 0,11 18-114 0,-7-12-328 15,2-2 145-15</inkml:trace>
          <inkml:trace contextRef="#ctx0" brushRef="#br0" timeOffset="45530.97">8516 2598 47 0,'0'0'248'0,"0"0"-15"16,0 9-13-16,0-9-18 0,0 0-12 0,0 0-5 15,4 8-14-15,-4-8-7 0,4 3 0 0,-4-3-9 16,2 7-4-16,-2-7-8 0,2 8-4 16,0-1-7-16,-2-7-8 0,2 10-5 0,-2-2-3 0,0-8 0 15,3 13-2-15,-2-3-9 0,-1-10-7 0,0 14-11 16,0-14-2-16,0 16-9 0,0-16-7 0,0 13-3 16,0-13-7-16,1 13-4 0,-1-13-6 15,2 12-9-15,-2-12 0 0,2 9-7 0,-2-9 3 0,0 0-4 16,2 11-7-16,-2-11 0 0,0 0-2 0,1 10-15 15,-1-10-18-15,0 0-14 0,0 0-9 0,0 0-21 16,0 0-16-16,4 8-11 0,-4-8-23 0,0 0-34 16,0 0-35-16,0 0-29 0,0 0-34 0,0 0-28 15,10-17-196-15,-10 17-497 0,5-16 220 0</inkml:trace>
          <inkml:trace contextRef="#ctx0" brushRef="#br0" timeOffset="45989.12">8744 2580 148 0,'0'0'215'0,"8"3"-10"15,-2-2-8-15,-6-1-15 0,13 2-10 0,-5 0-10 16,2 0-6-16,1-2-4 0,1 1-5 0,0-1-8 16,1-1-9-16,5 2-7 0,-1-1-7 0,-3-1-7 15,3 0-8-15,-4 1-6 0,0-1-6 0,1-1-11 16,-1 2-5-16,0-1-8 0,-2 0-8 0,2 1-5 0,-4-1-6 16,-1-1-3-16,0 2-5 0,-8 0-23 15,11-1-17-15,-11 1-19 0,9 0-23 0,-9 0-11 16,0 0-8-16,0 0-25 0,0 0-33 0,0 0-29 0,0 0-35 15,0 0-49-15,-20 9-123 0,9-8-387 0,1-1 171 16</inkml:trace>
          <inkml:trace contextRef="#ctx0" brushRef="#br0" timeOffset="46281.36">8770 2690 230 0,'6'12'234'0,"-6"-12"-9"16,9 2-11-16,-1 0-11 0,2-1-11 0,0 2-7 16,3-3-8-16,0 1-11 0,1-1-5 0,5 0-20 15,0-1-12-15,-1-2-13 0,0 2-13 0,0 1-10 16,-1-2-12-16,-4 1-4 0,5 1-19 0,-5 1-21 16,-1-1-27-16,0-1-29 0,-1 0-29 0,-3 1-28 15,-8 0-41-15,14-2-34 0,-5 0-40 0,-2-1-181 16,-2-2-403-16,-1 1 178 0</inkml:trace>
          <inkml:trace contextRef="#ctx0" brushRef="#br0" timeOffset="46471.36">9321 2478 184 0,'0'0'229'15,"0"0"-12"-15,4 13-9 0,-4-13-14 0,-1 12-13 16,-2-3-6-16,3-1-16 0,-3 2-9 0,1-1-13 16,-1 2-6-16,0 0-10 0,0 0-11 0,1 0-12 0,0 1-7 15,1-2-10-15,0 0-10 0,-1 0-2 0,2 1-6 16,-1-1-9-16,2 0-4 0,-1-2-16 16,2 2-20-16,-2-3-26 0,0-7-33 0,0 12-35 0,0-12-39 15,0 0-33-15,1 10-47 0,-1-10-170 0,0 0-400 16,0 0 177-16</inkml:trace>
        </inkml:traceGroup>
      </inkml:traceGroup>
    </inkml:traceGroup>
    <inkml:traceGroup>
      <inkml:annotationXML>
        <emma:emma xmlns:emma="http://www.w3.org/2003/04/emma" version="1.0">
          <emma:interpretation id="{68B9F6CA-D7CA-4500-BDEE-CBEA92C8531C}" emma:medium="tactile" emma:mode="ink">
            <msink:context xmlns:msink="http://schemas.microsoft.com/ink/2010/main" type="paragraph" rotatedBoundingBox="1543,4934 14215,4916 14217,6001 1544,601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461BFC3-D4B4-433C-9FE1-58B58F317E03}" emma:medium="tactile" emma:mode="ink">
              <msink:context xmlns:msink="http://schemas.microsoft.com/ink/2010/main" type="line" rotatedBoundingBox="1543,4934 14215,4916 14217,6001 1544,6019"/>
            </emma:interpretation>
          </emma:emma>
        </inkml:annotationXML>
        <inkml:traceGroup>
          <inkml:annotationXML>
            <emma:emma xmlns:emma="http://www.w3.org/2003/04/emma" version="1.0">
              <emma:interpretation id="{A56AF73A-02F2-40F0-9419-8C3F02CE22C5}" emma:medium="tactile" emma:mode="ink">
                <msink:context xmlns:msink="http://schemas.microsoft.com/ink/2010/main" type="inkWord" rotatedBoundingBox="1543,5331 2649,5329 2650,5876 1544,5878"/>
              </emma:interpretation>
            </emma:emma>
          </inkml:annotationXML>
          <inkml:trace contextRef="#ctx0" brushRef="#br0" timeOffset="91987.97">30 3898 97 0,'0'0'125'0,"0"0"-1"0,0 0-8 0,0 0-4 16,0 0-8-16,0 0-1 0,0 0-5 16,0 0 2-16,0 0 1 0,0 0-2 0,-13-2-3 0,13 2-3 15,0 0-8-15,0 0 1 0,0 0-1 0,0 0 2 16,0 0 4-16,0 0-4 0,0 0 0 15,0 0-5-15,0 0 2 0,-7-6-6 0,7 6-1 0,0 0-1 16,0 0-8-16,0 0-6 0,0 0-5 16,0 0-4-16,0 0-6 0,0 0-3 0,0 0-9 0,0 0-3 15,0 0 0-15,0 0-8 0,0 0 2 0,0 0-4 16,0 0-1-16,0 0 0 0,33 0-4 0,-20 0 0 16,3 0 4-16,3-1-3 0,-2 0-1 0,3-2 2 15,1 1-2-15,-1 1-5 0,-2 0 4 0,4 1-4 16,-4-3 4-16,-2 3-8 0,2-2 1 0,-4 1 0 15,-1 0-1-15,1 1-2 0,-2-1 3 0,1 1-6 16,-6 0 2-16,3 0-4 0,-10 0 3 0,19 1-3 0,-10-1-1 16,0 0 4-16,1 1-3 0,-2 0 2 15,1 1-1-15,-1-2 0 0,-8 0 2 0,14 3-1 0,-6-3 0 16,-1 0 0-16,1 1 2 0,-8-1-3 0,12 1-1 16,-12-1 2-16,12 0-3 0,-12 0-6 0,10 1-9 15,-10-1-11-15,10 1-8 0,-10-1-17 0,7 1-12 16,-7-1-17-16,0 0-25 0,0 0-34 0,0 0-28 15,0 0-18-15,0 0-204 0,0 0-419 0,0 0 186 16</inkml:trace>
          <inkml:trace contextRef="#ctx0" brushRef="#br0" timeOffset="92340.93">123 3944 19 0,'0'0'194'15,"-4"6"-9"-15,4-6-9 0,-3 11-13 16,1-3 1-16,1 0-9 0,0 2-11 0,-2 0-6 16,2 1-7-16,-3 2-3 0,4-1-4 0,-1-2-5 0,0 2-11 15,-1 6-1-15,1-2-6 0,1-1-6 0,0 0-7 16,-1-4 0-16,2 5-1 0,-2 0-4 0,0-3-4 15,1 0-5-15,1 3-8 0,-1 1-3 0,1-6-2 16,-2 2-3-16,0 1-11 0,-1 3 2 0,4-4-3 16,-2-1-8-16,1-1 1 0,-1-1-6 0,0 1-4 15,-1-2 0-15,1 3-3 0,0-6 0 0,0-6-9 16,0 14 2-16,0-6-11 0,0-8-17 0,-2 11-13 16,1-5-15-16,1-6-20 0,0 0-24 0,-1 14-26 15,1-14-31-15,0 7-17 0,0-7-23 0,0 0-49 16,0 0-173-16,0 0-431 0,0 0 191 0</inkml:trace>
          <inkml:trace contextRef="#ctx0" brushRef="#br0" timeOffset="92913.89">100 4232 188 0,'0'0'234'16,"6"-4"-24"-16,-6 4-20 0,7-3-20 0,-7 3-16 16,0 0-17-16,10-1-16 0,-3 0-6 0,-7 1-15 15,12 0-13-15,-12 0-3 0,12 1-14 0,-3-1-5 16,-2 0-16-16,4 1-8 0,0 2-11 0,-1-3-6 16,1 2-8-16,1-1-3 0,1-1 0 0,0 0-7 15,0 0 2-15,-1 1 1 0,1-1-1 0,1-1 0 0,-1 1-4 16,0 0 7-16,-3 0-3 0,0 1 5 15,2-1 2-15,-2 0 6 0,-2 0 2 0,-8 0 6 16,11 0-1-16,-11 0 0 0,10 1-1 0,-10-1-1 0,10 0-1 16,-10 0-4-16,8 4-3 0,-8-4-3 0,0 0 0 15,8 2-3-15,-8-2 4 0,5 3-2 16,-5-3 0-16,5 5 2 0,-5-5 2 0,5 7-3 0,-5-7-2 16,4 7 0-16,-4-7 0 0,4 6-8 0,-2-2 8 15,-2-4 0-15,4 8-1 0,-2-3 0 0,-2-5 1 16,2 12-2-16,-1-7 1 0,2 2-4 0,-3-7 2 15,0 10 2-15,0-10-5 0,1 11 1 0,-1-11-1 16,1 9 5-16,-1-9-4 0,0 10 3 0,0-10 1 16,3 6 3-16,-3-6 2 0,0 0 3 0,4 8 9 15,-4-8 7-15,5 1 0 0,-5-1 2 0,6 5 3 16,-6-5 1-16,8 2-1 0,-8-2 2 0,0 0-5 16,10 0-2-16,-10 0-6 0,9 0 0 0,-9 0-6 15,9 1-2-15,-9-1 0 0,9 3-5 0,-9-3 2 16,0 0-4-16,9-3-4 0,-9 3 4 0,0 0-3 15,0 0-2-15,11 0 1 0,-11 0-3 0,0 0 4 16,0 0-7-16,0 0-9 0,5 4-11 0,-5-4-16 0,0 0-17 16,0 0-21-16,0 0-33 0,0 0-43 15,0 0-13-15,0 0-22 0,0 0-39 0,0 0-204 0,-7-21-456 16,7 21 202-16</inkml:trace>
          <inkml:trace contextRef="#ctx0" brushRef="#br0" timeOffset="93685">479 4339 244 0,'0'0'257'15,"0"0"-17"-15,0 0-15 0,0 0-19 0,0 0-17 16,0 0-22-16,0 0-17 0,0 0-15 0,0 0-11 16,0 0-5-16,0 0-8 0,0 0-12 0,0 0-7 0,0 0-6 15,-10 22-10-15,10-22-3 0,1 7-8 16,-1-7-4-16,2 10-5 0,0-5-1 0,-2-5-8 0,4 8 4 16,-1-4-5-16,-3-4-1 0,10 5-1 0,-4-2 1 15,1-1-5-15,0-1-1 0,-7-1-4 0,19-1-5 16,-8-1-1-16,1-3 0 0,0 2-3 0,-1-3-3 15,1 0-6-15,-1 1 2 0,0-2-1 0,0 3 1 16,1-4-2-16,-5-2-5 0,2 0 2 0,-1 1-3 16,-1-3-2-16,-1 2 3 0,-1-2-5 0,0 0 1 15,-4 0 0-15,0 2-2 0,1 0 0 0,-2 0 2 16,-2-1-5-16,2 11-2 0,-5-13 1 0,3 6 0 16,-2-1-1-16,-4 4 1 0,2-3 2 0,-2 3-5 0,1 0 4 15,-1 1-3-15,0-1 3 0,-1 2-2 0,9 2 1 16,-16 0-5-16,7 0 5 0,9 0-4 15,-17 2 0-15,6 0 1 0,0 0 0 0,2 1-1 0,-3 0 4 16,1 2-1-16,1-1 0 0,1 1-2 0,-2 2-8 16,-1-2-8-16,3 3-16 0,-1-4-16 15,0 3-26-15,2 0-25 0,2-1-30 0,-2-1-29 0,5 0-24 16,-3 1-38-16,3-3-212 0,3-3-467 0,-6 7 207 16</inkml:trace>
          <inkml:trace contextRef="#ctx0" brushRef="#br0" timeOffset="93150.25">519 4035 127 0,'0'0'275'16,"1"-7"-28"-16,-1 7-24 0,0 0-21 0,0 0-21 0,0 0-21 15,0 0-30-15,0 0-23 0,0 0-16 0,0 0-24 16,0 0-30-16,0 0-30 0,0 0-37 15,0 0-35-15,0 0-39 0,-2 27-173 0,-1-19-298 0,2 0 132 16</inkml:trace>
          <inkml:trace contextRef="#ctx0" brushRef="#br0" timeOffset="94040.96">730 4262 87 0,'0'0'248'0,"8"-1"-22"0,-8 1-24 16,0 0-23-16,9-3-15 0,-9 3-15 0,0 0-17 0,16 3-11 15,-11 0-17-15,0-1-10 0,0 1-8 0,0 3-6 16,1-2-10-16,1 0-7 0,-2 1-6 15,-1 0-5-15,1-2-5 0,-1 4-6 0,2 1 0 0,-1-3-3 16,0-1-5-16,-1 1 0 0,-1 0-4 0,-3-5-1 16,5 8-4-16,-1-4 0 0,-4-4-6 0,6 8 2 15,-6-8 0-15,0 0-1 0,4 4-1 0,-4-4 1 16,0 0 5-16,3 6 15 0,-3-6 7 0,0 0-3 16,0 0-7-16,0 0 1 0,0 0-1 0,6-18 3 15,-6 18-2-15,1-10-4 0,4-1-2 0,-1 3-2 16,1-2-7-16,0-2 0 0,-1 0-4 0,8-2-2 15,-3 2-2-15,3-2-1 0,1 0 0 0,0 2-3 16,1 0 0-16,-3 3 0 0,5-1-6 0,-2 2-3 0,2 1-21 16,-4 2-23-16,1 0-24 0,-2 1-34 15,2 1-30-15,-3 1-39 0,1 0-63 0,-3 0-165 16,2 1-430-16,-1 1 190 0</inkml:trace>
        </inkml:traceGroup>
        <inkml:traceGroup>
          <inkml:annotationXML>
            <emma:emma xmlns:emma="http://www.w3.org/2003/04/emma" version="1.0">
              <emma:interpretation id="{D1A04101-B664-4E65-BA05-26C2661EC69D}" emma:medium="tactile" emma:mode="ink">
                <msink:context xmlns:msink="http://schemas.microsoft.com/ink/2010/main" type="inkWord" rotatedBoundingBox="3021,5083 5335,5080 5337,5979 3023,5983"/>
              </emma:interpretation>
            </emma:emma>
          </inkml:annotationXML>
          <inkml:trace contextRef="#ctx0" brushRef="#br0" timeOffset="94842.71">1489 4359 104 0,'0'0'288'0,"13"1"-17"0,-13-1-22 0,10-1-17 0,-10 1-16 15,15-5-21-15,-6-1-15 0,3 0-13 16,-2-1-14-16,3 1-16 0,2-4-2 0,-1 2-14 0,4-5-4 16,0 4-5-16,-4-4-11 0,2 1-5 0,7-5-9 15,-3 1-7-15,1-2-10 0,-2 1-8 16,2-2 0-16,-3-3-9 0,1 0-5 0,1 2-6 0,-2-4-5 15,3-5-10-15,-1 0-8 0,-2 0-6 16,-1 0-14-16,-1 2-9 0,-2-2-4 0,0 1-6 0,-5 1-1 16,-1-3-1-16,-1 7-3 0,-3 4 3 0,0 0-3 15,-3 0 2-15,1 3 2 0,-2-2 0 0,-3 5 4 16,1 1 0-16,0 0 3 0,-2 3-1 0,-1 0 3 16,2 1 0-16,-4 0 1 0,1 1-3 0,1 2 7 15,-2 2-2-15,2-2 0 0,5 5-2 0,-14-2 4 16,14 2 0-16,-14 3 0 0,4 1 4 0,-2 3-1 15,2-2 2-15,0 3 2 0,1 3-2 0,-2 0 4 0,-3 6 3 16,3-2-1-16,-4 7 5 0,6 2 3 0,0-2 1 16,-1 4 1-16,0 1-1 0,-1 1 2 0,3 2-2 15,1 3 1-15,1-3-3 0,-1 2 0 0,1 1 1 16,-3-3 0-16,8 1-3 0,-2-1 2 16,4-5-5-16,2-1 5 0,0-3-6 0,-1-3 4 15,2 11-3-15,2-12 4 0,3-1-4 0,-1-1 0 0,1 2 0 16,1-5 3-16,-3-2-3 0,3-1 3 0,0-1-2 15,2-4 4-15,0 1-4 0,-2-1 3 16,4-4-3-16,3 1 3 0,-3-2-1 0,3 1 5 0,2-1-6 16,-3-3 0-16,2-1-2 0,3-2 2 0,-2 1-1 15,-2-1 2-15,-1-3-2 0,1 5 0 0,1-5-1 16,-6-2 0-16,-3 5-4 0,3-2 5 0,-5 1-2 16,1 3 10-16,-2-5 5 0,1 3 4 0,-3 3 8 15,-1 0 4-15,-3 4 4 0,8-4-3 0,-8 4 4 16,5-5-5-16,-5 5-6 0,4-6-5 0,-4 6-8 0,0 0 1 15,0 0-4-15,0 0-3 0,0 0-5 16,0 0 6-16,0 0-3 0,8 18-4 0,-8-18-1 16,1 11 6-16,0-4-2 0,-1-7 0 0,1 9-6 0,-1-2 6 15,2 1 1-15,-2-8-1 0,1 12-6 0,0-4 4 16,-1-8-13-16,2 9-2 0,-2-9-17 0,2 7-7 16,-2-7-27-16,0 0-24 0,0 10-23 0,0-10-23 15,0 0-29-15,1 9-18 0,-1-9-24 0,0 0-56 16,0 0-200-16,0 0-496 0,0 0 220 0</inkml:trace>
          <inkml:trace contextRef="#ctx0" brushRef="#br0" timeOffset="95092.59">2164 3970 240 0,'-5'-7'261'0,"5"7"-26"0,-5-5-25 15,5 5-27-15,0 0-33 0,0 0-39 0,0 0-26 16,0 0-22-16,0 0-29 0,0 0-40 0,0 0-26 16,0 0-39-16,19 0-61 0,-19 0-91 0,10 7-239 15,-4-3 106-15</inkml:trace>
          <inkml:trace contextRef="#ctx0" brushRef="#br0" timeOffset="95641.31">2366 4148 111 0,'0'0'243'16,"6"9"-14"-16,-3-6-13 0,-3-3-13 0,5 9-14 16,-4-3-19-16,-1-6-13 0,5 11-13 0,-3-5-14 15,0 1-7-15,-2-7-16 0,4 10-6 0,1-6-8 0,-2 4-12 16,-2-4-7-16,2 3-5 0,0 0-9 16,-3-7-4-16,4 8-8 0,-4-8-2 0,3 8-3 15,-3-8-4-15,2 7-6 0,-2-7-2 0,5 3 1 0,-5-3-5 16,5 3 0-16,-5-3 0 0,0 0-6 0,7 3 0 15,-7-3-2-15,0 0-6 0,13-9-3 16,-7 6-6-16,0-2-8 0,0 0-8 0,0-2-10 0,4-4 5 16,-2 1-4-16,2 2 6 0,1-4 1 0,-3 2-3 15,0 0 2-15,1-1 4 0,-2 3 2 0,-1-3 6 16,0 4 9-16,-1 0 6 0,-1 3 2 0,1-1 5 16,-1 0 1-16,-4 5 7 0,6-7-2 0,-6 7-1 15,5-5-4-15,-5 5 0 0,0 0-8 0,0 0-2 0,5-5 2 16,-5 5-3-16,0 0 1 0,0 0-1 15,0 0-3-15,0 0 3 0,7 13 3 0,-7-13 2 16,2 9 0-16,-2-9 6 0,0 13 3 0,2-6-1 0,0 0 0 16,-1 0-1-16,2 0 0 0,0 1-1 0,-1-1 4 15,2 0 1-15,0 1-5 0,0-4 4 0,-1 3-4 16,1-1 4-16,0 1-7 0,0-2 0 0,-4-5-1 16,7 9-1-16,-2-4-1 0,-2-2-9 0,-3-3-15 15,10 5-27-15,-8-1-34 0,-2-4-37 0,6 7-40 16,-6-7-43-16,5 3-52 0,-5-3-208 0,0 0-488 15,0 0 216-15</inkml:trace>
          <inkml:trace contextRef="#ctx0" brushRef="#br0" timeOffset="96047.01">2819 4213 23 0,'0'0'269'0,"0"0"-21"0,0 0-14 16,0 0-23-16,0 0-14 0,0 0-22 0,0 0-12 16,0 0-13-16,0 0-2 0,0 0-12 0,0 0-7 15,17 0-14-15,-11-3-7 0,-6 3-8 0,17-6-7 16,-7 3-8-16,0 1-8 0,3-3-6 0,-3 3-2 16,3-3-7-16,-2 1-6 0,1 0-6 0,1-1-5 15,-3 0-4-15,1 3 2 0,-2-3-7 0,0 0-6 16,1-2 1-16,-2 3-5 0,-1 1 0 0,-2-4 0 0,0 2-1 15,-3 0 1-15,-2 5-10 0,3-11 3 16,-3 11-3-16,0-11-1 0,0 11-4 0,-3-11-2 0,3 11-1 16,-10-11-2-16,4 7-2 0,-1 0-1 15,-1 3-1-15,-3-1 3 0,1 1-4 0,-4 2 0 0,-2 1-1 16,3 0 0-16,-3 2-1 0,-2-1 0 0,7 2 1 16,-3 2-6-16,0 3 2 0,2-5-2 0,2 5 5 15,-1-3-2-15,4 0 2 0,-3 1-1 0,2 1-1 16,5 1 0-16,-1-1 0 0,1 1 3 0,3-1 0 15,-1-2 2-15,2 2-2 0,3 0 5 0,1-1-4 16,3-1 3-16,-1 2 1 0,2-4 1 0,4 3-5 16,-1-3 1-16,3 2-7 0,-2-2-17 0,1-3-24 15,-3 3-29-15,0-3-34 0,1 1-40 0,0 1-32 16,1-3-49-16,-6 1-207 0,2-2-471 0,4 1 209 16</inkml:trace>
          <inkml:trace contextRef="#ctx0" brushRef="#br0" timeOffset="96788.4">3382 3958 283 0,'0'0'269'0,"0"0"-11"16,0 0-21-16,0 0-18 0,0 0-16 0,-5-3-17 0,5 3-22 15,0 0-15-15,0 0-17 0,0 0-12 0,0 0-13 16,15-8-10-16,-15 8-10 0,14-1-5 0,-6-1-12 16,2 2-8-16,4 0-5 0,-4 0-4 0,2 2-8 15,1 0 0-15,-4-1-9 0,1 4-3 0,-2-3-5 16,1 3-1-16,-3-1-5 0,-2 1-3 0,2 1-1 0,-6-2-1 15,1 3 2-15,-1-7-1 0,-1 16-3 0,-1-6 1 16,-2 1-5-16,-2-2 3 0,-2 3-1 16,1-4-2-16,-3 1-1 0,-4 3-2 0,0-4-2 0,1 1 2 15,3-4-1-15,-1 3 0 0,4-3-4 0,-2 2 3 16,0-3-1-16,4 0-4 0,1 0 1 0,4-4-1 16,-6 5-2-16,1-1 0 0,5-4 2 0,-5 6-1 15,5-6 0-15,0 0 0 0,0 0-3 0,0 0 5 16,0 0-1-16,10 10 2 0,-10-10-3 0,10 2 3 15,-5 0-3-15,-5-2-2 0,10 3 4 0,-10-3-3 16,17 2 0-16,-8 1-3 0,-2-3 2 0,-1 2 4 16,4-2-4-16,-5 2-1 0,3 1-1 0,-8-3 4 15,12 7-1-15,-7-5 3 0,1 0-4 0,0 3 4 16,1-1 4-16,-3-1-1 0,2 1 0 0,-2 1 1 16,-4-5-3-16,5 9 8 0,-3-4-2 0,-2-5 3 15,4 10 8-15,-4-10 7 0,0 11 2 0,0-11 10 16,-6 10 0-16,1-5-8 0,1 0 2 0,-4 3-1 0,-2-1-2 15,-1 1-6-15,0-3-1 0,1-1-6 16,-1 1 3-16,-1 0-10 0,0-1-18 0,0-4-21 0,3 6-18 16,2-5-27-16,-2 3-26 0,4-1-30 0,5-3-32 15,-7 2-37-15,7-2-34 0,0 0-225 0,0 0-496 16,0 0 219-16</inkml:trace>
          <inkml:trace contextRef="#ctx0" brushRef="#br0" timeOffset="97053.18">3773 4283 87 0,'4'5'275'0,"-4"-5"-16"0,10 8-15 0,-7-4-18 0,1 1-20 16,0 1-18-16,-3 1-15 0,1 1-17 0,0 4-14 16,-3-2-15-16,0 2-16 0,-2-1-6 0,-1 6-11 15,-5 0-32-15,-2-2-37 0,-3 4-46 0,1-2-62 16,-1-2-52-16,-4 6-239 0,-5-5-405 0,8-2 180 15</inkml:trace>
        </inkml:traceGroup>
        <inkml:traceGroup>
          <inkml:annotationXML>
            <emma:emma xmlns:emma="http://www.w3.org/2003/04/emma" version="1.0">
              <emma:interpretation id="{FD86C04C-C23B-4249-88EC-360EC6F92FDD}" emma:medium="tactile" emma:mode="ink">
                <msink:context xmlns:msink="http://schemas.microsoft.com/ink/2010/main" type="inkWord" rotatedBoundingBox="5787,5589 6802,5587 6803,5863 5788,5864"/>
              </emma:interpretation>
            </emma:emma>
          </inkml:annotationXML>
          <inkml:trace contextRef="#ctx0" brushRef="#br0" timeOffset="99361.27">4279 4150 26 0,'-21'-12'269'0,"21"12"-11"16,0 0-9-16,0 0-11 0,0 0-15 0,0 0-12 15,0 0-16-15,0 0-7 0,-2-7-18 0,2 7-17 16,0 0-16-16,0 0-13 0,0 0-16 0,0 0-13 16,0 0-10-16,0 0-13 0,0 0-4 0,0 0-9 15,0 0-6-15,-2 20-1 0,2-20-8 0,0 14-1 16,2-5-4-16,-2-1-1 0,0 2-6 0,2 1-2 15,1 2-7-15,-1-1 3 0,-2-1-1 0,2 2-5 16,2-3 0-16,-4 0-3 0,6 1-3 0,-4-3 3 16,3 1-2-16,1-1 1 0,0 0-2 0,2-2 3 0,0 2-6 15,-1-3 3-15,2-1-1 0,0 3-3 16,2-5 4-16,-2-1-1 0,-2 0-7 0,2-2 2 16,2-1 1-16,1-3 0 0,-4 2 2 0,3-1-8 0,-1-1-2 15,-3 0-5-15,2-3-3 0,0-1 0 0,-3-3-3 16,3 3 0-16,-3-2-2 0,0-1 2 0,-1 1-5 15,-1 0 7-15,0 0 0 0,-2 1-1 0,2 2 1 16,-2-2 1-16,0 6 2 0,-2 4 1 0,2-12 5 16,-2 12 0-16,4-6 2 0,-4 6-3 0,0 0-3 15,0-8-2-15,0 8-5 0,0 0 2 0,0 0 2 16,0 0 3-16,0 0-1 0,0 0-1 0,0 0 1 16,0 28 0-16,0-19-2 0,0 2 5 0,0-1-1 15,1 1 2-15,3 1-3 0,-4 0 2 0,4 1 0 16,-2 1 4-16,0-2-1 0,4 0-4 0,-2 0 4 15,1-3-2-15,3 7 1 0,-4-8 2 0,4 1 0 0,1-1 0 16,-1 1 0-16,0-5-3 0,-1 2 2 0,1-4 2 16,2 1 0-16,-3-1 0 0,1-1 1 15,1-1-2-15,-9 0-5 0,16-3 4 0,-7 0-6 0,-2-1-3 16,2 0-7-16,-3 0-5 0,1-8 1 0,1 4 5 16,0-1-12-16,-1-2-2 0,-1 1-6 0,2-3 2 15,-4 1-2-15,2-4 6 0,1 5 0 0,-2-1 5 16,0 0 0-16,-3 3 1 0,2-2 1 0,-1 2 5 15,-1 1 0-15,-2 8 3 0,4-9 2 0,-4 4 6 16,0 5-5-16,4-9 3 0,-4 9 2 0,3-6-6 0,-3 6-1 16,0 0 3-16,0 0 2 0,0 0 0 15,0 0 4-15,0 0-3 0,0 0 1 0,11 14 7 16,-11-14 2-16,1 11 4 0,3-4-3 0,0 2 2 0,0-1 3 16,2 2 3-16,0-3 4 0,1 2 5 0,-1 2-3 15,2-6 2-15,0 2 3 0,3 0 6 16,1-3-5-16,-1 2 0 0,3-2 0 0,-1-2-3 0,1 0-1 15,-1 0 0-15,3-2-7 0,2 0 2 0,0-1-1 16,1-1-4-16,-2 0 2 0,1-3-6 0,1-1 1 16,-6 2-1-16,3-1-5 0,-3-5-5 0,3 0-5 15,-3 1-6-15,-1 1-2 0,-3-1 1 0,0-3-2 16,-2-1-8-16,0 5-3 0,-3-3 2 0,0 1 4 16,-1 1 1-16,-3-1 1 0,0 3 0 0,0 7 3 15,-5-13 1-15,1 6 1 0,-1 2 3 0,1 1-1 16,-3 0 1-16,-4 3-2 0,2-2 3 0,-3 3 2 15,3 3 2-15,-3-2-5 0,2 2 0 0,-3 2 3 16,3 0 3-16,1 2 0 0,-1-2-2 0,4 3 2 16,-3 1 1-16,3 0 1 0,-1 2 4 0,2-1-3 15,1-1 5-15,2 3-5 0,2 0 5 0,2-2-1 0,0 0 5 16,3 0 1-16,2 0-1 0,1-1 2 0,1 0 1 16,7 2-5-16,1-4 3 0,2 0 0 15,-1 1-2-15,1-3 0 0,-2-4-14 0,2 2-23 0,-1 3-26 16,-1-2-34-16,-5-2-37 0,1-4-48 0,3 0-48 15,-7-1-173-15,5-4-430 0,-3 5 191 16</inkml:trace>
        </inkml:traceGroup>
        <inkml:traceGroup>
          <inkml:annotationXML>
            <emma:emma xmlns:emma="http://www.w3.org/2003/04/emma" version="1.0">
              <emma:interpretation id="{058F49E4-714A-450D-AE42-364572AEE04F}" emma:medium="tactile" emma:mode="ink">
                <msink:context xmlns:msink="http://schemas.microsoft.com/ink/2010/main" type="inkWord" rotatedBoundingBox="7294,5288 8677,5286 8678,5833 7295,5835"/>
              </emma:interpretation>
            </emma:emma>
          </inkml:annotationXML>
          <inkml:trace contextRef="#ctx0" brushRef="#br0" timeOffset="100960.96">5761 3837 111 0,'0'0'232'0,"0"0"-18"0,0 0-17 16,4-7-19-16,-4 7-17 0,0 0-7 0,0 0-6 0,0 0-9 15,19 11-7-15,-17-6 4 0,2 3-2 0,2 2-4 16,-2 2 1-16,0 0-8 0,2 4-3 0,-1 2-9 16,1-1-2-16,2 7-8 0,-6-5-7 0,7 4-6 15,-5 2-6-15,-1 0-5 0,-1-6-3 0,0 1-6 16,3-1-3-16,-2 6-6 0,0-6-6 0,-2-1-7 16,1 2-4-16,0-2-1 0,3-1-3 0,-2-2-4 15,0 2-7-15,-1-5-2 0,-2-2-2 0,5 2 2 16,-3-3-8-16,0-2 9 0,-1 0-8 0,3-1 1 15,0 1-3-15,-4-7-1 0,3 7 3 0,-1-1-2 16,-2-6 1-16,0 0 0 0,4 4-7 0,-4-4-2 16,0 0-1-16,0 0-2 0,0 0-1 0,16-11-9 15,-11 3-2-15,-1-1-8 0,2-1-1 0,0-1-1 0,0 2 4 16,1-6-5-16,1 1-3 0,-4 2 3 0,4-1 2 16,-5 0 5-16,3 2 2 0,0 1-1 15,-2 2-3-15,0 0 3 0,0 2 0 0,-1-1 4 0,-3 7 1 16,4-7-2-16,-4 7-3 0,8-5 0 0,-8 5 1 15,4-3 1-15,-4 3 2 0,0 0 0 0,0 0 1 16,15 8 2-16,-10-3 4 0,0 2 1 0,-1 0 1 16,2 2 0-16,-1-1-2 0,0 0 1 0,0 2 1 15,1 1 0-15,1-1 2 0,0 0-2 0,-3 0 3 16,1-1-1-16,1-1 1 0,-1 0-1 0,2-1 1 16,-3 0 2-16,4 0-4 0,-4-3 1 0,0 1 1 15,1-2-1-15,-5-3-2 0,9 5 2 0,-9-5 4 16,9 1-1-16,-9-1-7 0,0 0-6 0,13-5 3 0,-8 2-4 15,1-2-6-15,1 0-9 0,-1-5-3 0,1 3-6 16,-2-2 1-16,0 2-3 0,2-2 1 0,1 1 2 16,0 0 5-16,-4 0 2 0,2 4 4 0,-2-2-1 15,-4 6 0-15,5-7 2 0,-5 7-1 0,7-5-3 16,-7 5 7-16,3-3-2 0,-3 3 0 16,0 0 2-16,0 0 5 0,13 6-8 0,-13-6 11 15,10 8 1-15,-6-1 3 0,0-3 3 0,2 1-1 0,1 2 8 16,0 0 4-16,2-3 0 0,0 2 5 0,1-1-4 15,7 3-1-15,-3-5 2 0,1 1-2 0,2 1 2 16,3-3-9-16,-3 3 6 0,2-5 0 0,-1 2-2 16,-2-3 0-16,-3 1-2 0,0-1 1 0,1-1-1 15,-2-1-1-15,-1-1-6 0,-1-1-3 16,-2 0-2-16,3-3-7 0,-3 1-10 0,-4 0-10 0,0-3-2 16,-2 0-8-16,0 1 0 0,-4 0 0 0,0-2 7 15,-1 4 2-15,-3 0 2 0,-1 0 1 0,-4 1-1 16,0-1 5-16,-1 3 4 0,-5-1 4 0,-2 4 2 0,-1-1 2 15,2 4 5-15,-4-2-2 0,4 3 5 16,-3 0 3-16,5 3 0 0,-2-1 5 0,7 1-2 0,-2 1 1 16,3 0-3-16,2 0-2 0,-2 3 4 0,4-2 1 15,2 3 0-15,1-3 0 0,1 3 2 0,2-1 3 16,0 1 0-16,2-6 7 0,5 4-4 16,-3 0 6-16,6-2-2 0,-3-1-1 0,3 2-1 0,2-5 3 15,-1 0-3-15,5-1 3 0,-1-1-3 0,4-2 0 16,-1-1 0-16,1-2 1 0,0 1-2 0,2-2 3 15,-6-2-6-15,3 2 1 0,0-6-1 16,-4 2 0-16,-4 3 0 0,4-5-1 0,-5 2-3 0,5-3 3 16,-3 2-6-16,-3 0 5 0,-2 1-2 0,1 1 2 15,-3 4-3-15,0-1 2 0,-4 5-4 0,7-5 2 16,-7 5-6-16,5-5 1 0,-5 5-1 0,0 0-2 16,0 0 2-16,0 0 2 0,0 0-2 0,6 14 2 15,-6-14 0-15,-2 13 2 0,1-4-3 0,1 1 0 0,0 0 2 16,0 2 1-16,0 0-3 0,3-3 1 0,-1 4 2 15,1-4 3-15,2 2-1 0,-1-2 3 16,1-1-1-16,-1-3 1 0,-1-1 0 0,1 3-3 0,0-2 0 16,3-3-4-16,-7-2-8 0,14 1-8 0,-14-1-3 15,12-5-9-15,0 0 2 0,-3-3 0 0,2 1-3 16,-1-6-3-16,-1-1-9 0,4 0-1 0,-1-2-9 16,3-7-1-16,-2 1-2 0,2 0-3 0,0-2-3 15,2 2 6-15,-1-4 4 0,0 1-3 0,-1-1 13 16,1 3 6-16,1-3 4 0,0 4 10 0,-4 2 20 15,0 5 11-15,-3 2 12 0,-6 5 12 0,1-1 4 16,0 4 5-16,-3-2-7 0,3 4-5 0,-5 3-10 16,5-6 0-16,-5 6-4 0,0 0-1 0,0 0 1 0,9 13-7 15,-7-4 6-15,-1 2-1 0,2 1 2 0,-3 5 5 16,1-2 1-16,-1 6 1 0,5-1-4 0,-4-1 0 16,-2 5 4-16,3-5 3 0,-2 1-1 15,3-2 3-15,0 1-3 0,-2-2 0 0,3 0-3 0,-2 0-1 16,2 0-4-16,-1-1 0 0,-1-3-1 0,2-4 0 15,1 2 1-15,-5-2-5 0,3-4 3 16,-3 3-1-16,3-1-1 0,0-1 1 0,-3-6-3 0,4 8 1 16,-4-8 1-16,3 7-2 0,-3-7 2 0,0 0 3 15,10 1-4-15,-10-1-1 0,0 0 2 0,0 0 0 16,4-15-6-16,-4 15 0 0,-2-10-4 0,2 10-1 16,-6-17-2-16,-3 10 3 0,2-1 0 0,-3 3-5 15,-1 0 1-15,-2 1 1 0,-4-1-3 0,-1 1 6 16,5 3-3-16,-7 1 1 0,4 1 0 0,-3 1 0 15,1 1 0-15,1 1-4 0,3 0 5 0,-1 2 1 16,5-2-2-16,2 3-1 0,1 1 2 0,1-2 0 16,2 1 3-16,2 0-1 0,2 0 0 0,0-7 1 0,5 14 2 15,2-8-2-15,1 1-1 0,4-2 3 16,6 4 1-16,-2-6-3 0,3-1 3 0,-1 2-4 16,1-1-8-16,-2 1-15 0,2-3-29 0,-1-2-38 0,-5 1-33 15,1-1-48-15,-3-2-50 0,2 0-232 0,-3-3-486 16,-1 3 215-16</inkml:trace>
        </inkml:traceGroup>
        <inkml:traceGroup>
          <inkml:annotationXML>
            <emma:emma xmlns:emma="http://www.w3.org/2003/04/emma" version="1.0">
              <emma:interpretation id="{61AD926B-4AC6-462F-8E62-1D02471F0B48}" emma:medium="tactile" emma:mode="ink">
                <msink:context xmlns:msink="http://schemas.microsoft.com/ink/2010/main" type="inkWord" rotatedBoundingBox="9998,4922 11121,4920 11122,6001 10000,6002"/>
              </emma:interpretation>
            </emma:emma>
          </inkml:annotationXML>
          <inkml:trace contextRef="#ctx0" brushRef="#br0" timeOffset="102942.29">9582 3968 16 0,'6'-5'195'0,"-6"5"-12"16,0 0-14-16,0 0-16 0,0 0-8 15,0 0-10-15,0 0-9 0,-15-14-5 0,8 13-10 0,7 1-1 16,-16-7-9-16,7 5-4 0,-5-1-8 16,-6 2-7-16,1-2-6 0,-2 2-4 0,-10-3 0 15,2 4-3-15,0-3-4 0,-1 1-2 0,-2 0-4 16,-1 0-3-16,-2 1-3 0,0-1-3 0,-5 2-4 0,3-1-5 15,-3-1-3-15,1 1-1 0,-12 2-5 0,12-1 0 16,4-1-4-16,-2 0 0 0,1-2-2 0,1 2 0 16,4-1 0-16,-3 2-2 0,1-1-2 0,3 0 3 15,0-1-6-15,9 0 0 0,-6 1-1 0,5 2-1 16,2-2-5-16,3 1 2 0,2 0-5 0,3 0 2 16,1 1 0-16,4-1-4 0,7 0-2 15,-12 0-2-15,12 0 2 0,-11 0-10 0,11 0 6 0,-7 2-2 16,7-2 3-16,0 0 2 0,0 0-2 0,0 0 3 15,0 0 1-15,0 0-3 0,0 0 1 0,19 7-5 16,-9-4 6-16,1-2-2 0,6 2-3 0,4 0 4 0,-2-1-2 16,1 1 2-16,1-1-1 0,0-1 0 0,6 3 0 15,-5-1-2-15,1 0-1 0,-4-1 0 0,4 2 0 16,-1-1 0-16,-1 0 0 0,0 0-1 16,0 1 0-16,-1 0 0 0,-3-1 0 0,-4 1 4 0,-2 0-5 15,0 0-1-15,-3-1 1 0,-3-1 1 0,2 2-4 16,-7-4 4-16,8 8 0 0,-5-4-3 15,-3-4 3-15,-3 10 2 0,-2-2-1 0,-3 1 3 0,-1-2-3 16,-4 1-1-16,-2 5-1 0,-4-5 2 0,-3 5 0 16,3-3 0-16,-8 3 0 0,1 1 0 0,0-2 1 15,-1 0 0-15,0 2-1 0,-1 0 1 0,5-1-1 16,-1 1 0-16,7-5 0 0,0 4-1 0,1-4-1 16,1-1 4-16,0 5-6 0,3-4 3 0,3 2 1 15,-1 2-1-15,1-2-1 0,1-2-1 0,1 3 1 0,2-2 4 16,0 2-3-16,-1-3 2 0,5 2 0 0,-4 0 4 15,4 0-2-15,1-1 1 0,0 4-4 16,0-4 4-16,1 2-1 0,4 0 3 0,-2-3 0 0,2 3 7 16,4 0 1-16,1-2 8 0,0-2 5 0,5 1 1 15,5 0 0-15,-1-1 0 0,9 2 0 0,-1-3 2 16,2 0-5-16,1-2-1 0,0-1-3 16,1-2-2-16,2 0-2 0,1 1-1 0,-2-3-1 0,5 0 1 15,0 2-7-15,-1-4 8 0,1 2-9 0,1-1 3 16,-2-1 1-16,-1 2-2 0,-2 0-8 0,-4-1 4 15,3 1-2-15,-10 0 0 0,-3 1 1 0,-1-2-3 16,-4 0 4-16,-1 2-2 0,-4-2-4 0,-1 1 3 16,-8 0-3-16,12 0-6 0,-12 0-9 0,8 0-10 15,-8 0-15-15,0 0-15 0,0 0-14 0,10 0-11 16,-10 0-19-16,0 0-25 0,0 0-15 0,0 0-30 16,0 0-22-16,0 0-47 0,0 0-150 0,0 0-419 15,0 0 185-15</inkml:trace>
          <inkml:trace contextRef="#ctx0" brushRef="#br0" timeOffset="105676.32">8690 3560 152 0,'0'0'211'0,"0"0"-20"0,0 0-19 0,0 0-20 15,0 0-14-15,0 8-13 0,0-8-5 0,0 0-11 0,0 0-10 16,0 0-9-16,-6 13-2 0,6-13-3 16,-1 8-7-16,1-8-9 0,0 0-5 0,-3 8-6 0,3-8 2 15,0 0-4-15,-1 9-5 0,1-9 2 16,0 0-5-16,-1 12-4 0,1-12-1 0,0 8-6 0,0-8-3 15,0 0-3-15,0 9 0 0,0-9-5 0,0 0 2 16,0 9-3-16,0-9-4 0,0 0-3 0,0 0-1 16,-1 8 1-16,1-8 0 0,0 0 4 0,0 0 13 15,0 0 5-15,0 0 8 0,0 0 4 0,0 0-1 16,0 0-7-16,0 0-3 0,0 0-9 0,0 0 1 16,0 0-8-16,15-14 1 0,-15 14-7 0,4-8-2 15,1-1-9-15,-3 6-5 0,2-5-4 0,4 0-2 16,-4 3-1-16,-1-3 4 0,1 2-3 0,1-3 0 15,-1 4 0-15,-1 1 0 0,-3 4 0 0,9-8 2 16,-6 4-1-16,-3 4-3 0,8-8-1 0,-4 6 4 0,-4 2 0 16,8-10 1-16,-8 10-2 0,6-5-2 0,-6 5 3 15,6-2 0-15,-6 2 1 0,0 0 1 0,7-3-1 16,-7 3-2-16,0 0 1 0,0 0-1 0,0 0 2 16,14 3 3-16,-14-3-6 0,5 5 11 0,-1-1 4 15,-4-4 0-15,6 10 2 0,-3-6-2 0,0 4-2 16,1 2 11-16,-1-5-1 0,1 2 0 0,-2 0 2 15,2 3 5-15,-1-3-1 0,-1 5 0 0,2-4-3 16,-1 0-2-16,-2-1 2 0,0-1-4 0,2-1-3 16,-2 3-2-16,-1-8 0 0,3 10 1 0,-3-10-1 15,1 11-8-15,-1-11-17 0,0 9-19 0,0-9-24 16,-1 9-23-16,-2-2-29 0,3-7-34 0,-3 8-24 0,3-8-26 16,0 0-32-16,-5 4-187 0,5-4-444 0,0 0 196 15</inkml:trace>
          <inkml:trace contextRef="#ctx0" brushRef="#br0" timeOffset="105877.36">9037 3611 184 0,'10'-1'243'0,"-10"1"-10"0,10-4-18 0,-5 1-8 15,4 2-13-15,-9 1-14 0,14 1-16 0,-6-1-15 16,-8 0-9-16,15 1-14 0,-5-1-12 0,-1 0-9 15,-1 2-14-15,1-2-9 0,-1 0-7 0,-8 0-4 0,15 3-12 16,-9-2-2-16,-6-1-9 0,11 3-10 0,-4-3-15 16,-1 3-16-16,-6-3-18 0,12 2-23 15,-6 1-21-15,-6-3-27 0,9 2-30 0,-9-2-29 0,9 0-27 16,-9 0-199-16,0 0-399 0,10-5 177 0</inkml:trace>
          <inkml:trace contextRef="#ctx0" brushRef="#br0" timeOffset="106122.12">9405 3463 174 0,'0'0'203'0,"0"0"-18"16,11 0-13-16,-11 0-10 0,0 0-5 0,7 7-4 15,-7-7-5-15,1 7-6 0,2-1-8 0,-3-6 3 16,1 15-4-16,-1-4-17 0,-1-4-6 0,0 5-9 15,-1 0-9-15,2 0-10 0,-1 1-5 0,0 0-11 0,-3 2-5 16,3 3-5-16,-2-4 0 0,-1 3-8 0,2-4-14 16,-2 4-23-16,-1-2-28 0,-1 3-34 15,2-2-35-15,-1-1-31 0,2-4-41 0,0 1-240 0,1-3-429 16,1 1 191-16</inkml:trace>
        </inkml:traceGroup>
        <inkml:traceGroup>
          <inkml:annotationXML>
            <emma:emma xmlns:emma="http://www.w3.org/2003/04/emma" version="1.0">
              <emma:interpretation id="{0470B0B8-D11A-4EB2-828D-989F4673A642}" emma:medium="tactile" emma:mode="ink">
                <msink:context xmlns:msink="http://schemas.microsoft.com/ink/2010/main" type="inkWord" rotatedBoundingBox="11551,5354 14216,5350 14217,6001 11552,6005"/>
              </emma:interpretation>
            </emma:emma>
          </inkml:annotationXML>
          <inkml:trace contextRef="#ctx0" brushRef="#br0" timeOffset="106947.74">10052 4199 171 0,'0'0'195'0,"4"-7"-12"16,-4 7-8-16,3-8-5 0,-3 8-6 0,4-5-5 16,-4 5-8-16,0 0-5 0,2-7-5 0,-2 7-3 0,0 0-3 15,4-5-2-15,-4 5-1 0,0 0-3 0,0 0-10 16,0 0-4-16,0 0-14 0,0 0-10 0,0 0-11 15,0 0-14-15,0 0-6 0,0 0-4 0,0 0-4 16,0 0-1-16,0 0-2 0,0 0 2 0,0 0 0 16,-11 27 4-16,7-19-4 0,0 3-3 0,0-3 4 15,-1 2 3-15,1 1 1 0,2 1 2 0,-2-1-7 16,1 0 9-16,1 1-15 0,0-3-8 0,0 2 6 16,-1-2-3-16,2 3 3 0,1-2-5 0,0 0 3 15,1 0-4-15,2-2-2 0,-2-1-1 0,-1-7-5 16,3 14-6-16,-2-10 18 0,1 3-18 0,-2-7 0 15,6 11-3-15,-4-8 0 0,-2-3-5 0,7 7-4 16,-2-2 0-16,-5-5-9 0,7 5-13 0,-7-5-23 0,7 3-22 16,-7-3-32-16,0 0-32 0,10-1-30 0,-10 1-52 15,7-7-38-15,-7 7-56 0,4-12-232 0,-1 2-571 16,0-2 253-16</inkml:trace>
          <inkml:trace contextRef="#ctx0" brushRef="#br0" timeOffset="107191.8">10172 3941 98 0,'2'-10'278'0,"-2"10"-21"0,1-11-14 16,-1 11-24-16,1-9-24 0,-1 9-18 0,3-7-13 0,-3 7-24 15,0 0-11-15,0 0-16 0,1-8-21 0,-1 8-24 16,0 0-19-16,0 0-29 0,0 0-24 15,0 0-22-15,0 0-30 0,0 0-29 0,0 0-18 0,0 0-28 16,0 0-176-16,8 16-331 0,-8-16 147 0</inkml:trace>
          <inkml:trace contextRef="#ctx0" brushRef="#br0" timeOffset="107445.12">10465 3979 15 0,'0'0'210'0,"0"0"-17"0,0 0-7 0,5 5-4 16,-5-5-3-16,0 0-4 0,-7 19-12 0,2-8-5 0,-1 1-3 15,-2 3-3-15,1 0-4 0,-5 3-9 0,3 0-11 16,-2 6-9-16,1-7-7 0,-2 8-11 15,4-8-6-15,-4 7-5 0,5-6-9 0,1 2-10 0,-2 5-4 16,2-8-4-16,2 0-4 0,3-2-8 0,-1 2-5 16,1-5-3-16,1 2-3 0,1-4-4 0,2 1-2 15,0 0-5-15,3-4 3 0,-2 1-10 0,3 1-16 16,1-4-21-16,0 2-30 0,2-1-32 0,-1-2-33 16,1-2-39-16,-1-2-48 0,1 0-268 0,1 0-503 15,1-5 222-15</inkml:trace>
          <inkml:trace contextRef="#ctx0" brushRef="#br0" timeOffset="107826.01">10755 4175 11 0,'5'-6'252'0,"-5"6"-6"0,5-4-10 16,-5 4-11-16,0 0-13 0,0 0-15 0,5-5-15 16,-5 5-20-16,0 0-17 0,0 0-12 0,0 0-9 15,0 0 3-15,0 0-5 0,0 0 1 0,-9 19 3 16,5-10 5-16,-2-1-4 0,1 4-5 0,-1-3 0 16,-1 5-7-16,1 0 3 0,0-1-12 0,3-2-5 15,-4 4-12-15,3-3-3 0,0 0-7 0,1 0-7 16,0-2 2-16,2-2-12 0,-2 3-9 0,2 0-4 15,1 0-3-15,0-3-1 0,0 2-4 0,1-1 0 16,1-2-3-16,0-1-6 0,-2-6-1 0,6 11 5 16,-2-6-12-16,1 0 0 0,2-3 4 0,-1 3-26 15,3-3-9-15,-9-2-17 0,13 2-23 0,-7-2-22 16,-6 0-27-16,16-4-28 0,-9 4-26 0,2-6-24 0,-4 0-30 16,2-1-38-16,0-8-34 0,-3-1-242 15,2-2-560-15,1 1 248 0</inkml:trace>
          <inkml:trace contextRef="#ctx0" brushRef="#br0" timeOffset="108069.34">10937 3946 20 0,'0'0'133'0,"0"0"-8"0,0 0-23 16,0 0-9-16,0 0-16 0,0 0-23 0,0 0-24 15,11 15-20-15,-11-15-39 0,3 9-74 0,-3-2-111 16,3-1 49-16</inkml:trace>
          <inkml:trace contextRef="#ctx0" brushRef="#br0" timeOffset="108310.56">11011 4265 238 0,'6'1'225'0,"-6"-1"-10"15,10 0-14-15,-10 0-13 0,13 1-8 0,-2-2-14 16,0 2-7-16,1-1-9 0,2-1-8 0,0 1-5 16,5 1-13-16,-1-1-11 0,-2 0-10 0,-2 0-6 15,6 0-11-15,-3 0-4 0,4-1-9 0,-3 1-9 16,-4 0-7-16,1 0-2 0,2 0-9 0,-3 1-4 15,-3 0-4-15,4 0-11 0,-4 1-7 0,-2-5-17 16,-9 3-18-16,15 0-31 0,-9-1-19 0,-6 1-33 16,12-3-39-16,-7 0-33 0,-5 3-57 0,1-9-153 15,-1 9-409-15,-1-10 181 0</inkml:trace>
          <inkml:trace contextRef="#ctx0" brushRef="#br0" timeOffset="108562.58">11278 4106 108 0,'-8'9'221'0,"7"-5"-17"16,-3 3 0-16,0 0-12 0,0 1-12 0,1 4-1 16,0-3-11-16,-1 2-9 0,-2 2-4 0,3 0-11 15,2-1-9-15,-3 2-11 0,2 3-8 0,-1-1-9 16,0-3-9-16,1-1-10 0,1 1-11 0,-3 3-1 15,3-6-14-15,-1 3-2 0,1-2-7 0,1-1 0 16,0-2-7-16,0-1-6 0,1 3-7 0,-1-3-17 16,0-7-16-16,-1 11-21 0,1-11-21 0,1 9-19 15,-1-9-18-15,3 7-34 0,-3-7-28 0,6 5-29 0,-6-5-54 16,9 0-151-16,-9 0-405 0,15-2 179 0</inkml:trace>
          <inkml:trace contextRef="#ctx0" brushRef="#br0" timeOffset="108874.03">11633 4124 65 0,'0'0'229'0,"0"0"-14"15,0 0-9-15,0 0-10 0,-3 16-7 0,3-16-10 16,-4 13-8-16,2-1-11 0,-1-4-5 0,2 2-6 15,-3 1-11-15,2 1-11 0,0 0-12 0,0-2-8 0,-1 4-8 16,2-2-12-16,0 2-9 0,-2 2-5 0,2-4-7 16,-2 4-9-16,2-3-3 0,1-3-5 15,-1 0-6-15,0-1-6 0,2-2-15 0,-2 3-29 0,1-2-20 16,0-8-26-16,-2 13-29 0,1-7-22 0,1-6-26 16,-1 10-23-16,1-10-20 0,0 0-217 0,0 0-422 15,0 0 187-15</inkml:trace>
          <inkml:trace contextRef="#ctx0" brushRef="#br0" timeOffset="109129.86">11914 4014 50 0,'3'10'200'0,"0"2"-16"0,1 5-2 15,-3 0-12-15,5 0-10 0,-2 0-6 0,-3 9-10 16,3-1-12-16,-1 1-6 0,-3-1-12 0,1 1-8 0,-1 1-6 16,-1-2-9-16,-3 2-11 0,-1-1-4 0,0-1-11 15,-3 1 0-15,-2-2-9 0,0-6-17 0,0 1-27 16,-6 3-40-16,-2-3-51 0,4-4-57 0,-4 3-209 15,2-7-372-15,2 0 166 0</inkml:trace>
          <inkml:trace contextRef="#ctx0" brushRef="#br0" timeOffset="110968.86">12233 4153 95 0,'0'0'169'0,"0"0"-8"0,0 0-9 0,0 0-3 16,0 0-6-16,0 0-7 0,0 0-10 0,0 0-2 16,0 0-5-16,0 0-5 0,0 0-6 0,0 0-6 15,0 0-1-15,0 0-3 0,0 0-5 0,1-5 5 16,-1 5-4-16,0 0 0 0,0 0-8 0,0 0 0 16,0 0-2-16,0 0-8 0,0 0-3 0,0 0-4 15,0 0-7-15,0 0-3 0,0 0-13 0,2-8-3 16,-2 8-4-16,0 0-2 0,7-3-6 0,-7 3-1 0,11-1-5 15,-11 1-1-15,14 0-5 0,-6 0-1 0,1 1-4 16,2-1 0-16,0 1 0 0,3-1 1 16,1 0-3-16,3 2 1 0,0-2-2 0,-2 1 1 15,2 1 2-15,-3-2 0 0,-3 1-1 0,6 0 2 0,-5-1-5 16,-1 0 1-16,1 1 1 0,-1-2 1 16,-2 2-5-16,-2-1-2 0,3 2 3 0,-3-2-1 0,-8 0-5 15,14 0 2-15,-7 0 1 0,-7 0 3 0,15 0-5 16,-8 0 2-16,-7 0 0 0,10-2 0 0,-10 2-6 15,9 0 8-15,-9 0-5 0,9-1-1 0,-9 1 2 16,0 0-1-16,9-1 1 0,-9 1-2 0,0 0 1 16,8-4 2-16,-8 4-4 0,0 0 2 0,0 0 2 15,0 0-1-15,8-3-9 0,-8 3 8 0,0 0-6 16,0 0 3-16,0 0-6 0,6-4-11 0,-6 4-11 16,0 0-14-16,0 0-14 0,0 0-28 0,0 0-21 15,0 0-21-15,0 0-15 0,0 0-23 0,0 0-20 0,0 0-27 16,-28 4-180-16,28-4-423 0,-17 1 186 0</inkml:trace>
          <inkml:trace contextRef="#ctx0" brushRef="#br0" timeOffset="111483.69">12254 4335 81 0,'0'0'123'16,"0"0"-1"-16,0 0-14 0,0 0-2 0,0 0-10 15,0 0-4-15,0 0 7 0,0 0-7 16,0 0 0-16,-2 5-6 0,2-5-2 0,0 0-2 0,0 0 1 16,0 0-5-16,0 10-3 0,0-10-1 0,0 0-2 15,0 0 5-15,6 9-1 0,-6-9 4 0,8 3 1 16,-2-2 2-16,2 0-1 0,3 2 3 0,1-2-1 16,6 1 5-16,2-2 1 0,8 1 1 0,2-1-2 15,-1 3-2-15,-2-3-8 0,1 1-4 0,-7 0-10 16,-1 1-5-16,0-1-7 0,-2 2-5 0,-4-2-6 0,0 1-4 15,-2-2-4-15,2 1 1 0,-4-1-6 16,1 2-4-16,-4-2-4 0,-7 0-3 0,11 1-1 16,-6 1-3-16,-5-2 0 0,9 1-6 0,-9-1-10 15,0 0-10-15,8 3-12 0,-8-3-8 0,0 0-10 16,0 0-7-16,6 3-13 0,-6-3-10 0,0 0-14 16,0 0-18-16,0 0-21 0,0 0-13 0,0 0-30 0,0 0-46 15,0 0-167-15,0 0-413 0,0 0 183 0</inkml:trace>
        </inkml:traceGroup>
      </inkml:traceGroup>
    </inkml:traceGroup>
    <inkml:traceGroup>
      <inkml:annotationXML>
        <emma:emma xmlns:emma="http://www.w3.org/2003/04/emma" version="1.0">
          <emma:interpretation id="{499EC16D-7D33-482C-B98A-B4F5FF4ABA0E}" emma:medium="tactile" emma:mode="ink">
            <msink:context xmlns:msink="http://schemas.microsoft.com/ink/2010/main" type="paragraph" rotatedBoundingBox="13789,7204 22005,7006 22029,8002 13813,8200" alignmentLevel="5"/>
          </emma:interpretation>
        </emma:emma>
      </inkml:annotationXML>
      <inkml:traceGroup>
        <inkml:annotationXML>
          <emma:emma xmlns:emma="http://www.w3.org/2003/04/emma" version="1.0">
            <emma:interpretation id="{155369FE-1AA1-4FB2-AA00-3FE269071666}" emma:medium="tactile" emma:mode="ink">
              <msink:context xmlns:msink="http://schemas.microsoft.com/ink/2010/main" type="line" rotatedBoundingBox="13789,7204 22005,7006 22029,8002 13813,8200"/>
            </emma:interpretation>
          </emma:emma>
        </inkml:annotationXML>
        <inkml:traceGroup>
          <inkml:annotationXML>
            <emma:emma xmlns:emma="http://www.w3.org/2003/04/emma" version="1.0">
              <emma:interpretation id="{8FB67070-9BE2-4ABC-8A3E-6B9F669789DB}" emma:medium="tactile" emma:mode="ink">
                <msink:context xmlns:msink="http://schemas.microsoft.com/ink/2010/main" type="inkWord" rotatedBoundingBox="14594,7269 15198,7254 15207,7599 14602,7614">
                  <msink:destinationLink direction="with" ref="{7CFC4077-1709-4DF8-AE28-577F03B9E925}"/>
                </msink:context>
              </emma:interpretation>
            </emma:emma>
          </inkml:annotationXML>
          <inkml:trace contextRef="#ctx0" brushRef="#br0" timeOffset="131419.37">13075 5972 11 0,'-3'-5'237'0,"3"5"-8"0,0 0-11 16,-4-7-9-16,4 7-11 0,0 0-11 0,-4-7-13 15,4 7-10-15,0 0-14 0,0 0-13 0,0 0-15 16,0 0-9-16,0 0-16 0,0 0-8 0,0 0-5 16,0 0-5-16,0 0 0 0,0 0-7 0,0 0-3 15,0 0-8-15,0 0-4 0,0 0-5 0,4 29-4 16,-3-22-4-16,1-1-1 0,-2-6-5 0,3 14-5 16,-1-7 4-16,-2 2-10 0,0-2-1 15,0-7 1-15,3 13-2 0,-2-7-4 0,0-1-1 16,-1-5-5-16,2 11 0 0,-1-6-2 0,-1-5 1 0,3 7-1 15,-3-7-1-15,0 0 0 0,0 0 0 0,2 7 0 16,-2-7 3-16,0 0-9 0,0 0 16 0,0 0 3 16,0 0-1-16,0 0 3 0,0 0-6 0,0 0-6 15,0 0 2-15,13-14-2 0,-13 14-1 0,5-12-4 16,-1 4 1-16,1-3 2 0,-1 1-5 0,2 0-2 0,0-5-5 16,-2 3 0-16,2 0 0 0,-1 2-1 0,1-7 3 15,0 2-1-15,-2 5 0 0,1-1 0 0,0 1-2 16,2 0-2-16,-2 0-1 0,-3 4 0 0,4-2 4 15,-3-1-4-15,3 6 5 0,-3-3-6 0,2 1 5 16,-5 5-1-16,7-6-2 0,-3 1-1 0,-4 5 2 16,7-5-4-16,0 3 7 0,-7 2-8 0,7-3 2 15,-7 3 1-15,8 0 2 0,-8 0-1 0,9 3 2 16,-9-3-4-16,9 9 5 0,-5-6-3 0,1 6 2 16,0-1-2-16,-1-3 4 0,1 5-3 0,-1 0 2 0,-1 1 3 15,1-1-3-15,-1-5 0 0,1 4-4 0,-2 3 3 16,3-1 3-16,-1-2-1 0,-1 0-2 15,-1-4 0-15,1 3 3 0,-1 1-1 0,1-1 0 16,0-2-18-16,-1 0-14 0,-1 0-21 0,-1-6-16 0,3 11-16 16,-1-6-26-16,-2-5-29 0,2 7-32 0,-2-7-32 15,2 6-45-15,-2-6-173 0,0 0-454 0,7 2 200 16</inkml:trace>
          <inkml:trace contextRef="#ctx0" brushRef="#br0" timeOffset="131718.47">13662 5802 94 0,'0'0'252'0,"0"0"-17"16,0 0-20-16,0 0-20 0,3-5-24 0,-3 5-16 0,0 0-9 15,0 0-10-15,0 0-4 0,0 0-5 0,-14 17-2 16,7-8-11-16,2 1-5 0,-1 0 0 15,-2 2-4-15,0 1 5 0,0 3-6 0,0 1-4 0,-1-1-6 16,2 0-11-16,0-2-2 0,1 1-10 0,-1 0-1 16,1 0-8-16,2-4-2 0,2 0-9 15,-2 2-5-15,1 0-2 0,1-2-2 0,0 0-10 0,2-1-4 16,-1 0 3-16,1-1-9 0,1-2-17 0,1 3-15 16,0-3-21-16,-1 0-20 0,-1-7-19 0,4 10-22 15,0-6-32-15,-4-4-23 0,9 6-42 0,-3-4-31 16,2-2-217-16,-8 0-474 0,15-7 209 0</inkml:trace>
        </inkml:traceGroup>
        <inkml:traceGroup>
          <inkml:annotationXML>
            <emma:emma xmlns:emma="http://www.w3.org/2003/04/emma" version="1.0">
              <emma:interpretation id="{65C2D3B6-1AAB-4D02-984B-B890EE8D3D7D}" emma:medium="tactile" emma:mode="ink">
                <msink:context xmlns:msink="http://schemas.microsoft.com/ink/2010/main" type="inkWord" rotatedBoundingBox="13789,7204 19172,7074 19196,8070 13813,8200">
                  <msink:destinationLink direction="with" ref="{7CFC4077-1709-4DF8-AE28-577F03B9E925}"/>
                </msink:context>
              </emma:interpretation>
            </emma:emma>
          </inkml:annotationXML>
          <inkml:trace contextRef="#ctx0" brushRef="#br0" timeOffset="132430.75">13906 5870 92 0,'0'0'245'0,"0"0"-11"16,0 0-23-16,0 0-16 0,0 0-18 0,0 0-11 0,0 0-11 16,0 0-6-16,-11 10-7 0,8-3-10 0,-1 1-3 15,-2 2-4-15,1-2-8 0,0 2-7 0,-2 1-1 16,3 2-2-16,-1-3-9 0,0 2-2 15,0 1 1-15,0-2-17 0,0 2-4 0,0-3 2 0,1 1-13 16,0 0-7-16,-1-1-6 0,1-1-4 16,2 2-4-16,-1-5-5 0,-1 1-3 0,3-2-2 0,1-5-6 15,-4 12-4-15,4-12 4 0,-2 8-6 0,2-8 3 16,-2 5-2-16,2-5-4 0,0 0 2 0,0 0-1 16,0 0 1-16,0 0-6 0,0 0-1 0,0 0-3 15,0 0-1-15,0 0-8 0,23-21-12 0,-15 12-9 16,1 0-8-16,0-6-1 0,1 1-1 0,1 0-5 0,1 1-3 15,1 0 3-15,-4-1 3 0,1 2 3 0,-1 0 3 16,-3 2 2-16,2 1 3 0,0 1 1 16,0 0 2-16,-4 4 1 0,0-4 8 0,1 3 7 0,-5 5-2 15,8-9 4-15,-6 5-1 0,-2 4 2 0,5-6-1 16,-5 6 1-16,6-5-2 0,-6 5-1 0,5-4-2 16,-5 4 1-16,0 0-1 0,0 0 4 0,0 0 1 15,10 14 5-15,-8-9 1 0,0 2-1 0,0 1 3 16,0-1-1-16,-1 2-1 0,0 0-1 0,0 2 1 15,-1-2-2-15,0 1-2 0,0 2 1 0,2 0-2 16,-2-1 1-16,-2-2 0 0,1 3-1 0,-1-2-6 16,-1-1-13-16,2 1-22 0,-1 0-25 0,1-2-23 15,-1 1-29-15,-1-4-31 0,3-5-26 0,-1 10-30 16,1-10-235-16,0 0-474 0,0 7 209 0</inkml:trace>
          <inkml:trace contextRef="#ctx0" brushRef="#br0" timeOffset="132678.09">14210 5993 87 0,'10'-1'248'0,"-10"1"-12"0,9-3-13 0,0 0-14 16,-2 2-20-16,3-3-16 0,2 1-11 0,-3 3-13 15,4-1-18-15,-2 0-9 0,2-1-13 0,0 2-12 16,1 0-9-16,0-2-8 0,1 2-9 0,-1 0-6 15,-1 0-10-15,-2 0-13 0,1 0-11 0,-1-3-11 16,0 3-25-16,-3-1-15 0,1 0-20 0,-9 1-24 16,13 0-21-16,-13 0-27 0,9-6-31 0,-6 2-45 0,-3 4-134 15,5-7-348-15,-5 7 153 0</inkml:trace>
          <inkml:trace contextRef="#ctx0" brushRef="#br0" timeOffset="132921.99">14418 5819 228 0,'0'0'231'0,"0"0"-15"0,0 0-16 16,0 0-23-16,0 0-8 0,0 0-5 0,-9 5-6 15,9-5-9-15,-6 10-9 0,3-5-1 0,-1 4-5 16,2-1-6-16,-2 2 1 0,0 1-8 0,-1-1-13 16,-1 2-8-16,0 0-10 0,3 3-8 0,-1-5-10 15,-1 2-6-15,1 0-7 0,-1 0-7 0,2 1-2 0,-1-2-5 16,2 2-6-16,-2-4-9 0,0 4-16 15,1-3-16-15,1-2-23 0,1 2-19 0,-3-2-18 16,4-8-24-16,0 13-22 0,0-13-13 0,1 9-29 0,3-5-44 16,-4-4-223-16,6 4-451 0,-6-4 200 0</inkml:trace>
          <inkml:trace contextRef="#ctx0" brushRef="#br0" timeOffset="133189.28">14687 5836 222 0,'0'0'223'0,"0"0"-23"16,0 0-14-16,0 0-9 0,0 0-9 0,0 0-5 16,0 0-12-16,0 0-6 0,0 21-12 0,0-21-7 0,-4 16-10 15,3-9-6-15,-2 5-14 0,2-3-5 16,-2 3-10-16,0 1-9 0,0-3-7 0,1 1-6 15,1 2-4-15,-3-4-5 0,1 3-5 0,2 0-5 0,1-2-5 16,-1 1-14-16,-1 0-22 0,0-1-18 0,0-3-24 16,0 2-24-16,1-3-27 0,1-6-32 0,-1 12-23 15,1-12-31-15,2 7-179 0,-2-7-388 0,0 0 172 16</inkml:trace>
          <inkml:trace contextRef="#ctx0" brushRef="#br0" timeOffset="133466.54">14881 5713 62 0,'8'-1'216'0,"-8"1"-16"0,0 0-15 15,16 1-15-15,-10 3-10 0,-1 1-10 0,4 1-9 16,-4 0-4-16,1 3-8 0,-1-1-4 0,2 4 2 15,-2 4-4-15,0-2-6 0,-1 4-6 0,-2 2 2 16,1-3-7-16,-3 0-3 0,1 7-7 0,-3-7-12 16,-1 3-1-16,-1-3-7 0,-1 0-10 0,-3 1-2 15,3-1-7-15,-2 0-4 0,-1-2-6 0,-2-1-5 16,1 0-7-16,2-2-14 0,-1-3-19 0,0 1-18 16,1-1-20-16,1-1-20 0,0-4-27 0,2 1-25 15,4-5-33-15,-8 7-20 0,8-7-15 0,0 0-58 16,0 0-131-16,0 0-396 0,0 0 175 0</inkml:trace>
          <inkml:trace contextRef="#ctx0" brushRef="#br0" timeOffset="133788.79">15378 5671 59 0,'0'0'259'15,"0"0"-15"-15,0 0-12 0,-16 14-16 0,8-7 1 16,-4 0-5-16,-1 4-16 0,-1 0-9 0,0 2-5 16,1 2-8-16,-6 4-13 0,1 1-7 0,6-6-14 15,0 3-13-15,-1 0-8 0,3-1-14 0,0-1-4 16,1 2-15-16,3-2-3 0,-1 2-9 0,1-3-4 15,2 2-9-15,0-1-7 0,3-2-3 0,1-1-7 16,0-2 4-16,1 0-13 0,2 0-5 0,-1-1-25 0,3 1-18 16,0-2-28-16,1 0-26 0,-1-3-42 0,1 2-34 15,2-2-47-15,-2-4-50 0,2 2-248 0,0-2-528 16,3-2 234-16</inkml:trace>
          <inkml:trace contextRef="#ctx0" brushRef="#br0" timeOffset="134370.19">15539 5818 78 0,'0'0'234'0,"6"-9"-24"16,-3 2-15-16,4 2-14 0,1-2-12 0,-2 0-12 15,4 0-14-15,1 1-4 0,-2-1-9 0,3-1-7 16,-3 2 0-16,4 1-7 0,-3-2-4 0,1 2-6 16,0 1-3-16,-1 0-9 0,-2 2-5 0,1-1-11 15,-3 1-3-15,-6 2-9 0,13 0-7 0,-13 0-10 16,11 0-7-16,-5 5 0 0,-6-5-3 0,5 9-6 15,-4-3 5-15,-1-6-1 0,-1 18-3 0,-1-7 2 16,0-1-1-16,-2 2-4 0,-1 0-1 0,1-1-4 16,-3 4 4-16,1-3-1 0,-1 0 0 0,-2 1-2 15,-3 2 1-15,2-1-3 0,-3 0-7 0,3-1 3 16,-3 1-3-16,3-4-1 0,-2-1 1 0,-3 1-3 16,5 0 0-16,0-4-1 0,0 2-6 0,1-2 3 15,-1-2-2-15,3 0-1 0,1 2 3 0,-1-3 0 0,2 1-5 16,0 0-3-16,5-4 6 0,-8 6-4 0,8-6-4 15,-5 4 4-15,5-4-2 0,0 0-1 0,0 0-2 16,-5 5 2-16,5-5 5 0,0 0-9 0,0 0 6 16,0 0-1-16,0 0-2 0,18 6 4 0,-9-6-3 15,1 0-1-15,2 2-1 0,-1-2 4 0,2 1-3 16,2 0 0-16,-2-2-3 0,1 1-16 0,-1 0-10 16,1 0-23-16,-1 1-25 0,1 0-24 0,-3-2-36 15,1 1-43-15,-1-4-43 0,1 1-256 0,-1-3-518 16,-1 0 230-16</inkml:trace>
          <inkml:trace contextRef="#ctx0" brushRef="#br0" timeOffset="134794.37">15868 5880 131 0,'0'0'235'15,"0"0"-19"-15,0 0-21 0,0 0-18 0,0 0-11 0,0 0-14 16,0 0-12-16,0 0-12 0,0 0-2 0,10 17-12 15,-10-17 3-15,1 12-4 0,-1-4-6 0,0 1-8 16,0 1-4-16,0 0-15 0,0-10-3 0,-1 15-5 16,1-7-3-16,0 0-10 0,-1 0-5 0,1-8-6 15,0 13-4-15,0-13-5 0,0 9 0 0,0-9-7 16,-4 9 0-16,4-9-1 0,0 0-1 0,0 0-9 16,1 9 9-16,-1-9-7 0,0 0-2 0,0 0-1 0,0 0-3 15,13-1 0-15,-13 1-3 0,9-8-4 16,-1 3-2-16,-3 0-5 0,4-5-5 0,-2 0-5 15,5-2-7-15,-2-1-1 0,3 0-2 0,-3 0 7 0,-1 4-1 16,0-1 1-16,-3-1 3 0,1 3 2 0,-1-1 7 16,0 1 12-16,-2 3 6 0,0 0 6 0,-4 5 10 15,7-7-2-15,-5 2 0 0,-2 5-2 0,0 0-2 16,5-6-4-16,-5 6-10 0,0 0 1 0,0 0-3 16,0 0-5-16,0 0 7 0,0 0-5 0,0 0 6 15,0 0 1-15,-1 23 2 0,1-16 1 0,0 3-1 16,0-1 3-16,0 1-7 0,0-3 1 0,0 1 2 15,0 4-3-15,3-3-4 0,-2-1 0 0,2 4 5 16,0-3-4-16,-2 1-1 0,2-1-8 0,-1-1-6 16,1-1-20-16,-2-1-22 0,-1-6-34 0,7 11-29 15,-5-7-32-15,2 0-41 0,-4-4-29 0,6 5-75 0,-6-5-155 16,0 0-475-16,8 1 209 0</inkml:trace>
          <inkml:trace contextRef="#ctx0" brushRef="#br0" timeOffset="135060.78">16224 5989 50 0,'8'-3'232'0,"-8"3"-14"15,10-2-12-15,-6-1-11 0,5 0-14 0,2 1-10 16,1 0-12-16,-1 0-11 0,1-1-12 0,0 1-16 0,1 0-8 16,1-2-15-16,-2 3-8 0,1 1-7 15,-1 0-11-15,0-3-7 0,0 3-7 0,0 0-7 16,-3-2-6-16,1 2-15 0,-1-2-18 0,-9 2-16 0,14-2-23 15,-6 1-29-15,-8 1-32 0,8-6-30 0,-8 6-36 16,8-5-191-16,-8 5-373 0,0-11 166 0</inkml:trace>
          <inkml:trace contextRef="#ctx0" brushRef="#br0" timeOffset="135260.75">16380 5843 30 0,'0'0'257'0,"0"0"-11"15,0 0-8-15,0 0-13 0,-9 0-12 0,9 0-18 16,0 0-20-16,0 0-14 0,0 0-18 0,0 0-10 16,0 0-3-16,-2 12 2 0,2-12-8 0,0 8-4 15,0-8-7-15,-1 14-6 0,2-6 0 0,-1-8-6 0,2 12-9 16,-2-3-6-16,0 2-10 0,2-2 0 0,-4 4-10 16,2-2-7-16,2-1-8 0,-2-1-4 15,2 1-5-15,-2 1-2 0,0-1-9 0,-2 0 2 0,2-2-11 16,-2-1-16-16,-1 0-30 0,3-7-18 0,-3 14-19 15,1-8-22-15,0-1-26 0,2-5-30 16,-4 11-28-16,4-11-27 0,-3 5-12 0,3-5-47 0,0 0-148 16,0 0-432-16,0 0 192 0</inkml:trace>
          <inkml:trace contextRef="#ctx0" brushRef="#br0" timeOffset="135585.84">16689 5811 2 0,'0'0'279'16,"0"0"-11"-16,5-5-14 0,-5 5-20 16,0 0-18-16,0 0-19 0,0 0-20 0,0 0-17 0,0 0-11 15,0 0-4-15,0 0 1 0,0 0-7 0,0 0-8 16,0 0-1-16,-5 29-4 0,4-19-5 0,-1-2-14 15,0 2-4-15,0 4-6 0,1-4-1 0,0 0 2 16,-2 2-17-16,3 0-11 0,-1-2-8 0,1 2-2 16,-1-2-2-16,1-3-8 0,0 2-6 0,0 1-5 15,0 0-2-15,0-10-8 0,0 14-1 0,-2-6-17 16,2-8-23-16,0 12-21 0,0-12-15 0,0 8-22 16,0-8-20-16,3 9-26 0,-3-9-24 0,2 6-29 15,-2-6-29-15,6 2-47 0,-6-2-226 0,0 0-509 16,0 0 225-16</inkml:trace>
          <inkml:trace contextRef="#ctx0" brushRef="#br0" timeOffset="135853.13">16940 5768 191 0,'0'0'213'0,"8"-2"-8"15,-8 2-12-15,11 0-16 0,-11 0-9 0,14 2-13 16,-9 0-3-16,1 1-4 0,0 3-8 0,4-1-6 16,-5 3-6-16,3 1-7 0,-4 0 1 0,4 3-3 15,-2 2-5-15,-1 3-2 0,-1-4-4 0,0 4-7 16,0-1-5-16,-2 2-11 0,-2 0-3 0,0 2-8 16,-2-3-4-16,-2 1-9 0,1 2-7 0,-2-1 1 0,-2 0-7 15,-4 2-26-15,2-1-32 0,-6 1-42 0,-3 1-46 16,-4-2-57-16,2-3-72 0,-7-2-258 15,5 1-524-15,-3-3 232 0</inkml:trace>
          <inkml:trace contextRef="#ctx0" brushRef="#br0" timeOffset="128888.31">12309 6421 111 0,'0'0'151'0,"0"0"-3"16,-11 3-9-16,11-3 0 0,0 0-11 0,0 0-7 15,0 0-10-15,0 0-5 0,0 0-6 0,0 0-2 16,0 0-5-16,0 0-1 0,0 0-6 0,0 0-5 0,0 0 0 16,0 0-3-16,0 0 1 0,0 0-4 15,-12-3 3-15,12 3-4 0,0 0-2 0,0 0-1 0,0 0-1 16,0 0-2-16,0 0-4 0,0 0-5 15,0 0 0-15,0 0-4 0,0 0-5 0,0 0-3 16,-14-2 0-16,14 2-4 0,0 0-2 0,0 0-7 0,0 0 1 16,0 0-7-16,0 0-1 0,0 0-4 0,0 0-3 15,0 0-2-15,0 0 0 0,0 0 0 0,0 0 1 16,0 0 0-16,0 0 2 0,0 0-1 0,0 0-7 16,28 6 6-16,-18-5-3 0,2 1 0 0,0-2 4 15,0 1-8-15,0-1-1 0,0-1 0 0,1 1 2 16,0 0-4-16,-1 0-2 0,-1 0-1 0,0 0 1 15,0 0-1-15,0 0-2 0,-1-3 4 0,-3 3-2 16,-7 0 3-16,18-1 4 0,-11 1-4 0,-7 0 6 16,12 0 0-16,-12 0 0 0,10 0 2 0,-10 0 2 15,11 0 2-15,-11 0-2 0,8 0 4 0,-8 0 0 16,0 0 2-16,9 0-1 0,-9 0-4 0,0 0 7 16,0 0 2-16,11 0-4 0,-11 0-1 0,0 0-3 0,8-3 2 15,-8 3-3-15,0 0 10 0,0 0-13 0,13 0 3 16,-13 0-8-16,8-2 1 0,-8 2-1 15,0 0 4-15,9 0-3 0,-9 0-1 0,0 0 1 0,10-3 0 16,-10 3-4-16,7-2 6 0,-7 2-5 0,8-2-8 16,-8 2 1-16,0 0 1 0,8-3 1 0,-8 3 4 15,0 0-1-15,6-2-4 0,-6 2 1 0,0 0-1 16,9-3-2-16,-9 3-1 0,0 0-3 0,0 0 2 16,0 0-2-16,0 0 4 0,0 0 0 0,0 0-1 15,0 0-4-15,0 0 0 0,0 0-13 0,0 0-6 16,0 0-12-16,0 0-9 0,0 0-6 0,0 0-18 15,0 0-13-15,0 0-17 0,0 0-23 0,0 0-22 16,0 0-25-16,0 0-29 0,0 0-23 0,0 0-48 16,0 0-161-16,0 0-463 0,-25 8 206 0</inkml:trace>
          <inkml:trace contextRef="#ctx0" brushRef="#br0" timeOffset="129610.31">12369 6602 96 0,'0'0'177'0,"0"0"-9"0,0 0-10 0,0 0-11 0,0 0-17 16,-10 6-8-16,10-6-11 0,0 0-4 0,0 0-7 15,-6 2-11-15,6-2-5 0,0 0-3 0,-8 3-4 16,8-3-1-16,-7 1-10 0,7-1 1 0,0 0-3 16,-8 2-8-16,8-2 0 0,-7 4-2 0,7-4-2 15,-6 3-3-15,6-3 5 0,0 0-3 0,-7 2-3 16,7-2-1-16,0 0-3 0,0 0 0 0,0 0-2 15,-7 3-1-15,7-3-6 0,0 0 5 0,0 0-5 16,0 0-1-16,0 0 3 0,-7 2-3 0,7-2-4 16,0 0 0-16,0 0 0 0,0 0 2 0,0 0-2 0,0 0-3 15,0 0 1-15,0 0 8 0,0 0-2 16,0 0 3-16,0 0 6 0,0 0-1 0,0 0 4 16,0 0 2-16,23 2 0 0,-23-2 5 0,12-1-3 0,-12 1-7 15,17-1 0-15,-8 1-3 0,1 0 0 0,0 0-2 16,0 1 4-16,0-1-8 0,2-1-1 0,-1 2 2 15,1-4-8-15,-2 3 5 0,0 0 1 0,0 0-3 16,2-1 2-16,-2-1-1 0,-10 2-3 0,17 0 8 16,-7-2-6-16,-10 2-1 0,14 0 0 0,-6 2 2 15,-8-2-7-15,12-2-2 0,-12 2-6 0,12 0 4 16,-12 0 2-16,9 0-8 0,-9 0 0 0,9 2 3 16,-9-2-8-16,0 0-1 0,11-2 1 0,-11 2-14 15,0 0-10-15,7 4-22 0,-7-4-20 0,0 0-29 16,6 1-33-16,-6-1-41 0,0 0-23 0,0 0-37 15,6 2-50-15,-6-2-256 0,0 0-571 0,0 0 253 16</inkml:trace>
          <inkml:trace contextRef="#ctx0" brushRef="#br0" timeOffset="139809.01">17169 6519 118 0,'0'0'249'16,"0"0"-12"-16,0 0-15 0,0 0-9 0,0 0-14 0,0 0-14 16,0 0-13-16,0 0-14 0,0 0-14 0,0 0-7 15,0 0-8-15,0 0-10 0,0 0-10 16,0 0-3-16,0 0-7 0,0 0-11 0,0 0-2 0,23-7-10 15,-23 7-2-15,15 0-5 0,-7 1-6 0,1-2-8 16,1 1-4-16,2 1-7 0,1-2-1 0,1 4-3 16,2-6-12-16,2 4 6 0,2 1-10 0,-9-4 2 15,7 1-1-15,1 1-3 0,1 0-5 0,0-1 0 16,-4 0-7-16,4-1 5 0,-8 1-2 16,3 1-1-16,-1-1 1 0,1 1 5 0,-1-2-2 0,-3 0-1 15,3 2 5-15,-3 0 2 0,1-3-1 0,-3 3 2 16,2 0 1-16,-2-1-5 0,-9 1-4 0,13-3 4 0,-8 2-5 15,-5 1 0-15,11-1-5 0,-11 1 4 16,9-1-3-16,-9 1-3 0,0 0-3 0,9-2-2 16,-9 2-10-16,0 0-15 0,0 0-16 0,7-1-18 15,-7 1-19-15,0 0-16 0,0 0-23 0,0 0-32 0,7-4-23 16,-7 4-12-16,0 0-20 0,0 0-27 0,0 0-186 16,0 0-449-16,0 0 199 0</inkml:trace>
          <inkml:trace contextRef="#ctx0" brushRef="#br0" timeOffset="140088.81">17559 6341 179 0,'-6'-5'237'0,"6"5"-2"0,0 0-16 0,0 0-19 15,0 0-14-15,0 0-21 0,0 0-13 0,0 0-5 16,0 0-3-16,0 0-7 0,-14 8-7 0,14-8-2 0,-9 9-2 15,3-4-10-15,3 1-9 0,-5 3-4 0,2 1 1 16,0-1-5-16,1 2-4 0,1-2 6 16,0 3-19-16,0-3-10 0,0 3-7 0,2 1-12 0,0-3 0 15,2 0-3-15,0 2-6 0,-2 0-5 0,4-3-3 16,-2 1 0-16,4 2-7 0,-4-2-13 0,3 0-23 16,-1-3-19-16,1 0-27 0,1 2-32 0,1-1-45 15,-1 1-39-15,2-3-46 0,0-1-75 0,-2-1-162 16,-4-4-490-16,8 8 218 0</inkml:trace>
        </inkml:traceGroup>
        <inkml:traceGroup>
          <inkml:annotationXML>
            <emma:emma xmlns:emma="http://www.w3.org/2003/04/emma" version="1.0">
              <emma:interpretation id="{DFA9511E-27A0-401C-A9F1-F3B794D40165}" emma:medium="tactile" emma:mode="ink">
                <msink:context xmlns:msink="http://schemas.microsoft.com/ink/2010/main" type="inkWord" rotatedBoundingBox="19705,7094 22006,7039 22019,7601 19718,7657">
                  <msink:destinationLink direction="with" ref="{CCD4ADD1-01C6-4811-B8FB-60CE72D41FEC}"/>
                </msink:context>
              </emma:interpretation>
            </emma:emma>
          </inkml:annotationXML>
          <inkml:trace contextRef="#ctx0" brushRef="#br0" timeOffset="141498">18178 5909 240 0,'0'0'235'0,"0"0"-11"15,0 0-17-15,2-5-14 0,-2 5-13 0,0 0-13 0,0 0-11 16,0 0-7-16,0 0-3 0,14 14-7 0,-10-10-5 15,0 0-4-15,-1 3-11 0,-1-1-4 0,2 2-7 16,0 0-14-16,0 1-1 0,0 1 0 0,-2-2-11 0,0-1-5 16,1 3-8-16,-1-3-4 0,0-1-11 0,2 5 2 15,-2-4-10-15,1 1 2 0,0-3-5 0,-1 3-6 16,0-3-5-16,0 2-2 0,-2-7-3 0,3 11-4 16,-3-11 1-16,2 10-2 0,-2-5-5 0,0-5-3 15,4 8 0-15,-4-8 4 0,0 6-5 0,0-6 2 16,0 0 0-16,0 0-3 0,4 7 0 0,-4-7-2 15,0 0 11-15,0 0-10 0,0 0 4 0,0 0-2 16,0 0-2-16,0 0-2 0,0 0-4 0,5-20 1 16,2 12 1-16,-3-2 1 0,3-2-12 0,-2 1 1 15,4-4-4-15,2-1-6 0,-2 1-1 0,3 1 3 16,-4-1 0-16,3 1 4 0,1-2-2 0,-5 2 2 0,1 5-1 16,2-1 3-16,-4 1-1 0,1 1-3 0,1-1 6 15,-2 4-2-15,-2 2 2 0,1-4 0 0,-1 2-4 16,0 1 4-16,-4 4 2 0,10-3 4 0,-10 3-7 15,9-3-2-15,-9 3 5 0,8-2 1 0,-8 2 1 16,0 0 6-16,14 5 3 0,-11-2-2 0,-1 3 3 16,4 4 4-16,-3-2 3 0,0 4 2 0,1 0 1 15,-2 2-2-15,0 1-3 0,-2-2 8 0,2 4 0 16,-1-1-4-16,-1 0-3 0,2 0-1 0,-4-1-1 0,4 1 10 16,-2-6-17-16,-2 2 6 0,2 0-5 15,0-2 8-15,-1 2-26 0,1-3-16 0,0-2-16 16,0-7-19-16,3 13-28 0,-3-8-17 0,0-5-25 0,0 10-23 15,0-10-25-15,4 6-37 0,-4-6-54 16,0 0-201-16,12 0-509 0,-12 0 225 0</inkml:trace>
          <inkml:trace contextRef="#ctx0" brushRef="#br0" timeOffset="141777.34">18904 5793 179 0,'0'0'234'16,"-11"-5"-8"-16,11 5-12 0,0 0-13 0,0 0-14 15,-14 8-10-15,10-4-5 0,-3 2 0 0,0 2-11 16,1 0-7-16,-1 3-2 0,0-1 0 0,0 0-3 16,2 2 1-16,-1 3 2 0,-1 2-14 0,2-2-5 15,-1 1-8-15,6-4-8 0,-5 5 1 0,3-5-17 16,2 5-16-16,-2-2-3 0,4 1-5 0,0-3-8 0,-2 3-12 15,0-5-2-15,2 1 4 0,-1 1-43 0,1-2-30 16,-2-3-30-16,0 2-33 0,2-1-32 16,0-1-26-16,-2-1-35 0,0-7-37 0,6 7-59 0,-2-3-241 15,-4-4-550-15,13 1 243 0</inkml:trace>
          <inkml:trace contextRef="#ctx0" brushRef="#br0" timeOffset="142238.96">19094 5923 235 0,'4'-5'262'0,"-4"5"-21"15,4-4-21-15,-4 4-25 0,0 0-16 0,7-1-20 0,-7 1-17 16,0 0-13-16,8 10-9 0,-8-10-11 0,4 12-6 16,-2-3-13-16,-2 2-8 0,0-2-4 15,0 1-7-15,-2 1-7 0,0-1-4 0,0 1-2 0,-1-1-4 16,0-2-3-16,3 2-7 0,-2-3-2 0,2 0-5 15,0-7-5-15,-4 12-3 0,4-7-1 16,0-5-2-16,-3 8-4 0,3-8 0 0,0 0-2 0,-1 9-1 16,1-9 1-16,0 0 5 0,0 0-4 0,0 0 3 15,0 0-4-15,0 0 1 0,0 0-5 0,0 0-5 16,0 0 1-16,18-22-2 0,-12 14-7 0,1-3-1 16,3-5-3-16,0 7-3 0,-3-4-3 0,4-5 3 15,1 5-2-15,-4 3 1 0,-1 1 0 0,5-4-1 16,-4 3 3-16,2 2 7 0,-3-1-1 0,-3 2 7 15,3 2 3-15,-3 1 1 0,4-1-1 0,-4 1 9 16,-4 4 1-16,8-6 2 0,-8 6-5 0,7-2 5 16,-7 2 6-16,10 8 4 0,-10-8 11 0,4 9 1 0,0-4-1 15,0 4-3-15,-3-1 4 0,3 1-4 16,1 2-2-16,-3 0 0 0,-1-1-7 0,1-5-1 16,0 7-2-16,0 0-3 0,0-1-1 0,1 0-3 0,-2 1-13 15,0-4-14-15,1 1-18 0,-2 2-27 16,0-6-35-16,0-5-33 0,0 16-39 0,0-11-35 0,0-5-24 15,0 9-53-15,0-9-208 0,0 0-516 0,2 5 229 16</inkml:trace>
          <inkml:trace contextRef="#ctx0" brushRef="#br0" timeOffset="142501.26">19563 5979 5 0,'6'-2'287'15,"1"-1"-8"-15,5 1-12 0,-1-1-15 0,7 3-13 16,-3 0-18-16,6-4-14 0,0 4-16 0,-1 0-16 0,0-1-15 16,0 1-20-16,2 0-12 0,-1-3-15 0,0 3-6 15,-1 0-13-15,0 1-9 0,0-2-9 0,-2 1-8 16,0-1-10-16,-7 1-12 0,1 0-14 0,-1 0-18 16,1 0-21-16,-4 0-20 0,-8 0-33 0,13-3-50 15,-13 3-32-15,6-5-45 0,-4 0-33 0,-2 5-196 16,0-9-450-16,0 9 200 0</inkml:trace>
          <inkml:trace contextRef="#ctx0" brushRef="#br0" timeOffset="142755.15">19831 5811 88 0,'0'0'246'0,"0"0"-12"0,-11 1-16 0,11-1-11 0,0 0-15 15,-7 5-5-15,7-5-3 0,-2 7-9 0,0 0-5 16,2-7 1-16,-4 15-12 0,3-8-5 15,0 3-9-15,1 4-8 0,-3-2-8 0,3-1-8 0,-2 1-19 16,2-1-7-16,-3 2-11 0,2 1-10 0,0-2-1 16,0 0-6-16,-1 3-13 0,1-5-6 0,-4 1-6 15,3 0-17-15,1-3-24 0,0 1-17 0,-2-1-27 16,3-8-26-16,-2 11-35 0,-2-4-37 0,4-7-25 16,0 8-37-16,0-8-41 0,0 0-189 0,0 0-469 15,6 5 208-15</inkml:trace>
          <inkml:trace contextRef="#ctx0" brushRef="#br0" timeOffset="142954.87">20111 5801 47 0,'11'-4'252'0,"-11"4"-18"15,8 0-16-15,-8 0-11 0,0 0-9 0,11 4-19 0,-7 1-12 16,0 1-17-16,-1 0-11 0,0 4-10 0,0 1-6 15,-3-1-15-15,1 2-4 0,0 2-11 0,-1-2-11 16,-1 3-10-16,0-4-4 0,-1 2-7 0,1 0-4 16,-2-1-7-16,0-1-6 0,-1 1-16 0,0 0-21 15,-1-3-24-15,1-1-27 0,-1 2-36 0,-1-2-35 16,2-2-30-16,1-2-36 0,3-4-192 0,-6 4-404 16,6-4 180-16</inkml:trace>
          <inkml:trace contextRef="#ctx0" brushRef="#br0" timeOffset="144187.44">20113 5852 157 0,'0'0'168'0,"0"0"-12"0,0 0-10 0,0 0-9 16,0 0-6-16,0 0-10 0,0 0-2 0,0 0-3 15,0 0-10-15,0 0-3 0,0 0-7 0,0 0-4 16,0 0 0-16,17-19-5 0,-17 19-2 0,5-5-4 15,-2 1-5-15,-3 4-6 0,8-7-2 0,-5 4 2 16,-3 3 1-16,10-8-1 0,-10 8 3 0,6-6-3 16,-2 3 0-16,-4 3-4 0,7-8 4 0,-4 4-1 15,-3 4 1-15,4-5-3 0,-4 5 2 0,0 0-2 16,4-8-1-16,-4 8-2 0,0 0-1 0,0 0-1 16,5-4-6-16,-5 4-10 0,0 0 4 0,0 0-8 15,0 0-2-15,0 0-8 0,0 0-2 0,0 0-2 0,0 0-6 16,0 0 1-16,0 0-6 0,0 0-3 15,0 0-2-15,0 0-1 0,0 0 0 0,0 0 0 16,0 0-4-16,0 0 12 0,-4 21 5 0,4-21 2 0,-3 11-5 16,0-5-5-16,0 0 5 0,3-6-3 0,-6 16 10 15,4-5 9-15,-1-1-11 0,0 1 3 0,-1 1 17 16,2-1-12-16,-1-2-9 0,-1 1 6 0,1 1 9 16,-1-1 3-16,0 0-5 0,1 0-9 0,1-2-4 15,0-2 7-15,-1 1-14 0,2 1 11 0,1-8-5 16,-3 12-3-16,1-7-2 0,2-5-1 0,-4 9-2 15,4-9-2-15,0 8 0 0,0-8 6 0,-1 7-6 16,1-7 5-16,0 0 13 0,1 10-15 0,-1-10-1 16,4 6 6-16,-4-6-12 0,5 5 5 0,-5-5-9 15,6 1-16-15,-6-1-24 0,0 0-27 0,9 3-28 16,-9-3-34-16,10-3-32 0,-10 3-42 0,0 0-48 16,10-6-37-16,-6 2-314 0,0 0-644 0,2-5 285 0</inkml:trace>
          <inkml:trace contextRef="#ctx0" brushRef="#br0" timeOffset="143484.26">20473 5617 53 0,'0'0'95'0,"0"0"-16"0,0 0 5 16,0 0-14-16,0 0-4 0,0 0-7 0,0 0-14 15,0 0 0-15,0 0-9 0,0 0-15 0,0 0-7 16,0 0-13-16,0 0-36 0,0 0-71 0,-10 10-115 15,10-10 52-15</inkml:trace>
          <inkml:trace contextRef="#ctx0" brushRef="#br0" timeOffset="144616.9">20449 5595 143 0,'0'0'238'0,"0"0"-11"16,0 0-11-16,-4-8-10 0,4 8-13 16,0 0-8-16,0 0-14 0,0 0-5 0,0 0-10 15,0 0-9-15,-4-5-16 0,4 5-10 0,0 0-11 0,0 0-11 16,0 0-13-16,0 0-15 0,0 0-6 0,0 0-8 15,0 0-4-15,0 0 2 0,0 0-4 0,2 29-1 16,-2-18 2-16,1 1 7 0,0 5-4 0,2 0 6 16,2 3-5-16,1 3-5 0,-4 3 2 0,4-1-1 15,-2 1-5-15,-2 3-5 0,-1-3-8 0,-1-2 6 16,-1 3-4-16,-1-2-8 0,-4-5 0 0,-1 3-8 16,-6 4 5-16,1-6-10 0,0-4-25 0,-6 3-26 15,-1-2-33-15,-3 1-36 0,-1-5-44 0,0 3-52 16,-1-5-41-16,-3-2-249 0,9-2-529 0,-1-3 234 15</inkml:trace>
        </inkml:traceGroup>
      </inkml:traceGroup>
    </inkml:traceGroup>
    <inkml:traceGroup>
      <inkml:annotationXML>
        <emma:emma xmlns:emma="http://www.w3.org/2003/04/emma" version="1.0">
          <emma:interpretation id="{BB986593-9375-490A-A540-F0748E5C36CB}" emma:medium="tactile" emma:mode="ink">
            <msink:context xmlns:msink="http://schemas.microsoft.com/ink/2010/main" type="paragraph" rotatedBoundingBox="9236,8514 20906,8099 20958,9587 9289,10002" alignmentLevel="4"/>
          </emma:interpretation>
        </emma:emma>
      </inkml:annotationXML>
      <inkml:traceGroup>
        <inkml:annotationXML>
          <emma:emma xmlns:emma="http://www.w3.org/2003/04/emma" version="1.0">
            <emma:interpretation id="{878A76CA-E889-4FED-9190-4881444F26B3}" emma:medium="tactile" emma:mode="ink">
              <msink:context xmlns:msink="http://schemas.microsoft.com/ink/2010/main" type="inkBullet" rotatedBoundingBox="9268,9395 9705,9380 9717,9693 9279,9708"/>
            </emma:interpretation>
            <emma:one-of disjunction-type="recognition" id="oneOf0">
              <emma:interpretation id="interp0" emma:lang="tr-TR" emma:confidence="0">
                <emma:literal>•</emma:literal>
              </emma:interpretation>
            </emma:one-of>
          </emma:emma>
        </inkml:annotationXML>
        <inkml:trace contextRef="#ctx0" brushRef="#br0" timeOffset="197282.3">7792 7968 10 0,'0'0'223'15,"0"0"-7"-15,0 0 2 0,0 0-10 0,0 0-3 16,0 0-11-16,-9 3-8 0,9-3-8 0,0 0-14 16,0 0-5-16,0 0-13 0,0 0-12 0,0 0-1 15,0 0-9-15,0 0-12 0,0 0-4 0,0 0-11 16,0 0-14-16,0 0-4 0,19-12-7 0,-12 7-7 16,0 3-9-16,1-1-7 0,-1 1-3 0,1-2-3 15,1 3-6-15,-1-3-4 0,2 2-1 0,1 1-5 16,-3-1-4-16,-8 2-2 0,17-1 0 0,-11 1-4 15,-6 0-3-15,14-1 0 0,-6 3-3 0,-2 1-3 16,-6-3 2-16,9 6-7 0,-4-1 5 0,1 1-2 0,-2 1 2 16,-1 0-3-16,-2 0 1 0,-1 5-1 0,2-2 1 15,-4 2-1-15,1 0 2 0,-4 2-5 16,-3 3 4-16,2-3-5 0,-1 1 5 0,2-3 1 0,-1 1-5 16,-2-1 7-16,-1 3 2 0,2-5-2 15,-5 3 0-15,2 0 0 0,-3-1 2 0,4-2 3 16,0-2-3-16,-2 1 0 0,3-2 4 0,-2-1-4 0,2 0-1 15,1-1-1-15,3 0 9 0,-3-1-8 0,2 1 0 16,5-5 9-16,-10 1-9 0,10-1 9 0,-9 3-7 16,9-3 0-16,-8 1 5 0,8-1-3 0,0 0 0 15,0 0 3-15,-12-2-3 0,12 2 0 0,0 0-2 16,0 0 0-16,-5-5-8 0,5 5 2 0,0 0 3 16,0 0-3-16,6-17-1 0,-6 17-2 0,8-4-2 0,-8 4 3 15,10-5-2-15,-2 2 0 0,-3-2-1 16,2 2-4-16,-7 3 7 0,13-2-7 0,-6 2 4 15,-7 0 0-15,12 0-1 0,-5-3 0 0,-7 3 1 0,13 1-4 16,-6 1 11-16,-7-2-11 0,10 2 0 0,-3 2-1 16,0-2 2-16,-2 0 0 0,3 1 10 0,1 0 1 15,0 0-3-15,1 0 16 0,2-1 6 0,-2-1 12 16,1-1-8-16,3 2 2 0,-1-1 6 0,1-1-3 16,-1-1 4-16,6 1-4 0,-7-2-5 0,3 1-5 15,0-1 4-15,-3 0 1 0,-1 1-14 0,5-2 17 16,-6 1-19-16,0-1 2 0,-4 2-6 0,2-1-12 15,-8 2-12-15,13-2-8 0,-13 2-9 0,9-1-21 16,-9 1-21-16,0 0-16 0,10-2-22 0,-10 2-23 16,0 0-27-16,9 3-31 0,-9-3-24 0,0 0-35 15,0 0-48-15,0 0-203 0,0 0-539 0,7-5 238 0</inkml:trace>
      </inkml:traceGroup>
      <inkml:traceGroup>
        <inkml:annotationXML>
          <emma:emma xmlns:emma="http://www.w3.org/2003/04/emma" version="1.0">
            <emma:interpretation id="{247D2754-9050-4090-80E1-00E396E06B57}" emma:medium="tactile" emma:mode="ink">
              <msink:context xmlns:msink="http://schemas.microsoft.com/ink/2010/main" type="line" rotatedBoundingBox="10693,8462 20906,8099 20958,9587 10746,9950"/>
            </emma:interpretation>
          </emma:emma>
        </inkml:annotationXML>
        <inkml:traceGroup>
          <inkml:annotationXML>
            <emma:emma xmlns:emma="http://www.w3.org/2003/04/emma" version="1.0">
              <emma:interpretation id="{82BB9292-F781-4F1C-B579-5275C5572EEC}" emma:medium="tactile" emma:mode="ink">
                <msink:context xmlns:msink="http://schemas.microsoft.com/ink/2010/main" type="inkWord" rotatedBoundingBox="10700,8669 12802,8594 12848,9875 10746,9950"/>
              </emma:interpretation>
            </emma:emma>
          </inkml:annotationXML>
          <inkml:trace contextRef="#ctx0" brushRef="#br0" timeOffset="198335.06">9308 7214 61 0,'0'0'169'0,"0"0"-19"0,0 0-1 16,0 0-4-16,-7-2-3 0,7 2-6 0,0 0-10 16,0 0-3-16,-9-2 0 0,9 2 0 0,0 0-15 0,0 0 0 15,0 0-12-15,-8-3-8 0,8 3-4 0,0 0-10 16,0 0-10-16,0 0-6 0,0 0-2 16,0 0-6-16,0 0 0 0,0 0-2 0,0 0 2 0,0 0-1 15,2 16 1-15,-2-16 0 0,0 0-1 16,6 15 1-16,-4-7 0 0,2-2-1 0,-1-1-4 15,1 5 4-15,-2-1-7 0,2-1-1 0,1 3 2 0,0 0-6 16,-1-2 3-16,0 3-2 0,0-2-7 0,1 5-3 16,1-4 1-16,0 4 3 0,0 0-3 0,-4-3-1 15,2 1-3-15,-1-2-1 0,3 7-3 0,-1-7 0 16,-4 2-3-16,2-1-3 0,1 3 2 0,0 1-4 16,-2 0 4-16,-1-5-3 0,1 6 4 0,-2-2 7 0,2-3-2 15,-4 5 2-15,2-3 0 0,-2 1-4 0,0-1 5 16,1 3-2-16,-2-2 9 0,0 3-3 15,1-6 1-15,0 6-7 0,-1-2 5 0,1 1-2 0,0-1-3 16,0-4 6-16,1 4-5 0,-1-4 0 0,-2 2 4 16,3-2-3-16,-1 3 2 0,0-1 1 15,-1-4-2-15,1 2-7 0,-1 1 11 0,1 2-1 0,-1-3 5 16,-1 0 2-16,-2-1 1 0,3 0 5 0,-2-1 2 16,1 3 2-16,-1-2 10 0,-2-2 8 0,0 3-1 15,1-5 6-15,-1 3 2 0,1 1 0 0,-2-3-1 16,1 1-1-16,0 1-5 0,1-3-3 0,0 1-9 15,0-1-4-15,1-4-4 0,0 4-8 0,0-2 1 16,1 0-4-16,4-5-6 0,-6 7 0 0,2-3-3 16,4-4-4-16,-5 6 0 0,5-6-3 0,-4 4-1 15,4-4 2-15,0 0-2 0,-6 4-6 0,6-4-7 0,0 0-12 16,0 0-13-16,0 0-24 0,0 0-26 0,0 0-41 16,0 0-36-16,0 0-27 0,0 0-27 15,0 0-42-15,0 0-45 0,16-17-52 0,-16 17-298 0,4-8-692 16,0 4 306-16</inkml:trace>
          <inkml:trace contextRef="#ctx0" brushRef="#br0" timeOffset="199063">9593 8022 123 0,'0'0'124'0,"0"0"-7"0,0 0 8 0,0 0-4 15,0 0 6-15,-5-6-1 0,5 6-3 16,0 0-2-16,0 0-1 0,0 0 1 0,0 0-1 0,-6-7-2 16,6 7-3-16,0 0 2 0,0 0-7 0,0 0-2 15,0 0-6-15,0 0 1 0,-7-4-9 0,7 4-1 16,0 0-5-16,0 0-3 0,0 0-3 0,0 0-10 16,0 0-3-16,0 0-3 0,0 0-4 0,0 0-2 15,0 0-7-15,0 0-7 0,0 0 2 0,0 0-9 0,0 0 0 16,24 0 1-16,-24 0-10 0,18 0-3 0,-5-1 0 15,1 1-4-15,4 0-3 0,1-1 0 16,1-1-5-16,1 1 0 0,-2-1 3 0,3 2-4 16,-1-2 2-16,1 1-7 0,-3-2-2 0,3 2 1 0,-2-2 0 15,-2 3 0-15,-5-1 0 0,6-2-1 0,-7 2-2 16,2 1 6-16,-4-1 0 0,0 0-6 0,2 1 4 16,-5-2-1-16,1 4 0 0,-8-2 4 15,14-2-6-15,-8 4 2 0,-6-2-3 0,13 0 1 0,-13 0-3 16,10-2-1-16,-10 2-1 0,0 0 2 0,12 0-3 15,-12 0-2-15,9 3-4 0,-9-3-11 0,0 0-7 16,0 0-11-16,0 0-18 0,9-1-13 0,-9 1-22 16,0 0-23-16,0 0-33 0,0 0-34 0,0 0-22 15,0 0-36-15,0 0-181 0,0 0-452 0,0 0 200 16</inkml:trace>
          <inkml:trace contextRef="#ctx0" brushRef="#br0" timeOffset="199359.21">9846 7869 135 0,'-5'-5'214'0,"5"5"-6"0,0 0-6 0,0 0-18 16,0 0-16-16,0 0-15 0,0 0-9 0,0 0-11 15,0 0 0-15,0 0-2 0,0 0 3 0,0 0-3 16,0 0 0-16,3 22-6 0,-3-22-1 0,-2 17 0 16,1-8-14-16,-1 1-3 0,-2 1-9 0,2 1-3 15,1 0-6-15,-4 1-2 0,1 1-4 0,2 0-5 0,0-3-7 16,-2 2-7-16,1-1-15 0,1 0 2 0,1 0-6 16,-2-2 0-16,3 2-4 0,-1-2-6 0,1-3-7 15,0-7-11-15,1 14-30 0,0-6-25 0,1-2-29 16,-2-6-40-16,1 12-43 0,0-7-47 0,-1-5-60 15,0 0-233-15,4 9-530 0,-4-9 234 0</inkml:trace>
          <inkml:trace contextRef="#ctx0" brushRef="#br0" timeOffset="200940.31">10467 7664 112 0,'0'0'152'0,"0"0"-20"0,0 0-9 0,2-11-9 15,-2 11-5-15,5-4-1 0,-5 4 4 0,6-7-10 0,-6 7 6 16,6-6 0-16,-6 6-2 0,7-5-3 15,-7 5-3-15,2-6-2 0,-2 6 8 0,0 0-8 16,4-7-10-16,-4 7-2 0,0 0 0 0,0-7-3 0,0 7-6 16,0 0-5-16,0 0-7 0,0 0-5 0,-2-12-1 15,2 12-8-15,0 0 0 0,-7-8-7 16,7 8-2-16,-9-1-4 0,9 1-5 0,-10-4-7 0,5 1-2 16,5 3 3-16,-13-1 0 0,13 1 4 0,-14 1-3 15,3 2 1-15,1-2-1 0,-1 3 1 0,0 0-2 16,2 1 0-16,-1 2-1 0,-3-1-2 0,-1 5 4 15,-1-2-1-15,2 3 2 0,-1 1-3 0,2-1-1 16,2 2 0-16,0 1 1 0,1 1 1 0,0-1-4 16,1 3 0-16,3 1 5 0,1-2 5 0,2 1 1 15,-2 0-5-15,2 2-1 0,-1-1 2 0,4-2-1 16,1 0-6-16,-1 1 1 0,0-3 3 0,5 4 4 16,-3-4-8-16,1-4 2 0,0 5 2 0,1-4 3 0,0-2 2 15,1 1-4-15,2-2-6 0,-2-1 4 16,3 1 7-16,0-1-3 0,0-3-1 0,-2 0-8 15,3-1 4-15,-1 0 0 0,-3 0-2 0,1-3 5 0,0 0-9 16,1 1 2-16,-8-2-8 0,14 1-1 0,-14-1 2 16,12 0-7-16,-12 0 0 0,12-1-21 15,-4-1-3-15,-8 2-14 0,9-1-19 0,-9 1-20 0,0 0-25 16,12-1-30-16,-12 1-21 0,0 0-36 0,9-1-31 16,-9 1-30-16,0 0-272 0,5-6-558 0,-5 6 248 15</inkml:trace>
          <inkml:trace contextRef="#ctx0" brushRef="#br0" timeOffset="201735.36">10627 8048 195 0,'0'0'247'0,"0"0"-12"0,0 0-18 15,1-7-19-15,-1 7-18 0,3-7-16 0,-3 7-18 16,6-7-8-16,-2 5-14 0,1-3-3 0,3 1-11 16,1-2-9-16,-2 4-9 0,1-2-1 0,0 0-12 15,-2 0-7-15,4 1-7 0,-3 1-3 0,0-1-6 16,-7 3-6-16,13-1-5 0,-13 1-4 0,10-1-7 15,-10 1 0-15,9 2-3 0,-9-2 5 0,7 4-2 16,-4 2-4-16,-3-6 0 0,5 7 3 0,-2 1-1 16,-3-1 1-16,0-7 3 0,-1 11-3 0,1-11 4 15,-4 16-8-15,1-8-1 0,-3 1-2 0,2-1 2 0,0 1-3 16,-2-2 0-16,1 2-1 0,-3-1-5 0,2 0-3 16,-1-1 0-16,1 1 5 0,0-4-7 0,1 1 0 15,-1-1-2-15,3 2-3 0,-3-2-2 0,6-4 4 16,-7 4-5-16,7-4-1 0,0 0-4 0,-6 5 8 15,6-5-4-15,0 0 1 0,0 0-8 0,0 0 5 16,0 0-4-16,0 0 4 0,0 0-2 0,0 0 2 16,0 0 0-16,21 1 0 0,-21-1-3 0,12-3-3 15,-12 3 5-15,10-3 0 0,-5 2-2 0,-5 1 2 16,9-3-1-16,-9 3-4 0,9-3 0 0,-9 3 3 0,0 0-3 16,10 3 2-16,-10-3-4 0,0 0 3 15,9-3 1-15,-9 3 0 0,0 0-6 0,10 3 5 16,-10-3 0-16,5 5 0 0,-2 0-4 0,1 2 6 0,-2-3-2 15,3 4 0-15,-2 1 4 0,-2-1 1 0,2-1-3 16,-2 3 2-16,0-4-1 0,-1 2 4 16,1 0 3-16,-1-8-4 0,-1 14 4 0,0-6 3 0,-2-1-2 15,-2 1 1-15,2-1 0 0,-4 1 3 0,1 1-4 16,-4-4 0-16,1-1 0 0,0 3 0 0,-1-2-8 16,-2-1-15-16,3 0-19 0,-2-3-26 0,0 2-35 15,0-1-24-15,2-2-34 0,1 0-39 0,8 0-39 16,-16-5-242-16,9 1-509 0,2 2 226 0</inkml:trace>
          <inkml:trace contextRef="#ctx0" brushRef="#br0" timeOffset="203241.31">11189 7385 25 0,'0'0'127'0,"6"-5"-14"0,-6 5 0 15,4-5-9-15,-4 5-4 0,4-6-7 16,-4 6 3-16,6-5-9 0,-6 5-10 0,4-3 7 15,-4 3-5-15,5-4-3 0,-5 4-2 0,0 0 1 0,7-5 1 16,-7 5-8-16,4-5 2 0,-4 5-1 0,0 0 4 16,0 0-1-16,3-6-2 0,-3 6 0 0,0 0-3 15,0 0 2-15,0 0-4 0,0 0 3 0,2-9-4 16,-2 9-3-16,0 0-5 0,0 0 5 0,0 0-5 16,0 0-3-16,0 0 2 0,0 0-3 0,0 0-4 15,0 0-2-15,0 0-4 0,0 0-4 0,0 0-6 16,0 0 1-16,0 0-6 0,0 0-3 0,0 0-1 15,0 0-4-15,0 0-3 0,0 0-1 0,0 0 2 0,0 0-4 16,0 0 2-16,0 0-1 0,0 0 0 16,-20 13 3-16,16-9-1 0,4-4 0 0,-7 9 1 15,3-4 1-15,0-1 1 0,1 2 2 0,3-6 2 0,-6 10 5 16,2-4-2-16,-1 2-4 0,1-3 1 0,-1 3 5 16,-1 0-6-16,2-2 7 0,1 2-2 0,-2 1-2 15,0-3 1-15,1 3 2 0,-1-3-1 0,3 1 1 16,-1 2-7-16,-1-2 3 0,0 3-3 0,1-3 1 15,0 1 2-15,-1-1 5 0,-1 1-3 0,1 2-9 16,2-1 9-16,-1-2-1 0,-2 3-2 0,2-3-3 16,1 0 5-16,-2 1-1 0,3 1 3 0,-5 1-8 15,3-3-1-15,-1 2 2 0,2-3 4 0,0 1-2 16,0 0-2-16,-2 2 2 0,1-3-4 0,2 1-2 16,1-7 2-16,-6 13-5 0,4-5 0 0,0-2 3 15,2-6 4-15,-1 12-6 0,-1-5-6 0,0 0 4 0,2-7-1 16,-3 13 1-16,1-8-5 0,2-5 0 0,-3 15 2 15,2-8 5-15,-1 2-1 0,1-1-4 16,-2-2 6-16,3-6-2 0,-3 13 2 0,0-3 3 0,2-3-7 16,0 1 4-16,1-1 3 0,0-7-12 0,-4 15 13 15,1-6-5-15,3-4-6 0,-2 3 0 0,2-8 4 16,-2 14 1-16,0-7 4 0,2-7-9 0,-1 12 14 16,-1-6-21-16,2-6 4 0,0 14 0 0,0-14-1 15,0 11-1-15,0-4 2 0,0-7 2 0,2 13 2 16,-2-7 10-16,0 0-1 0,0-6-5 0,0 14 6 15,1-7-3-15,-1 1 2 0,2-3-4 0,0 3 5 16,-1 0-1-16,2-2 4 0,-2 4 0 0,1-5 0 16,2 4-7-16,-2-4-2 0,2 3 5 0,-1-1-3 0,2 0-3 15,-2 1 1-15,1 1 8 0,1 1-6 0,-3-4-2 16,2 0-3-16,1 3-1 0,-1-4 4 0,1 3-2 16,0-1 1-16,-1-2-3 0,-1 2 6 15,4 0-16-15,-3 0 0 0,-1-2 7 0,2 1 4 0,0 3-3 16,0-4-1-16,0 0-1 0,-1 2 1 0,0 2-4 15,0-3 4-15,1 1-4 0,-1 2 3 0,1-1 0 16,0-2 3-16,1 3 0 0,-1-5 3 0,5 4-5 16,-4-3 5-16,1 2 3 0,-2 0-2 0,2 0 4 15,-4-2-1-15,3 3 1 0,-2-4 1 0,1 1 2 0,-1 0 2 16,-2 2 7-16,2-2-13 0,-4-5 0 16,7 9 5-16,-3-2 2 0,0-3 2 0,0 1 1 15,0 0-7-15,-1-1 3 0,-3-4 7 0,6 10 1 0,-2-6 0 16,-1 1-2-16,1 0 5 0,-1-1 0 0,2 1-1 15,-2 0 1-15,-3-5 7 0,8 7-3 0,-5-5 2 16,-3-2-2-16,9 6-4 0,-9-6-2 0,4 4 0 16,-4-4-2-16,7 3 0 0,-7-3-2 0,0 0 6 15,0 0 1-15,0 0 1 0,7 1 3 0,-7-1 0 0,0 0 1 16,0 0-1-16,0 0-3 0,0 0-2 16,0 0 0-16,0 0-7 0,0 0-7 0,0 0-15 15,0 0-20-15,0 0-27 0,4-12-33 0,-4 12-41 0,0 0-34 16,-2-11-37-16,2 11-31 0,0 0-30 0,0 0-36 15,-4-12-41-15,4 12-39 0,-5-6-352 16,5 6-776-16,-7-5 343 0</inkml:trace>
        </inkml:traceGroup>
        <inkml:traceGroup>
          <inkml:annotationXML>
            <emma:emma xmlns:emma="http://www.w3.org/2003/04/emma" version="1.0">
              <emma:interpretation id="{CCD0037A-B06D-4484-B313-ECA741D05678}" emma:medium="tactile" emma:mode="ink">
                <msink:context xmlns:msink="http://schemas.microsoft.com/ink/2010/main" type="inkWord" rotatedBoundingBox="13091,8869 15100,8797 15119,9323 13110,9395">
                  <msink:destinationLink direction="with" ref="{E1529617-5F0E-4DE9-AEBC-CCC8C57F6DA8}"/>
                </msink:context>
              </emma:interpretation>
            </emma:emma>
          </inkml:annotationXML>
          <inkml:trace contextRef="#ctx0" brushRef="#br0" timeOffset="205892.76">12105 7457 58 0,'4'-6'235'0,"-4"6"-10"0,0 0-14 15,0 0-16-15,0 0-17 0,0 0-11 0,0 0-6 16,0 0-9-16,0 0-7 0,0 0-4 0,0 0-5 0,-22 15-4 16,16-7-8-16,-1 1-4 0,0 0-6 15,-2 0 2-15,1 3-1 0,2-1-8 0,1 1 0 16,-2 3-4-16,2-1-6 0,1-1-2 0,0 1-7 0,3 1-6 16,-1-1-9-16,-1-2-7 0,2 0-6 0,1-1-2 15,1 0-8-15,0 2-8 0,1-3 3 0,1-1-10 16,3 1-1-16,-1 0-1 0,2-1-3 0,0-1-19 15,-1-2-21-15,-1 0-23 0,4-1-23 0,-3 0-27 16,2-3-31-16,1 2-37 0,-1-3-30 0,-8-1-34 16,14-1-45-16,-5-1-213 0,0-2-513 0,1-1 226 15</inkml:trace>
          <inkml:trace contextRef="#ctx0" brushRef="#br0" timeOffset="205582.91">11560 7479 115 0,'0'0'186'16,"3"-6"-6"-16,-3 6-5 0,0 0-1 0,2-11-5 15,-2 11-5-15,0 0-1 0,0 0-6 0,3-4-6 16,-3 4-14-16,0 0-11 0,0 0-9 0,0 0-9 16,0 0-14-16,0 0-13 0,0 0-5 0,0 0-2 15,0 0-2-15,0 0 1 0,0 0 3 0,0 0-3 16,-2 28-1-16,2-19-2 0,0 0-7 0,-1 1 0 16,0 0-3-16,1 1-4 0,0 0-3 0,0-1 1 15,0-1 0-15,0 1-5 0,1 1 0 0,0-2-1 0,1-1 0 16,-1-2-11-16,2 2-1 0,-3-8-1 15,2 13-3-15,-1-8-5 0,-1-5-1 0,3 10 0 16,-3-10 5-16,1 7-9 0,-1-7-4 0,0 0 1 0,1 6-2 16,-1-6 0-16,0 0-2 0,0 0 3 0,3 6 5 15,-3-6-3-15,0 0 3 0,0 0-4 0,0 0-5 16,0 0-2-16,0 0 0 0,0 0 1 0,6-21-5 16,-3 14 1-16,-2-3 0 0,2 0-7 0,-1 1 4 15,1-1-1-15,-1 0 0 0,2 0 1 0,-1 3-2 16,-2 0-1-16,3-3-2 0,-2 1 0 0,2 1 13 15,-2 2-23-15,0 0 10 0,3-1-5 0,-1 1 3 16,0-1 4-16,0 3-4 0,1-6 4 0,0 5-3 16,1 2-3-16,-1-1-5 0,0-1 8 0,1 1-6 15,0 0 7-15,2 0 1 0,-8 4-4 0,12-3 1 0,-6 2-7 16,-6 1 7-16,10-4-1 0,-10 4 2 0,10 1-3 16,-10-1-2-16,9 2 6 0,-9-2-5 15,9 5 5-15,-5-1-2 0,-1 1 6 0,1 3 12 0,0-1-11 16,-1 3 4-16,2-2 7 0,-1 3 0 0,-2 2-1 15,1-3 1-15,-1 2-1 0,1 0 3 0,-1 0-5 16,1 2 6-16,-2-4-6 0,-1 2 0 0,4 0-2 16,-3-2 2-16,0 0-1 0,1-2-1 0,-2 2-3 15,1-4 10-15,-1-6-13 0,1 13 8 0,-1-13-8 16,2 9-27-16,-2-9-29 0,0 8-17 0,0-8-21 16,1 7-27-16,-1-7-25 0,0 0-18 0,0 9-36 15,0-9-39-15,0 0-64 0,0 0-197 0,0 0-535 16,0 0 236-16</inkml:trace>
          <inkml:trace contextRef="#ctx0" brushRef="#br0" timeOffset="206366.29">12279 7575 138 0,'0'0'250'0,"0"0"-25"16,0-7-25-16,0 7-18 0,0 0-13 0,0 0-7 15,0 0-14-15,0 0-9 0,0 0-7 0,11 17-8 0,-8-12-5 16,-1 0-1-16,-2-5-12 0,4 12-4 0,-3-5-10 16,1 0-3-16,-1 0-1 0,0 0 1 0,-1-7-7 15,2 12-4-15,-2-6-5 0,0-6-5 0,0 14-3 16,0-8-9-16,0-6-7 0,0 9-3 0,0-9-4 15,0 9-1-15,0-9-8 0,1 7-3 0,-1-7 1 16,0 0-2-16,0 8-3 0,0-8 1 0,0 0-4 16,0 0-1-16,0 0 0 0,0 0-9 0,0 0-11 15,0 0 1-15,0 0-7 0,12-21-5 0,-8 13-5 0,1-1-2 16,1 0-13-16,0-3-2 0,-1 1 5 0,3-1 4 16,-3 1 1-16,2 2 2 0,0-1 2 15,-1 2 3-15,-2 1-1 0,0 3 9 0,2-2 4 0,-1 1 3 16,-1-1 6-16,0 2 4 0,-4 4 6 15,9-8 4-15,-3 6-3 0,-6 2 0 0,8-5 8 16,-3 2-1-16,-5 3-4 0,0 0 3 0,14 3 4 0,-14-3 3 16,8 5-3-16,-4-1 3 0,-1 2 6 0,1-2 4 15,0 4-7-15,0 1 1 0,-2-2-1 0,2 2-6 16,-1 0 3-16,-2 0-9 0,2 1 0 0,-2-3-2 16,2 3 3-16,-3 0-3 0,2 0-6 0,-1-2 1 15,1 1-17-15,-1-2-19 0,0 0-23 0,-1 0-26 16,0-7-22-16,0 10-20 0,3-3-29 0,-3-7-35 15,2 8-23-15,-2-8-29 0,7 4-253 0,-7-4-522 16,7 0 231-16</inkml:trace>
          <inkml:trace contextRef="#ctx0" brushRef="#br0" timeOffset="206638.08">12683 7653 225 0,'8'-4'280'16,"-8"4"-16"-16,9-4-8 0,-1 1-16 0,2 1-10 15,-1-2-19-15,1 1-11 0,3 0-15 0,-1-1-12 16,6 2-16-16,-5-1-13 0,5-1-15 0,5 1-14 16,-6 1-7-16,2 1-18 0,-5-2-9 0,0 2-8 15,-2-2-14-15,0 3-16 0,1-1-17 0,-6 1-18 16,4-3-22-16,-11 3-22 0,12 2-21 0,-12-2-28 16,9 1-37-16,-9-1-37 0,0 0-14 0,0 0-26 15,0 0-210-15,0 0-443 0,0 0 196 0</inkml:trace>
          <inkml:trace contextRef="#ctx0" brushRef="#br0" timeOffset="206903.34">12882 7486 194 0,'0'0'264'16,"0"0"-19"-16,0 0-19 0,-5-5-24 0,5 5-19 15,0 0-11-15,0 0-3 0,0 0 2 0,0 0-7 16,-6 19-12-16,5-12-8 0,-1 0-12 0,2 4 3 15,0 0-8-15,-2 0-14 0,0 0-9 0,1 1-4 16,-1 1-6-16,-1-1-10 0,-1 4-4 0,4-2-10 16,-2-1-2-16,1-1-2 0,-2 1-15 0,2-2 1 15,-1 0-8-15,1 1-6 0,0-3-3 0,1 1-6 16,-1 0-12-16,1-10-15 0,-2 14-25 0,2-14-13 16,0 10-22-16,0-10-24 0,0 10-20 0,0-10-23 0,4 8-38 15,-4-8-33-15,8 2-43 0,-8-2-212 16,11-3-488-16,-11 3 216 0</inkml:trace>
          <inkml:trace contextRef="#ctx0" brushRef="#br0" timeOffset="207196.56">13136 7529 38 0,'0'0'245'0,"6"-4"-10"16,-6 4-16-16,6-2-16 0,-6 2-11 0,0 0-15 15,0 0-11-15,14 1-12 0,-14-1-10 0,0 0-9 16,9 5-3-16,-7-2-4 0,-2-3-4 0,4 12-2 0,0-8-3 16,-4 6-6-16,0-3-9 0,0 1-4 15,0 4-2-15,-4-3-5 0,4 1-20 0,-2 2 8 16,-1-3-13-16,2 2 0 0,0 0-11 0,-2 1-2 0,0-1-6 16,2-1-4-16,0-1-4 0,1 1-6 0,-1 0-5 15,-1-3-13-15,4 2-23 0,-2-9-18 16,0 12-18-16,1-6-25 0,-1-6-28 0,2 11-26 0,1-7-41 15,-3-4-40-15,8 4-50 0,-8-4-197 0,8 2-485 16,-8-2 215-16</inkml:trace>
          <inkml:trace contextRef="#ctx0" brushRef="#br0" timeOffset="207492.76">13435 7345 236 0,'0'0'248'0,"0"0"-12"0,9-1-10 0,-9 1-11 16,13 5-5-16,-4-2-8 0,0 3-6 0,1 0-12 16,0 3-19-16,3 4-1 0,-2 2-11 0,1-1-12 15,-1 0-15-15,-4-3-7 0,0 6-2 0,1 1-14 16,-3 2-11-16,-1-3-6 0,-4 1-5 0,-1 8-8 0,-2-7-8 16,-6 5-1-16,0-2-5 0,-4 3-10 15,-2-3-16-15,-3 0-16 0,-1 0-16 0,-1-1-27 16,-1 0-24-16,-2 1-27 0,5-4-30 0,-3 1-27 0,2-2-23 15,3-5-37-15,2-1-44 0,0 0-209 16,4-4-484-16,0-2 216 0</inkml:trace>
        </inkml:traceGroup>
        <inkml:traceGroup>
          <inkml:annotationXML>
            <emma:emma xmlns:emma="http://www.w3.org/2003/04/emma" version="1.0">
              <emma:interpretation id="{0C439727-D513-49D1-9D4E-1701FF070D8C}" emma:medium="tactile" emma:mode="ink">
                <msink:context xmlns:msink="http://schemas.microsoft.com/ink/2010/main" type="inkWord" rotatedBoundingBox="15393,8295 17577,8218 17620,9431 15436,9508">
                  <msink:destinationLink direction="with" ref="{E1529617-5F0E-4DE9-AEBC-CCC8C57F6DA8}"/>
                </msink:context>
              </emma:interpretation>
            </emma:emma>
          </inkml:annotationXML>
          <inkml:trace contextRef="#ctx0" brushRef="#br0" timeOffset="208510.7">14025 7339 59 0,'0'0'220'0,"0"0"-6"0,0 0-7 0,-7-4-9 15,7 4-10-15,0 0-7 0,-10 0-13 0,10 0-6 16,-11 5-5-16,3-1-8 0,0 4-5 0,-2-1-5 16,3 2-6-16,-4 4-6 0,1-1-4 0,0 2-2 15,1-1-8-15,-1 4 0 0,2 3-3 0,3-3-5 16,0 1-10-16,0 5-1 0,2-3-7 0,3-1-9 16,-2 5-7-16,4-6-7 0,-1 2-2 0,5 4-13 15,-1-8-6-15,-1 4-9 0,1-2 1 0,2 0-1 16,1-1 0-16,0-3-13 0,-5-2-16 0,3 0-17 0,0 0-22 15,-2-7-25-15,1 5-31 0,-1-5-30 16,0 2-35-16,-2-2-35 0,-2-5-31 0,10 5-77 16,-10-5-162-16,9 2-498 0,-9-2 221 0</inkml:trace>
          <inkml:trace contextRef="#ctx0" brushRef="#br0" timeOffset="138887.71">15403 6783 220 0,'0'0'240'15,"0"0"-8"-15,0 0-16 0,0 0-10 0,0 0-21 0,0 0-12 16,0 0-18-16,0 0-11 0,0 0-14 0,0 0-4 16,0 0-8-16,0 0-2 0,0 0-2 0,-20 13-1 15,12-8-2-15,-1 2-1 0,-1 2-3 0,-1 1 0 16,-1 2-5-16,-3 0 1 0,2 3-5 0,0-1 2 15,-1 0-3-15,2 2-9 0,-1 0-2 0,-1-3-17 16,2 4 15-16,-1-1-15 0,4 1-6 0,0-1-7 16,1-2-2-16,1 0-6 0,2-2-1 0,2-1 0 15,1-2-7-15,-1 1-7 0,3 2 3 0,0-5-2 16,2 1 2-16,0 1-10 0,2 1-1 0,0-5-11 16,0 2 14-16,2-2 0 0,3 0-8 0,-1 0 1 15,1 2 8-15,2-2-13 0,1-4 5 0,0 3-9 0,-1-2 4 16,0 0 3-16,2-2-8 0,-2 0-7 15,1 3 8-15,-1-3-9 0,2-3-1 0,-3 1-4 0,-1 0 10 16,3-1 0-16,-6 1-6 0,1-3 5 0,-1 0-7 16,3-2-1-16,-3 0 18 0,-2-2-24 0,0 1 6 15,-3 0 0-15,2-2-1 0,-2 1 2 0,-1 2-3 16,-2-1 1-16,-2-1-1 0,1 1-2 0,-2-1 1 16,1 1-1-16,-1 4 0 0,0-2-5 0,-1 4-8 15,0-3-14-15,6 5-15 0,-11-7-4 0,3 5-6 16,2-1-13-16,6 3-15 0,-10-2-10 0,10 2-14 15,-13 0-14-15,13 0-15 0,-9 2-13 0,9-2-21 16,-9 3-20-16,9-3-11 0,0 0-15 0,-8 1-26 0,8-1-191 16,0 0-471-16,0 0 210 0</inkml:trace>
          <inkml:trace contextRef="#ctx0" brushRef="#br0" timeOffset="209058.64">14173 7580 172 0,'0'0'199'0,"0"0"0"0,-3-7-15 0,3 7-15 16,0 0-15-16,2-12-12 0,-2 12-14 0,3-9-7 16,0 4-7-16,-3 5-10 0,8-8-8 0,-2 3-5 15,-1 0-6-15,3 1-3 0,-3 1 1 0,4-4-7 0,0 4-4 16,1-2-5-16,0 2 0 0,2 1-1 0,-1-2-1 15,-2 3-2-15,1-1-4 0,2 2 1 0,-5-2-2 16,4 2-7-16,-11 0-1 0,15 2-12 0,-9-1-2 16,1 0-3-16,-7-1-6 0,11 6-2 0,-7-2-1 15,0 0-2-15,-2 2 1 0,0 1 0 0,0 0 5 16,-2 1 1-16,0 4 1 0,-1-2-5 0,0-1 6 16,-2 3 0-16,-1-2-1 0,-1 2 1 0,0 0-3 15,-5 2 0-15,1-1-1 0,-1 2-3 0,-3 0 1 16,1-3-4-16,0 2-4 0,-1-1 0 0,-1-2 0 15,0 2 0-15,0-4-2 0,1 0-5 0,0 4 3 16,3-8-6-16,1 2 4 0,-1-3-2 0,2 0 1 16,2 1-2-16,-2-1-3 0,3-3 2 0,5-1-2 0,-8 5-3 15,8-5 3-15,-5 2 1 0,5-2-1 16,0 0 0-16,0 0-4 0,0 0 4 0,0 0-2 16,0 0-1-16,0 0 0 0,27-3-6 0,-17 1 3 15,4 0-2-15,-1 1-6 0,5-1-1 0,-1 1-9 0,1-3-8 16,-6 2-8-16,2 0-21 0,-2 1-20 0,1 0-23 15,-2 1-26-15,0-1-26 0,2 1-44 0,0-3-38 16,-5 3-214-16,1-3-483 0,-3 1 215 0</inkml:trace>
          <inkml:trace contextRef="#ctx0" brushRef="#br0" timeOffset="209687.58">14539 7658 201 0,'0'0'257'16,"9"-2"-17"-16,-9 2-20 0,9-4-14 0,-9 4-16 15,13 1-15-15,-13-1-16 0,13 5-13 0,-8-1-9 16,0-1-15-16,1 2-10 0,-3-1-11 0,1 2-7 16,-1-1-8-16,-1 2-6 0,0 3-10 0,0-1-6 15,0-1-4-15,-1-1-6 0,-2 3-6 0,1-10-7 16,0 12-2-16,-1-2-4 0,0-3-3 0,1-7-1 15,-2 11-4-15,2-11-3 0,-2 10-1 0,2-10 0 16,-2 8-6-16,2-8 0 0,0 0-2 0,0 8 0 16,0-8-4-16,0 0-13 0,0 0-7 0,0 0 1 15,0 0-11-15,0 0-5 0,11-18-11 0,-5 11-4 16,-2-3 1-16,1 0 1 0,0 0-5 0,2 0 4 0,-1-1 3 16,-2 1-1-16,1 1 15 0,1-1 11 15,-2 2 10-15,0 0 12 0,1 3 9 0,-3-1 7 16,2 1-5-16,-4 5 13 0,7-7 0 0,-3 2 0 0,-4 5-1 15,7-3-1-15,-7 3 6 0,8-3 0 0,-8 3 5 16,0 0 3-16,13 5-3 0,-8-1 11 0,-5-4 6 16,11 8-6-16,-7-4-2 0,1 2-5 0,0 2-11 15,1 0 0-15,-2 1-2 0,1 0-6 0,1-1 2 16,-1 1-4-16,0 2 2 0,-1-4-5 0,-2 0-2 16,1 0-10-16,-2 0-15 0,0 0-23 0,2-2-22 15,-3-5-27-15,1 11-26 0,-1-11-34 0,0 10-36 16,0-10-37-16,1 7-27 0,-1-7-239 0,0 0-512 15,3 7 227-15</inkml:trace>
          <inkml:trace contextRef="#ctx0" brushRef="#br0" timeOffset="209883.05">14990 7687 220 0,'9'-5'291'16,"-2"5"-23"-16,2-5-20 0,0 4-17 0,4-2-13 15,-3 0-22-15,4 3-15 0,-1-2-17 0,5 0-14 16,-1 1-19-16,2 1-11 0,-5 0-13 0,2 0-9 16,-2-1-13-16,0 1-6 0,2 0-11 0,-4 1-4 15,1-2-16-15,-1 1-15 0,-1 1-14 0,-3-1-16 16,-8 0-17-16,13-1-15 0,-13 1-19 0,11 0-25 16,-11 0-35-16,10-1-29 0,-10 1-33 0,5-5-56 15,-5 5-144-15,0-8-401 0,0 8 179 0</inkml:trace>
          <inkml:trace contextRef="#ctx0" brushRef="#br0" timeOffset="209989.08">15198 7587 121 0,'0'0'257'16,"0"0"-10"-16,0 0-14 0,0 0-15 0,-8 5-8 0,8-5-14 15,-2 7-7-15,2-7-1 0,-3 10 3 0,2-3-11 16,1-7-4-16,1 15-10 0,-1-6-5 0,3 0-17 15,-2 1 2-15,0-2-19 0,1 2-9 0,-1 0-21 16,-1 0 1-16,1 0-14 0,-1-1-4 0,2 1-12 16,-2 1-4-16,2 2-8 0,-4-5-6 0,2 1-22 15,0-1-13-15,-2 0-25 0,2-8-17 0,0 13-24 16,0-13-28-16,-1 12-26 0,1-7-26 0,0-5-24 16,-1 8-21-16,1-8-17 0,0 0-42 0,6 7-223 15,-6-7-496-15,0 0 219 0</inkml:trace>
          <inkml:trace contextRef="#ctx0" brushRef="#br0" timeOffset="210286.64">15527 7553 224 0,'0'0'248'16,"0"0"-16"-16,0 0-15 0,0 0-15 0,0 0-12 15,0 0-6-15,0 0-14 0,0 0-6 0,0 0-1 16,8 13-6-16,-8-13 0 0,4 11-9 0,-3-3-11 16,0 1-8-16,-1 1-13 0,3 0 0 0,-2 1-8 0,-1 0-8 15,3 0-12-15,-1 1-14 0,-1-1 2 0,1 1-7 16,-1-2-7-16,1 2-11 0,0 0 2 16,-1 1-5-16,0-2-23 0,1-3-28 0,-2 3-17 0,1-3-28 15,0 2-30-15,-1-3-31 0,3 2-34 0,-2-3-36 16,-1-6-46-16,4 9-260 0,-3-4-523 0,-1-5 232 15</inkml:trace>
          <inkml:trace contextRef="#ctx0" brushRef="#br0" timeOffset="210575.87">15978 7484 199 0,'0'0'275'16,"11"1"-12"-16,-11-1-5 0,8 10-18 0,-3-7-13 0,0 8-16 15,3-1-10-15,1 3-9 0,-3-1-14 0,2 2-12 16,2 3-14-16,-5-1-9 0,1 1-16 0,-2 1-11 15,3-1-9-15,-4 2-10 0,0-3-14 0,-4 1-6 16,-1 4-7-16,-6 1-3 0,-1 2-9 0,-7-2-28 16,-3 2-30-16,-5-4-34 0,-4 2-45 0,-4 0-48 15,-13 3-45-15,13-7-41 0,-14 5-78 0,-5-4-147 16,19-5-473-16,-2 2 211 0</inkml:trace>
        </inkml:traceGroup>
        <inkml:traceGroup>
          <inkml:annotationXML>
            <emma:emma xmlns:emma="http://www.w3.org/2003/04/emma" version="1.0">
              <emma:interpretation id="{AE479056-6F91-4EAE-BB04-F242E54EA422}" emma:medium="tactile" emma:mode="ink">
                <msink:context xmlns:msink="http://schemas.microsoft.com/ink/2010/main" type="inkWord" rotatedBoundingBox="18517,9008 20935,8922 20954,9453 18535,9538">
                  <msink:destinationLink direction="with" ref="{7E6475FE-EF26-4A0F-856D-F11E3AD69DC0}"/>
                </msink:context>
              </emma:interpretation>
            </emma:emma>
          </inkml:annotationXML>
          <inkml:trace contextRef="#ctx0" brushRef="#br0" timeOffset="-212944.45">16994 7568 236 0,'0'0'260'0,"0"0"-26"15,0 0-27-15,0 0-18 0,0 0-23 0,0 0-7 16,0 0-8-16,0 0-13 0,0 0-4 0,-4 22-8 15,3-15-8-15,-1 4-8 0,2 0-3 0,0 5-6 16,0-4-7-16,0 1-3 0,2 3-7 0,-2-1-7 16,0 1-1-16,1-4-5 0,0 0-7 0,2 2-9 15,-1-4-4-15,-2 2-2 0,2-2-4 0,-2-1-6 16,2 1-1-16,-2-4-7 0,0-6 1 0,0 11-6 0,0-11-3 16,0 11 1-16,1-7-4 0,-1-4-3 0,0 0 0 15,2 9-1-15,-2-9 2 0,0 0 0 0,0 0 3 16,0 0-3-16,0 0-1 0,0 0-5 15,0 0 2-15,0 0-4 0,0 0-1 0,0 0-1 0,0 0-6 16,0 0-7-16,6-29-9 0,-2 17-7 0,-3-1-3 16,5-2-2-16,1 0-10 0,-1-2 0 0,1 0 3 0,-2 2-4 15,4-4 0-15,-2 4 1 0,0 1 3 16,0-1 3-16,4 2 8 0,-5 2-1 0,6-2 4 16,-6 1 1-16,1 5 1 0,-1 0 4 0,2-1 6 15,-1 3 1-15,-1 1 6 0,1 1 3 0,-5-2 0 16,-2 5-2-16,10-4 4 0,-10 4-6 0,8 0 7 15,-8 0-2-15,0 0 9 0,15 4 3 0,-11 1 7 0,0 2 1 16,3 1 4-16,-3-2 0 0,-2 5-3 0,2 1 9 16,0-2-3-16,0 3 0 0,-2-2-2 0,-2 2-4 15,3 0-1-15,-1 2-6 0,2-2 0 0,-4-1 3 16,4 1-2-16,-3 2-2 0,-1-2-1 0,4-2-3 16,-4 0-2-16,2-1-4 0,1-1-12 0,-3-1-22 15,2-1-19-15,-2-7-26 0,0 12-22 0,0-12-29 16,2 9-25-16,-2-9-25 0,1 7-16 0,-1-7-55 15,0 0-174-15,0 0-451 0,10 0 200 0</inkml:trace>
          <inkml:trace contextRef="#ctx0" brushRef="#br0" timeOffset="-212658.22">17563 7530 205 0,'0'0'220'0,"0"0"-11"16,0 0-11-16,0 0-6 0,-17 19-9 0,11-10-9 15,0 1-2-15,2 1 0 0,-5 2-5 0,2 3-8 16,0 0-14-16,-1 1-10 0,3 0-8 0,1-2-7 0,-1 2-12 16,0 0-10-16,1 0-13 0,2 0-2 15,-1-1-12-15,3-1-8 0,0-1 0 0,0 2-8 16,3-2-4-16,-1-3-8 0,2-1-5 0,-1 0-4 0,0 0-14 15,3-1-18-15,0-1-24 0,1-2-21 16,-1 0-35-16,4-1-38 0,-5 0-34 0,5-4-39 16,3 0-66-16,-3 1-169 0,2-6-458 0,-1 1 203 0</inkml:trace>
          <inkml:trace contextRef="#ctx0" brushRef="#br0" timeOffset="-212285.89">17807 7720 145 0,'0'0'235'0,"0"0"-15"16,0 0-12-16,0 0-17 0,0 0-11 0,10 10-10 15,-10-10-12-15,4 8-14 0,0-1-10 0,-3 1-12 16,3-3-12-16,-2 2-13 0,0 0-6 0,1 0-9 16,-1 1-10-16,-1 1-4 0,3-4-6 0,-4 3-7 15,0-8-3-15,6 11-9 0,-6-4 1 0,0-7-7 16,0 6-6-16,0-6-3 0,5 8-1 0,-5-8-6 0,0 0 6 15,0 8-7-15,0-8 3 0,0 0-6 0,0 0-4 16,0 0-10-16,0 0-4 0,0 0-7 0,0 0-4 16,20-13-6-16,-15 5-10 0,3 1-15 0,2-1-1 15,1-6-4-15,-1 1-3 0,0 1 4 0,1-2 5 16,1 1 7-16,-3-1 2 0,0 5 5 0,-4 1 15 16,2-1 14-16,-1 1 12 0,-1 3 12 0,1 0 8 15,-1 0 6-15,-5 5 6 0,7-7-4 0,-7 7 0 16,4-7-7-16,-4 7 2 0,4-2-2 0,-4 2 5 15,0 0 1-15,0 0 1 0,0 0 5 0,12 12 5 16,-10-5 1-16,1 0-3 0,-1 3-6 0,-2-1-3 16,2 2-1-16,0 1-2 0,-2-3-4 0,0 1-3 15,2 2-1-15,-2-3-2 0,0 1-6 0,0 1 1 0,0 0-2 16,-2-3 0-16,0 0-13 0,2-8-22 16,0 14-27-16,0-7-24 0,-2 0-27 0,2-7-34 15,-5 10-33-15,5-10-34 0,-2 7-54 0,2-7-179 0,0 0-464 16,0 0 206-16</inkml:trace>
          <inkml:trace contextRef="#ctx0" brushRef="#br0" timeOffset="-212016.92">18306 7728 257 0,'9'-2'293'0,"3"0"-12"16,1-1-14-16,0 1-22 0,8-1-13 0,1 3-22 15,5-4-15-15,1 3-24 0,-6 1-12 0,5-4-20 16,-4 3-9-16,-3 1-11 0,0 0-10 0,1-2-13 16,-3 2-14-16,0 0-12 0,-4 0-12 0,-4 0-15 15,4-2-18-15,-7 4-16 0,2-4-23 0,-9 2-33 16,12 0-37-16,-12 0-39 0,0 0-31 0,6-5-22 16,-6 5-25-16,0 0-198 0,0 0-431 0,0 0 190 15</inkml:trace>
          <inkml:trace contextRef="#ctx0" brushRef="#br0" timeOffset="-211743.07">18548 7621 153 0,'0'0'253'0,"-7"4"-14"0,7-4-11 0,-5 5-9 16,5-5-7-16,-2 8-4 0,2-8-5 0,-2 12-13 15,2-6-9-15,0-6-7 0,0 17-17 0,0-6-13 16,0-1-16-16,0 2-10 0,0-2-12 0,0 3-7 15,0-4-10-15,2 3-8 0,-4-2-8 0,2 1-4 16,0 1-14-16,-2-1-9 0,2-2-17 0,-3 1-18 16,-1 0-22-16,2-2-14 0,-3 2-29 0,2-1-33 0,1-2-25 15,0-2-35-15,-2 2-25 0,4-7-31 0,0 7-240 16,0-7-479-16,0 0 212 0</inkml:trace>
          <inkml:trace contextRef="#ctx0" brushRef="#br0" timeOffset="-211467.81">18981 7580 256 0,'0'0'270'0,"0"0"-17"0,0 0-18 16,0 0-23-16,0 0-22 0,0 0-13 0,0 0-1 15,0 0 2-15,0 0-8 0,0 16-1 0,0-16-13 0,0 16 9 16,-5-4-16-16,5-1-7 0,-2 1-1 0,0 0-10 16,1 3-5-16,1-2-15 0,0-1-7 15,-2 1-9-15,0 4-10 0,2-5-6 0,-2 0-7 0,0-1-6 16,2-1-20-16,0 0 6 0,0-2 2 0,-2-1-12 15,4 4-20-15,-2-11-29 0,-2 13-28 16,1-8-15-16,1-5-26 0,-1 12-33 0,1-12-28 0,0 10-34 16,0-10-32-16,-3 7-33 0,3-7-51 0,0 0-183 15,0 0-507-15,0 0 225 0</inkml:trace>
          <inkml:trace contextRef="#ctx0" brushRef="#br0" timeOffset="-211179.58">19323 7495 212 0,'9'-2'249'0,"-9"2"-14"0,0 0-14 15,14 5-15-15,-9 1-13 0,1 2-10 0,1 0-8 0,-2 3-11 16,3 4 11-16,-3 2-15 0,0-1-11 0,0 1-13 15,-1 3-10-15,3-1-5 0,-5-1-17 16,2 9-8-16,-4-8-8 0,0 6-8 0,-2-1-8 0,0-4-9 16,-5 4-2-16,-5-2-5 0,0 1-20 0,-7-1-28 15,0 1-39-15,-4-1-49 0,-4-1-53 0,-1-1-53 16,-1-2-73-16,-3-3-188 0,2-2-484 0,2 1 214 16</inkml:trace>
        </inkml:traceGroup>
      </inkml:traceGroup>
    </inkml:traceGroup>
    <inkml:traceGroup>
      <inkml:annotationXML>
        <emma:emma xmlns:emma="http://www.w3.org/2003/04/emma" version="1.0">
          <emma:interpretation id="{366604FB-1A72-4AD7-81B9-22D442EBE39A}" emma:medium="tactile" emma:mode="ink">
            <msink:context xmlns:msink="http://schemas.microsoft.com/ink/2010/main" type="paragraph" rotatedBoundingBox="3098,10558 9866,10075 9937,11074 3170,1155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CB3051F-F8C5-4E0B-8212-7D333968EEC8}" emma:medium="tactile" emma:mode="ink">
              <msink:context xmlns:msink="http://schemas.microsoft.com/ink/2010/main" type="line" rotatedBoundingBox="3098,10558 9866,10075 9937,11074 3170,11557"/>
            </emma:interpretation>
          </emma:emma>
        </inkml:annotationXML>
        <inkml:traceGroup>
          <inkml:annotationXML>
            <emma:emma xmlns:emma="http://www.w3.org/2003/04/emma" version="1.0">
              <emma:interpretation id="{657C3E0C-AC35-4B96-897F-2FE0D7C71803}" emma:medium="tactile" emma:mode="ink">
                <msink:context xmlns:msink="http://schemas.microsoft.com/ink/2010/main" type="inkWord" rotatedBoundingBox="3109,10706 4632,10598 4693,11448 3170,11557"/>
              </emma:interpretation>
            </emma:emma>
          </inkml:annotationXML>
          <inkml:trace contextRef="#ctx0" brushRef="#br0" timeOffset="-205344.68">1834 9255 39 0,'-4'-6'280'15,"4"6"-11"-15,0 0-16 0,-4-6-19 0,4 6-22 0,0 0-18 16,0 0-22-16,0 0-21 0,0 0-11 0,0 0-10 16,0 0-1-16,0 0 5 0,0 0-5 0,8 25 1 15,-8-13-5-15,2-2-2 0,-2 2 0 0,3 2-10 0,-2 1 0 16,-2 1-15-16,1 0-4 0,0 1-12 0,2 0-6 16,0 0-8-16,-4 0-8 0,2-1 0 0,0 0-7 15,-1 1-6-15,1 0-11 0,-2-1-7 0,0-3-15 16,-2 4-17-16,2-6-24 0,-1 1-21 0,2 0-29 15,-4 2-27-15,1-2-36 0,3 0-38 0,0-2-44 16,-1-2-54-16,0-3-197 0,-1 1-512 0,3-6 227 16</inkml:trace>
          <inkml:trace contextRef="#ctx0" brushRef="#br0" timeOffset="-205637.9">1603 9422 33 0,'0'0'231'0,"0"0"-14"0,0 0-8 0,-14 15-13 0,14-15-13 16,0 0-4-16,0 0-11 0,0 0-2 0,0 0-8 16,0 0-9-16,0 0-6 0,0 0-7 0,0 0-9 15,0 0-2-15,0 0 1 0,0 0-6 0,0 0-1 16,0 0 1-16,0 0-4 0,15-1-4 0,-15 1-7 15,19-3-2-15,-8 2-10 0,0 0-2 0,9-1-8 16,-3-1-3-16,3-2-12 0,-1 4-4 0,2-1-2 16,-3-1-11-16,1 2-5 0,0-1-7 0,-6 1-1 15,2 0 8-15,-2-2-18 0,5 3-4 0,-4 0 0 0,-2 0-4 16,1 0-2-16,-1 0-12 0,-2 0-2 16,-1 0-19-16,-9 0-12 0,15 2-13 0,-7-1-19 15,-8-1-12-15,11 0-18 0,-11 0-21 0,8 0-20 0,-8 0-16 16,0 0-18-16,8 2-38 0,-8-2-1 0,0 0-21 15,0 0-234-15,0 0-496 0,0 0 219 0</inkml:trace>
          <inkml:trace contextRef="#ctx0" brushRef="#br0" timeOffset="-204119.87">2510 9268 157 0,'0'0'178'0,"0"0"-5"15,-4-10-3-15,4 10-4 0,-3-7-13 16,3 7-16-16,-4-9-2 0,4 9-13 0,-4-11-4 16,4 11-8-16,-4-9-10 0,0 7-5 0,4 2-3 0,-2-10-10 15,2 10-7-15,-9-6-7 0,9 6-5 0,-8-4-17 16,8 4 6-16,-8-5-7 0,3 2-3 0,5 3-3 16,-12-1-2-16,12 1-1 0,-13-3 4 0,13 3-4 15,-12 4 3-15,3-1 2 0,2-1 3 0,-3 4-1 16,2-4 2-16,-1 2-5 0,-2 1 1 0,0 1-7 15,2 0 1-15,-1 2 0 0,0-3-5 0,2 0 1 16,-2 2 0-16,4 1-4 0,-2 1 4 0,0-1-6 16,3-1 3-16,-1 2-7 0,2 1 0 0,0 0 2 15,2 2-3-15,0-2-2 0,2 2 4 0,0 0-3 0,3 0 2 16,-1 0-3-16,5 3 2 0,-2-1-3 16,1 1 4-16,3-2-2 0,0 3-2 0,0-3 2 15,4 2-4-15,-2 0 4 0,-1-2-2 0,1 2-4 0,-1-6 2 16,1 3-4-16,1 1 1 0,-2-6-2 0,-1 3 2 15,3 1 0-15,-2-5 1 0,-1 0-4 16,-1 0 3-16,0 1 0 0,1-2 8 0,-2-2 3 0,0 1-3 16,4-1 12-16,-4 0 5 0,2-3-2 0,3 0-4 15,-2-1 0-15,5 1-3 0,-2-4 0 0,6 1-6 16,-5 1-1-16,1-3-1 0,-1-1 0 0,-1 2 10 16,0-1-19-16,-3 2-3 0,0-3-5 0,1 3 0 15,-5 2 0-15,0-3-16 0,-6 4-11 0,10-5-15 16,-10 5-33-16,7-2-25 0,-7 2-27 0,0 0-21 0,0 0-20 15,0 0-21-15,0 0-17 0,0 0-23 16,0 0-49-16,0 0-142 0,-4 17-452 0,4-17 200 16</inkml:trace>
          <inkml:trace contextRef="#ctx0" brushRef="#br0" timeOffset="-203725.75">2926 9494 69 0,'0'0'223'16,"0"0"-9"-16,0 0-14 0,0 0-12 0,0 0-11 15,0 0-9-15,-15 17-10 0,15-17-6 0,-6 11-15 16,1-3-3-16,3-1-4 0,-4 1-4 0,2 1-10 15,0-1-8-15,1-1-8 0,-1 3-1 0,0-1-5 16,2 1-4-16,-1-4-3 0,1 1-5 0,1 3-7 16,0 0-7-16,-1-3-4 0,2-7-1 0,0 11-12 0,-1-5 2 15,1-6-5-15,0 11 6 0,0-11-7 0,1 11-3 16,-1-11-3-16,2 7 3 0,-2-7-2 0,4 9 2 16,-1-6 1-16,-3-3 6 0,4 7 2 0,-4-7-3 15,7 2-7-15,-7-2-2 0,11 3-4 0,-6-1-8 16,-5-2-1-16,15-2 1 0,-5 2-5 0,0 0-15 15,-10 0-15-15,18-3-19 0,-11 2-19 0,5 0-21 16,-2-2-30-16,2 1-33 0,-2-1-36 0,-1-2-34 16,0 1-20-16,3-5-61 0,-4 1-190 0,0-2-506 15,1 2 224-15</inkml:trace>
          <inkml:trace contextRef="#ctx0" brushRef="#br0" timeOffset="-203442.51">3126 9523 32 0,'0'0'273'15,"0"0"-29"-15,0 0-22 0,0 0-15 0,0 0-15 16,0 0-8-16,-16 16-10 0,10-8-10 0,-1 2-13 0,-2 5-7 16,0-1-14-16,1 6-10 0,-3-3-7 0,5 0-14 15,-6 9-6-15,0-1-13 0,2 1-8 0,1-3-7 16,0 1-3-16,-1 0-11 0,3 0-21 0,-1 0-18 16,-1 1-26-16,2-7-33 0,-1 7-27 0,-1 0-30 15,2-6-39-15,2-2-26 0,1-2-226 0,-3 1-425 16,3-4 188-16</inkml:trace>
        </inkml:traceGroup>
        <inkml:traceGroup>
          <inkml:annotationXML>
            <emma:emma xmlns:emma="http://www.w3.org/2003/04/emma" version="1.0">
              <emma:interpretation id="{7235CFCF-B7AE-41BE-A619-9E4EB024DF85}" emma:medium="tactile" emma:mode="ink">
                <msink:context xmlns:msink="http://schemas.microsoft.com/ink/2010/main" type="inkWord" rotatedBoundingBox="5157,10411 7350,10255 7389,10805 5196,10961">
                  <msink:destinationLink direction="with" ref="{86B28B55-46FA-4E5D-B942-757562590E0F}"/>
                </msink:context>
              </emma:interpretation>
            </emma:emma>
          </inkml:annotationXML>
          <inkml:trace contextRef="#ctx0" brushRef="#br0" timeOffset="-201033.73">3660 9003 46 0,'0'0'214'16,"3"-7"-8"-16,-3 7-11 0,0 0-9 0,2-7-9 0,-2 7-8 16,0 0-8-16,0 0-12 0,6-6-11 15,-6 6-13-15,0 0-13 0,0 0-18 0,0 0-9 0,0 0-9 16,0 0-8-16,0 0-3 0,0 0-6 16,0 0 2-16,-2 26 4 15,1-16-8-15,0-1-2 0,-1 3-3 0,0-2-2 0,2 2-3 0,-4 0-2 0,1-2-1 16,3 6-3-16,-2-6-9 0,0 1 0 0,0 1-4 15,1-2-1-15,-2 0-1 0,1-4-6 0,2 2-3 16,0-8 2-16,-1 11-2 0,1-11 0 0,-3 10-3 16,3-10-3-16,2 8 3 0,-2-8-2 0,0 0-1 15,0 9 3-15,0-9-3 0,0 0 6 0,0 0 1 16,0 0-2-16,0 0 0 0,0 0-1 0,0 0-1 16,0 0 1-16,0 0-3 0,0 0-4 0,0 0-3 15,2-26-4-15,-1 17-8 0,0-2 1 0,2 1-9 0,-2 0-1 16,3 0-1-16,-2-2-1 0,5-3-2 15,-5 4-1-15,1-1 1 0,2 2 4 0,-1-1-1 16,1 0 4-16,-1 1 0 0,2 1 5 0,-1-1-3 0,2 3-1 16,-2-2 3-16,-1 3 2 0,2 0-2 0,-2 1 5 15,1-1-4-15,3 3 3 0,-2-3 0 0,2 3-1 16,0 0-2-16,-1 1 5 0,-1-2 0 0,3 3 3 16,-9 1 0-16,12-4 3 0,-12 4-6 0,13 2 6 15,-6 0 2-15,-7-2-2 0,13 3-2 0,-4 4 5 16,-4-4 8-16,0 6-1 0,1-3 7 0,-2 3 2 15,3 0 7-15,-3 1-1 0,2 1 0 0,-4-2 0 16,2 3 0-16,-1 0-3 0,1 0-5 0,0-1 0 16,-1 2-1-16,1-3-1 0,1 1-2 0,-5 0-4 0,4 0 4 15,-3-2-2-15,2 0-5 0,0 2-3 0,-1-5-8 16,1 4-12-16,-1-3-18 0,1-2-16 16,-3-5-20-16,4 12-16 0,-2-8-22 0,-2-4-19 0,4 11-22 15,-4-11-30-15,7 5-34 0,-3-3-189 16,-4-2-431-16,12 0 191 0</inkml:trace>
          <inkml:trace contextRef="#ctx0" brushRef="#br0" timeOffset="-200713.59">4328 8913 8 0,'3'-6'231'0,"-3"6"-12"16,0 0-21-16,0 0-13 0,0 0-16 0,0 0-11 16,0 0-9-16,0 0-3 0,-12-3-8 0,12 3-1 15,0 0-8-15,-20 12-9 0,13-5-10 0,-1 3 3 0,1-1-4 16,-3 2-1-16,1 4-4 0,-1 0-2 16,2 1-4-16,1-2-6 0,1 3-4 0,-3 0-6 15,6-2-9-15,1 2-13 0,0 0 2 0,0-1-6 0,2 0-2 16,0-1-7-16,0 1-5 0,0-4 0 0,4 0-8 15,0 0-2-15,-4 1-11 0,6-1-9 16,-2-3-15-16,-1 1-22 0,3-2-18 0,-4 0-22 0,4 0-23 16,-5-3-26-16,4 0-19 0,-5-5-31 0,8 7-31 15,-8-7-41-15,9 1-175 0,-9-1-445 0,14-4 198 16</inkml:trace>
          <inkml:trace contextRef="#ctx0" brushRef="#br0" timeOffset="-200233.86">4529 9066 197 0,'0'0'256'0,"0"0"-22"15,0 0-27-15,5-4-21 0,-5 4-12 0,0 0-20 16,0 0-6-16,0 0-14 0,6 17-9 16,-4-11-6-16,0 2-7 0,-1 0-2 0,2 2-11 0,-1-1-9 15,0 2-7-15,-2-2-8 0,0 0-11 0,4 1-2 16,-4-1-6-16,0-1-9 0,0 3 3 0,0-5-10 15,0-6-5-15,2 12-1 0,-2-12-1 0,-2 12-3 16,2-12-3-16,0 9-3 0,0-9 0 0,0 8-4 16,0-8 1-16,0 0-3 0,0 0 2 0,0 8-4 15,0-8-8-15,0 0-14 0,0 0-12 0,0 0-7 16,0 0-6-16,0 0-11 0,7-25-13 0,-5 16-10 16,2-3-1-16,2 0-25 0,2-1 2 0,-3 1 10 15,1 2 6-15,2-6 10 0,0 2 13 0,-3 3-1 0,2-1 23 16,0 3 16-16,-1 1 4 0,-3 1 19 15,3-2 1-15,-2 1 10 0,-1 3 8 0,2 0 10 16,-1 1 0-16,-4 4 2 0,9-8 2 0,-5 6 2 0,-4 2 0 16,9-3-6-16,-9 3 3 0,8-3-5 15,-8 3 2-15,0 0 4 0,17 3 0 0,-12 0-3 16,0 1 1-16,1 2 0 0,-2 0-5 0,3 1 2 0,-2 1-5 16,0 4-3-16,-1-3 2 0,0-1-4 0,-1 2-4 15,-1 0-3-15,2 0-2 0,-2 0 0 0,1 1-1 16,-3-5 0-16,1 5-6 0,-1-3-7 15,0 1-19-15,0-9-20 0,-4 15-23 0,4-8-26 0,0-7-25 16,-4 14-25-16,2-8-17 0,0 1-26 0,2-7-25 16,-5 6-199-16,5-6-430 0,-6 5 190 0</inkml:trace>
          <inkml:trace contextRef="#ctx0" brushRef="#br0" timeOffset="-199949.36">4944 9137 213 0,'0'0'240'16,"14"-4"-18"-16,-7 2-16 0,2 1-15 0,2 1-16 15,0-1-13-15,3 1-14 0,-3-1-9 0,2 2-19 16,1-2-9-16,1 2-9 0,2-1-9 0,-3 1-11 16,5-2-7-16,0 1-9 0,-6 0-8 0,1-1-6 15,-1 1-2-15,1 1-10 0,-3-4-11 0,-2 2-15 16,0 2-27-16,-9-1-16 0,14 0-22 0,-14 0-38 15,11-4-42-15,-7 2-47 0,-4 2-172 0,0 0-379 16,4-8 168-16</inkml:trace>
          <inkml:trace contextRef="#ctx0" brushRef="#br0" timeOffset="-199666.12">5148 8985 206 0,'-3'6'226'16,"3"-6"-9"-16,-3 6-11 0,3-6-6 0,-2 12-10 0,2-2-3 16,-2-1-5-16,2 1-4 0,-2-1-17 0,-2 3-6 15,1 0-6-15,3 0-17 0,-2 1-4 0,2-1-10 16,-2-1-15-16,0 1-3 0,0 2-12 0,0-2-10 16,-2-1-5-16,2 0-8 0,-2 1-5 0,2-2-2 15,-1 1-13-15,3-1-5 0,0-1-20 0,-2-1-15 16,2-8-13-16,-2 12-12 0,2-7-22 0,0-5-12 15,0 10-24-15,4-5-19 0,-4-5-32 0,9 4-35 16,-9-4-30-16,12-4-51 0,-12 4-146 0,17-6-421 16,-7-1 187-16</inkml:trace>
          <inkml:trace contextRef="#ctx0" brushRef="#br0" timeOffset="-199464.66">5467 8958 205 0,'3'-5'239'16,"-3"5"-24"-16,0 0-23 0,0 0-13 0,0 0-8 16,0 0-10-16,0 0-9 0,0 0-9 0,-5 32-10 15,3-21-9-15,0 6-2 0,0-5-9 0,-1 0-4 16,1 4-11-16,0-5-8 0,2 1-6 0,-2 5-8 16,0-5-8-16,2 0-5 0,0 1-4 0,-2-4-10 15,2 4 1-15,2-2-8 0,-2-3-3 0,2 0-3 16,-2 0-13-16,0 1-23 0,0-2-19 0,0-7-21 15,0 9-26-15,0-9-27 0,0 10-33 0,0-10-21 16,0 0-24-16,2 7-225 0,-2-7-428 0,0 0 189 0</inkml:trace>
          <inkml:trace contextRef="#ctx0" brushRef="#br0" timeOffset="-199159.48">5723 8877 121 0,'4'5'236'0,"3"3"-20"0,-1 1-4 0,2 5-6 16,3 1-16-16,-2 0 1 0,0 4-13 0,0-2-6 16,2 7-6-16,-2-7-15 0,-2 1-13 0,-1 1-13 15,-1-1-11-15,2 0-11 0,0 6-12 0,-5-6-5 16,0-1-9-16,-2 1-7 0,-2-2-24 0,0 2-19 15,-5 0-29-15,-2-1-30 0,-3 4-42 0,-6-1-37 16,3-5-39-16,-3 2-44 0,-7 0-199 0,4-3-424 16,-1 2 187-16</inkml:trace>
        </inkml:traceGroup>
        <inkml:traceGroup>
          <inkml:annotationXML>
            <emma:emma xmlns:emma="http://www.w3.org/2003/04/emma" version="1.0">
              <emma:interpretation id="{E2B8C83B-770F-409D-8E75-76ADFE4FE8A1}" emma:medium="tactile" emma:mode="ink">
                <msink:context xmlns:msink="http://schemas.microsoft.com/ink/2010/main" type="inkWord" rotatedBoundingBox="7691,10266 9869,10111 9917,10795 7740,10950">
                  <msink:destinationLink direction="with" ref="{86B28B55-46FA-4E5D-B942-757562590E0F}"/>
                </msink:context>
              </emma:interpretation>
            </emma:emma>
          </inkml:annotationXML>
          <inkml:trace contextRef="#ctx0" brushRef="#br0" timeOffset="-198313.48">6304 8824 52 0,'-4'-8'218'16,"4"8"-16"-16,0 0-4 0,-6-9-7 0,6 9-4 15,-3-4-9-15,3 4-12 0,0 0-13 0,0 0-15 0,-9-3-6 16,9 3-14-16,-13 2 1 0,13-2-9 0,-12 12-3 16,5-5-4-16,-1 3-1 0,-4 4 0 0,3-3-9 15,1 6-12-15,-2-1 4 0,1 2-1 0,4 1-2 16,-3 5-10-16,3-5 2 0,4 2-9 0,-2-2-1 15,4 0-7-15,1 0-10 0,1 5 1 0,2-7-2 16,2 0-9-16,-1 3 1 0,1-5-6 0,3 2-3 16,-2 0-2-16,1 0-4 0,-2-4-4 0,0-3-21 0,-1 1-21 15,-1-2-22-15,-1 0-26 0,3-1-27 0,-4-1-28 16,1-1-24-16,2-1-35 0,-3-3-38 16,-3-2-237-16,11 4-497 0,-11-4 219 0</inkml:trace>
          <inkml:trace contextRef="#ctx0" brushRef="#br0" timeOffset="-197751.82">6530 8976 55 0,'0'0'245'0,"0"0"-19"0,-4-7-21 0,4 7-18 16,0 0-16-16,0 0-18 0,4-10-13 0,-4 10-13 16,8-9-10-16,-4 5-9 0,7-2-9 0,-1-1-8 0,-2 2-8 15,3-2-1-15,3-1-5 0,-1 2-5 16,1 1 1-16,2-2-3 0,-3 2 1 0,0 0-3 16,-3 2-6-16,1 1-6 0,-3 0-1 0,0 1-10 0,-8 1-7 15,15-3-3-15,-15 3-4 0,12 0-5 0,-12 0-3 16,5 7-1-16,-1-1 0 0,-4-1-4 0,0-5 3 15,-2 16-2-15,0-5 3 0,-3 1-2 0,-3 5 0 16,0 2 3-16,-3-3-1 0,-1 0-3 0,-3 4 3 16,-2-1-6-16,5-3 1 0,-2 0 1 0,1-1-5 15,-4-3 2-15,1 2-1 0,1 0 1 0,-1-3-4 16,3 0 0-16,3-1-2 0,1-2-3 0,-1-2 2 16,0 1-2-16,1-1-3 0,4-2 7 0,-3 1-5 15,3-1 0-15,1 0-5 0,4-4 3 0,-9 4-1 0,9-4-2 16,0 0-7-16,0 0-3 0,0 0-2 15,0 0-4-15,0 0 4 0,0 0-1 0,0 0 2 16,27-5 1-16,-16 1 3 0,2 0 0 0,0 0 0 0,1 3 0 16,2-3-1-16,4 0 0 0,-1 0 5 0,0 3-5 15,0-2 5-15,0-1-4 0,-6 3-14 0,2 0-11 16,-3 0-14-16,2 1-19 0,-3 1-26 0,2-1-24 16,-4 0-34-16,2-1-21 0,-2 1-47 0,-2-3-161 15,4 1-409-15,0 0 181 0</inkml:trace>
          <inkml:trace contextRef="#ctx0" brushRef="#br0" timeOffset="-197276.1">7008 8989 101 0,'0'0'202'0,"0"0"-9"0,0 0-5 16,0 0-16-16,0 0-14 0,5 14-7 0,-3-6-3 15,-2 0-11-15,2-2-8 0,-1 5-6 0,-2 0-6 16,2 1-2-16,-1 0-14 0,2 0-4 0,-2-2-11 0,0 2-4 16,0-2-10-16,0 0-6 0,1-2-8 0,-1 2 0 15,0-4-5-15,0-6-4 0,0 14-2 0,0-14-5 16,0 8-3-16,0-8-5 0,1 7 0 0,-1-7 2 16,0 0-2-16,0 0 0 0,0 0-7 0,0 0-3 15,0 0-2-15,0 0-1 0,0 0-8 0,22-14-5 16,-18 4-5-16,5 3-12 0,-3-3-15 0,2 1-5 15,3-7-10-15,-3 2 4 0,2 0-2 0,-1 1 4 16,-1-3 5-16,3 3 1 0,-3 2 4 0,-3 0 6 0,3 4 9 16,-2-4 2-16,-1 5 11 0,1 0 9 15,-3 0 11-15,3 3 6 0,-6 3-1 0,7-6-1 16,-7 6-2-16,5-7-1 0,-5 7 0 0,0 0 0 0,11 1 6 16,-11-1 7-16,7 10-1 0,-3-5 6 0,-1 4 3 15,2-1 1-15,1 2-4 0,-3 0-5 16,0 1 0-16,1-1 0 0,0 2-7 0,-3-2 2 15,3 2-8-15,1 1 0 0,-4-4-2 0,3 3-3 0,-2-2-5 16,2 1 0-16,-3 0-24 0,-1-1-20 0,2-3-25 16,-1 2-21-16,1-1-16 0,0-1-20 0,-2 1-25 15,3-3-21-15,-3-5-19 0,7 9-25 0,-4-6-230 16,-3-3-464-16,7 1 206 0</inkml:trace>
          <inkml:trace contextRef="#ctx0" brushRef="#br0" timeOffset="-197070.89">7514 9101 90 0,'7'-1'203'0,"1"-2"-11"15,4 2-16-15,0-2-10 0,0 3-11 0,0 0-14 16,1-2-17-16,1 2-9 0,-1 0-9 0,1 2-9 0,3-2-7 16,-3 0-12-16,5 0-8 0,-6 3-8 0,4-3-3 15,-5 2-12-15,1 0-12 0,-4-1-13 0,-2 0-13 16,0 2-16-16,2-3-20 0,-9 0-21 0,9 0-24 15,-9 0-26-15,0 0-52 0,0 0-123 0,0 0-295 16,6-7 130-16</inkml:trace>
          <inkml:trace contextRef="#ctx0" brushRef="#br0" timeOffset="-196777.25">7632 8951 230 0,'0'0'234'0,"-2"7"-7"16,2-7-6-16,-2 12-12 0,2-1-1 0,0-2-14 15,0 2-11-15,2 1 2 0,-1 0-12 0,-1 0-18 16,0 0-10-16,1 5-9 0,-1-4-13 0,0-1-9 0,0 2-11 16,-1-1-15-16,1-1-4 0,-1-2-8 0,-1 3-10 15,1-2-2-15,1-1-8 0,-1 2-11 0,-4-3 0 16,4 1-7-16,-2 0-17 0,2-3-12 0,0 0-24 15,1-7-23-15,-2 13-16 0,2-13-18 0,-1 11-20 16,1-11-20-16,3 8-32 0,-3-8-26 0,6 4-34 16,-6-4-219-16,10 0-456 0,-10 0 202 0</inkml:trace>
          <inkml:trace contextRef="#ctx0" brushRef="#br0" timeOffset="-196482.5">7977 8926 254 0,'5'-5'226'0,"-5"5"-23"0,0 0-16 16,0 0-9-16,0 0-6 0,0 0-10 0,0 0-7 0,-1 22 0 16,-1-12-10-16,2-1-3 0,-2 4-14 0,1-2-9 15,0 7-10-15,1-3 0 0,-3-2-13 16,3 2-1-16,0 1-13 0,0-3-3 0,-1 2-9 0,1-3-8 15,-2 0-3-15,2 1-5 0,2-2-9 0,-4 0 1 16,4 0-10-16,-2-1-21 0,1 0-20 0,-1 0-19 16,0-4-25-16,0-6-21 0,3 11-30 0,-3-6-33 15,0-5-28-15,2 7-33 0,-2-7-215 0,0 0-441 16,0 0 196-16</inkml:trace>
          <inkml:trace contextRef="#ctx0" brushRef="#br0" timeOffset="-196272.06">8315 8833 188 0,'0'0'232'0,"9"12"-3"16,-6-4-8-16,-1 3-17 0,2-2-4 0,-1 9-9 15,-1-2-5-15,1 3-8 0,1 1-7 0,2 3-14 16,-1 4-13-16,-4-7-10 0,2-1-15 0,1 5-10 16,-3-3-11-16,-1-1-4 0,-1 5-16 0,-3-5-9 15,-1-2-22-15,-3 7-30 0,-5-3-37 0,-2 2-35 16,-3 0-45-16,0-4-54 0,-3-1-36 0,-4 1-235 16,4 0-460-16,-3-6 204 0</inkml:trace>
        </inkml:traceGroup>
      </inkml:traceGroup>
    </inkml:traceGroup>
    <inkml:traceGroup>
      <inkml:annotationXML>
        <emma:emma xmlns:emma="http://www.w3.org/2003/04/emma" version="1.0">
          <emma:interpretation id="{CD843A33-20ED-432D-91D7-916C8C29FFD5}" emma:medium="tactile" emma:mode="ink">
            <msink:context xmlns:msink="http://schemas.microsoft.com/ink/2010/main" type="paragraph" rotatedBoundingBox="2939,12518 7881,11329 8140,12406 3198,1359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BEA0119-6E0B-4A18-A29F-594D6936CFA9}" emma:medium="tactile" emma:mode="ink">
              <msink:context xmlns:msink="http://schemas.microsoft.com/ink/2010/main" type="line" rotatedBoundingBox="2939,12518 7881,11329 8140,12406 3198,13594"/>
            </emma:interpretation>
          </emma:emma>
        </inkml:annotationXML>
        <inkml:traceGroup>
          <inkml:annotationXML>
            <emma:emma xmlns:emma="http://www.w3.org/2003/04/emma" version="1.0">
              <emma:interpretation id="{F79AF8C6-0BF0-478D-9AF5-95F375FFD868}" emma:medium="tactile" emma:mode="ink">
                <msink:context xmlns:msink="http://schemas.microsoft.com/ink/2010/main" type="inkWord" rotatedBoundingBox="2961,12609 4514,12236 4683,12937 3130,13310"/>
              </emma:interpretation>
            </emma:emma>
          </inkml:annotationXML>
          <inkml:trace contextRef="#ctx0" brushRef="#br0" timeOffset="-178028.73">1543 11588 29 0,'-3'8'140'0,"3"-8"-12"0,0 0-2 15,0 0-12-15,0 0 1 0,0 0-9 0,0 0 2 16,-4 7-4-16,4-7-3 0,0 0 4 0,0 0 0 15,0 0 0-15,0 0-2 0,0 0-2 0,0 0 3 16,0 0 0-16,0 0 0 0,0 0-2 16,0 0-5-16,0 0-1 0,0 0-7 0,0 0-7 0,0 0-9 15,0 0-10-15,0 0-5 0,0 0-2 0,0 0-7 16,0 0-6-16,0 0-5 0,8-20-2 0,-8 20-6 16,5-9-2-16,0 3-4 0,-2 0 1 0,1 1-6 15,-1 0-1-15,3-1 2 0,-1-2-5 0,1 3-1 16,-1 0-1-16,-1-1-5 0,1-1 5 0,0 3-2 15,3-2-3-15,-3 2 0 0,0 1-3 0,0-2 0 16,-5 5 0-16,7-5-3 0,-7 5-3 0,6-6 1 16,-6 6 1-16,0 0 0 0,5-5 0 0,-5 5-2 15,0 0 0-15,4-3-4 0,-4 3 1 0,0 0 1 16,0 0 1-16,0 0 0 0,0 0 0 0,0 0-4 0,0 0 3 16,0 0 1-16,14 5 1 0,-14-5 0 0,5 5 1 15,-5-5-3-15,5 6 2 0,-5-6-1 16,5 8-1-16,-1-5 2 0,-1 3 1 0,-3-6-2 15,8 8 3-15,-5-2-2 0,2-2 1 0,-5-4 0 0,7 8-2 16,-4-3 2-16,3 0 1 0,-2 1-2 16,2-1 3-16,-1 0-2 0,0 0 1 0,-1-2 0 15,1 3 2-15,-5-6-5 0,6 6 2 0,-2-2 1 0,-4-4-1 16,6 5 1-16,-3 0 3 0,-3-5 0 0,6 5-2 16,-6-5 3-16,9 3 7 0,-5-1-5 0,-4-2 7 15,10 5-5-15,-10-5-1 0,12 0 0 0,-6 0 2 16,-6 0-5-16,14 0 1 0,-5-3 0 0,-9 3 1 15,12-2-1-15,-2 1-2 0,-4 0 5 0,3 0-4 16,0-3 3-16,-3 2 1 0,2-1-1 0,-1-1 1 16,-1 0 1-16,3-1 3 0,-3 1 1 0,2-3 5 0,-1 4-2 15,-1-2 1-15,-3 0 7 0,3 0-4 16,-6 5-2-16,6-10 3 0,-1 6-4 0,-2-3 3 16,-3 7 1-16,5-9 0 0,-4 4-5 0,-1 5-2 0,3-10-3 15,-3 10 0-15,0-8-2 0,0 8-2 16,0 0-13-16,0-11-13 0,0 11-13 0,0 0-9 15,0-9-21-15,0 9-21 0,0 0-31 0,-2-12-23 0,2 12-26 16,2-7-34-16,-2 7-36 0,2-10-176 0,-2 10-440 16,1-9 196-16</inkml:trace>
          <inkml:trace contextRef="#ctx0" brushRef="#br0" timeOffset="-179303.86">1493 11325 91 0,'0'0'156'0,"0"0"-11"0,0 0-5 16,0 0-11-16,0 0 0 0,0 0-10 0,0 0-4 15,0 0-5-15,0 0-4 0,0 0-4 0,0 0-7 16,0 0-3-16,0 0-6 0,0 0 1 0,0 0-10 16,0 0-3-16,0 0-6 0,0 0 1 0,0 0-7 15,0 0-6-15,0 0-6 0,0 0 3 0,0 0-3 16,0 0-2-16,0 0-1 0,0 0 0 0,0 0 0 15,0 0 5-15,0 0-3 0,0 0 1 0,0 0-1 16,0 0-5-16,0 0-8 0,0 0 0 0,0 0-8 16,0 0 2-16,0 0-3 0,0 0-4 0,7-23-3 15,-7 23-2-15,4-11-2 0,-2 4-2 0,0 3-2 16,1-3 4-16,1 0-6 0,1-2-1 0,1 0-2 0,-1-1 1 16,0 2-3-16,0-3-1 0,2 4 4 0,-1-2-5 15,1 1 1-15,-1 0-1 0,0-1-1 0,1 1 0 16,-2 2-2-16,0-2 6 0,-1 1-4 15,0 2 1-15,1 0-1 0,0 0-2 0,-5 5 1 0,7-10-1 16,-4 8-5-16,2-1 4 0,-5 3-1 0,8-7 0 16,-8 7 2-16,7-5 2 0,-7 5-6 0,7-4 2 15,-7 4 2-15,6-2 0 0,-6 2-1 0,0 0 1 16,12-6-4-16,-12 6-1 0,9 0 4 0,-9 0 0 16,9 0-2-16,-9 0 3 0,0 0-4 0,11 0 3 15,-11 0 0-15,8 2 1 0,-8-2-1 0,6 3 1 16,-6-3-5-16,13 3 3 0,-9 0-5 0,1 2 7 15,-5-5-4-15,9 5 2 0,-3-1 1 0,-2-1 0 16,-4-3 0-16,8 6 1 0,-5-1 1 0,3-2 3 16,-3 2 1-16,-3-5 3 0,9 9 1 0,-5-4-4 0,0 2 2 15,0-4-1-15,0 1 0 0,-4-4-1 0,8 10 4 16,-4-3 2-16,0-4-6 0,0 1 4 16,1 1-3-16,-1-1 3 0,-4-4 0 0,9 9-1 0,-7-4-3 15,4-3 0-15,-6-2 0 0,7 5 1 0,-7-5 0 16,8 7 0-16,-4-5-5 0,-4-2 6 0,5 6-2 15,-5-6-2-15,8 4 5 0,-8-4-2 0,6 3-3 16,-6-3 3-16,9 3 2 0,-9-3-2 0,9 3 0 16,-9-3-5-16,7-2 7 0,-7 2 5 15,0 0 1-15,14-1 4 0,-8-2 1 0,-6 3 6 16,10-5-2-16,-4 2-3 0,0-2-1 0,-2 1-1 0,2-1 1 16,-1 0-5-16,2-2 6 0,0-2-11 0,-1 2 9 15,-1-2-4-15,1 1 0 0,0-1 0 0,-1 3-2 16,-1-4-3-16,-1 0 2 0,3 2 0 0,-2-1-4 15,0 2-3-15,0-3 4 0,-1 1-4 0,-1 3-1 16,1 1-1-16,-1-1 1 0,-2 6 3 0,3-8-2 16,-3 8-1-16,4-6-2 0,-4 6-5 0,0 0-3 15,1-8-18-15,-1 8-11 0,0 0-18 0,0 0-12 16,0 0-18-16,0 0-22 0,0 0-26 0,0 0-27 16,0 0-34-16,-24 8-39 0,18-5-184 0,-1 0-451 15,7-3 200-15</inkml:trace>
          <inkml:trace contextRef="#ctx0" brushRef="#br0" timeOffset="-170278.43">2971 11107 36 0,'0'0'124'0,"0"0"-8"0,4-6-8 0,-4 6-11 16,0 0 10-16,2-6-12 0,-2 6-9 0,0 0-5 16,0 0-4-16,4-7-2 0,-4 7 3 0,0 0-10 15,3-7-6-15,-3 7-4 0,0 0-6 0,0 0 2 16,0-9-4-16,0 9-4 0,0 0-2 0,0 0-5 16,-1-11-3-16,1 11-3 0,0 0 0 0,0 0-6 15,-3-10-1-15,3 10-3 0,0 0 0 16,-3-7-1-16,3 7 4 0,0 0-1 0,0 0-1 0,-2-8 0 15,2 8-1-15,0 0-1 0,-4-7-5 0,4 7-2 16,0 0 5-16,-3-7-7 0,3 7 2 0,0 0-2 16,0 0-1-16,-5-7 1 0,5 7-2 0,-5-4-1 15,5 4 0-15,0 0 1 0,-6-6 1 0,6 6 2 16,0 0 2-16,-8-4 1 0,8 4 0 0,-7-3 0 16,7 3 2-16,-7-5-1 0,7 5 4 0,-6-3-2 15,6 3 0-15,-7-4 0 0,7 4-3 0,0 0-1 0,-10-3 4 16,10 3-1-16,-6-2 0 0,6 2-4 15,0 0 1-15,-8-3 0 0,8 3-2 0,0 0 2 16,0 0-3-16,-12-1 2 0,12 1 0 0,-7-2-1 0,7 2 0 16,0 0 1-16,0 0-2 0,-12 0-1 15,12 0 3-15,0 0-2 0,-10-2 2 0,10 2-1 0,0 0 1 16,-10-4 0-16,10 4 4 0,0 0-9 0,0 0-3 16,-13-1 4-16,13 1-2 0,-6-1 4 0,6 1-6 15,0 0 4-15,0 0-3 0,-13 1-2 0,13-1 2 16,-10 1-1-16,10-1 0 0,-8 2 2 0,8-2 5 15,0 0-3-15,-13 2 3 0,13-2-3 0,-10 0 4 16,10 0-4-16,-7 1 3 0,7-1-3 0,0 0-1 16,-11 2 4-16,11-2 0 0,-8 1 0 0,8-1-1 15,0 0-1-15,-9 1 2 0,9-1-3 0,0 0-1 16,-11 0 2-16,11 0-1 0,0 0 2 0,-10 0 2 16,10 0 1-16,0 0-3 0,0 0 4 0,-7 3-5 15,7-3 1-15,0 0 0 0,-8 1-3 0,8-1-2 0,0 0 3 16,-10 3-5-16,10-3 3 0,0 0-4 0,-9 3 3 15,9-3-3-15,-5 3-1 0,5-3 1 16,-9 3 0-16,9-3-2 0,-8 4 1 0,8-4-1 16,-6 5 0-16,6-5-3 0,-8 5 3 0,8-5-3 0,-10 4 0 15,10-4 3-15,-5 3 0 0,5-3 1 0,-8 6-1 16,8-6 0-16,-6 4 2 0,6-4-1 0,-8 2 1 16,8-2-2-16,-5 5 5 0,5-5-6 0,-7 4 2 15,7-4 1-15,-7 5-1 0,7-5-2 0,-6 6 4 16,2-3 0-16,4-3-1 0,-7 5 1 0,7-5 3 15,-5 6-5-15,5-6 2 0,-6 8 0 0,2-5 0 16,4-3-1-16,-6 4 2 0,6-4 1 0,-3 8 2 16,3-8-4-16,-9 6 4 0,5-3 0 0,4-3-3 15,-7 7-2-15,7-7-1 0,-6 7-3 0,6-7 5 16,-5 6-1-16,3 0 2 0,2-6 1 0,-4 8 5 16,4-8-4-16,-4 9 2 0,4-9-2 0,-5 8 2 15,3-6-3-15,2-2 1 0,-4 8-1 0,4-8 0 16,-4 7-2-16,4-7 0 0,-4 7-3 0,4-7 0 0,-4 7 1 15,4-7 0-15,-6 8-2 0,6-8 2 16,-4 7-1-16,4-7 4 0,-3 7-1 0,3-7-1 16,-1 7-5-16,1-7 4 0,-4 8 5 0,4-8-6 15,-4 7 0-15,4-7 0 0,-2 5-2 0,2-5 0 0,-1 9 0 16,1-9 6-16,-3 6-1 0,3-6-1 16,0 0 1-16,-3 13 1 0,3-13 3 0,-2 8 0 15,2-8-3-15,-2 7 1 0,2-7-2 0,-2 10-1 0,2-10 3 16,-1 5 1-16,1-5-2 0,-1 9-2 0,1-9 0 15,-2 8 1-15,2-8 0 0,-1 10-4 0,1-10 1 16,0 7 0-16,0-7 3 0,0 0 1 0,0 15-4 16,0-15 3-16,1 7-1 0,-1-7 1 15,0 8-4-15,0-8 2 0,2 8-3 0,-2-8 4 0,-2 11-2 16,2-11-1-16,3 8 3 0,-3-8-2 0,0 0 2 16,1 11-1-16,-1-11 1 0,2 8-1 0,-2-8-5 15,1 7 2-15,-1-7-1 0,1 10 3 0,-1-10-2 16,5 7 3-16,-5-7 5 0,0 0-3 0,1 9-5 15,-1-9 3-15,2 7 2 0,-2-7-6 0,2 6 6 16,-2-6-7-16,3 7 2 0,-3-7-3 0,4 7 1 16,-4-7 3-16,3 7-1 0,-3-7 1 0,6 7 0 15,-3-3 1-15,-3-4 0 0,3 9-4 0,-3-9 4 16,4 6-1-16,-2-1-2 0,-2-5 5 0,5 6-2 16,-5-6 0-16,6 7-4 0,-6-7 7 0,7 5-3 15,-3-2 3-15,-4-3-6 0,6 6 1 0,-1-2 9 16,-5-4-10-16,7 4 3 0,-1-1 2 0,-6-3-2 0,7 5 1 15,-7-5-6-15,10 5 3 0,-6-3 4 0,-4-2-1 16,11 5-1-16,-4-4-3 0,-7-1 5 16,9 5-7-16,-3-4 9 0,-6-1 0 0,13 2-2 15,-8 1-5-15,-5-3 0 0,12 0 3 0,-5 2 1 0,-7-2-4 16,12 3-1-16,-6 0 3 0,-6-3 2 0,12 1-4 16,-5-1 1-16,-7 0 2 0,14 2-1 0,-6-2 2 15,-8 0-1-15,15-1-4 0,-9 1 2 0,-6 0 1 16,13 0 2-16,-5-1-2 0,-8 1 5 0,14-1 4 15,-14 1 5-15,15-3-1 0,-9 2 4 0,-6 1 4 16,12-2 7-16,-5 2-4 0,-7 0-1 0,11-2 3 16,-11 2-5-16,0 0-3 0,10-3 2 0,-10 3-3 15,8 0-4-15,-8 0 2 0,0 0-7 0,6-2 4 16,-6 2-8-16,0 0-2 0,0 0 2 0,0 0 5 16,0 0 0-16,0 0-6 0,0 0 1 0,10-1 2 0,-10 1-2 15,0 0 0-15,0 0-2 0,10-3 3 0,-10 3-5 16,0 0 3-16,9-3 2 0,-9 3 5 15,7-2-9-15,-7 2 2 0,9-4 8 0,-9 4-8 0,6-2 2 16,-6 2-1-16,8-4 1 0,-8 4 0 0,6-1-4 16,-6 1 6-16,0 0-2 0,8-4-6 15,-8 4 5-15,0 0-6 0,0 0-2 0,0 0 2 16,0 0-9-16,0 0-14 0,0 0-14 0,0 0-25 0,0 0-22 16,0 0-18-16,0 0-23 0,0 0-24 0,0 0-24 15,0 0-33-15,0 0-27 0,0 0-17 0,0 0-22 16,0 0-192-16,0 0-502 0,0 0 222 0</inkml:trace>
          <inkml:trace contextRef="#ctx0" brushRef="#br0" timeOffset="-169843.85">3124 11438 15 0,'0'0'243'0,"0"0"-27"16,0 0-20-16,0 0-22 0,0 0-16 16,9 4-12-16,-9-4-5 0,0 0-9 0,0 0-2 15,1 6-11-15,-1-6-4 0,0 0-3 0,0 0-5 0,2 9-5 16,-2-9-6-16,0 0-4 0,2 6-9 0,-2-6-5 15,0 0-5-15,3 7-5 0,-3-7-6 0,0 0 5 16,0 0-12-16,0 0 1 0,3 6 1 0,-3-6 3 16,0 0 4-16,0 0 10 0,0 0 8 15,0 0 5-15,5 3 5 0,-5-3 17 0,0 0 2 0,0 0 12 16,0 0-5-16,0 0-6 0,0 0-6 0,0 0-20 16,0 0-4-16,0 0-13 0,0 0-2 0,0 0-9 15,0 0-8-15,0 0-11 0,0 0 16 0,0 0-38 16,0 0-22-16,0 0-36 0,0 0-27 0,0 0-30 15,0 0-32-15,-15-16-32 0,15 16-30 0,0 0-31 16,0 0-25-16,0 0-26 0,-14 8-246 0,14-8-561 16,0 0 249-16</inkml:trace>
        </inkml:traceGroup>
        <inkml:traceGroup>
          <inkml:annotationXML>
            <emma:emma xmlns:emma="http://www.w3.org/2003/04/emma" version="1.0">
              <emma:interpretation id="{B8C9A6B7-2470-4000-96EF-4341627933B4}" emma:medium="tactile" emma:mode="ink">
                <msink:context xmlns:msink="http://schemas.microsoft.com/ink/2010/main" type="inkWord" rotatedBoundingBox="4955,12308 5672,12136 5868,12952 5151,13125"/>
              </emma:interpretation>
            </emma:emma>
          </inkml:annotationXML>
          <inkml:trace contextRef="#ctx0" brushRef="#br0" timeOffset="-168965.75">3565 11323 1 0,'0'0'234'0,"0"0"-23"0,0 0-25 15,0 0-13-15,6 9-13 0,-6-9-7 0,0 0-10 0,2 9-8 16,-2-9-5-16,0 12-4 0,0-8-3 0,0-4-4 16,2 15-3-16,-2-8-12 0,0 0-7 0,2 3-3 15,-2 0-3-15,0 0-5 0,0-1-2 0,0 1 0 16,2 0-6-16,-1-1-3 0,-1-1-6 0,1 0 0 15,0-1-10-15,-1-7 1 0,-1 14-7 0,1-6-2 16,0-8-3-16,3 13-5 0,-1-7-1 0,-2-6-3 16,0 10-8-16,0-5 0 0,0-5-3 0,2 9-6 15,-2-9 1-15,0 0 1 0,2 9-5 0,-2-9 2 16,0 0 3-16,0 0 7 0,2 6 7 0,-2-6 6 16,0 0 11-16,0 0 6 0,0 0-6 15,0 0-1-15,0 0-4 0,0 0-1 0,0 0-14 0,0 0 3 16,0 0-8-16,3-24-7 0,2 16-3 0,-2-3-3 15,-1 1-3-15,1-1-14 0,2-3-9 0,0-2-3 16,4 2-4-16,-4-2 0 0,3 1 5 0,-5 3-10 0,4 2 6 16,-1 0-1-16,-2-1 2 0,1 1 2 0,2-1 2 15,0 3 1-15,-3 0 0 0,1 1 2 16,1-1 1-16,-3 1 0 0,1 2-2 0,1-2 4 0,-2 2-4 16,-3 5 2-16,8-8 7 0,-4 4-9 0,-1-1 2 15,4 1 1-15,-7 4-2 0,6-5 2 0,-6 5 3 16,9-6-2-16,-7 4 1 0,-2 2-3 0,7-3 1 15,-7 3 2-15,10-3-2 0,-10 3 1 0,9-2 0 16,-9 2 6-16,11-1-4 0,-11 1 1 0,9-3 4 16,-9 3 2-16,13 3-3 0,-13-3-1 0,14 1 5 15,-14-1-5-15,11 1 6 0,-4 0-3 0,-7-1 0 16,9 3 0-16,-5 1 0 0,1 0 1 0,-5-4-2 16,8 4 4-16,-2 2 4 0,-4-4 2 0,-2-2-3 15,7 9 8-15,-3-5-1 0,-2 0 4 0,-2-4-4 16,5 10 2-16,-1-6-4 0,-1 2 1 0,-1 0 10 15,2 2 4-15,-4-2 2 0,3 5 6 0,-2-4-5 16,-1 3 10-16,1-1 3 0,1 1 4 0,-2 0 3 16,0 2 3-16,2-4 0 0,-4 3 3 0,4-3 3 0,-2 4-6 15,0-1-3-15,0-2-6 0,-2 1-3 0,4-1-1 16,-2-2-5-16,2 4-4 0,0-4-1 16,-1-1-6-16,3 2-3 0,-4-8 0 0,5 10-2 0,-2-5-2 15,0 1 2-15,4-1 3 0,-3-2-7 0,2 2 2 16,0-2-2-16,3 0-1 0,-1-1-1 0,4 1-2 15,-2-2 0-15,1-1-10 0,-4 0-13 0,-7 0-24 16,20-4-26-16,-11 2-26 0,-3-1-38 0,1 0-27 16,-1 1-44-16,0-3-54 0,-2 0-65 15,-1-2-66-15,-2 0-243 0,-1 7-673 0,0-15 298 0</inkml:trace>
          <inkml:trace contextRef="#ctx0" brushRef="#br0" timeOffset="-167649.42">3990 10743 105 0,'0'0'170'0,"0"0"-2"16,0 0-9-16,0 0-1 0,0 0-6 0,0 0-6 16,-7-6 1-16,7 6-10 0,0 0-9 0,0 0 0 0,0 0-9 15,0 0-9-15,0 0-4 0,0 0-5 16,0 0-5-16,0 0-11 0,0 0-8 0,0 0-7 16,0 0-5-16,0 0-9 0,5-11-3 0,-5 11-10 0,4-5 1 15,-4 5-7-15,12-6-3 0,-7 4-7 0,-5 2 0 16,10-4-2-16,-5 1-3 0,4 2-2 0,-9 1-6 15,11-3 1-15,-11 3 0 0,11-1-3 0,-11 1 0 16,16 0-5-16,-16 0 4 0,11 1-5 0,-4-2 0 16,-7 1 0-16,10 3-1 0,-4-1-1 0,-6-2-3 15,10 3 1-15,-10-3 1 0,8 4-3 0,-5-2 3 16,-3-2-1-16,8 6 1 0,-8-6-4 0,6 5 4 16,-6-5-2-16,6 4 1 0,-6-4 2 0,4 6-1 15,-4-6-1-15,3 7 4 0,-2-2-5 0,-1-5 1 16,0 0 2-16,3 9-3 0,-3-9 2 0,0 9 5 15,0-9 0-15,0 8 7 0,0-8-4 0,-3 10 2 16,-1-5-2-16,4-5 6 0,-6 12-1 0,1-7 4 0,0 3 2 16,0-1 3-16,-1 0-3 0,0 0-5 0,-2 0 2 15,1 2-4-15,1-3-1 0,-2 2 0 16,0-1-3-16,1 2-1 0,1-4-1 0,-1 2 5 16,2-2-7-16,-2 0-1 0,3 0-1 0,0 2 4 0,4-7-5 15,-7 7 0-15,5-4 0 0,2-3 1 0,-7 6-4 16,7-6 2-16,0 0-1 0,-2 4 1 0,2-4 2 15,0 0 0-15,0 0 1 0,0 0 0 0,0 0-4 16,0 0 3-16,0 0-1 0,12 5 3 0,-12-5-3 16,10-1-2-16,-10 1 3 0,0 0-5 0,14-2 4 15,-14 2-4-15,7-2 4 0,-7 2-5 0,9 0 3 16,-9 0-1-16,11-2-2 0,-11 2 2 0,0 0-4 16,0 0 1-16,13 0 0 0,-13 0 1 0,5 2-2 15,-5-2 2-15,0 0-1 0,10 0 5 0,-10 0-7 16,0 0 2-16,8 3 2 0,-8-3 0 0,5 2-4 15,-5-2 3-15,0 0 1 0,8 5 0 0,-8-5-3 16,0 0 2-16,7 2 1 0,-7-2-2 0,5 5 1 16,-5-5-1-16,0 0 4 0,4 4-4 0,-4-4 5 0,4 5-1 15,-4-5-4-15,0 0 6 0,3 6-2 16,-3-6 3-16,0 0-1 0,2 9 3 0,-2-9-2 16,0 0 2-16,0 6 0 0,0-6 3 0,0 0 2 15,0 9 3-15,0-9-1 0,0 0 7 0,-2 7 0 0,2-7-1 16,-4 7 5-16,4-7 4 0,-3 7 1 15,3-7-1-15,-6 7-1 0,2-4 10 0,-2 2-5 16,0-3 0-16,1 2-1 0,-3 2-3 0,-2-4 2 0,3 4-7 16,-3-3 4-16,-1 2-6 0,1 1-2 0,-2-2 0 15,1 0-8-15,0 1 6 0,-3-1-5 0,3 1 3 16,-2 0-7-16,3-1 0 0,-4-1 4 0,3 1-1 16,1-2-11-16,0 1-16 0,-3 0-19 0,2 1-25 15,0-2-28-15,1-1-36 0,-1 1-45 0,4 1-59 16,-5-2-72-16,1-5-212 0,5 1-555 0,-3 0 246 15</inkml:trace>
        </inkml:traceGroup>
        <inkml:traceGroup>
          <inkml:annotationXML>
            <emma:emma xmlns:emma="http://www.w3.org/2003/04/emma" version="1.0">
              <emma:interpretation id="{06765DF9-850C-4F3D-998B-494FFCAF49E4}" emma:medium="tactile" emma:mode="ink">
                <msink:context xmlns:msink="http://schemas.microsoft.com/ink/2010/main" type="inkWord" rotatedBoundingBox="7592,11398 7881,11329 7966,11685 7678,11754"/>
              </emma:interpretation>
            </emma:emma>
          </inkml:annotationXML>
          <inkml:trace contextRef="#ctx0" brushRef="#br0" timeOffset="-192554.42">6319 9878 158 0,'0'0'165'16,"0"0"-7"-16,0 0-12 0,0 0-10 0,0 0 3 15,0 0-5-15,0 0-4 0,0 0-4 0,0 0-7 16,0 0-1-16,-18 12-3 0,11-7-4 0,1 0-5 16,-3 1-7-16,-1 0-7 0,0 4 2 0,1-3-2 15,-1 8-5-15,-2-1-5 0,1-2 0 0,1 1-5 16,-1 3 0-16,2 1-3 0,0 0-4 0,-2-1-6 0,3 1-2 15,-2 1-5-15,3-1-1 0,3 0-11 16,0-1 2-16,-1 1-6 0,0-1 4 0,5-4-6 0,-2 0 0 16,4-1-1-16,-2 0-1 0,3-1 1 0,-1-3 0 15,3 1 4-15,-1-1 8 0,5 1-11 0,-2-2 4 16,2-1-1-16,3-1 1 0,0-1-6 0,1-2-6 16,1 2 0-16,0-4-2 0,4-2 2 0,0 0-5 15,-2-1-4-15,0-1-2 0,2 1-1 0,-2-1-3 16,0 0-2-16,-5-2 2 0,1 1-2 0,-1-1 0 15,-3 1 1-15,1-2-9 0,0 1 1 0,-4 0-4 16,-1 1 6-16,-2-1 2 0,-2 7-20 0,2-14 11 16,-2 14-1-16,-4-11 1 0,0 5-8 0,4 6-5 15,-15-3-10-15,4 0-11 0,-1 2-7 0,-2 0-22 16,1 3-14-16,-5 1-30 0,-1 2-34 0,3 2-28 16,-2-2-41-16,0 0-44 0,2 2-239 0,3-3-531 15,-2 2 235-15</inkml:trace>
        </inkml:traceGroup>
      </inkml:traceGroup>
    </inkml:traceGroup>
  </inkml:traceGroup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5:46:25.83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2C3CD7B-2702-4893-8108-28E90A8092D2}" emma:medium="tactile" emma:mode="ink">
          <msink:context xmlns:msink="http://schemas.microsoft.com/ink/2010/main" type="writingRegion" rotatedBoundingBox="4350,2510 4476,4400 3588,4459 3461,2569"/>
        </emma:interpretation>
      </emma:emma>
    </inkml:annotationXML>
    <inkml:traceGroup>
      <inkml:annotationXML>
        <emma:emma xmlns:emma="http://www.w3.org/2003/04/emma" version="1.0">
          <emma:interpretation id="{417E8AAC-2825-4504-BB62-E0C87F6851F9}" emma:medium="tactile" emma:mode="ink">
            <msink:context xmlns:msink="http://schemas.microsoft.com/ink/2010/main" type="paragraph" rotatedBoundingBox="4350,2510 4476,4400 3588,4459 3461,256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9B37B27-2157-4C7F-8591-632129059D95}" emma:medium="tactile" emma:mode="ink">
              <msink:context xmlns:msink="http://schemas.microsoft.com/ink/2010/main" type="line" rotatedBoundingBox="4350,2510 4476,4400 3588,4459 3461,2569"/>
            </emma:interpretation>
          </emma:emma>
        </inkml:annotationXML>
        <inkml:traceGroup>
          <inkml:annotationXML>
            <emma:emma xmlns:emma="http://www.w3.org/2003/04/emma" version="1.0">
              <emma:interpretation id="{210BC65F-C100-436B-83CA-7796CB1D84D5}" emma:medium="tactile" emma:mode="ink">
                <msink:context xmlns:msink="http://schemas.microsoft.com/ink/2010/main" type="inkWord" rotatedBoundingBox="4350,2510 4476,4400 3588,4459 3461,2569"/>
              </emma:interpretation>
            </emma:emma>
          </inkml:annotationXML>
          <inkml:trace contextRef="#ctx0" brushRef="#br0">2349 2679 166 0,'6'5'182'0,"-3"-3"-6"0,-3-2-10 0,8 4-6 16,0-1-10-16,-2-1-9 0,0 1-5 0,1 0-8 15,3-2-5-15,-1 0-4 0,4 0-7 0,-2 2-3 16,0-3-6-16,1 0-8 0,-2 0-7 0,2 4-10 0,-1-5-8 16,0 1-7-16,0-3-4 0,-1 6-8 15,3-6-6-15,-3 2-2 0,4 1-5 0,-3 0-7 16,-11 0-9-16,15-2-15 0,-8 4-20 0,-7-2-20 16,13 0-25-16,-13 0-27 0,0 0-22 15,0 0-19-15,14 0-14 0,-14 0-24 0,0 0-159 0,0 0-349 0,0 0 155 16</inkml:trace>
          <inkml:trace contextRef="#ctx0" brushRef="#br0" timeOffset="401.91">2426 2870 106 0,'9'3'199'0,"-9"-3"-13"0,9 2-19 16,-4 1-9-16,3-2-17 0,-8-1-18 0,11 3-9 0,-4-1-15 16,3 1-7-16,-3-3-9 0,2 2-9 0,-9-2-11 15,16 0-18-15,-16 0-16 0,16 1-22 0,-16-1-26 16,19-1-32-16,-7-1-28 0,1 2-26 0,-2-3-134 16,-1 0-259-16,-1-1 115 0</inkml:trace>
          <inkml:trace contextRef="#ctx0" brushRef="#br0" timeOffset="613.34">2850 2696 19 0,'0'0'233'0,"0"0"-15"16,0 0-11-16,0 0-12 0,9 15-3 0,-9-15-9 15,2 9 0-15,1-1-11 0,-2 3-9 0,0-4-11 16,1 3-3-16,-2 0-12 0,3-1-12 0,-3 3 0 0,2-2-17 16,-2 1-14-16,1 0-8 0,-1 0-3 15,1 2-13-15,-1-3-7 0,0 2 0 0,0-2-10 16,0 2-7-16,-1-4-15 0,0 1-22 0,1-1-26 16,0-8-23-16,-4 13-27 0,3-7-35 0,-2 0-36 0,3-6-32 15,-4 8-29-15,0-5-206 0,4-3-438 0,0 0 194 16</inkml:trace>
          <inkml:trace contextRef="#ctx0" brushRef="#br0" timeOffset="1690.99">2122 1172 99 0,'0'0'228'16,"0"0"-19"-16,0 0-25 0,0 0-18 15,0 0-24-15,0 0-10 0,0 0-11 0,0 0-4 0,0 0-6 16,0 0-6-16,0 0-2 0,0 0-2 0,3 27-6 15,-3-27 0-15,2 8 0 0,1-2-7 0,-3-6-4 16,2 10-6-16,1-3-3 0,0-2-10 0,-1 2-5 16,1-1-4-16,-3-6-5 0,4 11-5 0,-3-5-4 15,-1-6-4-15,3 11-5 0,-3-11 0 0,2 8-2 16,-2-8-5-16,0 9-1 0,0-9-3 0,0 8 0 16,0-8-2-16,0 0-2 0,-2 9 0 0,2-9-1 15,0 0-4-15,0 0 3 0,-2 7-2 0,2-7 0 16,0 0 1-16,0 0 3 0,0 0-3 0,0 0 0 15,0 0-3-15,0 0-4 0,0 0 2 0,0 0-2 16,0 0-3-16,0 0-6 0,0 0-2 0,11-26-2 16,-8 19-5-16,1-3 1 0,0 0-7 0,3-2-1 15,0 3-1-15,-1-5 0 0,-1 3 1 0,0 2 0 0,2-1 3 16,-4 0 2-16,3 2-2 0,-1 1 3 0,-1-1 2 16,-2 3 1-16,3-1-1 0,-5 6 3 15,7-10-2-15,-5 8 4 0,-2 2 0 0,5-9 1 16,-5 9-2-16,4-6 5 0,-4 6-3 0,0 0-1 0,5-5 2 15,-5 5 0-15,0 0-1 0,0 0-2 0,0 0 3 16,0 0 0-16,0 0-2 0,10-1 4 0,-10 1 7 16,0 0 7-16,0 0 3 0,11 11 4 0,-9-6-1 15,1 0 8-15,2 3 1 0,0 1 6 0,-3-3-2 16,4 4-2-16,-2-1 0 0,-1 2 1 0,1 0-4 16,1 0-1-16,0-1-2 0,-2 0-2 0,-1-1 1 15,1 1-2-15,0 2-4 0,-2-3-3 0,0 2-1 16,0-5 6-16,-1 2-6 0,2-1 1 0,-1 2-1 15,-1-1 1-15,0-8-12 0,0 12-18 0,0-5-19 16,0-7-28-16,-1 9-26 0,1-9-36 0,-4 9-34 16,4-9-28-16,-1 7-30 0,1-7-225 0,0 0-476 15,-6 3 210-15</inkml:trace>
          <inkml:trace contextRef="#ctx0" brushRef="#br0" timeOffset="1941.14">2455 1265 194 0,'0'0'201'0,"0"0"-9"0,8 3-5 16,-8-3-9-16,9 0-5 0,-3 1-6 0,-6-1-4 0,12 3-8 15,-6-3-8-15,3 0-11 0,-9 0-9 0,18 0-13 16,-11 0-11-16,0-3-10 0,-7 3-10 0,15 0-10 15,-6 0-3-15,0 0-10 0,-9 0-16 0,17 3-23 16,-12-3-26-16,-5 0-31 0,11 0-31 0,-11 0-41 16,0 0-35-16,13 0-40 0,-13 0-174 0,0 0-386 15,8-3 170-15</inkml:trace>
          <inkml:trace contextRef="#ctx0" brushRef="#br0" timeOffset="2200.96">2773 1055 49 0,'0'0'215'0,"0"0"-21"0,0 0-14 0,0 0-8 16,10 8-5-16,-10-8-6 0,4 10-5 15,0-3-9-15,0-3 3 0,1 6-7 0,1 0-8 16,-4-2-11-16,1 3-12 0,0 0-7 0,0 2-9 15,0-3-10-15,-1 7-7 0,-1-1-8 0,2 0-4 0,-2-4-5 16,0 1-5-16,-1 4-3 0,-1 0-9 0,0-1-32 16,-1 1-29-16,1-5-38 0,-2 3-45 15,2-3-50-15,-1-2-45 0,-1 2-194 0,2-3-421 0,1-3 186 16</inkml:trace>
          <inkml:trace contextRef="#ctx0" brushRef="#br0" timeOffset="-934.13">2727 1607 195 0,'0'0'222'0,"0"0"-13"0,0 0-14 0,0 0-11 0,0 0-10 15,0 0-7-15,0 0-7 0,0 0-2 0,0 0-1 16,0 0-10-16,0 0-5 0,0 0-8 15,0 0-6-15,0 0-14 0,0 0-6 0,0 0-17 0,0 0-9 16,0 0-6-16,0 0-14 0,0 0-4 16,0 0-6-16,-28-5-6 0,17 5-5 0,0-2-4 15,-3 2-2-15,-5 2 0 0,-1-2-5 16,-1 1-4-16,0-1-6 0,4 0 0 0,-6-1 0 0,3 3-3 0,-8-3 0 16,6 1-5-16,3 0-1 0,-2 0-1 0,0-1 1 15,-1 1-2-15,0 1-1 0,2-2-1 0,-3 1-15 16,1-3 1-16,-1 3 0 0,-4 1 6 0,6 1-5 15,1-1 3-15,0 0-4 0,1-1 6 0,2 0-5 16,0 3 5-16,-3-3-5 0,9 1 5 0,-3 2 0 16,2-1-1-16,2 1-2 0,-1 0 2 0,0-1-3 15,0 1 4-15,3-2-1 0,1 3-1 0,-1-2-3 16,0 0 2-16,2 1 0 0,-2-1-1 0,8-2 4 16,-11 5-2-16,11-5 0 0,-7 3-2 0,7-3 3 15,-6 3-2-15,6-3-4 0,0 0 3 0,-5 4-4 16,5-4 0-16,0 0-3 0,0 0 7 0,0 0 2 15,0 0 0-15,0 0-1 0,0 0 2 0,15 11 5 16,-8-10-2-16,2 0-1 0,1-2 0 0,4 3 1 16,-1-2-3-16,1 0 4 0,4 0 1 0,-1-1 4 0,4 0-9 15,-5 0 3-15,5 1-3 0,-2 0 0 16,-1 0 4-16,1 0-3 0,1 1 1 0,-1 0-3 16,-6-1 4-16,6 1-1 0,-6 0-2 0,2-1 1 15,-3 2 0-15,-1 1-2 0,0-1 0 0,-2 1-4 0,-1 0 5 16,-1 0-4-16,-1 0 9 0,0 1-10 15,-3 2 3-15,-3-6-3 0,8 7 5 0,-6-2-3 16,1 2 0-16,-3-7 1 0,1 12 4 0,-1-12 0 16,-2 13 1-16,-1-4-2 0,-2 0-1 0,-1-1 2 0,-1 1 2 15,1 0-2-15,-2 2 0 0,-4 0 0 0,3-2-2 16,0 0 4-16,-4 3 2 0,1 0-4 16,2-2 2-16,0-2-3 0,-3 4-1 0,2 0 2 0,-3-2 0 15,1 2 0-15,0 1-1 0,0 0-1 0,2-2 2 16,-2 3 8-16,2-3-9 0,-1 2-1 0,5-2 9 15,-4-2-7-15,1 8-1 0,1-3 4 16,0 1-3-16,-1-3-1 0,4-1 0 0,0 0-2 0,1 4 0 16,-1-4 0-16,4 0 3 0,-2 1 0 0,1-3-1 15,1 0-1-15,0-1 2 0,1 2-2 0,0 1 4 16,1-3-4-16,0-8 3 0,2 14 0 0,-2-6-1 16,4-3-1-16,-1 2 2 0,2 0 1 0,1 1 5 15,0-1-4-15,2-1 0 0,0 0-3 0,1 0 8 16,0-2-7-16,1 1 4 0,1 0-4 0,0-1 0 15,6 1-1-15,-4-2 0 0,5 2 1 0,-4-2 1 16,4-1-1-16,0 0 1 0,1-1-3 0,-1 0 5 0,2-1-1 16,2 0-5-16,0 3 4 0,-3-3-1 15,1 0-4-15,3 0 5 0,5 0-4 0,-6 0 6 16,11-3-7-16,-3 2 7 0,-1 1-2 0,-1-3-2 16,1 1 3-16,0 2-5 0,-8-1 6 0,1-1-5 0,-3-1 0 15,2 3 3-15,-2 0-2 0,-6-2 2 0,0 2-2 16,-2 0-6-16,0 0-5 0,-3-3-5 15,-8 3-8-15,10 0-2 0,-10 0-10 0,10 3-12 0,-10-3-11 16,0 0-7-16,9 0-23 0,-9 0-21 0,0 0-27 16,0 0-25-16,0 0-28 0,0 0-191 0,0 0-413 15,0 0 183-15</inkml:trace>
          <inkml:trace contextRef="#ctx0" brushRef="#br0" timeOffset="-247.57">2127 2571 14 0,'0'0'276'0,"-6"-7"-20"0,6 7-25 16,0 0-25-16,-4-7-19 0,4 7-22 0,0 0-21 15,0 0-24-15,0 0-24 0,0 0-24 0,0 0-30 16,9-10-25-16,-9 10-23 0,0 0-26 0,10 2-29 16,-10-2-25-16,11 5-42 0,-11-5-125 0,10 5-272 15,-5 0 120-15</inkml:trace>
          <inkml:trace contextRef="#ctx0" brushRef="#br0" timeOffset="-449.03">2173 2715 140 0,'0'0'237'0,"0"0"-23"16,0 0-17-16,0 0-28 0,0 0-13 0,-1 8-14 15,1-8-4-15,0 0-2 0,1 9-3 0,-1-9-5 16,0 9-12-16,0-9-14 0,0 15 3 0,0-9-10 0,0 5-5 16,2-4-9-16,-2 3-3 0,-2 0-7 15,2 1-5-15,0-3 0 0,0 6-12 0,0-5-6 16,0 1-3-16,0 0-5 0,-1-2-3 0,0 0-4 16,1-8-2-16,0 12-6 0,0-3-1 0,0-9-6 15,-2 10-15-15,2-10-11 0,-2 12-23 0,1-8-25 16,1-4-28-16,-3 8-25 0,3-8-29 0,-4 7-33 15,4-7-32-15,0 0-167 0,-11 1-400 0,11-1 176 16</inkml:trace>
        </inkml:traceGroup>
      </inkml:traceGroup>
    </inkml:traceGroup>
  </inkml:traceGroup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8:29:53.729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13 204 62 0,'0'0'148'0,"0"0"-12"0,0 0-7 0,0 0-5 16,0 0-3-16,0 0-12 0,0 0-3 0,0 0-8 15,0 0 1-15,0 0-12 0,0 0-4 0,0 0-6 16,0 0-6-16,0 0-6 0,0 0-2 0,0 0-1 15,0 0-5-15,0 0-3 0,0 0-6 0,0 0 2 16,-5-22-8-16,5 22 1 0,0 0-4 0,-4-5-3 16,4 5-1-16,0 0-3 0,-1-10-7 0,1 10 1 0,0 0-6 15,3-9-1-15,-3 9 1 0,2-10-5 0,-2 10-1 16,5-9 2-16,-1 2-2 0,-1 4-3 16,1-5-2-16,1 2 0 0,0-1-8 0,0-1 9 0,1 1-11 15,-1-1 9-15,4 0-5 0,-4 2 1 0,0-2-2 16,1 1 1-16,-1 2-4 0,-2-2 5 15,1 1-2-15,-4 6 2 0,9-7-2 0,-5 3 2 0,1 1-1 16,1-2-2-16,-6 5 1 0,7-6-1 16,-3 3-2-16,-4 3 0 0,6-5 0 0,-6 5 0 0,0 0 1 15,8-3 0-15,-8 3-4 0,0 0-1 0,0 0 6 16,6-3-3-16,-6 3-1 0,0 0 3 0,0 0-1 16,12 0-3-16,-12 0 3 0,0 0 1 0,0 0-3 15,12 3 3-15,-12-3-2 0,0 0 1 0,9 0 0 16,-9 0 1-16,7 3-1 0,-7-3-4 0,9 1 7 15,-9-1-3-15,6 1 2 0,-6-1-1 0,7 3 0 16,-7-3-1-16,0 0 4 0,10 3-3 0,-10-3-1 16,0 0 0-16,7 0 1 0,-7 0 0 0,0 0 1 15,0 0-1-15,0 0-2 0,4 6-2 0,-4-6 5 16,0 0-3-16,0 0 2 0,5 3 0 0,-5-3-3 0,0 0 3 16,0 0-2-16,4 6 1 0,-4-6 2 0,1 6-1 15,-1-6-3-15,3 9-1 0,-3-9 0 0,1 6 3 16,-1-6-2-16,4 7 6 0,-4-7-1 0,1 10 0 15,-1-10 0-15,3 7-5 0,-3-7 4 0,2 10 1 16,-2-10 0-16,0 7 1 0,0-7-2 0,2 10 3 16,-2-10-2-16,1 9-2 0,-1-1-1 0,0-8 3 15,-1 10 1-15,1-10-2 0,-2 12 1 0,1-6 1 0,1-6-2 16,0 13-2-16,-1-8 4 0,1-5 0 16,-2 14 0-16,0-4-3 0,0-3 2 0,-1 3 0 15,2-1 2-15,-1-3-3 0,0 5 0 16,-1-3 1-16,1 1-4 0,-1 1 6 0,-1 0-2 15,0-2-2-15,3 2 6 0,-5 1-7 0,2 0 2 0,2 0 4 16,-1-1-1-16,-1 0 1 0,0 1 1 0,2-1-3 0,-3 0-1 16,0-2 0-16,1 1-1 0,0-1-1 0,-1 1 3 15,2-2 2-15,1-2-1 0,-2 3-2 16,1-2-2-16,-1 0 6 0,1 1-1 0,-3-2 0 16,1 4 1-16,0-3 0 0,2-2-3 0,0 3 5 0,-1 0-2 15,4-7 0-15,-6 11 3 0,3-7-3 0,-1-1 2 16,-1 4 0-16,5-7-2 0,-5 10-1 15,1-6 4-15,0 1-3 0,4-5-4 0,-7 10 7 0,3-5-2 16,-1 0 0-16,1 0-2 0,-1 0 1 0,0 2 2 16,0 0-5-16,1-2 3 0,-1 0-3 0,0 0 2 15,1 1-4-15,0-2 1 0,4-4 2 0,-6 7-1 16,3-3 3-16,-2 2-4 0,5-6-1 0,-6 4-1 16,6-4 3-16,-6 5-1 0,6-5-2 0,0 0 1 15,-3 5 2-15,3-5-3 0,0 0 3 0,0 0-3 0,0 0 4 16,-6 5-2-16,6-5-1 0,0 0-8 15,0 0 8-15,0 0 1 0,0 0-1 0,0 0 3 16,0 0-2-16,0 0 0 0,0 0 0 0,0 0-1 0,0 0-1 16,0 0 0-16,0 0 3 0,0 0-2 15,0 0 3-15,0 0-3 0,0 0 0 0,0 0-2 16,0 0 3-16,0 0 0 0,0 0 1 0,0 0 0 0,20-12 0 16,-20 12 1-16,9-5-1 0,-6 0 3 0,4 3 1 15,-2-3-7-15,0 1 4 0,3 1 0 0,-3 0 2 16,1-1-3-16,1 0 2 0,-7 4 1 15,11-6-2-15,-5 3 0 0,2 1-4 0,1-1 3 0,-1 0-4 16,-3-1 5-16,-5 4-5 0,14-3 3 0,-9 2 0 16,-5 1 2-16,13-5-2 0,-8 4-2 0,-5 1 1 15,10-2 0-15,-10 2 0 0,8-5-2 0,-8 5 4 16,10 0 1-16,-10 0 3 0,10-3 2 0,-10 3-1 16,10-2-3-16,-3 0 4 0,-7 2-3 0,11 0 0 15,-11 0-2-15,12 0-1 0,-12 0 1 0,12 0 1 16,-12 0-2-16,12 0 1 0,-6 1 2 0,-6-1-4 15,13 1 2-15,-7 0-2 0,-6-1 1 0,13 1-3 16,-13-1 4-16,12 1-4 0,-12-1 1 0,11 2 1 0,-11-2-2 16,10 0 3-16,-2 2-1 0,-8-2 0 0,10 3 1 15,-3-3-4-15,-7 0 1 0,9 2 0 16,-9-2 3-16,10 1 8 0,-4 0 9 0,-6-1-1 16,10 0 2-16,-10 0-2 0,11 0-3 0,-11 0 3 0,11 0 1 15,-11 0 4-15,12 0 1 0,-12 0 0 0,11-1 1 16,-11 1-6-16,12-3-1 0,-12 3 1 0,7 0-2 15,-7 0 0-15,9-3-4 0,-9 3 3 0,9-2 0 16,-9 2 0-16,9-3 3 0,-3 1-1 0,-6 2 1 16,8-5-3-16,-8 5-2 0,9-5 2 0,-9 5-5 15,7-2 0-15,-7 2-3 0,6-4 1 0,-6 4 1 16,0 0 2-16,0 0-6 0,6-4 0 0,-6 4-1 16,0 0 2-16,0 0-5 0,0 0-12 0,0 0-13 15,0 0-18-15,0 0-30 0,0 0-38 0,0 0-32 16,0 0-46-16,0 0-34 0,-18 11-216 0,18-11-471 15,-11 6 208-15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5:47:29.96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A700CE1-A234-4840-A311-8786A408FC44}" emma:medium="tactile" emma:mode="ink">
          <msink:context xmlns:msink="http://schemas.microsoft.com/ink/2010/main" type="inkDrawing" rotatedBoundingBox="13887,3452 19195,3574 19194,3627 13885,3505" semanticType="underline" shapeName="Other">
            <msink:sourceLink direction="with" ref="{6EE17F52-7317-42A2-8F9E-E04A4FBEF125}"/>
            <msink:sourceLink direction="with" ref="{8141A982-A588-480E-88B3-270F9D5A85F6}"/>
          </msink:context>
        </emma:interpretation>
      </emma:emma>
    </inkml:annotationXML>
    <inkml:trace contextRef="#ctx0" brushRef="#br0">0 1 30 0,'0'0'164'15,"7"13"-4"-15,-7-13-16 0,0 0-9 0,0 0-5 16,0 0-4-16,0 0-5 0,12 0-8 0,-12 0-8 16,0 0-7-16,9 0-9 0,-9 0-8 0,7 0-8 15,-7 0-4-15,12 1-4 0,-12-1-8 0,10 0-1 16,-10 0-11-16,11 0-4 0,-11 0-6 0,13 0-1 16,-6 1 0-16,-7-1 2 0,14 2-4 0,-4 0-2 15,-1-3-5-15,-1 1 3 0,3 1 0 0,0-1-4 16,-2 2 0-16,2-2-4 0,1-2 1 0,-1 4-8 15,0-2 4-15,1 1 2 0,-1-2 1 0,2 1-1 16,-2-2-2-16,3 4 3 0,-3-2 0 0,1 0-10 16,-1 0 6-16,1 0 0 0,0 0-9 0,-3 0 6 0,5 1-1 15,-6-1-1-15,3 0 1 0,-1-1-3 16,0 2-2-16,-1-1-1 0,-9 0-1 0,16 0 5 16,-10 0-6-16,4 0 2 0,2 1-1 0,-3-2-5 0,1 2 3 15,-2 1 4-15,2-2-5 0,0 0 1 0,2 0 1 16,-1 0 1-16,0 0-1 0,2-2 1 0,0 2-1 15,1 2 1-15,-1-2-2 0,1 0-2 0,-1 0-1 16,-1 0 5-16,1 0-5 0,1 0 6 0,1-3-5 16,-1 2 0-16,-1 3 0 0,1-2-1 15,-1 2 2-15,1-2-1 0,-2 0-3 0,0 0 3 0,0 0 2 16,-1 2 0-16,2-2-5 0,-1 0 3 0,0 0-4 16,0 3 5-16,2-3-3 0,-1 2 3 0,-2-2-4 0,-1 0 4 15,2 2-1-15,2-2-1 0,-3 0 0 0,3 0 3 16,-1 1-5-16,1 0 3 0,-1 2 0 15,5-3 0-15,-4 0 0 0,0 0-1 0,-1 3-2 16,1-3 1-16,1 2-2 0,-2 0 1 0,1-1 3 0,-1-1-2 16,2 0 0-16,-2 1 2 0,-2 2-6 0,1-1 2 15,-1-1 0-15,2 1 3 0,-5-2-3 16,5 0 0-16,-5 0 2 0,3 0-1 0,0 3 1 0,-1-3 0 16,1 0-2-16,1 0 3 0,0-3-2 0,-1 6-1 15,-1-3 2-15,4 0 1 0,-2 1-3 0,-1-1 3 16,2-1-2-16,1 2-1 0,-1 0 3 0,-1 1-3 15,0 0 2-15,-2-3-1 0,3 3 1 0,-1-2 1 16,-1-1-4-16,1 1 5 0,-1 0-5 0,1 0 1 16,-2 0-1-16,2 1 2 0,-3-1 2 0,2 0 1 15,0 0-2-15,2 0 0 0,0 3 2 0,0-3-1 16,2 2 0-16,-4-2-3 0,7 0 0 0,-4-1 1 0,0 4-3 16,3-3 10-16,1 0-5 0,-3 0 1 0,2 0-4 15,0 0 0-15,3 3 6 0,-6-2-1 16,3 0-1-16,0 1-2 0,1-1 0 0,0 0 0 15,-4 0 0-15,0-1 1 0,3 0 0 0,0 2-1 0,-4-2 0 16,1 1 0-16,-1-2-2 0,2-1 3 0,3 2 0 16,-5-1-1-16,1 2-1 0,0-1 3 15,0 0 1-15,4 0 0 0,-4-1-7 0,-1 2 3 0,6-1 0 16,-1 2 4-16,-3-5 0 0,-1 3 4 0,4-1-6 16,-4 2 1-16,-1-1 1 0,5 0-2 0,-4 1 4 15,-2-1 0-15,0 0-6 0,-1 2 5 0,2-2-1 16,-1 0-1-16,-1 1-2 0,1 0 0 0,-1-1 3 15,-2 0-1-15,4 1 0 0,-2-1-2 0,-1 2-1 16,1-2 3-16,-1 1 1 0,3 1-4 0,-3 0 4 0,3-2-2 16,0 2 0-16,-1-1 5 0,1-1-10 15,1 1 5-15,-2 0-1 0,0-1 5 0,2-1-4 16,-1 1-1-16,2 1 2 0,-2 1-4 0,1-2 3 16,4 2 3-16,-5-1-1 15,0-1-2-15,-1 0-2 0,1 0 2 0,-1 0-2 0,-2 2 1 0,3-1 3 16,-2 0-3-16,2-2 3 0,-4 2-3 0,-1-1 0 0,3 0 3 15,-1 1-1-15,2 1-2 0,-2-2 1 0,0 1 2 16,3-1-2-16,-3 2-1 0,3-2-5 0,0 1 5 16,-2-2 4-16,3-1-4 0,1 4 2 0,2-2-5 15,-3 0 5-15,4-2-1 0,0 5 1 16,1-3 1-16,-2 0-3 0,-3 0 3 0,4 0-2 0,1 1-1 16,-2 0 4-16,0 0-3 0,-3-1 0 0,-2 0-3 15,6 0 6-15,-3 0 2 0,-2-1-6 0,4 1 4 16,-4-1-4-16,0 1 2 0,1 0 0 0,0 0-2 15,-2 0 2-15,0 0-7 0,0 0 5 0,-2 1 6 16,3 0-5-16,-2-1 0 0,1-1 0 0,1 1 0 16,-1 0-3-16,0 1 3 0,-1-1-1 0,5 2 3 15,-4-2 0-15,4 1-1 0,-2-1-2 0,-2 0 1 16,4 0-2-16,-5 0 5 0,7 0-2 0,-4 0-2 0,-1 0 2 16,0 2 2-16,1-1-5 0,0 0 3 0,-2 0-3 15,1-2 5-15,1 1-1 0,0 0-1 16,-1 1-1-16,0-1 3 0,0 0-1 0,-3-1 1 0,1 2 0 15,2-1 0-15,-3 0-3 0,2 2-2 16,-3-1-1-16,1-1 5 0,1 0 1 0,0-1 0 16,-4 2 0-16,6 0-1 0,-4-1-1 0,2 0 1 0,-2 2-3 15,3-4 2-15,-1 4-1 0,2-2 1 0,-1 1-2 16,-2-4 2-16,0 3-1 0,3 0 3 0,-2-1-2 16,2 1 0-16,-1 1-3 0,0-2 4 0,-1 1 1 15,0 0-2-15,1 1 0 0,-1-2-3 0,2 1 2 16,1-1-2-16,-1 2-4 0,-3-1 8 0,5 0-1 15,-3 0 4-15,-1 0-5 0,2 0-3 0,-3 1 3 0,3-1 6 16,-2 0-4-16,1-1 0 0,-4 1-1 0,2 1-4 16,1 1 5-16,-2-2 2 0,3 1-3 15,-12-1-5-15,18-3 4 0,-7 2 0 0,-2 1-4 0,1 1 3 16,2-2-2-16,-2 1 3 0,0 0 0 0,2-1 3 16,-2 1-6-16,1 0-2 0,-1-2 7 15,1 1 4-15,-1 1-6 0,0-2 3 0,1 0-2 0,-1 2 0 16,1 0 2-16,-1 2 3 0,-1-4-4 0,2 2 7 15,0-3-1-15,0 3-2 0,-1 0 2 0,2 0 4 16,-2-1-1-16,2 1-3 0,-2 0 1 0,2-1-1 16,-1 1-1-16,3 0 2 0,-6 1-3 0,2-1 0 15,1 1 0-15,-2-1-3 0,2 0-1 0,0 0 3 16,1-1-2-16,-1 1 1 0,-2-1-4 0,2 1 2 16,1 0-2-16,-2 0 3 0,1 0-2 0,1 0 1 15,-3-1 1-15,0 1-1 0,-1-1-1 0,2 1-1 16,2 0 0-16,-12 0-1 0,15 1-3 0,-5-2 4 15,0 2 2-15,-1 0-2 0,2-1 1 0,1 0 1 16,-2-1 0-16,-1 2 2 0,-9-1-4 0,20-2 5 0,-11 2 0 16,0 0 0-16,5 0-1 0,-1 0 0 15,1 0 1-15,-4 1-2 0,3-2-1 0,-1 1 0 0,0 0 2 16,1 0 1-16,0 1-1 0,-1-1-4 0,-1 1 2 16,1-1 4-16,-1 1-3 0,-1-1 3 15,2 1-1-15,-2 1-2 0,-1-4 0 0,2 5 1 0,-4-3-1 16,4-1 1-16,-11 1-1 0,14 1-4 0,-5-1 2 15,-3 2 0-15,-6-2 1 0,16 1 0 0,-9-1 0 16,0 1 2-16,-7-1-4 0,13 0 11 0,-6 1 0 16,-7-1 1-16,13 0 2 0,-13 0 2 0,12 2-1 15,-12-2 0-15,11-2-1 0,-11 2 5 0,11 0-5 16,-4-1 1-16,-7 1 1 0,11 1-5 0,-11-1 2 16,12-2-1-16,-5 2-2 0,-7 0 1 0,13 0 1 15,-6-1-2-15,-7 1 1 0,11 0 0 0,-11 0-5 16,11 2 0-16,-11-2 1 0,12-1-1 0,-12 1-2 0,9-1 3 15,-9 1-2-15,10-2-1 0,-10 2-3 0,10 2 5 16,-10-2-4-16,9 0 4 0,-9 0-3 16,0 0-1-16,11 1 1 0,-11-1 2 0,0 0-6 0,9 0 0 15,-9 0 1-15,0 0-1 0,11 0 2 0,-11 0-1 16,0 0-1-16,10 2 1 0,-10-2 0 0,6 2 1 16,-6-2-1-16,0 0 0 0,11 1 2 0,-11-1-3 15,8 1 3-15,-8-1 0 0,8 2-1 0,-8-2 2 16,7 2-1-16,-7-2-2 0,0 0 3 0,9 1 0 15,-9-1-1-15,0 0 1 0,0 0-1 0,7 1-3 16,-7-1 3-16,0 0 1 0,0 0 0 0,0 0 2 16,0 0 2-16,9 0 0 0,-9 0-3 0,0 0 2 15,0 0-2-15,0 0 2 0,0 0-3 0,0 0-3 16,0 0 1-16,0 0 3 0,0 0-1 0,0 0-7 16,0 0-13-16,0 0-11 0,0 0-18 0,0 0-18 15,0 0-29-15,0 0-33 0,0 0-33 0,-29 2-31 0,18-2-242 16,-5-3-468-16,-3 0 207 0</inkml:trace>
  </inkml:traceGroup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5:47:31.23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A212F61-C151-4048-A2D8-A82B82E3C6D2}" emma:medium="tactile" emma:mode="ink">
          <msink:context xmlns:msink="http://schemas.microsoft.com/ink/2010/main" type="writingRegion" rotatedBoundingBox="16493,3772 16800,3772 16800,4175 16493,4175"/>
        </emma:interpretation>
      </emma:emma>
    </inkml:annotationXML>
    <inkml:traceGroup>
      <inkml:annotationXML>
        <emma:emma xmlns:emma="http://www.w3.org/2003/04/emma" version="1.0">
          <emma:interpretation id="{22F5A6B5-60C9-4D3F-98F8-9B0BCDF0555F}" emma:medium="tactile" emma:mode="ink">
            <msink:context xmlns:msink="http://schemas.microsoft.com/ink/2010/main" type="paragraph" rotatedBoundingBox="16493,3772 16800,3772 16800,4175 16493,417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A21FCA1-3736-425E-A5BE-2B7D76D18A72}" emma:medium="tactile" emma:mode="ink">
              <msink:context xmlns:msink="http://schemas.microsoft.com/ink/2010/main" type="line" rotatedBoundingBox="16493,3772 16800,3772 16800,4175 16493,4175"/>
            </emma:interpretation>
          </emma:emma>
        </inkml:annotationXML>
        <inkml:traceGroup>
          <inkml:annotationXML>
            <emma:emma xmlns:emma="http://www.w3.org/2003/04/emma" version="1.0">
              <emma:interpretation id="{2BE08702-3961-419D-94A6-21D2A5BBAF8D}" emma:medium="tactile" emma:mode="ink">
                <msink:context xmlns:msink="http://schemas.microsoft.com/ink/2010/main" type="inkWord" rotatedBoundingBox="16493,3772 16800,3772 16800,4175 16493,4175"/>
              </emma:interpretation>
            </emma:emma>
          </inkml:annotationXML>
          <inkml:trace contextRef="#ctx0" brushRef="#br0">-1510-1050 30 0,'0'0'161'0,"0"0"2"0,0 0-16 16,0 0-6-16,0 0-4 0,0 0-4 0,0 0-10 15,0 0-7-15,0 0-1 0,0 0-7 0,0 0-9 16,0 0-4-16,0 0-11 0,0 0-8 0,0 0-5 16,0 0 3-16,0 0-2 0,0 0-4 0,0 0-4 15,-15 14-6-15,15-14-1 0,-11 7-3 0,5-2 0 16,-1-2 1-16,0 2-5 0,-2 2-3 0,0-2 1 15,-1 1 0-15,1 2 0 0,-2 0-2 0,0-1-2 16,-1 5-5-16,-2-1 4 0,1 0-1 0,0 0 0 0,-2-1-5 16,4 2 0-16,-2-1-2 0,4-4 2 0,-1 2-4 15,1 1-4-15,-1 0 1 0,1-1-5 16,0-1 1-16,1 1-3 0,1-1-4 0,0 2 3 16,0-2-2-16,0 1-1 0,1-2 0 0,3 0-1 0,1 0-2 15,-2-1 3-15,1 1-2 0,3-7 1 0,-1 14-4 16,1-8 7-16,0-6-3 0,0 14-4 0,0-14 3 15,3 12 0-15,-2-7 0 0,2 2-3 0,0-2 1 16,-3-5 1-16,7 8-5 0,-1-2 2 0,-1-3 3 16,4 3-2-16,-2-2-4 0,3 1 1 0,-3-3 0 15,0 0-2-15,4 2 1 0,1-2 2 0,-1 2-6 16,-2-4-1-16,3 4 5 0,-2-2-3 0,1-1 0 16,-2 0-1-16,4 1 1 0,-4-2-1 0,2 0-4 15,-11 0 6-15,17-5-4 0,-8 4 2 0,-3-3 2 0,2 3-2 16,-1-2-3-16,-7 3 5 0,12-3-5 15,-5-2 0-15,-1 0 1 0,-2 3 0 0,2-2 0 16,-6 4-2-16,8-8 1 0,-6 3 1 0,-2 5 1 16,6-9 0-16,-4 5-3 0,-2 4 3 0,6-9 5 0,-6 9 2 15,3-8-4-15,-3 8-1 0,0-8 0 16,0 8-5-16,0 0 3 0,-6-9-3 0,6 9 2 16,-7-6-2-16,7 6-3 0,-9-6-2 0,3 5-8 0,6 1-12 15,-14-3-11-15,5 1-12 0,0 1-18 0,-2-1-23 16,0 2-24-16,0 0-30 0,1 0-32 0,10 0-47 15,-17 0-58-15,5-2-163 0,6 1-476 16,-3-1 210-16</inkml:trace>
        </inkml:traceGroup>
      </inkml:traceGroup>
    </inkml:traceGroup>
  </inkml:traceGroup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5:47:57.57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0110F5D-2743-4D6D-871C-48D6A4592782}" emma:medium="tactile" emma:mode="ink">
          <msink:context xmlns:msink="http://schemas.microsoft.com/ink/2010/main" type="writingRegion" rotatedBoundingBox="14876,4775 15653,4775 15653,5124 14876,5124"/>
        </emma:interpretation>
      </emma:emma>
    </inkml:annotationXML>
    <inkml:traceGroup>
      <inkml:annotationXML>
        <emma:emma xmlns:emma="http://www.w3.org/2003/04/emma" version="1.0">
          <emma:interpretation id="{1826C2F9-1068-4B2B-9FF1-745F51039794}" emma:medium="tactile" emma:mode="ink">
            <msink:context xmlns:msink="http://schemas.microsoft.com/ink/2010/main" type="paragraph" rotatedBoundingBox="14876,4775 15653,4775 15653,5124 14876,512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B7A9755-E34A-4F63-81B8-65515538C481}" emma:medium="tactile" emma:mode="ink">
              <msink:context xmlns:msink="http://schemas.microsoft.com/ink/2010/main" type="line" rotatedBoundingBox="14876,4775 15653,4775 15653,5124 14876,5124"/>
            </emma:interpretation>
          </emma:emma>
        </inkml:annotationXML>
        <inkml:traceGroup>
          <inkml:annotationXML>
            <emma:emma xmlns:emma="http://www.w3.org/2003/04/emma" version="1.0">
              <emma:interpretation id="{09B8AF5E-5C72-4346-8D36-4EB5C660FFEF}" emma:medium="tactile" emma:mode="ink">
                <msink:context xmlns:msink="http://schemas.microsoft.com/ink/2010/main" type="inkWord" rotatedBoundingBox="14876,4775 15653,4775 15653,5124 14876,5124"/>
              </emma:interpretation>
            </emma:emma>
          </inkml:annotationXML>
          <inkml:trace contextRef="#ctx0" brushRef="#br0">270-379 182 0,'9'-6'208'0,"-9"6"-5"0,0 0-14 0,4-5-11 15,-4 5-7-15,0 0-11 0,5-4-8 0,-5 4-11 0,0 0-14 16,0 0-13-16,0 0-14 0,0 0-14 16,0 0-8-16,0 0-11 0,0 0-7 0,0 0-6 15,0 0-4-15,0 0-5 0,0 0-6 0,0 0-2 0,0 0-3 16,-2 21-7-16,2-21-1 0,-2 14-2 0,2-14-4 16,-1 11-1-16,-1-4-1 0,2-7-1 0,-1 12-1 15,2-6-3-15,-1-6-1 0,-1 15 1 0,1-7 0 16,0-8-1-16,0 14 0 0,-1-7 1 0,1-7-10 15,1 9 4-15,-1-9 3 0,0 9-4 0,0-9 1 16,0 11-1-16,0-11 1 0,-1 7-2 0,1-7 0 16,0 0 0-16,1 9 2 0,-1-9-1 0,0 0 4 15,0 0-3-15,0 0 4 0,0 0-1 0,0 0 2 16,0 0-4-16,0 0 2 0,0 0-6 0,0 0 4 0,0 0-4 16,0 0-1-16,0 0-5 0,14-19-6 0,-9 12-3 15,0 0-4-15,2-1-8 0,0 0-3 0,1-3 2 16,0 4-2-16,-1 0 4 0,1-1 3 0,2-1 3 15,-2 2 1-15,1-1 1 0,-3 3 0 0,3-2 2 16,0 2 3-16,-4 0-1 0,1 0-3 0,1 2 8 16,-3-1 4-16,-4 4-4 0,9-9 8 0,-4 7-3 15,-5 2 3-15,4-5-3 0,-4 5-1 0,0 0-2 16,0 0 1-16,7-4-3 0,-7 4-3 0,0 0 2 16,0 0 1-16,0 0 1 0,0 0 1 0,0 0 7 15,0 0 3-15,4 13 4 0,-4-13-2 0,-1 12 3 16,1-12 2-16,-3 14-4 0,3-4 7 0,0-3 0 15,0 3 1-15,-1 0-2 0,0 0 0 0,2-2-2 16,-1 1 4-16,0 0 0 0,0 1 1 0,0 0-5 16,0-1 3-16,0-1-7 0,0 1 3 0,1-1-2 15,-1 0-2-15,0-8 1 0,2 13-2 0,-2-8-17 0,0-5-17 16,0 0-25-16,0 12-20 0,0-12-32 16,0 8-33-16,0-8-24 0,0 0-44 0,0 0-150 15,0 0-383-15,0 0 169 0</inkml:trace>
          <inkml:trace contextRef="#ctx0" brushRef="#br0" timeOffset="247.88">657-286 132 0,'12'-4'221'0,"-4"3"-4"16,0-2-12-16,-2 1-10 0,-6 2-8 0,13-3-6 15,-4 3-12-15,-2-1-12 0,1 0-10 0,1-2-10 16,-9 3-16-16,13-1-8 0,-8 0-12 0,-5 1-10 16,14-2-9-16,-14 2-9 0,10 0-6 0,-5-3-8 0,-5 3-12 15,0 0-19-15,13 0-22 0,-13 0-26 16,0 0-24-16,9 0-34 0,-9 0-26 0,0 0-47 16,0 0-10-16,0 0-51 0,6-2-116 0,-6 2-355 0,0 0 157 15</inkml:trace>
          <inkml:trace contextRef="#ctx0" brushRef="#br0" timeOffset="514.95">1034-471 118 0,'0'0'179'0,"11"4"-15"15,-11-4-9-15,0 0-6 0,1 11-1 0,-1-11 4 16,1 11-5-16,-1-3-9 0,0-8-2 0,-1 14-2 16,-2-3-12-16,2-1-4 0,0 1-10 0,-1 2-11 15,1-1-8-15,2 3-10 0,-2 1-6 0,0-3-4 16,1 1-5-16,-1 3-6 0,-1-1-6 0,-1-1-6 0,1 2-4 16,0-5-25-16,-1 3-26 0,-1 2-31 15,1 0-33-15,-3-2-41 0,3-4-55 0,-4 2-207 0,2-2-405 16,1-1 180-16</inkml:trace>
        </inkml:traceGroup>
      </inkml:traceGroup>
    </inkml:traceGroup>
  </inkml:traceGroup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5:47:59.43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FB104F1-C539-44AE-A033-9B2F1030DBBC}" emma:medium="tactile" emma:mode="ink">
          <msink:context xmlns:msink="http://schemas.microsoft.com/ink/2010/main" type="writingRegion" rotatedBoundingBox="15981,5302 16617,5302 16617,5886 15981,5886"/>
        </emma:interpretation>
      </emma:emma>
    </inkml:annotationXML>
    <inkml:traceGroup>
      <inkml:annotationXML>
        <emma:emma xmlns:emma="http://www.w3.org/2003/04/emma" version="1.0">
          <emma:interpretation id="{6E384554-284C-4164-A909-03A63B1A6EEF}" emma:medium="tactile" emma:mode="ink">
            <msink:context xmlns:msink="http://schemas.microsoft.com/ink/2010/main" type="paragraph" rotatedBoundingBox="15981,5302 16617,5302 16617,5886 15981,588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C455232-FFF5-4E16-91FF-C4E771593629}" emma:medium="tactile" emma:mode="ink">
              <msink:context xmlns:msink="http://schemas.microsoft.com/ink/2010/main" type="line" rotatedBoundingBox="15981,5302 16617,5302 16617,5886 15981,5886"/>
            </emma:interpretation>
          </emma:emma>
        </inkml:annotationXML>
        <inkml:traceGroup>
          <inkml:annotationXML>
            <emma:emma xmlns:emma="http://www.w3.org/2003/04/emma" version="1.0">
              <emma:interpretation id="{FD8E5972-A726-4A8A-BA16-F8E2CE6DEC28}" emma:medium="tactile" emma:mode="ink">
                <msink:context xmlns:msink="http://schemas.microsoft.com/ink/2010/main" type="inkWord" rotatedBoundingBox="15981,5302 16617,5302 16617,5886 15981,5886"/>
              </emma:interpretation>
            </emma:emma>
          </inkml:annotationXML>
          <inkml:trace contextRef="#ctx0" brushRef="#br0">1449 319 119 0,'0'0'211'16,"5"-8"-15"-16,-5 8-6 0,0 0-7 0,0 0-8 0,0 0-3 15,3-4 1-15,-3 4-8 0,0 0-1 0,0 0-9 16,0 0 0-16,0 0-14 0,4-6-9 0,-4 6-9 15,0 0-17-15,0 0-6 0,0 0-15 0,0 0-15 16,0 0-4-16,0 0-7 0,0 0-1 0,0 0-7 16,0 0-3-16,-16 22-7 0,10-13 2 0,0 1-1 15,1-2-1-15,-3 4-2 0,2 0 3 0,1-1 5 16,-1 4 4-16,0 1-3 0,2 0 0 0,0 1-3 16,-1-1 0-16,3-4-4 0,-1-1 3 0,2 2 1 15,0-1 7-15,-1-1-17 0,2 2-10 0,0-1 25 16,2-2-15-16,-2 2-10 0,2-3 3 0,-1-1-3 15,3 1-3-15,1-1 2 0,-2-2-2 0,1 1-3 0,-2-2 2 16,-2-5 0-16,7 9-10 0,-5-7 4 0,-2-2-3 16,10 6-12-16,-10-6-14 0,8-1-27 0,-8 1-27 15,0 0-29-15,13-5-31 0,-13 5-31 16,11-8-38-16,-6 5-37 0,4-8-48 0,-1 0-216 0,2-4-538 16,7-7 239-16</inkml:trace>
          <inkml:trace contextRef="#ctx0" brushRef="#br0" timeOffset="1276.42">1832 107 121 0,'0'0'197'15,"0"0"-16"-15,0 0-12 0,5-6-10 0,-5 6-9 0,0 0-13 16,0 0-6-16,0 0 0 0,0 0-3 0,0 0-9 16,0 0-8-16,0 0-3 0,0 0-3 15,0 0-4-15,-4-13-6 0,4 13-11 0,0 0-6 0,0 0-10 16,3-8-10-16,-3 8 0 0,4-4-5 0,-4 4-7 16,8-4-6-16,-8 4-5 0,10-5-2 0,-4 3-5 15,-6 2-2-15,10-4-3 0,-2 2 0 0,-8 2-6 16,14-1 1-16,-6-1-4 0,-8 2-2 0,15 0-2 15,-9 0 4-15,-6 0-7 0,13 0-2 0,-6 2-1 16,-7-2-1-16,9 0 0 0,-9 0-2 0,7 5 0 0,-7-5-3 16,6 5 0-16,-4 0 4 0,-2-5-4 0,1 10 0 15,-1-10 2-15,0 13-2 0,0-4 0 16,-1 1 4-16,-2-3-2 0,1 2-1 0,-2 0 2 0,-1 2-1 16,1-2 5-16,-2-1 0 0,-1 4-1 0,-2-4 5 15,2 3-4-15,-1-3 2 0,-2 1-10 16,2 1 8-16,-2 0-1 0,-2-3 3 0,3 0-2 0,-1 4-2 15,-1-5 0-15,2 3 3 0,-2-2-1 0,1 0-1 16,1 0-2-16,-1 1 1 0,1-2 0 0,0-1-1 16,-1 2-1-16,3-2 2 0,0 1-1 0,2-2 0 15,0 0-1-15,5-4-1 0,-10 6 4 0,6-4-3 16,4-2 2-16,-5 6 2 0,5-6-1 0,0 0 4 16,-5 4-2-16,5-4 8 0,0 0 6 0,0 0 2 15,0 0 0-15,0 0-2 0,0 0 0 0,0 0-2 16,0 0-2-16,0 0 1 0,0 0-8 0,0 0 1 15,29-5-3-15,-19 3 3 0,2-1-2 0,-2 1-2 16,1-1-1-16,2 3 1 0,-3-3-2 0,0 1 1 16,-10 2-2-16,13-2-2 0,-5 2 2 0,-8 0-2 15,10-2-3-15,-10 2-1 0,8-1-5 0,-8 1 4 16,0 0 4-16,9 3-7 0,-9-3 3 0,6 3-1 16,-6-3-2-16,5 7 6 0,-5-7-1 0,4 4 2 0,-4-4 1 15,4 8 0-15,-4-8 0 0,4 5-3 16,-4-5 5-16,5 4 0 0,-5-4 1 0,7 5-2 0,-7-5 9 15,9 3 3-15,-9-3 0 0,11 2 6 0,-11-2-5 16,14 0 8-16,-8 0-5 0,-6 0-2 16,14-2 2-16,-14 2-5 0,12 0 0 0,-6-3 2 0,-6 3-3 15,10-2-6-15,-10 2 4 0,10-3-3 0,-10 3-2 16,7-4-10-16,-7 4-18 0,0 0-21 0,5-2-27 16,-5 2-36-16,0 0-28 0,0 0-20 0,0 0-36 15,0 0-29-15,0 0-200 0,0 0-454 0,-24 6 200 16</inkml:trace>
          <inkml:trace contextRef="#ctx0" brushRef="#br0" timeOffset="232.23">1597 168 57 0,'0'0'75'0,"3"-10"-19"0,-3 10-11 16,1-7-14-16,-1 7-21 0,3-10-30 0,-3 10-23 15,2-10-46-15,-2 10 21 0</inkml:trace>
        </inkml:traceGroup>
      </inkml:traceGroup>
    </inkml:traceGroup>
  </inkml:traceGroup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5:48:19.87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CFC4077-1709-4DF8-AE28-577F03B9E925}" emma:medium="tactile" emma:mode="ink">
          <msink:context xmlns:msink="http://schemas.microsoft.com/ink/2010/main" type="inkDrawing" rotatedBoundingBox="14621,7963 18403,7971 18402,8010 14620,8002" semanticType="underline" shapeName="Other">
            <msink:sourceLink direction="with" ref="{65C2D3B6-1AAB-4D02-984B-B890EE8D3D7D}"/>
            <msink:sourceLink direction="with" ref="{8FB67070-9BE2-4ABC-8A3E-6B9F669789DB}"/>
          </msink:context>
        </emma:interpretation>
      </emma:emma>
    </inkml:annotationXML>
    <inkml:trace contextRef="#ctx0" brushRef="#br0">0 22 49 0,'0'0'132'16,"10"0"-7"-16,-10 0-1 0,10 0-19 0,-4 1 1 15,-6-1-19-15,11 0 1 0,-11 0-3 0,15 1-7 16,-9 1 6-16,3-2-3 0,0 1 3 0,0 0-3 16,2-1-5-16,0 0 7 0,0 0-6 0,2 1-2 15,-3 1-5-15,3-2-4 0,0 0-4 0,-1 0 2 16,1 0-1-16,3 0-2 0,-4 0-10 0,6 0-4 15,-5-2-3-15,2 2-2 0,3 0-5 0,-5-1-6 16,2 0-1-16,-3 1-2 0,2-1-2 0,-1-1-3 0,0 1 2 16,0 1-4-16,0 0-1 0,1-1 5 0,-2 1 2 15,0 0-1-15,0-3 8 0,2 2-4 16,-2 1-2-16,-1-1-4 0,0-1 0 0,1 2-1 0,1-1-3 16,0-1-1-16,-2 2 2 0,1 0-5 0,-1 0 1 15,3-1-4-15,0 1 0 0,-2 1-1 0,1-1 1 16,-1 0-5-16,1 0 3 0,-3 0 0 0,2 0-1 15,0 0-2-15,-1 0 0 0,1 0 2 0,-2 0 2 16,2 2-6-16,-1-2 1 0,0 0 1 0,0-2-1 16,1 4 0-16,0-2-1 0,-1-2 2 0,0 4-5 15,2-4 4-15,-3 2-3 0,3 2 2 0,-2-2 2 16,3 0-1-16,-2 0 1 0,-1 0-4 0,2 0 4 0,1 1-4 16,-1-2-3-16,0 1 3 0,1 0 1 0,-1-2-2 15,0 4 2-15,0-2-1 0,5 1-1 0,-5-1 1 16,2-1-3-16,-3 1 0 0,2 1 2 0,-3-2-1 15,3 1 1-15,-2 0 1 0,2-3-3 0,0 3 2 16,0 1 1-16,-1-2-2 0,2 1 1 0,0-1-3 16,1 1 4-16,-2-1-7 0,-2 1 7 0,0 1-2 15,2-2 2-15,-1 1-3 0,-1 0 0 0,1 1-1 16,1-1 0-16,-2 0 1 0,-1 0 2 0,2 0-1 16,1-1 0-16,-4-1-1 0,1 2 2 0,1-1 0 15,-3 0 1-15,3 1-4 0,-12 0 0 0,16 0 4 16,-4 0-2-16,-2 0 0 0,3 0 5 0,-2 0-6 15,0 0 5-15,1 0-6 0,0 0 6 0,-2 0-3 16,0 0 2-16,3 0-5 0,0 0 5 0,0 0-6 16,0 0 5-16,-2 1-2 0,1-1 1 0,-1 1 1 15,0 1-2-15,-1 0-5 0,1-1 4 0,0-1 1 16,-1 2 2-16,1-1-5 0,-3-1 1 0,1 0 2 0,-1 0 0 16,3 2-2-16,0-2 1 0,0 0 1 15,-3 1 2-15,2 0 1 0,0-1 1 0,0 0 2 0,1 0 1 16,0 0-3-16,1 0 6 0,-1 3-6 0,1-3 3 15,0 0-2-15,0 0 2 0,1 0-3 0,-1 0-1 16,0 0-4-16,1 0 0 0,-3 0 2 0,3 1 0 16,-3-1-2-16,-1 0-1 0,3 1 3 0,-1 1 1 15,-1-2-2-15,-2 1-2 0,2 0 2 0,0 0-3 16,-2-1-1-16,-8 0 7 0,19 2-5 0,-9-2 1 16,0 1 1-16,2-1 2 0,-1 0-5 0,2 0 4 15,-3 1-2-15,2-2-1 0,2 2 0 0,-1-1 0 0,1 0 3 16,-2-1 0-16,2 2-5 0,-1-1 4 0,1 0-2 15,-1 0 2-15,1 0 0 0,-2 1-1 16,1-2 1-16,0 2 3 0,1-1-5 0,-2 0 2 0,0 0-2 16,1 0 1-16,1-1-2 0,-3 1 4 0,0 0-3 15,3-1 0-15,-5 1-1 0,2-1 2 0,0-1 1 16,-3 2-1-16,4 0-4 0,-2 2 3 0,2-1-1 16,-2-1 1-16,0 0 0 0,2 0 1 0,-2-1-1 15,1-1 1-15,0 2 0 0,0 0-3 0,1 0 2 16,-1-1 3-16,2 0-2 0,-2 1-1 0,2 1 0 15,-1-1 1-15,-1-1-3 0,2 1 2 0,0-3 2 16,-1 3-5-16,0-1-1 0,1 2 4 0,-2 1 1 0,1-4-2 16,-2 2 2-16,0 0 0 0,-1 0-3 0,1 0 4 15,-10 0-2-15,19 2 2 0,-11-1-2 16,2-2 1-16,0 2 1 0,1-1-3 0,-4 1 2 16,-7-1-2-16,18 0 1 0,-6 1-1 0,-2-2 1 0,1 1 2 15,2 1 0-15,-3-1-1 0,3 0-1 0,-3 0-2 16,2 0 2-16,1 2 3 0,-2-1-4 0,1 0 2 15,-5-2 2-15,5 1 2 0,-1 0-2 0,-1 0 0 16,1 0 0-16,-4-1 2 0,2 2-3 0,1-1 3 16,-10 0 0-16,15-1-3 0,-8 1-1 0,-7 0 2 15,15 0 1-15,-7-2-3 0,-8 2 3 0,15 2-2 16,-4-4 3-16,1 2-5 0,-4 2 3 0,0-1-2 16,-8-1 2-16,18-1-1 0,-8 2 2 0,1-2-3 15,2 1-1-15,5 1 4 0,-5-2 0 0,5 1 2 16,-7 0-4-16,3-2 5 0,-1 2-2 0,-1 0 2 15,-1-1 0-15,1 0-1 0,0 1 3 0,1-1-1 0,-2 2-4 16,1-1 1-16,-1 0 1 0,0-3 1 0,0 2-4 16,-11 1 3-16,15 0-1 0,-8 1 3 0,4-3-2 15,-1 2-1-15,1 1-2 0,0 0-2 0,-2-1 2 16,-9 0-1-16,20-1-2 0,-9 0 1 0,-1 1 3 16,0 0 0-16,1 0-5 0,0 0 0 0,1-3 3 15,0 3-2-15,-1 0 4 0,0 3-6 0,-1-3 0 16,0-3 0-16,2 3 4 0,-3 0 2 0,-9 0-5 15,19 0 5-15,-9 0 0 0,-4 0 2 0,-6 0-1 16,19-1 3-16,-12 0-6 0,2 1 10 0,-9 0-3 16,14-2 3-16,-5 2 3 0,-9 0-1 0,15 0-8 15,-8-1 3-15,-7 1 2 0,12-2 0 0,-5 1 2 0,-7 1 0 16,13-1-5-16,-13 1 10 0,11-1-8 16,-11 1-1-16,9 0 1 0,-9 0-3 15,9-2 2-15,-9 2-2 0,0 0 2 0,0 0-3 0,9-1-12 0,-9 1-20 16,0 0-20-16,0 0-22 0,0 0-27 0,0 0-32 15,0 0-39-15,0 0-31 0,-32-4-44 0,18 4-226 16,-3 0-505-16,-5-3 224 0</inkml:trace>
  </inkml:traceGroup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5:48:28.42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CD4ADD1-01C6-4811-B8FB-60CE72D41FEC}" emma:medium="tactile" emma:mode="ink">
          <msink:context xmlns:msink="http://schemas.microsoft.com/ink/2010/main" type="inkDrawing" rotatedBoundingBox="19912,7853 22349,7822 22350,7870 19912,7900" semanticType="underline" shapeName="Other">
            <msink:sourceLink direction="with" ref="{DFA9511E-27A0-401C-A9F1-F3B794D40165}"/>
          </msink:context>
        </emma:interpretation>
      </emma:emma>
    </inkml:annotationXML>
    <inkml:trace contextRef="#ctx0" brushRef="#br0">0 14 169 0,'0'0'187'0,"0"0"-19"0,0 0-7 0,0 0-10 15,0 0-7-15,0 0-7 0,0 0-4 16,0 0-6-16,0 0-7 0,0 0-10 0,0 0-7 0,0 0-8 15,0 0-6-15,0 0-6 0,0 0-6 16,0 0-8-16,0 0-8 0,0 0-7 0,0 0-5 16,0 0-8-16,0 0-1 0,0 0-3 0,0 0-3 0,0 0-8 15,0 0 3-15,0 0 1 0,29 0 2 16,-29 0-1-16,14 1 0 0,-7-1-3 0,5 0-4 0,-4 2 2 16,3-1-3-16,-3-1 0 0,1 1 0 0,3 1 0 15,0-2-1-15,-5 1 2 0,5 0-4 0,-1-1-1 16,2 0 1-16,-1 3-2 0,0-3-3 0,3 0 1 15,-3 0-2-15,1 0-3 0,0 0 1 0,3 1-2 16,-1 0 0-16,1-1-2 0,2 0 0 0,-7 0 1 16,0 0-3-16,1-1 2 0,-1 1-4 0,-1 1 1 15,0-1-2-15,-10 0 2 0,17 0-6 0,-7 0 6 0,-3 0-3 16,1 2 2-16,0-1-2 0,-8-1 4 16,15 1-8-16,-7 0 5 0,3-1-1 0,-2 3 0 15,3-1-3-15,-2-4 6 0,0 4-1 0,-1-2 1 0,2-2-3 16,-2 2 2-16,2 2 0 0,1-2 2 0,-1 2-4 15,-2-2 3-15,3 0-2 0,-4 0 2 0,-1 3-2 16,-7-3-5-16,16-3 4 0,-7 6-1 0,-9-3 1 16,14 0 2-16,-6 0-4 0,1 0-1 0,-9 0 1 15,16-3 2-15,-7 3-1 0,-9 0 2 0,14 0-3 16,-6 3 0-16,2-3-3 0,-1 0 5 0,0 0-2 16,1 0 0-16,0 0 2 0,-1 0-1 0,5 0 1 15,-5 0-3-15,4 0-1 0,-2 0 2 0,0 0 2 16,1 0-3-16,-1 1 1 0,3 0-1 0,-3-1-3 15,3 2 6-15,-5-2-2 0,4 0 3 0,-1 0-2 16,-1 0 0-16,0 1-1 0,2 0 1 0,0-1-1 0,-3 0-3 16,1 0 3-16,1 0 0 0,-3-1 2 0,2 2-4 15,1-1 4-15,-1-1 2 0,2 1-6 0,-2 0 3 16,1 0-2-16,-1 0 5 0,1-1-3 0,1 1 1 16,-3-2-2-16,4 2 0 0,-2-1 0 0,-1 1 1 15,-2-1 4-15,2 1 5 0,1 0-1 0,-1-3 0 16,1 3-3-16,-2 3 3 0,-3-3-4 0,5-3 0 15,-1 3 2-15,0 0-1 0,-4 3-3 0,-7-3 1 16,15-3-1-16,-7 3-2 0,2 0 5 0,0 0-2 16,-1 0 0-16,-9 0-1 0,20 0 1 0,-12 0-1 0,-2 0-1 15,6-2 0-15,-2 2 0 0,-1 0 0 0,3-2-1 16,-1 2 4-16,0-1-6 0,-1 1 2 16,1-2 2-16,0 2-10 0,0 0 9 0,0-1-2 0,0 0-2 15,1 1 1-15,-2-1 1 0,0 1 0 0,1-2 2 16,-1 1 4-16,-10 1-2 0,15 0 5 0,-7-1-5 15,-2 1-1-15,-6 0 3 0,16-3-1 0,-9 3-2 16,-7 0 0-16,13 0 1 0,-13 0-5 0,16-1 1 16,-9 1 2-16,-7 0-1 0,18 0 1 0,-11-1 2 15,4 2 0-15,0-1-4 0,-2-1 1 0,4 2-1 16,-4-1 3-16,1 0-3 0,1 0 0 0,0 0 0 16,-1 0 1-16,1 0-1 0,0 0 3 0,0 0-3 15,-2 0-2-15,1-1 5 0,2 1-3 0,-3 0 2 16,0-2 3-16,3 4 6 0,-3-4 2 0,4 2 3 15,-13 0-3-15,16 0 1 0,-4-1 0 0,-2 1 0 0,-1 0 2 16,4 0-5-16,-3-1 4 0,2 1-2 0,-1-2-6 16,-1 1 4-16,4-2-4 0,-2 3 3 0,2-1-1 15,-1 1 1-15,-1 0 1 0,5-1-3 0,-3 1 5 16,-1 0 0-16,3 0-4 0,-2 0 6 0,-1 0 4 16,-1 0 1-16,-1-3 0 0,0 3-1 0,1 0 3 15,-2 0-8-15,3 0 3 0,-3 0-5 0,-3 0-1 16,-7 0-7-16,18-1 9 0,-9 1-4 0,-2 0 5 15,-7 0-6-15,17 0-1 0,-11 0 0 0,-6 0 2 16,15 0 0-16,-8-1-5 0,-7 1-2 0,16 0 3 0,-9 0-1 16,-7 0-1-16,11 1-2 0,-3-1 1 15,-8 0-3-15,14 0 8 0,-7 0-2 0,4 0 7 16,-11 0 1-16,14-1 4 0,-5 1-4 0,-9 0 6 16,14 0-10-16,-8 0 2 0,-6 0 1 0,14-2 1 15,-14 2-5-15,9-1-2 0,-9 1 5 0,0 0-8 16,13-1-6-16,-13 1-13 0,0 0-9 0,6-3-22 0,-6 3-21 15,0 0-26-15,0 0-24 0,0 0-32 0,0 0-26 16,0 0-38-16,-34 4-31 0,16-4-235 0,5 1-518 16,-6-2 230-16</inkml:trace>
  </inkml:traceGroup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5:49:18.21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3007C77-63DA-4ECF-BED7-827DF8E6A091}" emma:medium="tactile" emma:mode="ink">
          <msink:context xmlns:msink="http://schemas.microsoft.com/ink/2010/main" type="inkDrawing" rotatedBoundingBox="8287,9268 10414,9212 10415,9245 8288,9301" semanticType="underline" shapeName="Other">
            <msink:sourceLink direction="with" ref="{D5DB6189-39B3-478A-AB9D-117331F7E6B9}"/>
          </msink:context>
        </emma:interpretation>
      </emma:emma>
    </inkml:annotationXML>
    <inkml:trace contextRef="#ctx0" brushRef="#br0">0 82 85 0,'0'0'172'0,"0"0"-12"0,0 0-8 15,0 0-10-15,0 0-6 0,0 0-12 0,0 0-1 16,0 0-4-16,0 0-5 0,0 0-2 0,0 0-3 15,0 0-2-15,0 0-2 0,0 0-7 0,0 0-8 16,29 0-2-16,-29 0-7 0,18 0-2 0,-6 0-3 16,1-1-4-16,-1 0-3 0,5-2 0 0,2 3-13 15,0 0 1-15,-1-2-11 0,1 2 0 16,-1-2-4-16,1 1-4 0,0 1-3 0,3-1-4 0,-3 0-4 16,2-1-3-16,-1-1 0 0,2 1 2 0,-1 0-7 15,0 0 2-15,7-1 0 0,1 1 3 0,-8-1-7 16,7 1 4-16,-8-1-4 0,1 0 0 0,0 1-5 0,-3 0 5 15,2 0-4-15,0 4-4 0,-1-2 0 0,-1-2 2 16,0 2-5-16,0-1 2 0,-4 1-6 0,3 0 2 16,0 0 1-16,-5 1 1 0,0 1-1 0,1-2-2 15,0 0 1-15,1 0 0 0,-4 3-1 0,4-2-1 16,5-1 1-16,0 1-1 0,-6-1 3 0,6-1-3 16,2 1 2-16,2-1-1 0,-5 0 2 0,3 1 0 15,0-2-2-15,7 2 7 0,-8-2-3 0,0 1 0 16,-1-2-3-16,2 3 0 0,0-2 3 0,-5 2-4 0,3-2 0 15,-3 4 1-15,3-4-3 0,-5 2 0 16,0 0 2-16,0 2-3 0,0-2 0 0,3 0-3 16,-4 1 3-16,0-1 5 0,4 1-5 0,-3-1 0 15,-1 1 0-15,1 1-1 0,-1-2 5 0,5 1-1 16,-1 1 2-16,-2-2 4 0,-2-2 1 0,6 2 5 16,0 0 2-16,0 0-1 0,-3 2 0 0,0-4 1 15,1 2 2-15,-4-1-5 0,1 1 1 0,3 0 1 0,-3 1-8 16,-3 1 3-16,7-2-5 0,-6 0 1 0,-1-3 0 15,-1 3-3-15,2 0 1 0,-1 0 4 16,0 0-1-16,1 0-3 0,0 0 2 0,-2 0-4 0,3-2 2 16,1 2 1-16,-1-1-5 0,-2 2 3 0,3-2 4 15,-2 1 1-15,-1-1-1 0,2-2 3 0,1 3 7 16,-1-2-3-16,2 2 1 0,-3-2-5 0,-1 2 9 16,2 0-3-16,-2-1-4 0,1-1 7 0,-1 2-4 15,2-1-1-15,-3-1 2 0,2 2-1 0,-1 0-1 0,0 0 2 16,0-2 0-16,-1 1 4 0,2 1-2 15,-1 0 2-15,-1-1-1 0,2 0-2 0,-2-2 7 16,1 2 0-16,-3 1-3 0,0-2-5 0,-8 2 4 0,13-1-6 16,-13 1 2-16,10 0 3 0,-10 0 9 0,8 0-13 15,-8 0 2-15,0 0-5 0,0 0-1 0,10-3-3 16,-10 3-6-16,0 0-23 0,0 0-16 16,0 0-20-16,0 0-21 0,0 0-26 0,0 0-34 0,0 0-26 15,-23-9-38-15,15 9-38 0,8 0-35 0,-22 2-211 16,11-2-525-16,-2 0 233 0</inkml:trace>
  </inkml:traceGroup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5:48:05.62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95A9D02-8C76-4F53-9969-BCBD430F4341}" emma:medium="tactile" emma:mode="ink">
          <msink:context xmlns:msink="http://schemas.microsoft.com/ink/2010/main" type="writingRegion" rotatedBoundingBox="17195,4352 20051,4933 19614,7076 16759,6495"/>
        </emma:interpretation>
      </emma:emma>
    </inkml:annotationXML>
    <inkml:traceGroup>
      <inkml:annotationXML>
        <emma:emma xmlns:emma="http://www.w3.org/2003/04/emma" version="1.0">
          <emma:interpretation id="{42D4BFD9-B128-4581-9857-885B031D6027}" emma:medium="tactile" emma:mode="ink">
            <msink:context xmlns:msink="http://schemas.microsoft.com/ink/2010/main" type="paragraph" rotatedBoundingBox="18371,4576 20055,4949 19957,5397 18272,502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2895460-E8C3-4377-B53F-B5F4C4C2D369}" emma:medium="tactile" emma:mode="ink">
              <msink:context xmlns:msink="http://schemas.microsoft.com/ink/2010/main" type="line" rotatedBoundingBox="18371,4576 20055,4949 19957,5396 18272,5024"/>
            </emma:interpretation>
          </emma:emma>
        </inkml:annotationXML>
        <inkml:traceGroup>
          <inkml:annotationXML>
            <emma:emma xmlns:emma="http://www.w3.org/2003/04/emma" version="1.0">
              <emma:interpretation id="{3108E2E1-C1CA-417F-AC53-931259B506DE}" emma:medium="tactile" emma:mode="ink">
                <msink:context xmlns:msink="http://schemas.microsoft.com/ink/2010/main" type="inkWord" rotatedBoundingBox="18371,4576 19231,4767 19140,5178 18280,4987"/>
              </emma:interpretation>
            </emma:emma>
          </inkml:annotationXML>
          <inkml:trace contextRef="#ctx0" brushRef="#br0">3703-377 187 0,'0'0'218'16,"0"0"-5"-16,0-9-12 0,0 9-5 0,4-5-10 0,-4 5-10 15,0 0 1-15,2-8-5 0,-2 8-12 16,0 0-8-16,3-7-8 0,-3 7-12 0,0 0-11 16,0 0-14-16,4-5-14 0,-4 5-10 0,0 0-8 15,0 0-17-15,0 0-2 0,0 0-9 0,0 0-5 0,0 0 1 16,0 0-7-16,0 0-1 0,4 20-3 0,-4-20-7 15,0 12 0-15,0-6-4 0,0-6-2 16,0 16 1-16,-2-10-3 0,4 4-4 0,-2-1 4 0,-2 1-2 16,2-10-5-16,2 14-1 0,-2-5 1 0,0-1 0 15,0-1 0-15,0-7-4 0,-2 9 3 0,2-9-5 16,0 10 1-16,0-10 1 0,0 0 1 0,0 8-2 16,0-8 0-16,0 0 1 0,2 9 0 0,-2-9 1 15,0 0 0-15,0 0 4 0,0 0-3 0,0 0 0 16,0 0 2-16,0 0-2 0,0 0-6 0,0 0-2 0,0 0-5 15,14-14-12-15,-10 9 7 0,1-2-8 16,2-1-9-16,-1 1-5 0,1-1 0 0,2-1-10 16,0 0 6-16,-1 1-11 0,0-1 3 0,-1 1 4 15,2 1 2-15,0-1 0 0,-2 1 6 0,1-1 1 16,-1 2 2-16,1-2 3 0,-2 4 4 0,0-2 2 16,2 2 1-16,-4 0 2 0,2 0 1 0,-6 4 2 15,8-6 0-15,-3 4 1 0,-5 2 2 0,6-4 2 0,-6 4 2 16,5-4 3-16,-5 4-2 0,0 0 4 0,8-3 2 15,-8 3-6-15,0 0 3 0,0 0 2 16,0 0 2-16,12 5 5 0,-12-5 8 0,2 8 0 0,-2-8 0 16,3 9 6-16,-2-1-1 0,2-3 6 0,-1 2 1 15,-2 3 5-15,2-3-1 0,-2 2-2 0,2 1-1 16,-2-3-6-16,1 0 0 0,1 3-3 0,0-2 1 16,0 1-1-16,3 1 0 0,-3-4-4 0,-2 1-2 15,0-7 2-15,1 11-4 0,0-4-11 0,-1-7-14 16,2 7-22-16,-2-7-21 0,0 0-22 0,0 9-26 15,0-9-18-15,0 0-20 0,0 0-22 16,1 8-48-16,-1-8-158 0,0 0-403 0,0 0 178 0</inkml:trace>
          <inkml:trace contextRef="#ctx0" brushRef="#br0" timeOffset="255.31">4220-337 213 0,'0'0'215'0,"11"-1"-9"0,-11 1-10 15,0 0-7-15,10 0-10 0,-10 0-6 0,10-2-8 16,-10 2-5-16,0 0-9 0,11 0-5 0,-11 0-11 16,11 0-10-16,-11 0-11 0,13 0-11 0,-13 0-12 15,11 2-6-15,-11-2-13 0,13-2-6 0,-13 2-5 16,11 0-10-16,-11 0-14 0,13 2-16 0,-9-2-24 15,-4 0-27-15,10 0-25 0,-10 0-37 0,11 3-33 16,-8-1-39-16,-3-2-26 0,0 0-193 16,0 0-414-16,13-2 183 0</inkml:trace>
          <inkml:trace contextRef="#ctx0" brushRef="#br0" timeOffset="525.6">4616-481 88 0,'0'0'196'0,"0"9"-14"0,0-9-12 0,0 10-10 16,0-10-2-16,-4 15-4 0,2-4-6 0,0-2-11 15,1 2-9-15,-1 1-7 0,2-2-13 0,-2 5-8 16,-1-5-10-16,0 3-7 0,1 0-9 0,0-2-6 15,-2 3-2-15,2 1-9 0,-3 2-5 0,-1 1-5 16,0-2-18-16,2 3-24 0,-2-2-31 0,-3 8-34 16,-1-6-37-16,2-1-44 0,-1 0-64 0,-3 3-111 15,4-3-341-15,1-1 150 0</inkml:trace>
        </inkml:traceGroup>
        <inkml:traceGroup>
          <inkml:annotationXML>
            <emma:emma xmlns:emma="http://www.w3.org/2003/04/emma" version="1.0">
              <emma:interpretation id="{59C44D06-8834-4737-89E5-115168974406}" emma:medium="tactile" emma:mode="ink">
                <msink:context xmlns:msink="http://schemas.microsoft.com/ink/2010/main" type="inkWord" rotatedBoundingBox="19961,5302 19977,5306 19957,5397 19941,5393"/>
              </emma:interpretation>
            </emma:emma>
          </inkml:annotationXML>
          <inkml:trace contextRef="#ctx0" brushRef="#br0" timeOffset="1455.33">5351 151 15 0,'0'0'398'0,"3"-15"-7"0,-3 8-19 0,0 7-5 16,2-13-19-16,-2 5-21 0,0 8-30 0,2-12-26 15,0 9-30-15,-2 3-21 0,0-12-15 0,0 12-28 16,2-8-17-16,-2 8-16 0,0 0-19 0,3-7-26 16,-3 7-36-16,0 0-43 0,0 0-51 0,1-7-40 15,-1 7-46-15,0 0-19 0,0 0-7 0,0 0-24 16,0 0-24-16,0 0-29 0,0 0-44 0,-15 20-220 16,13-14-523-16,2-6 231 0</inkml:trace>
        </inkml:traceGroup>
      </inkml:traceGroup>
    </inkml:traceGroup>
    <inkml:traceGroup>
      <inkml:annotationXML>
        <emma:emma xmlns:emma="http://www.w3.org/2003/04/emma" version="1.0">
          <emma:interpretation id="{7B251C2D-47A9-45C2-8859-463341BD6F48}" emma:medium="tactile" emma:mode="ink">
            <msink:context xmlns:msink="http://schemas.microsoft.com/ink/2010/main" type="paragraph" rotatedBoundingBox="18051,5203 19841,5567 19668,6415 17878,605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43A84FC5-1341-445A-90DC-AAFED1E04AF2}" emma:medium="tactile" emma:mode="ink">
              <msink:context xmlns:msink="http://schemas.microsoft.com/ink/2010/main" type="inkBullet" rotatedBoundingBox="18051,5203 19182,5433 19010,6281 17878,6051"/>
            </emma:interpretation>
          </emma:emma>
        </inkml:annotationXML>
        <inkml:trace contextRef="#ctx0" brushRef="#br0" timeOffset="-2625.4">4256 131 112 0,'0'0'208'16,"0"0"-15"-16,0 0-17 0,-23-12-7 0,14 9-9 16,1 3-15-16,-3-2-8 0,-3 0-9 0,-5-2-17 0,-1 3-3 15,-1-4-6-15,-8 1-6 0,-3 0-5 0,-1 0-10 16,3 1-5-16,-5 1-1 0,0-4-2 0,2 5-3 15,-7-1-5-15,5-1 1 0,-5-2-7 0,2 3-3 16,-13-3 0-16,15 3-7 0,0-1-4 0,4 0-8 16,1 3 3-16,3 0-9 0,9-1 1 0,4 2-5 15,-2-2-2-15,5 1-6 0,3 0-1 0,0 1-2 16,9-1 0-16,-11 3-5 0,11-3 0 0,-8 2 0 16,8-2-2-16,-8 2-1 0,8-2-3 0,-5 4 4 15,5-4 1-15,0 0-2 0,0 0 4 0,1 9-1 0,-1-9 0 16,10 7-2-16,-2-2 0 0,0 0 1 15,6-1-1-15,2 2 1 0,4 1 1 0,5 2-1 16,4-2 5-16,3 1-6 0,-2 1 3 0,4 0-5 16,1 1 2-16,0-1-5 0,0 1 4 0,4 1 1 15,-5-1 1-15,0 1-7 0,0-2 4 0,-3 1-3 16,-2-3 1-16,-2 2 0 0,-8-4-2 0,1-1 2 16,-6 2-3-16,-5-1-2 0,-1-5-4 0,-2 3 2 0,0 1 1 15,0 0-1-15,-3 2-1 0,-3-6 3 0,0 9 0 16,0-9 0-16,-5 12 3 0,-4-4-1 15,-1-1 3-15,-4 3-3 0,-3 2 0 0,0 0 0 0,-6 1-3 16,-2 1 1-16,-2 1 3 0,0-2-4 0,2 3 3 16,-2 1 0-16,-2-3-3 0,2 5 2 0,4-1-2 15,-4 0 1-15,0 0 2 0,4 1-2 0,-2 1 1 16,4-3 0-16,2 3-3 0,5-6 3 0,-1 6 2 16,3-6-2-16,-1 1 3 0,1-1-2 15,5 1 5-15,1-1-2 0,0 1-1 0,1-1 4 0,4-3-1 16,-1 0 3-16,2 1 6 0,0-1-5 0,3 1 6 15,2-1 4-15,2-1 4 0,5 3 3 0,0-1 6 16,3-1 1-16,2-1-3 0,13 0-2 0,0 0-3 0,3 0 1 16,2-3-3-16,3 0-4 0,12 3-7 0,2-3 5 15,0 1 3-15,0-1-6 0,0-2 0 16,-14-2-3-16,16-1 2 0,-14 2-5 0,-1-4 3 0,-3 3-1 16,-1-3-8-16,-4-3 5 0,0 2-6 0,-4-2-2 15,-9 1-2-15,-2-2-12 0,-3 0-11 0,-5 1-11 16,-2 1-19-16,-2-2-26 0,-4 4-31 0,1-8-15 15,-1 8-25-15,0 0-19 0,-13-10-28 0,3 8-28 16,-1 0-218-16,-1-1-480 0,1 2 213 0</inkml:trace>
      </inkml:traceGroup>
      <inkml:traceGroup>
        <inkml:annotationXML>
          <emma:emma xmlns:emma="http://www.w3.org/2003/04/emma" version="1.0">
            <emma:interpretation id="{2D14E68C-2BD4-4D88-B6E9-A6FF29709AC6}" emma:medium="tactile" emma:mode="ink">
              <msink:context xmlns:msink="http://schemas.microsoft.com/ink/2010/main" type="line" rotatedBoundingBox="19620,5665 19813,5704 19755,5985 19562,5946"/>
            </emma:interpretation>
          </emma:emma>
        </inkml:annotationXML>
        <inkml:traceGroup>
          <inkml:annotationXML>
            <emma:emma xmlns:emma="http://www.w3.org/2003/04/emma" version="1.0">
              <emma:interpretation id="{49817844-EE5D-4A2E-BC81-84109547CB6B}" emma:medium="tactile" emma:mode="ink">
                <msink:context xmlns:msink="http://schemas.microsoft.com/ink/2010/main" type="inkWord" rotatedBoundingBox="19620,5665 19813,5704 19755,5985 19562,5946"/>
              </emma:interpretation>
            </emma:emma>
          </inkml:annotationXML>
          <inkml:trace contextRef="#ctx0" brushRef="#br0" timeOffset="1204.59">4986 558 167 0,'7'-8'213'16,"-1"3"-13"-16,-3 1-9 0,3-3-11 0,0 3-7 16,0-2-4-16,-2-1-6 0,3 0-10 0,-3 2-8 15,2 0-10-15,0-4-4 0,1 4-9 0,-1-4-7 16,-1 5-6-16,0-3-3 0,-1 0 0 0,0 5-1 15,-4 2-4-15,5-8-4 0,-5 8-3 0,4-9-6 16,-4 9-3-16,0 0-7 0,5-5-7 0,-5 5-12 0,0 0-10 16,0 0-7-16,0 0-6 0,0 0-3 15,0 0-10-15,0 0 1 0,0 0 0 0,0 0-6 16,0 0 0-16,-11 26-1 0,8-16 3 0,-3-1-7 0,2 2 7 16,-4 6-4-16,4-2-1 0,-1-1 2 0,1-1 0 15,-2-1 2-15,4 2-1 0,-2-1 2 0,2-1 0 16,0 0-4-16,2-1 1 0,-2-1 1 0,0 1 0 15,1-2-5-15,1-1 3 0,0-2 1 0,0-6-6 16,0 15 2-16,0-15-3 0,-2 12 1 0,2-12-1 16,2 5 4-16,-2-5-2 0,1 9 8 0,-1-9-8 15,4 5 5-15,-4-5 5 0,7 3-14 0,-7-3-9 16,11 1-18-16,-11-1-21 0,11-2-26 0,1-2-21 16,-3-2-33-16,0 0-31 0,2 1-39 0,4-10-43 15,-1 2-56-15,-1-1-197 0,4-5-526 16,-1-3 233-16</inkml:trace>
        </inkml:traceGroup>
      </inkml:traceGroup>
    </inkml:traceGroup>
    <inkml:traceGroup>
      <inkml:annotationXML>
        <emma:emma xmlns:emma="http://www.w3.org/2003/04/emma" version="1.0">
          <emma:interpretation id="{75DD8089-F2BA-4DC5-888A-B051B964B5DD}" emma:medium="tactile" emma:mode="ink">
            <msink:context xmlns:msink="http://schemas.microsoft.com/ink/2010/main" type="paragraph" rotatedBoundingBox="16871,5761 18801,5761 18801,6785 16871,678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CBAE686-BB87-40E1-9ECA-9DC5A1154150}" emma:medium="tactile" emma:mode="ink">
              <msink:context xmlns:msink="http://schemas.microsoft.com/ink/2010/main" type="line" rotatedBoundingBox="16871,5761 18801,5761 18801,6785 16871,6785"/>
            </emma:interpretation>
          </emma:emma>
        </inkml:annotationXML>
        <inkml:traceGroup>
          <inkml:annotationXML>
            <emma:emma xmlns:emma="http://www.w3.org/2003/04/emma" version="1.0">
              <emma:interpretation id="{516343E4-3E5E-4768-BA9C-B22AA02DDCDE}" emma:medium="tactile" emma:mode="ink">
                <msink:context xmlns:msink="http://schemas.microsoft.com/ink/2010/main" type="inkWord" rotatedBoundingBox="16871,5761 17365,5761 17365,6128 16871,6128"/>
              </emma:interpretation>
            </emma:emma>
          </inkml:annotationXML>
          <inkml:trace contextRef="#ctx0" brushRef="#br0" timeOffset="-4243.72">2288 709 32 0,'0'0'184'16,"-8"-2"-5"-16,8 2-6 0,0 0-12 0,0 0-4 0,-11-2-4 15,11 2-9-15,0 0-5 0,0 0-6 0,0 0-3 16,0 0-9-16,0 0-5 0,-4-5-10 0,4 5-12 16,0 0-7-16,0 0-9 0,0 0-7 0,0 0-7 15,0 0-2-15,19-5-6 0,-19 5-4 0,14-2 0 16,-2 2-1-16,0-1-6 0,4 2-1 0,3-1 0 15,1-3-5-15,1 3-2 0,-1 0 0 0,1 2-3 0,2-2-1 16,-2 0-1-16,1 0-2 0,-2 0-2 16,2 0 1-16,6 1 1 0,-7 1-1 0,-2-4-1 15,-1 1 1-15,-1 1 1 0,-4 1-3 0,1-1 2 0,-2 2-3 16,-1-2-6-16,-3 0 2 0,0 0-5 0,-8 0 0 16,15-3-3-16,-15 3 0 0,9 1-3 15,-9-1-5-15,0 0 4 0,11-3-4 0,-11 3-8 0,0 0-11 16,0 0-13-16,8 2-17 0,-8-2-13 0,0 0-11 15,0 0-15-15,0 0-25 0,0 0-19 0,0 0-17 16,0 0-27-16,0 0-26 0,-29-8-198 0,22 7-427 16,-2-4 190-16</inkml:trace>
          <inkml:trace contextRef="#ctx0" brushRef="#br0" timeOffset="-4001.38">2575 527 190 0,'0'0'218'0,"0"-12"-9"16,0 12-17-16,0 0-22 0,0 0-19 0,0 0-17 16,0 0 3-16,0 0-4 0,0 0 5 15,0 0-13-15,0 0 0 0,4 29-6 0,-3-21-1 0,-1 6-7 16,0-5-5-16,-1 5-13 0,0 1-4 0,-1 3-12 16,0-3-7-16,-3 3-3 0,0 0-7 0,2-3-5 15,-1 3-5-15,1 0-4 0,0-1-17 0,-1 2-29 16,0-4-23-16,0 2-35 0,2 3-25 0,-2-6-31 15,0 3-45-15,4-5-68 0,-1-2-165 0,2 0-423 16,2-3 187-16</inkml:trace>
        </inkml:traceGroup>
        <inkml:traceGroup>
          <inkml:annotationXML>
            <emma:emma xmlns:emma="http://www.w3.org/2003/04/emma" version="1.0">
              <emma:interpretation id="{F23C8D2C-9549-4115-B337-6E593C0F9063}" emma:medium="tactile" emma:mode="ink">
                <msink:context xmlns:msink="http://schemas.microsoft.com/ink/2010/main" type="inkWord" rotatedBoundingBox="17907,6325 18801,6325 18801,6785 17907,6785"/>
              </emma:interpretation>
            </emma:emma>
          </inkml:annotationXML>
          <inkml:trace contextRef="#ctx0" brushRef="#br0" timeOffset="-1881.06">3341 1084 122 0,'0'0'204'0,"-2"-5"-25"0,2 5-24 0,0 0-21 16,0 0-33-16,0 0-8 0,0 0-24 0,0 0-24 15,0 0-35-15,0 0-42 0,0 0-46 0,0 0-89 16,6 19-182-16,-2-12 81 0</inkml:trace>
          <inkml:trace contextRef="#ctx0" brushRef="#br0" timeOffset="-2130.4">3380 1298 135 0,'0'0'291'16,"0"0"-24"-16,0 0-25 0,0 0-25 0,0 0-25 15,0 0-20-15,0 0-8 0,-8 7-14 0,8-7-2 0,-3 7-9 16,2 0-10-16,-1 0-7 0,0 1-12 0,-1 0 1 16,3-8-3-16,-3 14-8 0,1-5-9 15,0-1-9-15,-1-1-6 0,1 0-5 0,-3 0-3 16,2 2-7-16,1-1-3 0,-1-3-10 0,2 3-6 0,1-8-5 16,-6 12 2-16,5-9-6 0,1-3-3 0,-5 9-5 15,1-4-8-15,4-5-14 0,-3 9-17 0,1-5-20 16,2-4-18-16,-6 8-22 0,6-8-25 0,-4 4-30 15,4-4-22-15,-3 5-31 0,3-5-43 0,0 0-212 16,0 0-472-16,0 0 209 0</inkml:trace>
          <inkml:trace contextRef="#ctx0" brushRef="#br0" timeOffset="-1679.6">3562 1314 136 0,'6'5'249'0,"0"-3"-8"16,0-1-6-16,1 2-14 0,5-1-7 0,1 0-14 15,-1 1-10-15,1-2-8 0,3 0-15 0,0-1-8 16,2 2-14-16,2-2-12 0,-7 0-9 0,4 0-14 15,-6 1-8-15,2-1-12 0,0-1-9 0,-1 2-9 16,-1-2-5-16,0 2-9 0,1 2-4 0,-3-3-7 16,-9 0-4-16,16 0-14 0,-9 0-14 0,-1 2-15 15,-6-2-12-15,14-1-21 0,-14 1-18 0,6 2-32 16,-6-2-20-16,7 4-31 0,-7-4-33 0,0 0-23 16,0 0-67-16,0 0-132 0,0 0-422 0,0 0 186 15</inkml:trace>
          <inkml:trace contextRef="#ctx0" brushRef="#br0" timeOffset="-1437.25">3560 1462 170 0,'11'6'249'0,"-5"-3"-7"0,-6-3-10 15,18 4-15-15,-8-2-20 0,2-1-14 0,-1 3-16 16,2-4-20-16,1 0-10 0,-5 1-14 0,5 1-11 15,-3 0-13-15,3-2-15 0,-3 2-15 0,-1-1-22 16,1 0-22-16,0 2-27 0,-3-1-26 0,0-1-30 16,0 1-34-16,1-4-34 0,2-1-54 0,-11 3-156 15,14 0-364-15,-5-3 161 0</inkml:trace>
          <inkml:trace contextRef="#ctx0" brushRef="#br0" timeOffset="-1194.41">4195 1261 53 0,'0'0'241'0,"0"0"-9"0,0 0-8 0,0 0-9 0,0 15-11 16,0-15-8-16,0 0-18 0,-6 17-10 0,4-9-6 16,-2 3-6-16,-2-1-23 0,3 2-6 0,-2 2-12 15,-1 2-10-15,3-4-10 0,-2 4-8 0,2-5-11 16,0 2-3-16,-1-1-12 0,0-1 0 0,-2 2-16 15,6 0-22-15,-4-3-29 0,-1 2-25 0,1-3-28 16,2 4-34-16,-1-6-37 0,2 0-42 0,1-7-69 16,0 10-142-16,0-10-416 0,4 6 185 0</inkml:trace>
        </inkml:traceGroup>
      </inkml:traceGroup>
    </inkml:traceGroup>
  </inkml:traceGroup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5:48:29.31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B6F552B-BE9F-494D-BF44-CDD9B3ADFAD2}" emma:medium="tactile" emma:mode="ink">
          <msink:context xmlns:msink="http://schemas.microsoft.com/ink/2010/main" type="writingRegion" rotatedBoundingBox="21135,8068 21534,8068 21534,10053 21135,10053"/>
        </emma:interpretation>
      </emma:emma>
    </inkml:annotationXML>
    <inkml:traceGroup>
      <inkml:annotationXML>
        <emma:emma xmlns:emma="http://www.w3.org/2003/04/emma" version="1.0">
          <emma:interpretation id="{42F9C646-0A37-4AA5-95D8-FC7A0F25521E}" emma:medium="tactile" emma:mode="ink">
            <msink:context xmlns:msink="http://schemas.microsoft.com/ink/2010/main" type="paragraph" rotatedBoundingBox="21135,8068 21534,8068 21534,10053 21135,1005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CF93CDE-9FD5-46D8-AB38-A7FC59A14E08}" emma:medium="tactile" emma:mode="ink">
              <msink:context xmlns:msink="http://schemas.microsoft.com/ink/2010/main" type="line" rotatedBoundingBox="21135,8068 21534,8068 21534,10053 21135,10053"/>
            </emma:interpretation>
          </emma:emma>
        </inkml:annotationXML>
        <inkml:traceGroup>
          <inkml:annotationXML>
            <emma:emma xmlns:emma="http://www.w3.org/2003/04/emma" version="1.0">
              <emma:interpretation id="{6A442998-F570-4414-ADB1-2BD8BE5DE4AD}" emma:medium="tactile" emma:mode="ink">
                <msink:context xmlns:msink="http://schemas.microsoft.com/ink/2010/main" type="inkWord" rotatedBoundingBox="21192,8068 21534,8068 21534,8367 21192,8367"/>
              </emma:interpretation>
            </emma:emma>
          </inkml:annotationXML>
          <inkml:trace contextRef="#ctx0" brushRef="#br0">6635 2854 189 0,'0'0'220'0,"0"0"-10"15,0 0-15-15,0 0-11 0,0 0-11 0,0 0-10 16,0 0-9-16,0 0-4 0,0 0-5 0,0 0-4 16,0 0-6-16,0 0-8 0,0 0-12 0,0 0-6 15,0 0-11-15,0 0-10 0,0 0-10 0,0 0-3 16,0 0-10-16,27-9-7 0,-19 8-3 0,-8 1-6 15,17-4-7-15,-5 1-4 0,-1 3-1 0,1-5-7 0,1 3-5 16,0 0-6-16,1 0 7 0,-4 1 1 0,1 1-1 16,2 0 2-16,0 0 2 0,-6 0-3 15,2-2 1-15,-9 2-4 0,14 0-1 0,-14 0-6 0,11-1 0 16,-11 1-5-16,0 0-2 0,8 1 5 0,-8-1-4 16,4 5-2-16,-4-5-1 0,0 12-4 0,0-12 6 15,-10 14-3-15,6-4-1 0,-3 0 4 0,1-1-9 16,-2 2 3-16,-1 3 6 0,-5-2-1 0,-1 1-1 15,1-1-1-15,1 2 4 0,0-2-2 0,0-1-2 16,-2 1 3-16,2 0-1 0,2-3-3 0,-1 1 4 16,-1-1-2-16,-1 1 1 0,5-5-1 0,0 1 0 15,2 0 1-15,-2-1-3 0,4-1 2 0,0 1 0 16,5-5 1-16,-9 5-5 0,3-2 1 0,6-3 3 0,-6 5-2 16,6-5 2-16,-6 2-1 0,6-2 0 0,0 0-1 15,0 0 2-15,0 0 5 0,0 0 2 16,0 0-6-16,0 0-5 0,0 0 1 0,0 0 1 0,0 0 1 15,0 0-4-15,0 0-2 0,0 0-2 0,0 0 1 16,16-12 0-16,-16 12-1 0,7-5 2 0,-7 5-2 16,10-2 0-16,-10 2 2 0,13-3-8 0,-6 2 9 15,-7 1 0-15,16-1-4 0,-16 1 0 0,16 0-1 16,-7 0 7-16,-9 0-2 0,18 2-2 0,-9 0 3 16,1 0-1-16,0 1 6 0,-1 0 2 0,2-1-5 15,-1 2 12-15,0 0-3 0,-1 1 6 0,2-3 5 16,-2 3-5-16,0-3 6 0,3 2-2 0,-3-1-1 15,-1 0 2-15,-2-1 1 0,3-1-6 0,-3 2 0 16,-6-3 4-16,14 1-4 0,-5-1-12 0,-9 0 10 16,11 0 1-16,-11 0-13 0,11 2-3 0,-11-2-11 15,0 0-25-15,9 0-22 0,-9 0-27 0,0 0-31 0,10-4-36 16,-10 4-37-16,0 0-36 0,0 0-54 16,5-5-240-16,-5 5-559 0,4-7 247 0</inkml:trace>
        </inkml:traceGroup>
        <inkml:traceGroup>
          <inkml:annotationXML>
            <emma:emma xmlns:emma="http://www.w3.org/2003/04/emma" version="1.0">
              <emma:interpretation id="{FFA03423-2B87-464D-AF5D-93EBE5627FE6}" emma:medium="tactile" emma:mode="ink">
                <msink:context xmlns:msink="http://schemas.microsoft.com/ink/2010/main" type="inkWord" rotatedBoundingBox="21135,8985 21410,8985 21410,10053 21135,10053"/>
              </emma:interpretation>
            </emma:emma>
          </inkml:annotationXML>
          <inkml:trace contextRef="#ctx0" brushRef="#br0" timeOffset="74254.43">6538 3741 73 0,'0'0'193'16,"0"0"-8"-16,0 0-6 0,0 0-10 0,-8-2-6 16,8 2-10-16,0 0-15 0,0 0-7 0,0 0-9 0,0 0-4 15,0 0-8-15,0 0-10 0,0 0-4 0,0 0-10 16,0 0-5-16,0 0-2 0,0 0-6 15,0 0-8-15,0 0-3 0,0 0-5 0,0 0-4 0,0 0-6 16,0 0-2-16,0 0-4 0,16 14-3 0,-13-9-7 16,-3-5-3-16,8 7 0 0,0-2-1 0,-5 2 0 15,2 1-6-15,2-2 1 0,-3 2-4 0,6 4-1 16,-1-4-2-16,-1 3-4 0,1-1 2 0,1 2 1 16,1 0 0-16,1 0 2 0,-2 0 1 0,0-1-1 15,-2-1 0-15,3 1 5 0,-3 0-1 0,1-1 2 0,-3 1 4 16,2-1-2-16,1-1 5 0,-3-1 0 15,2 1 0-15,-3 0-2 0,3 2 1 0,-2-4-6 16,1 3-1-16,-3-3-1 0,3 1-2 0,-5 0-1 0,2 1 0 16,-1-2-3-16,-1 0 0 0,0 1-6 15,0 4 3-15,0-4 4 0,-2 1-4 0,2-1-5 16,-1 1 3-16,1 0 1 0,-2 1-1 0,0 0 3 0,-2 0-1 16,2 2 2-16,0-2 2 0,2-2-2 0,-2 1 2 15,-2 1 1-15,2-1 2 0,0 1-3 0,-1-3 2 16,1-7 1-16,-1 17 1 0,1-7 2 0,-1-1 0 15,-1-3-5-15,2-6 0 0,-1 14-4 0,0-7 5 16,1 2-2-16,-2-3 1 0,0 5-7 0,2-3 3 16,-2 5 0-16,0-6 0 0,1 0 5 0,-2 1-1 15,2-1-4-15,-4 3 2 0,2 1 6 0,2-1 3 16,-1 0-2-16,-1-2 7 0,-1 3-1 0,2 0-1 0,-1-1 1 16,-1-1 5-16,2 1-4 0,-3 1 0 0,1-3-1 15,-1 4 7-15,2-3 11 0,-1 1-9 0,2 0 1 16,-2 2-8-16,-2-3 19 0,2 1-11 0,0-2-4 15,-1 1 5-15,-3 1-5 0,4 0-4 0,-2-2-2 16,-1 1 6-16,1 1 2 0,-3-2 1 0,4 1-4 16,-1-3 3-16,-1 2 2 0,3 0 2 0,-4 1-2 15,4-2 7-15,-3 0-10 0,1 3-3 0,3-3 6 16,-2-2 2-16,3 1-7 0,-2 0 0 0,0 0-2 16,-1 0 0-16,1-2-4 0,4-4 8 0,-5 11-10 15,2-8-4-15,3-3 0 0,-4 10-3 0,4-10 3 16,-3 7-2-16,0-2 1 0,3-5-5 0,-3 8 0 0,3-8 0 15,0 0 0-15,0 0-3 0,-2 9-2 16,2-9 4-16,0 0-1 0,0 0 1 0,0 0 0 16,0 0-1-16,0 9-1 0,0-9-3 0,0 0 2 0,0 0-1 15,0 0-24-15,0 0-25 0,0 0-39 0,0 0-40 16,0 0-45-16,18-6-44 0,-18 6-46 0,9-8-55 16,-3 3-57-16,-3 0-306 0,-3 5-728 0,6-10 322 15</inkml:trace>
        </inkml:traceGroup>
      </inkml:traceGroup>
    </inkml:traceGroup>
  </inkml:traceGroup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5:47:54.97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B87A1EC-8E6D-4106-8072-D6E98C2665AC}" emma:medium="tactile" emma:mode="ink">
          <msink:context xmlns:msink="http://schemas.microsoft.com/ink/2010/main" type="writingRegion" rotatedBoundingBox="15542,5162 15681,6659 14639,6755 14499,5259"/>
        </emma:interpretation>
      </emma:emma>
    </inkml:annotationXML>
    <inkml:traceGroup>
      <inkml:annotationXML>
        <emma:emma xmlns:emma="http://www.w3.org/2003/04/emma" version="1.0">
          <emma:interpretation id="{82991399-9566-4413-9E14-CDF4ED79FEC6}" emma:medium="tactile" emma:mode="ink">
            <msink:context xmlns:msink="http://schemas.microsoft.com/ink/2010/main" type="paragraph" rotatedBoundingBox="15542,5162 15681,6659 14639,6755 14499,525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91120BD-BE29-473B-A7CF-0FEDCC90BFC7}" emma:medium="tactile" emma:mode="ink">
              <msink:context xmlns:msink="http://schemas.microsoft.com/ink/2010/main" type="line" rotatedBoundingBox="15542,5162 15681,6659 14639,6755 14499,5259"/>
            </emma:interpretation>
          </emma:emma>
        </inkml:annotationXML>
        <inkml:traceGroup>
          <inkml:annotationXML>
            <emma:emma xmlns:emma="http://www.w3.org/2003/04/emma" version="1.0">
              <emma:interpretation id="{6DDD737F-55EC-4E13-8C97-2B65F8DA51B3}" emma:medium="tactile" emma:mode="ink">
                <msink:context xmlns:msink="http://schemas.microsoft.com/ink/2010/main" type="inkWord" rotatedBoundingBox="15542,5162 15681,6659 14639,6755 14499,5259"/>
              </emma:interpretation>
            </emma:emma>
          </inkml:annotationXML>
          <inkml:trace contextRef="#ctx0" brushRef="#br0">14013 3858 16 0,'9'-5'213'0,"-9"5"-12"0,0 0-12 0,0 0-11 0,0 0-10 16,0 0-8-16,0 0-10 0,0 0-8 0,0 0-16 16,0 0-13-16,0 0-11 0,0 0-11 15,0 0-9-15,0 0-8 0,-20-9-7 0,11 9-5 0,9 0-8 16,-22 0-4-16,8-3-8 0,-5 3-2 0,-2 0-4 16,0 0-1-16,-10 0-4 0,2 0-1 15,-4-1-5-15,1 2 3 0,-1-2-5 0,-1 1 2 16,1 0-7-16,-4-2 3 0,4 1-6 0,-2 0 2 0,-1-3-2 15,2 1 5-15,2 1-5 0,2-1 2 0,-1 1-2 16,-1-2 4-16,2 1-4 0,0 0 3 0,10 1-1 16,-2 0-4-16,2 1 5 0,1-3-2 0,6 3 0 15,-1-3 1-15,2 1 0 0,1 2-1 0,-1 0-3 16,5 1 2-16,7 0-4 0,-13-2 3 0,13 2-5 16,-9 0 0-16,9 0-1 0,-8-2 1 0,8 2-6 15,0 0 4-15,0 0-2 0,-14-1-1 0,14 1-1 16,0 0 1-16,0 0-1 0,0 0 4 0,0 0-5 15,-7 0 1-15,7 0-1 0,0 0 2 0,0 0-4 16,0 0 2-16,0 0-2 0,0 0 3 0,0 0-5 16,0 0 4-16,0 0 0 0,0 0 0 0,25 6-2 15,-13-5 0-15,0 4 2 0,1-3 1 0,5 4-2 0,4-4-2 16,-3 0 1-16,1 2 3 0,8 3-2 0,0-3-1 16,-1 1 0-16,1-1 1 0,-7-2-2 15,6 4 3-15,-6-2 1 0,-3 0-5 0,1-1 4 0,-2 3 0 16,-4-5-7-16,-2 2 5 0,-2 0-3 0,-1 3 0 15,-2-2-1-15,-1-1 0 0,-1 1-2 0,0 1 4 16,-4-5 0-16,-1 14-2 0,-2-6 4 0,-1 4-1 16,-5-2-1-16,-1 2 0 0,-4 3 2 0,0-1 0 15,-6 2 0-15,-2 1 3 0,3-1-4 0,-4 1 5 16,0-2-5-16,1 3 6 0,-1-3-7 0,4 3 2 0,-3-2 1 16,1 2-1-16,3-6 2 0,-3 5-2 15,1 2 0-15,1 0 0 0,4-6-1 0,2 1 1 16,0 0 0-16,0 1 1 0,3-3-2 0,0 3-3 0,2-2 8 15,-1 0-2-15,4-2-2 0,-1 0 2 0,0 0-1 16,3 1 3-16,0 1 2 0,-1 1-2 16,2-2 3-16,-1 0-6 0,2 0 7 0,-1 0-3 0,2 0 1 15,0 1-1-15,0-2 1 0,2 1 0 0,0 0 1 16,1 0 0-16,1 0 0 0,0-2 4 0,3 1-2 16,1-2 8-16,1 1 4 0,4 1 4 0,3 0-3 15,2-2 1-15,-3-1 1 0,6-1 3 0,4 0-2 16,3 0 3-16,1-2-6 0,2 1 2 0,1-2-3 15,4 0-2-15,1-3-5 0,-1 1 2 0,-1 1 0 16,1-3-4-16,0-1 1 0,4-1-4 0,-5 0 4 16,1 1-1-16,-2 0-1 0,2-4-1 0,-2 2-5 15,-3 1 2-15,-4-2-3 0,-5 3 5 0,-2 0-8 0,-1-1 1 16,-6-1-7-16,-1 2-7 0,-3 1-8 16,0 0-8-16,-9 0-19 0,12 0-22 0,-12 0-16 15,8 0-20-15,-8 0-20 0,0 0-24 0,0 0-22 0,0 0-24 16,0 0-233-16,0 0-463 0,0 0 205 0</inkml:trace>
          <inkml:trace contextRef="#ctx0" brushRef="#br0" timeOffset="741.58">13171 4834 218 0,'-1'-11'238'0,"1"11"-30"16,0 0-14-16,2-5-19 0,-2 5-28 0,0 0-19 15,0 0-26-15,0 0-20 0,0 0-29 0,0 0-33 16,0 0-24-16,0 0-31 0,0 0-31 0,0 0-37 16,0 0-124-16,11 13-245 0,-11-13 109 0</inkml:trace>
          <inkml:trace contextRef="#ctx0" brushRef="#br0" timeOffset="488.97">13135 4991 152 0,'0'0'249'16,"0"0"-22"-16,0 0-22 0,0 0-21 0,0 0-17 16,0 0-15-16,0 0-6 0,0 0-4 15,0 0-7-15,0 0-4 0,-15 11-9 0,15-11-2 0,-3 10-7 16,2-6-5-16,-2 4-1 0,3-8-7 0,-3 13-2 15,0-6-5-15,0 2-9 0,2-2-7 0,0 2-5 16,0 0-6-16,-1-2-6 0,2-7-6 0,-2 12-3 16,1-5-5-16,-1-1-3 0,2-6-6 0,0 12-5 15,0-12 2-15,-1 10-6 0,1-10-3 0,-1 9-11 16,1-9-15-16,1 8-18 0,-1-8-20 0,0 0-21 16,-1 9-17-16,1-9-23 0,0 0-29 0,0 0-29 15,0 0-23-15,0 0-35 0,0 0-200 0,0 0-451 16,0 0 200-16</inkml:trace>
          <inkml:trace contextRef="#ctx0" brushRef="#br0" timeOffset="944.87">13380 5020 78 0,'7'4'234'0,"-2"-1"-6"0,3-1-8 16,3-1-10-16,-2 1-12 0,2 1-10 0,1-1-10 16,2-1-9-16,-1-1-10 0,0 0-11 0,0 2-10 15,3-1-11-15,-5-1-12 0,3 0-16 0,-4 3-7 16,2-3-12-16,1 0-5 0,-4-3-6 0,2 3-10 15,-2 0-5-15,-9 0-13 0,15 0-7 0,-15 0-26 16,8 0-21-16,-8 0-22 0,0 0-27 0,10 0-27 16,-10 0-26-16,0 0-36 0,0 0-15 0,0 0-51 15,0 0-143-15,0 0-388 0,0 0 173 0</inkml:trace>
          <inkml:trace contextRef="#ctx0" brushRef="#br0" timeOffset="1384.21">13916 4991 236 0,'0'0'242'0,"0"0"-13"0,8 4-13 0,-8-4-10 16,0 0-18-16,0 10-11 0,0-10-5 0,-3 14-8 16,2-4-14-16,-2-1-9 0,2 1-6 0,-1 0-12 15,-1 1-11-15,1 5-7 0,-1-6-14 0,1-1-4 16,-1 4-13-16,0-1-5 0,1 0-5 0,-1 0-11 0,1 0-4 16,2-1-13-16,-5-3-18 0,3 2-19 0,1-1-26 15,0-4-25-15,1-5-26 0,-1 11-28 0,1-11-33 16,-2 7-33-16,2-7-70 0,0 0-145 0,0 0-419 15,0 0 185-15</inkml:trace>
          <inkml:trace contextRef="#ctx0" brushRef="#br0" timeOffset="1188.74">13372 5122 74 0,'9'10'242'15,"-9"-10"-9"-15,9 3-14 0,0-2-14 0,-1 1-19 0,1-1-18 16,0-1-15-16,-2 2-14 0,4-2-17 0,0 3-11 16,-2-3-18-16,0 3-18 0,0-2-23 15,-1 0-22-15,-1 2-32 0,0-2-35 0,-7-1-32 0,16 1-38 16,-8 1-53-16,1-4-129 0,-9 2-311 0,17-5 138 15</inkml:trace>
        </inkml:traceGroup>
      </inkml:traceGroup>
    </inkml:traceGroup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7:08:49.92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8332 3822 23 0,'0'0'91'0,"0"0"-1"0,0 0-9 16,0 0-9-16,0 0 1 0,0 0-11 0,0 0 0 0,0 0-11 15,0 0-1-15,0 0-7 0,4-3 2 16,-4 3-3-16,0 0 2 0,0 0-12 0,0 0 2 15,0 0 3-15,0 0-1 0,0 0 6 0,0 0-11 0,0 0 3 16,3-4-9-16,-3 4 6 0,0 0 0 16,0 0-5-16,0 0-2 0,0 0 0 0,0 0-2 15,0 0 0-15,0 0-6 0,0 0 2 0,0 0-2 0,0 0 1 16,0 0-5-16,0 0 2 0,0 0-9 16,0 0 3-16,0 0-1 0,0 0-1 0,0 0 0 0,0 0-1 15,0 0 1-15,0 0-1 0,0 0-2 0,0 0 0 16,0 0-4-16,0 0 8 0,0 0-7 15,0 0-1-15,0 0 2 0,0 0 2 0,0 0 0 0,0 0-6 16,0 0 1-16,0 0 1 0,0 0 1 16,0 0 2-16,0 0-1 0,0 0 7 0,0 0-8 0,0 0 2 15,0 0-7-15,0 0 6 0,0 0-7 0,0 0 7 16,6-1 0-16,-6 1-3 0,0 0 7 0,0 0-1 16,0 0-3-16,0 0 2 0,0 0-17 0,0 0 11 0,8 1-2 15,-8-1 8-15,0 0 2 0,9 1-4 16,-9-1 1-16,5 0-1 0,-5 0-5 0,7 1 2 15,-7-1 0-15,0 0 8 0,12-1-2 0,-12 1-2 0,7 0-2 16,-7 0-17-16,8 1 17 0,-8-1 5 0,9-1-2 16,-9 1 1-16,9 1-1 0,-6-1-1 15,-3 0-5-15,10 0 3 0,-10 0 7 0,7 2-17 0,-7-2 6 16,8 0 5-16,-8 0 1 0,6 0-1 0,-6 0-4 16,9 2 5-16,-9-2-2 0,8 0-2 0,-8 0-1 15,8 1 3-15,-3 0-5 0,-5-1 3 0,8 1 1 16,-8-1 1-16,11 0 0 0,-11 0-1 0,9 0-2 15,-4 0 5-15,-5 0-11 0,10 1 10 0,-10-1-2 16,9 0-5-16,-5 0 7 0,-4 0-1 0,11 0-2 16,-11 0 4-16,9 0-8 0,-9 0 3 0,7-1 7 15,-7 1-2-15,8 0-4 0,-8 0 8 0,6-1-4 16,-6 1-19-16,0 0 23 0,8 0 0 0,-8 0-3 16,0 0-3-16,11 0 1 0,-11 0-2 0,6-1 2 0,-6 1 0 15,6-1-1-15,-6 1 2 0,0 0-4 16,8-1 5-16,-8 1-3 0,8 0 3 0,-8 0 1 0,7-1-3 15,-7 1-3-15,0 0 7 0,9 0-12 16,-9 0 8-16,10 0-1 0,-10 0-5 0,7 0 5 0,-7 0 4 16,7-2-7-16,-7 2 8 0,0 0-2 0,11 0-3 15,-11 0-17-15,6 0 16 0,-6 0 3 0,8 0-1 16,-8 0 2-16,7 0 0 0,-7 0-3 0,5-1 1 16,-5 1-1-16,0 0 8 0,9 0-5 0,-9 0-1 15,8-1-4-15,-8 1-1 0,0 0 2 0,9-1 5 16,-9 1-5-16,7 0 5 0,-7 0-6 0,7 0 0 15,-7 0 0-15,6-2-1 0,-6 2 4 0,6 0 3 16,-6 0-9-16,0 0 9 0,8 0-7 0,-8 0 3 16,0 0-3-16,7-2-1 0,-7 2 4 0,0 0-1 15,0 0-1-15,9 0 5 0,-9 0-6 0,0 0 6 0,8 0-6 16,-8 0 3-16,0 0 2 0,8-1-2 0,-8 1-6 16,7 0 13-16,-7 0-9 0,8 0-2 15,-8 0 7-15,9-2-3 0,-4 2-5 0,-5 0 5 0,10 0-1 16,-10 0 4-16,8 0-4 0,-8 0-6 0,11 0 10 15,-6-1 4-15,-5 1-10 0,10-1 7 16,-5 0-3-16,-5 1-4 0,10 1 10 0,-4-1-12 0,-6 0 8 16,10 0-4-16,-10 0-1 0,10 1 5 0,-4-2 0 15,-6 1-7-15,8 1 0 0,-3-1 9 0,-5 0-10 16,10 0 7-16,-10 0-6 0,10 0 3 16,-5-1 1-16,-5 1 7 0,11 1-6 0,-7 0 0 0,-4-1 3 15,11 0-4-15,-5-1 0 0,0 2 0 0,-6-1-12 16,12 1 7-16,-6-1 9 0,1 0-2 0,0 0-2 0,-1 1 0 15,-6-1 0-15,14 0 3 0,-7 0-8 16,1 0 6-16,-1 0-8 0,-1 1 7 0,1-1-2 16,0 0-2-16,-7 0-4 0,14 0 2 0,-9 0-6 15,1 0 5-15,-6 0 7 0,12 0-4 0,-7 0-7 16,-5 0 9-16,12 0-4 0,-7 0 0 0,-5 0 3 0,12 0 3 16,-7 0-5-16,-5 0-1 0,9 0 6 0,-3 0-4 15,-6 0 3-15,12 0 3 0,-7 0-5 0,-5 0-2 16,10 0-2-16,-5-1 8 0,-5 1 3 0,10 0-2 15,-3 0-7-15,-7 0-1 0,8-1 5 0,-8 1 2 16,11 0 1-16,-7-1-4 0,-4 1 2 0,10 0 0 16,-3 0-6-16,-7 0 7 0,10 0-1 0,-4 0 2 15,-6 0-12-15,11-1 10 0,-2 1 4 0,-4 1-1 0,3-2-5 16,-8 1 5-16,10 0-5 0,-3 0 4 16,0 0-3-16,0 0 1 0,-7 0-5 0,13-1 7 15,-6 1-6-15,-7 0 5 0,12-1 3 0,-6 1-5 16,1 0 2-16,0 1 3 0,-1-1-3 0,-6 0-9 15,10 1 7-15,-3-1 1 0,-3 1 5 0,-4-1-6 16,10 0-3-16,-5 0-12 0,-5 0 21 0,14 1-8 16,-9-1 2-16,0 1 3 0,-5-1-1 0,9-1 1 0,-9 1 2 15,9 0-5-15,-9 0-4 0,8 0 11 16,-8 0-5-16,7 0 2 0,-7 0-6 0,9 1 6 16,-9-1-5-16,6 0 1 0,-6 0 6 0,7 0 1 0,-7 0-10 15,10 0 5-15,-10 0-6 0,7 0 0 0,-1 0 4 16,-6 0 1-16,7 1-6 0,-7-1 4 0,7 0 3 15,-7 0-1-15,9 0 2 0,-9 0 0 0,8 2-19 16,-8-2 18-16,9 0-2 0,-9 0 4 0,6 0 4 16,-6 0-8-16,7 0 2 0,-7 0-5 0,7 1 3 15,-7-1 2-15,10-1-1 0,-10 1 0 0,9 0-5 16,-9 0-7-16,8 1 8 0,-8-1-1 0,10-1-2 16,-10 1 4-16,8 0-5 0,-8 0-2 0,9 1-4 15,-6 0 3-15,-3-1 10 0,8 0-8 0,-8 0-1 0,9 0-4 16,-9 0 10-16,8 1-5 0,-8-1 3 0,9 0-3 15,-9 0 4-15,8 1-3 0,-3 0 8 16,-5-1-3-16,10 0-4 0,-10 0 6 0,9 0-6 0,-4 0 4 16,2 0-3-16,-7 0 4 0,12 0-2 0,-6 0-3 15,-1 0 4-15,2 0 12 0,-7 0-3 0,13 0-11 16,-7 0-9-16,2 0 15 0,0 0-2 0,-1 0 6 16,-1 2-5-16,1-2 5 0,0 0-11 0,0 0 13 15,0 0-11-15,1 0 4 0,1 0-2 0,-2 0 0 16,0 0-1-16,-1 0 1 0,2 0 2 0,1 0-5 15,-1 0 2-15,1 0 6 0,-1-2 8 0,0 2-10 16,2 0-3-16,-3 0 6 0,3 2-7 0,-1-4 0 16,-1 2 8-16,1 0-6 0,-1 0-3 0,2 0 7 15,-3 0-9-15,4 0-2 0,-1-1 11 0,-3 1-9 16,2 0 7-16,-1 0-2 0,1 0 1 0,1 1-3 16,-1-1 0-16,-1 0 2 0,1-1 0 0,-1 2 6 15,1-1-5-15,0 0-3 0,0 0 3 0,1 0 6 0,-2 0 0 16,2 0-4-16,-1 0-9 0,1 0 3 0,-2 2-1 15,1-2 2-15,1 0 6 0,-1 0-5 16,1 1 3-16,-2-1-6 0,1 0-6 0,1 0 4 16,-1 0-4-16,0 1 12 0,-1-1-5 0,1 0 0 0,1 0-1 15,-2 1 3-15,1-1-3 0,-1 0-1 16,1 0 5-16,-1 0 3 0,2-1-4 0,-3 2 1 0,0-1-1 16,1 0-5-16,-1 0 7 0,-1-1 1 0,3 1-5 15,-9 0 2-15,13-1-2 0,-7 0 8 0,-6 1-7 16,11 0 3-16,-11 0 2 0,9 0-4 0,-2 0 1 15,-7 0-1-15,7-2 5 0,-7 2 2 0,7 0-7 16,-7 0 9-16,9 0-3 0,-9 0-6 0,7 0 4 16,-7 0 1-16,0 0-3 0,8 0 6 0,-8 0-1 15,8-1-5-15,-8 1-3 0,9-1 6 0,-9 1 1 16,8 1-3-16,-8-1 0 0,9 0 1 0,-9 0 1 16,10-1-6-16,-5 0 3 0,-5 1-2 0,12 0 7 15,-7-1-8-15,-5 1 4 0,12 0-3 0,-3-1-5 0,-3 1 15 16,-6 0-2-16,11 0-4 0,-7-2-1 15,-4 2-10-15,12 2 6 0,-7-4 5 0,-5 2-3 16,10 0 2-16,-10 0 4 0,10 0-7 0,-5 2-1 16,-5-2 6-16,9-2-5 0,-9 2-2 0,10 0 8 0,-5 0-1 15,-5 0-3-15,9 0-1 0,-3 0-1 0,-6 0 1 16,10 0-1-16,-3-1 8 0,-7 1-8 16,8 0 1-16,-8 0 3 0,11 0 3 0,-3-1 4 0,-8 1-9 15,12 0 1-15,-6 0-4 0,-6 0 7 0,11-1-14 16,-4 1 9-16,-7 0-3 0,11 0 10 0,-4 0-2 15,-7 0-5-15,10 0 1 0,-5 0 1 0,-5 0 3 16,12 0-4-16,-8 0-1 0,2-1-1 0,-6 1 5 16,10 1 0-16,-5 0 1 0,-5-1-14 0,10-1 11 15,-3 1-9-15,-7 0 10 0,10 0-11 0,-5 0 9 16,-5 0-6-16,10 0 4 0,-4 0 3 0,-6 0 1 16,12-1-1-16,-7 1-2 0,1-1-5 0,-6 1 6 15,12-1 5-15,-6 1-3 0,-6 0 5 0,11 0-10 16,-5 0 1-16,-6 0 1 0,8 0 5 0,-2-1-9 15,-6 1 4-15,10 0-3 0,-4 0 5 0,-6 0-4 0,9 0 6 16,-4 0-4-16,-5 0-2 0,12 0 8 16,-12 0-9-16,11 0 4 0,-11 0-4 0,9 0 9 0,-4 0 0 15,-5 0-3-15,12 0-4 0,-6 0 7 0,0 0-5 16,-6 0-5-16,11 0-2 0,-11 0 8 16,11 0-1-16,-6-2 0 0,-5 2 0 0,12 0-4 0,-7 0 2 15,-5 0 0-15,11-1 4 0,-4 1 0 0,-7 0-6 16,10 0-3-16,-5 0 8 0,-5 0-4 0,10-1-2 15,-10 1 7-15,9 0-7 0,-3 0 5 0,-6 0 2 16,10-2 1-16,-5 4-3 0,-5-2 0 0,10 0-4 16,-4 1 3-16,-6-1-4 0,10 0 3 0,-10 0 3 15,10 0-4-15,-5 0 7 0,-5 0-10 0,11 0 5 16,-7 1-7-16,-4-1 3 0,9 0-4 0,-9 0 5 16,10 0-3-16,-3 2 4 0,-7-2 5 0,9 0-6 15,-5 0 3-15,-4 0-4 0,10 1 7 16,-10-1-12-16,9 0 17 0,-4 0-7 0,1 1-7 0,-6-1 3 15,9 0 0-15,-3 0 9 0,-6 0-13 0,10 1 7 16,-6-1 8-16,-4 0-6 0,11 1-4 0,-6-1 7 16,3 1-12-16,-3 0 9 0,-5-1 0 0,11-1 1 0,-5 2 2 15,-6-1-1-15,10-1-1 0,-2 0 3 0,-2 1-3 16,2 1-3-16,-2-1-2 0,-6 0-2 16,12-1 7-16,-4 1-1 0,-2 0 0 0,0 0-5 15,-6 0 5-15,13 0-5 0,-7 0 8 0,-6 0-3 0,14-1 1 16,-8 1 4-16,1 0-6 0,-7 0-3 0,11 0 6 15,-5-1-1-15,-6 1 1 0,11 0-8 0,-5 0 7 16,0 1 5-16,-6-1-5 0,13 0-2 0,-6-1-1 16,-1 2 2-16,-6-1-6 0,11-1 12 0,-4 2-7 15,1-2 1-15,-1 2-4 0,1-2 1 0,0 2 6 16,-2-1-9-16,-6 0 7 0,11-1-1 0,-3 1-3 16,-1 0 1-16,1 0 0 0,-1 0-6 0,-7 0 10 15,12-1-2-15,-5 1-1 0,-1 0 2 0,1 0-3 16,-1-1 5-16,2 1-6 0,-8 0 2 0,13 0-3 0,-5-2-1 15,-2 2 7-15,0-1 0 0,3 1-3 16,-9 0 5-16,12 0-5 0,-5 0-5 0,-1 0 7 16,1 0-7-16,0 0 12 0,-1 0-9 0,-6 0 6 15,11 0-8-15,-5 0 5 0,-6 0 0 0,12 0 1 0,-7 0-5 16,-5 0-3-16,12 0 3 0,-5 0 7 16,-3-1-5-16,-4 1 4 0,13-2 0 0,-6 2-3 15,-7 0 2-15,14-1-4 0,-7 1 2 0,-1 0 7 0,-6 0-10 16,11 0 4-16,-4 0-5 0,-2 1 1 0,-5-1 4 15,13-1-1-15,-7 1 2 0,-6 0 5 0,11 0-8 16,-3 0 1-16,-8 0-5 0,12 0 3 0,-7 0 3 16,-5 0 2-16,11 0 0 0,-6 0-5 0,-5 0-1 15,10 0 6-15,-3 0 4 0,-7 0-9 0,9 0-6 16,-9 0 5-16,10 0 5 0,-4 0-1 0,1-2 1 16,0 2 3-16,-1-1-3 0,-6 1 6 0,14 0-10 15,-7 0-7-15,1-1 5 0,-2 1 2 0,2 0 2 16,1-1-2-16,-2 0 2 0,1 1-5 0,1 0 9 15,1 0-1-15,-2-2 4 0,1 2-13 0,0 0 8 0,0-1-2 16,1 1-5-16,-1 0 7 0,0 0 3 16,1-3 0-16,0 4-4 0,1-2-8 0,-3 0 1 15,2 1 3-15,1 0 2 0,-1 0 5 0,0 0 1 16,1-2-1-16,1 2 1 0,-2 0-4 0,2 0 1 16,0 0-2-16,-3 0 2 0,1 0-3 0,-1 0-6 0,2-1 5 15,-3 0 5-15,2 1-11 0,0 0 3 0,0-1 10 16,0 1-3-16,0 0 7 0,0 0-5 0,-2 0-8 15,0-1 6-15,1 1-3 0,1 0 6 0,-2 0-9 16,2 0 1-16,-1 0 2 0,-1 1 1 0,0-2-6 16,1 1 13-16,-1 1-7 0,1-2 0 0,1 2 3 15,-2-2-8-15,-1 1 4 0,2-1-5 0,-1 0 10 16,1 1-3-16,-1 0 8 0,0-1-27 0,-1 1 21 16,2 0-7-16,1 0 4 0,-2 0-9 0,1 0 14 15,1-2-4-15,-2 2-1 0,2 0-4 0,-2 0 4 16,1 0 1-16,-1 0-2 0,1 0 3 0,-1 0 1 15,-1-1-5-15,3 1 4 0,-3 0-5 0,2 0 4 16,0-1 5-16,-3 2 1 0,2-1-11 0,2-1 1 16,-3 1 1-16,2 0 0 0,-1 0-2 0,-1 0 10 15,2 0-9-15,1 1 6 0,-2 0 0 0,2-2-6 0,-2 1 2 16,2 0-4-16,-1 1 7 0,-1-1-4 0,3 0 5 16,-2 0-4-16,-1 0 1 0,2 0-1 15,1 0 2-15,-2 0 2 0,1 0-2 0,-2 0 0 16,3 0-5-16,-1 0 9 0,0 0-4 0,-1-1 5 0,0 0-13 15,1 1 10-15,0 0 5 0,-1-1-6 0,-1 0 0 16,1 1 0-16,0 0-8 0,-2-1-1 16,2 1-3-16,-1-2 15 0,-1 3-9 0,0-1 4 0,2-1 3 15,-9 1-6-15,11 0-6 0,-5 0 11 0,-6 0 0 16,9 0-3-16,-9 0 2 0,8 0 3 0,-8 0-6 16,8 0 4-16,-8 0 6 0,8 0-3 0,-8 0-2 15,5-2 9-15,-5 2-14 0,0 0 11 0,8 0-8 16,-8 0 3-16,0 0-1 0,0 0-2 0,8 0 4 15,-8 0 3-15,0 0-7 0,0 0 1 0,0 0-2 16,6 0 5-16,-6 0-2 0,0 0 0 0,0 0 3 16,0 0-3-16,0 0-1 0,0 0 8 0,0 0 0 15,0 0-1-15,0 0 2 0,7 0-1 0,-7 0-2 16,0 0 8-16,0 0 1 0,0 0-3 0,0 0-3 0,0 0 1 16,0 0 1-16,0 0-4 0,0 0 9 15,0 0-3-15,0 0-3 0,0 0 3 0,0 0 1 16,0 0-1-16,0 0-5 0,0 0 1 0,0 0-16 0,0 0 22 15,0 0 2-15,0 0-1 0,0 0 1 0,0 0 1 16,0 0-4-16,0 0-3 0,0 0 3 0,0 0 1 16,0 0-4-16,0 0 4 0,0 0-8 0,0 0-3 15,0 0 2-15,0 0-2 0,0 0-2 0,0 0 3 16,0 0 2-16,0 0 0 0,0 0-3 0,0 0 5 16,0 0-11-16,0 0 6 0,-14-7-1 0,14 7 0 15,0 0-4-15,0 0 3 0,-5-4 0 0,5 4-5 16,0 0 10-16,-6-2-7 0,6 2-4 0,0 0 4 15,-6-3-4-15,6 3 1 0,0 0 1 0,-8-1-1 16,8 1-1-16,-6-3 2 0,6 3-2 0,0 0 2 16,-7-2-3-16,7 2 4 0,-5-2-4 0,5 2 2 15,0 0 3-15,-7-3-1 0,7 3-1 0,0 0 2 0,-5-2 0 16,5 2-1-16,0 0 2 0,0 0-8 16,0 0 2-16,0 0 7 0,-7-2-7 0,7 2 5 15,0 0 1-15,0 0-8 0,0 0 8 0,0 0-1 0,-5 0 3 16,5 0-7-16,0 0 2 0,0 0 0 0,-7-3-2 15,7 3-2-15,0 0 7 0,0 0-10 0,-5-2 7 16,5 2 2-16,0 0-3 0,-7-2 2 0,7 2-2 16,0 0 4-16,-7-2-6 0,7 2 0 0,-3-3 2 15,3 3 3-15,0 0 3 0,0 0-10 0,-5-2 9 16,5 2 1-16,-4-4-1 0,4 4-3 0,0 0 5 16,-6-2 1-16,6 2-6 0,0 0 5 0,-6-2-4 15,6 2 1-15,0 0-12 0,-4-3 16 0,4 3-7 16,0 0 2-16,0 0 1 0,0 0-3 0,-6-3-1 15,6 3 2-15,0 0 5 0,0 0-4 0,0 0-3 0,0 0-1 16,0 0 2-16,-7-1 0 0,7 1-2 16,0 0 0-16,0 0 1 0,0 0 2 0,0 0-1 0,0 0 4 15,0 0-3-15,0 0 3 0,0 0-3 0,0 0 0 16,-8 0-3-16,8 0 2 0,0 0-2 16,0 0-3-16,0 0 6 0,0 0 1 0,0 0-12 15,0 0 10-15,0 0 6 0,0 0-5 0,0 0 2 0,0 0-4 16,0 0 3-16,0 0-1 0,0 0 1 0,0 0-3 15,0 0 3-15,0 0-1 0,0 0-2 0,0 0-1 16,0 0 6-16,0 0 5 0,0 0-11 0,0 0 4 16,0 0 3-16,0 0-14 0,0 0 6 0,0 0 4 15,0 0 2-15,0 0-3 0,16 6 0 0,-16-6 5 16,0 0-2-16,0 0 0 0,8 1 0 0,-8-1 1 16,4 2-5-16,-4-2-2 0,0 0 3 0,7 0-3 15,-7 0 5-15,4 2 2 0,-4-2-8 0,5 3 4 16,-5-3-3-16,5 1 8 0,-5-1 3 0,5 1-2 15,-5-1-4-15,6 3-1 0,-6-3 4 0,7 3-10 0,-7-3 7 16,5 1-2-16,-5-1-2 0,6 1-2 16,-6-1 5-16,5 2 4 0,-5-2-2 0,6 3-3 0,-6-3-4 15,5 1 11-15,-5-1-21 0,7 1 17 0,-7-1 1 16,5 2-2-16,-5-2-5 0,0 0 5 0,5 3-3 16,-5-3 3-16,6 2-7 0,-6-2 14 0,0 0-17 15,7 1 6-15,-7-1 9 0,0 0-6 0,6 1 1 16,-6-1-1-16,4 3-2 0,-4-3 6 0,0 0-2 15,6 0-2-15,-6 0-2 0,0 0 6 0,6 1-6 16,-6-1 1-16,0 0-2 0,5 2 6 0,-5-2 2 16,0 0-5-16,0 0 0 0,7 0-1 0,-7 0-3 15,0 0 5-15,0 0 0 0,7 0 2 0,-7 0 0 16,0 0-4-16,0 0 0 0,0 0-3 0,0 0 1 16,7 0 2-16,-7 0 6 0,0 0-6 0,0 0 0 15,8 0 0-15,-8 0-6 0,0 0 6 0,0 0 0 0,7 0 2 16,-7 0-4-16,0 0 5 0,0 0 2 0,0 0-4 15,6 1-3-15,-6-1 1 0,0 0 0 16,0 0 2-16,0 0-6 0,0 0 9 0,0 0-3 0,0 0-1 16,0 0 1-16,0 0-2 0,0 0 6 0,0 0-4 15,0 0 4-15,0 0 2 0,0 0 0 0,0 0 0 16,0 0 3-16,0 0-1 0,0 0 3 0,0 0 5 16,0 0-3-16,0 0-3 0,0 0 1 0,0 0 4 15,0 0-3-15,0 0-1 0,0 0 1 0,0 0 1 16,0 0-2-16,0 0-5 0,0 0-2 0,0 0 2 15,0 0 4-15,0 0-6 0,0 0 1 0,0 0 3 16,0 0-6-16,-20 3 6 0,20-3-2 0,-7 2 4 16,7-2 4-16,-6 3-6 0,6-3-6 0,-7 3 3 15,7-3 1-15,-7 2-3 0,3 0 10 0,4-2-1 16,-7 3-4-16,2-2 2 0,5-1 1 0,-8 3-6 16,8-3 2-16,-6 3 4 0,3-1-2 0,3-2-4 15,-6 2-10-15,6-2 10 0,-6 4 3 0,3-2 0 0,3-2 0 16,-6 2 1-16,6-2-1 0,-6 4-1 15,6-4 0-15,-4 3 1 0,4-3-3 0,-5 3-2 16,5-3 1-16,-5 3 0 0,5-3 1 0,-4 4-1 0,4-4 1 16,-5 3 1-16,5-3 0 0,-4 5-3 0,4-5 0 15,-3 2-1-15,3-2-1 0,0 0 4 0,-7 5 1 16,7-5 0-16,-3 2 2 0,3-2-3 0,0 0 8 16,-4 4 0-16,4-4 0 0,0 0 3 0,-4 3-4 15,4-3 1-15,0 0 1 0,0 0 2 0,0 0 1 16,0 0 0-16,0 0-1 0,0 0-1 0,0 0 5 15,-3 3-10-15,3-3 5 0,0 0-5 0,0 0 0 16,0 0-1-16,0 0 3 0,0 0-5 0,0 0-2 16,0 0 0-16,0 0-7 0,0 0-11 0,0 0-19 0,0 0-37 15,0 0-24-15,0 0-41 0,0 0-56 16,0 0-150-16,0 0-367 0,18-5 162 0</inkml:trace>
  <inkml:trace contextRef="#ctx0" brushRef="#br0" timeOffset="11924.92">13775 3572 81 0,'0'0'124'16,"0"0"-17"-16,0 0 1 0,4-4-12 0,-4 4-9 15,0 0-6-15,0 0-13 0,0 0 1 0,0 0-6 16,4-5-6-16,-4 5-1 0,0 0-7 0,0 0-4 15,0 0 2-15,0 0-1 0,3-3-6 0,-3 3-3 16,0 0-3-16,0 0 0 0,0 0-2 0,0 0 0 16,0 0-10-16,0 0-1 0,0 0-1 0,0 0 2 15,0 0 0-15,0 0 2 0,0 0-3 0,0 0-3 16,1-6-1-16,-1 6-5 0,0 0 1 0,0 0 5 16,0 0-4-16,0 0-3 0,0 0-1 15,0 0 0-15,0 0 0 0,0 0 1 0,-4-9-8 0,4 9 1 16,0 0 1-16,0 0-1 0,0 0 2 0,-3-4 0 0,3 4 1 15,0 0-1-15,0 0-5 0,-4-5 2 16,4 5-6-16,0 0 0 0,0 0 7 0,-5-3 1 16,5 3-2-16,0 0-1 0,0 0 4 0,0 0-10 0,-7-2 5 15,7 2 2-15,0 0-5 0,0 0 7 0,-4-2-3 16,4 2-5-16,0 0-2 0,-6-2 5 0,6 2 1 16,0 0-1-16,0 0-8 0,-8-2 13 0,8 2-3 15,0 0 3-15,-7 0-7 0,7 0-1 0,0 0 1 16,0 0 2-16,-10 0-1 0,10 0 1 0,0 0 0 15,-8 2-4-15,8-2 4 0,-7 0 1 0,7 0 3 16,-6 1-5-16,6-1 3 0,-7 1-3 0,7-1 3 16,-8 1-2-16,8-1 1 0,-6 1-4 0,6-1 5 15,0 0 1-15,-8 0-5 0,8 0 4 0,-6 1 0 16,6-1-1-16,0 0 2 0,0 0-3 0,-9 1-5 0,9-1 5 16,0 0 1-16,-6 1 1 0,6-1 3 15,0 0-7-15,0 0 4 0,-6 2-2 0,6-2 0 16,0 0-1-16,0 0 4 0,-6 1-1 0,6-1 2 0,0 0 4 15,0 0-5-15,-5 1-1 0,5-1 4 0,0 0-5 16,0 0 5-16,0 0-2 0,-6 3 1 0,6-3-4 16,0 0 2-16,0 0 3 0,-3 4-4 0,3-4-1 15,0 0 3-15,-4 2-2 0,4-2 2 0,0 0 3 16,0 0-18-16,-4 5 16 0,4-5-1 0,-2 4-2 16,2-4 1-16,0 0 5 0,-3 6-3 0,3-6-3 15,-2 3 4-15,2-3 1 0,-3 6 1 0,3-6-6 16,-3 4-4-16,3-4 5 0,0 0 0 0,-4 6-2 15,4-6 3-15,-1 6 0 0,1-6 3 0,-1 5-6 0,1-5-1 16,0 0 3-16,-3 6-1 0,3-6-1 16,0 0 4-16,0 6-2 0,0-6-5 0,0 0 8 15,-1 8 8-15,1-8-4 0,0 0-1 0,-2 5-3 0,2-5-1 16,0 0-5-16,-1 5 2 0,1-5 1 0,0 0 1 16,-1 7 2-16,1-7-2 0,0 0 2 15,-2 7-2-15,2-7 0 0,0 0 2 0,-1 5-3 16,1-5 3-16,0 0-2 0,1 8-1 0,-1-8-1 0,0 0 3 15,0 6-2-15,0-6-1 0,1 5 5 0,-1-5-3 16,0 0-4-16,-1 7 5 0,1-7-2 0,0 0-3 16,1 5 5-16,-1-5-5 0,0 0-1 0,1 7 0 15,-1-7 2-15,2 6 2 0,-2-6-1 0,2 5 0 16,-2-5-2-16,0 0-1 0,0 0 5 0,2 6-1 16,-2-6-3-16,0 0 2 0,3 5 0 0,-3-5 3 15,1 4-1-15,-1-4-3 0,3 5-1 16,-3-5 1-16,0 0-2 0,0 0 1 0,1 5 4 0,-1-5-6 0,0 0 4 15,4 5 1-15,-4-5-1 0,2 5 1 16,-2-5-3-16,3 3 1 0,-3-3 1 0,0 0 3 16,4 4-1-16,-4-4-2 0,3 2-3 0,-3-2 2 15,4 5 2-15,-4-5 0 0,4 2 1 0,-4-2-6 16,0 0 4-16,6 2 0 0,-6-2-2 0,4 4 1 16,-4-4 0-16,5 4 2 0,-5-4-1 0,5 3-1 15,-5-3-1-15,5 2 2 0,-5-2 0 0,6 2 2 0,-6-2-2 16,6 3-3-16,-6-3 3 0,6 2 0 0,-6-2-3 15,8 2 3-15,-4-2 0 0,-4 0 1 0,9 0-2 16,-4 1 2-16,-5-1 0 0,9 0-2 0,-9 0 0 16,10 0-4-16,-10 0 2 0,10-1 3 0,-5 1 0 15,-5 0-4-15,8 0 2 0,-8 0 4 0,8-2-1 16,-8 2 0-16,7-1-3 0,-7 1 3 0,7-3-4 16,-7 3 2-16,5 0 2 0,-5 0-3 0,0 0 3 15,6-2 1-15,-6 2 0 0,0 0 6 0,4-2 3 16,-4 2 2-16,0 0 1 0,0 0 1 0,0 0 3 0,0 0-2 15,0 0 3-15,4-3 3 0,-4 3-2 16,0 0 0-16,0 0 0 0,0 0 0 0,0 0-2 16,0 0 1-16,0 0-1 0,0 0 7 0,3-5-6 0,-3 5-1 15,0 0-4-15,0 0 4 0,0 0-6 0,0 0 2 16,0 0-5-16,0 0-1 0,0 0 1 0,0 0-7 16,0 0-9-16,0 0-15 0,0 0-24 0,0 0-14 15,0 0-33-15,0 0-24 0,0 0-33 0,0 0-38 16,0 0-144-16,0 0-357 0,0 0 158 0</inkml:trace>
  <inkml:trace contextRef="#ctx0" brushRef="#br0" timeOffset="12702.29">13880 3749 95 0,'0'0'114'0,"0"0"-5"0,0 0-9 0,0 0-7 0,0 0-4 16,9-15 2-16,-9 15-15 0,0 0 0 0,2-4-7 16,-2 4-7-16,0 0-4 0,5-5 5 0,-5 5 0 15,1-4-4-15,-1 4-2 0,0 0-8 0,5-4 2 16,-5 4-5-16,0 0-1 0,2-5 1 0,-2 5 4 15,0 0-5-15,2-6 2 0,-2 6 0 0,0 0-5 16,0 0-2-16,4-3 2 0,-4 3-1 0,0 0-3 16,0 0-5-16,0 0-3 0,0 0-4 0,0 0 0 15,0 0-3-15,3-4-4 0,-3 4-1 0,0 0-4 16,0 0-1-16,0 0-3 0,0 0 3 0,0 0-3 16,0 0 0-16,0 0-2 0,0 0 0 0,0 0-1 15,0 0-2-15,0 0 1 0,0 0-3 0,0 0 2 16,0 13 6-16,0-13-4 0,0 0 3 0,0 8 2 15,0-8 1-15,-1 7-4 0,1-7 5 0,0 0 12 0,0 8 5 16,0-8-1-16,0 7-1 0,0-7 1 0,-1 7 4 16,1-7-4-16,2 7 1 0,-2-7 1 0,-1 7-4 15,1-7 1-15,-3 8 6 0,3-8 2 0,0 8-4 16,0-8 0-16,0 8-6 0,0-8-4 0,0 6 3 16,0-6-4-16,0 8 2 0,0-8-1 15,2 9 0-15,-2-9-3 0,1 7-1 0,-1-7 0 0,1 7-5 16,-1-3-1-16,0-4 0 0,2 9 0 0,-2-9-5 15,2 5 5-15,-2-5-3 0,3 7 3 0,-1-4-2 16,-2-3 2-16,3 5-1 0,-3-5 3 16,4 7-4-16,-4-4-2 0,0-3-1 0,0 0 0 0,3 7 0 15,-3-7-1-15,0 0-1 0,2 4-1 0,-2-4 0 16,0 0 2-16,1 4-4 0,-1-4 2 0,0 0-2 16,0 0 4-16,0 0-3 0,0 0-2 0,0 0 2 15,0 0 1-15,1 6-11 0,-1-6-1 0,0 0-6 16,0 0-8-16,0 0-14 0,0 0-24 0,0 0-28 15,0 0-22-15,0 0-19 0,0 0-35 0,0 0-25 16,0 0-213-16,0 0-432 0,0 0 192 0</inkml:trace>
  <inkml:trace contextRef="#ctx0" brushRef="#br0" timeOffset="13776.76">14167 3579 84 0,'0'0'114'0,"0"0"-8"0,0 0-13 16,0 0 2-16,0 0-4 0,10 13-5 0,-10-13-1 16,3 3-9-16,-3-3-10 0,6 4 11 15,-6-4-8-15,3 4-2 0,1-1 1 0,-4-3-4 16,4 7-7-16,-1-4 3 0,0-1-5 0,-3-2-3 15,7 6-2-15,-4-2 1 0,-1 0-1 0,3-2 0 0,-3 3-5 16,1-1 6-16,1 0 1 0,-1 1 0 16,1 0-4-16,-1 0 4 0,2-2-5 0,-1 1-1 15,-1 1 2-15,1-1 4 0,-1-1 0 0,-2 1-3 0,2 1-3 16,0-1-1-16,1-1 0 0,-1 1 0 0,1-1 0 16,0 1 2-16,0-2-9 0,1 1-2 0,-1 0-5 15,0 0-4-15,0-2-1 0,2 2-3 0,-2 1-1 16,0-2-4-16,-4-2-1 0,9 3-1 0,-6-2-2 15,-3-1-1-15,4 2-2 0,-4-2 2 0,5 3-1 16,-5-3-2-16,0 0-1 0,0 0-1 0,5 3 1 0,-5-3-5 16,0 0-5-16,0 0 0 0,0 0-7 0,0 0-6 15,0 0-14-15,0 0-14 0,0 0-13 16,0 0-15-16,0 0-11 0,0 0-15 0,0 0-14 16,0 0-12-16,0 0-21 0,-16-9-20 0,16 9-163 0,-4-6-354 15,4 0 157-15</inkml:trace>
  <inkml:trace contextRef="#ctx0" brushRef="#br0" timeOffset="14231.91">14359 3597 51 0,'0'0'103'0,"-6"4"-5"16,6-4 2-16,-5 4-4 0,2-1-10 0,3-3-1 16,-7 5-8-16,3-2 2 0,1 0 1 0,-3 0-6 15,1 3 3-15,-1-2-5 0,0 1-2 0,1 0-1 16,-2 0-4-16,0 2 2 0,1-3-4 15,-1 1-4-15,0 3-5 0,1-3 1 0,-1 2 4 0,0-2-2 0,2 1-5 16,-1 0-4-16,-1 0 3 0,0 0-6 16,3-1-1-16,-2-2-4 0,2 2-3 0,0-1-3 15,1-1-2-15,-2 0 2 0,3 1-2 0,2-4-2 16,-7 7-3-16,4-4-4 0,3-3 1 0,-7 5-1 16,4-3-4-16,3-2-1 0,-3 3-2 0,3-3 1 15,0 0-6-15,-6 4 2 0,6-4-2 0,0 0-1 0,-4 3-1 16,4-3 0-16,0 0 0 0,0 0 1 0,0 0-3 15,-5 4-7-15,5-4-7 0,0 0-5 0,0 0-18 16,0 0-5-16,0 0-20 0,0 0-11 0,0 0-13 16,0 0-30-16,0 0-34 0,0 0-35 0,0 0-109 15,0 0-310-15,0 0 138 0</inkml:trace>
  <inkml:trace contextRef="#ctx0" brushRef="#br0" timeOffset="14700.85">14139 3687 100 0,'0'0'116'0,"0"0"-14"0,0 0-8 0,0 0-10 0,0 0-8 15,0 0-1-15,0 0-3 0,0 0-9 0,0 0-1 16,0 0-5-16,16-6 0 0,-16 6-6 15,0 0-5-15,8-2-4 0,-8 2-2 0,9 0 2 16,-9 0-9-16,10-1 3 0,-3 1 0 0,-7 0-1 16,12 0 3-16,-3-2-8 0,-2 2-1 0,1-1-1 15,1 1-3-15,-2 0-6 0,1 0-1 0,1 0-2 0,-2 0 3 16,-2 1-6-16,2-1 0 0,0 0-1 0,2 2 0 16,-9-2-5-16,10 0 2 0,-6 0 0 0,-4 0-1 15,10 1-3-15,-10-1 1 0,7 0-5 0,-7 0 8 16,5 2-11-16,-5-2-5 0,0 0-16 0,0 0-18 15,9 0-21-15,-9 0-19 0,0 0-17 0,0 0-125 16,0 0-239-16,0 0 106 0</inkml:trace>
  <inkml:trace contextRef="#ctx0" brushRef="#br0" timeOffset="15251.22">14624 3569 123 0,'-6'3'158'16,"-1"1"-11"-16,1 2-10 0,-1-1-7 0,2 2-9 15,-2-3-8-15,1 2-4 0,-1 2 1 0,3-1-10 16,1-1-5-16,-3 1 1 0,2 0-7 0,1 1-4 16,2-1 5-16,0 0-6 0,-1 1-2 0,2-1 0 0,0 1-2 15,3 0-6-15,0-1 2 0,-2 1 1 0,2-2-10 16,0 0-5-16,0 1-5 0,-2-1-4 15,2 0-5-15,1-1-9 0,-1 1-2 0,0 0 0 0,1-2-6 16,-1 0-5-16,1 0-1 0,-1 0-11 0,0-1-12 16,-1 0-20-16,1 1-17 0,-3-4-19 15,4 4-23-15,-4-4-26 0,5 3-27 0,-5-3-28 0,5 2-34 16,-5-2-140-16,0 0-359 0,10-3 159 0</inkml:trace>
  <inkml:trace contextRef="#ctx0" brushRef="#br0" timeOffset="15905.98">14760 3649 16 0,'0'0'117'15,"0"0"-2"-15,0 0 8 0,0 0-5 0,0 0-3 16,0 0-3-16,0 0-2 0,0 0-3 0,0 0-4 0,0 0-3 16,0 0 6-16,-5 19 3 0,3-15-20 15,2-4 1-15,-1 7-3 0,-2-2-7 0,3-5-8 16,-3 10-6-16,2-6-5 0,0 1-6 0,1-5 0 16,-5 7-6-16,5-3-4 0,0-4-3 0,-1 7-7 0,1-7-2 15,-3 7-5-15,3-7 0 0,-1 6-6 0,1-6 2 16,-3 5-5-16,3-5 1 0,-3 4-4 0,3-4-1 15,0 0-4-15,0 0 0 0,0 0 0 16,0 6-1-16,0-6 1 0,0 0-1 0,0 0-2 0,0 0-6 16,0 0 2-16,0 0-4 0,0 0 0 0,0 0-3 15,0 0-1-15,0 0 1 0,0 0-7 0,7-17-1 16,-4 12 3-16,0 0-6 0,2 0 1 0,0 0 1 16,-1-2 2-16,0 1-14 0,3-1 1 0,-3 2 1 15,3-3-1-15,-1 3 4 0,-2-1 3 0,3 1 1 16,-1-1 1-16,-2 3 2 0,0-2 2 0,-1 2 1 15,3-1 3-15,-1 1-4 0,-2 0 3 0,-3 3-1 16,7-6 2-16,-7 6 1 0,6-3 0 0,-6 3 5 16,4-3-5-16,-4 3 2 0,6-2 0 0,-6 2-1 15,0 0 2-15,0 0 1 0,5-2-1 0,-5 2 2 16,0 0 2-16,0 0-2 0,0 0 0 0,0 0 10 0,0 0 0 16,7 4 4-16,-7-4 0 0,2 5 10 0,-2-5-4 15,1 7 6-15,-1-7 5 0,0 7 4 0,0-7 2 16,0 11 6-16,-1-7 1 0,1-4 3 15,-2 10-4-15,2-6 4 0,2 2-6 0,-2-6 0 16,-2 10-4-16,2-4-4 0,0-6 0 0,-1 9-2 0,1-9-6 16,0 7 0-16,0-7 1 0,0 9-5 0,0-9-5 15,0 8 1-15,0-8-1 0,0 5-5 0,0-5-9 16,0 0-11-16,0 7-22 0,0-7-20 0,0 0-25 16,0 0-27-16,-1 6-30 0,1-6-34 0,0 0-51 15,0 0-141-15,0 0-389 0,0 0 173 0</inkml:trace>
  <inkml:trace contextRef="#ctx0" brushRef="#br0" timeOffset="16270.89">15059 3678 112 0,'4'-2'149'0,"-4"2"-2"0,14-2 0 0,-7 2-15 0,2-2-10 16,-1 1-6-16,-1-1-2 0,2 1-5 0,0-2-11 15,0 3-8-15,1-2-1 0,-2 0-2 0,1 0 0 16,0 1-10-16,-1 0-5 0,1 0-2 0,1 0-7 15,-1 0-4-15,-1-1-5 0,-1 0-9 0,0 1 0 16,-1-1-4-16,0 2-7 0,-6 0-1 0,9-1-4 16,-9 1-4-16,8-3-5 0,-8 3-1 0,0 0-8 15,8 0-11-15,-8 0-13 0,0 0-12 0,6-2-23 16,-6 2-9-16,0 0-28 0,0 0-12 0,0 0-26 16,0 0-17-16,0 0-145 0,0 0-309 0,0 0 137 15</inkml:trace>
  <inkml:trace contextRef="#ctx0" brushRef="#br0" timeOffset="16660.9">15155 3575 104 0,'0'0'166'0,"0"0"-16"0,0 0-10 16,0 0-16-16,0 0-9 0,0 0-16 0,0 0-8 16,0 0-8-16,0 0 12 0,0 0-12 0,0 0-1 15,0 0 10-15,0 0 4 0,0 0-6 0,0 0 0 16,2 21 5-16,-2-16-6 0,0-5-2 0,-1 9-4 16,0-1-4-16,1-1-2 0,-2-1 2 0,1 2-9 15,-1-2-4-15,0 1-3 0,0 0-6 0,0-1-1 16,-1 0-2-16,1-1-7 0,2-5 2 0,-1 11-5 15,-1-7-4-15,1 1-3 0,1-5 0 16,-1 9-8-16,0-5 0 0,1-4-4 0,-4 8-5 0,4-8-1 16,0 8-1-16,0-8-1 0,0 5-3 0,0-5-1 15,-2 5-4-15,2-5-6 0,-1 6-11 0,1-6-17 16,-1 5-15-16,1-5-17 0,0 0-19 0,-3 6-19 16,3-6-20-16,0 0-11 0,0 0-23 0,0 0-30 15,0 0-38-15,0 0-120 0,0 0-364 0,0 0 162 16</inkml:trace>
  <inkml:trace contextRef="#ctx0" brushRef="#br0" timeOffset="17195.59">15402 3554 119 0,'0'0'171'0,"0"0"-10"0,0 0-12 0,2-5-2 16,-2 5-14-16,0 0-10 0,0 0-17 0,0 0-8 16,0 0-11-16,0 0-8 0,0 0-5 0,0 0-3 15,0 0-4-15,0 0 6 0,0 0-7 0,0 0 5 16,0 0 3-16,0 0 1 0,-1 16 1 0,1-16 2 16,1 10-3-16,-1-10-4 0,-2 9 0 0,3-5 1 15,-1 2-6-15,-1 1 1 0,1-7-2 0,0 9-1 0,0-1-8 16,0-2-2-16,0-6-6 0,-3 10-3 15,3-3-3-15,-2-1-1 0,2-1-5 0,-2 2 2 16,1-1-7-16,0 0-1 0,0-2 0 0,-1 2-4 16,2-6-4-16,-1 9-2 0,-1-5-3 0,2-4 4 15,0 9-6-15,-1-4-1 0,1-5 1 0,-2 7-2 0,2-7-1 16,0 5-1-16,0-5-1 0,0 0-1 0,0 0-2 16,0 9 8-16,0-9-9 0,0 0 6 0,3 5-5 15,-3-5-6-15,4 2-5 0,-4-2-9 0,4 3-19 16,-4-3-26-16,0 0-28 0,7 0-38 0,-7 0-38 15,0 0-41-15,0 0-33 0,8-3-171 0,-8 3-438 16,4-4 193-16</inkml:trace>
  <inkml:trace contextRef="#ctx0" brushRef="#br0" timeOffset="17900.32">15515 3453 64 0,'0'0'146'0,"0"0"-17"0,0 0-11 0,0 0-11 15,0 0 1-15,0 0-15 0,0 0-1 0,0 0-12 16,0 0-4-16,0 0-11 0,0 0-5 0,0 0-5 16,0 0-1-16,0 0-2 0,0 0-1 0,0 0-4 15,0 0-2-15,0 0 2 0,0 0 1 0,4 10-3 16,-4-10 10-16,3 8-3 0,-3-8 2 0,3 7 0 15,-1-4-4-15,1 1 0 0,-1 0 4 0,1 1 8 16,0-1-5-16,1 2 3 0,0-2 0 0,0-1 6 16,0 2-2-16,2 0 9 0,-1-1-6 0,0 2-4 15,1-1-4-15,0-1-3 0,-1 1-3 0,1-1 1 16,0 1-6-16,-2-1-5 0,2 1-4 0,-2-2-6 16,0 2 1-16,1-2-7 0,0 2-1 0,-3-1 3 15,2 0-7-15,-1 0 0 0,0 0 0 0,-1 1-2 16,1-1 0-16,-3-4 0 0,4 9 0 0,-2-5 1 0,0 1 1 15,-1 0-1-15,-1-5-3 0,2 10 6 16,-3-6 5-16,2 2 2 0,-1-6-3 0,-1 11 2 16,0-4 1-16,-1-1 7 0,1-1-7 0,-1 2 0 0,-1-2 6 15,2 1-4-15,-1-1 6 0,2-5-4 0,-4 10 7 16,2-6 0-16,0 0-3 0,0 1 1 16,-1-1 10-16,3-4-9 0,-5 8 1 0,1-3 6 15,1-2-4-15,3-3-5 0</inkml:trace>
  <inkml:trace contextRef="#ctx0" brushRef="#br0" timeOffset="36332.61">8884 4402 44 0,'0'0'85'15,"0"0"-3"-15,0 0-6 0,0 0-5 0,0 0-12 16,0 0-5-16,0 0-7 0,17-2 2 0,-17 2-26 15,0 0 20-15,0 0-9 0,0 0 2 0,0 0 5 16,0 0-8-16,0 0-11 0,0 0 6 0,0 0 11 16,0 0-21-16,0 0 16 0,0 0-7 0,0 0 2 15,0 0 5-15,0 0-1 0,0 0-5 0,0 0 0 16,0 0-1-16,0 0 1 0,0 0-4 0,0 0 6 16,0 0-1-16,0 0 5 0,0 0-5 0,0 0 1 15,0 0-4-15,0 0 5 0,9 0-17 0,-9 0 9 0,0 0-4 16,6-3 4-16,-6 3-2 0,0 0-6 0,7-1-1 15,-7 1 0-15,6-2-7 0,-6 2 1 16,6-1 2-16,-6 1-1 0,0 0-2 0,11 1-2 0,-11-1-1 16,7 0 4-16,-7 0-1 0,10 1 2 0,-5-1-5 15,-5 0-3-15,10 1-1 0,-5-1-1 0,2 1 3 16,-7-1 3-16,9 1-4 0,-4-1 7 0,-5 0-9 16,10 2 1-16,-5-2 1 0,-5 0 3 0,8 0 2 15,-8 0-2-15,9 0 5 0,-9 0 1 0,9 0 2 16,-3 0 4-16,-6 0-4 0,10 0 9 0,-6 0-6 15,-4 0 0-15,10 0 4 0,-4 0-3 0,-6 0-2 0,10 0-3 16,-3-2 1-16,-7 2 0 0,10-1-4 0,-3 1 5 16,-1 0-3-16,1-1-4 0,-7 1 0 0,12-2 6 15,-8 1-3-15,-4 1-6 0,11 0 0 16,-5-1 1-16,0 1 2 0,-6 0-2 0,12-2-1 16,-7 2-12-16,-5 0 15 0,12-1-4 0,-7 2 2 0,-5-1 2 15,12 0-2-15,-6 0-5 0,1 0 6 0,-7 0-3 16,10 1-1-16,-5-1 1 0,-5 0 1 0,10-1-3 15,-5 2-4-15,-5-1 8 0,11 0-1 0,-5 0-2 16,-6 0 0-16,9 1-3 0,-4-1 4 0,-5 0-1 16,10 0 0-16,-4 1 3 0,-6-1-4 0,11 0 1 15,-6 0-2-15,-5 0-10 0,10 0 14 0,-4 0 0 16,0 1-4-16,-6-1-3 0,10 1 5 0,-4-2-3 16,3 2 0-16,-4 0 2 0,-5-1 2 0,15-1 0 15,-8 2-5-15,0-1 4 0,-2 0 3 0,3 0-2 16,-1 1 1-16,1-1 0 0,-1 1-3 0,0 1-3 15,0-2 3-15,1 0 0 0,-2 0 1 0,1 0 2 16,-7 0-7-16,13 0 4 0,-7 0 4 0,2 0-4 16,-8 0 4-16,10 0-7 0,-1 0-2 0,-4 1 9 0,3 0-1 15,-2-1-5-15,-6 0 5 0,11 0-5 0,-4 1 3 16,-1-1-3-16,1 1 1 0,0-1-2 0,-7 0 0 16,12 0 4-16,-5 0 2 0,0 0-5 0,1 1-2 15,0-1 4-15,-1 0 1 0,0-1-3 0,-1 0 6 16,1 2-6-16,2-1-1 0,-1 1 3 0,0-2 2 15,-1 2-2-15,3-1 1 0,-3 0-1 0,3-1-1 16,-1 1 1-16,-1 0-2 0,0 1 4 0,-1-1 1 16,3 0-3-16,-3 0 2 0,0-1-2 0,2 2 3 15,-2-1-2-15,2 0-2 0,0 0 0 0,-2 1 0 16,1-1 2-16,-2 0-7 0,3 0 6 0,-4 0 2 16,2 0 0-16,2 0-2 0,-2 0 1 0,0-1-4 0,-7 1 7 15,12 2-2-15,-5-3-3 0,-7 1 3 0,10 0 0 16,-4 0 1-16,1 0-7 0,-7 0 2 15,14 0 4-15,-9 0-2 0,-5 0 1 0,12-1-4 0,-7 1 4 16,-5 0 1-16,10-1-5 0,-4 2 2 0,-6-1 3 16,11 0-2-16,-5-1 2 0,-6 1-4 0,10 0 3 15,-3 0 0-15,-7 0-4 0,10 1-2 0,-3-1 7 16,-7 0-6-16,11-1 6 0,-4 0 1 0,-7 1-2 16,10 0-1-16,-3 0-10 0,-3 0 10 0,-4 0 0 15,12 0-3-15,-5 0 8 0,-1 0-6 0,3 0 2 16,-9 0 0-16,11 0 1 0,-4 0-1 0,2-1-1 15,-4 1-1-15,-5 0 2 0,13 0-4 0,-6-1 5 0,0 0 0 16,0 1 1-16,0 0-1 0,1 0-3 0,0-2 1 16,-1 1 0-16,0 0-2 0,1 0 2 15,-2-1-1-15,3 2 2 0,-2 0-3 0,0-1 1 0,1 1-2 16,-1-1 4-16,1 1 0 0,1-1-3 0,-1 1 1 16,1-1 0-16,0 0 2 0,0 0 0 0,1 1-1 15,-2 0 0-15,1-2-1 0,-1 2 5 0,1 0-7 16,1 0 3-16,-2 0-9 0,1 0 8 0,0 0-4 15,-1 0 7-15,1 0-2 0,1 0 5 0,-4 0-4 16,2 0 3-16,-1 0-5 0,2 0 2 0,-1 0 2 16,-1-1-4-16,-7 1 1 0,14 0 0 0,-7 0 1 15,2 0 2-15,-4 0-6 0,4-1 6 0,-3 1-3 16,3 0 1-16,-2-1-2 0,-7 1 0 0,13-1 2 16,-5 0-1-16,-1 1-2 0,2-1 1 0,-2 0 4 15,1 2-4-15,-1-2-2 0,1 1 7 0,1 0-4 0,-2-2 0 16,2 4-3-16,-2-2 5 0,0 0-7 0,-7 0 8 15,11 0-2-15,-4-2-7 0,-7 2 8 0,12 0-6 16,-6 0 5-16,3 0-1 0,-9 0-4 0,11-1 6 16,-5 2-3-16,1-2 2 0,-7 1 1 0,10-1-1 15,-2 1 1-15,3 0-8 0,-3 0 3 0,-2 0 0 16,3 0 7-16,-1-1-4 0,1 1 1 0,-1-1-1 16,1 1 3-16,-1 0-2 0,-1 0-1 0,0 1-1 15,0-1 4-15,0 0-2 0,2 1-1 16,-2-1 1-16,3-1 1 0,-3 2-9 0,-2-1 8 0,2 1 0 15,0-1 1-15,0 0-2 0,-7 0-2 0,13 0 7 0,-4-1-8 16,-1 1 0-16,-2 0 1 0,3 0-2 16,-1 1 3-16,0-1 7 0,-1-1-2 0,0 1-4 15,0 1 0-15,1-1 5 0,1 0-7 0,-2 0 2 16,-1 0 2-16,1 0-1 0,1 1-9 0,-1-1 1 16,0 2 8-16,1-4-3 0,1 4 1 0,-2-2-5 15,-1 0-6-15,4 1 10 0,-3 0-13 0,0-1 8 0,1 0 5 16,-1 0-2-16,1 1 3 0,0-1-6 0,1 1 3 15,-1 0-3-15,-1-1 3 0,2 1 1 0,-1-1-2 16,0 0 1-16,0 0 0 0,1 1 1 0,-1-1-3 16,-1 0 3-16,2 2 2 0,-1-4-2 0,1 2-4 15,-2 2 2-15,2-4 2 0,-2 2 2 0,2 2-3 0,-2-4 2 16,1 4-18-16,-8-2 20 0,13-2-1 16,-6 2 1-16,0 0 0 0,1 0 0 0,-8 0 1 15,13 0-1-15,-5 0 1 0,0-1-1 0,-2 1 0 0,2-1 0 16,1 1-2-16,0-1 4 0,0 1-2 15,0 0 1-15,-2-1-5 0,2 1 10 0,1-1-12 16,-1 1 6-16,-1-1 0 0,0 1 4 0,0 0 0 0,1-1-12 16,-2 1 9-16,2 0-3 0,-1 0 1 0,0 0 0 15,0 0-2-15,-2 0 4 0,2-2-2 16,0 2 2-16,0 0-10 0,-2 0 10 0,2 0 1 0,1 0 0 16,-3 0-1-16,1 0-3 0,0-1 3 0,2 1-1 15,-2 0 3-15,0 0-5 0,-1 1-1 0,1-1 6 16,1 0-5-16,-2 0 4 0,3 0-2 0,0 0 3 15,-1 0-3-15,1 0 4 0,-2 2-8 0,2-2 4 16,0 0 2-16,-1 0-4 0,1 0 6 0,0 0-4 16,0 0 2-16,0 1-2 0,0-2 1 0,0 2 3 15,0-1-9-15,-1 0 3 0,-2 1 0 0,2-2 1 16,-1 2-12-16,1 0 16 0,-2-1-1 0,3 0 0 16,-9 0-1-16,11 0 0 0,-5 0-4 0,-6 0 2 0,11 0 6 15,-5 0 0-15,0 0-8 0,-6 0 2 0,10 1-1 16,-3-1 5-16,-1 0-5 0,2 1 4 15,0-1-3-15,-2 0 5 0,2 0-4 0,-2 1 0 0,3-1-3 16,-1 1 3-16,-1-1-1 0,-1 0 1 0,2 0 2 16,1 2 0-16,-1-2 0 0,3 0-4 0,-3 0 0 15,3 1 2-15,-3 0 4 0,2-1-6 0,0 0-3 16,0 1 1-16,0-1 4 0,0 0 3 0,1 0-3 16,0 1 8-16,-1-2-6 0,1 2 3 0,-2-1-3 15,5 1 2-15,-2-1-5 0,-3 0 6 0,1 0-5 16,-2-1 3-16,2 1-3 0,0 0 3 0,0 0-5 15,-2-1 2-15,2 1 2 0,0 0 0 0,0 0-2 16,-3 0-2-16,1 0 5 0,1 0-2 0,-2 0-1 16,1 0 2-16,0 0-5 0,1 0 6 0,-2 0-1 0,1 0 0 15,1 0-3-15,-1 0 4 0,1 1-5 16,-1-2 5-16,1 1 0 0,1 0-1 0,-2 0-3 0,2 0-1 16,-2 0 3-16,1 0-4 0,1 0 6 0,-3 1 1 15,3-1-4-15,-2-1 0 0,-1 1 0 0,1 0-1 16,1 0-4-16,-2 1 11 0,-1 0-6 0,-6-1-2 15,11-1 1-15,-4 2 2 0,-7-1-2 16,10 0-2-16,-3 1-2 0,-7-1 6 0,11 0-2 16,-7 0 2-16,-4 0-1 0,12 1 1 0,-7-1-2 0,4-1 4 15,-9 1-3-15,11 0 3 0,-4 1-5 0,0-1-4 16,0 0 2-16,2 0 8 0,-1 0-1 0,-1 1 0 16,1-1 0-16,-1 0-1 0,1 1 0 0,0-1-1 15,0 0-2-15,1 1 1 0,-1-1 0 0,2 1 2 16,-1 1-16-16,-1-2 13 0,2 0 4 0,-2 0-4 15,1 0 4-15,-1 0-2 0,1 0 3 0,-1 0-2 0,-1 0-6 16,2 1 5-16,-1-1-1 0,-1-1 0 0,2 1-1 16,-1 0-4-16,-2 0 5 0,-6 0 6 0,14 0-5 15,-6 0 6-15,-3 0-1 0,3 0 2 0,0 0-2 16,-1 0 2-16,2 0-4 0,-1 0 3 0,-1 0-5 16,0 0 3-16,2-2 0 0,-1 2 1 0,-1 0-7 15,3 2 1-15,-3-2 1 0,3-2 1 0,-1 1-2 16,0 0 5-16,-2 1-18 0,3 0 16 0,0 0-1 15,0-1-1-15,-2 1-3 0,1 0 7 0,-1 0-4 0,-1 0 2 16,2 0-1-16,-2 1 3 0,1-1-3 16,-2 0-3-16,-6 0-3 0,11 0 3 0,-2-1 3 15,-2 1 1-15,1 0-1 0,-8 0-2 0,7 0 0 16,-7 0 4-16,13 1-15 0,-7-2 13 0,-6 1-3 0,9 1-2 16,-9-1-1-16,9 0 7 0,-4 1-1 15,-5-1 0-15,9 0-3 0,-9 0-2 0,8 1-1 0,-3 1-4 16,-5-2-1-16,9 0 7 0,-4 0 5 0,-5 0-2 15,9 1-5-15,-3 0 3 0,-6-1-2 16,9 0 7-16,-9 0-5 0,9 1-2 0,-9-1 3 0,10 0 1 16,-5 0 0-16,-5 0-2 0,8 0 0 0,-8 0-1 15,9 0-1-15,-4 0 1 0,-5 0 6 0,8 0-1 16,-8 0 3-16,9 0-6 0,-9 0-1 0,10 0 4 16,-4 0-2-16,0 0-1 0,-6 0 1 0,10 1 1 15,-4-1-1-15,-6 0 1 0,9 0 1 0,-4 0-2 16,-5 0 1-16,9 0-1 0,-9 0 2 0,8 0 1 0,-3 1 2 15,-5-1-5-15,8-1 3 0,-8 1 1 16,8 1-1-16,-8-1 1 0,7 0 2 0,-7 0-8 16,7 0 4-16,-7 0 4 0,6 0 0 0,-6 0 0 0,0 0 3 15,10 0-3-15,-10 0 1 0,0 0-3 0,6 0-1 16,-6 0 0-16,0 0-4 0,0 0 5 16,7 0 0-16,-7 0-1 0,0 0-4 0,0 0 13 0,5 1 2 15,-5-1 0-15,0 0 1 0,0 0 1 0,0 0-1 16,0 0 4-16,0 0-1 0,0 0 2 0,0 0 3 15,0 0-1-15,0 0-4 0,0 0-9 0,0 0 3 16,0 0-3-16,0 0-1 0,0 0-2 0,0 0 1 16,0 0-2-16,0 0-1 0,0 0 0 0,0 0-4 15,0 0 4-15,0 0-2 0,-16-8-3 0,16 8 4 16,-7-1-10-16,7 1 9 0,-6-2 2 0,6 2-4 16,-7-2-1-16,7 2 3 0,-9-2-3 0,9 2 0 15,-9-2 3-15,5 1-4 0,4 1 0 0,-10-3 3 0,6 2-3 16,4 1 3-16,-10-1-4 0,10 1 7 15,-8-2-6-15,8 2 4 0,-9-2-4 0,9 2 0 16,-8-3 4-16,8 3-6 0,-9 0 0 0,9 0 6 0,-8-3-4 16,5 1 1-16,3 2-3 0,-9-2 3 15,9 2 0-15,-8-2-5 0,8 2 6 0,-4-2 2 16,4 2-1-16,-6-3-3 0,6 3-3 0,-6-3 5 0,6 3-2 16,-6-4-3-16,6 4 0 0,-6-3 0 0,6 3-1 15,-5-3 4-15,5 3 0 0,0 0 0 0,-5-3 0 16,5 3 3-16,0 0-4 0,-5-3 0 0,5 3 4 15,0 0-1-15,-4-3-3 0,4 3 7 0,0 0-5 16,0 0 5-16,0 0 3 0,-5-3-3 0,5 3 4 16,0 0-2-16,0 0 0 0,0 0-6 0,-3-4-1 15,3 4 6-15,0 0 2 0,0 0-1 0,0 0-4 0,-7-3 0 16,7 3 4-16,0 0 1 0,-3-5-2 16,3 5 0-16,0 0 1 0,0 0-3 0,0 0-1 0,-5-3 4 15,5 3 0-15,0 0 0 0,0 0-1 0,0 0-2 16,0 0 1-16,0 0 1 0,0 0 1 0,0 0 1 15,0 0-2-15,0 0 0 0,0 0-2 0,-3-4-1 16,3 4 2-16,0 0 2 0,0 0-5 0,0 0 4 16,0 0-3-16,0 0-3 0,0 0 2 0,0 0-5 15,0 0 8-15,0 0-4 0,0 0-1 0,0 0-1 16,0 0 0-16,0 0 1 0,0 0 1 0,0 0 0 16,18 9 1-16,-15-7-1 0,3-1-1 15,-6-1 0-15,8 4 1 0,-2-3 2 0,-2 1-2 0,2 1 3 16,0-1-5-16,-2-1 3 0,1 2-2 0,2-2 1 15,0 1-1-15,-1 0-2 0,-1 0 1 0,1 0 2 16,0 1-3-16,-1-2 2 0,2 2 1 0,-2-2-1 0,-1 1 0 16,1-1 1-16,0 2-2 0,-5-3-2 15,7 2 6-15,-7-2-5 0,7 3 1 0,-7-3 1 16,6 2 1-16,-6-2-2 0,5 2 0 0,-5-2-1 0,0 0 1 16,6 3 2-16,-6-3 0 0,0 0-3 0,5 3 1 15,-5-3 3-15,3 3-4 0,-3-3 3 16,4 3-2-16,-4-3-2 0,0 0 4 0,3 3-2 0,-3-3 1 15,0 0 0-15,4 4-4 0,-4-4 6 0,0 0-4 16,0 0 6-16,0 0-4 0,0 0-2 0,0 0 5 16,2 5-3-16,-2-5-5 0,0 0 9 0,0 0-3 15,0 0 0-15,0 0 1 0,0 0 1 0,0 0-3 16,0 0-1-16,0 0 4 0,0 0 2 0,0 0-8 16,0 0 2-16,0 0 2 0,0 0-1 0,0 0 0 15,0 0-8-15,0 0 8 0,0 0 2 0,0 0-4 16,0 0 2-16,0 0 0 0,0 0-3 0,0 0 1 15,0 0 1-15,-11 6 1 0,5-5 3 0,1 2 1 16,-3-1-1-16,1 1 2 0,-1 0 3 0,-1 1-3 0,-1-2 1 16,-1 2-1-16,3-1-4 0,-1 1 2 15,0-1 3-15,-1 0-4 0,1 1 7 0,1-1-4 0,0 1 1 16,0-2-1-16,4 1 0 0,-2 0-1 0,2 0-4 16,-1-3 2-16,5 0 4 0,-7 4-3 0,7-4 3 15,-5 2-8-15,5-2 4 0,0 0-1 0,-5 3 5 16,5-3-2-16,0 0-4 0,0 0-9 0,0 0-23 15,0 0-12-15,0 0-24 0,11 8-30 0,-11-8-35 16,10 0-75-16,-10 0-131 0,10-3-367 16,-6 2 162-16</inkml:trace>
  <inkml:trace contextRef="#ctx0" brushRef="#br0" timeOffset="37889.19">13789 4182 72 0,'3'-4'127'16,"-3"4"-20"-16,0 0 3 0,3-6-1 0,-3 6-7 15,0 0-5-15,2-4-11 0,-2 4-7 0,0 0-6 16,0 0-1-16,0 0-5 0,0 0-8 0,0 0-3 16,-5-9-14-16,5 9 0 0,-5-2-5 0,5 2-2 15,-8-2-2-15,8 2 0 0,-9 0-2 0,3-1-5 16,6 1 4-16,-11-1-3 0,5 1 2 0,6 0-1 16,-13 1-7-16,8 0 3 0,5-1-3 0,-11 1-3 15,6 0-2-15,5-1 3 0,-8 2-2 0,8-2-3 16,-8 1-8-16,4 1 8 0,4-2 0 0,-7 3 0 15,3-1-2-15,1 1 0 0,3-3 1 0,-7 6-2 0,4-3 3 16,-1 1 0-16,1-1-4 0,-2 0 0 16,2 1 1-16,-1-1 3 0,0 2-4 0,0 0-3 15,1-2 4-15,-2 3-3 0,1-1 1 0,0-1 0 0,1 0-1 16,-1 1 1-16,0 0 3 0,2-1-7 0,-3 1 3 16,2 2 0-16,0-1-1 0,0 0-2 0,1 0 2 15,0 0-1-15,-2-2 0 0,3 1 2 0,-1 0-6 16,2-5 0-16,-3 10 6 0,3-5-2 0,-1-1-2 15,1-4 2-15,-1 10 1 0,1-6 1 16,0-4-2-16,2 9-3 0,-1-5 2 0,-1-4-3 0,2 9-1 16,1-5 2-16,-1 0 4 0,1 1-6 0,0 0 2 15,-1-1-2-15,2 0 7 0,-2 1-8 0,1-2 2 16,-3-3 3-16,5 8-1 0,-2-4-3 0,1 0 7 16,0 1-5-16,-4-5 1 0,5 7-3 0,-2-3 2 0,0-1-7 15,0-1 5-15,1 2-1 0,-4-4 0 16,7 7 6-16,-5-5-3 0,2 1 6 0,-1 1-6 0,1-2-3 15,0 1 5-15,-4-3-6 0,8 4 6 0,-5-2-3 16,-3-2 3-16,9 2-4 0,-5-1 0 16,-4-1 3-16,9 1-1 0,-4 0 4 0,0 1-4 0,-5-2-2 15,11 0 2-15,-11 0 0 0,10-1-2 0,-5-1 2 16,-5 2 0-16,10-2-2 0,-5 2 1 0,-5 0-2 16,10-2 3-16,-5 0-2 0,0 1 0 0,-5 1 2 15,8-3 0-15,-4 0-1 0,-4 3 5 0,7-2 3 16,-7 2 2-16,5-1-1 0,-5 1 2 0,0 0-1 15,5-3-3-15,-5 3-1 0,0 0-2 0,0 0 0 16,0 0-3-16,0 0 2 0,5-1-2 0,-5 1-1 16,0 0-2-16,0 0-4 0,0 0-9 0,0 0-18 15,0 0-4-15,0 0-13 0,0 0-17 0,0 0-14 0,0 0-32 16,-16 7-14-16,16-7-29 0,0 0-131 16,0 0-309-16,0 0 136 0</inkml:trace>
  <inkml:trace contextRef="#ctx0" brushRef="#br0" timeOffset="38759.14">13920 4404 114 0,'0'0'156'0,"0"0"-7"15,0 0-17-15,0 0-11 0,0 0 3 0,0 0-8 16,0 0-11-16,0 0-10 0,0 0-7 0,0 0-10 15,2-17-4-15,-2 17-2 0,0 0-6 0,3-7-13 0,-3 7-4 16,2-5 4-16,-2 5-10 0,3-4-2 0,-3 4-3 16,4-5-6-16,-4 5-2 0,4-3-4 0,-4 3-1 15,6-4-3-15,-6 4 2 0,7-3 0 0,-7 3-6 16,7 0-4-16,-7 0-1 0,7-3-3 0,-2 1 2 16,-5 2 1-16,6-1-5 0,-6 1-1 0,7-1 1 15,-7 1 0-15,0 0-1 0,9 0 3 0,-9 0-5 16,6 2-1-16,-6-2-2 0,5 2 0 0,-5-2-4 15,4 3 1-15,-4-3 3 0,4 6 3 0,-2-3-9 16,-2-3 4-16,3 6 1 0,-3-6-1 0,2 5-2 16,-2-5 2-16,2 9 3 0,-2-9-1 0,-2 8-2 15,2-4 2-15,0-4-2 0,0 9 1 0,0-9 0 16,-4 8 4-16,3-4-3 0,1-4 0 0,-3 7 1 16,1-2 3-16,2-5-5 0,-4 7 1 0,3-2-2 15,-2-1 0-15,0 0 2 0,0 1-1 0,0-2 1 16,-1 2-2-16,0 0 1 0,1-1-1 0,-1 0 5 0,1 1-2 15,-1-1 0-15,0-1 0 0,0 1-6 0,1-1 2 16,-2 3 2-16,1-4-2 0,0 1-1 16,4-3 5-16,-6 6-5 0,2-2 2 0,0-2 1 0,4-2-1 15,-6 4 1-15,3-1 3 0,3-3-6 0,-6 5 2 16,3-3 0-16,3-2 10 0,0 0-8 0,-6 2 3 16,6-2-5-16,0 0 3 0,-4 4-2 0,4-4-3 15,0 0 6-15,0 0 2 0,-4 2 6 0,4-2 1 16,0 0 8-16,0 0 1 0,0 0 0 0,0 0-3 15,0 0 3-15,0 0-7 0,0 0-1 0,0 0-3 16,0 0 2-16,0 0-3 0,0 0-2 0,0 0-1 16,0 0-1-16,0 0 1 0,0 0-4 0,21-4 3 15,-21 4-2-15,11-2 0 0,-5 2-1 0,0-1-3 0,2 1 5 16,1 1 2-16,-1-1-5 0,1 0 10 16,3 0-1-16,-4 0 1 0,1 0 1 0,0 2-2 0,-2-2 1 15,1 2-4-15,-1-2 0 0,1 1 1 0,-8-1-4 16,10 1 0-16,-5-1-1 0,-5 0-2 0,7 0 1 15,-7 0 1-15,6 1-1 0,-6-1 0 0,0 0-1 16,7 2-2-16,-7-2 0 0,0 0-4 0,0 0 0 16,6 0-5-16,-6 0-8 0,0 0-6 0,0 0-19 15,0 0-13-15,0 0-10 0,0 0-16 0,0 0-33 16,0 0-18-16,0 0-47 0,0 0-126 0,0 0-329 16,0 0 145-16</inkml:trace>
  <inkml:trace contextRef="#ctx0" brushRef="#br0" timeOffset="39331.85">14303 4305 106 0,'0'0'164'0,"0"0"-9"16,0 0-11-16,0 0-17 0,0 0-13 0,0 0-12 16,0 0-8-16,0 0-2 0,0 0-2 0,0 0-6 15,12 4-10-15,-12-4-7 0,6 6-1 0,-3-4-6 0,0 2-3 16,-1-1-1-16,1 3-3 0,0-2-4 15,1 2-6-15,1 0-5 0,-3 1 5 0,4-1-3 0,-3 0-3 16,1 1-5-16,-1-1-2 0,1 1 1 0,-1-2-3 16,1 2 1-16,0-1 1 0,2 0 3 0,-2-1 0 15,0 1-4-15,1-2-1 0,-1 2 0 0,0-2 2 16,2 0-1-16,-2-1 0 0,-1 1-5 0,1 0-4 16,-1-1-2-16,-3-3 2 0,7 4-4 0,-4-2 1 15,-3-2 0-15,4 4-1 0,-4-4-5 0,4 3-2 16,-4-3-3-16,0 0-9 0,3 3-13 0,-3-3-19 15,0 0-29-15,0 0-25 0,0 0-18 0,0 0-26 16,0 0-29-16,0 0-162 0,0 0-350 0,0 0 156 16</inkml:trace>
  <inkml:trace contextRef="#ctx0" brushRef="#br0" timeOffset="39669.84">14500 4342 18 0,'0'0'138'0,"0"0"-10"0,0 0-7 0,0 0-8 16,0 0-2-16,0 0-2 0,0 0-8 0,-20 7-4 16,17-4-6-16,-1 1 1 0,-2 0-5 0,2 1-13 15,0-1 2-15,0 0 2 16,-3 1-1-16,3 0-6 0,-2-1-6 0,0 2 3 0,1-1-6 0,-1 0-6 15,2 0-6-15,-2 1 0 0,2 0-4 16,0-2-2-16,-2 1-3 0,2-1-5 0,0 1-4 0,-1-1-4 16,1 0 5-16,0-1-10 0,1 0 2 0,3-3-5 15,-8 6 2-15,5-4-5 0,3-2 0 0,-6 5-2 16,3-2 1-16,3-3-4 0,-5 4-7 0,2-1-9 16,3-3-20-16,-6 3-22 0,6-3-14 0,-5 2-18 15,5-2-20-15,0 0-23 0,-6 2-39 0,6-2-136 16,0 0-321-16,-7-6 143 0</inkml:trace>
  <inkml:trace contextRef="#ctx0" brushRef="#br0" timeOffset="39922.78">14290 4436 101 0,'0'0'165'15,"0"0"-15"-15,0 0 5 0,0 0-8 0,0 0-7 16,23 2-8-16,-14-2-7 0,0 2-4 0,1-2-3 16,-2 0-11-16,2 0-7 0,1 1-13 0,-2 0-9 15,2-2-8-15,-3 2-1 0,2 0-10 0,-1-1-7 16,-2 1-5-16,0-1-5 0,1 1-8 0,-2 0-14 16,-6-1-18-16,10 1-15 0,-10-1-25 0,7 0-15 15,-7 0-19-15,4 2-19 0,-4-2-20 0,0 0-19 16,0 0-140-16,0 0-291 0,7-3 130 0</inkml:trace>
  <inkml:trace contextRef="#ctx0" brushRef="#br0" timeOffset="44797.91">14658 4360 103 0,'0'0'152'15,"-2"3"-16"-15,2-3-12 0,0 0-8 0,-3 8-11 0,3-8-8 16,-1 7-1-16,1-7-7 0,-1 7-1 0,1-7-10 16,1 6-2-16,-1-6 1 0,0 7-6 15,0-7 0-15,1 8-3 0,-1-8-1 0,2 8-24 0,-1-4 12 16,-1-4 1-16,0 7-5 0,0-7-3 0,0 8 2 15,0-8-5-15,-1 7-8 0,1-7 2 0,0 7-5 16,0-7-1-16,0 8-6 0,0-8 0 0,-2 6-1 16,2-6-5-16,0 7-4 0,0-7 0 0,0 0-1 15,2 7-1-15,-2-7-3 0,0 0 1 0,0 0 0 16,-3 6 0-16,3-6-1 0,0 0-2 0,0 0-2 16,0 0-1-16,0 0 0 0,0 0-1 0,0 0 4 15,3 4-5-15,-3-4 7 0,0 0-4 0,0 0 0 16,0 0 8-16,0 0 1 0,0 0 0 0,0 0-2 0,0 0-4 15,0 0-1-15,0 0 3 0,0 0-5 16,0 0 1-16,0 0-2 0,0 0 1 0,0 0-2 16,3-16 0-16,-3 16 1 0,1-7-2 0,-1 7 0 15,4-6-7-15,-1 1 5 0,0 1-6 0,-3 4-3 0,4-9-5 16,-1 4 0-16,0-1-1 0,1 0-1 0,-1 2-3 16,0 1 3-16,-1-3 2 0,3 2 1 0,-3 0 2 15,3 0-3-15,-3 0 3 0,1 0-2 0,0 1-2 16,0-1 6-16,1-1 2 0,-4 5-3 0,4-5 1 15,-1 3 5-15,1-1-3 0,-4 3 0 0,6-4 1 16,-2 0-1-16,-4 4 4 0,6-4-4 0,-2 2-1 16,-4 2 3-16,7-5-9 0,-4 4 12 0,-3 1 0 15,7-3-1-15,-3 0-1 0,-4 3 3 0,7-2-1 16,-2 0 1-16,-5 2 0 0,7-3 0 0,-7 3 7 0,7-3-5 16,-3 2 2-16,-4 1 0 0,8-1 0 0,-8 1-2 15,9-3 1-15,-9 3-2 16,7 0 1-16,-7 0-3 0,5 0 3 0,-5 0-3 0,0 0 0 0,9 2-3 15,-5 0 5-15,-4-2 2 0,4 2-2 0,-4-2-2 16,5 3 3-16,-5-3 2 0,4 4-4 0,-4-4 3 16,4 2 2-16,-4-2 1 0,0 0 2 15,1 7 0-15,-1-7 5 0,0 6 9 0,0-6-2 16,0 0 1-16,0 7 3 0,0-7-1 0,-1 7-3 0,1-7 2 16,0 8 0-16,0-8 2 0,-3 7 0 0,3-7 1 15,-3 9-4-15,3-5-3 0,0-4 1 0,-2 9-1 16,0-4-1-16,2 0 2 0,0-5-1 0,-1 10 2 15,-1-5-2-15,2-5 0 0,-1 8-5 0,1-4 4 0,0-4-3 16,-3 9 2-16,2-4 5 0,1-5-2 0,0 7 2 16,0-7 5-16,1 6-8 0,-1-6 2 15,0 7-2-15,0-7 0 0,0 5-3 0,0-5 4 16,3 5-5-16,-3-5-2 0,0 0-1 0,3 5-1 0,-3-5-1 16,0 0 0-16,0 0-19 0,1 4-21 0,-1-4-29 15,3 4-33-15,-3-4-37 0,0 0-39 0,0 0-75 16,0 0-194-16,0 0-472 0,0 0 209 0</inkml:trace>
  <inkml:trace contextRef="#ctx0" brushRef="#br0" timeOffset="45964.16">15073 4363 137 0,'0'0'131'0,"6"-1"-5"0,-6 1-10 0,0 0-3 16,5-3-12-16,-5 3 3 0,0 0-6 0,0 0-8 15,0 0-3-15,5-1-3 0,-5 1-3 0,0 0-8 16,0 0 5-16,0 0-1 0,0 0-1 0,4-3-4 15,-4 3 2-15,0 0 1 0,0 0-9 0,0 0 0 16,0 0-9-16,0 0-3 0,0 0-14 0,0 0 4 16,0 0-6-16,0 0-3 0,0 0-5 0,0 0-10 15,0 0 4-15,0 0 0 0,0 0-4 0,0 0-3 16,7 4 8-16,-7-4 4 0,4 4-4 0,-1-1 4 16,-3-3 4-16,6 7 3 0,-2-4 2 0,1 0-2 15,0 1-1-15,-3 0-5 0,3 0 1 0,2-1 0 16,0 3 0-16,-2-3-3 0,-1 2 2 0,2-1-1 15,0 0-1-15,0 1-2 0,1-1 4 0,-1 0-4 0,-3 0-1 16,4 0-5-16,0 0-2 0,-2 0 4 0,-1-2-3 16,1 1-2-16,-2 0-1 0,2-1-4 0,-5-2-1 15,5 4-3-15,-2-1 0 0,-3-3 0 0,4 3 2 16,-4-3-5-16,5 3 0 0,-5-3 1 0,3 3-3 16,-3-3-1-16,0 0 2 0,4 3-12 0,-4-3-7 15,0 0-9-15,0 0-8 0,0 0-7 0,0 0-9 16,0 0-11-16,0 0-11 0,0 0-17 0,0 0-18 15,0 0-9-15,0 0-8 0,0 0-12 0,0 0 5 16,0 0-11-16,0 0-5 0,-9-13-17 0,9 13-125 0,0-9-311 16,0 9 138-16</inkml:trace>
  <inkml:trace contextRef="#ctx0" brushRef="#br0" timeOffset="46278.91">15260 4391 84 0,'0'0'96'0,"3"-6"-8"0,-3 6-6 0,2-4 18 15,-2 4 0-15,2-5 0 0,-2 5-3 0,0 0 0 16,2-5-1-16,-2 5 1 0,0 0 1 0,2-5 0 15,-2 5-5-15,0 0-4 0,0 0-3 0,0 0-3 16,0 0-6-16,0 0-5 0,2-4-10 16,-2 4-6-16,0 0-2 0,0 0-11 0,0 0-4 0,0 0 6 15,0 0 1-15,0 0-4 0,0 0-3 16,-15 7 3-16,10-4-2 0,-1 1-3 0,1 0 5 0,-1 1-5 16,-1 0 0-16,0-1 1 0,2 3 4 0,-1-3-8 15,0 3 3-15,-1-1-3 0,2 0-1 0,-2-1-2 16,2 0 0-16,-1 1-5 0,2-1-1 0,-1-1-2 15,1-1 1-15,0 1-6 0,2 1 3 0,-1-1-5 16,3-4 0-16,-7 6-3 0,4-2 0 0,-1-1-3 16,4-3 2-16,-4 6-5 0,2-3 0 0,2-3-1 0,-4 5-13 15,4-5-14-15,-5 2-14 0,5-2-15 0,0 0-14 16,-3 5-12-16,3-5-23 0,0 0-4 0,-6 2-22 16,6-2-18-16,0 0-21 0,0 0-174 0,0 0-365 15,0 0 161-15</inkml:trace>
  <inkml:trace contextRef="#ctx0" brushRef="#br0" timeOffset="46560.21">15086 4474 168 0,'0'0'179'0,"3"-11"-7"16,-3 11-12-16,0 0-12 0,0 0-10 0,0 0-14 15,6-3-11-15,-6 3-6 0,0 0-4 0,5-2-18 16,-5 2 2-16,0 0-7 0,7-3-4 0,-7 3-6 15,7-2-5-15,-7 2-4 0,6-1-4 0,-6 1-6 0,7-2-2 16,-7 2-5-16,10-1-2 0,-6 1-3 16,-4 0-5-16,12 0-2 0,-6 0 1 0,0 0-4 15,-6 0-4-15,12 2-2 0,-5-1-4 0,2 0-3 0,-1 1 1 16,-1-1 3-16,2 1-5 0,0-2-3 0,-2 2-1 16,-1-1-5-16,0-1-7 0,0 2-9 0,2-2-12 15,-2 2-18-15,-1-2-13 0,2 0-16 0,-7 0-22 16,13 0-18-16,-8 0-22 0,-5 0-58 0,10-2-111 15,-5 0-324-15,-5 2 144 0</inkml:trace>
  <inkml:trace contextRef="#ctx0" brushRef="#br0" timeOffset="47097.8">15609 4316 61 0,'0'0'155'16,"-1"-7"1"-16,1 7-22 0,0 0-1 0,0 0-9 15,-7-4-4-15,7 4-10 0,0 0-5 0,-9 1-3 16,9-1-8-16,0 0-3 0,-14 3-4 0,7 0 0 0,1 0-15 16,-1 2 10-16,1-1-6 0,-1 1-4 15,1 0-1-15,0 1-7 0,1 0-2 0,-1 1-2 16,1-1-9-16,0 1-1 0,2 2 4 0,0-1-4 0,1 1-1 16,0 0-3-16,2-1-4 0,0 1-4 0,0-1-1 15,2 0-2-15,0 2-1 0,1-2-3 0,0 1-3 16,0-1 0-16,1 1-5 0,0-2-1 0,0-2-3 15,-1-1 2-15,2 3-4 0,0-2-21 16,-1 0-18-16,0 0-22 0,1-2-24 0,-1 0-31 16,1 0-32-16,0-2-33 0,-5-1-214 0,13-1-408 0,-6-3 182 15</inkml:trace>
  <inkml:trace contextRef="#ctx0" brushRef="#br0" timeOffset="47967.37">15722 4414 17 0,'3'-3'146'0,"-3"3"3"15,0 0-14-15,3-5-14 0,-3 5-7 16,0 0-1-16,4-3-7 0,-4 3-7 0,0 0-1 0,0 0-5 16,0 0-11-16,0 0-10 0,0 0-8 0,0 0-6 15,0 0-7-15,0 0-4 0,0 0 1 16,0 0 2-16,0 0 1 0,5 9 8 0,-5-9 1 0,1 5-6 15,-1-5 3-15,0 8-3 0,0-8-8 0,-1 9 5 16,2-5-2-16,-1-4-3 0,0 9-1 16,0-9 0-16,-1 9-4 0,1-9-2 0,0 7-3 0,0-7 0 15,0 9-3-15,0-9-3 0,0 8-2 0,0-8-3 16,0 7-3-16,0-7 1 0,0 0-4 0,0 7 1 16,0-7-1-16,0 0-3 0,0 6 0 0,0-6 0 15,0 0-1-15,0 0 1 0,0 0-1 0,0 0 1 16,0 0 1-16,0 0-2 0,0 0-1 0,0 0-2 15,0 0-2-15,0 0-3 0,0 0-1 0,11-12-3 0,-7 9-4 16,-1-2-5-16,1 0-5 0,2-1 4 0,-1 0-3 16,0 1 2-16,0-2 2 0,-1 3 1 15,-1 0-1-15,1-1 2 0,0 1-4 0,0 1 2 0,-1-1 3 16,1 1-1-16,-4 3 1 0,7-6 2 0,-5 4-1 16,-2 2 1-16,6-4-2 0,-6 4 3 15,4-3-2-15,-4 3 1 0,6-3-3 0,-6 3 3 0,5-2 1 16,-5 2-8-16,0 0 3 0,0 0 1 0,6-1 0 15,-6 1 2-15,0 0 0 0,0 0 2 0,7 4-2 16,-7-4 0-16,4 5-2 0,-4-5 3 0,3 4 1 16,-3-4-1-16,2 5 2 0,0-2-2 0,-2-3-1 15,4 7 4-15,-2-4-4 0,-2-3 4 16,1 6-1-16,-1-6 2 0,3 7-3 0,-3-7 1 0,2 6-2 16,-2-6 2-16,2 5 0 0,-2-5 2 0,1 5-2 15,-1-5 2-15,0 0-1 0,0 0 3 0,0 8-6 16,0-8 3-16,0 0 1 0,0 0-3 0,0 0 8 0,3 3-1 15,-3-3 2-15,0 0 4 0,0 0-5 16,0 0 0-16,0 0-4 0,0 0 4 0,0 0-4 16,9-11-2-16,-6 8-2 0,0-1 2 0,-3 4-2 0,4-7 1 15,-1 2-5-15,0 1 0 0,1 0-2 0,0-1 1 16,1 0 1-16,-2 1 3 0,0 0-4 0,1 0 0 16,-4 4 1-16,5-7 2 0,-2 4 1 0,-3 3-4 15,7-4 3-15,-3 1 1 0,-4 3-3 0,5-4 5 16,-2 2-4-16,-3 2 3 0,5-4-5 0,-5 4 5 0,6-2-5 15,-6 2 1-15,0 0 0 0,6-1 5 0,-6 1 1 16,0 0-3-16,8 0 0 0,-8 0-1 16,0 0 2-16,0 0-1 0,7 3-2 0,-7-3 5 0,6 4 2 15,-4-2-1-15,1 2-1 0,-3-4 4 16,4 6 4-16,-2-1 3 0,1 0 3 0,-1-1-1 16,0 0-1-16,-2-4 3 0,1 10-2 15,0-4 1-15,0-2 0 0,1 1-4 0,-2-5 3 0,1 7-4 0,0-2 0 16,-1-5 1-16,1 7-4 0,-1-7 2 0,0 6-9 15,0-6-10-15,0 0-27 0,0 8-18 0,0-8-24 16,0 0-33-16,0 6-21 0,0-6-29 0,0 0-236 16,0 0-428-16,0 0 190 0</inkml:trace>
  <inkml:trace contextRef="#ctx0" brushRef="#br0" timeOffset="48305.2">16128 4418 59 0,'7'0'153'0,"-7"0"-4"16,0 0-13-16,7 0-3 0,-7 0-4 0,6 2-7 16,-6-2-8-16,7 1-6 0,-7-1 2 0,8 0-4 0,-8 0-3 15,10 0-3-15,-6 0-4 0,-4 0-5 0,11-1-7 16,-2 1 1-16,-2 0 3 0,0-2-5 0,3 2-1 15,0 0 0-15,-1 2-2 0,5-4-3 0,-1 1-2 16,0 0-1-16,1 0-3 0,-1 0-6 0,1 0-6 16,-2 0-4-16,1 0-4 0,-3-1-6 0,0 2-2 15,1-1-4-15,-1 0-4 0,0 1-3 0,-3-2-3 16,0 1-4-16,-2 1-4 0,-5 0-2 0,9-1-3 16,-9 1-13-16,7-1-13 0,-7 1-17 0,0 0-20 15,7-1-14-15,-7 1-18 0,0 0-29 0,0 0-23 0,0 0-30 16,0 0-36-16,0 0-188 0,-28 0-416 0,19-1 185 15</inkml:trace>
  <inkml:trace contextRef="#ctx0" brushRef="#br0" timeOffset="48703.92">16266 4337 163 0,'0'0'207'16,"0"0"-11"-16,0 0-13 0,0 0-13 0,0-7-14 16,0 7-18-16,0 0-15 0,0 0-13 0,0 0-9 15,0 0-13-15,0 0-7 0,0 0-7 0,0 0 1 16,0 0-3-16,0 0-2 0,0 0 4 0,0 0-2 0,5 19-6 15,-3-14 6-15,1 0-1 0,-2 2-6 16,2 0-4-16,-2-1-4 0,1 2-6 0,-1-2-5 16,0 1 0-16,1 0-9 0,1 1-2 0,-3-2-3 0,0 0 0 15,1 1-3-15,-1-1-3 0,0 1-2 16,2-2-5-16,-2-5 1 0,-2 11 2 0,2-6-6 16,0-5 1-16,-1 10-3 0,1-10-1 0,-2 7 2 0,2-7 1 15,2 7-5-15,-2-7 2 0,-2 7-6 0,2-7-15 16,0 6-18-16,0-6-21 0,0 0-18 15,-1 6-17-15,1-6-19 0,0 0-21 0,0 0-44 0,0 0-68 16,0 0-139-16,0 0-404 0,0 0 180 0</inkml:trace>
  <inkml:trace contextRef="#ctx0" brushRef="#br0" timeOffset="49199.31">16538 4307 189 0,'0'0'210'0,"0"0"-1"16,1-4-15-16,-1 4-15 0,0 0-10 0,0 0-11 15,0 0-7-15,3-5-13 0,-3 5-7 0,0 0-9 16,0 0-13-16,0 0-13 0,0 0-7 0,0 0-15 16,0 0-6-16,0 0-8 0,0 0-2 0,0 0-16 15,0 0 6-15,0 0-9 0,7 10 6 0,-7-10 0 16,1 8-2-16,1-3 0 0,-1-1-1 0,0 2-2 15,1 1-3-15,-1 1-4 0,1-2 6 16,-1 1 0-16,2 0 0 0,-3 0-7 0,3-2-2 0,-3 2-3 16,0 0-1-16,0-2-2 0,0 1 1 0,1-1-5 0,-1-5 1 15,2 10-3-15,-1-4-1 0,-1-6-2 16,0 7-3-16,0-2 0 0,0-5 1 0,0 8 0 16,0-8-2-16,0 5 0 0,0-5 0 0,3 6-4 0,-3-6 1 15,0 0-7-15,0 7-10 0,0-7-15 0,0 0-18 16,0 4-18-16,0-4-22 0,0 0-26 0,0 0-13 15,3 6-19-15,-3-6-25 0,0 0-33 0,0 0-200 16,0 0-430-16,0 0 191 0</inkml:trace>
  <inkml:trace contextRef="#ctx0" brushRef="#br0" timeOffset="49924.89">16670 4171 19 0,'0'0'187'16,"0"0"-9"-16,0 0-15 0,0 0-10 0,0 0-14 16,0 0-10-16,0 0-5 0,0 0-6 0,0 0-13 15,0 0-12-15,0 0-9 0,0 0-5 0,0 0-1 16,0 0-3-16,0 0 0 0,0 0-5 0,0 0-2 0,10 13-4 16,-5-10-4-16,1-1 2 0,-2 1-6 0,2 1-5 15,1 1-4-15,-1 0 3 0,-1 1-4 0,2 1 2 16,0 0-6-16,-1 0-2 0,1 1-1 0,-1-2-2 15,-1 3 2-15,2 1-1 0,-1-2 0 16,-2-1 3-16,0 1 4 0,-1-1-9 16,1 1-4-16,-1-1-3 0,0 2-1 0,0-2 1 0,-2 1-1 0,-1-1 1 15,2 1 4-15,-2 1 0 0,1-2-1 0,-1 1 0 16,-1-1-1-16,-1 0 1 0,1 1 2 0,-2-1 4 16,2 1-2-16,-2-1 3 0,-1 1-2 0,1 0 2 15,-1-2-5-15,-1 1 5 0,1 0 3 0,0-1-6 16,-2 0 1-16,2 0-3 0,1 0 3 0,-1-2-5 15,0 1 0-15,1-1-1 0,3-4-2 0,-6 5-6 16,5-2 1-16,1-3 0 0,-4 4-8 0,4-4 6 16,0 0-2-16,-3 6-3 0,3-6 1 0,0 0-5 15,-3 4 4-15,3-4 0 0,0 0-6 0,0 0 2 0,0 0-1 16,0 0-2-16,0 0 4 0,0 0 2 0,0 0-18 16,0 0-13-16,0 0-18 0,0 0-19 15,0 0-24-15,0 0-41 0,0 0-47 0,-7 0-56 0,7 0-45 16,0 0-258-16,0 0-565 0,0 0 250 0</inkml:trace>
  <inkml:trace contextRef="#ctx0" brushRef="#br0" timeOffset="66545.95">11889 5159 105 0,'-17'5'116'0,"17"-5"-2"16,0 0-15-16,0 0-7 0,0 0-16 0,0 0-1 16,0 0-8-16,0 0-6 0,0 0-8 0,0 0-7 0,0 0-5 15,0 0 3-15,0 0-9 0,0 0-5 0,0 0 2 16,0 0 1-16,0 0-1 0,0 0 1 0,0 0-1 16,-10-2 2-16,10 2 5 0,0 0 1 0,0 0-4 15,0 0-3-15,0 0 3 0,0 0-3 0,0 0-2 16,0 0-3-16,0 0-6 0,0 0 2 0,0 0-5 15,0 0-3-15,0 0 1 0,0 0 0 0,0 0-3 16,0 0-1-16,0 0-1 0,0 0-4 0,0 0 4 16,0 0-2-16,0 0 0 0,19-3 0 0,-19 3-2 15,9 1-1-15,-9-1-1 0,10 2 2 0,-5-2-1 16,-5 0-2-16,11 0 3 0,-6 0-4 0,1 2-5 16,0-2 9-16,-1 2-9 0,2-2 2 0,-7 0 0 0,11 1 5 15,-6 1-7-15,3-3 2 0,-3 2 3 16,0 1-6-16,-5-2 3 0,10 1 0 0,-4 0-3 0,2 0 7 15,0-1-5-15,-3 1 3 0,4-1-3 0,-1 2 4 16,-1-2-6-16,-7 0 2 0,12-1 1 0,-7 2 0 16,-5-1 1-16,11 0-2 0,-11 0 2 0,8 0 1 15,-8 0-3-15,9 0 2 0,-4 0-1 0,-5 0-1 16,10 0-3-16,-10 0 6 0,9 0-6 0,-4 0 4 16,-5 0 2-16,11 0-4 0,-5 0 1 0,0 1 3 15,-6-1-4-15,11 0 2 0,-5 0-3 0,1 1-2 16,-7-1 6-16,11 0 1 0,-5-1-1 0,1 1-3 15,-7 0-2-15,11 0 1 0,-5 0-1 0,-6 0 4 16,12 0 0-16,-6 0 0 0,-6 0 1 0,11-1-2 16,-5 2-5-16,-6-1 10 0,8 0-9 0,-2-1 4 15,-6 1-4-15,10 0 2 0,-10 0 1 0,8 0 1 0,-8 0 1 16,9 0-3-16,-9 0-2 0,7 0 9 0,-7 0-5 16,11 0 1-16,-8 0 0 0,-3 0 0 0,11 0 7 15,-5 0-10-15,-6 0 3 0,14 0 0 0,-7 0-7 16,0 0 10-16,0 0 1 0,0-1-2 0,-7 1 0 15,13-1 2-15,-5 1 0 0,-1-2 2 0,-1 2-2 16,1-1-1-16,0 0-3 0,0 1 8 0,-7 0-9 16,12-2 2-16,-4 0 2 0,-3 2 1 0,1-1-2 15,-6 1 0-15,11-2-3 0,-5 0 5 0,-6 2-2 16,10-2 5-16,-6 2-7 0,-4 0 1 0,11-1-4 16,-5 1 4-16,-6 0 1 0,11-1-5 0,-5 0 4 15,-6 1-1-15,9-2 0 0,-3 1 3 0,-6 1-1 16,10-1-2-16,-6 1-2 0,2-2 6 0,-6 2-6 0,11 0 3 15,-11 0-6-15,10-1 4 0,-6 1 1 0,-4 0 3 16,13 0 0-16,-9 0-3 0,-4 0-2 0,11 0 1 16,-6 0 5-16,-5 0-4 0,12 0 2 0,-6 0 2 15,0 0-8-15,-6 0 7 0,9 0-5 0,-3 0 2 16,1 0 2-16,0-1-1 0,-7 1 1 0,11 1-6 16,-5-2 6-16,-6 1-4 0,14 0 2 0,-10 0 2 15,-4 0-3-15,12-1 1 0,-7 1-1 0,-5 0-1 16,11-1-2-16,-5 1 6 0,-6 0-1 0,10-1-1 15,-4 1-2-15,-6 0 4 0,11 0-9 0,-7 0 5 16,-4 0 1-16,11 1 2 0,-6-1-2 0,-5 0-3 16,9 0 0-16,-3 0 4 0,-6 0 1 0,11 0-4 0,-5 0 3 15,0 0-2-15,-6 0 6 0,12 1-6 16,-7 0-1-16,-5-1 6 0,12 0-5 0,-6 0 1 16,-1 0 1-16,-5 0 1 0,10 2-1 0,-3-2 1 15,-7 0-3-15,9 2 4 0,-4-2-6 0,-5 0 5 0,9 0-5 16,-9 0 5-16,8 0-3 0,-8 0 1 0,9 1-1 15,-5 0 0-15,-4-1 2 0,8-2 1 0,-8 2-5 16,9 0 5-16,-9 0 1 0,8 0-1 0,-8 0 0 16,10 0 1-16,-4 0-4 0,0 1-1 0,-6-1 2 15,12-1-1-15,-5-1 0 0,-1 2 2 0,-1-1 3 16,-5 1-1-16,10 0 2 0,-3-1-1 0,-7 1 2 16,10 1-1-16,-10-1-4 0,7 0 2 0,-7 0 2 0,9 0-1 15,-9 0-1-15,5 0-2 0,-5 0-3 0,7 0 5 16,-7 0-3-16,0 0 2 0,7 0 0 0,-7 0 0 15,0 0-1-15,9 0 2 0,-9 0-1 0,0 0 0 16,8-1-2-16,-8 1 1 0,0 0-2 0,7 0 4 16,-7 0-4-16,7 0 2 0,-7 0 0 0,0 0 3 15,9-1-1-15,-9 1-3 0,7 0 1 0,-7 0 2 16,6-1 0-16,-6 1-1 0,0 0-2 0,9 1 1 16,-9-1-2-16,0 0 1 0,7-1-1 0,-7 1 0 15,0 0 1-15,7 0 0 0,-7 0 4 0,0 0-2 16,8 0-1-16,-8 0-4 0,7 0 1 0,-7 0 2 15,6-1-3-15,-6 1 6 0,0 0-5 0,10 1 1 0,-10-1 1 16,7-1 0-16,-7 1 0 0,8 1 3 16,-8-1-2-16,8-1-3 0,-8 1 2 0,10 0 0 0,-10 0-2 15,8 0 4-15,-8 0-2 0,10 0 3 0,-6 0-2 16,-4 0 2-16,10-2-3 0,-10 2 0 0,7 0-2 16,-7 0 1-16,7 0 2 0,-7 0 4 0,7 0-8 15,-7 0 3-15,0 0 2 0,7-1-4 0,-7 1 4 16,0 0-1-16,0 0-1 0,7-1 1 0,-7 1 0 15,0 0-1-15,0 0 1 0,0 0 1 0,6 2-1 16,-6-2 2-16,0 0-1 0,0 0 0 0,0 0 5 16,0 0 0-16,0 0 5 0,0 0 2 0,0 0 0 15,0 0 3-15,0 0-1 0,8-1 2 0,-8 1 1 0,0 0 1 16,0 0 0-16,0 0 1 0,0 0 4 16,0 0-2-16,0 0 1 0,0 0 0 0,0 0-2 15,0 0-1-15,0 0-7 0,0 0-2 0,0 0 0 0,0 0 1 16,0 0-5-16,0 0 1 0,0 0-1 0,0 0-4 15,-18-5 0-15,18 5 2 0,-6-3-3 0,6 3 0 16,-7-2 5-16,7 2-5 0,-6-1-2 0,6 1 4 16,-7-1-3-16,7 1-1 0,0 0 2 0,-10-2-1 15,10 2 0-15,-6-2 0 0,6 2-2 0,-7-1 2 16,7 1-1-16,-6-2 1 0,6 2-1 0,-6-2 1 16,6 2-1-16,0 0 0 0,-9-2 0 0,9 2 5 15,-6-3-1-15,6 3 0 0,-6-1-6 0,6 1 5 16,-6-1 1-16,6 1-7 0,-7-5 3 0,7 5 1 15,-8-2-2-15,8 2 3 0,-5-3-2 0,5 3-1 16,-6-3 2-16,6 3-3 0,-6-1 3 0,6 1-2 0,0 0 1 16,-6-2 0-16,6 2 1 0,0 0-1 15,-5-2 2-15,5 2 0 0,0 0 0 0,0 0-2 0,-5-2 0 16,5 2-1-16,0 0 2 0,0 0-1 0,0 0-2 16,0 0 2-16,0 0 2 0,-6-2 2 0,6 2-3 15,0 0 2-15,0 0 1 0,0 0 0 0,0 0-1 16,-6-4-1-16,6 4 3 0,0 0-1 0,0 0 5 15,-5-3 2-15,5 3-1 0,0 0 5 0,0 0 1 16,0 0-3-16,-6-2 4 0,6 2-4 0,0 0 0 16,0 0-1-16,0 0 0 0,0 0-6 0,0 0 5 15,0 0-3-15,0 0 0 0,0 0-2 0,0 0 0 16,0 0-2-16,0 0 4 0,-4-4-8 0,4 4 4 0,0 0-1 16,0 0 1-16,0 0-2 0,0 0 1 0,0 0-1 15,0 0-2-15,0 0 2 0,0 0-1 0,0 0-3 16,0 0 3-16,0 0-2 0,0 0 2 0,0 0 2 15,0 0-3-15,0 0-3 0,0 0 3 0,0 0 0 16,0 0 1-16,0 0-4 0,0 0 2 0,0 0-1 16,0 0 0-16,0 0 0 0,0 0 0 0,0 0 0 15,0 0 0-15,0 0-1 0,0 0 1 0,0 0 1 16,0 0 2-16,18 7-4 0,-18-7-1 0,7 1 4 16,-7-1 0-16,7 2-3 0,-7-2 1 0,7 3-1 15,-3-1 3-15,-1-1-2 0,-3-1 1 0,7 1-1 16,-7-1 1-16,6 3 1 0,-6-3 0 0,5 2-3 0,-5-2 3 15,5 4-1-15,-5-4-1 0,6 3 1 16,-6-3 0-16,5 2-1 0,-5-2 1 0,4 4 0 0,1-3 0 16,-5-1 0-16,5 3-1 0,-5-3-1 0,7 3 2 15,-7-3 0-15,5 2 2 0,-5-2-1 0,6 2 1 16,-6-2-2-16,6 1 0 0,-6-1 1 0,4 2 3 16,-4-2-3-16,6 3-1 0,-6-3 0 0,5 2 2 15,-5-2-1-15,5 2-5 0,-5-2 5 0,4 3-4 16,-4-3 2-16,5 3 0 0,-5-3 2 0,5 1 1 15,-5-1 1-15,5 3-4 0,-5-3 3 0,0 0-1 16,7 1-1-16,-7-1 4 0,0 0-4 0,4 2-1 16,-4-2 2-16,0 0 1 0,6 4 0 0,-6-4-5 15,7 0 4-15,-7 0-1 0,7 0 2 0,-7 0-1 16,5 2 1-16,-5-2-3 0,0 0 2 0,7 1 0 16,-7-1 0-16,7 0 0 0,-7 0 2 0,0 0-2 15,7 2-1-15,-7-2-1 0,0 0 2 0,5 2-3 16,-5-2 0-16,0 0 7 0,0 0-6 0,0 0-6 0,0 0 7 15,0 0 2-15,0 0-1 0,5 2-1 0,-5-2-3 16,0 0 3-16,0 0 0 0,0 0 1 16,0 0-2-16,0 0 1 0,0 0 0 0,0 0 0 0,0 0 0 15,0 0 1-15,0 0-2 0,0 0 1 0,0 0 2 16,0 0 1-16,0 0-2 0,0 0-3 0,0 0 3 16,0 0-2-16,0 0 5 0,0 0-4 0,0 0 0 15,0 0-1-15,0 0 2 0,-20 2 0 0,20-2-4 16,-8 1 6-16,3 0-3 0,5-1-1 0,-11 1-2 0,3 0 5 15,2 0-2-15,0 1-1 0,1-1 1 16,-3 1 0-16,1 0-1 0,0 0-1 0,1 1 0 16,-1 0 1-16,2-1 1 0,0-1-2 0,5-1-1 0,-8 4 3 15,4-2 2-15,0 2-2 0,4-4-6 16,-8 3 1-16,5-1 0 0,3-2 3 0,-6 2-2 16,6-2 4-16,-3 5 0 0,3-5-1 0,-4 2-2 0,4-2 4 15,-3 4-1-15,3-4 0 0,0 0-1 0,-5 5 2 16,5-5-3-16,0 0 1 0,-3 4 1 0,3-4 2 15,0 0-2-15,-6 3 4 0,6-3 0 0,-3 3 1 16,3-3 1-16,0 0 2 0,0 0 0 0,0 0-3 16,-5 5 1-16,5-5 1 0,0 0-3 0,0 0 2 15,0 0 0-15,0 0-3 0,-3 2-1 0,3-2 3 16,0 0-4-16,0 0 4 0,0 0-1 0,0 0-2 16,0 0-7-16,0 0-8 0,0 0-12 0,0 0-12 15,0 0-25-15,0 0-19 0,8 6-63 0,-8-6-29 16,0 0-228-16,12-2-432 0,-12 2 192 0</inkml:trace>
  <inkml:trace contextRef="#ctx0" brushRef="#br0" timeOffset="74313.88">13890 5026 98 0,'0'0'104'0,"0"0"-2"0,0 0-7 0,0 0-2 0,0 0-7 15,0-7-9-15,0 7-8 0,0 0 5 0,0 0-4 16,0 0-9-16,0-6 1 0,0 6-1 0,0 0-11 15,0 0-1-15,0 0-4 0,0 0-3 0,0 0 1 16,-3-6-6-16,3 6-4 0,0 0-5 0,-5-1 0 16,5 1-7-16,0 0 1 0,-5-4-7 0,5 4-2 15,0 0 4-15,-7-2-6 0,7 2 5 0,0 0-13 16,-8-1 6-16,8 1-4 0,0 0 1 0,-9 0 3 16,9 0-2-16,0 0 1 0,-11 0-3 0,11 0-1 15,-8 0 0-15,8 0-2 0,-9 1 6 0,4 0-4 16,5-1-1-16,-9 0-1 0,9 0 6 0,-10 0-4 0,10 0 6 15,-9 0-5-15,9 0-7 0,-8 2 9 16,8-2 5-16,-8 1-3 0,8-1 1 0,-7 2-2 16,7-2 3-16,-6 1-5 0,6-1 0 0,0 0 4 0,-9 1 2 15,9-1 8-15,-5 1-5 0,5-1-1 0,-5 4-1 16,5-4-1-16,-5 4-1 0,5-4-6 0,-5 3 5 16,5-3-4-16,-4 3 4 0,4-3-3 0,-5 5 3 15,5-5 0-15,-5 6-1 0,3-3 1 0,2-3-2 16,-5 4-8-16,5-4 10 0,-4 7-3 0,1-4 3 0,3-3-4 15,-4 4 5-15,4-4 0 16,-2 7-13-16,2-7 10 0,-2 4 3 0,2-4 0 0,-2 6-1 16,2-6 0-16,-1 6 1 0,1-6-3 0,-1 8 4 15,1-8-1-15,-2 7-2 0,2-7-5 0,0 6 1 0,0-6 0 16,0 7 4-16,0-7-2 0,1 6-4 16,-1-6 7-16,2 9 0 0,-1-6-1 15,-1-3-2-15,1 8 0 0,0-4 4 0,1 0-7 0,-2-4 1 0,3 8 1 16,-2-3-4-16,0-1 2 0,2-1 0 0,-2 3-3 15,-1-6 3-15,2 8 0 0,0-4 0 0,-2-4 3 16,3 8-3-16,-1-5 1 0,-2-3-1 0,2 6-2 16,-2-6 0-16,2 5-1 0,-2-5 4 0,2 4-8 15,-2-4 5-15,3 5 1 0,-3-5-16 0,2 6 18 16,-2-6-8-16,2 4 9 0,-2-4-2 0,3 3 2 16,-3-3 4-16,4 5 9 0,-4-5-2 0,5 3-1 15,-1-2 2-15,0 1-3 0,-4-2-2 0,8 4 3 16,-4-3-3-16,2 1-2 0,-1-1 1 0,-5-1-3 15,11 2 0-15,-5-2 1 0,0 1-5 0,-1 0 1 0,1 0 3 16,0 0-5-16,-6-1-1 0,10 2 3 0,-5-2-2 16,0 2 0-16,-5-2 1 0,8 0 2 0,-8 0-3 15,9 1-6-15,-9-1 4 0,5 0 0 0,-5 0 4 16,8 0-6-16,-8 0 0 0,5 3 2 0,-5-3 3 16,5 1-5-16,-5-1 0 0,0 0 0 0,0 0 2 15,9-1-1-15,-9 1 4 0,6 0-3 0,-6 0 0 16,0 0 0-16,8 0 1 0,-8 0-3 0,5-3 2 15,-5 3 2-15,6-3-1 0,-2 1-3 0,-4 2 2 16,9-3-1-16,-5 1 1 0,0 0-2 0,-4 2 3 16,7-5-2-16,-3 3-2 0,-4 2 4 0,6-2 1 15,-6 2-2-15,5-4-1 0,-5 4 0 0,4-2-1 16,-4 2 3-16,0 0-4 0,0 0 1 0,5-4-7 0,-5 4-10 16,0 0-7-16,0 0-10 0,0 0-10 0,0 0-12 15,0 0-17-15,0 0-17 0,0 0-6 0,0 0-31 16,0 0-26-16,0 0-146 0,-17 6-323 0,17-6 144 15</inkml:trace>
  <inkml:trace contextRef="#ctx0" brushRef="#br0" timeOffset="75138.77">14092 5156 10 0,'0'0'168'16,"-2"-6"-12"-16,2 6-15 0,0 0-10 0,0 0-8 16,0 0-14-16,0 0-5 0,4-10-12 0,-4 10-7 15,3-3-5-15,-3 3-10 0,4-4-2 0,-4 4-9 16,6-4 2-16,-2 1-2 0,-4 3-9 0,6-2-2 0,-1 0-1 16,-5 2-4-16,9-3-4 0,-4 1-3 15,-5 2 0-15,9-1-4 0,-9 1-10 0,6-1 6 16,-6 1-5-16,8 1-5 0,-8-1-2 0,0 0 1 0,9 0-1 15,-9 0-6-15,4 1 3 0,-4-1-4 16,5 3-1-16,-5-3 0 0,5 4-6 0,-5-4-5 0,4 4 10 16,-4-4-2-16,1 7 4 0,1-3-9 0,-2-4-3 15,1 8 9-15,0-2-1 0,-2 0-1 0,1-6 1 16,0 8-4-16,0-8 3 0,-1 10-2 0,-1-4 2 16,1-2 0-16,-2 4 0 0,0-3 2 0,0 0-3 15,-1 1 3-15,1 0-1 0,-1-2-5 0,1-1 3 16,-1 2-4-16,1-1-2 0,3-4 6 0,-5 5 1 15,2-3-2-15,3-2 2 0,-5 4 0 0,5-4-4 0,-4 3 4 16,4-3-1-16,0 0 2 0,-4 4-2 16,4-4 1-16,0 0-3 0,0 0 0 0,0 0 4 15,0 0-2-15,0 0-2 0,-4 4 4 0,4-4-7 0,0 0 3 16,0 0 0-16,0 0-1 0,0 0 2 16,0 0-5-16,20-3 1 0,-20 3 3 15,7 0-2-15,-7 0 1 0,9-3 2 0,-9 3-4 0,9 0 1 0,-9 0 0 16,8 0-1-16,-8 0 1 0,7 0-1 0,-7 0 3 15,7 0 0-15,-7 0-4 0,6 2 2 0,-6-2 2 16,6 2-5-16,-6-2 1 0,4 2 0 0,-4-2 2 16,6 4 0-16,-6-4 1 0,4 5 0 0,-4-5-1 15,3 7-3-15,-2-5 5 0,-1-2-1 0,3 7-1 16,-3-7-5-16,1 7 7 0,1-3 1 0,-2-4-2 16,0 7-2-16,0-7 1 0,0 9 0 0,0-9 4 15,-3 7-2-15,1-3 3 0,2-4-2 0,-2 6 3 0,-1-2 4 16,-1-1-1-16,1 0-4 0,-1 0 3 15,-1 0-1-15,0-1 0 0,-1 0 3 0,-2 1-7 0,2-3 1 16,-1 2 3-16,-1-2-1 0,2 2-1 0,-1-2 0 16,0 0-1-16,-2 1-11 0,9-1-11 15,-11 0-7-15,7 0-23 0,4 0-1 0,-10 0-8 0,10 0-13 16,-8-1-11-16,8 1-24 0,-5-4-39 0,5 4-123 16,-2-3-289-16,2 3 127 0</inkml:trace>
  <inkml:trace contextRef="#ctx0" brushRef="#br0" timeOffset="75633.92">14438 5065 125 0,'0'0'162'0,"0"0"-10"0,6-3-12 0,-6 3-12 16,0 0-10-16,0 0-9 0,0 0-7 0,8 3-9 16,-8-3-1-16,0 0-2 0,7 3-5 0,-4 1-12 0,1-1 9 15,-1 0-8-15,-3-3-2 0,5 6-3 16,-3-1 0-16,4 1-1 0,-2 0-3 0,-3-1-2 16,3 1-1-16,1-1-1 0,-1 0-6 0,-1 2-4 0,-1-1-3 15,4-1-5-15,-3 1 2 0,0 1-6 0,1-1-5 16,-1-1 0-16,-2-2-3 0,2 2-2 15,1-1-2-15,-1-1-4 0,0 2-1 0,-3-5-1 0,6 7-3 16,-4-1-3-16,3-3 0 0,-3 0-2 0,1-1 3 16,1 2-6-16,-1 0-12 0,-3-4-22 0,4 4-19 15,-4-4-17-15,6 4-20 0,-6-4-11 16,3 3-19-16,-3-3-27 0,0 0-43 0,0 0-156 0,0 0-364 16,0 0 161-16</inkml:trace>
  <inkml:trace contextRef="#ctx0" brushRef="#br0" timeOffset="75959.89">14590 5096 64 0,'0'0'164'15,"0"0"-20"-15,0 0-13 0,0 0-7 0,0 0-9 16,0 0-5-16,0 0-1 0,0 0-9 0,-17 9-4 15,16-6-17-15,-4 1 11 0,1 0-5 0,0 0-2 16,0 2-1-16,0 0-7 0,1 0-1 0,-3 0-2 16,3 0-5-16,-1 2-8 0,0-1-3 0,-2-1-4 15,3 1 0-15,-2 1-4 0,2-2-6 0,0 0-5 16,-1-1 2-16,1 1-6 0,0-1-6 0,0 0 2 16,-1-2-5-16,4-3-2 0,-4 8 1 0,3-5-3 15,1-3-7-15,-5 5 3 0,5-5 1 0,-4 5-4 16,4-5-8-16,-3 3-7 0,3-3-14 0,0 0-13 0,0 0-10 15,0 0-10-15,-3 6-15 0,3-6-32 16,0 0-26-16,0 0-34 0,0 0-164 0,0 0-347 0,0 0 154 16</inkml:trace>
  <inkml:trace contextRef="#ctx0" brushRef="#br0" timeOffset="76161.8">14448 5221 11 0,'0'0'183'0,"7"-7"-9"0,-7 7-3 16,7-5-12-16,-2 4-4 0,4-1-10 0,-1 0-6 0,2 0-9 16,0 0-13-16,0 0-9 0,-3-1-12 15,3 1-9-15,-2 1-11 0,1 0-7 0,-1-2-6 16,-1 2-7-16,-1 1-13 0,-6 0-21 0,11 0-22 16,-11 0-21-16,6 0-17 0,-6 0-23 0,4 1-19 15,-4-1-31-15,0 0-49 0,0 0-96 0,0 0-277 0,0 0 123 16</inkml:trace>
  <inkml:trace contextRef="#ctx0" brushRef="#br0" timeOffset="76783.9">14784 5117 129 0,'0'0'180'0,"0"0"-17"0,0 0-16 0,0 0-19 16,0 0-8-16,0 0-10 0,0 0-5 0,0 0-10 15,0 0-5-15,6 9-1 0,-6-9-7 0,0 7-4 0,0-7-3 16,0 9-5-16,0-5-8 0,0-4-5 0,0 13-2 15,0-8-2-15,0 0-4 0,0 2-2 16,-1-1-7-16,1-6-1 0,0 11-3 0,0-6-1 0,-2 0-5 16,2-5-2-16,0 6-6 0,0-6-1 0,0 8 2 15,0-8-7-15,0 7 0 0,0-7-2 0,0 0 2 16,0 7-1-16,0-7 0 0,0 0 2 0,0 0-3 16,0 0 1-16,0 0-1 0,0 0 1 0,3 4-2 15,-3-4-5-15,0 0 1 0,0 0-4 0,11-11 3 16,-8 8 1-16,1-1-13 0,3 0-11 0,-1-3-5 0,1 1 0 15,-1-1-1-15,1 0-2 0,1-3-2 16,1 0 0-16,-1 2 4 0,-1 0 4 0,2 0-2 0,0-1 1 16,-2 3 0-16,-1 0 5 0,1 0 2 15,-1 0-1-15,-1 1 3 0,1 0 8 0,0 0 5 0,-2 1-3 16,0 2 0-16,0-2 1 0,-4 4 6 0,7-4-1 16,-4 2 3-16,-3 2-1 0,4-3-2 0,-4 3 1 15,5-2 0-15,-5 2-2 0,0 0-1 0,7-1 0 16,-7 1-1-16,0 0-2 0,0 0 2 15,10 5 2-15,-8-4 6 0,-2-1 0 0,3 5-1 0,1 0 8 16,-1-2 2-16,0 2 0 0,0 0 5 0,0 2-3 16,0 0-1-16,1-1-2 0,-1 2 0 0,1-1 0 15,-3 3-1-15,3-3-5 0,-1 0 2 0,1 1-4 16,-1 1 4-16,2-2-5 0,-3 0-12 0,2 2-19 16,-1-3-20-16,1 2-30 0,-1-2-31 0,0-2-37 15,0 1-80-15,0-1-118 0,0-2-362 0,-3-2 161 0</inkml:trace>
  <inkml:trace contextRef="#ctx0" brushRef="#br0" timeOffset="77429.87">15287 5031 118 0,'1'-3'176'0,"-1"3"-8"0,0 0-8 0,5-5-6 16,-5 5-12-16,0 0-15 0,4-4-3 0,-4 4-10 16,0 0-14-16,0 0-9 0,0 0-11 0,0 0-6 15,0 0-10-15,0 0-1 0,12 5-3 0,-9-2-9 0,0 1-2 16,0 0-3-16,1 2-3 0,0 1-1 15,-1-2 1-15,2 4-7 0,0-3 0 0,0 3 2 16,0-3-7-16,0 6 1 0,0-5 0 0,1 6-4 0,-1-7-1 16,1 1-2-16,-1 0-3 0,0 0 2 0,0-1-2 15,-1 0-3-15,1-1-3 0,-2 0 5 16,1-2-6-16,-1 1 0 0,1-1 1 0,-4-3-5 0,7 7 5 16,-4-5-3-16,1 1-4 0,-1-2-9 15,-3-1-15-15,4 3-10 0,-4-3-28 0,0 0-23 0,6 1-23 16,-6-1-32-16,0 0-30 0,0 0-179 0,5-10-366 15,-3 6 162-15</inkml:trace>
  <inkml:trace contextRef="#ctx0" brushRef="#br0" timeOffset="77737.77">15459 5066 144 0,'0'0'166'15,"0"0"-14"-15,0 0-17 0,0 0-11 0,0 0-6 0,0 0-7 16,0 0 3-16,-15 6-16 0,12-1-6 0,-1-4-7 16,-2 5-1-16,1-1 1 0,1-1-5 15,-1 2-4-15,-1 0-2 0,1-1-6 0,-1 1-4 16,1 0-3-16,0 0-6 0,0 0-4 0,0 0-2 0,0 0-3 16,1 1-8-16,-1-2-2 0,2-1-4 0,0 1-2 15,0-1-5-15,0 0 1 0,0-1-5 0,0 1 1 16,3-4-2-16,-3 5-2 0,3-5-1 0,-4 4 1 15,4-4-4-15,-4 2 2 0,4-2-10 0,0 0-15 16,0 0-17-16,-6 4-24 0,6-4-11 0,0 0-18 16,0 0-11-16,0 0-12 0,-9-8-24 0,9 8-8 15,-6-6-20-15,3 2-120 0,0 1-296 0,3 3 132 0</inkml:trace>
  <inkml:trace contextRef="#ctx0" brushRef="#br0" timeOffset="77891.78">15295 5164 682 0,'0'0'-1'0,"-6"-4"32"0,6 4 9 0,0 0 18 0,0 0 4 15,-4-4 0-15,4 4 4 0,0 0-4 0,0 0 0 16,0 0-1-16,0 0 3 0,0 0 1 0,0 0 1 15,11-5 6-15,-11 5-4 0,12-1 4 0,-3 2-7 16,-1-2 0-16,2 2 0 0,0-2-8 0,3 1-5 16,0 1-6-16,-3-1-3 0,0 0-4 0,1 2-11 15,-1-2-6-15,-2 2-16 0,1-1-26 0,-1 0-24 16,0 0-32-16,-2-1-31 0,1-1-67 0,-2-1-103 16,0 0-300-16,-5 2 134 0</inkml:trace>
  <inkml:trace contextRef="#ctx0" brushRef="#br0" timeOffset="79043.8">15649 5078 92 0,'6'-10'198'16,"-6"10"-8"-16,0 0-14 0,0 0-14 0,0 0-13 15,0 0-17-15,0 0-15 0,0 0-8 0,0 0-15 16,0 0-7-16,0 0-11 0,0 0-5 0,0 0-9 16,7 13-1-16,-7-13 0 0,3 8-7 0,-2-4-3 15,0 0-2-15,-1-4-7 0,2 9-5 0,-1-3-1 16,0-1-1-16,-1-5-3 0,1 10-4 0,0-5-2 15,0 2-2-15,-1-2-3 0,0-5 0 0,1 13-2 16,0-8-3-16,-1-5-1 0,-1 7 0 0,1-7-6 16,-1 8 6-16,1-8-4 0,0 5-2 0,0-5 3 0,0 0-1 15,-1 6-4-15,1-6 3 0,0 0 0 16,1 7-1-16,-1-7-4 0,0 0 9 0,0 0 6 16,0 0 10-16,0 0-3 0,0 0 0 0,0 0-3 0,0 0 0 15,0 0-4-15,0 0 0 0,0 0-4 16,0 0-5-16,6-14-2 0,-3 8-9 0,0 2 1 0,1-2-3 15,-1 1-2-15,1-1-2 0,1 0 0 0,0 1-2 16,0-3-1-16,0 3-1 0,1-1-4 16,-1 1 3-16,0 1 4 0,0-2-1 0,-1 2-4 0,1 1 7 15,1-3 1-15,-3 4 0 0,2-2-1 0,0 3 0 16,-1-2 1-16,-4 3 1 0,7-6 0 0,-3 4-6 16,-4 2 4-16,6-3 5 0,-6 3-2 0,5-2 2 15,-5 2-2-15,6-1 0 0,-6 1-4 0,0 0 3 16,7 0-1-16,-7 0 3 0,0 0-2 0,6 3-1 15,-6-3-2-15,4 4 0 0,-4-4 2 0,2 5 1 16,-2-5-2-16,2 9 3 0,-2-9 2 0,1 7-1 0,0-3-1 16,-1-4 4-16,1 11-1 0,-1-6 0 15,0-5-2-15,1 9 5 0,-2-4-3 0,1-5 4 0,0 9-7 16,1-4 8-16,-1-5-4 0,0 8 2 0,1-4-1 16,-1-4 1-16,-1 8 0 0,1-8 0 0,0 0-3 15,1 8 4-15,-1-8 1 0,0 0-3 0,2 5 3 16,-2-5 3-16,0 0-2 0,5 2 0 0,-5-2-3 15,0 0 5-15,9-2-6 0,-9 2 2 0,13-6-2 16,-6 2-5-16,0 0-6 0,1 1-7 0,0-3-1 16,-1-1-4-16,1 2-3 0,1-1-3 0,-3-1 0 15,0 0-9-15,0 1 18 0,0 1-1 0,-1-2 5 16,1 1-3-16,0 0 4 0,-2 3-1 0,1-2 4 0,-2 1 2 16,1 0 7-16,-1 1-2 15,1 1 5-15,-4 2-3 0,5-7 4 0,-5 7-3 0,4-4 3 16,-4 4-2-16,4-2 2 0,-4 2 0 0,6-1-3 0,-6 1-2 15,0 0 3-15,10 0 0 0,-10 0-1 0,7 1 0 16,-3 0 5-16,-4-1-2 0,8 5 6 16,-3-1 6-16,-1-1 13 0,2 1-2 0,-1 1-3 0,1 2 0 15,-1 1-4-15,0-2-6 0,2 1 2 0,-3 2-1 16,1 2 2-16,0-3-3 0,2 2-1 0,-5 0 0 16,3 1 3-16,-4-1-6 0,2 1-5 0,-3-1-25 15,1 2-33-15,-2-4-32 0,0 1-62 0,-1-2-246 16,1 1-424-16,-2-1 187 0</inkml:trace>
  <inkml:trace contextRef="#ctx0" brushRef="#br0" timeOffset="89945.9">14352 5873 112 0,'0'0'215'0,"7"-2"-10"0,-7 2-11 0,10-1-9 15,-3 1-10-15,0-2-8 0,-1 2-10 0,2 0-13 16,0-3-8-16,1 3-5 0,1-1-4 0,-3-1-9 15,1 2-11-15,2 0-5 0,0-2-7 0,0 1-7 16,-2 1-4-16,1 0-5 0,-2-2-7 16,1 0-4-16,2 2-4 0,-3-2-3 0,-1 2-7 15,1-1-3-15,0 1-11 0,0 0-2 0,-7 0-2 0,7-3-3 16,-7 3-1-16,10-1-5 0,-10 1-6 0,4-2 4 16,-4 2-5-16,0 0-5 0,0 0-10 0,7 0-4 15,-7 0-16-15,0 0-11 0,0 0-13 0,0 0-26 0,0 0-16 16,0 0-22-16,0 0-20 0,0 0-16 0,0 0-22 15,0 0-26-15,0 0-40 0,-24 6-126 0,19-6-383 16,-3 2 169-16</inkml:trace>
  <inkml:trace contextRef="#ctx0" brushRef="#br0" timeOffset="90244.9">14383 5961 39 0,'0'0'193'0,"8"0"-3"0,-8 0-14 15,12 0-9-15,-7 1-9 0,1-1-10 0,-6 0-7 16,15 0-5-16,-6-1-6 0,-2 1-15 0,1 0-11 16,1 0-7-16,-2-2-8 0,0 2-7 0,-7 0-8 15,11-1-3-15,-5 1-11 0,-6 0-5 0,12 1-8 0,-6 1 0 16,-6-2-9-16,9 0-5 0,-9 0 1 0,7 0-6 15,-7 0-3-15,8 0 0 0,-8 0-7 0,7 0 0 16,-7 0-3-16,6 1-11 0,-6-1-5 0,0 0-15 16,7 0-10-16,-7 0-18 0,4 2-19 0,-4-2-21 15,0 0-26-15,6 2-41 0,-6-2-193 0,0 0-373 16,0 0 166-16</inkml:trace>
  <inkml:trace contextRef="#ctx0" brushRef="#br0" timeOffset="94813.9">14897 5761 5 0,'0'0'132'0,"0"0"-1"16,0 0-6-16,0 0-4 0,0 0-7 0,-10-9-6 15,10 9-1-15,0 0 1 0,-3-6 0 0,3 6-2 16,0 0-2-16,0-6-11 0,0 6-2 0,0 0-7 0,0 0-3 16,-1-7-7-16,1 7-6 0,0 0-4 15,0 0-8-15,-3-6-8 0,3 6-2 0,0 0-5 16,0 0-7-16,-3-4-3 0,3 4 2 0,0 0-5 0,-7-2-5 16,7 2-2-16,-7-2-4 0,7 2 0 0,-7-3 2 15,7 3-4-15,-7-2 1 0,3 0 0 0,4 2 1 16,-10-2-2-16,6 1 0 0,4 1-3 0,-9 0 0 15,9 0 1-15,-9 0-4 0,9 0-2 0,-9 0 1 16,9 0-3-16,-8 0 1 0,8 0 0 0,-9 0-1 16,9 0-2-16,-7 3 6 0,7-3-2 0,-7 1 0 15,7-1-1-15,-7 4-1 0,7-4 2 0,-4 2-2 16,4-2 0-16,-4 5 4 0,4-5-7 0,-6 4 3 0,6-4 1 16,-3 6 3-16,0-3-1 0,3-3 2 15,-4 6 2-15,1-1 5 0,0-1 1 0,2 1-1 16,-2-1-3-16,-1-1-3 0,4-3 4 0,-4 9 3 0,1-5-2 15,0 0-2-15,3-4-2 0,-4 8-2 16,3-3 1-16,1-5-1 0,-5 6 1 0,4-1 0 16,1-5-1-16,-3 9 0 0,3-9 2 0,-1 7-6 0,1-7 2 15,-2 6 1-15,2-6 0 0,0 5-2 0,0-5 0 16,0 7 1-16,0-7-2 0,0 7 3 0,0-7 1 16,2 6-3-16,-2-6 0 0,1 8 2 0,-1-8 0 15,0 8-1-15,1-5 0 0,-1-3 0 0,3 8-2 16,-3-8-1-16,3 8 0 0,-3-5 2 0,3 0-2 15,-3-3-1-15,3 6 4 0,-2-2-1 0,-1-4-1 16,3 5 1-16,1-2 0 0,-4-3-1 0,3 6 0 0,0-3 2 16,-3-3-2-16,4 4 0 0,-4-4-2 0,7 4 1 15,-7-4 4-15,6 3-4 0,-3-1 3 16,-3-2 0-16,5 4 0 0,-5-4-1 0,7 2 1 0,-3-2-3 16,-4 0 4-16,10 2-3 0,-5 0-2 0,-5-2 2 15,9 0 0-15,-3 0-1 0,-6 0 2 0,11-2-1 16,-4 2 5-16,-7 0-7 0,10-2 3 0,-4 2 1 15,-1-2-3-15,1 1 0 0,-6 1-1 0,11-5-1 16,-8 4 3-16,1-2-2 0,-4 3-1 0,9-3-2 16,-5 2 6-16,-4 1-4 0,6-3-1 0,-6 3-1 0,4-5 1 15,-4 5 0-15,4-2 2 0,-4 2-3 16,0 0-1-16,0 0 0 0,0 0-5 0,4-3-9 0,-4 3-6 16,0 0-10-16,0 0-9 0,0 0-4 0,0 0-8 15,0 0-15-15,0 0-18 0,0 0-16 0,0 0-12 16,0 0-16-16,0 0-21 0,0 0-11 0,0 0-35 15,0 0-139-15,0 0-363 0,0 0 161 0</inkml:trace>
  <inkml:trace contextRef="#ctx0" brushRef="#br0" timeOffset="95214.72">15008 5864 129 0,'0'0'180'16,"0"0"-14"-16,0 0-9 0,0 0-16 0,0 0-17 0,0 0-2 16,0 0-7-16,0 0-2 0,0 0-3 0,0 0 0 15,0 0-6-15,-7 13-4 0,7-13 2 0,0 0-3 16,3 7-6-16,-3-7-6 0,2 6-1 15,-2-6-8-15,2 7 5 0,-2-2-6 0,2 0-4 0,-2-5-7 16,2 8-4-16,-2-3-4 0,0-5-2 0,1 11-4 16,0-3-4-16,-1-4-7 0,1 3-4 0,-1-2-3 15,0 1-5-15,0-6-6 0,2 10 4 0,-1-4-2 16,-1-6 1-16,0 7-6 0,2-3 0 0,-2-4-2 16,1 5-1-16,-1-5-5 0,1 6 1 0,-1-6 0 15,0 0-1-15,0 6-2 0,0-6-2 0,0 0-5 16,0 0-15-16,3 4-7 0,-3-4-17 0,0 0-21 0,0 0-31 15,0 0-25-15,10-1-36 0,-10 1-34 0,0 0-238 16,7-8-455-16,-4 3 202 0</inkml:trace>
  <inkml:trace contextRef="#ctx0" brushRef="#br0" timeOffset="95697.9">15283 5660 129 0,'0'0'158'16,"0"0"-6"-16,0 0-5 0,0 0-11 0,0 0 0 15,0 0-15-15,-15 8-3 0,11-5-9 0,0 0-3 16,-1 3-11-16,-1 0 4 0,-2 3-10 0,2-1 2 15,0 1-12-15,2-2 0 0,-1 1-3 0,2 2-6 16,-2 2 4-16,2-2-2 0,1 2-7 16,0 0 0-16,0-1-7 0,0-2-3 0,2 0-2 0,0 0-5 15,1 0-2-15,0-1-5 0,0 0-1 0,0 0-4 16,0 0-2-16,2-2-3 0,-1 2 1 0,1-1-5 16,2-2-1-16,-3-1-3 0,2 1-1 0,0 1-4 15,0-3-1-15,0 0-3 0,0 0-12 0,1 0-17 0,0-1-26 16,-3 1-28-16,4 0-21 0,-6-3-33 0,9 1-41 15,-3-1-61-15,-6 0-136 0,10-4-390 16,-5 3 173-16</inkml:trace>
  <inkml:trace contextRef="#ctx0" brushRef="#br0" timeOffset="96291.2">15395 5789 78 0,'0'0'156'0,"8"8"-5"0,-8-8-10 16,3 6-17-16,-3-6 0 0,1 8-14 0,0-4 5 16,0 2-8-16,-1-6-5 0,1 11-5 15,0-5-10-15,-1 1-1 0,0 0-9 0,1-4-12 0,-1 4 1 16,-1 1-6-16,1-8-1 0,1 11-1 15,0-6-4-15,-1-5-6 0,1 9 0 0,-1-5-3 16,0-4-6-16,0 8-5 0,0-8-2 0,0 6-2 0,0-6-2 16,1 4-3-16,-1-4-2 0,0 0 0 0,0 0-1 15,1 7 3-15,-1-7 0 0,0 0-3 0,0 0-1 16,0 0-4-16,0 0-5 0,0 0 0 0,0 0-8 16,6-15-10-16,-3 12-4 0,-1-2-4 0,1-3-3 15,0 1-12-15,0 0 2 0,-1-1 1 0,1 1 4 16,-1 0-3-16,1 0 10 0,0 1-2 0,-1 1 4 15,0 0 0-15,0 1-2 0,1-1 4 0,-1 1 5 0,0-2 2 16,1 2-4-16,-3 4 3 0,3-7 2 0,-3 7 0 16,4-5 2-16,-1 3-1 0,-3 2 2 15,4-3 2-15,-4 3-1 0,3-5 5 0,-3 5-4 16,4-5 3-16,-4 5 3 0,0 0 2 0,4-1 0 0,-4 1-2 16,0 0 2-16,0 0-1 0,6-3 2 0,-6 3-4 15,0 0 2-15,0 0-6 0,8 4 10 0,-8-4 2 16,0 0 2-16,4 7-3 0,-3-4 4 0,1 2-1 15,-2-5 4-15,2 9 2 0,-2-3-1 0,1-1 2 16,1 0 2-16,-1 1-5 0,0-1 4 0,1 1-1 16,-1-1 0-16,0 1-2 0,-1-6-5 0,1 10 3 15,0-4-9-15,1-1 6 0,-2-5-2 0,2 8-1 16,-1-5-1-16,-1-3-1 0,2 6-10 0,-2-6-20 16,1 6-15-16,-1-6-19 0,2 5-20 0,-2-5-19 0,0 0-31 15,4 2-53-15,-4-2-183 0,0 0-388 0,0 0 173 16</inkml:trace>
  <inkml:trace contextRef="#ctx0" brushRef="#br0" timeOffset="96610.88">15679 5834 62 0,'6'-1'168'0,"-6"1"-11"0,8 0-5 16,-8 0-7-16,7 0-7 0,-7 0-25 0,8-1 7 16,-8 1-7-16,9 1-11 0,-4-1-1 0,-5 0-5 0,10-1-5 15,-10 1-8-15,11 0-3 0,-5 0-12 16,-6 0 0-16,12 0-5 0,-4 0-4 0,-2 0-4 16,-6 0-5-16,10 0-6 0,-10 0-4 0,13 0-5 0,-8 0 1 15,-5 0-8-15,11 0-1 0,-6 0-6 16,-5 0 2-16,11 0-4 0,-7-2 3 0,-4 2-6 0,10 2-7 15,-10-2 6-15,8-2-2 0,-8 2-7 0,7 0-8 16,-7 0-9-16,0 0-24 0,0 0-21 0,6-2-17 16,-6 2-24-16,0 0-33 0,0 0-12 0,0 0-174 15,0 0-341-15,0 0 150 0</inkml:trace>
  <inkml:trace contextRef="#ctx0" brushRef="#br0" timeOffset="96942.9">15766 5751 195 0,'0'0'187'0,"0"0"-9"0,0 0-15 0,0 0-19 16,0 0-12-16,0 0-14 0,0 0-15 0,0 0-6 15,0 0-6-15,0 0-7 0,0 0-9 0,0 0-6 16,0 0 5-16,4 16 1 0,-4-16-1 0,1 10-5 15,0-4 1-15,0 1 0 16,0-1-5-16,0 2-5 0,0-1 1 0,-1 1-1 0,1-1-4 16,-1 0-3-16,0-1-4 0,-1 1-4 0,2-1-6 0,-1-6-1 15,1 10-3-15,-2-4-4 0,1-6-4 0,1 8-3 16,-1-3-2-16,0-5-1 0,1 9-2 0,-1-9 1 16,0 6-4-16,0-6 0 0,-1 7 2 0,1-7-5 15,1 5-15-15,-1-5-14 0,0 0-16 0,0 0-18 16,1 6-12-16,-1-6-14 0,0 0-22 0,0 0-12 15,0 0-28-15,0 0-48 0,0 0-162 0,0 0-377 0,0 0 167 16</inkml:trace>
  <inkml:trace contextRef="#ctx0" brushRef="#br0" timeOffset="97328.08">16027 5699 39 0,'0'0'175'16,"0"0"-14"-16,0 0-4 0,-1 9-5 0,1-9-4 15,-1 11-3-15,0-6-17 0,0 0-7 0,0 3-4 16,0-2-12-16,-1 2-6 0,1 2-6 0,-1-3-4 16,1 2-5-16,0-3-9 0,1 3-9 0,0-2-5 0,0 0-3 15,0 1-6-15,0-3-1 0,0 1-5 0,0-6-12 16,0 10 4-16,1-4-3 0,0-1 0 0,0 1-8 16,1-1 3-16,0 0-4 0,-1-1-4 0,1 0-1 15,-2-4-4-15,5 7-2 0,-3-1-17 0,-2-6-14 16,2 5-13-16,-2-5-27 0,3 5-16 0,-3-5-21 15,3 5-19-15,-3-5-18 0,0 0-16 0,0 0-20 16,0 0-118-16,0 0-306 0,0 0 135 0</inkml:trace>
  <inkml:trace contextRef="#ctx0" brushRef="#br0" timeOffset="97817.18">16128 5637 2 0,'0'0'138'0,"8"3"-7"0,-8-3-5 0,0 0-5 16,0 0-12-16,7 4-4 0,-7-4-1 0,4 4-6 15,-2-2-2-15,-2-2-7 0,6 5-4 0,-2-1-4 16,-3 0-3-16,3 1 3 0,1 1 6 0,-1 1-6 15,0 0-6-15,2 2-4 0,-1 3-2 0,0 0-3 16,0-1-6-16,2 2 0 0,-1-1-7 0,-3-1-4 16,0 1-5-16,1 2-2 0,-2-3-8 0,1 2 3 0,-1-1-3 15,-1-2-9-15,-1 0 2 0,-1-1-1 0,-1 0-5 16,-2 0 3-16,-1 0-3 0,0-2 1 0,-3 3-5 16,1-1 2-16,0-1-7 0,-2-4 0 0,1 3 1 15,1-1-5-15,0-2-14 0,0 1-19 0,-2 0-23 16,4-1-10-16,-1-1-19 0,2 0-28 15,-1-2-23-15,5-1-44 0,0 0-151 0,0 0-349 0,0 0 154 16</inkml:trace>
  <inkml:trace contextRef="#ctx0" brushRef="#br0" timeOffset="98358.72">16352 5834 24 0,'0'0'175'0,"0"0"-3"16,0 0-5-16,0 0-10 0,0 0-7 0,17-4-7 0,-17 4-8 16,11-2-5-16,-3 2-4 0,1-1-5 0,2 0-6 15,-3 0-7-15,4 0-1 0,-4 0-6 0,2 0-4 16,7 0-3-16,-2-1-8 0,1 2-4 0,-2-1-7 16,0-2-3-16,-1 3-8 0,1-1-3 0,-1-1-5 15,-5 2-6-15,2-1-7 0,-2 0-1 0,1 1-4 0,-2-2-5 16,-7 2-3-16,11 0-4 0,-11 0-2 15,10 0-1-15,-10 0-8 0,6-2-14 0,-6 2-14 0,0 0-15 16,5 0-17-16,-5 0-16 0,0 0-22 16,0 0-19-16,0 0-20 0,0 0-22 0,0 0-26 15,0 0-193-15,0 0-392 0,-18-6 173 0</inkml:trace>
  <inkml:trace contextRef="#ctx0" brushRef="#br0" timeOffset="98622.9">16525 5697 26 0,'0'0'209'0,"0"0"-9"0,0 0-13 0,0 0-15 0,3-5-17 16,-3 5-14-16,0 0-23 0,0 0-9 16,0 0-13-16,0 0-6 0,0 0-6 0,0 0-1 0,0 0 1 15,0 0 1-15,-3 24-6 0,1-17-1 0,1 1-3 16,0 1 5-16,-1 0-4 0,1 3-8 15,1-3-4-15,0 1-2 0,0 2-7 0,0-1-3 0,0-2-5 16,1 0-4-16,2 2-3 0,-2-1-4 0,4 0-5 16,-2-2 0-16,-1 0-6 0,3 1-22 15,-1 4-29-15,0-7-38 0,0 2-34 0,2-3-55 0,0 3-255 16,-1-5-441-16,2 1 196 0</inkml:trace>
  <inkml:trace contextRef="#ctx0" brushRef="#br0" timeOffset="100114.9">16940 5674 24 0,'-4'-3'152'0,"4"3"-4"16,0 0-3-16,0 0-9 0,-3-4-1 0,3 4-7 0,0 0-6 15,0 0-13-15,0 0-3 0,0-8-2 0,0 8-8 16,0 0-4-16,0 0-1 0,-2-5-7 16,2 5-6-16,0 0-5 0,0 0-3 0,0 0-8 0,-3-4-4 15,3 4-4-15,0 0-4 0,0 0-10 0,0 0-3 16,0 0-4-16,-6-4-11 0,6 4 2 0,-6-2-2 16,6 2 2-16,0 0-6 0,-9 0-3 0,9 0 1 15,-9 1 3-15,9-1 0 0,-10 1-2 0,5-1-3 16,5 0 1-16,-12 2 1 0,8-2-4 0,-1 2 1 15,-1 0 1-15,6-2-6 0,-10 2 2 0,4 0-1 16,1 0-1-16,1 1-1 0,-1-1-1 0,0 1-5 16,-1-1 2-16,3 1 0 0,-2 0 3 0,-1 2-3 0,3-1 4 15,0-2-5-15,-1 3 3 0,0 0-3 0,1-1 1 16,0 2-1-16,3-6 4 0,-4 8-4 0,1-2 1 16,0 0 1-16,2-1 0 0,-2 1 3 0,2-2-2 15,-2 1-1-15,3 1 3 0,-3 0-1 0,3 1-1 16,0 0-7-16,0-7 8 0,-3 9-2 0,3-5 2 15,0 3-3-15,0-7 4 0,0 8-1 0,0-3 3 16,0-5-1-16,3 10-5 0,-3-7 5 0,0-3 2 16,3 8-3-16,0-3 4 0,0-2 6 0,-1-1 5 15,3 1-4-15,-1 0 3 0,0 0-3 0,0-1 1 16,2 1-2-16,1 0-5 0,-1-2 3 0,-1 0 0 16,-1 0-2-16,2 3-3 0,-6-4-3 0,11 1-1 0,-6 1-2 15,0-2 4-15,-5 0-4 0,9 4 3 0,-5-4-3 16,-4 0 1-16,8 2-4 0,-5 0 4 0,-3-2-2 15,7 1-3-15,-7-1-3 0,7 2-7 0,-7-2-12 16,3 1-8-16,-3-1-7 0,0 0-17 0,6 2-5 16,-6-2-27-16,0 0-8 0,0 0-22 0,0 0-21 15,0 0-38-15,0 0-186 0,0 0-389 16,5-5 173-16</inkml:trace>
  <inkml:trace contextRef="#ctx0" brushRef="#br0" timeOffset="100791.8">17008 5837 100 0,'0'0'145'16,"0"0"-8"-16,0 0-6 0,0 0-12 0,0 0-8 16,0 0-4-16,0 0-14 0,17-9-6 0,-17 9 0 15,4-5-11-15,0 1 1 0,1 0-8 0,-1 3-4 16,-4 1-5-16,7-8-11 0,-4 6 2 0,1-2-6 16,-4 4-2-16,6-4 0 0,-6 4-15 15,4-3 6-15,-4 3-2 0,4-3-5 0,-4 3 1 0,0 0-5 16,4-4-4-16,-4 4 0 0,0 0-3 0,0 0-1 0,0 0-1 15,0 0-7-15,9 4 7 0,-9-4-5 0,0 0-1 16,1 7 0-16,-1-7-3 0,1 6 2 16,-1-6 1-16,0 8 3 0,0-8 0 0,0 8 3 0,0-3-1 15,0-5 0-15,0 10 11 0,-1-5-1 0,0 1-3 16,-1 1 3-16,1 0-6 0,-1-1 2 0,1 0 0 16,-2 3 0-16,2-3-3 0,-1 1 1 0,1-1 2 15,-2 1-5-15,3-3-2 0,-3 1 0 0,2 0 0 16,1-5 0-16,-3 10 0 0,0-7-5 0,3-3 3 15,-4 6 1-15,1-4-2 0,3-2 1 0,-4 6 0 16,4-6 2-16,-3 4-3 0,3-4 2 0,-4 2-7 16,4-2 5-16,0 0 0 0,-6 2-3 0,6-2 3 15,0 0 0-15,-7 1 1 0,7-1 2 0,0 0 4 0,0 0-1 16,0 0-4-16,0 0 4 0,-8-4-3 0,8 4-2 16,0 0-2-16,0 0 1 0,0 0-3 15,0 0-2-15,0 0 0 0,0 0-2 0,0 0 5 16,0 0-5-16,13-8-1 0,-13 8 0 0,9-1-2 0,-4-1 4 15,-5 2 0-15,12 0-2 0,-7 0-1 0,3 0-1 16,0 0 6-16,1 0-3 0,-2 0 0 0,1 0 1 16,-1 0-1-16,3 0 3 0,-5 2-3 0,2-2 0 15,-7 0-1-15,9 1 0 0,-9-1-2 0,6 2 0 16,-6-2-4-16,6 0-9 0,-6 0-9 0,0 0-4 16,5 2-8-16,-5-2-14 0,0 0-16 0,0 0-20 15,0 0-30-15,0 0-20 0,0 0-49 0,0 0-140 16,0 0-350-16,0 0 156 0</inkml:trace>
  <inkml:trace contextRef="#ctx0" brushRef="#br0" timeOffset="101401.28">17312 5682 173 0,'0'0'172'0,"0"0"-13"0,0 0-19 0,0 0-20 16,0 0-11-16,0 0-12 0,0 0-9 0,0 0-6 16,0 0 2-16,0 0-2 0,0 0-6 0,0 0-3 0,0 0-8 15,2 15 0-15,-2-15 2 0,2 9-4 0,-1-2 0 16,0-1-1-16,2 2-5 0,-1 0 2 0,1-2-5 15,-1 1-1-15,0 1-1 0,1-1-3 16,0-1-10-16,0 0 2 0,-2-1-5 0,3-1-3 0,-1 2-3 16,0-1 0-16,-1-1-6 0,-2-4 3 0,4 7-7 15,-3-5 0-15,-1-2-6 0,3 6-9 0,-3-6-19 16,3 4-12-16,-3-4-6 0,0 0-14 0,0 0-27 16,0 0-43-16,0 0-30 0,0 0-54 0,0 0-105 15,0 0-331-15,8-10 146 0</inkml:trace>
  <inkml:trace contextRef="#ctx0" brushRef="#br0" timeOffset="101840.78">17415 5703 113 0,'0'0'161'0,"-3"-4"-13"16,3 4-15-16,0 0-3 0,0 0-15 0,0 0-5 15,-8 0-8-15,8 0-13 0,0 0-3 0,0 0-10 16,-8 7-2-16,8-7 0 0,-6 4-4 0,2-1-8 15,1 0-1-15,0 0-7 0,-1 1-1 0,1 0 1 16,0 1 2-16,-1-1-2 0,1 0-1 0,0 1-3 16,-1-1-5-16,1 0 1 0,0 2-5 0,-1-1-3 15,1-1-6-15,-1 0-2 0,1-1-3 0,3-3-2 16,-6 6-1-16,3-1-3 0,-1-2 0 0,0 1-1 16,1-1-4-16,-1 0-2 0,4-3 0 0,-6 5 2 15,6-5-5-15,-7 4-7 0,3-2-9 0,4-2-12 16,-6 2-8-16,6-2-5 0,-7 2-2 0,7-2-4 0,-7 1-5 15,7-1 0-15,0 0-1 0,0 0 4 16,-9-1 0-16,9 1 10 0,0 0 2 0,-6-4 5 16,6 4 11-16,0 0-6 0,-1-6 7 0,1 6 3 0,0 0 5 15,0 0-1-15,0 0 2 0,5-9 12 0,-5 9-1 16,7-3 0-16,-2 2 4 0,-1-2 1 0,2 1 1 16,0 0 5-16,2 1 2 0,-1 1 1 0,2-2 2 15,-1 2 0-15,1-1-8 0,-2 2 2 0,0-1-4 16,0 0-2-16,-1 2 0 0,-6-2-5 15,10 1-6-15,-5-1-12 0,-5 0-14 0,7 3-14 0,-3-1-26 0,-4-2-33 16,7 3-16-16,-7-3-35 0,5 1-153 16,-5-1-321-16,0 0 142 0</inkml:trace>
  <inkml:trace contextRef="#ctx0" brushRef="#br0" timeOffset="102425.92">17563 5705 121 0,'0'0'160'0,"0"0"-9"16,3 8-3-16,-3-8-16 0,-1 8-10 0,1-8-1 0,-1 9-9 15,1-2-10-15,-1 1 0 0,0-1-11 0,0 0-4 16,0-1-7-16,1 1-3 0,-1 0-7 16,1 0-6-16,-1 1-2 0,1-8-6 0,0 9-5 0,0-4-6 15,0-5-6-15,0 9-5 0,0-9 1 0,0 6-7 16,0-6-1-16,-1 5 1 0,1-5-3 0,0 0 1 16,0 0-1-16,1 7 12 0,-1-7 9 0,0 0 10 15,0 0-5-15,0 0-8 0,0 0-5 0,0 0-4 16,0 0-4-16,0 0-9 0,11-14-5 0,-10 8-7 15,2 1-15-15,0-2-11 0,2-1 5 0,-1 0-7 16,1 0-9-16,-1-1 4 0,0 1-4 0,0-1 1 16,1 1 2-16,0 2 5 0,-1-2-1 0,1 3 2 15,-1 0-3-15,1-2 10 0,-2 3-2 0,1 1 0 16,-1-1 0-16,1 2 4 0,-4 2-2 0,7-7 1 16,-3 6 5-16,-4 1-2 0,6-3 4 0,-2 1 0 0,-4 2 3 15,6-2 3-15,-6 2-2 0,6-1 4 0,-6 1 5 16,0 0 7-16,9 3 1 0,-4-1 5 0,-1 0 0 15,0 2 4-15,-1 1-1 0,3 0 1 0,-2 1 1 16,1 1 2-16,-1 0-3 0,0 0-1 0,-1 1-3 16,-1 0 4-16,0 0-5 0,1-1 0 15,0 1 0-15,0 0-3 0,-2-4-1 0,1 5-2 16,-1-3 1-16,1-1-4 0,-2 1 0 0,0-6 1 0,1 9-1 16,-1-5-5-16,0-4-7 0,-1 7-15 0,1-7-19 15,-3 7-23-15,1-3-28 0,2-4-23 0,0 0-30 16,-4 5-30-16,4-5-187 0,0 0-384 0,0 0 169 15</inkml:trace>
  <inkml:trace contextRef="#ctx0" brushRef="#br0" timeOffset="102877.68">17949 5671 140 0,'3'3'192'0,"-3"-3"-7"0,5 4-8 15,-2-1-11-15,0-1-16 0,1 2-3 0,0 0-4 16,0-1-7-16,2 2-10 0,0 1-6 0,-2 1-14 0,1-2-9 16,0 1 3-16,-2-2-6 0,2 3 0 15,0-1-7-15,-1-1-10 0,-1 2-7 0,1 0-8 0,-1-3-3 16,2 2-5-16,-3-1-9 0,0-2-2 0,1 1-4 15,0-1-3-15,-3-3-2 0,3 7-5 0,-3-7 1 16,3 6-8-16,-3-6-3 0,2 3-1 0,-2-3-7 16,0 0-10-16,2 5-11 0,-2-5-12 0,0 0-14 15,0 0-22-15,0 0-31 0,0 0-25 0,0 0-21 16,0 0-39-16,0 0-205 0,0 0-410 0,0 0 181 16</inkml:trace>
  <inkml:trace contextRef="#ctx0" brushRef="#br0" timeOffset="103261.86">18043 5688 101 0,'0'0'166'16,"0"0"-14"-16,0 0-15 0,-9 4-7 0,9-4-8 16,-6 4-10-16,3-1-4 0,3-3-3 0,-7 6-4 15,3-1-6-15,1 0-8 0,-1 1-5 0,0-1-1 16,1 0 1-16,-1 0-5 0,2-1-6 0,-2 1-5 15,1-1-4-15,0 0-10 0,3-4-4 0,-4 8-5 16,1-5-3-16,3-3-6 0,-2 4 2 0,2-4-8 16,-3 6 1-16,3-6-3 0,0 0-2 0,-3 3-5 15,3-3-1-15,0 0 4 0,0 0-1 0,0 0-3 16,-3 4 2-16,3-4 2 0,0 0 7 0,0 0-4 0,0 0-4 16,0 0-4-16,0 0 2 0,0 0 0 15,0 0-4-15,0 0 1 0,0 0-8 0,0 0 4 0,-3-14-4 16,3 14 1-16,0 0-2 0,0 0 0 0,0 0 1 15,7-6-10-15,-7 6 4 0,7-2 3 16,-7 2 1-16,7-2-3 0,-2 2 1 0,-5 0-1 16,12 0-1-16,-4-1 1 0,1 1-1 0,-2 1-2 0,-2-1-10 15,3 0-12-15,-1 2-11 0,-1-2-16 0,-6 0-17 16,10 2-24-16,-4-2-22 0,0 0-34 0,-6 0-214 16,11-2-389-16,-11 2 172 0</inkml:trace>
  <inkml:trace contextRef="#ctx0" brushRef="#br0" timeOffset="103691.77">18322 5588 190 0,'-7'4'197'0,"0"0"-13"0,0 0-9 16,0 0-15-16,0 3-14 0,-2-2-7 0,2 4-14 16,-3 2-3-16,5-5-9 0,-2 4-9 0,1-3-10 15,2 2-5-15,-3 2-9 0,3-3-8 0,1 2-4 0,0 1-5 16,1-2-6-16,1-1-8 0,0 0-3 16,1-1 1-16,1 1-5 0,2 0-3 0,-3-1-2 0,3-2-5 15,-1 1 0-15,3 0-4 0,-1-2-11 0,-1 1-18 16,1-1-27-16,0-2-24 0,0 2-39 0,1-2-35 15,0 0-51-15,-5-2-169 0,10-2-374 0,-10 2 166 16</inkml:trace>
  <inkml:trace contextRef="#ctx0" brushRef="#br0" timeOffset="104450.17">18361 5685 115 0,'0'0'183'0,"9"3"-17"0,-9-3-15 0,4 5-9 15,-4-5-5-15,3 8-8 0,-2-3-10 16,2-1-14-16,-2 0-9 0,1 5 0 0,1-4-8 16,-1 3-5-16,-2-3-11 0,2 2-6 0,-1-2-7 0,1 3-4 15,-2-4-3-15,0-4-7 0,1 10-6 0,0-6-4 16,-1-4 0-16,0 5-2 0,0-5-1 0,0 0-3 15,2 7-5-15,-2-7 1 0,0 0 7 0,0 0 6 16,0 0 8-16,1 5-3 0,-1-5-7 0,0 0-1 16,0 0-5-16,0 0-7 0,9-10-10 0,-4 5-9 15,1 1-2-15,1-3-12 0,-1 0-7 0,-2 0-11 16,3-1-5-16,0-1 1 0,0 1-4 0,-4 2 7 16,2-2 0-16,0 0 4 0,0 1 3 0,-2 1 4 0,1 0 2 15,-1 2 5-15,0 0 7 0,0 0 4 0,-3 4 1 16,4-7 7-16,-4 7 1 0,6-3 1 0,-6 3 2 15,1-4-4-15,-1 4-1 0,0 0-4 16,0 0-1-16,0 0 1 0,3-5-3 0,-3 5 2 16,0 0-1-16,0 0-1 0,0 0 2 0,0 0-3 0,0 0 3 15,1 13 4-15,-1-13 2 0,0 8 1 0,2-3-1 16,-2-5 0-16,-2 10 6 0,2-2-3 0,0-1-4 16,-1 1 5-16,1-3 0 0,-1 0-5 0,1-5 1 15,1 12 2-15,-1-7-1 0,0-5-2 0,0 10 0 16,0-6-5-16,0-4 6 0,0 8-1 0,0-8-2 15,1 5-5-15,-1-5 7 0,0 0 1 0,0 6 0 16,0-6 1-16,0 0 0 0,0 0 3 0,2 6-5 0,-2-6-1 16,0 0 4-16,0 0-2 0,0 0-5 15,0 0-2-15,0 0-9 0,16-9-4 0,-13 6-4 16,3-2-10-16,-2 0-8 0,2 0-3 0,-2-2-4 0,2 0-2 16,-2 1 1-16,3 0 0 0,-4 1 8 0,3-2 7 15,-2 2-2-15,0 0 6 0,-1 2 13 0,1-4 15 16,-1 3 5-16,0 1 9 0,-3 3 5 0,4-4-1 15,-4 4 5-15,4-3 3 0,-4 3 1 16,3-4-2-16,-3 4-7 0,0 0-4 0,0 0-1 0,0 0-4 16,4-3 0-16,-4 3-5 0,0 0 2 0,0 0 5 15,0 0-1-15,6 7 2 0,-6-7-1 0,5 7 2 0,-3-2-2 16,-1 0 1-16,2 1-1 0,1 2-1 16,-2-1 4-16,-1 0-2 0,2 2-8 0,0-5 2 15,-2 3 3-15,1 0-4 0,-1-2 4 0,0 0-4 0,-1-5-2 16,3 10-16-16,-1-6-23 0,-1-1-12 0,-1-3-29 15,0 10-26-15,0-10-33 0,0 5-29 16,0-5-195-16,0 0-384 0,0 0 171 0</inkml:trace>
  <inkml:trace contextRef="#ctx0" brushRef="#br0" timeOffset="104735.92">18816 5728 179 0,'10'-1'187'0,"-6"1"-13"0,5-1-11 16,-1 1-13-16,-1 0-15 0,0-1-8 0,3 0-8 15,-3 1-13-15,3-1-5 0,-3 1-11 0,3-2-7 0,-2 2-8 16,-1 0-5-16,-1-2-5 0,-6 2-11 15,11 0-4-15,-4 0-3 0,-7 0-4 0,8-2-5 0,-4 1-3 16,-4 1-3-16,0 0-10 0,8 0-22 0,-8 0-22 16,4-3-30-16,-4 3-29 0,0 0-34 0,3-4-44 15,-3 4-127-15,0 0-311 0,-3-10 138 0</inkml:trace>
  <inkml:trace contextRef="#ctx0" brushRef="#br0" timeOffset="105021">18871 5650 99 0,'0'0'174'16,"0"8"-8"-16,-1-3-9 0,1-5-2 15,-2 11-5-15,2-4-11 0,-1 0-5 0,1 2-8 0,-1-1-10 0,-1 0-4 16,2 0-10-16,0 1-1 0,0 0-8 0,0-2-4 15,0 2-9-15,2-2-4 0,-4 0-4 0,2 1-3 16,0-2-10-16,0 0-1 0,0-6-10 0,2 10 0 16,-2-5-8-16,0-5 0 0,0 10-4 0,1-7 0 15,-1-3-6-15,1 6-5 0,-1-6-14 0,2 5-16 16,-2-5-17-16,3 4-22 0,-3-4-37 0,5 3-38 16,-5-3-41-16,0 0-209 0,10-3-399 0,-10 3 177 15</inkml:trace>
  <inkml:trace contextRef="#ctx0" brushRef="#br0" timeOffset="105479.24">19106 5660 44 0,'0'0'186'0,"4"-5"-20"15,-4 5-16-15,3-5-12 0,-3 5-3 0,3-4-7 16,0 1-8-16,-3 3-3 0,4-6-12 0,-4 6-4 16,3-6-5-16,-3 6-6 0,1-6-3 0,-1 6-5 15,3-5-11-15,-3 5-1 0,3-5 4 0,-3 5 4 16,0 0-5-16,0 0-4 0,3-7-3 0,-3 7-4 15,0 0-2-15,0 0-11 0,0-5-3 0,0 5-8 16,0 0-4-16,0 0-8 0,0 0-3 0,0 0 0 16,0 0-6-16,0 0-1 0,0 0 0 0,0 0-6 0,0 0 0 15,0 0 0-15,-4 21 1 0,2-13-3 16,1-1 7-16,-1 1-3 0,2-1 3 0,-1 0 0 16,1 2-1-16,-3-1 5 0,3 4 0 0,0-3-4 0,-1 0 5 15,1 0-2-15,-2-1-1 0,2 0-1 0,-1-1-2 16,1 1-2-16,0 1 0 0,0-4-4 0,0 0 2 15,0-5 1-15,0 10 1 0,0-10-6 0,0 7-14 16,0-7-13-16,0 9-23 0,0-9-21 0,-6 4-23 16,6-4-28-16,-2 6-21 0,2-6-27 0,0 0-227 15,0 0-423-15,0 0 188 0</inkml:trace>
  <inkml:trace contextRef="#ctx0" brushRef="#br0" timeOffset="105904.72">19300 5535 125 0,'5'7'198'16,"0"1"-9"-16,2 1-9 0,-1 1-12 0,1 2-4 15,-1-1-8-15,-1 1-14 0,-1 1-7 0,1 0-7 16,-4 0-8-16,2 0-7 0,-2 0-9 0,0 1-8 16,0 0-11-16,-2 1-6 0,-2-2-6 0,-2-1-4 15,2 1-9-15,-5-2-3 0,1 2-5 0,-7 0-6 0,-1 0-2 16,0 1-7-16,-2-2-22 0,-1-1-31 16,1 1-33-16,0-1-40 0,-2 0-41 15,7-3-41-15,-6 3-193 0,4-5-393 0,2 1 173 0</inkml:trace>
  <inkml:trace contextRef="#ctx0" brushRef="#br0" timeOffset="109521.93">19493 5740 25 0,'0'0'152'0,"0"0"-10"0,0 0-8 15,-7 0-6-15,7 0-2 0,0 0-1 0,0 0-9 16,0 0-3-16,0 0-5 0,0 0-10 0,0-7-1 15,0 7-1-15,0 0-4 0,0 0-2 0,0 0 0 16,0 0-1-16,0 0-4 0,0 0 2 0,0 0-1 16,0 0-1-16,0 0-5 0,0 0-1 0,0 0-3 15,0 0-8-15,0 0-2 0,0 0-9 16,0 0-7-16,0 0-4 0,11-6-4 0,-11 6-6 0,13-1-4 16,-6 2-2-16,3-2-3 0,1 1-3 15,1 0 0-15,2 1 0 0,-1 0-4 0,-3 0-3 0,4 1-1 16,1-1-4-16,-7 0 4 0,3-1-5 0,-3 2-2 0,1 0 0 15,-1-2-2-15,-1 0 3 0,1 3-4 0,-4-3 3 16,-4 0-4-16,10 1-1 0,-4 1 0 16,-6-2 0-16,7 0-5 0,-7 0-9 0,5 0-7 0,-5 0-10 15,0 0-12-15,7 0-17 0,-7 0-15 0,0 0-19 16,0 0-23-16,0 0-44 0,0 0-44 0,0 0-183 16,4-6-416-16,-4 6 184 0</inkml:trace>
  <inkml:trace contextRef="#ctx0" brushRef="#br0" timeOffset="109836.92">19636 5645 109 0,'-3'-4'225'0,"3"4"-13"0,0 0-18 16,0 0-11-16,0 0-18 0,0 0-14 0,0 0-19 15,0 0-14-15,0 0-14 0,0 0-11 0,0 0-11 16,0 0-9-16,0 0-3 0,0 0-8 0,0 0-5 16,0 0-5-16,0 0-6 0,4 23 4 0,-1-16 0 15,-3 0 5-15,0 1-2 0,0 0-3 0,2 1-3 16,-2 0-7-16,0 0-5 0,0-1 2 0,1 0-6 16,-1 1 0-16,2 1-6 0,-2-2 3 0,0 0-3 15,0 0-2-15,0-4-2 0,0-4-2 0,0 11 0 0,0-6 0 16,0-5-4-16,1 10-16 0,-1-6-20 0,0-4-16 15,1 8-20-15,-1-8-28 0,0 6-21 0,0-6-39 16,0 0-61-16,0 0-152 0,0 0-386 0,0 0 171 16</inkml:trace>
  <inkml:trace contextRef="#ctx0" brushRef="#br0" timeOffset="110364.9">20149 5490 62 0,'0'0'197'0,"0"0"-12"0,-2-7-16 0,2 7-19 16,0 0-10-16,-5-5-14 0,5 5-9 0,-7-1-5 15,7 1-10-15,-10 1-7 0,10-1-3 0,-12 5-6 16,6-1-7-16,-3 0-3 0,1 1 1 0,-1 0-8 15,-1 2-1-15,0 0-9 0,0-1-2 0,0 3-13 16,0 2 5-16,-2-1-1 0,2-1-1 0,2 1-5 16,-1 1-2-16,-1 0-1 0,3-2-4 0,0 4 0 0,1-2-1 15,-1 0 0-15,4-2 0 0,-1 2-5 16,1-2 1-16,1-2-3 0,2 3-1 0,-3-1 2 0,5-1 3 16,-1 0-5-16,1 0 1 0,1 0 5 0,-1-2 6 15,1 1 1-15,0-3 2 0,3 1-2 0,0 0 1 16,1-2-2-16,-2 3-7 0,0-4 0 0,1 0-6 15,-2-1-2-15,0 2-2 0,2-2-2 0,-2 1 4 16,-4-2-12-16,8 1-15 0,-8-1-20 0,5 2-19 16,-5-2-34-16,0 0-31 0,0 0-27 0,9-3-38 15,-9 3-37-15,6-3-207 0,-6 3-452 0,4-6 200 16</inkml:trace>
  <inkml:trace contextRef="#ctx0" brushRef="#br0" timeOffset="111006.81">20212 5714 177 0,'-6'-12'247'16,"6"12"-17"-16,0 0-16 0,0 0-21 0,-1-9-16 16,1 9-17-16,0 0-16 0,1-5-16 0,-1 5-12 15,3-3-16-15,-3 3-4 0,7-5-12 0,-4 3-8 16,-3 2-7-16,10-2-8 0,-6 0-3 0,-4 2-9 16,12 0-10-16,-12 0 1 0,8 0-4 0,-1 0-5 15,-7 0-4-15,8 2-1 0,-4 0-4 0,-4-2-1 16,8 4-3-16,-4-3-3 0,-3 3-1 0,-1-4-6 15,3 7 5-15,0-4-7 0,-3-3 4 0,0 11-1 16,-3-5 1-16,3-6-5 0,-3 9 5 0,-1-3-1 16,-2 1-2-16,1-2-1 0,-1 2 5 0,0-2-7 15,0 1 2-15,-1-1 0 0,3-2 0 0,-1 0-3 0,1 2-2 16,1-2 2-16,-3-1 0 0,6-2-1 0,-5 6 0 16,2-4 1-16,3-2-2 0,-3 5-1 0,3-5 1 15,-3 3-2-15,3-3 1 0,0 0-1 0,0 0 2 16,0 0 0-16,0 0 1 0,0 0 0 0,0 0-1 15,7 7-1-15,-2-6 0 0,-5-1 0 0,8 0-2 16,-8 0 6-16,10 0-2 0,-1 1-3 16,-5 0-1-16,-4-1 3 0,12 0-1 0,-8 2 0 0,-4-2-2 15,10 0 2-15,-4 0-1 0,-2 3-5 0,-4-3 5 16,9 3 0-16,-6-2-2 0,-1 3 1 0,3-2 0 16,-5-2-2-16,4 7 4 0,-3-5 1 15,1 3-2-15,-2-5 1 0,3 9-2 0,-3-4 0 0,0-5 2 16,2 6-1-16,-2-6 3 0,-2 9-1 0,2-9 1 0,-3 6 1 15,1-2 1-15,2-4 3 0,-5 7-2 0,0-5 0 16,1-1 2-16,-2 2-1 0,-1 0 0 16,0-1-6-16,-1-2-14 0,0 1-15 0,1-1-17 0,0 2-16 15,1-2-15-15,6 0-22 0,-13-2-21 0,7 2-18 16,6 0-37-16,-8-5-173 0,5 3-375 0,3 2 167 16</inkml:trace>
  <inkml:trace contextRef="#ctx0" brushRef="#br0" timeOffset="111602.93">20524 5579 48 0,'0'0'185'0,"0"0"-12"0,2 8-8 0,-2-8-2 16,5 6-8-16,-2-3-11 0,0 1-11 0,0 0-13 0,2 2-4 15,-2 0-5-15,3-1-3 0,-2 2-6 16,0 1-4-16,1-2-10 0,-2 0-4 0,2 1-3 16,-2-1-10-16,1 0-8 0,-1-1-4 0,0 0-4 15,1-1-6-15,-2 0-6 0,-2-4-4 0,5 7 0 16,-3-5-6-16,-2-2-5 0,3 5-2 0,-3-5 3 0,3 3-8 15,-3-3-3-15,0 0-19 0,0 6-10 0,0-6-9 16,0 0-8-16,4 4-15 0,-4-4-38 0,0 0-23 16,0 0-40-16,0 0-24 0,0 0-174 0,5-15-369 15,-1 10 163-15</inkml:trace>
  <inkml:trace contextRef="#ctx0" brushRef="#br0" timeOffset="112014.13">20673 5592 31 0,'0'0'218'0,"0"0"-20"16,0 0-18-16,0 0-12 0,-5-5-16 0,5 5-18 0,0 0-26 16,0 0 3-16,0 0-10 0,0 0-8 0,-17 8-7 15,13-5-6-15,1-1 0 0,-2 1-2 16,0 2-12-16,2-1-1 0,-1 1-5 0,1-1-5 16,-1 1-2-16,1-1-3 0,0 2 1 0,-1-1-6 0,0 1 2 15,0-1-4-15,1-1-3 0,-1 3-5 0,1-2-3 16,-1-3-3-16,1 2-3 0,1 0-3 0,-3 1 3 15,2-2-3-15,1 2 0 0,-1-2-5 0,-2 0 0 16,1-1-1-16,0 1-1 0,0 0-5 0,-1 0-6 16,5-3-11-16,-10 2-6 0,3 0-11 0,2-2-2 15,5 0-3-15,-10 0-8 0,10 0 11 0,-8 0 2 16,8 0 1-16,-9-2 5 0,9 2 0 0,-5-3 1 16,5 3 2-16,-5-2 1 0,5 2 8 15,0 0-4-15,-4-6 3 0,4 6-2 0,0 0-4 0,0 0 9 16,0 0-7-16,7-7 7 0,-7 7-1 0,10-4 1 15,-6 3 0-15,3-1-1 0,-7 2 2 0,11-2 5 0,-4 2-1 16,2-1 0-16,-1 1 0 0,-1 0 2 0,3-1-4 16,-3 1 0-16,1 0 0 0,-1 1-4 0,-1 0-8 15,0-1-18-15,-6 0-17 0,8 2-26 0,-2-2-24 16,-6 0-35-16,10 2-51 0,-10-2-115 0,8-2-321 16,-5 0 143-16</inkml:trace>
  <inkml:trace contextRef="#ctx0" brushRef="#br0" timeOffset="112695.89">20889 5587 76 0,'1'3'188'0,"-1"-3"-16"0,2 6-9 0,-2-6-2 15,2 7-9-15,-2-7-12 0,2 9-16 0,-1-5-7 0,1 1-4 16,-2 1-7-16,0-6-5 0,1 9-7 0,-1-2-6 16,1-2-8-16,-1-5-7 0,0 11-5 15,0-6-12-15,0-5-3 0,-1 10-5 0,2-6-4 0,-1-4-3 16,-2 8-5-16,2-8-3 0,0 8-3 0,0-8-5 16,0 5 2-16,0-5-4 0,0 0 0 0,-2 6 1 15,2-6-2-15,0 0 1 0,0 0-2 0,0 0 2 16,0 0-2-16,0 0-4 0,0 0-2 0,0 0-1 15,0 0-6-15,0 0-5 0,9-15-16 0,-6 8-2 16,1 0 0-16,0 1-4 0,2 0-2 0,-3-2 0 16,2 2 3-16,0-1 1 0,0 0 3 0,-2 1-4 0,2-2 1 15,1 3 7-15,-3-1-1 0,2 1-1 16,0 0 2-16,-3 2 2 0,3 0 0 0,-1-2 2 0,-3 1 0 16,-1 4 1-16,6-4-1 0,-6 4 1 0,6-5 4 15,-6 5 0-15,3-1-1 0,-3 1 1 0,0 0 3 16,8-3-2-16,-8 3 0 0,0 0-2 0,0 0 4 15,0 0-4-15,10 3 8 0,-6 0 5 0,-4-3 0 16,5 5-1-16,-2-2-3 0,-1 2 6 0,2-1-1 16,-3 1 6-16,1 0-2 0,2 3 3 0,-1-1 0 15,0-1 2-15,-2 1 3 0,3 0-5 0,-2 0-1 16,-1 1 2-16,1-1-6 0,-1-1-2 0,2 1 1 16,-3 2 1-16,1-4 0 0,1 0-4 0,-1-1 0 0,-1-4 1 15,2 7-2-15,-2-7-13 0,0 8-20 16,0-8-16-16,2 5-18 0,-2-5-25 0,0 0-21 15,0 7-21-15,0-7-21 0,0 0-210 0,0 0-385 16,0 0 171-16</inkml:trace>
  <inkml:trace contextRef="#ctx0" brushRef="#br0" timeOffset="113088.81">21323 5568 92 0,'0'0'212'15,"0"0"-11"-15,0 0-23 0,0 0-20 0,0 0-20 16,0 0-6-16,0 0-16 0,0 0-8 0,4 8-4 15,-4-8-1-15,1 6-10 0,2-2-5 0,-3-4-2 16,1 10 6-16,2-5 4 0,-3 1-7 0,2 1-7 16,-1-3-7-16,3 4-10 0,-2-1 0 0,2-1-6 15,-3 2-6-15,2-3-3 0,-1 1-4 0,0-1-3 16,1-1-1-16,-1 0 0 0,-1 1-5 0,1-1 0 16,2-1-3-16,-2 1-1 0,1 1-2 0,-3-5-3 0,4 5-4 15,-1-1 0-15,0-2 1 0,-3-2-6 16,6 2-4-16,-6-2-6 0,0 0-15 0,7 2-19 15,-7-2-30-15,5 0-19 0,-5 0-21 0,0 0-33 0,7-5-19 16,-2 0-23-16,-2 1-45 0,2-1-137 0,-1-2-381 16,1 0 169-16</inkml:trace>
  <inkml:trace contextRef="#ctx0" brushRef="#br0" timeOffset="113472.76">21461 5596 9 0,'0'0'179'16,"0"0"-13"-16,-3-6-7 0,3 6-14 0,0 0-12 15,0 0-19-15,0 0-4 0,-5-4-13 0,5 4-13 16,0 0-10-16,0 0 7 0,0 0 3 0,-14 4-9 16,10-1-9-16,4-3-9 0,-10 3 3 0,3 1-7 0,2-1-3 15,-2 2-5-15,1-2-4 0,-1 0 3 16,1 1 6-16,-1 2-3 0,1-2-8 0,1 2-2 16,-1-1-3-16,2-1-2 0,-1 0 2 0,0 1-7 0,0-3-5 15,0 0-1-15,5-2-1 0,-8 5 2 0,5-2-4 16,3-3 0-16,-5 4-5 0,5-4 3 0,-6 3-3 15,6-3 3-15,-3 3 8 0,3-3 5 16,0 0 4-16,0 0 10 0,-3 2 2 0,3-2-3 0,0 0-5 16,0 0-4-16,0 0-3 0,0 0-4 0,0 0-2 15,0 0-2-15,0 0-11 0,0 0 6 0,7-15-2 16,-7 15-2-16,6-3-2 0,-3-1-2 0,-3 4-1 16,8-4-2-16,-5 2-1 0,3 1 1 0,-6 1-2 15,10-3 1-15,-5 1-2 0,2 2-3 0,0 0 2 16,2-1-1-16,-1 1 2 0,-1 1-2 0,2 0-5 15,-4 0-11-15,2 0-12 0,-2 0-16 0,-5-1-14 16,10 2-14-16,-5 0-16 0,0 0-24 0,-5-2-31 16,9 1-32-16,-9-1-190 0,7 1-394 0,-7-1 175 0</inkml:trace>
  <inkml:trace contextRef="#ctx0" brushRef="#br0" timeOffset="114282.9">21632 5588 45 0,'0'0'230'15,"0"0"-20"-15,0 0-26 0,0 0-16 0,0 0-20 16,0 0-15-16,0 0-15 0,0 0-14 0,0 0-11 16,0 0-8-16,0 11-2 0,0-11-4 0,-2 8-1 15,2-8-10-15,-2 10 0 0,1-6 4 0,-1 3-5 16,2-2-5-16,-2 2-6 0,0-1 0 0,-1 0-5 16,2 0-2-16,-1 1-6 0,1-2-4 0,1-5-2 0,-1 11 0 15,2-6-9-15,-1-5 2 0,-1 9-3 16,1-9 1-16,-2 7-3 0,2-7-2 0,0 0 0 0,2 6 0 15,-2-6 1-15,0 0 8 0,0 0 13 16,0 0 15-16,1 4-5 0,-1-4-8 0,0 0-4 0,0 0-4 16,0 0-4-16,0 0-8 0,11-10 0 0,-11 10-3 15,5-9-7-15,0 4-5 0,-1-2-19 0,3 1-2 16,-1-1-5-16,-1 2-2 0,1-2 2 0,1 3-6 16,-2-3-1-16,2 2 5 0,-3 1 0 0,1-2 4 15,-2 4 2-15,1-1 0 0,-4 3 1 0,6-5 1 16,-4 2-2-16,-2 3 6 0,0 0-5 0,7-3 5 15,-7 3-4-15,0 0 7 0,4-3-5 0,-4 3-3 16,0 0 3-16,0 0-1 0,0 0-1 0,0 0 0 16,8 4-1-16,-8-4 6 0,3 5-3 0,-3-5 1 15,2 6-1-15,-2-6 3 0,1 7 1 0,0-3 1 16,-1-4-2-16,0 10 1 0,2-5 1 0,-2-5-1 16,1 6-1-16,-1 1 3 0,0-7-11 0,0 9 10 0,0-9 2 15,0 7-1-15,0-3 3 0,0-4 1 0,3 8-3 16,-3-8-1-16,1 6 6 0,-1-6-1 0,0 0-1 15,0 6 4-15,0-6-7 0,0 0 9 0,2 4 4 16,-2-4 14-16,0 0-5 0,0 0-1 0,0 0-5 16,0 0 0-16,0 0-2 0,14-10-1 0,-10 7-5 15,2-2-5-15,-1-1-5 0,2 1-9 16,1-1-6-16,-1 0-1 0,0-1-7 0,2 0 0 16,0 1-2-16,-1 0-2 0,2-2 4 0,-2 2 6 0,0 0-3 15,-1 0 3-15,0 2 0 0,-2 0 4 0,1 1 2 16,1-1-1-16,-2 3 2 0,-1-1 2 0,-4 2-2 15,8-3 3-15,-8 3-4 0,7 1 6 0,-7-1-5 16,7 0 1-16,-7 0 1 0,6 3-1 0,-3-1 4 0,0 3 7 16,0 0 4-16,-1-2 0 0,0 4 2 15,1-1 2-15,-1 3 3 0,-1-2-1 0,3 2-1 16,-2-1 2-16,1 3-3 0,0 3 2 0,-1-2 2 16,-1 1-6-16,1 0-27 0,-1 0-37 0,-1 0-51 0,-1-3-65 15,-3 1-229-15,2-2-435 0,-1 1 192 16</inkml:trace>
  <inkml:trace contextRef="#ctx0" brushRef="#br0" timeOffset="121298.88">11904 5859 53 0,'0'0'113'0,"-5"-4"2"15,5 4-19-15,0 0-7 0,0 0-4 0,0 0-10 16,-5-3 0-16,5 3-7 0,0 0-1 0,-3-3-7 0,3 3 1 15,0 0-8-15,-4-4-2 0,4 4-12 0,0 0 7 16,0 0-8-16,-4-5 2 0,4 5-9 16,0 0 11-16,0 0 3 0,-7-2 6 0,7 2 0 0,0 0-14 15,-5-3 17-15,5 3 1 0,0 0 8 16,-5-1-2-16,5 1 3 0,0 0 2 0,0 0 1 16,0 0 1-16,0 0-5 0,0 0-6 0,0 0-1 0,0 0-3 15,-6-2 0-15,6 2-8 0,0 0-3 0,0 0-4 16,0 0-6-16,0 0 1 0,0 0-4 0,0 0-5 15,0 0-1-15,0 0-5 0,0 0 2 0,0 0-2 16,0 0-4-16,0 0-1 0,0 0 0 0,0 0 0 16,0 0-2-16,0 0 2 0,0 0 1 0,0 0 0 0,0 0 3 15,0 0 0-15,0 0 0 0,0 0 2 16,0 0 2-16,0 0 0 0,0 0 0 0,15-4 4 16,-15 4 4-16,0 0 1 0,0 0 7 0,0 0 2 0,0 0 8 15,0 0 2-15,0 0 2 0,6-2 2 0,-6 2-2 16,0 0 5-16,0 0 2 0,0 0-6 15,0 0-5-15,0 0 2 0,0 0-5 0,0 0-3 0,0 0-8 16,0 0 1-16,0 0-5 0,0 0-5 0,0 0 0 16,0 0-4-16,0 0-2 0,0 0 4 0,0 0-4 15,0 0-4-15,0 0-1 0,0 0-4 0,0 0-4 16,0 0 5-16,0 0-3 0,0 0-3 0,0 0 2 16,0 0-1-16,0 0-8 0,0 0 7 0,0 0 0 15,0 0 0-15,0 0-2 0,0 0-4 0,0 0 10 16,0 0-7-16,0 0 3 0,0 0 5 0,0 0 0 15,0 0 0-15,0 0-2 0,0 0-1 0,0 0-5 16,0 0 1-16,0 0-4 0,0 0-1 0,0 0 4 0,0 0-9 16,0 0 4-16,0 0-10 0,0 0 9 15,0 0-3-15,0 0 6 0,1 9-2 0,-1-9 2 0,-1 8-3 16,1-8 3-16,0 9 4 0,1-6-8 0,-1-3 3 16,1 10 1-16,-1-10 5 0,2 6-14 0,0-2 9 15,0 2 3-15,0-3-5 0,0 3 3 0,0-3-1 16,1 1-2-16,-3-4 6 0,4 7 0 0,-2-3-4 15,-2-4 0-15,5 6 1 0,-4-5 4 0,-1-1-3 0,4 5 0 16,-4-5 1-16,5 3 0 0,-5-3 2 16,0 0-5-16,4 1 4 0,-4-1-1 15,0 0 4-15,5 2-3 0,-5-2 2 0,0 0-3 0,12-2 5 0,-12 2-4 16,9-3 1-16,-2-1-3 0,-1 2 0 0,1-2 2 16,2 0-5-16,1 0-4 0,-1 0-1 0,0-2-2 15,-2 3 2-15,0-4-2 0,0 1 3 0,-1 0-2 16,-1 1-5-16,1 0 3 0,-3-1 1 15,2 3 3-15,-2-1-3 0,1-1 3 0,-2 0-1 0,-1 0 2 16,-1 5-5-16,4-8 3 0,-2 4 2 0,-2 4-2 16,0-7 7-16,0 7-3 0,0-6 3 15,0 6-4-15,-2-8 0 0,2 8-2 0,-4-5 2 0,1 2-3 16,3 3 5-16,-5-5 0 0,5 5-2 0,-6-6 1 16,1 5 0-16,5 1 1 0,-9-5-2 0,5 4 4 15,4 1-3-15,-10-4-1 0,6 4 1 0,4 0 0 16,-13 0 0-16,13 0 1 0,-11 0-3 0,5 1 4 0,-2 1 1 15,3-1-1-15,-1 0-2 0,0 1 0 16,0-1 0-16,0 1-1 0,0-1 3 0,1 2-2 0,0 1-1 16,-1-1-1-16,2 0 6 0,-1 0-3 15,1 0 0-15,-1 0 0 0,1 2 0 0,1-1-5 0,-1-1 3 16,1 3 1-16,0-3 4 0,1 1-7 0,2-4 5 16,-4 9 3-16,3-4-5 15,-1-1 4-15,2-4-1 0,-1 9 0 0,1-9 4 0,1 10-2 16,-1-5-1-16,0-5 1 0,2 7 0 0,-1-1 1 0,-1-6 0 15,4 7 0-15,-1-5 2 0,0 2-2 0,0-1 0 16,0 1 1-16,1-1 0 0,1-1 0 0,0 0 0 0,2 0 0 16,-1 0 1-16,2-2 0 0,-2 1 0 0,3-1 5 15,0 0-3-15,-1 0-3 0,2 0-4 16,0-1 5-16,0-1 2 0,0 0-3 0,-2 1 0 0,0-2 2 16,0 0-2-16,1-1 1 0,-1 1-2 0,-1-1 5 15,0 0-9-15,0-1 9 0,-3 1 0 0,1-1-1 16,0-1-5-16,-2 0 0 0,1-1 2 0,0 4-5 15,-1-3 3-15,0 1 3 0,-2 1-5 0,0-1 0 16,-1 5 6-16,3-10-10 0,-1 6 2 0,-2 4 3 16,1-8 0-16,0 3-4 0,-1 5 6 0,2-6 0 15,-2 6-4-15,1-8 4 0,-1 8-2 0,0 0 1 16,0 0-2-16,2-7 6 0,-2 7-9 0,0 0 3 16,0 0-4-16,0 0-2 0,0 0 0 0,0 0 3 0,0 0-4 15,0 0 0-15,0 0 2 0,0 0-3 16,0 0 0-16,0 0 7 0,0 0-1 0,0 19 0 15,0-19 0-15,-2 9-2 0,2-2-1 0,2-2 1 16,-2 3 1-16,0-1 5 0,0-1-3 0,0-6-1 16,0 14 0-16,0-7 2 0,0 1 0 0,0 0 0 0,2 0 3 15,-2-2-2-15,0 1 2 0,1-2-1 0,1 0-1 16,-2-5-14-16,0 8-14 0,0-8-9 0,2 9-13 16,-2-9-14-16,0 6-22 0,0-6-11 0,3 5-8 15,-3-5-14-15,2 5-16 0,-2-5-15 0,0 0-25 16,0 0-61-16,0 0-142 0,0 0-410 0,0 0 181 15</inkml:trace>
  <inkml:trace contextRef="#ctx0" brushRef="#br0" timeOffset="121628.23">12223 5745 30 0,'0'0'205'0,"0"0"-16"0,0 0-20 16,0 0-18-16,0 0-17 0,0 0-14 0,0 0-9 15,0 0-9-15,0 0-10 0,0 0-5 0,0 0-2 16,0 0-8-16,8 14-5 0,-5-10-1 0,0 0 2 16,1 3-3-16,0-1 1 0,0 0-4 0,1 2-1 15,-3 1-4-15,3-1-1 0,-1 0-3 0,-1 3-1 16,-3-2-2-16,3 0-1 0,-2 0-5 0,-1 0-7 0,1 1 2 15,-1-2-5-15,0 1-2 0,-1 0 0 0,1-3-8 16,-1 3-3-16,-2-2-2 0,1 0 2 16,1 1-3-16,-2-3-9 0,3-5-19 15,-3 8-21-15,2-4-36 0,1-4-17 0,-3 6-24 0,3-6-42 16,-1 6-22-16,1-6-199 0,0 0-396 0,0 0 176 0</inkml:trace>
  <inkml:trace contextRef="#ctx0" brushRef="#br0" timeOffset="122090.87">12414 5757 12 0,'0'0'249'0,"0"0"-15"0,0 0-17 0,0 0-17 16,0 0-14-16,0 0-19 0,0 0-19 15,0 0-10-15,0 0-9 0,0 0-5 0,19-6-2 0,-11 5-1 16,6-1-3-16,-1-1-4 0,4 1-4 0,2-1-3 15,-3 2-4-15,5-4 0 0,0 2-7 16,-5 2-6-16,-1-1-2 0,1 1-9 0,-1-1-13 16,-1 0-5-16,-4 2-3 0,4-2-3 0,-7 0-10 15,2 2-3-15,-4 0-6 0,-5 0-5 0,10-1-6 0,-10 1-2 16,7 1-4-16,-7-1 0 0,0 0-7 0,9 0 3 16,-9 0-2-16,0 0-1 0,1 4-4 0,-1-4-11 15,0 0-5-15,0 0-15 0,0 9-13 0,0-9-13 16,0 0-15-16,-7 8-11 0,4-5-11 0,3-3-15 0,-7 5-20 15,7-5-8-15,-8 3-13 0,3-1-13 0,1 1-6 16,4-3-11-16,-7 3-22 0,2-1-152 16,5-2-376-16,-12 0 167 0</inkml:trace>
  <inkml:trace contextRef="#ctx0" brushRef="#br0" timeOffset="122323.38">12596 5750 125 0,'0'0'164'15,"0"0"-11"-15,0 0-13 0,0 0-7 0,0 0-21 0,0 0-2 16,0 0-8-16,-6 6 1 0,6-6-3 15,0 5 1-15,0-5-4 0,0 0-2 0,5 13 0 16,-3-7 1-16,1 1 1 0,0 1-7 0,1 1-3 0,-1 2-4 16,1 2-5-16,0-1-7 0,-1 0-1 0,0-2-7 15,1 3-1-15,-1-2-4 0,0 2-4 0,0-4-1 16,0 3-8-16,-3-2-3 0,1-3-3 0,3 2-4 16,-4 0-1-16,2-2-3 0,-1 1-5 0,-1 0-1 15,0-2 0-15,1 2-5 0,-1-4-12 0,0-4-17 16,-1 12-14-16,0-9-15 0,1-3-27 0,-2 8-20 0,2-8-32 15,-3 5-16-15,3-5-33 0,0 0-215 16,0 0-413-16,0 0 182 0</inkml:trace>
  <inkml:trace contextRef="#ctx0" brushRef="#br0" timeOffset="122696.88">12973 5670 140 0,'0'0'199'16,"0"0"-12"-16,0 0-7 0,0 0-13 0,-18 7-5 15,12-2-9-15,-1 0-7 0,2 2-11 0,-4 4-7 0,2-2-6 16,2 0 3-16,-2 2-10 0,1 0-6 16,2-3-11-16,-2 6 0 0,3-3-9 15,0-2-3-15,3 1-5 0,-4 1-7 0,4 2-4 0,0-2-4 16,2 1-3-16,0-4-7 0,1 5-5 0,0-4-4 0,1-1-6 16,1 0 0-16,0 3-7 0,1-4-1 0,-1 2 0 15,1-2-5-15,0-1-12 0,-1 0-14 16,1-3-22-16,0 3-24 0,-1-2-20 0,2-2-31 15,-3 0-30-15,2 1-43 0,-2-3-31 0,-4 0-211 0,10-1-445 16,-10 1 197-16</inkml:trace>
  <inkml:trace contextRef="#ctx0" brushRef="#br0" timeOffset="123225.64">13089 5818 120 0,'5'-3'206'0,"-5"3"-22"0,0 0-15 0,7 0-17 16,-7 0-15-16,0 0-14 0,9 3-15 0,-9-3-4 0,5 5-16 15,-2-2-1-15,-1 1-11 0,1 1-3 0,-2-1 0 16,1 1-8-16,0 3-2 0,1-3-5 16,-1 3-6-16,-1-5-1 0,0 3-2 15,1 0-3-15,-1-2-6 0,-1 2-1 0,1 0 1 0,1-1-12 0,-2-5 4 16,1 7-4-16,-1-7-1 0,2 7-5 0,-2-7 3 15,1 6-6-15,-1-6 1 0,1 4 2 0,-1-4-4 16,0 0 0-16,0 0-1 0,0 0-3 0,0 0 2 16,0 0-5-16,15-8-12 0,-10 1-7 15,0 3-1-15,0-4-7 0,-1 2-15 0,0-3-1 0,0 0 2 16,1 1 0-16,-1-5 2 0,0 6 0 0,-1-4-2 16,1 1 8-16,-2 0-3 0,2 3 9 0,-2 0 12 15,-1 0 4-15,0 2 3 0,1 0 3 0,-1 0 6 0,-1 5 7 16,3-7 0-16,-1 4 3 0,-2 3 7 15,1-6-5-15,-1 6-2 0,0 0-1 0,1-6-2 16,-1 6-8-16,0 0-1 0,0 0-8 0,0 0 7 0,0 0-5 16,0 0 3-16,7 0-1 0,-7 0 1 0,0 0 0 15,7 7 1-15,-4-4-2 0,-1 1 8 0,-2-4 6 16,6 7 5-16,-1-2 3 0,-1 2 3 0,1-1 1 16,-1 1 9-16,1 0-1 0,-1-2-1 0,1 2 2 15,-2-1-2-15,2 1-6 0,-1-1-1 0,-1-1-1 16,0 1-8-16,0-1-2 0,-1 0 1 0,0 1-2 15,1-3-3-15,-2 3 5 0,-1-6-16 0,3 7-20 16,-3-1-17-16,0-6-33 0,2 7-33 0,-1-3-33 16,-1-4-28-16,0 0-48 0,0 0-188 0,0 0-426 15,0 0 189-15</inkml:trace>
  <inkml:trace contextRef="#ctx0" brushRef="#br0" timeOffset="123467.9">13417 5852 132 0,'0'0'225'0,"0"0"-11"15,4 3-13-15,-4-3-12 0,4 7-15 0,-3-3-12 16,2-2-11-16,-1 4-14 0,-1-1-11 0,1-1-3 16,-1 3-10-16,1-1-8 0,-1 1-12 0,0 0-8 15,-1 0-9-15,-1 0-3 0,2-1-8 16,-3 1-3-16,1 1-9 0,-1-1 0 0,0 0-9 0,-2-2 0 15,-1 2-19-15,2-3-27 0,-2 2-24 0,2-2-27 16,-1 1-32-16,0-2-31 0,4-3-28 0,-6 2-58 16,6-2-148-16,0 0-379 0,0 0 168 0</inkml:trace>
  <inkml:trace contextRef="#ctx0" brushRef="#br0" timeOffset="124235.59">13537 5819 121 0,'0'0'199'16,"7"-1"-14"-16,-7 1-15 0,0 0-17 0,0 0-14 0,7 6-7 16,-7-6-7-16,3 6-6 0,-1-3-4 0,0 1-10 15,0 0 0-15,0 1-6 0,0 1-12 0,1-3-4 16,-1 3 1-16,0 1-5 0,0-1-3 15,1 0-5-15,-2-2-1 0,0 2-7 0,1 0-4 0,-1-1-5 16,-1-5-5-16,2 8-7 0,-1-4-2 0,-1-4-1 16,1 7-5-16,-1-7-4 0,1 6-4 0,-1-6 2 15,1 5-4-15,-1-5-1 0,0 0 0 0,0 0 1 16,2 5-4-16,-2-5-1 0,0 0 0 0,0 0-13 16,0 0-4-16,0 0-7 0,0 0-14 0,5-15-6 0,-4 11-6 15,2-3-5-15,0 0-8 0,0 1-7 0,0-3 4 16,1 1-1-16,1-1-5 0,-1 2 6 0,0-2 1 15,0 3 2-15,-1-2 10 0,1 1 6 0,0 1-3 16,0 0 18-16,-1 2 13 0,0-2 1 0,-3 6 6 16,3-7-1-16,0 5 3 0,-3 2 1 15,3-6-3-15,-3 6 4 0,0 0-2 0,6-2-3 0,-6 2 1 16,0 0-2-16,0 0 4 0,9 2-2 0,-9-2 5 16,4 6 0-16,-1-3 8 0,-1 2 6 15,1-1 3-15,0 0-2 0,-1 1 4 0,1 3 0 0,0-3-1 16,0 2-1-16,1-1 0 0,-3-1-4 0,1 1-3 15,1-1 0-15,-2-1-4 0,1 2 3 0,0-1-3 16,-2-5-2-16,3 9 0 0,-2-6-4 0,-1-3 0 16,3 6 0-16,-3-6-2 0,2 5 4 0,-2-5 0 15,3 4-5-15,-3-4 4 0,0 0 0 0,3 3-1 16,-3-3-1-16,0 0-6 0,0 0-7 0,0 0-8 0,10-7-10 16,-7 4 1-16,-3 3-15 0,7-11-1 0,-3 4-9 15,0 0-5-15,0-1 6 0,-1 1-5 16,1-2 6-16,0 2 2 0,0-1 0 0,0-1 7 0,-1 3 2 15,1-1 6-15,0 0 6 0,-1 3 4 0,0-1 3 16,0 2 12-16,0-1 3 0,-3 4 4 0,4-8 3 16,-4 8 4-16,4-4-4 0,-4 4-1 0,4-3-8 15,-4 3 8-15,0 0-2 0,7 0 1 0,-7 0 3 16,0 0 0-16,0 0 3 0,11 6 8 0,-9-3 2 16,2 1 3-16,0 0 4 0,0 1 3 0,0 0-6 15,0 1 1-15,0 1-1 0,1-2-1 0,-3 1-2 16,3 1 2-16,-1-1-3 0,-1 2 0 0,1-4-2 15,-2 2-2-15,3 1-3 0,-3-2-2 0,0 1 1 0,1-1-4 16,-3 0-20-16,0-5-22 0,2 6-17 0,-1 0-24 16,-1-6-30-16,-1 7-28 0,1-7-28 0,0 0-77 15,0 0-138-15,0 0-403 0,0 0 178 0</inkml:trace>
  <inkml:trace contextRef="#ctx0" brushRef="#br0" timeOffset="124743.85">14059 5630 197 0,'0'0'223'0,"0"0"-11"0,0 0-11 15,0 0-12-15,0 0-10 0,0 0-3 0,0 0-15 16,-3-4-13-16,3 4-9 0,0 0-15 0,0 0-11 16,0 0-15-16,0 0-7 0,0 0-17 0,0 0-8 15,0 0-6-15,0 0-3 0,0 0-6 16,0 0-6-16,0 0 2 0,9 15-7 0,-8-10 0 16,2 1 4-16,0 1 0 0,1 2-3 0,0-2 4 0,0 1 1 15,2 3-4-15,0 1 2 0,-1 1-2 0,1 0 0 16,0 0 2-16,-1 5-1 0,-1-4 1 0,-1 0-3 15,-1 1-8-15,0 3 0 0,-1-4-2 0,-2 0-1 16,-1 4-6-16,-3 2 2 0,0-6-5 0,-2 5-1 0,-3-3-12 16,-1 1-15-16,-1-2-34 0,0 3-39 15,-5-2-48-15,1-2-47 0,5-3-67 0,-6-1-233 0,2 2-514 16,-4-2 228-16</inkml:trace>
  <inkml:trace contextRef="#ctx0" brushRef="#br0" timeOffset="146289.24">11902 6520 64 0,'0'0'116'0,"0"0"-6"0,0 0-14 15,-2-8-1-15,2 8-8 0,0 0-4 0,0 0-2 0,0 0-10 16,0 0-2-16,0 0 0 0,0 0-8 15,-1-5 2-15,1 5-5 0,0 0-6 0,0 0 6 16,0 0 0-16,0 0-4 0,2-7 3 0,-2 7-1 0,0 0-4 16,0 0-3-16,0 0 3 0,0-7 3 0,0 7 2 15,0 0-1-15,0 0-5 0,1-7 1 16,-1 7-7-16,0 0-4 0,1-6-2 0,-1 6 0 16,0 0-2-16,0 0 0 0,2-6-6 0,-2 6 5 0,0 0-6 15,0 0-4-15,0 0-3 0,4-4-1 0,-4 4-3 16,0 0-4-16,0 0-3 0,0 0-6 0,0 0 5 15,0 0-3-15,0 0 0 0,0 0 1 0,3 16 0 16,-2-12 7-16,-1 4 2 0,1-1 0 0,1 0-1 16,-2 2 2-16,-2 1 1 0,2-1-2 0,2 1-1 0,-2 2 5 15,0-2-2-15,0 1 6 0,0-2-7 16,0 3 1-16,-2-2 0 0,4-1-3 0,-2 1-4 16,0-2 7-16,0 1-3 0,0 2 0 0,1-2 1 0,-1 0-3 15,1-1 0-15,0 1 2 0,0-1 0 0,2 2 1 16,-3-3-2-16,2 2 2 0,-1-2-4 0,0 1 3 15,-1-1-4-15,1-3 3 0,0 4-3 0,0-2 0 16,0 2-3-16,1-3-2 0,-2 1 2 0,0-6 0 16,1 9-3-16,-1-9-2 0,1 8 2 0,-1-4-1 15,0-4 1-15,0 7-1 0,0-7 0 0,2 6 0 16,-2-6 1-16,0 0-1 0,0 4-3 0,0-4 2 16,0 0 1-16,0 0 1 0,0 0-2 15,0 0 3-15,0 0 1 0,3 5 8 0,-3-5 6 0,0 0 7 16,0 0 4-16,0 0-3 0,0 0-3 0,0 0-4 15,0 0-2-15,0 0-4 0,0 0 1 0,0 0-4 16,0 0-3-16,3-15 0 0,-3 15-5 0,2-9-4 16,0 5-5-16,0-1-2 0,1-1-9 0,1 0 2 15,1 0 2-15,-2 0 0 0,1 0 1 0,1 1 0 0,0 0-1 16,-2-2 3-16,2 1-3 0,1 1 7 0,-4 1-2 16,3 0 0-16,-1-1-5 0,2 2 6 0,-1-1 0 15,0 1-4-15,-1 0 4 0,-4 3-3 0,8-4 3 16,-5 3-3-16,-3 1 1 0,6-2 0 0,-6 2 1 15,7-1-1-15,-7 1 1 0,0 0 0 0,7-1-3 16,-7 1 3-16,0 0-2 0,8 4-1 0,-8-4-4 16,6 4 8-16,-3-3-1 0,-3-1 0 0,2 8 3 15,1-5-1-15,-1 1-3 0,1 0 3 0,-3-4 1 16,4 9-1-16,-3-4 1 0,0 0-1 0,0-1 1 16,0 1 2-16,-1-5 1 0,1 10 1 0,-2-4-4 15,1-6 3-15,0 9-1 0,0-9-1 0,-2 9 3 16,1-4 3-16,1-5 0 0,-4 7-3 0,1-5-1 0,0 2-2 15,3-4 4-15,-8 6 4 0,2-3-5 0,-2-2 1 16,1 2-3-16,2-1 5 0,-4-1-1 16,3 1-2-16,-2-2 2 0,2 1-3 0,6-1-1 0,-11-1 2 15,5 2 0-15,6-1-3 0,-11 1-4 0,11-1-7 16,-9-1-6-16,9 1-13 0,-8-1-10 0,8 1-13 16,0 0-17-16,-9 0-15 0,9 0-21 0,0 0-22 15,0 0-29-15,-7-2-32 0,7 2-204 0,-3-3-426 16,3 3 189-16</inkml:trace>
  <inkml:trace contextRef="#ctx0" brushRef="#br0" timeOffset="146861.97">12209 6499 39 0,'0'0'138'16,"0"0"-10"-16,0 0-9 0,-7 4-14 0,7-4-15 16,0 0 0-16,0 0 3 0,0 0-3 0,0 0-1 0,2 9 1 15,-2-9-3-15,3 8 3 0,-1-4 1 16,-1 2 2-16,2 1-7 0,0 1-2 0,1 0-6 15,-1 1-3-15,4 2-11 0,-2 1 9 0,1-2-5 0,0 2 2 16,-2-1-3-16,3 1-6 0,-4-1-4 0,1 1-1 16,-1 1-6-16,1-1 2 0,-3 0-4 0,1-1 2 15,1-1-1-15,-3 2-4 0,0 0 2 0,0-2 1 16,-3 1 4-16,0 1 2 0,0-1-4 0,0 2 1 16,-1-2-5-16,0-3 0 0,0 1-5 0,1 0-3 15,-4 1 1-15,1 0-3 0,2-2-8 0,0 0 1 0,-1 1-2 16,1-3-3-16,1 0-3 0,1-2-3 0,-3-2-2 15,3 4-1-15,0-2-3 0,2-4-4 16,-3 6-11-16,1-2-11 0,2-4-18 0,-2 7-14 0,2-7-13 16,0 0-20-16,0 0-27 0,4 7-39 0,-4-7-44 15,9 0-251-15,-9 0-477 0,14-6 212 16</inkml:trace>
  <inkml:trace contextRef="#ctx0" brushRef="#br0" timeOffset="147841.88">12476 6585 19 0,'0'0'181'0,"0"0"-15"0,0 0-23 0,0 0-5 0,0 0-13 15,0 0 1-15,0 0-7 0,24-2-9 16,-14 2-13-16,0 0 1 0,4-1-7 0,0 0-4 15,3-1 1-15,-2 1-6 0,5-1-7 0,4 0 0 16,-1 1-9-16,-2 0-5 0,-6 0-6 0,1-1-2 16,-1 0-2-16,-1 2-10 0,3 0-3 0,-3-1-3 15,0 0-2-15,-1 1-4 0,1-1-4 0,-4 2-7 0,0-1 4 16,-2 0-1-16,2 0-3 0,-3 0-4 0,2 1 1 16,-4 0-3-16,2-1-2 0,0 0 1 0,-7 0-3 15,10 1 0-15,-6 1 0 0,-4-2-2 0,9 1-2 16,-5-1-3-16,-4 0-9 0,7 1-10 0,-7-1-8 15,7 2-16-15,-7-2-11 0,4 0-18 0,-4 0-15 16,7 2-27-16,-7-2-10 0,0 0-13 0,0 0-166 16,0 0-326-16,0 0 145 0</inkml:trace>
  <inkml:trace contextRef="#ctx0" brushRef="#br0" timeOffset="148100.31">12809 6612 174 0,'0'7'178'0,"-2"1"-4"0,2 1-8 0,0-1-13 0,2 1-8 15,-1 0-6-15,2 2-3 0,-2-1-12 0,3-1-6 16,-1 0-4-16,-3-2-6 0,3 2-9 0,1 0-10 16,-2 0-10-16,-1-1-3 0,3-1-9 0,-2 2-10 15,-1-3-2-15,2 2-3 0,-2-2-8 0,2 0-3 16,-1 2-7-16,0-2-1 0,-2-1-3 0,2 1-1 15,-1-1-5-15,1 0-17 0,-2-5-10 0,3 7-17 0,-1-4-13 16,-2-3-20-16,3 7-8 0,0-4-23 16,-3-3-21-16,4 4-43 0,-4-4-192 0,0 0-368 15,11-2 163-15</inkml:trace>
  <inkml:trace contextRef="#ctx0" brushRef="#br0" timeOffset="148458.04">13178 6585 160 0,'-5'4'186'0,"0"2"-13"0,-1 1-12 0,0 1 1 16,1-1-9-16,-1 2-8 0,0 1-2 0,0 1-12 16,1-1-6-16,-1 1-9 0,1 1-3 0,1-4-9 15,0 3-3-15,1-2-7 0,0 1-6 0,1-2-6 16,1 1-5-16,0-1-7 0,-1-1-2 0,2 2-6 16,0-3-7-16,0 2-5 0,2-4-2 0,-1 1-7 15,-1-5-1-15,4 9-4 0,-1-5 2 0,0 0-5 16,0-1-3-16,2-1-1 0,0 0-9 0,2 0-26 0,1 1-27 15,1-2-24-15,0-1-33 0,0 0-29 0,1-1-38 16,3-3-57-16,-4 0-163 0,0 0-407 0,3-3 180 16</inkml:trace>
  <inkml:trace contextRef="#ctx0" brushRef="#br0" timeOffset="148986.9">13371 6683 165 0,'0'0'186'0,"0"0"-17"16,0 0-13-16,0 0-11 0,0 0-12 0,10 5-6 0,-7-2-11 15,-1 0-8-15,2 0-9 0,-2 1-5 0,2 0-5 16,-2 2-8-16,-1-2-4 0,2 1-10 0,-2 0-6 16,1 0 0-16,0 1-4 0,-1 1-8 0,1 0-5 15,-1-2 0-15,1 1-10 0,-1-2-2 16,1 1-2-16,-1 2-3 0,-1-7-3 0,2 8-5 15,-1-4 2-15,-1-4-2 0,0 0 0 0,1 8-1 0,-1-8-4 16,1 5 2-16,-1-5-2 0,0 0 2 0,0 0-3 16,4 1-5-16,-4-1-6 0,0 0-5 0,0 0-7 15,11-11-6-15,-7 7-8 0,1-2-5 0,0 0-13 0,0-1 1 16,1-1 2-16,0 1-7 0,-2-1 6 16,1-1 1-16,0 2 3 0,-1-2 8 0,0 0-1 0,-1 1 8 15,1 1 3-15,0 0-1 0,-1 0 13 0,1 0 8 16,-1 0 8-16,-1 3-2 0,0-2 1 0,1 2 8 15,-3 4 1-15,4-9 0 0,-2 6 2 0,-2 3 1 16,3-7-4-16,-3 7 0 0,4-4 0 0,-4 4-4 16,5-4 5-16,-5 4-8 0,0 0 3 0,6-2-3 15,-6 2 2-15,0 0 7 0,8 2 4 0,-8-2-3 16,5 5 2-16,-3-1 9 0,2 0 1 0,-1 1 2 16,0 1-1-16,0-1 3 15,1 1 6-15,0 1 1 0,-1 0-1 0,0 1-5 0,0-1-2 0,0 0 0 16,-1 0-3-16,0-1-7 0,0 1 0 0,-1-2 0 15,2 3-1-15,-2-3-4 0,0 1-1 0,0-1-4 16,-1-5-5-16,3 8-10 0,-3-3-19 0,0-5-20 0,0 7-20 16,0-7-28-16,0 7-31 0,0-7-20 15,2 3-33-15,-2-3-207 0,0 0-409 0,0 0 181 0</inkml:trace>
  <inkml:trace contextRef="#ctx0" brushRef="#br0" timeOffset="149220.94">13783 6721 80 0,'-1'7'222'0,"1"-7"-12"16,0 0-15-16,-4 11-13 0,4-7-8 0,0-4-19 16,-3 10-11-16,1-6-16 0,0 1-2 0,0 1-13 0,-1 2-9 15,0-2-12-15,0 0-7 0,1-1-6 16,-1 1-7-16,0 0-9 0,-1 0-7 0,2 2-3 15,-1-3-7-15,1 0-8 0,0-1-23 0,-1 0-19 16,1 1-24-16,2-5-30 0,-5 6-31 0,5-6-22 0,-3 5-35 16,3-5-187-16,0 0-361 0,0 0 160 0</inkml:trace>
  <inkml:trace contextRef="#ctx0" brushRef="#br0" timeOffset="150043.78">13872 6663 16 0,'0'0'194'16,"0"0"-24"-16,0 0-10 0,0 0-19 0,0 0-8 0,0 0 4 15,0 0-13-15,0 0-14 0,8 10 3 0,-8-10-4 16,2 8-5-16,-2-4-9 0,1 3-3 0,0-3 0 16,0 4-4-16,0-4-9 0,2 4-2 0,-3-1-10 15,0-2 1-15,0-5-11 0,1 13 0 16,-2-8-8-16,2 2 0 0,-1-7-6 0,0 9-6 0,1-5-2 16,-1-4 0-16,0 9-7 0,0-9-1 0,1 7-3 15,-1-7-2-15,1 5-2 0,-1-5-1 0,0 0 1 16,0 0 1-16,0 6-2 0,0-6 0 0,0 0-4 0,0 0 1 15,0 0-4-15,0 0-1 0,14-9-11 16,-10 6-5-16,2-3-6 0,-2 0-1 0,3-1-9 16,2-1-1-16,-2 2 0 0,3-3 0 0,-1 0 1 0,-3 0 4 15,0 2-4-15,1 0 8 0,-2-1 1 0,0 3 1 16,0-1 4-16,1 0 8 0,-4 2 4 0,0 1 0 16,-2 3 8-16,6-6 3 0,-5 4 0 0,-1 2 4 15,4-4-7-15,-4 4-1 0,0 0-6 0,0 0-2 16,0 0-2-16,0 0 4 0,0 0-3 0,0 0-4 15,0 0 4-15,0 0 2 0,5 13 1 0,-5-13-5 16,0 9 3-16,0-4 1 0,0-1-1 0,0-4 1 16,-1 10-1-16,1-4-1 0,0 1-2 0,0-7 2 0,0 11-1 15,0-6 3-15,0-5-5 0,0 10 3 16,1-7 2-16,-1-3 0 0,1 8-3 0,-1-8 3 16,3 5 0-16,-3-5-1 0,2 6-1 0,-2-6 0 0,0 0 3 15,5 1-2-15,-5-1-8 0,0 0-3 16,0 0-4-16,11-2-3 0,-11 2-12 0,7-5 4 15,-4 1-2-15,1 1-6 0,0-3-6 0,1 2-6 0,-1-2 2 16,1 0 0-16,-2 0 6 0,1-1 4 0,-1 1 4 16,0-1-5-16,0 1 14 0,0-1 0 0,0 1 16 15,-2 1 3-15,2 1 3 0,-3 4 6 0,2-9 0 16,-1 5-4-16,-1 4 9 0,4-7 2 16,-4 7-5-16,3-4 2 0,-3 4-2 15,0 0-2-15,1-6-5 0,-1 6 0 0,0 0-2 0,0 0 0 0,0 0 0 16,0 0 3-16,0 0 2 0,13 8 8 0,-11-4-5 15,1 1 1-15,-1 0 1 0,1 1 9 0,1 0 2 16,-2 1 3-16,1 0-5 0,0 0-1 0,-1 2 4 0,2-2-1 16,-3 2-2-16,2-2-1 0,0 0-4 15,-2 1 3-15,1-2-4 0,0 1 1 0,-1-3-3 0,0 1 0 16,2 1-3-16,-3-6-1 0,2 6-2 0,-2-6-13 16,2 7-19-16,-2-7-16 0,1 4-25 0,-1-4-21 15,0 0-19-15,3 4-28 0,-3-4-34 0,0 0-219 16,0 0-416-16,0 0 185 0</inkml:trace>
  <inkml:trace contextRef="#ctx0" brushRef="#br0" timeOffset="150347.65">14355 6568 59 0,'0'0'171'0,"5"-3"-12"0,-5 3-5 0,0 0-13 0,0 0-8 16,10 7-4-16,-6-5 1 0,1 2-12 0,-2 1-10 15,4 1 6-15,-3 1-6 0,0 2 0 0,2 0 0 16,1 2 0-16,-3 1-2 0,-1 0-2 0,2 0-10 16,0-1 3-16,-4 0-7 0,2 1 1 0,-2 1-9 15,1 2-4-15,-2-6-7 0,-2 4-4 0,1-1-7 16,-2 1-2-16,0-1-9 0,-1-1 1 0,-2 1-8 15,1-4 2-15,-1 2-7 0,0 1-8 0,1-3-24 0,-2 2-28 16,1-1-27-16,2-2-40 0,-2 0-48 16,2-1-51-16,0-1-247 0,1-2-471 0,3-3 208 15</inkml:trace>
  <inkml:trace contextRef="#ctx0" brushRef="#br0" timeOffset="176629.15">14577 6694 15 0,'0'0'139'0,"0"0"-9"0,0 0-9 0,0 0-3 15,0 0-11-15,0 0-4 0,0 0-5 0,0 0-3 16,0 0-6-16,0 0 3 0,0 0-11 0,0 0 0 16,0 0 0-16,0 0-12 0,0 0-7 0,0 0-5 0,0 0-7 15,0 0-3-15,0 0 2 0,0 0-7 16,0 0-5-16,0 0-3 0,0 0-3 0,16 2-2 15,-16-2-4-15,8-1 6 0,-8 1-9 0,10 0 0 0,-1 1-1 16,-4 0 2-16,2-1-3 0,2 1-2 16,-2-1-1-16,1-1-4 0,1 1 4 0,-1 1 4 15,1-1 6-15,-1 0-6 0,0 0-1 0,2-1 1 0,0 1-2 16,-1 0-5-16,-2-1-1 0,1 0 2 0,-1 0 0 16,2 1-1-16,-1 0 1 0,-1 0-2 0,0 0 1 15,-7 0 0-15,11-2 0 0,-5 2-5 0,-6 0 4 16,9 0-4-16,-9 0 2 0,8 0-2 0,-8 0-1 15,8 0-5-15,-8 0 6 0,7-1-4 0,-7 1-2 16,0 0 0-16,0 0-5 0,9 0-8 0,-9 0-5 16,0 0-11-16,0 0-15 0,0 0-15 0,0 0-14 15,0 0-20-15,0 0-8 0,0 0-7 16,0 0-27-16,0 0-40 0,0 0-99 0,0 0-292 0,0 0 129 0</inkml:trace>
  <inkml:trace contextRef="#ctx0" brushRef="#br0" timeOffset="177005.05">14583 6815 171 0,'0'0'191'0,"7"0"-5"0,-7 0-16 16,10 0-14-16,-6 1-7 0,-4-1-13 0,11-1-10 16,-5 1-8-16,-6 0-10 0,11 0-3 0,-5 1-10 15,2-2-9-15,2 2-7 0,-3 0-9 0,2-1-6 16,-1 0-5-16,1 0-7 0,-2 2-8 0,1-1-2 0,1-1-4 15,-2 1-3-15,1 1-1 0,-1-2-6 16,0 1-2-16,0 1-5 0,0-1-2 0,0 1-3 16,-3-1-5-16,-4-1-14 0,12 0-11 0,-7 2-13 0,0-2-13 15,0 2-34-15,-5-2-7 0,7 1-23 0,-1 0-22 16,-6-1-50-16,8 0-123 0,-8 0-323 0,10-1 143 16</inkml:trace>
  <inkml:trace contextRef="#ctx0" brushRef="#br0" timeOffset="178393.7">15055 6680 47 0,'0'0'163'0,"0"0"-19"0,0 0 7 0,0 0-9 0,0 0-10 15,0 0 6-15,0 0-7 0,0 0-8 0,0 0-5 16,0 0-1-16,0 0-12 0,0 0-2 16,0 0-9-16,0 0-9 0,0 0-12 0,0 0-5 0,0 0-5 15,0 0-9-15,0 0-4 0,0 0-7 0,0 0-5 16,0 0-4-16,0 0-4 0,0 0-1 0,0 0 1 16,0 0 2-16,0 0-2 0,7 11 7 0,-7-11 4 15,3 5-4-15,-1-2-3 0,-2-3-5 0,5 9 1 16,-3-6-3-16,1 2-7 0,2 0 9 0,-3 0-1 15,2 1-1-15,1-1-1 0,-2-1-2 0,1 3-3 0,0-3 0 16,0 3-1-16,0-2-1 0,-1-1-6 16,1 3 1-16,-1-3-2 0,0 0 4 0,0 2-3 15,0-2-1-15,-1 1-1 0,0 0-1 0,1-1 0 0,0 0-4 16,-1 0 2-16,1 0 1 0,-3-4-3 16,2 5 1-16,0-2-1 0,-2-3-2 15,3 7 0-15,-3-7-1 0,3 5 3 0,-3-5 0 0,2 4-2 0,-2-4 2 16,2 3-3-16,-2-3-3 0,0 0 6 0,0 0-3 15,0 0 3-15,0 0 5 0,0 0 0 16,0 0 8-16,0 0 1 0,0 0 0 0,0 0-3 0,0 0 0 16,0 0-4-16,0 0-3 0,0 0 2 0,0 0 1 15,5-12-3-15,-5 12-1 0,0-10 0 0,1 6 2 16,0-1-6-16,-1-2 1 0,3 2-3 0,-2-1 0 16,0-1-2-16,1 1 1 0,0 1-1 0,-1-2-1 15,2 3-1-15,-1-2 3 0,0 1-4 0,-2 5-1 0,4-8 2 16,-1 5 2-16,-1-2 0 0,1 1-3 0,-3 4 2 15,4-7 1-15,-1 3-4 0,0 1 1 16,0-1-1-16,0 0 2 0,0 1-1 0,2-1-1 0,-5 4 0 16,7-4 2-16,-3 1-1 0,-4 3 2 15,7-3-1-15,-3 1 0 0,-4 2-5 0,7-2 3 16,-7 2 0-16,7-2 0 0,-7 2 0 0,0 0-2 0,10 0 1 16,-10 0 2-16,8 0-3 0,-8 0 7 0,7 2-4 15,-7-2 0-15,7 1-2 0,-7-1 1 0,5 2 1 16,-1 0-4-16,-4-2 3 0,6 5 2 0,-6-5-2 15,6 3 1-15,-6-3 0 0,4 5 2 0,-2-2-3 16,-2-3 1-16,4 8 4 0,-3-5-1 0,-1-3 1 16,4 7 4-16,-3-3-1 0,-1-4 3 0,1 9 4 15,-1-5 0-15,0-4-3 0,1 9 3 0,-1-3 3 16,1-1-4-16,-1-5 3 0,1 8-6 0,-1-8 1 16,0 8 4-16,0-3-4 0,0-5 1 0,0 8-3 0,0-8 2 15,2 8-1-15,-1-5 0 0,-1-3 1 16,1 10-2-16,0-7-5 0,-1-3 3 0,2 7-2 15,-2-7 2-15,3 7-1 0,-3-7 0 0,1 3-2 0,-1-3 6 16,1 6-7-16,-1-6 2 0,3 5 3 0,-3-5-2 16,2 6-2-16,-2-6 1 0,0 0-11 15,1 5-9-15,-1-5-11 0,0 0-13 0,1 6-13 0,-1-6-14 16,0 0-20-16,0 0-31 0,-2 7-24 0,2-7-28 16,0 0-31-16,0 0-213 0,-3 4-451 0,3-4 200 15</inkml:trace>
  <inkml:trace contextRef="#ctx0" brushRef="#br0" timeOffset="178889.68">15610 6715 89 0,'0'0'182'16,"0"0"-7"-16,0 0 1 0,-1-7-10 0,1 7-17 15,0 0-8-15,0 0-12 0,0 0-14 0,0 0-17 16,0 0-6-16,0 0-9 0,0 0-9 0,0 0-3 16,0 0-1-16,0 0-4 0,0 0-2 0,2 16 3 15,-2-16 1-15,2 8-1 0,-1-3 4 0,1-1-3 16,-2-4 2-16,4 9 0 0,0-2 4 0,-1-2-3 0,0 1-4 16,0-2 2-16,1 2-1 0,1-1-6 0,-1 1 1 15,0-3-3-15,1 4-3 0,-1-3-6 16,1 1-4-16,0-2-3 0,-1 0-4 0,2 2-3 0,-2-1-2 15,-1-3-7-15,1 2-3 0,0 0-4 0,-4-3 0 16,6 5-1-16,-6-5 0 0,6 2-3 0,-3 0-6 16,-3-2-12-16,4 5-18 0,-4-5-14 0,4 2-14 15,-4-2-16-15,0 0-7 0,0 0-7 0,0 0-10 16,0 0-25-16,0 0-32 0,0 0-31 0,0 0-30 0,6-9-195 16,-6 9-432-16,0-7 191 0</inkml:trace>
  <inkml:trace contextRef="#ctx0" brushRef="#br0" timeOffset="179424.02">15750 6725 137 0,'0'0'162'0,"0"0"-9"16,0 0-15-16,0 0-11 0,0 0-15 0,0 0-11 15,0 0-7-15,0 0-3 0,0 0-10 0,-7-1 9 16,7 1-5-16,0 0-2 0,0 0 0 0,-12 9 3 15,8-5-3-15,0-2-1 0,-1 4-4 0,0-1-2 0,0 0-1 16,0 1-5-16,-1-1 0 0,1 2 3 16,0-2-6-16,0 0-6 0,-1 1-3 0,2 0-2 15,0-2-2-15,-1 1-4 0,0 1-2 0,2-2-3 0,0 1-7 16,0-1-2-16,0-1-2 0,3-3-4 16,-5 7-2-16,2-3-5 0,1-1 1 0,2-3-6 15,-4 8 1-15,4-8 1 0,-5 4-3 0,3-1-1 0,2-3-4 16,0 0-5-16,-5 6-9 0,5-6-8 0,-3 1-7 15,3-1-12-15,0 0-12 0,-6 2-14 16,6-2-6-16,0 0-4 0,0 0-8 0,-8-6-6 0,8 6-2 16,-4-4 2-16,4 4 4 0,-4-6 12 0,4 6 1 15,-3-5 5-15,3 5 12 0,0 0 11 0,-3-6 5 16,3 6 12-16,-3-4 5 0,3 4 17 0,0 0 5 16,-3-3 11-16,3 3 5 0,0 0 1 0,0 0-1 15,0 0-2-15,0 0-4 0,0 0 1 0,0 0-2 16,0 0-1-16,-2-7 1 0,2 7-3 0,0 0 9 0,0 0 6 15,0 0 3-15,0 0 12 0,0 0 6 16,15 1 0-16,-15-1 4 0,12 2 1 0,-5-4-1 16,2 2-5-16,-1 2-2 0,2-2-8 0,-1-2-5 0,0 2 0 15,1 0-4-15,-1 0-6 0,-1 0 0 0,0 0-2 16,0-1-4-16,0 1-15 0,-8 0-13 16,10-2-14-16,-5 2-15 0,-5 0-11 0,8-1-20 0,-8 1-18 15,6 0-25-15,-6 0-32 0,0 0-29 0,0 0-49 16,0 0-129-16,0 0-378 0,0 0 167 0</inkml:trace>
  <inkml:trace contextRef="#ctx0" brushRef="#br0" timeOffset="180497.73">15917 6762 171 0,'0'0'212'0,"0"0"-8"0,0 0-16 0,0 0-12 15,0 0-11-15,0 0-12 0,0 0-15 0,0 0-16 0,0 0-10 16,0 0-13-16,0 0-12 0,0 0-10 15,0 0-6-15,0 0-8 0,0 0-4 0,0 0-6 16,0 0-6-16,0 0-1 0,-7 13-2 0,7-13-2 0,-1 4-4 16,1-4 4-16,0 8-5 0,0-8-3 0,0 6 1 15,0-6 0-15,0 8-2 0,0-8 0 0,0 9 1 16,1-5-6-16,-1-4-1 0,2 9-5 0,-2-9-1 16,0 7-2-16,0-7 1 0,1 7-3 0,-1-7-2 15,-1 7 1-15,1-7-4 0,0 0 1 0,1 7-4 16,-1-7 3-16,0 6-4 0,0-6 0 0,0 0-2 15,0 0 0-15,0 0 2 0,2 4-3 0,-2-4 4 16,0 0 1-16,0 0-1 0,0 0 4 0,0 0-1 16,0 0 5-16,0 0-7 0,0 0 0 0,0 0-2 15,0 0 3-15,0 0-7 0,0 0 4 0,0 0-1 16,7-13 2-16,-7 13-6 0,4-8 1 0,-2 4-1 16,1-2-1-16,0 2-1 0,-1-2 1 0,1 0 1 0,1 2-1 15,-1-1-1-15,-1 2-4 0,2-2 5 0,0 0-1 16,-1 1-1-16,-3 4 2 0,5-6-1 0,-3 3-3 15,-2 3 1-15,6-3 1 0,-6 3-2 0,4-3 1 16,-4 3-3-16,4-4 4 0,-4 4-2 0,4-3 4 16,-4 3-7-16,5-1-2 0,-5 1 6 0,0 0 0 15,0 0-3-15,8 0 3 0,-8 0-2 0,0 0 1 16,7 3-3-16,-7-3 3 0,4 2-3 0,-4-2 3 16,4 5-4-16,-4-5 4 0,4 4 0 0,-3-1-1 15,-1-3 0-15,4 9 4 0,-4-9-3 0,2 6 4 16,-1-2-1-16,-1-4-1 0,1 7 0 0,-1-7 3 15,0 7-4-15,2-3 3 0,-2-4 0 0,0 0 2 16,0 8-3-16,0-8 3 0,1 5-1 0,-1-5 0 16,0 0 1-16,3 7-4 0,-3-7 3 0,0 0 1 15,0 5 0-15,0-5-1 0,0 0 0 0,0 0 4 16,2 4-2-16,-2-4 2 0,0 0 2 0,0 0 3 16,0 0 4-16,0 0-1 0,0 0-4 0,0 0 1 0,0 0-2 15,0 0 2-15,0 0-6 0,12-12 2 16,-9 8-1-16,2-1-2 0,-1 1 1 0,2-2 1 0,0 0-3 15,-2 3 4-15,1-3-6 0,0 0 4 0,-1 2-3 16,2 0 1-16,-2 0-4 0,0 1 3 0,0-1-6 16,-1 2 5-16,-3 2-3 0,8-6-3 0,-5 5 3 15,-3 1 3-15,6-6-4 0,-3 5 1 0,-3 1 1 16,5-4 2-16,-5 4-6 0,6-2-1 0,-6 2 1 16,6-1-1-16,-6 1 0 0,0 0 3 0,9 1-3 15,-9-1 0-15,5 4 1 0,-5-4 2 0,5 3 0 16,-2 0 1-16,-1 1 4 0,0 1 3 0,0-1 9 15,1 0 3-15,-3-4-5 0,2 11 0 0,0-5 2 0,1-1 2 16,-3-1-5-16,3 2 2 0,-1 0-4 16,0-2-1-16,-1 4-2 0,1-1 3 0,0 0-20 0,0-2-31 15,-1 2-39-15,1 0-48 0,0-1-66 0,-2 0-291 16,0-6-525-16,2 5 233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8:30:12.910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0 172 109 0,'0'0'112'0,"0"0"-7"0,0 0-19 0,0 0 3 16,0 0-1-16,0 0-2 0,0 0-13 0,0 0-5 15,0 0-5-15,0 0-5 0,0 0 5 0,0 0-21 16,0 0 10-16,0 0 0 0,0 0-13 0,0 0 1 16,0 0 1-16,0 0-8 0,0 0 2 0,0 0-12 15,0 0 3-15,0 0 2 0,0 0 1 0,0 0-4 16,0 0 1-16,0 0 1 0,0 0-8 16,0 0 7-16,0 0-2 0,0 0-4 0,0 0 11 0,0 0 3 15,0 0-1-15,0 0-3 0,0 0 5 0,0 0-3 0,0 0 3 16,0 0 0-16,0 0 4 0,0 0 0 15,0 0 2-15,0 0 3 0,0 0-1 0,0 0-6 16,0 0-1-16,0 0-7 0,0 0-1 0,2-7-2 0,-2 7-4 16,3-5 0-16,-3 5-5 0,3-9 0 0,-3 9-3 15,6-7-1-15,-2 2-1 0,-1 0-3 16,-3 5-2-16,7-10 3 0,-3 5 0 0,1 0-1 0,0 0 0 16,0-2-5-16,0 3-6 0,2-1 5 0,-1-3 2 15,-1 4 1-15,1-1-1 0,-1 0-2 0,1 2-3 16,-2-4-3-16,2 2 5 0,-6 5 1 0,10-7 0 15,-6 4-1-15,1-1-2 0,-5 4-1 0,10-5 2 16,-10 5-6-16,9-5 9 0,-9 5-5 0,8-3 0 16,-8 3-2-16,9-1 1 0,-9 1-1 0,11-3 1 15,-11 3 6-15,10 0-10 0,-10 0 4 0,11 2-2 16,-11-2 3-16,9 2 0 0,-9-2 0 0,9 3 0 0,-3-2 2 16,-6-1-6-16,10 4 2 0,-5-2 3 0,0 1 0 15,-5-3-2-15,10 7 1 0,-4-6 3 0,-6-1 3 16,7 6-6-16,-2-3-1 0,-5-3-1 0,11 5 1 15,-11-5 1-15,6 4 3 0,-1-1 1 0,-5-3-6 16,8 5 1-16,-8-5 1 0,6 5-1 0,-6-5 0 16,6 3 1-16,-6-3 1 0,0 0-1 0,7 4 5 15,-7-4-4-15,0 0 1 0,6 4-3 0,-6-4 0 16,7 3 3-16,-7-3 1 0,5 4 1 0,-5-4 0 16,6 1 7-16,-6-1-3 0,8 2 5 0,-8-2-1 15,10 0-3-15,-10 0-1 0,8 3-4 0,-8-3 3 16,10 0 1-16,-10 0 1 0,10 0-6 0,-10 0 4 15,12 0-5-15,-12 0 3 0,10 0 0 0,-10 0-7 0,11 0 7 16,-11 0-3-16,11 0 4 0,-4-3-5 16,-7 3 2-16,0 0-2 0,14 0 0 0,-14 0 1 15,11 0 1-15,-11 0 2 0,10 0-4 0,-10 0 3 0,9-3-3 16,-9 3 2-16,0 0-1 0,11 0 2 0,-11 0 2 16,8-1-2-16,-8 1 1 0,9-1 0 15,-9 1-2-15,7-4 0 0,-7 4 3 0,9-3-7 0,-9 3 6 16,8-5-1-16,-3 4-3 0,-5 1 1 0,9-4 4 15,-9 4 1-15,5-7 3 0,-5 7-1 0,6-5 5 16,-2 1-5-16,-4 4 0 0,5-10-1 0,-5 10-2 16,4-7 0-16,0 2 5 0,-4 5-5 0,5-8 0 15,-5 8-1-15,3-8-1 0,-3 8-3 0,2-8 3 16,-2 8 2-16,2-7-2 0,-2 7-3 0,0 0 3 16,3-6-3-16,-3 6 3 0,0 0 1 0,0 0-3 15,2-7 2-15,-2 7-2 0,0 0-4 0,0 0 2 16,0 0-1-16,0 0-6 0,0 0-7 0,0 0-2 0,0 0-5 15,0 0-2-15,0 0-7 0,0 0-6 0,0 0-3 16,0 0-6-16,0 0-11 0,0 0-13 0,0 0-9 16,0 0-19-16,0 0-15 0,-12 20-17 0,12-20-35 15,-4 10-123-15,-1-6-311 0,5-4 139 0</inkml:trace>
  <inkml:trace contextRef="#ctx0" brushRef="#br0" timeOffset="1240.1">203 397 72 0,'0'0'92'16,"0"0"3"-16,0 0-12 0,-8 3-11 0,8-3 1 0,0 0 7 15,0 0-8-15,0 0 5 0,0 0-2 16,0 0 1-16,0 0-3 0,0 0-4 0,0 0 5 16,0 0-2-16,0 0 3 0,0 0-1 0,0 0 1 15,0 0-2-15,0 0-4 0,0 0-2 0,0 0-5 16,0 0-1-16,0 0 0 0,0 0-2 0,0 0-2 0,0 0-3 15,0 0 3-15,0 0-3 0,0 0 1 16,0 0-3-16,0 0-5 0,0 0 4 0,0 0 0 0,0 0-4 16,0 0-2-16,0 0-5 0,0 0-1 0,0 0-5 15,0 0-2-15,0 0-4 0,0 0-4 0,0 0-4 16,0 0 3-16,0 0-5 0,0 0-2 0,0 0 0 16,0 0-2-16,3-18-2 0,-3 18 0 0,0 0 1 15,0 0-3-15,4-9-2 0,-4 9-1 0,6-9-4 16,-4 5 4-16,-2 4-2 0,5-4 0 0,-1 0-2 15,-4 4 1-15,7-7 0 0,-3 2 0 0,-4 5-2 16,8-4 0-16,-8 4-2 0,8-4 2 0,-4 0 0 16,-4 4-2-16,9-5 2 0,-3 3-2 0,-6 2 0 15,11-5 0-15,-8 3-2 0,-3 2 5 0,12-3-4 16,-12 3 1-16,7-5-2 0,-7 5 2 0,8-2-1 16,-8 2-1-16,0 0 1 0,9-2 1 0,-9 2 0 15,0 0 1-15,9-1-5 0,-9 1 2 0,0 0-2 0,0 0 1 16,8-4-1-16,-8 4 4 0,0 0-3 15,0 0 4-15,9 4-2 0,-9-4 1 0,0 0 1 0,10 1-4 16,-10-1 2-16,8 4-2 0,-8-4 1 0,7 4 4 16,-7-4-5-16,8 2 3 0,-8-2-2 0,7 4-1 15,-7-4 2-15,7 5 2 0,-7-5-4 0,5 3 0 16,-5-3-1-16,8 2 3 0,-8-2 0 0,5 5 2 16,-5-5-3-16,0 0 4 0,9 2-4 0,-9-2 4 15,4 3-2-15,-4-3 1 0,7 4-3 0,-7-4 3 16,0 0 1-16,6 3-2 0,-6-3 2 0,0 0 0 15,8 4-2-15,-8-4 1 0,0 0 1 0,9 1-2 16,-9-1 1-16,0 0 3 0,9 0-5 0,-9 0 2 16,0 0 2-16,9 0-1 0,-9 0 4 0,0 0 1 15,0 0-2-15,9-2 3 0,-9 2-2 0,0 0 4 16,10-3-1-16,-10 3 4 0,7-3-4 0,-7 3-3 16,9-4 5-16,-9 4-4 0,8-3 0 0,-8 3-1 15,9-5-1-15,-4 3-1 0,-5 2 0 0,11-5 0 0,-5 3-3 16,-6 2 1-16,10-5-1 0,-10 5 2 0,9-3-1 15,-4-1 3-15,-5 4-5 0,9-3 4 16,-9 3 1-16,9-3 2 0,-9 3-3 0,6-4 4 0,-6 4 4 16,6-3 5-16,-6 3 4 0,0 0 3 0,5-6 0 15,-5 6 1-15,0 0-1 0,4-5 0 0,-4 5 0 16,0 0 1-16,0 0-2 0,0 0 0 0,0 0-4 16,0 0-3-16,2-8 3 0,-2 8-5 0,0 0-4 15,0 0 1-15,0 0 0 0,0 0 1 0,0 0-4 16,0 0-3-16,0 0-4 0,0 0-8 0,0 0-5 15,0 0-9-15,0 0-8 0,0 0-12 0,0 0-13 16,0 0-19-16,0 0-24 0,0 0-25 0,0 0-44 16,0 0-23-16,0 0-42 0,0 0-153 0,0 0-415 15,0 0 184-15</inkml:trace>
  <inkml:trace contextRef="#ctx0" brushRef="#br0" timeOffset="3851.58">1571-122 25 0,'4'-7'166'0,"-4"7"-13"0,0 0-13 0,0 0-1 15,4-7-9-15,-4 7-5 0,4-4-12 0,-4 4-1 16,0 0-6-16,3-8-3 0,-3 8-9 0,3-5-6 16,-3 5-2-16,0 0-4 0,5-7-8 0,-5 7 0 15,0 0-6-15,0 0-4 0,4-7-4 0,-4 7-8 16,0 0-6-16,0 0 2 0,0 0-2 0,0 0-8 16,0 0-1-16,-6-11-3 0,6 11-5 0,0 0-2 0,-8-4-2 15,8 4-2-15,-5-5-1 0,5 5-2 0,-8-2-3 16,8 2 0-16,-10-2-7 0,10 2 3 15,-10-4 1-15,10 4-4 0,-13-1-1 0,13 1 0 0,-14 0 1 16,5-3-1-16,1 3 3 0,8 0-4 0,-16 0 2 16,16 0-3-16,-14-2 0 0,7 4-5 0,7-2 6 15,-14-2-5-15,14 2-1 0,-14-1 2 16,14 1-2-16,-14 1 3 0,7 1-1 0,-1 1-4 0,8-3 2 16,-14 0 3-16,7 1 2 0,7-1-3 0,-11 3 6 15,3-2-2-15,1 1-1 0,-2 2 1 0,-1-1 3 16,1 0-5-16,0 1 7 0,0-2-1 0,1 1 3 15,-1 0-5-15,-1 2 5 0,0-1-1 0,1-1 2 16,-3 2-3-16,1-3 3 0,1 5-1 0,2-5-3 16,-2 2-1-16,3 1 1 0,-3 1 0 0,2 0 2 15,1-1 2-15,-1-1-2 0,3 0-4 0,0 1 0 16,-2-1-5-16,0 2 5 0,3 0-1 0,-1-2 0 0,5-4-5 16,-8 10 7-16,4-7-5 0,4-3-1 15,-6 9 1-15,4-4-2 0,2-5 0 0,-6 8 2 0,3-4-3 16,3-4 4-16,-4 10-2 0,4-10-1 0,-2 11 2 15,2-5-3-15,0-6 5 0,-2 10-2 0,1-5 1 16,1-5 3-16,0 11-2 0,0-11 2 0,-3 13-2 16,3-8 6-16,0-5-6 0,-1 13 4 0,1-5-2 15,-3 0-1-15,3-8 3 0,-2 12 0 0,0-5 1 16,2 0 3-16,0-7-4 0,-1 15 1 0,2-8-2 16,-1-7-1-16,-2 15-4 0,1-9 6 0,1-6-3 15,1 13-3-15,0-7 2 0,-1 2-2 0,0-8-3 16,0 12 0-16,3-8 5 0,-2 3-5 0,-1-7 1 15,4 10 5-15,-2-2-2 0,-2-8-2 0,5 11-2 0,-2-4 0 16,0-3 2-16,-1 1-3 0,1 2 3 0,1-1 0 16,0-2-5-16,0 2 0 0,0 0 4 15,0 1-1-15,-4-7 1 0,5 9 7 0,-1-3-5 16,0 0-2-16,2-3-1 0,-1 1 0 0,-5-4 1 0,8 9 0 16,-4-6 0-16,2 0 5 0,-6-3-6 0,12 5 2 15,-6 0-2-15,1-3 4 0,0 0-1 0,1 0-2 16,1 3 0-16,-2-3 1 0,1-1-4 0,-8-1 2 15,14 2 1-15,-5-2-2 0,-1 3-1 0,1-3 3 16,-9 0 0-16,16 0-1 0,-9 0 2 0,-7 0-4 16,15 0 0-16,-9-5 2 0,2 5 2 0,-8 0-4 15,16-1-2-15,-9 0 3 0,1 0-2 0,0-4 3 16,1 4 0-16,2-2-3 0,0 0 4 0,1-1-4 16,2 1 2-16,-3 1-1 0,1-1 0 0,-1 1 1 15,1-3 2-15,2 3 7 0,-3-3-2 0,3 3 2 16,-4-1 3-16,2 0-3 0,-3-1 1 0,1 3 2 15,-1-3 0-15,-9 4 0 0,13-3-1 0,-7 3-1 16,-6 0-2-16,10-3 1 0,-10 3-1 0,0 0-2 16,9-2-2-16,-9 2 1 0,0 0 3 0,0 0 2 15,9-1 1-15,-9 1 1 0,0 0-3 0,0 0 1 16,0 0 1-16,0 0-4 0,8-3-3 0,-8 3-1 16,0 0 1-16,0 0-3 0,0 0 4 0,0 0-3 15,0 0-1-15,0 0 4 0,0 0-4 0,0 0-5 0,0 0-9 16,0 0-11-16,0 0-14 0,0 0-18 15,0 0-17-15,0 0-18 0,0 0-21 0,0 0-23 0,0 0-26 16,0 0-32-16,0 0-42 0,0 0-227 0,0 0-497 16,0 0 219-16</inkml:trace>
  <inkml:trace contextRef="#ctx0" brushRef="#br0" timeOffset="5650.7">2278-247 40 0,'0'0'122'0,"5"-6"-16"15,-5 6-18-15,0 0 3 0,0 0 1 0,3-7-11 16,-3 7 0-16,0 0-2 0,0 0-5 0,4-4 1 16,-4 4-5-16,0 0 3 0,0 0-3 0,0 0-6 15,0 0 3-15,0 0 1 0,0 0 0 0,4-6-5 0,-4 6-6 16,0 0-4-16,0 0 3 0,0 0-3 0,0 0-4 15,0 0-7-15,0 0 0 0,0 0-2 16,0 0-7-16,0 0 1 0,0 0 4 0,0 0 5 0,0 0 0 16,-22 11 3-16,16-7-5 0,-3 1 2 0,0 0-4 15,1 2-2-15,-1 1-1 0,1-2 1 0,-2 2-2 16,1 1-4-16,-1 2 1 0,1-2 0 0,3 0-2 16,-2 1-5-16,-1 3 9 0,1-1-3 0,1 1-1 15,2 3-6-15,0-2 4 0,0-4 0 0,3 3 1 16,1 4 2-16,2-1-3 0,-2 0 0 0,4 1-3 15,0-2 1-15,1 3-1 0,2-1-3 0,0-2 2 16,0 2-2-16,0-3-4 0,2 1 2 0,-3 1 0 16,0 0-1-16,0-1 2 0,1 1 6 0,0-1 2 15,-2-5 5-15,-1 2 0 0,1-1-1 0,-1 1-3 16,-2 0-2-16,1-2-3 0,0 0 2 0,-1 0-1 16,1-2-1-16,-2-1-1 0,0-7 5 0,1 12-7 15,-1-7 1-15,0-5-4 0,2 10-1 0,-2-10-2 16,2 7 2-16,-2-7-5 0,0 0 0 0,2 10 0 15,-2-10-1-15,0 0 2 0,3 4-2 0,-3-4-1 16,5 4 2-16,-5-4-1 0,0 0-1 0,9 1-4 0,-9-1-2 16,0 0-1-16,13 0-15 0,-13 0-9 0,0 0-13 15,0 0-16-15,11-2-20 0,-11 2-26 0,0 0-38 16,0 0-33-16,0 0-40 0,0 0-45 0,0 0-190 16,0 0-478-16,0 0 211 0</inkml:trace>
  <inkml:trace contextRef="#ctx0" brushRef="#br0" timeOffset="6618.52">2796-178 67 0,'3'-9'163'0,"-3"9"-11"0,1-9-3 15,-1 9-8-15,0-7-1 0,0 7 0 0,0 0-4 16,-4-10-9-16,4 10-2 0,-7-4-9 0,7 4-7 15,-8-4-10-15,8 4-3 0,-15-3 2 0,15 3-2 16,-15 3-5-16,6 1-5 0,-4 0-4 0,1 2-6 16,2 2-3-16,0-1-6 0,-4 6-5 0,2-1 0 15,1 2-3-15,-1 1 0 0,5 2-9 16,-5 7-2-16,6-9-5 0,1 4-2 0,4 0-6 0,-1-2-6 16,0 1 3-16,2-4-2 0,1 3-8 0,0 0-2 15,2-4 1-15,-1-1 2 0,4 0-5 0,0-3-2 16,0 1 4-16,3-3-4 0,0 1 2 0,6-1-6 15,-2-2 1-15,6-1 0 0,2-3 2 0,-1-1 2 0,-2-3-10 16,1 2 1-16,0-5 0 0,-2 1 0 16,0-1-1-16,-1 2 1 0,-4-3-3 0,-1 2 2 15,2-1 3-15,-2-1-6 0,-1 1 1 0,-2-1 13 16,-1 2 3-16,-2 0 6 0,0 2 0 0,1-2 6 0,-6 5-5 16,7-4 1-16,-7 4-6 0,5-3-2 0,-5 3-4 15,5-5-3-15,-5 5 1 0,0 0-7 16,7-4 1-16,-7 4-1 0,0 0-2 0,0 0-3 0,12 9 4 15,-8-2-3-15,0-4 4 0,2 2-4 0,0 0 3 16,1-1-6-16,1 1 4 0,0 0 1 0,1-1-3 16,0 0 6-16,4 0-1 0,-1-1 0 0,3-1-3 15,-2-2 4-15,4 0-4 0,-4 0-1 0,1 2 4 16,0-4 0-16,0 0-2 0,-1-1-1 0,0 1-3 16,0-4 1-16,-2 2 3 0,-1-1-2 0,2 1 4 15,-3-1-6-15,0 0 1 0,-3-2-1 0,4 2 2 16,-3-3 2-16,-2 3-1 0,2-2-5 0,-2 2 4 15,1 0-2-15,-4 1 1 0,3 0-2 0,-5 4 2 16,4-6-1-16,-4 6 3 0,4-8-4 0,-4 8-3 16,2-8 5-16,-2 8-6 0,0 0 2 0,0 0-2 0,-7-11 2 15,2 5-1-15,5 6-1 0,-16-3 1 16,9 0 4-16,-5-1-5 0,0 1 2 0,-1 3-5 0,-4-3 8 16,-1 2-8-16,0 1 1 0,1 0 4 15,0 0-3-15,-1 0 3 0,-1 3-5 0,6 1-3 0,-2-3-3 16,-2 5-9-16,3-3-3 0,-3 1-13 0,5 0-10 15,2 0-15-15,0 0-13 0,0 1-12 0,4 0-24 16,1-2-20-16,-1 3-10 0,2-1-20 16,4-5-21-16,-1 7-16 0,1-7-211 0,0 0-443 0,5 10 196 15</inkml:trace>
  <inkml:trace contextRef="#ctx0" brushRef="#br0" timeOffset="7184.6">3390-70 27 0,'5'-8'281'15,"-5"8"-23"-15,5-6-17 0,-5 6-22 0,1-6-23 16,-1 6-17-16,0 0-21 0,0 0-17 0,0 0-15 16,0 0-16-16,4-5-11 0,-4 5-10 0,0 0-13 0,0 0-7 15,0 0-6-15,0 0-6 0,0 0-8 0,3 21-1 16,-2-17-7-16,-1-4-4 0,4 12-4 0,-4-6-1 15,0-6-6-15,0 14-3 0,0-7 1 16,0-7-3-16,1 12-4 0,1-6 0 0,-2-6 0 0,1 12-4 16,0-6-1-16,-1-6 1 0,2 12-3 0,-2-12 0 15,2 8 0-15,-2-8-2 0,0 0 4 0,1 5-2 16,-1-5 0-16,0 0-1 0,0 0 4 0,4 5-3 16,-4-5-2-16,0 0-1 0,0 0 0 0,14-9 1 15,-14 9-3-15,5-9-1 0,2 2 1 0,-2 1-1 16,0-2-1-16,0 1-1 0,0-3 1 0,1 3-3 15,-2-3 2-15,1 2-1 0,-1 1 2 0,1-3 2 16,-2 0-5-16,2 3 0 0,-1 0 2 0,-3 2-1 16,3-2 1-16,0 2-1 0,-4 5 0 0,4-8 5 15,-4 8 0-15,2-9 4 0,-2 9 1 0,7-3-2 16,-7 3 2-16,0 0-1 0,2-6-3 0,-2 6 1 16,0 0 0-16,9-3 3 0,-9 3-2 0,0 0 3 15,0 0 3-15,10 3 3 0,-10-3 2 0,8 6 2 16,-3-1-2-16,0 0 0 0,-2 0 1 0,0 0 3 15,0 2-3-15,0 0 1 0,0 1 1 0,0 0-8 16,3 1 0-16,-3 0 1 0,-1 1-3 0,2-3-2 0,0 1 0 16,-3-1-1-16,1-1-3 0,0 2 3 15,1-2-1-15,-3-6-3 0,2 9 5 0,2-2-6 16,-4-7-2-16,1 10-9 0,-1-10-13 0,2 7-12 0,-2-7-18 16,2 8-16-16,-2-8-15 0,2 6-17 0,-2-6-19 15,0 0-26-15,0 0-32 0,0 0-35 0,6 3-206 16,-6-3-449-16,0 0 199 0</inkml:trace>
  <inkml:trace contextRef="#ctx0" brushRef="#br0" timeOffset="7703">3932-155 60 0,'0'-7'209'0,"0"7"-13"0,0 0-24 16,0 0-14-16,0 0-18 0,0 0-17 16,-8-8-11-16,8 8-10 0,-11-2-2 0,11 2 0 0,-12 2 1 15,12-2-5-15,-15 2 2 0,7-1-4 0,-1 2-5 16,1 1-4-16,0-1-9 0,-3 1-5 16,4-1-6-16,-3-1-9 0,4 1-3 0,-2 2-6 0,3-1-9 15,-2-1-3-15,0 1 0 0,2 1-7 0,1 0 1 16,4-5-4-16,-6 10-3 0,2-6-2 0,4-4-3 15,-4 6 2-15,4-6 0 0,-1 7-4 0,1-7 0 16,0 0-5-16,5 12 0 0,-5-12 3 0,6 5-4 16,-6-5 2-16,9 5-2 0,-4-2 1 0,3-2 4 15,-8-1-2-15,14 3 2 0,-9-2 0 0,3 0 0 16,-8-1 1-16,16-1-4 0,-9 2 0 0,0 0-2 16,-7-1-1-16,13 2 0 0,-8 0-2 0,-5-2 2 15,12 1-5-15,-6 1 2 0,-6-2-3 0,8 2 0 16,-8-2 2-16,7 5-1 0,-7-5-2 0,7 2 2 0,-7-2 1 15,5 6-3-15,-5-6 0 0,4 3-2 16,-4-3 1-16,2 7 1 0,-2-7 1 0,0 0 9 16,2 8 4-16,-2-8 7 0,0 0 4 0,-7 13-1 0,2-10 0 15,0 1-5-15,-2 0-1 0,-2 2 1 16,-2 1-3-16,1-3-1 0,-1 2-1 0,-2 0-2 16,4 0-2-16,-5-3-4 0,3 2-7 0,-1 0-17 0,0-1-14 15,2 3-15-15,0-2-20 0,2-2-19 0,-2 2-20 16,5-3-20-16,-3 1-14 0,8-3-20 0,-10 2-26 15,10-2-194-15,0 0-410 0,0 0 181 16</inkml:trace>
  <inkml:trace contextRef="#ctx0" brushRef="#br0" timeOffset="9625.49">4014-56 119 0,'0'0'216'0,"0"0"-21"0,0 0-20 0,0 0-14 15,0 0-19-15,0 0-10 0,0 0-8 0,0 0-11 16,0 0-7-16,32 0-8 0,-20-2-5 0,7 2-10 16,-1-2-3-16,4 0-9 0,1 1-6 0,4-3-5 15,2-2-3-15,-1 2-5 0,-2 1-9 0,4-4 0 16,-3 2-5-16,-7 1-3 0,3-2-5 0,-4 1-3 16,4 0-3-16,-4 0-2 0,2 1 1 0,-2 1-4 15,-7-1 1-15,0-1 4 0,1 3 4 0,-4-1 4 0,1 1 5 16,-4 1 2-16,-6 1-1 0,13-4 1 0,-7 3-8 15,-6 1 1-15,7-4-5 0,-7 4-5 16,0 0 0-16,10 0-5 0,-10 0-2 0,0 0 0 16,10 3-4-16,-10-3-3 0,3 8 0 0,2-5 0 0,1 2 1 15,-3 0-2-15,-3-5 1 0,6 8-4 0,-2-3 0 16,0 1 4-16,4 1-4 0,-2 1 1 16,1 0 3-16,-2-6-3 0,2 3 3 0,-2 2-2 0,3-4-1 15,-3 1 2-15,4 1-2 0,-3-3 0 0,3 1 2 16,-2-3-2-16,3 2-1 0,1-2 2 0,0 0-2 15,0-1 2-15,-2 0-1 0,1-2 1 0,0-1-2 16,2 1-2-16,-3 0 7 0,0-1-4 0,1 0-1 16,-2-1-1-16,-1 0 7 0,1-3-7 0,-2 0-2 15,2 3 0-15,-4-3 2 0,1 3 0 16,-1-1 0-16,-2 0-2 0,-2 6-2 0,3-11 2 0,-2 5 6 16,-1 6-5-16,2-11-4 0,-2 11-3 0,-6-12 7 15,2 9-4-15,4 3 2 0,-9-7-4 0,3 3 3 16,-4 1-1-16,2 1 4 0,8 2-5 0,-15-2 0 0,5 2 8 15,-1 0-3-15,1 0-2 0,-1 1 3 16,0 0-2-16,-2 1 0 0,1 3 1 0,-1-3 3 16,3 1-3-16,-3 0 2 0,2 1-3 0,0-1-1 15,-1 3-1-15,3-1 1 0,-2 1 0 0,2-2-1 16,-2 3 1-16,1-1 2 0,4-1-2 0,-1 2 2 0,0 0-3 16,2-1 1-16,1 0 0 0,0-1 0 0,0 1 0 15,1 1-3-15,3-7 1 0,-2 10 5 0,2-10 0 16,0 9-3-16,0-9 5 0,2 9-1 0,1-5-2 15,-3-4 4-15,12 6-2 0,-4-4 0 0,1 1 1 16,2-3-2-16,3 0 0 0,4 0-3 0,-1 0 1 16,1-3 3-16,1 1-3 0,-2-5 0 0,2 4 3 15,-1-3-2-15,-1 1-1 0,-2-2 2 0,0-1 1 16,-1 3-2-16,-5-3 0 0,4 2-1 0,-2-2-1 16,0 0 2-16,-1 3 0 0,-4-2-1 0,3 0-1 15,-5 0 4-15,2 2-3 0,0 0 0 0,-3-2 2 16,3 3 2-16,-6 4 6 0,4-11 2 0,-4 11 6 15,2-5 6-15,-2 5-6 0,6-7-1 0,-6 7 0 16,4-5-4-16,-4 5 1 0,0 0-4 0,0 0-5 16,3-7-2-16,-3 7 1 0,0 0-5 0,0 0 2 15,0 0 1-15,0 0 1 0,0 0-5 0,0 0-2 0,0 0 5 16,2 22-1-16,-2-22 0 0,0 10 0 0,2-3 0 16,-2-7-1-16,2 12-1 0,2-5 3 15,-4-7 0-15,1 8-2 0,1-1 3 0,-2-7-1 0,7 9-2 16,-5-3 3-16,1-2-1 0,-3-4 2 0,6 7 0 15,-6-7 3-15,8 5-4 0,-2-2 2 0,-6-3-3 16,17 0 2-16,-7-3 1 0,-1 1-2 16,4 0 0-16,1-3 0 0,-1 4-1 0,3-6 4 0,0 0-3 15,-5 1-3-15,0 0 3 0,1-1 0 0,-1-1-1 16,0 2 1-16,-2 2-1 0,0-4 0 0,0 4-2 16,-2 0 2-16,-3-1 1 0,-4 5-5 0,9-5 1 15,-6 2 3-15,-3 3-6 0,7-4 1 0,-7 4-1 16,0 0-2-16,0 0 1 0,4-5 0 0,-4 5-1 15,0 0 1-15,0 0 3 0,0 0-4 0,0 0 2 16,2 16-1-16,-2-16 0 0,0 0 4 0,-2 13-4 16,2-13 2-16,0 12 3 0,0-12-1 0,0 10 2 15,0-10-4-15,0 8 3 0,0-8 0 0,2 9 0 16,-2-9 0-16,1 5 0 0,-1-5-2 0,1 8 3 16,-1-8 3-16,5 5 0 0,-5-5-1 0,0 0 1 15,12-1-1-15,-12 1 2 0,11-2-4 0,-11 2 1 16,10-6-4-16,0 2 1 0,-1-1-5 0,3-2-4 0,-1 2 4 15,5-3-2-15,-5 1-4 0,2-1 9 16,1 1-6-16,-3 2 3 0,0 0-1 0,-4-2 1 0,0 2 5 16,-1 1 10-16,2-1-1 0,-8 5 1 0,6-4 3 15,-2 0-2-15,-4 4 0 0,7-4-4 0,-7 4-3 16,0 0 3-16,0 0-3 0,0 0 1 0,0 0-3 16,0 0 1-16,12 9-4 0,-12-9 4 0,6 7 1 15,-4-1 6-15,-1 1-1 0,3-2 3 0,0 2 0 16,0-1 0-16,0 3 2 0,0-1-7 0,0 1 3 15,-1 0 3-15,1 1-4 0,-2 0 0 0,3-2-4 16,-2 2-16-16,1-3-21 0,-2 2-28 0,0-4-28 16,0 2-29-16,-2-7-30 0,-2 10-44 0,2-10-41 15,0 0-213-15,-4 5-483 0,4-5 214 0</inkml:trace>
  <inkml:trace contextRef="#ctx0" brushRef="#br0" timeOffset="8350.34">4173-408 102 0,'0'0'235'0,"0"0"-17"0,0 0-19 0,0 0-16 0,0 0-18 16,0 0-14-16,0 0-15 0,0 0-11 16,0 0-13-16,0 0-9 0,0 0-9 0,0 0-8 15,0 0 4-15,0 0-4 0,0 0 4 0,0 0 6 0,0 0-2 16,0 0-4-16,0 0-4 0,11 27 2 16,-10-20-3-16,3 5-3 0,-1-2-4 0,2 6 1 15,-1-1-5-15,0 0-2 0,-2 1-5 0,3 0-4 0,-1-4-4 16,-1 3-7-16,-1-3-2 0,1-1-7 0,-1 1 0 15,-1 1-2-15,4-1-2 0,-2 2-3 0,1-1-2 16,-4-3-7-16,5 7-4 0,-5-5 3 0,2 0-6 16,1-2 3-16,0 2-5 0,-1 0 0 0,3-3-4 15,-2 1 1-15,2 1-3 0,-4-1 1 0,6-2 4 16,-4 2-9-16,1 0-1 0,0-2-11 0,-1-1-6 16,-1-2-17-16,3 3-12 0,-3-3-20 0,3-1-22 15,-5-4-26-15,4 9-26 0,-2-6-30 0,-2-3-29 16,4 5-37-16,-4-5-242 0,0 0-509 0,0 0 225 15</inkml:trace>
  <inkml:trace contextRef="#ctx0" brushRef="#br0" timeOffset="10543.95">5570-233 22 0,'0'0'239'15,"32"-4"-8"-15,-23 4-10 0,2-3-11 0,3 3-7 16,3-2-8-16,4-1-8 0,3 1-6 0,-3-2-9 15,0 1-3-15,8-1-12 0,-9 2-9 0,10-2-15 0,-11 1-15 16,-2 1-12-16,3-1-10 0,-1-1-6 0,-6 1-10 16,7 1-10-16,-9 0-17 0,2 1-12 15,-1-1-30-15,-3 0-31 0,2 1-36 0,-4-1-34 0,-7 2-49 16,13-2-56-16,-9-1-245 0,-4 3-474 0,10-5 209 16</inkml:trace>
  <inkml:trace contextRef="#ctx0" brushRef="#br0" timeOffset="10105.48">5721-517 174 0,'0'0'237'0,"0"0"-16"0,0 0-15 15,0 0-17-15,2-7-14 0,-2 7-17 0,0 0-11 16,0 0-19-16,0 0-13 0,0 0-13 0,0 0-3 16,0 0 3-16,0 0-1 0,0 0-3 0,-8 19-5 15,8-19-8-15,-5 13-7 0,0-4-4 0,3 1-6 16,-2 1-1-16,3-1-2 0,-3 3-8 0,4-1-4 15,-2 3-5-15,2-3-3 0,0 5-3 0,0-2-1 16,2-2 0-16,0 3-2 0,1 0-6 0,-1-4-2 16,4 3-2-16,-3-3-2 0,0 0-6 0,1 0 1 0,-2-2-7 15,2 0 4-15,-1 1-4 0,-1-1-2 16,0 0 0-16,0-4 0 0,3 3-2 0,-2-2-1 16,-1-2 0-16,-2 3 1 0,4-2-4 0,-4-6-1 15,4 10 3-15,-1-5-4 0,-1 1 1 0,-2-6 5 0,2 9-7 16,0-4-2-16,4-1-7 0,-6-4-12 15,4 7-18-15,-4-7-21 0,4 6-17 0,-4-6-25 16,2 5-21-16,-2-5-32 0,0 0-36 0,0 0-41 0,0 0-193 16,0 0-455-16,0 0 202 0</inkml:trace>
  <inkml:trace contextRef="#ctx0" brushRef="#br0" timeOffset="11867.84">6148-563 25 0,'0'0'163'0,"0"0"-5"16,-5-5-6-16,5 5-9 0,0 0-6 0,0 0-13 0,0 0 1 16,0 0-5-16,0 0-3 0,0 0 3 0,0 0-6 15,0 0-2-15,0 0-5 0,0 0-3 0,0 0-4 16,0-10-7-16,0 10-5 0,0 0-1 0,0 0-4 15,0 0-5-15,0 0-1 0,0 0-7 0,0 0-2 16,0 0-10-16,0 0 1 0,0 0-7 0,0 0-5 16,0 0-5-16,0 0-5 0,0 0-3 0,0 0-4 15,0 0-3-15,0 0-2 0,0 0-5 16,14 0-2-16,-14 0-4 0,13 3 6 0,-13-3-7 0,14 6 1 16,-8-2 5-16,6-2 6 0,-5 5-1 0,2-2 3 15,2 0-2-15,-2 2-2 0,2 1-4 0,-1-1 3 16,-2 0-4-16,1 1-1 0,3-1 0 0,-2 0-2 0,0 0-2 15,-1 2 2-15,0-1-1 0,-3 1-2 16,2-1-2-16,-2-2 3 0,-1 3-2 0,-1-4-1 16,2 4 3-16,-2-3-1 0,0 3-1 0,0-1 3 0,0-2-3 15,-3-1 2-15,3 2 4 0,0 1-7 16,-2-3 7-16,2 4 2 0,0-2-2 0,-4 1 5 0,4-2-6 16,-2 2 7-16,1-3-6 0,-1 5 0 0,0-2 2 15,0 0-4-15,1-2 4 0,0 5-6 0,-1-2 0 16,0-1 7-16,0-2 2 0,-2 1-10 0,2 1 5 15,-2-2 3-15,3 5-9 0,-3-11 8 0,1 14-1 16,-1-6 4-16,0-1-3 0,0-7-3 0,0 14 1 16,-1-6 2-16,1 1 9 0,0-9-3 0,-3 14 1 15,3-5 1-15,-2 0-6 0,-2 0 3 0,4-1-5 16,-5 4-1-16,2-4 5 0,-1 2-3 0,0-1-1 16,1 3-3-16,-1-4-6 0,-1 1 13 0,0 0-1 15,1 0 0-15,0-1-1 0,-1 1 0 0,1-1 13 16,0-2-8-16,-2 1 4 0,0 0 2 0,2 0 1 0,-3-2 2 15,3 1 1-15,-2-1 0 0,2 1 7 0,-1-3-1 16,-1 2 3-16,2 0 5 0,-1-1-6 0,-2 0 2 16,7-4-1-16,-7 8-8 0,7-8 1 0,-6 8-4 15,3-6-12-15,3-2 5 0,-4 7-1 0,4-7-4 16,0 0-2-16,-9 5-1 0,9-5-5 0,0 0 0 16,-3 4 1-16,3-4-6 0,0 0 4 0,0 0-2 15,0 0-3-15,0 0-1 0,0 0 1 0,0 0-1 16,0 0-3-16,0 0-12 0,0 0-14 0,0 0-27 0,0 0-29 15,0 0-32-15,0 0-39 0,0 0-53 16,0 0-59-16,0 0-76 0,0 0-345 0,0 0-737 16,0 0 327-16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5:49:34.65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1529617-5F0E-4DE9-AEBC-CCC8C57F6DA8}" emma:medium="tactile" emma:mode="ink">
          <msink:context xmlns:msink="http://schemas.microsoft.com/ink/2010/main" type="inkDrawing" rotatedBoundingBox="13180,9684 17353,9644 17354,9724 13181,9764" semanticType="underline" shapeName="Other">
            <msink:sourceLink direction="with" ref="{CCD0037A-B06D-4484-B313-ECA741D05678}"/>
            <msink:sourceLink direction="with" ref="{0C439727-D513-49D1-9D4E-1701FF070D8C}"/>
          </msink:context>
        </emma:interpretation>
      </emma:emma>
    </inkml:annotationXML>
    <inkml:trace contextRef="#ctx0" brushRef="#br0">0-1 140 0,'0'0'192'0,"0"0"-7"15,0 0-17-15,0 0-10 0,0 0-16 0,0 0-12 0,0 0-14 16,0 0-10-16,0 0-7 0,0 0-9 0,0 0-3 15,0 0-1-15,0 0-5 0,25 1-3 16,-18-2-2-16,4-1-3 0,-1 4-2 0,0-1-6 0,2-2-1 16,0 2-3-16,0 1-4 0,1-2-5 0,1 1 1 15,0-1-3-15,4 0-5 0,0 1-3 16,-5 0-6-16,7 1 0 0,-2-1-5 0,-1 2 1 0,2 0-6 16,-3-3-5-16,-2 2 1 0,4-1 0 0,1 1-2 15,1-2-1-15,-3 1 1 0,-3 0 1 0,3 0 1 16,-3-1-3-16,0 3-2 0,-2-2-2 0,2 2 1 15,0-3-1-15,0 2-2 0,-1 1-2 0,0-1 0 16,-1-1 0-16,3 1 0 0,-3 1-3 0,2-2-1 0,3 4 0 16,-4-2 3-16,5-1-3 0,0 0-3 0,1 1-1 15,2-1 3-15,-1-2-1 0,1 0 1 0,-1-1 3 16,3 0 7-16,-4 1 1 0,9-2 2 0,-7 0-5 16,-2 3 5-16,0-1-4 0,-2 0 1 0,-2-1-4 15,2-2 1-15,2 3 0 0,-5-2 1 0,-2 2-3 16,6-3-2-16,-5 1 3 0,1 0 0 0,-1 3-6 15,0-1 4-15,-1 0-5 0,4-1 6 0,-2 1-5 16,0 0 0-16,-1 0 0 0,2-1 2 0,2 3-6 16,-4-1 3-16,2-2-4 0,1 1 2 0,-2 0-1 15,4 0 6-15,-1 3-4 0,-5-3-1 0,0-2 3 16,1 4-2-16,-1-2-3 0,-1 2 1 0,-1-2-1 0,3 3 2 16,-2-3-3-16,1 0 5 0,-2 2-2 0,0-1 3 15,3 1-5-15,0 0 3 0,-2-1-1 0,1-1-2 16,1 1 2-16,0-1 4 0,1 0 1 0,3 0 4 15,0 0 0-15,0 3 6 0,0-6 0 0,2 3 2 16,1 0-2-16,-3 0 9 0,5 0-6 0,-3 0 8 16,-1-1-4-16,2 1-5 0,-2-1-1 0,-1-2 5 15,1 4-9-15,-1-2 1 0,-4 0 0 0,0 1-4 16,0-1-1-16,-1 1 3 0,-1-2-4 0,3 2-4 0,-3-2 2 16,0 4-1-16,1-2 0 0,0-2 0 15,0 2-7-15,0-1 3 0,1-1 2 0,-2 2 1 16,0 0 2-16,1 0-3 0,0 0-1 0,2 0-3 15,-4 0 3-15,1 0-9 0,1 0 6 0,-2-2 2 0,3 4-4 16,-3-2 4-16,3 0 3 0,-3-2-4 0,2 2 1 16,0 2 1-16,1-2-5 0,0 0 5 0,-1 0-7 15,0 0 8-15,0 0-4 0,3-2-1 0,-3 2 2 16,0 2 5-16,0-2-3 0,-1 0 2 0,3-2 2 16,-2 0-2-16,3 2-1 0,-2 0 4 0,1-1-4 15,5-2 1-15,-6 2 8 0,6-2 7 0,-6 1 2 16,5-1-6-16,-2 1 4 0,-2 1 3 0,-1 0-2 15,0 0 1-15,-2-2-4 0,2 3-1 0,0-1-2 16,-2 1-2-16,-1-2 1 0,2 2-3 0,-4-1-8 16,-8 1 0-16,15 0 7 0,-6-1-2 0,-1-1 2 15,-8 2-7-15,16 0 4 0,-8 0-3 0,-8 0-1 16,14-3 0-16,-5 3-3 0,-2 1 2 0,-7-1 0 16,17-1-7-16,-11 1 4 0,5-2 3 0,-3 4-3 0,-8-2-1 15,17 0 2-15,-8 1 4 0,0-2 0 0,-9 1-6 16,15 1 1-16,-2 1-4 0,-3-2 6 0,0 0 1 15,2 0-3-15,-3 0 3 0,0 0-2 0,1 0 1 16,1 2-14-16,-11-2 14 0,16-2 1 0,-6 4-2 16,2-4 6-16,-2 2-13 0,0 2 8 0,0-2-1 15,-1-2-1-15,1 2-7 0,2 0 0 0,-1 2 11 16,-2-4-8-16,2 2 4 0,-3 0 14 0,-8 0-22 16,13 0 11-16,-5 0-8 0,2 0 8 0,-10 0-1 0,14 0 0 15,-4-2-4-15,-2 4-1 0,2-2 6 16,0 2-2-16,-10-2-3 0,14-2 8 0,-4 2-2 15,0 0 1-15,-10 0-3 0,19 0 0 0,-12-2-3 0,4 2 3 16,0 0-5-16,-1 2 1 0,1-5-2 0,0 3 5 16,1-3 3-16,0 2-3 0,0 1-3 0,0-2-3 15,0 1 7-15,0 1 3 0,0 1-4 0,-1-1 10 16,1-1-20-16,-2 1 12 0,3-1 0 0,-3 1-4 16,-1 0 0-16,3-1-1 0,-12 1 1 0,13 0 4 15,-6 0-4-15,-7 0 10 0,17 0-13 0,-9 0 3 16,-8 0 2-16,16 0-1 0,-9 0-3 0,1-2 5 15,-8 2-7-15,17-1 6 0,-6 1-1 0,0 0-3 16,-1-2 7-16,1 2-14 0,0 2 12 0,0-2 0 16,-1 1-5-16,1-1 2 0,1 0-1 0,0 0 1 0,0 0 3 15,0-1-2-15,3 2 2 0,-4-1-5 0,1 0 2 16,2 0 5-16,-2-1-3 0,1 1-2 0,-3 0-1 16,1 0 6-16,0-2-4 0,-4 5 0 0,2-1-1 15,-9-2 8-15,14-2-7 0,-6 2-3 0,-8 0 2 16,15 2-2-16,-8-2 2 0,-7 0 1 0,15 0-1 15,-6 0-7-15,-3 0 11 0,6 0-3 0,-5 1-2 16,-7-1 5-16,15-1-1 0,-7 2-5 0,0-1-1 16,-8 0 5-16,15 1-2 0,-5-1 2 0,2 1-1 15,-3-1 4-15,2 3 0 0,1-3 1 0,-2-1-6 0,4 2 3 16,-2-1-2-16,-1 0 5 0,2 0-9 16,-2-1 6-16,2 1-4 0,0 1 4 0,1-4-7 0,-4 5 7 15,1-1 1-15,0-1-3 0,-1 0 1 0,1 0-1 16,0 1 1-16,-1 1-3 0,-2-1 2 15,1-1 9-15,-9 0-9 0,15 0-2 0,-8 2 1 0,-7-2 2 16,16 0 0-16,-9-2-4 0,-7 2 4 0,13 0-1 16,-13 0-1-16,16 0 4 0,-10 0-10 0,-6 0 11 15,16 0-6-15,-8 2 4 0,0-2 0 0,-8 0-6 16,15 0 2-16,-7 2 5 0,-8-2-3 0,15-2 2 16,-9 2 2-16,2 2-6 0,-8-2 7 0,14-2-2 15,-14 2-2-15,12 0 3 0,-12 0-2 0,11-2 2 0,-11 2-4 16,8 2 3-16,-8-2-3 0,0 0 3 0,9-2-8 15,-9 2 5-15,0 0-3 0,0 0-8 0,8-3-13 16,-8 3-26-16,0 0-20 0,0 0-29 0,0 0-21 16,0 0-40-16,0 0-30 0,-35-1-47 15,26 0-42-15,-6 1-241 0,-1-2-562 0,-4 1 249 0</inkml:trace>
  </inkml:traceGroup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5:49:41.37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E6475FE-EF26-4A0F-856D-F11E3AD69DC0}" emma:medium="tactile" emma:mode="ink">
          <msink:context xmlns:msink="http://schemas.microsoft.com/ink/2010/main" type="inkDrawing" rotatedBoundingBox="18535,9665 20987,9773 20985,9820 18532,9712" semanticType="underline" shapeName="Other">
            <msink:sourceLink direction="with" ref="{AE479056-6F91-4EAE-BB04-F242E54EA422}"/>
          </msink:context>
        </emma:interpretation>
      </emma:emma>
    </inkml:annotationXML>
    <inkml:trace contextRef="#ctx0" brushRef="#br0">0 9 45 0,'0'0'177'0,"0"0"-7"16,29-5-4-16,-22 7-4 0,-7-2-10 0,16-2-8 16,-7 0-12-16,0 2-9 0,3-1-6 0,-2 2-11 15,2-2-6-15,-1 1-9 0,3 0-11 0,-1-1 0 16,-2 1-7-16,3-2-4 0,-3 2-6 0,3 2-5 16,-1-1-5-16,5-2-4 0,-6 1-1 15,6 4-6-15,-2-2-2 0,-3-1-5 0,5 1-3 0,-5-2-3 0,3 3-4 16,5 3-1-16,-6-3-1 0,2 1-3 15,0-2-4-15,2 0 0 0,-2 2-3 0,1-1-1 0,0-1 1 16,1 1 0-16,1-1-3 0,0-1 7 0,0 1-2 16,3 0 9-16,-2-1 3 15,-1 3 2-15,2-4 3 0,5 0 0 0,-6 2 3 0,2-1-1 0,-1-1-5 16,0 2 2-16,-2-2-2 0,1 0-5 0,-1 0-3 16,0 0 3-16,-6 0-5 0,4 0 1 0,-2 2-5 15,4-1-2-15,-7-1-3 0,1 0 2 0,-3 1-5 0,8-1 1 16,-6 1-1-16,5-1 3 0,0 0-2 15,-2 3-2-15,-2-2-3 0,-3-1 1 0,5 3 0 16,1-1 3-16,-5-2-5 0,1 3 7 0,5-3-2 0,-1 2 2 16,-4-2 1-16,5 1 3 0,-5 0-3 0,1 0 2 15,3-3-8-15,-4 3 0 0,5 0 3 0,-1 1 0 16,-5-1-2-16,3 0-1 0,-1-1 4 0,2 3-5 16,-2-3-3-16,-1 2 6 0,-1-2 1 0,1 2-5 15,0-2 2-15,0 1 0 0,0-1-3 0,-1 3 3 16,3-3-2-16,-3 0 3 0,2 0 2 0,2 1 0 15,-2-1 5-15,3 1 2 0,-3-1-2 0,2 0 1 16,2-1 3-16,2-1 1 0,-2 3 0 0,2-1 1 16,1-1 2-16,-10 1 0 0,9 0-4 0,-6 0 1 15,4 0 0-15,2 0-2 0,-1 0-4 0,-4-2 4 16,-1 2-3-16,3 2-2 0,2-2-1 0,-8 1 2 16,3-2-2-16,-1 1-1 0,1 0-3 0,-1-2 1 0,1 4-2 15,-1-2 1-15,1 1 0 0,-1-1-2 0,1 1 0 16,-3-2-2-16,3 2-5 0,-1-1 11 15,1 1-8-15,-3 1 4 0,3-2-1 0,-3 1 1 0,3-1-1 16,-3 1-1-16,3-1 3 0,-1 3 0 0,1-3 1 16,-3 1-4-16,1-1 2 0,1 1 2 0,-2-1 0 15,0 2-4-15,0-2 2 0,3 2 1 0,-3-2 6 16,0 0-3-16,1 2 3 0,-1-1 4 0,3-1 3 16,-3 0 2-16,2 0-2 0,-2 0 5 15,1 0-2-15,1 1 3 0,-2-2-3 0,1 1 9 0,-1-1-2 16,1-1-2-16,-1 0 1 0,3 0-4 0,-2 1-4 15,-2 0 4-15,1 1-5 0,-2-3-5 0,-1 3 4 16,-8 0-1-16,14 0-4 0,-14 0 1 0,9-2 3 0,-9 2-14 16,8-2 6-16,-8 2-15 0,0 0-14 15,7-2-12-15,-7 2-25 0,0 0-12 0,0 0-12 16,0 0-17-16,0 0-26 0,-32-3-18 0,22 5-24 0,-3-1-26 16,-5-1-32-16,2 2-53 0,-4 0-167 0,-1-1-481 15,-1 3 214-15</inkml:trace>
  </inkml:traceGroup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5:49:36.36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5022B06-9149-41C9-84B9-1421E6C56BE8}" emma:medium="tactile" emma:mode="ink">
          <msink:context xmlns:msink="http://schemas.microsoft.com/ink/2010/main" type="writingRegion" rotatedBoundingBox="15546,9565 20111,9602 20106,10213 15541,10177"/>
        </emma:interpretation>
      </emma:emma>
    </inkml:annotationXML>
    <inkml:traceGroup>
      <inkml:annotationXML>
        <emma:emma xmlns:emma="http://www.w3.org/2003/04/emma" version="1.0">
          <emma:interpretation id="{B3FFA0E9-6056-41E1-86E0-5058181E8AE1}" emma:medium="tactile" emma:mode="ink">
            <msink:context xmlns:msink="http://schemas.microsoft.com/ink/2010/main" type="paragraph" rotatedBoundingBox="15546,9565 20111,9602 20106,10213 15541,1017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E82030F-5BAF-477E-9031-C9B631EA1A39}" emma:medium="tactile" emma:mode="ink">
              <msink:context xmlns:msink="http://schemas.microsoft.com/ink/2010/main" type="line" rotatedBoundingBox="15546,9565 20111,9602 20106,10213 15541,10177"/>
            </emma:interpretation>
          </emma:emma>
        </inkml:annotationXML>
        <inkml:traceGroup>
          <inkml:annotationXML>
            <emma:emma xmlns:emma="http://www.w3.org/2003/04/emma" version="1.0">
              <emma:interpretation id="{0258AD25-820E-403D-81A3-D47A63672CB7}" emma:medium="tactile" emma:mode="ink">
                <msink:context xmlns:msink="http://schemas.microsoft.com/ink/2010/main" type="inkWord" rotatedBoundingBox="15544,9762 15848,9764 15845,10179 15541,10177"/>
              </emma:interpretation>
            </emma:emma>
          </inkml:annotationXML>
          <inkml:trace contextRef="#ctx0" brushRef="#br0">16088 8306 97 0,'-9'5'230'0,"9"-5"-15"15,0 0-16-15,0 0-14 0,0 0-12 0,0 0-10 0,21-2-8 16,-21 2-7-16,14-3-4 0,-5 3-1 0,0 0-9 15,4-1-6-15,0 1 0 0,0 0-8 16,4-1-2-16,1-2-2 0,1 2-4 0,1 0-10 0,0-1-3 16,-2-1-9-16,1 1-6 0,0 2-5 0,-1-3-12 15,-5 3-5-15,0 0-8 0,-1 0-4 0,-1 0-5 16,1 0-6-16,-4 0-4 0,-8 0 1 0,15-1-8 16,-8 0 2-16,-7 1-11 0,10 1-7 0,-10-1-8 15,10 0-15-15,-10 0-15 0,0 0-16 0,6 1-17 16,-6-1-19-16,0 0-19 0,0 0-23 0,0 0-25 15,9 0-29-15,-9 0-22 0,0 0-30 0,0 0-186 16,0 0-446-16,0 0 197 0</inkml:trace>
        </inkml:traceGroup>
        <inkml:traceGroup>
          <inkml:annotationXML>
            <emma:emma xmlns:emma="http://www.w3.org/2003/04/emma" version="1.0">
              <emma:interpretation id="{9C5B93B7-92E0-4DDD-8923-4BFC905B569B}" emma:medium="tactile" emma:mode="ink">
                <msink:context xmlns:msink="http://schemas.microsoft.com/ink/2010/main" type="inkWord" rotatedBoundingBox="17614,9582 18000,9585 17997,9911 17611,9908"/>
              </emma:interpretation>
            </emma:emma>
          </inkml:annotationXML>
          <inkml:trace contextRef="#ctx0" brushRef="#br0" timeOffset="288.2">16289 8126 184 0,'0'0'226'0,"0"0"-13"0,-2 8-3 0,2-8-7 16,0 0-10-16,0 14-4 0,-2-7-5 0,2-7-9 16,0 17-7-16,-2-6-12 0,4 0-11 0,-4 0-8 0,4 1-8 15,-4 0-8-15,2 4-6 0,2-5-12 0,-5 4-11 16,3-2-7-16,1-3-11 0,-1 2 0 0,-1 1-10 15,1-1-8-15,-2 0-4 0,2 0-8 0,0 0-14 16,-2-1-17-16,0-1-28 0,2 1-27 0,-1-1-34 16,2-1-36-16,-2 0-49 0,1-9-47 0,0 12-73 15,1-6-143-15,1 1-458 0,-2-7 202 0</inkml:trace>
          <inkml:trace contextRef="#ctx0" brushRef="#br0" timeOffset="-859.47">14260 8326 76 0,'-2'-10'194'0,"2"10"0"0,0 0 1 0,0 0-4 15,0 0 0-15,0 0-2 0,0 0-5 0,0-10-13 16,0 10-12-16,0 0-15 0,0 0-16 0,0 0-11 0,0 0-12 16,0 0-9-16,0 0-3 0,0 0-1 0,-21 10-1 15,14-5-1-15,-2 0-6 0,1 0-5 0,-1 4-4 16,-2 0 0-16,-1-1 0 0,0 2-1 0,2 0-2 15,-3 2-6-15,-1 2-1 0,3 0-3 0,-2-1-5 16,0 1-9-16,3 2 1 0,-2 1-2 0,3-1-8 16,-1 1 2-16,1-3-2 0,2 3-11 0,0-1 3 15,1 0-4-15,-2 0-2 0,6-4 4 0,-1-1-7 16,0 1-1-16,2 0-1 0,1-1 3 0,0-1 0 16,1-1 4-16,1 0-5 0,0-2 2 0,3 1 0 15,3-2 9-15,1 0-8 0,1-1 3 0,3-1-11 16,1-1 2-16,4 1-7 0,1-2 12 0,-2-2-7 0,2-1-2 15,-1 2-4-15,0-2 2 0,-2 0 2 16,2-2-2-16,-4 1-6 0,-1 1-3 0,-3-4-3 16,2 4-3-16,-2-4-4 0,-4 1-3 0,3 0 0 0,-5 0-3 15,2-2-8-15,-1 1-5 0,-2-2 1 0,-3 7-1 16,5-13 5-16,-5 8-3 0,0 5 4 0,-5-13 2 16,1 6-9-16,-2 3 11 0,-3-2 1 0,0 2-2 15,0 0-2-15,-4 1 8 0,3 2-2 0,-2-2 4 16,2 3-11-16,-2 0-7 0,1 0-12 0,0 2-10 15,-1-1-7-15,2 0-12 0,4 2-13 0,-6 0-17 16,7-2-25-16,-3 3-22 0,1-2-20 0,2 2-28 16,5-4-23-16,0 0-244 0,-11 3-497 0,11-3 221 0</inkml:trace>
        </inkml:traceGroup>
        <inkml:traceGroup>
          <inkml:annotationXML>
            <emma:emma xmlns:emma="http://www.w3.org/2003/04/emma" version="1.0">
              <emma:interpretation id="{AB5F20DE-6F49-4C5D-AFD1-991E7839C0C0}" emma:medium="tactile" emma:mode="ink">
                <msink:context xmlns:msink="http://schemas.microsoft.com/ink/2010/main" type="inkWord" rotatedBoundingBox="19605,9895 20109,9899 20106,10181 19602,10177"/>
              </emma:interpretation>
            </emma:emma>
          </inkml:annotationXML>
          <inkml:trace contextRef="#ctx0" brushRef="#br0" timeOffset="5789.25">18132 8483 231 0,'0'0'230'0,"0"0"-18"16,0 0-20-16,0 0-17 0,0 0-14 0,0 0-11 0,0 0-15 16,0 0-9-16,21-16-12 0,-15 14-5 0,2-2-7 15,0 3-5-15,-1-2-4 0,0 1-2 0,0-1-1 16,2 2-2-16,-1-1-2 0,2 1 0 0,-3 0-5 15,-1-2 1-15,-6 3-12 0,16-2-4 0,-9 0-10 16,-7 2-2-16,11-1-7 0,-11 1-1 0,9 1-6 16,-9-1-8-16,9 4-4 0,-9-4-3 0,4 5-2 15,-4-5-3-15,5 8-1 0,-5-1-3 0,0-7-2 16,0 13 4-16,0-4-7 0,-5-2 1 0,3 3 2 16,-4 2 0-16,3-2-6 0,-3 0 3 0,-4 2 6 0,2 0 3 15,1-2-3-15,-5 5-2 0,1-4 3 0,-1 4 3 16,4-6-8-16,-3 1 7 0,1 0-2 0,2-3 1 15,-3 3-2-15,1-4-5 0,1 3 0 0,1-2 3 16,-2-2-3-16,1 1 3 0,-1 0-11 0,4-1 7 16,-1-3 4-16,3 2-3 0,-2 0-4 0,1-1 2 15,5-3-1-15,-9 4-1 0,9-4 2 0,-5 2 8 16,5-2-2-16,0 0 5 0,0 0-2 0,0 0 1 16,0 0-7-16,0 0-3 0,0 0 2 0,0 0 2 15,0 0-12-15,0 0 7 0,0 0-3 0,0 0-3 16,0 0 2-16,0 0 2 0,21-8-4 0,-21 8 2 15,17-4-3-15,-7 4 3 0,3 0-2 0,-1-3 2 16,1 3 0-16,5-1 5 0,1 2 5 0,-2-1 12 16,2 2 0-16,-1-2 8 0,1 1 4 0,0-1 6 15,-1 0 6-15,-1 3-4 0,2-1 5 0,-4-1 1 0,-1 0-2 16,5 0-3-16,-6 2-4 0,5-3 1 0,-3 2 3 16,-3-2 1-16,-1 2-4 0,-1-1-3 0,1-1-2 15,-3 0 0-15,2-3-5 0,-1 5-1 0,-9-2-4 16,16-2-2-16,-10 1-9 0,-6 1-3 0,9 0-5 15,-9 0-15-15,12-1-14 0,-12 1-33 0,9 0-16 16,-9 0-25-16,0 0-20 0,10-1-22 0,-10 1-32 16,0 0-30-16,0 0-32 0,0 0-37 0,0 0-30 15,0 0-259-15,8-3-601 0,-8 3 266 0</inkml:trace>
        </inkml:traceGroup>
      </inkml:traceGroup>
    </inkml:traceGroup>
  </inkml:traceGroup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5:47:45.37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3749D87-F032-4D44-8DA1-00BC7D804439}" emma:medium="tactile" emma:mode="ink">
          <msink:context xmlns:msink="http://schemas.microsoft.com/ink/2010/main" type="writingRegion" rotatedBoundingBox="9945,6205 10895,6465 10809,6777 9860,6517"/>
        </emma:interpretation>
      </emma:emma>
    </inkml:annotationXML>
    <inkml:traceGroup>
      <inkml:annotationXML>
        <emma:emma xmlns:emma="http://www.w3.org/2003/04/emma" version="1.0">
          <emma:interpretation id="{D5ADF0A1-3086-43B7-B4ED-7474D1638B8C}" emma:medium="tactile" emma:mode="ink">
            <msink:context xmlns:msink="http://schemas.microsoft.com/ink/2010/main" type="paragraph" rotatedBoundingBox="9945,6205 10895,6465 10809,6777 9860,651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91C36FA-78C3-442A-9994-0DBBB912365B}" emma:medium="tactile" emma:mode="ink">
              <msink:context xmlns:msink="http://schemas.microsoft.com/ink/2010/main" type="line" rotatedBoundingBox="9945,6205 10895,6465 10809,6777 9860,6517"/>
            </emma:interpretation>
          </emma:emma>
        </inkml:annotationXML>
        <inkml:traceGroup>
          <inkml:annotationXML>
            <emma:emma xmlns:emma="http://www.w3.org/2003/04/emma" version="1.0">
              <emma:interpretation id="{FB37E18D-21A3-4264-8652-6546188FC181}" emma:medium="tactile" emma:mode="ink">
                <msink:context xmlns:msink="http://schemas.microsoft.com/ink/2010/main" type="inkWord" rotatedBoundingBox="9945,6205 10895,6465 10809,6777 9860,6517"/>
              </emma:interpretation>
            </emma:emma>
          </inkml:annotationXML>
          <inkml:trace contextRef="#ctx0" brushRef="#br0">8405 4790 19 0,'-2'-9'288'16,"2"9"-21"-16,2-9-24 0,-2 9-21 0,2-8-21 0,-2 8-23 15,0 0-22-15,5-7-10 0,-5 7-17 0,8-4-19 16,-8 4-22-16,0 0-23 0,11 0-18 0,-11 0-25 16,0 0-27-16,12 7-20 0,-8-4-30 0,-1 2-25 15,0-1-27-15,2 2-40 0,-2 1-147 0,1-3-318 16,-2 1 141-16</inkml:trace>
          <inkml:trace contextRef="#ctx0" brushRef="#br0" timeOffset="-237.37">8447 4969 69 0,'0'0'246'0,"0"0"-10"15,0 0-10-15,0 0-12 0,0 0-6 0,0 0-9 16,0 0-2-16,0 0-12 0,0 0-15 0,0 0-14 0,0 0-11 15,0 0-15-15,0 0-14 0,0 0-10 0,0 0-19 16,0 0-5-16,0 0-5 0,0 0-13 16,0 0-4-16,10 7-1 0,-10-7-8 0,0 8-6 15,0-8 0-15,-1 13-10 0,1-7 3 0,1 1-1 16,-1-7-2-16,1 13-5 0,-1-6-1 0,0 0-2 0,2 2-5 16,-2-9-2-16,1 12 1 0,0-5-5 15,-1-7 3-15,1 10-2 0,-1-10-3 0,0 10-3 0,0-10-2 16,2 5-10-16,-2-5-9 0,0 0-10 0,0 0-22 15,1 8-17-15,-1-8-20 0,0 0-21 16,0 0-29-16,0 0-33 0,0 0-53 0,0 0-241 0,0 0-494 16,0 0 218-16</inkml:trace>
          <inkml:trace contextRef="#ctx0" brushRef="#br0" timeOffset="250.04">8673 4995 86 0,'5'3'230'0,"-5"-3"-12"15,9 0-3-15,-9 0-10 0,11 2-9 0,-4-1-6 0,0 0-8 16,-7-1-12-16,19 0-4 0,-7-1-12 0,-2 1-5 16,2 0-11-16,0 0-9 0,0 0-16 15,0-1-5-15,1 2-12 0,1-2-8 0,-3 1-13 0,3 0-6 16,-3 0-7-16,3 0-6 0,-4 0-3 0,2 1-8 16,-1-1-6-16,-4 1-9 0,-7-1-13 0,14 0-13 15,-14 0-18-15,10 1-18 0,-10-1-18 0,8 2-12 16,-8-2-16-16,4 4-16 0,-4-4-23 0,0 0-22 15,0 0-16-15,0 0-33 0,0 0-43 0,-16 9-124 16,16-9-382-16,-13 1 169 0</inkml:trace>
          <inkml:trace contextRef="#ctx0" brushRef="#br0" timeOffset="486.72">8706 5122 136 0,'0'0'196'0,"0"0"-3"16,10 8-13-16,-6-6-7 0,2 1-15 0,-6-3-6 16,15 0-13-16,-4 3-8 0,-2-3-15 0,0 1-10 15,1 1-11-15,0-1-8 0,1 1-11 0,0-2-15 16,3 0-12-16,-3 0-15 0,2 2-22 0,-1-2-24 16,0-2-32-16,0 2-33 0,1 0-37 0,-1 0-68 15,-1 0-96-15,1-3-301 0,-1 1 134 0</inkml:trace>
          <inkml:trace contextRef="#ctx0" brushRef="#br0" timeOffset="735.06">9261 5007 30 0,'0'0'249'15,"0"0"-13"-15,9 0-17 0,-9 0-13 0,0 0-8 16,5 5-7-16,-5-5-9 0,4 10-6 0,-3-5 0 0,-1-5-12 16,2 14-7-16,-1-8-8 0,2 4-14 0,-1-1-3 15,-2 3-16-15,2-2-11 0,0 0-6 16,-2 2-10-16,0-1-9 0,1-1-7 0,-1 1-8 0,1 1-11 16,1-4 1-16,-2 3-11 0,1-2-15 0,-1 0-19 15,0-1-26-15,0-8-26 0,2 13-28 16,-2-6-34-16,0-7-33 0,-1 9-36 0,1-9-38 0,0 10-234 15,0-10-481-15,-2 7 213 0</inkml:trace>
        </inkml:traceGroup>
      </inkml:traceGroup>
    </inkml:traceGroup>
  </inkml:traceGroup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5:49:57.93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6B28B55-46FA-4E5D-B942-757562590E0F}" emma:medium="tactile" emma:mode="ink">
          <msink:context xmlns:msink="http://schemas.microsoft.com/ink/2010/main" type="inkDrawing" rotatedBoundingBox="5232,11035 9737,10971 9738,11037 5233,11101" semanticType="underline" shapeName="Other">
            <msink:sourceLink direction="with" ref="{7235CFCF-B7AE-41BE-A619-9E4EB024DF85}"/>
            <msink:sourceLink direction="with" ref="{E2B8C83B-770F-409D-8E75-76ADFE4FE8A1}"/>
          </msink:context>
        </emma:interpretation>
      </emma:emma>
    </inkml:annotationXML>
    <inkml:trace contextRef="#ctx0" brushRef="#br0">0 98 131 0,'0'0'166'0,"0"0"-8"0,0 0-3 15,20-11-9-15,-20 11 0 0,5-4-8 0,-5 4-5 16,0 0-14-16,9-5-6 0,-9 5-7 0,6-5-7 15,-6 5-11-15,5-2-10 0,-5 2-5 0,4-5-8 16,-4 5-10-16,0 0-6 0,12-1-3 0,-12 1-2 16,0 0-9-16,9-1-2 0,-9 1-10 0,0 0 3 15,11 0-1-15,-11 0-2 0,9 1-1 0,-9-1-3 16,10 0-2-16,-2 1 2 0,0 1 2 0,-8-2 1 16,13 3-3-16,-5-3-1 0,0 0 1 0,1 0 1 0,1-2 0 15,-10 2 2-15,17 0-1 0,-9-1 3 0,4 1-4 16,-4 0 2-16,2-3 1 0,2 2-3 15,-2 1 1-15,0-3-6 0,-1 1 2 0,-1 2-3 0,-8 0 0 16,18-2 0-16,-11 0-5 0,0 2 4 0,-7 0-6 16,16-2 1-16,-9 0-3 0,-1 1-1 0,-6 1 1 15,14-1 3-15,-14 1-6 0,11-2 5 0,-4 2-7 16,-7 0 1-16,14-3 1 0,-8 3 1 0,-6 0-1 16,14 3 2-16,-6-3-3 0,2 2-2 0,-10-2 4 15,13 1-1-15,-4-1-2 0,5 1 4 0,-5-1-5 16,1 2 2-16,0-2-2 0,1 1 4 0,1-1-3 15,1 1 2-15,-3-1-2 0,3 0 1 0,-1 0-1 16,1 0 4-16,1 0-6 0,-3-1 2 0,5 1 3 16,1-1-5-16,-3 1 1 0,-1 0 1 0,6-2-5 15,-6 2 7-15,1 0 0 0,-1-1 1 0,1 1-3 16,-1-1 1-16,-1 1 0 0,3-2-1 0,3-1 3 0,-5 3-2 16,1 0-1-16,-1 0-1 0,0 0 0 0,5-1-1 15,-3-1 1-15,1 2 4 0,-3-1-5 0,5 1 4 16,1-1-2-16,-6 1 2 0,1-1-6 0,3 1 3 15,2 0 4-15,-6 0-9 0,3 0 9 0,-3-1-3 16,5 1 3-16,-4 0-3 0,-2-1 0 0,6 1 0 16,-5-2 1-16,1 1-1 0,-1 1-2 0,3-1 5 15,-5 1-7-15,5-1 8 0,-3 1-4 16,-1-2-2-16,1 2-3 0,1-2 7 0,-1 2-3 0,-1 0 2 0,-1-1-2 16,2 1 3-16,-3-2-3 0,3 1-3 15,-4 1 4-15,0 0-2 0,4-1 2 0,-3 1 0 16,-1 0 2-16,-9 0-2 0,18-1-2 0,-12 0 3 15,5 0-3-15,-11 1 2 0,19 0-3 0,-7 0 0 16,-4 0 2-16,-8 0 1 0,18 0-2 0,-7 0 5 16,-4 1-1-16,7-2 0 0,-3 2-2 0,-2 0 2 0,4-1-3 15,-1 0 2-15,-1 0-2 0,-2 0 3 0,2 0 1 16,1 0-2-16,-1 0-2 0,1 0 0 0,-2 0 4 16,4-1-2-16,-1 2-4 0,-1-1 2 0,-1-1-2 15,2 1 7-15,-1 0-4 0,1-1 2 0,1 1-1 16,-5 0-2-16,5 0 0 0,-1 0 2 15,-1-2-3-15,-1 2 3 0,0-1 1 0,3 1-4 0,-1-1 2 16,0 2-3-16,-1-1 2 0,-1 0 1 0,3-1-1 16,-3 1 2-16,0 0 0 0,3-3 2 0,-3 3-6 15,0 0 3-15,1-2 2 0,1 2 1 0,-1 0-6 0,-1-1 2 16,1 1 2-16,0 0 0 0,-3 0-1 16,5 0 2-16,-5 0-5 0,5 1 4 0,-5-1-1 15,2 0 1-15,1 0-3 0,-2 0 2 0,2 0-1 0,-1 0 2 16,1 0 0-16,-1-1-2 0,0 2 0 0,3-2-1 15,-3 2 1-15,0-2 5 0,-2 1-3 16,4 0 3-16,-3 0-4 0,0 0 1 0,3 0-4 0,-3 0 3 16,1-1 3-16,-1 2-3 0,0-2-1 15,1 1 1-15,0-1-2 0,-1-1 4 0,2 2-3 0,-1 0 5 16,3 0-2-16,-5 0-5 0,2 0 3 0,-2 0-2 16,2 0 2-16,1 0 0 0,-3 2-1 0,4-2 3 15,0-2-4-15,-2 1 4 0,0 1-3 0,1 0 5 16,2-1-5-16,-3 2-1 0,3-1 2 0,-1-1 0 15,-2 0-3-15,3-1 4 0,1 2 0 0,-2 0 0 16,1-1 0-16,-4 1-2 0,1-1-1 0,3 1 2 16,1 0 2-16,-3 0-2 0,1-3-3 15,2 3 5-15,-3 0-2 0,2 0-2 0,-1 0 2 0,1 0 4 16,-1-1-5-16,0 2 2 0,-1-1 1 0,1-1-2 16,0 1-3-16,0 0 5 0,-2 0-2 0,4 0 0 0,-1 0 0 15,4-2 0-15,-4 2-4 0,0 2 2 0,-1-1-1 16,1-1 2-16,-1 0 0 0,3-1 1 0,-3 1 0 15,2 1 0-15,1-1-2 0,-2 0 3 0,3 3-2 16,-4-3 1-16,-2 0 0 0,5 0 2 0,-2 0-5 16,-1 0 6-16,1 1-3 0,-1 0 0 0,7-2 2 15,-7 2-3-15,1-1 0 0,2 2 4 0,-4-2-3 16,1 0 2-16,1 1-1 0,-1 0 2 0,1-1-4 16,0 0 1-16,1 1 1 0,-2 2 0 0,1-4-2 0,5 2 1 15,-6-1-2-15,0 1 2 0,1-1-1 16,-1 0 3-16,1 0-7 0,2 0 8 0,-5 0-3 15,5 0 0-15,-4 0 0 0,4 0-3 0,0 0 3 0,-2 0-3 16,1 1 6-16,2-2-5 0,-5 1 1 16,2 0 1-16,-1 0 2 0,4-1 0 0,-4 1-3 15,1 0 1-15,-1 0-3 0,1 1 1 0,3-1 2 0,2 0-2 16,-3 0 3-16,-1 0 2 0,0 0-1 0,-2 0-1 16,3 0-2-16,2 1 0 0,-1-1 0 0,2-1 1 15,-1 1 1-15,-6 0 0 0,9-1-1 0,-2 2 2 16,-1-2-1-16,0 1-4 0,1 1 1 0,-5-1 3 15,4-2 1-15,-2 3-2 0,2-2 0 0,0-1 0 16,0 2 0-16,0 0 1 0,1 2-3 0,-2-2 3 16,0 0-3-16,3 0 3 0,-8 0 0 0,2-2 0 15,3 2 1-15,1 0 1 0,0 0-5 0,0 0 1 16,-4-1 1-16,-2 1 0 0,8 0-3 0,-4-1 2 16,-2 1-1-16,-1 1 0 0,2-1 2 0,-3 1 0 0,2-1-2 15,-1 2 2-15,2-2 1 0,-5 1 0 16,4-1-1-16,-2 0-1 0,0 0 4 0,1 1 0 0,0-1-3 15,-3 1 2-15,-1-2-6 0,-9 1 5 0,17 0-1 16,-8-1-4-16,-9 1 1 0,14 0 6 0,-8 0-1 16,-6 0 1-16,9-1-2 0,-9 1 1 0,0 0-2 15,10-2-8-15,-10 2-18 0,0 0-19 16,0 0-20-16,0 0-23 0,0 0-21 0,0 0-29 0,0 0-33 16,0 0-194-16,-32-7-394 0,18 7 175 0</inkml:trace>
  </inkml:traceGroup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5:48:32.84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FC94B0F-85AE-43A6-AEF8-F3B1E5CF498F}" emma:medium="tactile" emma:mode="ink">
          <msink:context xmlns:msink="http://schemas.microsoft.com/ink/2010/main" type="writingRegion" rotatedBoundingBox="1184,9253 10544,8522 10604,9284 1243,10015"/>
        </emma:interpretation>
      </emma:emma>
    </inkml:annotationXML>
    <inkml:traceGroup>
      <inkml:annotationXML>
        <emma:emma xmlns:emma="http://www.w3.org/2003/04/emma" version="1.0">
          <emma:interpretation id="{6F726777-45AD-4DA2-997F-47532A0DF729}" emma:medium="tactile" emma:mode="ink">
            <msink:context xmlns:msink="http://schemas.microsoft.com/ink/2010/main" type="paragraph" rotatedBoundingBox="1184,9253 10544,8522 10604,9284 1243,1001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D9FA5C8-96EF-467F-9B13-EE9294551770}" emma:medium="tactile" emma:mode="ink">
              <msink:context xmlns:msink="http://schemas.microsoft.com/ink/2010/main" type="line" rotatedBoundingBox="1184,9253 10544,8522 10604,9284 1243,10015"/>
            </emma:interpretation>
          </emma:emma>
        </inkml:annotationXML>
        <inkml:traceGroup>
          <inkml:annotationXML>
            <emma:emma xmlns:emma="http://www.w3.org/2003/04/emma" version="1.0">
              <emma:interpretation id="{EEC2C509-19E6-48DC-B2C7-1A85AD332371}" emma:medium="tactile" emma:mode="ink">
                <msink:context xmlns:msink="http://schemas.microsoft.com/ink/2010/main" type="inkWord" rotatedBoundingBox="1186,9282 4265,9041 4319,9734 1240,9974"/>
              </emma:interpretation>
            </emma:emma>
          </inkml:annotationXML>
          <inkml:trace contextRef="#ctx0" brushRef="#br0">-337 7858 139 0,'0'0'219'0,"0"0"-6"0,0 0-10 0,0 0-11 16,0 0-10-16,0 0-7 0,0 0-9 0,0 0-10 15,0 0-10-15,-8-4-2 0,8 4-9 0,0 0-7 16,0 0-8-16,0 0-6 0,0 0-10 0,0 0-7 15,0 0-8-15,0 0-4 0,0 0-4 0,0 0-11 16,0 0-3-16,15-12-8 0,-15 12-7 0,13-4-4 16,-7 3-4-16,2-1-4 0,5 2-4 0,-2-3-1 15,4 1-7-15,5-3-3 0,-2 3 3 0,2 0-5 16,2 0 3-16,-1-1-7 0,9 0 1 0,-4 1-6 16,3 0-1-16,0-3 1 0,0 4-6 0,-1-1 3 15,0 2 0-15,-7 0 0 0,-2-2-3 0,3 2 1 0,-3 2-2 16,-1-4-2-16,2 2 2 0,-4 0-2 15,-1 2 1-15,-3-2-3 0,0 1 0 0,-1-1-8 0,-3 0 11 16,0 0-4-16,-8 0-2 0,15 1 3 0,-9-1-1 16,-6 0 0-16,14 0-1 0,-14 0 2 0,9 3-6 15,-9-3 1-15,8 0-2 0,-8 0-8 0,0 0-9 16,10 3-7-16,-10-3-5 0,0 0-13 0,0 0-5 16,8 0-15-16,-8 0-14 0,0 0-10 0,0 0-13 15,0 0-22-15,0 0-14 0,0 0-15 0,0 0-26 16,0 0-32-16,0 0-173 0,0 0-417 0,0 0 185 15</inkml:trace>
          <inkml:trace contextRef="#ctx0" brushRef="#br0" timeOffset="287.21">39 7794 146 0,'-4'8'226'0,"2"0"-4"16,0 3-7-16,0 1-5 0,-3 4-4 0,2 0-11 16,0 1-5-16,1-2-7 0,-4 3-5 0,3-1-15 15,-1 1-14-15,0 0-5 0,2 1-9 0,-2-1-7 16,1-1-7-16,-2 0-10 0,0 0-7 0,3-2-12 16,-2 2-8-16,1-2-12 0,1-1-5 0,2-2-10 15,-3-2-4-15,2 0-3 0,-3 0-3 0,5-1-7 0,-2-2-12 16,1-7-23-16,0 13-14 0,0-13-22 15,1 10-14-15,-1-3-21 0,0-7-27 0,5 9-19 16,-5-9-39-16,9 3-44 0,0-3-42 0,-9 0-210 0,17-6-485 16,-4 0 214-16</inkml:trace>
          <inkml:trace contextRef="#ctx0" brushRef="#br0" timeOffset="668.39">683 7799 252 0,'0'0'271'0,"-6"-3"-16"15,6 3-23-15,0 0-19 0,0 0-11 0,-15 10-13 16,9-5-11-16,-1 2-8 0,-1 2-8 0,-1 0-8 0,-1 3-14 16,0 2-7-16,0-1-8 0,-1 0-9 0,1 2-9 15,1-3-7-15,1 3-6 0,1 0-7 0,2-3-8 16,1-1-8-16,-2 4-3 0,2-3-11 0,1-2-4 16,-1 3-7-16,3-2-1 0,-1-1-4 0,0 2-1 15,2 0-6-15,0-2-6 0,2 0-10 0,-1 0-17 16,0-3-14-16,0 0-18 0,-1-7-13 0,4 9-12 15,-1-4-19-15,-3-5-16 0,7 7-29 0,-1-5-24 16,-6-2-25-16,15-1-29 0,-8 0-47 0,3-2-185 16,0-2-464-16,4-3 205 0</inkml:trace>
          <inkml:trace contextRef="#ctx0" brushRef="#br0" timeOffset="1217.27">854 7882 176 0,'0'0'271'16,"0"0"-24"-16,3-6-24 0,-3 6-20 0,0 0-26 0,0 0-19 16,0 0-14-16,0 0-15 0,0 0-5 0,0 0-9 15,4 15-4-15,-4-15-2 0,0 19-4 0,-2-10-5 16,0 1-3-16,-1 0-2 0,1 1-2 0,-2 2-4 16,0-2-3-16,1 1-4 0,1-2-6 0,-1 2-9 15,-1-2-4-15,2 2-5 0,-2-3-4 0,3-2-11 16,-2-2 0-16,3-5-3 0,-2 13-6 0,-1-8-1 15,3-5-1-15,0 9-7 0,0-9 1 0,0 0-4 16,-1 10-5-16,1-10 3 0,0 0-3 0,6 5-6 16,-6-5-3-16,0 0 1 0,0 0-10 0,18-12-8 15,-9 6-1-15,-1-1-12 0,1-2-2 0,1-1-3 16,1 0-1-16,3-2 1 0,-3 0-2 0,-1 0 7 16,3-3-2-16,-2 2 4 0,2 2-3 0,-4 1 7 0,-3 1 2 15,4-1 6-15,-3 3 7 0,0 0 1 0,-2 0 3 16,0 3 5-16,-1-1 4 0,-4 5-1 15,8-7 0-15,-8 7 1 0,4-5-6 0,-4 5 2 0,7-2-5 16,-7 2 5-16,0 0-3 0,0 0 0 0,0 0 4 16,12 10 2-16,-11-3 1 0,-1-7 3 0,4 14 1 15,-1-5 7-15,-2-1-3 0,0 2-2 0,2 1 0 16,-3 0 0-16,0 1-4 0,0-2 0 0,1 2-3 16,-1-2 2-16,1 0-7 0,-1-1 8 0,1 1-5 15,1-3-1-15,-1 0-6 0,-1-7-13 0,0 10-13 16,0-10-16-16,3 10-16 0,-3-10-20 0,1 7-11 15,-1-7-21-15,0 0-26 0,3 5-28 0,-3-5-17 16,0 0-30-16,0 0-222 0,10-13-467 0,-5 7 207 0</inkml:trace>
          <inkml:trace contextRef="#ctx0" brushRef="#br0" timeOffset="1476.58">1219 7774 21 0,'0'0'234'0,"3"-9"-16"15,-3 9-19-15,3-6-21 0,-3 6-15 0,7-2-15 16,-7 2-19-16,11 0-3 0,-11 0-14 0,14 5-6 16,-6 0-7-16,1 2 1 0,-1 2-7 0,-2 1-3 15,5 3 1-15,-2 0-7 0,-1 3-5 0,-2 1 4 16,1-2 4-16,-3 4 0 0,0-1-9 0,-2-3-1 16,-1 2-3-16,-1 0-1 0,-1-2-4 0,-1 3-6 15,-2-3-11-15,-3 1 4 0,-1-1-6 0,-2 0-3 16,3-4-7-16,-2 0-3 0,-1 0-14 0,1-3-20 15,-4 4-32-15,4-3-27 0,0-4-36 0,-1 2-33 0,2 0-34 16,3-3-44-16,0 1-232 0,5-5-470 16,-8 5 209-16</inkml:trace>
          <inkml:trace contextRef="#ctx0" brushRef="#br0" timeOffset="1844.59">1647 7981 52 0,'0'0'355'0,"-7"2"-16"15,7-2-17-15,0 0-15 0,0 0-23 0,0 0-18 0,0 0-21 16,0 0-21-16,0 0-18 16,0 0-14-16,0 0-18 0,0 0-18 0,0 0-14 15,0 0 1-15,0 0-8 16,0 0 7-16,0 0-6 0,22 5-8 0,-22-5-10 0,13 0-2 0,-1 0-9 0,1 0-7 0,5-2-6 16,0 2-5-16,-5 0-7 0,6 0-7 0,0-2-6 15,-1 0-6-15,1-1-8 0,0 3-3 0,-1-1-5 16,0 0-5-16,1 1-5 0,-6-3 0 0,2 0-2 15,-4 3-9-15,2 0-2 0,-3-3 2 0,3 0-5 16,-4 2-2-16,-1 0 3 0,1-1-4 0,-9 2-3 16,12-1-3-16,-12 1 0 0,10-1-7 0,-10 1-13 15,7-5-9-15,-7 5-31 0,0 0-25 0,8-1-40 0,-8 1-49 16,0 0-40-16,0 0-42 0,0 0-34 16,0 0-24-16,0 0-22 0,0 0-276 0,-31 1-649 15,18 2 288-15</inkml:trace>
          <inkml:trace contextRef="#ctx0" brushRef="#br0" timeOffset="2151.77">1666 8086 41 0,'-8'7'212'0,"8"-7"-12"0,0 0-3 15,-5 4-12-15,5-4-8 0,0 0-1 0,0 0-2 16,0 0 2-16,10 10-8 0,-10-10-1 0,10 5-4 15,0 0-6-15,3-3-1 0,-1 0-2 0,0-1-4 16,2 1-6-16,-2-1-7 0,7 0-8 0,-6 1-2 16,7-2-6-16,-6 0-9 0,3 0-12 0,2-3-5 0,-1 3-5 15,0-3-3-15,-2 3-18 0,3-3 0 16,-6 1-10-16,2 1-8 0,-2-1-1 0,0 0-13 16,-1 1-2-16,-1 1-25 0,-1-2-24 0,-3 0-30 0,1 0-26 15,-8 2-44-15,11-1-58 0,-11 1-70 0,9-4-83 16,-9 4-208-16,5-5-576 0,-5 5 255 0</inkml:trace>
          <inkml:trace contextRef="#ctx0" brushRef="#br0" timeOffset="19394.08">2598 7731 147 0,'0'0'211'16,"0"0"-11"-16,0 0-12 0,0 0-11 0,0 0-8 0,0 0-10 16,0 0-3-16,0 0-5 0,0 0-9 0,0 0-11 15,0 0-7-15,0 0-9 0,0 0-3 0,-20-12-11 16,20 12-7-16,0 0-4 0,-4-6-6 0,4 6-6 16,0 0-7-16,-5-7-4 0,5 7-5 0,-4-7-3 15,4 7-8-15,-4-4-6 0,4 4-2 0,-7-6-4 16,7 6-1-16,-7-4-6 0,7 4-5 0,-9-3-4 15,9 3-1-15,-10-4-4 0,10 4 2 0,-10-4-5 16,10 4-1-16,-10-1-3 0,2 1-2 0,8 0 0 16,-11 0-3-16,11 0 2 0,-13-3 2 0,13 3-7 15,0 0 5-15,-13 0-4 0,13 0 1 0,-10 0-1 16,10 0-3-16,-13 3 1 0,13-3 3 0,-10 1-2 16,3 1 1-16,7-2-2 0,-11 1 2 0,11-1-4 0,-10 3 5 15,10-3-1-15,-8 2 4 0,8-2-3 16,0 0 3-16,-10 0-1 0,10 0 0 0,-7 3-1 15,7-3 2-15,0 0-4 0,-6 2 2 0,6-2-4 0,0 0 2 16,-9 4-2-16,9-4 1 0,-5 6 1 0,5-6 0 16,-6 5-4-16,6-5 8 0,-8 9-1 0,2-4 1 15,2 0 2-15,0 0-2 0,0 2-1 0,-1-2 1 16,0 0-1-16,-1 0 3 0,2 1-1 0,-1-1 0 16,-1 1-1-16,3-1-3 0,-1 2 4 0,-1-2-1 15,1-1-2-15,0 2 4 0,0-1-6 0,4-5 4 16,-6 11-5-16,3-6 1 0,-2-2 2 0,5-3 2 15,-6 9-3-15,3-3 1 0,3-6-6 0,-5 9 8 16,3-4-4-16,2-5 1 0,-4 12-5 0,2-7 1 16,2-5 3-16,-3 12 0 0,0-7-5 0,3-5 3 15,-2 12 0-15,-1-7 1 0,3-5 0 0,-1 9 1 16,0-2-4-16,1-7 2 0,0 13 1 0,-3-8-2 0,3-5 2 16,-1 12-1-16,1-12-3 0,-2 11 6 15,2-11-1-15,0 10-4 0,0-3 1 0,0-7 3 16,0 11-3-16,0-11 1 0,2 10 0 0,-2-10 2 0,0 10-4 15,1-3 5-15,-1-7-4 0,1 10-2 16,-1-10 4-16,2 7 4 0,-2-7-5 0,1 9 1 0,-1-9 0 16,0 10 1-16,0-10-1 0,2 10-1 0,1-6 0 15,-3-4 1-15,3 8 1 0,-3-8 0 0,1 10-3 16,-1-10 9-16,6 7-9 0,-5-2 5 0,-1-5-2 16,4 9-5-16,-4-9 1 0,4 8 5 0,-4-8-3 15,3 7 4-15,-3-7-2 0,2 5 4 0,-2-5-7 16,4 9 1-16,-4-9 0 0,6 6 7 0,-6-6-2 15,7 5-2-15,-7-5 3 0,6 6 3 0,-2-3 0 16,-4-3 2-16,10 5-5 0,-6-2 1 0,-4-3 2 16,9 5-10-16,-4-4 8 0,-5-1-4 0,10 6 4 15,-3-4-1-15,-2 0-2 0,-5-2-2 0,11 0 6 0,-3 2-1 16,-8-2 9-16,15 1-10 0,-6-2 0 0,3 0-6 16,-2 1 7-16,1-3-7 0,-3 3 7 15,3-2-4-15,0-1 2 0,-1 1 0 0,1 0-1 0,0 2-1 16,-2-3-2-16,2 1-3 0,-5-1 6 0,2 3-3 15,0-3 0-15,-8 3 2 0,11 0 4 0,-11 0-6 16,11-4 16-16,-11 4-14 0,7-2 2 0,-7 2 1 16,6-3 2-16,-6 3-6 0,0 0 4 0,0 0 1 15,0 0-3-15,9-2-3 0,-9 2 1 0,0 0-3 16,0 0 2-16,0 0 0 0,0 0 1 0,8-3 4 16,-8 3-3-16,0 0-6 0,0 0 0 0,0 0 3 15,0 0-8-15,0 0-1 0,0 0-17 0,0 0-15 16,0 0-20-16,0 0-23 0,5-4-37 0,-5 4-52 0,0 0-49 15,5-6-50-15,-5 6-262 0,5-7-576 16,-1 2 255-16</inkml:trace>
          <inkml:trace contextRef="#ctx0" brushRef="#br0" timeOffset="19805.52">2740 8054 157 0,'3'-7'204'0,"-3"7"-11"0,0 0-7 15,0 0-18-15,0 0-4 0,0 0-7 0,0 0-6 16,0 0-6-16,0 0-10 0,0 0-6 0,0 0-3 16,0 0-6-16,0 0-4 0,0 0-5 0,0 0-4 15,0 0-2-15,0 0-9 0,0 0-1 0,0 0-10 16,0 0-6-16,0 0-8 0,0 0-7 0,0 0-10 0,0 0-2 15,0 0-5-15,0 0 0 0,0 0 3 16,0 0-1-16,0 0 2 0,0 0 5 0,-2 21 11 0,2-21-8 16,2 14 2-16,-4-8-3 0,2 3 7 0,0-2 3 15,0 3 1-15,2 1-5 0,-2-2 2 0,0 0-6 16,1 2-2-16,-1-2 2 0,0 0-10 0,1 1-2 16,-1 1 0-16,2-2-10 0,-2 1 3 0,1-3-4 15,-1 0 5-15,0-7-12 0,3 11-7 0,-3-5 1 16,0-6 0-16,4 10-2 0,-2-5-5 0,-2-5-17 15,1 8-22-15,-1-8-20 0,1 7-20 0,-1-7-14 16,3 5-11-16,-3-5-14 0,0 0-18 0,0 0-36 16,0 0-33-16,0 0-34 0,0 0-36 0,13-12-282 15,-9 1-584-15,0-1 258 0</inkml:trace>
        </inkml:traceGroup>
        <inkml:traceGroup>
          <inkml:annotationXML>
            <emma:emma xmlns:emma="http://www.w3.org/2003/04/emma" version="1.0">
              <emma:interpretation id="{954B16C2-09F3-433A-AE11-B098725F454E}" emma:medium="tactile" emma:mode="ink">
                <msink:context xmlns:msink="http://schemas.microsoft.com/ink/2010/main" type="inkWord" rotatedBoundingBox="4549,9074 7883,8814 7936,9492 4602,9753"/>
              </emma:interpretation>
            </emma:emma>
          </inkml:annotationXML>
          <inkml:trace contextRef="#ctx0" brushRef="#br0" timeOffset="20913.57">3171 7667 109 0,'4'-7'169'0,"-4"7"-3"16,0 0-2-16,4-7-6 0,-4 7-6 0,3-5-1 15,-3 5 2-15,0 0-8 0,2-6-6 0,-2 6 0 16,0 0-3-16,4-7-6 0,-4 7-3 0,0 0-7 16,0 0-6-16,0 0-7 0,0 0-4 0,0 0-13 15,0 0-7-15,0 0-10 0,0 0-7 0,0 0-2 16,0 0-3-16,-24 11-3 0,14-1 0 0,0 1-2 15,-1 4-2-15,-2-2-3 0,2 4 10 0,-2-3-4 16,2 3-3-16,-1 7 4 0,4-9-8 0,0 2-10 0,1 0 9 16,1-1-5-16,4 2-3 0,0-2-3 0,2 0-4 15,-3 0 3-15,6-2-2 0,-1-1 0 16,1 0-6-16,3-1-1 0,2 2-1 0,0-4-7 0,-2 2 1 16,3-3-2-16,3 4-2 0,-5-4 1 0,2 0-4 15,0-1 2-15,-1 0-1 0,1-2 0 0,-1 0-9 16,-5 0-20-16,4-1-14 0,-1-1-18 0,-4 0-20 15,4 1-19-15,-6-5-32 0,6 7-21 0,-6-7-24 16,5 8-21-16,-5-8-37 0,8 2-38 0,-8-2-202 16,0 0-498-16,7 2 220 0</inkml:trace>
          <inkml:trace contextRef="#ctx0" brushRef="#br0" timeOffset="21516.96">3360 7833 215 0,'0'0'222'0,"0"0"-20"0,0 0-16 0,0 0-6 15,0 0-9-15,0 0-13 0,0 0-10 0,0 0-9 16,7 20-5-16,-7-20-7 0,1 12-6 0,0-5-7 15,-1-7-8-15,2 14-6 0,3-7-5 0,-2 3-3 16,-3-3-6-16,0 0-9 0,0-7-7 0,2 12-7 16,0-5-3-16,0 2-6 0,-1-4-4 0,-1-5-8 0,4 10-3 15,-2-5-4-15,-2-5-3 0,3 9-2 16,-3-9-5-16,2 5 0 0,-2-5-5 0,4 7-1 16,-4-7 3-16,0 0-4 0,0 0 2 0,0 0-1 15,3 6-3-15,-3-6 0 0,0 0 3 0,0 0-4 16,0 0-5-16,0 0-1 0,0 0-3 0,0 0-9 15,5-18-7-15,-5 18 0 0,1-13-2 0,0 6-6 16,3-2 0-16,0 0-2 0,-1 1 0 0,-1-3 4 0,1 2-2 16,1-2 5-16,-2 2 2 0,1 0-2 0,0 1 6 15,4-1-7-15,-6 1 6 0,3-1-4 16,3 1 7-16,-5 2 1 0,2 0 0 0,1 0 4 0,-3 1 1 16,-2 5 0-16,7-8 3 0,-3 3-5 15,-4 5 5-15,6-5-1 0,-6 5 1 0,6-7 0 0,-6 7 1 16,7-3 0-16,-7 3-2 0,0 0 3 0,10 0-1 15,-10 0 5-15,0 0 5 0,10 10 0 0,-6-7 3 16,-1 2 3-16,-1 5 8 0,2-1 2 0,0 1 2 16,0-1 0-16,-2 3 2 0,2-1 0 0,-2 0 4 15,-2-1-4-15,1 0-4 0,0 2-1 0,-1-2-1 16,2 1-4-16,0-1-1 0,-1-1-2 0,1 2-3 16,-2-5-3-16,0-6 1 0,0 13-6 0,0-7 7 15,2 1-20-15,-2-7-15 0,0 13-11 0,0-13-21 16,-2 9-30-16,2-9-30 0,2 7-32 0,-2-7-29 15,0 0-25-15,2 6-40 0,-2-6-229 0,0 0-502 0,0 0 222 16</inkml:trace>
          <inkml:trace contextRef="#ctx0" brushRef="#br0" timeOffset="21805.32">3746 7914 33 0,'0'0'255'0,"2"-4"-22"0,-2 4-18 16,0 0-17-16,0 0-7 0,12-5-7 0,-12 5-12 16,11 0-4-16,-7-2-11 0,8 0-7 0,-5 1-9 15,-7 1-6-15,15-2-10 0,-5 2-6 0,0-1-4 16,2 0-3-16,-3 1-5 0,4 0-12 0,-3 0-7 16,3 0-5-16,-1 0-13 0,-1 0-4 0,1 0-7 0,-2 0-9 15,-1 0-6-15,3 0-4 0,-12 0-5 0,17 0 2 16,-9 0-5-16,-8 0-8 0,11 0-4 15,-11 0-8-15,13 0-20 0,-13 0-7 0,8 0-13 0,-8 0-20 16,8-3-22-16,-8 3-29 0,0 0-28 0,8-2-31 16,-8 2-20-16,6-7-27 0,-6 7-46 0,2-8-146 15,-2 8-429-15,0 0 190 0</inkml:trace>
          <inkml:trace contextRef="#ctx0" brushRef="#br0" timeOffset="22097.12">3933 7733 83 0,'-6'-3'268'0,"6"3"-19"0,0 0-19 15,0 0-20-15,0 0-20 0,0 0-21 0,0 0-19 16,0 0-13-16,0 0-2 0,0 0-2 0,0 0-12 16,-5 12-3-16,5-12 0 0,1 13-6 0,-1-3-3 0,-1 0-1 15,0-1-4-15,-2 3-7 0,6 1 2 0,-6-2-5 16,1 5 8-16,1-4-14 0,-1 4-8 15,0-4-6-15,0 0-6 0,0 4-4 0,0-5-7 0,2 0-10 16,-1 0-1-16,1 1-3 0,0-2-2 0,-2-1-8 16,2 1 0-16,0-2-6 0,0-8-4 0,2 13-6 15,-2-7-15-15,0-1-18 0,0-5-17 0,0 10-26 16,0-10-24-16,0 7-25 0,0-7-23 0,3 7-34 16,-3-7-39-16,0 0-58 0,10 0-208 0,-10 0-509 15,0 0 225-15</inkml:trace>
          <inkml:trace contextRef="#ctx0" brushRef="#br0" timeOffset="22556.74">4217 7764 69 0,'0'0'257'0,"0"0"-15"0,4-5-16 0,-4 5-21 16,0 0-16-16,0 0-13 0,0 0-12 0,0 0 0 16,0 0-11-16,11 11-4 0,-10-6-1 0,-1-5-1 15,3 10-9-15,-3-3-3 0,2 0-2 0,0 3 2 16,-2 0-3-16,0-1-3 0,0 1-2 0,0 0-22 16,0 1-5-16,0-1-12 0,0-3-4 0,0 4-7 15,0-5-3-15,0-6-11 0,0 17-7 0,0-8-5 16,0-2 3-16,0-7-23 0,0 13 7 0,0-6-6 15,0-7-20-15,0 11-23 0,0-11-23 0,0 8-15 16,0-8-27-16,2 6-22 0,-2-6-35 0,0 0-24 0,0 0-27 16,0 10-36-16,0-10-47 0,0 0-209 0,0 0-516 15,0 0 229-15</inkml:trace>
          <inkml:trace contextRef="#ctx0" brushRef="#br0" timeOffset="22822.2">4409 7547 22 0,'0'0'240'15,"8"-1"-13"-15,-8 1-14 0,0 0-10 0,0 0-16 16,13 6-3-16,-4-2-6 0,-2 1-2 0,0 3-6 0,3 0-8 16,2 5-13-16,-1 1-1 0,-1 0-12 15,1 1-8-15,-3 4-10 0,-2-1-6 0,0 9-11 16,1 0-4-16,-5 2-7 0,-2-3-10 0,-4 4-3 16,-1-6-5-16,-5 2-9 0,0 1-2 0,-1-2-7 0,-3-1-11 15,1 0 2-15,-4-4-9 0,5-3-16 0,-5 3-17 16,1-2-23-16,3-1-26 0,4-8-35 15,-5 3-29-15,8-2-33 0,-4-2-38 0,5-1-39 0,1-2-246 16,4-5-504-16,-4 5 222 0</inkml:trace>
          <inkml:trace contextRef="#ctx0" brushRef="#br0" timeOffset="23293.4">4761 7922 216 0,'0'0'248'0,"0"0"-3"0,0 0-13 15,0 0-13-15,0 0-8 0,0 0-10 16,0 0-11-16,0 0-5 0,0 0-13 0,-2-8-10 0,2 8-11 15,0 0-19-15,0 0-6 0,0 0-10 0,0 0-11 16,0 0-3-16,16-4-15 0,-16 4 7 0,15-2-12 16,-5-1 2-16,-1-1-6 0,5 0-12 0,3 0 8 15,-1 2-9-15,3-1-11 0,-2-1 0 0,2-1-5 16,1 1-5-16,-2 1-8 0,0 0 3 0,-2-1-11 0,-3 1 1 16,1 0 8-16,-3 2-19 0,0-3 0 0,-1 2 3 15,1-1-13-15,-3 3-9 0,0-1-11 16,-8 1-10-16,13-3-12 0,-13 3-17 0,8 0-16 0,-8 0-22 15,0 0-5-15,10 0-11 0,-10 0-13 16,0 0-17-16,4 7-25 0,-4-7-25 0,0 0-27 16,0 0-47-16,0 0-164 0,0 0-458 0,0 0 204 0</inkml:trace>
          <inkml:trace contextRef="#ctx0" brushRef="#br0" timeOffset="23645.46">5007 7702 88 0,'0'0'280'0,"0"0"-20"16,0 0-24-16,0 0-22 0,0 0-11 0,0 0-12 0,0 0-13 16,-9 11-7-16,9-11-5 0,-4 17-5 0,0-6-12 15,4 1-4-15,-5 0-3 0,5 4-11 0,-2 0-11 16,-1 0-10-16,1-1-8 0,0 2-7 0,2-3-13 15,-3 3-7-15,3-5-6 0,0-2-8 0,0 3-13 16,-2 2 7-16,2-4-14 0,0 0-20 0,0 0-22 16,-4-3-21-16,4 2-29 0,-2-1-26 0,0-2-36 15,1 4-44-15,-3-6-37 0,4-5-46 0,-7 9-217 16,5-5-495-16,2-4 220 0</inkml:trace>
          <inkml:trace contextRef="#ctx0" brushRef="#br0" timeOffset="24158.37">5590 7563 181 0,'0'0'223'0,"0"0"-11"0,-5-7 1 0,5 7-10 16,0 0-10-16,-7-8-8 0,7 8-10 0,0 0-13 16,-3-4-16-16,3 4-16 0,-8-3-10 0,8 3-4 15,0 0-7-15,-14 0-11 0,3 3 6 0,0 1-5 16,-5 2 2-16,3 1-1 0,-5 2-9 0,-1 3 4 15,0 2-4-15,-2 3-4 0,1 1 1 0,1 0-7 16,4 3 2-16,-3-2-10 0,9-2-3 0,-3-2-13 16,1 9 1-16,2-7-2 0,0 0-3 0,2 0-5 15,1 1 0-15,1-2-8 0,3 2-1 0,-1-2-2 16,3 0 0-16,0-3 2 0,5 4-11 0,0-2-2 16,-1-4-1-16,2 3 2 0,1 2 0 0,1-7-7 15,0 2 0-15,3-4-1 0,-1 4 10 0,-1-6-19 0,-1 2-16 16,4-3-20-16,-3 1-20 0,2-1-23 15,-2-2-26-15,0 1-34 0,-1 2-32 0,-2-5-38 16,-6 0-46-16,11 2-74 0,-11-2-195 0,10-4-555 0,-10 4 246 16</inkml:trace>
          <inkml:trace contextRef="#ctx0" brushRef="#br0" timeOffset="24784.7">5688 7950 156 0,'0'0'259'16,"6"-5"-16"-16,-6 5-15 0,4-3-13 0,-4 3-10 15,9-9-9-15,-3 5-4 0,0 0-11 0,0 0-9 0,1-3-10 16,1-2-13-16,2 2-11 0,-1 2-11 0,2-2-1 15,0 0-16-15,0 0-5 0,1 1-7 0,-1-1-7 16,-2 2 1-16,1 0-8 0,-4 1-9 0,3 0-2 16,-2 0-6-16,0 2-7 0,-7 2-12 0,12-5-1 15,-9 3-8-15,-3 2 1 0,9-4-10 0,-9 4-8 16,0 0 0-16,0 0 2 0,11 4-6 0,-11-4 3 16,0 10 0-16,0-3 1 0,0-7-3 0,-8 17 4 15,4-5 3-15,-2-2-3 0,-5 3 0 0,3 2-3 16,-2 1 2-16,-1-2-2 0,0 3 1 0,-1-5-4 15,1 3 0-15,-3-2 14 0,3 0-19 0,0 0 2 16,0-1 8-16,0-5-14 0,1 3-5 0,2-4 11 16,1 0-8-16,3-1 1 0,-2 0 3 0,2 0 0 0,4-5 1 15,-9 2-7-15,9-2 8 0,-4 7 9 0,4-7 0 16,0 0 11-16,0 0-21 0,0 0 11 0,0 0-8 16,0 0-1-16,0 0-15 0,0 0-4 0,0-22-7 15,6 15-13-15,1 0 1 0,-1-3 6 0,4 3-6 16,-3 0-2-16,-1 2 14 0,4-2-10 0,-1-1 3 15,-1 3 0-15,2 1 3 0,-1 2 3 0,-3-2 0 16,1 2 1-16,3 0-2 0,-10 2 1 0,13 0 8 16,-13 0-2-16,16 1-2 0,-10 2 8 0,3 1-6 15,1-2 11-15,0 2-7 0,-3-1 5 0,4-1 4 16,-6 1 1-16,4 1-5 0,1-1 7 0,-2-1-6 16,-2 1 5-16,1-3 3 0,-7 0-5 0,12 4 1 15,-7-3-3-15,-5-1 3 0,10 1-21 0,-10-1-27 16,10 1-27-16,-10-1-35 0,0 0-43 0,0 0-47 15,11-1-44-15,-11 1-76 0,0 0-201 0,9-6-555 16,-9 6 245-16</inkml:trace>
          <inkml:trace contextRef="#ctx0" brushRef="#br0" timeOffset="26246.22">6346 7393 127 0,'0'0'169'0,"0"0"-18"16,0-9-2-16,0 9-5 0,0 0-2 0,2-8-8 15,-2 8-7-15,0 0-1 0,0 0-9 0,0 0-5 16,0-9-3-16,0 9-3 0,0 0-1 0,0 0-2 16,0 0-5-16,2-6-3 0,-2 6 0 0,0 0 2 15,0 0-3-15,0 0-1 0,0 0-7 0,0 0-2 16,0 0-2-16,0 0-9 0,0 0-6 0,0 0-7 16,0 0-7-16,0 0-3 0,0 0-7 0,-12-4-1 15,12 4-2-15,-15 7 1 0,5 1-1 0,-5 3 3 0,-1 0-10 16,3 2 8-16,-1 0 3 0,-3 6-7 0,-2-1 7 15,0 3 3-15,5 1-6 0,0 1-2 16,0 1-1-16,4-1 0 0,2 2-5 0,2 4-1 0,3-4 5 16,3 0-12-16,4 3 2 0,3-2-6 0,2-1 1 15,5-1 1-15,2-2-6 0,1 0 3 0,2-1-6 16,1-1-3-16,-2-3 5 0,4 0-15 0,-6-3-24 16,0-2-11-16,-2-1-23 0,-1 2-26 0,1-5-30 15,-6 3-34-15,-1-2-31 0,-2-2-32 0,0-1-48 16,-5-1-225-16,0-5-522 0,0 9 230 0</inkml:trace>
        </inkml:traceGroup>
        <inkml:traceGroup>
          <inkml:annotationXML>
            <emma:emma xmlns:emma="http://www.w3.org/2003/04/emma" version="1.0">
              <emma:interpretation id="{D5DB6189-39B3-478A-AB9D-117331F7E6B9}" emma:medium="tactile" emma:mode="ink">
                <msink:context xmlns:msink="http://schemas.microsoft.com/ink/2010/main" type="inkWord" rotatedBoundingBox="8286,8699 10544,8522 10586,9053 8327,9230">
                  <msink:destinationLink direction="with" ref="{93007C77-63DA-4ECF-BED7-827DF8E6A091}"/>
                </msink:context>
              </emma:interpretation>
            </emma:emma>
          </inkml:annotationXML>
          <inkml:trace contextRef="#ctx0" brushRef="#br0" timeOffset="41849.35">6763 7376 44 0,'0'0'143'0,"0"0"-18"0,0 0-11 16,0 0-10-16,0 0-5 0,0 0-14 0,2-9-3 0,-2 9-2 15,0 0-4-15,6-6-3 0,-6 6 2 16,2-4 6-16,-2 4 7 0,3-5-3 0,-3 5-3 0,6-6 2 16,-6 6 1-16,0 0 5 0,4-7 5 0,-4 7-5 15,0 0 3-15,1-7 2 0,-1 7-5 0,0 0-2 16,0 0 1-16,3-8-6 0,-3 8-9 0,0 0 0 15,0 0-11-15,0 0-3 0,0 0-6 0,0 0-9 16,0 0-9-16,0 0-3 0,0 0-2 0,0 0 1 0,0 0-8 16,0 0 2-16,0 0-4 0,0 0-2 15,0 0 1-15,0 26 0 0,0-19-3 0,0-7 5 16,0 16-1-16,-1-5 1 0,2-1-1 0,-1 2 0 0,0-3-5 16,0 1-1-16,0-10-1 0,0 16 7 15,-1-6-10-15,2-3-2 0,-1-7 0 0,0 12 0 0,0-7 0 16,0-5-1-16,2 10-2 0,-2-10-2 0,2 10 4 15,-2-10-2-15,1 5 0 0,-1-5 1 0,0 0-2 16,0 9 1-16,0-9 0 0,0 0-1 0,0 0 0 16,0 0 3-16,0 0-2 0,0 0 5 0,0 0-1 15,0 0-3-15,0 0-1 0,0 0 4 0,0 0-5 16,0 0 3-16,0 0-5 0,0 0 2 0,4-25-6 16,-3 15 1-16,4-2 4 0,-1 3-9 0,1-3 1 15,0-2-3-15,3-1-4 0,2 1 6 0,-5 4-5 0,7-2 5 16,-3 2-4-16,2-2 1 0,-3 4-1 0,1-1 2 15,-4 4 1-15,0-3 1 0,1 2 0 16,-2 1 6-16,2 2-8 0,-6 3 2 0,6-7-1 0,-6 7 1 16,7-5-3-16,-7 5 3 0,7-5-3 0,-7 5 2 15,0 0-1-15,5-3-2 0,-5 3 6 0,0 0-4 16,0 0 1-16,0 0 4 0,11 8 4 0,-11-8-2 16,6 8 4-16,-4-2 4 0,2 0 1 0,0 0 1 15,-1 2 4-15,0-3-2 0,-1 2 0 0,1-1-1 16,1 3 0-16,0 0 0 0,1 1-3 0,-2-4 4 15,1 4-2-15,-2-3-1 0,3 3 1 0,-3-1-2 16,0-2 1-16,0 2-2 0,1-1 1 0,-3 0 0 0,1-2 0 16,-1-6-3-16,1 13 1 0,-1-6 1 15,0-7-3-15,2 12-7 0,-4-6-13 0,2-6-16 0,2 13-22 16,-2-8-28-16,0-5-24 0,-4 11-33 0,1-6-32 16,3-5-38-16,-2 9-37 0,2-9-178 0,-2 7-459 15,2-7 203-15</inkml:trace>
          <inkml:trace contextRef="#ctx0" brushRef="#br0" timeOffset="42487.03">7426 7214 73 0,'0'0'101'0,"0"0"-2"0,0 0-13 16,0 0-9-16,0 0-10 0,0 0 1 0,0 0-9 0,0 0-3 16,0 0-10-16,0 0 9 0,0 0-9 0,0-10 5 15,0 10-5-15,0 0 7 0,0 0 5 16,0 0-1-16,0 0 5 0,0 0 5 0,0 0 4 0,0 0 7 16,0 0 8-16,-4-8 1 0,4 8 5 0,0 0-2 15,0 0 3-15,0 0-4 0,0 0-1 0,0 0-1 16,0 0-2-16,0 0-3 0,0 0 2 0,0 0-10 15,-3-7-4-15,3 7-5 0,0 0-8 0,0 0-4 16,0 0-6-16,0 0 4 0,0 0 0 0,-11 14-2 16,3-6 3-16,2-1-1 0,-1 4 5 0,-4 3 2 15,1 0 3-15,-1 1-5 0,0-3-1 0,2 5 4 16,-1-3-4-16,1 3-10 0,0-2-3 0,0-1 0 16,3-2-5-16,0 3 2 0,3 0-5 0,0 2-1 15,-1-1 4-15,4-3-8 0,-1-1-10 0,2 2 2 16,0-3 6-16,1 1-9 0,3 1 2 0,-1-2-4 15,0-1-21-15,2-1 2 0,-1 2-17 0,0-2-23 16,3 0-28-16,-2-2-29 0,0-1-27 0,2 1-32 0,-3-3-28 16,2-1-31-16,-1 0-56 0,-6-3-162 15,8 4-471-15,-3-1 209 0</inkml:trace>
          <inkml:trace contextRef="#ctx0" brushRef="#br0" timeOffset="43069.47">7649 7383 76 0,'0'0'261'0,"0"0"-9"0,0 0-13 0,0 0-13 15,0 0-22-15,0 0-16 0,0 0-21 0,0 0-15 16,0 0-17-16,0 0-14 0,0 0-15 0,0 0-5 0,0 0 2 16,0 0 0-16,0 0-5 0,0 0-4 0,0 0-12 15,5 27 2-15,-5-19-2 0,1 1-1 0,-1-1-12 16,-1 3-6-16,2-1-5 0,-1 0-2 0,0-1-9 15,-1 0-2-15,1 2-8 0,0-11 0 0,0 12-6 16,0-5 3-16,0-7-7 0,-1 9 0 0,1-9-5 16,-3 9 0-16,3-9 1 0,0 0-6 0,-1 9 1 15,1-9 0-15,0 0 2 0,0 0-6 0,0 0 1 16,0 0-3-16,0 0-8 0,0 0-4 0,0 0-14 16,0 0-3-16,0 0-10 0,8-27-14 0,-2 17-5 15,-2-1-3-15,2-4-2 0,2 4 3 0,-1-3 1 16,4 2 6-16,-1-2 2 0,-2 6 3 0,-2 0 6 15,2-2 4-15,-1 3 0 0,1-2 4 0,0 5 2 16,-4-2 10-16,2 0 3 0,-2 1 8 0,1 2 1 16,0-1 7-16,-5 4-2 0,10-8 1 0,-6 6 2 15,-4 2 3-15,8-3-1 0,-3 0 6 0,-5 3-2 0,11 0 5 16,-11 0 7-16,0 0-1 0,14 4-2 0,-9-2 7 16,1 1 4-16,-2 2-1 0,2 1-5 0,-3-3 1 15,3 6-6-15,-4-1 6 0,2 1-6 0,0 1 1 16,-3-2-2-16,1 2-6 0,1-1 2 0,0-1-3 15,-2 1-2-15,0 0-2 0,1-1 0 0,-1-2-4 16,-1-6-17-16,1 12-12 0,0-6-17 0,-1-6-16 16,2 10-18-16,-2-10-24 0,0 9-25 0,0-9-27 15,0 8-11-15,0-8-20 0,0 0-13 0,0 0-242 16,0 0-467-16,6 3 207 0</inkml:trace>
          <inkml:trace contextRef="#ctx0" brushRef="#br0" timeOffset="43356.75">8071 7423 52 0,'6'-5'279'0,"-6"5"-15"15,9-5-18-15,-9 5-16 0,10-2-20 0,-3-1-9 0,1 2-17 16,3 0-6-16,0 0-16 0,1-4-10 0,3 3-16 16,2 1-12-16,1 1-8 0,0 0-13 0,-3-2-10 15,2 0-8-15,2 0-6 0,-1 2-9 0,-1 0-8 16,-6-1-6-16,2 0-7 0,0-2-6 0,-1 3-6 15,0-1-15-15,-2 1-17 0,-10 0-17 0,13-1-13 16,-13 1-21-16,13 1-18 0,-13-1-26 0,7-1-23 16,-7 1-28-16,0 0-19 0,0 0-37 0,0 0-202 15,0 0-432-15,0 0 193 0</inkml:trace>
          <inkml:trace contextRef="#ctx0" brushRef="#br0" timeOffset="43612.3">8315 7267 79 0,'0'0'287'0,"0"0"-18"0,0 0-23 0,0 0-27 15,-8-3-19-15,8 3-22 0,0 0-12 0,0 0-11 16,0 0-10-16,-8 10-6 0,6-3-5 0,2-7-6 16,-5 12-4-16,1-4 0 0,2 3-12 0,-2-1 2 15,1 1-5-15,0 0-6 0,0-1-9 0,-1 3-12 16,2 0-2-16,-1 1-9 0,-1-2-7 0,3 0-5 15,-2-3-8-15,2 1 1 0,0 1-9 0,0 2-2 16,-1-3-4-16,0-2-4 0,2 1-5 0,0-9-16 16,-1 12-14-16,-1-6-19 0,2-6-22 0,0 11-17 15,0-11-10-15,2 8-16 0,-2-8-14 0,1 6-15 0,-1-6-24 16,5 5-35-16,-5-5-15 0,0 0-45 16,13-2-191-16,-13 2-459 0,11-9 204 0</inkml:trace>
          <inkml:trace contextRef="#ctx0" brushRef="#br0" timeOffset="43907.51">8584 7243 22 0,'0'0'253'0,"2"-8"-8"0,-2 8-11 0,0 0-16 15,0 0-14-15,0 0-20 0,0 0-8 0,0 0-17 16,0 0-7-16,0 0-3 0,0 0-3 0,0 0-4 16,11 11-2-16,-11-11-10 0,4 9-1 0,0-4-10 15,-2 3-6-15,2 1-9 0,-1 0-19 0,-2 1 1 16,0-1-5-16,1 1-10 0,0-2-9 0,-2 2-7 16,2 2 4-16,-2-3-11 0,0 1-5 0,0-3-6 15,1 0-3-15,-2 3 7 0,-1 0-22 0,2-10-14 0,-1 14-14 16,1-8-20-16,0-6-21 0,-1 11-24 0,1-11-21 15,-4 11-30-15,3-7-26 0,1-4-20 16,-3 7-10-16,3-7-30 0,0 0-231 0,0 0-479 0,0 0 213 16</inkml:trace>
          <inkml:trace contextRef="#ctx0" brushRef="#br0" timeOffset="44195.04">8868 7109 240 0,'0'0'244'0,"13"-3"-14"16,-13 3-12-16,10 0-10 0,-4 3-9 0,2 0-19 16,0-1-5-16,1 5-7 0,2-1-10 15,-2 2-6-15,0 1-1 0,2 0-12 0,1 4-12 0,-2 5-9 16,2-3-14-16,-5-1-7 0,1 4-10 0,-1 0-8 15,-1 1-4-15,-2-1-9 0,-4 1-9 16,-2 6-5-16,0-5 2 0,-2-1-9 0,-4 6-9 0,-2 1-26 16,-3-2-28-16,-5-1-35 0,-2 2-23 0,-3-3-40 15,1-1-37-15,-3 0-36 0,2-4-43 0,-3 0-207 16,-1-3-475-16,2-1 209 0</inkml:trace>
        </inkml:traceGroup>
      </inkml:traceGroup>
    </inkml:traceGroup>
  </inkml:traceGroup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59:07.73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-11-3 12,'0'0'389,"0"0"9,0 0 24,-3-8 6,3 8-6,0 0-16,0 0-25,0 0-31,0 0-25,0 0-22,0 0-29,0 0-22,0 0-25,0 0-20,0 0-22,0 0-19,0 0-17,0 0-18,0 0-13,0 0-13,0 0-14,0 0-18,0 0-29,0 0-36,0 0-43,0 0-35,0 0-42,0 0-50,0 0-32,0 0-41,0 0-43,0 0-58,12 8-42,-12-8-300,4 0-734,-4 0 325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9:00:35.55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-203 5406 121,'0'0'237,"-6"0"1,6 0 2,0 0-2,-6 2-2,2 2-6,4-4-3,-6 1-3,1 4 1,5-5-4,-9 2-8,9-2 0,-9 0-7,9 0 10,-8 1-4,8-1 2,-7 0-5,7 0 0,-6 0-8,6 0-4,0 0-11,-5-7-9,5 7-16,-4-6-15,4 6-13,5-8-15,-3-2-2,3 0-18,-1-2-10,6 1-10,-1 0-5,0 0-7,5-3-8,-5 0-5,6 1-6,-1 4-5,0 0-2,2 0-5,-1 2-4,-2 1-3,4 1-5,0-4 0,-4 9-4,2 0-2,-5 0 0,4 2-3,3 5-3,-6-5 0,0 4-1,-2 2 1,-1 3-3,-3-2 2,0 3 1,-2 3 6,-2-2 3,-2 2 0,-1 1 4,-3 1 2,-3 5 3,-2 1-1,2-7 0,2 6-4,-12 5 3,3-2-1,0 0-2,1-7-3,-2-2-2,3-1-1,-1 0-4,-1-1 6,6-7-1,-1 4 0,1-3-1,1-2 3,2-4 0,0 3 0,2-3 0,-1 2 4,1-2 3,4-2-6,-6 1 1,6-1-1,0 0-1,0 0-7,0 0 1,-3-10-5,3 4-3,0 6 0,8-5-1,-6 1 1,4 2-7,0 0 4,-1 1-1,-5 1-4,17 1 4,-6-1-2,-1 4-2,1-1 2,0 3 0,0 0 0,1 0 0,2 4 1,0 2 6,-1 3-5,2 0 5,-4-1-7,2 3 2,-3 1 2,0 1 1,-1 2 3,-2-3-1,0 7 3,-1-4 0,-1 0 7,-2 1 2,-3-1 6,-2 0 0,-1 1 2,-3-1-7,-1-5 8,-4 5-6,-1-1-2,0 0 3,-7 2-4,-1-4-1,-4-1 3,3-2-1,-3 1 8,7-8-18,-5 3 7,2-8 3,1 2-7,-2 1 12,2-5-18,0-1 3,-1 0 4,2 0 0,-3-5 3,5 1 0,-2-2 4,2-3-11,5 2 4,0-2 2,1 1-4,2-2-3,1-2-2,1 3-3,2-5 1,2 1-1,1-1-12,-1 1-1,4-1-14,0-1-13,2 4-11,-1-5-22,2 4-14,1 1-19,2 0-21,-4 0-15,4 3-29,-2-1-25,2 4-21,0-1-16,1 1-32,0 3-27,-1-1-25,2 6-37,1-2-43,2 0-39,-4 3-317,4 2-809,-2-4 357</inkml:trace>
  <inkml:trace contextRef="#ctx0" brushRef="#br0" timeOffset="417.37">448 6072 262,'0'-5'302,"0"5"3,0-6 1,0 6-4,0 0 0,0-7-8,0 7-3,-2-7-10,2 7-11,-4-2-4,4 2-24,0 0-22,0 0-14,-8 0-21,8 0-16,0 0-15,-6 7-18,3-3-7,3-4-11,-4 6-11,4-1-7,-1 1-6,-2 2-11,3-2-1,2 0-6,0 0-6,-2 0 1,2 0-2,0-3-6,1 2-2,1 0-1,-2-3-1,3 1-2,1-2 2,-6-1 1,11-1-6,-5-4-7,0 1 4,2 0-4,-2-1-3,1 2 0,-2-3 2,-2-2-4,2 1 1,-4-2 1,2 2-1,-2-3-5,-1 3 1,3-2-6,-6 4-2,2-2-3,-2-1-3,2 3-8,-4 1-4,2-2-23,-2 5-35,-3-4-50,3 5-54,5 0-53,-11-1-84,11 1-74,-9 0-98,9 0-382,-10 1-909,6 2 403</inkml:trace>
  <inkml:trace contextRef="#ctx0" brushRef="#br0" timeOffset="13016.26">1845 6977 183,'-2'-12'298,"1"-1"9,-4 1-4,0 2-1,1-2-6,-3 3-14,3-2-14,1 1-18,-2 4-2,2-3-30,-2 3-24,2 0-15,3 0-16,-4 2-20,4 4-21,0-6-10,0 6-26,-1-4-41,1 4-29,0 0-28,0 0-41,0 0-36,14 7-39,-7 0-42,-1 1-55,0-4-41,3 2-246,1 3-555,-3-1 245</inkml:trace>
  <inkml:trace contextRef="#ctx0" brushRef="#br0" timeOffset="13517.92">2069 7118 54,'5'0'239,"2"2"12,-1-2 6,-6 0-3,17-4-6,-6-1 8,5 1-19,1-4-16,-1 2-15,-2 0-14,3-4-18,-1-2 3,0 3-7,-1-3-8,0-1 1,-2-2-7,1 3-9,-1-4-11,-1 3 4,2-2-13,-4 1-7,0-2-5,2 1-7,-8 3-3,5-7-5,-3 5-5,-3-1 0,2 2-13,-1-5-1,1 1 0,-5 1-13,0 0 0,0 1-9,-5-1 0,1 1 0,0-4-8,0 4-3,-2 0 0,-3 6-9,2-5-2,-2 7-3,-1-2-6,-3 4-5,2 4-1,-1 0-1,1 3-2,-5 3-3,0 6-5,1-2 0,3 4 3,-4 5-2,4 0-1,-5 7-1,3 8-4,2 1 1,4-2 1,-1 6 5,1-1 7,3 2 5,4 0 6,-2 3 1,2 0 5,5-2 2,-4 3 4,1-3 1,4 2-1,-2 1-1,1-1-1,0-3-2,-3 0-1,4 3-2,-2-5-2,1 0-7,1-4-4,-1 0 3,-4-7-5,2-2-2,0 1-2,2-3-6,-4 4-4,5-4-18,-5-1-13,3-1-15,-3-4-15,2 0-22,-4 3-19,2-7-13,0 4-28,-3-1-22,3 0-20,-4-2-15,3-2-18,-3 0-20,0 0-27,0-5-32,-1-1-33,1-2-36,1 0-258,-6-2-669,9-1 295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9:03:41.59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54 747 163,'-3'-2'272,"3"2"6,0 0-4,-7-4-7,3 1-5,4 3-11,-5-6 0,4 4-14,1 2-12,0 0-5,-1-8-23,2 2-8,3 1-9,2 1-4,-2-1-2,10 0 0,3-1-6,3 1-7,7-5-9,0 8-3,6-4-10,-1 1-5,2 0-4,16-1-9,-12 1-10,17 4-5,-4-8-6,3 5-11,-2-2-9,2 6-9,-2-5-6,-2 10-8,1-7-1,0 2-7,-3-3-5,0 6-4,-12-3-9,12-3 4,-13 0-6,-1 3-4,-3 0-2,4 0-3,0 0-1,-4-4-2,-1 5-4,-1-2 5,-3-3-6,-6 3-9,-3 1-12,1-5-16,-1 6-15,-5-2-13,-5 1-21,3 1-38,-4-2-30,1 1-30,-7 0-25,9 1-33,-5 2-32,-4-3-53,1 3-51,-1-3-311,0 0-734,-2 13 326</inkml:trace>
  <inkml:trace contextRef="#ctx0" brushRef="#br0" timeOffset="1032.98">2877 172 228,'0'-5'256,"0"5"0,4-11 6,3 5 4,2-2 5,2 1 3,4-4-7,8-2-13,4-1-6,0 2-17,3 1-9,-4-1-13,4 3-14,-1-2-19,-2 6-17,-1-1-17,-2 0-15,-3 1-5,-5 5-16,3-2-13,1 2-6,-3 0-10,-2 0-7,3 3-8,-5 1-9,0-1-19,-2 0-26,6 3-32,-5-1-24,0 5-29,1-3-34,-4 2-29,3 0-26,-6 3-34,4 0-37,-1 3-41,1-3-40,-5-2-208,3 2-571,0 0 253</inkml:trace>
  <inkml:trace contextRef="#ctx0" brushRef="#br0" timeOffset="771.67">3221 138 247,'0'0'316,"0"0"-1,0 0 0,0 0-3,0-7-6,0 7-8,0 0-17,0 0-24,-12 0-16,12 0-14,-5 6-22,-4-4-14,5 6-18,-4 4-16,1-2-14,-1 7-8,-4 2-14,3 1-5,0 3-11,-3 4-9,-1 4-13,3-4-7,0-4-6,2 0-18,-1 4 5,-3 5-5,4-8-7,4-2-2,-2-1-14,-2-5 3,3 3 1,-3-4-7,8-3-32,-4-2-21,0-2-13,3 1-47,0-1-13,1-5-14,0-3-31,-3 4-34,3-4-46,0 0-43,0 0-54,0-28-285,0 14-659,0 0 292</inkml:trace>
  <inkml:trace contextRef="#ctx0" brushRef="#br0" timeOffset="1262.93">3529 417 126,'-3'5'246,"3"1"3,0 1 3,-1-4-1,1-3-7,-3 11-10,1-7-11,1 2-5,-2 0-5,0 7-4,-4-1-14,1 3-1,3-3-25,-2-1-11,-1 0-18,-2 0-6,2 0-19,2 0-12,-2-2 4,-1 4-21,4-5-9,-1 1-27,2-1 1,-1 0-9,0 1 0,3-2-30,0-2-26,0-1-28,0-4-30,0 6-27,0-6-39,0 0-38,0 0-50,15-16-44,-10 7-248,0-2-560,4-7 248</inkml:trace>
  <inkml:trace contextRef="#ctx0" brushRef="#br0" timeOffset="1446.21">3619 248 59,'3'-6'286,"2"-5"6,-5 3-2,4 0-5,0 2-13,-3-1-7,3-2-28,-3 2-18,-1 1-23,4 0-12,-4 0-22,2 1-20,-2 5-14,0-4-14,0 4-23,6-3-38,-6 3-36,0 0-34,0 0-42,6 12-29,-3-5-36,1 2-30,0 1-19,0-1-27,0 5-29,0-1-146,-4-1-406,2 3 180</inkml:trace>
  <inkml:trace contextRef="#ctx0" brushRef="#br0" timeOffset="1972.99">3708 463 47,'1'11'197,"2"-2"10,-2-2 7,-1 5 2,0-1-2,1-3-8,-1 1-9,0 2-9,0-1-1,-1-3-10,0 4-6,1-2-3,-3-2-4,3 2-9,-1-1-6,-1-4-6,0 2-2,2-1 1,0-5 2,-1 8-7,1-8 0,0 0 0,0 2 0,0-2-16,0 0-15,0 0-9,0 0-11,14-15-7,-8 7-8,2-2-8,4-5-6,-3-3 4,2-1-13,1 0-9,-3 1-3,3-1-2,-2 2-5,1 1-7,-1 0 2,-2 4 5,-1 1-8,0 3-5,1 2-9,-3 1 3,-1 3-1,1 1 0,-5 1-1,0 0 6,9 7-3,-5-2 9,-2 4-3,1-2-5,0 8 6,-3-1 1,3-1 2,-2 1-1,-2 7-7,4-7 11,-2-2-10,0 1-1,3 1 0,0-4-1,-4-1-3,3-3 5,1 0-5,-1 1 4,0-5-1,1 2 0,2-1-3,-6-3-5,12-3 6,-6 0 2,2-3-6,2 0-2,1-4-2,2-8 5,2 1-22,-2 0 3,0 1-4,0-1-1,1-3 1,-2 9 1,1-5-2,-5 1-1,0 9 2,-2-4 8,0 5 1,-2-1-5,2 3 2,-3 3-4,0-5 8,-3 5-5,0 0 5,6 6-2,-6-1-2,0 1 8,1 3-1,-1-2 2,1 8 0,0-8-1,1 7 2,0 0-24,1 0 24,1-1 7,-3 3-6,5 3 1,-2-9-3,0 3-25,0-2-39,2 0-24,0-3-27,2 4-27,-3-7-23,4-1-18,1 2-30,0 1-30,3-1-28,2-6-27,-1 0-259,1 0-604,3-6 268</inkml:trace>
  <inkml:trace contextRef="#ctx0" brushRef="#br0" timeOffset="2639.45">4429 496 141,'-3'-4'214,"0"2"0,-1-2-2,4 4 2,-5-6-1,1 2-3,4 4-11,-4-5-17,4 5-13,0 0-20,-1-6-8,1 6-8,0 0-10,14-2-10,-7 1-6,4-2-8,2 2-9,-3-1-9,3-1-8,-1-1-8,1-1-5,-1 2-5,2-1-5,-5-1-7,1-1-2,-1 2 3,-3-2-2,-1 1 2,0-2 4,-1 1-2,-2 0-1,0-1 0,-2-4-3,-2 3 9,1 0 0,-3-2-11,-2 1 5,-1 1-1,0 0-1,-6 3 5,5 2-6,-4 0 6,-3 6-20,-5-3 16,4 0 7,-2 7-3,-3 2 10,3 2-6,-4 5 7,7 0-1,2 2-1,0-2-2,3 2-1,4 6-2,-3 0-5,6-2 3,0-1-3,6 0 0,0-6-4,4 7 2,1-7-11,2 1 10,2 3-8,0-8 2,2 2-4,1-7-3,4 3-4,-2-4-4,4-4-5,0 2 2,5-3-1,0-5-3,-4 0-3,4-6 0,0 2-2,-2-7 0,1 0-10,-9 3-4,6-6-4,-9 4-6,1-3 4,2-7 2,0 1-2,-4 5 0,-4-3-5,-1 2 3,2-2 4,-3 7 0,-1-6-13,2 1 15,-5 5-1,1 0 6,-2 2-7,2 0-1,-1 5 1,-2-2 3,1 1 5,-1 4-5,0-1 4,2 1-10,-2 5 6,2-2-4,-2 2 3,0 0 2,11 8-2,-6-3 9,2 4-9,2 2 0,-2-1 1,1 2 13,0 7-15,0-4 8,2 3-4,-1-2-1,-5-1-3,1 4 4,2 3-1,-7-8 2,4-1-4,-2 2 0,-4 0 5,2-1 0,-4-1 5,1 0-2,-2-5-5,-3 4 11,1-1-4,-9 2-6,8-5 4,-9 4 0,6-5-2,-4 0 1,-4 1-1,2 0 1,-1-4 5,3 7-5,-2-5-3,7-2 6,0-4 4,-2 0-5,7 0-2,-2 0 0,7 0 4,-10-5-14,5 0-19,5 5-32,-4-12-30,3 7-45,2-3-41,3 0-46,0 1-51,4-5-54,2 5-64,-1-1-208,7-4-647,3 4 285</inkml:trace>
  <inkml:trace contextRef="#ctx0" brushRef="#br0" timeOffset="2873.98">5152 408 273,'0'-7'357,"3"0"-10,-3 0-7,0 0-8,1 0-24,-1 1-11,1 0-15,0 0-25,0 0-23,1 2-24,-2-2-26,0 6-13,3-8-21,-3 5-23,0 3-16,0 0-34,5-1-49,-5 1-35,0 0-37,5 10-34,-4-4-29,-1 1-26,0 1-26,0 6-28,0-1-34,0 1-15,0 3-25,0-1-181,-2-1-480,2 0 213</inkml:trace>
  <inkml:trace contextRef="#ctx0" brushRef="#br0" timeOffset="3038.86">5152 646 63,'0'3'210,"0"-3"19,-1 5 23,1-5 21,1 6 6,-1-6 2,0 0-9,0 0-12,0 0-11,7-11-23,-5 5-16,1-4-20,-1 7-25,1-2-13,-2-5-15,2 5-12,-2-1-17,0 0-29,2 2-30,-2 0-44,-1 4-41,4-7-51,-4 7-53,0 0-58,0-4-44,0 4-59,0 0-168,0 0-507,-14 10 225</inkml:trace>
  <inkml:trace contextRef="#ctx0" brushRef="#br0" timeOffset="3984.99">3003 820 201,'0'0'249,"-7"-4"-2,4 4-2,3 0-5,0 0-3,0 0-6,-12 0-7,12 0-1,0 0-13,-8 0-8,8 0-19,0 0-3,0 0-23,0 0-22,0 0-4,0 0-3,0 0-4,0 0 6,0 0-8,0 0-2,0 0 1,18 5-5,-9-4 1,2 0-6,7 2-2,0-2-3,3 0-1,6-1-6,2 2-5,3-2-4,4 0-7,-2 3-5,5-6-6,13 1-5,-16 1-2,3-3-8,-1 4-6,10-2 0,0-2-3,0 4-1,-9-1-8,10 1 6,4-2-4,3-2 1,0 3-2,5 0 3,0-2-6,27 3-5,-32-3-2,4 0-3,2 3-1,-1 0-4,1 2-7,-6-2-3,5-2 3,3 2 1,-6 2 0,1-1-2,-1 2-5,-4-3-1,6 0 3,-7 3-1,-1-2-3,-4-2 1,-10 3-5,0-2 4,-2-1-2,3 1 0,-4 0-2,-1-1-5,-1 1 4,0-3 4,-1 3-5,-1-3 1,-1 2-2,-2-1 2,1-1 1,-13 1-3,12-2 3,-2 4-8,-7-2 4,-3 0 2,3 0-6,-4-2-6,3 4-9,-7-2-7,0 1-14,2 1 4,0-3-12,-5 3-4,1 0-8,-1 0-6,-3 0-12,-5 0-16,10 0-15,-10 0-28,7-2-27,-7 2-43,0 6-34,0-6-46,0 0-56,-16 10-68,5-8-214,-2 0-678,-3 1 300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58:58.71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75 262 176,'0'0'247,"0"-7"-1,0 7-3,0 0-5,0 0-3,0 0-12,0 0-11,-4-2-9,4 2-14,0 0-13,0 0-13,0 0-19,0 0-12,0 0-14,0 0-7,0 0-11,0 21 1,-4-11-5,4 5-3,0 3 5,0 7 2,0-3-2,0 14-8,0-3 4,-4-8-4,1 8-1,-3 4-3,5-3-10,-3-1-1,-1 0-3,2-1-13,0-7 4,-4 5-10,5-4-4,1-3-5,-4-4-4,2-1-4,2-3-2,2 0-5,-2-6-5,1 1 5,-1-1-5,-1-2-7,2-2 3,0 0 6,0-5 5,-1 7 5,1-7 4,0 0 0,0 0-9,0 0-7,-7-17 1,5 6-4,-2-4 0,3-7-3,-1 1-4,1-3-3,4-13-4,-2-1 3,-2-1-1,6 2-4,1-4 2,0 4-3,0-6-10,5 1 7,-4-1-4,4 0-2,0 3 5,-4-3-2,3 3 1,1 5-2,-2-1-1,1 6 0,-2-3-2,0 14 6,-4 1-3,3-1-3,0 4 4,-1 3 2,-3 3-1,2 2-3,-1 1-3,-2 0 1,0 2 1,1 3-1,-3 1 4,0 0-8,13 8 4,-7 2 3,2 9-9,-1 4 20,2 8-9,2 6 5,-1-1 2,-2 4-4,2 0 18,2 2-4,-6-2 3,4 3 0,-1 0 3,-1-2 0,1-1-1,-1 1-3,1 3 3,-5-2-4,1-2 0,3-2 2,-4-3-5,2 0-2,-2-2 4,1 0-4,-2-1-5,1-9-3,-2-1 2,-1 0-2,1-1-16,-1-6-17,2 0-22,-3-3-38,2 0-33,0-4-26,-1-3-29,1-2-19,1 2-29,-3-5-37,0 0-41,0 0-44,1-17-249,-1 4-645,-1-1 286</inkml:trace>
  <inkml:trace contextRef="#ctx0" brushRef="#br0" timeOffset="295.27">1 697 35,'0'0'240,"0"-7"0,0 7-1,0-6-5,0 6-9,0 0-11,1-9-14,0 6-12,-1 3-9,4-3-8,1-1-11,-1 2 6,2 2-19,0-4-9,3 1-14,1-3-12,2 4-13,0-2-12,2 2 0,2-4-15,2 2-5,1-1-2,2 1-8,-4 1-7,4 0-15,0 1-17,3-2-23,2-1-20,-4 5-33,-2-4-29,6 2-35,-8-2-26,0 3-30,3 2-20,0-1-20,-1-1-24,-3-2-153,0 0-428,-4 0 190</inkml:trace>
  <inkml:trace contextRef="#ctx0" brushRef="#br0" timeOffset="709.65">612 574 179,'0'0'189,"5"3"3,-5-3-1,0 0-14,0 0-2,0 0-2,10-6-5,-3 4-2,-3 1-6,2-4-3,1 1-7,5-2 2,-3-2-15,4 0-7,4-1-9,1-5-6,0 1-10,-2-1-6,0 1-5,4-6-8,-1 6-9,-1-8-6,-2 4 5,1-6-15,-7 4-5,3-3-5,-1-4-1,0-4-2,-2 0-2,-6-1-4,4 1 3,-3-2-3,-5 0-1,0-1 5,-4 1-1,0 1 1,-1 8 6,1-2 14,-4 3 8,2-1 9,-3 5 5,2 7 5,-4-3-8,3 3 1,-3 4-7,1 2-5,-1-1 0,-1 6-9,-1 3-9,-3 3-4,1 8-1,3-1-2,-1 7-3,1 9 5,-2 5 0,5 2-1,2 4 0,1 3 4,1 2 0,1-1 3,4 15-7,-3-17-1,3 4 1,3-3-1,-3 3-2,4-2-3,1-3-4,-4 0-3,6 4-4,-2-3-4,0-1-7,3-1-19,1-1-23,-1-6-36,1 3-32,0-5-34,3 0-32,-4-11-28,3 0-30,-3 1-30,2 1-31,-2-6-39,3-5-31,0-1-25,-2-2-229,1-4-647,0-2 286</inkml:trace>
  <inkml:trace contextRef="#ctx0" brushRef="#br0" timeOffset="1282.18">1117 741 154,'4'-22'203,"-3"7"16,2 1 6,-3-1 4,0 0 3,-3 3-4,2 0-2,-3 2-2,-1 4-13,1 1-11,-4 1 5,3 1-25,-3 3-12,1 3 1,-3 3-7,1 4-7,-3 10-4,1-3-8,4 4-17,-2-2-7,4 2-13,1 1-7,1-1-8,3 2-13,3-2-6,1-2-6,1-1 1,2-3-17,-1-3-1,2-2-13,0-1 13,0-1-16,3-2-3,-7-4 1,5 2-3,-2-4-5,2-2-1,-4 0-3,4-1 0,-1-7-3,-2-2-2,1 0 3,2-3 1,-5-5-5,4 0-1,-3-2 0,2-9-5,-2 8-6,-3-1-3,2-1 8,-1 6-2,-1 3 4,0 1 3,-1 0 4,-1 7 4,2-2 6,0 5-1,-2 0-8,0 0-12,0 5 17,0 0-5,0 0 7,7 24 3,-6-10 12,4 11-7,0 8 5,-1 0 0,2 4 5,1-2 3,-5 5-3,3-2 2,-2-2 1,1 5-4,-3-2-7,2-1-2,2 3 0,-4-1-1,2-1-3,-2-2-5,-1-1-1,-1-3-2,0 2-3,-2-1 2,-2-4-1,1-5-3,-3-1 0,2-3-2,-3 1 1,1-2 3,-2-1-3,0-3 0,0-5 0,2-3 0,-2 0-2,0-6 2,-4-1-1,3 0-3,-2-3-4,-1 0-2,0-6 3,0-6-4,-2-1-1,1-4-1,-2-5-2,2-6-2,0 1-8,1-3-8,3-2-4,2-1-10,3 3-17,0 2-15,5 5-19,0-2-23,3 2-20,3 0-4,0 2-33,3 1-29,1 1-15,3 1-26,-1 3-31,2 1-29,6-9-25,2 10-45,-5 3-194,6-3-605,-4 6 268</inkml:trace>
  <inkml:trace contextRef="#ctx0" brushRef="#br0" timeOffset="1690.84">1561 686 183,'-3'-9'261,"2"-2"12,-4 4 5,1-2 2,-1 3-11,-3 0-9,3 1-8,-3 0-5,-4 3-15,4 3 2,-2-1-5,-1 2-9,1 3-10,5 3-15,-8 4-3,5 5-15,2-7-11,-1 9-11,2-4-8,2 0-7,3 0-7,0 2-11,6-1-4,-1 1-12,3 1-6,5-3-9,-1 1-8,6-5-8,-2 2-9,8-4-5,5 0-6,-7-3-3,6 0-7,-7-6-4,-2 0-4,1-1-2,-3-4-2,-5 1-5,1-1 1,-2-2-2,-1-3-3,-2-1-5,0 0 0,-3-2-1,-1-2-2,0-4-2,-8-3-1,4-5 2,-4 4 0,-6-5-1,-1-4 5,1 3 0,-1 8 5,-4-4 6,-5 3 5,9 4 3,-5-1 0,1 4-4,-1 5 0,-2-3-5,2 2-4,2 4-4,3 2-1,1-1-7,0 2-17,5 3-29,-2 0-33,7 1-31,-5 1-28,5-1-35,-4 7-25,8 0-31,-4 0-21,5 4-30,2 4-35,2-5-21,4 6-25,1 2-13,2-1-266,-2-1-678,2-4 299</inkml:trace>
  <inkml:trace contextRef="#ctx0" brushRef="#br0" timeOffset="2037.74">1870 711 112,'6'4'217,"-1"-2"16,0 0 7,2 4 7,-2 4-7,-1-4-13,3 1-11,-1 3-7,1 1-2,-1 5-2,-1-4-5,-1-2-3,1 2 2,0 1-16,-3-1-5,1-1-9,-2-1-5,2-1-5,-3-3-7,0 2-9,2 0-9,1-2-9,-3-3-4,0 1 6,0-4-1,0 0-1,0 0-11,-5 4-12,5-4-10,0 0-9,-4-17-5,4 1-10,-3-3-8,-1 1-5,0-3-7,4 0-3,0-2-8,0-10-3,0 0-1,4 2-7,-2 6-9,1-5 9,3-1-5,-1 8-4,4-6-3,-4 5-2,4 6-6,-1-1-3,0 3-7,1 4-16,4-3-19,-5 7-23,5 0-10,-2 1-16,1 3-14,1 1-30,-1 0-22,0 3-25,0 3-23,2 0-26,-2 2-22,0 1-21,-2 2-19,7 4-7,-4-1-1,-1-1-2,7 1-177,-9-5-516,6 4 229</inkml:trace>
  <inkml:trace contextRef="#ctx0" brushRef="#br0" timeOffset="2223.71">2389 574 30,'4'7'184,"-2"1"9,4-1 16,-5 3 19,3 1 14,-4 0 22,3 3 10,-3 0 4,4-1 2,-4-1-5,2 7-4,-4-1-3,2-1-7,0 2-15,0 2-11,-2-1-15,0-4-17,-1-1-20,2-1-19,-2 1-15,2 0-20,1-2-13,-2-1-24,2-4-32,2 0-36,-2-4-51,0 3-48,1-1-55,3-4-47,-4-2-44,2 5-43,-2-5-46,0 0-67,0 0-207,0 0-630,9-19 278</inkml:trace>
  <inkml:trace contextRef="#ctx0" brushRef="#br0" timeOffset="2368.67">2452 314 114,'0'-36'271,"-1"1"-27,1-1-14,1 5-5,1-4-17,0 2-20,0 10-21,0-10-22,1 7-40,2 4-50,0-1-51,2 1-45,-1 1-41,3-1-50,-2 1-152,0 2-307,3 2 136</inkml:trace>
  <inkml:trace contextRef="#ctx0" brushRef="#br0" timeOffset="2848.63">2550 501 228,'-7'-4'315,"5"-1"-19,-6 2 2,5-1-1,3 0 3,-2-1-2,2 5-21,0 0-7,5-9-19,4 6-20,4-1-10,0 2-18,3-4-6,6-1-23,-1 7-10,0-6-19,5 4-15,-8-2-13,3-1-16,-1 0-39,-2 3-43,0-3-49,-1 1-53,0-2-53,-4 3-66,0-4-73,2-2-61,-4 0-253,2-5-638,-1-2 283</inkml:trace>
  <inkml:trace contextRef="#ctx0" brushRef="#br0" timeOffset="2647.61">2713-320 320,'0'0'326,"0"0"-21,0 0 1,0 0 35,-4 20-1,6-7 7,-2 10-10,-2 1-6,4 15-10,-4-1-4,4 4-6,-1 17-8,-1-1-17,2 0-13,-3 0-23,2 1-28,-2-15-17,1 0-12,0 1-21,1 15-24,-2-14-11,3 10-11,-4-13-15,2 1-12,-1-2-15,2-4-18,-2-6-25,1 3-28,1-5-21,-1-6-22,1-3-21,-1-5-29,0-1-31,0-3-40,0-3-38,-1 1-34,2-7-20,-1 2-19,0 0-39,0-5-47,0 0-48,0 0-311,0 0-765,-6-23 338</inkml:trace>
  <inkml:trace contextRef="#ctx0" brushRef="#br0" timeOffset="3285.34">3008-157 147,'0'0'249,"0"0"14,0 0 22,-2 15 20,1 1 12,1 0 0,1 7 1,-1 11 3,2 7 9,-2 2 8,-2 16 0,2-14-3,-3 15-12,-1-2-8,4-16-24,-2 2-15,-1 14-21,3-16-20,0 1-23,-3 3-10,3 10-15,0-14-25,3-4-4,-3-2-21,0-1-15,0-12-12,-3 8-4,3-8-16,0-3-7,-1-7-13,1 0-3,-4-5-2,4 1-14,4-4-3,-4-2-1,0-3-9,0 0-7,0 0-23,0 0-10,13-17-25,-11 4-14,2-8-25,3 0-15,2-15-16,2 4-18,-2-3-6,2-2-3,-2 5-3,4 1 4,-3 9 14,3-7 7,-4 9 9,2 5 7,-2 3 7,0 0 3,1 5 13,-2 1 1,1 2 11,2 4-1,-5 4 13,6 2 17,-7 4 5,3 3 12,0 9 13,-3 1 15,3 10 13,-3 2 10,-2-2 10,-2 4 1,0-9 2,1 5 2,0-9-11,-2-5-5,0 2-3,2 0-6,0-6-8,0-2-23,1-2-42,-3-3-47,2 0-44,-1-3-74,4 1-56,-2-4-58,-3-2-78,10 0-79,-3-3-266,-1-4-800,0-6 353</inkml:trace>
  <inkml:trace contextRef="#ctx0" brushRef="#br0" timeOffset="3792.96">3404 562 188,'2'9'288,"-2"4"7,2 4 24,2 5 29,-4 9 30,0-7-3,3 0-10,-2-1-23,1 1-22,1 9-10,-3-14-17,1 2-9,1-5-9,0-2-21,-2-1-15,3-2-27,-3 1-26,-3-4-13,6-1-17,-2-1-17,-1-2-14,0 2-9,0-6-24,5 9-21,-5-9-25,0 0-26,0 0-25,9-13-27,-4 3-24,-1-3-21,3 1-18,0-7-18,1-3 0,-3 1-4,3-2 0,-1 2 21,0-4 5,1 6 5,-1 0 10,-2 6 14,-3 6 19,1-6 18,1 7 20,-2 5 33,0-1 27,-2 2 26,2 15 19,-2-2 8,0 2 5,2 6 0,-1-5-4,0 8 1,-1-6-16,0-2-5,4-1-8,-3-3-7,3 4-8,2-5-6,-2 2-3,-2-7-6,2 2-6,1-1-4,-1-5-3,4 2-5,-3-4-2,-5 0-5,9-5-1,4-2-3,-5 0 0,5-7-8,-5 1 1,5-2-2,0 0-3,0-3-5,-2 0 5,1-2-5,0 6-1,-1-2 1,-3 2 1,0 6-2,-2-3-3,0 3 0,-1 4 8,1 2 10,-6 2 16,8 6 11,-3-1 5,0 4 7,1 4 6,-2 3-2,0-2-2,1-1-12,0 8-1,-1 0-5,1-6-6,-1-2-4,0 2-8,1 6-29,-1-9-34,-3 0-49,3-1-63,0 2-82,2-5-67,-3-2-107,0 2-112,2-2-424,-1-2-1021,-4-4 451</inkml:trace>
  <inkml:trace contextRef="#ctx0" brushRef="#br0" timeOffset="5059.02">5190 986 16,'1'4'259,"2"0"15,3 1 11,-2-4 10,7 4 5,4-2 4,0-3-7,0 0-13,3 0-4,3 3-2,1-3-9,-2-3-9,5 3-12,-6 0-21,4 0-20,-4-2-22,1 2-19,1-4-14,6 4-16,-9 0-16,3-2-25,-1 1-41,0-2-50,0-2-52,5-1-45,4 0-43,-5 2-49,-4-2-49,5-4-59,3-2-45,-5-2-274,3 0-662,-7 3 293</inkml:trace>
  <inkml:trace contextRef="#ctx0" brushRef="#br0" timeOffset="4848.57">5230 742 132,'-3'3'201,"2"6"26,-1-5 23,4 2 15,2-2 13,-3 3 13,7-3 7,1-1 9,3-3 6,2 3 2,3-5-3,4 2-17,-5-1-18,6-1-23,5 1-18,0 1-27,-7 1-23,8-6-15,-10 4-15,3-4-22,-3 4-25,1 1-35,-2 0-53,-1-2-55,2 0-54,-5 2-47,-7 0-40,2 0-43,-4 2-39,-2 0-33,-2-2-47,0 0-293,0 0-682,-16 10 302</inkml:trace>
  <inkml:trace contextRef="#ctx0" brushRef="#br0" timeOffset="4641.6">5426 620 121,'-4'-6'279,"0"-1"1,1 1 14,-2 1 9,3-1 2,-2 5 5,4 1-13,-4-6 0,2 3-3,2 3-5,-3-5-7,3 5-1,0 0-14,0 0-10,-8-1-20,8 1-15,0 0-14,-8 9-9,4 0-4,3-1-10,-3 7-9,-5 3-8,4 2-17,-2 2-10,-1 0-16,3 2-14,1-2-11,-1-1-7,3 1-11,-6-2-9,5-7-8,1 2-6,-2 0-3,-2-3-2,3 1-12,1-5 0,1-2-5,-4 2-5,4-6-1,1-2-10,-4 5 4,4-5-11,0 0-7,-8-14-10,4 1-3,0-8-8,3-1-3,-3-4 2,2-12-8,2-3 6,-2 0-1,2 2 0,2 2-1,-2 1 2,2-2 5,3 8 1,-1 5-2,3 3 1,-2-1-1,5 4 3,-2 4 2,0 2-1,1 1-1,-2-2 4,6 7 3,-4 1 3,4-3 0,-1 7 3,0-4 6,3 4 1,2 2 5,0 0-1,4 0 2,3 2-4,2 0-1,-5 1 0,6 0 2,1 3-3,-1-3-1,-9-1-5,2 4-1,-2-2-8,3-1-14,-8 1-29,-1-1-37,-4 0-41,2-1-47,-4 1-43,2 0-27,-6 2-24,-2 0-28,0-2-35,-2 4-43,-7-1-27,0 1-333,-5-1-792,-13 5 350</inkml:trace>
  <inkml:trace contextRef="#ctx0" brushRef="#br0" timeOffset="5511.92">5875 617 291,'-1'-2'305,"1"2"-26,-4-7-20,4 7-10,0 0 3,0 0 16,0 0 11,0 0 3,5 20-7,3-6 1,1 4 0,4 3-4,-2 4-9,4 2-13,4 1-13,0-3-20,0 5-17,2-7-16,4 2-14,-2-1-23,1-1-15,0 1-12,3-3-10,-6 3-20,2-8-21,-5 0-37,-2-4-50,-2 1-57,1-2-64,-5-4-59,-1 2-55,-2-2-69,4-3-66,-6-2-345,-2 1-792,0-3 351</inkml:trace>
  <inkml:trace contextRef="#ctx0" brushRef="#br0" timeOffset="5303.04">6125 675 143,'0'0'299,"5"-4"7,-5 4 14,0 0 7,6 4 6,-6-4-4,0 0-14,0 0-7,-4 10-7,2-3-2,-3 4-4,-2 4-8,-2 2-13,-1 4-12,2-3-23,-2-1-13,1 3-21,-1-3-21,2 2-19,1-5-16,0 5-12,-1-3-12,3-1-16,0-3-10,-1 0-15,2 1-32,1-3-30,-3-1-41,6-3-44,-4-1-45,4-3-41,-4 3-41,4-5-47,-4 1-51,4-1-50,0 0-58,-10-12-339,8 3-796,-4-4 354</inkml:trace>
  <inkml:trace contextRef="#ctx0" brushRef="#br0" timeOffset="5864">6880 135 269,'1'-4'331,"-1"1"18,0 3 5,1-12 12,-1 12-9,-2-4-11,2 4-19,-3-4-19,3 4-15,-7-2-15,7 2-5,-10 6-5,3-2-14,-7 9-7,1 6-11,-4 6-6,0 3-9,3 5-1,-2 4-14,0 5-2,-1 11-14,8-9-8,-6 16-18,0-2-15,5 4-8,2-2-23,0-2 6,4 2-17,-1-17-9,4 1-11,1-1-6,-2-3-12,4 6-5,0-7-22,2-2-29,2-3-27,3-1-42,-2 1-49,0-13-58,3 1-66,-4-4-73,4-2-72,-2-4-87,2-1-86,-1-3-340,1-3-958,0-5 423</inkml:trace>
  <inkml:trace contextRef="#ctx0" brushRef="#br0" timeOffset="7028.67">7099 930 230,'0'0'334,"-7"0"-12,7 0 17,0 0 28,0 0 3,16-7 3,-10 3-14,6-2-12,3 2-16,4-2-21,-2-1-17,5 0-22,3-2-24,-4 5-18,-1-1-23,-1 0-19,1 5-23,1-2-20,0-1-4,-3 1-24,0 1-12,0 1-26,-3 1-35,5 1-42,-5-2-44,2 0-41,0 0-49,-1 3-43,2-1-28,-1 0-47,-2-2-52,4-2-63,0 7-359,-2-5-784,-2-1 347</inkml:trace>
  <inkml:trace contextRef="#ctx0" brushRef="#br0" timeOffset="6763.39">7196 712 8,'0'0'284,"0"0"6,0 0 5,0-6-1,0 6-5,0 0-20,0 0-16,0 0-8,0 0-3,0 0 9,5 16 5,-5-2-2,-2-1-4,-1 4-17,3 6-8,0-1-32,-3 11-4,5-9-9,-7 9-8,1-1-12,2 2-6,-2-8-9,1 4-12,-1-8 3,-2-1-15,5 0-6,-1-7-10,-1 1-7,2-7-8,-3 5-5,4-7-4,-4-2-4,4 3-6,0-3 0,0-4 1,0 0-2,0 0 0,0 0-19,0-18-3,4-1-7,1-2-6,-3-10-1,2-2-13,4-1-10,-3-3-8,1-6-9,3-2-9,-3 2-7,3-12 8,-2 12-3,0-3 2,4 4 2,-5 0-3,2 5 0,0 0 11,0 6-6,-2 6 4,3 7-2,-5-3-1,0 6 4,3 5 3,-4 1-1,3 1 3,-6 3-5,2 0-1,2 3 1,-4 2 2,8 1 3,-1 5 3,-1 4 6,6 6-3,-6 7 11,7 5 5,-2 6 4,4-3 2,-3 6-1,0 5-1,-2 1 9,0 1 4,3 0 3,-4-1-1,0-2 3,-2-1 2,-1 3-3,2 0-6,-4-5 6,0-1-10,0-1-4,-1-3 2,-1-8-5,-2 0 1,4-1-3,-1-2-9,-3-1-6,1-5-16,-2-2-27,2-1-28,-1-4-36,1-3-33,-2 0-35,2 1-28,-1-3-46,0-4-56,0 0-57,0 0-81,0 0-68,-13-12-286,10-3-853,-2 2 377</inkml:trace>
  <inkml:trace contextRef="#ctx0" brushRef="#br0" timeOffset="7572.11">8142 378 106,'0'0'360,"-2"-5"5,-1-2 14,3 3 10,-5-1-13,1-1-6,0-3-15,0 5-14,-1-2-16,-3-1-16,2 2-14,2 2-19,-4-6-17,4 6-14,-5-1-20,6-1-19,-5 1-20,6 2-21,-5-2-13,1 0-14,6 4-16,-12-2-15,8 2-13,4 0-8,-12 0-8,8 2-10,-2 0-8,-1 4-4,-2-1-6,0 1-5,3-1-8,0 6-1,-2-1-4,-1 5-4,4 0-3,-4 3-3,3 3 1,0 4-2,2-4 0,-4 10 1,4 0 1,-1-7 3,4 5-1,-2 9-1,1-4 2,0 3 7,2-3 0,0-9 3,-1 14 4,1-6 1,0 2-6,0-3-3,0 0 0,-1-8-4,2 8-1,-3-6-3,2 4 1,-3-8 4,0 2-10,2-3-2,-2 0 3,2-4-6,0-3 11,-2 2-9,2 0-3,0-4-1,-1 3-6,1-5-1,0 1-3,-1 1 9,0-2-2,4 1-3,-4-2 0,2 1-3,0-4 0,0 4 6,0-5-10,2 2-1,-2 2-6,2-3 13,-1-3-4,0 3 3,-1 1-6,3-1 0,2-1 2,-1-1-6,0-1-10,1-1-12,3 0-14,0 2-26,-2 0-26,2-4-33,1 0-40,3 0-38,2 0-39,-4-3-50,3 3-45,2-3-59,1-2-61,0 0-391,2-2-920,-2 0 406</inkml:trace>
  <inkml:trace contextRef="#ctx0" brushRef="#br0" timeOffset="7869.02">8391 916 256,'0'-5'403,"0"5"10,0 0 12,-2-6 9,2 6-9,0 0-23,0 0-36,0 0-33,0 0-34,0 0-24,0 0-7,0 0 2,-13 17-7,12-7-16,-5 2-4,3 0-13,0 4-13,-1-3-9,-1 2-17,1 1-13,0-2-12,0 6-17,0-4-15,2-3-8,-4 2-12,3 1-14,0-2-13,0 2 0,2-7-12,0 7-15,2-4-20,-1 0-25,1-2-33,1-2-27,-1 2-28,2-1-31,-1-3-45,1 0-46,1-1-38,0-1-56,-2-2-41,-2-2-47,12-1-61,-7-3-72,0-2-280,2 0-855,0-7 377</inkml:trace>
  <inkml:trace contextRef="#ctx0" brushRef="#br0" timeOffset="9969.99">8644 1290 313,'5'-2'348,"-5"2"14,9-1 16,-7 0-2,3-3-7,-1 3-19,-4 1-7,9-5-17,-4 3-15,0-1-9,2 1-17,-2 0-11,-2 0-13,-3 2-13,8 0-15,-8 0-15,8-4-13,-8 4-12,6 0-15,-6 0-5,4-1-12,-4 1-17,0 0-19,0 0-11,9-1-5,-9 1-14,0 0-13,0 0-3,5-3-6,-5 3-9,0 0-6,0 0-11,0 0-12,0 0-28,6-1-33,-6 1-47,0 0-60,0 0-72,6-2-80,-6 2-89,2-4-115,0-1-454,3 1-1021,-3 2 452</inkml:trace>
  <inkml:trace contextRef="#ctx0" brushRef="#br0" timeOffset="9289.06">8926 1248 114,'0'0'270,"4"2"15,-4-2 6,3 4-11,-1-2 0,-2-2-14,0 0-4,5 4-1,-5-4-3,3 1-4,-3-1-7,8 2-15,-8-2-18,1 2-9,-1-2-25,0 0-19,3 2-6,-3-2-24,6 2-10,-2 0-10,-4-2-11,0 0-13,9 4-15,-9-3-19,0-1-37,6 4-38,-6-4-40,6 0-50,-6 0-35,5 2-44,-5-2-55,3 4-57,-3-4-71,2 2-202,-2-2-622,0 0 276</inkml:trace>
  <inkml:trace contextRef="#ctx0" brushRef="#br0" timeOffset="10833.56">9426 1093 218,'0'0'358,"0"0"-2,0 0 4,-5-2 9,5 2-14,0 0-18,0 0-34,0 0-30,0 0-24,0 0-10,-4 8-6,1 0-2,2-1-2,1 0-12,-2 5-14,2 1-12,-3 2-10,3-5-8,-4 5-11,2-5-12,0 4-11,-2-1-12,3-1-8,-1 1-5,2 0-17,-2-5-8,0 4-5,-2-3 0,2 0-12,-2-3-11,3 1 2,1-1-9,-6 0-5,5-1-5,0-1-5,-3-1-3,4-3-2,-5 6 0,5-6 1,0 0-10,0 0 3,-11-6-11,9 1-1,1-5-6,2-1-7,-1-6-5,2-2-14,2-5-11,-1 1-7,6-8-15,1-2-13,-1 1 3,2 2-6,1 8 3,1-5-1,-4 8 5,2 2 8,-2 3 2,6 0 7,-6 4 2,4 1 3,2-2 0,-4 7 8,-1 2 2,-3-2 1,3 4 0,1 2 5,-5 1 3,4 2-1,2 4 4,-4 3 10,1 0-7,0 5 4,-4 2 7,1 2-3,-1 0 5,-2 1 1,3 1 6,-3 0 2,-3-2 7,0 0 6,0 1-1,0-4 0,0-2 0,0-1-5,0 0 0,-1 1-4,1-1 0,-2-5-5,0 3-15,-2-3-30,4-3-48,-2 1-55,1-1-63,1-1-61,-3-3-75,4 5-70,-4-6-367,3-2-839,0 0 370</inkml:trace>
  <inkml:trace contextRef="#ctx0" brushRef="#br0" timeOffset="12171.36">9877 74 181,'-3'-4'271,"0"-1"6,0 3-4,0-3-6,3 5-11,-5-4-3,5 1-3,0 3-10,-9-3 7,9 3-17,0-5-8,0 5-13,0 0-14,-4-4-10,4 4-20,0 0-25,0 0-3,0 0-8,0 0-2,0 0-3,0 0-5,6 18-4,0-15-3,3 7-19,0-1-6,3-3-7,4 6-9,-1-1-7,3 3-11,3-1 1,-1 0-4,-1-2-4,4 3-6,5-2-4,-11 1-7,0-4-2,1 1-7,-4-1-1,-1-1-9,-4 0-5,1-1-3,-4-1-2,0 1-5,-1-4 0,0 2 3,1 1 0,-5 0-2,0 2 3,1-3 1,-4 4 1,1 0 0,0 1 1,-3 3-1,-1-7 1,2 9 0,-2-2 1,1 0-2,-2 0 2,2 3-3,-2 3 0,2-2 3,-1 2-3,0 5 3,1-2-1,2 2 1,-5 13 0,4-6-2,1 3-2,2 2 9,-3-3 4,2 1-4,-1 6-5,2-3 6,0 2 5,-5 0-6,1-1 1,6 0 4,0-3 1,-6 0 1,4-1 2,-1-3 2,-2 2-1,-1-4 1,2-2-1,2-2 0,-2 0 2,2-3-6,-6-1 1,3 0-3,1-6 1,0 7-2,-1-7-2,-2-2 0,2 2 4,0-4-6,0-1 3,-1 1-3,1 0-6,1-2 8,-2-1-4,0 0 2,4-1 0,-6-1 3,1 0-5,0 1-3,1-1 2,1-2 3,-2 2-4,-1 2-1,1-4 3,-3-1-2,4 3 2,-5-2-5,-1-2 2,1-1 1,-4 1 0,3-2-1,-4 0 0,4 0 2,-3-1-1,1 1-1,-1-1 0,2 1 1,5-1 0,6 1 1,-13 0-1,3-2 1,4-2 0,6 4-1,-9-2 5,9 2-7,-5-3-1,5 3 6,0 0 0,-8-4-8,8 4-14,0 0-23,-7-3-26,7 3-40,0 0-35,0 0-49,0 0-33,0 0-43,0 0-49,0 0-49,0 0-355,15-9-777,-15 9 343</inkml:trace>
  <inkml:trace contextRef="#ctx0" brushRef="#br0" timeOffset="12471.1">10490 1557 170,'1'5'297,"-1"-2"-9,0-3 0,-3 9 9,-2-2-5,4 2-10,-5 1-23,0-2-11,-1 7-15,0 1-12,1-2-16,-3-1-13,2 4-15,-6 2-5,5-3-29,-2 5-13,1-2-16,-2-3-12,1 1-28,1 2-25,-1-4-31,2-3-45,0 0-50,-4 0-66,2-2-84,1-1-91,-3-3-259,4-3-625,-2 0 278</inkml:trace>
  <inkml:trace contextRef="#ctx0" brushRef="#br0" timeOffset="14139.98">10937 1069 194,'0'0'259,"0"0"2,0 0-8,0 0-5,0 0-10,-2-6-17,2 6-2,0 0-7,0 0-4,0 0-14,0 0 0,0 0-5,0 0 1,0 0-10,0 0 1,5-3 4,-5 3-9,0 0 3,0 0-3,0 0 3,0 0-7,0 0-9,11 6-11,-11-6-1,0 0-9,6 4-6,-2-1-6,1 0-2,-2 0-6,-3 3-6,6 0 1,1 2-2,-3 0-2,1-1-6,1 5 0,0 2-7,2-2-6,-1 6-4,1 2-2,0-6-3,0 8-1,-1-4-2,2 3-4,-1 1-2,-3-3-9,5 4-8,-5-4 1,1 2-6,-1-1-8,0-1-2,2-4-14,-5 1 11,1-3-10,3 1-1,-4 0 3,2-2-5,0-3-6,1 3 5,-4-3-10,-1-2 2,5 0-8,-2 1 4,-2-4-1,2 2-6,-2-1 5,0 1-6,2-3 1,0-1 1,-3-2-1,2 4 0,-2-4-4,2 5-5,-2-5 10,1 5-1,-1-5 5,0 0 5,0 0-15,0 0 11,0 0-17,0 0 10,0 0-4,0 0 1,0 0 2,0 0-3,0 0 0,10-13 5,-8 12-8,2-4 2,-3-1 4,1 0-4,1 1 3,0-1-4,0-5-9,3 2 3,-2-3 3,2 1-2,-2-2-1,-1-1 14,3 1-13,2-6-13,0 1 14,1 2-2,0-8-1,-1 2-5,-1 4 3,1-3-4,3 1 6,-3 0-8,0-1 6,0-1 0,-2 1 7,4 1-6,-1 0-5,-3 1 9,2-1-2,-4 4-2,0 2 7,0 0-2,2 0-4,-2 0 3,2 4-2,-1-2 3,-2 1-11,2 1 7,-1 2 3,0-1 1,0 3 0,-1-1-1,0 2 0,-2-3-2,2 6 5,-1-3-2,-1 1 2,2 0-6,0-3 1,-3 7-4,0 0-6,1-4-19,-1 4-17,2-4-21,-2 4-27,0 0-34,0 0-34,0 0-37,0-6-53,0 6-45,0 0-46,0 0-64,0 0-46,0 0-397,0 0-925,0 0 409</inkml:trace>
  <inkml:trace contextRef="#ctx0" brushRef="#br0" timeOffset="15501.14">11677 85 153,'0'-4'211,"0"4"-6,-3-5-1,3 5-6,-3-5-7,3 5-8,0 0-3,0 0-5,-3-6-6,3 6-3,0 0-1,-1-5-2,1 5-1,0 0 0,-5 0-1,5 0-8,0 0-3,0 0-11,0 0 3,0 0-1,-5-3 5,5 3-8,0 0-15,0 0-11,0 0-9,0 0 7,0 0-12,0 0-10,0 0-12,0 0-6,0 0-5,0 0-6,0 0-8,0 0 0,0 0-7,0 0-5,13 8-2,-9-2-1,3 2-1,2 0-1,-4 6-1,4-5 2,0 9 1,2-1-5,0-1-3,-2 3 4,1 2 1,0 0-1,5 6 4,-5 0 8,2 1-1,3 4-1,-3-4 6,0 4-6,0 3 1,2-2-2,-1 3-4,-3 2 3,0 1 2,2 4 5,-1-4 7,1 4-1,-4-2-3,1 5-2,3-3-4,-2 1 3,-3-1-4,-3-2 0,1 4-2,-1-5 3,2 2-4,-7-2 5,4 1 1,-1-5 1,-2 0 1,-2-1-3,2-4-1,-2 5 2,2-2-6,-4-3 5,-1-5-5,1 5-1,-1-2-1,1-6 5,-4 9-12,3-10 0,-1 0-3,-1 3 0,-2-3-2,1-4 0,-1 6-3,0-7 7,2 2-2,-5-2-8,4-6 6,0 3-10,0-5 8,1 2-6,-1-1-5,1-1-1,0-1 0,0-2 9,3-1-12,-2 0-3,2 1-3,-1 0-1,1-6-16,1 4-10,3-4-18,-5 2-28,2 2-28,3-4-44,0 0-43,-3 3-53,3-3-72,0 0-64,0 0-91,0 0-435,0 0-974,0 0 430</inkml:trace>
  <inkml:trace contextRef="#ctx0" brushRef="#br0" timeOffset="18899.32">13306 702 197,'3'-5'202,"-1"0"7,2-1-2,1 4 2,0-4-3,-2 3-3,0-1 0,-2 2-1,-1 2-1,6-4-5,-4 2 3,-2 2-14,0 0-3,0-6-15,0 6-4,0 0-17,0 0-6,0 0-11,0 0-9,0 0-7,0 0-10,0 0 5,0 0 4,-4 20 5,0-10 1,-2 5 6,-3 2 1,0 6-3,-3-1-5,-4 5-2,-3 4-2,3-4-5,-5 4-4,3-3-11,-3-3-6,-2 2-5,1 6-11,3-9-6,2 1-4,-5-1-7,2 1-5,-1-3-4,5-5-6,1-1-4,1 3-4,2 0-2,3-7-4,3-1 1,-2-1-16,0 1-13,3-4-14,3-1-19,-3 1-18,0-1-19,1-1-22,3-1-26,-1-2-12,2-2-24,-4 6-20,4-6-18,0 0-25,-2 4-24,2-4-13,-5 1-26,5-1-8,0 0-25,0 0-251,0 0-612,0 0 271</inkml:trace>
  <inkml:trace contextRef="#ctx0" brushRef="#br0" timeOffset="19420.24">13071 620 160,'0'-5'263,"0"5"3,-1-7-1,1 7-4,0 0-11,0-3-15,0 3-13,0 0-19,0 0-16,0 0-16,0 0-4,-9-3-33,9 3-14,0 0-6,-6 9-2,4-3-24,0 0-4,-1 4-14,-1 1-7,4-2-4,-3 2-6,2-3-4,1 1-4,0 4-12,1-5 2,-1-2-3,2 5-3,-1-6 2,2 4-5,-2-3 12,2-2-17,1 1 3,-2 2 1,3-4-9,-1-3 8,-4 0 2,11 3 2,-5-6-4,0 0 6,-1-3-3,2 5-1,-2-5-1,3 3-5,-3-8 8,1 7-5,-3-2 2,3-6-10,-3 4 18,0 1 0,-3 0-7,0-2 4,2 3 1,-2-3-3,-2 2-2,2 2 0,-3-1-9,2 0 5,-4 2-4,2 1 13,3 3-27,-9-3 6,4 0-2,5 3-7,-10 3-9,4-1-8,-1 2-20,2-2-20,-3 6-21,0 0-19,1 5-28,-1 5-28,1-5-45,0 5-43,1 6-33,2-2-285,-2 2-603,3 0 268</inkml:trace>
  <inkml:trace contextRef="#ctx0" brushRef="#br0" timeOffset="20872.97">14177 409 35,'0'-6'268,"2"-2"12,-2 2 7,2 1 8,-2 2 8,0 3 0,1-11-12,-1 5-9,0 6-25,0 0-18,0 0-17,0 0-18,0 0-24,0 0-16,0 0-14,0 0 5,-10 25 3,10-4 3,-4 8 0,0 6-8,-4 0-5,2 3-9,0 1 4,-1 4-13,-2 0-2,0 0-9,-3-2-8,3 0-6,-2-1 0,-4-1-17,3-4-7,-2 4-6,-3-3-6,3-1-10,-2-4 4,-2-1-12,1 1-5,-1-4-6,4-3-7,-4-2-5,3-4-20,1-4-11,0 0-13,2-2-7,-1 0-9,5-3-11,-2-3-9,0-1-5,2 0-9,1 0-2,-3-4-11,6-1-6,-4 0 3,8 0-6,0 0 3,-14-5-6,11 0-1,0 2 5,1-4 2,2 7 12,2-13 0,-2 3 4,6 0 12,1-1 6,0 1 5,1-1 6,3-1 2,1 1 1,4 0-4,-2 0 19,3 0 13,-2 3 0,-3 0-6,5 0-2,0 6 6,-3-2 5,3 1-5,-6 2 6,4-1-1,-2 4-1,4 0 1,-8 4-1,7-5 13,-1 5-2,0 4-5,0-1 6,-1 2-9,-2-3 12,0 4-7,1-4 12,-3 2-3,2 2-3,-2-2 9,-1 1-14,1-4 2,-2 2 1,4 1-7,-6-3-13,4-1-19,-4 1-30,3-4-36,-5 2-34,4 1-43,-2-4-57,0-2-61,0 3-297,2-3-640,-2-3 283</inkml:trace>
  <inkml:trace contextRef="#ctx0" brushRef="#br0" timeOffset="21099.74">14421 965 180,'0'0'270,"0"0"-5,0 0 7,-4 19 1,4-9 1,-4 4-6,-1 7-12,2-1-18,-2 4-14,2-1-18,0 2-22,0-3-15,3 0-16,-5-1-18,2 0-12,0 1-14,1-7-4,2 0-17,-2-3-20,4-1-38,-2-3-40,0 1-41,5-3-41,-5 0-53,0-3-56,0-3-68,0 0-252,8-10-563,-5-1 249</inkml:trace>
  <inkml:trace contextRef="#ctx0" brushRef="#br0" timeOffset="21275.62">14486 782 70,'0'-16'338,"-3"5"-25,3 1-11,0 0-5,0-1-1,0 4 8,0-4-26,0 5-27,0-2-27,0 8-22,2-11-25,0 5-20,-2 6-29,3-6-30,-3 6-42,8 2-40,-8-2-44,11 4-41,-7 2-50,0-1-47,5 7-34,-1-2-51,-3 4-195,-1 0-483,1-2 213</inkml:trace>
  <inkml:trace contextRef="#ctx0" brushRef="#br0" timeOffset="21644.43">14583 1077 232,'0'16'252,"-4"-3"13,4-1 18,-5 0 8,5-2 2,-2-3-16,0 4 3,2-4-24,0-1-22,-2 1-27,2-3 0,-2 0-27,2-4-22,-1 9-12,1-9-16,0 4-9,0-4-12,0 0-6,0 6-8,0-6-18,0 0-3,0 0 5,0 0-19,0 0-8,0 0-6,0 0 7,7-19-29,-5 12-6,3-4-8,1-3-5,-1 1-12,5-6-9,3 3-3,-4-2 5,1 3-3,1-2 0,2 3 8,0-1-3,-1 3 3,-3 2-9,-1 1 5,3 4 3,0-1 3,-1 1-5,-3 5-1,-1 0 12,7 5 12,-7 1-2,3 3 16,-2-1 3,-1 5 4,1-1-2,-4 3 7,3 0 2,-1 2-5,-1-1-3,1 4 4,-2-3-18,-1-4 13,1 4-7,-2-3-5,-1-1-6,3-1 2,-2-1-12,2-1-18,-2-1-23,3-1-32,-4-1-25,4-1-30,-1-3-23,-1 2-27,-2 1-31,4-4-46,-4-2-42,10-2-276,-10 2-618,8-7 274</inkml:trace>
  <inkml:trace contextRef="#ctx0" brushRef="#br0" timeOffset="22749.97">15014 1073 233,'0'0'235,"0"0"10,0 0 4,8 7-2,-7-2-6,2 3-10,6-1-2,1 3-5,-2-2-10,4-2 0,-2 1 0,6 2-2,1-3 4,-3 0-16,5 0-12,-6-3-10,4-3-20,1 0-13,-1 0-10,0-2-11,-8 1-3,4-3-15,-5-3-1,0 3-9,2-6-3,-3 1-9,-1 1 2,2-2-2,-4-2-5,-2 0-3,1-4-8,-3 4-6,-3 0-1,2-3 3,-4 3 2,-2-1-4,0 2 0,0 0-4,-4 3-4,-4-4-5,2 8-5,-5 0-4,0-1-3,1 5-5,4 0-2,-3 5-3,1-1-5,-2 9 2,4-2-3,-1 5 0,2 4-4,3 1-2,1 2 1,1 5 1,5-4-6,2 1 0,1-1-2,2-1-1,2 6 3,1-8-5,-1 0-1,6-1-13,-5-5-21,4 5-22,1-6-23,0-1-17,-1-5-24,2 1-19,3-3-29,3-3-15,-2 2-14,0-3-7,-1-3-6,5 0-5,-2-7-4,4 2-2,6 0-5,-4-6 0,2 0 19,2-1 10,-8-2 22,3-4 15,-6 7 14,3-10 30,-4 8 13,-4-2 33,-1 2 24,0-1 25,-3-1 35,-1 2 23,-3 3 28,0-1 15,-2 3 11,-1 3 16,2-3 3,-3 2 8,0 3 13,-3-4-9,0 5-9,-1-2-11,-3 5-3,7 0-5,-17 7 6,6 2 10,-1 2 0,-1 3-3,0 5-4,1-5 0,5 0-16,-3 3-11,3 0 0,1-3-10,1-1-4,4 1-8,-2-2-4,3-2-5,0-4-5,4 4-3,-2-3-6,1 1 2,5-3-4,-3-1-3,0 1 3,3-4-6,3-1-3,-2 0-2,0-1-4,1-5 0,1 0-2,-4 1-4,1-1 3,-1-4 0,-3-2-4,2 2-4,-1-4 2,1 2 2,-3-1-4,1-1 2,-2 2 8,-2 2 20,0 0 8,0 4 12,0 0 6,0-3-3,0 9-7,0-6-5,2 3-9,-2 3-7,0 0-4,0 0-5,0 0-3,0 0 3,4 14-3,0-5-7,-1-1 3,-1 3 2,3 2-7,-2-1-1,3-1-1,-2 3 0,1-3-6,1 1 3,0 0-7,-2-2-15,3 0-19,0-1-15,-3-4-13,1 0-19,1 0-22,1 1-19,-1-4-22,0 0-18,3 0-29,1-6-14,-2 2-19,3-4-18,-4 1-13,4-3-1,-1 0-6,1-1 14,0-1 12,-1-1 29,-1 1 18,1 0 14,-2 2 26,3-2 13,-3 1 24,1 3 26,-4 3 23,3-2 31,-2 2 28,-3 2 20,-3 1 16,11 2 15,-9 3 12,2 0 9,0 1 2,1 4 1,-2 1-2,2 2-5,-3-1 1,1 0-4,-3 1-1,4-4-2,-3 3 1,3 0-4,-4-4-1,3 0 2,-2-1-3,-1 1-1,0-4 8,3 1-2,-2-2 14,-1 1 4,0-4 23,0 0-6,0 0 5,0 0-8,0 0-9,0 0-9,1-16-7,-1 6-4,0-2-10,2-2 1,-1 0-6,-1-7 4,4 0-3,2 0 9,-4-1 6,2 4 7,0-7 11,3 7 9,0-3 8,0 3 4,-1 4 9,2-3 1,-1 5 6,1-6-5,0 10-7,0-3-9,-1 5-9,1-3-9,1 3-9,2 2-8,0-2-7,1 6-7,1-2-2,0 1-8,-3 2-9,2 1-22,0 4-31,1-2-35,1 1-37,-5-1-53,2 2-54,0 4-37,2-2-35,3 7-40,4-6-63,2-1-371,-5 0-812,13 0 360</inkml:trace>
  <inkml:trace contextRef="#ctx0" brushRef="#br0" timeOffset="23448.06">17521 954 37,'4'-16'422,"-4"6"-34,4-5-8,-5 0 17,1 3 14,-3 0 15,-1-3-8,3 1-25,-3 1-18,1 3-36,-3-5-29,1 2-19,-3-6-23,-5 2-16,0 1-22,1-5-16,-7 0-21,-1 2-20,-1-2-17,-2 5-10,0-1-26,2 7-7,-2-2-15,4 1-9,0 3-10,-1 6-11,4-1-9,-5 5-6,4-1-5,3 5 1,-4 0-10,1 4-4,7 1-12,-4 5 3,2 4-6,2-1-9,-2 11 6,5-7-1,2 1-5,2 1 2,1-2 0,4 12-4,3-12 5,-1 8-11,4-8 5,5 1-1,0 8-1,3-7-2,1 0-1,1-4 2,2-1-2,1-1 4,2 0-3,-11-3-2,5-2-1,-3 5 2,2-5 0,2-1 1,-6 2-4,3-1 1,-3 3-4,0-1 4,0 0 0,-5-3-2,0-3 1,-2 6 0,-2-2-3,-1-3 6,0 2-3,-4-1 11,-2 2-6,-2-5 4,-1 4 8,-7-4-3,1 0 6,0 2 5,-5-5 6,0-2 4,-2 2 4,0-3-2,-5-6-2,4 3 3,-5-6-1,-1 2 7,1-3-19,-1-3 0,8 1-11,-4 0 0,4-6-3,3 5-8,1-2 3,1-1-22,0-4-17,3 4-14,1 1-12,3 2-20,-1 0-22,5 3-26,-1-3-35,0 4-39,2 0-60,-1 0-59,3-3-67,2 5-73,1-2-84,3 1-290,-2 2-903,6 1 399</inkml:trace>
  <inkml:trace contextRef="#ctx0" brushRef="#br0" timeOffset="23895.93">17498 1243 184,'9'-3'227,"3"1"6,-3-2 9,4 2 1,-1-1-10,2 2-10,4 0-18,-1 0-19,2 1-17,0 0-5,3-3-17,0 6 2,5-3 5,-10 0-8,5 0 2,-3 0 3,-2-3-4,3 2 10,-10-2 5,9 1 5,-4-2 0,-1 1 10,-6-2 0,3 1 6,0-2 6,-2-3 0,0 1 5,-2-2 0,-3-1-6,3-3-5,-4-2-20,1 2-15,-4-8-10,0 2-17,-4-1-6,-1 4-11,-3-4-13,-4 2-6,2-1-14,-3 1-11,-4 3-3,3 4-9,-4-1-3,3 8-7,0-2-7,-6 3 3,1 3-8,0 6-8,-1 3 4,-4 5-5,2 3-1,2 4-2,2 6 0,1-2-2,2 6 10,3 1-8,3-1-2,2 1 0,1-2 4,6-3-5,-1-1-7,2 6 1,2-7 3,1-1-2,1 1-1,2 0 1,-1-6 1,3 3-7,-2-7 7,1-2-4,1-1-15,2 0-17,0 0-22,-1-2-22,7 3-19,-3-2-26,3-3-30,-1-1-34,6-2-40,-1-1-42,7-2-32,-8-2-32,9-2-43,-2-1-35,0-1-50,-6 2-254,6-3-768,0-3 340</inkml:trace>
  <inkml:trace contextRef="#ctx0" brushRef="#br0" timeOffset="24748.71">18317 1207 26,'8'-11'271,"0"-1"-11,-2-2-7,-1 2 3,-3 1 15,0 5 4,-3-4-4,1 1-20,-3 3-24,-6 2-24,-1-2-18,-2 3-6,-5 1-2,-1 7-11,-2-1 12,-6 7-6,-2 2-6,5 2-7,2 4-3,-1 2-19,8-8-3,-3 2-12,0 8-5,3-4-8,4-2-4,0 3-8,2-2-8,-1 1-9,4-4-6,1-3-11,2 4 0,1-2-6,2-2-9,0 2 1,2-3-6,1 1-1,1-5-5,1 2 0,3 1-4,-1-3-4,1-3 3,4 2-5,0-6-2,-1 0 2,2 0-1,2-2-5,-1-5-3,4 0-1,-3-1 2,-4-2-4,-1-1-2,5-2 4,-4 1-2,-1-3 1,0 0-2,-2 6 6,-4-6 5,4 5 10,-5-2 5,1 0 9,0 2 13,-4 6 6,4-4 4,-5 4-3,2 2-5,-2 2-1,0-8-8,0 8-5,0-4-4,0 4-3,0 0-9,0 0-1,0 0 7,-2 15-10,-1-9 5,1 1-2,1 4 2,-1-1-2,2-1 0,0 3-2,2-3-3,-2 1-4,1-2-3,6 5-1,-7-5-3,3 2-6,2 1-7,-3-1-22,4-3-24,-1-2-30,4 4-31,0-3-29,-4-1-31,6-2-35,-3-1-35,3-2-28,-2-2-19,2 0-24,1-3-24,3-2-21,-1-4-16,1-1 2,2-1 5,-2 1 26,1 0 28,-1-3 35,1 4 54,-3-3 41,-3 4 42,6-2 38,-3-1 27,-1 5 43,-2 1 33,-1-1 37,0 2 38,-4 4 30,1-4 15,0 4 19,-3-2-17,2 2 5,0-1 6,-5 3 1,0 0 10,13 9-3,-10-5-5,3 2-2,-3 0-12,1 0-5,-1 3-4,1-1-4,-2-1-3,1 3-3,0-4-5,-3 3 0,0-3 0,0-3-5,5 5 4,-3-3-7,-2-2-4,2 2-5,-2-5-10,0 4-10,0-4-2,4 5-6,-4-5-1,1 4 4,-1-4 0,0 0 4,0 0 6,0 0 7,0 0-4,0 0-7,13-12-4,-12 9-2,2-6-13,1-3 0,0-1-1,1-1 5,2-6 0,3-3 3,-3 0 6,3-4 8,-1-1 8,3 4 2,-1-4 7,3 0 12,-4 6-3,3-7-12,0 8-1,-3 2-10,2 1-4,-2 3-9,-1 5-9,1-1-11,-2 4 3,-1-2-5,2 0-12,-1 5-5,2 1 0,-1 0-11,2 3 2,-2 2-11,1-1-5,2 2-12,-2 1-10,-2 5-10,5-3-19,-4 4-20,3-1-26,-3 2-30,2 2-35,2 2-49,-2 0-48,4 0-38,-7-1-33,6 3-31,-6 1-49,4-6-37,-6 4-368,2-7-883,-1 5 392</inkml:trace>
  <inkml:trace contextRef="#ctx0" brushRef="#br0" timeOffset="25072.16">19314 1195 115,'4'-6'315,"-4"1"-24,1-1-13,2-2 18,-2 6 6,0-3 16,-1 5-1,0-11-14,0 6-23,0 5-29,-2-6-32,-2 3-8,2-1-12,-4 3-6,6 1-6,-14 1-7,6 2-6,-2 0-1,-1 0-6,1 3-3,-2 4-8,-3 1-8,2 3-8,0-2-9,1 2-11,-1-1-4,4-1-9,3 2-6,-5 0-8,3-1-4,1-1-6,0 5-6,2-3-5,-2-1-4,5-3-4,-1 2-3,-1-2-1,2 2-4,0-6-5,2 3 1,0 0 0,0-2-9,2 1-2,0-1-4,2-1 2,1 3-9,2-3 0,-1 2-6,7-1-3,-8-4-19,7 4-21,1-3-26,-1 0-35,2-2-37,0 0-35,-3 0-51,7-2-42,-1-4-43,-5-1-40,0 2-50,7-8-59,-9 4-365,8-5-867,-4 0 384</inkml:trace>
  <inkml:trace contextRef="#ctx0" brushRef="#br0" timeOffset="25716.6">19797 453 258,'0'-14'290,"0"8"-19,0-4-12,0 5-11,0 2-15,0-3-1,0 6-6,0 0-11,0 0 0,-13 9 1,5 6 0,1 4-4,0 2 0,-1 12-5,0-3-2,0 9 1,3 3 0,-3-2-1,3 3-4,-2 0-9,3 0-12,0 2-11,0-2-15,1-6-15,1 5-20,0-7-8,0-2-13,-1 0-7,0-2-13,0 0-9,1-6-8,1-2-4,-2-2-3,1 1-7,0-6-5,-1-1-3,0 1-12,0-3 6,1 0-4,-1-5-1,-2 0-5,5 1-2,-2-3-1,0 1-3,2-1-2,-1-1-1,1-1 3,0-4-1,-2 7-2,2-7-4,0 0 8,0 8-4,0-8-1,0 0 0,0 0-3,0 0-2,0 0-7,13-12 6,-6 2-3,1 2-8,0 1-12,5-3 0,-4-1-6,6 1-4,-2-3-11,0 1 1,3 1-10,-1 1-3,2 2 4,-4 0-5,4 1 5,-5 3 4,3-4-2,-2 4 10,0 1 0,-3 2 5,2-1 0,0 4 9,-3-2-3,5 0 2,-7 1 3,6 2 3,-4 1 3,1-1-2,2 0 1,-7-1 3,3 4 7,1-2 3,0 2-9,3 0 12,-6 0-3,3 2-1,1 2 3,-1-3-3,-2 0 3,2 2 1,-3 1 2,3 0 1,-4-4-2,0 3 8,-1-1 4,1 4 7,0-5 5,-1 7 2,1-8-3,-3 4 0,0-2-6,1 3 7,-1-3 0,1-1-1,0 3-3,-3-4-2,2 0 2,1 3-5,-3-3-3,2 0 1,-1-2-6,1 1 2,-2 1-4,1-2-3,-1-4-3,0 6-15,0-6-18,3 6-29,-3-6-33,0 4-19,0-4-44,1 2-40,-1-2-45,0 0-53,0 0-63,0 0-74,0 0-303,0 0-791,0 0 351</inkml:trace>
  <inkml:trace contextRef="#ctx0" brushRef="#br0" timeOffset="68777.93">-116 2542 6,'0'0'279,"0"0"2,0 0-4,0 0 0,0 0-12,0 0-3,0 0 0,0 0-14,0 0-12,0 0 0,0 0-12,0 0-8,0 0-11,0 0-9,0 0-17,0 0-18,0 0-1,0 0-25,3 5-3,-3-5-20,0 0-10,0 0-11,0 0-5,0 0-9,0 0-5,0 0-4,0 0-1,6 0 4,-2 2-3,-4-2-6,8 0 6,-8 0-4,9-1 0,-3-4-3,1 4-3,1-7-6,1 3 0,4-2-6,-5-2-25,6-5-1,-1 0 1,-4 3 1,-2-2-2,1 1-1,-1-3-2,-1 3 2,1-3 2,-2-1 7,-2 1 9,3 5 10,-6-4 0,5-1 0,-2 1 3,-3 7-2,0-1-1,0-1 0,0 4-4,-3-1-1,3 6-2,-2-7-4,2 1-7,0 6-5,0 0-5,0 0-2,0 0-1,0 0-2,-3 16 0,3-5-2,3-1-1,-3 8 2,0-3-2,-3 6 1,3 0-1,4 0-2,-3 4 0,-1-1 0,3-2-2,-2 4-2,0-2 4,2 10-2,-3-10 2,4 1-2,-4-2-2,0-1 0,0 3-1,4-4 8,-8 2-8,4-2 0,0-1-3,0 0 9,0-4-7,0 0 0,0-1 2,0 1 1,-4-1-2,-1-2-2,0 1-1,-2-1 3,1-3-1,-3 1-1,0 1-3,-1-5 0,-1-1 0,-1 3-5,1-4-4,-3-1-1,1-3-1,1 0 0,-1 0 0,1-1 3,0-1-5,1 1 3,1-1-1,0 0 4,2 1 2,2 0-2,6 0 3,-13-3-4,9 3 2,4 0 1,-8-1-2,8 1 0,0 0-3,-8 0 0,8 0 4,0 0-3,0 0 3,0 0 1,5 7 2,-5-7 1,4 9 1,2-5 3,-1-2 9,5 3 0,2 1 14,-2 2-5,1-2 2,7-4-2,0 7 1,-1-3-2,2-1-2,-1 0 0,-2-3-2,1 2 0,-1 2-3,-4-2-1,0-4 0,5 5 2,-8-4-8,4-1 0,-1 0-5,1 1-14,-5-1-24,0 2-23,-2-2-29,2 0-28,-1-2-40,1 1-42,-2-4-46,-1 3-50,1-4-64,3 0-65,-4 0-352,2 0-842,2-3 372</inkml:trace>
  <inkml:trace contextRef="#ctx0" brushRef="#br0" timeOffset="69033.25">403 2987 22,'5'3'289,"-5"-3"8,0 1 11,0-1 18,0 0-5,6 1 10,-6-1-7,0 0 3,0 0-3,1 4 0,-1-4-6,0 0-3,0 0-9,0 0-17,0 0-14,0 0-17,0 0-24,0 0-25,2-12-17,0 5-24,2 2-18,-4 2-13,2-3-18,0-1-12,1 1-28,-1 1-33,0 2-41,3-6-43,-2 4-56,0 0-59,0 2-49,4-3-53,-4 0-56,3 4-56,-2-3-60,4 4-333,-2-1-821,-6 2 364</inkml:trace>
  <inkml:trace contextRef="#ctx0" brushRef="#br0" timeOffset="69511.63">1370 2422 35,'0'0'297,"-5"-4"6,5 4 4,0 0-6,-5-2-5,5 2-6,-4-2 2,4 2-8,0 0-6,-9-2-8,9 2-11,0 0-8,-9 1-18,9-1-15,-8 5-10,3-1-10,-1 3-7,0 1-7,-3 4-5,-4 2-8,4 5-10,-2-3-10,0 5-2,0-4-10,2 7-8,-1 6-7,3-12-10,-1 7-13,5-1-5,-1 1-11,-1-4-5,5 0-9,0-2-4,0 3-10,1-7-4,4 3-4,-2-6-4,2 3-3,1-3-3,-2 1-5,4-4-6,-1 2 1,2-1-1,-2-4-9,3 0 5,-1-2-5,1 0-5,0-2-19,2-2-18,1 0-24,-4-1-24,3-2-31,1-1-36,-4-2-40,1-4-24,1 3-51,-2-2-40,0-2-53,0-2-49,-1 3-52,0-3-302,-2-1-812,2 1 359</inkml:trace>
  <inkml:trace contextRef="#ctx0" brushRef="#br0" timeOffset="69800.89">1404 2141 169,'-4'-3'327,"2"-7"8,-3 7 15,0-4 7,1 0-6,-2 1-4,5 1-11,-4 2-12,3-3-22,-3 1-20,5 5-20,-4-3-16,4 3-30,-4-6-22,4 6-20,-1-2-15,1 2-16,0 0-20,0 0-10,0 0-12,8 13-8,-7-10-28,4 3-42,0 0-41,-1 1-43,5 1-54,1 0-44,-2 6-40,-1-5-52,1 3-53,0 1-59,0-1-291,0 5-708,0-1 313</inkml:trace>
  <inkml:trace contextRef="#ctx0" brushRef="#br0" timeOffset="70265.05">1670 2801 22,'0'0'325,"0"0"10,-7 2 2,7-2-9,0 0-12,0 0-14,0 0-23,0 0-6,0 0-9,0 0 0,0 0-9,0 0-9,0 0-10,16 0-10,-8 0-10,-1 0-7,5 0-5,-3 0-8,4 0-7,-1 0-12,1 1-6,0-2-17,0 1-8,5 0-12,2 0-11,-2 0-9,1 0-13,-3 0-8,2-2-9,-2 2-8,-2 2-8,-4-2-5,7 0-6,-6 1-11,0 2-2,1-1-5,-6-2-1,7 3-6,-8-2-11,1-2-8,1 2-7,0 1-9,-1 0-16,-1-1-10,-5-1-13,9 4-18,-5-4-10,-4 0-17,0 0-26,8-3-26,-8 3-42,3-2-36,-3 2-35,3-5-42,-3 5-47,-3-9-50,3 4-46,-4-1-255,0-1-749,0 1 332</inkml:trace>
  <inkml:trace contextRef="#ctx0" brushRef="#br0" timeOffset="70734.97">1662 2656 65,'-11'-2'291,"4"-1"11,-1-2 8,8 5-3,-12-4 2,6 0-6,6 4 10,-12-5-21,8 1-11,4 4-14,-6-6-24,6 1-12,0 5-17,6-12-9,1-1-13,3 7-8,4-5-14,0 4-9,0 1-13,3-3-14,-7 3-11,7 0-12,-8-2-16,3 6-8,-6-2-8,1 2-5,-1-1-13,2 3-2,-8 0-5,8 3-4,-4-3-8,-4 0 4,-3 8-3,0 0-2,-3-2-2,-2 5 8,-2-2 8,-3 7 7,-2-2 7,-5 6 8,-1 0 6,-2-1 7,1 0 0,-3-2 5,11 0-3,-7 5-1,5-11-4,2 5-2,1 1-6,1 2 0,3-4-9,4 4-5,1-4 3,2 0 4,4 4-9,-4-3 2,5 4 0,3-1 4,3-2 7,0 2-15,1-1 2,6-2 2,0-5-6,2 3-11,0-3 6,0-1-11,6 3-13,-4-5 17,5 3-46,-5-6-1,-4 0 0,5-1 0,-3-4 0,-2 2-90,-4-2-40,1 0-56,-3-2-54,3-1-62,-4-1-66,0 2-71,-3-2-82,4 0-466,-5-1-1067,4-4 472</inkml:trace>
  <inkml:trace contextRef="#ctx0" brushRef="#br0" timeOffset="71605.16">2310 3061 208,'0'0'283,"-4"3"12,4-3 13,-3 6 14,3-6 27,0 0-8,7 6 18,-2-1 3,0-2-1,3-1-4,0 1-4,5 3-8,5-6-20,0 0-14,-2 0-15,2 0-20,0-4-21,3 2-27,-2 1-21,1-1-18,-1 0-21,-2-3-7,2 2-26,-3 0-14,3 0-21,-3 1-33,3-2-32,-4 1-54,-2 3-51,0-1-60,-2 1-65,0-2-67,-1 2-89,0 0-90,0 2-101,-2-2-310,-2 0-922,2 0 409</inkml:trace>
  <inkml:trace contextRef="#ctx0" brushRef="#br0" timeOffset="71346.47">2501 2513 191,'0'0'251,"0"0"-4,0 0 1,0 0-6,0 0-12,0 0-6,0 0-10,0 0 8,0 0 1,0 0 4,0 0 7,0 0 4,0 0 2,0 0-7,0 0 0,0 0-8,-8-8-13,8 8-4,2-9-12,-2 2-9,3 0-11,-2 1-11,3-7-6,-2 2-32,2-1-8,-2 0-9,0-3 2,2 3-8,-2-4-3,-1 1-2,0 0-5,2 2 1,-3 1-2,1-1-6,-1 1 6,-1 3-6,2 1 1,-2 1-4,-1 0 0,2 2-8,0 5-11,0-6-7,0 6-7,-2-3-1,2 3-12,0 0-1,-3 14-1,3-4-7,0 2 0,0 3-8,0 6 2,-1-1 2,2 4 5,2 0-2,-4-2 4,1 2-1,0 0-5,1 5-7,1-6 8,0 8 3,-1 3-5,-1-2-3,0-7-6,0-3 6,-1 1 0,2 3-1,-1-4-5,0 1 3,0-3-2,-1 3 5,1-3-12,-2 1 0,2-6-1,0-1-6,0 3 6,2-6-5,-2 3-9,1-1-9,-2 1-23,1-8-19,0 2-23,0 1-22,0-4-29,0 0-30,0 1-35,0-6-33,1 9-48,-1-9-48,-3 1-59,3-1-56,0 0-59,0 0-317,0 0-882,-9 0 391</inkml:trace>
  <inkml:trace contextRef="#ctx0" brushRef="#br0" timeOffset="75039.28">-195 3940 224,'0'0'282,"0"0"10,5 4 23,-5-4-9,0 0-5,0 0-6,0 0-10,4 1-6,-4-1-9,0 0 2,0 0-3,0 0-3,0 0-9,0 0-11,0 0-13,0 0-16,0 0-17,0 0-9,0 0-15,0 0-14,0 0-9,0 0-14,0 0-11,0 0-15,0 0-13,0 0-6,0 0-11,0 0-9,-4-16-8,4 16-4,0-9-9,0 2-6,0-1-3,2-1-7,0 3-2,0-3-4,0 1-5,2 0-2,1-2-1,0-2-6,3 3 1,0-4 0,-2 2-6,6 0-1,-2 5 2,1-5-2,-1 3-3,3 1-4,-4 1 2,4 3-1,-1-3-1,1 5-1,-2-1-1,0 4 2,2 1 4,-2 3-9,0 4 0,-2-4 3,0 6-2,1-2 4,-2 7-2,2 0 0,-3 2 4,1 1 1,-3-1-3,0 4 8,-1-1 4,-1 9 8,-3-7 3,-3-2 11,-1 6 5,-2-6-1,-2 2 13,-4 6-5,2-12 6,-7 10-9,-1 0-2,-4-7-7,1 1-7,1-2-3,-1 0-1,5-6-7,-2 1 0,5-3 3,-4 2 2,4-6-8,-1 1 0,4-5 5,-1-2-7,1 2-7,2-3-4,0-1-4,1 0-3,7 0-9,-10-5-5,5 2 2,2-2-6,1-2-6,-2 1-3,4 0-6,2-1 2,0-1 3,0 1 0,4 1 3,1-3 1,1 3 3,4 0 10,-1 3-7,6 0 2,-2 0 2,4 6 1,0-1 4,2 0 3,7 3-1,-1 1 3,-10 1 0,11 2-2,-8 0 8,-2-1-4,0 4 4,-1-2 2,0 0-3,-1-1 4,-1 0 0,0 2 3,0-3-1,-3-2 1,-4 5-6,3-5 4,-2 1-1,2-1 2,-3 0-3,-1-2-9,1 0-31,-3 0-38,1-1-52,-2 1-65,1-4-59,-5 0-74,8 0-88,-8 0-97,9-4-352,-5 0-934,3-1 414</inkml:trace>
  <inkml:trace contextRef="#ctx0" brushRef="#br0" timeOffset="75238.81">430 4366 282,'0'0'450,"3"-2"-4,0-2 13,-3 4 27,1-6 23,-1 6 15,2-6 0,1 1-32,-2 1-13,-1 4-37,5-5-25,-2 1-22,-3 4-26,4-6-32,-3 4-33,-1 2-31,3-8-25,2 6-28,-5 2-25,4-6-34,1 6-45,-1-4-66,1 1-85,0 0-82,-1-1-94,2 2-102,-1-4-98,-1 3-125,0-5-557,1 1-1184,-1-5 525</inkml:trace>
  <inkml:trace contextRef="#ctx0" brushRef="#br0" timeOffset="76336.64">1419 3943 174,'0'0'299,"0"0"-1,0 0 3,3-5-2,-3 5 2,0 0 12,0 0-6,0 0 2,0 0-15,0 0-1,0 0-10,0 0-20,0 0-19,0 0-17,0 0-15,0 0-10,2 10-11,-3-2-6,1 2-10,0 6-10,-1 2-7,0 3-13,1 3-8,0-4-18,1 5-5,1-4-7,-2 2-11,6-1-3,-2 2-13,-1-2-5,0 1-5,4 0-9,-1-2-2,0-3-5,2 1-9,0-2-4,1-1-11,-1-4 7,2 1-3,-2-5-6,4 4 0,0-5 0,-1-3-3,1-2-1,0-2-2,1 0-1,1-2-1,4-2-5,-4-6-1,2-1 1,-3-3 4,-3 0-12,2-5 0,1 2 1,-3-4 6,-4 2-9,0-3-4,0-1 7,-3 0-5,1 2 1,-4 3 8,-1-4-10,1 7 1,-3-1 0,2 2 1,-1 3-2,-1 3-2,0 0 0,0 1-2,0 2 4,2 1-6,1 4 0,0 0-3,0 0 6,-13 13-4,12-5 4,0 3 0,1 5-3,0 0 5,2 5 4,2 0-5,0 0 4,4-1-3,0 1 1,0-1-1,2-3 5,3 2-3,-1-2 3,1-1 2,3-4-1,1-1 2,-2-4-3,4 2 3,-3-5 5,2-2-4,0 1 5,-1-6-2,0 0 4,-3-2 5,-3 1 2,-1-7 1,-1 0 2,-1 0 4,1 0 2,-2-9 1,-3-1-2,-2 0-4,-2-1 6,-1-3-11,0-2-3,-6-3-6,0-1 2,-3 0-6,2 9 2,-1 0 1,1-1-6,0 1-15,-1 4-10,3 1-28,-2 3-23,2-1-31,0 7-30,2-2-41,0 4-47,2-3-35,-1 3-63,2 0-56,-2 2-57,3 4-46,2-5-382,-2 5-929,7-1 410</inkml:trace>
  <inkml:trace contextRef="#ctx0" brushRef="#br0" timeOffset="76837.95">2011 3718 72,'1'-12'306,"0"3"8,4 1 8,-3-2 14,1 1 0,1 2 3,-1 1-19,3 1-17,-2 4-16,-4 1 4,10 6-3,-2 3 4,0 0-3,1 11-6,-3 3-9,7 8-3,-4-1-17,2 7-14,-1-2-15,-2 1-11,1 3-10,0 0-15,-1 0-16,-3 2-5,1-7-18,0 0-9,-1 4-16,0-3-6,3-4-11,-5-7-9,0-2-7,-1-1-13,2-2-11,-1 1 0,-1-7-8,2-1-7,-2-2 4,0-2-10,-1-2-4,1 0-5,1 0-4,-2-4 2,-1-2 1,0 0-17,0 0 14,15-14-11,-8 4-16,2-7-6,1 1-16,1-4 1,-1-2-14,4-2-6,-2-6-13,-2 8 2,1 1 4,0-2 5,-2 2-3,1 0 9,3 5 2,-9 2-3,3 4 3,0-1 4,-3 4 6,-1 0 4,1 1-7,-1 1 1,3 4 9,-2 0-3,-4 1-1,9 1 5,-5 5-4,0 0 5,0 1 1,1 2 7,0 6 5,1-3-1,-2 3 1,1 1-2,-2 0 2,3 5-4,0-2 11,-1 0-9,-2-5-1,4 5-1,-3-5-4,0 1 3,1-5-14,0 4-23,1-3-30,0-3-41,-1 1-43,-3-2-46,2-2-48,1-1-40,0 2-33,-1-3-42,-4-3-43,12 0-41,-7-3-376,4 3-887,-5-6 393</inkml:trace>
  <inkml:trace contextRef="#ctx0" brushRef="#br0" timeOffset="77230.95">2799 3865 319,'-7'-18'316,"1"3"-1,1 2 0,4-8 4,-3 9 0,0-2-12,0 1-20,1 3-19,2-5-29,-3 8-28,4-2-21,-1 3-14,1 0-24,1 0-21,-1 6-37,0-9-43,4 6-48,0 0-48,-4 3-38,4-3-48,-4 3-58,0 0-57,13 6-68,-10-3-187,1 1-543,2 1 240</inkml:trace>
  <inkml:trace contextRef="#ctx0" brushRef="#br0" timeOffset="77053.47">2769 4129 109,'3'-6'282,"1"2"1,-2 2 4,0-2 12,-2 4 0,0 0 20,1-4-4,-1 4 10,0 0 12,4 13 5,-4-4 6,-3 0-7,2 6-4,0 4-10,1 2-8,-4 1-21,1-1-25,2 0-26,1 1-20,0-1-24,0-1-23,0-3-18,1-2-9,4 3-33,-1-4 1,2 3-34,0-8-44,1-1-43,-1 0-47,1 0-64,-1-2-73,0-6-66,1 0-70,-1-2-82,3-7-81,-5 3-382,-1-7-936,1-2 415</inkml:trace>
  <inkml:trace contextRef="#ctx0" brushRef="#br0" timeOffset="77646.53">3078 3360 68,'0'0'329,"-3"-6"16,3 6 17,0-6 1,0 6 0,0 0-13,-4-6-23,4 6-22,0 0-10,0 0 7,0 0 2,7 18-4,-6-8-7,1 7-5,1 5-4,0 0-13,0-1 0,1 12-9,3 4-8,-3 2-16,1 4-12,1-6-8,0 3-15,2 3-18,-2-1-13,1 5-11,3 8-12,-4 3-10,-1-15-16,1-2-8,1 3-15,-2-1-8,-1 0-9,0 0-32,1-1-51,0-2 0,-1-5 0,0-1 0,-4 2 0,2-11 0,0-1 0,2 0 0,-3-9 0,5 1 0,-3-4 0,0-2 0,2-4 0,-1 3-93,1-7-116,-1 2-61,6-8-64,-1-4-56,2 0-41,-2-3-54,5-5-77,-2-1-342,1 0-977,-1-3 433</inkml:trace>
  <inkml:trace contextRef="#ctx0" brushRef="#br0" timeOffset="78078.68">3471 4233 101,'0'0'245,"4"6"10,-1-1 16,1-1 8,2-2 3,1 0 4,2 0-14,2 2-8,1-3-16,2 0-14,-2-1-17,6 3-13,-1-3-12,0-3-13,0 1-11,0-2-12,-4 0-16,2-1-14,3 1-12,-8-2-8,4 0-14,-3-2-4,1 1-13,-4-3-7,0 2-4,-2-2-8,1 0 3,-2-1-1,-4-1-10,2-1 1,-6 2 0,0-2-6,-2 1 8,-1 0 3,-3 1-4,0 3 7,-4-1 5,-3-1-1,-1 4 2,-2 3 5,-1 3 3,1 2 3,-8 2 5,2 6 4,5-1 3,-2 6 10,-1 3-3,4 2 2,0 1 9,3 6 7,3-6 3,1 8 6,3-8-6,4 2 15,0 2 2,4-3 8,2 2-5,4 2 3,0-3-6,6 5-3,-1-5 2,6 2-13,1-3-4,3-2-8,2 2-102,2-3-3,4-3 0,-2-3 0,3-3 0,-2 0 0,4-1 0,-6-6 0,3 0 0,-2-3 0,-5 0 0,6-6 0,-9 0 0,2 3-144,0-6-190,-3 2-75,0-3-98,0-1-117,-4 1-406,4-3-1114,-6-3 493</inkml:trace>
  <inkml:trace contextRef="#ctx0" brushRef="#br0" timeOffset="78841.85">4788 3701 104,'-1'-5'281,"1"5"11,0-8 7,-4 2 0,4 6 11,-4-3-3,4 3 9,-3-7-4,0 4-3,0 0 1,3 3-8,-9-3-1,9 3-9,-10 0-12,10 0-15,-9 6-13,3-1-19,-2 6-7,-3 4-20,0 1 5,3 5-15,-5 6-2,0 4-22,4 3 3,-4-1-10,3 3-3,0 1-5,0 5-23,2 1 2,2-1-14,-2 0 0,1 0-5,1 4-9,3-3-3,-1-3-6,0 3-13,2 1-9,-1-3-4,2 2-1,2 0-60,0-3-12,1 2 0,2-8 0,0 5 0,1-8 0,1-9 0,5 8 0,-6-8 0,3-1 0,2-3 0,3-1 0,-4-6 0,-1 1 0,5-2 0,-3-2 0,4-1 0,-4-6 0,1 0-198,-1-1-72,9-5-68,-10 1-58,5 0-61,-2-4-63,4-7-74,-1 4-309,2-5-979,-4 4 433</inkml:trace>
  <inkml:trace contextRef="#ctx0" brushRef="#br0" timeOffset="79202.13">5247 4314 102,'0'-2'359,"0"2"7,-5-6 3,2 3 14,-4 0-11,5 2-15,-5-1-12,7 2-14,-13 2-15,7-1-19,-1 1-12,1 2-17,-1 2-15,2 0-9,-1 4-15,-1-2-14,2 4-8,0 0-15,2 0-6,-1 1-12,1-1-9,3 3-11,0 1-7,0-1-7,-2 0-16,4-2-6,-2 2-10,3-3-14,-1 3-11,-1-3 2,3 2-14,-1 1-7,4-4-13,-4-1-1,3-2-4,-1 1-4,-1-4-21,4 0-21,0-2-27,1 3-29,-1-5-39,5-5-39,-4 4-42,3-3-48,-2-3-46,3-1-40,-5-4-34,3 1-42,0-5-35,2-1-42,-5-2-289,-5-1-814,7-1 361</inkml:trace>
  <inkml:trace contextRef="#ctx0" brushRef="#br0" timeOffset="79439.34">5253 4028 109,'-5'-8'306,"-1"-3"21,3 4 15,-2-8 21,2 10 15,-1-7 1,0 2-5,0 1-10,0 2-9,2 1-21,1 0-17,-2 0-15,0 0-22,1 3-22,2 3-16,0-6-36,0 6-19,-3-6-23,3 6-12,0 0-18,0 0-18,0 0-23,0 0-41,0 0-47,0 0-53,0 0-60,17 7-66,-12-2-53,2 1-55,2 4-71,-1-4-67,-1 3-335,2-1-817,2 1 362</inkml:trace>
  <inkml:trace contextRef="#ctx0" brushRef="#br0" timeOffset="81183.48">6419 4446 124,'5'-3'245,"-5"3"2,0 0 0,0 0-13,0 0-10,2-3-9,-2 3-9,0 0-14,0 0-5,0 0-5,0 0-1,0 0-10,9 3-1,-9-3-5,0 0-9,0 0-5,2 3-8,-2-3-12,0 0-2,0 0-11,3 3 1,-3-3-4,0 0-2,0 0-4,0 0-1,0 6-1,0-6-1,0 0-7,-3 10 9,1-6-3,1-2 2,-4 3-6,0 2-4,3-4-5,-5 3-4,-2 3-9,-5 3-6,-1 0-7,0 1-8,-6 4-4,4-5-4,-1 4-4,-3 0-5,1-3-2,4-1-3,0 0-2,0 0-7,2-2-2,5-2-1,1 0-6,-1-2 2,0 0-3,3-1-1,3-2 0,-3 0-2,1 0 0,2-2-1,3 4 0,0-5-4,-7 2 3,7-2-5,0 0 2,0 0-5,-4 4 0,4-4 1,0 0 0,-2 2-2,2-2 0,0 0 0,0 0-1,6 8 2,-2-6-3,-1 4-1,0-2 2,2 2-1,1 3 2,-1-3-3,0 5 3,5-3 2,-3 2 2,2 0 3,1 0 6,-1-1 3,1 1 3,3 3 6,-3 0 8,5 0-2,-4 0 6,0-2 2,-2-1-2,2 5 5,4-2-2,-6-2 0,2 4-6,-2-5 1,-1 2-2,0-1-3,-2 1-2,2-4-3,-3 4-3,0-3-5,-1-5 3,-1 6-6,1-3-2,-1-3 1,1 1-2,-2 0 0,1 0-3,-1-3-5,0 3-9,-2-5-23,5 3-31,-5-3-57,0 0-60,0 0-64,0 0-79,0 0-76,6-9-96,-6 9-386,-1-11-948,1 6 420</inkml:trace>
  <inkml:trace contextRef="#ctx0" brushRef="#br0" timeOffset="81786.98">6626 4746 16,'-10'5'287,"3"-1"-4,2-2 0,-3 1 0,5-2 6,3-1 14,-7 5-9,3-5-9,4 0-12,-4 5-9,4-5-5,-2 5-1,2-1-1,3 4 1,0-5-2,2 3-5,1 2-8,4 0-11,-2-5-10,2 6-12,1 0-20,0-5-2,6 2-23,-7 0-5,2-1-16,1 0-15,4 1-14,-4-3-9,1-1-12,0 1-13,4-2-5,-5 1-31,2-4-33,-3 1-45,1-2-50,0 3-59,-1-2-64,1-1-59,-2 2-64,2 1-75,-1-3-81,-3 0-326,1-1-878,-2 3 388</inkml:trace>
  <inkml:trace contextRef="#ctx0" brushRef="#br0" timeOffset="81551.93">6648 4597 50,'-11'-3'383,"11"3"-6,-5-5 9,5 5 8,-3-3 3,3 3-19,0 0-23,0 0-26,0 0-26,0 0-17,0 0-13,0 0-6,3 16-5,0-13-11,3 3-5,1 1-17,-1-1-10,4 0-19,0-3-8,1 1-16,-1 1-11,2 0-11,1-4-15,0 2-15,0-2-9,3 2-12,-4-3-6,0 2-12,3-1-10,-3-1-10,0-1-7,0 2-17,0-2-24,-3-1-31,1 2-45,-5-3-39,0 2-46,3 1-47,-6-3-38,4-1-45,-6 4-40,0 0-39,0 0-46,0 0-44,0 0-337,-18-1-843,8 1 374</inkml:trace>
  <inkml:trace contextRef="#ctx0" brushRef="#br0" timeOffset="82416.92">7180 4501 288,'0'0'277,"-3"-5"1,3 5 9,0 0 12,0 0 2,0 0 10,0 0-7,-4 12-9,4-3-4,0-1-12,0 6-1,0-3-2,0 10-8,-2 0-9,2 1-16,-4-3 11,0 5-15,1 0-21,1-2-20,0-1-10,-2 1-16,1-1-5,-1 0-23,0-5-5,1-1-9,3 1-13,-3-5-5,0 2-11,3-3-9,-3-4-5,0 2-12,2-1-6,-2-1-2,3 0 1,0-6-14,-2 5-4,2-5-4,0 4-4,0-4-3,0 0-8,0 0-6,0 0 8,2-18-18,-2 10 8,3-6-6,1 2-6,2-9-11,-2-1-7,4 0-9,1-6-13,-2-8-8,3 6-5,0-4-3,3 1 7,-3 2 2,1 2 1,-1 6 3,7-2 3,-7 7 1,1-3 5,-1 5 3,1-1-2,0 6 4,4-3 2,-5 8-1,2-3 1,-3 3 3,3 4 0,-2 0 0,1 4 3,3 0 2,-4 3 2,2 3 2,-3 3 4,1 5 4,0 0 5,-1 1 4,-2-1 15,-1 5 1,1 3 4,-5 1 10,1 1 8,3 5 4,-3 1 6,0-8-5,-3-1 3,0-1 0,-3 3-2,2-3-8,-1-2 4,1 2-7,-1-7-6,-1 1-4,0-3-2,1 4-2,-2-4-8,-1-1-14,1 1-45,-1-1-44,1-1-48,-1 0-54,1-3-64,0-2-73,0 0-75,-3 0-89,5-1-94,-1-4-330,3-1-980,0 0 435</inkml:trace>
  <inkml:trace contextRef="#ctx0" brushRef="#br0" timeOffset="83467.42">7707 3707 171,'-3'-7'294,"0"-2"9,0 3 3,1 1 2,1-1 6,-3 1 3,3 2 0,1 3-5,-2-9-19,0 6-19,2 3-19,-1-6-22,1 6-16,0 0-8,0 0-1,0 0-6,6 18 1,-1-5-12,5 4-7,-1 5-8,4 9-4,2-4-30,-1 7-2,2 0 7,0 2-18,3 1-5,-3 5-6,10 8-2,-3 2-4,0-1-12,-8-10 0,6 17-3,-2-5-5,-3 1-5,0 0-11,0 10 5,-1-2-3,-5 0-5,0-1-15,-6-3 3,7-3-7,-10-11-18,3 1 10,-4 1-6,0-3 4,-4-1-12,3-5-4,-4-2 2,-2-1-13,-1-3 2,4-9-6,-3 0-8,1-1-39,-3-4-33,2-2-49,-2-5-63,2 0-76,2-4-85,-3-5-100,2-1-114,-2 0-408,3-4-1042,2-5 461</inkml:trace>
  <inkml:trace contextRef="#ctx0" brushRef="#br0" timeOffset="84575.73">9325 4539 354,'0'0'341,"0"0"-10,0 0 2,0 0 3,0 0 0,-3 15-2,0-10-6,3-2-10,-4 4-15,0 1-4,1-2-16,-3 4-9,0-1-7,-7 5-14,10-3-13,-11 5-14,-1-1-11,2-1-20,-2-1-14,-2-1-12,-3-1-15,-2 3-13,2-6-11,1 1-12,-2 1-13,-3-4-9,-3-1-16,8 1-1,-1-6-9,4 1-7,-2-2 0,6 1-14,-1-5-12,3 1 2,0-1-1,5-1 7,-2-3-15,1-1-13,2-3 1,0 1-3,4-3-6,0-3-10,3-3-1,3 0-1,3 2-3,2-3-2,4-5-1,6 0-1,-1 2-2,5 2-4,-1 2 11,3 0-7,-2-1-3,3-1-18,1-2 2,1 3 0,-4 0 5,-1-4 1,2 3 2,-5 0 1,-2 0 1,-3-1 0,-2-4 1,-1-2 3,-8 8-8,1-9 2,-3 0 1,-3-2 0,-2 2 2,-3 6 5,-1-8 0,-3 1 2,0 9-4,-1 4 4,1-2 0,-4 0 0,1 1 2,-6-1 1,6 5 6,-3 2-5,1-1 1,-2 1-1,4 9 1,-2-1 0,2 1 3,1 2-4,-1 3 2,1 3 2,-1 2 1,2 6 3,1 9 6,0 2 6,2 6 8,1 8 5,5 3-2,0 5 7,1 15 2,0-2 8,1-11 3,-1 12-1,0-15-4,3-1 0,-4 4 3,1-3 5,1-1-4,-2-3-2,1-1-3,-1 0-5,0 0 11,0-5-8,-1 0-6,-2-2 2,3-8-9,-4 2-1,4-3-1,-4-2 8,3-5-9,-1 0-6,0 4 10,1-7-10,-2 3-4,1-1 0,-1-4 2,0 3-13,3-5-9,-1 0-17,0 1-23,1-3-29,-1 0-22,1-1-31,2 1-25,-2 2-30,3-2-31,-1-4-35,4 4-33,-1 0-37,0-2-47,0 1-40,4 1-65,-1-2-258,3 1-794,0 0 351</inkml:trace>
  <inkml:trace contextRef="#ctx0" brushRef="#br0" timeOffset="85443.95">10115 4599 188,'0'-10'306,"3"1"10,-3 2 10,-3-4-5,0 5 3,3 4-7,-4-5 4,2 1-12,-1 4-10,0-2-12,3 4-10,-10-2-10,3 2-6,7 0-7,-13 5-9,3-3-6,2 5-11,-2 8-2,0 3-2,-4-2-9,5-1-17,-2 4-4,-2-1-4,4 3-7,-5-2-9,5 2-12,-4 7-14,4-7-26,-2 9 9,1-10-10,-1 1-7,1-1-16,-2 0-5,0 1-2,-2-4-18,0-1-3,-3 0-8,3-4-3,-5 0-6,3 1-3,0-8-5,-3-1-35,3-2-10,-2-2 0,0-5 0,1-1 0,1-7 0,2 1 0,1-4 0,5-2 0,-2-3-15,2-4-53,6-10-9,-3-2-6,2 3-9,2-4-1,6-1-3,1 2 0,2 2 3,5 0 1,-2 1 10,6 1 3,-3 8 5,4-3 7,1 6 11,3-1 4,-3-1 4,1 4 6,-1 8 4,3-6 3,-2 0 4,-2 6-18,4-3 5,-1 5 4,-4-2 6,1 0 4,0-1 2,1 1 3,-2-3 1,-2 5 3,-2-5 3,-1-2 1,1 1 2,-4-4-1,1-1-4,-1-2 1,-3-8-10,0 0 1,-5-1 3,3-3-2,-6 1-1,0 1 7,-4-1 1,2-2 4,-8-1 0,4 10 4,-3-7 1,-2 0 3,-2 3-6,4 3 5,0 7 3,-1 2 3,1-3 4,-1 6 4,-2 0 4,1 4 3,5 1-2,-1 3 1,0-1 6,0 3-6,-2 3-2,3 1 2,2 4-1,-5 2 2,0 4 6,4 7 10,-2 5 2,2 14 10,-2 3 3,4 2 8,0 0 10,5 7 7,-3 12 5,0 3 3,3-2 4,6 1-1,-9-1 4,6-1-1,2-13 6,-1 2-4,1 13-5,2-15 1,-2-1 6,6 14-5,-4 0 5,6 1-16,-6-14-6,-1-2-2,3 13-14,-1-13 2,1-1-3,-6 3-7,5-4-6,-3 1-11,2 0 4,-4-1-11,-1-7-8,2 4-24,-2-3-25,1-1-24,-3-12-21,0 1-25,0-4-34,2 2-38,-2-7-45,0 1-56,2-7-61,-4 2-63,4-2-71,-1-4-84,2 1-297,1-5-932,-4 0 413</inkml:trace>
  <inkml:trace contextRef="#ctx0" brushRef="#br0" timeOffset="88148.03">11166 4345 33,'0'0'319,"0"0"-6,0 0 5,0 0 6,0 0-6,0 0-8,0 0-4,0 0-20,0 0-12,-10 0-6,10 0-23,-5 3-10,3-1-11,2-2-8,-8 10-21,3-3-4,-1 2-8,-2 1-12,2 4-9,-1 2-5,-5 4-8,3-1-8,-4 2-10,3 5-6,-1 7-8,-1-1-8,0-2-8,2-6-7,2 4-11,-1-5-6,-2 6-7,2-8-5,0 1-9,2-1-5,1-4-3,-1 0-9,0-3-5,0 1-1,4-2 1,-3-4-8,2 1 1,-1-1-4,4-3-2,-1-1 3,1-2-1,-1 0-2,2-3-3,0 0 0,0 0-1,0 0-4,1-21-4,3 6 2,1-6-9,4-9-9,1-2-8,3-5-10,-2-6-5,4 4-5,-2-5-8,3 5-7,0-4 2,7-10-2,-7 12 7,2 1 3,1 1 1,-2 2 6,2 3 4,-2 1 0,-2 5 3,1 3 2,-4 4 2,1 5 3,-1-1 4,1 4 1,-5 5 0,-3 0 2,0 3-1,0 2-2,0-1 2,-1 4 1,-4 0 4,4 6 0,1 2 0,-3 4 2,0 5 6,0 8 4,-2 0 8,0 8 8,2 3 6,-4 4 17,-2 0-5,2-1 7,0 3 0,-3 1 3,1 1-3,2-1 2,-3-6-6,3 7 0,-1-6-4,-1-1-2,4-4-5,0-1-4,0-8-3,0 0-1,0-1 0,0-3-5,0-5-7,3 0-17,-2-1-27,1-2-23,-2-5-32,3 1-35,-3 0-29,3-3-36,-1-1-34,0 0-23,0-1-29,-2-3-44,0 0-51,0 0-41,0 0-305,0-13-775,-4 4 343</inkml:trace>
  <inkml:trace contextRef="#ctx0" brushRef="#br0" timeOffset="88397.58">10940 4648 39,'-3'-5'249,"3"5"6,-6-6 10,6 5 13,0 1-5,0 0 1,0 0 7,9-11 3,-2 10 0,4 0-1,0-4-4,-1 4-4,2 1-10,5-1-9,-2 1-13,4 1-21,-3 3-21,-1-1-13,5-4-20,-2 1-14,1 0-21,-1-5-11,0 8-11,3-3-14,1 0-13,-5-3-25,4 2-27,-3 0-36,1-1-37,-1 0-38,3-2-48,-3 0-40,3 2-41,-1 2-44,-8-5-56,4 1-52,1 3-325,0-2-742,-4 0 329</inkml:trace>
  <inkml:trace contextRef="#ctx0" brushRef="#br0" timeOffset="88964.67">11938 4145 194,'0'-5'354,"0"-3"17,0-1 16,-2 2 7,0-2-10,-2-1-6,0 1-16,0-3-16,0 6-14,-2-4-16,1-1-14,-1 5-15,-1-5-15,2 3-14,-3-4-25,2 6-18,-3-2-18,3 0-14,-2 2-19,2 3-10,0-3-17,0 2-17,2 2-13,-3-1-7,0 2-11,1 5-10,-3-3 4,5 0-18,-5 9-7,0-7-8,1 6-8,0 4-3,-2-1-1,0 3-4,2 1-7,-2 5 1,1-3-8,0 1 5,4-1 0,-2 3 1,2 3 5,-1-4 5,1 1-2,0 1 1,2 1 9,0 0-5,3 0-1,-1-2-5,1 1 18,0 3-23,0-4 1,1 2 4,-1-1-4,2 0 1,-1 1-4,-1 1 8,0-1-8,0-1 4,-1 1 7,-1-2-12,-1 1 2,-3 1 12,0-2-18,1 0-7,1 0 18,-1 1-10,-5-1 2,1 0-7,0 4-1,0-6-4,3 3 6,-2-5-12,3-1-6,0-4 0,1 4 0,-2-2 0,3-1 0,1 0 0,1-2 0,0 1 0,1 0 0,1-3 0,3-3 0,-1 0 0,3 4 0,-1-6 0,4 2 0,-1 0 0,2-3 0,0 0 0,-1 0 0,4-1 0,-4-1-68,2-1-32,1 0-26,1 0-33,-2-1-34,1-1-43,5-1-51,-4-2-38,-1-1-30,2 2-38,-5 1-38,5-5-40,-7 1-371,5 0-911,-3 2 404</inkml:trace>
  <inkml:trace contextRef="#ctx0" brushRef="#br0" timeOffset="89249.97">12026 4617 177,'2'-5'312,"-2"1"8,0 4 14,2-4 16,-2 4-11,0 0-12,0 0-3,0 0-6,0 0-5,0 0 5,0 0-6,0 0-5,0 20-5,-2-8-15,2 0-12,-2-3-21,0 3-20,-1 0-17,1 2-20,-1-1-20,2 1-16,0-2-15,-1 3-15,0-4-14,0 1-4,2 2-6,-1-5-19,-1 6-17,2-9-17,-2 3-22,1 1-30,1-3-29,0-1-34,0-1-39,0 1-44,0-2-26,0-4-42,3 6-31,-3-6-40,3 2-43,-3-2-62,0 0-51,10-9-332,-7 2-834,0 0 368</inkml:trace>
  <inkml:trace contextRef="#ctx0" brushRef="#br0" timeOffset="89440.7">12071 4425 235,'0'-13'276,"0"-2"9,4 3 11,-4-3 8,3 1-14,-3 1-9,5 3-15,-2-2-19,2 0-16,-3-1-23,0 4-17,2 3-10,0-2-33,-3 1-12,1 1-17,-1 4-10,6-3-35,-5 2-37,-2 3-42,5 0-38,-5 0-45,0 0-53,7 4-50,-7-4-57,5 6-285,-4-1-578,3-1 255</inkml:trace>
  <inkml:trace contextRef="#ctx0" brushRef="#br0" timeOffset="90046.35">12305 4084 102,'-4'-8'320,"1"2"10,0 0 10,-1 0 1,4-1-19,-5 1-4,5 2-32,0 4-12,3-7-33,1 3-14,-4 4-13,11-2-2,-4 4-9,3 0-18,2-1-7,3 5-14,4 0-10,-4-2-10,4 2-12,-4 3-15,3 0-8,-2-1-11,-1 2-7,0 2-7,1-2-6,-3 1-9,-3-1-7,-1-1-4,0 3-9,1-2-4,-4 2-2,1 3-6,-1-3-2,0 4-4,-4-1-3,2 0-5,0 0 4,-4 1-7,3-1-3,-2 0 1,-2 1-1,1-1-1,0-1-2,-3 2 0,2 0-4,-2 1 3,-1 3-2,3-1 2,-2-2-1,1 2 5,0-1-1,-3 3-1,4 1-2,1 3 0,-3-2 0,3 2 0,0 5 0,-4-8 1,4 6 0,0 2 2,0 1-4,0 2 4,0-2-1,3-6 2,-2 0 0,2 8 5,-3-10 10,1 2-4,2 2 3,-1-1 1,-2-2 0,0 1-2,0-1 2,0-3-4,-2 0 2,-1 1-3,2-1-2,1-2-1,-3-3-3,2 1-1,-2-7 4,0 5-2,1-5 4,-2 2-2,-1-2 4,1-3 3,0 1 3,0 0 3,-2-2 13,-2 1-2,0-1-3,-3-3 8,2 0-5,-2 2-6,0-4-2,-1 2-6,0-6-3,-1 3-2,2-3 7,-1 2-11,0-1-5,2-1 0,-2 0 0,4 0-4,-1 0-6,3-1-11,0-1-13,-1 1-21,3 1-32,0-2-37,0 1-52,1-1-56,3 0-64,0 5-64,-5-7-76,7 2-82,-2 5-380,3-9-952,-3 9 422</inkml:trace>
  <inkml:trace contextRef="#ctx0" brushRef="#br0" timeOffset="92700.03">12993 4766 224,'-5'-1'290,"5"1"1,-13 0 4,9 0-7,-1-4-2,5 4-6,0 0-1,-9 0-12,9 0-5,0 0-9,-6-1-4,6 1-19,0 0 4,0 0-1,0 0-2,0 0 1,0 0-1,20 6-8,-9-1-3,0-2-5,0 3-12,2-2-9,5 3-11,0-6-12,2 2-11,-2 1-8,10 1-12,-7-2-16,6-2-22,0 4 3,2-5-1,-4 3-18,2-3-5,0 3-12,2 0-4,-4-2-8,-5-1-3,2 2-8,-6 1-8,4-3 2,1 0-5,-4 0-8,-2 1 3,-1 2-6,-2-1-2,0 0-5,-2 0-1,1-2-12,-2 0-6,0 3-9,-1-2-14,-1 1-25,-3-2-17,-4 0-27,10 0-24,-6 0-26,-4 0-29,0 0-29,6 2-26,-6-2-28,0 0-23,0 0-21,7 2-32,-7-2-32,0 0-49,0 0-355,0 0-831,0 0 368</inkml:trace>
  <inkml:trace contextRef="#ctx0" brushRef="#br0" timeOffset="92285.11">13022 4480 187,'-8'-4'227,"8"4"9,-5-5 0,1 4-3,4 1 2,0 0-4,-5-3-1,5 3-1,0 0-3,0 0-2,-7-3 2,7 3-1,0 0-11,0 0-6,0 0 0,0 0-10,0 0-1,0 0-14,0 0 0,0 0-6,0 0 4,0 0-4,19 5 21,-10 0-8,2-2-6,5 1-10,2 1-8,7 1-14,3 0-10,2-2-9,5 2-14,-4-1-9,3-1-13,1-2-8,1 4-13,-3-2-8,2 0-1,-3 3-6,-3-3-7,0-2-8,0 6-12,-4-3 5,-6-2 0,-3 1-8,2-1-3,-1 1 9,-4 0-14,3-1 10,-7 0-21,-1 0 10,1 0-11,-3 0-7,2-2-8,0 0-10,-2 2-18,0-3-12,1 5-15,-4-5-21,2 2-24,-1-1-22,-4-1-22,4 3-32,-4-3-28,0 0-26,0 0-20,5 4-25,-5-4-41,0 0-34,0 0-48,-13 9-343,5-6-807,-2-2 357</inkml:trace>
  <inkml:trace contextRef="#ctx0" brushRef="#br0" timeOffset="93220.56">13435 3997 152,'-1'-6'298,"1"2"-2,-2 0-3,2 4-14,0-6-11,0 6-13,0 0-13,-2-6-20,2 6-10,0 0 9,0 0-2,0 0 6,-3 16 13,0-6-6,2 2 3,1 2-2,-3 2-4,2-1-2,-4 7-4,4-1-1,-2 0-8,-1 4-10,-1-3-6,2 5-11,-4-4-10,0 10-4,-1-3-9,1 4-11,-3-3-6,1-2-8,-1 5-14,2 4-5,1-2-9,-6 1-6,3-4-17,-3 6-3,5-3-5,-3 3-11,1-3-4,-1-2 5,2-2-25,0 0 0,1 2 0,0-12-14,3 1-2,1 2 1,-2-4-3,1-2-3,-2 2 5,4-2-10,0-4 0,0-4-2,0 5 0,2-6-5,0 2 12,-1-5-17,0 1-2,-1 2-5,1-5-13,2 1-10,0-2-18,0-4-10,-1 9-19,1-7-16,0-2-14,-2 6-25,2-6-21,0 4-26,0-4-28,0 0-26,2 5-30,-2-5-29,0 0-23,0 0-23,0 0-29,3 4-37,-3-4-34,0 0-320,0 0-811,0 0 359</inkml:trace>
  <inkml:trace contextRef="#ctx0" brushRef="#br0" timeOffset="94550.57">14007 4343 98,'0'0'258,"0"0"8,0 0-9,0 0-1,0 0 0,0 0-6,16-8 10,-16 8-3,6-2 1,-3-1 1,-3 3 10,6-2-3,-6 2-2,4-1-5,-4 1-11,8-3-13,-8 3-15,0 0-13,5-1-16,-5 1-8,0 0-12,5 6-7,-3-2-6,-2-4-12,5 6-3,-3 3-8,6 1-8,-5 2-6,1 4-7,-1 1-3,1 2-8,0 5-3,0-1-1,1 9-8,-2 1-5,-2-8-5,3 9-9,-2-3-2,-1-6-3,1 0-7,0-2-7,-2 2-5,0-2-3,2-2-11,-2 1 5,0-6 2,0-1-4,0 2-6,0-3 1,0 1-3,2-6-8,-2 0-2,0-1-2,-2-1-1,2 1 0,2-2-5,-2 0 4,1-1-1,-1 1-3,1-3 9,-1-3-9,3 6-2,-3-6-4,0 6 2,0-6 1,0 6-8,0-6 10,2 4-7,-2 2-5,0-6 5,0 0-2,0 3 1,0-3 7,0 0-11,4 5 3,-4-5 11,0 4-10,0-4-5,0 0 7,0 0 2,0 0-2,0 0-2,0 0-1,0 0 2,0 0 0,0 0-3,10-6 3,-10 6-12,6-6 8,-6 6 2,6-4-4,-6 2 3,4-2-6,-2-1-3,2 2 0,-1-1-2,0-1-3,0 1 3,1-1 4,3-1-5,1-1 1,-7-2-2,7 0 2,2 1-2,-3-3 8,-1-1-5,2-1 3,1 0 5,0-4-8,3-3 4,-4 1 0,3 4 3,0-7-5,2-8 3,2 4 1,1-1-6,-4 0 5,5-1-2,-1 3 8,-1-1-6,4 0 7,-6 6-10,0 2 4,7-5 5,-7 5-4,5-3-2,-3 2 1,6-4-3,-3 1 9,4 3-6,-9 3 3,6-5 0,-4 5 3,0 2 0,-1-1-3,0 2 2,-2-4-5,-1 4 1,0 4 6,0-4-8,-2 7 12,-2-4-10,3 2 2,-4 5 1,-1-3-1,1 0-3,-1 0 2,-1 3 2,1-2-2,-3 3-1,0-3 5,-2 5-1,5-4-4,-5 4 3,4-2-10,-4 2-2,3-3-12,-3 3-11,0 0-10,0 0-11,0 0-9,0 0-13,0 0-11,0 0-23,-1 11-24,1-11-39,-6 11-33,3-7-42,1 0-46,-2 2-49,-1 3-71,1-3-81,-2 0-297,-1 0-860,1-2 381</inkml:trace>
  <inkml:trace contextRef="#ctx0" brushRef="#br0" timeOffset="-124646.15">10868 3555 191,'-5'-6'191,"-1"1"-2,4 1-12,-3 2-5,1-2-8,-1 2-9,5 2-9,-5-5-12,0 5-16,5 0-13,0 0-11,0 0-7,-9 7-3,6 0-3,0 7-4,-3 2-1,1 9-2,0-2-6,-4 10-3,3 3-2,0-3-5,-2 4-3,0 3-2,-1 2 3,1 3-5,-1 13-1,-3-3 4,2 8-2,5-5 4,1 3-1,3 0-6,-2-2-1,3 1 1,4 8-7,0-4-4,1-6 2,3 4-4,0-2-5,0-2-5,-3-12-2,8 12 8,-7-15-11,3-2-2,2 1 1,-1-3-5,2-1 0,-1-5 8,0-2-15,-2-2-1,3-8 2,-1 1-8,4-1-18,-5-1-29,-1-5-28,5-3-35,-1 1-42,-1-7-53,-2-1-45,1-5-210,0-1-498,2-3 220</inkml:trace>
  <inkml:trace contextRef="#ctx0" brushRef="#br0" timeOffset="-123546.78">14710 3535 42,'-3'-2'167,"-1"-2"-2,2 1 2,-2-2-5,2 0-5,-3 0-9,2-1-10,-2 2-12,4 0-4,-6-2-13,4 4-2,0-3-4,3 5-9,-2-6-4,2 6-5,-7-4-8,7 0-5,0 4-9,0 0-8,0 0-5,0 0-4,0 0-4,0 0-6,0 0-2,18 7-4,-7-4 1,0 6-1,5 0-1,2 3 1,4 4 3,-1 6-2,2 1 0,3 8 6,-3-4-9,1-2 0,-1 6 1,1 2 7,-1 4-2,-3 1 2,9 11 0,-3-1-2,-1 5 0,-7-14 1,5 12-3,-9-11-2,1 0 0,4 18 1,-7-15-5,0-3 5,1 5 0,-5-1-2,-1 16 1,0 2 4,-3-4 7,2-12-3,-6 1-4,-1 11 1,-4-2 3,2-12-16,-1 1 8,-2-2 2,-1 2-9,1-2 1,0-4-5,-2 2-1,-1-1 1,2-6-2,-1 0-3,-1-4-1,1-6-2,1-3-3,-1 1 0,2-3 1,-3-1-1,2 3-5,0-8 2,1 2-2,-1-3-22,1-4-24,0 0-36,1-3-41,0-1-57,0-1-60,-3 0-292,3-5-572,-1-2 254</inkml:trace>
  <inkml:trace contextRef="#ctx0" brushRef="#br0" timeOffset="99944.45">5584 5657 82,'0'0'326,"0"0"-2,0 0 1,1-9 8,-1 9-3,0 0 10,0-6-9,0 6-13,0 0-14,0 0-23,0 0-14,0 0-13,0 0-18,0 0-13,0 0-13,0 0-9,0 0-4,0 0-6,-4 15 27,0-8-10,2 1-2,-2 2-7,2 5-6,-5 1-7,1 2-7,3 3-19,-2-1 0,-4 3-9,0 1-9,3-1-9,-4 1-4,6 0-12,0 0-8,0-2-4,-1-1-9,1 0-5,2-2-4,0 6-10,2-11-5,0-1-1,2 2-42,0-3-29,2-2 0,3-1 0,-3-2 0,4-1 0,0-1 0,2-5 0,3 2 0,2-2 0,4-2 0,-2-2 0,2-2 0,0-3 0,0-2 0,0 0 0,0-2 0,-6-2 0,3 4-150,2-4-97,-6-3-59,4 1-54,-6 0-61,-4 5-71,5-6-77,-7 0-372,1 4-1020,-1-7 451</inkml:trace>
  <inkml:trace contextRef="#ctx0" brushRef="#br0" timeOffset="101281.7">6085 5714 99,'-9'-7'332,"0"3"0,1-2 0,4 2 10,-4 3-1,3-4-17,0 3-5,2-3-20,0 1-21,3 4-26,0 0-25,-1-4-19,1 4-17,7-2-14,-7 2-15,12-3-13,-2 3-14,-2 0-7,3 3-14,-2-3-3,2 0-19,-2 0-4,3 2-7,-2-2-4,-7 0-5,3 3 1,1-2-2,-7-1 0,7 0 2,-2 3 1,-5-3-2,0 0-5,0 0-5,0 0-3,0 0-5,-8 7-6,-3-6-1,3 3-6,2-1-2,-8 0 0,-3 6-4,4 0 0,-4-2 3,0 1 1,1-1 4,-1 5 2,2-5 2,-1 1 0,-1 5 4,3-4 3,4 0 5,1 3 6,0-5-2,1 4 4,1-4 3,2 3 11,0 1-6,4-2 4,-3 4-1,4-5 2,1 6 7,2-3 0,-2 1-1,4 1 4,0 1-13,1-1 10,3-1-17,0 4 2,0-4-18,1 3 12,-1-6-17,2 3 5,-2-3-45,0 4-9,0-6 0,0 1 0,0 2 0,2-5 0,-4 4 0,1-3 0,1-1 0,-1 0-29,1-3-145,1 2-66,-1-4-78,1 0-79,3 0-87,-3 0-85,-1 0-428,0 0-1080,5 0 478</inkml:trace>
  <inkml:trace contextRef="#ctx0" brushRef="#br0" timeOffset="100767.57">6067 5854 21,'0'0'364,"0"0"15,-3 5 13,3-5 16,0 0 4,0 0-1,0 0-18,0 0-23,0 0-24,0 0-26,0 0-15,8 3-11,-4-3-13,2 4-4,3-1-11,2 0-17,3 0-12,6-1 0,1 4-34,5-2-13,2 2-16,-2-1-13,0 5-22,1-4-12,2 0-16,-2 1-4,-6-4-14,5 5-4,1-2-15,-6-2-6,-3 0-5,2-1-13,-2 4-25,0-1-11,-5-2-21,-2-2-16,0 0-15,1 0-15,-1 3-19,-6-3-8,4 0-14,-3-1-11,-3 0-16,-3-1-20,10 0-28,-10 0-40,6-4-34,-5 1-37,-1 3-39,0-8-42,0 2-51,-1-1-60,-2 0-271,-2 0-802,1-4 354</inkml:trace>
  <inkml:trace contextRef="#ctx0" brushRef="#br0" timeOffset="101701.62">7151 5719 362,'0'-6'392,"0"1"-10,-3 0 13,-1 3 17,0-2 4,1 0-5,-3 2-16,0-1-2,6 3-33,-12 0-21,10 4-36,-6-2-29,0 3-10,2 4-18,0-2-13,0 2-19,-3 3-18,3 2-14,1-1-8,0 8-14,0-1-16,-1 1-6,1 4-5,4-4-12,1 4-4,-1-3-12,1 1-3,-1 2-3,4-2-7,-4-3-8,4 3-5,1-4-7,-2-4-6,1 1-6,2-3-7,0 0-20,0-5 14,1 1-12,3 0-2,-3-3-1,0-4-12,4 0-28,2 0-32,-4-4-41,2 0-37,3-2-49,-4 0-52,2-6-60,6-1-63,-5-1-62,-2-3-62,2-4-68,-5 3-385,3-2-995,-6 0 441</inkml:trace>
  <inkml:trace contextRef="#ctx0" brushRef="#br0" timeOffset="101926.55">7213 5453 297,'-5'-21'363,"1"1"-19,3 7-7,-1-7 7,-2 5 12,4 2 21,-2 1 0,2 1-6,0 1-18,0 4-22,0 1-26,0-3-30,0 5-28,0 3-26,0-6-23,0 6-22,0 0-14,0 0-16,0 0-16,0 0-13,6 12-36,-3-6-40,0 1-43,-3 2-56,2 3-54,4-1-68,-4 4-56,3 2-66,-1-4-73,4 6-86,-1-2-244,-1 4-762,3-3 338</inkml:trace>
  <inkml:trace contextRef="#ctx0" brushRef="#br0" timeOffset="102236.9">7478 5929 286,'0'6'347,"0"0"17,3 1 24,-2-1 8,2 1 2,-2 0-4,3 1-14,-2-1-13,2-1-11,3 0-14,-3-4-8,4 2-18,-2 1-12,6-2-22,0 1-22,2-4-22,3 2-23,1-4-19,0 2-13,1-4-19,-4 4-15,5-3-17,-1 0-11,0 0-12,0 0-13,-4 3-12,2-3-6,1-2-10,-6 5-2,2 0 4,-3-2-26,0-2-6,5 3-24,-5 1-19,1-2-28,-4 2-24,1-4-24,-3 4-27,2-1-27,-8 1-30,12 1-33,-7-2-25,2 0-48,-5-1-28,-2 2-46,8-4-49,-3 2-46,-5 2-365,0-9-870,0 3 385</inkml:trace>
  <inkml:trace contextRef="#ctx0" brushRef="#br0" timeOffset="102565.4">7783 5802 192,'0'0'322,"-5"-1"10,5 1 16,0 0 12,-10 3 8,6 0-1,1-2-5,-1 2-7,0 3-7,2 0-3,1 0-2,1-1-12,-3 5-10,0-1 8,3-1-18,-2 2-16,2 2-16,-1 1-17,1-1-18,1 0-22,-1 3-13,2-2-23,-2 1-15,3 0-18,0 4-13,-3-6-19,1 4-10,1 1-11,0-3-27,0-1 9,0 3-7,-2-1-2,0-3-19,0 2-47,0-2-7,0-1 0,0-1 0,0-1-23,-2 0-59,0 2-27,0-5-41,2 2-35,0-1-44,-3-5-42,3-2-46,0 9-43,0-9-52,0 6-59,0-6-69,0 0-301,0 0-910,0 0 403</inkml:trace>
  <inkml:trace contextRef="#ctx0" brushRef="#br0" timeOffset="103471.2">8091 6269 202,'-5'1'314,"5"-1"4,0 0 2,-3 2 6,3-2-4,0 0 1,0 0 5,0 0-19,0 0-5,0 0-7,0 0 0,8 6-7,-8-6-11,9 3-13,-2-6-11,-7 3-12,13 0-16,-4-1-10,-1 1-17,1 0-14,1 1-14,2-2-12,-3 1-12,4-1-12,-3 0-15,4-2 0,-2 2-20,1 1-9,-1-1-15,-1 0-6,-1-2-2,0 3-9,3-2-7,-2 0-9,0 4-2,-1-4-9,1 2-13,2-2-20,-7 2-24,5-3-20,-2 3-26,-2-1-24,3 1-25,-4 0-28,-1 0-36,7-2-36,-6 2-35,0-4-37,-6 4-46,7 0-49,-1-2-60,-6 2-343,6-3-853,-6 3 377</inkml:trace>
  <inkml:trace contextRef="#ctx0" brushRef="#br0" timeOffset="103104.9">8113 5902 202,'4'-6'392,"2"-4"25,0 1 16,-2 3 16,3-4 2,-1 2-12,-3-3-15,4 1-14,-4 0-10,4-2-15,-2 0-6,-2 0-18,2-2-15,1 3-19,-1 0-24,1-2-14,-2 0-29,-1-2-10,1 3-15,-1 0-18,3-1-18,-4 2-8,-2-1-21,7 0-17,-5-5-44,1 8-109,2-6 0,-3 3 0,0 3 0,0-4 0,0 7 0,0 0 0,0-3 0,-1 6 0,0-3 0,1 2 0,-2 4 0,0-5 0,0 5 0,4-4 0,-4 4 0,0 0 0,0 0 0,-4 15 0,4-1 0,-2-2 0,1 1 0,0 6 0,-1 0 0,2 1 0,-1-1 0,1 1 0,-3 2 0,3-1 0,-3-3 0,2 3 0,2-2 0,0 2 0,-1-3 0,2 0 0,0-2 0,-1-1 0,-1 1 0,3 0 0,-2-3 0,2 1 0,-1-1 0,0 0 0,1 0 0,0 2 0,-1-5 0,0 3 0,-1-6 0,2 3 0,0 0 0,-2-8 0,3 7 0,-3-2 0,2-2 0,-1 3 0,1-2 0,-1 0 0,2-1 0,-4 1-71,3-2-144,-2 1-18,-1-2-17,3 1-20,-3-4-18,1 9-16,0-7-11,-1 3-15,0-5-24,-1 5-32,1-5-22,0 6-33,0-6-280,-4 5-782,2-1 346</inkml:trace>
  <inkml:trace contextRef="#ctx0" brushRef="#br0" timeOffset="100199.42">5740 5409 205,'-4'-5'360,"1"-1"24,1-2 30,-1 2 15,-3 3 6,6-2-9,-7-1-16,5 3-17,-2-2-26,4 5-18,-4-4-28,0 2-31,4 2-16,-6-5-27,6 5-25,-2-2-25,2 2-19,0 0-23,0 0-11,0 0-19,0 0-20,-8 6-31,8-6-31,3 9-38,-2-3-34,3 3-38,-4 0-42,4 6-57,1-7-49,-1 4-50,-1-1-51,3 3-57,1-1-63,-1 0-327,-1 0-826,-2 2 365</inkml:trace>
  <inkml:trace contextRef="#ctx0" brushRef="#br0" timeOffset="106016.93">28 7452 214,'-2'-8'288,"0"4"3,1 2 2,1 2 4,-1-10-4,-1 4-1,2 6-5,-6-5-3,6 5-8,-4-1-11,4 1-15,0 0-16,-3-6-11,3 6-7,0 0-8,0 0 1,0 15-3,1-5-7,-1-1-2,2 3-13,0 3-6,1 7-10,0-1-14,-1 0-2,1 4-8,2-1-5,1-1-9,-4 3-7,0-2-8,2 1-10,1 6-5,-2-6-6,0 6-18,-2-7 6,3 2-8,-4-4-14,1 3-1,3 2-7,-4-4-2,1-2-2,2 1-11,-3-8-8,0 1-2,0 3 1,0 4-4,0-13-8,4 5-14,-4-6-18,0 0-20,0-2-26,0-1-28,0-1-22,1 0-31,-1-4-31,3 6-29,-3-6-36,4 0-48,-4 0-42,0 0-54,9-8-53,-5 2-391,-2 1-897,5-1 397</inkml:trace>
  <inkml:trace contextRef="#ctx0" brushRef="#br0" timeOffset="105646.45">-198 7197 69,'0'0'249,"0"0"-7,0 0-13,0 0-7,0 0-6,0 0-7,0 5-1,0-5 3,0 6-1,0-1-2,2 2 2,-1 0-10,-1-1-9,0 2-10,-1 1-11,1 1-6,-2-2-11,2-1-13,2 1-13,-2 2-9,-2-4-8,2 3-7,-2-1 0,2 0-16,-2 1-5,-1-2-6,1 6-3,0 1-12,-2-1-4,2 3-7,-6 5-7,1-3 0,-4 3-3,0 9-8,-2-2-1,0-1 1,0 3-3,0 0-5,1-2 7,-2 3-11,1-3-3,0-7-3,4-1-5,-2 0-1,1-4 0,0 1 1,5-3-1,-3-2 1,5-1-1,-1-4-3,0 2-2,0-4-1,4-4 2,-4 3-5,4-4-7,0 0-6,0 0-11,0 0 3,-7-14-9,7 6 10,2-6 2,0 3-5,-2-1 13,5-3-4,-3 3-6,2-1 8,-1-2-1,2 5 5,-2-2-1,-1 2 13,4-1-13,-4 5-4,2-3 6,1 2 5,-2-2 0,1 3-2,1 1 7,0-2-10,1 2 1,-2 0 15,0 4-15,4 0 4,-2-5 4,4 3 3,-1 3 5,3 0 11,-1 0 6,1 3-1,1 3 3,3-4 2,3 5 5,-3 3 0,3-2 3,0-5-1,-2 6 9,1-2 6,8 2-4,-7-3 1,0-1-1,1-1 1,-2 0-2,-2 0-1,-3 0-2,-1-3-4,2 1-2,-2-1-5,-1 1 1,-1-2-5,0 0-4,-1 0 0,-1 0-3,0-2 0,-3 1-4,2-1-4,-2 1 0,-1-1-2,2-2-5,-3 0-13,4 2-19,-4-2-22,1-1-15,-4 5-23,3-4-24,-2 2-28,3-4-32,0 3-27,-4 3-37,0 0-37,-2-7-54,2 7-43,-2-6-278,-3 3-697,5 3 308</inkml:trace>
  <inkml:trace contextRef="#ctx0" brushRef="#br0" timeOffset="106641.25">543 7746 55,'0'0'304,"2"2"5,-2-2 6,0 0 4,3 2 10,-3-2-6,0 0-12,0 0-9,0 0-23,0 0-18,0 0-9,3 4-18,-3-4-9,0 0-15,0 5-8,0-5-9,-4 6-10,4-6-11,-4 8-14,4-1-14,-4-4-15,0 1-8,4 1-10,0-5-11,-5 6-10,1-3-3,4-3-10,-5 3-9,5-3-4,-5 4-7,5-4-2,-4 1-9,4-1 0,0 0-7,0 0-1,0 0-7,-8-5 1,4 2-5,4 3-4,-1-5-4,-2-1-1,3 6 0,0-8-3,3 3-1,-3-1-5,1 0 1,-1 0-3,5 2 2,-2-1 0,1 1-6,0 4 3,0-4-3,1 0 2,-1 3-1,-4 1-1,6 0 0,-6 0 0,12 1 9,-8 1 1,-4-2 0,5 3 6,-2 0 1,-3-3 4,5 4 0,-3 0 7,-1 1-3,-1-5 3,-1 6 1,1 0 1,0-6-6,-6 9 1,5-6 0,-2 3 0,-2-2-10,-1 1 4,0-1-5,2-2-1,-2 1-2,-2-1-3,0 1 2,3-2-4,-3-1 6,8 0-4,-12-4-4,8 2 8,-2-1-11,1 0 1,1-2-2,-1-1-1,2-1-3,2 1-4,-1 2 1,1-1-2,1 5 0,1-12 2,1 6-1,-1 2-2,3 0-1,1 2 0,-2-3 4,2 4-6,-5 1 3,8-2-2,-8 2-6,8 0-3,-8 0-12,10 2-14,-5-1-16,-2 1-19,-3-2-25,4 5-43,1-4-45,-4 2-47,-1-3-57,3 6-59,-3-6-83,0 0-388,0 7-893,0-7 395</inkml:trace>
  <inkml:trace contextRef="#ctx0" brushRef="#br0" timeOffset="110649">1996 7709 261,'-4'-4'314,"1"2"2,3 2 2,-8-5 1,8 5 2,-5-4-17,5 4-15,-2-4-12,2 4-11,0 0-6,6-6-1,-4 4-11,5-2-13,0 4-12,4 0-8,-3-2-11,4 2-5,7 0-10,-3 0-11,3 0-13,0 0-15,0 0-4,1 0-19,1 0-13,-3-3-11,3 2-2,1 1-15,-1-5-10,-4 5-9,6-1-5,2-1-15,-5 0-22,-8-3-33,8 3-37,-1 1-49,0-4-57,-2 2-52,1 0-61,-7-1-63,3 0-81,-1 4-420,-3-1-896,3 0 397</inkml:trace>
  <inkml:trace contextRef="#ctx0" brushRef="#br0" timeOffset="111102.43">3312 7382 104,'-4'-5'363,"0"2"-5,2 0 10,-3 1 13,0-1 7,-1 1-2,6 2-8,-11 0-11,3-3-12,2 2-20,6 1-18,-12 4-20,5-1-18,0 0-14,-1 3-9,0 1-19,-1 2-1,0 2-9,0 5-8,0-1-6,1 3 1,-2 1-30,3 2-10,-1 1-2,0 1-11,1 5-9,4-3-6,-2-1-12,2-2-6,3-1-9,0 4-19,0-4-8,3 0-8,0-2-82,0-3-2,3-4 0,0 0 0,0 1 0,5-2 0,-5-1 0,4-4 0,-1 0 0,5-4 0,-1 2 0,0-4 0,-2 0 0,2-6 0,7 2 0,-6-2 0,3-5 0,-2-1-45,-1 2-189,0-3-50,0-1-58,-1 1-45,-6 2-54,2 1-54,1-4-71,-7 0-334,0-1-974,-1 0 430</inkml:trace>
  <inkml:trace contextRef="#ctx0" brushRef="#br0" timeOffset="111349.49">3227 7180 233,'-6'-8'336,"-1"0"9,-1 0 15,2 2 14,-2-2 4,3 2 1,-2 1-11,3-1-36,0 2-14,-1 2-19,1-2-15,0 2-21,4 2-19,-4-5-18,4 5-21,-5-3-25,5 3-14,-4-4-22,4 4-13,0 0-15,0 0-17,0 0-30,0 0-36,0 0-46,0 0-50,0 0-48,9 12-57,-5-9-46,0 3-53,1 1-63,5 4-51,-5-3-342,4 3-782,5 5 345</inkml:trace>
  <inkml:trace contextRef="#ctx0" brushRef="#br0" timeOffset="111884.58">3678 7584 154,'-3'-2'301,"-1"-1"11,4 3 7,-6-1 10,6 1 1,-8-7 1,5 6 1,3 1 1,-6-5-11,6 5-1,0 0-5,-8-1-9,8 1-11,-4-1-15,4 1-19,0 0-19,0 0-25,0 0-21,0 0-14,0 0-15,0 0-9,0 0-16,0 0-12,14 12-8,-3-6-11,-1 0-4,6 0-17,-1 0-8,2 3-12,2-3 1,-1 1-10,3 0-3,0-2-7,-4-2-5,5 1-6,-2-1-3,-3 3-3,3-6-6,-1 2-6,-2 1-3,-7-2-17,3-2-14,-2 1-19,1 0-17,-1 0-18,-3 0-21,1-3-27,-6 3-31,2 0-43,-1-2-54,-4 2-51,3-6-52,-3 6-61,0 0-51,0 0-367,-12-4-891,5 4 393</inkml:trace>
  <inkml:trace contextRef="#ctx0" brushRef="#br0" timeOffset="112171.93">3699 7820 217,'-6'0'324,"2"0"-5,4 0 7,-8 0 11,8 0 9,0 0-2,-8-1 2,8 1-18,0 0-20,-6-1-22,6 1-19,0 0-15,0 0-9,0 0-10,0 0-12,15-6-9,-8 6-12,-7 0-12,15 1-13,-6 4-10,1-4-9,2-1-11,1 4-7,0-2-17,-1 2-5,1-2-10,0-1-14,0 2-9,6-3-3,-3 3-14,0-2 2,2-1-15,-1 1-2,1-1-9,-4 0-8,4-1-17,-5 0-16,3-5-25,-2 3-30,-1 3-33,-1-6-41,1 3-50,3 1-45,-4-4-49,1-2-42,-2 6-59,1-4-58,0 6-390,-6-7-888,6 0 393</inkml:trace>
  <inkml:trace contextRef="#ctx0" brushRef="#br0" timeOffset="112802.12">4366 7746 238,'-9'4'265,"3"0"0,1-2 4,0 1 10,0 0 3,3 0 12,2-3 12,-7 4-2,5-2-6,2-2-5,-6 2-12,6-2-5,0 0 7,2 8 0,2-3-2,3-2-4,-1 0-9,3 1-14,5-2-15,-2 1-13,4-2-15,3 1-14,-4 2-4,5 0-24,-3-3-17,1-1-9,-2 4-25,1-3-8,1 0-15,-6-1-8,5 1-15,-4-1-21,5 0-27,-8 0-39,1 0-49,1 0-56,-6-1-70,3 1-72,1-1-76,-1 0-84,1-7-81,-6 7-409,2 0-987,3-2 436</inkml:trace>
  <inkml:trace contextRef="#ctx0" brushRef="#br0" timeOffset="112542.09">4440 7493 188,'-6'-6'331,"2"5"8,4 1 13,-6-6 20,6 6 5,-6-3-5,6 3-9,-6 0-17,6 0-19,-4-3-26,4 3-20,-5-3-19,5 3-16,0 0-15,0 0-14,0 0-12,0 0-8,0 0-10,10 12-5,-2-8-18,-3 1-17,4-1-16,1 0-10,1-2-8,2 4-14,-2 0-15,1 0-10,0-3 3,1 1-13,-1 1-7,0-2-11,0 0-7,1 3-11,-1-3-19,-1-3-11,-1 0-30,-3 2-23,2-2-28,-5 0-27,2-2-31,-6 2-40,11-2-19,-8 1-46,-3 1-26,5 3-36,-5-3-47,0 0-48,0 0-355,0 0-819,0 0 363</inkml:trace>
  <inkml:trace contextRef="#ctx0" brushRef="#br0" timeOffset="115083.9">5877 7275 42,'0'0'265,"0"0"7,0 0 2,0 0-3,0 0-5,0 0-9,-10-9-9,10 9-9,-4-5-8,4 5 11,-1-6-3,-4 2-5,5 4-5,-3-2-3,3 2-2,-8-4-19,4 3-5,4 1-11,-10 0-12,3 3-7,1-1-11,-4 0-8,0 8-1,-2-2-6,0 6-3,-7 0-5,3 4-4,-6 1-11,1 5 0,-3-2-3,2 5 2,3 4-3,0 2-4,1 3 0,1-5-16,1 6-7,1 1-1,2-2-14,2 0 1,2 3-9,0-4-5,6 2-11,-3-4 4,3 3-6,3-6-7,0-5-9,1 8 4,-1-10-3,4-1-7,0-1-12,-2-1 6,2 0-2,2-1-13,0-7-10,2 6-22,-4-6-23,3-3-24,3 2-29,-7-6-31,5 0-40,1 1-44,0-3-39,2-3-38,-5 0-28,2-3-38,5 1-37,-1-4-39,-3 0-338,0-2-837,3-1 370</inkml:trace>
  <inkml:trace contextRef="#ctx0" brushRef="#br0" timeOffset="115563.25">5812 7707 102,'0'0'254,"0"0"9,0 0 13,0 0 12,0 0-2,1 14 4,-1-7-5,-1 0 8,1 4 2,0-2-2,0 1 0,-1 6-3,-1-4-6,0-1-12,0 4-12,1-3-12,-1 2-17,1-3-17,-1-1-19,1-3-17,-2 1-18,2 0-10,1-2-16,-2-2-17,2 1-7,0-5-12,0 6-8,0-6-8,0 0-5,0 0-11,0 0-9,0 0-4,0 0-6,6-17-6,-3 7-11,0-5-14,2 3-12,1-12-8,0 0-15,0 3-7,2-4-2,1-5-5,2 1 5,-2 2-1,2 2 3,0-5 1,0 11 5,-1 2-2,-1 1 2,-2 7 3,2-4-3,-3 3 6,1 4 1,-2-4 2,1 9 1,0-2 8,0 3 2,-6 0 6,11 10 10,-4 0 6,-2 3 7,0 1 5,-2 1 3,3 3 2,-2 0 4,1 3 7,-1 0-3,0-2 3,-1 3 5,-2-8-4,0 2-7,0 4 4,-1-6-4,2 1 0,-4-2-6,1 1-6,0 1-1,0-3-3,0 1-20,1-6-24,-2 4-32,1-7-39,0 3-43,1-2-47,2-2-37,2 0-46,-4-3-31,4 3-35,-4-3-49,0 0-32,10-4-45,-5-2-276,-1-3-789,3 3 348</inkml:trace>
  <inkml:trace contextRef="#ctx0" brushRef="#br0" timeOffset="115815.07">6196 7703 165,'3'-2'223,"-3"2"2,4-4 9,-2 0 11,-2 4 5,7-3-1,-7 3 6,10 0-4,-4 0 3,1-2 5,2 2-7,0-1-8,3 1-3,2-2-7,-3 4-7,0-2-17,-1 0-12,5-2-16,0 2-15,4-1-15,-7-1-14,4-2-17,1 4-7,-4-2-13,1 2-12,-2 0-8,1-3-7,-2 3-10,1-2-11,-1 2-13,-6-3-31,6 1-17,-3 0-27,1 0-27,1 0-37,-1-1-33,-4 0-20,3 3-29,-5-3-34,1 1-33,-4 2-31,7-4-61,-4 2-302,-3 2-695,0 0 307</inkml:trace>
  <inkml:trace contextRef="#ctx0" brushRef="#br0" timeOffset="116121.73">6385 7487 261,'-6'-4'295,"2"0"16,0 2 8,0-2 9,-1 2 10,1-2-5,4 4-10,-8-2-2,8 2-4,-3 8 8,-1-1 3,2 5-6,-1 3-6,-1 4-3,3 2-11,-2 2-11,3-2-11,0 1-19,0 0-6,-2 0-14,4-3-16,-2 6-16,2-4-21,-1 3-16,3-5-20,-3 2-17,0-3-11,1-2-11,3 3-9,-4-4-14,2 2-4,1-1-11,0-6-25,0 3-24,-1-1-46,0 1-38,0-5-36,-2 0-45,5-2-52,-3 1-60,0-4-58,-2 0-51,1 3-58,-2-6-75,5 2-77,-5-2-301,0 0-945,0 0 418</inkml:trace>
  <inkml:trace contextRef="#ctx0" brushRef="#br0" timeOffset="116423.81">6678 7606 98,'0'0'249,"2"-9"-7,-2 9-1,1-4 7,-1 4-1,0 0 4,0 0-1,0 0-4,6 13-1,-6-11 5,3 5-8,-1 5 4,-1-5 0,3 8-2,-4-2 0,3 1-9,-2 1-9,1 1-11,0-1-16,2 1-16,-4-2-16,3 5-11,-2-1-14,2 1-14,-1-4-12,-2 2-13,0-1-10,1-4-8,-1 4-7,2-4-16,0 1-15,1-2-28,-3-1-26,0-3-28,1 1-36,-1-2-31,0-3-33,4 0-34,-4-3-20,0 4-47,0-4-65,0 0-74,0 0-363,4-13-798,-4 5 353</inkml:trace>
  <inkml:trace contextRef="#ctx0" brushRef="#br0" timeOffset="116765.99">6782 7202 106,'0'-9'306,"0"-1"-9,2-1 13,-2 4 3,1 0 2,0-1 8,2 0-16,0 2-9,2 4-16,0-3-14,1 4-3,1 1-12,5 3-5,-4 6-3,4-2-11,1 4-7,2 3-7,-2 4-11,4-2-9,1 11-16,-3 2-2,-1-9-10,-1 11-15,2 2 0,-3 4-9,0-1-11,-3 6-6,1-1-7,-1-2-7,0 2-6,-1-2-14,-5 0-4,0-1-10,0-1-9,0-1-7,-3-3-6,-1 1-4,2-12-7,-2 2-6,-4-3-10,2 1-11,1-7-26,-2 0-37,-1-2-50,1-1-50,0-1-67,2-3-71,-4-2-68,1 0-80,2-4-96,-2 1-392,-3-3-988,8 0 438</inkml:trace>
  <inkml:trace contextRef="#ctx0" brushRef="#br0" timeOffset="109592.04">1817 7156 109,'0'0'263,"0"0"3,-1 5-1,1-5-4,0 0-8,0 0-5,-1 4-15,1-4-6,0 0 1,0 0 4,0 0-5,-1 4-8,1-4-7,0 0-11,-3 8 0,3-2-6,-2 1-3,0 1-1,-1 6-8,0 1-7,0 2-6,-2 5-7,1 1-13,-5 8-6,4-6-10,-1 7-10,-4 7-14,5-3-8,-2-1-9,-2 1-11,4-1-7,-1-2-9,2-9-2,2 10-9,1-7-2,-4-6-12,3-3-2,1-1-2,1-3-6,0-1-6,0-3-13,0-3-15,1 0-14,1-1-13,-1-3-16,-1-3-28,0 0-36,0 0-44,16-16-47,-12 5-43,1 0-48,0-3-53,-1-7-68,0 1-325,-3 3-798,3-5 353</inkml:trace>
  <inkml:trace contextRef="#ctx0" brushRef="#br0" timeOffset="142727.84">7847 8741 210,'2'-7'296,"-2"7"11,2-5 6,-2 5 6,1-4 10,-1 4-7,0 0-7,3-3-17,-3 3-11,0 0-11,0 0-6,0 0-6,0 0-5,0 0-5,3 12-8,-3-5-8,0 2-10,0 2-17,0 2-10,0 0-6,-1 2-7,1-1-11,-2 5 14,0 4-37,1-4 2,0 0-19,-2-3-11,1 2-9,-2 1-15,1-3-8,1-2-6,-1 1-9,-1-2-7,3-1-7,-2-1-8,2-1-7,-4-2-3,5-1-4,0 1-5,-2-2-4,2-4 5,0-2 1,0 0-4,0 0-1,0 0-10,0 0 1,0 0-2,-6-21-2,6 8-1,0-9-5,2-1-4,0-9-5,0-4-1,0 2 7,2-6-19,-2 4 6,1-1 0,1-3-10,-1 4 1,0-1 2,1 3 2,0-2-5,-2 14 7,0-3-1,0 2 6,-2 4-9,0-3 3,2 10 3,-4-1-4,4-3 3,-2 8-5,0-1 2,0 3-3,0 0 8,0 1-9,0 0 2,0 5 3,0 0-12,0 0 10,0 0 1,0 0 3,0 0 2,3 27 6,1-7-2,-2 2 3,2 2 6,-1 9 11,3 2-1,-1 0 5,3 1 0,-4 2-3,3 0-2,-1 0 3,2-1 1,3-6-4,-4 2-13,5-1 5,-4-9 11,2 0-8,0-5 1,6 1-8,-4-5-11,3 1 0,1 0 0,-1-3 0,3-7 0,-1 3 0,0-6 0,3 2 0,-9-4 0,5-3 0,-4 0 0,0 3 0,2-8 0,-1-3 0,-4 3 0,3-2 0,-3-5 0,2-2 0,-2-2 0,-1 0 0,-2-3 0,-2-1 0,1-7 0,-2 7 0,-3-2 0,3 1 0,-6-1 0,3-7 0,-4-3 0,0 0 0,-2 6 0,-3-4 0,3-1 0,0 13 0,-5-9 0,6 9 0,-2 1 0,1 7 0,3-1 0,-4 1 0,5 4 0,0 1 0,-1 2 0,1-2 0,2 3 0,0 2-48,0 3-73,0 0-25,0 0-27,0 0-29,0 0-35,0 16-42,4-9-33,1 6-35,2 3-38,2 5-35,2-1-37,1 1-41,-3-1-263,5 5-825,-2-4 364</inkml:trace>
  <inkml:trace contextRef="#ctx0" brushRef="#br0" timeOffset="142989.41">8465 8835 122,'8'0'300,"-8"0"-3,9-6 13,-7 3 11,3 2 5,1-1 7,-3-2-16,-3 4-5,7-3-15,-7 3-15,5 0-6,-5 0-5,0 0-12,6 8-10,-4-3-14,-2 1-35,0 6-12,0 1-15,-2 2-11,2-3-14,0 3-12,0 1-15,-2-4-11,1 4-13,1-5-10,-1 4-6,1 0-9,-2 2-10,1-3-2,1-1-11,-1 4-12,1-4-14,-1-1-24,1 2-17,0-5-24,0-1-29,1 0-32,-1-2-34,1-1-35,2-2-49,-3-3-51,0 0-53,0 0-77,14-12-357,-9 2-821,1-5 364</inkml:trace>
  <inkml:trace contextRef="#ctx0" brushRef="#br0" timeOffset="143208.9">8505 8492 328,'-6'-15'335,"2"0"-8,-2 5 12,1-6 11,2 5 6,-1-4-8,0 3-23,1 0-21,1 3-25,-1 2-25,2-2-29,-1 1-16,2 1-24,-1 0-21,2 4-15,-1 3-13,3-6-18,0 4-21,-3 2-29,0 0-31,9 0-30,-9 0-42,9 4-35,-5-2-40,1 4-30,-1-1-42,2 2-49,-2 0-47,3-2-52,-4 2-264,3-1-644,-3 0 285</inkml:trace>
  <inkml:trace contextRef="#ctx0" brushRef="#br0" timeOffset="143694.85">8649 8214 108,'0'-6'315,"0"1"8,0 5 12,3-6 11,0 1 3,-3 5-6,0-6-13,0 6-19,0 0-24,0 0-8,0 0-1,0 0-6,0 0-1,6 16 5,-2-7-14,-4 3-10,1 4-4,2-2-10,1 5-3,-2 2-12,4 3-11,0 5 4,0-4-4,-2 8-11,2 3-19,1 1-8,-1 2-10,0-5-14,-2 3-8,1 0-12,-1 0-11,3-4-10,-2 2-4,-1 3-13,-1-3-2,4 1-78,-5 3-12,2-7 0,-1 2 0,1-1 0,-2-2 0,-2 2 0,1-8 0,1-1 0,1-1 0,-3-2 0,-3 0 0,3-7 0,-2 2 0,4-3 0,-2-1 0,0-3 0,3-3 0,-3 0 0,0 0 0,2-3 0,3 0 0,-5-3 0,8 3 0,-8-3 0,17-8 0,-7 4 0,4-3 0,2-1 0,2-1 0,-2 2 0,2-5 0,-2 3 0,2 0 0,-1-1 0,0 2 0,-4 4 0,3-5 0,0 3 0,-7 2 0,7-1 0,-6-1 0,4 4 0,-4-3 0,1 0 0,-1 3-206,-2 0-91,4-4-40,-4 4-37,5 1-40,-7 1-34,4-2-47,1-1-442,0 0-1015,-1-1 449</inkml:trace>
  <inkml:trace contextRef="#ctx0" brushRef="#br0" timeOffset="139325.29">4537 8783 163,'0'0'196,"0"0"-1,0 0-8,0 0-8,0 0-10,0 0-8,0 0-11,0 0-3,0 0-7,0 0-5,0 0-3,0 0-6,0 0-4,0 0-7,0 0-5,0 0-3,0 0-3,0 0-5,0 0 0,0 0-4,0 0-3,0 0-2,0 0-8,0 0 3,0 0-2,0 0 8,0 0-19,0 0 1,0 0 2,0 0 0,4 10 6,-4-5 0,1 1 7,0 3-7,2 2 5,-2 0 8,0 1-10,2 1-2,0 2-9,-1-3 3,1 6-11,-2-5 2,2 2-8,-1-3 14,-2 0-17,3 2 1,-2-3-4,-1 0-5,1-4-2,1 2 0,-2-3-2,2 0-9,-1-1-1,0-1 0,-1 0 1,0-4 0,1 8 3,-1-4 6,0-4 4,0 0 4,0 0 0,0 0-6,0 0-4,0 0-5,3-20-1,-6 12-7,3-5-2,-2 1-1,1-8-3,-1 4-1,0-4-5,1 1-3,0 0 1,-2-5-1,3 1-4,-1 2 2,-1 0-1,2 0-3,-2 3-3,1-3 1,1 6 1,0 2-4,0-2-1,3 2 3,-3 1 2,0 2-2,2-1-1,-1 2 1,3 2 2,-1-2-3,1 3 3,0 2-3,1 2-1,1-3 5,1 4-9,3 1 2,-2 1 1,0 0 1,3 3-4,-1-2-1,-4 2 6,7-1-2,-5 3-2,0-3-3,1 1 6,0 1-6,0-3-4,-3 0-19,4 4-27,-2-4-27,-4 1-34,2 0-39,-1-2-29,0-1-33,-1 4-36,1 1-33,-1 0-41,2-1-29,-3-2-43,-1 2-209,3-2-655,-3 6 290</inkml:trace>
  <inkml:trace contextRef="#ctx0" brushRef="#br0" timeOffset="139813.79">4871 8924 126,'5'3'218,"-5"-3"5,9 1 5,-7 0-1,-2-1 0,7 4-9,-1-1-5,1-2-13,0 2 0,-3 2-4,4-1-1,-1-2-14,-1 4-1,0-2-2,2 1-10,1 0 1,1 0-5,-1-2-3,2 3-8,-3-3-7,2 1-3,0-2-11,0 1-2,3-2-13,-3-1-7,2 0-3,-2-1-11,-1-2-11,1 2-7,0-5-2,-1 1-5,0-1-10,-2 2-2,-1-2-8,1-3-6,-4 1-1,3-4-6,-3-1-2,0 3-2,-3-5-1,-2 0-7,0 3-5,0-3 1,-2-2-3,-3 3 1,-2-2-3,-2-2-2,-1 3 3,-2 0-2,4 7 0,-6-5 3,8 7 2,-7 2 4,3 2-2,1 1 3,-1 4 4,-4 1 3,3 2-2,-2 3 9,0 3 2,3 3 8,-1 2 4,3 2-1,1 3 10,0 0 2,1 0 4,5 2-3,0 2 4,-2 5-4,5-5-3,6-2 4,-3 0-3,3-2-8,0 1-1,4-4 0,-2 3-5,5-2-5,0-4 0,1-1-5,1-2-4,2-1 1,2-4-4,-2-2-5,4-1 4,0 0-7,6-7-6,-2 0-2,3 0-16,-3-4-21,1-4-34,0 1-30,-1-2-40,-6-1-48,5-4-56,-1-1-49,-2-2-43,-5 3-50,-4-2-57,2-1-48,-2-2-320,-1-1-862,-3 1 381</inkml:trace>
  <inkml:trace contextRef="#ctx0" brushRef="#br0" timeOffset="140710.31">5337 8916 144,'0'0'258,"-7"-1"-2,7 1-1,-3-3-1,3 3-2,-4-5-1,4 5-10,0 0-5,0 0 1,11-8-11,-8 2-6,6-3-12,2 4 6,-2-6-19,3 6-16,4-4-6,0-1-14,0 1-18,3-1-10,-1-1-10,1 4-14,1-1-9,-1-2-8,1 4-12,-3 0-6,1 0-9,0 2-1,-6 3-10,0 0-2,-2-2-11,0 2-5,1 1-1,-4 0-7,-2 1 2,0 2 1,0-1 1,1 2 5,-2 2 4,-1 3 10,3 3 8,-4 0 7,2 3 8,0 6 7,-4-1 2,3 1 7,-1-5-4,2 5-1,0 1-3,-1-2-5,5 0-5,-1-2-2,2 0-7,-2 0-2,0-8 0,3 5-4,0-7-3,-1 5-5,2-6-1,0-2-4,-1 3 0,3-4 0,-5-2-5,4-1-2,-4-1-1,6-1-2,-5-3-1,0 0-3,-2-4-7,-1 4 0,2-8 2,-1 3-12,3-4 6,-6 1-3,2-9-1,-2 6 0,0-8-2,-2 6-3,2-4 2,-3 1-4,-2 5 2,-1-6 5,-1 5-10,1-1 2,-1 4-2,-1 1 4,-2 1-3,3 3 3,3 2 6,-4 0 7,2 4-11,-1-4 2,3 6 0,0 0 2,0 0 11,-9 12-9,9-4 15,0 5 1,0-2-2,1 5-5,3 5 11,0-5-7,-1 3 3,2-4-7,-1 4 5,4 0-11,-2-2 3,1 1-5,-1-3-4,3-4 3,-3 3-2,2-4 1,1 3 1,-4-5-15,0 0-22,4 0-32,-1 0-33,-1-5-35,0 3-38,0-6-49,1 3-39,0-4-44,6-1-24,-6-4-26,0 3-32,4-3-33,-2 0-5,4-6-16,-1-3-275,-1-1-761,0 1 337</inkml:trace>
  <inkml:trace contextRef="#ctx0" brushRef="#br0" timeOffset="140132.37">5502 8305 199,'-2'-8'318,"2"4"-3,-4 0 8,4 4 12,-5-2 3,5 2 2,-9 6-1,4-2-7,2 10-8,-2-1-10,-1 8-9,-1 10-5,3 1-7,0 4-6,1 3-18,3-2-17,0 0-16,3 3-17,-2-3-18,2 1-13,2 1-12,-1-4-24,2 5-11,0-6-15,0 2-8,0-5-14,0-4-16,1 2-5,-1 1-10,-2-5-9,3-4-11,-1 2-10,-1 0-24,1-4-24,-1 1-21,-1-6-24,3-1-28,-6-3-29,1 3-30,1-5-29,-1-2-31,0-2-28,1-1-25,-3-3-30,0 0-37,-5 3-41,5-3-44,0 0-377,-11-16-843,2 4 374</inkml:trace>
  <inkml:trace contextRef="#ctx0" brushRef="#br0" timeOffset="141058.87">6251 8907 318,'7'-4'136,"-2"0"37,0 1 19,-1 0-2,1 0 3,-5 3 18,0 0 12,8 5 10,-7 1 13,2 0 0,-1 2 0,1 1-8,0 0-9,-1 3 1,1 0-3,1 2-4,-1 0-2,1-1-10,0 1-12,-2-1-7,-1 2-13,3-6-11,-2 5-15,0-6-7,0 0-8,-1 0-12,3-3-5,-3-1-8,-1-2-2,3 4 0,-3-6 0,0 0-5,0 0-9,0 0-13,0 0-6,-8-14-10,5 3-6,-1 1-5,0-7-11,1-4 0,-3 2-6,1-14-3,1 11-9,-1-8 1,-1 5-4,4 5-1,1-4-4,-2 3 6,-1 1-12,4 1-1,0 3-1,2 5 1,0-4-4,-1 8-1,1-5 1,1 3-4,-1 0 0,4 7-6,-3-4-11,4 0-11,-1 2-26,1-1-23,1 3-32,-1-1-22,1 0-35,1 3-35,2 0-22,1 2-10,-3-2-19,3 1-8,1 2-3,6 1-19,-3 1-20,0 1-37,3-2-1,-3 0 9,-6 1 11,7 1-1,-8 0-162,1-2-518,1 4 230</inkml:trace>
  <inkml:trace contextRef="#ctx0" brushRef="#br0" timeOffset="141449.24">6583 8774 1199,'3'6'-40,"2"0"41,-1-3 17,0 4 24,-1-1 22,0 0 28,-1 0 24,0 4 26,2 1 15,-2 0 6,1 3 8,1 0 11,0 5 7,-2 3 12,0-3 16,2 2 3,-4 2 10,1-1 11,1 0-3,-2 2 1,2-5 1,-4-1-12,0-3-7,2-1-17,0 0-10,0-5-12,0 1-16,0-1-15,2-4-11,-2 1-13,0-3-9,0-3-8,0 9-10,0-9-9,3 1-6,-3-1-9,0 0-8,0 0-11,4-16-6,-4 10-6,4-6-8,-1-3-13,2-4-16,-4-1-14,2-3-11,-1-4-8,2-6-14,0-3-5,0 1-3,0 2 2,3 4 3,-2-4 4,0 9 9,1 3-2,0 2 6,-2 3 2,4 4 6,-2 0 10,-2 2 9,4 0 8,-3 6 10,1 0-1,1 0 19,-1 6-5,0 1 4,2 3 3,-1 3-2,3 3 5,1 3-1,-1 7 3,0-2 5,0 0 1,1 3 1,-1 0 3,0 4 4,-1-2-2,0-3-8,0 7 1,0-7-2,-3-2-3,1 0-9,2 1-7,-8-2 3,5-7-9,-1 3 0,1-3-14,-1 1-32,0-1-44,-4-6-63,2 0-72,1 1-82,0-1-60,-3-4-84,5 1-113,-6-3-357,9-5-972,-6-1 429</inkml:trace>
  <inkml:trace contextRef="#ctx0" brushRef="#br0" timeOffset="146422.15">-513 10274 246,'-6'2'295,"6"-2"7,-5 0 5,5 0-2,-8 0 10,8 0-24,0 0-22,-9 3-11,9-3-13,-7 0-12,7 0-12,-6 1-9,3 1-3,-2 3-10,2 2-4,1 2-3,-1 1-1,-2 5-1,-2 3-1,1 4-4,-2 10 0,-1 1-6,1 2-8,2 6-9,-2-2-5,2 4-12,-2 0-4,4 0-7,-2 3-4,0 10-9,3-12-11,2 2-5,1-6-12,1 0-8,2-3-10,-1-4-8,4 2-4,1-6-2,-2-4-7,4-4-6,-1-3-3,2 1-1,2-7-1,3 3-7,-3-7-3,0 1-5,2-5 5,3 2-3,-2-6-4,4-2-4,0-2-1,-5-3 3,2-4-4,1 0-3,-4 1-4,2-5 2,-2 0-5,-1 0 7,-3-5-8,0 5 7,-3 1-7,-3-7-2,0 1 8,-3 5-4,0-5-6,-4 1 4,-1 3-4,-2 3 3,1-8-3,-4 10-3,0-5 12,-3 1-6,2 8-11,-2-5 13,0 7-8,0-2 7,-3 0 5,-2 5-3,4-1-5,-1 6-3,4-2-5,-2 2 4,1 2-12,-6 2 14,10-1-1,-2 5-2,-1-1 0,4 1-16,0 0-18,2 0-14,1 0-20,1 3-24,-1-2-26,3 4-32,2-3-31,-1 1-33,4 1-33,0-3-41,2 1-24,0-1-21,3 1-30,1 4-37,6-4-16,-7-8-33,5 9-265,2-7-771,0 0 341</inkml:trace>
  <inkml:trace contextRef="#ctx0" brushRef="#br0" timeOffset="146821.9">31 11037 177,'0'0'345,"0"0"-14,0 0-8,0 0 21,0 0-13,-18 7-7,11-7-9,2 6-8,0-4-22,0 0-20,0 0-19,0 3-19,1-1-15,2-2-16,2-2-18,-6 5-15,2-2-19,3 2-14,1-5-7,0 6-17,-5-4-10,5-2-5,0 0-12,5 10-8,-4-6-9,-1-4-3,9 2-5,-5-2-7,-4 0-2,9 1-1,-3-1-6,-6 0-6,13-3-1,-7 0-2,-2-1 0,1 1 2,-2-1 6,-1 2 13,-2 2 13,6-3 17,-6 3 6,3-6 6,-3 6 4,-1-6-3,1 6 0,0 0-12,-6-9 1,6 9-11,-4-2-3,4 2-4,-6 0-14,6 0-7,-6-4-2,6 4-9,-4-2-20,4 2-38,0 0-36,0 0-57,-6-2-63,6 2-73,0 0-68,0 0-74,6-11-90,-2 5-396,-1 1-955,3 0 423</inkml:trace>
  <inkml:trace contextRef="#ctx0" brushRef="#br0" timeOffset="147707.72">1308 10750 81,'0'0'251,"-5"-3"5,5 3 0,0 0-2,-3-2-14,3 2-9,0 0-10,0 0-9,0 0-15,0 0-11,0 0 2,0 0 4,0 0-13,0 0-4,16 5 4,-9-5-12,6 3-5,-3 0-1,3 0-7,2-1-5,4-2-7,-5 0-10,6-2-5,-3 1-4,1-1-9,3-4-9,5-3-1,-6 2-5,-3-2-10,-1-1-7,-1-1-11,-2-1-9,3 2-3,-6-2-1,-1 1-3,-2-3-5,-3 5-7,-1-8-2,0 3-4,-4-7-5,-2 0-1,-1 3-5,-3 3-3,-6 0 0,-1-1-2,3 9-5,-6-1-2,0-5 0,0 8-2,-3 1 1,2 1 1,1 3 7,-4 7 0,3-1-1,-1 9 0,-4 3 4,6 3 2,-2 4 3,0 0 7,6 2 7,4 6 8,1-2 5,4 6 3,2-5 4,4 3 0,1-4 6,2-7 4,3 6-3,1-8 3,-1 3-3,5-7 4,0 2-4,9 2-6,-9-6 2,5-4-8,1 1-3,-2-7-8,5 1 4,2 3-7,-2-6-14,4 2 0,-1-5 2,-6 1-8,9-2-4,-8-3-8,7 0-19,-2-3-25,1-3-30,0 3-36,-8-3-52,8-5-49,0-3-52,-4-1-45,-3 4-41,0-7-54,2-5-72,-4 2-405,-1-1-938,-3-1 415</inkml:trace>
  <inkml:trace contextRef="#ctx0" brushRef="#br0" timeOffset="148017.94">1993 9870 288,'0'0'340,"-1"-6"-18,1 6 10,0 0 21,0 0 2,-5 14 7,4-4 0,1 4-2,-4 8-15,4 5-6,0 7-13,1 2-8,2 5-14,0-1-14,3-1-15,-5 4-22,3-1-17,0 2-19,3 14-21,-3-13-17,3-3-15,-4-1-21,4-4-11,0 4-16,0-6-9,0 1-10,3-3-10,-1-4-21,-1 4-29,0-10-31,0-1-32,0-1-42,-2-1-44,2-1-46,1-1-47,-1-5-44,-3-2-42,0-3-34,2 0-47,-5-1-41,2-5-55,2-2-302,-6 0-835,11-2 370</inkml:trace>
  <inkml:trace contextRef="#ctx0" brushRef="#br0" timeOffset="148390.71">2440 10423 84,'-5'-8'327,"-2"5"-14,1-2 2,1 2 20,-8-1 1,1 2-1,4 4-4,1-1-15,-3 2-19,5-3-25,-4 2-19,5 1-17,-1 0-16,1 1-12,4 5-11,-4-1 0,12 5-8,-3-3-3,-1 2-6,5 1-13,1 3-6,1 2-10,2 0 1,1-6-9,2 5-5,-2-1-11,-1 0-5,3 1-7,-4 2-3,0-4-5,-1 4-3,0-1-1,-2-2 3,-6-4 0,2 6-7,-1-2 7,-4-4-4,0 5-5,-5-1-2,1 3 0,-3-1-13,1-1-10,-4-5-8,-1 3 7,1 2-16,-4-7-4,4 1-7,-4 0-4,0-5-3,2-4-28,3 1-15,-1 0-19,-2-3-36,3-3-35,2-2-33,-3-1-43,1-1-53,5-5-61,1 5-41,1-8-25,2 7-34,0-4-34,1-1-35,7 0-48,1-3-284,1 0-851,2-1 377</inkml:trace>
  <inkml:trace contextRef="#ctx0" brushRef="#br0" timeOffset="148925.31">2819 10581 136,'0'0'333,"9"1"-27,-9-1-16,6 2-16,-6-2-9,6 3-7,-1-2 3,-5-1 7,9 1-21,-4-1-5,1 4-7,2-3-18,2 3-7,2-2-5,5 1-5,-5-3-11,5 3-11,-1 0-10,0-3-10,3-3-12,-2 3-13,-4 0-7,2-1-15,1-1-11,-4-3-7,2 4-11,-1-3-4,0 2-5,-2-1-11,-1-3-7,2 2 4,-2-1-3,1-1-1,-1 0 0,-2-4 3,-3 4-4,3-4 2,-3-1-7,-1 2 3,-4-2-4,1-3-2,-1-2-4,-1 4-5,-4-3-3,1-1-5,-1 1-3,-3-1-2,-4-1-2,2 1-4,-2 0 0,-1 1 0,-2 4-5,-1 1 2,-1 2 1,-1 4-2,0-2 1,-4 3-1,1 3 2,-5 0 3,6 7 2,-1-1 7,-3 6 10,7-3 3,-2 3 2,3 4 6,-1-1 2,2 3 7,1 0 4,2 12 1,3-8 11,-1 11-1,3-2 9,6-1 10,-1-5 2,4 6 3,4-1-1,0-5-7,0-1 0,3 10-3,1-6 3,2 0-7,1-2-65,4 0-17,0-2 0,2-2 0,-5-5 0,2-1 0,0-4 0,3 3 0,7-2 0,0 1 0,-1-8 0,3 2 0,1-3 0,-1-4 0,6-1 0,-4 0 0,0-4 0,-3 0 0,-2-2 0,3-2 0,-8 2 0,4-8 0,-6 9 0,2-5 0,-4 3-52,-2-4-201,-1 0-63,1 4-54,-4-2-61,-1 0-69,2 3-71,-1-2-379,-3 0-1029,-1 2 455</inkml:trace>
  <inkml:trace contextRef="#ctx0" brushRef="#br0" timeOffset="149990.47">4803 10526 193,'0'0'285,"0"0"5,-2 4 5,2-4-2,0 0-5,0 0-6,0 0 9,0 0-9,6 4-2,-5 1-7,2 1-9,-1 0-12,2 3-10,-1 3-9,5 0-10,-3 2-7,1 5-18,-2 0-11,2-2-11,0 6-10,1-1-12,-1-1-10,-3-3-14,2 4-9,-2-3-32,2-2-5,-4-1-7,2-2-3,-3 0-10,2-3-6,0 1-3,0-2-5,-2-1-7,0-2-4,4-1-2,-4-1-3,2-1 1,-2 1-4,0-5-5,0 0-1,0 0-7,0 0-2,-12-20 6,9 7-10,-5-8 2,1-1-7,1-2 2,1 1-2,-3-6-3,3 4 0,-1-4 4,3 6-9,-1-8 0,1 9 4,3-1-3,3-4 0,1 4 0,1-1 1,0 4 0,1 2-3,0 1 1,-1 5 2,-1 0-1,4 0 2,-3 3-1,4 0-2,1 1-2,0 2 2,-2 1 1,7 2-2,-5 3-1,3 0 2,3 0 1,-2 0 0,2 3-1,-3 3 1,5 2-3,0 0 1,-1 0-7,1 4-23,-1-5-29,0 2-31,-1 0-33,0 0-38,-3 1-50,-1-4-38,-1 5-31,0 0-47,-2-2-53,-1 3-55,1-1-282,-3-2-778,1 2 344</inkml:trace>
  <inkml:trace contextRef="#ctx0" brushRef="#br0" timeOffset="150406.51">5321 10768 56,'6'6'229,"1"-2"16,-4-1 13,6 1 4,-2 0-3,5-1 3,-3-2 0,1 1-6,2-2-3,0-2-11,-1 2-18,2-1-3,0-2-2,-2-1-8,0 2-7,1-2-15,0-2-9,-1 1-9,-1-1-15,-1 0-9,0 0-10,0 0-6,-1-3-4,-5 2-6,3-5-10,-2 0-7,-1 4-7,-3-6-5,0-1-12,-2 0-6,-3 1-10,0-5-2,-4 3-8,-1-3-6,-1 4-4,-2-1-7,5 5-6,-9 3 1,4 0-6,-1 5-3,-1 0 5,-2 9-8,-1-3 1,3 4-1,-2 5 5,1 2 6,-2 8 1,6-1 8,-4 6 6,4 0 6,4 2 2,2-2 3,2 4 0,1 4 6,6-2-2,1 0 1,5 1-3,0-3 4,-1-7-2,7 1-5,-1 2-10,1-8 7,3 5-5,-1-8-3,-2-3-3,3-1-3,6 3-8,-5-4-4,-1-4 2,1-2-1,1-1-12,3 0-20,1-4-23,-3-4-42,5 0-43,-6 2-44,7-11-51,2 1-36,-5-3-70,0 1-54,-3-5-68,4-3-60,-8-1-320,2-1-882,-6-6 391</inkml:trace>
  <inkml:trace contextRef="#ctx0" brushRef="#br0" timeOffset="151249.17">5740 10789 181,'-11'-15'233,"2"7"1,2-2-2,1 4 5,2-3 11,1 2 6,-1 1 24,0 0-15,4-2-3,0-2-17,2 2-12,4-2-4,1 0-3,4-2 3,3 0-8,6 0-6,5-2-8,3 5-12,3-3-11,3 2-14,-3 4-9,4 1-13,-3 3-13,-1-2-14,-1 4-10,-1 0-14,0 3-11,-5-2-6,-3 4-8,-1-3-7,-3 3-7,-1-2 1,2 3-12,-8 0-7,3-3 0,-4 2-3,-1 1-7,3 1 2,-7-1-4,2 3 0,-1-1 2,-1 4 5,0 4 9,-1-1 11,-2-2 1,-1 9 6,2 3 3,-4-2 4,1 0-7,2 1 11,-1 0-1,0-2-5,2 0-3,1-1-5,-3-6-2,3 0-6,1-2 1,2-1 1,1 0-1,-2-4 1,1-2-9,1 1 3,0-3-5,1-2 1,1-2-8,3-2 11,-3-1-11,1-1-7,4-5-1,-5 1-9,0-3-1,2-4 3,-2-2 1,3-3-16,-3-3-4,-2 1-6,6-10-10,-10 0-4,3 0-7,-5-2 1,1 11 1,-2-11 5,0 10 0,5 2 0,-10 10 3,5-4 8,-2 2 0,1 7 0,1-2 5,-4 3 3,2 0 5,-1 2 4,3 4-1,0 0 6,0 0 2,-10 13 6,9-5 11,0 6-2,1 0 4,1 1-3,7 6-4,-8 2 4,6 1 3,1-2-8,0 0 1,1 0-5,0-2 2,-1 0-4,1 2-8,1-1 3,-1-1-8,-2-7 3,1-1-11,1 7-30,3-7-12,-2-1-32,-4-1-42,4-1-39,1-3-59,0-1-51,3-2-51,-4-2-18,3-1-39,-1-1-31,2-5-19,5-2-7,-7-1-345,6-4-840,-4-5 371</inkml:trace>
  <inkml:trace contextRef="#ctx0" brushRef="#br0" timeOffset="150703.47">5876 10051 188,'-3'-4'334,"0"1"-12,-1 1-6,4 2-1,0 0 19,-12 11 8,7 2 1,2 5 4,0 7-9,1 0-3,-1 8-3,3 5-2,3 3-4,-1 1-18,3 5-2,-1 17-12,2-8-14,2 4-22,-3-17-23,3 3-30,-2-1-5,4-1-24,-5-2-14,5-2-23,-2 0-14,1-4-14,0 4-13,1-9-5,1 3-11,-1-5-24,-2-8-22,-2 1-32,-1-2-28,2-2-35,-1-3-38,-2-6-45,-1 4-45,-1-5-41,2 0-29,-2-3-35,-2-5-29,-5 6-33,5-6-35,-10-4-23,2-1-25,-2-5-309,-6-5-808,-1 0 358</inkml:trace>
  <inkml:trace contextRef="#ctx0" brushRef="#br0" timeOffset="151588.07">6849 10725 146,'0'0'273,"0"0"-20,0 0-22,0 0-4,0 0 12,-4 16 16,4-10 9,-1 0 16,1 2-2,0-2-8,0 6-7,0-5-10,0 2-5,1 4-3,-1-1-3,0 0-9,-1-3-10,1-1-5,-3-1-15,2 3-13,0-4-12,1 3-8,-1-2-12,-2-1-10,1-3-2,2 3-11,-2-2-2,2-4-7,-4 5-6,4-5-18,0 0-13,-4-15-9,2 10 1,-3-9-14,-1 2-6,3-5-7,0-4-6,0-3-2,-1-8-11,4-4-1,-3 4 2,3 4-8,-4-8 2,4 14-4,4 1 3,-3-3-13,1 2 10,-2 0-10,3 2-5,0 3-2,-2 3-1,2 4-4,2-4-3,-1 3-1,1 1-2,-1 4-4,2 0-21,-2 4-13,5-2-21,-2 3-30,3 2-22,-1-1-27,3 5-37,0-4-39,-3 4-36,1 2-32,0 3-29,0-3-36,2 5-37,-3-3-44,0 1-303,0 1-795,0 0 352</inkml:trace>
  <inkml:trace contextRef="#ctx0" brushRef="#br0" timeOffset="152030.59">7150 10702 223,'8'5'235,"-2"3"15,1-1 16,2 0 13,-3 1 13,3 1 9,-2 1 10,2-2 7,-5 1 0,5 1 5,-3 2-4,0-2-4,-2 1-3,1-1 1,0 3-16,-5-7-11,2 3-9,-2 0-27,1-2-17,-1 1-22,-1 1-12,1-3-18,0-2-11,1 2-10,-1-6-11,-3 10-16,3-10-6,0 2-15,0-2-5,0 0-8,0 0-16,0 0-9,-9-15-1,8 8-8,1-8-19,0 1 10,0-6-16,0-2-5,3-2-18,0-8-6,1 0-8,2 0-11,1-3 2,-3 5-5,8-4 5,-3 3 2,4 4-3,-1-3-4,-3 8 14,2 5-9,1-3 1,-2 11-1,2-5 3,-1 7 0,1 0-2,-2-2 16,1 5-14,1 2 6,0 2 5,-1 3 3,4 10 1,-4-4 8,5 5 2,-6 5 0,2-4 6,1 6 5,1 7-9,-6-3 7,3 2 3,-4-2 4,1 4 4,-1 4-3,-1 0-14,-2-2-25,0-8 0,-2-1 0,-2 2 0,4-3 0,-3 1 0,0-8 0,-1 1 0,2-1 0,-2-1 0,1-3-91,1-3-74,-2-2-59,0 1-65,2-1-74,-2-5-80,0 0-99,0 0-471,0 0-1096,6-12 485</inkml:trace>
  <inkml:trace contextRef="#ctx0" brushRef="#br0" timeOffset="155690.29">8573 10498 61,'0'0'281,"0"0"4,0 0 3,0 0 5,0 0 6,0 0-1,0 0-14,0 0-5,0 0-13,9-6-6,-7 1-6,-2 5-10,2-10-4,-2 5-1,2 1-11,-2 1-4,3-3-4,-3 6-9,1-5-9,-1 5-6,0 0-7,0 0-9,0-6-9,0 6-11,0 0-10,0 0-7,0 0-24,0 0 1,0 0-13,0 0-6,0 0-6,-14 17-5,9-11 0,3 1-5,-5 7 7,1 6-5,-2-2 0,1 3 7,1 0 2,-3 1-9,2 2-14,-2 7 6,0 1 3,1-4-2,0 3-4,0 0 3,4-7-7,-1 0-8,2 8 4,1-8-45,1 0-23,1-2 0,0 2 0,3-3 0,0 1 0,2-1 0,2-2 0,0-3 0,-1 0 0,2-2 0,-1-2 0,2 4 0,0-8 0,5 7 0,-1-3 0,1-2 0,-4-1 0,5-2 0,0-1 0,-2 0 0,1-4 0,-2 1 0,-1-3 0,3 1 0,0 1 0,-4-2 0,3-3 0,0 0 0,-1-2 0,0 1 0,2-2 0,-5-3 0,3 3 0,-4 0 0,4-6 0,-2 1 0,-1 1 0,-2 1 0,-3 2 0,4-2 0,-4-3-186,-2 2-113,0 1-61,-1-5-59,-2 7-61,3-5-75,-4 3-427,1-1-1065,0-4 471</inkml:trace>
  <inkml:trace contextRef="#ctx0" brushRef="#br0" timeOffset="156254.46">8757 10138 44,'0'-6'259,"0"6"5,-3-6-11,3 6-9,-3-2-8,3 2-10,0 0-4,0 0-6,-7-1-1,7 1-4,0 0 12,-9 6 2,6-3-5,-1 0 9,0 1-6,-1 1-4,2-2-5,-1 3-8,-3 1-7,3-1-9,0 0-12,1 0-7,-1-1-13,1 2-10,-1-1-11,2 2-5,0-2-16,1 0-8,1 2-10,0 0-4,0-1-6,0-1-6,1 0-3,1 0-9,1 2-3,0 0-11,1-5 1,0 1-3,1-2-3,0 3 0,2 0-4,0-4-6,0-1-2,3 0-1,-1-1-4,2-5-6,0 0-4,-1 2 1,-1-5-2,2 2-5,-3 1 2,1-6 0,-2 2-4,-1-2-7,-2 1 13,-3-3-12,-2 2 4,2 0-4,-2 1-1,-2-2-3,-1 4 4,-2 0-4,0 3 0,-4-3 0,3 7-1,-4-2 5,3 3 3,-5 2-3,2 1 3,-2 1-5,2 3 4,0 1 2,0 0-1,1 4-7,1-4 0,2 2 2,1-1-8,3 5 6,1-6-12,2-2-27,4 6-35,-2-3-56,3 0-67,2-2-77,3 1-70,1 0-94,3 4-108,-3-5-317,7-2-927,-4 1 410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11:52.764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588 128 122 0,'0'0'144'0,"0"-9"-5"0,0 9-16 0,-1-13-18 0,1 13-1 16,-1-11 0-16,1 11-8 0,-2-8-6 15,0 2-13-15,2 6-1 0,-3-14-8 0,-1 9-6 16,2-2-11-16,-3 2 6 0,-2 1-12 0,0-1-6 0,-1-2-1 16,-3 2 1-16,2 0-9 0,-2 1-3 0,-1-1 3 15,0 1-4-15,-1 0-1 0,-1 1-3 16,0 3 4-16,-1-2-5 0,-3 0 2 0,3 1-3 0,2 2 0 16,-5 1 1-16,1 0-1 0,0-2 5 0,2 3-6 15,-2-1 3-15,4 2-5 0,-4 0 1 0,3 0-4 16,-1 3 4-16,0 1-6 0,3-2 3 0,-3 2-5 15,3-3 2-15,-3 5 3 0,4 2-3 0,-2-2-1 16,0 2 1-16,0-1-3 0,2 4 2 0,3-4-2 16,-2 3 2-16,1-1 1 0,0 0-1 0,-1 2 0 0,2-2 2 15,2-1-3-15,-3 2 0 0,4-4 2 16,0 2-4-16,2-2 3 0,-2 3 2 0,1-2-2 16,-1 2 2-16,3-2-3 0,-2 1 5 0,1 0-2 15,1 1 0-15,-1 3-1 0,2-3 1 0,-2-2-4 16,3 3 1-16,-2-2-1 0,0 4 0 0,2-1-3 15,2 0 3-15,-2-2-2 0,0-2-1 0,2 3 2 16,-1-2-3-16,2 3-1 0,1-3 3 0,0 3-1 16,1-4 0-16,1-1-2 0,1 1 4 0,0-1-3 15,0-1 1-15,3 3-2 0,-1-3 1 0,0 0 2 16,3 2-2-16,1 1-1 0,1-4 5 0,-1-1-4 16,4 0 1-16,-1 1 0 0,2 1 5 0,1-6-6 0,2 1-2 15,-1-3 0-15,2 3 0 0,5-1 1 0,-6-1 2 16,1-2-3-16,0 0 4 0,-2-2-10 0,1-1 2 15,0 2-4-15,-2-3 3 0,-1-2-1 0,1 3-6 16,-2-4 0-16,-2 2 1 0,-3 0-1 0,-1 0-1 16,1-1-1-16,-2 0 8 0,0-1-3 0,-1 4-3 15,1-2 3-15,-3 2 1 0,-1-1-3 0,2 0 6 16,-3 1-2-16,-5 3-2 0,10-5-1 0,-6 3 1 16,-4 2 0-16,0 0 0 0,11-1 1 0,-11 1-1 15,0 0-3-15,11-2 6 0,-11 2-5 0,0 0 5 16,7 7 0-16,-7-7 1 0,8 5-1 0,-3-1 1 15,-5-4 0-15,8 8-3 0,-4-5 2 0,-1 2 1 16,2 0 0-16,1-1 1 0,-3 2 3 0,4-2-2 16,-1 1 3-16,4-2-2 0,-3 1-1 0,-1-1 1 0,3 0 2 15,-1-1-2-15,-2 2 2 0,3-3 0 16,2 1-2-16,-1 0 1 0,1-2 0 0,-1 1 3 16,0-1-1-16,1-1 1 0,-1-1-4 0,0 2 0 15,-10 0 3-15,18-3-1 0,-9-1 1 0,-2 2-2 16,0-2 1-16,-7 4-1 0,10-6-1 0,-4 2 2 0,-2-2 0 15,-4 6-1-15,7-8-2 0,-5 1 1 16,1 2-3-16,-3 5 2 0,2-12-2 0,-2 12 1 0,-2-13 2 16,1 4-2-16,-2 2-2 0,-2 0 1 0,-2-1 0 15,-1 1 0-15,0-1-2 0,0 2 4 0,-3-1-1 16,2 1-2-16,0 2 3 0,-3-3-4 0,2 4 2 16,-1-2 1-16,2 3-2 0,-2 1 1 0,-1-1-4 15,1 1 5-15,1-2-6 0,10 3 0 0,-16 0-10 16,8 1-5-16,8-1-6 0,-15 2-9 0,7-1-6 15,1 2-7-15,7-3-13 0,-13 6-10 0,8-4-20 16,-1 1-5-16,6-3-17 0,-7 6-12 0,7-6-146 16,-7 7-295-16,5-4 130 0</inkml:trace>
  <inkml:trace contextRef="#ctx0" brushRef="#br0" timeOffset="729.25">1427 343 78 0,'0'0'147'0,"-12"-1"-12"0,12 1 2 16,-15 3-11-16,5-2-9 0,-3 1-2 0,1 0-4 15,-1 2-3-15,-4-2 3 0,4 2-10 0,0-1-1 16,-1 0-14-16,1 2-4 0,1-2-7 0,0 1-9 15,2 1-7-15,-3 0-3 0,6 0-7 0,-3 1-3 16,3-1 0-16,-1-1-10 0,2 1-1 0,0 2-5 16,2-2-1-16,0-1-7 0,4-4-1 0,-5 8 0 15,5-8-2-15,-3 10-1 0,3-10-2 0,2 9-1 16,-2-9-3-16,5 8 1 0,-5-8 1 0,7 7-1 16,1-5-3-16,-3 2 2 0,1 0-4 0,4 0 1 15,1-4 1-15,-2 3-1 0,3 1-1 0,-1-2-1 16,-1 1-2-16,1-2 1 0,0 1-1 0,1-2-2 15,-3 2 1-15,0 1-1 0,0-2 0 0,1 2 0 0,0-2-3 16,0 1 0-16,-4 0 12 0,-1 1-13 0,-5-3 2 16,13 4-4-16,-7 1 0 0,-1-3 0 0,-5-2 3 15,9 6 0-15,-2-3-3 0,-7-3 3 16,6 7 2-16,-2-5-3 0,0 3 0 0,-4-5-1 0,6 7-1 16,-6-7 2-16,3 7-1 0,-3-7 3 0,5 8-2 15,-5-8 0-15,1 7-1 0,-1-7 4 0,1 7-1 16,-1-7 0-16,0 0-1 0,-4 10 2 0,4-10 0 15,-7 7 5-15,2-4 6 0,-3 1 1 0,8-4 5 16,-19 4 5-16,7 0 0 0,-2-1-3 0,-2-1 1 16,-2 1 3-16,0-2 1 0,-1 2 1 0,0-2-1 15,-2 2 1-15,4-2-2 0,-3 1 2 0,6-1-1 16,1-1-4-16,0 0-1 0,1 1-1 0,2-1 1 16,2 1-5-16,8-1 5 0,-13 2-10 0,13-2 0 15,-10 0-14-15,10 0-11 0,0 0-19 0,-7 0-14 16,7 0-11-16,0 0-15 0,0 0-22 0,0 0-21 15,0 0-37-15,0 0-58 0,0 0-133 0,28-7-371 16,-18 5 164-16</inkml:trace>
  <inkml:trace contextRef="#ctx0" brushRef="#br0" timeOffset="1917.05">1680 360 233 0,'0'0'228'16,"0"0"-16"-16,0 0-11 0,19-8-11 0,-19 8-10 15,17-3-10-15,-4 2-9 0,0 0-8 0,5 0-17 16,0 0-13-16,2-2-12 0,-1 3-10 0,3-3-8 16,-2 3-9-16,2 0-12 0,1 3-5 0,-2-6-15 15,0 6-24-15,2-2-30 0,-2 1-34 0,-2 0-35 16,0-1-45-16,1-1-44 0,-7 1-209 0,6-2-399 16,-4 0 177-16</inkml:trace>
  <inkml:trace contextRef="#ctx0" brushRef="#br0" timeOffset="1440.27">1891-27 163 0,'0'0'177'0,"0"-8"-2"0,0 8-10 16,0 0-12-16,0-11-12 0,0 11-14 0,0 0-7 15,2-9-5-15,-2 9-2 0,0 0-11 0,1-8-3 0,-1 8-12 16,0 0-14-16,0 0-7 0,0 0-8 0,0 0-8 16,0 0-6-16,0 0-8 0,0 0-3 0,0 0-3 15,0 0-6-15,0 0 0 0,0 0-2 16,0 0-1-16,-8 27-4 0,6-18 0 0,0 3-5 0,0-2-5 16,-1 2 6-16,1 0 1 0,-2-1 0 0,0 2 1 15,3 2-5-15,-3 2 11 0,0 1-1 0,2 0 0 16,-1-6 1-16,0 5-4 0,0-2-1 15,-2 1-2-15,2 2 0 0,-1-1-6 0,3-1 7 0,0 0-1 16,-3 1-3-16,2-1 0 0,1 0-1 0,0 0 0 16,0-1-1-16,1-3 5 0,-2 4-7 0,0 0-1 15,3 0-1-15,-2-3 3 0,1-1-1 0,0 0 1 16,1 3-4-16,-1-2 0 0,0-2-1 0,0-2 4 16,0 3-5-16,0-2 2 0,1 2-1 0,-1-2 2 15,0 2 0-15,0-3-2 0,2 1 0 0,-2 0 0 16,0 0 2-16,1 0-2 0,0-5 1 0,-1 5 2 15,0-10 0-15,4 11-4 0,-3-4 5 0,2-1-2 16,-3-6 2-16,5 11-2 0,-2-6 3 0,2-1 1 16,0 0-1-16,1-1 1 0,1-1 0 0,4 1-2 0,-1-1 2 15,1 0-3-15,2-2 0 0,-1 0-5 16,3 0-17-16,-2-3-14 0,5 1-26 0,-2-2-20 16,0 1-19-16,-2-1-36 0,1-4-12 0,-1 3-29 0,-3-2-174 15,-4 2-374-15,3 0 166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9:04:30.97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3389-3826 50,'0'0'71,"0"0"-1,0 0 0,0-5 8,0 5 4,0 0 6,0 0 0,0 0 11,0 0 7,0 0-2,0 0-2,0 0-4,0 0-5,0 0-8,0 0-3,0 0 1,0 0-6,0 0 0,0 0-2,0 0-4,0 0-3,0 0-2,0 0-7,0 0-1,0 0-3,0 0-2,0 0-3,9 10-3,-9-10 3,1 2-4,-1-2 0,0 0 0,4 4-2,-4-4 1,0 0 1,3 2-5,-3-2-1,0 0 0,3 4 0,-3-4 3,0 0 3,6 0-1,-6 0 4,0 0 2,3 2 2,-3-2 3,0 0 0,0 0 4,0 0 1,12-2-8,-12 2 6,4-5 3,-1 4-5,2-4-5,-2 4 1,0-6 3,3 2-8,-3-1 0,3-1 1,-3-1-14,3 1-1,-3-1-2,0-1 0,3-1-5,0 0 0,-2 2-5,1-5-4,-2 7 0,0-3 1,2 2 1,-2 0-3,1-1 1,-3 3 2,3-2-4,-4 2-1,3 0 2,-3 0 8,0 5-9,0-8 11,4 7-10,-4 1-1,1-6-7,-1 6-4,0 0 1,4-6 9,-4 6-8,0 0 0,0 0 6,0-4 3,0 4-7,0 0 9,0 0 2,0 0-4,0 0 7,0 0-14,0 0 6,0 0 11,0 0-18,0 0-2,0 0 8,0 0-1,0 0 7,1 14-4,2-11 5,-3 5-4,1-2 18,-1 2-16,3 0 7,-3 0-1,0 2-5,2-3 2,1 4 1,-2-1-2,-1 1 0,3-1-1,-2 5-4,-1-7 2,2 6-3,0-3 0,-2 1-3,1 1 2,-1-5-1,4 2-4,-4 0 1,0-1 5,3-3-5,-2 4 0,-1 1 1,0-2-9,2 1-1,0-3 5,-2 1-9,0 1 13,4 0 2,-4 1-11,0-4 7,3 6-9,-3-2 8,2-1-4,-2-1 3,3-3-5,-3 1 2,2 2-3,0 0 1,-2-4 2,1 0-3,-1 3 3,0-7-1,3 8-3,-3-2 4,0-2 2,1 1-3,-1-5-2,1 7 4,-1-2-3,0-5-3,0 4 0,0-4 3,0 0 0,0 5 0,0-5 0,0 0-4,4 5 4,-4-5 2,0 0-5,0 0-2,0 0 6,0 0 1,0 0-5,0 0-1,-2 6 10,2-6-20,0 0 6,0 0-10,0 0 1,0 0 0,0 0-1,0 0-11,0 0 3,0 0-2,-3 5 3,3-5-6,-5 0 2,-2 3-4,2 0 3,1-1-7,-1 0 6,-3 0 5,-1 3 6,0 0 11,0 0-15,0-3 0,-1 2 3,-1 2 6,1-1-2,2-1 0,2-3 4,-1 4-4,2-4 3,-2 2 9,-1-1-3,5 2-1,3-4 1,-8 2 4,5-1-6,3-1 11,0 0 0,0 0 2,-7 3-8,7-3 0,0 0 2,0 0 4,-3 2-4,3-2-1,0 0 8,0 0 4,0 0-8,0 0 1,0 0 1,0 0 2,0 0 6,0 0-1,14-5-1,-9 4-6,-5 1 0,12 0-1,-4 1 21,-2-1-8,1 0-3,1 2-8,-1-1 2,4-1 14,0 0-13,-2 2 4,1-2-6,0 0 6,0 0-5,2 0-8,-3 1 6,1-1-4,2 0 4,2 0-3,-3 2-2,0-4-1,1 4 2,2-4 1,-2 2 1,-3 0-10,4 0 11,-4-1-8,3 1 5,-2 0-6,2-2-17,-3-1-13,0 5-21,-4-2-29,3-2-14,-5 4-31,-3-2-34,10-3-43,-10 3-48,4 3-45,-4-3-238,1 3-584,-1-3 259</inkml:trace>
  <inkml:trace contextRef="#ctx0" brushRef="#br0" timeOffset="41587.71">3432-3077 64,'1'-6'141,"-1"6"-5,4-7 4,-2 4 0,1-1-5,-3 4-2,1-6 2,-1 6 3,3-5-2,-3 5 15,2-2-4,-2 2-4,0 0-4,0 0-7,0 0-16,0 0-7,0 0-13,3-5-7,-3 5-11,0 0-9,0 0-8,0 0-7,0 0-3,0 0-5,0 0-4,0 0-1,0 0-2,0 0 4,1 16 6,-1-12 3,0 1 5,2-2 5,-2 6 6,1-5 4,-1 2 6,0 3 1,0-3 3,0 2 1,-1 2 0,2 0-3,-2 0 0,-1 1-1,1 1-4,0-2-2,1 4-2,-2 2-8,0-4-2,1 4 4,-2 4-2,-1 0-3,2 1 8,-1-1-12,0 1 1,1-4-8,-2 4-2,1-5 1,2 5-1,-2 3 3,1 0-2,-2 2 7,1-2-7,-2-5-1,3 2-3,-1 0 0,-2 0-1,-2 1 3,2-3-3,1 2-3,0-3 1,-2 3-1,3-8-2,-2 4-1,-2-4-3,5-1-6,-2 4 4,0-4-6,0 0 2,4 1-4,-4-5-1,4 1-2,0 1 1,-4-2-3,4 0-1,-1-1-1,1-1-2,0-1 0,0 0-1,-1 1 2,1-1-3,1 0 4,-1 1 0,5-3 1,-5 0-3,4 2 4,0 1-1,-3-4 0,6 1-3,-2 0 0,0-3-3,2 1 2,3 1 0,-1 0-8,4-1 3,0 0 1,-1-1 0,6 0-1,-3 0 2,2-1-7,-1-2 2,2 0-1,-1 2 2,0-1-3,2-1 1,-4-4-1,0 4-2,2 0-1,-4 0 0,4 0-1,-5 3 4,1-2-2,-4-2 0,4 1-1,-3 0-2,0 2 1,-1 1-3,-4-2-2,2 1-9,1-1-8,-2 2-9,-6 0-11,12 0-4,-5 2-19,0-2-11,-7 0-8,7 0-17,-3 3-24,-4-3-24,5 1-28,-5-1-24,5 4-34,-5-4-37,0 6-42,0-6-44,3 2-285,-3-2-696,0 0 309</inkml:trace>
  <inkml:trace contextRef="#ctx0" brushRef="#br0" timeOffset="42317.31">3029-2654 61,'0'0'208,"-2"-6"2,2 6-4,0 0-8,0 0-11,0 0-8,0 0-13,0 0-6,0 0-7,0 0-3,0 0-7,0 0-5,0 0-3,0 0-11,0 0-8,0 0-6,0 0-8,0 0-5,0 0-5,0 0-1,0 0 10,0 0-1,0 0-5,0 0 12,3 23-6,1-19 10,0-2-5,-4-2 4,12 6 8,-3-5 3,-1 0-4,5 0-6,-4 2 2,4-1-9,-1-2-8,7 0-9,-6 0-2,6 1-6,0-2-10,1-1-3,0-1-7,-2 2-5,11-3 1,-3 0-16,2-1-4,-3 0-1,2-6-3,4 2-3,-5-1-14,3 4 11,-5-3-4,5 6-11,-6-2 8,-5-2 0,1 4-6,0-1 4,-2 2-4,-2-1-3,-2 6-1,-1-6 2,0 2-3,-2 2 0,2-1-3,-3 0 5,-1 0-6,-1 3 0,1-3 1,0 0-1,-3 2 3,3-2-3,1 3-8,-1-3 8,-2 0-1,0 1 2,4-1 1,-1-4-2,0 4 0,3-2-11,-3 2 10,1 0-6,-2 0 11,1 0-2,-5 0-1,4 0-2,0-3-2,-2 3 3,-6 0-4,9 0 2,-5-1-1,-4 1 0,0 0 0,0 0-1,0 0-9,0 0-19,0 0-9,13-2-22,-13 2-28,0 0-49,0 0-41,0 0-50,0 0-64,0 0-72,-27 6-334,19-1-754,-6 1 334</inkml:trace>
  <inkml:trace contextRef="#ctx0" brushRef="#br0" timeOffset="63559.67">2937-1421 101,'3'-8'229,"-2"5"-2,-1 3-13,7-5-6,-7 5-9,7-1-14,-3-2-5,0 3-6,1-3-4,-2 1-6,-3 2-2,14 0 5,-10 0-5,-4 0-6,10 2-11,-3-4 5,-1 2-7,0 2-8,-2-1 9,3 1-4,-2-2-11,-5 0 1,10 0 1,-4 0-8,1 0-7,0 0-7,2-2-8,3 1-7,-3 2 7,2-2-11,4-1-3,-3 1-6,6-2-9,1 2-3,-3-1-9,5-2-6,-3 4-1,0-5-6,3 5-2,-4-2-6,4-4-6,-3 4 0,1 0-3,-2 0-6,-3 2-5,-2-1-4,1-3 4,1 4-1,-6-2-1,2 2-6,-4 0-3,0 0-11,-1-1-16,-5 1-18,11-1-14,-11 1-22,9 0-18,-6 1-9,-3-1-11,8-1-12,-8 1-15,7 1-18,-7-1-20,6 1-16,-2 1-29,-4-2-40,5 4-34,-1-1-283,-1 0-626,-3-3 277</inkml:trace>
  <inkml:trace contextRef="#ctx0" brushRef="#br0" timeOffset="63071.08">3420-1939 121,'0'0'152,"1"-7"-2,2 2-8,-3 5 1,2-7-10,-1 3 0,-1 4-4,1-5 2,-1 5-5,2-4-9,-2 4 0,0 0-8,0 0-5,-2-6-5,2 6-8,0 0-5,0 0-3,0 0 1,0 0-3,0 0 3,0 0 1,0 0 4,0 0 5,0 0-3,0 0 4,0 0 3,-8 13 1,8-13-1,-3 3 3,3-3 0,-2 9-12,2-6 20,-3 4-16,0-2 2,2 1-4,-4 4-4,3-3 1,-1 4-3,-2 2-7,-2 1-4,2 0-2,1 5-11,-4-2 0,-1 4-3,1-5 2,2 5-5,-2 0-3,-1 0 2,-1 7-5,3-7-11,-2 2 17,1-1-13,2 1 1,-4-2 0,2 1-1,-2 8 2,0-8-5,0 7 3,-1-1-1,1-6 5,0-1-6,1 4-2,-1-4 1,0 1 8,6 1-3,-5-2-2,0-1 0,1 1-5,2-2 3,-6-1-3,10-3-2,-3-1 2,2 0-4,0 1-2,-3-2-3,4-1-4,-2-1 4,-1 0-6,5-2 0,0-1-2,-1-1 2,1-1-2,0 1-3,1 0 2,1-1-1,1 0-1,-1-4 2,4 4 0,-2-1-1,-1-3 1,3 2 4,2 0-6,1-4-2,4 4 0,-4-2 0,4 1 0,-1-2 2,1-1-6,0 0-3,0-1 3,0 1 2,-2-3-6,7 1-2,-6 1-4,8-2 9,-7 2-6,-2-2 1,6-2-1,0 0-2,-4 1 1,1 1-1,-2 2-1,0-4 2,0 3 3,-1 0-6,-3-1 1,0 2-7,-2-1 3,0 2-15,0-3-16,-6 3-18,6-2-17,-6 2-24,7-1-24,-7 1-38,0 0-30,0 0-26,0 0-28,0 0-29,0 0-39,0 0-53,0 0-48,0 0-229,-26 1-688,15-2 305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9:03:47.70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725-2930 106,'-8'-4'241,"8"4"4,-8-2-1,5-2-5,1 2-2,2 2-8,-8-6-13,3 4 3,1 0-24,4 2-12,-9-6-6,5 3-21,-4 0-13,4 3-11,-6-3-8,3 3-11,-3 0-10,-2 0-12,1 3-3,-1 0-14,0 2 2,-4 1-11,0 3-2,-1 1-7,3 2-8,-2-2 2,-1 1-2,3 1 1,1 1-5,-1-3-7,6 2-1,1-3 4,-3 5-8,1-4-2,3 2-2,2 0-8,-1 1-10,2-4 11,1 1-6,2-1 5,0-1-1,0 1-6,2 1 1,1-1 2,2 0-2,-1 4-2,0-7 15,3 3-18,0-1 2,3-2-4,-2 4-22,3-4-24,-1-3-34,4-1-31,-4 3-35,2 1-46,6-3-36,-2-3-52,1 0-54,0-2-192,0 2-561,1-4 249</inkml:trace>
  <inkml:trace contextRef="#ctx0" brushRef="#br0" timeOffset="432.36">876-2839 176,'0'-6'257,"0"6"1,3-3-2,-3 3-9,4-7-10,1 5-21,-1-2-13,2 2-20,0 0-17,3 0-14,1 2-12,-3-5-12,3 5-13,1-1-7,-2-2-6,-1 3-18,2 0 4,-5 3-17,3-3-3,0 1-7,-3 4-4,0-5 12,0 4-10,0 1-3,-3-1 2,-1 5 3,-1-3-1,0 0 5,-1 7 12,-3 0-8,0-1 4,-3 0 2,1 2-3,-3 2 0,4-1 1,-2-2-5,-2 7 2,1-4-3,-3 2-9,2-1-2,2-3-3,2 4-3,-2-5-8,3-2-4,-1-1-3,4 3-2,-1-5 0,0-2-4,1 4-2,1-4-3,0 3 0,1-3-6,2 3-1,-1-3 8,1 0-8,1-1-6,1 1 8,-1-1-6,1 1-2,2-1 4,-1-2-2,1 0-4,3 0 3,0 1-2,-2-4-2,5 2 3,-3-2-16,3 0-33,-4 0-30,4 0-26,-5 0-55,3-2-32,-1 6-39,-4 0-51,2-4-55,-4 4-320,4 2-701,-4-2 310</inkml:trace>
  <inkml:trace contextRef="#ctx0" brushRef="#br0" timeOffset="-795.8">617-3809 117,'0'0'242,"-14"6"-5,14-6-14,-5 4-4,5-4-10,-9 2-5,9-2-13,-5 1-8,5-1-15,-8 2-5,8-2-5,-4 1-5,4-1-10,-6 1-8,6-1-2,0 0-10,-9 0-11,9 0 4,-7 2-6,7-2-10,-7 0-10,2 1-2,-2 1-3,7-2-14,-14 1-2,6 1-4,1-2 1,-1 4-8,-3-4 12,2 0-22,-1 2-6,1 1 1,1-1 2,0 1-14,2-2-5,-1 0-1,-2 5 3,1-3-5,1 0-1,-1 2-2,3-3-3,-2 2-3,3 0-3,-2 1-2,2 0 3,0 3-1,2-5-2,-2 3-2,2-1 3,0 3-4,-1-2 3,3 0 2,0 3 2,3-1 6,-1-2-7,2 0 0,4 2 3,-2-1 1,3-1 0,0 4 4,-1-6-1,5 1-3,0-2 7,0 1-9,-1 0-6,5-3 5,-2 1 3,4 0-8,-5-4 6,-1-1-12,3 2 7,-1-4 3,0 1-7,0 0-16,2-2-26,-4 1-21,1-1-25,-5 1-32,3 0-21,-1 3-32,-3-2-27,0 0-44,1 2-36,0 0-36,-3 0-228,1 2-585,-1-1 259</inkml:trace>
  <inkml:trace contextRef="#ctx0" brushRef="#br0" timeOffset="-522.59">896-3693 166,'0'0'247,"2"-5"2,-2 5 1,0 0 5,3-3-19,-3 3-20,0 0-14,0 0-8,0 0-33,0 0-12,0 0-2,0 0-3,3 12-4,-3-7-14,0 1-6,0 4-8,0-4-17,0 3-2,0 3-15,0-2-2,0 1-13,5 1-5,-2 0 9,-1 2-20,-2-1-16,3-2-29,-1 1-21,0 1-45,0 0-37,-2 1-55,3-1-55,-2 2-62,2-3-211,-3 0-523,1 1 231</inkml:trace>
  <inkml:trace contextRef="#ctx0" brushRef="#br0" timeOffset="894.14">504-1710 203,'0'0'239,"-4"-4"4,4 4-2,-5-6 3,5 6-10,0 0-3,-5-4-4,5 4-14,-7-5-7,7 5 0,-5-6-13,5 6-14,-8-1-17,8 1-13,0 0-20,-14 1-10,14-1-8,-16 5-17,7 0-4,-2 2-2,0 3-4,-5 1-2,1 2-5,-1-2 6,-4 10-2,4 0 7,-7-1 0,3 2 2,1 0-1,2 0 0,5-5 0,-4 6-3,3-2-5,3-2-3,5-1-10,-1 1-2,5-6-9,-2 3-4,3-4-3,0 2-3,4-3 0,0-1-10,1 1-2,3-2-3,5 0-3,-3-4-7,3 3-3,2-2 0,1-3-20,2 0-34,-2-1-40,2-4-37,3 2-46,-1-6-42,-2 2-51,0-1-53,6-5-52,-4 2-324,-1 0-736,-2 1 326</inkml:trace>
  <inkml:trace contextRef="#ctx0" brushRef="#br0" timeOffset="1362.01">751-1486 180,'0'0'245,"0"0"2,0 0-3,0-7 4,0 7-13,0 0-12,0-6-16,0 6-11,8-6-12,-8 6-1,15-7-10,-7 5-7,2-2-6,0 2-8,4-3-19,-2 2-8,3 0-13,-3 0-10,0 3-11,0-3-9,1 3-8,-4-2-6,1 2-12,-3 2 2,-2 1-10,2 1-3,-3 1 3,-3 1 5,-1 1 2,-1 2 14,-3 6 2,-3-3 10,-3 4 7,-2 2 5,-1-2-2,1 0 4,0-1-6,1 1-5,-2-2-7,3 0-7,1-3-5,4-2-3,-2-1-11,2-3-5,2 4-6,3-4 0,1 1-3,2-2 0,2 2-7,4-1-1,3-1-1,0-1-5,0 2-3,5 2-1,-3 2-4,-4-3 1,3-3-1,-5 7-3,2-1-5,-3-3 5,1 6 1,-5-1-3,-1 3 1,-1 2 4,-2-3 6,-1 1 10,-1 1 5,-4 0 9,2 3 5,-4-1 2,1-4-2,-4 1 0,6-2-1,-1 3-2,-2-7-5,2 1-4,-3 1-5,1-7-3,2 6-3,0-5-5,-1-2-19,4 1-32,-7-2-33,2-1-38,9 0-44,-13-4-46,6 4-45,3-2-58,4 2-63,-9-8-78,8 2-323,-2 4-818,3-7 362</inkml:trace>
  <inkml:trace contextRef="#ctx0" brushRef="#br0" timeOffset="2319.13">308 26 146,'0'0'265,"3"-6"3,-3 6-4,0 0-8,1-6-3,-1 6-13,-1-7-8,1 7-14,-4-5-21,4 5-1,-9-1-14,9 1-15,-7-1-6,1-1-6,6 2-18,-17 3-6,5-3-9,2 1-7,-1 3-11,1 1-11,-3 1-10,0 0 6,-4 0-9,0 5-6,2 0-5,1 2-5,-5 4 3,0 2-7,6-2-6,-6 6-1,7-8 3,1 3-5,-3 1 0,5 0 2,0-2-8,3-2 5,2 1-4,2-5-4,2 3 0,0 0 0,0 2-5,4-3-1,4 2 2,-4-4 0,8 1-3,1 2 1,-4-9-2,10 5-9,-1-4 7,1 0-5,8-4-1,-3 1-6,5 0-1,-2-6 6,0 0-12,-2 1-2,2-1-1,-7 0-18,7 0-21,-9 0-30,-2-1-31,3 0-32,-3 2-26,-6-1-19,2 1-33,-2-2-36,-1 1-37,-1 2-36,4-1-42,-7-1-240,-5 3-639,9-2 282</inkml:trace>
  <inkml:trace contextRef="#ctx0" brushRef="#br0" timeOffset="2718.7">603 234 210,'0'0'279,"0"0"6,0 0 9,0 0-10,0 0 3,0 0-3,0 0-2,0 0-6,-8-6-9,8 6-17,0 0-16,0 0-9,0 0-12,0 0-13,0 0-16,0 0-15,-7 10-11,2-5-16,1 2-9,1-1-14,1 3-6,-2 1-11,0 3-8,2 0-8,-1 1-5,2 2-8,-3 1-10,1-1-6,2 1-6,0 2-5,1-4-5,1-1 1,2 2-5,-1-1-5,2-3-6,-1 1-1,2-1-2,1-3-1,2 1-3,0-4 2,3 3-2,-2-7-2,5 2-2,-2-3-2,4-5-3,3 3 6,-4-1-8,3-2-8,-4-1-16,-2 2-21,4-5-20,-1 2-19,0 1-24,-6-2-25,3 0-23,-1-1-19,-2 3-18,-2 2-22,-1-3-20,-2 3-22,0-2-26,1 1-29,0 0-29,-2 1-238,-2-1-617,-1 4 273</inkml:trace>
  <inkml:trace contextRef="#ctx0" brushRef="#br0" timeOffset="2979.25">800 275 193,'0'0'285,"-2"-5"-3,2 5-11,-4-3-10,4 3-9,0 0-12,0 0-8,0 0-1,-8 15-3,5-9 9,3 2-13,-1 5-7,-1-1-11,1 3-10,0 1-21,0 1-20,1 1-6,0 3-13,0 4-15,-3-4-11,3 1-17,0 2-4,0-2-9,0 3-12,0-3-21,0 1-34,3 2-40,-1-4-36,1 1-32,-2-2-40,-1 0-46,3 1-52,-3-3-54,1-2-60,2-1-224,-3-3-618,2 3 273</inkml:trace>
  <inkml:trace contextRef="#ctx0" brushRef="#br0" timeOffset="6654.76">286 1539 45,'0'0'140,"0"0"9,0 0-8,0 0 8,0 0 1,0 0-5,0 0 3,0 0-3,1-6-2,-1 6-2,0 0-7,0 0-3,0 0-9,0 0-4,0 0-11,0 0-5,0 0-4,0 0-7,0 0-9,0 0-4,0 0-3,-4-5-6,4 5 1,0 0-9,0 0-3,-2-3-5,2 3-3,-3-6-1,3 6-2,-5-3-3,4-1-6,1 4 1,-6-6 12,3 3-12,0 0-3,-4-2-4,1 2 0,0 0 1,-1-1-3,-2 1-6,0 1 2,-5 2 2,5 0 2,-3 0 0,-1 2 1,0-1 1,1 2-1,-4 2 14,3-1-15,1 2 0,-4 3 2,2-1 2,0 2 2,-1 5-1,6-5 5,-5 3-1,3 1-1,1 1 1,1 1-8,5-2 4,-6 2 4,4-3-5,2 2 0,0 1 6,3-1-7,-2-1 4,0 1 1,2-2 6,1 1-13,1 0-2,-1 1 11,2-3-2,1-1-8,-1 2 4,-1 0 4,3-4-2,1 3-3,-1-4 3,6 3-4,-6-6-3,3 0-7,-1 1 3,3 2-3,0-4-1,4 1 4,-4-2-9,-3-2-5,8 1 8,-5-2-5,5 3-5,-5-3 6,3 1-6,1-2 5,-1 1 1,1-3-6,-3 3-2,3-2 2,0 1-3,-3-2-1,0 1-5,-1-1 2,2 2 1,-4-1-9,-1 2 0,2-1-13,-3-1-14,1 1-7,1-2-18,-1 2-14,1-1-18,-2-2-31,0-1-35,-1 4-38,0-1-50,-4 2-55,7-6-45,-3 5-233,0-1-626,-4 2 277</inkml:trace>
  <inkml:trace contextRef="#ctx0" brushRef="#br0" timeOffset="7022.42">512 1770 142,'0'0'252,"-8"-4"-2,8 4 1,0 0-1,-5 0-4,5 0-6,0 0-13,0 0-12,-4-6-11,4 6-18,0-4 17,0 4-24,0 0-11,7-7-11,-5 2 5,3 3-23,-2-2-7,2 2-2,2-4-19,-2 3-9,2-2 6,2 0-16,-1 0-8,3 1-9,-1 1-8,-1-2-5,-2 2-6,3 2-3,-1-1-11,-1 2-4,2-3-13,-2 3 5,0-1-5,1 1 2,-1 0-5,-2 0-9,2-2-26,0 2-25,-8 0-22,12-1-16,-6 2-20,-1-1-23,-1 2-7,-4-2-23,8 1-21,-4 1-21,-4-2-22,6 3-29,-4 0-28,-2-3-231,2 3-542,-2-3 240</inkml:trace>
  <inkml:trace contextRef="#ctx0" brushRef="#br0" timeOffset="7513.73">517 1791 102,'0'0'235,"0"0"-2,0 0-8,-8 0-4,3 2-2,5-2-10,-5 3-8,5-3-12,-4 4-8,4-4-14,-1 6-5,-3-3-4,4 2-11,0 1-6,0-2-14,0 3-4,0 0-8,0-2-10,0 1-5,0 3-16,0-3 11,2 0-22,-2 1-8,0-2-6,0-1-4,2 1 13,-2 2-27,1-3 1,-1 1-6,4-2-3,-4-3-1,5 3-3,-5-3-5,11 0 3,-7 0-3,-4 0-1,16-3-8,-8 0 4,0 1-6,2-1 3,1 2-5,1 1-2,-2-2 0,3 1 0,0 2 1,-2 1-7,1 1 0,-2-2 1,2 4 3,-3-2-3,0 3 2,-1 2-4,1-3 0,-1 1-1,0 3 0,-2-1-1,-1 2 14,-1 0-6,0-1 7,3 0 5,-5 2 11,1 2 7,-2-1 10,-2-4 2,-1 3 7,0 1 1,-2-2-1,-1 1 1,0-2-7,-2 2-3,-2 0 0,0-2-9,-1 0-1,1-2-10,-2 1 2,-6 1-4,3 1-6,0-4-4,3 0 1,-3 0-9,-1 3-11,2-5-9,3 4-33,-3-2-24,5-2-20,-2 3 0,0-1-35,0-1-20,2 4-23,0 1-27,1-4-27,2 0-29,1 1-34,-1-1-54,0 0-180,0 3-562,1-4 249</inkml:trace>
  <inkml:trace contextRef="#ctx0" brushRef="#br0" timeOffset="8390.71">312 3192 104,'-4'-3'269,"4"3"-3,-2-7-7,-1 4-9,3 3-7,-5-6-7,5 3-12,0 3-13,-1-10-16,-1 5-5,1 1-20,1 4-6,-3-8-8,3 5 1,-1-3-9,-2 1-2,1 0-5,-2 2-7,-1 0-5,2-1 4,3 4-18,-9-5-10,1 3-1,3 1-6,-4 1-10,1 0 1,-1 1-11,-4 0-3,-3 5-14,4 1-1,0-1-5,-5 2-7,4 5-5,-4-3-3,2 5 7,0 1-18,2-1 5,2 1-9,-4 4 3,2-1-5,4 2 2,-1-3 4,0 4 0,-1-3-3,3 2 1,2 0-1,1 1-1,2-2-3,1 0 3,2 1 1,0-5-2,0 1 4,1-1-25,0-1 0,4 1 2,-2-2 2,-1 0 3,2 0-2,0-2 1,2 1 0,0-3 3,1 1-2,0-2-3,4-3 3,0-3-3,-2 6 0,3-8 1,1 2-3,4-3 0,-1-3-5,2 1-14,-1-2-14,-1 0-21,1 1-9,0 0-25,0 0 1,-3-3-25,-2 3-8,2-2-15,3 0-5,-3 2-14,-3-1-20,2 2-19,-4 0-27,1-2-16,1 2-31,-3-2-30,1 3-258,-3-3-597,2 3 264</inkml:trace>
  <inkml:trace contextRef="#ctx0" brushRef="#br0" timeOffset="8972.09">662 3528 53,'3'-6'264,"-3"6"-1,0-5 2,1 0 10,-1 5-3,-1-9-5,2 6-3,-1 3-1,0-8-16,0 3-12,0 5-9,0-7-20,-1 2-11,1 5-12,0 0-15,-3-5-16,3 5-20,0 0-6,0 0-12,0 0-10,-14 10-4,9 1-2,-2-2-11,2 3-9,-3 0 8,-1 7-3,-1-1-1,2 4-1,0 1-3,-2 6-2,0 1 3,2-5-2,-2 3-4,3 2 5,2-8-2,1 3-5,-1-1-6,1 1-4,3 1-2,1-1-6,1-4 0,-1-1-4,2 1-2,0 1-3,0-7-2,1 3-5,1-3-1,1 2-4,-2-7-2,2 2-4,1-3 5,-3 1-9,5-4-3,-1 2-2,2-4 1,1 0-5,0 1 3,3-5 0,-1 1-2,0-5-3,0 4 0,1-2-2,-1-2 0,1 0-4,0-2 1,-1 3 0,-1-2-4,-1-1 10,-2-2-12,2 3 3,-3-1 0,1-4-2,-4 5 3,1-3 0,-1 0-3,1 3-3,-1-1 2,-1-1 2,-2-2-3,1 3 2,-2-2 5,-2 0-3,1 1 0,0 1 2,-1 1-5,-3-1 1,1 0 2,0 3-2,-2 0 0,-1-1-2,0 2-1,-4-1 1,1 3-1,-1 1 2,-7 4-4,5-2 1,2 2-5,-4 2-16,2-1-16,-1 5-19,5-3-23,-4 2-33,3 1-42,-1-2-43,2 1-35,-1 2-52,1 3-75,3-6-74,1 0-310,0 1-806,1-1 357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9:05:48.56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3160 116 156,'0'0'173,"0"0"-3,0 0-4,0 0 1,0 0-2,0 0-7,0 0-2,0 0-1,0 0-6,0 0-6,0 0-4,0 0-5,0 0-13,0 0-4,0 0-10,0 0-7,0 0-7,0 0-7,0 0-8,0 0-7,5-17-5,-5 17-8,3-2-2,-3-4-10,4 3-2,-4 3-2,5-6-5,-2 1-5,-2 0-3,3 0-3,1-1 2,-1 0-3,-1 0 0,4-2-1,-4-3-1,4 2 2,-2-4-2,-1 4 2,-1-5 1,3 7 3,-4-7 0,2 5-2,0-4-3,-4 4 4,5-6-3,-2 7 3,-2-3 0,3 2-1,-4-1 5,1 1-4,1-1 2,-2 4 0,0-2 0,1 2-4,-1 0 4,2 1-3,-2 0-2,0 5-1,1-6-6,-1 6-6,0 0 4,0 0 4,0 0-14,0 0 1,0 0-3,0 0-2,-7 16 2,7-10-2,0 3 2,-3 1 0,2-1 2,1 2-3,-1 2 4,1-1-2,1 1 2,0 2-2,2-4 3,0 2 9,0 0-6,-1-1 1,2 3-2,0 0 2,-1-3 0,0 1 1,0 1-1,1-1 1,1 1 1,-4-1 0,2 1-5,3 0 1,-3-1-8,-1 3 19,2-4-16,-2 3 1,1 0-5,0-1 8,2-1-2,-4-1-1,2 0 3,-2 1-1,2-1-5,2 1 2,-5-1-2,0-2-3,4 1-2,-4-1 1,2-2 5,0 1-1,-1 1 4,2-1-3,-2-3-5,-1 0 4,3 4-4,-3-8 4,0 3-1,2 3-4,-2-2 1,3-3 2,-1 0 6,-2-3-6,2 9-2,-2-9-1,0 5 6,1-2-1,-1-3-9,0 0 8,0 5-5,0-5 7,0 0 1,0 0-4,0 0-11,0 0 9,1 5 1,-1-5-1,0 0 4,0 0-6,0 0 9,-1 6-8,1-6 0,-3 2 4,3-2-4,-7 1 17,7-1-12,-10-1-3,4 2 1,1 2 1,-3-3-6,-1 0 3,-1 4 3,-1-4-5,1 1 1,0 1-1,-2 0 6,1-1 0,1-1-4,4 1 4,-6 1-3,3 0 0,2-2 0,0 1-5,-2-1 3,2 1-5,1-1 7,-1 0-2,7 0-1,-9 0 4,4 2-2,5-2 3,-8 3-2,8-3 1,-4 3 0,4-3 1,0 0 0,0 0-5,-5 0 1,5 0-1,0 0 4,-1 3-1,1-3 0,0 0 0,0 0 2,0 0 2,0 0-4,0 0 3,0 0-5,10 3 8,-10-3-1,9 4 4,-5-2 4,4-2 10,-8 0-9,10 1 3,-3-1 1,0 0 1,-1 0-7,7-1 10,-6 1 0,4 0-2,-5 1 3,5 1-4,-1-2-7,-1 0 8,3 0 7,-3 1-12,3-1 4,-1-3-2,2 2-3,-4 1 5,4 1-5,1-2 5,-4 1-1,0-2-5,4 2 1,-6 0 0,5 0-1,-1-1 1,-2 0-8,2 1 5,-4 0-4,3-2 0,-2 2-1,-1 0-1,0 0-2,2-1 1,-2 1 3,1-2-1,-1 2-3,1 0-5,-1 0 4,-3 0 4,-5 0-7,14 2 4,-10-2 0,-4 0 0,8 0-7,-5 1-16,-3-1-4,7 2-24,-7-2-22,6 0-12,-6 0-19,0 0-17,0 0-22,4 1-23,-4-1-30,0 0-33,0 0-44,0 0-42,0 0-225,-8 10-581,4-7 257</inkml:trace>
  <inkml:trace contextRef="#ctx0" brushRef="#br0" timeOffset="194781.31">2684-31 21,'5'-13'-4,"-5"13"-4,3-8 2</inkml:trace>
  <inkml:trace contextRef="#ctx0" brushRef="#br0" timeOffset="-12620.92">4485-1441 273,'2'-6'278,"0"-4"0,-1 3-9,1-3-2,2-3-5,-3 2-11,4-2 0,-3 3-6,3-3-1,-1 0-10,0-1-9,2-1-7,-2 3-9,1 0-15,0-3 5,0-1-11,-1 1-10,0 5-5,0-3-8,-3 1-8,2 0-6,-2-2-8,1 5-5,-2 0-10,0 0-4,4 2-12,-4-2-6,0 3-6,3 0-7,-3 0-6,0 1-6,0 0-15,0 5 1,0-9-4,0 9-8,0-5-6,0 5-10,0-3-3,0 3-4,0 0-4,0 0-3,0 0-2,0 0-1,0 0-3,-3 21-4,1-9-1,0 0 0,2 9-2,-2-1 2,2 1 0,0 3-3,0 3 3,0-5 0,0 5-2,2-2 5,-2-2 2,2 2-5,6 6 2,-8-7 0,0 1 3,1 2-6,3-5 1,0 2 1,0-2 1,-4-1-2,2 1 7,3-1-9,-3 1-2,-1-7 2,2 0-4,-2 1 0,-1-1 1,2 0 2,0-3-10,2 1 4,-4-1 2,3 0 0,-2 3-3,3-6 2,-3 1 1,3-1-4,-4 0-12,0-3 10,3 3-8,0-2-11,-3 2-12,2-4-12,-1 1-11,2 1-13,-3 0-11,2-2-7,-2-2-17,2 6-10,-2-4-14,2 0-9,1-3-13,-3-2-6,2 6-8,-2-2 2,0-4-4,4 6 3,-4-2 1,0-4 8,0 6 4,3-3 14,-3-3 10,0 5 10,0-5 14,0 6 4,0-6 13,0 0 11,0 0 2,-3 3 8,3-3 5,-4 4 6,4-4 0,0 0 2,0 0 6,-9 1 2,9-1 1,-6 0 5,6 0 5,-8 0 2,8 0 1,-9 2 5,9-2 4,-10 0-2,4 0 5,-2 0 3,2 0 4,-3-2 12,9 2 7,-17 0 12,9-1 11,0 0 5,-3-2 7,2 1 17,1 1 5,0 1 9,3-3 5,-2 1-1,1 1 2,0-1-2,0-1-2,6 3-6,-6-3 2,2-1-1,1 2-10,3 2-2,-6-5-8,6 5 1,-3-1-8,3 1-5,0 0-4,0 0-1,0 0-10,0 0-4,0 0 3,0 0 5,0 0 0,0 0-2,13 11 8,-6-9 4,-1 2 0,-1 0 6,3-2-4,-1 4 4,1-3-6,3 1 1,0 2 0,-2-3 0,2 0-3,-3 3-4,6-6-1,-6 2-4,2-1-1,2-1-4,-1 0 3,-1 0-12,2-1 3,-1-1-3,-2 2 1,4 0-2,-4-3-2,-2 3-5,2-1-3,-3-1-18,-1 2-11,1-3-27,-1 2-24,2-1-40,-4-1-42,-3 3-39,4-3-35,-4 3-67,3-7-81,-3 7-321,0 0-756,-12-6 335</inkml:trace>
  <inkml:trace contextRef="#ctx0" brushRef="#br0" timeOffset="-13566.91">3829-1168 78,'0'0'263,"0"0"0,0 0-6,0 0-3,0 0-13,0 0-6,0 0-16,0 0-9,0 0 0,7 0-9,-7 0-4,0 0 13,8 2-15,-8-2-2,7 0-4,-7 0-3,10 3-6,-6-3-6,1 1-4,6-1-8,-2 0-6,0 0-4,1 0-12,-1-1-11,4 1-12,0-3 0,-1 3-14,1-2-8,0-1-8,2 2-8,-2-2-9,6 2-8,-6 0-5,3 0-4,-4-2 22,1 1-9,0-2-8,-1 3-3,-2-1-5,2-1-7,-2 1-3,0 0-4,-2 0-4,0 2-6,-4-4 0,1 4-3,2 0-11,-7 0-14,10-2-24,-6 2-18,-4 0-22,6-3-22,-6 3-34,7-2-36,-7 2-34,0 0-41,8-2-40,-8 2-53,4-4-61,-4 4-335,2-5-782,-2 5 346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9:01:13.09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-573 8879 70,'-5'2'225,"1"-1"-2,4-1 4,-10 3-5,3 0-7,4 3-11,0-2-3,-2 2-8,1 0-5,-1 6-8,1-3-11,-2 5-4,2-3-2,1 5-15,-1-1-2,1-1-8,-1 1-6,3-2-12,-3 1-4,2 0-9,2 1-13,-2-6 4,2 4-14,0-2-1,0-3-7,0-1-8,0 1-1,2 0-8,-2-4-4,4 2-11,-2 0 0,0-1-2,1 0-16,0 0 6,2-2 9,0 0-4,0 0 6,1-2-10,0-1 3,2 1-1,0-2-6,2 0 3,1-2 5,-1-1-6,3-1-3,0 3-1,0-3-3,4 0-5,0 1 11,2 1-10,-5 0-2,0 1-4,3 1 3,-5 2-1,0 1-2,1-2 1,3 8-2,-6-3 11,1-2 0,0 3 7,-1 3 4,3 0 7,-6-1 1,-1 2 9,3 0 2,-5 1 3,4-1 6,-4-2-3,1 5 5,-1-3-4,0 2 8,-4-2 0,0 1-5,0 2-2,0-1-2,-4-1-5,0 3 0,-1-2-5,-4 3-4,2-7 0,-7 7-2,2-2-4,-3 0-5,0-2-4,0 1 0,-2-3-5,0-1 0,0-4 2,0 2-5,1-5-3,2-1-4,-2-1 2,-1-6 1,5 4-8,0 0 2,1-1-3,-1 0-1,2-2 2,2 1-7,4 4 3,-2-1-5,0-2-1,2 0-6,0 2-16,4 2-17,-6-4-31,6 4-26,-3-1-34,3 1-38,0 0-40,0 0-34,9-6-38,-9 6-42,14 0-45,-2-1-39,-1 1-312,6-3-777,1 3 343</inkml:trace>
  <inkml:trace contextRef="#ctx0" brushRef="#br0" timeOffset="-557.24">-627 8848 25,'0'0'248,"-4"7"8,4-7 0,0 0-4,0 0-4,0 0-1,-2 3-8,2-3-13,0 0-6,0 0-10,0 0-7,0 0 6,0 0-19,0 0-1,0 0-8,4 3-7,-4-3-6,0 0-9,10 0-6,-10 0-8,9 0-4,-4 0-8,-5 0-8,14 0-6,-4 0-10,1 0-7,-2 0-10,4 0-9,-1 0-5,2 0-10,-2 0-2,1-2-5,1 2-9,-1-1-8,-2 0 0,4 1-12,3 1 5,-8-1-5,2 0-8,0 0 1,-1-1 0,-2-1-8,0 1-6,2-2-21,-3 0-17,-2 1-26,1 1-23,-2-1-30,-5 2-27,8-3-18,-3 1-27,-5 2-25,0 0-41,4-1-36,-4 1-53,0 0-35,0 0-225,0 0-643,-16 0 285</inkml:trace>
  <inkml:trace contextRef="#ctx0" brushRef="#br0" timeOffset="434.69">151 9274 140,'0'0'281,"0"0"1,0 0 1,0 0 0,6 3-6,-6-3-12,0 0 0,0 0-10,0 0-7,0 0-12,0 0-15,0 0-6,0 0-8,0 0-3,0 0-11,0 6-9,0-6-11,0 0-6,0 0-13,0 0-9,-3 6-12,3-6-12,0 0-6,0 0-10,0 0-9,0 0-10,0 0-6,0 0-10,0 0-7,0 0-4,0 0-6,0 0-2,0 0-9,0 0-3,0 0-3,0 0-9,0 0 1,4-15-4,-4 15-2,0-6-3,0 6 1,0 0-4,0-6-2,0 6-1,0 0-1,0 0 2,0 0-4,0 0 2,0 0 1,0 0 3,0 0-3,0 0-2,0 0 2,-14 11-1,14-11 2,-4 4-6,4-4 10,-5 3-10,5-3 0,0 0 0,-4 4-3,4-4-2,0 0 0,0 0 0,0 0-7,0 0-15,0 0-31,0 3-32,0-3-38,0 0-42,0 0-53,0 0-52,9 4-70,-9-4-80,8 0-341,-8 0-819,7-2 363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12:16:16.68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56 22 85 0,'0'0'90'0,"0"0"-4"0,0 0 0 0,0 0-12 0,0 0 0 16,0 0 4-16,0 0-8 0,-4 5 2 0,4-5-2 15,0 0-8-15,0 0-8 0,0 0 7 0,-5 5-3 0,5-5-11 16,0 0 3-16,-4 7 1 0,4-7-12 16,-3 7 0-16,3-7 2 0,-3 5 10 0,3-5-4 15,-4 7-5-15,4-7-2 0,-5 7-3 0,5-7 1 0,-3 7 1 16,3-7-1-16,-6 9-3 0,6-9-5 0,-4 7 1 16,3-3-3-16,1-4-3 0,-4 10-1 15,4-10 0-15,-2 7-2 0,0 0 3 0,2-7-3 0,-2 8-4 16,2-8-4-16,-3 9 1 0,3-9 2 0,-2 6-1 15,2-6-7-15,0 0 4 0,2 9-4 0,-2-9 6 16,1 8-1-16,-1-8-5 0,0 0 3 0,4 9-4 16,-4-9 0-16,0 0 9 0,3 6 4 0,-3-6 1 15,0 0 4-15,9 2-5 0,-9-2 0 0,6 3-1 16,-6-3 0-16,5 2-6 0,-5-2-6 0,0 0 8 16,0 0-9-16,12-1 7 0,-12 1 0 0,0 0-7 15,11-1 5-15,-11 1-3 0,0 0-1 0,9-3-2 16,-9 3 0-16,9-2 1 0,-9 2 0 0,8-3-2 0,-4-1-1 15,-4 4 1-15,6-5-1 0,-6 5-3 16,8-6 5-16,-6 1 0 0,-2 5-2 0,8-6 1 16,-6 1-3-16,-2 5 1 0,5-7-1 0,-2 2 0 0,-3 5 3 15,5-8-5-15,-5 8 1 0,3-10-2 16,-3 10 3-16,4-8-4 0,-4 8 4 0,2-8-5 16,-2 8 6-16,5-8-2 0,-5 8 1 0,4-8-2 0,-4 8 2 15,4-7-1-15,-4 7-4 0,2-9 3 0,1 4 4 16,-3 5-6-16,0 0 1 0,4-7-1 15,-4 7 3-15,1-8-2 0,-1 8 2 0,0 0-2 0,3-8 0 16,-3 8 0-16,0 0 3 0,3-6 0 0,-3 6-3 16,0 0 1-16,0 0 0 0,0 0 0 0,2-10 5 15,-2 10 0-15,0 0-3 0,0 0 0 0,0 0 4 16,0 0-1-16,0 0-2 0,-2-10 0 0,2 10 2 16,0 0-5-16,0 0 4 0,0 0-2 0,-7-4-4 15,7 4 4-15,0 0-2 0,0 0 6 0,0 0-3 0,0 0 1 16,-12 1-3-16,12-1 2 0,0 0-1 15,-7-2 1-15,7 2-1 0,0 0 3 0,0 0-10 16,0 0 6-16,-16 4-1 0,16-4 0 0,-7 0-5 0,7 0 8 16,-9 1-3-16,9-1 1 0,-8 3-8 0,8-3-7 15,-9 1-18-15,9-1-19 0,-10 6-18 0,5-1-14 16,5-5-23-16,-8 5-23 0,4-3-49 16,-1 2-126-16,5-4-329 0,-6 11 146 0</inkml:trace>
  <inkml:trace contextRef="#ctx0" brushRef="#br0" timeOffset="5711.64">3714 762 152 0,'0'-5'141'0,"0"5"-4"15,0 0-2-15,2-9-5 0,-2 9-10 16,0 0 0-16,2-12-9 0,-2 12-1 0,0-7-9 16,0 7-7-16,0 0-1 0,2-9-10 0,-2 9-6 0,0 0-5 15,1-8-3-15,-1 8-6 0,0 0-4 0,0 0-3 16,0-10-3-16,0 10-8 0,0 0-4 0,0 0-5 15,-3-9-2-15,3 9-6 0,0 0-2 0,0 0-7 16,-4-5 2-16,4 5-3 0,-6-4-1 0,6 4-11 16,-7-3 7-16,7 3-1 0,-10-3-3 15,10 3-1-15,-10 0-2 0,10 0 2 0,-11-3-2 0,11 3-2 16,-13 0-1-16,13 0-1 0,-15 3-3 0,8-3 5 16,0 1-3-16,-2 1 1 0,-2-1 3 0,4 1-3 15,-2 1 3-15,2-1-2 0,-1 0 0 0,1 0-2 16,-3 1-1-16,1 0-1 0,3-1-2 0,-6 2 5 15,6-2 5-15,-1 1-7 0,1 1 3 0,6-4-4 0,-10 9 0 16,3-8 0-16,3 4 1 0,-1 1-1 16,1 0-1-16,-3-1 2 0,2 2 1 0,5-7 2 15,-6 9 4-15,2-3-1 0,1 1-4 0,-1 0 3 0,-1 1 1 16,3-1 1-16,-1 2-1 0,-1-1 5 0,0 0-1 16,3 3 2-16,-2-3 0 0,0 3 0 0,1-3 3 15,-3 2-4-15,4 0-2 0,-1 0 3 0,0 0 3 16,0 2-4-16,2-3-3 0,0 3 1 0,0-4 2 15,0 2 2-15,2 1 3 0,-2-2-1 0,0 1-1 16,3-1-1-16,-2 2 2 0,5-1-7 0,-4-2 8 16,0 1-2-16,3 0 1 0,-1-1 0 0,3 0 1 15,0 1-5-15,0-3 4 0,1 1-4 0,-1-1 0 16,2 1 2-16,2-3 1 0,-4 0-2 0,4 0-1 16,-2-1-2-16,3 0 2 0,-1-1-5 0,-2-2 6 15,2 2-3-15,1-2 0 0,1 0-5 0,0-2 1 16,-2 0-2-16,3-2 1 0,-2 2-2 0,1-2 2 15,-2 0-2-15,3-2-3 0,-1 3-4 0,-1 0 4 0,1-1-1 16,-3 0-1-16,1 0 0 0,-2 0 3 0,-2 2-3 16,0-1 1-16,-7 3-2 0,12-2 0 0,-12 2-1 15,10-3 1-15,-10 3-1 0,9 0 2 0,-9 0-3 16,9 3 3-16,-9-3-5 0,7 2 5 0,-7-2-5 16,7 5 5-16,-7-5-2 0,6 5 1 0,-3 1 2 15,-3-6 3-15,4 8-3 0,0-5 3 0,-4-3-2 16,8 7-1-16,-6-2 2 0,-2-5-2 0,7 8 2 15,-5-4 2-15,-2-4 0 0,8 4 1 0,-3-1 0 0,-5-3-1 16,9 3 1-16,-4-1 3 0,-5-2-4 16,11 2 2-16,-11-2 0 0,13 0 0 0,-13 0 1 15,14-2 1-15,-5 0-6 0,-2 0 2 0,-7 2 3 0,14-3-3 16,-8 1 0-16,-1-1-2 0,-5 3-2 0,14-7 5 16,-8 5-3-16,-2-2 4 0,-4 4-3 0,9-6-1 15,-9 6 1-15,8-7 0 0,-6 3 3 0,-2 4-1 16,4-8-2-16,-4 8-1 0,0-8 2 0,3 3 1 15,-3 5-1-15,0-12 0 0,0 12-3 16,-1-9 3-16,1 9-4 0,-4-10 2 0,0 5 0 0,-2 0 2 16,2 0-4-16,0 0-1 0,-3 1 0 0,-3 1-2 15,4 1-1-15,-3-1 4 0,-2 2 3 0,0-1-2 16,0 0-4-16,-1 2 5 0,3 1-5 0,-3-1 6 16,1 1-4-16,-1 1 0 0,-1-1 0 0,1 2 1 15,2-1-2-15,-1 0-4 0,4 1 7 0,-2-1 1 16,0 2-2-16,0 0-1 0,2-1-8 0,0-1-6 0,1 2-15 15,-1-1-10-15,0 2-8 0,7-5-13 0,-9 5-9 16,3-1-22-16,1-1-9 0,5-3-20 16,-8 5-9-16,8-5-26 0,-2 5-168 0,2-5-351 0,0 0 156 15</inkml:trace>
  <inkml:trace contextRef="#ctx0" brushRef="#br0" timeOffset="6481.95">4222 951 143 0,'0'0'158'0,"0"0"-6"0,0 0-12 0,0 0-8 0,0 0-4 16,0 0-12-16,0 0-7 0,0 0-10 0,0 0-5 16,0 0-14-16,0 0-5 0,0 0-6 0,0 0-5 15,0 0-6-15,0 0-3 0,0 0-4 0,0 0 1 16,0 0-4-16,-23 9-2 0,17-6-2 0,6-3-1 15,-12 4-3-15,5-3 0 0,1 2-7 0,-2-1-5 16,2 0 3-16,6-2-3 0,-11 4-5 0,6 1-2 16,5-5-4-16,-11 2-3 0,11-2-1 0,-7 3 3 15,7-3-2-15,-4 4-1 0,4-4-1 0,-7 6-3 16,7-6 0-16,0 0 0 0,-7 7 0 0,7-7-2 16,0 0 2-16,0 0 1 0,0 0-2 0,0 0-1 15,9 13-1-15,-9-13-2 0,7 4-1 0,-1-3 0 16,-6-1 2-16,12 4-2 0,-7-2 1 0,1 1-2 15,1-3-1-15,-7 0 3 0,14 5-8 0,-6-3 7 16,-1-1 0-16,0 1 1 0,2 0 2 0,-2 0-3 16,-7-2 0-16,16 4 2 0,-10-1-2 0,1-2 2 0,-1 2-2 15,2-2-4-15,-8-1 0 0,9 5 2 0,-5-3-5 16,2 1 4-16,-6-3 1 0,8 6-2 0,-4-2 0 16,-4-4 0-16,7 7 2 0,-7-7 0 0,4 6 0 15,-4-6 0-15,3 4-1 0,-3-4 1 0,5 5 0 16,-5-5-4-16,0 0 6 0,2 9-1 0,-2-9 0 15,0 0 5-15,0 0-2 0,0 0 3 0,-8 10-2 16,8-10 0-16,-8 4 2 0,-1-3-1 0,1-1 1 16,8 0 1-16,-13 5-1 0,3-5-3 0,-4 0 3 15,5 0-5-15,-1 1 0 0,1-1 1 0,-4-2 1 16,2 0-2-16,2 0 1 0,9 2-4 0,-18 0-4 16,11 0-2-16,7 0-6 0,-16 0-2 0,7 0-13 15,9 0-5-15,-9 0-9 0,9 0-10 0,-9-1-12 0,9 1-21 16,0 0-8-16,0 0-9 0,0 0-13 15,0 0-24-15,0 0-158 0,0 0-321 0,0 0 141 0</inkml:trace>
  <inkml:trace contextRef="#ctx0" brushRef="#br0" timeOffset="7504.9">4350 986 30 0,'0'0'181'16,"0"0"-10"-16,0 0-4 0,0 0-13 0,41-2-8 15,-21 2-6-15,10 0-7 0,3-2-8 0,-1 4-7 16,1-2-15-16,4 0-8 0,-5 0-10 0,1 0-8 16,-1 0-9-16,-3 0-4 0,-2 1-21 0,-5-1-24 15,-3 1-35-15,1-1-38 0,-4-1-50 0,-4 2-51 16,-4-2-110-16,3 0-288 0,-3-1 128 0</inkml:trace>
  <inkml:trace contextRef="#ctx0" brushRef="#br0" timeOffset="7023.08">4510 724 16 0,'2'-6'169'15,"-2"6"-10"-15,0 0-16 0,0 0 3 0,0 0-6 16,0 0-8-16,6-4-10 0,-6 4-7 0,0 0-15 16,0 0-9-16,0 0-10 0,0 0-11 0,0 0-7 15,0 0-5-15,0 0-1 0,0 0-4 0,0 0 1 16,0 0 1-16,0 0-7 0,-1 26-6 0,1-21-2 15,0-5 4-15,-5 16 1 0,5-10-5 0,2 2 1 16,-2 2-4-16,0 0 9 0,3-1 1 0,-3 1 0 16,0 0-3-16,1 1-5 0,-1 0 3 0,0-1 0 15,0 1-2-15,0 0-3 0,2 1 1 0,-4-1-2 0,4 2 0 16,-2 1 0-16,2-4-2 0,-2 2-7 16,0 0 2-16,0 3-5 0,-2-3-1 0,2 1-2 15,0-2-2-15,-2 2 1 0,2-2-1 0,0 2-2 0,0-1-1 16,0 1-2-16,0-3 1 0,4 2 0 15,-4-1-3-15,2 0-1 0,0-1 6 0,1-1-4 16,-1 1-1-16,0-4 1 0,2 2-3 0,0 0 2 0,0-2-3 16,0-2 1-16,2 2 0 0,1-1-1 0,-1-3 2 15,2 2-2-15,1 0 2 0,-3-1-2 0,6-2 0 16,-3 3-13-16,2-4-12 0,-2 1-14 0,0-1-20 16,-9 0-22-16,19-2-24 0,-13-1-34 0,3 0-47 15,0-2-31-15,0 1-190 0,0-5-432 0,0 1 192 16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12:16:37.455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72 49 54 0,'0'0'133'0,"0"0"-10"0,0 0-7 16,3-10-1-16,-3 10-15 0,0 0-2 0,0 0-12 16,0 0 7-16,0 0-19 0,0 0 1 0,0 0-10 15,5-4-1-15,-5 4-4 0,0 0-4 0,0 0-3 0,0 0-2 16,0 0-1-16,0 0-2 0,0 0 0 16,0 0 3-16,0 0-4 0,0 0-4 0,0 0 2 15,0 0 0-15,0 0-2 0,0 0-1 0,0 0-3 0,0 0-1 16,-14-4-4-16,14 4-1 0,0 0-3 0,0 0-3 15,0 0-3-15,0 0-1 0,0 0-4 0,0 0 1 16,0 0-3-16,0 0 2 0,0 0 1 0,-9 9-1 16,9-9 2-16,-4 8 3 0,4-8 1 0,-6 9 2 15,5-3 0-15,1-6 4 0,-9 10 0 0,7-4 1 16,0 0-4-16,0 1 1 0,2-7 1 0,-5 12-2 16,0-3 2-16,3-3-1 0,-1 1 3 0,2-2 0 15,-2 4-3-15,3-9-4 0,-4 12 6 0,3-3-2 0,-1-3 1 16,2-6-4-16,-3 12-1 0,2-6 1 0,1-6-7 15,1 10 0-15,-1-10 0 0,-1 11 0 0,1-11 0 16,0 10 1-16,0-10-3 0,0 12-3 0,1-7 4 16,-1-5-2-16,3 13 1 0,-1-6 0 0,-2-7-3 15,3 10 3-15,-3 1-1 0,0-11 2 0,5 7-2 16,-3 0 3-16,1 0 1 0,1-1-2 0,-2-1-2 16,1 0 0-16,-3-5 2 0,5 9-2 0,-2-4 4 0,-3-5-10 15,5 7 3-15,-1-2-2 0,-2-2-2 16,-2-3-1-16,9 7 1 0,-7-4 0 0,-2-3-2 15,7 4-3-15,-7-4 5 0,6 5-1 0,-6-5 0 16,7 7-1-16,-7-7 3 0,6 4 0 0,-6-4 0 16,4 4-1-16,-4-4 4 0,9 2-1 0,-9-2 9 15,7 4-3-15,-7-4 0 0,7 2 0 0,-7-2-2 0,9 2 0 16,-3-2 0-16,-6 0 0 0,12 3-6 0,-12-3 2 16,13 0 5-16,-13 0-13 0,14-1 6 0,-8-1-3 15,1 0 2-15,-7 2-3 0,16-2 0 0,-10 1 0 16,5-2-3-16,-3 2 1 0,-8 1 1 0,11-4-5 15,-4 4 4-15,0-1-2 0,-7 1-1 0,11-4-1 0,-11 4 3 16,8-1 1-16,-8 1 0 0,9-1-6 16,-9 1 6-16,7-3-2 0,-7 3-2 0,0 0 1 0,9-4 8 15,-9 4-4-15,8 0-6 0,-8 0 0 0,6-5 6 16,-6 5-1-16,7-7 1 0,-1 4-2 16,-2-2-4-16,-4 5 4 0,9-11-2 0,-5 8 2 0,2-1-1 15,-2-1-2-15,-4 5 2 0,10-13 7 0,-6 8-7 16,0 0-4-16,-4 5 4 0,6-11-2 0,-2 5 4 15,0 2-4-15,-4 4-1 0,5-11 4 0,-1 7-2 16,-4 4 1-16,4-9 3 0,-4 9-4 0,2-9-1 16,-2 9 6-16,3-9-7 0,-2 4 3 0,-1 5 1 15,3-9 0-15,-3 9 2 0,1-8-4 0,-1 8-1 16,2-9 1-16,-2 9 2 0,2-7 3 0,-2 7-2 16,0-8-5-16,0 8 6 0,0 0-4 0,-2-12 4 0,2 12-2 15,-1-9 4-15,1 9-8 0,-1-9 4 0,1 9 0 16,0 0 2-16,-1-10-3 0,1 10 0 0,-2-8-1 15,2 8 3-15,0 0-1 0,-2-9-8 0,2 9 8 16,-2-9 0-16,2 9-3 0,-1-8 2 0,1 8-3 16,-2-9 8-16,2 9-4 0,-2-8-3 0,2 8 3 15,-2-6-1-15,2 6 0 0,-5-8-4 0,5 8 4 16,0 0 1-16,-5-9-1 0,5 9-3 0,-3-5 4 16,3 5-2-16,0 0 3 0,-5-10 1 0,5 10-4 15,-4-2-2-15,4 2 6 0,0 0-5 0,0 0-2 16,-4-10 1-16,4 10 0 0,0 0 2 0,0 0-3 0,-5-2 2 15,5 2-3-15,0 0 6 0,0 0-1 0,-5-7-5 16,5 7 5-16,0 0-4 0,0 0-2 16,0 0 8-16,-6-5-1 0,6 5 0 0,0 0 2 0,-7-4-1 15,7 4-5-15,0 0 3 0,0 0 2 0,-6-4-4 16,6 4 1-16,0 0-4 0,-8-3 7 16,8 3 5-16,0 0-11 0,0 0 1 0,0 0 2 0,-7-4-1 15,7 4 0-15,0 0 2 0,0 0-2 0,0 0 3 16,-7-4-3-16,7 4 1 0,0 0 1 0,0 0 1 15,0 0-2-15,0 0-4 0,-8-3 5 0,8 3-3 16,0 0-2-16,0 0 9 0,-10-3-1 0,10 3-8 16,0 0-1-16,0 0 6 0,-9 0 1 0,9 0-9 0,0 0 5 15,0 0 0-15,0 0-3 0,-10-2-1 16,10 2 6-16,0 0-3 0,0 0-1 0,-10 0-1 0,10 0 8 16,0 0-6-16,0 0 10 0,-10 2-7 0,10-2-4 15,-9 0 2-15,9 0 0 0,-10 3 2 0,10-3-5 16,-7 2 1-16,7-2-2 0,0 0 2 0,-8 1 5 15,8-1-5-15,-7 3 6 0,7-3-6 0,0 0 2 16,-9 1 4-16,9-1-3 0,-7 2-3 0,7-2 4 16,0 0 0-16,-7 2 0 0,7-2 2 0,0 0-6 15,0 0 1-15,-13 2 5 0,13-2-3 0,0 0 3 16,0 0-3-16,-7 1 1 0,7-1-2 0,0 0 0 0,0 0 4 16,-6 3-5-16,6-3 2 0,0 0-2 0,0 0 0 15,0 0 4-15,0 0-4 0,-11 0 4 16,11 0-1-16,0 0 3 0,0 0-7 0,0 0 2 0,-9 3 2 15,9-3-3-15,0 0 1 0,0 0-3 0,-7 2 2 16,7-2 2-16,0 0 0 0,0 0 0 0,0 0-5 16,-8 3-1-16,8-3-8 0,0 0-6 0,0 0 2 15,-7 4-12-15,7-4-6 0,0 0-7 0,-6 5-10 16,6-5-9-16,-7 0-16 0,7 0-15 0,-6 4-14 16,6-4-22-16,-8 5-17 0,8-5-21 0,-4 5-22 15,4-5-21-15,-3 4-219 0,3-4-463 0,-5 7 205 0</inkml:trace>
  <inkml:trace contextRef="#ctx0" brushRef="#br0" timeOffset="8212.83">-62 1842 53 0,'0'0'116'15,"0"0"-7"-15,0 0-9 0,0 0-5 0,0 0-2 0,0 0-6 16,0 0 1-16,0 0-6 0,0 0 1 0,0 0-4 15,0 0-6-15,0 0-3 0,0 0-10 0,0 0 0 16,0 0-5-16,0 0-9 0,0 0-2 0,0 0-1 16,0 0-1-16,0 0-7 0,0 0 2 0,0 0-7 15,0 0 2-15,0 0-2 0,0 0 1 0,0 0 3 16,0 0-1-16,0 0 1 0,0 0 4 0,0 0-3 16,0 0 3-16,0 0-1 0,0 0 3 0,0 0-1 0,0 0-2 15,0 0-2-15,0 0 0 0,0 0-5 16,0 0 2-16,0 0-6 0,0 0 0 0,0 0 0 15,0 0-5-15,0 0-1 0,0 0-4 0,0 0 1 0,0 0-4 16,0 0-2-16,0 0-2 0,0 0-1 0,0 0 2 16,0 0-1-16,0 0-1 0,0 0 3 0,0 0-1 15,0 0-1-15,0 0 1 0,0 0 4 0,0 0-1 16,0 0-1-16,0 0 2 0,0 0-3 0,0 0 1 16,0 0-1-16,-24 4-1 0,24-4 1 0,0 0 2 15,0 0-2-15,0 0-1 0,0 0-2 0,-8 4 3 16,8-4-4-16,0 0 5 0,0 0-1 0,0 0-5 15,-5 4-4-15,5-4 1 0,0 0 2 0,0 0-3 0,0 0 5 16,0 0-3-16,-1 6 1 0,1-6-3 16,0 0 4-16,0 0 1 0,0 0-3 0,-4 6 2 0,4-6 0 15,0 0-1-15,0 0 4 0,0 0-1 0,0 0-1 16,0 0 0-16,-3 7 2 0,3-7-2 0,0 0 2 16,0 0-3-16,0 0 1 0,-1 7 0 0,1-7-3 15,0 0 0-15,0 0 4 0,0 0-1 0,-2 8-4 16,2-8 3-16,0 0-2 0,0 0 0 0,0 0 0 0,0 0 1 15,0 0 1-15,0 0-1 0,0 0 0 16,0 9 4-16,0-9-1 0,0 0 0 0,0 0 0 16,0 0-1-16,0 0 4 0,2 7 1 0,-2-7-2 0,0 0 1 15,0 0 1-15,4 5 2 0,-4-5 3 0,0 0-3 16,0 0 0-16,0 0 2 0,0 0-1 16,0 10-5-16,0-10 7 0,0 0-5 0,1 8 2 0,-1-8-2 15,0 0-2-15,0 0-3 0,0 0 5 0,0 0-2 16,0 9-4-16,0-9-1 0,0 0 1 0,0 0-1 15,2 8 3-15,-2-8-3 0,0 0 1 0,0 0-2 16,0 8 3-16,0-8-3 0,0 0 0 0,0 0 1 16,2 6 0-16,-2-6-2 0,0 0 2 0,2 8-6 15,-2-8 5-15,0 0 0 0,0 0 1 0,0 0-3 16,0 0 6-16,1 6-5 0,-1-6 3 0,0 0-3 16,0 0 3-16,0 0-2 0,2 8 4 0,-2-8-4 0,0 0-1 15,0 0 3-15,0 0-2 0,0 0 3 16,3 9-2-16,-3-9-1 0,0 0 2 0,0 0-3 15,3 4 0-15,-3-4 0 0,0 0 1 0,0 0-1 0,0 0 1 16,6 5-2-16,-6-5-2 0,0 0 3 0,0 0 3 16,0 0-2-16,2 6 4 0,-2-6-5 0,0 0 0 15,0 0 1-15,0 0 2 0,5 5-4 0,-5-5 4 16,0 0-5-16,0 0 5 0,3 5-4 0,-3-5 1 16,0 0 0-16,0 0-1 0,3 4 1 0,-3-4 3 15,0 0-3-15,0 0 0 0,5 7 0 0,-5-7 0 16,0 0 5-16,0 0 0 0,5 5-7 0,-5-5 6 15,0 0-4-15,0 0 3 0,0 0-3 0,4 5 5 16,-4-5-7-16,0 0 3 0,2 8 2 0,-2-8-5 16,0 0 1-16,5 5 3 0,-5-5-2 0,3 4-1 15,-3-4 0-15,0 0-2 0,3 8 0 0,-3-8 0 0,3 5 2 16,-3-5 1-16,0 0-6 0,4 5 5 0,-4-5 0 16,0 0 0-16,5 6-3 0,-5-6 5 0,0 0-6 15,0 0 5-15,4 5-3 0,-4-5 0 0,0 0-1 16,4 3 4-16,-4-3 0 0,0 0-2 0,0 0 1 15,0 0 0-15,4 5 3 0,-4-5-1 0,0 0 0 16,3 6 2-16,-3-6 3 0,0 0 0 0,6 3-4 16,-6-3 1-16,0 0 0 0,6 3 1 0,-6-3-2 15,0 0-1-15,6 3 4 0,-6-3-3 0,0 0-1 16,0 0 4-16,0 0 0 0,9 1 2 0,-9-1 1 16,0 0-3-16,0 0-5 0,9 3 3 0,-9-3 0 15,0 0-4-15,0 0 4 0,8 1-1 0,-8-1-3 16,0 0 2-16,0 0 0 0,8 0-2 0,-8 0 1 0,0 0 0 15,0 0 3-15,0 0 1 0,11 0-6 0,-11 0 1 16,0 0 2-16,9 0-1 0,-9 0-1 0,0 0 1 16,0 0-6-16,9 0 6 0,-9 0-3 0,0 0 4 15,8 1-3-15,-8-1-2 0,0 0 6 0,0 0-2 16,0 0-2-16,11 0-3 0,-11 0 3 0,0 0 0 16,0 0 0-16,9 0 1 0,-9 0 4 0,0 0-6 15,0 0-2-15,8 0 4 0,-8 0-2 0,0 0 3 16,0 0-5-16,0 0 3 0,11-1 0 0,-11 1 1 15,0 0-2-15,0 0 1 0,8-1 1 0,-8 1-4 0,0 0 2 16,0 0 3-16,9-2 0 0,-9 2-2 16,0 0-2-16,0 0 7 0,10-2 2 0,-10 2-1 15,4-6 4-15,-4 6-4 0,0 0 0 0,7-2-1 0,-7 2 4 16,0 0-2-16,8-4-3 0,-8 4-1 16,5-4 4-16,-5 4-4 0,0 0 6 0,9-5-6 0,-9 5 0 15,4-4 5-15,-4 4-7 0,0 0 5 0,0 0-5 16,5-5 4-16,-5 5-4 0,0 0 1 15,6-4 0-15,-6 4 2 0,0 0-7 0,4-5 5 0,-4 5 0 16,0 0 0-16,3-6-3 0,-3 6 7 0,0 0-8 16,0 0 6-16,5-8-3 0,-5 8 1 0,0 0-11 15,1-6 12-15,-1 6 2 0,0 0-5 0,3-6 5 16,-3 6 2-16,0 0-2 0,2-7-5 0,-2 7 8 16,0 0-5-16,4-9 3 0,-4 9 0 0,4-7-1 15,-4 7-1-15,0 0 2 0,1-7 6 0,-1 7-4 0,0 0 0 16,1-9-2-16,-1 9-4 0,0 0 3 0,2-8 4 15,-2 8 1-15,0 0-14 0,5-8 8 0,-5 8-4 16,0 0 4-16,2-8 2 0,-2 8 0 0,2-8-11 16,-2 8 8-16,0 0 3 0,0-9-2 0,0 9-4 15,0 0 2-15,1-9 2 0,-1 9-3 0,0 0-9 16,1-9 13-16,-1 9-4 0,0 0 6 0,2-9 3 16,-2 9-12-16,0 0 0 0,-2-11 5 0,2 11-5 15,0 0 1-15,2-8-1 0,-2 8 1 0,0 0-1 16,0-10 6-16,0 10-4 0,0 0 0 0,2-9-3 15,-2 9 0-15,0 0 2 0,-4-7-1 0,4 7 2 16,0 0 3-16,0 0-2 0,0-10 1 0,0 10-3 16,0 0 3-16,-1-10 0 0,1 10-2 0,0 0-8 15,0 0 8-15,-1-12-1 0,1 12 0 0,0 0 5 16,-2-9-1-16,2 9 5 0,-3-5-7 0,3 5 3 0,0 0-2 16,0 0 3-16,-2-10-3 0,2 10 0 15,0 0-5-15,0 0 11 0,-2-9-2 0,2 9 3 16,0 0 0-16,-3-7-3 0,3 7-1 0,0 0-2 0,-5-7-2 15,5 7 4-15,0 0-8 0,0 0 4 0,-6-6 10 16,6 6-6-16,0 0-2 0,0 0-1 0,-3-7-13 16,3 7 15-16,0 0 0 0,0 0-5 0,-4-7 2 15,4 7 7-15,0 0-5 0,-4-5-4 0,4 5 1 16,0 0 2-16,-6-3-3 0,6 3 1 0,0 0-2 16,0 0 2-16,-6-4 1 0,6 4 1 0,0 0-2 15,-8-6-2-15,8 6-1 0,0 0 3 0,0 0-1 16,-4-7-1-16,4 7 0 0,0 0 2 0,-4-4 0 15,4 4 0-15,0 0-3 0,0 0-6 0,0 0 8 0,0 0-2 16,-8-3-2-16,8 3 1 0,0 0 1 0,-8-3 3 16,8 3-2-16,0 0-3 0,0 0 5 15,0 0 0-15,0 0-2 0,-9-2 0 0,9 2 12 0,0 0-23 16,-7-3 10-16,7 3 4 0,0 0 1 0,0 0-8 16,0 0 10-16,0 0 2 0,-10-2-11 0,10 2 2 15,0 0 7-15,0 0-6 0,0 0 8 0,-9-3-7 16,9 3 5-16,0 0-10 0,0 0 5 0,0 0 5 15,-9-1-6-15,9 1-3 0,0 0 6 0,-8-3-5 0,8 3 5 16,0 0-1-16,0 0-5 0,0 0-3 16,-12 2 8-16,12-2-2 0,0 0-1 0,-10 2 1 15,10-2-6-15,0 0 9 0,0 0 2 0,-9 0-5 0,9 0 3 16,0 0-2-16,0 0 3 0,-9 1-6 16,9-1 5-16,0 0-7 0,-9 2 4 0,9-2 4 15,0 0-5-15,-6 5-3 0,6-5 3 0,0 0-1 0,-7 0-2 16,7 0 8-16,0 0-4 0,0 0 4 0,-7 4-8 15,7-4 7-15,0 0-2 0,0 0 3 0,0 0 0 16,-12 0-2-16,12 0 1 0,0 0 0 0,-9 4-2 16,9-4 1-16,0 0 1 0,-8 1-4 0,8-1 0 15,0 0 2-15,0 0-2 0,-12 0 4 0,12 0-6 16,0 0-3-16,-11 3 7 0,11-3 7 0,0 0-5 16,-10 2 0-16,10-2-2 0,-5 1-8 0,5-1 5 15,0 0 2-15,0 0-3 0,-9 4 1 0,9-4 2 16,-5 5 0-16,5-5-1 0,-4 5 4 0,4-5-3 15,0 0 1-15,-7 6 5 0,7-6-12 0,-5 9 6 16,1-4-1-16,0 0-4 0,-1-1 7 0,2 3-18 16,-2 1-13-16,-1 0-25 0,3 2-22 0,-2 1-37 0,-4 2-44 15,0 1-56-15,2 2-60 0,-4-2-270 0,1 2-589 16,1-4 261-16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12:17:21.09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15 193 64 0,'0'0'110'15,"0"0"1"-15,0 0-19 0,0 0-2 0,0 0-6 0,0 0-11 16,0 0-2-16,-7-3-2 0,7 3-18 0,0 0 6 16,0 0-8-16,0 0-20 0,0 0 14 0,0 0-5 15,0 0-2-15,0 0 2 0,0 0-2 0,0-9-6 16,0 9-8-16,0 0 7 0,0 0-5 0,0 0 3 16,3-10 8-16,-3 10-4 0,0 0-5 0,0 0 6 15,1-11 1-15,-1 11-4 0,0 0 3 0,-1-11 0 16,1 11-3-16,2-7-2 0,-2 7 4 0,0 0 0 15,0-12 5-15,0 12 0 0,0 0-2 0,0-9-2 16,0 9-4-16,0 0 2 0,0 0 3 0,-1-11-2 16,1 11 2-16,-1-9 0 0,1 9-1 0,0 0 1 15,-2-9 0-15,2 9 4 0,0 0-2 0,-2-10-4 0,2 10 0 16,0 0 0-16,-1-9-3 0,1 9-4 0,-2-8 1 16,2 8 1-16,0 0-2 0,-1-8 1 15,1 8 4-15,0 0-3 0,0 0 0 0,0 0 2 0,-1-7 0 16,1 7 1-16,0 0-1 0,0 0 0 0,0 0 3 15,0 0-1-15,0 0-4 0,-3-8 0 0,3 8-1 16,0 0 0-16,0 0-5 0,0 0 1 0,0 0-2 16,0 0-2-16,0 0-1 0,0 0-4 0,0 0-4 15,0 0 0-15,0 0-4 0,0 0 4 0,0 0 3 16,0 0 8-16,0 0 4 0,0 0-3 0,4 26 2 16,-4-26 3-16,1 11-2 0,1-1-2 0,-1-1 5 15,-1 1 0-15,2 0 2 0,0 0-8 0,-1 4 9 16,0-4-4-16,2 7 3 0,-2-7-3 0,-1 6 1 0,1-3-5 15,1-2 4-15,-1 2-6 0,-1-1 5 0,1 0 2 16,-1-2-3-16,3 1 2 0,-3-1-2 0,1 2-3 16,0-2 1-16,0 0-2 0,-1-3-6 0,2 0 1 15,-1 0 0-15,0 1-2 0,2-1-3 0,-2 0 0 16,-1-7 3-16,1 9-1 0,-1-9-3 0,4 8-1 16,-4-8 3-16,3 7-6 0,-3-7 7 0,0 0-6 15,3 4 4-15,-3-4 1 0,0 0 0 0,0 0-2 16,0 0 3-16,0 0-2 0,15-8 2 0,-15 8-4 15,7-13-3-15,-1 5 1 0,0 0 1 0,-2-3-3 16,1 0-2-16,-1-3-6 0,2 0 5 0,0-2-1 16,-2 4-1-16,-1 1-2 0,1-2 7 0,-2 3-7 15,-1-1 4-15,3 0-2 0,-2 2 3 0,-1 0-2 16,-1 1 3-16,1 2-4 0,-1 6 2 0,3-13-1 16,-3 8 0-16,0 5 0 0,0-10 1 0,0 10-2 15,0 0 5-15,0-9-8 0,0 9 4 0,0 0-4 16,0 0-1-16,0 0-1 0,3-5 3 0,-3 5 0 0,0 0-1 15,0 0 1-15,0 0-1 0,0 0-1 0,0 0 3 16,8 19-2-16,-4-14 0 0,0 4 2 16,0 1-3-16,0 0 5 0,2 0-3 0,-1 1 0 0,1 5 3 15,0-5 0-15,1 1-1 0,-1-4 4 0,1 7-8 16,-1-3 5-16,3-1 7 0,-2-1-10 0,-1-1 7 16,2 1-1-16,-1-3-2 0,-2 3-2 0,3-2 0 15,-2 1-1-15,1-5 7 0,-2 1-4 0,1 0 9 16,-2 0-4-16,1-3 4 0,3 0 3 0,-8-2-3 15,10 1 3-15,-10-1-4 0,18-1 0 0,-12 2-1 16,2-3-6-16,-8 2 7 0,15-7 0 0,-7 4-5 16,-3 0 2-16,2-2-2 0,-1-2 0 0,1 0 3 15,1 0-1-15,0-1-2 0,-3-1 0 0,0 0 0 16,-1 1 2-16,1-2-3 0,-2-1 1 0,0 0-2 16,1 0 1-16,-1-1 4 0,-2 1-6 0,-2-2 6 15,2-5-8-15,-4 7 4 0,2-4 1 0,-5-1-3 16,3 5-2-16,-2-7 4 0,-1 1 3 0,-1 4-3 0,-2-4-3 15,3 6 1-15,1 0 3 0,-2 0 5 0,1 1 3 16,1 2 3-16,0-1 2 0,1 2-4 16,-1 1 2-16,2 1-5 0,-3 1 3 0,6 4-3 0,-6-9-5 15,6 9-4-15,-5-5 1 0,5 5-4 0,0 0 0 16,-4-7-17-16,4 7-6 0,0 0-4 0,0 0-7 16,0 0-10-16,0 0-15 0,0 0-16 0,0 0-25 15,-3 23-19-15,6-13-37 0,-2-2-27 0,2 1-42 16,-1 4-246-16,2-3-514 0,0-1 227 0</inkml:trace>
  <inkml:trace contextRef="#ctx0" brushRef="#br0" timeOffset="524.72">575 239 183 0,'0'0'177'0,"4"9"-16"16,-2-2-7-16,0-1-10 0,1 1-6 0,0-2-8 16,2 2-7-16,-3-2-9 0,2 2-5 15,0-2-3-15,0 1-4 0,1 0-3 0,-1-1-9 0,2 2-1 16,-1-2-8-16,-1-2 0 0,1 3-3 0,-5-6-2 16,12 4-1-16,-7-1-2 0,-5-3-4 0,9 5 1 15,-3-4-2-15,-6-1-4 0,12-1-7 0,-12 1-3 16,11-4-4-16,-4 1-2 0,0 0-3 0,-2-1-6 15,1-3-6-15,0 0-1 0,0 2-6 0,-2-3 0 16,0-1-2-16,0 1 2 0,0 3-1 0,-2-5-4 16,1 4 1-16,-2-1 0 0,-1 7-2 0,3-16 2 15,-3 10-2-15,0 6 0 0,0-15 1 0,-2 9-5 16,2 6 0-16,-2-13 6 0,-2 6-7 0,3 2 1 0,-3-1-2 16,4 6-4-16,-8-9-1 0,4 3 0 0,-2 2 0 15,6 4-2-15,-9-7-2 0,9 7 0 16,-12-2 1-16,5 0-1 0,7 2-5 0,-13 1 1 0,4 0-3 15,9-1 6-15,-11 4-3 0,3 0 0 0,0 0 0 16,2 3 0-16,-2 1-5 0,1-4 1 16,-1 4 2-16,0 0 2 0,3 0-1 0,0 0-10 0,0 1-9 15,0-3-11-15,2 1-18 0,1-1-19 0,2-6-17 16,-1 11-8-16,1-11-21 0,2 11-18 0,1-8-30 16,-3-3-44-16,10 2-214 0,-10-2-453 0,13-4 201 15</inkml:trace>
  <inkml:trace contextRef="#ctx0" brushRef="#br0" timeOffset="865.8">844 152 39 0,'0'0'216'0,"0"0"-22"0,0 0-13 15,0 0-22-15,0 0-13 0,12 7-12 0,-10-3-12 16,-2-4-9-16,8 9-3 0,-4-5-12 0,-4-4-7 15,5 10-8-15,-1-6-1 0,-2 4-3 0,2-1-1 0,0-2-2 16,0 2-7-16,-2-2-1 0,2-1 1 0,-1 4-1 16,-1-3 0-16,1 0 1 0,-1 1-4 0,-2-6-2 15,3 10-2-15,-1-6-10 0,-2-4 1 0,5 8-7 16,-5-8-1-16,0 0-2 0,3 7-3 0,-3-7 8 16,0 0 2-16,4 5 5 0,-4-5 11 15,0 0 9-15,0 0-4 0,0 0-8 0,0 0-2 0,0 0-11 16,0 0-1-16,0 0-11 0,-2-21 2 0,2 21 0 15,0-18-5-15,0 9-2 0,0-3 4 0,0 5 1 16,-1-3-6-16,2 3-2 0,-1 7-3 0,2-14 1 16,-2 7-3-16,1 0-2 0,-1 7-6 0,3-11 5 15,-3 11-6-15,2-9-7 0,-2 9 3 0,4-7 9 16,-1 4-15-16,-3 3-3 0,7-7-16 0,-7 7-16 0,7-1-24 16,-7 1-25-16,7-4-38 0,-7 4-35 15,9 0-53-15,-9 0-27 0,16 0-282 0,-11-2-556 16,1 0 247-16</inkml:trace>
  <inkml:trace contextRef="#ctx0" brushRef="#br0" timeOffset="1303.96">1179 23 207 0,'0'0'244'16,"0"0"-16"-16,2-4-21 0,-2 4-22 0,0 0-19 15,0 0-15-15,0 0-16 0,0 0-10 0,0 0-10 16,0 0-12-16,0 0-2 0,0 0-5 0,0 0-11 16,0 0-1-16,0 0-10 0,0 0 2 0,-5 25-2 15,5-25-1-15,-1 8-3 0,1-8-5 0,0 9-1 16,0-9-3-16,1 10-7 0,-1-10 2 0,1 9-7 16,1-2-2-16,0 0 1 0,-2-7 0 0,4 12-4 15,-1-7-2-15,0 2-4 0,0-2-3 0,1 0 1 0,0 2 1 16,1 1-9-16,-1-4-1 0,2 1-2 15,-1 0-3-15,-1-1-1 0,1 3-3 0,-1-3-2 0,0 2 0 16,1-1-2-16,-5-5 1 0,5 7-4 0,-3-2 3 16,-2-5-3-16,4 11 2 0,-4-11 1 15,0 9 9-15,0-9-1 0,-1 9 1 0,1-9 1 16,-8 11 1-16,3-5 0 0,-1-1 7 0,-1 1-7 0,3-2-5 16,-3 3-4-16,-1-5 4 0,2 1-6 0,6-3 0 15,-13 7-2-15,5-3 1 0,3-2-4 0,-1 1 5 16,6-3-4-16,-11 0 3 0,11 0-5 0,-11 1-2 15,11-1-16-15,-8 0-9 0,8 0-17 0,0 0-21 16,0 0-28-16,-12-3-31 0,12 3-32 0,0 0-30 16,-5-5-25-16,5 5-35 0,0 0-240 0,0 0-517 15,2-13 228-15</inkml:trace>
  <inkml:trace contextRef="#ctx0" brushRef="#br0" timeOffset="1752.55">1318-118 128 0,'1'-5'207'16,"-1"5"-21"-16,0 0-12 0,7-3-8 0,-7 3-9 0,0 0-1 15,0 0-2-15,0 0-2 0,13 7 2 0,-13-7-9 16,6 8 0-16,-4-3-6 0,2 2-3 0,-2-1 2 15,2 3 3-15,0 1-6 0,-1-1-4 0,-1 0-12 16,1 2-3-16,-1 4-7 0,4-1-2 0,-2-3-9 16,-1 1-4-16,0 2-5 0,-1-1-6 0,3 3-2 15,-2-1-6-15,1-3-3 0,2 3-1 0,-2-5-6 16,-2 3-4-16,1-2-5 0,0 1-11 0,-2-1-3 16,3 0 0-16,-2 1-2 0,2-1-4 0,0-1-1 15,-2 2-5-15,1-3-2 0,-1-1-4 0,1 2-8 0,-2-3 8 16,1 0-6-16,0 0 1 0,-1 1-7 15,-1-8 2-15,0 13 12 0,2-8-20 0,-2-5-5 16,1 9-28-16,0-3-3 0,-1-6-8 0,0 9-9 0,0-9-13 16,0 0-9-16,-2 11-13 0,2-11-17 0,0 0-20 15,-4 7-24-15,4-7-26 0,0 0-22 0,-9 0-18 16,9 0-16-16,0 0-36 0,0 0-195 0,0 0-492 16,-11-10 219-16</inkml:trace>
  <inkml:trace contextRef="#ctx0" brushRef="#br0" timeOffset="2031.61">1346 195 244 0,'0'0'263'0,"0"0"-16"0,0 0-15 16,0 0-21-16,0 0-19 0,0 0-18 0,0 0-8 15,0 0-5-15,0 0-4 0,0 0-8 0,0 0-10 16,0 0 1-16,0 0-5 0,0 0-6 0,23-2-4 16,-15 2-15-16,-8 0-13 0,16-3-7 0,-8 2-6 0,-1-1-10 15,1-1-8-15,-2 0-11 0,-6 3-17 0,14-2-19 16,-7 1-17-16,-7 1-30 0,11-2-22 16,-11 2-35-16,12-2-29 0,-12 2-33 0,9 0-28 0,-9 0-25 15,0 0-47-15,10-2-163 0,-10 2-442 0,0 0 196 16</inkml:trace>
  <inkml:trace contextRef="#ctx0" brushRef="#br0" timeOffset="2359.88">1713 195 211 0,'0'0'206'0,"0"0"-17"0,0 0-13 15,0 0-10-15,0 0-8 0,0 0-3 0,0 0-9 16,0 0-5-16,0 0-9 0,15 3 1 0,-15-3-12 0,8 2 3 15,-8-2-5-15,12-2-2 0,-12 2-7 0,14 0 0 16,-8-3-3-16,5 3-11 0,-5-2-4 0,3-1-9 16,-9 3-10-16,13 0-3 0,-6-2-11 0,-7 2-11 15,12-2 1-15,-12 2-4 0,11-2-10 0,-11 2-6 16,12-1-12-16,-12 1-23 0,9 1-30 16,-9-1-28-16,7 3-35 0,-7-3-41 0,0 0-36 0,10 3-40 15,-10-3-214-15,0 0-467 0,0 0 207 0</inkml:trace>
  <inkml:trace contextRef="#ctx0" brushRef="#br0" timeOffset="4125.04">2299-39 98 0,'0'0'166'0,"-5"-6"-5"0,5 6-10 16,-2-6-6-16,2 6-5 0,0 0-8 0,0 0-8 15,-6-9-1-15,6 9-13 0,-3-5-3 16,3 5-3-16,-4-5 1 0,4 5 5 0,-6-5-8 0,6 5 2 16,0 0-6-16,-7-7-3 0,7 7-7 0,-5-5-7 15,5 5-5-15,0 0-4 0,-5-3-2 0,5 3-3 16,0 0-7-16,0 0-8 0,-8-4-6 0,8 4-2 16,0 0-3-16,0 0-8 0,-14 1-2 0,14-1-1 15,-9 4-3-15,2 0 1 0,0 1 3 0,-2 2 1 16,3 0 0-16,-4 3 0 0,3-4 3 0,0 5 6 15,-4-1-4-15,1 4 3 0,-1 3 0 0,2 0-3 16,0 0-3-16,1-1 0 0,2 0-3 0,-1 2-2 16,2-2-2-16,3 0-1 0,-2 4-4 0,3-3-2 15,-1 1-1-15,5-1 3 0,1 3-7 0,1-3 1 16,1 0 3-16,3 2-1 0,1-3-3 0,1-1 0 0,1 0-2 16,0-1-1-16,2 0-2 0,-1-4 2 15,1 0-4-15,-4-3-2 0,5 0-3 0,-2-2-3 16,0 0 0-16,0-2-2 0,-1-1-6 0,-2-1 4 0,-2-1-4 15,2-3 2-15,-3 0 1 0,3 1 6 0,-4-1-8 16,2-1 1-16,-3-1-2 0,0-1 4 0,0 0-1 16,2-1 0-16,-1 1-1 0,-1 2-4 0,0-1 8 15,-1 1-1-15,-4 4 1 0,9-8-1 0,-9 8 1 16,6-5-2-16,-6 5-3 0,9-2 0 0,-9 2 2 16,12 0 2-16,-12 0-3 0,11 0 4 0,-4 2-3 0,0 0 1 15,2 1 1-15,-2 2 2 0,2 0-2 0,-1-1 1 16,0-1-1-16,-1 1 5 0,1-3-3 15,-1 3-2-15,-1-1 4 0,-6-3-1 0,13 3 4 0,-8-1 1 16,-5-2-1-16,12 0 0 0,-12 0-3 0,11-2 6 16,-11 2-10-16,10-6 10 0,-3 2-4 0,-2-1 2 15,1 0-4-15,1-2-1 0,-4-2 2 0,4 1-8 16,-5-1-5-16,3 1-2 0,-3-3 2 0,1 2-3 16,-1 0 3-16,-1-3 0 0,0 2 1 0,-1 1-1 15,0 9 4-15,-1-13 0 0,0 6 1 0,1 7 1 16,-4-11-1-16,4 11-1 0,-5-11 0 0,1 9 0 15,4 2 3-15,-9-7-5 0,3 5 3 0,6 2-2 16,-14-2 1-16,7 1 1 0,7 1 3 0,-17 3-1 16,6-1 0-16,1 3 0 0,-1-1-1 0,2 1-3 15,-1 1 1-15,-1 3 5 0,1-2-3 0,-1 0 1 16,0 6 2-16,4-5 2 0,-2 3-3 0,2-2 5 16,2 1-3-16,-1 0 0 0,1 2 3 0,1-3-2 15,1 2 0-15,1-2-1 0,1 2 2 0,-1-2 2 16,4 0-4-16,-2 0-1 0,2-2 5 0,1-1-1 15,-3-6 1-15,7 10 0 0,-3-8 2 0,1 2-1 0,-5-4 1 16,14 0-5-16,-4 0-2 0,2-4-5 0,2-1-3 16,1-3-5-16,1 0-7 0,-2 0-1 0,0-2-7 15,0-2 4-15,0 0-4 0,-3 0 4 0,-2 4-3 16,-1-4 8-16,0 2 1 0,0-6 2 0,-1 8-1 16,-3-4 5-16,1 3 3 0,-1 0 6 0,0 1 0 15,-1 1 4-15,0 2 1 0,-2-5 3 0,-1 10 2 16,3-7 4-16,-3 7-7 0,3-9 4 0,-3 9-6 15,0 0-3-15,3-5 2 0,-3 5-1 0,0 0 0 16,0 0 5-16,0 0-1 0,0 0 7 0,6 19 4 16,-3-14-2-16,-2 2 1 0,3 2-3 0,-3-1 1 15,2 0-4-15,-2 2 0 0,2-3 2 0,-2 4-4 16,2-2 2-16,-1 0-2 0,-1-2-3 0,2 2-12 16,-2-2-13-16,1-1-22 0,-2-6-25 0,2 9-22 15,-1-2-25-15,-1-7-17 0,0 0-29 0,0 0-28 16,0 0-210-16,0 0-436 0,0 0 193 0</inkml:trace>
  <inkml:trace contextRef="#ctx0" brushRef="#br0" timeOffset="4903.63">2877 74 84 0,'0'0'191'0,"0"0"-10"0,0 0-10 0,0 0-2 16,0 0-9-16,0 0-7 0,-24 7-5 0,19-3-5 15,-1 1-6-15,6-5-10 0,-9 7-8 0,5-3-5 16,-3 1-15-16,4-1-9 0,-2 4-8 0,5-8-3 16,-5 9-13-16,2-5-2 0,0 3-6 0,3-7-7 15,-2 10-6-15,1-6-3 0,1-4-5 0,1 12-3 16,-1-12-4-16,1 8-1 0,-1-8-7 0,4 7 3 15,-4-7-3-15,6 8-3 0,-3-6-1 0,3 2-2 16,-6-4-1-16,8 7 0 0,-3-4-3 0,0 2-2 0,1-1-7 16,-2 1 8-16,1 0-8 0,1-3 6 0,-6-2-4 15,6 11-1-15,-1-5 1 0,-3-1 2 16,2 0-5-16,-4-5 3 0,3 12 3 0,-3-7-2 0,0-5-1 16,0 12-2-16,0-12 0 0,-4 12 3 0,1-7-1 15,3-5-3-15,-4 11 1 0,4-11 1 0,-3 8-1 16,3-8 2-16,-3 5-4 0,3-5 8 0,0 0-3 15,-3 7 4-15,3-7 4 0,0 0 3 0,0 0 2 16,0 0 7-16,0 0-4 0,0 0 0 0,0 0-6 16,0 0 0-16,0 0-4 0,0 0 3 0,0 0-6 15,0 0 1-15,20-15-3 0,-15 10 2 0,4-1-2 16,-3 1 1-16,3 1-3 0,0-4 4 0,4 3-8 16,-3-2 0-16,3 0 4 0,0-1-3 0,2-2 2 15,0 3-2-15,-2-2 1 0,1-1 2 0,1 0-3 16,-2 0 3-16,-3 3-3 0,-2 1 7 0,1-2-2 15,0-1 0-15,-3 4 0 0,0-2-2 0,-3 1 1 16,1-1 4-16,0 2-2 0,1 0-2 0,-1-2 3 0,-2 3 2 16,-2 4-2-16,3-12 2 0,-3 12 0 0,0-11 2 15,0 11-5-15,0-6 0 0,0 6-4 0,-4-8 2 16,4 8-3-16,-9-5-1 0,9 5 1 0,-9-4 1 16,9 4-4-16,-11 1 0 0,11-1 3 0,-14 4-5 15,6 3 1-15,-3-2-1 0,4-3-1 0,-2 2 2 16,2 4-3-16,0-1 4 0,0 1 0 0,1-3 1 15,0 3-6-15,3 0 2 0,-2-3 1 0,2 6 0 16,-1-3 2-16,3-2 4 0,1-6-3 0,-2 13 1 16,4-3 1-16,1-3 0 0,-1 0 5 0,1-2-1 15,2 5 7-15,1-5-2 0,0 2 2 0,1 0 4 16,3-3-2-16,-3 2 7 0,1-3-4 0,0 1-2 16,2-1-4-16,-4 1 3 0,5-3-6 0,-4 0 2 0,1 0-1 15,-8-1-6-15,11 0-12 0,-11 0-16 0,14 0-16 16,-14 0-22-16,12-1-26 0,-12 1-30 15,0 0-32-15,11-1-34 0,-11 1-28 0,7-1-61 0,-7 1-147 16,0 0-453-16,0 0 200 0</inkml:trace>
  <inkml:trace contextRef="#ctx0" brushRef="#br0" timeOffset="6116.1">3342-14 177 0,'0'0'227'0,"0"0"-14"16,0 0-5-16,0 0-20 0,0 0-5 0,0 0-10 16,0 0-1-16,0 0-4 0,0 0-2 0,0 0-6 15,0 0 8-15,0 0-2 0,0 0 4 0,0 0-6 0,0 0-7 16,0 0-7-16,0 0-12 0,-3-7-4 0,3 7-3 16,0 0-6-16,0-10 2 0,0 10-20 0,2-8-12 15,-2 8-9-15,0 0-4 0,-2-12-13 0,2 12-3 16,0 0-9-16,0 0-7 0,2-9-9 0,-2 9-16 15,0 0-21-15,0 0-24 0,0 0-11 0,1-8-17 16,-1 8-16-16,0 0-18 0,0 0-25 0,0 0-29 16,0 0-38-16,0 0-34 0,0 0-40 0,0 0-72 15,0 0-166-15,-20 10-525 0,20-10 234 0</inkml:trace>
  <inkml:trace contextRef="#ctx0" brushRef="#br0" timeOffset="5590.37">3397 217 229 0,'0'0'261'0,"0"0"-18"0,0 0-12 15,0 0-16-15,0 0-9 0,0 0-18 0,4 5-10 16,-4-5-13-16,0 0-9 0,0 0-13 0,2 8-13 15,-2-8-10-15,0 0-6 0,3 6-16 0,-3-6-8 16,0 0-8-16,1 7-8 0,-1-7-10 0,0 0 0 16,0 0-11-16,0 0-2 0,3 7-8 0,-3-7 4 15,0 0-4-15,0 0 10 0,0 0-2 0,0 0 9 16,0 0 5-16,0 0 8 0,0 0-15 0,0 0-9 16,0 0 3-16,0 0-1 0,0 0 0 0,0 0 0 15,0 0 3-15,0 0-8 0,-4-23 2 0,4 23-2 0,0 0 0 16,-4-9-7-16,4 9-3 0,0 0-6 0,-3-8 0 15,3 8-2-15,0 0-3 0,0 0-3 0,-2-9-4 16,2 9-6-16,0 0-15 0,0 0-9 0,-4-6-14 16,4 6-10-16,0 0-11 0,0 0-16 0,-6-5-18 15,6 5-19-15,0 0-17 0,0 0-22 16,-8-3-24-16,8 3-26 0,0 0-25 0,-8-6-35 16,8 6-242-16,-3-7-531 0,3 7 235 0</inkml:trace>
  <inkml:trace contextRef="#ctx0" brushRef="#br0" timeOffset="7636.58">3837 60 145 0,'0'0'204'0,"-7"-3"-11"0,7 3-14 16,0 0-11-16,0 0-16 0,0 0-8 0,0 0-9 16,0 0-11-16,0 0-8 0,0 0-2 0,0 0-6 15,0 0 3-15,0 0-2 0,0 0 3 0,0 0-5 16,0 0 2-16,12-12-1 0,-12 12-7 0,11-4 1 15,-4 2-5-15,-2-1-6 0,6-1-2 0,0 3 2 16,-2-3-7-16,4 0-7 0,-3 2-6 0,4-2-6 0,-2 1-7 16,1 1-2-16,0 0-16 0,0-1 2 15,-1 3-7-15,0-4-12 0,0 3-10 0,-1-1-13 16,1 2-24-16,-2 0-11 0,1 1-24 0,-3 0-15 16,-8-1-14-16,13 1-21 0,-8-1-12 0,-5 0-23 15,13 2-22-15,-13-2-23 0,11 0-46 0,-11 0-154 16,8 2-420-16,-8-2 186 0</inkml:trace>
  <inkml:trace contextRef="#ctx0" brushRef="#br0" timeOffset="7060.09">3957-222 2 0,'0'0'162'0,"4"-4"-8"0,-4 4-2 0,0 0-6 15,0 0-4-15,0 0-5 0,0 0-7 0,0 0-5 16,0 0-3-16,0 0-4 0,0 0-5 0,0 0-12 15,0 0-7-15,0 0-13 0,0 0-5 0,0 0-5 0,0 0-9 16,0 0 5-16,0 0 3 0,0 0 2 16,0 0-4-16,0 0 0 0,5 16-11 0,-5-16 4 15,0 12-6-15,0-12 0 0,0 10-1 0,0-3 3 0,2 0 1 16,-2-7-3-16,0 16-2 0,0-10-3 0,0 2 6 16,-2 1-1-16,2-9-5 0,0 13-1 15,0-4 1-15,0-2-3 0,0 2 4 0,0 0-3 0,0 2-6 16,0-4 4-16,-2 4-4 0,2-3-3 0,0 0 0 15,-2 3 2-15,4-5-3 0,-2 3-4 0,0 3-5 16,0 0-2-16,0-2-3 0,0 0-3 0,2-3 6 16,-2 4-6-16,2-1-1 0,0 0 0 0,1 2-9 15,1-3 0-15,0 2 4 0,0-5 0 0,-1 5-3 16,2-5 0-16,-1 3-4 0,0-1-2 0,1-1 2 16,1 1 2-16,-2-3 0 0,1 1-5 0,0-1 7 15,0 0-6-15,-2-1-1 0,3 0-2 0,-1 2 0 16,-5-6-6-16,7 6 8 0,-3-1 1 0,-4-5-4 0,10 5-1 15,-6 0 3-15,0-3-2 0,-4-2 0 0,7 7 2 16,-3-5-2-16,-4-2 2 0,4 5-7 0,-4-5 1 16,8 6 6-16,-8-6-1 0,7 5-5 0,-7-5 6 15,8 2-1-15,-8-2 0 0,10 4-2 0,-10-4-3 16,11-2 9-16,-11 2 0 0,11 0-6 0,-4-2 5 16,-7 2-3-16,13-2-5 0,-3-1-2 0,-5 2-11 15,3-1 2-15,-8 2-7 0,14-5-4 0,-9 5-10 16,3-2-6-16,-8 2-5 0,9-3-5 0,-9 3-6 15,11-4-1-15,-11 4-6 0,9-3-12 0,-9 3-11 16,7-2-8-16,-7 2-7 0,0 0-17 0,0 0-19 16,0 0-19-16,8 0-17 0,-8 0-23 0,0 0-7 15,0 0-173-15,0 0-408 0,0 0 181 0</inkml:trace>
  <inkml:trace contextRef="#ctx0" brushRef="#br0" timeOffset="8142.07">4397 26 162 0,'0'0'229'0,"0"0"-18"0,0 0-11 0,0 0-21 0,0 0-12 16,0 0-23-16,0 0 0 0,0 0-11 0,0 0-5 16,0 0-7-16,0 0-5 0,4 5-3 15,-4-5-2-15,0 0-6 0,9 0-3 0,-9 0-6 0,8 0-4 16,-8 0-5-16,10 1-5 0,-10-1-2 0,11-1-5 16,-3 2-10-16,-8-1-2 0,9-1-5 0,-9 1-3 15,16 0-8-15,-10-3 0 0,-6 3-9 0,13-2-4 16,-5-1-1-16,-8 3-5 0,15 0-4 0,-10 0 3 15,-5 0-8-15,13-4 0 0,-13 4-2 0,11 0 1 16,-4 0-4-16,-7 0-3 0,12-4 0 0,-12 4 0 16,11-1 1-16,-4 0-4 0,-7 1 2 0,9-1 1 15,-9 1-9-15,8-2 6 0,-8 2-3 0,10-5-7 16,-10 5 4-16,9-3-3 0,-9 3-3 0,8-3-8 16,-8 3-6-16,10-1-11 0,-10 1-8 0,7-5-7 15,-7 5-14-15,0 0-17 0,6-5-10 0,-6 5-12 16,0 0-25-16,0 0-6 0,2-7-15 0,-2 7-18 0,0 0-32 15,0 0-202-15,0 0-427 0,0 0 190 0</inkml:trace>
  <inkml:trace contextRef="#ctx0" brushRef="#br0" timeOffset="8629.55">4447 135 165 0,'4'8'166'0,"-4"-8"-7"15,0 0-11-15,0 0-11 0,7 2 0 0,-7-2-3 0,0 0-4 16,7 3-4-16,-7-3-8 0,9 1-4 15,-9-1-1-15,0 0-1 0,13 0-1 0,-13 0 0 0,12-2-3 16,-6 2-1-16,1-4-3 0,1 0-1 0,4 3-4 16,-1-2-2-16,-1-1-2 0,-1 2-6 0,4 1-6 15,-4-1-1-15,2-4-13 0,1 4-5 0,-5 2-3 16,1-4-11-16,1 1-4 0,1 1-4 0,-3-1-3 16,3-1-7-16,-10 4-1 0,12-3-7 0,-6 3-2 15,3-1-15-15,-9 1-14 0,10-1-13 0,-10 1-18 16,9 0-18-16,-9 0-23 0,9 1-39 0,-9-1-26 15,0 0-25-15,9 1-29 0,-9-1-49 0,0 0-147 16,0 0-425-16,0 0 188 0</inkml:trace>
  <inkml:trace contextRef="#ctx0" brushRef="#br0" timeOffset="22701.36">6511-106 9 0,'-10'0'191'0,"10"0"-12"16,0 0-1-16,0 0-5 0,-12 4-3 0,12-4-2 16,0 0-6-16,-7 3-10 0,7-3-10 0,0 0-5 15,0 0-11-15,-8 2-4 0,8-2-13 0,0 0-12 16,0 0-8-16,0 0-3 0,0 0-3 0,0 0-4 16,-2 4-3-16,2-4 3 0,0 0-3 0,0 0 1 15,12 8 0-15,-12-8-2 0,13 3-3 0,-3-3-4 16,-1 0-6-16,3 2 2 0,-1-2-5 0,1 0-2 0,2 0-4 15,2-2-2-15,-2 0 0 0,4 1-3 0,0-1-1 16,0 0 4-16,1-2-4 0,-2 2 9 0,3 0-5 16,-2-3-9-16,-2 1 3 0,2-1-1 0,-1 2 0 15,0-1-8-15,-1-1-7 0,-3 2 0 0,-1-2 3 16,-1 1 2-16,0 2-10 0,2-1-2 0,-4-1-1 16,-1 3-1-16,2-2-2 0,-5-1-4 0,-5 4-1 15,15-3-1-15,-10 3-6 0,-5 0-3 0,11-3-10 16,-11 3-4-16,0 0-16 0,11 0-7 0,-11 0-12 15,0 0-7-15,8 1-9 0,-8-1-8 0,4 5-15 16,-4-5-13-16,0 0-18 0,0 0-10 0,0 0-17 16,0 0-17-16,-11 14-3 0,11-14-17 0,-7 3-18 0,7-3-22 15,-8 2-187-15,8-2-440 0,-9 0 195 16</inkml:trace>
  <inkml:trace contextRef="#ctx0" brushRef="#br0" timeOffset="22982.6">6803-142 51 0,'0'0'196'0,"-8"4"-4"0,8-4-10 16,-7 3-5-16,7-3-10 0,-8 7-6 0,4-2-10 15,-2 2-4-15,0 0-6 0,4 0-6 0,-1 1-5 16,-1 2-4-16,0 0-4 0,3-1-6 0,-2 1-7 16,1 3-6-16,0-2-1 0,2 1-4 0,0 1-6 0,0 0-11 15,2-1 2-15,-1-3-8 0,3 2-3 0,-3 1-4 16,1-2-2-16,0 0-7 0,2-1-9 15,-1 1-2-15,-1-3-3 0,0-2-6 0,0 3-5 0,-2-8 0 16,5 10-2-16,-2-2-8 0,-1-2 2 0,-2-6-6 16,4 13-10-16,-4-5-8 0,0-2-14 0,0-6-14 15,-2 15-9-15,0-8-18 0,2 0-16 0,0-7-16 16,-6 13-14-16,4-6-19 0,0-2-9 0,2-5-13 16,-4 7-9-16,4-7-9 0,0 0-13 0,0 0-27 15,0 0-157-15,0 0-384 0,0 0 171 0</inkml:trace>
  <inkml:trace contextRef="#ctx0" brushRef="#br0" timeOffset="23397.97">7176-181 21 0,'3'-6'220'15,"-3"6"-6"-15,0 0 1 0,0 0-13 0,5-4-8 16,-5 4-15-16,0 0-4 0,0 0-13 0,0 0-7 16,0 0-9-16,0 0-7 0,0 0-7 0,0 0-8 15,0 0-2-15,0 0-2 0,0 0-8 0,-20 19 8 16,13-11-3-16,-1 1-2 0,1 2-8 0,-1 2 0 15,-4 3-2-15,5 2-6 0,-1-3-8 0,-2 2 5 0,2 0-2 16,-1 2-2-16,0 5-1 0,4-6-13 0,0 0-2 16,-1 1-4-16,2-4 6 0,1 1-22 15,2-3-4-15,-1 3 2 0,4 0-8 0,-2-5-4 0,3 0-9 16,-1 0-4-16,1-1 2 0,1-1-3 0,-1 1-6 16,1-3-8-16,1 0-7 0,0-2-23 15,2 0-16-15,-1-2-19 0,-2 1-17 0,5-1-19 0,-1-3-23 16,-8 0-28-16,12 2-28 0,-12-2-22 0,14-2-24 15,-14 2-24-15,12-3-30 0,-6 1-237 0,3-3-544 16,-2 0 241-16</inkml:trace>
  <inkml:trace contextRef="#ctx0" brushRef="#br0" timeOffset="24006.81">7278 53 75 0,'0'0'237'0,"3"-8"-18"0,-3 8-13 0,0 0-17 16,0 0-15-16,0 0-7 0,0 0-7 16,0 0-2-16,0 0-4 0,0 0-5 0,0 0-8 0,0 0-5 15,0 0-5-15,0 0-1 0,0 0-11 0,12 18-1 16,-12-18-2-16,3 9-4 0,-2-4-4 0,0 2-13 16,-1-7-3-16,3 13-6 0,-3-7-1 0,3 2-11 15,-2 0-5-15,-1 0 8 0,0-8-11 0,3 12-4 16,-2-4-7-16,0-3-9 0,0 1-4 0,-1-6-4 15,1 11 3-15,-1-11-5 0,2 9-9 0,3-3 11 16,-5-6-15-16,1 6 0 0,-1-6-1 0,0 0-9 16,0 0 5-16,3 5-9 0,-3-5 4 0,0 0-2 0,0 0-13 15,0 0-8-15,0 0-2 0,0 0-5 16,0 0-3-16,0 0-2 0,7-21-2 0,-5 16-1 16,-1-3-6-16,2-1 4 0,2 1-2 0,1-4 5 0,-2 6 1 15,1-5 3-15,-1 2 4 0,0 0 0 0,1-1 3 16,0 0 4-16,-1 5-4 0,-2-2 1 15,3 0 7-15,1 1 6 0,-3-1 0 0,4 1 5 0,-3 1 5 16,1-1 1-16,-2 1-1 0,2 3 6 0,-5 2-4 16,11-8 5-16,-8 5-4 0,-3 3 1 15,11-5-1-15,-11 5 3 0,9-4 4 0,-9 4-3 0,10 1 6 16,-10-1-1-16,8 3-3 0,-8-3 5 0,11 5 1 16,-6-1 5-16,-5-4-1 0,7 9 17 0,-5-4-10 15,3 1 0-15,-1 3 0 0,1 0 0 0,-2 2 3 16,0-2 1-16,0 0-4 0,1 2-1 0,-4-3-5 15,3 3-5-15,-2-2 2 0,0-1-9 0,2-1 4 0,-2 1 0 16,-1 1-5-16,0-2-8 0,0-7-10 0,1 10-12 16,-1-10-13-16,0 12-28 0,3-7-6 0,-3-5-15 15,0 0-10-15,0 9-7 0,0-9-20 0,0 0-16 16,0 0-26-16,0 0-23 0,-7 6-20 0,7-6-28 16,0 0-19-16,0 0-36 0,0 0-184 0,0 0-503 15,0 0 223-15</inkml:trace>
  <inkml:trace contextRef="#ctx0" brushRef="#br0" timeOffset="24308.59">7559-95 173 0,'0'0'198'0,"0"0"-5"0,7-11-12 15,-7 11-13-15,7-3 0 0,-7 3-11 0,8-2-11 16,-8 2 1-16,10 0-6 0,-10 0-1 0,10 0-4 16,-10 0 1-16,15 5 2 0,-8-3-2 0,2 3-1 15,-4 0 5-15,4 1-3 0,-2 2-1 0,2 0-10 16,-2 3-3-16,-1-1-5 0,2 4 1 0,-1 1-1 16,-1 0-11-16,-1 2-5 0,-3-3-2 0,0 1-13 15,0 3-7-15,-2-1-2 0,0-1-20 0,-2 0 3 16,0-1-2-16,0-2-3 0,-5 2-27 0,4-3-8 15,-1 0-10-15,-2-1-20 0,1 0-20 0,1 1-16 0,-2-2-20 16,0-1-19-16,1 0-19 0,-1-1-25 16,-1 0-27-16,2-1-32 0,1-1-34 0,4-6-39 15,-5 4-260-15,5-4-561 0,-5 4 249 0</inkml:trace>
  <inkml:trace contextRef="#ctx0" brushRef="#br0" timeOffset="9878.49">5027 23 80 0,'0'0'199'0,"2"8"-8"16,-2-8-16-16,4 8-7 0,0-4-13 0,-2 1-11 15,2 0-9-15,-4-5-10 0,4 10-5 0,-2-5-2 0,-2-5-1 16,7 9-4-16,-7-6-3 0,4 2-10 0,-4-5-7 15,6 12-4-15,-2-9-7 0,-2 3-4 16,0-1-3-16,2 2-4 0,-3-2-6 0,-1-5-10 0,4 11-3 16,-2-6-3-16,-2-5-7 0,6 8-5 0,-6-8-1 15,1 7-7-15,-1-7-1 0,5 5 1 0,-5-5-6 16,0 0 4-16,2 8-8 0,-2-8 1 0,0 0 1 16,0 0 1-16,4 4 3 0,-4-4 5 0,0 0 4 15,0 0-6-15,0 0-5 0,0 0 8 0,0 0-9 0,0 0-4 16,0 0 1-16,0 0-5 0,3-22-3 0,-1 16 1 15,0-2-8-15,0 0 0 0,2-3-2 16,-1 1-2-16,0-2 0 0,1 0 2 0,0 3-6 0,-1 1 1 16,1-2 0-16,-2 0 5 0,2 1-4 0,2 1 5 15,-4 1-6-15,0 0 0 0,2 0 2 0,-1 2 1 16,-3 5 0-16,6-9-2 0,-2 4 0 0,-1 0 2 16,-3 5-2-16,7-7 4 0,-3 1-9 0,-4 6 8 15,5-6 0-15,-5 6-2 0,0 0-2 0,9-3 0 16,-9 3 1-16,0 0 3 0,14 3 0 0,-14-3 3 15,6 5-1-15,-6-5 4 0,9 7 1 0,-4-2 2 16,-1 0-1-16,1 1 2 0,-1 1 7 0,0-1 2 16,1 1 1-16,0 2 4 0,0-2-5 0,-1 1-1 15,0 0 10-15,-2 1 1 0,3 3-7 0,-3-4 6 16,3 1 5-16,0 3 0 0,-1-4 3 0,-4 3-12 16,2-1-1-16,3-2 1 0,-3 4-4 0,0-6-2 0,0 3-1 15,0-1 3-15,-2-2-7 0,3 3-2 0,-3-9 2 16,3 9-6-16,-3-9 1 0,0 11-1 0,0-11-14 15,2 7-14-15,-2-7-18 0,0 0-16 0,0 10-14 16,0-10-19-16,0 0-32 0,0 0-49 0,0 0-24 16,0 0-33-16,0 0-44 0,0 0-182 0,0 0-488 15,0 0 215-15</inkml:trace>
  <inkml:trace contextRef="#ctx0" brushRef="#br0" timeOffset="10156.86">5447 110 195 0,'6'5'202'0,"-6"-5"-13"16,0 0-9-16,5 4-12 0,-5-4-8 0,6 4-9 16,-6-4-8-16,7 5-11 0,0-3-1 0,-7-2-3 15,11 2-1-15,-5 0-3 0,2 1-2 0,1-3-2 16,1-2-6-16,0 1-5 0,1-1-5 0,0 0-9 15,1 0-5-15,-1 0-5 0,0-4-7 0,0 4-11 16,1 0-2-16,-3-1-9 0,0 0-4 0,0-1-5 16,-9 4-3-16,13-3-6 0,-8 1-7 0,4 0 2 15,-9 2-11-15,9-1 7 0,-9 1-8 0,7-1-3 16,-7 1-11-16,0 0-7 0,6-3-12 0,-6 3-6 0,0 0-14 16,10-2-8-16,-10 2-13 0,0 0-16 15,0 0-20-15,0 0-18 0,0 0-33 0,0 0-4 16,0 0-8-16,0 0-20 0,0 0-33 0,0 0-169 0,0 0-406 15,-14-15 180-15</inkml:trace>
  <inkml:trace contextRef="#ctx0" brushRef="#br0" timeOffset="10451.06">5568-22 64 0,'0'-8'179'0,"0"8"-10"0,0 0-18 0,0 0 0 16,0 0-9-16,0 0-5 0,0 0-14 0,0 0-2 16,0 0 1-16,0 0-6 0,0 0-3 0,0 0 2 15,0 0 2-15,0 0-3 0,0 0 2 0,11 20-10 0,-9-13-4 16,-2 1 2-16,3 2-6 0,-3 1-6 0,0-1-2 16,2 2-1-16,0-2-1 0,-2 3-6 15,3-2-1-15,-3 1-6 0,0-3-7 0,2 3-2 0,-2-1-7 16,0-3-7-16,2 2-6 0,0-2-1 0,-2 1 2 15,0-1-10-15,2-1 0 0,-2-7-10 0,-2 13 5 16,2-13-15-16,4 9-10 0,-4-9-17 0,1 8-16 16,-1-8-23-16,0 0-20 0,0 6-22 0,0-6-29 15,0 0-31-15,0 0-36 0,0 0-49 0,0 0-207 16,0 0-481-16,0 0 213 0</inkml:trace>
  <inkml:trace contextRef="#ctx0" brushRef="#br0" timeOffset="10995.9">5780 65 98 0,'0'0'179'0,"11"-4"-9"0,-11 4-1 0,0 0-10 16,10-5-7-16,-10 5-10 0,4-6-5 0,0 0-8 15,-4 6-4-15,5-10-8 0,-1 4-4 0,-2 0-5 16,1-1-11-16,-1 2-1 0,1-3 1 0,-1 1-7 16,2-2 1-16,-4 9-8 0,3-14-3 0,-3 6-6 15,2 3 0-15,-2 5-5 0,4-12-1 0,-2 6-1 16,-2 6-2-16,0-11-6 0,0 11 3 0,4-10-3 16,-4 10-5-16,1-8-1 0,-1 8-2 0,0 0-5 15,0-6-2-15,0 6-5 0,0 0-7 0,0 0-3 0,0 0-2 16,0 0-8-16,0 0-1 0,0 0 0 0,0 0 0 15,0 0 5-15,0 0 4 0,0 0 1 0,0 0 9 16,11 14 6-16,-11-14 2 0,3 12 4 0,1-3 6 16,-2 0 10-16,0 4 5 0,1-2 1 0,-1-1 9 15,0 3 0-15,1 0 2 0,-1 1-2 0,2 4 8 16,-3-7-2-16,1 6-3 0,-2-5 5 0,2 0-12 16,0 0 0-16,-2 1-2 0,0-1-2 0,2 1-9 15,-2-2 1-15,0 1-6 0,3-2-4 0,-2 1-4 16,2-4-7-16,-3 0-1 0,0 1-2 0,0-8-5 15,2 12-3-15,-2-5-6 0,0-7 2 0,0 10-5 16,0-10 3-16,3 6-6 0,-3-6-2 0,0 0-3 16,2 7 3-16,-2-7-1 0,0 0-2 0,0 0 1 15,3 7-1-15,-3-7-4 0,0 0 4 0,0 0-3 16,0 0 0-16,0 0-7 0,6 2-12 0,-6-2-15 0,0 0-24 16,0 0-32-16,0 0-39 0,8-13-35 0,-8 13-44 15,1-7-45-15,-1 7-56 0,0 0-54 0,0 0-353 16,0 0-762-16,-11-7 337 0</inkml:trace>
  <inkml:trace contextRef="#ctx0" brushRef="#br0" timeOffset="21432.07">6214 215 122 0,'0'0'131'0,"0"0"-14"16,0 0 5-16,0 0-9 0,0 0-7 0,0 0 2 15,0 0-8-15,0 0-1 0,0 0 0 0,0 0-6 0,0 0-3 16,0 0 1-16,0 0-2 0,0 0-1 15,0 0-3-15,0 0-1 0,0 0-5 0,0 0-3 16,0 0-3-16,0 0 0 0,0 0-5 0,0 0-4 0,0 0-1 16,0 0 0-16,0 0-5 0,0 0-4 15,0 0 4-15,0 0 6 0,0 0-1 0,0 0 13 16,0 0-6-16,0 0 6 0,-12 24 2 0,10-15-1 0,-1 2-5 16,-1 0 1-16,0 0 2 0,-3 3-5 0,2 4-2 15,0-5-9-15,-3 4-6 0,3-2-5 0,-4 2-3 16,0-2-6-16,2 1-2 0,-1 0-6 0,0-3-7 15,2 3-1-15,-1-5-11 0,3 0-14 0,-4-1-24 16,4 0-17-16,-2 1-31 0,-1-3-26 0,2 1-28 16,-2-4-28-16,5 0-29 0,-2-1-36 0,4-4-240 15,-9 5-500-15,9-5 222 0</inkml:trace>
  <inkml:trace contextRef="#ctx0" brushRef="#br0" timeOffset="22031.57">6201-75 200 0,'0'0'198'16,"0"0"-5"-16,0 0-10 0,0 0-10 0,0 0-10 16,0 0-17-16,-14 12-9 0,14-12-12 0,-5 12-12 15,5-6-4-15,0-6-13 0,-5 6-8 0,5-6-5 16,0 9-2-16,0-9-5 0,0 0 1 0,0 9-6 15,0-9 0-15,0 0 1 0,5 9 3 0,-5-9 1 16,0 0 1-16,0 0-2 0,0 0-1 0,0 0 1 16,0 0 0-16,0 0-2 0,0 0-6 0,0 0-2 15,0 0-6-15,0 0-4 0,0 0-2 0,11-19-6 16,-11 19-4-16,-2-10-4 0,2 10-5 0,0-10-4 0,0 10-2 16,0 0-6-16,-3-13-1 0,3 13-5 0,-1-6-5 15,1 6-8-15,0 0-15 0,0 0-16 0,0 0-12 16,-3-7-23-16,3 7-25 0,0 0-13 0,0 0-14 15,0 0-26-15,0 0-28 0,0 0-31 0,0 0-62 16,0 0-144-16,0 0-438 0,0 0 194 0</inkml:trace>
  <inkml:trace contextRef="#ctx0" brushRef="#br0" timeOffset="25210.27">7949 68 55 0,'0'0'207'16,"-6"5"-8"-16,6-5 1 0,0 0-6 0,0 0-8 0,0 0-10 16,0 0-8-16,-9 1-6 0,9-1-11 0,0 0-11 15,0 0-10-15,0 0-9 0,0 0-6 0,0 0-10 16,0 0-12-16,0 0-6 0,0 0-5 0,0 0-1 16,0 0-5-16,0 0-2 0,0 0-2 0,19 3-8 15,-19-3-1-15,13 0-8 0,-4 0-3 0,3-3-4 16,1 2-5-16,-1 1-2 0,2-2-4 0,1-1-5 15,1 0 1-15,-3 3-3 0,0-2-9 0,0 0 2 16,1 2-2-16,-2-3 4 0,2 2-4 0,-3-1-3 16,3-1-1-16,-2 1-1 0,-2 0-2 0,0-2-6 15,-3 3 6-15,0 0-6 0,-7 1 2 0,13-1-4 0,-13 1 0 16,12 1-5-16,-12-1 2 0,8 1 8 0,-8-1-11 16,0 0 0-16,9-2-6 0,-9 2 1 0,0 0-1 15,8-2-6-15,-8 2-1 0,0 0-6 0,0 0-7 16,0 0-10-16,0 0-12 0,10 0-13 0,-10 0-16 15,0 0-18-15,0 0-13 0,0 0-17 0,1-8-24 16,-1 8-17-16,0 0-16 0,0 0-33 0,0 0-163 16,0 0-409-16,0 0 181 0</inkml:trace>
  <inkml:trace contextRef="#ctx0" brushRef="#br0" timeOffset="25526.2">7992 219 95 0,'0'0'181'0,"0"0"-5"0,-3 7-6 16,3-7-8-16,0 0-2 0,0 0 1 0,0 0-4 15,0 0-6-15,4 10-2 0,-4-10-8 0,0 0-3 16,9 3-1-16,-9-3-7 0,6 2-3 0,-6-2-3 15,12 2-4-15,-12-2-9 0,14-2-10 0,-8 2-4 16,-6 0-2-16,17-2-6 0,-6 2-4 0,2 0 0 16,0-2-7-16,1 0-4 0,-1-1 1 0,3 0-6 15,1 0-5-15,1-1-1 0,-1 1 7 0,0-1-17 16,-3 1-3-16,-4 1-3 0,3-1-5 0,-3 1-6 16,-3-1-6-16,4 1-8 0,-3 0 2 0,-8 2-2 0,15 0-8 15,-7 0-14-15,-8 0-17 0,9-3-17 0,-9 3-20 16,10 0-22-16,-10 0-22 0,0 0-22 0,8 3-25 15,-8-3-29-15,0 0-38 0,0 0-40 0,0 0-214 16,0 0-505-16,0 0 225 0</inkml:trace>
  <inkml:trace contextRef="#ctx0" brushRef="#br0" timeOffset="30313.97">8680-111 113 0,'5'-5'118'0,"-5"5"-3"0,0 0-9 16,0 0-7-16,0 0 1 0,0 0-5 0,2-7-8 16,-2 7-2-16,0 0-6 0,0 0 1 0,0 0-3 15,0 0-3-15,0 0 7 0,0 0-4 0,4-5 5 0,-4 5-2 16,0 0-4-16,0 0-5 0,3-7 2 16,-3 7 2-16,0 0-6 0,0 0-1 0,0 0-4 15,2-8-5-15,-2 8-3 0,0 0-2 0,3-5-2 16,-3 5 5-16,0 0 2 0,0 0-5 0,0 0-3 15,2-7-2-15,-2 7-4 0,0 0-2 0,0 0 1 16,0 0-3-16,-2-12-4 0,2 12-2 0,0 0-4 0,0 0-1 16,0 0 5-16,-3-12-6 0,3 12-2 0,0 0-6 15,-4-7 2-15,4 7-6 0,-3-4 3 0,3 4-1 16,-6-6-4-16,6 6 3 0,0 0-3 0,-7-5-1 16,7 5-3-16,-7-4-4 0,7 4 3 0,0 0 5 15,-7-3-4-15,7 3-1 0,0 0 2 0,-7-3 5 16,7 3-5-16,0 0 4 0,0 0 0 0,0 0 1 15,-6-5-2-15,6 5 0 0,0 0-1 0,0 0-1 16,0 0-2-16,-8-3-2 0,8 3 3 0,0 0-4 0,0 0 0 16,-7-1-2-16,7 1-2 0,0 0 2 0,0 0-2 15,0 0-1-15,-12 1-3 0,12-1 5 0,0 0-5 16,0 0 3-16,-13 1 5 0,13-1-5 0,0 0-2 16,-6 2 1-16,6-2 4 0,-6 3 1 0,6-3 3 15,0 0-6-15,-9 3 11 0,9-3 0 0,-7 2-1 16,7-2 1-16,-5 4-2 0,5-4 4 0,0 0 2 15,-8 6-6-15,8-6 0 0,-7 2 0 0,7-2-3 16,0 0 3-16,-6 5-1 0,6-5 0 0,0 0-2 16,-7 3 1-16,7-3-2 0,-5 4 0 0,5-4-1 15,-5 3-1-15,5-3 3 0,-5 5-6 0,5-5 2 16,0 0-4-16,-5 7 2 0,5-7 2 0,-5 2 0 0,5-2-6 16,0 0 0-16,-6 6 2 0,6-6 0 0,-5 6 1 15,5-6 4-15,-5 7 1 0,5-7-3 0,-2 4-4 16,2-4 6-16,-5 7-4 0,5-7 6 0,-3 6 1 15,3-6-3-15,-4 8-3 0,4-8 3 0,-2 6 2 16,2-6-1-16,-3 8 2 0,3-8 6 0,-3 10 1 16,3-10-10-16,-3 9 4 0,3-9 4 0,0 8-3 15,0-8 2-15,-1 8-2 0,1-8 1 0,-2 8-1 16,2-8 4-16,-1 8-4 0,1-8 2 0,-1 7-3 16,1-7 3-16,0 0 2 0,-2 12-1 0,2-12-1 15,-2 10 1-15,2-10 4 0,-1 7-9 0,1-7 8 16,-3 10-7-16,3-10 5 0,-1 7-5 0,1-7-3 15,-2 10 3-15,2-10 6 0,-2 9-6 0,2-9 3 0,-1 10 0 16,1-10-3-16,-2 12-5 0,1-5 9 16,1-7 1-16,-1 10-3 0,-1-3 6 0,0 1-6 15,2-8-5-15,-1 11 6 0,-2-5 0 0,3-6 6 0,-1 12-11 16,1-7 1-16,0-5-2 0,-1 12 1 0,1-12-3 16,0 9 1-16,0-9 15 0,-2 11-18 0,2-11-2 15,0 10 6-15,0-10 0 0,3 8-5 0,-3-8 0 16,3 9 12-16,-3-9-18 0,2 8 8 0,-2-8-3 15,5 7-1-15,-5-7 5 0,4 5-2 0,-4-5-2 16,5 7-5-16,-2-2 5 0,-3-5-1 0,5 7-1 16,-3-4 4-16,-2-3 0 0,6 7 0 0,-6-7 3 15,6 4 3-15,-3 0-4 0,-3-4-5 0,8 6 2 0,-5-3 5 16,-3-3-5-16,7 4 22 0,-7-4-19 16,7 4-7-16,-7-4-4 0,6 4 19 0,-6-4-18 15,7 2 4-15,-7-2-2 0,8 3 3 0,-8-3 1 0,8 0 3 16,-8 0-6-16,8 1-1 0,-8-1 5 0,0 0 4 15,15-1-5-15,-15 1-1 0,9-1 14 16,-9 1-16-16,9-2 6 0,-3 0 2 0,-6 2-6 0,9-3 2 16,-9 3 2-16,7-4-4 0,-7 4-2 0,7-1-2 15,-7 1 4-15,0 0-1 0,8-5-3 0,-8 5 17 16,0 0-11-16,5-7 3 0,-5 7-1 0,0 0 2 16,4-7-7-16,-4 7-4 0,0 0 4 0,4-5-2 15,-4 5 0-15,0 0-4 0,5-7-10 0,-5 7-2 0,0 0-3 16,5-7-16-16,-5 7-2 0,0 0-7 15,0 0-13-15,2-5-11 0,-2 5-11 0,0 0-15 0,0 0-19 16,0 0-22-16,0 0-13 0,0 0-19 0,3-7-18 16,-3 7-9-16,0 0-8 0,0 0-22 0,0 0-31 15,0 0-167-15,0 0-457 0,8 0 203 0</inkml:trace>
  <inkml:trace contextRef="#ctx0" brushRef="#br0" timeOffset="30704.08">8788 142 50 0,'0'0'197'15,"0"0"-4"-15,0 0-8 0,0 0-8 0,0 0-8 0,0 0-16 16,0 0-4-16,0 0-7 0,0 0 0 0,0 0 1 15,8 6 4-15,-8-6-5 0,0 0-4 0,0 0-9 16,0 0-3-16,-2 14-5 0,4-9-7 0,-2-5 6 16,-2 9-7-16,2-9-1 0,2 12-7 0,-2-4 4 15,0-8-11-15,0 16-8 0,0-7-3 0,-2 2-5 16,2-2-9-16,2 1 4 0,-4-3-8 0,4 1 3 16,-1 2-9-16,-1 0-7 0,1-1-7 0,-1 0 18 15,0-1-14-15,2-3-11 0,-2-5-10 0,1 15 2 0,-1-15-3 16,0 10-8-16,0-3-3 0,0-7 1 15,1 9 1-15,-1-9-3 0,1 8-7 0,-1-8-7 16,0 0-17-16,2 8-4 0,-2-8-15 0,0 0-6 0,0 0-18 16,0 0-24-16,0 0-24 0,0 0-24 0,0 0-29 15,0 0-25-15,0 0-33 0,0 0-19 16,0 0-45-16,0 0-198 0,1-31-515 0,3 23 229 0</inkml:trace>
  <inkml:trace contextRef="#ctx0" brushRef="#br0" timeOffset="31262.89">8923 91 234 0,'0'0'234'0,"8"0"-13"16,-8 0-12-16,0 0-15 0,0 0-11 0,9-5-7 16,-9 5-11-16,9-2 1 0,-9 2-5 0,10-1-12 15,-10 1-5-15,13-1-10 0,-13 1-2 0,13-1-12 16,-4-1 0-16,-1 0-13 0,0 1-3 0,1-1-2 15,3 2-9-15,-5-3 2 0,4 3-10 0,-1-1-5 16,-3 0-5-16,-7 1-8 0,17-1-6 0,-9 1-2 16,-1-1-5-16,-7 1-9 0,15-2-3 0,-15 2-2 15,13-1-11-15,-6 2 1 0,-7-1-7 0,11 0 1 16,-11 0-4-16,12 2 1 0,-5-2-7 0,-7 0 5 16,8 2-7-16,-8-2 2 0,9 1 1 0,-9-1-11 0,6 1 7 15,-6-1-3-15,0 0-4 0,13 0-11 0,-13 0-5 16,0 0-13-16,0 0-7 0,10 0-10 0,-10 0-12 15,0 0-17-15,0 0-19 0,0 0-16 0,8-4-17 16,-8 4-22-16,0 0-15 0,0 0-23 0,-1-10-22 16,1 10-16-16,0 0-36 0,0 0-138 0,-10-12-427 15,6 7 189-15</inkml:trace>
  <inkml:trace contextRef="#ctx0" brushRef="#br0" timeOffset="31571.75">9102-81 147 0,'0'0'213'0,"0"0"-10"16,0 0-9-16,0 0-17 0,-1-8-11 15,1 8-12-15,0 0-10 0,0 0-8 0,0 0-4 16,0 0-2-16,0 0 4 0,0 0-3 0,0 0-1 0,0 0-7 15,0 0-2-15,-5 22-3 0,5-12 6 0,0-1-16 16,0 0 2-16,0 4-6 0,1-3 7 0,0 2-16 16,1 2-1-16,-1 1-4 0,0-1 10 0,-1 0-18 15,3 3-6-15,-2-1-4 0,3-5-1 0,-2 3-9 16,-2-5-5-16,3 2-8 0,-2 0-4 0,0-1-2 16,1 0-2-16,-1-3 6 0,0 3-20 0,1-3-2 15,-2-7 2-15,2 12-6 0,-1-7-1 0,-1-5-3 16,0 7-18-16,0-7-11 0,3 7-14 0,-3-7-8 0,0 0-14 15,0 0-14-15,0 0-25 0,4 5-29 16,-4-5-31-16,0 0-25 0,0 0-28 0,0 0-21 16,0 0-30-16,10-14-232 0,-10 14-523 0,5-10 233 0</inkml:trace>
  <inkml:trace contextRef="#ctx0" brushRef="#br0" timeOffset="32344.43">9525-160 155 0,'0'0'161'0,"-4"-10"-10"0,4 10-2 16,0 0-8-16,-3-6-7 0,3 6-1 0,0 0-2 15,-6-5 0-15,6 5-3 0,0 0-6 0,-8-5-3 16,8 5 2-16,0 0-3 0,-6-2-3 0,6 2-3 16,0 0-5-16,-11-4-1 0,11 4-5 0,0 0-4 15,-12 1-2-15,12-1-8 0,-9 3 0 0,9-3-7 16,-10 7-2-16,6-4-2 0,-1 2-3 0,5-5-3 15,-9 7 0-15,4-1 1 0,0-3-5 0,-1 4-4 0,3-2 1 16,3-5-5-16,-7 14-4 0,3-6-2 0,-1-3 2 16,3 6-8-16,-1-2-1 0,1-2 6 0,-1 3-2 15,1-3-1-15,0 2-5 0,0 0-4 0,-1 0 5 16,3-2-7-16,-1 1-3 0,2 3 3 0,-1-1-4 16,0-1 4-16,1 0 1 0,1 1-12 0,-1-2-4 15,2-1-2-15,-1 1 1 0,1-2-2 0,-1 3-5 16,2-4 1-16,1 3 1 0,-2-2 3 0,0-1-5 15,3 5-2-15,-4-5 0 0,3 0-4 0,-1 2 4 16,2-2-1-16,-2-1 0 0,-4-4-3 0,9 8-2 16,-5-6-1-16,0 1-1 0,-4-3 4 0,9 6-2 15,-4-3 2-15,-5-3-5 0,8 4 2 0,-4-1-6 16,-4-3 14-16,7 3 1 0,-7-3-6 0,0 0-10 16,10 2 1-16,-10-2 6 0,7 3-1 0,-7-3-7 0,0 0 4 15,12 0-4-15,-12 0 8 0,0 0 1 0,11-3-3 16,-11 3-4-16,10-5 10 0,-4 5-9 0,-6 0-2 15,10-7 8-15,-3 4-4 0,-7 3-8 0,10-8 0 16,-6 5-1-16,1-1-14 0,-1 0-7 0,-4 4-5 16,8-4-7-16,-8 4-8 0,8-7 0 0,-8 7-15 15,7-7-7-15,-7 7-12 0,4-3-23 0,-4 3-17 16,2-5-23-16,-2 5-30 0,0 0-26 0,0 0-27 16,3-7-27-16,-3 7-244 0,0 0-542 0,0 0 240 15</inkml:trace>
  <inkml:trace contextRef="#ctx0" brushRef="#br0" timeOffset="33131.06">9731 11 81 0,'0'0'231'16,"0"0"-14"-16,0 0-9 0,0 0-9 0,0 0-8 16,0 0-9-16,0 0-8 0,0 0-8 0,0 0 1 15,0 0-6-15,0 0-5 0,0 0-12 0,0 0-8 16,0 0-16-16,0 0-10 0,0 0-5 0,0 0-7 16,1-7-12-16,-1 7-7 0,0 0-7 0,4-7-7 0,-4 7-7 15,4-6 1-15,-4 6-3 0,5-4-10 16,-5 4-4-16,6-5-3 0,-1 0 1 0,-5 5-3 0,7-4-9 15,-3-1-2-15,-4 5 2 0,9-2-4 0,-9 2 6 16,11-4-3-16,-11 4-4 0,11-2 2 0,-6 0-8 16,-5 2-3-16,10-1-1 0,-10 1 3 0,0 0-3 15,12 0 1-15,-12 0-3 0,6 2-5 0,-6-2 5 16,0 0 1-16,11 3-3 0,-7 0 4 0,-4-3-2 16,4 7-1-16,0-4 0 0,-4-3 1 0,5 7 4 15,-5-7 0-15,4 9 1 0,-3-4 9 0,-1 5 0 16,0-2-7-16,1-2 6 0,-1-6-1 0,-1 15-1 15,1-8-2-15,-2 1-3 0,0 2 2 0,0-3-3 0,2-7 3 16,-5 15 0-16,1-6-7 0,-1-1 2 16,-2 1-3-16,1-1 0 0,1 1 1 0,-2-1 0 15,2 0 1-15,-2 0-2 0,0 0-10 0,2-1 8 0,-1 0-7 16,-4 1 3-16,3-1 0 0,-1-1 4 16,3-2-3-16,-3 0-1 0,0 3 0 0,1-2-4 15,2 0 5-15,-1-2-6 0,6-3 3 0,-9 8 2 0,9-8-1 16,-5 4-3-16,5-4 8 0,-5 5-5 0,5-5 1 15,-8 3-2-15,8-3 0 0,0 0-9 0,0 0 3 16,0 0-4-16,0 0 0 0,0 0 8 0,0 0-14 16,0 0 7-16,0 0 1 0,0 0 10 0,2-20-21 15,-2 20 17-15,8-5-5 0,-8 5-2 0,8-7-5 16,-4 5 7-16,-4 2 1 0,14-6 2 0,-9 4-8 16,0 0 7-16,-5 2-2 0,15-3 2 0,-8 1 3 15,4 1 3-15,1 1-4 0,-2 0 9 0,-10 0-6 0,18 2 5 16,-10-1 1-16,-1 2 2 0,6-1 8 0,-3-1 1 15,0 0 3-15,2 2 8 0,-2-3 1 0,0 3 4 16,0-1-5-16,1 0 9 0,0-2-2 0,-4 2-1 16,0-1-6-16,2 1 0 0,-1 0-12 0,0-2 4 15,0 0 0-15,-8 0-1 0,13 0 3 0,-6 3-20 16,-7-3-18-16,12 0-12 0,-12 0-21 0,12-4-17 16,-7 1-20-16,2 0-14 0,-7 3-23 0,12-4-23 15,-7 1-23-15,-5 3-29 0,12-7-23 0,-9 1-14 16,3 2-19-16,-1 0-19 0,-5 4-216 0,6-6-526 15,-6 6 233-15</inkml:trace>
  <inkml:trace contextRef="#ctx0" brushRef="#br0" timeOffset="34436.04">10390-234 58 0,'0'0'137'0,"0"0"-1"0,0 0-6 0,5-7 5 15,-5 7-8-15,0 0 0 0,4-4-6 0,-4 4 4 16,0 0-3-16,0 0-2 0,3-7-6 0,-3 7-4 16,0 0-2-16,0 0 2 0,0 0-2 0,0 0-11 15,1-9-4-15,-1 9-1 0,0 0-2 0,0 0-3 16,0 0-1-16,0 0-4 0,0 0-4 0,0 0-5 0,0 0-3 15,0 0-6-15,0 0 0 0,0 0-2 0,0 0-4 16,0 0-3-16,0 0 6 0,0 0-7 16,-21 13 5-16,15-9 2 0,1 3-1 0,0 0 4 0,0 6-1 15,-1-5-4-15,-2 6 0 0,1 1 2 0,1 2 0 16,-3-3 9-16,5 5-1 0,-1-2-4 16,0 10 1-16,1-10-3 0,0 10-11 0,3-3 3 0,1 4 2 15,-4-3-14-15,5 0-5 0,3 1-4 0,1-7 4 16,0 1-7-16,2-3-4 0,2 3 4 0,2 0-17 15,-2-3-4-15,3-1-16 0,-2-3-17 0,5-1-23 16,-2-1-27-16,2 0-20 0,1-3-28 0,-4-2-24 16,0-2-28-16,2-1-32 0,-1 0-36 0,1-3-36 15,0 0-234-15,-2 0-552 0,-1-3 244 0</inkml:trace>
  <inkml:trace contextRef="#ctx0" brushRef="#br0" timeOffset="35860.74">10608-78 52 0,'0'0'249'16,"0"0"-18"-16,0 0-16 0,0 0-22 0,0 0-12 16,0 0-5-16,0 0-5 0,0 0-6 0,0 0-11 15,0 0-2-15,0 0-4 0,0 0-8 0,0 0-7 16,4 19-7-16,-3-13-8 0,-1-6-4 0,4 12-8 16,-1-5-5-16,-1 1-6 0,2 0-4 0,0 1-11 15,-2-1-2-15,1 1-7 0,1 1-6 0,0 0-3 16,1-2-8-16,0 3-5 0,-3-3-3 0,2 2-8 15,-3-1-3-15,1-1-5 0,0 1 1 0,1-4-6 16,-3-5 0-16,3 10-5 0,-1-5 3 0,-2-5-7 0,3 12-3 16,-3-12 1-16,1 5 2 0,-1-5-1 15,0 0-2-15,4 9 0 0,-4-9 0 0,0 0-1 0,0 0 1 16,0 0-2-16,0 0 0 0,0 0-2 0,0 0-1 16,0 0-4-16,0 0 1 0,0 0-5 0,0 0-2 15,-20-14-7-15,20 14-9 0,-2-12-6 0,1 4-2 16,-1-1-5-16,1-2 0 0,0 2-2 0,1 9-7 15,1-22-2-15,2 12 7 0,-2-1 3 0,0 0-1 16,0-1 3-16,3 1 2 0,2 3 1 0,-5-4 3 16,1 3 6-16,0 1-2 0,3-1 8 0,-4 2-3 15,4-2 2-15,-5 9-5 0,3-12 9 0,0 5 0 0,-1 0 2 16,-2 7-3-16,4-10 1 0,-2 5 0 16,-2 5 3-16,4-9 0 0,0 5 3 0,-4 4-6 15,4-8 6-15,-4 8-1 0,5-8 3 0,-5 8-3 0,5-6 1 16,-5 6 0-16,5-6 2 0,-5 6-2 0,5-2 1 15,-5 2-3-15,8-3 7 0,-8 3 1 0,0 0-1 16,6-5 1-16,-6 5 1 0,0 0 4 0,0 0 2 16,0 0 2-16,10 0-3 0,-10 0-1 0,0 0 7 15,12 5 4-15,-12-5 5 0,6 5-1 0,-3 0 4 16,-3-5 0-16,5 10 5 0,-3-5 7 0,1 3-5 16,-1-2 5-16,2 4 9 0,-3-1 0 0,2 1 0 15,-2 2-1-15,1 4 2 0,0-3 2 0,-2-3 2 0,2 3-8 16,-2 1 10-16,0 2-4 0,0-5-1 15,-2 3 5-15,2-3-13 0,0 0-3 0,0 1 2 16,0-2-3-16,-1 1-12 0,2-2 2 0,-1 0 2 0,2-2-7 16,-2-7-3-16,1 11-4 0,0-3-5 0,-1-8 3 15,1 10-9-15,-1-10-25 0,3 5-11 0,-3-5-17 16,0 0-11-16,1 8-15 0,-1-8-18 0,0 0-21 16,0 0-30-16,5 5-38 0,-5-5-34 0,0 0-35 15,0 0-40-15,0 0-231 0,0 0-562 0,12-17 249 0</inkml:trace>
  <inkml:trace contextRef="#ctx0" brushRef="#br0" timeOffset="36294.51">10940 25 42 0,'0'0'268'0,"0"0"-23"0,0 0-11 15,0 0-15-15,0 0-11 0,0 0-14 0,0 0-8 16,0 0-14-16,0 0-12 0,0 0-3 0,9-5-11 15,-9 5-6-15,11 0-5 0,-11 0-2 0,13 0-3 16,-4 1-8-16,0-4-5 0,1 3 3 0,3-1-15 0,-1-1-3 16,0-2-7-16,0 4-17 0,-1-1 4 15,2-5-6-15,0 5-9 0,-2-1-5 0,1 0-8 16,1 1-6-16,-2 0-6 0,0 0 3 0,-1-1-5 0,0-1-10 16,0 1-3-16,-4-1-7 0,2 1-5 0,1 0-8 15,-9 2-13-15,10-3-9 0,-3 1-16 0,-7 2-8 16,11-1-12-16,-11 1-14 0,6-2-11 0,-6 2-19 15,0 0-21-15,0 0-19 0,7-4-23 0,-7 4-2 16,0 0-21-16,0 0-8 0,0 0-8 0,0 0-36 16,0 0-163-16,0 0-429 0,0 0 189 0</inkml:trace>
  <inkml:trace contextRef="#ctx0" brushRef="#br0" timeOffset="36768.38">11068-139 230 0,'0'0'226'0,"0"0"-19"0,0 0-18 16,0 0-17-16,0 0-7 0,0 0-3 0,0 0-4 16,0 0-6-16,0 0 1 0,0 0-6 0,0 0 0 15,-4 18-4-15,4-18-7 0,2 13-5 0,-2-13-5 16,0 14-2-16,3-4-9 0,-2-1-5 0,2 2 9 15,-2 1-2-15,-1-1-12 0,0 2 1 0,1-3 2 16,-1 4-7-16,2-2-6 0,-2-2-7 0,1 3-7 16,0-4-5-16,-1 1-12 0,2 2-5 0,-1-3-10 15,0 2 3-15,-2-2-7 0,3 1-7 0,1-3-5 16,-3-7 2-16,1 12-4 0,0-7-7 0,-1-5-12 0,3 10-14 16,-2-5-12-16,-1-5-14 0,4 5-15 0,-4-5-16 15,3 8-12-15,-3-8-19 0,0 0-19 0,5 2-27 16,-5-2-35-16,9 2-17 0,-9-2-21 0,0 0-33 15,11-5-57-15,-11 5-163 0,10-10-500 0,-2 5 221 16</inkml:trace>
  <inkml:trace contextRef="#ctx0" brushRef="#br0" timeOffset="37068.82">11375-166 33 0,'0'0'182'16,"6"-6"-3"-16,-6 6-3 0,0 0-3 0,6-4-13 0,-6 4 3 16,0 0-7-16,0 0-5 0,0 0-5 15,0 0 2-15,0 0 0 0,0 0-2 0,0 0-2 0,0 0 3 16,7 13-3-16,-7-13-4 0,0 11 2 0,0-11-6 15,0 11 1-15,0-5-2 0,0-6 0 0,-1 17-11 16,0-6-1-16,2-1 0 0,-1 1-11 0,-1-1 3 16,2-1-22-16,-1 2-13 0,1-1-3 0,1 3-9 15,-2-3-3-15,2 1-22 0,0-1 15 0,0 0-10 16,1 2-4-16,-2-4 0 0,2 3-5 0,-2-1-5 16,0-2-18-16,1 2-10 0,0-3-22 0,0 1-19 15,0-1-4-15,-2-7-24 0,0 12-17 0,1-5-8 0,-1-7-22 16,3 8-20-16,-3-1-22 0,0-7-36 0,0 0-18 15,0 0-27-15,1 7-53 0,-1-7-199 0,0 0-525 16,0 0 233-16</inkml:trace>
  <inkml:trace contextRef="#ctx0" brushRef="#br0" timeOffset="37410.75">11525-327 86 0,'0'0'210'0,"0"0"-4"16,7-2-10-16,-7 2-10 0,0 0-6 0,7 12 0 15,-3-5 3-15,2 0-5 0,0 3-4 0,-1 1-7 16,2 0 0-16,-1 4 0 0,3 0 5 0,-1-1 0 16,1 3-6-16,0-2-9 0,0-1 18 0,1-1-18 15,0 3-7-15,0-2-7 0,0 4-7 0,-2-3-8 16,1-2-20-16,-4 2 1 0,3 0-9 0,-4-2-10 16,-1-2-6-16,0 4-16 0,0-1-4 0,-2 1-1 15,-1-4-6-15,-1 0-22 0,-3 6-31 0,1-2-19 0,-3-1-26 16,-2 2-18-16,0-3-20 0,-1 0-21 15,-2 1-23-15,3-4-30 0,-2 4-35 0,0-4-32 16,0 3-19-16,2-4-29 0,1 1-255 0,-1-1-565 0,3-4 250 16</inkml:trace>
  <inkml:trace contextRef="#ctx0" brushRef="#br0" timeOffset="38374.99">11839 60 155 0,'0'0'155'0,"0"0"-15"16,0 0-10-16,0 0-12 0,0 0-6 0,0 0-1 15,0 0-3-15,0 0 0 0,0 0 1 0,0 0-7 16,0 0 0-16,0 0-2 0,0 0-3 0,0 0 0 15,0 0-3-15,0 0 1 0,0 0-6 0,0 0 3 16,0 0-9-16,0 0-6 0,0 0-7 0,0 0 1 16,0 0 0-16,0 0-4 0,0 0 4 0,0 0-12 15,0 0-3-15,20 8-2 0,-20-8 4 0,8 2-4 16,-8-2 4-16,11 1-4 0,-11-1-5 0,12 0 0 16,-6 0-3-16,-6 0-5 0,13 3-2 0,-3-3-4 0,-1 0-1 15,-1 0 1-15,-8 0-1 0,19 0-4 0,-10 2 1 16,-2-1-5-16,-7-1 3 0,19-1-10 0,-9 2 5 15,0-1-7-15,-3 0-4 0,1 1 0 0,-8-1 4 16,15-1-3-16,-15 1-4 0,13 0-2 0,-6 0-2 16,-7 0 4-16,12 1-6 0,-5-1 2 0,-7 0-4 15,11 1-1-15,-11-1-3 0,10-2-6 0,-10 2-5 16,8 1-7-16,-8-1-13 0,0 0-11 0,13-1-12 16,-13 1-15-16,0 0-14 0,7-3-17 0,-7 3-18 15,0 0-18-15,0 0-24 0,4-6-13 0,-4 6-24 16,0 0-36-16,0 0-131 0,0 0-397 0,0 0 175 0</inkml:trace>
  <inkml:trace contextRef="#ctx0" brushRef="#br0" timeOffset="38881">11949-128 120 0,'0'0'200'0,"0"0"-15"0,0 0-13 0,0 0-3 0,0 0-6 16,0 0-1-16,0 0-2 0,0 0-5 0,0 0 0 16,0 0-6-16,0 0 1 0,8 27-4 0,-5-18-5 15,-1 2-2-15,-2 0-4 0,2 3-7 0,0 2-10 16,0 1 2-16,-1 2-4 0,3 0-10 0,-4-2-1 15,1 3-7-15,-1-1-8 0,3 0-11 0,-3-3-4 16,1 1-6-16,-1-5-8 0,1 5-5 0,-1-3-5 16,-1-6-4-16,2 4-10 0,-1-2 0 0,0-3-4 15,1 3-7-15,-1-3-21 0,0-7-12 0,0 13-19 16,0-13-17-16,-2 9-16 0,2-9-17 0,1 7-11 16,-1-7-23-16,0 0-27 0,0 0-30 0,0 0-46 15,0 0-44-15,0 0-206 0,0 0-501 0,0 0 221 16</inkml:trace>
  <inkml:trace contextRef="#ctx0" brushRef="#br0" timeOffset="39258.67">12409-264 79 0,'0'0'193'16,"-2"-10"-10"-16,2 10-5 0,-3-4-3 0,3 4-4 0,-8-4 0 15,8 4-9-15,-12-4-7 0,12 4-6 0,-13-1-5 16,13 1-7-16,-14 1-2 0,6-1-5 0,-1 4-4 16,-2-3-10-16,2 5-3 0,0 0-6 0,-1-1-2 15,2 2-9-15,-2 1-2 0,2 1-9 0,-2 4 1 16,4-1-9-16,-2-2 4 0,2 6-2 0,0 0-3 15,1 0-6-15,0 1 1 0,4 0-3 0,-3 1-5 16,4 1-2-16,3 0-2 0,-2-1-6 0,3 1 0 16,0-1-5-16,1 0-8 0,1 0 5 0,4-2-10 0,-5 1-2 15,3 0 0-15,-1-4-3 0,0-3-16 0,-2 4 8 16,-1-7-3-16,2 1-2 0,0-1-3 16,0-3 0-16,-2 1-23 0,1-2-14 0,-5-3-18 0,11 4-23 15,-3-4-28-15,-8 0-28 0,12 0-34 0,-12 0-38 16,13-5-47-16,-7 1-53 0,0-1-215 15,2-5-548-15,-2 5 242 0</inkml:trace>
  <inkml:trace contextRef="#ctx0" brushRef="#br0" timeOffset="39913.2">12509 38 239 0,'0'0'256'0,"1"-10"-18"0,-1 10-18 0,0 0-16 0,0 0-19 15,3-7-12-15,-3 7-15 0,0 0-7 16,3-6-16-16,-3 6-11 0,4-7-6 0,-4 7-9 16,8-6-7-16,-8 6-8 0,8-4-2 0,-8 4-7 0,6-7-5 15,-6 7-5-15,10-5-2 0,-5 1-3 0,-5 4-3 16,11-5-1-16,-11 5-4 0,9-1 1 0,-9 1-4 15,11-1-1-15,-11 1-8 0,9 0-2 0,-9 0-1 16,12 0-7-16,-12 0-4 0,10 2-2 0,-7 3 5 16,-3-5 0-16,6 7-3 0,-4-2-1 0,-2-5-3 15,4 9 1-15,-4 2-10 0,0-5 6 0,0-6 2 16,-4 13-6-16,-1-4-1 0,2-1-3 0,1-1 0 16,-3 0 0-16,1 0-4 0,-4 1-1 0,6-1-1 0,-3-2-1 15,5-5-2-15,-7 12-1 0,5-9-6 16,2-3 1-16,-7 7 3 0,7-7-4 0,-5 5 2 15,5-5-3-15,0 0 0 0,-5 5 1 0,5-5 1 0,0 0-6 16,0 0-6-16,0 0-4 0,0 0-1 0,0 0-7 16,0 0-1-16,0 0 1 0,0 0 1 0,0 0 4 15,0 0 0-15,17-15-3 0,-12 12 4 0,-5 3 1 16,6-4 3-16,-6 4-5 0,9-5 2 0,-4 3 1 16,-5 2 4-16,0 0 0 0,12-3 7 0,-12 3-6 15,7-2-1-15,-7 2 3 0,9-3 0 0,-9 3-1 16,9-3 2-16,-9 3-3 0,8 0 2 0,-8 0 0 15,0 0 7-15,13 4 1 0,-13-4 6 0,7 7-6 0,-4-4 4 16,-3-3-4-16,5 8 5 0,-1-5-3 0,-4-3 3 16,2 8 2-16,1-1 3 0,-3-7 2 15,0 10-2-15,0-10-5 0,-3 11 9 0,1-6 2 0,2-5-2 16,-8 11 5-16,3-4-6 0,0-3-2 0,-3 3 8 16,-2 1-12-16,1-2 3 0,0 0-2 15,-1-1-12-15,1 2-13 0,-1-2-12 0,-2 0-9 0,5-3-10 16,-1 4-15-16,-3-2-17 0,1-2-19 0,-1-2-16 15,3 0-17-15,8 0-20 0,-12-1-18 0,12 1-24 16,-12-4-8-16,12 4-28 0,-6-7-230 0,3 2-490 16,3 5 216-16</inkml:trace>
  <inkml:trace contextRef="#ctx0" brushRef="#br0" timeOffset="49474.71">12865-206 152 0,'0'0'142'0,"0"0"-8"0,0 0-3 0,0 0-14 16,0 0-8-16,0 0-6 0,0 0-1 0,0 0-11 16,0 0 0-16,-9-7-3 0,9 7 0 0,0 0-2 0,0 0-1 15,0 0-3-15,-8-3-6 0,8 3-3 16,0 0-3-16,0 0-4 0,0 0-3 0,0 0-7 15,0 0-3-15,0 0-5 0,0 0 0 0,0 0 4 0,0 0 0 16,0 0 5-16,0 0-2 0,0 0-1 0,0 0 2 16,0 0-1-16,0 0 4 0,0 0 3 0,0 0-2 15,0 18 6-15,0-18-6 0,4 10 1 0,-4-10 0 16,3 11-2-16,-1-5-2 0,-1-1 2 0,-1-5-4 16,2 16 0-16,0-8 4 0,0-1-7 0,-2 0-3 15,0-7-5-15,0 17 5 0,0-9 3 0,1 1 0 16,-2 1-5-16,2 0-5 0,-2 0 3 0,1 1 4 15,0-3-8-15,1 2-1 0,-2 0-2 0,1-1 1 0,0-9-3 16,1 15 0-16,-1-4 2 0,0-5-6 0,1 3-2 16,0-3 17-16,2 1-12 0,-3-7-6 15,3 11-2-15,2-5-2 0,-4 1 9 0,1-1-3 0,-2-6-3 16,7 8-4-16,-5-6-4 0,-2-2-7 0,7 8 3 16,-5-4 4-16,-2-4-23 0,5 4 15 0,-5-4 0 15,0 0 3-15,7 4-10 0,-7-4 9 0,2 6-3 16,-2-6-1-16,0 0 5 0,0 0 1 0,0 0-8 15,0 0 1-15,0 0-1 0,0 0 1 0,0 0-2 16,0 0-2-16,0 0 1 0,5-15-13 0,-5 15 2 16,0-13 1-16,0 13-1 0,-2-12-9 0,2 12-6 15,-1-14-8-15,1 6 3 0,-2-1-6 0,1 0-3 16,1 0 0-16,1-2 2 0,-1 11 0 0,3-15 3 0,-3 8 1 16,1 0-5-16,2-1 9 0,-1 2 4 15,-2 6 1-15,4-13 3 0,-1 8 4 0,2-2 1 16,-3-1-3-16,3 4 5 0,-2-4-1 0,0 3 2 0,2 0-8 15,-5 5 9-15,7-9-2 0,0 2 7 0,-3 2-7 16,2-1 4-16,-1 0 12 0,1 2-14 16,1-1 6-16,-2 0-3 0,-1-1-9 0,1 3 11 0,1-3 1 15,-2 2-5-15,1 0 6 0,-5 4 0 0,9-8-2 16,-4 4 1-16,1 0-7 0,-6 4 9 0,8-8-5 16,-4 5 10-16,-4 3-10 0,8-4 5 15,-3 1-1-15,-5 3-4 0,6-7 1 0,-6 7 7 0,8-5-4 16,-4 2 3-16,-4 3-2 0,10-4 1 0,-5 0 3 15,-5 4 0-15,10-3 0 0,-10 3 0 0,12-3 3 16,-7 0-6-16,-5 3 8 0,7 0-2 0,-7 0 1 16,0 0 3-16,13 0 0 0,-13 0-11 0,8 3 7 15,-8-3 6-15,5 7 14 0,-2-2-8 0,-3-5 6 0,3 12-1 16,-1-7 10-16,-1 5-3 0,2-3 2 0,-1 1 2 16,-1 2 5-16,-1 1 3 0,0 0 10 15,1 1 4-15,-2-1 4 0,-2 4 6 0,1-4 0 0,1 2-1 16,1 3-2-16,-1 1 3 0,1-5-6 15,-2-1-4-15,2 6-4 0,2-1-8 0,-2-5-4 0,0 1-3 16,2 1-1-16,2-2-3 0,-2 1-6 0,1-2 0 16,0 2-4-16,2-2-3 0,-1-5-10 0,1 4-24 15,0-1-30-15,1 2-23 0,1-3-26 0,-2-3-36 16,-1 1-29-16,2 1-31 0,-1-1-29 0,3 2-32 16,-3-3-28-16,0-1-34 0,2 2-313 0,-1-2-675 15,1 0 299-15</inkml:trace>
  <inkml:trace contextRef="#ctx0" brushRef="#br0" timeOffset="51792.58">13411 15 121 0,'0'0'196'0,"0"0"-7"0,0 0-14 0,0 0-8 15,0 0-12-15,0 0-10 0,0 0-10 0,0 0-2 16,0 0-5-16,0 0-3 0,0 0-9 0,0 0-6 0,0 0-5 16,0 0-7-16,0 0 0 0,0 0-6 0,0 0-5 15,23-9-2-15,-23 9-6 0,10 0-3 16,-10 0-3-16,13 0-8 0,-13 0-6 0,13 1-3 15,-4 0-10-15,-2 1 0 0,0-1-5 0,2 3-3 16,1-2-6-16,-2 1-4 0,3-2 0 0,-2-1 1 16,1 4-7-16,3-1 0 0,-1 0-5 0,0-3-2 0,-1 1 2 15,2 0-3-15,0-1-3 0,1 0 3 0,-2 0-2 16,2-1-4-16,-4 2 0 0,2-3-2 0,0 2 2 16,0 0 0-16,-1-3-2 0,1 3-3 0,0-3-6 15,0 1-3-15,-3 0-4 0,4 1-5 0,-6 1-8 16,1-2-7-16,-8 2-9 0,14-2-9 0,-7 0-11 15,-7 2-9-15,11-3-10 0,-11 3-16 0,6 0-13 16,-6 0-18-16,0 0-25 0,9-4-13 0,-9 4-19 0,0 0-177 16,5-4-386-16,-5 4 170 0</inkml:trace>
  <inkml:trace contextRef="#ctx0" brushRef="#br0" timeOffset="52194.95">13661-139 102 0,'0'0'201'0,"0"0"-10"0,0 0-11 16,0 0-10-16,4-8-15 0,-4 8-14 0,0 0-14 16,0 0 8-16,0 0 6 0,0 0-6 0,0 0-1 15,0 0 0-15,0 0-4 0,6 25-4 0,-3-21-7 16,-3 6-8-16,0-3-4 0,1 2-9 0,2 2-3 16,-2 1-8-16,1 0-13 0,0 0-1 0,1-1-2 15,-1 7-5-15,1-6-7 0,-2-1-6 0,1 2-6 16,-2-2-6-16,3-2-2 0,-2 3-3 0,2-4-2 15,-2 3-5-15,0-4-5 0,-1 1-1 0,0-8-12 0,2 12-11 16,-1-5-16-16,-1-7-14 0,1 11-20 0,-1-11-20 16,2 10-21-16,-2-10-20 0,1 9-27 0,-1-9-2 15,2 7-29-15,-2-7-39 0,0 0-205 0,12-1-448 16,-12 1 199-16</inkml:trace>
  <inkml:trace contextRef="#ctx0" brushRef="#br0" timeOffset="52755.08">14111-254 188 0,'0'0'190'15,"0"0"-7"-15,-2-11-10 0,2 11-9 0,0 0-7 16,0 0-7-16,0 0-3 0,-7-4-7 0,7 4-8 16,0 0-2-16,0 0-6 0,-18 5-3 0,18-5-4 15,-10 5 1-15,2 1-10 0,2 0-8 0,-3 2-3 16,2 0-5-16,-2-1 1 0,3 2-5 0,-2-2-5 15,1 6 0-15,-1-5-8 0,3 1-3 0,-2 0-3 16,4 2 1-16,-4-2-8 0,2 4 4 0,1-4-4 16,2 3 0-16,-1-2-6 0,-2-1-9 0,4 1 0 15,-1 0-4-15,-2-1 1 0,4 1-5 0,1 1-4 16,1-3 2-16,-1 2-4 0,2-2-1 0,-2-1-3 0,3 0 3 16,0-3 4-16,1 2-2 0,-1 0-7 15,4-1 2-15,-1-2-4 0,1-1 1 0,-2 1-3 0,3-1 9 16,0 1-11-16,2 0 1 0,-1-3-4 0,1 0-3 15,1 0-4-15,-1 0-1 0,-11 0 1 0,18-3-2 16,-8 3 11-16,-2 0-18 0,3 0-10 0,-3-3-7 16,-8 3-15-16,14-1-15 0,-8 0-12 0,-6 1-15 15,13-2-16-15,-13 2-15 0,12-1-20 0,-12 1-17 16,9 0-22-16,-9 0-23 0,9-3-23 0,-3 1-23 16,-6 2-252-16,9-5-523 0,-5 1 233 0</inkml:trace>
  <inkml:trace contextRef="#ctx0" brushRef="#br0" timeOffset="53083.52">14331-97 188 0,'0'0'228'0,"0"0"-9"0,0 0-20 0,0 0-12 16,0 0-11-16,0 0-8 0,0 0-6 0,0 0 0 15,0 0-8-15,0 0-5 0,0 0-6 0,-21 11-3 16,18-4-8-16,-1-2 0 0,2 2-5 0,-3 0-6 16,1 1 2-16,0 1-1 0,-1 1-5 0,4-2-7 15,-2 1-12-15,2 1-4 0,0 0-1 0,-1 2-8 16,2-3-3-16,0 1 3 0,0 0 1 0,3-1-21 16,-2-1 9-16,2 1 1 0,-2-1-1 0,5 0-15 15,-3-1 1-15,-1-2-5 0,2 1-1 0,0 0-7 16,0-2-3-16,0 1-8 0,2 0 3 0,-1-3-3 15,-5-2 4-15,8 8-29 0,-3-6 6 0,-5-2-11 16,11 3-16-16,-11-3-26 0,11 0-18 0,-11 0-15 16,10-5-18-16,-10 5-19 0,13-4-21 0,-7 0-19 0,-1 2-28 15,3 0-11-15,-2-5-18 0,1-1-20 0,0-1-16 16,3 1-23-16,-3-4-198 0,2 0-496 0,-2-2 220 16</inkml:trace>
  <inkml:trace contextRef="#ctx0" brushRef="#br0" timeOffset="53360.58">14504-72 136 0,'0'0'179'0,"0"0"-9"0,0 0-6 16,0 0-5-16,0 0-3 0,0 0 0 0,0 0-1 15,0 0-2-15,0 0-2 0,0 0 1 0,0 0-2 16,-17 19 2-16,15-9 4 0,-1-2-1 0,-1 3-2 16,-1 1-2-16,3-1-5 0,-4 6-4 0,3-2-4 15,-3 1-5-15,3-3-2 0,0 3-9 0,-2-2-9 0,4-3-9 16,-3 6-8-16,3-5-15 0,-1-1-5 0,2 0-9 15,-1 1-5-15,0-2-2 0,1 2-9 0,1-2-8 16,-1-3-5-16,1 0-25 0,-1-7-20 0,2 12-20 16,0-6-21-16,-2-6-23 0,5 12-20 0,-1-10-19 15,-1 3-27-15,-3-5-29 0,5 9-27 0,-3-6-34 16,-2-3-40-16,8 4-220 0,-3-2-527 0,-5-2 232 16</inkml:trace>
  <inkml:trace contextRef="#ctx0" brushRef="#br0" timeOffset="54460.97">14892 69 62 0,'0'0'205'0,"-4"5"-12"0,4-5-11 16,0 0-14-16,-5 3-9 0,5-3-5 0,0 0-10 15,0 0-1-15,0 0-3 0,0 0-1 0,0 0-17 16,0 0 1-16,0 0-2 0,0 0-9 0,0 0-7 0,0 0-11 15,0 0-5-15,0 0-4 0,0 0-1 16,0 0-5-16,0 0-5 0,0 0-8 0,4-24-4 16,-2 18-8-16,-2 6-3 0,3-14-6 0,-1 9-6 0,2-5-1 15,-1 3-6-15,-1 2-2 0,1-2-2 0,2 2-4 16,-1-5-5-16,1 2-1 0,0-1 1 0,-1 3-7 16,2 2 4-16,3-5-4 0,-3 5 2 0,0-2-6 15,-1 1 2-15,1 2 0 0,0-1 0 0,-6 4 0 16,9-7 3-16,-3 4-3 0,-6 3 1 0,8-7-1 15,-4 5 2-15,-4 2-4 0,9-4 1 0,-9 4-1 16,7-1-2-16,-7 1 3 0,0 0-5 0,14 0 3 16,-14 0 0-16,9 0 1 0,-9 0 0 0,10 2 3 15,-4 0 0-15,-6-2 6 0,10 6-2 0,-4-4 2 16,-2 3-3-16,2-1 2 0,-1 1-2 0,0-2-8 0,-1 1 7 16,2 2-5-16,-1-2 4 0,0 3 2 0,0-2 0 15,-1 0 3-15,0 1 1 0,2 0-5 16,-2-3 8-16,3 6 1 0,-3-4-10 0,-1 0 2 0,1-2-2 15,1 2-3-15,-5-5 1 0,7 7-2 0,-7-7 2 16,5 6 9-16,-5-6 7 0,8 3-1 0,-8-3 8 16,0 0-6-16,10 0-2 0,-10 0-2 0,9-2 4 15,-9 2-7-15,9-3 0 0,-9 3 0 0,10-5-7 16,-7-1 3-16,-3 6-5 0,10-8 5 0,-7 3-7 16,2-2-1-16,-2 2 6 0,2-2-5 0,-2 0-6 15,0 0 2-15,0 1 2 0,-3 6-3 0,5-12-6 16,-4 5 10-16,-1 7-6 0,4-9 3 0,-4 9-6 0,3-8 4 15,-3 8-17-15,0 0-4 0,1-7-11 0,-1 7-12 16,0 0-9-16,0 0-14 0,0 0-13 0,0 0-13 16,0 0-8-16,0 0-14 0,-9-7-8 0,9 7-12 15,0 0-14-15,0 0-9 0,0 0-16 0,0 0-3 16,0 0-20-16,0 0-29 0,-18 9-173 0,18-9-427 16,-4 3 190-16</inkml:trace>
  <inkml:trace contextRef="#ctx0" brushRef="#br0" timeOffset="55206.84">15041 198 155 0,'0'0'173'0,"0"0"-9"0,0 0-6 15,0 0-12-15,-4 5-1 0,4-5-11 0,0 0-7 0,0 0-7 16,0 0-10-16,-5 3-2 0,5-3-8 15,0 0 0-15,0 0-6 0,0 0 0 0,-4 6-5 16,4-6-3-16,0 0-1 0,0 0 0 0,0 0-4 0,0 0 0 16,0 0 1-16,0 0-5 0,0 0 2 0,0 0 1 15,0 0-4-15,0 0-8 0,0 0-8 0,0 0-1 16,0 0-3-16,0 0-9 0,0 0 0 0,0 0-3 16,0 0-5-16,9-20 2 0,-9 20-2 0,10-7-2 15,-4 4-2-15,-1-1-1 0,0 0 1 0,0 1 1 16,2-1 1-16,-1 0 1 0,0 0-3 0,1-1-1 15,-7 5-2-15,11-5-3 0,-6 3-4 0,-5 2-8 16,10-5 4-16,-5 4-1 0,-5 1-4 0,12-1-4 16,-12 1 1-16,9 0-3 0,-9 0 2 0,10 4-6 15,-10-4-1-15,6 1 3 0,-6-1-2 0,8 7 1 16,-4-5 3-16,-4-2-6 0,6 9 6 0,-1-5-6 0,-1 0 12 16,-1 3 4-16,-3-7-3 0,6 10-3 0,-2-5 6 15,-1 2-5-15,1-2 3 0,-4-5-4 16,6 10-14-16,-3-5 12 0,1-3 5 0,2 4-1 0,-6-6 0 15,6 7 3-15,-1-2-11 0,0-4 6 0,-5-1-5 16,8 5 5-16,-8-5-1 0,7 2-1 0,-7-2 0 16,11 1-2-16,-11-1-1 0,9-1 2 0,-9 1-3 15,13-4-2-15,-6 1-2 0,-1-1 0 0,1 2-4 16,3-1 7-16,-4-2-4 0,3-2 7 0,0 2-13 16,-4 0 12-16,2 1-6 0,-2-2 0 0,0 2 0 15,0-4-1-15,-5 8-3 0,8-7 6 0,-5 0-2 16,0 2 4-16,-3 5-6 0,5-6-1 0,-5 6-4 0,3-6 1 15,-3 6 1-15,5-5-5 0,-5 5-13 16,0 0-9-16,4-7-6 0,-4 7-6 0,0 0-8 16,0 0-15-16,0 0-7 0,0 0-16 0,0 0-17 0,0 0-23 15,0 0-14-15,0 0-19 0,0 0-23 0,0 0-26 16,6-4-41-16,-6 4-206 0,0 0-493 0,0 0 219 16</inkml:trace>
  <inkml:trace contextRef="#ctx0" brushRef="#br0" timeOffset="64907.9">15955-147 162 0,'0'0'172'16,"0"0"-16"-16,0 0-5 0,4-14-13 0,-4 14-7 15,0 0-11-15,0 0-2 0,0 0-8 0,0 0-3 0,0 0-5 16,0-9-4-16,0 9 1 0,0 0-4 0,0 0-7 16,1-8-7-16,-1 8 7 0,0 0-6 0,0 0-1 15,3-9-8-15,-3 9-4 0,0 0-4 0,0 0-4 16,0 0-3-16,0 0-4 0,0-8-7 0,0 8-3 15,0 0-6-15,0 0-4 0,-3-10-2 0,3 10-4 16,0 0-9-16,-2-8 5 0,2 8-7 0,-5-3 4 16,5 3-7-16,-5-7 3 0,5 7 0 0,-6-7 1 15,6 7-1-15,-7-7 3 0,3 3 1 0,4 4 4 16,-5-6-2-16,5 6-3 0,-9-7-2 0,9 7 0 0,-9-6 2 16,9 6-5-16,-9-4 1 0,5 2-3 15,4 2 0-15,-7-5 0 0,7 5-1 0,-13-3 2 0,13 3 3 16,-12-2-1-16,7 0-1 0,5 2 9 0,-11 0-7 15,3-3 1-15,8 3-1 0,0 0 1 0,-18 3-3 16,12-3 0-16,6 0 4 0,-14 3-5 0,8-2 0 16,6-1 5-16,-12 3-8 0,8 1 2 0,-3-2-2 15,0 2 3-15,1-3-5 0,1 3 4 0,-3 1-1 16,2-1 3-16,0-1-1 0,1 2-3 0,-1 0-4 16,1-1 4-16,0 2-2 0,5-6 3 0,-8 11 0 15,3-6-2-15,2 1-4 0,-2 1 3 0,2-4 2 0,-1 3 0 16,1 0 2-16,3-6-2 0,-5 12 2 15,1-5-3-15,2-2 0 0,2-5 0 0,-5 13 1 16,2-9 4-16,3-4-5 0,-3 13 8 0,3-7-10 0,-2-1 7 16,2-5-7-16,-1 14 6 0,1-14-6 0,1 12 3 15,-1-7 5-15,0-5-6 0,1 12 1 0,-1-5 0 16,0-7 1-16,1 12-4 0,1-2 1 0,-1-5 3 16,2 1 1-16,-3-6-10 0,3 12 5 0,-1-6 2 15,0 4-6-15,-1-4 12 0,1 2-10 0,0-3 5 16,0 1-3-16,0 1 3 0,1 0-2 0,-1 0 2 15,1 3-1-15,-1-5 1 0,2 6-12 0,-1-5 3 16,-1 1 2-16,2 1 11 0,0-3-12 0,-1 0-1 16,0 1 6-16,1 0-5 0,1-2 1 0,-5-4-7 0,9 10 7 15,-4-7-2-15,-1 3 7 0,-4-6-1 16,10 6 2-16,-2-4-1 0,-2 0 0 0,6-1 4 0,-2 2-4 16,-2-3 0-16,3 0 0 0,-1 0-8 0,-1 0 6 15,0 0 1-15,2-1-6 0,-4-1 2 16,-7 2 4-16,17-1-5 0,-10-1 5 0,-1 0 5 0,-6 2-4 15,12-3 6-15,-12 3-6 0,9-2-2 0,-9 2 10 16,7-2-5-16,-7 2-6 0,7-3-2 0,-7 3 5 16,0 0-2-16,0 0-1 0,0 0-5 0,0 0 2 15,8-3 3-15,-8 3-3 0,0 0 2 0,0 0-5 16,0 0 10-16,0 0-14 0,0 0-4 0,0 0-11 16,0 0-2-16,0 0-5 0,0 0-10 0,0 0-6 15,0 0-10-15,0 0-15 0,0 0-8 0,0 0-15 16,0 0-14-16,0 0-16 0,0 0-14 0,0 0-23 15,0 0-19-15,0 0-18 0,0 0-7 0,8-2-21 16,-8 2-36-16,0 0-138 0,6-5-429 0,-6 5 189 16</inkml:trace>
  <inkml:trace contextRef="#ctx0" brushRef="#br0" timeOffset="65716.98">16095 49 170 0,'0'0'247'0,"0"0"-15"0,0 0-13 15,0 0-9-15,0 8-11 0,0-8-11 0,0 0-15 16,0 0-7-16,0 0-12 0,0 0-9 0,0 0-10 16,0 0-5-16,0 0-12 0,3 7-9 0,-3-7-4 0,0 0-12 15,0 0-6-15,3 6-3 0,-3-6-9 16,0 0-9-16,0 0-4 0,0 0-8 0,0 0-9 15,0 0 3-15,7 1-6 0,-7-1-7 0,0 0 3 0,0 0 0 16,0 0 4-16,0 0 6 0,0 0-1 16,0 0 5-16,0 0 0 0,0 0-7 0,0 0-3 0,0 0-2 15,0 0-9-15,0 0 3 0,0 0-8 0,0 0 1 16,0 0-1-16,0 0-4 0,-1-18-3 0,1 18-9 16,0 0 3-16,0-8 2 0,0 8-8 0,0 0-5 15,0 0-3-15,0 0-6 0,0-10-14 0,0 10-11 16,0 0-13-16,0 0-11 0,0 0-22 0,0 0-7 15,0 0-12-15,0 0-16 0,0 0-18 0,0 0-11 0,0 0-8 16,0 0-12-16,0 0-18 0,0 0-12 16,0 0-40-16,-17 14-159 0,17-14-423 0,0 0 187 15</inkml:trace>
  <inkml:trace contextRef="#ctx0" brushRef="#br0" timeOffset="66289.57">16269-96 228 0,'0'0'211'0,"0"0"-11"0,0 0-6 16,0 0-5-16,0 0-12 0,0 0-7 0,0 0-10 15,0 0-6-15,0 0-5 0,5 20-3 0,-5-20-7 0,3 7-7 16,-3-7-5-16,1 10 0 0,1-4-14 0,-2-6 1 16,5 12-6-16,-3-6-5 0,-1 1-7 15,-1-7-7-15,5 10-6 0,-2-3-5 0,-2 1-6 0,0-1-5 16,2 3-10-16,-1-4-4 0,0 2-5 0,-2-8-3 16,2 8-3-16,-2-8-2 0,3 10-5 0,-3-10-3 15,1 7-4-15,-1-7-3 0,3 7-1 0,-3-7 1 16,0 0-10-16,1 8 1 0,-1-8 3 0,0 0-2 15,0 0 3-15,0 0 0 0,0 0-1 0,0 0-5 16,0 0-2-16,0 0-5 0,0 0 3 0,0 0 3 16,0 0-7-16,0 0 0 0,10-19-3 0,-9 12 1 15,-1 7-8-15,3-11-1 0,0 1 6 0,-1 0-11 16,-1 3-4-16,2-3 5 0,1 2-3 0,-2-1-6 16,5 0-2-16,-5-1-2 0,2 0 2 0,-1 0 2 15,0 0 1-15,1 3 0 0,-1-3-2 0,3 2 5 16,-2 0-3-16,0 2 2 0,1-1 4 0,-2 3-3 0,0-3 4 15,1 1-2-15,1 1 3 0,-1 0 7 0,-4 5-7 16,6-7 3-16,-3 3 1 0,-3 4-1 16,7-5 7-16,-7 5-5 0,7-5-1 0,-7 5 1 0,5-6 1 15,-5 6-4-15,8-2 0 0,-8 2 2 0,8-3 0 16,-8 3 5-16,0 0-4 0,10-1 2 0,-10 1-1 16,0 0-3-16,10 1 4 0,-10-1-1 0,7 3 0 15,-7-3 0-15,7 5 3 0,-2-2-1 0,-5-3 5 16,5 7 5-16,-5-7 5 0,5 10-2 0,-3-4 11 15,1-1 4-15,-2 2-3 0,2-2 4 0,-3-5 4 16,3 16 0-16,-3-6 19 0,1-1-10 0,-1 1 8 16,1-1 3-16,-1 6 10 0,2-3 0 0,-4 0-1 15,0 3-6-15,0 4 9 0,-1-3-8 0,2-1-9 16,0 2 0-16,-1-1-3 0,1 0-9 0,-1-3 1 16,2-2 11-16,2 2-22 0,-1-1 2 0,1 2 1 0,0-4-3 15,3 0-2-15,-1 0-5 0,-1-1-5 16,3-1-16-16,-1 1-17 0,3-3-28 0,0-2-25 15,0 1-28-15,3-3-18 0,-4 1-22 0,3-3-27 0,-4 1-32 16,6 0-31-16,-1-3-47 0,1-1-301 0,-3 1-627 16,2-3 277-16</inkml:trace>
  <inkml:trace contextRef="#ctx0" brushRef="#br0" timeOffset="68998.93">-93 847 73 0,'0'-9'181'0,"0"9"-11"0,3-11-14 15,0 6-13-15,0-1-8 0,-3 6-3 0,9-9-7 16,-5 3-9-16,2 1-4 0,4-1-5 0,-2 3-9 16,1-2 4-16,3-1-1 0,-1 1 0 0,-1 2-4 15,4-1 0-15,4-1-6 0,-2 2-4 0,-2 0-3 16,-2 0 1-16,1 3-6 0,0-3-6 0,0 3-4 15,-1 0-8-15,2 3-2 0,-2-2-9 0,-2 1-1 16,0 2-5-16,-1 0-7 0,0 0-3 0,-1-1 0 0,-2 5 3 16,2 1-5-16,-4-1 1 0,2 0-2 15,-3 1-4-15,-2 3-1 0,0-2-1 0,-2 2-5 0,0 0 1 16,-2-1-2-16,-3 5-1 0,-1-6-4 0,0 4 4 16,0-3-3-16,0 0-2 0,-1-1-2 0,2 2 0 15,-1-4-3-15,-2 1 0 0,4-1-3 0,0-4 2 16,0 1-3-16,1-2 7 0,4-3-4 0,-9 7-3 15,9-7 3-15,-5 7 2 0,5-7-3 0,-4 4 3 16,4-4-5-16,0 0 1 0,0 0-4 0,0 0 0 16,0 0 0-16,0 0-1 0,0 0 4 0,0 0-6 15,0 0 2-15,0 0 2 0,19-16-2 0,-13 10-1 16,0 3-1-16,-1-1 3 0,5 0-1 0,-5-1-1 16,2 0 2-16,1 2 1 0,-1-1 0 0,1 1 2 15,1 0 4-15,-2-3 4 0,5 2-3 0,-6 3 0 16,1 1-2-16,-7 0 2 0,14-3-1 0,-7 3 1 0,-7 0-4 15,14 0 1-15,-6 3 0 0,-2-3-4 16,-6 0 4-16,13 4-3 0,-7-1 2 0,1 1-5 16,-2 1 3-16,1-1 2 0,1-3-2 0,-7-1-1 15,6 9 2-15,-2-5-3 0,-1 1 3 0,-3-5 0 0,3 10-2 16,-3-10 1-16,-1 11-1 0,1-11 2 0,-2 12-2 16,-4-7-3-16,3 5 5 0,-3-3-3 0,-1 1 1 15,1 2 1-15,-1-4 0 0,-1 2 3 0,0-2-4 16,0 0-2-16,-1 0-1 0,-3 0 3 0,3 0 0 15,-1 1-1-15,-1-4 3 0,1-2-2 0,-1 4 0 16,1-2 1-16,4-1 7 0,-6 3-15 0,5-4 8 16,0 1-2-16,7-2-1 0,-14 3 1 0,14-3-9 15,-11 1-10-15,4-1-9 0,7 0-9 0,-11 0-16 16,11 0-17-16,-8 0-18 0,8 0-21 0,0 0-15 16,-13 0-22-16,13 0-9 0,0 0-15 0,0 0-11 15,-10-1-17-15,10 1-23 0,0 0-123 0,0 0-371 16,0 0 164-16</inkml:trace>
  <inkml:trace contextRef="#ctx0" brushRef="#br0" timeOffset="68247.98">100 730 160 0,'0'0'172'16,"-4"-7"-6"-16,4 7-17 0,0 0 0 0,0 0-9 0,0 0-1 15,0 0-5-15,0 0-3 0,-1-8-3 0,1 8-8 16,0 0-5-16,0 0-1 0,0 0-11 0,0 0-3 16,0 0-9-16,0 0-13 0,0 0-8 0,0 0-7 15,0 0 2-15,0 0 4 0,0 0-1 0,0 0 4 16,0 0-1-16,-3 24-2 0,3-13 1 0,-1 3 9 15,0-3 0-15,-1 4-8 0,0 4 2 0,1-1-3 16,-1-3-7-16,1 4-9 0,0-4 7 0,-1 2-7 16,1 1-12-16,1-3-5 0,-2-2 2 0,1 0 9 15,-1-2-9-15,1 3-5 0,1-1 2 0,0-4-5 16,-1 2-6-16,1-1-5 0,0 1-6 0,-2-3-20 16,1-1-16-16,1-7-23 0,-2 10-20 0,0-4-36 15,2-6-34-15,-4 11-35 0,4-11-35 0,-5 5-26 16,5-5-236-16,-8 5-503 0,8-5 222 0</inkml:trace>
  <inkml:trace contextRef="#ctx0" brushRef="#br0" timeOffset="69525.05">466 1013 225 0,'0'0'242'0,"12"-2"-8"0,-5-2-18 16,0 2-17-16,-7 2-10 0,13-3-16 0,-5 0-18 15,-1 1-9-15,1-1-11 0,-2-1-10 0,3 2-9 16,-9 2-13-16,13-5-10 0,-7 3-9 0,3-1-9 16,-4 1-4-16,2-1-5 0,-2 0-5 0,2 0-5 15,0-2-10-15,-1 2-2 0,-6 3-4 0,10-7-6 16,-5 5-1-16,0-2 1 0,1-2-7 0,-3 2-3 15,-3 4-4-15,7-9 0 0,-5 6-3 0,-2 3-1 16,4-9-2-16,-3 1-2 0,-1 8-4 0,0 0 4 16,0-11-4-16,0 11 2 0,0 0-6 0,-5-11 2 15,5 11-4-15,-5-7 3 0,5 7-4 0,-7-5 0 16,7 5 1-16,-9-2-5 0,9 2 0 0,-16 2 2 0,16-2-1 16,-15 5 0-16,6 0 0 0,0 0 1 0,-2 0-2 15,2 2 4-15,0 0-2 0,-1 1 1 16,2-1 6-16,0 2-3 0,3-4-2 0,-4 5 2 0,4-3 1 15,-1 0 1-15,2 3 4 0,0-2-4 0,1-2 4 16,1 1 5-16,-1 0-3 0,3-7 6 16,0 12-2-16,0-12 8 0,3 12 4 0,-3-6-2 0,5 0 7 15,-1 0 1-15,0-1 0 0,0 1 8 0,1-2-1 16,0-1 0-16,1 3-4 0,3-1-3 0,0-2 3 16,0 1-10-16,1 2 0 0,-1-3 0 0,-3 1-8 15,1-1 1-15,1-1-5 0,-2-1-16 0,3 1-10 16,-2 0-17-16,-7-2-27 0,13 3-33 0,-6-3-35 15,-7 0-36-15,11 2-33 0,-11-2-38 0,14-5-257 16,-10 1-526-16,1 1 232 0</inkml:trace>
  <inkml:trace contextRef="#ctx0" brushRef="#br0" timeOffset="70111.27">902 870 155 0,'0'0'278'15,"0"0"-24"-15,0 0-26 0,0 0-25 0,0 0-21 0,0 0-18 16,0 0-16-16,0 0-12 0,0 0-11 0,0 0-10 16,-26 11-10-16,22-7-9 0,4-4-10 0,-5 8-4 15,5-8-10-15,-6 4-8 0,6-4-4 0,-5 8-3 16,5-8-7-16,-3 9-4 0,3-9-5 0,-1 5-4 15,1-5-3-15,0 0 0 0,1 13-3 0,-1-13-3 16,0 7-2-16,0-7 0 0,0 0 1 0,5 9-4 16,-5-9-3-16,8 7 2 0,-4-6-8 0,-1 3 4 15,-3-4-5-15,8 5 1 0,-3-2 3 0,-5-3 1 16,10 2 2-16,-10-2 4 0,9 6 2 0,-2-5 0 16,-7-1-5-16,9 1 1 0,-9-1-2 0,9 3-3 0,-4-1-7 15,-5-2 2-15,6 2-4 0,-6-2 2 0,6 5 0 16,-6-5-3-16,6 4 3 0,-6-4 2 15,2 5 9-15,-2-5 2 0,0 0 2 0,-1 10-4 0,1-10 6 16,0 0 3-16,-8 10-5 0,2-6-1 0,2 0 5 16,-2 1-8-16,-2-3 2 0,-2 3-6 0,2-3 1 15,-1 2-7-15,-1-1 4 0,2 2-5 0,2-4 2 16,-3 1-4-16,1 0-14 0,8-2-10 0,-14 4-15 16,7-4-15-16,7 0-22 0,-14-4-16 0,14 4-11 15,-13-3-18-15,8 1-14 0,5 2-24 0,-8-5-15 16,5-1-21-16,3 6-25 0,-1-9-199 0,1 9-445 15,0 0 198-15</inkml:trace>
  <inkml:trace contextRef="#ctx0" brushRef="#br0" timeOffset="70435.95">1018 720 95 0,'0'0'195'0,"0"0"-11"0,0 0-2 0,6-2-7 0,-6 2-2 15,0 0-1-15,0 0-12 0,6 14-1 16,-6-14 0-16,4 12-7 0,-2-6-4 0,-1 1-3 16,1 3 0-16,1-1-6 0,-2 2-1 0,2-2-4 0,-2 2-5 15,2 2-1-15,-2-2-6 0,3 0-5 0,1 6-2 16,-3-3-6-16,1-2-1 0,-2-1-6 0,3 4-4 15,-1-4 2-15,-2 3-17 0,2-4-10 0,-1 3-3 16,3 1-8-16,-4-3-9 0,2 0 1 0,-1 1-6 16,2 0-11-16,-4-2 2 0,3 1-2 0,-2-3-6 15,-1 1-1-15,1-1-4 0,1 0-4 0,0-1-8 16,-2-7-11-16,3 9-20 0,-3-9-10 0,4 10-14 16,-4-10-11-16,0 0-13 0,0 7-10 0,0-7-17 15,0 0-26-15,0 0-31 0,0 0-27 0,0 0-28 0,0 0-24 16,0 0-27-16,0 0-240 0,0 0-536 15,0 0 239-15</inkml:trace>
  <inkml:trace contextRef="#ctx0" brushRef="#br0" timeOffset="70733.32">1032 968 277 0,'0'0'282'0,"0"0"-20"0,0 0-22 0,0 0-23 16,0 0-18-16,0 0-12 0,0 0-8 0,0 0-9 15,0 0-6-15,0 0-10 0,0 0-3 0,0 0-4 16,0 0-8-16,0 0-4 0,14 15-11 0,-8-13 2 16,-6-2-16-16,18 2-6 0,-10-2-18 0,3 0 1 15,-11 0-10-15,18-3-9 0,-5 2-11 0,-3-2-14 16,1 0-26-16,1 2-35 0,-2-2-39 0,-1-2-47 15,0 0-50-15,0 1-62 0,6-3-92 0,-6 1-184 16,0 1-531-16,0 0 236 0</inkml:trace>
  <inkml:trace contextRef="#ctx0" brushRef="#br0" timeOffset="72005.19">1527 956 42 0,'0'0'165'0,"0"0"-1"0,0 0-1 0,0 0-7 0,0 0 3 16,0 0-3-16,13 3-7 0,-13-3-3 0,11 0-10 16,-11 0-5-16,14 0-6 0,-5-3-8 0,1 3-10 15,1-3-8-15,0 3-11 0,-1-1-5 0,3 1-12 16,-1-1-1-16,0 0-5 0,0 1-5 0,2 2-7 16,-4-2-7-16,0 1-2 0,3 1-4 0,-3-2-4 15,2 1-3-15,-5 2-2 0,4-3-5 0,-1 2-2 16,0-2 0-16,-3 1 1 0,1 2 1 0,-1-1-6 15,-7-2 5-15,15 0-5 0,-7 0 2 0,-8 0-5 16,14-2-1-16,-8 4 1 0,-6-2-2 0,15-4-6 0,-15 4 5 16,13-2-11-16,-5 2-13 0,-8 0-14 0,11-2-21 15,-11 2-21-15,8-3-21 0,-8 3-30 16,10 0-26-16,-10 0-20 0,0 0-42 0,7-1-158 0,-7 1-394 16,0 0 174-16</inkml:trace>
  <inkml:trace contextRef="#ctx0" brushRef="#br0" timeOffset="73206.56">2366 840 85 0,'7'-6'216'0,"-3"2"-8"15,2 1-15-15,-2-2-11 0,1 0-10 0,-5 5-13 0,9-7-9 16,-3 2-9-16,-2 0-13 0,0 0-4 0,0 0-5 15,0 1-5-15,-4 4-3 0,6-10-4 16,-3 5-14-16,-2-1-8 0,2 0-1 0,-3 6-2 0,2-12-3 16,-2 12-8-16,2-12-9 0,-4 4-3 0,2 8-6 15,-2-12-4-15,2 12-6 0,-5-14 0 0,1 7-9 16,1 1 0-16,-2-2-4 0,0-1 3 0,-1 4-8 16,1-1 0-16,-2 2-5 0,1-2-5 0,-4 0 2 15,3 3-2-15,0 0-2 0,-2 1-2 0,-3 1-4 16,2-1 3-16,-3 2-3 0,4 2 1 0,-1-1-1 15,-1 4-1-15,2 1 0 0,-3-1-1 0,3 2 2 16,0 1 9-16,0 3 1 0,2 3 4 0,2-3-1 16,-1 4 3-16,4 2-2 0,1-1 2 0,-1 2 0 15,4 2-1-15,1-2 1 0,3 7-3 0,-1-6-2 16,2 0-4-16,6 4-1 0,-4-6 3 0,4-2-1 16,-3 1-1-16,3-1-3 0,-2-1-2 0,1-3 2 15,-2-2-2-15,0 0 1 0,-1-1-1 0,1-2 1 16,1 0-4-16,-1-3-3 0,1 2-5 0,1-3-4 15,0-2-8-15,-1-2-7 0,0 2 1 0,-1-4-6 16,-1 3-2-16,3-5-9 0,-2 4 3 0,1-2 2 0,-4 1 3 16,1-2 2-16,-1 2 1 0,2-2 3 0,-1 2 4 15,-2 2-1-15,-6 1 6 0,14-3-2 0,-7 0-1 16,-7 3 4-16,14 0-2 0,-14 0 1 0,14 6 6 16,-8-5 2-16,3 2 0 0,-1 1 0 0,-2 0 5 15,2 0-5-15,1 1 4 0,1-2-2 0,-5 2 4 16,3-2 1-16,-2-1-1 0,0 1 3 0,1-1 1 15,-1 1 1-15,2-2-1 0,-8-1 1 0,11 1 1 16,-2-1-3-16,-9 0-1 0,12-1-2 0,-5 0 5 16,-7 1-1-16,12-8 1 0,-6 4-3 0,-1 0 0 15,1 0-1-15,-3-1-3 0,2 0 3 0,0-5 1 16,-2 6-2-16,-3 4 0 0,6-10-2 0,-4 5 6 16,-2 5-6-16,2-10 6 0,0 6-3 0,-2 4-3 0,0-11 0 15,0 11 1-15,-4-9-2 0,4 9 3 16,-4-10-2-16,4 10 4 0,-5-7-6 0,5 7 6 0,-8-4-8 15,8 4 7-15,-13-3-2 0,13 3 0 0,-11-1-3 16,11 1 0-16,-14 1 5 0,14-1 0 0,-18 3-1 16,9 1 8-16,0 1-3 0,1 0 4 0,-2-1 2 15,3 4 2-15,-1 0 2 0,-1-1 1 0,1 3 1 16,2-2-3-16,1 0 1 0,-1 2 8 0,0 0-7 16,3-3 1-16,-3 3 1 0,4-1-5 0,0-4 0 15,2-5-4-15,-1 14 4 0,1-8-2 0,0-6-2 16,3 12-2-16,-2-8 9 0,-1-4-7 0,5 8-1 15,-1-6 4-15,-4-2-2 0,11 1 0 0,-11-1 0 16,12-1-4-16,-12 1-3 0,17-9-7 0,-10 5-3 16,2-3-6-16,3-2-8 0,-3 2 1 0,0-3-3 15,1 1-2-15,0-4-3 0,-2-2-6 0,3 4 4 16,-3-4 0-16,-2 5 3 0,2 0 4 0,-1 1 4 16,-3 1 1-16,-1 1 7 0,1 0 3 0,-3 2 3 15,-1 5 3-15,4-10 4 0,-4 10-2 0,5-5-1 16,-5 5-2-16,0 0 0 0,4-7 2 0,-4 7 3 15,0 0 4-15,0 0 3 0,0 0 6 0,6 20-2 0,-5-13 4 16,1 3 2-16,0-2-1 0,0 3-7 0,0-1 4 16,-1-1-2-16,1 4 0 0,-2-2-4 0,3 1 2 15,0-2-5-15,-2-2-7 0,0 2-19 0,-1-3-22 16,0-7-25-16,0 12-27 0,0-7-30 0,0-5-24 16,2 10-28-16,-2-10-35 0,0 0-220 0,0 0-466 15,0 0 206-15</inkml:trace>
  <inkml:trace contextRef="#ctx0" brushRef="#br0" timeOffset="73821.05">2997 790 114 0,'0'0'244'0,"-20"10"-17"0,16-6-21 15,4-4-18-15,-11 9-13 0,4 0-12 16,0-4-11-16,3 3-14 0,0-3-11 0,-1 0-12 0,2 3-9 16,-1 0-3-16,0-2-10 0,2 2-7 0,0-1-12 15,2-7-3-15,-2 11-4 0,2-2-1 0,0-9-8 16,0 12-4-16,2-7-4 0,-2-5-7 0,6 8-1 16,-4-2-2-16,2-3-4 0,1 2-3 0,3 2-6 15,-3-2-1-15,4-2-2 0,-2 1-2 0,0-1-1 16,2 3-2-16,-4-2 0 0,0-1-4 0,0 1 1 15,1-3-1-15,0 5 0 0,-2-3 1 0,-4-3 4 16,6 8 10-16,-3-4 1 0,-3-4 0 0,2 9 4 16,-2-9 7-16,0 8-5 0,0-8 0 0,0 9-2 15,0-9-1-15,-2 8-4 0,2-8 0 0,0 0-3 16,-3 10-1-16,3-10-5 0,0 0-3 0,-2 7 2 16,2-7 0-16,0 0 0 0,0 0-4 0,0 0-5 15,0 0-1-15,0 0 1 0,0 0-3 0,0 0-5 0,0 0-1 16,0 0 3-16,0 0-3 0,21-17-7 0,-14 13 11 15,2 0-12-15,1-1-3 0,-1 1-2 0,2-2-4 16,1 2 1-16,-2 0-1 0,1-2 5 16,0-1 0-16,5 0-2 0,-2 0 1 0,3-1 6 0,-3 0-1 15,1 1 1-15,-2-2 2 0,2-1 2 0,-3-1 1 16,2 1 1-16,-3-1 2 0,-2 2-1 0,-1 0 2 16,-2 0-2-16,-1-1-1 0,1 2 2 0,0-3-3 15,-5 3 1-15,3-2-1 0,-4 3 0 0,0 7 6 16,-3-13-9-16,3 13 3 0,-4-10-5 0,2 5 2 15,2 5 0-15,-10-7 4 0,5 6-2 0,5 1 2 16,-12-1-1-16,12 1 0 0,-14 3-3 0,3-2 8 16,1 6-2-16,1 1 0 0,1 0-1 0,-2 1 3 15,2 0 2-15,0 2 7 0,1-2 3 0,-1 4-5 16,3-2 2-16,1 0-4 0,1 2 4 0,2-2 2 16,-1 1 2-16,2-1-1 0,2-1 1 0,-2-2 1 15,4 0-2-15,0 2 3 0,1-3 5 0,3 0-2 16,1 0 1-16,-1-2-4 0,0-1 8 0,5-1-14 0,-1 1 3 15,-1-3 1-15,0-1-2 0,2 0-2 16,-2-2-3-16,0 2-1 0,-2 0-12 0,-9 0-18 0,13-3-16 16,-6 0-23-16,-7 3-30 0,9-2-38 0,-9 2-42 15,8-2-50-15,-8 2-39 0,0 0-254 0,0 0-552 16,6-3 244-16</inkml:trace>
  <inkml:trace contextRef="#ctx0" brushRef="#br0" timeOffset="74144.75">3585 918 132 0,'7'-3'383'0,"-7"3"-12"15,0 0-16-15,15 3-18 0,-15-3-22 0,11 0-22 0,-6 1-13 16,-5-1-21-16,11 3-12 0,-4-3-13 16,-7 0-16-16,9 5-19 0,-5-1-16 0,-4-4-16 15,8 5-11-15,-8-5-20 0,7 3-15 0,-7-3-12 0,4 2-10 16,-4-2-5-16,1 7-10 0,-1-7-7 0,0 8-10 16,0-8-13-16,0 0-24 0,-4 11-22 15,4-11-28-15,-4 6-36 0,4-6-34 0,-8 4-21 0,8-4-31 16,-10 4-33-16,10-4-34 0,-11 0-41 0,11 0-50 15,-10-4-42-15,10 4-211 0,-11-8-597 0,6-1 264 16</inkml:trace>
  <inkml:trace contextRef="#ctx0" brushRef="#br0" timeOffset="74422.43">3625 788 295 0,'0'0'336'0,"4"-12"-17"0,-4 12-26 16,3-9-23-16,-3 9-26 0,4-10-30 0,-3 4-24 15,-1 6-26-15,2-9-26 0,-2 9-38 0,2-10-42 0,-2 10-41 16,2-7-40-16,-2 7-47 0,0 0-52 0,0-10-57 16,0 10-195-16,0 0-406 0,0 0 180 15</inkml:trace>
  <inkml:trace contextRef="#ctx0" brushRef="#br0" timeOffset="75760.59">4081 1016 152 0,'0'0'246'0,"0"0"-22"15,0 0-18-15,0 0-12 0,0 0-9 0,0 0-7 16,0 0-6-16,24-4-3 0,-15 2 1 0,5-1-10 16,5 1-9-16,-2-1-9 0,4 0-3 0,-1 2-20 15,0-5-9-15,-2 4-10 0,1-5-12 0,1 5-10 16,0 1-4-16,-4-1-12 0,-3 1-13 0,1 1-17 16,-1-1-19-16,1-2-24 0,-1 3-22 0,1 0-24 15,-3 3-29-15,-1-3-17 0,1 0-29 0,3 0-19 16,-4 0-31-16,2-3-55 0,-3 6-134 0,2-3-401 15,-2 0 178-15</inkml:trace>
  <inkml:trace contextRef="#ctx0" brushRef="#br0" timeOffset="75262.34">4252 644 89 0,'0'0'246'0,"0"0"-17"16,0 0-15-16,0 0-11 0,0 0-11 0,0 0-10 15,3-9-11-15,-3 9-6 0,0 0-15 0,0 0-8 0,0 0-14 16,0 0-11-16,0 0-11 0,0 0 1 0,0 0-3 15,0 0 0-15,0 0-6 0,0 0 0 0,0 0-7 16,5 20 3-16,-3-13-5 0,0 0 5 0,-2-7-7 16,2 15-17-16,-2-4 6 0,0 0 13 0,0 6-15 15,0-1 2-15,0-1-7 0,0-1 3 0,0 1 0 16,2-3-3-16,-2 6 8 0,0-4 16 0,0 1-17 16,0-1-4-16,0 3-8 0,1 3-3 0,1-6 17 15,1 4-13-15,-2-7-3 0,6 8 2 0,-6-4-11 16,1 2-9-16,2-5 1 0,-2 5 8 0,0-5-11 15,3 2-12-15,1-2 2 0,-1-2-4 0,-2 1-1 16,3-1-3-16,-2-1-2 0,3-1 1 0,0-2-2 16,2 0-9-16,0-1 9 0,0-1-1 0,2-1-2 0,0-2-5 15,7 0 0-15,-8-1-2 0,3-2-4 16,-2-1-13-16,-1 1-14 0,3-3-14 0,-5 3 3 16,5-1-32-16,-3-2-17 0,0 1-19 0,-1 1-14 0,-1-2-14 15,2 1-18-15,-5 0-21 0,-1 1-29 0,2 0-25 16,-6 3-20-16,7-9-31 0,-2 6-60 0,-5 3-186 15,2-10-558-15,-2 10 247 0</inkml:trace>
  <inkml:trace contextRef="#ctx0" brushRef="#br0" timeOffset="76076.27">4749 919 74 0,'-2'5'230'0,"2"-5"-12"0,0 0-12 15,-4 9-17-15,4-9-11 0,0 0-11 0,6 7-11 16,-6-7-2-16,7 7-2 0,-3-3-7 0,-4-4-3 16,10 5-4-16,-2-2 1 0,-3-3-3 0,3 2-5 15,2-2-9-15,1 1-3 0,3-2-11 0,-1 2-10 16,-1-2-5-16,1-1-9 0,1 2-7 0,-3 0-6 15,2-3-9-15,1 3-4 0,-3-1-8 0,1-1-2 16,-2 1-6-16,2 0 0 0,-1 0-8 0,-2 1-12 16,-9 0-10-16,16-2-9 0,-9 2-8 0,-7 0-16 15,14-1-7-15,-14 1-8 0,6-1-15 0,-6 1-15 16,0 0-13-16,11 0-15 0,-11 0-8 0,0 0-21 16,0 0-24-16,0 0-29 0,0 0-29 0,8-5-224 15,-8 5-463-15,0 0 206 0</inkml:trace>
  <inkml:trace contextRef="#ctx0" brushRef="#br0" timeOffset="76361.07">4747 1076 187 0,'-2'6'222'0,"2"-6"-14"15,0 0-13-15,0 0-11 0,10 11-6 0,-3-9-9 16,-7-2-4-16,17 0-5 0,-5 0-5 0,0 0-5 16,1 0-3-16,3 0-5 0,0-1-8 0,2 0-7 15,0-2-6-15,-5 2-15 0,2-1-10 0,-2 1-8 16,-2 0-11-16,1 1-10 0,-1-2-4 0,0 2-9 16,-2-1-5-16,3 1-12 0,-12 0-19 0,13 0-21 15,-7 0-30-15,-6 0-34 0,12 3-29 0,-12-3-34 16,9 0-31-16,-3 1-30 0,-6-1-43 0,0 0-164 0,10 0-430 15,-10 0 190-15</inkml:trace>
  <inkml:trace contextRef="#ctx0" brushRef="#br0" timeOffset="77109.01">5414 973 61 0,'0'0'280'0,"0"0"-10"0,0 0-15 16,0 0-15-16,0 0-9 0,0 0-10 15,0 0-14-15,0 0-8 0,0 0-7 0,18-20-14 16,-13 11-15-16,-1 4-7 0,-1-1-12 0,2-3-13 0,-1 0-13 16,0-1-8-16,1 0-11 0,-1-2-3 0,1 2-15 15,0-2-9-15,-1 2-6 0,1-1-7 0,-3-2-5 16,0 4-7-16,2-3-4 0,-4 1-7 0,2 1-1 16,1 0-6-16,-3 0 5 0,0 1-11 0,2 0 4 15,-2 9-7-15,3-12 1 0,-3 6 4 0,0 6-7 16,2-9 1-16,-2 9-5 0,0-7 4 0,0 7-8 15,0 0 17-15,2-7-28 0,-2 7 3 0,0 0 4 16,0 0-7-16,0 0 3 0,0 0-1 0,0 0 5 16,0 0-3-16,0 0 5 0,5 20-2 0,-5-12 15 15,2 0-2-15,0 1 0 0,2 4 14 0,-1-1-11 0,1 0 8 16,-1 4 12-16,1 0 6 0,-2-2-1 16,1 1-5-16,-1 0 5 0,2-3 0 0,1 5-2 0,-1-3 6 15,1 1-1-15,-3-3 1 0,1 2 2 16,1-2 15-16,0 1-20 0,-4-2 3 0,3 2-6 15,-1-4 4-15,2 1-3 0,-4-3-2 0,3-1-4 16,1 4-2-16,-3-3-3 0,-1 0 4 0,2-2-17 0,-2-5 4 16,4 12-2-16,-4-7 1 0,0-5-4 0,4 7-13 15,-4-7-9-15,0 0-20 0,0 0-34 0,0 10-29 16,0-10-32-16,0 0-34 0,0 0-35 0,7 0-34 16,-7 0-33-16,0 0-31 0,0 0-27 0,18-6-57 15,-18 6-202-15,9-1-617 0,-1-1 272 0</inkml:trace>
  <inkml:trace contextRef="#ctx0" brushRef="#br0" timeOffset="77406.97">6022 924 101 0,'8'-2'346'15,"-8"2"-24"-15,7-1-18 0,-7 1-20 0,8 5-15 16,-8-5-14-16,4 10-21 0,-4-5-18 0,0 5-21 16,0 1-19-16,-4 3-16 0,-4 1-12 0,-1 4-24 15,-2 3-34-15,-2-6-44 0,-4 7-44 16,0-1-56-16,-2 1-71 0,1-3-66 0,3 2-97 0,-2-3-148 15,2-5-472-15,3-1 209 0</inkml:trace>
  <inkml:trace contextRef="#ctx0" brushRef="#br0" timeOffset="78827.72">6761 720 2 0,'0'0'251'0,"-10"0"-14"16,10 0-15-16,0 0-21 0,0 0-15 0,0 0-19 15,0 0-14-15,0 0-13 0,0 0-17 0,0 0 2 16,0 0-1-16,0 0-2 0,0 0-1 0,0 0-4 0,0 0-4 16,23 9-2-16,-9-6-5 0,-2-3-1 0,0-2-1 15,2 2-3-15,5-1-6 0,2 1-2 0,-1-3-6 16,2 2-6-16,5-4-9 0,-7 0-4 0,3 3-10 15,5-2-3-15,-8-2-3 0,2 2-4 0,-2 0-13 16,-3 0 5-16,1 0-8 0,-6 1-3 16,3-3-4-16,-2 5 0 0,1 0-2 0,-3-1-3 0,0 0-5 15,-4 1-14-15,-7 1-10 0,11-1-9 0,-11 1-15 16,8-1-17-16,-8 1-13 0,0 0-14 0,11 2-16 16,-11-2-17-16,0 0-15 0,0 0-14 0,0 0-19 15,0 0-21-15,0 0-16 0,0 0-27 0,0 0-181 16,-13 14-436-16,13-14 194 0</inkml:trace>
  <inkml:trace contextRef="#ctx0" brushRef="#br0" timeOffset="79017.78">7053 691 9 0,'-3'5'250'16,"3"-5"-9"-16,-5 10-9 0,3-3-16 0,2 3-13 0,-2-1-8 15,2 3-10-15,2 1-7 0,0 2-9 0,1 1-9 16,-1 2-10-16,0-1-11 0,-1 0-6 0,3-1-8 16,-1 1-7-16,1-2-14 0,0 0-6 0,-4 0-10 15,6 1-8-15,-4-3-10 0,2-1-6 0,-1-1-6 16,-2 2-4-16,2-1-8 0,-1-2-3 0,0-2-4 16,0 2-9-16,-2-2-16 0,3-3-18 0,-1 1-17 15,-2-6-23-15,4 12-20 0,-4-12-24 0,-1 10-20 16,1-10-30-16,1 7-20 0,-1-7-22 0,0 0-51 15,0 0-179-15,0 0-443 0,10-1 197 0</inkml:trace>
  <inkml:trace contextRef="#ctx0" brushRef="#br0" timeOffset="79374.63">7545 666 216 0,'0'0'211'0,"0"0"-13"16,0 0-7-16,0 0-10 0,-9-10-7 0,9 10-5 15,0 0-6-15,0 0-8 0,0 0-6 0,-22 13 0 16,17-9-6-16,-1 4-6 0,-3 2-3 0,2-3-1 15,-1 4-1-15,1-2 3 0,2 2-6 0,-3 4-2 16,1-2 3-16,0 1-15 0,4-3-8 0,-3 3-14 0,0 3 6 16,5-3-19-16,-3 1-2 0,4-3-8 15,2 0-7-15,-4-2-2 0,2 0-10 0,4-1 1 16,-3 1-5-16,4 0-9 0,-1-1-4 0,0-2-17 0,-2-2-25 16,2 0-20-16,2 2-27 0,0-3-34 0,-3 0-38 15,3 0-32-15,-6-4-51 0,11 3-34 16,-5-3-58-16,-6 0-189 0,10-1-529 0,-10 1 234 0</inkml:trace>
  <inkml:trace contextRef="#ctx0" brushRef="#br0" timeOffset="79883.96">7678 827 242 0,'6'-2'262'0,"-6"2"-18"15,0 0-15-15,10 0-21 0,-10 0-20 0,0 0-19 16,13 5-12-16,-9-3-10 0,-4-2-8 0,6 7-12 16,-2-2-7-16,1-2-13 0,-1 2-5 0,0 2-3 15,-2-2-7-15,1 1-4 0,-3-6-5 0,4 13-7 16,-4-6-7-16,2 2-5 0,0-3-2 0,-2 3-8 16,0-9-3-16,1 13-5 0,0-6-7 0,-1-7-1 0,0 9-3 15,0-9-7-15,0 8-1 0,0-8-5 0,0 8-4 16,0-8-11-16,0 0 2 0,3 10-4 15,-3-10-4-15,0 0-11 0,0 0-6 0,0 0-3 0,0 0-5 16,0 0-7-16,0 0-5 0,11-18 1 16,-11 18-5-16,7-12 4 0,-5 5 1 0,2 0 4 15,1-1 4-15,-1-2 1 0,0 5 2 0,-2-2 2 0,2 1 13 16,0-2 3-16,-3 2 3 0,5-3 8 0,-3 2 12 16,1 1 1-16,0 0 3 0,0-1 4 0,-4 7 0 15,6-10 3-15,0 7 7 0,-2-2 1 0,1-1 1 16,-5 6 2-16,12-6 4 0,-5 3-2 0,-2 0-2 15,-5 3 2-15,15-4-3 0,-7 4 17 0,1 0-1 16,-9 0 7-16,19 1 4 0,-8 2 10 0,-2-2-2 16,0 0 5-16,-3 2-5 0,2 1 0 0,-2-3-2 15,0 5-6-15,1-3-1 0,-2 1 1 0,0 4-12 16,-1 1-5-16,0 0-5 0,-2-3-2 0,1 2-4 0,-2 0-11 16,-1-1-22-16,0-7-22 0,-4 18-30 15,3-13-26-15,-4 5-25 0,1-3-30 0,0 0-30 16,-2 0-36-16,2-2-39 0,0 0-34 0,-1 1-301 0,-1-2-617 15,6-4 274-15</inkml:trace>
  <inkml:trace contextRef="#ctx0" brushRef="#br0" timeOffset="80636.98">8272 630 103 0,'0'0'212'0,"0"0"-18"0,0 0-5 16,0 0-12-16,0 0-5 0,11 14-4 0,-11-14-9 0,12 6-5 16,-3-1-13-16,3-1-3 0,1 1-3 0,2 1 4 15,3 1-7-15,-2 0-1 0,0 1-12 0,2-1-3 16,-4 4-7-16,0-3-11 0,-4 1-7 0,3 3-1 15,-4 3-5-15,-2-1-2 0,2 3 1 0,-5-2 2 16,0 1 0-16,-3-1-11 0,-1 3 5 0,0-1-8 16,-4 2-1-16,-1-1-12 0,-2-2 1 0,1 1-4 15,0 0-7-15,-2-1-4 0,0-2-5 0,0 2-9 16,3-1 3-16,-1-2-6 0,-1-1 0 0,3-1-6 16,2-3 1-16,-1 2-13 0,0-2-20 0,2-2-13 0,1-6-16 15,-1 11-18-15,1-11-24 0,0 7-25 16,0-7-42-16,0 0-35 0,6 4-40 0,-6-4-44 15,0 0-240-15,17-5-548 0,-11-1 243 0</inkml:trace>
  <inkml:trace contextRef="#ctx0" brushRef="#br0" timeOffset="81130.17">8616 943 74 0,'0'0'249'0,"0"0"-17"0,11 12-10 15,-11-12-14-15,9 1-7 0,-9-1-5 0,14 3-4 16,-6-3-6-16,1-3-7 0,4 3-9 0,-2 0-6 16,0 0-5-16,1 0-6 0,2-4-6 0,-1 3-2 15,1 0-7-15,0-2-8 0,-1 0-10 0,-2 0-13 0,1 1-10 16,0-1-11-16,1 3-13 0,-3 0 0 15,1-2-8-15,-1 2-5 0,-3-1-6 0,-7 1-5 16,15-2-11-16,-9 0 1 0,-6 2-6 0,11-3-12 0,-11 3-3 16,9-1-22-16,-9 1-8 0,0 0-13 15,12 0-13-15,-12 0-14 0,0 0-18 0,0 0-15 16,0 0-22-16,0 0-14 0,7 1-22 0,-7-1-20 0,0 0-32 16,0 0-3-16,0 0-29 0,0 0-213 0,0 0-477 15,0 0 212-15</inkml:trace>
  <inkml:trace contextRef="#ctx0" brushRef="#br0" timeOffset="81416.96">8653 1082 4 0,'0'0'241'0,"0"8"-8"0,0-8-10 16,0 0-15-16,14 4-8 0,-5-5-9 0,1 1-2 15,2-1-8-15,1-1-4 0,0-1-8 0,5 1-10 16,1-1-4-16,-1-1-5 0,1 2-3 0,0-3-15 0,-3 2-14 16,4-1-8-16,-7 2-14 0,-3-3-12 0,-1 2-8 15,-1 2-4-15,2-1-19 0,-10 2-14 16,15-1-20-16,-7-1-19 0,-8 2-26 0,9 0-27 16,-9 0-23-16,10 0-29 0,-10 0-24 0,5 5-38 0,-5-5-27 15,0 0-32-15,7 1-183 0,-7-1-442 0,0 0 196 16</inkml:trace>
  <inkml:trace contextRef="#ctx0" brushRef="#br0" timeOffset="82005.96">9639 671 112 0,'-2'-5'203'15,"2"5"-12"-15,-5-6-6 0,5 6-18 0,0 0 1 16,-8-5-11-16,8 5-4 0,-10 0-9 0,10 0-8 0,-10-3-5 16,10 3 0-16,-14 0-5 0,14 0-5 0,-16 3-5 15,6 1 3-15,0-1-7 0,1 2-1 0,-2-2-6 16,0 3-3-16,-1 2-6 0,-1 1-9 0,0 1 1 16,0 0-4-16,2 3-8 0,-2 0 14 0,3 2-10 15,-3-1 9-15,1 8-8 0,1-6-4 0,2 0 2 16,1 2 1-16,3 1-6 0,-2-2-6 0,3 0 2 15,1 1-3-15,2-2-4 0,0 0-3 0,3 1 1 16,1 0-3-16,2-3-1 0,4-3-2 0,0 3-2 16,2-1-6-16,2-1 4 0,1-3-4 0,3 3-5 0,0-4-2 15,2-1-3-15,0-1-7 0,-3-3-1 0,1 3-4 16,-3-5-9-16,-1 0-5 0,-1-1-18 16,5-2-18-16,-6-1-20 0,0 1-23 0,-5 0-25 0,2 0-29 15,-8 2-31-15,10-6-28 0,-6 1-33 0,-4 5-33 16,10-8-29-16,-8 5-58 0,-2 3-182 15,4-8-558-15,-4 8 246 0</inkml:trace>
  <inkml:trace contextRef="#ctx0" brushRef="#br0" timeOffset="82653.27">9840 939 140 0,'0'0'215'0,"6"-3"-9"15,-6 3-7-15,0 0-10 0,4-5-5 0,-4 5-14 0,0 0-4 16,5-7-11-16,-5 7-5 0,3-6-1 0,-3 6-9 15,0 0-4-15,2-6-7 0,-2 6-5 0,0 0-4 16,0 0-9-16,4-8-4 0,-4 8-3 0,0 0-5 16,0 0-4-16,0 0-13 0,0 0-6 0,0 0-6 15,0 0-9-15,-1-11-3 0,1 11-5 0,0 0 1 16,0 0-9-16,0 0-7 0,0 0 1 0,0 0-4 16,0 0-7-16,0 0-1 0,0 0-5 0,0 0 1 15,0 0-4-15,0 0 1 0,0 0-3 0,0 0-1 16,0 0-5-16,0 0 9 0,0 0 4 0,0 0 4 15,0 0 1-15,0 0 11 0,0 0-13 0,0 0 10 16,0 0 5-16,0 0 0 0,0 0-1 0,0 0 6 16,0 0-1-16,0 0 6 0,0 0 1 0,0 0-8 15,0 0 18-15,0 0-20 0,0 0-9 0,0 0 6 16,0 0-7-16,0 0-3 0,0 0-4 0,0 0-2 16,0 0-3-16,0 0-1 0,0 0-1 0,0 0-6 0,0 0 7 15,0 0 1-15,0 0-5 0,0 0 4 0,0 0 1 16,1 24 10-16,-1-24 4 0,0 14 8 0,1-9-1 15,-1 5 1-15,0 0-1 0,3 1 3 0,-2-1-4 16,0 1-1-16,-1 0-3 0,2 0 1 0,-2-1-2 16,1 2-3-16,-1-5 1 0,1 4-5 0,-1-3-2 15,2 4-1-15,-1-2-4 0,0-4 1 0,0 1-3 16,2 0 0-16,-3-7-8 0,-3 11 4 0,3-11 0 16,3 12-9-16,-3-12-11 0,1 8-13 0,-1-8-22 15,0 0-21-15,0 7-23 0,0-7-23 0,0 0-28 16,0 0-15-16,0 0-23 0,0 0-22 0,0 0-23 15,0 10-42-15,0-10-31 0,0 0-43 0,0 0-271 16,0 0-653-16,0 0 288 0</inkml:trace>
  <inkml:trace contextRef="#ctx0" brushRef="#br0" timeOffset="83022.47">10093 990 7 0,'0'0'285'0,"10"-2"-14"0,-10 2-15 15,11 0-16-15,-3-3-9 0,-8 3-11 0,16-1-13 16,-4 0-9-16,0-1-13 0,1 1-8 0,0-1-12 15,1 1-6-15,0 1-12 0,4-1-14 0,0 1-8 16,-1-3-12-16,-3-1-1 0,-1 2-9 0,0 2-6 16,2-2-20-16,-1 0-3 0,-2 1-7 0,1 1 2 0,-1-2-9 15,-1 1-3-15,-1 1-17 0,1-3 1 0,1 3-7 16,-4-3 3-16,2 1-9 0,-2 1-11 16,0-1-6-16,-8 2-17 0,15-4-8 0,-10 4-14 0,-5 0-11 15,10-3-13-15,-10 3-15 0,9 0-15 0,-9 0-19 16,0 0-28-16,0 0-20 0,0 0-21 0,0 0-23 15,0 0-13-15,0 0-36 0,0 0-186 0,0 0-463 16,0 0 205-16</inkml:trace>
  <inkml:trace contextRef="#ctx0" brushRef="#br0" timeOffset="83502.7">10335 847 61 0,'0'0'265'0,"0"0"-22"0,0 0-13 0,0 0-20 16,0 0-17-16,0 0-17 0,-3-5-6 16,3 5-8-16,0 0-5 0,0 0-4 0,0 0-9 15,0 0-3-15,0 0 3 0,11 19-2 0,-10-14-2 0,-1-5-4 16,6 14-8-16,-4-8 13 0,1 4 0 0,-1 1 3 15,0-1 4-15,0 2-14 0,-1-2 3 0,-1 2-8 16,1-1-13-16,2 3-12 0,-2-5-6 0,0 4-1 16,1-1-25-16,-2-2-3 0,1 3-11 0,-1-4-3 15,1 2-3-15,-1-3-15 0,0 1-16 0,1-2-22 16,-1-7-31-16,3 10-29 0,-2-3-28 0,1-1-34 16,-2-6-20-16,4 11-26 0,-4-6-30 0,0-5-26 15,0 0-32-15,2 11-44 0,-2-11-224 0,0 6-569 16,0-6 252-16</inkml:trace>
  <inkml:trace contextRef="#ctx0" brushRef="#br0" timeOffset="84511.4">11064 750 28 0,'0'0'187'0,"0"-8"-5"0,0 8-11 0,0 0-4 16,0 0-7-16,0 0-5 0,0 0-10 0,0 0-2 15,-3-12-3-15,3 12-2 0,0 0-5 0,0 0-4 16,-6-5-8-16,6 5-6 0,0 0-7 0,-6-3-2 16,6 3-6-16,0 0-4 0,-12-4-5 0,12 4-4 15,-11 0-2-15,11 0-7 0,-12 2-4 0,12-2-3 16,-14 2-5-16,6-1-3 0,1 2-4 0,-2 0-5 0,2 0 3 15,0 1 0-15,-1 4-5 0,-3-2 3 16,3 1-3-16,0 0-9 0,-2-3 0 0,1 4-1 16,1 3-6-16,0-2 8 0,0 1 0 0,1 0-7 0,1-1 0 15,-1 3 3-15,0-1-1 0,2 4-11 0,1-3 9 16,0 2-4-16,-1 1 8 0,5-2 0 0,0 2-1 16,-1 0 5-16,6-2-14 0,-1 3 1 0,1-5 6 15,3 1-7-15,-1 0 2 0,5 1-7 0,-1-1 12 16,3 2-20-16,0-3 4 0,0 0 0 0,2-3-3 15,2-1-5-15,-7 0 3 0,3-2-3 0,-2 0 11 16,2-3-12-16,-3 0-1 0,2 1 3 0,-5-2-5 16,-1 1-1-16,-7-2 0 0,14 0 4 0,-7 0-6 15,-7 0-17-15,12-2 2 0,-5-1-17 0,-7 3-7 16,11-2-12-16,-4 0-12 0,-7 2-22 0,9-5-13 16,-4 4-13-16,-5 1-17 0,10-6-15 0,-4 3-22 15,-6 3-20-15,9-5-23 0,-2 2-30 0,-2-1-35 0,-5 4-222 16,9-7-527-16,-3 5 233 0</inkml:trace>
  <inkml:trace contextRef="#ctx0" brushRef="#br0" timeOffset="85356.04">11332 1010 64 0,'0'0'199'0,"0"0"-15"0,0 0-4 16,0 0-16-16,0 0-4 0,0 0-7 0,0 0-4 0,0 0-4 16,0 0 1-16,0 0-7 0,0 0 2 15,0 0-3-15,0 0 3 0,0 0-4 0,0 0-7 0,-17-5-9 16,17 5-2-16,0 0-7 0,0 0-6 0,-1-8-12 16,1 8-9-16,0 0 0 0,0 0-15 15,0 0-4-15,5-14-9 0,-5 14-6 0,3-7-3 16,-3 7-6-16,4-9-5 0,1 4-2 0,-5 5-6 0,7-7-5 15,0 3 2-15,-2-3 1 0,0 3-4 0,1 0 1 16,1-1-8-16,-2-1 7 0,0 3 2 0,0-2-1 16,3 2-2-16,-2-1 1 0,0-1-3 0,4 4-1 15,-10 1-4-15,11-5 3 0,-7 2-6 0,-4 3-5 16,9-3 4-16,-9 3-9 0,11 0 6 0,-11 0 1 16,0 0-2-16,12 2 0 0,-12-2 1 0,7 4-3 15,-3 0 0-15,-4-4 0 0,6 7-2 0,-6-7-1 16,4 9 8-16,-1-3 0 0,-3-6-4 0,1 14-3 15,-1-9 13-15,0 6-2 0,1-4 0 0,-1 4 1 16,0 0-1-16,-2-1 0 0,1 1-2 0,-5-2 6 16,4 4-3-16,1-4 5 0,-5 5-9 0,0-3 3 15,-3 0-6-15,4 0 3 0,0-1 4 0,-4-1 1 0,5 1-4 16,-2 0-2-16,1-4 0 0,-1 2 1 16,0 1-4-16,1-5 3 0,1 2-4 0,0-2-7 15,4-4 4-15,-6 8 5 0,3-4 1 0,3-4 0 0,-6 6-12 16,6-6 10-16,0 0 0 0,-5 3 0 0,5-3 5 15,0 0-2-15,0 0 0 0,0 0-2 0,0 0-3 16,0 0 14-16,0 0-13 0,-13-8-3 0,13 8 4 16,0 0-1-16,0 0-4 0,0-10 0 0,0 10 1 15,0 0-2-15,0 0 3 0,7-14 0 0,-7 14-8 16,7-5-3-16,-3 2 10 0,-4 3-6 0,6-7 17 16,-6 7-14-16,8-5-3 0,-1 5-1 0,-7 0 0 15,11-2 1-15,-3 0 2 0,-8 2-9 0,18 2 12 16,-7-1-1-16,-1 0-7 0,2 4 1 0,1-5 18 0,0 3-11 15,3-1-6-15,2 1 4 0,-4 0-3 0,4-2 5 16,-3 2-2-16,-2-3 2 0,1 0-2 16,4 0 3-16,1-3-3 0,-6 3-3 0,-1 0 5 0,-1 0-5 15,-3-2-6-15,-1 0-10 0,-7 2-17 0,14-4-12 16,-7 3-18-16,-7 1-23 0,9-1-28 16,-9 1-37-16,0 0-38 0,10-4-40 0,-10 4-38 0,0 0-258 15,3-3-572-15,-3 3 253 0</inkml:trace>
  <inkml:trace contextRef="#ctx0" brushRef="#br0" timeOffset="87232.14">12022 959 222 0,'0'0'225'0,"0"0"-22"16,0 0-10-16,0 0-20 0,0 0-10 0,0 0-10 0,0 0-6 15,22-9-9-15,-13 7-7 0,5 2-5 0,-4-1 1 16,3 1-9-16,0-1-6 0,0-1 2 0,2 1-4 16,3 1-6-16,-2-3-1 0,5 2-6 0,-3-2-4 15,0 3-8-15,-1-2-10 0,3 1-5 0,-4 1-8 16,-2 0-5-16,-2 0-3 0,2-1-7 0,-3 1-3 15,2 1-8-15,-1-2-2 0,-1 1-4 0,0 1-3 16,-2 0-1-16,3-1-1 0,-12 0-9 0,13 2-7 16,-6-2-2-16,-7 0-7 0,13 0-13 0,-13 0-5 15,10 3-13-15,-10-3-7 0,0 0-13 0,9-3-11 16,-9 3-12-16,0 0-10 0,8 3-18 0,-8-3-27 16,0 0-17-16,0 0-22 0,0 0-17 0,0 0-49 15,0 0-137-15,1-10-401 0,-1 10 178 0</inkml:trace>
  <inkml:trace contextRef="#ctx0" brushRef="#br0" timeOffset="87536.6">12234 776 194 0,'0'0'207'16,"0"0"-9"-16,0 0-1 0,-1 13-2 0,1-13-7 16,5 13-2-16,-2-6-3 0,-1 2 3 0,1 0-7 15,4 6-5-15,-4-3-7 0,2 2-8 0,0 3-7 16,-1-2-6-16,1 0-20 0,3 1-7 0,-6-6-4 16,2 8-17-16,1-4-10 0,-3 0 0 0,3 1-14 15,-4-3-6-15,2 0-6 0,-1-2-6 0,-2 2-14 16,0-2-23-16,0 1-31 0,1-3-16 0,-1 1-28 0,0-9-29 15,-1 16-33-15,1-7-34 0,-2-4-34 0,2-5-38 16,2 10-244-16,-2-10-506 0,0 0 223 0</inkml:trace>
  <inkml:trace contextRef="#ctx0" brushRef="#br0" timeOffset="88904.04">13008 693 64 0,'0'0'183'0,"0"0"-16"0,0 0-8 15,0 0-15-15,6-5 2 0,-6 5-9 0,0 0-6 16,0 0-9-16,0 0-7 0,0 0-3 16,0 0-12-16,0 0-4 0,0 0-7 0,0 0-1 0,0 0-7 15,0 0 1-15,0 0-7 0,0 0 0 0,0 0-9 16,0 0 0-16,0 0-8 0,-16-7 2 0,16 7-4 15,0 0-8-15,-11 0-3 0,11 0 6 0,0 0-7 16,0 0 1-16,-11 0-3 0,11 0-2 0,-8 3-3 16,8-3 2-16,-9 3 0 0,9-3-2 0,-11 4 2 15,7-2-5-15,4-2-1 0,-9 2 3 0,9-2-5 16,-10 3 2-16,10-3 0 0,-8 5-3 0,8-5 3 16,-5 6 0-16,5-6 1 0,-8 4-2 0,8-4-2 15,-7 7 1-15,3-4 0 0,4-3 0 0,-8 9 1 16,4-5-2-16,1 3 1 0,-1-3-2 0,0 6 4 15,1-3-2-15,0 1-2 0,-1 1 0 0,0-1-13 16,0 0 4-16,0 2 1 0,2 0-4 0,-1 0 8 0,1-2-3 16,0-1 0-16,2-7 0 0,0 17-3 15,0-6 2-15,2-1-1 0,-1-4-2 0,2 5 6 0,-1-1-1 16,4 0-2-16,-2 2 2 0,3-5-11 0,0 4 4 16,2-2 0-16,-1 0-7 0,1-1 7 0,2 0-3 15,2 2 1-15,0-2 2 0,1 0 1 0,2-1-6 16,-3-2 6-16,0-2 4 0,0 1 3 0,2-3 1 15,-2 0 1-15,-1 0-10 0,0-2 6 0,1 0-6 16,-3 0 1-16,-1-1 2 0,0 1-5 0,-9 1-1 16,13-4 6-16,-9-1-5 0,-4 5-1 0,12-2-1 15,-12 2-8-15,8-2 2 0,-8 2 8 0,5-3-9 16,-5 3-1-16,0 0-3 0,5-2-5 0,-5 2-8 16,0 0-14-16,0 0-6 0,0 0-6 0,0 0-9 15,9-6-12-15,-9 6-11 0,0 0-10 0,0 0-11 16,0 0-10-16,0 0-23 0,0 0-27 0,0 0-16 15,0 0-22-15,4-4-22 0,-4 4-21 0,0 0-45 0,0 0-155 16,1-10-468-16,-1 10 207 0</inkml:trace>
  <inkml:trace contextRef="#ctx0" brushRef="#br0" timeOffset="89282.3">13290 798 229 0,'0'0'208'0,"0"0"-20"0,0 0-14 16,0 0-6-16,0 0-6 0,0 0 0 0,0 0-6 16,0 0-4-16,0 0-6 0,0 0 1 0,-9 22-9 0,9-22 1 15,-2 14-8-15,2-8-4 0,-4 2-1 16,1 0-10-16,0 0-6 0,3-8-3 0,-3 12-8 15,1-2-1-15,0-3-3 0,0 0-2 0,2-7-6 0,0 14 2 16,-1-6-3-16,4-3-13 0,-3-5 2 0,2 14-3 16,1-7-7-16,-2 0 7 0,2-1 2 0,-3-6-3 15,5 12 1-15,-2-9-7 0,3 2-14 0,-2-1 2 16,-1 1-13-16,-3-5 0 0,7 5 1 0,-7-5-4 16,6 4 3-16,-6-4-12 0,9 3 3 0,-9-3-21 15,9 0-9-15,-9 0-18 0,0 0-13 0,10-3-26 16,-10 3-24-16,10-4-18 0,-6 0-24 0,-4 4-26 15,8-8-27-15,-4 3-21 0,0 0-22 0,2-1-27 16,-1-5-34-16,-1 2-201 0,1-2-520 0,2 4 230 16</inkml:trace>
  <inkml:trace contextRef="#ctx0" brushRef="#br0" timeOffset="89568.31">13447 813 26 0,'0'0'249'0,"0"0"-6"0,0 0-10 15,0 0-2-15,-3 27-11 0,3-19-3 0,-1 3-6 16,0 0-8-16,0 0-10 0,-1 1-5 0,0 0-11 16,2 2-5-16,-4 3-10 0,0-1-10 0,1-1-21 15,0 1-3-15,1-4-15 0,1 6-17 0,-3 0-5 16,2-4-3-16,1 3-15 0,-1-4-6 0,2-3-3 16,-1 4-11-16,0-6-13 0,1 4-13 0,0-4-21 15,1 0-22-15,0-2-20 0,-1-6-24 0,4 11-33 16,0-5-31-16,-4-6-36 0,5 7-41 0,0-5-35 15,-5-2-252-15,6 2-529 0,-6-2 233 0</inkml:trace>
  <inkml:trace contextRef="#ctx0" brushRef="#br0" timeOffset="91786.16">15026 899 57 0,'0'0'145'16,"0"0"-12"-16,0 0-20 0,0 0 10 0,0 0-7 16,0 0 4-16,0 0 0 0,0 0 3 0,0 0 1 15,0 0 1-15,0 0-2 0,0 0 1 0,0 0 1 0,0 0-4 16,0 0 3-16,0 0-1 0,0 0 0 0,-3 6-7 16,3-6 6-16,0 0-6 0,0 0-8 0,0 0-10 15,0 0-10-15,0 0-7 0,0 0-2 0,0 0-7 16,0 0-1-16,0 0-9 0,0 0-5 0,0 0-1 15,-6-17-10-15,6 17-4 0,0 0-6 0,0 0-2 16,7-15 2-16,-4 9-1 0,-3 6-8 0,6-8-2 16,1 0-10-16,-1 2 2 0,-1 3 3 0,2-5-7 15,-1 1 3-15,4 2 1 0,-2-1-14 0,1 0 9 16,-3 2 0-16,4 0-4 0,-2 2-2 0,-1-1 1 16,0 1-4-16,0 0 3 0,-1-1-1 0,-6 3-3 15,13 0 0-15,-13 0 3 0,11 0-7 0,-4 3 6 16,-7-3-1-16,10 2-2 0,-10-2 2 0,9 7 3 15,-7 0-1-15,2-3-2 0,-1 3 1 0,2 0 1 16,1 1 2-16,-2 2 3 0,-2-2-6 0,4 0 3 0,-2 1-1 16,1-1 1-16,0 0 5 0,-2-1 0 0,3 2-4 15,-3-4 0-15,3 0-1 0,-1 1 5 0,2 0-1 16,0-1 2-16,-1-1-1 0,1-1-4 0,1 0 0 16,1-1 10-16,-1 0-8 0,2 1-8 0,-2-2 13 15,-8-1-6-15,20-1-6 0,-13-1 0 0,0 1 9 16,-7 1-6-16,17-4-5 0,-11 1 2 0,4 1 2 15,-3-1-3-15,-1-2 4 0,1 1-7 0,-1-1 1 16,0 2 4-16,-2-4-2 0,1 4-3 0,1-2 3 16,-3-1-2-16,4-1 2 0,-4 2 7 0,1-3-11 15,-2 1 2-15,0 0-4 0,1 1 2 0,-1 0-1 16,0-1 3-16,-2 7 0 0,2-10 0 0,-2 10-3 16,1-8-2-16,-1 8 0 0,2-8-8 0,-2 8-3 15,0 0-14-15,0 0-6 0,0 0-11 0,0 0-6 16,0-9-12-16,0 9-8 0,0 0-7 0,0 0-12 0,0 0-16 15,0 0-19-15,0 0-18 0,0 0-24 0,0 0-21 16,0 0-18-16,0 0-219 0,-16 13-462 0,16-13 205 16</inkml:trace>
  <inkml:trace contextRef="#ctx0" brushRef="#br0" timeOffset="93332.02">15119 1105 27 0,'-4'4'119'0,"4"-4"-29"16,0 0 3-16,0 0-5 0,0 0-9 0,0 0 2 16,0 0-4-16,0 0-11 0,0 0 7 0,-10 0-4 15,10 0 1-15,0 0 1 0,0 0-2 0,0 0-2 0,0 0-1 16,-11 0-4-16,11 0 1 0,0 0 0 15,0 0-4-15,-8 5-5 0,8-5-8 0,-5 2-5 16,5-2-4-16,0 0-3 0,-10 3-1 0,10-3-7 16,0 0-4-16,-4 4 4 0,4-4-4 0,0 0-3 0,0 0 3 15,-7 4-1-15,7-4 10 0,0 0 4 0,-5 4 0 16,5-4 2-16,0 0 0 0,0 0-1 0,0 0 6 16,0 0 4-16,0 0 1 0,-5 5 6 0,5-5 2 15,0 0 3-15,0 0 0 0,0 0 8 0,0 0-3 16,0 0 5-16,0 0 1 0,0 0 3 15,0 0 0-15,0 0-2 0,0 0 1 0,0 0 0 0,0 0 0 16,0 0-3-16,0 0-12 0,0 0-4 0,0 0-5 16,0 0-6-16,0 0-2 0,0 0-7 0,0 0-2 15,6-22-2-15,-6 22-3 0,7-8-3 0,-3 4-1 0,-4 4-5 16,7-7 0-16,-2 4-2 0,-5 3-4 16,8-7 2-16,-4 4-2 0,-4 3-4 0,10-6 1 15,-6 3-1-15,-4 3 1 0,9-3-4 0,-9 3 2 0,6-5-9 16,-6 5 8-16,0 0-2 0,10 3 2 15,-10-3-2-15,0 0 1 0,0 0 1 0,15 2-4 16,-12 0 4-16,-3-2-4 0,8 6 2 0,-4-2 2 0,-4-4 0 16,9 4-1-16,-5 0 2 0,0 1 3 0,2-1 10 15,-6-4-8-15,7 9 8 0,-3-3-3 0,3-4-4 16,-2 4 3-16,2-1-4 0,-2-1 9 0,2 0 9 16,-2 1-12-16,3-4-3 0,-8-1 1 0,10 4-6 15,-4-1-4-15,1-2 6 0,0 1-2 0,-7-2-4 16,13 4 3-16,-6-3 0 0,1-1-1 0,-8 0 0 15,15-4 1-15,-8 3-5 0,1-1 2 0,2 1-1 16,0 1 3-16,-2-3-5 0,0 2 2 0,-8 1 2 16,13-4 0-16,-5 0-4 0,-1 1 0 0,1 0 2 0,-1-1-5 15,-1 1 4-15,1-1 3 0,1-1-2 16,-2 0 1-16,0 2-2 0,-2-1-2 0,2 1 6 16,-6 3-1-16,9-10-3 0,-5 6 2 0,1-1 0 0,-1 1 0 15,-4 4-3-15,6-6 2 0,-6 6-3 0,8-6 2 16,-8 6 1-16,4-3-9 0,-4 3 7 15,0 0 1-15,0 0-11 0,4-8-7 0,-4 8-12 0,0 0-1 16,0 0-12-16,0 0-10 0,0 0-6 0,0 0-4 16,0 0-7-16,0 0-11 0,0 0-13 0,0 0-13 15,0 0-15-15,0 0-17 0,0 0-22 0,0 0-19 16,0 0-26-16,0 0-235 0,0 0-477 0,0 0 211 16</inkml:trace>
  <inkml:trace contextRef="#ctx0" brushRef="#br0" timeOffset="95839.93">17387 635 103 0,'0'0'226'0,"0"0"-15"0,8-6-23 0,-8 6-7 16,0-7-17-16,0 7-4 0,4-7-12 0,-4 7-11 15,3-10-6-15,-3 10-10 0,3-9-8 0,-3 9-9 16,0-13-6-16,0 5-3 0,0 0-7 0,0 8-11 16,2-18-7-16,-4 11-8 0,2-4-5 0,-5 1-7 15,1 1-4-15,3 1-2 0,-6-1-5 0,5 2-7 16,-2-1 0-16,-5 0-2 0,5 4-1 0,-1-3-2 16,0 1-4-16,5 6 0 0,-15-4-4 0,10 4-2 15,5 0 1-15,-15 0-3 0,7 2 6 0,1 0 0 16,2 3 1-16,-4-2 1 0,1 3 2 0,0 0 1 15,0 2 6-15,1-2 1 0,0 3 0 0,1-1 5 16,2 3-2-16,-3 0 1 0,4 6 6 0,1-2 1 16,2 1 5-16,0 0 10 0,2 0-6 0,0 4 3 15,3-3-3-15,2 8 3 0,-2 0-7 0,1 2 3 16,3-2 0-16,-1-1 1 0,-2 1-2 0,0-1 0 0,6 0-20 16,-7-1 14-16,3 3 0 0,-6-8 8 0,1 2-3 15,2-1 3-15,-3 0 2 0,0 0-3 0,0-1-4 16,-1 0 1-16,2 1-9 0,-2 0-4 0,-1-3 5 15,2 1-10-15,0-1-1 0,-2-3-8 0,-2-1-1 16,4 0 3-16,-2-1-9 0,0 0 0 0,0-2-14 16,1 1-21-16,-1-3-21 0,0-7-25 0,2 12-16 15,-2-5-19-15,0-7-22 0,1 7-15 0,-1-7-26 16,1 6-24-16,-1-6-32 0,0 0-30 0,0 0-50 16,0 0-219-16,0 0-562 0,0 0 250 0</inkml:trace>
  <inkml:trace contextRef="#ctx0" brushRef="#br0" timeOffset="96315.75">17113 926 211 0,'7'-4'206'16,"7"-1"-13"-16,0-1-12 0,5-1-7 0,2-1-5 15,6 2-4-15,-9 2-8 0,11-5 0 0,-9 5-8 16,1-2-8-16,0 2-10 0,-3 2-6 0,-1-3-15 15,-3 5-6-15,6-4-7 0,-8 1-6 0,1 3-3 16,-2 0-3-16,-1 0-4 0,-2 3 0 0,-1-2-5 0,1 0 1 16,2 4 0-16,-3 0-11 0,3 1 5 0,-6-1-6 15,0-2 3-15,2 5 0 0,-1-1 4 0,-1-3 1 16,0 4 0-16,-3 4 0 0,2-5 2 0,-1 2 1 16,1-2-4-16,0 4-6 0,0-3-7 0,1-2-5 15,-2 2-2-15,2-1-7 0,0-2 0 0,0 2-7 16,-1 0-8-16,1-1 1 0,0 0-3 0,1-1 0 15,0-1-9-15,-1 0-23 0,1 0-2 0,1 0-20 16,-6-4-18-16,5 4-22 0,-5-4-19 0,6 5-20 16,-6-5-29-16,0 0-31 0,0 0-27 0,0 0-36 15,0 0-38-15,0 0-260 0,0 0-569 0,5-18 252 16</inkml:trace>
  <inkml:trace contextRef="#ctx0" brushRef="#br0" timeOffset="96609.1">17556 761 18 0,'0'0'341'16,"-3"-7"-33"-16,3 7-32 0,0 0-31 0,-2-7-30 16,2 7-32-16,0 0-32 0,0 0-24 0,0 0-28 0,0 0-21 15,0 0-23-15,0 0-29 0,0 0-12 0,0 0-21 16,0 0-18-16,0 0-30 0,0 0-8 0,0 0-14 15,0 0-15-15,15 17-25 0,-9-13-31 0,-6-4-111 16,7 8-280-16,-1-2 123 0</inkml:trace>
  <inkml:trace contextRef="#ctx0" brushRef="#br0" timeOffset="96797.63">17707 852 78 0,'0'0'272'0,"9"0"-11"0,-9 0-11 0,8 1-8 16,-8-1-14-16,13 1-14 0,-5 1-12 0,1 3-11 15,2-5-14-15,-2 5-9 0,-2-3-13 0,5 3-10 16,-2-1-13-16,3 2-4 0,-3 0-11 0,-1 0-13 16,3-1-6-16,-1 0 6 0,-1 1-17 0,1 1-3 0,-1 0-2 15,0 1-5-15,-2-2-2 0,1 2-9 0,1-2-8 16,-4 1-10-16,3 0 2 0,-1-4-7 16,-2 5 6-16,-1-3-19 0,-1-1 3 0,1 0-1 0,2 2-3 15,-7-6-18-15,6 8-4 0,-4-6-18 0,-2-2-11 16,7 5-14-16,-7-5-14 0,4 4-10 0,-4-4-21 15,0 0-18-15,0 0-24 0,0 0-22 0,0 0-20 16,0 0-25-16,0 0-17 0,0 0-36 0,0 0-207 16,1-19-486-16,-1 19 215 0</inkml:trace>
  <inkml:trace contextRef="#ctx0" brushRef="#br0" timeOffset="97093.11">18005 775 93 0,'-8'-3'268'0,"8"3"-21"16,0 0-14-16,-13 3-16 0,13-3-12 0,-10 4-11 0,4 0-10 15,-2 3-12-15,1 1-12 0,-2 1-5 16,2 1 0-16,-4 3-10 0,-1-1-4 0,2-1-7 16,1-1-5-16,-1 3-11 0,-3 0-5 0,3 2-9 0,0-1-8 15,3-3-6-15,-3 0-12 0,2 1-4 0,3-3-15 16,-2 3-5-16,0-2-9 0,0-2 3 0,3 0-7 15,-4 2-4-15,5-6-18 0,-2 2-15 0,3 1-24 16,2-7-18-16,-5 8-17 0,3-2-20 0,2-6-15 16,-4 5-24-16,4-5-24 0,0 0-49 0,0 0-17 15,0 0-32-15,0 0-207 0,0 0-479 0,0 0 212 16</inkml:trace>
  <inkml:trace contextRef="#ctx0" brushRef="#br0" timeOffset="98060.8">18040 931 209 0,'5'-5'269'0,"-5"5"-27"0,14-4-25 0,-6 1-18 0,-3 2-20 16,-5 1-15-16,16-3-21 0,-10 0-11 16,5 2-15-16,-1-5-7 0,1 6-16 0,0-2-7 15,0-1-6-15,0-2-10 0,1 3-3 0,-1-2-16 0,1 1 1 16,-1-2-6-16,-2 0-2 0,2 0-3 15,-6 0-6-15,3 2-5 0,-2-1-3 0,4-3-3 0,-5 2-2 16,1-4-2-16,-4 1-5 0,6 0-4 0,-4-1-1 16,1 1 0-16,-1 1 0 0,-2-1-1 0,-2 8-2 15,0-11 0-15,0 11-1 0,-2-11-3 0,2 11-1 16,-7-7-3-16,3 3-1 0,4 4 5 0,-14-3-8 16,8 2 13-16,6 1 0 0,-19 1 2 0,8-1 3 15,1 3 6-15,-2 1-1 0,3-1 0 0,-3 1 3 16,1 4 8-16,1-1 0 0,2 3 5 0,-3-2-1 15,4 1 4-15,-4 1-3 0,4 1-1 0,0 0 1 16,0-1-2-16,0-1-3 0,1 3-5 0,4 0-1 16,-3-2-3-16,1 0-1 0,1 0 1 0,1-3-5 15,2 0 1-15,0-7 2 0,2 11-4 0,1-4 1 16,2 1 4-16,-1-3-1 0,2 0 0 0,3-1-4 16,1-3-3-16,1 5-1 0,1-6 0 0,0 0 0 0,3 1-1 15,-2 0 0-15,7-3 0 0,-2-1 0 0,4 0 0 16,-3-2-5-16,1 0 3 0,1-2-3 15,-2 2 2-15,0-3-5 0,-1 4 0 0,0-3-3 0,0-1-5 16,-3-1 0-16,1 0-1 0,0-1-8 0,-3-2-6 16,2 2-2-16,-2-2-11 0,1-2-6 0,-1-1-4 15,3-5-4-15,-5 6 6 0,1-3 2 0,-1 2-5 16,-1-2 6-16,2-5 5 0,-5 4 3 0,2 3 3 16,-2-3 5-16,2 3 10 0,-5 3 11 0,2 1 9 15,-3 0 5-15,2-1 2 0,-1 3 1 0,1 1 6 16,-3 1 1-16,0 1-2 0,-2 6 3 0,4-8-6 15,-4 8 3-15,0-7-4 0,0 7-2 0,0 0 1 16,0 0-4-16,3-8-4 0,-3 8 6 0,0 0 3 0,0 0 3 16,0 0 5-16,0 0 1 0,0 0-2 0,0 24 4 15,0-24-3-15,-3 17 4 0,3-6 1 0,-2-1-2 16,0 1 4-16,2 1-2 0,0 1 7 16,0-1 3-16,0 3 1 0,-2 1 1 0,4 1 3 0,-2-3 0 15,0 4-8-15,2-7 0 0,-2 1-1 0,2 1 2 16,-2-2-2-16,1 1-6 0,3-1-2 0,-1-1-3 15,-1-1-7-15,0 0 3 0,0 2 4 0,1-6-18 16,-1 2 5-16,0-1 10 0,-2-6-3 0,4 9-8 16,-2-2-2-16,1-4 7 0,-3-3-4 0,5 6 3 15,-5-6-7-15,0 0 3 0,2 5 3 0,-2-5 7 16,0 0-16-16,0 0 9 0,5 5 0 0,-5-5 0 16,0 0-9-16,0 0 0 0,0 0 3 0,0 0-8 15,0 0-6-15,0 0 0 0,0 0-11 0,0 0 10 16,0 0-5-16,-15-17 1 0,15 17 3 0,-8-6-1 15,-1 3-5-15,0 2 3 0,0-1 4 0,-5 0 0 16,5 3-1-16,9-1 2 0,-21 3-3 0,11 0 5 16,-1 2 2-16,-3-2 4 0,3 3 0 0,-1-1 2 15,-1 3 1-15,-1-1 4 0,5 2-1 0,3-4 3 16,-2 5 1-16,2-3 3 0,-1 1 0 0,3-1 9 0,0 2-6 16,0-2 13-16,0 0-13 0,4-7 6 0,0 14 4 15,2-9-1-15,-2-5 0 0,8 9-2 0,0-6 0 16,-1-2-2-16,5 2-5 0,1-2 6 0,-1-1-12 15,1-1-13-15,5-2-14 0,-1-1-22 0,-2-3-22 16,-2 2-18-16,0 0-20 0,0 0-20 0,-1-2-21 16,-1 0-25-16,1 0-26 0,-3 1-39 0,2-1-30 15,-2 3-301-15,-6-3-605 0,3 2 267 0</inkml:trace>
  <inkml:trace contextRef="#ctx0" brushRef="#br0" timeOffset="98773.14">18920 534 81 0,'-5'-6'210'0,"5"6"-12"0,0 0-10 16,0 0-10-16,0 0-12 0,0 0-8 0,0 0-8 0,0 0-10 16,0 0 1-16,0 0 5 0,0 0 6 0,0 0 3 15,0 0-2-15,0 0-5 0,14 15-4 0,-7-8-3 16,6 4 3-16,1 3-1 0,-1 1 9 0,5 6-3 15,-1 4 0-15,-4-1-19 0,3 0-8 0,-5 2-18 16,1 1 5-16,-2 3-7 0,-5-1-11 0,-1 2-7 16,-4 3-1-16,-4-2-6 0,-1 0-12 0,-5-1-13 15,-3 3-24-15,0-2-30 0,-3-4-37 0,-4 2-35 16,0-1-39-16,-2-2-55 0,-3 2-67 0,4-7-68 16,-4 2-281-16,2-3-632 0,2-2 280 0</inkml:trace>
  <inkml:trace contextRef="#ctx0" brushRef="#br0" timeOffset="94445.94">16288 673 200 0,'0'0'204'0,"0"0"-13"0,-9-10-6 15,9 10-11-15,0 0-11 0,-5-5-13 0,5 5-10 0,0 0-10 16,-6-3-7-16,6 3-8 0,-8-5-3 0,8 5-6 15,-8-3-3-15,8 3-9 0,-11-2 1 0,5 0-9 16,6 2-3-16,-13 0-3 0,13 0-7 0,-17-1-1 16,8 1-3-16,0 0-9 0,9 0-1 0,-18 1-4 15,8 1-2-15,-1 3 1 0,2-3-6 0,-3 1 0 16,3 1 1-16,-1-1 3 0,0 1-1 0,1-1-7 16,-1 1 3-16,-2 3 0 0,3-2-5 0,2 1 4 15,-2-2-3-15,2 0-2 0,0 3 1 0,2-2-1 16,-6-1-3-16,5 6 4 0,0-3-4 0,-1-2 0 15,4 2 2-15,0-1-3 0,-2 2-3 0,1 2-4 16,0-2 2-16,3 4 3 0,-1-3-12 0,1 1 7 0,1 3 1 16,1-3 1-16,-1 2 0 0,4-2-8 0,-1 1 12 15,0 2-10-15,2-1 2 0,1 3 1 0,2-4-7 16,-1 1 7-16,1-2-9 0,1 0 6 16,0 0-2-16,0-3 11 0,1 3-6 0,3 0-3 0,-1-3-4 15,1 2 10-15,-2-2 4 0,3-2 1 0,-2 0-6 16,6-1 5-16,-4 0-2 0,3-2 2 0,2-1 2 15,-1-1 4-15,0 0-6 0,1-3 3 0,0 1-2 16,-1 0-1-16,0-2-2 0,-5 2 5 0,4-1-3 16,-4-1-1-16,-3 2-7 0,1-4 2 0,-1 4 2 15,0-1-9-15,-2-3-1 0,-1 3-2 0,-2 1-3 16,-5 2 1-16,11-5 0 0,-7 3-6 0,-4 2 1 16,7-3-3-16,-7 3-4 0,0 0-2 0,0 0-6 0,0 0 3 15,10-3-11-15,-10 3-13 0,0 0-3 16,0 0 3-16,0 0-14 0,0 0-6 0,0 0-13 15,2 11-12-15,-2-11-12 0,0 0-2 0,0 0-11 0,-6 14-14 16,6-14-12-16,-3 7-6 0,3-7-8 16,-7 8-15-16,7-8-11 0,-5 6-21 0,5-6-21 0,-5 4-16 15,5-4-19-15,0 0-32 0,0 0-231 0,-9 2-540 16,9-2 240-16</inkml:trace>
  <inkml:trace contextRef="#ctx0" brushRef="#br0" timeOffset="104984.75">16937 513 166 0,'0'0'160'0,"0"0"-25"0,0 0-3 0,0 0-13 15,0 0-15-15,0 0-8 0,0 0-13 0,0 0-6 16,7-7-6-16,-7 7-3 0,0 0 1 0,0 0-1 15,5-3-2-15,-5 3 10 0,0 0-3 0,4-6-7 16,-4 6 12-16,0 0 5 0,0 0-6 0,0 0-4 16,1-9 1-16,-1 9-8 0,0 0 1 0,0 0 0 15,0 0-3-15,0 0-5 0,0 0-7 0,1-7 3 16,-1 7-2-16,0 0-2 0,0 0-2 0,0 0-6 16,0 0 1-16,0 0-6 0,0 0 7 0,0 0-4 15,0 0 0-15,0 0-2 0,0 0-2 0,0 0-1 0,0 0 3 16,0 0 4-16,0 0-8 0,0 0 2 0,0 0 1 15,0 0 2-15,0 0-3 0,-15 14 1 16,15-14 0-16,-8 6-4 0,8-6 5 0,-6 5-6 0,2-1-2 16,-2 0 3-16,6-4-3 0,-9 7 3 0,4-2-6 15,-1-3 0-15,4 4 0 0,2-6-8 0,-8 7 3 16,2-3 0-16,6-4-4 0,-6 10 10 0,3-5-2 16,-1 0 9-16,4-5-3 0,-8 10-13 0,7-6 9 15,1-4 3-15,-7 10-7 0,5-5 3 0,2-5 2 16,-2 10-8-16,2-10 0 0,-3 11-1 0,2-5 2 15,1-6 2-15,-3 10 3 0,3-3-8 0,0-7-6 16,-4 12 6-16,4-12 2 0,-1 10-2 0,0-3 3 16,1-7-5-16,-1 7 1 0,1-7-3 0,-2 10-3 15,2-10-6-15,0 8 7 0,0-8 5 0,0 7-1 16,0-7 8-16,0 0 0 0,-5 11-7 0,5-11 3 16,-1 8 14-16,0-1-22 0,1-7 2 0,0 11 0 0,0-11 6 15,-1 11-8-15,1-11 1 0,1 11-2 16,-1-11-1-16,0 9-6 0,1-4 11 0,-1-5-7 15,1 10-7-15,-1-10 5 0,3 11-2 0,-1-6 3 0,-2-5 4 16,0 11-4-16,0-11-1 0,2 8 0 0,-2-8 0 16,2 10 2-16,-2-10 3 0,-1 10-8 0,1-10 8 15,2 7-9-15,-2-7 4 0,0 8-1 0,0-8 7 16,2 9 1-16,-2-9 11 0,0 0-13 0,0 7 11 16,0-7-3-16,1 9 2 0,-1-9 2 0,3 9 1 15,-3-9-1-15,0 9-1 0,0-9-2 0,2 10-1 16,-2-10-1-16,3 10 11 0,-3-10-17 0,1 7 5 15,2-3-13-15,-3-4 8 0,2 8 0 0,-2-8-3 16,5 6-2-16,-5-6 2 0,4 8-3 0,-4-8 0 16,5 8-3-16,-5-8 7 0,3 5-2 0,-3-5-4 0,2 7-2 15,-2-7 0-15,3 5 1 0,-3-5 0 16,2 5-4-16,-2-5 5 0,6 6 5 0,-6-6 2 0,0 0 2 16,3 8 1-16,-3-8-3 0,4 6 9 0,-4-6-5 15,4 7 0-15,-4-7-2 0,0 0 3 0,4 6 1 16,-2-3-1-16,-2-3-1 0,5 5 1 0,-5-5-2 15,4 5-1-15,-4-5 0 0,4 7-4 0,-4-7-1 16,6 5 2-16,-6-5-5 0,3 6 4 0,-3-6-2 16,3 6-2-16,-3-6-7 0,3 5 5 0,-3-5 6 15,6 5 3-15,-6-5-2 0,4 10 2 0,0-8-3 16,-4-2-1-16,6 6 6 0,-6-6-3 0,3 9 3 16,-1-5 1-16,-2-4-3 0,4 8 1 0,-4-8 4 15,5 5 1-15,-2 0 1 0,-3-5 2 0,4 7 3 16,-4-7-3-16,5 5 2 0,-5-5 0 0,3 5 1 15,-3-5 3-15,0 0 0 0,4 6-7 0,-4-6 1 0,0 0 0 16,5 5 0-16,-5-5-7 0,0 0 3 0,6 2 0 16,-6-2-3-16,0 0-2 0,0 0 0 15,0 0 2-15,8 4-3 0,-8-4-4 0,0 0-11 0,0 0-9 16,0 0-40-16,0 0-41 0,0 0-49 0,1-15-59 16,-1 15-45-16,0 0-48 0,-1-14-59 0,1 14-67 15,-5-10-332-15,2 5-811 0,3 5 359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6:18:43.88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-1 101 77 0,'0'0'92'16,"0"0"0"-16,0 0-24 0,5-4 9 0,-5 4-19 0,0 0 3 0,0 0-8 15,0 0-6-15,0 0-6 0,0 0-4 0,0 0 3 0,0 0-6 16,0 0 8-16,0 0-6 0,0 0-6 0,0 0 0 15,0 0-2-15,0 0-3 0,0 0 1 0,0 0-12 16,0 0 15-16,0 0-2 0,0 0 0 0,0 0-5 16,0 0 2-16,0 0-3 0,0 0 7 0,0 0 0 15,3 12 0-15,-3-12-6 0,0 0 0 0,0 0 1 16,0 0 7-16,0 0-1 0,-1 10 0 0,1-10 1 16,0 0 4-16,0 0-2 0,0 0-1 0,0 0 2 0,0 0 0 15,0 0-2-15,0 0-1 0,0 0-8 16,-2 10 10-16,2-10-1 0,0 0-6 0,0 0 2 15,0 0 3-15,0 0-3 0,0 0 2 0,0 0-1 0,0 0-9 16,0 0 13-16,0 0-5 0,0 8 0 0,0-8-2 16,0 0 3-16,0 0 0 0,0 0 6 0,0 0 0 15,0 0 4-15,0 0 0 0,0 0-1 0,0 0 5 16,0 0-8-16,0 0 3 0,0 0-1 0,0 0-2 16,0 0 0-16,0 0 2 0,0 0-4 15,0 0 1-15,0 0 1 0,0 0-3 0,0 0 0 0,0 0-5 16,0 0-1-16,0 0 0 0,0 0-6 0,0 0-2 15,0 0-2-15,0 0-1 0,0 0-3 0,0 0-2 16,0 0 2-16,9-16-3 0,-9 16 1 0,7-6-4 16,-7 6 0-16,5-7-5 0,-1 3 7 0,-4 4-4 15,6-7 1-15,-3 3-3 0,1-2 2 0,0 3-2 16,-4 3 1-16,8-8 0 0,-4 4 3 0,-4 4-4 0,6-5 3 16,-1 1-3-16,-5 4 0 0,7-8-1 15,-7 8 1-15,6-3-3 0,-6 3 4 0,7-5-3 16,-7 5 3-16,7-6-4 0,-7 6 1 0,8-3 4 0,-4-1-5 15,-4 4 2-15,6-3 0 0,-6 3-2 0,10-3 3 16,-10 3-3-16,0 0 5 0,10-2-6 0,-10 2 1 16,7-2 1-16,-7 2 0 0,0 0 2 15,10 0 0-15,-10 0-3 0,0 0 1 0,9 0-1 0,-9 0-1 16,0 0 2-16,12 0 1 0,-12 0-1 0,0 0 2 16,10 2-3-16,-10-2 4 0,7 3-2 0,-7-3-2 15,8 4 0-15,-8-4 2 0,9 2-2 0,-9-2 3 16,6 2-1-16,-6-2 1 0,7 1 0 0,-7-1 0 15,6 3-5-15,-6-3 4 0,9 4 2 0,-4-2 2 16,-5-2-2-16,8 4-1 0,-3-2-4 0,-5-2 2 16,9 2-1-16,-5 2-1 0,-4-4 3 0,9 4 3 15,-4-2-2-15,-5-2 1 0,11 4-1 0,-4-3 1 0,-7-1 3 16,7 4-2-16,-7-4-1 0,12 5 4 0,-7-5 0 16,-5 0 0-16,9 3-4 0,-9-3 5 15,9 2-4-15,-9-2 2 0,10 2 0 0,-5-1-2 0,-5-1-3 16,8 2 5-16,-8-2 1 0,9 1-1 0,-9-1-1 15,9 3 1-15,-9-3-2 0,9 0 4 0,-9 0-6 16,0 0 5-16,11 1-2 0,-11-1 3 16,8 3-3-16,-8-3 1 0,9 0-2 0,-9 0-1 0,8 2 3 15,-8-2 1-15,9 2-3 0,-9-2 3 0,9 0-3 16,-9 0-1-16,11 0 1 0,-11 0-1 0,9-3-1 16,-9 3 1-16,0 0 2 0,11-4-1 0,-11 4 0 15,10-4-1-15,-6 1 0 0,-4 3-1 0,9-3-1 16,-4-1 3-16,-5 4-1 0,9-6 0 0,-4 2-1 15,-5 4 5-15,7-10-6 0,-2 8 3 0,0-4-3 16,0 1 4-16,-5 5-5 0,8-6 4 0,-5 0-2 16,-3 6 1-16,7-9 2 0,-2 4 7 0,-5 5 5 15,5-5 2-15,-5 5-1 0,4-5 1 0,-4 5-1 0,0 0-3 16,0 0 0-16,4-7 1 0,-4 7-3 16,0 0-2-16,0 0-2 0,0 0-2 0,0 0-1 15,2-5 1-15,-2 5-8 0,0 0-4 0,0 0-12 0,0 0-8 16,0 0-11-16,0 0-11 0,0 0-12 0,0 0-16 15,0 0-15-15,0 0-22 0,0 0-12 0,-17 13-16 16,17-13-25-16,-4 5-28 0,4-5-171 0,-8 3-396 16,8-3 176-16</inkml:trace>
  <inkml:trace contextRef="#ctx0" brushRef="#br0" timeOffset="1283.15">54 405 83 0,'0'0'165'0,"0"0"-4"0,0 0-11 15,0 0-10-15,0 0-7 0,0 0-9 0,0 0-11 16,0 0 1-16,0 0-10 0,0 0-6 0,0 0-11 16,0 0-3-16,0 0-7 0,0 0-10 0,0 0-8 15,0 0-5-15,0 0-6 0,0 0-8 0,0 0-1 16,0 0-4-16,0 0-2 0,17-14-3 0,-17 14-5 15,3-3-2-15,-3 3-6 0,7-7 3 0,-7 7-4 16,6-5-1-16,-6 5 0 0,7-6-2 0,-1 2 0 0,-6 4-1 16,9-6 0-16,-5 2 1 0,-4 4 2 0,9-7 1 15,-3 4-3-15,-6 3 3 0,10-7-5 16,-4 6 0-16,-6 1-1 0,8-6 3 0,-8 6-2 0,7-5 0 16,-7 5 0-16,9-2-5 0,-9 2 2 0,7-3-2 15,-7 3-6-15,5-2 5 0,-5 2 1 16,0 0-3-16,12-3 0 0,-12 3 1 0,8-2 0 0,-8 2 2 15,0 0 0-15,10 0-4 0,-10 0 5 0,0 0-5 16,9 2 1-16,-9-2 0 0,6 3 2 0,-6-3-2 16,8 2-1-16,-8-2 0 0,6 3 2 0,-6-3 2 15,5 5-5-15,-5-5 1 0,7 4 2 0,-7-4 0 16,6 5-4-16,-6-5 5 0,6 5 0 0,-6-5 0 16,8 3 5-16,-4-1-5 0,-4-2 4 0,6 5 3 15,-6-5 4-15,8 2-6 0,-8-2 5 0,8 5-5 16,-8-5 3-16,7 3 0 0,-7-3-1 0,8 2-2 15,-8-2 1-15,8 2-1 0,-8-2-1 0,9 0 0 0,-9 0 2 16,7 1 1-16,-7-1 0 0,0 0-3 0,12 2-2 16,-12-2-4-16,9 1 5 0,-9-1 1 15,7-1 2-15,-7 1-9 0,10 0 6 0,-10 0-3 0,0 0 2 16,13-1 0-16,-13 1-2 0,10 0 0 0,-10 0 4 16,11-2-4-16,-11 2 1 0,9-2-1 0,-3-1-2 15,-6 3 6-15,0 0 2 0,10-4 3 0,-10 4 0 16,8-3 2-16,-8 3 0 0,10-5-4 0,-6 2-2 15,-4 3 4-15,8-4 1 0,-8 4-5 0,5-5 4 16,-5 5-1-16,7-4-3 0,-7 4-2 0,7-5 1 16,-7 5-1-16,7-5 3 0,-7 5-7 0,7-3 2 15,-7 3-2-15,9-4 1 0,-9 4-1 0,7-5 1 16,-7 5-1-16,5-3 0 0,-5 3 0 0,0 0-2 0,8-4 4 16,-8 4 1-16,5-3 2 0,-5 3-5 0,0 0-2 15,0 0 2-15,0 0-2 0,8-3 1 16,-8 3-3-16,0 0 6 0,0 0-5 0,0 0-1 0,0 0-1 15,0 0 1-15,0 0-3 0,0 0 0 0,0 0-1 16,0 0-3-16,0 0-8 0,0 0-7 0,0 0-15 16,0 0-14-16,0 0-16 0,0 0-13 0,0 0-25 15,0 0-25-15,0 0-28 0,0 0-44 0,0 0-170 16,0 0-403-16,10 0 178 0</inkml:trace>
  <inkml:trace contextRef="#ctx0" brushRef="#br0" timeOffset="3999">1343-28 142 0,'0'0'151'0,"0"0"-5"0,0 0-5 16,0 0-8-16,0 0-7 0,0 0-10 0,0 0-3 0,0 0-5 16,0 0-10-16,0 0-2 0,0 0-6 15,0 0-7-15,0 0-3 0,0 0-8 0,0 0-10 16,0 0-6-16,0 0-3 0,-16-11 0 0,16 11-3 0,0 0-3 15,0 0-8-15,-4-6 8 0,4 6-1 0,0 0-7 16,0 0-1-16,-10-3 1 0,10 3-6 0,0 0 2 16,-7-2 0-16,7 2-6 0,0 0-4 15,0 0 0-15,-9-4-1 0,9 4-4 0,0 0 0 0,0 0-5 16,-7-2 0-16,7 2-1 0,0 0-1 0,-9-1-4 16,9 1 3-16,0 0-1 0,0 0-2 0,0 0 1 15,-13 1-3-15,13-1-3 0,0 0 1 0,0 0 3 16,-11 1-4-16,11-1 2 0,-7 1-3 0,7-1 3 15,0 0-1-15,-8 2 1 0,8-2 5 0,-8 2-5 16,8-2 6-16,-9 2-2 0,9-2 4 0,-8 3-6 0,8-3 5 16,-11 0 1-16,11 0 2 0,-10 3-2 15,10-3-3-15,-7 3 0 0,7-3 1 0,-12 2-1 0,7 0-5 16,5-2 3-16,-9 3-3 0,9-3 4 0,-10 2-6 16,10-2 2-16,-6 2 1 0,6-2-2 15,0 0 3-15,-8 3-1 0,8-3 1 0,-8 3 0 16,8-3 2-16,0 0 0 0,-8 4 4 0,8-4 2 0,-6 4-4 15,6-4 2-15,0 0 3 0,-9 4-2 0,9-4-1 16,-6 2-6-16,6-2 3 0,-6 4 0 0,6-4 2 16,0 0-7-16,-7 7 3 0,7-7-1 0,0 0-5 15,-7 4-2-15,7-4 5 0,-7 5-4 0,7-5 4 16,-5 2-2-16,5-2-2 0,-4 7 1 0,4-7 4 16,-4 5-3-16,4-5-1 0,-5 8-1 0,5-8 2 15,-4 7-4-15,4-7 3 0,-2 6 0 0,2-6 0 16,-4 6-2-16,4-6 1 0,-4 6 0 0,4-6 4 0,-1 10 0 15,1-10-2-15,-2 7 2 0,2-7-1 0,-3 8 1 16,3-8 0-16,-1 9-3 0,1-9 2 16,0 0-1-16,0 11 1 0,0-11-4 0,0 0 2 15,-2 11 0-15,2-11-2 0,-1 6 2 0,1-6-3 0,1 9 0 16,-1-9 3-16,0 0 1 0,2 8-3 16,-2-8 2-16,0 0-3 0,0 9-1 0,0-9 5 0,-2 10-5 15,2-10 4-15,0 0-1 0,4 7 0 0,-4-7 2 16,2 6 0-16,-2-6 3 0,2 9-1 0,-2-9-2 15,5 5 0-15,-5-5-1 0,5 7 1 0,-5-7 1 16,3 5 1-16,-3-5 0 0,0 0-3 0,4 9 0 16,-4-9 1-16,2 5-3 0,-2-5 4 0,5 7-4 15,-5-7 2-15,7 6 0 0,-7-6 0 0,2 4 0 16,-2-4-2-16,9 4 0 0,-9-4-5 0,4 6 7 16,-4-6-3-16,4 7 2 0,-4-7 2 0,5 3-2 15,-5-3 1-15,4 5 1 0,-4-5 0 0,6 3-2 16,-6-3 1-16,5 4-6 0,-5-4 8 0,7 5-7 0,-7-5 4 15,6 2-2-15,-6-2 6 0,6 3-4 0,-6-3-1 16,8 5-1-16,-8-5 3 0,6 2-1 16,-6-2 1-16,7 4-2 0,-7-4 0 0,10 2 3 0,-10-2-1 15,5 2 2-15,-5-2 2 0,8 0 0 0,-8 0-1 16,6 3-3-16,-6-3 2 0,9 2-2 0,-9-2 3 16,6 4-3-16,-6-4 1 0,10 0 0 0,-10 0 1 15,10 0-6-15,-10 0 6 0,7 0-3 0,-7 0 0 16,0 0-1-16,13 0 2 0,-13 0-1 0,0 0-1 15,13 0-1-15,-13 0 2 0,9 0 5 0,-9 0-5 16,10 0 0-16,-10 0-4 0,10 0 3 0,-10 0 3 16,11 0-3-16,-11 0 0 0,11 0 1 0,-11 0 2 15,10-4-3-15,-3 3 5 0,-7 1-4 0,10-2-2 16,-10 2-1-16,10-2 2 0,-10 2 0 0,10 0-1 16,-10 0 3-16,10 0-1 0,-10 0-2 0,0 0 0 15,9-1 0-15,-9 1 1 0,0 0 0 0,13 0 0 0,-13 0-1 16,6 1-1-16,-6-1-1 0,0 0 6 0,12 2-3 15,-12-2 2-15,7 1-4 0,-7-1 1 0,0 0-1 16,11 1 4-16,-11-1 2 0,5 3-6 0,-5-3 2 16,0 0 5-16,9 0-1 0,-9 0 6 0,0 0-2 15,9 2 3-15,-9-2 2 0,0 0 3 0,0 0 3 16,0 0 5-16,9 0 0 0,-9 0 6 0,0 0 1 16,0 0 2-16,0 0 1 0,0 0 0 0,0 0 0 15,0 0 2-15,0 0 0 0,0 0-6 0,0 0-1 16,0 0-1-16,9-2-4 0,-9 2-2 0,0 0 6 15,0 0-30-15,0 0-17 0,0 0-27 0,0 0-38 16,0 0-45-16,0 0-56 0,0 0-69 0,0 0-313 16,0 0-612-16,0 0 271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6:18:51.11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0 273 97 0,'0'0'147'0,"0"0"-7"0,0 0-8 0,0 0-5 16,0 0-7-16,0 0-13 0,0 0-1 0,0 0-7 16,0 0-3-16,0 0-6 0,0 0-2 0,0 0-4 15,0 0-6-15,0 0-4 0,0 0-6 0,0 0-4 16,0 0-2-16,0 0-14 0,0 0 13 0,0 0-2 16,0 0-10-16,0 0 12 0,0 0-7 0,0 0-1 15,0 0-3-15,0 0-5 0,0 0-6 0,0 0-2 16,0 0-5-16,0 0-6 0,0 0-1 0,0 0-2 15,0 0-3-15,0 0-1 0,0 0 0 0,14-19-2 16,-11 14-1-16,1-1-4 0,-4 6 0 0,8-11 0 16,-2 3-3-16,-3 4-1 0,4-5 0 0,-1 1-3 15,0 2-2-15,1-2 3 0,-1 1 0 0,0 2-4 16,0-1 2-16,0-1 0 0,1 1 2 0,-2 2-1 16,1-2-4-16,0 2 2 0,0-1-1 0,-3 0-4 0,3 0 2 15,-6 5 1-15,9-6 2 0,-5 3-3 0,-4 3-1 16,7-7 2-16,-7 7-1 0,6-5-4 0,-6 5 5 15,7-3 1-15,-7 3-4 0,0 0 1 0,10-2-2 16,-10 2 1-16,8-1 2 0,-8 1-1 0,0 0 1 16,12 1-3-16,-12-1 4 0,11 0 1 0,-11 0-3 15,10 2-1-15,-4 1-1 0,-6-3 4 0,14 0 1 16,-9 1-1-16,3 2 3 0,0 0-6 0,-8-3-1 16,11 2 3-16,-4 1 0 0,0 0-2 0,0-1 4 15,-1-1-3-15,-6-1 2 0,13 5 1 0,-8-2-3 16,-5-3 3-16,9 5 2 0,-4-3-4 0,0 2-1 15,-5-4 4-15,10 3-2 0,-5-1 7 0,-5-2 0 16,9 4 5-16,-9-4 0 0,8 3 1 0,-3-1-1 16,-5-2 3-16,8 3 2 0,-8-3 0 0,11 2 0 15,-11-2 0-15,10 2-4 0,-5-1 1 0,-5-1 1 16,12 0-2-16,-12 0-3 0,11 0 2 0,-11 0 0 16,12 0 0-16,-12 0-4 0,15-3-1 0,-8 2 1 15,4-2-2-15,-5 2 0 0,1-1-3 0,-7 2 0 0,14-7 3 16,-7 4-3-16,0 0 2 0,-2-2 0 0,3 0-1 15,-3-2 0-15,0 3-1 0,-1 0-1 16,0-4 3-16,1 1-2 0,0 0-2 0,-3-2 2 16,1 2-2-16,-1 0 0 0,1-3 1 0,-2 3 2 0,-1 7 3 15,2-12 0-15,-2 6 1 0,0 6-3 16,1-11 0-16,-1 11 4 0,1-10-1 0,-1 10-4 0,0 0-3 16,0-10-2-16,0 10-8 0,0 0-16 0,0 0-7 15,0 0-18-15,-2-8-5 0,2 8-15 0,0 0-17 16,0 0-19-16,0 0-14 0,0 0-24 0,0 0-21 15,-18 14-21-15,18-14-157 0,-7 8-369 0,2-5 163 16</inkml:trace>
  <inkml:trace contextRef="#ctx0" brushRef="#br0" timeOffset="1246.26">176 463 85 0,'0'0'165'0,"0"0"-13"0,0 0-10 0,-5 3-5 15,5-3-15-15,0 0-1 0,0 0-6 0,0 0-11 16,0 0-5-16,0 0-3 0,0 0-2 0,-9 1-5 15,9-1-2-15,0 0 0 0,0 0-3 0,0 0-5 0,0 0-3 16,0 0 0-16,0 0 0 0,0 0-3 16,0 0 0-16,0 0 0 0,0 0-5 0,0 0-11 15,0 0-1-15,0 0-9 0,0 0 0 0,0 0-10 0,9-19-4 16,-9 19-3-16,5-7 0 0,-1 3-2 0,-1-3-4 16,2 3-4-16,0-1 0 0,0 0-1 15,-1 1-4-15,1-2 1 0,0 3 3 0,-5 3-7 0,9-11 2 16,-5 7-4-16,1 1 0 0,-5 3-3 0,8-7 1 15,-3 4-1-15,-5 3 0 0,9-8 0 0,-6 7-4 16,-3 1 0-16,7-3 0 0,-7 3 0 0,8-3-1 16,-8 3-2-16,7-3 0 0,-7 3 3 0,0 0-2 15,10 0 1-15,-10 0 1 0,0 0-3 0,11 1-2 16,-11-1 3-16,0 0 3 0,11 5-6 0,-11-5 2 16,8 3 0-16,-8-3 1 0,8 2-1 0,-8-2 1 15,8 4-1-15,-4-1-2 0,-4-3 1 0,8 5 0 16,-3-1 3-16,-5-4-2 0,10 2 2 0,-5 0 1 15,-5-2-1-15,9 1-1 0,-4 2 0 0,-5-3 0 16,10 2 2-16,-10-2-3 0,9 3 0 0,-3 0-1 16,-6-3 2-16,8 3 4 0,-8-3-4 0,9 2 3 15,-9-2-6-15,8 1 5 0,-8-1-2 0,10 2-2 16,-10-2 0-16,9 1 2 0,-9-1 0 0,8 0 5 16,-8 0-2-16,0 0 0 0,11 3 1 0,-11-3 2 15,8 0 3-15,-8 0-1 0,0 0-1 0,9 0 0 16,-9 0-2-16,0 0 3 0,0 0-2 0,14 0-2 15,-14 0 3-15,6-3 2 0,-6 3-4 0,0 0 1 0,13 3 0 16,-13-3-1-16,10-3 2 0,-10 3-2 16,9 0 2-16,-9 0 1 0,9-3 1 0,-9 3-1 0,12-5 2 15,-7 3 1-15,-5 2 0 0,8-4 5 0,-8 4-1 16,11-6-2-16,-7 4-1 0,-4 2 3 0,8-7-3 16,-6 2 0-16,-2 5-1 0,8-5 2 15,-3 2-4-15,-1-1 1 0,-4 4-2 0,5-11 1 0,-3 5-2 16,-2 6-2-16,4-8 2 0,-4 8-2 0,5-9-1 15,-5 9 6-15,3-7 0 0,-3 7 1 0,1-8 0 16,-1 8 1-16,4-4-7 0,-4 4 4 0,0 0-4 16,2-6 2-16,-2 6 0 0,0 0-3 0,0 0-4 15,0 0 0-15,0 0 4 0,0 0-4 0,4-7-3 16,-4 7-4-16,0 0-5 0,0 0-3 0,0 0-10 16,0 0-5-16,0 0-14 0,0 0-10 0,0 0-8 15,2-6-15-15,-2 6-18 0,0 0-18 0,0 0-15 16,0 0-22-16,0 0-14 0,3-8-26 0,-3 8-38 15,0 0-132-15,0 0-388 0,0 0 172 0</inkml:trace>
  <inkml:trace contextRef="#ctx0" brushRef="#br0" timeOffset="3929.01">1587-27 161 0,'0'0'159'0,"4"-7"-9"0,-4 7-12 15,0 0-8-15,0 0-2 0,0 0-2 0,0 0-13 0,0 0-7 16,0 0-7-16,-6-14-4 0,6 14-17 0,0 0 4 15,-3-8-5-15,3 8-1 0,0 0-7 0,0-10-6 16,0 10-3-16,-4-7-6 0,4 7-4 0,0 0-6 16,-3-11-8-16,3 11 0 0,-3-5 0 0,3 5-5 15,-4-7 2-15,4 7-7 0,-4-8-3 0,4 8-2 16,-4-6 0-16,4 6 2 0,-9-5-5 0,5 2 1 16,4 3-1-16,-7-6 1 0,7 6 3 0,-9-6 7 15,1 4-6-15,8 2 1 0,-12-4-5 0,6 2 3 16,-4 1-3-16,10 1 3 0,-14-1-1 0,5-2-2 15,-1 3-2-15,10 0 3 0,-19-2-2 0,8 2-3 0,2 0 0 16,1 2-2-16,8-2 0 0,-15 0 0 16,9 1-1-16,-3 2-1 0,1-3-3 0,2 3 1 0,-3 1-2 15,9-4-1-15,-11 3 0 0,6-2 1 0,5-1-3 16,-12 6 0-16,6-2 1 0,1-1 0 16,5-3-2-16,-8 5 1 0,3-1 1 0,5-4 3 15,-9 8 0-15,5-5 2 0,4-3-3 0,-5 9 7 0,1-7 0 16,4-2 4-16,-6 11-5 0,1-6-1 0,1-1 2 15,0 2-2-15,0 0 4 0,2 1-4 0,-2-2 1 16,0 1 5-16,-1 1-9 0,1-1 1 0,0 1-2 16,2-2 4-16,-1 3-1 0,0 0-6 0,1-4 2 15,2-4 3-15,-4 14-5 0,0-7-4 0,4 1 2 16,-2-2 4-16,2-6-1 0,-1 13-1 0,1-7 1 16,0-6 0-16,0 14 0 0,1-7 0 0,0 1-3 15,-1-8 2-15,1 11 0 0,2-4-1 0,-2 1 2 16,-1-8-1-16,4 10 0 0,-3-3 3 0,2-2-1 15,-3-5-1-15,4 13 0 0,-2-6 1 0,1-2-4 0,3 2 3 16,-2-3 0-16,-4-4 0 0,8 10 1 16,-6-5 1-16,2 1 0 0,0-2-1 0,-2 0-2 15,5 1-2-15,-4 0-2 0,1-2 5 0,1 1-2 0,-1 1 0 16,2-2-4-16,-3 2 3 0,-3-5 3 0,9 7-1 16,-4-2-5-16,-1-3 3 0,1 4 0 15,-5-6 2-15,10 8-3 0,-4-5-1 0,-1-1 2 16,-5-2-1-16,7 6-1 0,0-2 3 0,-2-1 0 0,-5-3-1 15,10 4-2-15,-3-1 2 0,0-1-2 0,1 1 2 16,-3-1-1-16,-5-2-1 0,14 3 4 0,-7-2-4 16,-7-1 2-16,13 1 0 0,-3-1 0 0,-2 0 0 15,2-2-3-15,-10 2 3 0,17-3-1 0,-9 3 0 16,-8 0 1-16,14-3 3 0,-5 1-3 0,-3 1 0 16,3-3-3-16,-4 1 3 0,-5 3-1 0,6-5 1 15,-6 5 0-15,7-7-3 0,-5 4 0 0,-2 3 4 16,7-4 0-16,-7 4-4 0,3-7 9 0,-3 7-9 15,0 0 3-15,3-7-3 0,-3 7 2 0,0 0-2 16,0 0-4-16,0 0-7 0,0 0-15 0,0 0-17 0,0 0-22 16,0 0-14-16,0 0-25 0,-13-5-31 15,13 5-29-15,0 0-38 0,0 0-38 0,0 0-155 16,0 0-427-16,0 0 189 0</inkml:trace>
  <inkml:trace contextRef="#ctx0" brushRef="#br0" timeOffset="4315.32">1832 248 181 0,'0'0'199'0,"0"0"-15"0,0 0-9 16,6 3-11-16,-6-3-12 0,0 0-12 0,8 3-8 15,-8-3-8-15,0 0-7 0,9 0-7 0,-9 0-5 16,0 0-1-16,0 0 0 0,0 0-3 0,0 0-3 16,0 0 3-16,11-3-3 0,-11 3-1 0,0 0-1 15,0 0-4-15,0 0 4 0,4-7-9 0,-4 7-8 16,0 0-1-16,0 0-14 0,0 0-1 0,0 0-9 15,0 0-7-15,0 0-3 0,0 0-5 0,-14-9-6 16,14 9-3-16,0 0-2 0,0 0-1 0,-16 4-18 16,16-4-19-16,0 0-15 0,-9 5-17 0,9-5-25 15,-9 4-24-15,9-4-27 0,-5 3-31 0,5-3-26 16,-7 4-31-16,7-4-29 0,0 0-154 0,-6 4-422 16,6-4 186-16</inkml:trace>
  <inkml:trace contextRef="#ctx0" brushRef="#br0" timeOffset="5327.64">2119 84 8 0,'0'0'190'0,"1"-8"-8"0,-1 8-16 0,0 0-9 15,0 0-8-15,0 0-12 0,0 0-2 0,0 0-10 16,0 0-6-16,0 0-12 0,0 0-1 0,0 0-1 16,14 15-5-16,-14-15 1 0,4 7-9 0,-4-7 1 15,4 6-3-15,-1-2-6 0,-3-4 1 0,4 12 1 16,0-7-3-16,0 1-7 0,-1 0-6 0,-1 2-4 16,0-3-2-16,0 3-4 0,1 0-2 0,1 0-12 0,-3-1-4 15,2 0 2-15,-1 0-4 0,3 1-4 16,-4-3 1-16,2 4-3 0,-3-9-2 0,5 10-3 0,-2-5-4 15,-1 0-1-15,1 1 2 0,-1 0-5 16,-2-6 2-16,5 10-6 0,-2-4 0 0,-1-2-2 0,-2-4-2 16,4 6-4-16,-4-6 3 0,4 8-6 0,-4-8 0 15,3 4 3-15,-3-4 0 0,0 0-4 16,0 0 1-16,4 6 3 0,-4-6 2 0,0 0-3 0,0 0 2 16,0 0 8-16,0 0-2 0,0 0 5 0,0 0-1 15,0 0-6-15,0 0 0 0,0 0 5 0,0 0-9 16,0 0 0-16,0 0-4 0,0 0 0 0,-3-23-1 15,3 23 3-15,1-12-2 0,1 5 7 0,0-2-9 16,0 2-1-16,-2 7-2 0,7-15 1 0,-4 5-2 16,-1 0 1-16,2 3 0 0,1-1 2 0,-4 0-2 15,7 0 1-15,-4 1-3 0,0 0 0 0,0 1 2 16,-1-1 0-16,1 2-4 0,0-2 6 0,1 2-3 16,-2 0 1-16,0-2-3 0,-3 7 2 0,8-9 6 15,-4 5-6-15,-1-2 1 0,-3 6-4 0,8-7 3 0,-4 2-5 16,-4 5 4-16,7-8 1 0,-3 7 2 15,-4 1-4-15,7-6 4 0,-7 6-3 0,6-8 1 16,-6 8-1-16,8-5 1 0,-4 3 0 0,-4 2 0 16,8-5-3-16,-8 5 1 0,7-4 0 0,-2 1 0 15,-5 3-2-15,9-1 3 0,-9 1 0 0,12-4-1 16,-12 4-1-16,10-3 2 0,-3 3-1 0,-7 0 0 16,10-1 2-16,-10 1-4 0,10 1 3 0,-10-1 3 15,12 0-1-15,-12 0-5 0,11 0 4 0,-11 0-3 0,10 3 2 16,-10-3 1-16,7 4-1 0,-7-4-1 15,8 4 1-15,-4-1 4 0,-4-3-2 0,9 5 3 0,-9-5 7 16,7 6-6-16,-4-3 5 0,1 2 1 0,-4-5 9 16,5 9-8-16,-2-3 10 0,-3-6 2 0,1 11 2 15,2-5-4-15,-2 1 6 0,-1-7 0 0,3 13-2 16,-2-4 5-16,-1-1-3 0,0 0-1 0,1-1 6 16,-1 3-4-16,1-2 3 0,-1 0-1 0,0 0-2 15,2 2 4-15,1-3-3 0,3 3-7 0,-5-2-5 0,0-1 6 16,0 0 1-16,3 2-4 0,-1 1-4 15,-1-3 0-15,2 1 3 0,0-1-2 0,0 0 1 16,1 0 1-16,0-1-5 0,2 1-9 0,0-1 1 16,-1 0-18-16,0-1-18 0,1-1-30 0,1-1-18 0,-3 1-35 15,0-1-34-15,2 0-50 0,-7-3-65 16,11 4-83-16,-11-4-198 0,9 0-586 0,-9 0 259 16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6:03:03.44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F212CDF-634F-41DB-A844-05F40C86460E}" emma:medium="tactile" emma:mode="ink">
          <msink:context xmlns:msink="http://schemas.microsoft.com/ink/2010/main" type="inkDrawing" rotatedBoundingBox="4594,6263 4617,7652 4326,7657 4304,6267" semanticType="callout" shapeName="Other">
            <msink:sourceLink direction="with" ref="{034DCD61-5970-4F9A-A11B-41A4C53E643F}"/>
          </msink:context>
        </emma:interpretation>
      </emma:emma>
    </inkml:annotationXML>
    <inkml:trace contextRef="#ctx0" brushRef="#br0">168 0 93 0,'0'0'129'0,"0"0"-14"0,0 0-10 16,0 0-10-16,0 0-5 0,0 0 2 0,0 0-7 15,0 0-5-15,0 0-10 0,0 0 0 0,0 0-8 16,0 0-7-16,0 0-7 0,0 0-1 0,0 0-7 16,0 0-6-16,0 0-2 0,0 0-9 0,0 0 2 15,0 0-3-15,0 0-1 0,0 0-6 0,0 0 2 16,0 0-1-16,0 0 2 0,0 0-8 0,-21 11 1 15,21-11-4-15,0 0 3 0,-8 3-5 0,8-3 1 16,0 0-17-16,-8 2 17 0,8-2 2 0,-6 3-3 16,6-3-2-16,-5 4-1 0,5-4 4 0,-4 5-13 15,4-5 14-15,-6 4 5 0,6-4-1 0,-5 3-5 16,5-3 4-16,-6 5 1 0,6-5-4 0,0 0 2 16,-7 5-4-16,7-5 2 0,-5 6-3 0,5-6 5 0,-4 5-1 15,4-5-2-15,-4 4-1 0,4-4 1 16,-4 5-5-16,4-5 6 0,-6 4-5 0,6-4 7 15,0 0-6-15,-4 8 6 0,4-8-4 0,-4 5-10 0,4-5 13 16,0 0 1-16,-3 5-3 0,3-5-1 0,0 0 0 16,0 0 4-16,0 0-3 0,-4 7 1 15,4-7-3-15,0 0 0 0,0 0 1 0,-2 7 0 0,2-7 1 16,0 0-3-16,0 0 2 0,0 10-2 0,0-10 0 16,0 0 5-16,0 0-1 0,0 7-5 0,0-7 7 15,0 0-4-15,3 7 4 0,-3-7-3 0,0 0 5 16,3 8-1-16,-3-8-5 0,0 0-1 0,1 7-2 15,-1-7 3-15,2 6 1 0,-2-6-5 0,0 0 5 16,3 8 0-16,-3-8-4 0,0 0 4 0,4 8-4 16,-4-8 2-16,1 6-2 0,-1-6 2 0,3 6 1 15,-3-6 1-15,3 6-6 0,-3-6 5 0,3 7-4 16,-3-7 3-16,4 6-1 0,-4-6 0 0,2 8 0 16,-2-8-1-16,5 5-2 0,-5-5 0 0,0 6 5 0,0-6-4 15,4 8-4-15,-4-8 3 0,2 5-2 16,-2-5 4-16,2 6-4 0,-2-6 5 0,5 8 0 15,-5-8 0-15,0 7-5 0,0-7 6 0,5 5-3 0,-5-5-5 16,4 8 8-16,-4-8 0 0,3 8-3 0,-3-8 3 16,4 5-3-16,-4-5 4 0,2 8-4 0,-2-8 1 15,4 6-3-15,-4-6 4 0,3 5 1 0,-3-5-1 16,2 9 0-16,-2-9 1 0,4 7 1 0,-4-7-1 16,1 8 1-16,-1-8 0 0,3 8 0 0,-3-8 2 15,1 8 3-15,-1-8-11 0,1 6 13 0,-1-6-9 16,3 8 0-16,-3-8 4 0,1 6 0 0,-1-6-5 15,0 0 1-15,1 11 0 0,1-7-1 0,-2-4 0 16,1 9-8-16,-1-9 6 0,0 8 4 0,0-8 5 16,0 9 2-16,0-9-1 0,0 0 2 0,-1 12-2 15,1-12-2-15,0 8-2 0,0-8-1 0,0 7 0 16,0-7 4-16,-2 10-5 0,2-10 2 0,0 9 3 0,0-9-4 16,-1 10 3-16,1-10-1 0,-1 10 1 15,0-4 4-15,1-6-4 0,-2 10 4 0,2-10-5 16,-1 10 4-16,1-10-2 0,-3 8 2 0,1-3 0 0,2-5 1 15,-4 11 0-15,4-11 1 0,-4 11-5 0,2-7 5 16,2-4-1-16,-4 11 0 0,3-6-2 0,1-5 2 16,-2 12 1-16,-2-8-1 0,4-4-6 0,-3 12 1 15,0-7 2-15,3-5-2 0,-1 12-5 0,-2-7 6 16,3-5-3-16,-3 12 3 0,0-7-3 0,3-5 0 16,-4 12 0-16,4-12-3 0,-3 8 5 0,0-4-4 15,3-4 4-15,-3 10 3 0,3-10 0 0,-4 10 0 16,2-6 3-16,2-4-4 0,-5 8 3 0,5-8 1 15,-4 7-1-15,4-7-2 0,-4 7-1 0,4-7-2 16,0 0 4-16,-5 8-2 0,5-8-6 0,-4 5 7 16,4-5-7-16,0 0 3 0,-8 5 2 0,8-5 0 15,-3 4-4-15,3-4 4 0,-6 6 0 0,6-6-2 16,-6 4-3-16,6-4 2 0,-8 3 0 0,8-3-1 16,-5 4-5-16,5-4 4 0,-5 3-1 0,5-3 5 0,-5 4-6 15,5-4-4-15,0 0 2 0,-5 4 1 16,5-4 1-16,0 0-2 0,0 0-2 0,-4 5 3 0,4-5-3 15,0 0 5-15,0 0-3 0,0 0-2 0,0 0 3 16,0 0 0-16,0 0 1 0,0 0 4 16,0 0-4-16,0 0 3 0,10 7 4 0,-10-7 1 0,0 0 5 15,14-2-1-15,-14 2-1 0,11 2 6 0,-11-2-2 16,12 0-3-16,-12 0-3 0,13-2 1 0,-13 2 1 16,9 0-1-16,-9 0-4 0,10 0-1 0,-10 0 0 15,10 0 1-15,-10 0-2 0,0 0-2 0,10 3-2 16,-10-3 1-16,6 2 0 0,-6-2-2 0,5 4-4 15,-5-4 7-15,0 0-5 0,4 7 6 0,-4-7-4 16,0 0 2-16,2 5 2 0,-2-5-2 0,2 7-3 16,-2-7 0-16,1 10 4 0,-1-10-1 0,0 7-3 15,0-7 3-15,0 8-1 0,0-8-3 0,-3 12 3 0,3-12-1 16,0 9 0-16,0-9 1 0,0 12-1 0,0-12 2 16,0 10-3-16,0-10 3 0,-2 12-1 0,2-4 0 15,0-8-2-15,-3 12-1 0,3-5 0 16,0-7 5-16,-2 11-7 0,2-5 7 0,0-6-2 0,-3 14 0 15,3-14-1-15,-4 12 3 0,4-6 0 0,-2 1 2 16,2-7-4-16,-3 12 2 0,2-7-2 0,0 3 4 16,1-8-1-16,-3 13 0 0,0-6 3 0,3-1 0 15,0-6-1-15,-5 15 2 0,3-10-4 0,-1 2 3 16,2 2-5-16,0 1 5 0,-3-3 0 0,4-7-2 16,-4 11-1-16,2-4 0 0,0 2 1 0,1-2-2 15,-2 1 0-15,1-1 0 0,-1 0-2 0,1 0 3 16,2 1-1-16,-3 2-4 0,3-3 3 0,-5 0 0 15,4 0 2-15,-2 0 1 0,2 1 1 0,1-8-5 0,-4 14 2 16,4-9-4-16,0-5 3 0,-4 12 1 16,4-5-2-16,0-7 0 0,-1 13-1 0,1-13 1 15,0 10-1-15,-1-3 1 0,1-7-4 0,1 9 7 0,-1-9-1 16,-1 11 0-16,1-11 0 0,1 12-3 0,-1-12 3 16,1 9 0-16,-1-4 0 0,0-5 0 0,2 11-1 15,-2-11-2-15,0 9 1 0,0-9 1 0,2 9-1 16,-2-9 4-16,1 7-3 0,-1-7-2 0,4 7 0 15,-1-4 3-15,-3-3-1 0,6 9 3 0,-6-9-1 16,4 6-1-16,-4-6 2 0,5 6-2 0,-5-6-2 16,5 6 3-16,-5-6-4 0,5 5 4 0,-5-5-1 15,8 5 8-15,-8-5-1 0,5 5 0 0,-5-5-2 16,6 2-1-16,-6-2 5 0,7 2-2 0,-7-2-5 16,9 3 5-16,-9-3-4 0,11 0 3 0,-11 0-6 15,8 3 8-15,-8-3-5 0,10 0 0 0,-10 0 1 16,9 1 1-16,-9-1-3 0,9 1-3 0,-9-1 1 15,10 4 3-15,-10-4-6 0,10 1 3 0,-10-1 0 0,9 2-1 16,-2 0 0-16,-7-2 3 0,11 2 0 16,-6-1-2-16,4-1 0 0,-9 0 2 0,12 2 2 15,-6-1 4-15,-6-1-5 0,12 2 4 0,-7 0-2 0,-5-2 4 16,10 1-5-16,-10-1 5 0,10 3-1 0,-10-3 0 16,8 1-2-16,-8-1 3 0,0 0-1 0,9 0 0 15,-9 0-4-15,0 0 3 0,0 0 2 0,0 0 4 16,10 1-2-16,-10-1 1 0,0 0 1 0,0 0 6 15,0 0-1-15,0 0-9 0,0 0 11 0,0 0 1 16,0 0-5-16,0 0 6 0,0 0-6 0,6 1 1 16,-6-1-1-16,0 0-5 0,0 0-2 0,0 0 4 15,0 0-6-15,0 0-15 0,0 0-20 0,0 0-17 16,0 0-29-16,0 0-35 0,0 0-36 0,0 0-49 16,0 0-38-16,-25-7-277 0,25 7-546 0,-12-5 242 15</inkml:trace>
  </inkml:traceGroup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2:36.35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662 31 27,'10'-2'211,"-4"0"4,-1-3 2,3-1-3,1 0-3,0-3-10,1 0-10,0-1-13,2-5-8,3-1-13,-1-1-9,0-2-9,6-4-11,-3-3-12,-1 2-4,0-2-14,3-3-4,-6-5-2,3 6-9,1-1-7,-5-6-2,0 4-8,-1-2-8,-3-1-3,1 0-8,-4-2-7,0 1-1,2-2-7,-4 2 2,1-2 4,0 4-2,-4-1 4,0 10 0,-2 1 12,0 3 5,0 4 0,-3-2 10,1 3 0,-3 5-6,2-1 10,-5 4-10,2 1-4,0 4-3,-5 5-11,4 3-3,-5 8 5,-6 10 6,6 4 13,-3 5 1,2 5 6,2 2 12,1 1 4,-2 16 2,3 6 2,2-6 2,2 2-8,2 2-8,-2 4-4,3 0 0,0-6-8,4 2-7,0-2-6,0-13-6,2 13-7,0-13 0,2-4-3,-3 1-6,3 0-6,-2-3-18,3-2-23,0-2-30,-1-6-33,-1-5-37,1-3-48,1 0-33,-1-7-40,0-3-45,0 0-51,1-6-45,2-3-279,-1-1-714,1-4 316</inkml:trace>
  <inkml:trace contextRef="#ctx0" brushRef="#br0" timeOffset="560.74">1119 89 205,'-3'-11'270,"2"7"9,-4-5 7,1 3-9,-1 1-18,2 5-22,3 0-12,-14 0-23,7 2 0,-2 4-13,0 6-10,1-3-11,1 5-16,0 0-8,2 1-19,1-2-16,4 4 4,0-1-20,4 2-14,0-3-7,-2-2-7,4 1-2,0-2-11,-1-1-2,4-1-8,-1-4 2,-3 2-7,2-2 0,-1-3-15,2-3 4,0 0 2,-8 0 2,13-9-5,-9 1-8,3-2-5,3 0 7,3-5-5,-4-4-1,-2 5 5,-1-5-6,3-3 5,-3-1 2,-1 1-8,0 0 8,-2 3-12,0-3 13,-2 9 19,2 1 10,-1-1 12,-2 6 3,0 2-5,0-1 5,0 2-9,0 4-5,0 0 0,0 0 6,0 21 5,0-5-3,2 6 2,-1 1-2,1 0 2,1 12 1,-2 0 2,1 5-3,1-1 11,-3 5 4,2-1-5,-2 2-1,-2 0-3,2 17-1,-3-2-3,-1-2-3,0-14-3,-4 17 1,-4 1-4,-4-7-6,4 2-3,3-14-3,-2-6-6,0 5-2,2-4-4,3-5-2,-4 1-1,1-10-4,1-5-2,2 2 0,1-6-3,-2-3 5,3 1-4,-4-3-1,1-4-3,1 0-2,-4-3 3,2-5-6,0 0-3,-3-7-1,-4-6-5,3-3-8,1-3-5,-1-10-15,1 0-6,0-4-10,4-2-1,3 3-6,0-4-10,4-4-5,4 3-16,0 2-6,1-1-20,3 4-22,1-2-31,4 3-21,0 0-22,0 2-23,1 2-35,3 2-45,-2 0-39,3 0-23,-1-1-294,-1 11-719,2-9 318</inkml:trace>
  <inkml:trace contextRef="#ctx0" brushRef="#br0" timeOffset="923.23">1504 13 268,'0'-3'271,"0"3"-16,-6-4-11,6 4-13,0 0-14,-13 13-7,6-1-6,-2 4-8,3 4-6,-4 0-13,3 4-12,2 0-9,0-2-1,-1 2-8,5 1-7,0-4-8,3 0-19,2-2 6,1 3-7,3-3-15,1-2-1,3-1-10,1-1-8,4-7-7,-3 2 1,2-5 0,2-1-13,-1-4 0,0-3-4,1-3-2,-5-1 6,1-4-3,0-5 4,0-2-1,-6-1 4,3-2 1,-1-8 5,-2-1 0,-7 7 3,2-2 1,-3 1-7,-3-7 0,-3 8-7,0 0 3,-4 3-3,1-1 1,-3 4 0,-2 5-6,-1-2-3,0 6-8,-2-1-5,1 7-5,-4 1-2,7-2-6,3 3-5,-3 0-24,1 0-34,4 0-37,2 4-51,1-2-43,1 4-44,1-2-43,3 3-49,0 1-58,4 3-67,4-1-219,1 0-703,1-2 311</inkml:trace>
  <inkml:trace contextRef="#ctx0" brushRef="#br0" timeOffset="1240.34">1939 46 26,'0'0'285,"8"2"-19,-8 3 2,4-2 2,-4 5 3,2 5 3,-4 1-19,-1-1 3,2 9-9,-3-1-14,0 0-9,-1 4-8,1-3-9,-1-1-6,1 2-7,-1-3-16,0 1-8,0-6-13,3-1-13,1-3-11,0-1-9,1-4-13,-2-1 5,1-2 7,-1 1 0,2-4-1,0 0-10,0 0-7,5-16-8,-3 1-7,2-6-7,-1 0-5,6-7-7,1-3-6,-1-4-7,3 6-6,2-5-6,-1 0-8,7 3 0,-7-5-7,2 11-4,-5 5-5,3-1-2,-5 0-1,4 2-6,-1 1-17,2 4-22,-1-3-46,0 0-42,1 5-52,0 1-49,-4 1-32,3 0-50,3 5-45,-7-1-37,4 3-16,-1 0-310,0 0-760,-2 3 337</inkml:trace>
  <inkml:trace contextRef="#ctx0" brushRef="#br0" timeOffset="1410.3">2291-155 229,'0'8'115,"3"-1"23,-1-2 20,-1 3 3,-1 3 15,0-5 27,2 10 18,-2-3 13,0 2 3,1-1 10,0 5-5,1-3 4,-2 5-8,1-3 0,0 6-10,-1-2-21,0 1-14,-1-2-18,1-2-15,0 3-10,0-1-20,0-1-17,0-5-9,1-1-16,-1-1-19,-1-1-44,2-2-54,-1-1-68,1-5-56,-1 3-61,0-7-65,3 1-55,-3-1-270,0 0-653,4-20 289</inkml:trace>
  <inkml:trace contextRef="#ctx0" brushRef="#br0" timeOffset="2056.75">2415 98 143,'0'0'332,"0"0"-25,0 0-8,0 0 5,0 0 20,22-11-3,-7 2-6,2 5-21,3-5-14,6-2-9,3-1-22,2 1-22,1 2-25,-3 0-24,-1-3-4,0 3-24,0-4-18,0 1-13,-1 1-26,-9 3-52,6-6-70,-6 0-82,-1 3-75,-5 1-82,5-5-80,-4-2-288,2 1-688,-5-3 304</inkml:trace>
  <inkml:trace contextRef="#ctx0" brushRef="#br0" timeOffset="1595.99">2489-690 101,'-1'-24'437,"2"-1"-24,-1 5-23,0-5-17,0 6-23,3-1-30,-2-1-30,-1 6-28,4 1-25,0-3-26,-3 5-19,5-1-21,-1 2-20,-1 2-29,-1 5-65,0-5-54,5 3-61,-3 2-53,-1 3-71,4 1-64,-8 0-78,10 1-203,-7 3-570,1-2 252</inkml:trace>
  <inkml:trace contextRef="#ctx0" brushRef="#br0" timeOffset="1862.63">2702-1021 224,'4'7'280,"-1"-1"7,-3 7 16,0 9 8,0 3 2,0 8 5,-2 9-1,1 15-1,-3 6 1,-1 3-5,-1-2-4,-1 3-8,-2 7-7,0-10-11,-3-4-17,5 10-14,1-8-19,3-1-23,-3-2-23,1-11-19,5-6-16,-1 3-9,-3-1-18,0-3-9,2-2-15,-1-2-8,-1-2-13,2-8-9,0-3-14,1-2-32,1-7-33,0 0-36,1-3-48,1-2-40,-2-4-51,2-1-54,-2-5-55,0 0-73,0 0-78,0 0-380,-8-27-892,3 6 395</inkml:trace>
  <inkml:trace contextRef="#ctx0" brushRef="#br0" timeOffset="2522.98">3215-749 244,'0'0'305,"0"0"8,-9 15 14,3-5 9,0 5 14,2 3 4,-2 13-9,-1 2 8,-2 4 5,5 6 1,-6 1-1,-1 14-8,3 2-8,-4 1-16,4 3-6,-3-2-13,1-1-18,1 0-21,0-2-19,-3-2-24,2 0-21,3-15-19,-4-3-9,2 1-26,3-1-14,-1-4-11,-1-2-11,3-8-12,1-4-13,-1 0-6,1-8-16,0-1-2,4-4-48,-1-2-17,1-2 0,1-1 0,-1-3 0,0 0 0,11-13 0,0-4 0,-2-5 0,6-8 0,0-10 0,5 6 0,-1-6 0,7-13-65,-7 15 6,2 4-1,1-3 5,-4 5 10,3 4 2,-1 2 6,-6 9 1,1 2 7,-2 4-4,-4 2 2,1 7 10,-4-2-3,3 4 10,-9 0-1,14 4 1,-9 6 1,2-2 0,-3 7 6,1 4 4,-2 2 4,-1 0 4,2 5 5,-3-3 5,1 5 0,0 3 6,-2-5 3,0-1-5,0-3-14,1-1-5,1 0 6,1-2-4,-2-3-23,1-5-36,1 1-56,-2 1-68,2-6-70,1-2-63,0 0-63,1-4-74,-5-1-64,13-6-389,-4-3-977,0 1 433</inkml:trace>
  <inkml:trace contextRef="#ctx0" brushRef="#br0" timeOffset="3031.25">3718-5 84,'6'-5'378,"-4"3"-39,-2 2-9,0 0 14,0 0 28,15 7 13,-13 2 4,0-3 1,1 9-5,-2 0-7,-1-1-12,2 9-12,-2-3-17,0 0-11,0 1-24,2-3-17,-2-2-15,-2-1-17,2-1-19,2 2-21,-4-3-16,4-7-26,-1 3-17,1-1-24,-1-3 0,-1-5-14,0 9-13,0-9-13,3 6-14,-3-6-34,0 0-28,0 0-28,12-16-23,-7 10-19,0-9-7,3 2-23,2-5-12,2-3-16,-1-6-15,3 1-15,0-4-1,0 2 6,-2-2 12,3 6 13,-3 5 10,0 3 11,-3 5 8,0-1 16,0 6 10,0-1 24,-2 9 28,-1-1 27,-1 3 27,-1-1 8,-1 6 12,2 3 8,0 1-4,-4-1 3,7 9 3,-7-6-5,2 4 4,1-4-12,-4-2 4,5 1-4,-5-1-4,3-4-1,1-1-9,-2 0 5,1-2-11,1 0 6,2-4-11,2-2-5,-8 0-1,18-6-1,-8 1-8,1-2 1,6-5-10,-3-1-2,3-2 2,-2-2 14,6-1-17,5-1-1,-10 7 1,2-2-6,5-3-2,-5 7 0,0 1 5,-1 3-3,-7 3-6,6 3 3,-6 3-1,3 3-1,-4-2 4,-2 7 1,5 4-10,-8 1 7,4 1-1,1 3 3,-1 2-5,2-1-15,-4 4-30,1-2-28,1-2-40,1 2-43,2 5-51,2-9-55,0 2-94,6 3-119,-3-9-528,8 1-1084,3-5 480</inkml:trace>
  <inkml:trace contextRef="#ctx0" brushRef="#br0" timeOffset="-402.73">0 184 133,'0'0'235,"2"-6"-4,-2 6-5,5-10-8,-1 8-5,0-2-9,1-1-8,1 1-12,3-1-11,2-1-16,-1 0-6,6-4-15,3 4-10,-3-3-18,11-4-6,-10 4-14,12-3-2,-2-3-14,-3 7-4,-3 1-12,6-3-20,2 4-34,-2 0-42,-2 0-54,2-4-54,-8 7-57,2 1-248,-4-2-490,1 2 217</inkml:trace>
  <inkml:trace contextRef="#ctx0" brushRef="#br0" timeOffset="-662.79">125-80 206,'0'0'268,"0"0"0,4-5-6,-4 5-13,0 0-11,0 0-17,0 0-11,0 0-18,0 0-11,0 0-13,0 0 1,5 8-5,-3-4 8,-2 0-7,0 2-8,2 2-1,-2 4-4,0 1-9,0 0-4,-2 5-10,0 3 0,1-1-13,-3 5-3,2 1-5,-4 5-14,1 1-5,0-1-7,-3 2-11,0-2-10,4 0 0,-5-7-9,4-2-3,-2 0-4,1-1-7,2-7-4,0-1-1,-1-3-4,2-1-5,2-1 2,0-2-2,2-2-2,-2-1 0,1-3 0,0 0-2,0 0-4,0-21-7,1 2 4,1-6 1,5-12-5,-3 1-3,1-7-1,2-15 2,-1 16-3,7-18-1,-5 16 6,6-19-12,0 4 3,2 0-2,0 1 1,2 3 0,1 0-5,3 3 2,-5 13 4,1 2-11,3-4 12,-4 5-5,4 0 7,-1 2-10,-1 6 8,-2 4-5,-5 3 4,-1 5-6,-2 4 1,-4 3 0,0 0 6,0 3-7,-1 1-8,2 5 12,-6 0-5,9 8 4,-5 4 2,2 5 2,-1 4 1,0 14 0,1-1 3,-4 4-3,1 5 2,-1-1-2,2 15 5,-1-11-3,-3 14 1,0 0 6,0 0-1,-3 0 1,3-12 0,-1 10-2,-2-15-3,6-1 9,-3 4-8,-3-3-2,2-1 3,1-4-4,0-2-3,0-2-14,0-4-23,1-8-38,-1-1-32,3-5-30,-3-1-31,4-3-34,-4-3-43,0 0-39,4-2-44,-4-2-17,0-3-254,0-2-646,0 0 286</inkml:trace>
  <inkml:trace contextRef="#ctx0" brushRef="#br0" timeOffset="4594.35">5954 547 195,'-2'5'237,"0"1"9,1-1-2,1-5-2,1 6-1,-1-6-2,5 3 3,1-3-1,-6 0-1,18-5 0,-5 5-17,6-6-16,0-2-9,9 1-15,-8 0-19,7-2-17,-8 4-18,7-5-2,-1 0-15,1 2-8,0 1-19,1-1-6,-1 4-10,4-4-6,-1 2-5,-3-1-21,8-1-44,-4 2-39,0-4-47,-1 3-45,-2 1-47,3-4-58,-3 0-66,-8 3-287,0-3-645,-3 0 286</inkml:trace>
  <inkml:trace contextRef="#ctx0" brushRef="#br0" timeOffset="4115.33">6139 84 115,'-2'-6'301,"0"4"3,2 2 5,0-11 2,-2 6-8,2 5-8,-2-6-12,2 6-17,-2-6-5,2 6-21,-3-2-27,3 2-12,0 0-16,0 0-19,0 0-8,0 0-12,-6 18-11,2-8-8,4 3-11,-3 1-16,3 3-5,-4 3-7,0-1-11,4 2-4,-2-5-10,0 2-2,-2 0-9,4-4-8,0-1-1,0 0-7,0 0-6,-1-4 0,1-3-2,0 0-1,0 0-5,0-6-5,-2 5 6,2-5-5,0 0 1,0 0-5,-2-21 2,4 0-7,0-1-2,3-14-6,-1-1-1,4-2 3,-1-5-1,2-14-6,3 19 0,0-3-1,-2-1 5,-1 2 0,0 5 2,3 2-4,-2 3 2,-2 0-2,-1 9-2,2 0 3,1 2 0,-6 6 2,5 3 0,-1-4-11,-1 3 14,2 1-3,1-2-2,7 3 7,-5-1-5,4 3 0,1-2 2,-2 1-7,3 3 3,2 0 4,-1 1-4,8 2-1,-6 0 0,3 0 5,-2 1-4,-2 2-1,1-3-1,-1 2-6,-2 2-21,-5-1-33,0 0-40,-1 3-52,-2-6-42,-3 6-55,-2-1-57,-3-1-63,-2-1-282,0 0-707,-11 12 313</inkml:trace>
  <inkml:trace contextRef="#ctx0" brushRef="#br0" timeOffset="4331.3">6135 40 4,'7'2'246,"4"-1"16,-1 2 9,4-6-3,3 1-17,0 1-7,3-6-11,0 3-25,4-3-14,3 1-17,-2 2-18,4-4-13,-12 2-17,9-2-14,-1 0-10,-6 3-6,1 1-14,-3 1-17,1-3-35,-2 4-41,-3 1-41,-1-3-53,-4 3-55,2 1-55,-5-1-60,-5 1-145,0 0-450,0 0 199</inkml:trace>
  <inkml:trace contextRef="#ctx0" brushRef="#br0" timeOffset="5195.6">7108-57 86,'4'-3'265,"1"-1"6,1-1 2,0 3-2,-5-2-5,-1 4-10,0 0-2,0 0-5,0 0 1,8 6-3,-8 0 6,-6 0-1,3 6-7,-6 0-9,0 4-22,-1 2-10,-1 1-22,-2 1-15,1-1-13,-6 6-17,2 3-12,-2-2-16,0-2-7,4 3-18,-4-1 3,7-3-16,-4 3-9,2-5-16,0-3-21,-1 1-38,5-4-33,3-2-30,-1-1-34,1-1-37,2-5-36,2 1-32,-2-1-39,1-3-40,3-3-36,0 0-300,-5-12-681,6 0 301</inkml:trace>
  <inkml:trace contextRef="#ctx0" brushRef="#br0" timeOffset="5411.35">6895-94 201,'0'-6'291,"-1"-1"-4,1 7 11,0-5-5,0 5 1,1-4-11,-1 4-6,0 0-10,0 0-5,0 0 2,0 0-13,7 17-5,1-5-7,-2 6-17,2 1-14,1 1-21,0 2-15,3 6-20,4-1-5,-1 2-20,3-1-18,0 3-7,3-3-10,-2 3-10,1-2-15,-2 0-31,3 1-55,-3-4-55,1-3-53,-1 2-57,-4-7-58,-3 1-67,5-7-72,-3 3-306,-4-7-744,0-1 329</inkml:trace>
  <inkml:trace contextRef="#ctx0" brushRef="#br0" timeOffset="5730.15">8007-828 239,'-13'-3'304,"-3"6"5,5 1-1,-6 2 7,2 2 3,-1 10 3,2-2-9,-6 11-7,6 4 0,0 4 1,2 3-2,-3 2-20,5 3-15,-1 15-17,2-15-17,2 2-20,-1 13-19,5 2-17,-1 0-19,4-2-15,0-13-11,6 14-17,-4-13-11,9 10-17,-1-1-4,-4-10-14,5-4-30,-2 3-36,4-2-37,0 0-40,-4-1-60,3-5-61,4-2-49,-7-2-53,4-2-66,-5-11-83,1-1-299,-2-5-806,-1-6 357</inkml:trace>
  <inkml:trace contextRef="#ctx0" brushRef="#br0" timeOffset="10694.24">8386-71 42,'-8'1'313,"3"0"-7,-1 2-5,2-3-8,4 0 0,-5 3-29,5-3-2,0 0-2,0 0 21,0 0 5,15 3 6,-4-3 5,2 0-9,4 0-3,8-4-15,-2 2-19,6-3-23,1-1-24,1 2-22,-3-2-16,2 5-14,0-2-16,0-2-13,-1 1-14,-1-2-11,0 5-9,-1 0-19,0-3-45,-9 4-55,1 0-70,1 0-72,-3-1-74,-3 2-79,-6 3-90,3-3-398,-2 5-881,-3-5 389</inkml:trace>
  <inkml:trace contextRef="#ctx0" brushRef="#br0" timeOffset="10420.26">8469-135 73,'0'0'236,"-1"-8"9,1 8 5,0-8 4,0 8-3,-1-6-3,1 2-2,-2-3-2,2 7-1,-1-6 1,1 6-1,0 0-5,0-6 1,0 6-14,-1-6-5,1 6-17,0 0-15,-3-4-13,3 4-3,0 0-18,0 0-11,0 0-11,0 0-6,0 0-3,0 13 5,0 0 8,0 0-7,0 3 0,0 1-5,2 4-9,-1 0-5,0 3-3,-1-1 2,1 4-15,-1-4-7,0-1-5,2 2-7,-1-2-7,0-7-3,2 1-8,-1-2-7,-2-3-5,2-3-2,-2 1-2,2-3 2,-2 0-6,0-2 0,0 2 2,0-6 8,0 0-3,0 0-3,0 0-2,0 0-8,-4-31-3,3 12-3,-3-3-6,2-3 0,-2-9-5,1-3 0,2 4 0,-2 0-3,1-4-3,0 4-4,2-5-2,2 5-8,-2-4-4,2 2-5,2-1-3,-1 4-4,6-3-24,-3 12 3,4-6 1,3 1 5,-2 0 2,2 7 5,6-6 2,-2 0 5,3 5 0,4 3 1,-3 1 9,3 0-5,-2 4-1,-4 4 7,0 6-4,1 1 1,-3 1 2,-2 5 3,2 3 0,-1 6 0,0 3 8,0 8-3,-3-2 6,1 7 3,-4 6-1,2-2 2,-4 1 10,0 1-2,-1-1 7,-1 3-5,1-6 1,-1 5 1,-1 2-1,1-3 7,-1 0-6,1-4-5,3 3-3,-6-10-2,2 1 2,-1-3-2,2 0-1,0 0-2,-1-2-1,-2 1 1,-1-3 2,3-3-3,-3 0-14,2 1-14,0-4-18,-2 3-29,4-6-25,-5 2-30,3-1-29,-1-3-37,1-1-28,-2 0-20,0 1-42,3-4-28,-4-2-46,0 0-43,0 0-364,0 0-826,0 0 365</inkml:trace>
  <inkml:trace contextRef="#ctx0" brushRef="#br0" timeOffset="11682.16">9533-590 110,'4'-3'272,"-2"0"7,-2 3 11,1-5-3,-1 5-4,3-6-11,-3 6-10,1-6-6,-1 1-5,0 0-12,0 5-10,-4-10-13,1 4-10,3-3-11,-6 6-7,1-5-27,-3-2-4,1 3-16,-2 0-12,-2-1-14,1-1-10,0 5-12,-2-1-7,-6-1-11,9 1-7,-4 4-7,0 0-9,0-1-6,-2 0-4,-2 4-4,1 0-5,7-1-3,-4 2-4,7 1-3,-3 0-4,0 0-4,2 2 1,1 1 0,2 2-3,-2-1-5,1 2-1,1 2-3,4-1 4,2 3 1,0-2-1,1 4-2,2-1-3,-1-2 2,2 6 4,4-1-1,-1 2 4,0-2-2,-3 1 7,1 0 8,-4 2 3,1 0 4,0 3 3,0 7 11,-5-7 3,2-2 5,-1 7 7,4 6-3,-4 1 3,-5-3 5,2 0 5,3 2-4,-1-12-5,0 1-2,1 0-2,-3-3-4,4 1-8,-2 0 8,1 0-9,0-5-3,4 2 5,-2-2-13,0-2-1,3-2-5,-4 0-1,5 2-2,-1-3-2,3 3 3,-3-4-7,2 1 10,0-1-9,5 0-4,-4-2-3,4-2 1,0 0 2,-3 0-5,3-2 8,-2 2-7,2-5-6,-1 1 1,-2-2 0,-2-1 0,1 0 1,2 0-2,-2 2-1,-1-8-2,-2 6-8,1-2-18,1-4-29,-6 2-42,4-3-51,-2 1-74,1-3-71,-1 1-58,-3 3-55,5-6-65,-3 2-366,-1 2-902,2-2 400</inkml:trace>
  <inkml:trace contextRef="#ctx0" brushRef="#br0" timeOffset="12354.33">9792-66 228,'3'-7'278,"-1"-1"0,2 2 1,3-3-7,-1-5-13,1 2-9,0-1 0,1 1 0,-2-5 1,3 1 3,0-3 2,-3 8-2,3-1-10,-6 0-5,3-1-6,-1 1-6,0 2-7,-2-2-12,2 1-1,-2 1-6,-2 6-6,0-7-14,2 5 0,-3 4-17,1-2-12,-1 4-5,0-11 2,0 11-27,1-5-13,-1 5-13,2-3-6,-2 3-13,0 0-12,0-6-1,0 6-8,0 0-6,0 0-9,0 15 0,0-3-1,2-6-2,-2 9-6,0-2 4,1 6-6,-1-1-1,2-3-6,-1 9 2,3-5 0,-3 2-2,2-1-3,-3 2-1,4 0-8,-4-3 7,1-5 2,2 3-7,-3 1 2,0-3-3,2-1-2,0 0 1,-1-3 5,0 1-7,2-2 2,-3 2-3,1-1-3,0-5-1,0 5-1,2-5 0,-3 0-5,4 2 1,-4-4-13,0 0-5,1 0-12,-1 3-15,0-7-8,0 4-8,0-4-7,-1 6-10,1-6-14,-7 6-9,4-3-14,3-3-5,-11 0-2,6 2-5,-4-2 8,3 3 8,-4-3 8,-1 0 10,-1 0 10,3-3 10,-3 6 4,3-3 6,0 0 12,-2 1-1,4-1 2,1-1 5,6 1 12,-10 0 14,10 0 12,-7 0 18,7 0 7,0 0 5,0 0 8,-8 1 6,8-1-2,0 0-1,0 0 1,0 0 0,0 0 12,0 0 15,0 0 10,0 0 11,12 7 13,-7-4 8,3-3 5,1 3-1,1 0 3,-1-3-1,5 2-6,-1-2-16,1 3-3,-4-2-7,1-1-15,1-1-4,-3 2-5,3-2-7,-2 2-2,1-1-5,-4 3-14,1-2-18,-1-1-35,1 0-31,1 0-41,-4-1-43,2 2-54,0-2-71,-7 1-64,9 1-57,-9-1-69,11-1-59,-7-3-303,7 1-888,-1 1 393</inkml:trace>
  <inkml:trace contextRef="#ctx0" brushRef="#br0" timeOffset="12606.28">10383 92 3,'9'0'329,"-9"0"-3,3 1 7,-3-1 35,0 0 21,0 0 22,8 2 6,-8-2-6,0 0-12,0 0-15,0 0-21,0 0-5,8 2-13,-8-2-11,0 0-7,0 0-22,0 0-14,0 0-15,0 0-19,0 0-23,0 0-18,5-5-20,-5 5-13,1-3-22,-1 3-20,2-6-14,-2 6-15,0 0-10,1-5-24,-1 5-63,0 0-15,2-2-23,-2 2-83,0 0-57,4-5-61,-4 5-81,0-6-82,0 6-67,0 0-53,0 0-56,0 0-348,13 9-984,-10-5 435</inkml:trace>
  <inkml:trace contextRef="#ctx0" brushRef="#br0" timeOffset="12875.84">10672 141 290,'6'-5'351,"-6"5"11,3-6 24,1 2 16,-2 2 9,2-2 0,-4 4-14,6-6-15,-6 4-8,4 0-13,-4 2-16,3-7-11,-1 5-16,-2 2-17,0 0-28,3-6-16,-3 6-32,1-4-22,-1 4-21,0 0-26,4-2-8,-4 2-18,0 0-12,0 0-27,3-5 2,-3 5-25,0 0-17,0 0-32,0 0-22,0 0-29,0 0-31,8 0-31,-8 0-34,0 0-51,6-1-49,-6 1-67,0 0-73,0 0-73,8 0-59,-8 0-352,0 0-922,0 0 408</inkml:trace>
  <inkml:trace contextRef="#ctx0" brushRef="#br0" timeOffset="13653.15">11118-186 256,'0'0'377,"0"0"-12,0 0-12,0 0 4,0 0-18,0 0-21,0 0-16,0 0-10,0 0 4,0 0-10,4 16-8,-3-7-9,-1 3-18,1 2-20,2-1-12,-6-1-20,3 2-15,0 1-12,0 0-10,0-1-14,0-1-11,0 2-15,0-1-4,0 0-14,0-3-7,0 0-6,0-2-6,-1-2-9,0 1-8,0-2-5,-1 2-8,2-5-1,0-3-4,-1 6-3,1-6-4,-3 4-3,3-4 1,0 0-2,0 0-11,0 0-1,0 0 0,0-21-12,0 18 1,0-7-5,0-2 0,0-3-7,6-3-10,-3-3-2,0 2-10,1 4 0,3-5-5,-1 0 1,2-3-5,1-8-1,2 12 5,-2 0-2,3 1 4,-1-1-3,0 2 3,1 6 6,1 0 1,1-1 0,-5 2 2,0 1 0,10 3 1,-10 2 5,2 0 2,3 4-4,-1-1 3,-2 2-1,2 1-2,-3 2 4,2-2-1,-3 8 5,-4 2 3,5 5 0,-3-3 5,-1 8 6,0 1 1,-2-2-1,2 4 10,-2-2-11,-1-2 2,-1 2-2,1-1-3,-3-2 0,0 0-1,3-6-2,-6 2 1,3-1-1,0 0 2,0-4-3,0 1-1,0 1-5,0-3-5,-3-4-19,3 2-35,-1-2-45,1-2-49,1-1-70,-1-3-58,-1 7-67,1-7-72,0 0-466,0 0-958,0 0 424</inkml:trace>
  <inkml:trace contextRef="#ctx0" brushRef="#br0" timeOffset="14415.11">11574-781 154,'1'-10'304,"0"0"-2,3 4 1,0 0-10,-2-3-11,4-1 0,4 2-40,-3-1-15,3 2-9,-2-1 2,0 2-12,2 1-9,2-2-4,2 3-3,-3 0-4,3 2-2,-2-1-11,9 3-6,-4 0-18,1 1-14,-1 1-7,-4-2-11,1 4-8,3-3-10,-1 2 0,1 0-11,-4 1-11,0-2-6,-6 0-3,4-2-10,-3 0-3,-1 0 2,-2-1 5,-5 1 5,12 0 11,-8 0 7,-4 0 9,0 0 5,9-1 5,-9 1 4,0 0-4,0 0 2,0 0-12,6 2-5,-6-2-22,0 0-4,0 0-10,0 0-5,0 0-7,0 0-4,2 6-5,-2-1-4,1 2-2,-4 3-3,3 1-3,0 4-3,2 1 2,-2 3-3,0 4 4,1-1-9,-1 3-3,0-2-1,3 2 0,-6 7 3,6-9-1,-1 4-5,0-2 3,0-2 0,3 9 0,-3-10-4,-2 2-4,1 0 4,-1 0 1,1 1-3,1-4 2,0 1 0,-1 2 7,2 2-7,-2-2 0,-1 3-5,2-3 7,-2-2-5,0 2-1,4-5 2,-3 2 2,2 2 1,-3-2-7,1 0 1,-1 0 6,1-3-3,2 3 9,-3 0-10,1-2 1,-1-3-1,1-1 4,-1 1-9,2 0 1,0-2 5,-2 1-2,0-2-2,0-1 3,0 0 0,0-2 2,0 1 1,-2-2-7,2-2 6,0 2-4,2-6-2,-4 3 5,2-1 0,0-1-3,-2 1 3,2-5 3,-6 6-2,2 0-1,-1-5 1,0 2 1,-1 1-1,-3 1-2,0-4 2,2 5 0,0-5-1,-1 1 3,0 1-5,-1 0 4,2 0-5,1-1-6,-1-1 4,1 3 4,1-1-5,2 0 6,-2 0-5,5-3-2,-10 0 1,7 2-1,3-2-14,-7 4-23,7-4-33,-4 4-42,4-4-47,0 0-52,0 0-57,-3 1-64,3-1-76,0 0-87,0 0-409,0 0-983,0 0 436</inkml:trace>
  <inkml:trace contextRef="#ctx0" brushRef="#br0" timeOffset="15146.04">12359-1164 197,'0'-5'253,"0"5"6,0 0 14,0 0-4,0-6-4,0 6-8,0 0 0,3-6-1,-3 6-11,0 0-20,0 0-6,0 0-16,0 0-6,0 0-19,0-5-15,0 5-13,0 0-11,0 0-2,0 0 9,10 16 4,-7-5-5,3 1 2,0-1-3,4 8-3,3 1 2,2 4-14,2 4-5,2 2-8,-1 4-6,0 3-9,9 12-3,-2 2-9,1-2-7,-2 3-3,-4 1-5,-5-11-7,0 0-5,-3 2-2,1-1 3,0 2-12,0-5-5,-7 4 1,3 1 2,-5 14 3,0-13-2,1-2 7,-5-3 1,0 2 3,0-1 8,-5-2 3,0-6 2,0 3-4,-2 0 13,-4-3-9,0-1 10,0 0-18,3-11-8,-1 1 8,-3 5-17,-2-3-5,1 2 1,1-5-7,-2-5-17,1 2 5,2-1 3,-2 2-2,3-2-5,-1-2 1,5-2-6,-3-4-8,1 2-11,1 0-11,1-4-17,1 0-14,1-2-23,2-1-12,-2 1-38,1-1-36,-1-3-45,4-2-62,0 5-64,0-5-99,0 0-109,0 0-420,-5-11-1030,4 2 456</inkml:trace>
  <inkml:trace contextRef="#ctx0" brushRef="#br0" timeOffset="159259.93">15581 606 135,'-20'5'353,"9"-1"3,0-3-4,3 0-1,2-1 4,1 2-8,5-2-13,0 0-23,0 0-19,0 0-16,-5-6-5,5 6-6,10-7-1,-1 1-6,0 0 1,3 2-2,8-1-4,-4-1-4,10 0-6,1 2-3,3-1-16,4 2-13,2-1-18,14-1-22,0 1-11,4 2-10,4-2-22,4-2-12,30 4-2,-1-5-13,-4 1-14,0 5-8,0 0-13,-2 0-1,-25-2-17,1 2 1,26 1-2,-30 4-5,0-4-11,-5-4-28,0 3-30,-12-3-32,-4 3-40,-3 1-34,1 1-29,-7 3-33,-6-3-28,-3-1-38,0 4-55,-6-2-48,-4 2-69,6-2-78,-9-1-377,-1 5-961,-4-6 426</inkml:trace>
  <inkml:trace contextRef="#ctx0" brushRef="#br0" timeOffset="160370.32">19047-319 253,'-6'-7'326,"2"0"4,1-5-17,2 3-12,-1-1-11,6-1-8,2-3-19,9-4 1,3-3-8,4 0-9,8-1-5,5 2-11,11-5-9,2 5-8,4 2 15,1-1-20,2 2-18,-3 7-20,3 2-13,-4-1-18,-4 3-16,-9 6-13,-3 0-11,-1 2-14,4 2-7,-3 1-15,-9 1-56,0 0-41,0 4-53,-6-4-51,-1 1-63,-3 2-49,0 0-55,-2 0-57,3 4-40,-7-5-255,-2 5-710,-1-1 314</inkml:trace>
  <inkml:trace contextRef="#ctx0" brushRef="#br0" timeOffset="160121.66">19582-324 41,'0'0'353,"0"0"-1,0 0 14,-3-3-2,3 3 6,0 0-1,-1-4-9,1 4-21,0 0-32,0 0-18,0 0-36,0 0-24,0 0-23,0 0-16,-9 12-10,6 3 2,-5 2-9,-1 5-5,1 0-10,-2 5-11,1-3-11,0 4-8,0 2-8,1-8-14,2 3-8,-1-2-9,1-1-10,-2-1-10,4 0-6,-3-2-4,2-7-8,1 4-1,0-3-7,2 1-1,-2-4-13,3-1-31,-1-1-36,1 1-47,1-5-39,-2 0-62,0-2-52,2-2-54,-2 6-70,2-6-68,0 0-371,-9-12-866,6 3 383</inkml:trace>
  <inkml:trace contextRef="#ctx0" brushRef="#br0" timeOffset="160580.63">20137-157 171,'-8'22'271,"3"-1"12,-5 0 20,2 1 4,-5 4 16,6-4-19,-6-1 7,-5 3-6,4-4-23,4-2-17,1 0-20,-3-3-27,8-5-28,-4 1-17,0-2-15,2-3-17,6 0-14,-4-3-17,3 0-20,1-3-32,-4 4-38,4-4-51,0 0-66,0 0-69,0 0-69,13-21-71,-7 9-63,2-7-207,3 0-623,-2-12 277</inkml:trace>
  <inkml:trace contextRef="#ctx0" brushRef="#br0" timeOffset="160772.91">20172-424 223,'3'-19'351,"2"3"15,-3 1 28,0-2 19,-1 1-1,0 4-9,-1-3-23,0 5-30,3-3-34,-3 5-27,0 0-34,0 1-23,0 3-27,1-2-21,-1 6-24,0-6-17,0 6-36,4-5-27,-4 5-35,0 0-41,0 0-43,12 11-63,-4 0-49,1-1-45,-4 3-36,4 6-31,0-3-34,2 2-20,-1 3-18,-1 0-229,-3-3-610,0 3 270</inkml:trace>
  <inkml:trace contextRef="#ctx0" brushRef="#br0" timeOffset="161250.5">20286-235 409,'-4'22'79,"1"0"23,-3-8 17,1 5 13,1-4 17,1 6 8,-3-5 3,2 3-4,-1-3-1,4-2-8,-2 0-4,-2 2-4,4-4-8,-2 1 5,1-1-7,-1 0-8,1 0-3,0-4-2,2 3-2,0-5-11,0 0 1,0 0-4,0-1-3,0-3-8,0-2-9,2 5-6,-2-5 2,7 4-6,-7-4 8,12-6-8,-2 1-12,2-4-2,3-2 0,4 1-9,5-5-8,1-1-3,1-1-16,-4-2 12,-4 7-5,3 1 1,-8-2-11,5 4 8,-4 2-6,-5 3-9,1-1 3,-1 0 2,-3 1-6,2 2 1,-3 1-5,0 1 6,0 3 6,-1 1 9,0 6 10,0-2 4,-1 6-3,2 4 6,-5-2 3,3-1-8,-1 0 12,-2 1-12,1-4 3,2 1 10,-3-1-2,0-1-2,0-6 3,0 6 5,0-7 6,1 1 10,-1-5 7,4 5 4,-4-3-5,0-2-5,0 0-16,0 0-1,17-14-4,-14 1-11,11 0-3,-2-4-11,-1 0-27,1-2-24,6-8-19,-5 12-11,1-3-6,-3 2 10,-1 7 7,2-3-2,-6 3 4,-2 3 5,3-1-1,-2 6 8,-5 1-4,9 1 10,-4 6 0,-1 2 9,-1 0-6,-1 2 4,2 0 0,0 1 9,1 3-4,-2 0 3,4 1 6,-4-4-5,5 7 11,0-6-9,-3 1 3,0-2 1,3 0-7,-3 0-17,3-3-52,-2 0-82,1-2-68,1-1-71,3-3-68,-4 1-286,3-4-707,-1 0 313</inkml:trace>
  <inkml:trace contextRef="#ctx0" brushRef="#br0" timeOffset="161867.47">20955 76 177,'0'0'265,"0"0"-20,0-9-26,1 4-14,-1 5-15,9-6-5,-4 3-3,8-3-16,-1 1-9,7 0-6,-3-1-7,5 4 0,-3-2 2,2-1-2,0 0-2,6-4 1,0 1-6,-8-1-10,-1 3-11,-3-1-7,3-2-9,-6 0 1,-1-1-2,-2 2-2,1-2-3,-4 0 0,1-3-1,-4-1 5,-2 7-15,0-1-3,-3-4-17,-2 3 1,-4-1-4,-2 5-9,-4-2-14,-2 2-1,-4 7-9,3 3 5,-4 1-9,-4 5 3,3 1-5,0 8-1,3-2-3,1 3-1,3 5-4,3-6-3,1-1-1,6 3 6,-1-3 0,6 3 9,-4-7-12,6 4 5,3-3 2,-3 1-6,6-3 7,3 3 0,2-5-4,1 0 2,3-3-12,3-3 14,-1-2-4,12-3-5,0-3 0,2-3 1,-6-5 0,7 1 0,-2-3-5,-1 0 3,0-4-3,-1-1 2,1-2-5,1 2 12,-6-5-11,2-1-8,0-2 10,-3 2-7,0 1 9,-8-3-7,2 2-1,-1 4 1,-4 7 0,-3-10-4,1-1 7,-2 7-2,-4 0 6,-1 4-4,1 2 6,-2 1-1,-2 3-3,3 0-4,-3 1-2,3 1-1,-4 4 2,3-1-2,-3 1-4,8 10 3,-3-6 1,0 2 1,4 4 3,1 6 0,-1 2-13,-1 2 12,3 1 5,0-6-3,-3 3-1,0 4-1,-1-4-2,-1 2 6,-1 0 2,-4-6 13,-2 8 9,1-1 8,-4-1 6,0 1 8,-1-2 11,-5-2 3,-1 2 6,1-1 4,-3-6 3,-1 2-3,1-6-3,-4 4-4,1-5-7,1 0 0,2-2-13,0 0-2,1-4-3,-1 1-5,-2-2-7,2 0-13,0-3-31,1 1-28,1-4-51,3 2-45,1-1-77,-1 0-73,0 4-72,2-3-83,-1 2-374,0-2-882,1 1 391</inkml:trace>
  <inkml:trace contextRef="#ctx0" brushRef="#br0" timeOffset="125160.28">1473 1862 109,'0'0'193,"5"-4"-8,-2 0-11,1 1-2,-2 0-9,1-3-2,-3 6-1,8-3 1,-8 3-3,2-6-9,0 1-3,0 1-12,-2 4-2,4-5-10,-4 5 0,2-4-11,-2 4-11,3-2-4,-3 2 1,0 0-14,2-6-7,-2 6-6,4-2-1,-4 2-3,0-5 2,0 5-12,3-8 5,-3 3-7,0 5 0,2-6-7,-2 6 1,-4-7 4,3 1-14,-3 1 13,2-1-7,-2 2 0,-2-2-8,1-3-6,-6 6-3,1-3 1,0 3-6,-2-1 3,-2-1-10,-3 4 2,5 1-5,-7 4 4,2-2-1,2 2-2,-4-1-8,5-1-1,1 4-4,0 0 3,4 0 4,-3 1-1,4-4-6,3 8-2,-4-3 5,1 4-2,3-1-1,0 1-2,1-1 4,1 2-1,3 1-2,2-1-2,2 0 2,1-1 0,1 2 0,4 3 1,4-3-1,-1 0 1,2-2 6,2-2-1,10 1-5,-3-3 1,5 0 3,-1-2-1,1 2 1,0-2 0,0-1-1,1 2 4,-4-1-1,1-2-1,-6 1 1,-3-2-1,0 3 4,-2 2-4,-4-1 3,3 0-3,-5 1-1,-1-1 4,0 2 2,-1 1-1,0-2-1,-4 6 3,1-6-1,-4 6 3,2 0 1,-3 0 2,0-1-3,-4 2 6,-1 5-3,-3-2-2,-1-1 1,-4 4-2,1-1 0,-7 3 7,-2 1-10,0-2 0,-3-3-1,1-1-1,1-2-4,3-5-5,2-1 7,-2-1-4,2-3-3,-1-2 4,0-2 2,2-2 0,2 0 11,-2-3-7,4-2-4,2 1-13,0-1 13,-2-1-6,5-2 4,1 2-4,-3-5 7,2 4-6,1-2-7,6 4 0,-5 0-19,1-4-32,4 3-33,-4 1-34,8-1-42,-4 0-36,4-1-43,2-2-35,2 3-269,3-4-596,-1 1 265</inkml:trace>
  <inkml:trace contextRef="#ctx0" brushRef="#br0" timeOffset="125704.65">1956 2039 18,'0'0'256,"0"0"-1,0 0-16,-1-4-18,1 4-8,0 0-22,0 0-8,0 0-5,-2 16 0,2-8-18,0 1-8,0 1-5,0 6-7,2-1-4,2-2-6,1 10-8,-1-1-9,3-1 12,2-1-24,-2 0-8,5-1-6,-2 1-11,3-4-6,-3 2 1,3-3-7,0-3-9,2 3-3,-1-6-2,-4-2-7,2-2-4,0-4-1,1 3-1,-2-5-2,0-3-7,3-1 0,-1-4 6,-2 0-15,-1-4 0,1-1 0,-2 4-8,0-9 5,-3 6-7,-1-6 2,0-1-1,0 1 1,-5-1 11,3 1-16,-3 1 7,-1-1-5,-1 7-1,2-3 7,0-3-6,-5 3 3,4 2 6,-3 1 8,4 0 1,0 5 2,-3-2-3,3 4 4,0 1 0,-2-1-12,2-1 1,0 6 3,0 0-7,0 0-1,0 0 7,0 0 0,9 17 7,-5-5 2,0-1 4,0 5 0,0 1 5,4 1 1,-2 3 0,1-2 1,-2 4 2,1-3-8,3 1-5,-3 0-2,1-5 2,-1 3-4,1-5-3,-1 1-5,1 4 1,1-7-1,-3 0-3,3 3-3,-3-6-5,0 4-2,3-2-42,-2-3-43,0-1-54,0-1-45,-3-1-48,2-2-62,1-3-51,-1 0-318,-5 0-715,10-9 317</inkml:trace>
  <inkml:trace contextRef="#ctx0" brushRef="#br0" timeOffset="126313.05">2647 2010 21,'0'0'274,"0"0"-4,0 0-6,-4 19-9,2-10-2,2 3-14,2 1-9,-2 5-4,0 0-12,0 0-6,3 4-5,1 3-8,-2-5-4,3 2-13,-1-5-14,1-3-12,-1 4-11,0-5-11,1-1-7,-1 1-10,-1-2-4,-1 1-19,1-3-8,-2-6-15,3 6 5,-2-5-12,0 2-3,-1-4-8,-1-2 14,0 0 2,0 0-6,0 0-10,0 0-4,4-18-5,-4 7-10,1-4 3,2-7-6,-1-3-7,-1 2 8,2-10-9,2 9-3,0-7 1,-1 5-3,1 4 0,-2-2-7,3 6 4,0-1-1,-1-1-7,3 6-1,-4 5 2,1-3-2,3 3-4,-2 5 4,2-2-1,0 6 0,0 3 1,-1 0-5,0 4 7,2 2 0,0 2-8,-2 3 8,3 4-1,-2 0-6,2 4 9,-4 3-2,2 7-8,1-4 11,-3-7-2,-2 4-3,0-4 4,4-1 0,-4-5-1,1 1-5,0-3 2,0-3 0,-4-1 2,4-2 4,-1-4 0,0 2 2,2-5-3,-6 0 2,13-13 0,-3 0-9,-1-1 5,0-9 4,4-4-6,0-2-8,0 0 10,-4-3-11,0 10-6,2-6 3,-4 6-1,-3 2 0,0 7 3,0-1 2,-2 8-3,1-1-1,-3 3-1,1 2 4,-1 2-1,0 0 2,9 13 3,-5-2-3,0 2 1,1 6 5,0 2 0,2 0-1,-3 1 4,5 2 3,-3 0-2,5-4-1,-1 1 4,2 0-3,2 4 5,7-2 0,-9-9-5,2-1 0,1 3 2,-1-6 0,-2 2-7,0-6-45,3 6-46,-3-10-70,0 3-75,-2-4-99,-1 3-87,1-9-246,-4 0-722,2-3 319</inkml:trace>
  <inkml:trace contextRef="#ctx0" brushRef="#br0" timeOffset="126624.37">3521 2094 163,'0'0'289,"9"0"6,-2 0 15,-7 0-4,10 0-4,-1-4-8,1 3-12,-1 1 5,6-1-11,2 0-19,0-4-16,4 1-15,-2 0-14,1 2-14,0-2-14,1 1-14,5-5-14,-7 4-17,3 4-13,3-6-12,-4 4-10,-1-2-12,-3 1-11,3 0-8,-3-2-7,1 4-7,0-3-6,-1 1-5,1 1-4,-1 2-6,-5-2-11,6 1-5,-7 1-24,-1 0-26,-3 0-26,0-1-31,1 1-37,1-2-18,-4 2-36,-5 0-34,0 0-50,8-3-57,-8 3-56,-2-6-256,2 6-679,-11-7 301</inkml:trace>
  <inkml:trace contextRef="#ctx0" brushRef="#br0" timeOffset="127034.27">3657 1948 101,'-8'-2'289,"4"-2"-10,-4-1-5,4 2-7,0-6-16,-1 4-12,5-3-21,-4 0-18,4-6-21,4 2-13,1 1-16,-1-4-12,3 0-8,2-1-9,-1 6-10,-1-2-9,-1 3-12,-2 0-9,1 2-5,0 2-12,-2-1-2,0 2-2,-2 4-11,-1 0-4,0 0-5,0 0-1,0 0 2,0 0-4,-10 11 20,3 3-10,-5-2 7,-3 4 14,2 0 7,-1 4 8,1-5 11,-4 11 9,4-6 8,-3 7-4,1-1-7,4-7-3,2 1-11,1-1-1,2-1-8,3-3-6,1 4-5,0-2-4,4-3 1,0 0 0,2 5 3,1-2-5,1-1 3,0-1-2,3-5-3,-1 4 0,1-1-5,1-3 2,-3 1-11,2-1 0,0 0-10,3 0-3,-3-2-1,3-2-6,-5 2-1,4-2-4,-2 0-3,0-1-2,1 3-24,1-5-50,-1 1-69,-1-2-75,4-2-81,-4 3-101,4-2-98,-3-2-299,2-4-846,-3 4 375</inkml:trace>
  <inkml:trace contextRef="#ctx0" brushRef="#br0" timeOffset="127759.92">4545 2020 301,'0'-4'311,"-2"-2"0,0 0 7,1 0-13,-3-1-11,0 0-3,1 2-6,-2-1-9,0 0-12,-5-1-25,3 3-11,-3 1-20,1-1-19,-2 3-22,1 1-18,0 5-10,-2 1-16,2-1-18,-5 6-7,1 5-7,6 0-13,-1 6-5,0-1-11,3 1-5,3 2-7,3 2 0,3 6-4,3-8-11,6 4 8,2-3 1,8-3 9,4-2 8,4-8 2,2-2 5,5-1-22,0-9 1,14-5 2,1-5 5,-4-6 15,2-2 6,-4-8 3,-2 0-4,-15 4 3,3-6-3,-8 2-5,0-2-8,-6-2 2,-4 2-2,-5 7-2,-5-10-1,-5 6-8,-2 4-3,-2-2-7,-4 1-2,-8-12-7,-2 6-3,-3 4-2,-4 2-4,-5 2-2,1 9-1,-5-4-4,-3 7-3,4 4-2,1 4-27,-2-1-39,1 5-47,6-2-64,-4 3-72,7 0-61,5 4-76,4 1-83,1 4-396,4-1-927,3-1 410</inkml:trace>
  <inkml:trace contextRef="#ctx0" brushRef="#br0" timeOffset="130658.3">1162 3965 107,'0'0'233,"-4"-3"-10,4 3-1,0 0-1,9-6-1,1 1-9,-1 1-10,2 0-9,6-2-9,0-1-14,1-1-14,6-2-17,5-1-10,-3 1-8,-4 2-13,7-2-15,3-1-10,0-2-9,2 1-4,1 0-9,-1 2-4,0-5-5,1-2-13,-2 4 6,0-4-6,-2 4-9,-1-1-12,0 1-7,-2 5-7,-10-2 0,-1 4-5,-1 1 0,-7 1-1,-1 2 4,-3-1-3,-1 3 0,-4 0 0,2 9-1,-2-9 3,-6 12-1,-2 0 8,2 3 6,-1 7 18,-7 4-2,2 6 9,-1-4 11,6-5 7,-3 6 3,4-6 1,1-1-1,3 1-4,2-2 5,2 1-2,0-7 2,5-3-6,6 3 5,-5-7 8,8 2-10,4-5-1,-1-4-1,8-2 0,6-4-8,-4-5 2,3 2-4,-1-7-6,-1-1-7,-2-1-5,0 0 1,-6-3-3,-5 6 0,-4-1 1,-4 4-1,1-3 1,-6 3 2,0-2 9,-4-2 0,0 4-4,-5-3 4,0 6-8,-8-8-5,0 2-13,-2 0 11,-9 2-9,5 0-1,-8 2 13,2 1-12,-4-1-3,12 4-3,-10 5 3,10-3-3,-4 6 6,2 0-12,7-1-13,0-2-38,4 2-40,2-1-37,-2 4-22,3-2-27,5-2-38,0 6-45,0-6-35,9 8-37,1-5-266,2 0-645,1 0 285</inkml:trace>
  <inkml:trace contextRef="#ctx0" brushRef="#br0" timeOffset="130156.77">1398 3555 250,'1'-3'261,"-1"3"-2,0 0-5,3-3-11,-3 3-10,6-6-2,-1 3-11,2 0-8,0-3-8,4-2 1,-2 0-20,3 1-12,4-6-9,7-4-8,-9 2-22,2 0-13,2-7-3,-1 0-14,-1 2-18,-1-3-5,-3 3-15,1-1 1,1-9-3,-8 5-6,-1 3-16,-2-2 4,-3 0-6,-3 0-3,-1 1-10,-3 2 7,-2 1-5,-3 3-2,-2 6-1,-1-1-1,-1 5-8,0 4-3,-7 3-2,-3 5 4,-1 6-9,3 2 2,1 7 1,1 0-11,0 2 13,5 6-5,4 2-5,0 1 7,4 2-2,4 4-7,2 0 2,3 3 15,3-3-10,2 2 4,4 3 6,0 4 7,4 7 2,-5-10 0,0-1 2,6 19-1,-5-19-3,1-3 2,-1 1-3,0 4-7,-3-5 3,3 0-3,-3-2 0,0-4-3,0-1-5,-4-8 0,-1 1-3,1-4-50,-1-7-46,2 1-39,-3-6-45,-1 1-49,-2-4-67,0 0-47,-3-6-274,-1 0-662,-2-6 293</inkml:trace>
  <inkml:trace contextRef="#ctx0" brushRef="#br0" timeOffset="130971.73">2301 3862 8,'5'6'200,"2"1"-2,-1 1-13,1-2-5,-1 0-14,-2 2 0,4 1-12,0-3-10,0 1-13,-4 2-8,1-4-2,1 6-6,2-5-7,-4 0 0,1 1-5,-2-1 1,1 1-2,-1-3-4,0-1-1,0 0-3,-3-3 11,3 7 12,-1-6 15,-2-1-1,0 0-6,0 0-17,7-14 0,-6 8-10,-1-9-1,3 3-11,-1-3-8,2-6-11,-3-2 3,2 2-3,-2-3-3,2 3-6,3-1-3,-3 4-5,3 1-8,-1-1-4,0 5-5,1 1 2,0 3-15,-1-2 4,3 4-4,-3 1-6,4 0 11,0 1-34,2 2-39,-1 0-35,1 0-37,-1 6-39,7-1-30,1-1-22,7 4-6,5-5-38,-3 4-293,1-2-591,2-1 261</inkml:trace>
  <inkml:trace contextRef="#ctx0" brushRef="#br0" timeOffset="131228.04">3080 3706 109,'0'0'295,"0"0"-1,0 0-9,0 0-15,0 0-8,0 0-17,0 0-14,0 5-5,-1 5-7,1-1 1,-2 3-10,2-1-5,-1 6-15,-1-4-3,0 2-20,4 5-10,-2-5-13,3 1-10,-1 4-17,0-4-11,5 2-11,-2-4-15,2 1-4,1-4-3,0-1-12,2 1-8,1-3 8,-1 0-23,2-5-28,1 0-45,-1-6-45,0 3-50,1-3-51,-3-6-66,3-3-64,-2-4-65,-4-2-201,3 0-625,-4 0 277</inkml:trace>
  <inkml:trace contextRef="#ctx0" brushRef="#br0" timeOffset="131394.32">3167 3542 52,'-8'-11'248,"-1"1"9,1-1 1,2-2-1,-1 4-11,3-1-11,0 2-18,0 2-16,2 0-21,0 0-22,-1 2-18,3-2-13,0 6-15,0 0-15,0 0-5,7-4-9,-7 4-25,11 4-35,-6 2-43,4-1-48,0 1-65,4 2-65,-4 1-239,2 0-474,3 0 209</inkml:trace>
  <inkml:trace contextRef="#ctx0" brushRef="#br0" timeOffset="132106.28">3668 3631 160,'-2'-3'207,"0"-3"-7,0 1-4,2-1-2,-2 1-7,2-2-13,2 0-7,0 0-6,2-4-7,-2 5-4,2-4 0,-1 3-6,4-5-8,-3 4-6,0-1-11,-2 3-5,1 0-4,0-1-4,-3 4-3,3-2-2,-1-1-8,-1 1 4,-1 5-10,-2-6-12,2 6-7,-10-2 4,10 2-20,-17 5-6,6 2-4,0 0-4,-7 6-3,-2 0-1,-2 6-1,-1 0-3,7-4 7,-10 9-9,14-8-4,-6 7 24,5-4-3,-1-1 0,7 1-5,-1-1 1,-2 1 11,3 1 1,7-6-8,-4-1 16,0 2-10,4-1-1,0-2 8,2 1 6,-2 2 19,4-1 17,-2-1 5,2-3-1,2 2 0,1-1-2,1-1 1,-1-2 1,2 5 4,1-7 1,-1 2 2,2-1-7,-2-1-9,3-2-5,1-1-9,1 1-10,-2-1-5,-2-1-7,6 1-4,-2-3-6,-6 3-5,6-1-8,-3-1-4,-1 2-3,-3-5-29,0 1-50,0 0-63,2-1-91,-3-1-86,-1 0-116,2-3-116,-2 1-323,0-2-914,-2 1 404</inkml:trace>
  <inkml:trace contextRef="#ctx0" brushRef="#br0" timeOffset="131659.31">3482 3804 239,'4'2'307,"2"-2"6,1 0 6,-7 0-14,17-6 12,-7 3-15,1 0-8,3-2-9,-1-1-30,5 1-10,-2-1-14,3 1-12,-10-1-27,11-1-17,0 1-14,-1 0-16,0-2-14,4 0-14,-3 4-13,-1-1-11,2-1-8,1 1-9,-5-1-13,4 1-30,-3 0-44,0 1-44,-5 2-46,4-4-33,-4 3-38,0 2-25,-4-3-41,-3 4-53,1-2-31,-4-1-260,-3 3-629,0 0 280</inkml:trace>
  <inkml:trace contextRef="#ctx0" brushRef="#br0" timeOffset="132986.14">4274 4054 111,'2'4'174,"-2"-4"19,9 2 17,-2-2 9,0-1 2,4 0-2,-1-3-2,4 1-11,3-4-8,-1-1-20,2 2-18,1-1-11,-1 1-17,0 0-14,-1-4-34,1 4-55,-1 1-85,0-2-110,0 2-267,0-4-469,-2 1 208</inkml:trace>
  <inkml:trace contextRef="#ctx0" brushRef="#br0" timeOffset="132845.62">4322 3644 250,'-3'-3'305,"3"3"-5,0 0-12,-6-5-8,6 5-13,0 0-10,-8-4-11,8 4-1,0 0-12,0 0-7,-3 0-8,3 0-12,0 0-9,-3-4-7,3 4-16,-3-3-10,3 3-9,0-5-15,0 5-12,3-13-14,0 5-13,-2-2-7,1-1-10,1-1-7,2-2-7,0-1-7,-5-1-4,2 3-4,0-1-3,0-2-25,-2 2-1,0 2 8,0 0 4,2 3 7,-4 3 2,2-2 2,0 2 3,0 1-8,0 1 0,0 4-7,0 0-3,0 0-8,0 0 0,0 19 0,-2-3-4,2 4 0,2-2 2,-2 4 2,4 3 2,0 6 9,0-6 2,1 8 3,2 0 0,-1 1-1,-1-5-7,1-6-2,-1 8-3,0-9-1,-1-1-5,4 0 0,-3-7-6,1 5 0,-3-3-3,1-4 5,0 5-9,1-4-1,-5-4-25,1 3-27,2-6-30,-3 2-41,2-1-41,0-4-46,-4 4-40,-4-4-47,2 0-45,-5 1-42,6-2-32,-8-2-281,-1 0-745,0 0 330</inkml:trace>
  <inkml:trace contextRef="#ctx0" brushRef="#br0" timeOffset="133872.07">5558 3767 120,'0'0'220,"-9"-7"-2,8 4 1,1-4 1,0 7 5,7-16-2,3 5-3,3-1-5,6 1-12,6-5-15,1 1-2,3 2-29,2-1-9,4 0-21,0 0-8,2 1-16,10-1-10,-11 5-12,0-1-7,-1 2-7,2 3-8,-3 1-14,0-1-19,-7 1-12,-8 2-7,0 2-9,-5 2 0,-2-1-6,-2-1 2,-4 3 0,0-1 0,-3 2 1,0 2-2,-3-4 4,-3 5 7,1-1 9,-2 6 7,-3-4 13,3 5 16,-2 1 6,-1-2 6,5 3-5,-4 0 3,-2 3-8,6-3 3,4 3-3,-2-1 5,4-5 6,2 0-6,3 1 11,1-3 3,6-2 5,2 4 4,-2-9 4,5 3-4,-3-6 6,3 0-3,1-2-1,4-4 2,-8 0 3,-2-2 2,1-4 1,-1-2 4,-4 1 9,-2 1 2,-1 0 3,-3-8 5,-3 5-6,-2-1 0,-2-1-11,-2-1-10,-3-1-5,-5-2-11,-3 2-5,-4-4-10,-1 1-6,-5 8-6,3-1-3,4 4 1,-5 5-9,4 0-3,-3 5-3,4 1-6,1-2-9,-1 4-31,7 1-44,-1 1-44,4 1-51,1 0-45,4 2-51,-1 1-39,6-1-58,-1 4-63,3-2-391,3 2-874,3-1 388</inkml:trace>
  <inkml:trace contextRef="#ctx0" brushRef="#br0" timeOffset="133433.29">5699 3232 140,'-4'-5'323,"0"-1"-1,-1 1-8,5 1 7,0 4-35,-4-4-15,4 4-15,0 0 8,0 0-11,-8 12 4,11-5-4,-3 7 12,0 2-9,5 6-8,-1 0-14,2 12-17,1-2-19,2 3-19,0 0-16,-1 1-17,1 1-10,-2-1-16,-1-1-8,5 1-12,-3 0-10,4-5-8,-3 6-10,0-10-13,-3-5 3,1-3-11,-1-5-19,-2-1-44,0-2-44,0-1-60,-1-1-48,2-3-57,-5-3-60,0-3-66,-4 7-49,4-7-49,-10-2-229,0-3-731,0-1 324</inkml:trace>
  <inkml:trace contextRef="#ctx0" brushRef="#br0" timeOffset="134312.81">7050 3496 156,'3'4'252,"1"2"6,2 0 0,0 4 11,-2-1-4,2 6-2,1-3-2,1 4 13,-1-1-2,0 0-4,-4 1-6,2-4-4,0 4-9,-3-5-16,4 4-16,-6 0-17,3-3-22,-1-2-16,1 0-14,-2-4-11,0 0-8,-1 1-10,0-2-5,0-5-10,0 0-13,0 0-8,5-13-8,-3 2-8,-2-4-10,0-1-4,2-6-5,-2-2-6,2 2-6,-2-11-6,5 3-3,-1 5-2,2-7-2,0 3-6,3 7-3,2-8 0,-2 9-1,8-3-4,-2-3 1,0 10 0,6-5 0,-6 7 0,9-1-5,-5 5 0,5 2 1,-1 7-2,-4 0 1,1 2-4,2 4 2,-4 2 3,8 8-4,-5 2 4,2 5 4,-4-2 0,1 5 3,-5 1-2,-2-4 1,3 7-1,-2 3-1,-2-1 0,-3-1-2,-2-3 1,2 3-5,-2 2 2,-3 1-14,-1-8-68,2 0-98,-3-2-88,-1-3-102,-1-2-135,0-6-309,0 0-874,0-5 386</inkml:trace>
  <inkml:trace contextRef="#ctx0" brushRef="#br0" timeOffset="189817.47">1785 4579 1,'-6'0'147,"6"0"-12,0 0 2,-11 0-9,7-1 3,4 1-8,0 0 1,-9 1 1,9-1-2,-9 0 0,9 0-7,-7 0 4,7 0-4,-6-1-8,6 1-8,0 0-7,-9-1-3,2-2-10,7 3-7,-9 0-8,9 0-1,-8 0-4,3-2-7,5 2-2,-12-4-9,5 4 1,0 3-7,-2-2-2,-3 1-6,1 2-2,0 1 2,1-2-1,-2 3-9,-1-2 0,2 1 1,-2-1-2,3 2-3,-1-1 0,2 0-1,1-3-5,3 2 3,0 1-3,-1-1-1,2-2-1,-1 2-1,3 2-2,0-5-2,2-1 4,-2 10 3,-1-6-2,3-4-2,3 5 1,-1-2-2,0 2-1,3 0-1,-4 1 2,1 0 0,3-1 1,-5 1 0,5-2-2,-1 1 0,0 0-2,0 1 3,-2 2 0,1-1-2,-2 0 1,2 4 2,1 0-2,-3 6 5,-1-2-3,5 3 4,-5 4 2,0 2 6,0-3 2,0-2 9,0 6-8,0-3 2,-5 1 4,5 2 0,0-4-3,5 1 1,-5-1-3,3-3 11,-2 2-12,3 1 0,0-1-4,-2 2-1,0-1 3,2 0 1,1-1 3,0-2-2,3 0 3,-4 4 1,1-3-2,-1 1 4,0 2 8,1 2-5,-3-4-4,1 1 1,0-2 0,-1 2-4,-1 2-5,1-1-2,0-7 3,-2 0 0,2 2-3,0-2-6,-2-1 6,0 1 0,2-1-5,-1-1-1,0 0-2,-1-4-3,0 0 6,0 0 0,3-1 1,-3 0-4,0-2-1,1-1 4,0 0 5,-1 1-7,1-1-1,-1-1-2,0-4-4,3 6 5,-2-2-5,-1-4 0,3 7 5,-3-7-2,1 5-2,-1-2 0,0-3 3,2 6 4,-1-4-9,-1-2-2,5 6 7,-5-6-5,3 4 3,-3-4-2,2 5 4,-2-5 0,4 4-3,-2-1-2,-2-3-2,4 3 1,-4-3 4,4 4-2,-4-4 2,3 2 0,-3-2 4,3 4-8,-3-4 3,4 1-1,-4-1-3,5 4 17,-5-4-8,1 2-4,-1-2-6,4 6 4,-4-2 2,0-4 0,1 6-3,-1-6 7,0 10 0,0-5 2,-1 5 14,1-7-14,-1 2 0,1-5 6,-3 9-5,3-3-6,-1 0 6,1-1-1,0 0-6,-3 1 4,3-6 8,-2 7-11,2-4 2,-2 1 4,2-4-6,0 8 4,0-8-9,0 6 8,2-3-3,-2-3-6,0 0 0,0 6 23,0-6-18,0 5 0,0-5-2,5 5 9,-4-2-8,-1-3-7,0 0 0,5 2 3,-5-2 5,4 4 11,1-1-14,-5-3 1,6 2-3,-4-1 4,5 2-4,-1-3 0,-6 0 1,10 0 1,-4 0 1,-6 0 0,13 0 3,-9-4-1,8 2 2,-4-3-1,3 3-1,0-2 4,-1 2 0,3-6 2,-2 5 4,1-1-2,5-2 5,-4 0-1,4 0-3,-3 0 2,8-1-2,-4 1 0,7-4-3,-5 4 8,6-5-2,0-1-9,0 2 7,0 1-3,-1-6 3,1 8-13,5-4 12,-6 5-9,1-3 2,2 2 3,-2 1 4,-5 1-1,0 1-4,-2-2-1,0 2-2,0-3 1,-3 0 1,0 2-3,-3 3 1,0-2 0,-4 1 2,3 1 2,-2 0 4,-3 1-3,1 0-6,-2-1 7,-2 1-6,-4 1-5,10 0 5,-10 0 1,0 0-7,8 0 9,-8 0-7,0 0 2,7 1-3,-7-1-8,0 0-33,5 3-24,-5-3-44,0 0-56,-5 10-72,5-10-75,-9 6-266,4-3-628,-1 0 278</inkml:trace>
  <inkml:trace contextRef="#ctx0" brushRef="#br0" timeOffset="136531.64">3252 4981 67,'0'0'308,"-2"5"-3,2-5-11,0 0-2,0 0-1,0 0-14,-11-11-4,6 7-1,-1 0-26,3-6-14,-3 6-7,0-5-18,-1 1-20,-1 1-17,-1-2-19,0-1-13,1 3-14,-4 2-12,2-1-18,-2 3-6,0 0-5,-1 2-12,-6 2-9,5 0-2,2 2-8,0 3-12,-1 1 0,4 0-2,-1 1-4,1 4 1,5-1-12,-1 1-7,5 2 5,0-3-2,5 1 0,1-2-8,4 7 3,5-2-7,1-2 2,11 5 1,1-5 0,2 1 1,3-3-3,-2 0-3,-1 1 5,3 1-6,-5-2 2,-2 5 4,-4-2-2,-5-2 2,-4 2-8,1 0 12,-2 2 1,-7 3 2,1 2 6,-6 0 9,-2 1 6,-2 0 6,-4-2 5,-6 11-5,5-9 1,-5 5-2,0-7 0,-4 1-3,5-6-6,-6 0-2,1-3-1,1-3-4,-1-2-3,-2-2-5,2-4 0,1-2-1,3-5-1,-6 0-6,6-5 0,1-2-5,1-1-2,2-4-18,1 2-19,1-4-30,3-1-22,4 3-39,2-1-37,-1 7-20,5-4-28,-1 2-30,2 0-32,4 1-40,2 2-31,2-1-286,1 4-681,-1 3 301</inkml:trace>
  <inkml:trace contextRef="#ctx0" brushRef="#br0" timeOffset="136974.75">3543 5288 94,'3'-2'241,"-2"-3"-2,3 2 3,-2-1-3,2-1-4,0-2-7,-1 4 7,-1-3-23,1 3-9,0 0-13,-1-1-15,-2 4-2,0 0 2,11 5-7,-10 0 2,3 3 1,-3 2-9,2 6-6,1-1 2,-4 6-13,2-2-9,5 2-4,-2-3-10,0 1-13,2 2-6,-5-8-9,6-2-10,0 2-3,1-4-9,0-1-2,0-2-7,3-2-8,-1-3-1,1-1-9,-2-4 0,-2 0-3,3-2-7,-1-2-6,-2-7 1,1-1-5,-3-1 0,0-4 0,-5 1-2,4-3-9,-4-3-1,-1 2 3,0 0-8,-2 1 6,-2 0-1,1 3-6,-1-1 2,3 9-3,-2 0 3,1 6 0,2-6-4,-3 6 4,3 4-3,0 2 0,0 0 1,0 0 0,0 0 6,0 0 5,12 14 2,-4-4 9,-3-1 6,3 6 2,1-3-2,-3-1-3,5 5-1,-1 0-2,-2-1-4,1-4-2,-1 1 1,1 2-6,-1-4 0,-1 3-5,1-1 3,1-4-6,-3 1-3,4-3-16,-6 0-43,1 0-55,1-2-54,2-1-59,-3-3-56,2 0-68,3-7-66,-4 1-344,4 0-816,0-4 360</inkml:trace>
  <inkml:trace contextRef="#ctx0" brushRef="#br0" timeOffset="137477.04">4143 5165 227,'0'0'257,"0"0"15,3 3 12,1-1 6,-1 2 3,1 1-3,1 1 0,0-1-5,2 0-8,-3 1-4,6 4-10,-2-2-8,-3 1-13,2 1-14,2-1-13,-4-1-10,3-1-17,-3 0-13,0 0-15,0-2-10,-1 0-20,1-2-13,-2 3-10,0-3-12,0 0-9,3-2-5,-6-1-5,5 0-13,-5 0-2,9-7-9,-5 1-5,2 1-4,-3-3-8,3 2-3,0-5-6,0 1-9,0-2-10,1 1-12,-2 1-8,1 0-3,3 1 4,-3 2-5,0 2 3,1 0 1,-1 3 5,1-3-5,-2 5 6,-5 0-3,14 6 4,-11-3-1,5 1 2,1 1 2,-1 3 0,-2 0-3,0-2 3,0 0 6,-1 1-6,1-2 2,1-2 0,2 2 2,-1 0-5,0-2 7,0-3 0,0 0-1,2-4 1,2 0-3,-3-1 3,2-1-1,-3-3 2,2 1-4,-2-2 2,2-1-1,-1 0 0,-1-1 0,-1-1-1,3 1 0,-1-1 0,-3 4 1,5 1-2,-4 2-1,-2 0 2,2 0-3,2 3 3,-3 2 1,1 2-3,1 2 1,-4 0 3,5 3-2,1 5 3,-2-3-3,7 5 3,0-1 0,2 0 0,1-3 2,-1 3-2,3-2 2,-2-1 0,-1-3-5,1 2-9,-2-2-55,2 1-59,-6-5-69,-2 1-67,0 0-78,2-3-78,-6 3-366,1-2-844,-1 0 374</inkml:trace>
  <inkml:trace contextRef="#ctx0" brushRef="#br0" timeOffset="138146.4">5508 5048 5,'-3'-6'225,"1"-4"-11,0-1-5,4-3-3,0 1-6,-2-2-6,3 3-7,0-4-11,7-3-1,-6 5-17,0 3-10,0-1 1,1-1-2,-4 1-3,2 6-5,-3-4-5,0 3-10,-3 3-15,-3-2-11,0 2-12,-5 3-4,-8 2-4,0 3 0,-8-2 6,1 8 22,-5 0-7,-1 4 4,1 2 2,1 4 8,4 1 4,3 0 1,1 2 7,3-1-7,10-1-3,0 0-5,3 0-3,5 1 2,3 3-1,5-5 2,2 1-9,4-1 0,1-3-3,8 4-4,2-4-9,0-2-7,4-3-4,-3-2-7,0-2-9,-5-4-5,7 3-5,-7-1-5,0-2-6,-7-3-9,5 2-47,-5 0-63,1-3-95,-5 1-97,-3 1-119,0-1-479,2-2-945,-8 1 417</inkml:trace>
  <inkml:trace contextRef="#ctx0" brushRef="#br0" timeOffset="137758.91">5298 5141 108,'15'-7'317,"-1"2"9,3-2-2,-1 2-9,2 0-6,-1-1-5,2 1-9,-3 1-6,5-1-16,-2 0-16,1 2-18,0 0-21,0-2-13,-1 2-17,2 0-14,6 2-16,-7-3-18,4 4-10,-3 0-13,7-1-10,-10 2-19,8-1-5,2 0-11,-3 4-5,-3-3-22,4 2-41,-7 0-38,9-3-48,-7 3-48,-6-1-46,2-2-61,0 0-66,0 0-64,-6-2-271,-3 0-690,-4 0 306</inkml:trace>
  <inkml:trace contextRef="#ctx0" brushRef="#br0" timeOffset="139174.1">6846 4854 239,'3'-11'304,"3"-4"6,-2 3 3,-2 0 7,0 2 7,-2-5-8,-3 5-2,2 3-11,-3-1-4,-1-4-23,1 6-23,-2-5-19,-3 7-21,-2-5-19,-1 4-21,-4 2-19,-3-2-14,0 8-18,0 2-8,0 1-12,1 2-12,0-2-10,2 7-8,3-5-2,3 4-15,2-4-4,0 3-4,3-2-11,4 4-2,1-4-6,1 3-1,9-2-2,1-2-4,3 5-2,5-2-3,6 1-2,4-3 4,-3 1-6,6-2-1,2 0 0,-2 4-3,1-3 0,-6 2-2,3-1-2,-5 2 3,-7 1 0,-4 2-4,-1 0 3,-3 6-1,-5 4-2,-5 6 9,-3-7 11,-5 9 5,-3-2 4,-3 1-2,-6-6 3,-3-1-6,-1-1 1,2-5-3,-2-4-5,5-6-1,-5 0-2,4-5-27,1-4 5,1-4-1,0-2 1,7-1 0,-5-4-4,3-5-2,3-1-11,1-3-25,4-3-29,2 2-22,0-1-28,6-3-32,0 1-36,2-1-33,4 2-34,0 4-44,2 0-43,7-6-21,-5 11-310,2-2-732,1 3 324</inkml:trace>
  <inkml:trace contextRef="#ctx0" brushRef="#br0" timeOffset="139613.26">7168 4969 51,'0'0'238,"3"-10"6,-3 7 7,0 0-1,3-2-4,-2 0-5,-1 5-11,2-7-5,-2 7-24,2-4-8,-2 4-10,0 0-5,5 15 2,-3-8-10,0 8 11,-2 0-8,3 8-4,1 2-6,-2-1-7,6 7-13,3-3-8,-4-3-9,4-4-9,-1-2-10,0 2-7,5-6-9,-1-3-7,0 1-5,-2-5-9,1-2-8,0-5-6,-1-1-3,1-1-4,6-4-5,-10-2-3,4-5-6,0-6 0,-5 0-7,0-3-2,-4 1-5,0-3 4,-3-2-8,-1-8-1,-1 8 0,-1-6-2,-4 7 0,3 2-3,-2 2 0,-2 1 12,4 7 10,-3-1 15,5 7 8,-3 0-3,2-6-7,0 8-1,2 4-8,-3-3-4,3 3-1,0 0-1,0 0-4,7 16-1,-5-7-2,4 0-3,0 4 3,1 0-4,-1 2 1,2 2 2,2 1-4,-4 2 5,4-3-3,0 5-5,-1-3-3,0 1 1,0-3 0,0 3-6,1-1 0,-2-5 0,0-1-10,-1-1-37,2-1-45,-1-2-61,1-3-49,1 0-59,-3-4-56,2 1-66,2-7-56,-1-1-317,0-1-810,-3-5 358</inkml:trace>
  <inkml:trace contextRef="#ctx0" brushRef="#br0" timeOffset="140161.79">7819 4876 180,'-3'6'267,"3"1"15,0 2 4,0 0 7,-3 6-2,3-3 2,3 7 7,-3-4-3,0 1-5,4 5-3,-1-3-12,-1 4-14,0-7-17,2 0-14,-2-3-26,5 1-11,-3-1-15,2-2-17,-3-3-11,1-1-16,1 0-13,0-5-11,-1 0-11,-1 3-12,-3-4-6,13-5-3,-8 0-12,1-1-8,1-4-9,-1-2-1,2 0-11,0-4-14,1-2-20,-3-1-22,5-2-17,-4 4 0,2-1-6,-2 4-4,-2-1 2,3 6 5,1-4 1,-6 6 3,3-1 3,0 3 9,1 1-9,-2 1 5,-1 3 3,2 3 0,1 4 6,-3-1 0,5 2 5,-4 5 2,0-3 7,-2 4 7,1-4 4,1 4 3,-2-1 4,2-1 6,-1-3 2,0 4-3,0-7 2,-2 0-1,1 0-2,0-2-3,-1 1 3,2-3-1,-1 0-7,-3-2 6,0 0-4,11-7-3,-5 5 1,-1-4-3,3-4-1,-2 0-1,3-2 1,0-2-5,2-2-8,2-1-11,-4-3-15,3-1-2,0 5 2,0-3 3,1 3-2,-3 3 3,2-2 4,-3 5 3,0 4-1,-2 2 1,-1 2 7,-2 2-4,3 0 7,-2 3 0,3 2-2,-2 4 7,0 1 4,1 0 4,2 1 7,3 5 11,1 0-3,0-1-4,0 1 0,2-2-1,0 2-1,1-1-1,0-2-2,0-2-1,-2 1-4,-2-3 1,2 1-45,-3-4-51,1-1-58,0 0-66,0-4-73,6-1-84,-4-1-371,-5-3-802,7-2 354</inkml:trace>
  <inkml:trace contextRef="#ctx0" brushRef="#br0" timeOffset="140387.94">8815 4937 116,'8'-3'281,"2"-1"6,3 3 10,5-6 3,2 0 9,4-4 4,2 4-1,0-4-4,-2 1-16,6 2-12,-3-2-23,1 1-23,-9 5-15,1-2-23,1-1-22,-4 2-18,1 0-15,-6 1-16,1 4-10,0-2-15,-3 2-14,1-1-16,-2 2-47,-9-1-53,13 0-44,-7 0-56,-3 2-52,-3-2-60,8 3-66,-8-3-64,0 0-238,7 1-659,-7-1 292</inkml:trace>
  <inkml:trace contextRef="#ctx0" brushRef="#br0" timeOffset="140647.78">9084 4584 163,'-2'-6'360,"2"6"-2,-4-4-3,4 4 4,-6 0-12,6 0 11,0 0 12,-4 12 16,1 3 4,0-1-4,-1 9-10,-1 7-11,1 1-14,4 3-13,-2-3-28,0 2-19,2 2-19,0-3-24,2-9-26,0 8-20,1 1-24,1-7-16,1-1-15,-1-2-19,3 2-13,-1-3-25,0 0-47,1-2-63,-2-3-51,-1 2-86,2-9-102,-2 7-88,0-7-131,0 3-113,-1-6-368,-1 1-1036,-2-7 458</inkml:trace>
  <inkml:trace contextRef="#ctx0" brushRef="#br0" timeOffset="141779.34">9881 4917 140,'0'0'292,"0"0"21,0 0 8,0 0 8,12-13 13,0 10 1,0-2-5,0 1-11,6-2-18,2 0-21,-1 5-25,1-4-16,0 2-18,9 0-22,-3-1-23,-6 1-18,6 2-16,-7-1-15,4-1-13,5 2-19,-1-4-10,3 3-48,-6-5-67,7-1-68,-5 1-78,2-2-78,-10 0-89,9-1-81,-4-2-253,1-4-723,-6 7 320</inkml:trace>
  <inkml:trace contextRef="#ctx0" brushRef="#br0" timeOffset="141555.74">9964 4812 182,'-3'-6'290,"-2"1"4,2 0 0,-2-1 0,2 4 16,0-1-3,-1 0 6,4 3-1,-5-5 1,1 3-15,4 2-20,-4-5-19,4 5-19,-6 9-13,3-3-9,-1 5-10,0 3-19,1 7-11,-3-4-18,4 5-17,2-3-10,-1 3-12,1-1-33,0 0-8,1 1-6,-1-2-8,2-4-5,1-4-8,-1 1 1,1-1-9,-2-6-2,5 3 2,-4-3-8,-2 0-2,1-4 0,-1-2-8,0 0 1,0 0-5,8-19-4,-5 3-2,1-9 0,2-12-5,1 0-1,-2-3 2,6-18-3,-1-2-1,-4 15-4,3-19 0,0 5-2,0 1-6,2 1-5,-4 15 7,2 0-6,0 4 1,0-4-1,-1 7-1,0 2 3,0 4-1,1 7 3,-6 7-1,1-1 0,-2 4 1,2 6-5,0-1 1,0 6-3,-4 1 5,11 11 4,-8 2 1,4 7 0,-3 8-1,2 7 7,2 1 0,-1 1 7,-1 5 14,2 1-3,2-1 5,1 16 0,-1-17-3,2-2 0,4 17-2,-4-20-2,1 5-3,1-7-2,0-1 0,-2 0-1,4 0-4,-1-5 0,-6-6-7,2-1-1,-1-3-30,-1-5-45,-2 0-48,-2-2-65,2-4-56,-3 2-49,-2-4-69,-2-5-73,-1 1-402,1-1-902,0 0 399</inkml:trace>
  <inkml:trace contextRef="#ctx0" brushRef="#br0" timeOffset="142236.68">10831 4417 178,'0'-6'306,"0"1"0,0-2-9,-1-1-12,0 2-3,-3-1-8,2 1-9,0-3-12,-3 3-15,1-4-15,-2 1-18,0 0-9,1 3-17,-3-4-16,0 4-15,-1 1-8,0-1-14,0 1-13,-1 0-5,-1 4-12,1 1-17,-1 0-5,6 1-10,-3 2 0,-2-1-12,1 3 6,3 1-17,0-1-3,3 1-5,0 3 2,1 2-5,-1-3-7,3 10 4,-2-4-4,4 0 3,-2 9 5,3-2 4,-1 2 17,1 8 12,0-6 3,-1 8 10,4-2 10,-5 0-3,2 2 12,0 7-4,1-1-3,-2-10-4,-2 8-4,1-2-5,2-5 2,-2-4-9,-1-2-4,2 1-3,-2 0-5,3 0-6,-3-4-3,3 0-2,-2 1-5,3-5-5,0 4-3,0-9-2,0 2-5,1-1-4,2-1 1,2-1-4,-2-2 1,0 0-1,3 1-7,1-5 2,0-2-1,2 3-6,0-1 2,0-3 1,0 2-7,-2-4-4,4 1-25,2-1-24,3-1-26,-2 1-33,-3-4-34,-1 2-39,2-8-37,0 3-42,-1 1-42,-3-3-47,4 0-46,0-1-36,-1-3-290,-2 1-782,0-2 346</inkml:trace>
  <inkml:trace contextRef="#ctx0" brushRef="#br0" timeOffset="142666.23">11274 4578 168,'-6'-6'324,"-1"0"-3,3-5 8,-1 5-1,2-5-2,0 1-18,-1 0-22,4 2-35,0-1-23,0-1-29,2 1-9,-2 1-23,4-2-11,-3 4-26,2 0-13,0-1-7,1 4-10,2-1-11,1 3-27,-3 0-53,-4 1-54,11-3-61,-11 3-67,7 5-77,-3-4-66,0 3-236,0 1-597,-4-1 264</inkml:trace>
  <inkml:trace contextRef="#ctx0" brushRef="#br0" timeOffset="142481.28">11314 4795 194,'-12'-1'385,"12"1"-11,0 0-2,0 0-5,0 0-13,-5 9 0,5-5-2,0 4-13,0-2-15,1 1-18,-1 5-23,0 2-16,4-2-22,-4 4-20,4-1-18,0-2-21,0 6-18,-1-7-16,5 6-13,-5-3-16,2-1-11,2-2-15,0 0-10,-1-1-5,0-2-10,1 1-16,-2-4-38,0-3-46,-1 0-53,4 1-66,-3-6-64,-5 2-78,9-6-72,-4 0-60,-2-6-363,0-2-849,-1 1 376</inkml:trace>
  <inkml:trace contextRef="#ctx0" brushRef="#br0" timeOffset="143165.96">11533 4249 220,'13'-12'313,"-4"0"-6,0 1-4,4-3-15,-4 2-22,3-2-18,2 2-22,1 0-22,-5 6-20,4-3-23,-2 1-6,1 5-20,0-3-16,-1 4-13,1 2-9,6 0-11,-8 2-4,0 2-12,2-2-4,-3 4-11,1 0-4,0 6-3,-4-4-6,2 5 0,-2-3-2,-1 2 2,-2 2-2,1 1 10,0-2-8,-3 3 3,0-1 3,2 6 11,-4-1-3,1-1-2,-1-2 8,3 3 5,-3 1 2,3 1 0,0 1 2,-1 2-3,3-3-2,-1-1 4,0 2 4,1 10 1,0-10-1,0 4-2,6 6-5,-3-2 5,1 3-5,3-1-2,-4-1-1,3 1 0,-1-2-8,2 0 2,-2-1-6,1-1-7,-2 3-2,-3-13 4,3 5-1,-1-2 7,-4-1 4,-2-7 7,0 1 6,1 5 6,-3-7 6,0 4 0,-2-4 11,0 0 5,-1-2 7,-4 1 7,1-3-8,-2 3-4,-2-5-6,-3 8 0,-2-4-13,4-3-6,-1 0-9,-4-1-4,4 0-9,-5-2-5,3-2 3,4 0-12,0-1-2,-3-2-20,4 0-37,1-2-47,2 2-63,-1 0-84,3-6-102,4 6-88,0 0-101,-8-5-510,7 0-1101,1 5 487</inkml:trace>
  <inkml:trace contextRef="#ctx0" brushRef="#br0" timeOffset="148556.81">1671 7408 56,'0'0'310,"0"0"-4,-9-1-4,9 1-13,0 0-8,0 0-17,-7 2-23,5 2-11,-1-1-18,0 6-9,0 0-11,1 3-12,0 3-21,0 1-8,1 7-12,-2 0-14,3 2-21,0-2-1,-1 3-20,0-4 3,1 3-17,0-3-4,0 1-7,1-2-6,0-9-6,3 3-16,0-3-25,1-1-40,-4-1-25,4-4-31,-1-2-31,0 1-33,2-2-45,0-6-54,2-2-11,-2-5-33,-3 0-180,2-4-516,-2 1 229</inkml:trace>
  <inkml:trace contextRef="#ctx0" brushRef="#br0" timeOffset="148816.29">1644 7225 177,'-4'-42'201,"2"-1"13,2 6 6,1-2 5,2-2 2,-2-5-5,6 8-9,-1-1-7,0 6-9,3 0-17,-2 2-13,0 9-16,2 5-7,-3 5-15,-1-1-3,2 2-21,1 1-9,1 10-9,-2 0-1,3 6-12,-1 7-5,-4-2 2,6 11-13,-5 3 5,0 4 13,-3 6-16,-2 0-2,-2 0-2,-2 2-6,-3 9 0,-3-8 7,0 0-20,-4 0-2,0-3-3,0 5-8,1-6 4,-2-2-3,2-5-4,3-4-5,1-4-17,3-6-34,-2-1-32,4-1-43,1-1-43,2-1-39,3-3-36,2-3-44,0 3-275,6-6-590,0-3 261</inkml:trace>
  <inkml:trace contextRef="#ctx0" brushRef="#br0" timeOffset="149105.07">1985 7504 30,'0'13'206,"-3"8"7,2-6 2,1 1 3,-4 3-9,4-3-6,1 5-6,-1-5-6,3 0-4,-2-3-9,5 8-9,-1-6-4,1-3-10,-2 0-13,0-2-7,1 1-9,-1-4-8,-1-1-9,1 0-3,0-2-9,-2 2-11,-2-6 0,9 0 1,-9 0-4,3-9-4,0-1-17,0-5-2,-3-1-2,2-7-9,0-2-3,-1-6-5,-1-3-3,0 1-3,2-1-4,-1 5-6,-1-3 0,1 8-8,0 2-1,0-1-3,2 2-2,0-2 1,-1 11 1,3-7 1,-2 4-6,1 1-22,2 0-41,3-4-39,1 3-47,-4 2-51,10 1-55,-1-1-48,1 1-260,1 0-601,1 3 267</inkml:trace>
  <inkml:trace contextRef="#ctx0" brushRef="#br0" timeOffset="149770.49">2366 7177 104,'-10'-21'248,"2"2"-3,-1-1-11,0 1-10,5 5-18,-3 0-9,5-1-11,0 1-21,2 1-13,0-1-15,2 3-18,0-1-9,5 2-13,-3 4-11,2-4-9,2 9-4,2-5-7,0 4-8,4 4-13,-1 3-20,-2-3-22,7 8-14,-3 2-12,2 7-15,3 0-9,-3 6-6,2 1-3,-4 1 0,2 4 8,-5 0 3,1 5 6,-3-5 2,2 2 3,-4 2 5,-2-5 0,0 1 24,0-5 19,-1 5 21,-1-8 19,0 0 20,-1-3 16,0 0 10,-2-7 22,-1 2 7,2 0 2,1-3-1,-3-5 7,0 2-17,1-4-13,1-1 2,0 3-11,1-6-2,-3-1-2,0 0-7,8-11-5,-4 7-6,-1-8-8,3-3-4,1-3-11,-2-6-5,0 2-2,3-9-11,-2 9 1,5-12-10,-5 2 0,2 8-1,1-7-7,0 3 4,-2 7-1,2-1-4,-3 4 5,2 0-8,1 1-5,-2 6 3,2 4-5,-2 1 4,-1 3-5,4 1 11,-2 4-12,0 2-1,1 6 4,0-2 4,2 11 9,1-1 6,-2 3 2,-2 3 0,7 7 2,-5-4 5,1 1-10,-3-7 0,4 10-7,-2-6 0,-2-6-4,0-1 2,0 0-8,3-1-4,-4-1 3,2-3-34,-1-4-35,-1 0-50,0-3-43,0-4-48,0-2-57,0 0-60,-1-2-28,2-7-264,1-2-661,-2-1 292</inkml:trace>
  <inkml:trace contextRef="#ctx0" brushRef="#br0" timeOffset="149279.26">2361 7364 157,'1'22'209,"-2"-9"16,0 8-1,1 2-3,0-3-10,0 1-9,0-1-10,1-1-18,2 2-11,-1 0-15,1-2-13,2 1-14,-1 1-12,1-5-11,-3-3-10,5-1-8,-3-2-12,5-1-21,-3 0-28,2-3-40,-1-4-47,1-2-50,2-1-36,-2-6-37,0-5-200,1 0-421,-2-4 187</inkml:trace>
  <inkml:trace contextRef="#ctx0" brushRef="#br0" timeOffset="150041.71">3155 6716 220,'-8'-40'293,"2"-1"4,-3 4 10,2 2-6,-2 7-8,3 6-10,0 1-1,0 3-5,1 5-16,2 1-12,-1 6-15,2-3-20,-2 4-22,4 5-22,0 0-9,0 0-22,4 22-4,4-1 0,3 11 1,-1 6 6,5 22 3,-1 0 13,3 2-4,-4 9-5,3-1-12,-2-2-9,-1 8-12,0-9-10,4-3-8,-2-1-13,-1 0-9,0-6-6,0 0-8,-1-18-5,-3-1-4,0 0-10,1-5-5,0-2-6,1-3-26,-1 3-31,-5-16-40,2 7-51,-3-11-55,3-1-51,-4 2-41,1-5-44,-4-1-62,2-4-50,-3-2-328,0 0-808,0 0 358</inkml:trace>
  <inkml:trace contextRef="#ctx0" brushRef="#br0" timeOffset="150212.16">3168 7433 39,'0'0'276,"-4"-5"-9,4-3 5,0 8 4,4-8-5,4-5-4,0 5-23,4-7 6,5 3-28,1-1-9,4-2-31,0 0-19,-2 4-13,5-3-15,-2 4-19,-2 2-20,5-1-56,-9 5-87,4-2-97,4-1-98,-7 2-266,3 2-550,-1-1 244</inkml:trace>
  <inkml:trace contextRef="#ctx0" brushRef="#br0" timeOffset="150674.29">3926 6831 76,'-8'3'340,"1"0"-10,0 0 2,-2 6-9,0-2-13,0 4 0,-2 6-10,3 1 1,-1 13-12,-1 2-10,3 7-11,-1-1-9,4 4-8,-2 16-10,4-1-11,3-13-18,-1-1-15,1-1-17,1 2-16,3 14-18,3-2-11,1-17-4,2-1-22,0 1-13,4-3-7,2-2-12,0-5-8,0 0-15,5-2-37,-2-2-39,0-4-49,-3-6-50,8-4-48,-4-3-73,-3-3-62,2-1-83,0-9-61,1 0-278,5-8-785,-3-3 347</inkml:trace>
  <inkml:trace contextRef="#ctx0" brushRef="#br0" timeOffset="150997.25">4414 7254 138,'-9'-7'261,"0"-1"-3,-2-3-9,1 5-13,0 1-3,1-4-17,2 3-9,2 5-11,-1-3-12,1 2-16,5 2-15,-5-6-8,5 6-2,0 0-9,-2 12 8,3-8-6,4 8 2,0-4-9,2 3-2,0 3-5,3 1-8,4 1-1,-2 0-1,2 1-4,-1-2-2,-1 0-7,2 2 9,-5 0-15,-1-1 4,1 4 10,-4-1 8,-2-5 7,0 8-2,-6-7 0,1 5-7,-4 2-7,-2-4-5,-1 3-13,-2-2-7,-1 1-11,0-5-5,-1-3-4,-1 4-7,2-8-8,0-1-4,1-3-14,0-2-26,-2-2-42,4-2-37,2-1-35,3-3-44,-1-4-49,0-1-37,5-1-48,-2-2-51,5 2-53,0-5-315,0 5-766,7-7 339</inkml:trace>
  <inkml:trace contextRef="#ctx0" brushRef="#br0" timeOffset="151418.23">4690 7306 86,'0'0'263,"0"0"-4,-11 5-12,9 0-4,0 0-7,0 1-4,-2 0-2,4 4-2,-2-2 5,4 8 5,-4 4-6,4 1-4,0 5-7,2-5-6,0 1-12,2 1-15,1-10-18,2 6-16,3-7-9,2 4-14,0-5-14,-4-2-12,8-3-11,-1-4-9,-1 1-11,2-7-2,-3-3-9,3-4-4,0-2-11,-4-3-1,0-1-7,3-6-1,-7 3-4,-2-3-2,0 0-6,-4 2-2,-1-4-3,-2 3-4,-2 0 3,1 1-1,-3 6-3,-1 0 5,1 3 28,-2 0 22,3 1 11,-2 5 3,1 1-4,0 2-3,0-1-7,3 4-10,0 0-1,0 0-6,-4 13-3,5-6 1,1 6-2,-1 1 4,2 5-1,5 2 1,-4 0-2,4-2-2,2 1-5,-4 0-7,3 1-3,1-3-5,-2 0 0,1-2-3,0 4-5,-2-7-1,3 0-2,-4-1-9,2 0-19,-1-1-46,2-1-50,-1 0-69,5-5-64,-5-3-65,-2 1-68,6-7-65,0 3-41,-1-4-311,1 1-852,-2-8 377</inkml:trace>
  <inkml:trace contextRef="#ctx0" brushRef="#br0" timeOffset="151924.49">5277 7266 204,'0'0'269,"0"0"-3,0 0 9,0 0 5,0 0 5,4 18 3,-4-9-4,0 4 1,3 2-6,0 1-4,0 5-7,4-4-6,-6 5-5,4-1-11,1 0-11,1-2-14,-3-6-18,2 2-20,-6-6-15,3 1-21,-1-2-10,2 0-15,-1-3-9,-1-2-11,2 0-11,-4-3-8,0 0-10,14-13-5,-8 1-6,1 0-8,1-5-10,3-4-18,-1-2-18,-1 1-25,0-10-20,1 10-7,-1-8-2,1 8-1,-1 2 2,-1 0 8,-3 6 9,0 2-10,-1 0 4,0 7 7,2 1-1,-2 2 7,-4 2 3,7 8 4,1 0-2,-4 3 9,4 3 7,-2 3 11,-1 4 9,4-1 7,-3-3 10,4 1 1,-4-2 4,3 3-4,-2-5-3,0-1 0,1-6-4,1 3-4,-1-6 4,1-2-10,2-4 0,8-2-1,-10-6-4,6-1-3,-1-5-5,0-2-11,7-6-12,-11 6-6,0-4-6,-1 1 2,0 0 3,1 2 5,-8 2 0,2 3-1,0 0 5,-1 7 2,-1-2 3,1 3 1,-2 3-4,-1 3-3,4-3 9,-4 3 1,0 0-6,9 18 11,-6-11 0,3 8-1,1-6 5,1 6 3,3 0-3,-2 2-3,4 1 5,-4 1-3,-2-8-1,1 1-2,0 0 3,5 4-6,-7-5 3,1-1-24,0 1-51,7 2-64,-6-5-67,-1 0-54,-1 1-80,2-1-69,-3-4-338,6 0-809,-5-1 358</inkml:trace>
  <inkml:trace contextRef="#ctx0" brushRef="#br0" timeOffset="152293.66">6110 6397 182,'-3'-12'390,"1"-1"-1,-2 1 10,-1 1 1,-1-1 0,3 4-3,0 0-4,-3 2-12,3 1-13,2 2-21,-4-2-35,5 5-29,-4-3-25,4 3-27,0 0-17,0 0-17,13 22-6,-4-6 4,5 1-18,5 16-8,5-2 6,-1 0-14,13 15-4,-4 1-11,-1 1-2,4 7-9,-5-3-8,-3 6-18,0 0-1,-5 0 1,0 3-13,-4 0-8,-2 7-13,-3-7-3,-1-1-9,-6 2-6,2 4-10,-4-7 1,-2 5-47,-5-5-1,0 4 0,-1-19 0,0 1 0,-1-4 0,-3-2-107,2 7-57,-2-9-53,1-6-71,2 0-96,-1-7-108,2 0-121,0-9-375,1-2-1070,0-4 474</inkml:trace>
  <inkml:trace contextRef="#ctx0" brushRef="#br0" timeOffset="155357.85">751 9974 20,'-4'-10'329,"-4"-3"5,3 3 11,2 2-7,-1 2-7,-1 2-20,2-1-31,3 1-20,0 4-12,0 0 3,0 0 5,0 0-7,12 9-3,0 1-5,2 5-3,1 3-5,5 6-7,-4 3-5,8-1-12,-3 4-3,2 5-12,-1-3-12,3 3-7,1 12-13,-5-9-12,1 14-14,-2-1-10,-6-8-4,2 12-12,-3 8-7,-2-3-12,-6 0-9,-4-15-6,0 13-11,-1 0-4,-3-13-10,-3-1-5,-1 0-15,0-2-32,-2-6-60,2-5-66,1-6-95,-1-8-92,0 0-109,-1-6-124,2-4-393,-2-4-1019,3-3 451</inkml:trace>
  <inkml:trace contextRef="#ctx0" brushRef="#br0" timeOffset="154352.71">-1051 10636 225,'-3'-6'273,"1"-5"-6,-2 0-5,4 0-8,0 0-5,3-3-4,0 1-7,1-1-10,5-5 6,1 2-10,3-3 3,5-4-8,1-2 3,3-1 3,4 2-4,-1 1-14,3 1-12,3 3-9,-1 3-17,3-2-13,-2 8-14,-1-2-13,3 2-10,-1 1-15,5 4-11,-2 1-6,15-8-10,-14 12-8,2-1-8,-6-2-6,4 4-3,-2-2-4,-4 2-7,1 0-6,0 2 0,-5 2-5,0-2-10,-7 1-30,-1 2-33,-1 2-55,-2-7-58,-2 4-60,-5-2-41,5 3-57,-4-3-63,-1 4-48,1-3-247,-1 0-727,-3-1 323</inkml:trace>
  <inkml:trace contextRef="#ctx0" brushRef="#br0" timeOffset="154034.06">-524 10313 10,'0'0'288,"0"0"6,0 0 10,0 0-7,0 0-8,0 0-9,0 0-18,0 0 0,0 0-6,0 0-19,0 0-14,0 0-10,0 0-2,-1 7-10,2 3-3,-1 3-9,4 6-10,-4 3-5,0 8-14,0 3-10,0 9-6,0 2-15,-1-3-8,1 3-8,-3-1-12,-1 3-13,7-3-6,-7-2-7,4 1-12,-8-7-4,11-1-7,-6-4-7,6-7-2,-3-2-10,0-6-21,0-2-52,2-4-45,1 0-46,1-6-41,-3 0-43,-1-3-55,0 0-65,4-20-56,-4 4-309,0-4-758,-4-3 336</inkml:trace>
  <inkml:trace contextRef="#ctx0" brushRef="#br0" timeOffset="154641.09">116 10305 86,'0'0'289,"0"0"-3,0 0-4,0 0-5,-21 4-6,17 1-3,-6 3 6,1 4 1,1-3-1,-4 5 5,3 4 2,-4-1-2,1 5-10,1 8-8,-1-2-9,0 3-15,1 1-11,2 1-16,-1 0-18,7 0-12,0 3-17,2-2-13,1 0-8,1-4-17,0-6-17,3 1-10,4-1-11,-1 1-5,2-3-15,1-1-3,0 0-6,1-4-18,2 0-49,1-6-59,-1 2-68,4-5-76,0-3-77,-4-3-93,4-4-83,-3-5-348,-1-1-879,0-3 390</inkml:trace>
  <inkml:trace contextRef="#ctx0" brushRef="#br0" timeOffset="155065.84">312 10622 115,'-3'3'329,"2"3"4,1-3-8,-5 2-14,2 1-15,1 4-20,-1-7-10,3 6-22,0 1-9,0-4-11,1 5-10,1-4-6,0 1-18,1 2-3,-2-4-10,2 4-16,-2-4-16,3 0-9,-4 1-17,0-2-10,1 0-13,3-1-4,-4-4-10,0 3-9,0-3-4,0 0-13,0 0 1,8-9-5,-7 1-9,3-4-7,4-5 1,-4-4-5,5 0-1,2-6-5,-2 4-2,6-7-2,-5 1-2,0 8-3,3-7-1,-4 7-4,1 3 1,-3-1 7,-1 8-14,3-1 0,-2-1 0,0 5-1,2 2 3,-5 2-5,4 1 2,1 5 0,0 0 7,2 7 6,0-3 12,-1 10 13,1 1 10,0 5 13,-4-2 1,3 12 3,-4-8 2,4 7-3,-2-1-1,-5-6-4,3 8-2,-3-8-9,0 2-2,0-3-5,-2-1-7,3 3-4,-2-4-2,-2-6-8,2-1-25,2 5-46,-4-8-51,4 1-56,-2-7-62,1 3-56,-2-5-57,3 0-80,-4-3-47,6-11-308,-3 1-825,1-8 365</inkml:trace>
  <inkml:trace contextRef="#ctx0" brushRef="#br0" timeOffset="208958.85">1603 10535 154,'0'0'260,"-5"0"-1,5 0 2,0 0-15,0 0-7,0 0-6,0 0-7,-2-11 3,2 11-16,0 0-10,0 0 5,6-7-13,-6 7 1,2-3-7,-2 3-10,5-3-12,-5 3-6,0 0-11,0 0-11,0 0-9,0 0-3,10 5-5,-5-4-8,-1 2-12,-4-3-12,9 4-2,-3-3-6,4 4-1,-1-4-15,2 3-8,-1-3-7,3 0 1,4 4-9,3-5-4,-4 0-2,-1 0-3,6 0-5,-8-3-5,2 3-2,-4-2-2,3 0-34,-1 2-28,-4-4-57,1 3-43,-1 1-39,-5 0-39,1 3-46,-2 0-46,0 0-43,-3 3-294,-5 3-701,1 5 311</inkml:trace>
  <inkml:trace contextRef="#ctx0" brushRef="#br0" timeOffset="209241.29">1611 10878 109,'0'0'264,"-6"3"-1,6-3-8,0 0-5,0 0-18,0 0-13,0 0-7,0 0-24,0 0-18,0 0-4,-3 2-4,3-2 7,0 0-21,0 0 0,10 6-3,-4-4-9,-3 0-5,4 2 4,2 1-19,1-2-7,-2 1-7,1-1-11,2-1-2,-1 2-13,1-1-8,0 0-7,-2 0-7,4 0-3,-3-1-5,2-1-3,0 0-5,2 1-5,-4-2-40,4 2-54,-4-1-50,1 0-62,-1-1-77,1 0-57,-3 2-288,1-2-646,0-3 286</inkml:trace>
  <inkml:trace contextRef="#ctx0" brushRef="#br0" timeOffset="210543.28">2796 10367 39,'0'0'193,"5"0"-1,-5 0 0,4 2 2,-4-2 4,0 0 4,0 0 7,0 0 7,0 0-2,0 0-5,0 0-7,0 0-17,0 0-17,0 0-16,-9-14-12,6 11-9,-2 0-13,2-3-9,-1 2 4,-1-3-10,-1 3-15,2 0-9,-5-1-5,1 0 0,0 0-11,-2 5 0,-2 3-16,0-2-13,1 5-2,-1 0-10,-2 1 3,-1 6-4,-1 0-2,3 0 11,-2 5-18,2-3-2,3 4 0,1-2 3,0 2-8,1-1 7,4 1-9,4 1 11,-6 1 2,6-1 1,1 1 5,4-2 21,2 2-15,-2-3-2,4 1 8,0-7-1,1 3 6,3 0-6,2-2-3,-2-2 1,6-3-9,0-1 9,0-3-10,0 0 5,7-1-10,4-3 6,-4-3-5,-4 3 0,-2 0-2,7-4-5,-6 2 1,-2-2-9,0-2-18,0 3-34,-1 0-29,0 3-33,-6 3-36,-2-3-39,2 2-45,-3 0-35,1 4-40,0-3-259,-2 3-613,-3-2 272</inkml:trace>
  <inkml:trace contextRef="#ctx0" brushRef="#br0" timeOffset="210786.93">3213 10735 213,'3'-7'268,"0"4"8,2-3 2,-2 3-4,-2 0-7,-1 3-13,4-9-9,-4 9-14,0-3-12,0 3-13,0 0-24,0 0-10,0 0 3,-4 18-14,3-9-15,1 5-2,-3 5-8,-2 0-14,1 0-5,0 6-15,0-2-7,3 2-8,-3-3-13,0 2-3,2 0-10,0-2-12,4-3 7,0-4-10,2 0-8,-4 1-10,4-4-38,1 2-45,3-7-58,-2 3-51,3-5-61,2-3-63,2-4-51,3-3-262,0-9-649,5-4 288</inkml:trace>
  <inkml:trace contextRef="#ctx0" brushRef="#br0" timeOffset="211031.57">3603 10741 172,'0'0'314,"0"0"-6,0 0-2,0 0-13,0-5-3,0 5-8,4-2-11,-4 2-4,10-6-13,-1 3-13,2 0-9,-1 0-18,1-1-13,1-4-18,3 5-20,0-3-18,3 0-18,-1 2 2,-1-4-22,-1 1-10,2 5-12,-4-2-7,0-2-9,-2 3-3,3 3-10,-3-1-23,0 1-37,-2-1-34,-1 1-44,-1 0-36,-1 0-31,0 0-45,-6 0-47,6 2-53,0 1-44,-6-3-250,2 3-636,0 0 281</inkml:trace>
  <inkml:trace contextRef="#ctx0" brushRef="#br0" timeOffset="211277.23">3757 10509 266,'-4'-1'357,"-1"-2"3,1 1-1,4 2-9,-5-4-35,5 4-26,0 0-18,0 0-7,0 0-11,-6 11-6,4-1-9,2 3-17,0 2-16,2 0-19,-2 4-18,0 5-15,3 6-18,-1-8-11,1 2-12,-1 3-16,2 5-2,-2-8-12,0 0-16,3 7-22,-4-6-45,4-4-66,-2 1-61,1-1-53,-1 0-74,2-2-80,-1-7-65,1 4-248,-1-5-702,1 2 310</inkml:trace>
  <inkml:trace contextRef="#ctx0" brushRef="#br0" timeOffset="211849.18">4763 10363 118,'0'0'310,"0"-6"5,1 1-4,-1 5 0,-2-7-10,-2 2-16,1 4-18,-2-6-19,-1 3-6,-2 1-18,-2-2-6,-3 3-14,1-2-19,-1 3-11,0 0-15,-6 1-13,4 2-16,-6 2-9,3 0-12,-1 4-10,0 1-6,1 0-7,0-2-12,-1 5-7,-3 4-4,9-7-8,0 7-4,1-1-3,4-4-8,2 5 9,1 0-16,1-1 0,4 0-5,0 9-7,4-2-3,1 0 3,1 1 0,2-2-4,0 2 4,6-3-9,-2-1 0,2-3-3,2-1 0,-1 0 3,7 0-2,-4-2-5,0-3-34,1 1-34,6-1-47,-3-6-58,-5 3-49,6-1-62,3 0-61,1-2-40,-6-4-254,4-3-685,-4 2 303</inkml:trace>
  <inkml:trace contextRef="#ctx0" brushRef="#br0" timeOffset="212175.05">4995 10785 273,'0'0'287,"0"0"-8,0 0-6,0-16-6,2 11-15,1-3-10,3-2-15,0-1-4,3 1-16,4-6-11,-2 1-3,5 1-28,0 1-17,0 1-8,2-4-14,-1 8-3,-4-4-13,-3 8-9,2-2-17,-2 6 1,-4 0 8,-1 3 5,-2 2 9,1 0 5,-4 4 9,-3 3 7,-2 2 10,-3 5 7,-2 2 4,-5 4 7,4-3-6,-4 3 1,2 3-1,1-7-12,-1 0-7,4 1-5,-1-1-8,4-3-12,3-4-7,-1 2-15,5-1-8,2-2-8,-3-1-7,9-2-3,1 1-8,-2-1-3,4-4-3,4 0-7,-3 0-1,6-6-8,1 5-10,-1-4-31,1-1-33,1 0-39,0-1-42,1-1-49,-6-4-52,7-1-60,-3 2-50,-1-3-60,6-6-62,-10 5-352,4-3-877,-2 0 388</inkml:trace>
  <inkml:trace contextRef="#ctx0" brushRef="#br0" timeOffset="212539.97">5832 10132 123,'-2'-7'290,"-2"-1"-1,-1 0-1,1 3-9,-3-1-3,-1 6-8,0-3 1,0 6-3,-5 3-7,-2 5 1,-2 5 1,-3 5-9,-2 5-6,5 2-10,-4 1-16,8 6-17,-4-5-15,4 4-18,4 2-16,1-2-16,4 2-14,2-1-11,0 4-11,8-3-10,1-2-8,2 3-9,0-3-3,5-7-15,0 1-6,3-3-2,-2 1-5,3-4-8,-3-6-7,-1-1-36,0-1-42,3-1-54,-1-7-49,0 3-56,0-3-51,-3-2-56,0-4-60,4-3-57,-5 1-229,-3-5-716,3-3 318</inkml:trace>
  <inkml:trace contextRef="#ctx0" brushRef="#br0" timeOffset="212957.07">6081 10440 137,'0'-6'317,"3"3"-11,-3 3-11,0 0-7,0 0-12,0 0 2,0 0 2,0 0-5,-3 25-1,1-14-5,2 3-6,-1 0-16,-3 5-8,0 2-13,-1-5-11,5 5-19,-6-2-19,4-4-12,2 0-20,-3-2-16,0 3-13,1-8-7,2 4-13,0-5-9,-4-4-10,5 5-7,-2-4-7,1-4-5,1 5-7,-1-5-6,0 0-7,3-14 3,1 7-11,1-8-2,2-6-9,3 0-10,2-7-5,2-2-11,-2 0 2,4 3 3,3 0-4,-7-3 1,4 6-1,-3 7 3,5-6-1,-5 7 3,0 1-2,-2 5 1,0 2 3,-1-1-5,0 3 3,1 2-2,0 3 6,-2 5-3,-2-2 0,0 8 0,-2-1 5,1 0 7,-3 5 12,2 0 6,-4 2 4,-1 5 7,-4-1 0,4 3 0,0-4-7,3-1-3,-3 5-3,1-3-3,-1-3-1,3 2-4,0-3 4,0-1-16,1-3-33,-1 1-60,2-5-64,1 1-66,-2 1-58,5-4-64,-3 0-63,6-1-56,-3-5-273,4 1-790,3-2 350</inkml:trace>
  <inkml:trace contextRef="#ctx0" brushRef="#br0" timeOffset="213167.63">6641 10557 117,'1'-4'294,"-1"4"-13,5-5-3,-1 2 9,1-3 1,2 3-6,3-4-9,1 1-16,1-1-4,5-1-18,3-2-19,-3 1-17,0 3-14,3-2-12,-1-1-22,-1 3-12,1-1-18,-2 1-7,-5 3-16,1 0-10,-1 1-14,1 2-3,-7-5-11,4 2-16,3 3-36,-7-2-39,3 1-29,-6-2-52,-3 3-48,12 0-53,-12 0-47,7-2-51,-4 2-263,-3 0-620,2-6 274</inkml:trace>
  <inkml:trace contextRef="#ctx0" brushRef="#br0" timeOffset="213430.91">6783 10236 37,'-4'-6'331,"2"4"6,1-3 1,-2 0 13,1 1-3,2 4-16,-4-2-16,4 2-11,0 0-1,0 0-5,0 17-9,0-4-4,0 1-16,0 8-14,-2 3-11,6-2-17,-6 1-14,6 1-22,-4-2-18,2 8-21,-2 1-12,4-7-15,1 9-13,-4-12-9,5-1-13,-3 0-11,3 2-8,-4-2-7,4-4-38,0-5-47,0 1-57,-2-3-69,0-2-60,3-4-75,-3 1-77,3-5-66,1-3-396,3 1-886,-1-2 392</inkml:trace>
  <inkml:trace contextRef="#ctx0" brushRef="#br0" timeOffset="213679.57">7191 10309 295,'6'-6'336,"-2"2"-5,2 2-5,-3-1 4,-3 3-13,8-1 7,-8 1-8,11 4-8,-9-1-1,2 3-6,-1 2-9,-1 4-12,0 2-19,0 1-9,-2 5-26,0 1-21,0 0-20,-2-5-20,-2 4-16,4-6-12,0 8-14,0 0-16,0 2-13,0-8-6,0 5-20,0-7-40,0-3-49,0 0-54,1-4-54,0-1-62,3 1-49,-2-2-48,0-4-60,-2-1-55,9-1-340,-9 1-805,11-11 357</inkml:trace>
  <inkml:trace contextRef="#ctx0" brushRef="#br0" timeOffset="213951.68">7412 9893 45,'2'-6'276,"-1"0"-6,4 1 3,-1 1 0,0 2-6,4 2-5,-8 0-5,12 2-8,0 7-4,-1 0-2,-1 4-4,0 5-5,1 2-11,0 9 8,-2-1-22,-1 8-14,-3-5-18,1 5-15,0-3-17,-3 4-11,-3 1-10,0 2-14,-3 4-12,0 0-9,-3 2-6,-2 12-10,0 4-8,-1-18-9,-1-3-5,-2 4-23,1-5-45,-2 0-67,0-5-85,-1 2-96,6-4-115,-6-6-366,2-6-807,3-4 358</inkml:trace>
  <inkml:trace contextRef="#ctx0" brushRef="#br0" timeOffset="214627.65">8080 10661 100,'-4'0'288,"-2"-4"8,6 4-1,-7-1 6,2 1-13,5 0-5,0 0-4,-7-1-6,7 1-4,0 0 4,0 0 0,7-12-11,-2 5-1,3 4-10,1-2-8,4-2-10,2-1-17,0 2-21,3 0-16,0 0-20,2-1-15,-2 3-12,3 1-15,-1-2-9,7 3-12,-2-4-12,4-1-2,-9 5-15,7-1-13,0 1-40,-8 1-45,-1 1-66,3-2-73,-7 1-60,-1 1-62,-3 3-71,1 0-58,-6-3-332,0 0-814,-5 0 361</inkml:trace>
  <inkml:trace contextRef="#ctx0" brushRef="#br0" timeOffset="-214613.4">8262 10410 177,'-2'-4'314,"0"-1"-2,-1 0 0,0 4-8,3 1-15,-9-3 0,9 3-2,-6 6 5,0 3-2,0 3-9,1 3-7,-2 7-17,2 8-13,-4 4-21,2-1-15,3 1-18,0 0-20,2 0-17,1-3-16,2 2-16,-1-11-11,6 9-9,-2-7-13,1-2-10,6 7-36,-6-7-58,0 0-67,4-5-71,-3 1-67,3 1-80,1-5-92,-3 0-337,-1-4-789,0 1 349</inkml:trace>
  <inkml:trace contextRef="#ctx0" brushRef="#br0" timeOffset="-213841.76">9186 10300 23,'0'0'264,"1"-2"1,-1 2-2,3-6-11,-4-1-10,2 0-8,1 5-9,1-4-6,-3-3-3,0 3-11,2-1-8,-2-2-1,0-2-4,2-2-2,1 1-12,-6 4-11,6-6-5,-2 1-7,-2 4-4,-2 1-8,-1 0-9,4 2-8,-6 0-15,3 1-6,-5 2-8,-1 0-19,-2 6-5,0 3-3,-4 8-14,-3-1-3,-2 6-7,0 4 0,2 2-5,-1 6-4,4-7 0,0 7-3,3-1-3,1 1-1,9-6-1,-2 5-1,3-5-4,6 2-7,-3 4 5,5-9-4,3 7 0,3-2-5,0-7 0,1-2 2,1-2-1,1 0-2,6 4-3,2-4-2,-1-5-5,-4-1-21,1-2-41,6-2-46,3-4-56,-10-2-40,10 5-46,-8-4-58,5-7-37,0 4-52,-4 0-229,-5 2-676,10-6 299</inkml:trace>
  <inkml:trace contextRef="#ctx0" brushRef="#br0" timeOffset="-213415.61">9576 10618 42,'0'-6'272,"0"-6"0,-2 6 6,4-2 0,-2-4-4,1 2-18,5 0 6,-2-2-28,3 0 1,4-4-23,0 0-1,6 1-23,-2-1 5,4 5-20,-1 0-16,0 4-17,0-2-14,2 5-7,-7 2-14,-1-1-10,2 3-10,-9 3-7,2-1-7,-2 6-6,-3 3-7,-2 1 1,0-1 8,-4 6 2,-3 3 5,-1 1 8,-5-3 3,3 3 4,-5-1 11,5-1 3,-2-3 0,4-2-5,-2-4-6,1 2-8,5-6-12,-1 4-3,3-3-6,1 1-9,2-2-4,1 0-6,3-1-1,3 2-5,1 2-2,3-3-5,-1 0 4,4 4-11,-2-4 1,-1 1-2,0 0-3,-4 1-1,2 0 0,-1 1-3,-3 3 1,-2 1 9,-1 0 10,-1 4 8,-4 3 3,-1 0 4,-1 1 2,-4 1-2,-3-4 2,3 1-2,-6 3-2,1-3-4,-3 4-4,4-7-4,-1 1-3,3-8-5,-1 1-4,2-4 4,0 3-7,0-7-5,1 0 1,0-2-17,1-3-34,1-1-32,2-2-41,0-3-50,1-4-60,3 4-49,-2 1-48,2-1-44,2-2-47,2 0-38,0 2-339,5 2-846,-2 2 375</inkml:trace>
  <inkml:trace contextRef="#ctx0" brushRef="#br0" timeOffset="-212709.38">10426 10362 216,'-3'-4'300,"2"-2"13,1 2-1,-2-1-4,2 5-9,-4-6-17,4 6-10,-2-3-11,2 3-6,0 0-7,0 0-3,-9 11-8,7-3-6,0 6-1,-4-1-19,3 5-11,0 1-10,-1-5-13,1 11-10,1-3-8,-2 2-10,0-2-11,3 4-10,-1-4-11,-1-1-8,1-2-13,1-3-11,-1 0-5,1-3-10,1 2-6,-1-4-2,-1-2-8,2 0-9,0-3-2,0 0-5,0-3 0,0-3-5,0 6-5,0-6-3,0 0-3,0 0 1,3-18-6,0 6 0,0-10-2,3-4-3,3-6-2,2 0 0,-2-5-4,6-1-19,-2 0-7,4 0-4,-1 5 0,2 0 2,-2 4-4,2 0 6,3 2 1,-8 10 4,4 1 1,-3 1 3,2 2 0,-3 4 1,-3 4 0,1 1 2,0 4 1,-2 2 0,2 3 3,-5 1 1,3 4 4,-1 3-4,0 6 7,-2-1 4,2 3 11,0 4 4,-2-3-1,-2 1 1,6 6 1,-3 2-4,-1 2-1,0-11-2,2 9-5,0-1 3,2 3-6,-1-4-1,-3-5-3,2 1-5,0-3-35,-1 0-37,2-2-67,4-5-64,-4 4-69,2-1-63,-1-1-76,4-3-65,3-3-301,-2-5-842,-2 3 372</inkml:trace>
  <inkml:trace contextRef="#ctx0" brushRef="#br0" timeOffset="-212473.11">11302 10670 78,'4'-9'361,"0"4"-6,1 1-4,0-4 3,4 3 6,4-3-11,0-5-6,4 2-17,6-5-24,-3 6-21,2-7-21,5 7-21,1-5-24,-5 5-22,4 1-20,-8 3-18,8-4-18,-9 4-10,1-3-15,-3 9-8,0-2-14,-6-1-11,1 3-6,-3 0-15,-2-1-30,1 1-23,1 1-39,-8-1-44,9 0-49,-4 2-49,-5-2-52,0 0-73,6 0-59,-6 0-341,0 0-760,0 0 337</inkml:trace>
  <inkml:trace contextRef="#ctx0" brushRef="#br0" timeOffset="-212209.06">11503 10322 36,'0'0'346,"-7"-4"12,5 0-6,2 4 14,-2-2 9,2 2-1,0 0-5,0 0-3,-6 12-8,6-4-6,-2 3-21,2 3-21,0 0-18,2 7-22,0 12-25,0-11-24,0 15-18,0-4-22,-2 7-17,4-2-19,0 0-14,-3 1-11,2-1-10,-2-2-15,-1 1-11,0-3-11,0 3-11,-4-4-44,4-4-55,0-5-61,0-3-76,0-5-73,0 3-85,3-2-101,-2-5-88,2 0-291,2-2-877,0-5 388</inkml:trace>
  <inkml:trace contextRef="#ctx0" brushRef="#br0" timeOffset="-211599.73">12467 10292 64,'0'0'356,"0"0"7,8-1 2,-8 1 1,0 0-3,-2-13-13,2 13-15,-6-5-14,0-2-14,2 1-23,-1 1-8,-4-1-42,0 2-14,-1-5-15,-1 6-16,-1 0-12,-2 2-12,2 0-12,-6 0-11,0 1-9,1 1-14,-5 1-10,3 4-6,1 3-10,2 0-9,-1 3-6,3 0-4,-2 3-4,2 1 4,5 3-4,-1-1-3,4 3-4,0 1-2,6-1-7,2 0-1,1 4-8,3 0-5,5 3 2,1 0-5,-3-8-3,4-2-2,-1-2-6,7 5-2,-4-5-3,4-5-3,-4 2-2,14-4 0,-5 3 0,5-5-8,-5 1-8,4-4-34,0-4-36,-8 0-52,9 0-55,-1-9-52,3 6-45,-4 1-46,2-4-51,-2 1-37,4-4-33,-10 7-305,8 1-806,-1-4 357</inkml:trace>
  <inkml:trace contextRef="#ctx0" brushRef="#br0" timeOffset="-211300.94">12942 10514 93,'0'-6'194,"0"0"11,0-1 17,3-1 8,-3 4 1,1-2 3,-1 6-3,0-9-13,0 9-3,0 0-10,-4-2-1,4 2 9,0 0 21,-10 15 13,2-1 5,-1 5 8,-2 6 6,-4 8 2,2-8-7,0 9-5,3-4-6,-3 1-17,5-7-15,2 0-11,1 0-14,1-1-14,2-2-16,2 4-6,2-4-18,6 0-18,-1-2-3,4 1-19,0-2-6,2-4-11,5-1-12,-3 0-5,9-2-4,-6-3-7,3-1-4,0-2-6,6-1-6,-7-4 5,-1-3-36,2 0-30,0-4-26,-4-1-40,0-1-42,-1 2-52,0-2-56,-2-3-56,-5 3-38,0-1-45,0 4-49,-1-7-25,-4 5-352,1-2-871,-2 0 385</inkml:trace>
  <inkml:trace contextRef="#ctx0" brushRef="#br0" timeOffset="-211066.32">13172 10689 242,'-8'3'337,"8"-3"13,-9 5 12,5-1 0,-1 4 12,-3 2 6,1 6-3,-1 2-2,2 4-14,-3 9-16,0 2-20,2-3-20,0 4-25,1 1-24,2 2-23,1-4-27,3 3-19,-1-3-19,1 3-17,1-6-9,6-7-21,-6 2-12,4 2-28,-1-6-34,1-3-56,4 2-53,-4-7-61,2 0-64,1-6-69,2-1-59,-1-1-82,4-4-70,-3-2-310,6-9-842,4 2 373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6:03:05.26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B1CB35A-30C5-457F-BB32-7266C4A31CB6}" emma:medium="tactile" emma:mode="ink">
          <msink:context xmlns:msink="http://schemas.microsoft.com/ink/2010/main" type="writingRegion" rotatedBoundingBox="1486,6695 3905,6650 3914,7117 1495,7162"/>
        </emma:interpretation>
      </emma:emma>
    </inkml:annotationXML>
    <inkml:traceGroup>
      <inkml:annotationXML>
        <emma:emma xmlns:emma="http://www.w3.org/2003/04/emma" version="1.0">
          <emma:interpretation id="{2DBD7F18-5CB1-4AA5-8AA0-5A654B42B91D}" emma:medium="tactile" emma:mode="ink">
            <msink:context xmlns:msink="http://schemas.microsoft.com/ink/2010/main" type="paragraph" rotatedBoundingBox="1486,6695 3905,6650 3914,7117 1495,71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F3A5097-7844-43C3-B7AD-D2EE07D4DF35}" emma:medium="tactile" emma:mode="ink">
              <msink:context xmlns:msink="http://schemas.microsoft.com/ink/2010/main" type="line" rotatedBoundingBox="1486,6695 3905,6650 3914,7117 1495,7162"/>
            </emma:interpretation>
          </emma:emma>
        </inkml:annotationXML>
        <inkml:traceGroup>
          <inkml:annotationXML>
            <emma:emma xmlns:emma="http://www.w3.org/2003/04/emma" version="1.0">
              <emma:interpretation id="{7E61496E-A09E-4658-B60F-1A75E10A1A7C}" emma:medium="tactile" emma:mode="ink">
                <msink:context xmlns:msink="http://schemas.microsoft.com/ink/2010/main" type="inkWord" rotatedBoundingBox="1487,6720 2853,6695 2861,7105 1494,7131"/>
              </emma:interpretation>
            </emma:emma>
          </inkml:annotationXML>
          <inkml:trace contextRef="#ctx0" brushRef="#br0">239 74 2 0,'-5'-6'166'0,"5"6"-19"0,-6-8 0 16,6 8 4-16,-3-6-10 0,3 6-11 0,-3-8-7 15,-1 2-10-15,4 6-9 0,-6-5-8 0,6 5-1 16,-3-8-10-16,3 8-9 0,-8-7-2 0,8 7-6 0,-6-4-8 15,6 4-7-15,-7-5-3 0,7 5-4 16,-5-6-5-16,5 6-3 0,-9-2-7 0,9 2 4 16,0 0-1-16,-10-3-3 0,10 3-6 0,-9-2-5 15,9 2 3-15,0 0-7 0,-16 4 2 0,9-3-1 16,7-1 2-16,-13 5 0 0,8-5-4 0,-5 4-3 16,2-1 8-16,-1 1-2 0,3-3-1 0,0 5-1 0,0-1-7 15,0 0 3-15,1-1 0 0,0 2-3 0,0-1 1 16,1 1-1-16,-2 1-2 0,-1 0 2 0,2 1-1 15,0 1-2-15,1 0-2 0,-1-1 3 0,1 2 0 16,3 1 4-16,-1-2-2 0,-1 3 2 0,2-1-4 16,1-1 5-16,0 4-5 0,0-3 5 0,-2 1-3 15,2 0 2-15,3 0 0 0,-2 1-1 0,2-1-3 16,-1 0 7-16,1-2-3 0,2-1 2 0,-1 1-3 16,1 0 3-16,1-1-6 0,1-1 6 0,8 3-4 15,-7-2 3-15,3-3-7 0,1 0 8 0,0 0-2 0,1-1 5 16,1 0-4-16,2 0-1 0,-3-3-1 0,0-2 2 15,0 3-8-15,0 0 4 0,-3-2 2 16,0 0-5-16,-1-1 2 0,3-1 1 0,-12 1-3 0,12-1 1 16,-5-1 0-16,-7 2 3 0,11-2-1 15,-11 2-4-15,8-4-1 0,-8 4 3 0,6-4-4 16,-6 4 0-16,7-6 0 0,-7 6 1 0,5-5-2 0,-5 5-2 16,4-5 1-16,-4 5-1 0,0 0-1 0,0 0-4 15,6-4-3-15,-6 4 5 0,0 0-6 0,0 0 2 16,0 0 2-16,0 0-1 0,0 0-1 0,14 9 1 15,-14-9 0-15,8 6 1 0,-4-2 3 0,-1-2 0 16,-3-2 1-16,11 8 2 0,-6-3-1 0,0-1-2 16,0-1 1-16,0-1 1 0,-5-2 4 0,13 7-6 15,-7-6 4-15,-6-1 2 0,10 2-1 0,-10-2 0 16,13-2 2-16,-5 2-2 0,-8 0 0 0,10-4 2 16,-4 2-4-16,-6 2 4 0,8-7-4 0,-3 2 2 15,-5 5-1-15,9-9 3 0,-5 4-5 0,0-2 5 16,-2 2-1-16,1-3 0 0,-3 8-1 0,4-16 1 15,-3 8-3-15,-1-2 0 0,1 3 0 0,-1 7 1 16,-2-12-1-16,0 4 0 0,2 8 1 0,-5-14 0 0,3 7-3 16,-4 2 3-16,2 1-3 0,-2-2 0 15,6 6-1-15,-11-7-3 0,3 7 4 0,-2-3 1 0,0 1-3 16,-2 3 1-16,2-1 0 0,-2 1-4 0,1 2-3 16,1-1 7-16,-4 0-3 0,4 2-4 0,-3 0-3 15,4-2-1-15,0 2-7 0,-2 0-2 0,2 1-7 16,1-2-10-16,2-2-7 0,-1 3-11 0,7-4-14 15,-9 6-11-15,5-1-16 0,4-5-7 0,-6 6-10 16,6-6-22-16,-1 7-56 0,1-7-97 0,0 0-314 16,0 0 138-16</inkml:trace>
          <inkml:trace contextRef="#ctx0" brushRef="#br0" timeOffset="889.66">579 246 152 0,'0'0'144'0,"4"7"-9"16,-4-7 3-16,3 5-6 0,-3-5-14 0,4 8-8 15,-4-8-6-15,3 9-5 0,-2-4 2 16,-1-5-11-16,1 10-11 0,2-3-2 0,-2-2-7 0,-1-5-12 16,3 10-1-16,-2-5-5 0,-1-5-2 0,3 10-5 15,-3-10-7-15,2 10-3 0,-2-10 1 0,0 6-2 16,0-6-11-16,3 7 2 0,-3-7-4 0,0 0-1 16,5 8 0-16,-5-8 0 0,0 0 0 0,0 0-3 15,4 2 5-15,-4-2 7 0,0 0 1 0,0 0-7 16,0 0 3-16,0 0 1 0,0 0-7 0,0 0-1 15,6-14-9-15,-6 14 8 0,3-9-6 0,-3 9 0 16,4-12-2-16,-3 4-1 0,-1 8-2 0,4-15 2 16,1 7-5-16,-3-1-1 0,1 1 2 0,-1 0-3 15,1-1 4-15,-2 2-1 0,2 0 0 0,-3 7-5 16,5-12 2-16,-5 12 4 0,1-9 1 0,-1 9 0 16,5-5-1-16,-5 5-1 0,3-6-2 0,-3 6 3 0,0 0-5 15,2-7 3-15,-2 7-4 0,0 0-1 0,0 0 1 16,7-2 3-16,-7 2 1 0,0 0-7 0,0 0 3 15,0 0 0-15,15 7 0 0,-11-5-1 0,-4-2-1 16,7 8 3-16,-4-3-1 0,-3-5 1 0,8 9-3 16,-3-4 2-16,-1 0 0 0,-2-1 1 15,1 2 1-15,1-2-2 0,-4-4-1 0,5 11 0 16,-4-6 3-16,-1-5 0 0,4 8 0 0,-4-8-2 0,1 8 2 16,-1-8-1-16,4 6 3 0,-4-6-2 0,0 0 2 15,1 8 0-15,-1-8-1 0,0 0-1 0,0 0 0 16,1 7 1-16,-1-7 0 0,0 0 2 0,0 0 4 15,0 0-3-15,0 0-1 0,0 0-2 0,0 0 0 16,0 0 0-16,0 0-3 0,0 0-1 0,0 0-2 16,0 0 4-16,12-18-3 0,-9 13 3 0,-3 5 1 15,5-10 1-15,0 3-7 0,-3 1 4 0,2-1-3 16,-1 0 3-16,0 0-1 0,0 0 1 0,1 2-1 16,-4 5 3-16,3-13-5 0,-1 9 5 0,2-3-3 0,-2 1 3 15,-2 6 1-15,3-7 0 0,-3 7-3 0,2-6 3 16,-2 6-6-16,0 0 2 0,4-6 2 0,-4 6-3 15,0 0-3-15,0 0 2 0,0 0 1 0,0 0-1 16,0 0 1-16,9 0-1 0,-9 0 0 0,0 0-1 16,0 0 4-16,12 7 1 0,-12-7-4 0,5 7 1 15,-3-3-1-15,-2-4 3 0,8 9 2 0,-5-4 0 16,2-1 5-16,0 1-1 0,-1 0 3 0,-1 0-1 16,3 1-2-16,-3-2 0 0,0 3-3 0,2-2 2 15,-2 0 2-15,2 0-1 0,0 0-2 0,-5-5 5 16,4 8 1-16,-2-4-3 0,-2-4-3 0,2 7 2 15,-2-7-5-15,0 0-5 0,1 10-13 0,-1-10-13 16,2 7-20-16,-2-7-7 0,0 0-11 0,0 0-23 16,0 0-17-16,0 0-12 0,0 0-30 0,-6 7-172 0,6-7-348 15,0 0 153-15</inkml:trace>
          <inkml:trace contextRef="#ctx0" brushRef="#br0" timeOffset="1677.88">1035 202 4 0,'0'0'207'15,"0"0"-13"-15,0 0-20 0,6-5-9 0,-6 5-9 16,0 0-13-16,0 0-18 0,5-2-9 0,-5 2-15 16,0 0-5-16,0 0-7 0,0 0-9 0,0 0-2 15,0 0-10-15,10 10-3 0,-10-10-5 0,4 8 1 16,-4-8-4-16,1 9-7 0,1-4-1 0,0 2-7 15,-2-7-1-15,3 12-9 0,-3-7 1 0,2 2-9 16,-2-7 3-16,3 11-4 0,-3-4-1 0,0-7-1 16,4 10-3-16,-4-10 1 0,0 11-4 0,0-11-5 0,1 5 1 15,-1-5 1-15,0 0 0 0,-1 11-4 0,1-11 6 16,0 0-5-16,0 0 1 0,0 0 0 0,2 7 2 16,-2-7 4-16,0 0-5 0,0 0-3 0,0 0 2 15,0 0-3-15,0 0 2 0,0 0-4 0,0 0 3 16,0 0-4-16,0 0-3 0,1-30-5 0,1 23-5 15,0-1 1-15,1-1 1 0,2-1-1 16,-2 0 1-16,0 2-3 0,4-1 5 0,-3 1-4 0,-1-1 6 16,1 2-1-16,0 2 0 0,0 0-1 0,-4 5 5 15,7-10 0-15,-4 7 0 0,-3 3 0 0,4-7 1 16,-4 7-1-16,4-5-2 0,-4 5-3 0,0 0 0 16,0 0 2-16,0 0 1 0,6-2-3 0,-6 2 4 15,0 0-5-15,0 0 3 0,0 0 1 0,5 14-2 16,-5-14 6-16,3 9-1 0,1-3-9 0,-3 0 9 15,-1-6-4-15,5 11 2 0,-2-4 2 0,-1 1-1 16,-1-3 0-16,2 3 1 0,1 0-3 0,-2 0 4 16,2-3-5-16,-3 1 4 0,2 1 1 0,1-2 2 0,-3 1-2 15,3-1-3-15,-4-5 5 0,4 10-5 16,-2-7 2-16,-2-3 2 0,3 7-5 0,-3-7 3 16,0 0 3-16,4 5 1 0,-4-5-3 0,0 0-4 0,0 0 8 15,0 0-3-15,0 0 3 0,0 0-4 0,15-8-3 16,-15 8-6-16,5-8-5 0,-4 2-1 15,5-2-7-15,-1 1-7 0,-2-4 3 0,0 2-7 0,1-2-1 16,0 3 3-16,0-1 7 0,-2-2-7 16,2 3 8-16,-2-1 2 0,0 2 3 0,0 1 1 15,-2 6 9-15,3-11 1 0,-1 5 6 0,-2 6 6 0,3-8-1 16,-3 8 2-16,0 0 1 0,3-7-1 0,-3 7-1 16,0 0-6-16,0 0 1 15,0 0-2-15,0 0-1 0,0 0-1 0,0 0 9 0,0 0 1 0,0 0 3 16,0 0 4-16,0 0-1 0,11 16-1 0,-9-9 11 15,1-1 1-15,0 1 5 0,2 1 1 0,-1 1-4 16,-1-1 1-16,5 1-2 0,-3 0-2 0,-2-4-6 16,2 5-1-16,-1-3 2 0,0 0-4 0,-1-1 2 0,1 1-4 15,0-2-13-15,-2 2-11 0,1-2-31 0,-3-5-15 16,5 8-28-16,-4-4-37 0,-1-4-27 0,2 10-48 16,-2-10-135-16,0 0-359 0,0 0 159 0</inkml:trace>
        </inkml:traceGroup>
        <inkml:traceGroup>
          <inkml:annotationXML>
            <emma:emma xmlns:emma="http://www.w3.org/2003/04/emma" version="1.0">
              <emma:interpretation id="{034DCD61-5970-4F9A-A11B-41A4C53E643F}" emma:medium="tactile" emma:mode="ink">
                <msink:context xmlns:msink="http://schemas.microsoft.com/ink/2010/main" type="inkWord" rotatedBoundingBox="3064,6666 3905,6650 3914,7117 3073,7133">
                  <msink:destinationLink direction="with" ref="{CF212CDF-634F-41DB-A844-05F40C86460E}"/>
                </msink:context>
              </emma:interpretation>
            </emma:emma>
          </inkml:annotationXML>
          <inkml:trace contextRef="#ctx0" brushRef="#br0" timeOffset="2595">1578 229 220 0,'8'-2'210'0,"-8"2"-21"16,10-3-17-16,-10 3-18 0,9-7-14 0,-5 4-12 15,-4 3-15-15,9-5-7 0,-3 3-13 0,-6 2-2 16,9-8-12-16,-4 4-6 0,-5 4-8 0,10-7 3 16,-4 4-4-16,-6 3-13 0,5-7 1 0,-5 7-14 15,4-12 5-15,-1 9-4 0,-3 3-3 0,6-11-7 0,-6 11 1 16,1-11-7-16,0 5 1 0,-1 6-4 16,0-11-7-16,0 11 0 0,-1-12-2 0,1 12 0 15,-1-9-2-15,1 9-3 0,-3-6 1 0,3 6 0 0,-5-6-5 16,5 6 1-16,-7-3-2 0,7 3-5 0,-9-4 5 15,9 4-4-15,0 0 3 0,-11 0-6 16,11 0 6-16,0 0-1 0,-14 4-6 0,14-4 7 0,-8 8-6 16,3-4 5-16,3 1 0 0,-3 2 0 0,1 1-3 15,0 1 3-15,0-4 0 0,2 5-5 0,-1 0 5 16,0-1 2-16,2 1-2 0,0 0 3 0,2 0-1 16,-1 0 1-16,4 0-2 0,-1 1 3 0,-2-4-4 15,5 3 6-15,1-2-2 0,-2 1 7 0,1-4-4 16,3 3 5-16,-4-3 2 0,4-1 2 0,2 0-1 15,2 1-4-15,-2-2 1 0,4-3 1 0,-2 2-2 16,4-4 0-16,-3 4-5 0,-1-4 3 0,1 0-3 16,-1-1 0-16,2 0 1 0,-3-1-2 0,-1 1-3 0,2-3-4 15,-3 1-5-15,0-1-3 0,-2-1 0 0,1 0 4 16,-1-1-1-16,-3 1 0 0,0 1-2 16,-1 1 4-16,-2-1 0 0,-2 6 5 0,6-11 0 15,-6 11 6-15,2-7 1 0,-2 7 7 0,4-6-5 0,-4 6 0 16,0 0-5-16,2-7 2 0,-2 7-4 0,0 0-3 15,0 0-1-15,0 0 2 0,0 0 0 0,0 0 2 16,0 0-2-16,0 0 0 0,0 0-3 0,0 0 5 16,4 19 1-16,-4-19 1 0,-1 10 0 0,1-10 1 15,1 9-3-15,1-3 1 0,-2-6-1 16,0 9-1-16,1-2 4 0,-1-7 1 0,2 11 0 0,0-5 0 16,-2-6-3-16,2 8 0 0,-2-8 1 0,3 9 4 15,-1-5-3-15,-2-4 1 0,3 8-4 0,-3-8 4 16,0 0-5-16,5 6 6 0,-5-6 1 0,0 0 0 15,6 4-1-15,-6-4-1 0,0 0-5 0,0 0-2 16,0 0-2-16,0 0-7 0,12-10-1 0,-8 5-8 16,-4 5 1-16,5-11-8 0,-1 4 1 0,-2 1-2 15,2-4 5-15,0 2 1 0,-2 0 0 0,2-2 5 16,1 0-3-16,-1 3 5 0,1 0 1 0,-1-1-4 16,0 1 10-16,-4 7 4 0,5-10 1 0,0 4 0 0,-1 3 4 15,-4 3 6-15,8-6-1 0,-5 1-2 0,-3 5 3 16,6-4-4-16,-6 4 3 0,8-2 0 0,-8 2 0 15,0 0 0-15,0 0 1 0,13 5-1 0,-13-5-1 16,7 6 4-16,-5-3 0 0,3 3 3 0,-2 0 1 16,-1 2-2-16,2 0 2 0,-1-2-3 15,-1 2 1-15,2 0-1 0,-1 0 0 0,2 0-3 0,-4-1 5 16,3 3-4-16,0-2-1 0,-2-2-2 0,2 1 2 16,-1-2-6-16,-3-5-9 0,4 11-15 0,-2-7-11 15,2 1-9-15,-4-5-12 0,6 5-13 0,-6-5-16 16,7 5-12-16,-7-5-21 0,9-1-32 0,-9 1-159 15,8-6-333-15,-2 0 148 0</inkml:trace>
          <inkml:trace contextRef="#ctx0" brushRef="#br0" timeOffset="3315.73">2185 147 154 0,'0'0'248'16,"10"-1"-14"-16,-10 1-16 0,11-2-8 0,-4 1-12 16,4-1-13-16,-2 2-13 0,1-3-18 0,2 2-17 15,-2-1-13-15,3 1-13 0,-3-1-7 0,0 1-14 0,2-1-11 16,-3 0-29-16,1 0-38 0,0 1-46 16,-3-1-61-16,3 1-66 0,-10 1-204 0,10-4-396 15,-4-1 175-15</inkml:trace>
          <inkml:trace contextRef="#ctx0" brushRef="#br0" timeOffset="2953.88">2287-6 183 0,'0'-14'210'16,"0"14"-11"-16,0-10-20 0,1 4-11 0,-1 6-9 15,1-7-12-15,-1 7-15 0,2-11-9 0,-2 11-11 16,0 0-14-16,1-6-8 0,-1 6-8 0,0 0-9 16,5-7-9-16,-5 7-8 0,0 0-8 0,0 0-6 15,0 0 1-15,0 0-4 0,0 0-4 0,15 13-2 16,-13-5 1-16,3 1 3 0,-4 4 1 0,0-1 5 16,1 3 0-16,-1 2-3 0,-1 2 4 0,0-1-1 15,-1 1-4-15,-2 8-1 0,3 0-4 0,-4-8-6 16,0 5 0-16,2-4-2 0,-2-1-5 0,1-2 0 15,2 2-2-15,-1-4 0 0,0 2-3 0,1-5 1 16,1 0-2-16,-1 0 1 0,-1-1-6 0,4 0 4 16,-1-1-1-16,0-2 0 0,1-1-3 0,0 0 3 15,1-2-5-15,-3-5 5 0,6 10-3 0,-2-6-2 16,1-1 0-16,1-1 2 0,3 1-5 0,-1-2-9 16,2 0-15-16,0-1-19 0,1-1-25 0,-11 1-28 15,16-5-25-15,-8 4-32 0,0-4-38 0,-2-1-222 0,0 0-441 16,-2-3 195-16</inkml:trace>
        </inkml:traceGroup>
      </inkml:traceGroup>
    </inkml:traceGroup>
  </inkml:traceGroup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6:04:53.37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E793AA9-C835-4017-91B1-41E2AD4CFBA8}" emma:medium="tactile" emma:mode="ink">
          <msink:context xmlns:msink="http://schemas.microsoft.com/ink/2010/main" type="inkDrawing" rotatedBoundingBox="16434,9942 21487,10003 21485,10109 16433,10048" shapeName="Other"/>
        </emma:interpretation>
      </emma:emma>
    </inkml:annotationXML>
    <inkml:trace contextRef="#ctx0" brushRef="#br0">16-3 6 0,'0'0'59'0,"0"0"-2"16,0 0-2-16,0 0-4 0,0 0 3 0,-7 3-8 16,7-3 11-16,0 0-5 0,0 0 0 0,0 0-1 15,0 0 0-15,0 0-1 0,0 0-2 0,0 0-2 16,0 0-8-16,0 0 6 0,0 0-6 0,0 0-12 16,0 0 5-16,0 0-9 0,0 0-2 0,0 0 3 15,0 0 2-15,-5 5-3 0,5-5-7 0,0 0-4 16,0 0-4-16,0 0 3 0,0 0 0 0,0 0 1 0,0 0-1 15,-4 6-4-15,4-6 1 0,0 0-1 16,0 0-4-16,0 0 4 0,0 0-1 0,0 0-1 0,0 0 6 16,0 0 1-16,0 0-1 0,0 0-4 0,0 0 8 15,0 0-6-15,0 0 7 0,0 0-2 16,0 0 4-16,0 0 8 0,0 0-7 0,0 0-6 0,0 0 13 16,0 0-1-16,0 0-5 0,0 0-5 0,0 0 2 15,0 0-3-15,0 0 1 0,0 0 1 0,0 0-9 16,0 0 7-16,0 0-2 0,0 0-9 0,0 0 8 15,0 0-10-15,0 0 8 0,0 0 0 0,0 0-10 16,0 0 7-16,0 0-3 0,0 0 2 0,0 0 8 16,0 0-10-16,0 0-2 0,0 0 0 0,0 0 9 15,11 6-1-15,-11-6-8 0,0 0 3 0,0 0 0 16,0 0 5-16,0 0-1 0,7 3-2 0,-7-3-1 0,0 0 5 16,0 0 3-16,9 1 2 0,-9-1-1 0,0 0-1 15,0 0 0-15,8 0 3 0,-8 0-2 16,0 0-5-16,8 2 8 0,-8-2-7 0,0 0 1 0,0 0 6 15,0 0-5-15,12-4-2 0,-12 4 0 0,0 0 1 16,9 0-2-16,-9 0-4 0,0 0 1 0,8 1 0 16,-8-1 1-16,0 0-2 0,0 0 1 0,10 0-4 15,-10 0 6-15,0 0-4 0,8 1 0 0,-8-1 0 16,0 0 2-16,9 0-2 0,-9 0-5 0,0 0-1 16,0 0 9-16,10 2 0 0,-10-2-1 0,0 0-3 15,9 3-5-15,-9-3 2 0,0 0 0 0,9 1 1 16,-9-1 2-16,0 0-1 0,10 1-1 0,-10-1-3 15,0 0 4-15,10 1 1 0,-10-1 3 0,8 0-5 16,-8 0 3-16,0 0-4 0,11 0 2 0,-11 0-1 16,0 0 0-16,11 0-3 0,-11 0 5 0,0 0-5 15,12 0 3-15,-12 0 6 0,0 0-5 0,12 0-9 0,-12 0 12 16,8 0-3-16,-8 0 2 0,10-1-3 0,-10 1 5 16,0 0-3-16,10 0 1 0,-10 0-5 15,9-1 2-15,-9 1 0 0,9-1 3 0,-9 1 1 0,0 0-2 16,11-2-8-16,-11 2 3 0,10-1-1 0,-10 1 3 15,0 0-3-15,11 0 4 0,-11 0-4 0,9-2 4 16,-9 2-1-16,0 0-7 0,12-1 8 0,-12 1-2 16,9 1-3-16,-9-1 0 0,8 0 1 0,-8 0 2 15,9 2-4-15,-9-2 3 0,9 1-1 0,-9-1 3 0,0 0-4 16,15-1 4-16,-15 1-3 0,8 0 5 16,-8 0-1-16,9-2 1 0,-9 2-2 0,10-1-3 15,-10 1 3-15,8-1 6 0,-8 1-5 0,0 0-3 0,10-2 2 16,-10 2-2-16,0 0 3 0,9-3 0 15,-9 3 3-15,0 0-8 0,9 0 5 0,-9 0 0 16,0 0 1-16,9-2-1 0,-9 2-2 0,0 0 2 0,11-1 0 16,-11 1-2-16,0 0-1 0,9 0 5 0,-9 0 0 15,0 0-4-15,9-1 1 0,-9 1-1 0,0 0 4 16,11-1-3-16,-11 1 0 0,7-3 1 0,-7 3 3 16,0 0-3-16,11 0 1 0,-11 0-2 0,0 0-6 15,10-1 6-15,-10 1 0 0,0 0 0 0,0 0-3 16,12 0 7-16,-12 0-3 0,0 0 3 0,8 0-1 15,-8 0 1-15,0 0-5 0,10-3 2 0,-10 3-2 16,9-2 6-16,-9 2-4 0,8 0-1 0,-8 0 4 16,0 0-3-16,14 0-4 0,-14 0 4 0,6-3 1 0,-6 3 3 15,0 0-4-15,0 0-1 0,9 0-2 0,-9 0 0 16,0 0 4-16,0 0 2 0,0 0-5 16,13 0 5-16,-13 0-6 0,0 0 4 0,0 0-1 0,9 0 0 15,-9 0 1-15,0 0-2 0,0 0 2 0,11 0-1 16,-11 0-4-16,0 0 3 0,10 2-2 15,-10-2 6-15,0 0-3 0,0 0 3 0,9 0-6 0,-9 0 6 16,0 0-6-16,9 1 0 0,-9-1 2 0,0 0 1 16,0 0 4-16,12 0-5 0,-12 0-1 0,0 0 2 15,7 0-4-15,-7 0 5 0,0 0-3 0,0 0-8 16,10 0 13-16,-10 0 1 0,0 0-3 0,0 0 0 16,12 0 4-16,-12 0-6 0,0 0-2 0,10 0 3 15,-10 0-1-15,9 0 4 0,-9 0-5 0,10 0 4 16,-10 0 0-16,9 0 0 0,-9 0 1 0,0 0-2 15,9 2 1-15,-9-2-3 0,8 1-1 0,-8-1 1 16,0 0 1-16,10 2 0 0,-10-2-4 0,8 1 4 0,-8-1-6 16,0 0 8-16,9 1-3 0,-9-1 7 0,7 2-3 15,-7-2-2-15,0 0-2 0,12 2 0 0,-12-2 1 16,9 0-1-16,-9 0-2 0,9 0 5 0,-9 0 2 16,0 0 0-16,14 0-5 0,-14 0-1 0,9 1-3 15,-9-1 8-15,0 0-7 0,12-2 5 0,-12 2 2 16,9 1 2-16,-9-1-5 0,0 0 0 0,12-2-2 15,-12 2 6-15,0 0-4 0,9 0 3 0,-9 0-2 16,0 0-2-16,0 0 3 0,10 1-6 0,-10-1 4 0,0 0 3 16,10-1-5-16,-10 1 1 0,0 0-6 15,8 1 6-15,-8-1 5 0,0 0-3 0,10-1-2 16,-10 1 2-16,0 0-4 0,12-2 1 0,-12 2 2 0,9-1-1 16,-9 1 2-16,9 1-2 0,-9-1-2 15,11-1 1-15,-11 1 0 0,9-3 1 0,-9 3 2 16,13 0-4-16,-13 0 3 0,10 0-11 0,-10 0 19 0,9-1-4 15,-9 1-1-15,10 1-7 0,-10-1 7 0,0 0-2 16,13-1 1-16,-13 1-6 0,10 1 7 0,-10-1-2 16,8 0 0-16,-8 0-1 0,0 0 0 0,12-3-2 15,-12 3 0-15,11 0 1 0,-11 0-1 0,10 0 4 16,-10 0-7-16,9 0 5 0,-9 0-1 0,11 0 1 16,-11 0 1-16,11-1-2 0,-11 1 0 0,11 0 0 15,-11 0 0-15,9 1 0 0,-9-1-3 0,10-1 1 16,-10 1 0-16,9 1-2 0,-9-1 8 0,8 0 2 15,-8 0-7-15,0 0 4 0,10 0-2 0,-10 0 3 16,7 2-6-16,-7-2 5 0,8 1-6 0,-8-1 6 16,9 3 0-16,-9-3 4 0,10 3-4 0,-10-3 0 15,11 2-2-15,-8 1 5 0,-3-3-7 0,9 1 2 0,0 1-3 16,-9-2 3-16,8 0-6 0,-8 0 7 0,10 3-2 16,-10-3 4-16,13 0-9 0,-8 1 7 0,-5-1 1 15,9 2-4-15,-9-2 10 0,10 1-9 0,-10-1 2 16,10 0-1-16,-10 0 5 0,12 2-5 0,-6-1-2 15,-6-1 7-15,12-1-5 0,-12 1 0 0,12 0 1 16,-12 0-1-16,12 0 2 0,-12 0-4 0,13 0 1 16,-7-2-10-16,-6 2 10 0,12 0 2 0,-12 0-7 15,12-1 10-15,-5 2-2 0,-7-1 0 0,0 0 1 16,16-3-3-16,-9 3 3 0,-7 0-2 0,11-1 3 16,-2 2-4-16,-9-1-1 0,10-1 3 0,-10 1-2 15,13 1 5-15,-13-1-6 0,13 0 0 0,-8 0 0 0,-5 0-11 16,12 0 12-16,-12 0 4 0,10 0-6 15,-10 0 0-15,9 0 1 0,-9 0-5 0,11-1 6 16,-11 1 3-16,12 0 3 0,-12 0-7 0,10 0 2 0,-10 0 3 16,14-1-4-16,-14 1-2 0,13-2 3 0,-5 2 1 15,-8 0-1-15,13-3-2 0,-7 3 4 0,-6 0-3 16,15 0 6-16,-9-2-4 0,-6 2-4 0,14-1 6 16,-7 0-7-16,-7 1 4 0,11-3-1 0,-11 3 3 15,11-1-1-15,-4 0-2 0,-7 1-1 0,11 0 3 16,-11 0-4-16,11-2-1 0,-11 2 0 0,10-1 5 15,-10 1-3-15,10-2 0 0,-10 2 2 0,12 0-1 16,-12 0 1-16,11 2 1 0,-3-2-2 0,-8 0-1 16,14 0 0-16,-14 0 4 0,12-2 0 0,-12 2 0 0,15 0 0 15,-9-1 7-15,3 2-7 0,-9-1 0 16,13 0-2-16,-7 0-4 0,-6 0 6 0,14 0-1 16,-14 0 4-16,12 0-3 0,-12 0 0 0,12 0-1 0,-12 0-1 15,11 0 1-15,-11 0-7 0,13 0 7 0,-13 0-2 16,9 2-1-16,-9-2 0 0,10 1 1 0,-10-1 0 15,8 3 2-15,-8-3 0 0,9 1 2 0,-9-1-5 16,11 2 0-16,-11-2 6 0,10 1-3 0,-4-1-2 16,-6 0 0-16,11 0 3 0,-11 0-5 0,12 0 2 15,-6 0 0-15,-6 0 4 0,11 0 0 0,-11 0-1 16,14 1-3-16,-14-1-4 0,11 0 1 0,-11 0-1 16,10 0 5-16,-10 0 1 0,11 0-1 0,-11 0 1 15,11 0-1-15,-11 0 4 0,12 0-1 0,-6 1 0 16,-6-1-2-16,10-1-7 0,-10 1 4 0,12 0 4 15,-12 0-5-15,11 0-1 0,-11 0 6 0,12-1-6 16,-6 0 6-16,-6 1 2 0,10-2 1 0,-10 2-6 0,16-1-1 16,-9 0 4-16,-7 1-2 0,15-2-3 15,-8 4 4-15,-7-2 1 0,14-2-1 0,-14 2-1 16,11-1 1-16,-11 1 0 0,9 0-1 0,-9 0 3 0,12-2-2 16,-12 2-8-16,10 2 8 0,-10-2-4 0,10 0 2 15,-10 0-1-15,0 0 0 0,13-2 6 0,-13 2-5 16,6 0 0-16,-6 0 4 0,12 2-9 0,-12-2 3 15,11-2-3-15,-11 2 5 0,9 3 4 0,-2-1-2 16,-7-2 0-16,10 0 1 0,-10 0 2 0,14 1 3 16,-14-1-2-16,10 1 0 0,-10-1-4 0,11 2 1 15,-11-2-3-15,12 1 4 0,-12-1-1 0,9 1-7 16,-1-1 8-16,-8 0-1 0,12 1-1 0,-12-1 0 0,11 0-1 16,-11 0 1-16,9 2 1 0,-2-2-3 15,-7 0 0-15,9 0 3 0,-9 0-1 0,12 1 1 16,-12-1-12-16,9 0 12 0,-9 0 0 0,11 2-3 0,-11-2 1 15,11-2-1-15,-11 2 3 0,9 0-4 0,-9 0 2 16,11 0-4-16,-11 0 4 0,10-1-2 0,-10 1-1 16,10 0 4-16,-10 0 1 0,12 0-1 0,-12 0 1 15,11 0-3-15,-11 0 0 0,11 0-1 0,-11 0 6 16,11 0-5-16,-11 0-4 0,10 0 4 0,-10 0 2 16,0 0-3-16,13 0 0 0,-13 0-1 0,7 0 0 15,-7 0 4-15,8 0-2 0,-8 0 1 0,0 0-6 16,13 0 7-16,-13 0-2 0,10 0 0 0,-10 0-1 15,0 0-2-15,12 0 9 0,-12 0-1 0,11 0-5 16,-11 0 5-16,11 0 3 0,-11 0 5 0,12 0 5 16,-12 0-3-16,13 0 6 0,-7 0 0 0,-6 0-3 15,12-3-3-15,-12 3 3 0,9-1-4 0,-9 1 0 0,10 0 2 16,-10 0-6-16,0 0-1 0,10 0 1 0,-10 0-5 16,0 0 3-16,9 0-3 0,-9 0 0 15,0 0 0-15,10 1 1 0,-10-1-4 0,8 0 2 0,-8 0 1 16,0 0-5-16,10 0 0 0,-10 0 6 0,9 1-3 15,-9-1-2-15,0 0-1 0,9 0 0 0,-9 0 3 16,6 2-1-16,-6-2-7 0,0 0 8 0,10 3-4 16,-10-3 2-16,0 0 1 0,8 0-5 0,-8 0 2 15,5 3-1-15,-5-3 5 0,0 0 0 0,9 1-6 16,-9-1 6-16,0 0-3 0,10 3-10 0,-10-3 11 16,8 2 4-16,-8-2-6 0,0 0 3 0,9 1-2 15,-9-1 1-15,9 0 0 0,-9 0-2 0,9 0-6 16,-9 0 10-16,9 1-3 0,-9-1 0 0,0 0 2 15,14-1-2-15,-14 1-2 0,6 1 1 0,-6-1 1 16,0 0 0-16,9 0-1 0,-9 0 1 0,8 1-3 16,-8-1 2-16,8 0 2 0,-8 0 1 0,0 0-2 0,11 3 1 15,-11-3-7-15,8 2 6 0,-8-2 3 0,0 0-1 16,10 0 0-16,-10 0-2 0,9 2-1 0,-9-2 2 16,8 0 3-16,-8 0-9 0,6 2 7 0,-6-2-3 15,0 0 0-15,9 1 0 0,-9-1 1 0,0 0 1 16,10 0-2-16,-10 0-4 0,0 0 2 0,8 2 6 15,-8-2-1-15,0 0-1 0,7 2 0 0,-7-2-4 16,0 0 4-16,6 3-1 0,-6-3 3 0,0 0-2 16,8 2-2-16,-8-2 1 0,8 1-2 0,-8-1-2 0,0 0 5 15,9 2-2-15,-9-2 3 0,0 0-3 0,10 2 0 16,-10-2-1-16,7 1 2 0,-7-1 0 16,8 0 0-16,-8 0-1 0,0 0 0 0,12 0-2 0,-12 0 2 15,0 0-1-15,9 1 1 0,-9-1-1 0,0 0 0 16,8 0 0-16,-8 0 3 0,0 0-1 15,8 1 0-15,-8-1 2 0,0 0-5 0,0 0 4 0,9 2-2 16,-9-2-4-16,0 0 3 0,0 0 0 0,8 2 1 16,-8-2 0-16,0 0 3 0,0 0-1 0,5 3-2 15,-5-3-1-15,0 0-1 0,10 0-2 0,-10 0 7 16,0 0-2-16,0 0-2 0,0 0 5 0,8 0-6 16,-8 0 0-16,0 0 1 0,0 0 4 0,7 3 1 15,-7-3-3-15,0 0 0 0,9 2 3 0,-9-2-4 0,0 0 2 16,0 0-1-16,15 0-3 0,-10 2 1 15,-5-2-3-15,0 0 9 0,12 0-4 0,-12 0 3 16,8 1-3-16,-8-1 0 0,9 0-6 0,-9 0 8 0,0 0 1 16,10 1-3-16,-10-1 1 0,0 0 0 0,8 1-3 15,-8-1 4-15,0 0-2 0,9 2 2 16,-9-2-2-16,0 0 0 0,8 2-3 0,-8-2 0 0,6 3 3 16,-6-3 0-16,0 0 1 0,0 0-4 0,11 0 1 15,-11 0 0-15,8 0 2 0,-8 0 0 0,0 0 0 16,6 3 0-16,-6-3-2 0,0 0 2 0,9 1 3 15,-9-1-1-15,0 0 1 0,9 3-4 0,-9-3 3 16,7 1-1-16,-7-1 0 0,6 1-4 0,-6-1 4 16,9 1-2-16,-9-1 2 0,0 0-5 0,10 2-3 15,-10-2 12-15,0 0-3 0,9 2-1 0,-9-2 0 16,6 0-1-16,-6 0-2 0,8 3 2 0,-8-3 1 16,8 3-1-16,-8-3 0 0,7 0-2 0,-7 0 3 15,8 1 1-15,-8-1-1 0,10 1 1 0,-10-1 1 0,9 0-2 16,-9 0 0-16,9 2 1 0,-9-2-5 15,9 1 3-15,-9-1-3 0,7 1 2 0,-7-1 5 0,0 0-1 16,11 1-5-16,-11-1 3 0,9 2 2 0,-9-2-1 16,9 0-3-16,-9 0-3 0,7 2 2 0,-7-2 3 15,0 0-2-15,14 0 1 0,-14 0 3 0,10 0-3 16,-10 0-3-16,10 3 5 0,-10-3 0 0,11 0 4 16,-7 0-7-16,-4 0 3 0,14 0-2 0,-14 0 0 15,11 0 3-15,-11 0-5 0,11 0 4 0,-11 0-1 16,14 0 1-16,-14 0 2 0,11-3-2 0,-11 3-3 15,12 0-1-15,-12 0 3 0,9 0-2 0,-9 0 1 16,11 0-3-16,-11 0 8 0,9-2-3 0,-9 2-8 16,9 0 6-16,-9 0 2 0,10 0 1 0,-10 0-2 15,11-2-1-15,-11 2-5 0,10-1 7 0,-10 1-4 16,12-1 3-16,-12 1 3 0,13-1 1 0,-13 1-2 16,14-2 1-16,-14 2 1 0,13-1-2 0,-13 1-1 15,14-1 2-15,-9 1-1 0,-5 0 0 0,10-3 1 16,-10 3-2-16,12-3 3 0,-12 3-3 0,9 0 3 0,-9 0-3 15,0 0-2-15,14 0 0 0,-14 0 1 0,5-1 4 16,-5 1-6-16,0 0 6 0,13-3-3 0,-13 3 3 16,0 0-4-16,11-1 0 0,-11 1-2 0,7-1 1 15,-7 1-2-15,9-3 0 0,-9 3 6 0,11 0-4 16,-11 0-1-16,0 0 0 0,11-1 4 0,-11 1-3 16,7-1-5-16,-7 1 10 0,0 0-4 0,12 0-1 15,-12 0 1-15,8-3-1 0,-8 3-2 0,0 0 2 16,11-3 0-16,-11 3 0 0,6 0-3 0,-6 0 4 0,0 0 1 15,13-1 0-15,-13 1 1 0,0 0-6 16,11 0 4-16,-11 0-2 0,0 0 1 0,11 0-4 16,-11 0 9-16,0 0-1 0,11 1-2 0,-11-1 4 0,8 0 2 15,-8 0 0-15,8 0 0 0,-8 0-2 16,0 0 0-16,13 0 0 0,-13 0 2 0,8 0-4 16,-8 0 3-16,9-1 0 0,-9 1 0 0,0 0-1 0,11 0-1 15,-11 0 0-15,9-1 4 0,-9 1 1 0,9-2 1 16,-9 2-2-16,0 0 4 0,12 0 0 0,-12 0 0 15,11-1 1-15,-11 1 0 0,10-1-3 0,-10 1 2 16,8-1-5-16,-8 1 3 0,0 0-3 0,13 0-2 16,-13 0 1-16,0 0-1 0,9-2-5 0,-9 2 3 15,0 0 3-15,10-1-4 0,-10 1 0 0,0 0-1 0,0 0 2 16,10-1 1-16,-10 1-2 0,0 0-1 16,10-1 3-16,-10 1-2 0,9 0 0 0,-9 0-1 15,0 0 0-15,9-2-3 0,-9 2 1 0,9 0 1 0,-9 0 2 16,9-3-2-16,-9 3 1 0,9-2-3 0,-9 2 1 15,0 0-1-15,13 0-2 0,-13 0 4 16,0 0-4-16,9-2 5 0,-9 2-5 0,7 3 2 0,-7-3 0 16,0 0 1-16,12 0 0 0,-12 0-1 0,0 0 2 15,10 0-1-15,-10 0 0 0,7 0 1 0,-7 0 1 16,0 0-1-16,14-1 2 0,-14 1-2 0,9-2 0 16,-9 2-1-16,11 0 1 0,-11 0-2 0,9-2-1 15,-9 2 2-15,9-1-1 0,-9 1 4 0,10 0-2 16,-10 0 0-16,11-4 4 0,-11 4-2 0,8-1 1 15,-8 1-4-15,12-2 6 0,-12 2-2 0,11-1 6 16,-6-1-2-16,-5 2 3 0,13 0-3 0,-13 0 6 16,9-2-3-16,-9 2-3 0,9-2-1 0,-9 2 4 0,9-1-3 15,-9 1 1-15,0 0-3 0,9 0-6 0,-9 0 4 16,9 1 5-16,-9-1-5 0,0 0 1 16,0 0-1-16,12-1 2 0,-12 1-5 0,0 0 2 0,0 0-1 15,11-1-1-15,-11 1-1 0,0 0 2 0,9 1 0 16,-9-1 1-16,0 0-4 0,9 0 1 15,-9 0 0-15,0 0 1 0,11 0-2 0,-11 0 3 0,0 0-3 16,12-2 3-16,-12 2-2 0,8 1 2 0,-8-1-2 16,0 0 2-16,12 0-1 0,-12 0-2 0,0 0 3 15,9 0 0-15,-9 0-2 0,6 1 2 0,-6-1-4 16,0 0 4-16,13-1-1 0,-13 1 1 0,8 0-3 16,-8 0-1-16,9-1 2 0,-9 1-2 0,0 0 1 15,14 0 4-15,-14 0-3 0,9-2-1 0,-9 2 1 16,8 0 1-16,-8 0 0 0,10 0 0 0,-10 0-2 15,10 0 1-15,-10 0 2 0,9 0-2 0,-9 0-2 16,8 0 5-16,-8 0-3 0,0 0 0 0,13 0-1 0,-13 0 1 16,7 0-1-16,-7 0 2 0,9 0-1 0,-9 0-2 15,9 2 2-15,-9-2 1 0,9 0-2 0,-9 0-1 16,0 0 0-16,11 0 5 0,-11 0-4 0,9-2 1 16,-9 2-2-16,10 0 1 0,-10 0 0 0,0 0 1 15,11 0 0-15,-11 0 0 0,6 2-3 0,-6-2 3 16,0 0 1-16,10 0 0 0,-10 0-1 0,0 0 3 15,10 0-4-15,-10 0 0 0,0 0 2 0,10 1 1 16,-10-1 0-16,0 0-1 0,9-3-2 0,-9 3 2 16,9 3 0-16,-9-3-5 0,0 0 7 0,0 0-2 15,11-1 0-15,-11 1 0 0,0 0-10 0,12-2 12 16,-12 2-4-16,8 2-1 0,-8-2 2 0,7 1 2 0,-7-1-2 16,11 0 1-16,-11 0-1 0,9 1 1 15,-9-1-1-15,9 0 0 0,-9 0 2 0,10 0 2 16,-10 0 0-16,10-2 0 0,-10 2 0 0,10 0 1 0,-10 0 0 15,9 1 3-15,-9-1-3 0,9 1 3 0,-9-1-2 16,13-1 3-16,-13 1-5 0,0 0 4 0,14-1-3 16,-14 1 3-16,9 0-1 0,-9 0 2 0,9-2-3 15,-9 2 1-15,11 0-4 0,-11 0-1 0,12 0 3 16,-12 0-1-16,10 0-2 0,-10 0 4 0,12 0-5 16,-12 0 3-16,10 0-3 0,-10 0 0 0,6-2-1 15,-6 2 2-15,10-1-3 0,-10 1 4 0,0 0-2 16,0 0 2-16,13 1-3 0,-13-1 2 0,0 0-2 15,9-1 0-15,-9 1-2 0,0 0 6 0,11 0-7 16,-11 0 5-16,0 0-1 0,9 0 0 0,-9 0 0 16,9 0 0-16,-9 0-4 0,7 3 1 0,-7-3 3 15,0 0 1-15,13 0-3 0,-7 0 1 0,-6 0 1 0,10 0 1 16,-10 0-3-16,9 0 1 0,-9 0-1 16,9 3 6-16,-9-3-2 0,11 0 3 0,-11 0 2 15,9 0 0-15,-9 0-1 0,7 0 2 0,-7 0-1 0,0 0 2 16,12 0 0-16,-12 0-1 0,6 1 3 0,-6-1 0 15,0 0-1-15,0 0 0 0,9 0-1 0,-9 0 3 16,0 0-6-16,0 0 0 0,0 0-3 0,0 0 0 16,0 0 0-16,0 0 3 0,0 0-3 0,0 0 3 15,11 0-4-15,-11 0 0 0,0 0-3 0,0 0 2 16,0 0 0-16,0 0 0 0,0 0-2 0,0 0-3 16,0 0 6-16,0 0 1 0,0 0-3 0,8 1 0 15,-8-1-1-15,0 0 4 0,0 0-5 0,0 0 3 16,0 0-1-16,0 0 1 0,0 0-2 0,0 0 6 0,0 0-4 15,0 0 3-15,8 0-1 0,-8 0 3 16,0 0 0-16,0 0-3 0,0 0 3 0,0 0 0 16,0 0 0-16,0 0 2 0,0 0-2 0,0 0 2 0,0 0-6 15,0 0 5-15,0 0 0 0,0 0-1 0,0 0-1 16,0 0 2-16,0 0-1 0,0 0 0 0,0 0-1 16,0 0-1-16,0 0-1 0,0 0 1 0,0 0-2 15,0 0 5-15,0 0-5 0,0 0 2 0,0 0-3 16,0 0 2-16,0 0-1 0,0 0-6 0,0 0-16 15,0 0-24-15,0 0-43 0,0 0-64 0,0 0-85 16,0 0-238-16,-29-10-511 0,18 8 226 0</inkml:trace>
  </inkml:traceGroup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6:07:42.995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EC8CC33-BCAF-424A-B9F4-379147870827}" emma:medium="tactile" emma:mode="ink">
          <msink:context xmlns:msink="http://schemas.microsoft.com/ink/2010/main" type="writingRegion" rotatedBoundingBox="3038,7724 24055,7353 24149,12705 3133,13076"/>
        </emma:interpretation>
      </emma:emma>
    </inkml:annotationXML>
    <inkml:traceGroup>
      <inkml:annotationXML>
        <emma:emma xmlns:emma="http://www.w3.org/2003/04/emma" version="1.0">
          <emma:interpretation id="{D81AC792-93B3-47AF-B2DF-7C750A374BFC}" emma:medium="tactile" emma:mode="ink">
            <msink:context xmlns:msink="http://schemas.microsoft.com/ink/2010/main" type="paragraph" rotatedBoundingBox="8198,7628 8255,8059 8059,8084 8003,765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30EECB53-C6BB-4F2A-B824-5ABA20081DBA}" emma:medium="tactile" emma:mode="ink">
              <msink:context xmlns:msink="http://schemas.microsoft.com/ink/2010/main" type="line" rotatedBoundingBox="8198,7628 8255,8059 8059,8084 8003,7653"/>
            </emma:interpretation>
          </emma:emma>
        </inkml:annotationXML>
        <inkml:traceGroup>
          <inkml:annotationXML>
            <emma:emma xmlns:emma="http://www.w3.org/2003/04/emma" version="1.0">
              <emma:interpretation id="{1C6FF97C-F5CA-4FA2-B238-80F7BAF3330D}" emma:medium="tactile" emma:mode="ink">
                <msink:context xmlns:msink="http://schemas.microsoft.com/ink/2010/main" type="inkWord" rotatedBoundingBox="8198,7628 8255,8059 8059,8084 8003,7653"/>
              </emma:interpretation>
            </emma:emma>
          </inkml:annotationXML>
          <inkml:trace contextRef="#ctx0" brushRef="#br0">4856-3431 112 0,'0'0'122'0,"0"0"-7"0,0 0-5 15,0 0-6-15,0 0-12 0,0 0-2 0,0 0-3 16,0 0-4-16,0 0-8 0,0 0-8 0,0 0-1 16,5-2-5-16,-5 2-4 0,0 0-4 0,0 0 0 15,0 0-1-15,0 0-4 0,0 0-2 0,0 0 1 16,0 0-9-16,0 0 10 0,0 0-5 0,0 0 2 15,0 0-2-15,0 0-4 0,0 0-1 0,0 0-3 16,0 0 0-16,0 0-7 0,0 0-1 0,0 0-5 16,0 0-3-16,0 0-3 0,0 0 2 0,0 0 0 15,0 0 2-15,0 0 5 0,5 12-7 0,-5-12 3 0,4 6-1 16,-4-6 4-16,0 0-1 0,2 8 1 16,-2-8 0-16,3 9-2 0,-3-3 5 0,0-6-2 15,2 11-4-15,-2-11 5 0,0 11 0 0,2-5 3 0,-2-6-4 16,0 11 3-16,0-5-5 0,0-6 7 0,2 10-2 15,-2-10 0-15,0 11-2 0,0-4 0 0,0-7-3 16,2 11 2-16,-1-6-3 0,-1-5 1 0,0 11-1 16,0-11-4-16,0 9-1 0,0-9 0 0,1 10-1 15,-1-10-2-15,1 7-2 0,-1-7 1 16,2 8-4-16,-2-8 3 0,0 6-5 0,0-6-2 0,0 0 3 16,5 11 2-16,-5-11-2 0,1 6 0 0,-1-6 3 15,0 8 1-15,0-8 0 0,1 7 5 0,-1-7-4 16,2 7 2-16,-2-7-2 0,0 10 2 0,0-10-3 15,2 5 4-15,-2-5-5 0,0 0-2 0,3 9 0 16,-3-9-1-16,0 7 4 0,0-7-5 0,0 0 2 16,5 8 0-16,-5-8-1 0,2 8 4 0,-2-8-4 0,3 4 0 15,-3-4 0-15,3 5-2 0,-3-5-1 0,0 0 4 16,2 5-3-16,-2-5 3 0,0 0-7 0,5 10 1 16,-5-10 1-16,0 0-1 0,3 5 0 0,-3-5 1 15,2 6 0-15,-2-6-3 0,0 0-1 0,0 7 1 16,0-7 2-16,0 0 0 0,4 6-2 0,-4-6 2 15,0 0 0-15,4 5-3 0,-4-5 3 0,0 0-2 16,0 0 0-16,0 0 2 0,3 7-2 0,-3-7 1 16,0 0 1-16,0 0 3 0,0 0 4 0,0 0-1 15,0 0 4-15,0 0 7 0,0 0 1 0,0 0 4 16,0 0 4-16,0 0 1 0,0 0 0 0,0 0 0 16,0 0-7-16,0 0 1 0,0 0-3 0,0 0-3 15,0 0-2-15,0 0-3 0,0 0 2 0,0 0-1 16,0 0-6-16,0 0 2 0,0 0 2 0,-2-23-3 0,2 23-5 15,-2-11-2-15,2 11 3 0,0-9-5 16,0 9 1-16,1-10-2 0,-1 10 0 0,0-13-3 16,0 8 1-16,0 5-3 0,1-10 1 0,-1 10 2 0,2-12 3 15,-2 5-8-15,0 7-1 0,0-14 0 0,0 8 1 16,0 6 2-16,0-13-3 0,1 5 0 0,-1 8 5 16,1-15-5-16,-1 8 1 0,0 1 2 0,0 6 0 15,2-12 0-15,0 2-2 0,-1 3 4 0,-1 7-2 16,3-11 2-16,-3 11-2 0,1-14 4 0,-1 8-3 15,0 6-1-15,1-12 2 0,-1 12-2 0,1-11 2 16,-1 11 2-16,3-10 0 0,-3 10-2 0,0-10 1 16,0 10-1-16,2-8 6 0,-2 8-3 0,3-9-1 15,-3 9 1-15,3-9 1 0,-3 9-3 0,2-8 3 0,-2 8 0 16,3-8-3-16,-3 8 3 0,2-7-3 16,-2 7 5-16,3-7-1 0,-3 7-1 0,5-7-2 15,-5 7-2-15,4-5 5 0,-4 5-3 0,2-7 1 16,-2 7-1-16,0 0-5 0,0 0 7 0,7-3 0 15,-7 3-1-15,0 0-1 0,0 0 2 0,6-5-2 16,-6 5 3-16,0 0-3 0,0 0 1 0,8-2-3 16,-8 2 1-16,0 0 2 0,0 0-3 0,0 0-1 0,0 0 3 15,10 2-1-15,-10-2 4 0,0 0-4 0,0 0 0 16,5 3-1-16,-5-3 6 0,0 0-4 16,7 5-1-16,-7-5 2 0,0 0-2 0,5 7-3 0,-5-7 5 15,2 5-3-15,-2-5 6 0,5 7-3 0,-5-7 0 16,3 7 0-16,-3-7 2 0,3 7-4 0,-3-7 5 15,2 6-1-15,-2-6 0 0,4 7 1 0,-4-7 2 16,4 8-3-16,-4-8 5 0,4 7-2 0,-4-7 3 16,2 7-3-16,-2-7 3 0,0 8-1 0,0-8 0 15,0 8 0-15,0-8 2 0,4 8 1 0,-4-8 4 0,0 0-3 16,-2 12-3-16,2-12 3 0,-2 8-5 16,2-8 3-16,0 9-1 0,0-9 0 0,0 10 5 15,0-10-5-15,-2 10-2 0,2-10 3 0,0 10-2 0,0-10-1 16,-1 10 0-16,-1-4 0 0,2-6 5 15,-1 11-1-15,1-11 0 0,-2 11-3 0,2-11 6 16,0 12-5-16,0-12-3 0,-1 12 7 0,1-12 0 0,0 8-5 16,0-8-4-16,0 12 5 0,0-12-5 0,0 7 6 15,0-7-4-15,1 10 1 0,-1-10 1 0,2 7-2 16,-2-7 0-16,0 10 2 0,0-10 3 0,0 10-4 16,0-10 6-16,0 11-5 0,1-7 4 0,-1-4-1 15,0 9 2-15,0-9 0 0,0 12-1 0,2-7 3 16,-2-5 1-16,1 11 0 0,-1-11-2 0,-1 9-1 15,1-9 7-15,0 9-6 0,0-9 5 0,1 8-8 16,-1-8 2-16,2 7 4 0,-2-7-4 0,2 10-8 16,-2-10 13-16,0 6-1 0,0-6-3 0,3 7 7 15,-3-7-5-15,1 8 3 0,-1-8-6 0,0 0 6 16,3 7-3-16,-3-7-1 0,0 0 3 0,1 6-1 16,-1-6-6-16,0 0 0 0,0 0-1 0,0 0-4 15,0 0 9-15,0 0-4 0,3 7-6 0,-3-7 0 0,0 0-17 16,0 0-23-16,0 0-23 0,0 0-32 0,0 0-43 15,0 0-64-15,-7 7-82 0,7-7-287 16,-11 2-614-16,11-2 272 0</inkml:trace>
        </inkml:traceGroup>
      </inkml:traceGroup>
    </inkml:traceGroup>
    <inkml:traceGroup>
      <inkml:annotationXML>
        <emma:emma xmlns:emma="http://www.w3.org/2003/04/emma" version="1.0">
          <emma:interpretation id="{C4866401-BCE0-4FF3-AA30-CECD8770317E}" emma:medium="tactile" emma:mode="ink">
            <msink:context xmlns:msink="http://schemas.microsoft.com/ink/2010/main" type="paragraph" rotatedBoundingBox="3091,10723 24108,10352 24149,12705 3133,1307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81D20BA-736A-4203-861C-0CE4292B3CDF}" emma:medium="tactile" emma:mode="ink">
              <msink:context xmlns:msink="http://schemas.microsoft.com/ink/2010/main" type="inkBullet" rotatedBoundingBox="3146,11101 3742,11096 3743,11151 3147,11156"/>
            </emma:interpretation>
            <emma:one-of disjunction-type="recognition" id="oneOf0">
              <emma:interpretation id="interp0" emma:lang="tr-TR" emma:confidence="0">
                <emma:literal>-</emma:literal>
              </emma:interpretation>
            </emma:one-of>
          </emma:emma>
        </inkml:annotationXML>
        <inkml:trace contextRef="#ctx0" brushRef="#br1" timeOffset="121842.02">3 59 68 0,'0'0'148'0,"0"0"-10"0,0 0-5 15,0 0-10-15,0 0-5 0,0 0-5 0,0 0-3 16,0 0-1-16,-5-8-2 0,5 8-3 0,0 0-2 16,0 0-3-16,0 0-5 0,0 0-8 0,0 0-1 0,0 0-8 15,0 0-3-15,0 0-9 0,0 0-6 16,0 0-2-16,0 0-4 0,0 0-9 0,0 0 0 16,0 0-4-16,0 0-4 0,0 0-3 0,0 0-6 15,0 0-3-15,0 0 1 0,0 0-5 0,0 0 2 16,0 0-1-16,0 0-2 0,0 0 1 0,0 0 1 0,0 0 3 15,0 0 0-15,0 0 8 0,0 0 3 0,0 0 7 16,0 0 1-16,0 0-1 0,27 3-1 0,-27-3-1 16,11-3-6-16,-4 2 2 0,-7 1-5 0,12 0-3 15,-1-3-3-15,-3 3-1 0,1-2-2 0,3 1 1 16,1 0-1-16,0-2-6 0,2 2 7 0,-4 1-6 16,5-2-4-16,-4-1 2 0,4 3-2 0,0-1-7 15,-2 1 4-15,-1 0 0 0,1-3-1 0,0 3 2 0,0 0-4 16,-1-2 6-16,1 1-4 0,-2 0 4 15,1 1-3-15,-1-1 0 0,1 1-3 0,-2 0 4 0,2 0-1 16,-4 0-1-16,3-2 2 0,-1 1 6 0,-2 1-1 16,4 0 7-16,-3-2-5 0,0 0 7 15,3 0-6-15,-2 2 4 0,1-3-2 0,-2 2 0 0,-1-1 2 16,4 2-4-16,-6-1 1 0,-7 1 0 0,16-1-7 16,-10-2 2-16,2 2-4 0,-8 1 2 0,11-1-4 15,-11 1 1-15,9-2-2 0,-9 2 2 0,7-1-1 16,-7 1-1-16,0 0 7 0,0 0-4 0,0 0 3 15,0 0 0-15,0 0-3 0,11 1 2 0,-11-1 8 16,0 0-4-16,0 0 0 0,0 0-3 0,0 0-3 16,0 0 1-16,0 0-1 0,0 0-3 0,0 0 0 15,0 0-4-15,0 0 2 0,0 0-3 0,0 0 3 16,0 0-5-16,0 0-5 0,0 0-15 0,0 0-17 16,0 0-21-16,0 0-24 0,-18 12-28 0,18-12-29 0,-8 7-39 15,8-7-28-15,-7 3-36 0,7-3-236 16,0 0-517-16,0 0 229 0</inkml:trace>
      </inkml:traceGroup>
      <inkml:traceGroup>
        <inkml:annotationXML>
          <emma:emma xmlns:emma="http://www.w3.org/2003/04/emma" version="1.0">
            <emma:interpretation id="{2E01A618-80AB-4D97-A4D5-15AA50DC4D4E}" emma:medium="tactile" emma:mode="ink">
              <msink:context xmlns:msink="http://schemas.microsoft.com/ink/2010/main" type="line" rotatedBoundingBox="4000,10640 23367,10502 23374,11523 4008,11661"/>
            </emma:interpretation>
          </emma:emma>
        </inkml:annotationXML>
        <inkml:traceGroup>
          <inkml:annotationXML>
            <emma:emma xmlns:emma="http://www.w3.org/2003/04/emma" version="1.0">
              <emma:interpretation id="{C717E31D-A5F7-4124-85F4-D555DD4F4809}" emma:medium="tactile" emma:mode="ink">
                <msink:context xmlns:msink="http://schemas.microsoft.com/ink/2010/main" type="inkWord" rotatedBoundingBox="4001,10780 5895,10767 5899,11335 4005,11349"/>
              </emma:interpretation>
            </emma:emma>
          </inkml:annotationXML>
          <inkml:trace contextRef="#ctx0" brushRef="#br1" timeOffset="123022.4">863-138 65 0,'-5'-7'200'0,"5"7"-13"16,-2-9-16-16,2 9-19 0,-2-8-4 0,2 8-16 16,6-10-11-16,-2 6-8 0,2-3-7 0,3 2-6 15,-4 0-2-15,6-2-5 0,1 0-6 0,2 3 2 16,2-4-2-16,4 2 0 0,-3 1-6 0,-4 0-5 16,6 2-9-16,-3 0-6 0,-2 5-9 0,-2-2-5 15,-3 2-6-15,2 2-3 0,-4 0-9 0,3 1 5 16,-3 4-6-16,1 0-3 0,-5 1 2 0,0 1 0 15,1 2-4-15,-3 0 5 0,0-1-3 0,-2 5 0 16,-2-3-2-16,0-1 2 0,-1-1-2 0,1 4 2 16,-2-2-3-16,0-3 1 0,-2 1 0 0,3-3-1 15,-3 2 0-15,3-2-2 0,-1 0 4 0,0-1-6 16,2-3 2-16,-1 2-3 0,4-7 0 0,-6 8 1 16,6-8-5-16,-4 6 1 0,4-6-2 0,-1 6 1 15,1-6 2-15,0 0-4 0,0 0 0 0,0 0 2 16,0 0-6-16,0 0 1 0,0 0-1 0,0 0-3 0,15-14 2 15,-8 9 0-15,1 0-4 0,-2-2 3 0,3 1-3 16,-3 2 4-16,1 0-4 0,-2 0 0 0,0 0-2 16,0-1 3-16,-5 5-6 0,8-4 1 0,-8 4-1 15,9-1 0-15,-9 1 1 0,11 0 1 0,-11 0-2 16,10 2 3-16,-3 1-3 0,-1-1 2 0,-1 2 0 16,0 3 0-16,0-3-4 0,1 1 2 15,2 4 2-15,-1-1-3 0,-1-3 4 0,-2 3 2 0,2 0-3 16,-1 2 2-16,-1 0-1 0,0 1 1 0,0-5-1 15,-3 5 2-15,1-3-2 0,-2 2 5 0,-2 0-7 16,1-3 4-16,-2 3 1 0,-2 1 1 0,-4-1-2 16,2 0 2-16,-2-3 0 0,-4 5-3 0,0-4 2 15,-3 1 2-15,2 0-3 0,1-3 1 0,1 0-1 0,0 0 1 16,0-2-4-16,-2 0 2 0,4-1 0 0,-2 0 2 16,1-2 1-16,1 1-1 0,2 1 0 0,8-3 2 15,-14 1-3-15,9 0 1 0,5-1-13 0,-9 0-17 16,9 0-26-16,0 0-22 0,-12-2-29 0,12 2-30 15,0 0-31-15,0 0-21 0,0 0-57 0,3-12-143 16,-3 12-417-16,11-10 185 0</inkml:trace>
          <inkml:trace contextRef="#ctx0" brushRef="#br1" timeOffset="122218.65">950-164 70 0,'0'0'226'0,"0"9"-9"0,3-4-1 0,-3-5-9 15,0 16-8-15,1-7-16 0,-1 3 0 0,1 1-8 16,-1 2-10-16,0-3-5 0,0 6-10 15,0-1-10-15,0-1-4 0,3 1-8 0,-4 0-10 0,1-1-10 16,-2-4-11-16,4 7-9 0,-2-9-5 0,-2 2-10 16,4 0-7-16,-4-1-6 0,4 1-4 15,-2-3-5-15,-2 3-5 0,1-3-3 0,1-1 2 0,0 0-15 16,0-8-12-16,-1 14-16 0,1-14-13 0,-2 10-29 16,2-10-19-16,-2 8-30 0,2-8-32 15,-2 8-27-15,2-8-38 0,0 0-47 0,-8 3-209 0,8-3-480 16,0 0 213-16</inkml:trace>
          <inkml:trace contextRef="#ctx0" brushRef="#br1" timeOffset="123344.03">1328 134 148 0,'0'0'197'16,"0"0"-9"-16,13-2-20 0,-6 0-16 0,1 1-11 15,0 0-11-15,-1 0-12 0,3-1-10 0,1-1-6 0,-1-3-8 16,4 1-7-16,-1 1-6 0,1-2-3 0,1-1-9 16,-1 3 1-16,3-5-4 0,-4 4-6 0,-2 0-3 15,2-2-3-15,-3 2-6 0,0 0 2 0,0 1-5 16,-2-3-2-16,0 2 2 0,-4 0-3 0,1 0 0 15,-1 2-5-15,-4 3-4 0,3-12 2 0,0 9-5 16,-3 3-5-16,0-10 1 0,0 10-4 0,-6-8-10 16,6 8 5-16,-9-6-4 0,2 4-1 0,7 2-3 15,-16-2-4-15,5 2 2 0,0 0 1 0,-1 0-3 16,0 2 0-16,-1 0-2 0,-1 3-1 0,0 0-2 16,0-1 1-16,2 1 0 0,0 3 0 0,0-3-1 15,1 3-2-15,0 0 2 0,2 0 0 0,1-3 2 16,0 4-6-16,1-1 0 0,1 2 3 0,3 0-1 0,0 2 2 15,1-5-1-15,2 0 5 0,0-7 0 16,3 15 8-16,2-10 3 0,1 4 7 0,1-3 7 0,-2 0 5 16,4-1 1-16,0 1 1 0,1-4-1 0,2 3-5 15,1-1-2-15,-1 0-2 0,1-1-7 0,-1 0 2 16,1 0-1-16,-4-1-6 0,4 0-17 16,-1-2-16-16,-1 0-25 0,-2 0-21 0,2 0-23 15,0 0-37-15,-1-2-27 0,1 0-35 0,0 1-227 0,-5 0-448 16,1-2 199-16</inkml:trace>
          <inkml:trace contextRef="#ctx0" brushRef="#br1" timeOffset="123941.59">1850 13 94 0,'0'0'196'0,"0"0"-13"0,0 0-20 0,-10-8-12 16,10 8-12-16,0 0-10 0,-11 0-8 0,11 0-8 0,0 0-6 16,-13 4 0-16,13-4-10 0,-11 3-6 0,11-3-2 15,-10 4-7-15,6-2-8 0,4-2-3 0,-9 7-5 16,9-7-8-16,-5 8-4 0,5-8-5 0,-4 4-6 16,4-4-1-16,-2 8-5 0,2-8-5 0,0 0 1 15,1 12-1-15,-1-12-4 0,5 8-10 0,-1-5 8 16,-1 3-4-16,4-1-1 0,-3-2-2 0,1 3 2 15,-1-1 3-15,3-4-1 0,0 4-3 0,-2-1 2 16,4-1 2-16,-1-1-6 0,2 0 2 0,-2 1-2 16,-3 0-1-16,4-1-3 0,-4 2 0 0,1-1-1 15,-1 1-2-15,3 0-4 0,-8-4 3 0,5 5-1 16,0-1-4-16,-5-4 5 0,5 5 0 0,-5-5 0 16,3 8 13-16,-3-8 2 0,0 5 4 0,0-5 1 15,0 0 2-15,-10 12-7 0,4-8-2 0,0-1 0 16,-1 1 1-16,-4 1-1 0,1-3-6 0,0 3-3 15,2-2-2-15,-2 1-1 0,1-1-4 0,0-3-13 0,-2 2-14 16,3-1-15-16,8-1-21 0,-17 1-30 0,12-1-36 16,5 0-22-16,-13-4-46 0,6 1-238 0,2-4-464 15,1 2 206-15</inkml:trace>
          <inkml:trace contextRef="#ctx0" brushRef="#br1" timeOffset="124430.35">2017 96 30 0,'0'0'262'15,"0"0"-20"-15,0 0-16 0,0 0-11 0,0 0-11 16,11-13-8-16,-4 12-7 0,3-2-10 0,-1 3-7 15,4-3-12-15,-1 1-14 0,0 1-14 0,1-1-13 16,-1 0-16-16,-1 1-6 0,2 1-13 0,1 1-5 16,-3-1-9-16,1 0-14 0,1 0-22 0,1 0-28 15,-4 0-33-15,1 2-42 0,-3-1-38 0,-2 0-45 16,-6-1-60-16,14-2-194 0,-14 2-439 0,13-2 193 16</inkml:trace>
          <inkml:trace contextRef="#ctx0" brushRef="#br1" timeOffset="124183.89">2066-325 230 0,'1'7'228'15,"-1"3"-11"-15,1 0-15 0,-1 3-7 16,2 3-3-16,-1 0-5 0,0 1-14 0,2 0-18 16,-1 0-9-16,2 1-7 0,0 0-6 0,0 3-8 0,0-4-4 15,1 3-8-15,-1-2-3 0,0 1-11 0,-2 1-6 16,3-2-6-16,0-1-6 0,-2 0-7 0,3 0-1 16,-4 0-5-16,0-1-2 0,2-3 2 0,1 2-12 15,-2-3 1-15,0-2-8 0,0 2-4 0,0 0-6 16,1-2-11-16,-2 1 5 0,2-1-2 0,-1-3-3 15,-1 1-2-15,3-2-4 0,-4 0-1 0,-1-6 0 16,6 10-6-16,-2-6-7 0,-4-4-10 0,3 8-11 16,-3-8-16-16,4 4-17 0,-4-4-19 0,0 0-19 15,7 5-30-15,-7-5-36 0,0 0-21 0,0 0-22 0,0 0-36 16,0 0-231-16,0 0-498 0,0 0 221 0</inkml:trace>
          <inkml:trace contextRef="#ctx0" brushRef="#br1" timeOffset="125187.32">2440 159 72 0,'0'0'232'0,"0"0"-24"16,0 0-11-16,0 0-8 0,0 0 2 0,0 0 1 0,16 7-9 16,-7-5-6-16,-1-1-5 0,0-1-3 15,3 2-12-15,5-1-4 0,1-1-9 0,2 0-11 16,-1 0-16-16,1 0-12 0,-2 0-10 0,2 0-8 0,-1 0-9 16,-5 0-7-16,1 1-10 0,-1-1-12 0,-1 0-12 15,-1-2-16-15,-1 3-27 0,-2-1-19 16,-8 0-30-16,13-1-21 0,-13 1-25 0,6 1-26 0,-6-1-28 15,8-4-36-15,-8 4-235 0,7-4-461 0,-7 4 204 16</inkml:trace>
        </inkml:traceGroup>
        <inkml:traceGroup>
          <inkml:annotationXML>
            <emma:emma xmlns:emma="http://www.w3.org/2003/04/emma" version="1.0">
              <emma:interpretation id="{FC62B832-CFFD-434F-B41C-F8601920EBBF}" emma:medium="tactile" emma:mode="ink">
                <msink:context xmlns:msink="http://schemas.microsoft.com/ink/2010/main" type="inkWord" rotatedBoundingBox="6167,10943 7915,10931 7918,11321 6170,11334"/>
              </emma:interpretation>
            </emma:emma>
          </inkml:annotationXML>
          <inkml:trace contextRef="#ctx0" brushRef="#br1" timeOffset="126184.68">3154-154 115 0,'0'0'238'0,"0"0"-16"0,0 0-18 0,0 0-7 16,0 0-7-16,0 0-5 0,-25 12-10 0,20-3-5 15,-4-1-10-15,-4 4-10 0,3-1-12 0,-1 5-5 16,0-2-11-16,2 3-3 0,0 0-12 0,0 0-7 16,2 0-7-16,2 0-12 0,1 3-4 0,0-3-6 15,1-1-4-15,6 1-11 0,-3 0-8 0,4-1-1 16,0 0-7-16,1-6 0 0,0-1-2 0,1-1-9 16,3 1 5-16,0-1-6 0,1-4-5 0,1 0 3 15,3 0-4-15,-2-4 0 0,3 0-2 0,2-2-4 16,1-1-3-16,-5-3-1 0,2 2-4 0,3-2-1 15,-7-1-11-15,0 2-1 0,0-1 0 0,0-1-1 16,1-1-1-16,-3 2-3 0,-1-1 3 0,-2 1 6 16,0 2-4-16,-1 1 2 0,-5 3-7 0,9-4 6 15,-5 0-5-15,-4 4 1 0,0 0 3 0,12-4 1 0,-12 4-1 16,0 0 2-16,8 3-5 0,-8-3 2 16,7 5-1-16,-7-5 2 0,9 7 1 0,-4-3 2 0,-5-4 2 15,9 5 0-15,-5 0-1 0,4-2 4 0,-2-1-1 16,3 1 1-16,2-1-3 0,-2 1 2 0,2-2-2 15,1-1 5-15,-1 3-4 0,1-3 4 0,1 0-4 16,1-3 3-16,-3 2 0 0,3-2-2 0,-3 0-2 16,2-1 3-16,-2 1-3 0,-2-4-2 0,1 2 5 15,-1 0 1-15,-1 0 0 0,-3 0-4 0,4 0 2 16,-5 1-1-16,-1-1-3 0,-3 5 5 0,6-8-1 16,-6 8-3-16,0-10 0 0,0 10-2 0,-4-9-2 15,4 9 0-15,-9-10 0 0,0 7 0 0,0 1-1 16,0-1 2-16,-7-1-3 0,5 2 6 0,-3-1-2 15,-3 3-2-15,0-2 2 0,3 2 0 0,1 0 1 0,-5 2 2 16,5 1 0-16,1-2-1 0,-1 3-2 0,2 0-2 16,-1-2 7-16,2 1-4 0,-2 1 2 0,3 2 0 15,2 1-1-15,0-3-2 0,0 2 1 16,3-1 2-16,0 0 0 0,1 2-3 0,3-7 1 16,-6 10-1-16,6-3 1 0,0-7 1 0,0 12 3 0,0-12 0 15,2 10-3-15,0-5 6 0,3-1-1 0,1 2-2 16,-1-1 0-16,6-3 2 0,-2 2-4 0,2-4 7 15,-1 0-3-15,3 0 1 0,3 0-2 0,-3-2 1 16,5-5-8-16,1 2-5 0,0 0-2 0,0-2-3 16,-3-1-8-16,1 2 2 0,-1-2-3 0,-3 0-4 15,-3 1-3-15,3-4 3 0,-3 5 1 0,3-5 5 16,-4 5-2-16,0-3 5 0,-2 3 2 0,-1-1 5 16,-1 0 3-16,2 4 8 0,-7 3 1 0,5-7 3 15,-5 7 1-15,6-4 0 0,-6 4-1 0,5-4-3 0,-5 4 1 16,0 0-1-16,0 0 4 0,0 0 2 0,0 0 4 15,0 0 5-15,0 0 2 0,0 0 3 0,4 13 2 16,-4-13-1-16,-2 13 3 0,2-6-3 0,0 4-2 16,2-3 0-16,-4 2 2 0,4 0-4 0,0-1-2 15,-4 2 1-15,4-2-4 0,-2 0-3 0,0-1-1 16,3 0-1-16,-1-1 3 0,-2-7-12 0,2 11-16 16,-1-5-20-16,1 0-25 0,-2-6-26 0,0 9-28 15,0-9-28-15,2 8-21 0,-2-8-36 0,0 0-56 16,0 0-156-16,0 0-448 0,13-4 199 0</inkml:trace>
          <inkml:trace contextRef="#ctx0" brushRef="#br1" timeOffset="126912.71">3954-11 163 0,'-2'-7'243'0,"2"7"-20"0,0 0-22 0,0 0-12 15,0 0-19-15,-6-8-11 0,6 8-17 16,-10-2-8-16,10 2-15 0,0 0-8 0,-15 2-3 0,15-2-10 16,-12 4-7-16,12-4-1 0,-11 4-15 0,6-2-1 15,-1 1-11-15,6-3-5 0,-10 4-6 0,6 1-5 16,0 0-5-16,-1-1-2 0,5-4-4 0,-4 8-6 16,4-8-4-16,-5 8 2 0,5-8-6 0,0 12-1 15,0-12-2-15,0 9 1 0,0-9-6 0,3 10 3 16,-1-5-6-16,2 0 5 0,-4-5-6 0,7 9 1 15,-5-4-3-15,2-2 4 0,1 2-4 0,4-1 3 16,-5-1-4-16,1 0 2 0,-5-3-2 0,9 5-1 0,-4-1 1 16,1-1-2-16,-1-1-4 0,-5-2 5 0,9 7-2 15,-9-7 1-15,4 5-2 0,-4-5 2 0,5 5-5 16,-5-5 3-16,0 0-1 0,5 8 2 0,-5-8 0 16,0 0 0-16,-7 11 2 0,7-11 2 0,-7 7-4 15,7-7 1-15,-7 5 0 0,7-5-2 0,-7 7 0 16,3-3-2-16,4-4 2 0,0 0 0 0,-7 5 0 15,7-5 2-15,0 0-4 0,-5 1 3 0,5-1 2 16,0 0 1-16,0 0-4 0,0 0-5 0,0 0 4 16,0 0 0-16,0 0 0 0,0 0 0 0,30-5-2 15,-23 3 3-15,0-1 0 0,3-1-2 0,2 1-2 16,2 1 4-16,0-1 0 0,3-2-1 0,-1 1-2 16,5-1 5-16,-2-2 0 0,1 2 16 0,1 2-1 15,-2-4 2-15,-2 2 5 0,3-1 1 0,-6 0-1 16,0 2 0-16,4-1-5 0,-7-2-2 0,0 3 0 15,1-2-1-15,-3-1 1 0,4 1 4 0,-6 2-6 0,-1 0-2 16,-1 0-2-16,-1 0 0 0,2-2-6 0,-2 2 2 16,0-2-1-16,-2 0 1 0,-2 6-2 0,3-8-2 15,-3 8-3-15,-2-12 0 0,2 12-1 0,-5-9-2 16,5 9 2-16,-7-8-4 0,0 6 0 0,7 2 1 16,-11-4 0-16,4 3-3 0,7 1-2 0,-15 0 6 15,5 0-3-15,1 1 3 0,3 0-2 0,-3 2-3 16,2 1 0-16,0-2 2 0,-2 3-3 0,2 1 7 15,1 0-3-15,-4 1-4 0,6-2 1 0,-3-1 3 16,1 2-5-16,1 2 9 0,3 0-1 0,-3-1 2 16,3 2 2-16,0-4 4 0,0 4 2 0,1-1 2 15,2 2 10-15,1-3 0 0,-2-7 6 0,6 13 4 16,-1-4 1-16,4-2 2 0,0 0 10 0,0-2 1 0,5 0 7 16,-1-2-1-16,3 4 4 0,3-5-1 0,2 1 6 15,-1-3 5-15,-5 0 4 0,4 0-13 16,2-3 4-16,-3 2-13 0,-5 0-3 0,-1-2-5 0,1-1-1 15,-1 1-12-15,-3-2 2 0,1 1-2 0,0 4-16 16,-3-2-21-16,3-3-30 0,-4 2-26 0,-6 3-38 16,8-5-35-16,-8 5-49 0,1-5-57 0,-1 5-53 15,0 0-303-15,0 0-650 0,0 0 287 0</inkml:trace>
          <inkml:trace contextRef="#ctx0" brushRef="#br1" timeOffset="127943.39">4667-61 154 0,'0'0'191'0,"-2"-7"-18"0,2 7-7 0,0 0-6 0,0 0-11 15,0 0-3-15,-1-9-7 0,1 9-4 0,0 0-11 16,0 0-3-16,0 0-8 0,0 0-9 0,0 0-8 15,0 0-12-15,0 0-6 0,0 0-10 0,0 0-6 16,0 0 6-16,0 0-7 0,0 0-1 0,0 0-11 16,0 0-2-16,-8 19-7 0,8-19-1 0,-2 7-7 15,2-7 1-15,0 0-3 0,0 10 4 0,0-10-1 16,0 0 7-16,4 8 3 0,-4-8 2 0,0 0 2 16,6 3 4-16,-6-3-2 0,0 0 1 0,0 0 0 15,0 0-7-15,0 0-1 0,15-9-5 0,-15 9 2 16,4-8 0-16,-4 8-7 0,6-9 2 0,-5 3-4 15,-1 6 0-15,2-9-6 0,-2 9-2 0,0-11-3 16,0 11 0-16,0-7 2 0,0 7-11 0,0 0 3 0,0 0-11 16,-3-11-11-16,3 11-21 0,0 0-15 0,-4-6-17 15,4 6-21-15,0 0-18 0,0 0-22 16,0 0-29-16,0 0-19 0,-18 11-23 0,15-6-69 0,3-5-136 16,-4 8-430-16,4-8 190 0</inkml:trace>
          <inkml:trace contextRef="#ctx0" brushRef="#br1" timeOffset="128315.58">4737 183 121 0,'0'0'183'0,"3"7"-6"0,-3-7-8 16,1 5 2-16,-1-5-10 0,3 6-9 0,-3-6-11 16,0 0-8-16,6 7-1 0,-6-7-8 0,2 3-3 0,-2-3-7 15,0 0-5-15,6 6-5 0,-6-6 2 0,0 0-7 16,7 2 4-16,-7-2-4 0,0 0 4 16,0 0 0-16,0 0 5 0,0 0-12 0,0 0-10 0,0 0-8 15,0 0 5-15,0 0-4 0,0 0-8 0,4-14-4 16,-4 14 6-16,0 0-14 0,0 0-6 0,-9-12-4 15,9 12-6-15,-6-7-6 0,6 7-5 0,-6-2 1 16,6 2-13-16,0 0 0 0,0 0-3 0,-11-1-15 16,11 1-15-16,0 0-16 0,0 0-13 15,-6 10-17-15,6-10-19 0,0 0-19 0,-3 9-14 0,3-9-24 16,0 0-24-16,3 10-20 0,-3-10-26 0,4 7-249 16,-4-7-493-16,8 6 218 0</inkml:trace>
        </inkml:traceGroup>
        <inkml:traceGroup>
          <inkml:annotationXML>
            <emma:emma xmlns:emma="http://www.w3.org/2003/04/emma" version="1.0">
              <emma:interpretation id="{F0B78979-8A28-4C3C-BDD7-1EA8F7706D2A}" emma:medium="tactile" emma:mode="ink">
                <msink:context xmlns:msink="http://schemas.microsoft.com/ink/2010/main" type="inkWord" rotatedBoundingBox="8290,10815 9547,10806 9551,11300 8293,11309"/>
              </emma:interpretation>
            </emma:emma>
          </inkml:annotationXML>
          <inkml:trace contextRef="#ctx0" brushRef="#br1" timeOffset="128965.42">5148-151 2 0,'0'0'231'0,"-6"-4"-14"15,6 4-8-15,0 0-14 0,0 0-21 0,0 0-14 16,0 0-13-16,0 0-7 0,0 0-11 0,0 0-7 16,0 0-4-16,0 0-9 0,0 0 1 0,0 0-4 0,10 18 0 15,-2-14-5-15,3-1-8 0,-2-1-7 0,4 1-5 16,6-2-7-16,8 2-3 0,-4-2-10 15,5-2-2-15,1-1-7 0,-2 2-5 0,2-2-4 0,1-1-5 16,-3 1-5-16,-6-1-3 0,0-1-4 0,-1 0-3 16,-1 3-11-16,0-2-9 0,-6 1-15 0,0-1-13 15,-4 2-16-15,1-2-17 0,-2 2-19 0,-8 1-26 16,10-4-30-16,-10 4-30 0,6-3-23 0,-6 3-30 16,0 0-150-16,0 0-396 0,0 0 175 0</inkml:trace>
          <inkml:trace contextRef="#ctx0" brushRef="#br1" timeOffset="129186.66">5365-99 31 0,'-5'3'219'0,"5"-3"-5"0,-2 9-11 16,2-9-3-16,-1 13-9 0,1-7-12 0,0-6 0 16,1 15-8-16,1-5-13 0,2 0-11 0,-3 0-8 0,2-1-16 15,-1 1-6-15,1 4-12 0,-1-3-9 0,1 1-9 16,0 2-5-16,-3 3-6 0,4-7-11 15,-2 2-3-15,0-2-6 0,-2 4-6 0,2-3-7 0,-1 0-7 16,1-1 1-16,-2 2-3 0,2-3-17 0,-2 0-19 16,0-2-8-16,0-7-26 0,0 11-19 0,2-4-21 15,-2-7-16-15,2 10-8 0,-2-10-14 0,3 4-21 16,-3-4-22-16,0 0-27 0,12-1-176 0,-12 1-389 16,11-8 172-16</inkml:trace>
          <inkml:trace contextRef="#ctx0" brushRef="#br1" timeOffset="129931.63">5675-285 179 0,'0'0'195'15,"0"0"7"-15,0 0-14 0,0 0-12 16,0 0-7-16,2 23-2 0,-1-12-5 0,-1 1-8 15,1 3-9-15,3 1-4 0,-2 2-9 0,0 0-6 0,0 2-7 16,1-1-10-16,-1 1-1 0,1-1-13 0,1 0 1 16,1 0-3-16,1 4-2 0,-2-3-11 0,1 6-2 15,0-9-9-15,-1 0-4 0,-1 0-6 0,1 0-6 16,2-2-6-16,-1 0-2 0,-1-4-4 0,0 0 0 16,0-2-6-16,-2-2-2 0,3 0-4 0,-2-3-4 15,-1 2-1-15,-2-6-3 0,5 10 2 0,-2-9-1 16,-3-1-5-16,4 6-1 0,-4-6-2 0,9 1 3 15,-9-1-7-15,0 0-4 0,14-8-2 0,-9 4-12 16,0-4-7-16,3 0-4 0,-2-6-11 0,0 2-6 16,0 2-1-16,0-2 0 0,-1 0 4 0,-1 0 3 15,0 0-3-15,1 2 8 0,-3-1 2 0,3 3 1 16,-2-2 4-16,-2 4 6 0,-1 6 5 0,4-11 10 16,-4 11-3-16,4-7 0 0,-4 7-3 0,0 0 3 0,0-8-6 15,0 8 4-15,0 0-4 0,0 0 2 16,0 0 3-16,0 0 2 0,0 0-1 0,0 0 6 0,11 16-2 15,-7-8 2-15,-1-3 2 0,-1 2 1 0,2 1 2 16,0 2 8-16,1-1-5 0,0 3 2 0,3-4 2 16,-2 4 1-16,2-1-1 0,1-3 1 0,0-1 5 15,0 1 4-15,2-1-1 0,-1-2-1 0,1 0-5 16,1-1 0-16,-1 0-1 0,3-3-1 0,-2 2-5 16,6-6 0-16,-2 2 0 0,1 0 2 0,-3-3-7 15,3 0 0-15,-4 0-5 0,3-3-2 0,1 0-6 16,-5 1-3-16,-2-1-2 0,2-4-8 0,-2 3 0 0,1 1 0 15,-5-3-2-15,1 3 2 0,-2-3-8 0,-3 0 2 16,-1 3 7-16,1 1-1 0,-2 6-1 16,0-12 3-16,0 12 0 0,-8-11 3 0,3 8 1 15,0-1 0-15,5 4-1 0,-13-1 4 0,13 1 0 0,-15 1-2 16,8 2 7-16,7-3 0 0,-15 5-3 16,8 1 2-16,1-2 2 0,1 2 1 15,0-1 1-15,3 1 0 0,-1 1 1 0,3 3 10 0,0-2 5 0,0-8 1 16,4 14 3-16,2-4 0 0,1-3 2 0,-1 1 1 15,2 0 0-15,3-2-1 0,-1 0-5 0,4 0 2 16,2-1-4-16,2 1 2 0,-7-2-4 0,10-2 4 16,-4 3-15-16,-4-5-12 0,1 3-22 0,-2-2-24 15,2 1-34-15,-4-1-36 0,-2 0-39 0,0-1-37 16,-8 0-55-16,10 2-204 0,-10-2-499 0,0 0 221 16</inkml:trace>
        </inkml:traceGroup>
        <inkml:traceGroup>
          <inkml:annotationXML>
            <emma:emma xmlns:emma="http://www.w3.org/2003/04/emma" version="1.0">
              <emma:interpretation id="{8D97229D-129A-4662-8A1F-D0BAB84AB99C}" emma:medium="tactile" emma:mode="ink">
                <msink:context xmlns:msink="http://schemas.microsoft.com/ink/2010/main" type="inkWord" rotatedBoundingBox="10184,10596 11566,10586 11571,11258 10189,11267"/>
              </emma:interpretation>
            </emma:emma>
          </inkml:annotationXML>
          <inkml:trace contextRef="#ctx0" brushRef="#br1" timeOffset="131172.63">7040 79 141 0,'6'9'230'0,"-6"-9"-6"0,0 0-5 16,8 2-2-16,-8-2-4 0,9-1-9 15,-9 1-7-15,12-6-9 0,-4 4-8 0,0-3-9 16,2 2-10-16,0-4-8 0,1 2-3 0,0-2-23 16,0-2-12-16,3-1-11 0,-1 0-4 0,0 1-16 15,0-4-7-15,1 2-9 0,-3-2-5 0,2-2-7 16,-1 4-2-16,-2-3-8 0,2 0-6 0,-3-3-5 0,3-2-3 16,-4 2-7-16,1-6-1 0,2 0-15 0,-6 5-3 15,2-8-7-15,-4 8-6 0,0-8-6 0,0 8-4 16,-2-3-6-16,-1-3 1 0,-1 7-2 0,-2 0 2 15,0 1-1-15,0 0 1 0,-1 4-1 0,-3-4 1 16,0 1-6-16,0 5 6 0,0-1 1 0,0 2 7 16,-2 1-3-16,2 0 2 0,-1 2 0 0,-2 1 1 15,1 0 2-15,1 1 3 0,1 3 0 0,7 1-1 16,-16-1-2-16,5 3 4 0,2 1-3 0,0 3 2 0,-1 0 2 16,-1 3 3-16,2-1 2 0,-1 7 2 0,1 0 2 15,2 4 2-15,-5 5 1 0,3 0 3 0,4 3 4 16,-1 0 0-16,1 2-2 0,2-3 7 0,1 4 3 15,3-1 0-15,0 0-1 0,3-2 4 0,1 3-1 16,3-4 3-16,-2-2 1 0,2 4-1 0,2-5 0 16,0 1-3-16,-2-6 1 0,3 0 3 0,1-3-4 15,0 0 5-15,1 1-4 0,1-3-2 0,0-1 2 16,2-5-1-16,-2 0-2 0,4-1 2 0,-1-2-2 16,-4-1-8-16,5 0 4 0,0-2 1 0,1-2-5 15,-5-2-2-15,2-2 10 0,0-2-14 0,-3 2-1 16,3-3-2-16,-1-1-7 0,-1-1-4 0,-5 1 3 15,3-4-11-15,-4 2 4 0,-2 1-2 0,3-5 3 16,-2 5 5-16,-2-2-4 0,-1 2 8 0,-1 1-3 16,1 2 0-16,-2 1 5 0,1-1 1 0,-3 7 1 15,3-9 3-15,-3 9-8 0,2-6 0 0,-2 6-3 0,0 0 3 16,0 0-2-16,7-2-1 0,-7 2 4 16,0 0 5-16,0 0-6 0,6 17-3 0,-3-10 4 15,2 2 1-15,-1 0 4 0,-1 0 3 0,3 0-3 0,-3 2 2 16,3-1 1-16,0 2-4 0,-2-2 0 0,1-1 1 15,-1-1-3-15,2 1 4 0,-2 0-3 0,2-1 1 16,-2-3-2-16,-1-2-9 0,0 2-17 0,-3-5-20 16,6 7-24-16,-6-7-20 0,1 6-21 0,-1-6-34 15,0 0-31-15,0 0-33 0,0 0-41 0,0 0-197 16,0 0-484-16,0 0 214 0</inkml:trace>
          <inkml:trace contextRef="#ctx0" brushRef="#br1" timeOffset="131367.13">7577-207 144 0,'-2'-11'206'0,"2"11"-20"0,0 0-19 16,-2-9-20-16,2 9-20 0,0 0-12 0,0 0-16 16,0 0-9-16,0 0-20 0,0 0-10 0,4-8-18 15,-4 8-14-15,0 0-17 0,0 0-23 0,0 0-24 16,17 10-17-16,-11-7-28 0,1-1-45 0,-1 0-72 15,3 3-214-15,2 0 95 0</inkml:trace>
          <inkml:trace contextRef="#ctx0" brushRef="#br1" timeOffset="131727.57">7876-150 56 0,'0'0'231'0,"-18"8"-18"0,10-7-6 0,8-1-17 16,-11 6-18-16,3-4-12 0,-1 1-21 0,2 1-7 15,-4 2-13-15,4-2-21 0,0 0-8 0,3 0-7 16,1 1-9-16,3-5-3 0,-8 8-12 0,6-3 0 16,2-5-8-16,-4 11-6 0,4-11-3 0,1 8-1 15,-1-8-5-15,6 10-5 0,-1-4-5 0,-1-1 1 16,3 2-6-16,2 0-1 0,1 0-2 0,0 0 0 16,0-1 4-16,3-1 2 0,-1 1 4 0,0 2 4 15,-2-2-3-15,2-2-2 0,-3 1-3 0,1 0 1 16,-1 0-3-16,0 1 2 0,-3-2-4 0,-1 0-2 15,2-1 1-15,-3 2 1 0,-4-5-3 0,6 7 1 16,-3 0 5-16,-3-7 6 0,1 7 0 0,-1-7 4 16,0 0-5-16,-8 11-1 0,3-5-1 0,-5-1-2 0,1-4-5 15,-1 4 3-15,2-1-4 0,-1-3-2 0,-1 3-3 16,-3-1-4-16,2 2-14 0,-3-4-15 16,2 2-18-16,2-1-13 0,0-2-25 0,-1 0-17 15,3 0-27-15,8 0-29 0,-11-5-26 0,7 1-60 16,1-1-141-16,3 5-406 0,-3-15 179 0</inkml:trace>
          <inkml:trace contextRef="#ctx0" brushRef="#br1" timeOffset="132022.03">8075-339 92 0,'0'0'212'0,"0"0"-18"0,0 0-8 15,0 0-6-15,0 0-8 0,0 0-5 0,0 0-10 16,10 14-6-16,-7-4-11 0,1 0-5 0,-2 2 2 0,2 1-5 16,1 4-2-16,3 5-1 0,-3-3-4 0,3-2-7 15,-3 3-3-15,6 3-2 0,-2 1-6 0,1-2-18 16,-2-2-2-16,2 3-6 0,1 0-9 0,-2-6-8 16,-1 0-7-16,0-1 0 0,1 2-14 0,-2-2 0 15,1 1-3-15,2-3-3 0,-2 2-2 0,-3-4-9 16,0-4-8-16,3 2-16 0,-4 1-16 0,1-1-18 15,-1-4-23-15,-2-2-24 0,1 1-23 0,-3-5-21 16,4 9-18-16,-4-9-19 0,0 0-23 0,3 6-50 0,-3-6-188 16,0 0-454-16,0 0 201 0</inkml:trace>
          <inkml:trace contextRef="#ctx0" brushRef="#br1" timeOffset="132243.75">8118 9 42 0,'0'0'229'0,"0"0"-12"0,0 0-13 0,0 0-13 16,0 0-11-16,0 0-10 0,22-3-8 0,-10 3-6 16,2 0-7-16,4 2-9 0,3-2-7 0,7-3-14 15,-1 3-13-15,1-2-8 0,-6 3-11 0,-2-2-15 16,-3-2-28-16,1 2-31 0,-3 1-45 0,-3 0-41 16,-1-3-56-16,0 3-251 0,-4-3-412 0,-7 3 183 15</inkml:trace>
        </inkml:traceGroup>
        <inkml:traceGroup>
          <inkml:annotationXML>
            <emma:emma xmlns:emma="http://www.w3.org/2003/04/emma" version="1.0">
              <emma:interpretation id="{BBAA5E50-0F6A-4DB2-BA14-4E5162230E4C}" emma:medium="tactile" emma:mode="ink">
                <msink:context xmlns:msink="http://schemas.microsoft.com/ink/2010/main" type="inkWord" rotatedBoundingBox="12064,10775 12449,10772 12452,11248 12068,11251"/>
              </emma:interpretation>
            </emma:emma>
          </inkml:annotationXML>
          <inkml:trace contextRef="#ctx0" brushRef="#br1" timeOffset="132968.79">8929-121 256 0,'0'0'268'0,"0"0"-26"0,0 0-24 15,0 0-11-15,0 0-8 0,0 0-8 0,0 0-10 0,-5 22-6 16,5-12-10-16,0 2-12 0,-4-2-4 0,3 3-11 15,0 4-6-15,2-1-8 0,-1-4-14 0,0 5-9 16,0 0-6-16,1-5-10 0,-1 1-9 0,1-1-2 16,-1 0-12-16,0-3-5 0,0 1-7 0,3 0-2 15,-3-3-3-15,0 3-8 0,0-10-2 0,0 12-6 16,1-7-12-16,-1-5-11 0,0 8-17 0,0-8-18 16,1 9-17-16,-1-9-18 0,0 0-36 0,0 0-47 15,0 0-43-15,0 0-39 0,0 0-257 0,0 0-525 16,4-22 234-16</inkml:trace>
          <inkml:trace contextRef="#ctx0" brushRef="#br1" timeOffset="133206.54">8999-312 239 0,'0'0'219'15,"0"0"-23"-15,0-10-24 0,0 10-29 0,0 0-24 16,0 0-24-16,0 0-18 0,0 0-24 0,0 0-34 16,0 0-22-16,0 0-23 0,0 0-33 0,0 0-149 15,0 0-224-15,9 25 99 0</inkml:trace>
          <inkml:trace contextRef="#ctx0" brushRef="#br1" timeOffset="133552.67">9266-145 36 0,'-8'0'205'0,"-3"3"-19"0,3 0-13 16,-1-1-10-16,-1 1-15 0,0 1-4 0,1-2-8 15,-1 3-14-15,3 0-14 0,1-3-5 0,-1 2-11 16,1 1-7-16,6-5-9 0,-9 8-9 0,7-4-5 15,2-4-4-15,-6 10-9 0,6-10-3 0,2 10-2 16,-2-10-3-16,5 10-2 0,0-5-1 0,0-1-7 16,1 1 1-16,2-1 1 0,1 0-2 0,1 1 2 15,0-2-4-15,1 2-2 0,0-1-1 0,-2 1 0 16,1-2-6-16,-2 1 1 0,-3-2-1 0,1 2-7 16,0 0 2-16,0-1 5 0,-1 1-5 0,-1 1 7 15,-4-5 3-15,5 10 4 0,-2-5 2 0,-1 2 0 0,-1-2 1 16,1 3 0-16,-1 0-5 0,-1 2-1 15,0-10-3-15,-3 15-2 0,3-10 0 0,-2 3-1 0,-1-3-3 16,3-5 3-16,-6 14-5 0,3-9-2 0,-1 2-12 16,4-7-15-16,-10 9-22 0,6-5-20 0,1 2-23 15,-3-3-29-15,6-3-12 0,-7 5-29 0,7-5-26 16,-12 0-206-16,12 0-412 0,0 0 183 0</inkml:trace>
        </inkml:traceGroup>
        <inkml:traceGroup>
          <inkml:annotationXML>
            <emma:emma xmlns:emma="http://www.w3.org/2003/04/emma" version="1.0">
              <emma:interpretation id="{7F6E85C6-8696-4A9F-92B5-B67311028766}" emma:medium="tactile" emma:mode="ink">
                <msink:context xmlns:msink="http://schemas.microsoft.com/ink/2010/main" type="inkWord" rotatedBoundingBox="13031,10612 16244,10589 16251,11573 13038,11596"/>
              </emma:interpretation>
            </emma:emma>
          </inkml:annotationXML>
          <inkml:trace contextRef="#ctx0" brushRef="#br1" timeOffset="134760.94">9942 16 202 0,'0'0'235'0,"-6"9"-18"0,2-7-20 0,4-2-13 16,-5 8-18-16,5-8-12 0,-1 9-10 0,1-9-8 15,1 12-6-15,3-6-9 0,-2 1-10 0,2-2-5 16,0 3-10-16,1-2-4 0,2-1-9 0,0 0-5 16,2-2-9-16,2 2-6 0,0-3-4 0,-1 1-3 15,-1-3-7-15,4 0-5 0,-3-1-3 0,1-1-6 0,0 0-3 16,-2-4 0-16,2 2-5 0,-3 1-2 15,1-4-4-15,0 0-2 0,-3 0-4 0,-2-3 0 0,1 2-9 16,-2-1 0-16,-2 1-5 0,1-1 1 0,-2 1-3 16,-3-2 3-16,0 3-7 0,-1-3 0 15,0 4 2-15,-1-2 1 0,-5 3-1 0,1 1 4 0,-2 1-7 16,-2-1 0-16,1 3 3 0,-2 0 3 0,-4 0-2 16,4 3 4-16,0 0-2 0,-4 4 3 0,7-2-6 15,-3 1 3-15,4 0-2 0,-2 2-1 0,3 1 3 16,3-1 1-16,-3 3 0 0,4-3 2 0,1 3-3 15,1-1 1-15,2 1-2 0,1 0 3 0,1-3-3 16,2 0 5-16,0-1-3 0,1 1 5 0,3-3 0 16,2-1 1-16,1 1-7 0,0-3 5 0,3-2 0 15,2 0 0-15,-4 0-1 0,3-3 0 0,-3 1-2 16,1-4 0-16,-1 2 1 0,-2-1-1 0,4-2 1 16,-3 0 1-16,-2-2-6 0,2 1 1 0,0-4-2 15,-2 4 1-15,-1 1 0 0,0-1-2 0,-2 3 3 16,-1 0 2-16,-1 1-4 0,-3 5 1 0,5-5-2 0,-5 5 2 15,10-5-1-15,-10 5-3 0,0 0 0 0,11 7 5 16,-7-4-2-16,2 2 2 0,1 3-4 0,1-2 2 16,-2 3 1-16,4 1 4 0,-2-2-2 0,2 6 2 15,3-2-2-15,-2-1 1 0,1 2-2 0,-1-2 2 16,3-1 1-16,0-1 9 0,-1-4 1 0,0 0 3 16,1-1 4-16,4 1 3 0,1-3-2 0,0-3-1 15,0-2-1-15,-1 0-2 0,4-3-4 0,-4-2 2 16,7-2-3-16,-7 2 1 0,6-6-4 0,-6 0 4 15,1-4-6-15,-5 2 1 0,4-4-11 0,-1-4-13 16,-3 2-4-16,-5-2-8 0,-2-1-12 0,2-4-5 16,0 3-9-16,-4-3 0 0,-1-2-1 0,0 3 7 15,-4-4 6-15,-1 3 3 0,-2 2 7 0,-1 1 7 16,-2 0 11-16,1 8 6 0,-4 1 6 0,1 3 2 0,-1-1 4 16,-2 2 6-16,2 0-2 0,0 5-1 0,-2 1 2 15,-1 0 1-15,2 3-6 0,0 3 3 0,-1-1 0 16,0 2 2-16,-1 3-3 0,0 1 7 15,1 2-4-15,1 2 3 0,-1 5 6 0,-2 0 0 0,0 3 0 16,4 2 8-16,-2 7 1 0,2 0 10 0,1 1 5 16,3 1 3-16,1 2 1 0,2-2-3 0,4 2 9 15,2-1 4-15,1 0-6 0,4 2-5 0,6-2 2 16,-2-1 0-16,2-2-3 0,1-1-6 0,0 1-2 16,0-4-7-16,-5-4 0 0,7 2-1 0,-5-5 0 15,-3 2-8-15,3-4-2 0,-5-5-9 0,-1 2-23 16,2-2-13-16,-2 1-26 0,-4-4-22 0,1 1-21 0,-4-5-22 15,6 5-32-15,-6-5-31 0,8 0-32 0,-8 0-38 16,0 0-170-16,13-9-456 0,-7 4 202 0</inkml:trace>
          <inkml:trace contextRef="#ctx0" brushRef="#br1" timeOffset="136882.97">10766-30 208 0,'10'-3'210'0,"-10"3"-8"0,9-2-10 15,-9 2-19-15,13 0-10 0,-13 0-9 0,12 2-11 16,-5 1-8-16,-2-1-11 0,1 3-6 0,2-3-3 16,-3 3-12-16,1 0-6 0,0 2-7 0,1-3-3 15,-2 4-5-15,3 0 0 0,-4-2-6 0,3 0-5 0,0 4-5 16,-2-1-7-16,-1-4-5 0,1 4-1 16,-1-4-7-16,2 2-4 0,-3-2-5 0,0-1 0 15,-3-4-11-15,7 11 5 0,-5-6-7 0,1 0-2 0,-3-5 0 16,6 7-2-16,-6-7 2 0,1 6 0 0,-1-6 0 15,0 0-3-15,0 0 1 0,0 0-4 0,0 0-3 16,0 0-2-16,7-16 2 0,-7 16-2 0,0-11-2 16,0 11-1-16,0-13-2 0,0 3-1 15,1 3-2-15,0-2 1 0,1 2-4 0,2-2 2 0,-2 0 0 16,2 1-5-16,1 0 1 0,-1 2 1 0,1-1-1 16,0 3 0-16,2 0 0 0,0 0 4 0,2-1-3 15,0 0-1-15,1 1 0 0,2 1 0 0,-2 0-2 16,4 2 0-16,-2-2 4 0,0 2 0 0,1-2 5 15,5 0-3-15,-4 3 2 0,-1 0 2 0,1-4-4 16,0 1 2-16,-1 1-1 0,4 0 0 0,-4-1-1 16,-1-1 2-16,-2 2 1 0,3-1-2 0,-3 0-1 15,1-1 4-15,1 2 0 0,-6-4-4 0,3 1-4 16,-4-1-4-16,2 3-13 0,-3-7-4 0,-2 3-8 16,2 2 0-16,0-2-11 0,-4 7 2 0,1-17 6 0,-1 10 4 15,0 7-5-15,-5-14 13 0,1 8-1 0,0 2 3 16,-1-1-2-16,-3 0 5 0,1 2-3 0,-1 1 5 15,-1 1 0-15,9 1 3 0,-19 0-3 0,9 2 2 16,-2 0 0-16,3 2 8 0,-3 1-2 0,0 1 7 16,4 1 0-16,0 0 4 0,0 2 1 0,0 0 6 15,3 2 1-15,-1 1 4 0,2-1 1 0,1 1 3 16,1 1-1-16,2 2 4 0,2-3 2 0,1-1-1 16,4 3-1-16,0-2 0 0,-2-1-1 0,5 1 3 15,4 0-7-15,0-2 2 0,6 0-3 0,-4-2-2 16,2-1 2-16,2-2-4 0,2 0 1 0,0-2-1 15,6-3 0-15,-8 0-2 0,1 0-5 0,-1-1 2 0,-1-2-4 16,1-2 4-16,-1 1 0 0,0-1-1 0,-3-2-3 16,2 4-4-16,1-4 0 0,-3-1 0 15,-1 2-2-15,-3 2 1 0,1 0 4 0,-1-1-5 0,1 1 1 16,-3 0-2-16,0 1-2 0,0 2 6 0,1-2-5 16,-1 2 2-16,-3 0 1 0,-7 1 1 0,16-2-2 15,-7 4 3-15,-9-2-2 0,19 2 10 0,-9 1 2 16,0-2 2-16,-1 0 1 0,1 2 2 0,-2-3 1 15,5 3-1-15,-2-1 5 0,2 1 3 0,-1-1 2 16,-1 0 2-16,2 2-4 0,-2-3 3 0,2-1-7 16,-3 0 2-16,3 3-3 0,-1-6-3 0,-5 3 1 15,3-4 0-15,-2 3-3 0,0-2-2 0,-2-1 1 16,2-1-6-16,-3 2 1 0,0-1 2 0,0-1-7 16,-1-1 4-16,0-2-3 0,-3 0-6 0,-1-1-2 15,0 9-8-15,-9-20 3 0,4 12 1 0,-1-1-4 16,-1 3-3-16,-3-3 9 0,0 4-1 0,-3-2-1 0,0 5 0 15,-2-1-2-15,0-1 2 0,-3 3 2 0,4 2-1 16,0 1-1-16,1 0-1 0,-5 1 2 0,6 1 4 16,1 2-4-16,1-2-2 0,0 5 1 0,1-1 2 15,1-1 2-15,3 1 1 0,-1 2-1 0,2 0 4 16,0-1-1-16,3-1-2 0,1 1 2 0,1 0-1 16,0 2-1-16,3-2 6 0,2-4-1 0,1 5 3 15,0-3-1-15,3-2-2 0,0 0 0 0,1-1 7 16,2-1-4-16,0-3 2 0,-1 0 2 0,1 0-9 15,0-3 6-15,1 2-3 0,0-4 5 0,-1 1-2 16,-3-2-5-16,4 1 4 0,-2-2-3 0,-1 0 0 0,-2-2-1 16,1 4-4-16,0-4 2 0,-2 2 0 15,-1-1 3-15,0 4-1 0,-2-1 0 0,-1 2-5 0,-4 3 1 16,9-6-5-16,-9 6 1 0,7-3 2 0,-7 3-2 16,0 0 2-16,0 0-3 0,0 0 0 0,9 10 1 15,-9-10 4-15,2 10-1 0,-1-5-1 0,0 2 3 16,1 2 2-16,-1-1-2 0,2 1 3 0,-1 0-3 15,3 1 3-15,-1-2-2 0,1 1-6 0,0-2-8 16,0 1-6-16,2 1-10 0,0-1-4 0,1-3-7 16,2-2-9-16,0 2-7 0,2-5-5 0,-3 0-9 15,1-1-11-15,0-1-8 0,0-3 4 0,1 2-2 16,-2-3-4-16,1-2 6 0,-1 0-1 0,-2-1-3 16,2-1 3-16,2-4 4 0,-2 0 7 0,-1-2 3 15,1 1-4-15,-1-3 7 0,2 0-6 0,-2 1 5 16,3-8-9-16,2-3 15 0,-1 5 5 0,-1-2 24 0,-3 8 20 15,-1-1 22-15,1 1 18 0,0 0 12 0,-2 0 11 16,-1 6 12-16,0-1 15 0,0 1 2 16,-2 5 2-16,-1-1-4 0,1 1 0 0,1 1-5 0,-4 5-6 15,4-9-7-15,-4 9-3 0,4-5-7 0,-4 5 4 16,0 0-5-16,0 0 4 0,0 0 1 16,14 12 6-16,-12-7-4 0,1 5-2 0,-1 0-4 0,1 2 2 15,1 2 0-15,1 2 0 0,-3 1-1 0,1 0 2 16,-1-2-8-16,2 3-1 0,-1-6-3 15,1 5-2-15,0-3 2 0,-1 3-4 0,2-5-1 0,-1 1-3 16,0-2 3-16,0 2-7 0,0-6-2 0,1 3 2 16,1-2-4-16,-3-1 0 0,1-1-4 0,-1-1 1 0,1 1-2 15,-4-6-1-15,5 7 5 0,2-5-7 16,-7-2 1-16,6 5-1 0,-6-5 0 0,8 0-2 16,-8 0 4-16,0 0-2 0,8 0-4 0,-8 0-2 15,0 0-3-15,0 0-3 0,4-12-3 0,-4 12-3 0,0 0 2 16,-8-12 3-16,3 7-5 0,-2 0 4 0,-3 1-5 15,0 0 3-15,-2 0 2 0,-1 1 0 0,2 1-4 16,-2 2 3-16,2-1-3 0,-1 1 2 0,2 1-1 16,0 1 1-16,0 2-2 0,1 1 3 0,1-3-3 15,-1 2 4-15,3 1-2 0,1 0 5 0,-2 2-2 16,0 3 4-16,3-5-4 0,0 1 3 0,1 1 4 16,3-7-2-16,-1 13 0 0,2-4 4 0,-1-1-5 15,2 0 1-15,1-1 4 0,1 3-5 0,4-4 1 16,-2 0 4-16,2 1 1 0,3-2-4 0,0 0 4 15,0-3 4-15,3 0-5 0,-1 3-3 0,1-5-1 16,-1-2-1-16,1 0 4 0,-1 0-9 0,4-1 0 0,2 0 0 16,-2-1-4-16,0-3-3 0,-6 3-2 15,6-5 0-15,-2 0-4 0,-5 1-3 0,1 0 4 16,1-1 1-16,0-1-2 0,-2 1 4 0,-1-1 0 0,0 0-1 16,1 2 6-16,-2 0-2 0,-1 1-1 0,-1 1 3 15,-1 1 1-15,-2 0 3 0,-3 5-1 0,7-7 0 16,-5 3-3-16,-2 4 6 0,8-2-4 0,-8 2 4 15,0 0 0-15,11 0 0 0,-11 0 4 0,8 3 5 16,-8-3 0-16,8 7 5 0,-3-5 1 0,0 2 2 16,-1 0 1-16,0 2 2 0,0 1 0 0,-2-3-1 15,3 2-9-15,-2-1 6 0,2-1-2 0,-1 4-1 16,0-4-1-16,-4-4-4 0,6 9 6 16,-2-6-5-16,-4-3 7 0,7 5-2 0,-3-3 1 0,-4-2 3 15,0 0-5-15,10 3 1 0,-10-3 4 0,11 0-3 16,-11 0-3-16,14-4-4 0,-7 0 2 0,3 0-2 15,1 2-3-15,-1-5 4 0,5-1-2 0,-4-1-2 0,0-1-4 16,3 0-1-16,0-1-8 0,0-1 3 0,1 1-2 16,-3 0 5-16,3 2-2 0,-4 1 0 15,-1 2 3-15,-3-1-1 0,2 1 0 0,-2 2-5 0,0 1 1 16,-2 1 1-16,-5 2 0 0,8-6 4 0,-8 6-6 16,10-1 1-16,-10 1 7 0,0 0-5 15,10 4 4-15,-10-4-3 0,6 8 5 0,-4-3 0 0,1 3-8 16,-1-3 11-16,2 7 3 0,-3-3 3 0,-1 3 0 15,2-3 4-15,-1 5 2 0,-1-2-2 0,1-1 2 16,-1 8 3-16,1-4 3 0,-1 2-1 0,0 2 3 16,0-2-5-16,3 1 6 0,-2 0-4 0,-1 0-6 15,-1 2 5-15,0-1-6 0,-2 1-1 0,-2-1 0 16,-2 0-2-16,-3 4 1 0,3-5-2 0,-5 0-3 0,-2 6-10 16,-7-2 12-16,0-1-10 0,-3-1-2 0,0-5-7 15,1 1-12-15,-4-1-4 0,3 1-7 16,-2-6-11-16,-1 3-16 0,2-1-11 0,4-7-24 0,0 2-25 15,1 0-34-15,-1-1-32 0,0-2-31 0,4-1-65 16,-4-3-202-16,3 0-522 0,0-3 232 0</inkml:trace>
        </inkml:traceGroup>
        <inkml:traceGroup>
          <inkml:annotationXML>
            <emma:emma xmlns:emma="http://www.w3.org/2003/04/emma" version="1.0">
              <emma:interpretation id="{CDF4602D-9715-4803-9001-BDF7A17220DB}" emma:medium="tactile" emma:mode="ink">
                <msink:context xmlns:msink="http://schemas.microsoft.com/ink/2010/main" type="inkWord" rotatedBoundingBox="16825,10652 19058,10636 19062,11198 16829,11214"/>
              </emma:interpretation>
            </emma:emma>
          </inkml:annotationXML>
          <inkml:trace contextRef="#ctx0" brushRef="#br1" timeOffset="137815.65">13772-191 11 0,'0'0'169'16,"0"0"-7"-16,-10 3-12 0,10-3-6 0,-9 4-6 0,9-4-7 15,-8 1-4-15,8-1-5 0,0 0-7 0,-10 4-8 16,10-4-7-16,0 0-11 0,0 0-7 16,-5 3-8-16,5-3-1 0,0 0-3 0,0 0 0 0,-3 8 2 15,3-8 1-15,0 0-7 0,0 0 0 0,9 9-6 16,-9-9-6-16,5 7 2 0,1-5-5 0,-2 3-6 15,1 1 2-15,1-2-8 0,-1 1-4 0,1 0 2 16,-1 2-1-16,-1-2-4 0,0-1-1 0,1 2 0 16,2 1 4-16,1-1-1 0,-3-1 1 0,4 2-4 0,-1 0 0 15,-2-1-1-15,-2-1 2 0,1 0-7 16,0 0 1-16,0 0-2 0,-1 1 1 0,1-3-4 16,-1 3-4-16,-4-6-4 0,3 7 1 0,-3-7 3 15,2 7 1-15,-2-7 1 0,0 0 1 0,-5 11 0 16,5-11-3-16,-9 4-2 0,0-2 0 0,-2 1-4 0,-2 1 1 15,2-2-1-15,0 1 1 0,-3 0-6 0,-2-1 2 16,2 1-11-16,2 1-8 0,-1-4-10 0,3 2-7 16,-1 1-8-16,2-3-12 0,9 0-11 0,-13 3-8 15,13-3-18-15,-10-3-17 0,10 3-11 0,0 0-21 16,0 0-16-16,0 0-16 0,0 0-34 0,16-14-156 16,-7 8-386-16,3 0 170 0</inkml:trace>
          <inkml:trace contextRef="#ctx0" brushRef="#br1" timeOffset="138216.4">13992-65 59 0,'8'4'155'0,"-8"-4"-4"0,4 4-12 16,-4-4-8-16,4 6-1 0,-4-6-5 0,6 7 2 0,-2-1-1 16,1-1-7-16,-1-1-3 0,2 2-13 0,0-1 0 15,2 0-5-15,-1 3-6 0,1-4 3 0,-2 1-10 16,4 0-4-16,-1-1-11 0,-2 0-2 0,4 0-7 15,-2 0-3-15,0-2-8 0,-2 1-1 0,1-3-5 16,0 3-7-16,1-3-5 0,-9 0 3 0,14-3-4 16,-8 1 0-16,-6 2-11 0,14-3 4 0,-7-1-5 15,-2-1 0-15,-1 1-2 0,0-3 0 0,0 1-5 16,0 0 6-16,-1 0-6 0,-3 6 0 0,1-15-4 16,-1 8 0-16,0 7-1 0,-5-15-1 0,1 8-4 15,-1 1 4-15,-3-2-1 0,1 4 0 0,-4 0-5 16,1-2 3-16,-1 2-5 0,-2 2 4 0,0 1-6 15,-1-1 7-15,3 2-3 0,-3 2 1 0,1 0 0 0,0-1-5 16,3 1 2-16,0 1-2 0,0-1-8 0,2 1-13 16,-2-1-14-16,3 2-18 0,1-2-19 0,6-2-17 15,-5 6-15-15,5-6-28 0,0 0-23 0,0 0-193 16,0 0-380-16,9 11 168 0</inkml:trace>
          <inkml:trace contextRef="#ctx0" brushRef="#br1" timeOffset="138505.03">14393-74 95 0,'0'0'199'0,"0"0"-15"16,9 2-15-16,-9-2-20 0,0 0-6 0,8 5-9 0,-8-5-11 16,6 5-4-16,-3-1-13 0,1 0-6 0,1 0-8 15,0 2-7-15,-5-6-6 0,5 8-1 16,-1-2-7-16,-2-1-4 0,-2-5-5 0,6 9-3 0,-3-6-3 15,-3-3-1-15,5 6-2 0,-5-6 4 0,2 6 4 16,-2-6 6-16,4 5 8 0,-4-5 10 0,0 0 2 16,0 0 1-16,0 0-6 0,0 0-2 0,0 0-3 15,0 0-9-15,0 0-3 0,0 0-6 0,0 0-4 16,0 0-8-16,-3-29-1 0,4 21-3 0,1 0-3 16,0-2-3-16,3 0-7 0,-1-2-2 0,2 0-2 15,1 2-15-15,-1-1-9 0,2 1-15 0,1 0-9 16,-4 1-15-16,3-1-23 0,-1 0-15 0,1 1-24 15,0 0-29-15,-2 2-28 0,5-2-36 0,-4 1-38 16,1-1-201-16,-1 2-466 0,3 1 206 0</inkml:trace>
          <inkml:trace contextRef="#ctx0" brushRef="#br1" timeOffset="138973.78">14818-453 74 0,'0'0'240'0,"0"0"-6"16,8 9-11-16,-5-3-15 0,-1 1 0 0,4-1-7 0,0 5-15 15,-1 1-9-15,-1 5-6 0,1 0-7 0,0 0-8 16,-1 2-9-16,-1 0-9 0,3 6-3 0,0 1-11 0,-3-6-9 16,2 4-8-16,-3 1-5 0,1-5-6 0,-1-1-9 15,2 0-8-15,0 0-3 0,-1-2-11 16,-2 0-3-16,1 0-3 0,1 1-11 0,0-1 0 0,0-3-8 15,0 2 2-15,-3-3-4 0,2-1-7 0,1 0 2 16,-3-2-6-16,2-1-13 0,0-3-6 16,-2 1-12-16,0-7-17 0,1 13-21 0,-1-13-8 0,1 11-25 15,-1-11-16-15,3 7-17 0,-1-1-19 0,-2-6-24 16,0 0-32-16,5 2-23 0,-5-2-61 0,0 0-173 16,0 0-477-16,15-8 212 0</inkml:trace>
          <inkml:trace contextRef="#ctx0" brushRef="#br1" timeOffset="139717.12">14826-16 8 0,'0'0'225'16,"0"0"-7"-16,0 0-11 0,0 0-10 0,0 0-12 0,27 3-9 15,-16-3-8-15,-3 1-6 0,6-2-6 16,0 1-11-16,3-1-11 0,-1-1-7 0,5 2-9 0,-1-2-10 16,1-1-7-16,6 1-6 0,2-1-7 0,-9-1-5 15,2 1-1-15,6-2-14 0,-9 2-3 0,1-3-5 16,-3 0-11-16,3 1-4 0,-1 0-4 0,-8 0-3 16,2 0-3-16,-1-6-2 0,-1 3-11 0,-1-2-1 15,-2-1-9-15,-3 1-6 0,1-5-4 0,-4 3-3 16,1 0-6-16,-2 1 1 0,-2 0-2 0,-2 1 2 15,-3-1 1-15,0 5-3 0,-1-2 0 0,-3 2 2 16,1 2-2-16,0 0 2 0,-2 1 0 0,0 3 1 16,2 0-1-16,-4 3 3 0,5 1-4 0,-5 0 1 15,8 0-2-15,-4 2 2 0,1 2 2 0,2 1 0 0,2 0-1 16,-1 1 4-16,3 1-1 0,-1 1-1 16,2-1 0-16,2 1 6 0,0 3-4 0,2-5 1 15,3 2 1-15,-2 0 2 0,6-1-1 0,-1 1 1 0,2-1 1 16,5 1-1-16,0-4 2 0,-1-1 0 0,3 0-2 15,0-3 3-15,5-1-4 0,-1-5 3 0,-1 2 5 16,0-2 3-16,10-3 4 0,-4 0 3 0,2-2 0 16,-2-3 1-16,3-1 3 0,-1-1 4 0,-4-2-11 15,0-3 3-15,0-1-4 0,-2-3-1 0,0 0-4 16,0-1 3-16,0-2-6 0,-4 0-3 0,1 1 4 16,-5-3-4-16,-1 3 2 0,-3 1-1 0,-2 8 2 15,0 2 0-15,-5 0 3 0,1 2 1 0,-2 2 3 16,-1 2 5-16,2 0-4 0,-4 6 0 0,2-10-4 15,-2 10-10-15,3-6 4 0,-3 6 1 0,0 0-2 16,0 0-3-16,0 0 1 0,0 0 3 0,0 0-4 16,-8 26 3-16,6-11 0 0,0 1-3 0,-2-2 1 0,1 3-3 15,2 0 0-15,1 0 0 0,-2 1 3 16,1 2 2-16,2-3-1 0,-2 1 0 0,2-1 2 16,1 0 0-16,0 1-1 0,2-2 1 0,-2-2-1 0,-1-2-1 15,2 2 1-15,0-5 2 0,2 2-4 0,-3-3 4 16,2-2 1-16,-1 2-4 0,1-2 2 15,-2 0 3-15,2-1-4 0,-4-5 1 0,5 7 1 0,-5-7-1 16,7 7 2-16,-7-7 0 0,3 4-1 0,-3-4-4 16,0 0 0-16,0 0 4 0,0 0-4 0,0 0 0 15,0 0-4-15,0 0 3 0,4-19 0 0,-4 19 3 16,-9-12-9-16,2 9 1 0,-2-2 3 16,0-1-7-16,-3 2 5 0,2 2-4 0,1 1 1 0,-1 1 3 15,-2-1-8-15,0 2 6 0,2-1 3 0,0 3-8 16,-2 1 7-16,3 1-2 0,-2 0-2 0,4 1 6 15,-1-2-2-15,3 4-1 0,-1-4 3 0,4 2-3 0,0 5 3 16,-2-6 0-16,2 4-3 0,2-9 1 0,2 12 8 16,0-4 0-16,3-4 4 0,2-1-2 15,2 4-2-15,2-4 1 0,1-1-3 0,1 2 5 0,5-3-2 16,2 1-1-16,-3-1 2 0,4-1-15 0,-4-4-16 16,-3 3-19-16,3-3-35 0,-4 3-32 0,-1-5-40 15,-4 1-54-15,4-1-68 0,-5 0-218 0,0 0-528 16,-3 1 235-16</inkml:trace>
        </inkml:traceGroup>
        <inkml:traceGroup>
          <inkml:annotationXML>
            <emma:emma xmlns:emma="http://www.w3.org/2003/04/emma" version="1.0">
              <emma:interpretation id="{DB0A22ED-1E34-467B-AA45-C19ACC54C4DA}" emma:medium="tactile" emma:mode="ink">
                <msink:context xmlns:msink="http://schemas.microsoft.com/ink/2010/main" type="inkWord" rotatedBoundingBox="19473,10860 20821,10850 20824,11202 19476,11211"/>
              </emma:interpretation>
            </emma:emma>
          </inkml:annotationXML>
          <inkml:trace contextRef="#ctx0" brushRef="#br1" timeOffset="142413.04">16373-86 105 0,'0'0'212'0,"0"0"-14"0,0 0-5 16,0 0-15-16,0 0-10 0,0 0-15 0,0 0-12 16,-13 16-8-16,13-16-8 0,-2 10-9 15,2-10-10-15,2 10-8 0,-2-1-3 0,0-9-8 0,4 11-5 16,1-3-3-16,-1 0-5 0,5-1-2 0,1 0-4 15,0-1-1-15,2 1-7 0,3 0-4 0,-1-1-5 16,-1-2-6-16,6-1-3 0,-6-1-3 0,1 1-5 16,-1-1-1-16,1-2-1 0,-3 3-5 0,1-6 2 15,-1 3-6-15,3-2 2 0,-4-1-5 0,-3 1-3 16,-1-1-6-16,4-2-3 0,-5 0-8 0,-1 1 3 16,0-4-7-16,-2 1-4 0,1-2-7 0,0 1 8 15,-3-1-2-15,0 9-1 0,-5-18-1 0,2 11 4 16,1 1-2-16,-4-3-1 0,1 1 5 0,-5 2-4 15,4-1 5-15,-3 1-3 0,-2 2 1 0,2-2 1 16,-2 1 3-16,-1 0-4 0,1 4-1 0,-1-3 3 0,1 3 1 16,1-2 0-16,-4 0-2 0,5 1 1 0,-3 2-1 15,-1 0 4-15,1 0-3 0,-1 1 6 16,2-1-3-16,-1 1 0 0,1 2 3 0,2 0 0 0,2-2-1 16,-3 0-2-16,5 3 4 0,5-4-6 0,-12 6 6 15,8-3-2-15,-1 1 4 0,5-4 4 0,-6 9-1 16,4-4-3-16,-3 1 4 0,5-6 4 0,0 11-2 15,0-11 3-15,5 13 1 0,1-3 2 0,-3-2-3 16,3 0 0-16,0 0 1 0,2 0 1 0,3 0-2 0,0-3 3 16,1 0-1-16,1 0-4 0,1 1 4 15,3-4-4-15,-5 2 2 0,6-1 0 0,-2-2-5 16,-2-1 0-16,-1-1 1 0,-2 1 0 0,2-3-1 0,1 1-1 16,-2-2 0-16,1 1-3 0,1-1-1 0,-4 0-2 15,2-2-8-15,-1-1 0 0,1 1-4 16,-3-2-7-16,2 0 3 0,3-2-3 0,-4 0-1 15,0 2 2-15,-5-1 0 0,3 2 5 0,-3-3-2 0,-1 2 4 16,1 1-1-16,0 3 7 0,-3-2 3 0,-2 6 5 16,4-7-3-16,-4 7 2 0,2-8-1 0,-2 8-1 15,5-4-1-15,-5 4-2 0,0 0-4 0,0 0 5 16,0 0-4-16,0 0 2 0,0 0 1 0,0 0 0 16,0 0-1-16,0 0 3 0,2 19-3 0,-2-12 3 15,0-7 0-15,0 16 0 0,2-9 4 0,-2 1 1 16,2 3 0-16,-2-1 2 0,5 0-3 0,-2-3 1 15,1 5-1-15,0-4 7 0,1 1-7 0,-1-2 3 16,-2-2-1-16,4 0 4 0,2-1-6 0,-3 1 4 0,3 1-1 16,-2-4-1-16,0 2 0 0,1-3-3 15,-7-1 1-15,14 4-2 0,-10-4 2 0,-4 0 3 16,13-2-4-16,-13 2 4 0,14-3-5 0,-9 2-1 16,-5 1 2-16,10-11-7 0,-4 6 0 0,-2 0 4 0,0-1-8 15,1 0 4-15,-1 1 3 0,0-3-4 0,-1 3 3 16,2 0-1-16,-5 5-2 0,6-10 5 0,-3 5-3 15,-3 5 0-15,2-6 4 0,-2 6-4 0,0 0 0 16,6-6-3-16,-6 6 1 0,0 0-2 0,0 0 1 16,0 0 1-16,0 0-6 0,0 0 7 0,0 0 0 15,0 0-2-15,0 0-1 0,0 0 2 0,0 0 2 16,8 17 1-16,-8-13-2 0,0-4 2 0,0 11 1 16,2-5 2-16,-2-6-1 0,2 11-1 0,-2-11 0 15,2 7 2-15,-2-7-1 0,3 11-3 0,-3-11 1 16,2 8 3-16,-2-8 0 0,2 8-1 0,-2-8 2 0,4 5 2 15,-4-5-2-15,4 4 1 0,-4-4 1 16,0 0 1-16,0 0-2 0,12-3 1 0,-12 3-3 16,0 0 1-16,11-6-9 0,-6 1-4 0,-5 5 3 0,9-10-2 15,-6 4-1-15,3-1 3 0,1 1-4 0,-3-4 6 16,3 3-1-16,-4 0 2 0,3-1-3 0,-2 2 7 16,1-2-5-16,0 2 1 0,0 2 3 0,-5 4 4 15,4-10-2-15,-4 10 2 0,6-4-6 0,-6 4 4 16,0 0-2-16,7-3-1 0,-7 3 0 0,0 0 3 15,0 0-1-15,0 0 1 0,14 11-2 0,-10-6 1 16,0 0 0-16,-1 3 2 0,3 0-2 0,0 0 4 16,-2 0-3-16,3 2 2 0,-1 0 1 0,1 0-1 15,-2-1 0-15,4 6-1 0,-1-9-1 0,0 2-1 16,0-3 3-16,-1 2 4 0,1-2-3 0,0-1 1 16,3 0-1-16,-1-2 1 0,-4 0-2 0,5 1 1 0,1-4-1 15,-3-1 4-15,4-2-2 0,-1 0-2 0,1 0-1 16,-1-4 1-16,-1 2 1 0,3-6-2 0,1 1-8 15,-3 0 1-15,1-6-8 0,1 2 2 0,-2 1-7 16,0-3 4-16,-3 1-6 0,8-6 0 0,-9 5-3 16,3-5 4-16,-1 5 0 0,-2 1 7 0,1 0 0 15,-3 1 5-15,0 3 4 0,-2 2 9 0,1 1 0 16,-3 3 5-16,2 2-2 0,-4 4-2 0,2-9-3 16,-2 9 1-16,4-4-3 0,-4 4-2 0,0 0-1 15,8-3 3-15,-8 3-4 0,0 0 4 0,9 13 0 16,-7-6 2-16,2-1 0 0,2 5 3 0,-2-1 2 15,1 2 6-15,-1 0-4 0,2 3 0 0,1-1 2 16,0 3-2-16,-2-5-1 0,3 4 2 0,-3-5 0 0,0 1-1 16,2-2 0-16,-1 2-4 0,-2-1 4 15,1-3-1-15,0-2-1 0,0 1-1 0,-3-2 1 16,2 0-2-16,-4-5 3 0,6 8 2 0,-6-8-5 0,3 4 13 16,-3-4 1-16,4 4 8 0,-4-4-3 0,0 0-5 15,0 0 3-15,0 0-5 0,0 0-4 0,9-11-1 16,-9 11 0-16,0 0-3 0,-1-13 0 0,1 13-5 15,-5-12 0-15,5 12-4 0,-7-11-3 0,0 5 3 16,-1 2-4-16,-2 0 2 0,-1 0 0 0,-3-1-1 16,-3 5 0-16,-2-1 1 0,2 2-2 0,2-1 1 15,-3 6-1-15,5-2-3 0,-3 0 3 0,-1 5 1 16,7-1-2-16,-1-1-3 0,4 4 4 0,-2-4 2 16,5 3-1-16,1 0-1 0,1 1 2 0,2-3 2 15,2 2-2-15,3-1 2 0,1 0-1 0,2-1 1 16,2 0 0-16,1-2 5 0,6 2-2 0,-1-1-2 15,1-4-2-15,2 0 1 0,-1 1-1 0,1-1-1 0,-2-3-11 16,1-2-11-16,-5 1-16 0,-1 1-21 0,1-3-29 16,-2 1-32-16,1 0-47 0,-6 0-8 0,1-2-35 15,-2 0-237-15,-5 4-484 0,9-7 214 0</inkml:trace>
        </inkml:traceGroup>
        <inkml:traceGroup>
          <inkml:annotationXML>
            <emma:emma xmlns:emma="http://www.w3.org/2003/04/emma" version="1.0">
              <emma:interpretation id="{4544127C-12FC-4088-9162-0B60E416B7AE}" emma:medium="tactile" emma:mode="ink">
                <msink:context xmlns:msink="http://schemas.microsoft.com/ink/2010/main" type="inkWord" rotatedBoundingBox="21256,10564 22138,10558 22144,11393 21262,11399"/>
              </emma:interpretation>
            </emma:emma>
          </inkml:annotationXML>
          <inkml:trace contextRef="#ctx0" brushRef="#br1" timeOffset="143692.73">18286-499 10 0,'4'-4'187'0,"-4"4"-10"15,0 0-7-15,0 0-6 0,4-6-16 0,-4 6-10 16,0 0-11-16,4-5-4 0,-4 5-3 0,0 0-2 16,4-6-10-16,-4 6-2 0,0 0-2 0,0 0-5 15,0 0 5-15,2-8 0 0,-2 8-3 0,0 0-3 16,0 0-3-16,0 0-2 0,0 0-6 0,4-6-2 15,-4 6-6-15,0 0 3 0,0 0-8 0,0 0-6 0,0 0-5 16,0 0-10-16,0 0-7 0,0 0-2 0,0 0-8 16,0 0-7-16,0 0-2 0,0 0 0 15,0 0-5-15,0 0-2 0,0 0-3 0,0 0-5 0,0 0 1 16,1 20 0-16,-1-20-2 0,-1 12 0 0,1-12-1 16,0 12 1-16,0-7-2 0,0-5 2 15,0 17-7-15,0-9 4 0,1 1 2 0,-1 0 1 16,0 2-2-16,0-1 4 0,2-2-1 0,-2 2 4 0,2 1 0 15,-2 1 0-15,0-3-4 0,2 3 3 0,0-4-1 16,-2 4-2-16,0 1-1 0,0-2 0 0,2-1 0 16,-2 2-2-16,2-2-1 0,-4 2 0 0,2 0 1 15,0-2-4-15,-2 1 3 0,0 2 1 0,2-5 0 16,-2 3-2-16,2 1 1 0,0-3 10 0,-2 0-7 16,2 3 3-16,-2-3-3 0,2-1 5 0,-1 0-2 15,0 1-2-15,-1 1-2 0,2-1-2 0,0-9 6 0,0 15-3 16,0-5-4-16,0-10 0 0,0 13 3 15,0-7-2-15,0-6 2 0,2 13-4 0,-1-6 2 16,-1-7-2-16,1 12 5 0,1-6 0 0,-2-6-4 0,2 11-2 16,0-7 0-16,-2-4-5 0,4 10 5 0,-1-5 2 15,-3-5-3-15,5 8 8 0,-2-1-5 16,0-3-2-16,-3-4 5 0,10 7-4 0,-4-4 2 0,-1-3-2 16,-5 0-1-16,17 4 2 0,-6-1-3 0,-3-1 2 15,4 1-4-15,-1-2 3 0,0 1 1 0,2 0-5 16,-2-2 5-16,2 0-5 0,-1 0-7 0,-2 0-5 15,3-3-3-15,-2 2-3 0,2 1-6 0,-3 0-9 16,1-1-1-16,0-1-3 0,-2 1-5 0,0 0-11 16,0 0-4-16,-9 1-4 0,12-4-15 0,-5 4-3 15,-7 0-9-15,9-3-11 0,-9 3-17 0,0 0-18 16,9-4-13-16,-9 4-22 0,5-5-1 0,-5 5-23 16,2-8-216-16,-2 8-442 0,0 0 196 0</inkml:trace>
          <inkml:trace contextRef="#ctx0" brushRef="#br1" timeOffset="144157.79">18241-220 119 0,'15'-2'210'16,"-4"-1"-2"-16,1 3-5 0,-1-2-20 0,1 1-1 0,1 0-15 15,-1-3-22-15,1 2-8 0,1 1-19 0,-3-1-5 16,1 1-15-16,-1-2-11 0,0 3-8 0,0 0-6 15,-2 0-10-15,1 0-10 0,-2 0-21 0,-8 0-14 16,14 1-19-16,-5 1-16 0,-2 0-18 0,1-1-18 16,0 2-34-16,1 0-18 0,-2-2-35 0,0 1-169 0,0 0-334 15,1 2 148-15</inkml:trace>
          <inkml:trace contextRef="#ctx0" brushRef="#br1" timeOffset="144941.29">18909-33 176 0,'0'0'181'0,"0"0"-12"15,0 0-12-15,0 0-10 0,0 0-8 0,0 0-15 16,0 0-7-16,0 0-9 0,0 0-11 0,0 0-5 15,0 0-7-15,0 0-5 0,0 0 0 0,0 0 2 16,0 0-4-16,0 0-3 0,0 0-1 0,-10 17-1 16,10-17-6-16,1 9 1 0,-1-9-4 0,0 8 2 15,4-1 0-15,-4-7 1 0,3 10 3 0,-2-3-1 16,0 1-6-16,0-2-3 0,2 5-4 0,0-2-1 16,0 1-1-16,2-1-1 0,-5 2 1 0,1-4-1 15,2 3-4-15,-1-3-5 0,0 2-3 0,-1 1-5 0,2 0 3 16,-1-3-3-16,1 0-2 0,1 0-2 0,-4-7 1 15,5 14-3-15,-3-7 1 0,1-1 1 16,0-2-1-16,-1 3-6 0,-2-7 2 0,5 11 1 0,-2-4-3 16,0-3 2-16,0 1-5 0,0 1-2 0,-3-6 12 15,4 11-15-15,-2-6-3 0,-2-5 0 0,1 8-3 16,-1-8 0-16,3 6 1 0,-3-6-2 0,3 7 2 16,-3-7 0-16,0 0-2 0,2 8-4 0,-2-8 5 15,0 0 5-15,0 0-3 0,-6 9 12 0,6-9-2 16,-9 2-7-16,9-2 4 0,-10 5-1 0,10-5-1 15,-13 1 0-15,6-1 0 0,7 0-10 0,-15 1 3 16,7-2-1-16,8 1-2 0,-15 0-8 0,15 0-6 16,-11-4-11-16,4 2-14 0,7 2-6 0,-11-2-13 15,11 2-23-15,-9-3-16 0,5-1-17 0,4 4-26 16,-10-8-22-16,7 6-31 0,1-6-38 0,2 8-49 16,-4-12-192-16,4 4-502 0,0-2 222 0</inkml:trace>
          <inkml:trace contextRef="#ctx0" brushRef="#br1" timeOffset="145161.7">18977-222 99 0,'0'0'177'16,"0"0"-23"-16,0 0-30 0,0 0-21 0,0 0-14 16,0 0-26-16,0 0-28 0,0 0-24 0,0 0-39 0,0 0-111 15,0 0-148-15,0 0 66 0</inkml:trace>
          <inkml:trace contextRef="#ctx0" brushRef="#br1" timeOffset="146103">18187-181 81 0,'0'0'146'0,"0"0"-18"0,0 0-1 16,0 0-11-16,0 0-8 0,0 0-6 15,0 0-4-15,0 0-8 0,0 0-5 0,0 0-4 0,0 0-2 16,-10-8-8-16,10 8 0 0,0 0-4 0,0 0-7 15,-10-1-1-15,10 1-11 0,0 0 1 16,0 0 0-16,0 0-2 0,-9-1-2 0,9 1-6 0,0 0 1 16,0 0-3-16,-12-2-5 0,12 2-2 0,-7-1-3 15,7 1 0-15,0 0 9 0,0 0-5 0,0 0 3 16,-10-2 2-16,10 2-1 0,0 0-1 0,-10-1 0 16,10 1-2-16,0 0-1 0,0 0-2 0,-9-1-4 15,9 1 3-15,0 0-5 0,0 0 2 0,0 0-1 16,0 0-2-16,0 0-1 0,0 0-8 0,0 0 3 0,0 0-1 15,0 0 0-15,0 0 4 0,0 0-4 16,0 0-1-16,0 0 0 0,0 0 0 0,0 0-2 16,31 2 2-16,-31-2-6 0,17 0 3 0,-9 0-5 0,0 0 3 15,1 0-3-15,0 2 0 0,1-2-7 0,0 0-2 16,-1 0-1-16,0 1-8 0,-9-1-2 0,16 0-7 16,-8 0-9-16,-1 1-7 0,-7-1-12 0,19 1-12 15,-13-1-17-15,3 1-18 0,-9-1-15 0,16 0-20 16,-8 0-47-16,0 0-142 0,2-1-347 0,-10 1 153 15</inkml:trace>
        </inkml:traceGroup>
        <inkml:traceGroup>
          <inkml:annotationXML>
            <emma:emma xmlns:emma="http://www.w3.org/2003/04/emma" version="1.0">
              <emma:interpretation id="{CD81CB95-82D0-45EA-AB80-A6E8BEB25875}" emma:medium="tactile" emma:mode="ink">
                <msink:context xmlns:msink="http://schemas.microsoft.com/ink/2010/main" type="inkWord" rotatedBoundingBox="22671,10890 23369,10885 23373,11323 22674,11328"/>
              </emma:interpretation>
            </emma:emma>
          </inkml:annotationXML>
          <inkml:trace contextRef="#ctx0" brushRef="#br1" timeOffset="147506.31">19524 27 135 0,'0'0'197'0,"0"0"-7"0,12 3-3 15,-12-3-7-15,13 0-3 0,-7 0-11 0,-6 0-11 0,19 0-8 16,-9 0-3-16,2 0-9 0,1 0-3 0,-2 0-8 16,1 3 2-16,-1-3-12 0,3-3-8 0,-4 3-7 15,2 0-2-15,1 0-12 0,-3 3-8 0,1-3-9 16,-2 0-3-16,-9 0-12 0,15 0-2 0,-8 0-6 15,-7 0-1-15,13-3-4 0,-2 6-6 0,-4-3-3 16,-7 0-3-16,12 0-4 0,-12 0 0 0,12 0-4 16,-12 0-2-16,9 0-8 0,-9 0-10 0,0 0-9 15,6 1-5-15,-6-1-17 0,0 0-14 0,0 0-14 16,9 1-11-16,-9-1-18 0,0 0-23 0,0 0-13 16,0 0-14-16,0 0-32 0,0 0-7 0,0 0-205 15,0 0-415-15,9-2 184 0</inkml:trace>
          <inkml:trace contextRef="#ctx0" brushRef="#br1" timeOffset="147101.4">19535-89 77 0,'0'0'198'0,"0"0"-10"16,0 0-13-16,0 0-1 0,0 0-7 15,0 0-6-15,0 0-10 0,0 0-9 0,0 0-7 0,0 0-9 16,0 0-7-16,0 0-9 0,0 0 0 0,0 0-8 15,0 0-4-15,0 0-9 0,0 0-4 0,0 0-8 16,0 0-6-16,0 0-6 0,0 0-8 0,0 0-2 16,0 0-6-16,11 7-5 0,-11-7-2 0,9 3-2 15,-9-3 1-15,12 1-5 0,-4 2-1 0,0-3 1 16,0 1-3-16,3 1 1 0,1-2 1 0,2 1-5 16,-1 0 3-16,4-1-5 0,-4 0 1 0,5 0-1 15,-4 2-6-15,0-2 2 0,5 1-8 0,-7-1 6 16,-1 0-4-16,3-1-4 0,-2-1-1 0,0 1 2 15,0 1-4-15,-3-1 1 0,-9 1-4 0,13-1-6 16,-13 1 6-16,11 0-2 0,-11 0 4 0,13-1-5 0,-13 1 3 16,0 0-2-16,8 0-5 0,-8 0 0 0,0 0-6 15,0 0-8-15,0 0-7 0,8-1-12 0,-8 1-4 16,0 0-13-16,0 0-10 0,0 0-13 0,0 0-13 16,0 0-15-16,0 0-7 0,0 0-13 0,-31 2-12 15,31-2-8-15,-12 1-19 0,12-1-18 0,-11 2-34 16,2 0-124-16,1-1-364 0,8-1 162 0</inkml:trace>
          <inkml:trace contextRef="#ctx0" brushRef="#br1" timeOffset="148063.97">20108-71 216 0,'0'0'240'0,"0"0"-21"0,0 0-19 0,4-8-9 16,1 5-18-16,-5 3-10 0,5-8-15 0,-1 3-3 16,-4 5-16-16,7-8-12 0,-2 3-11 0,-1 0-9 15,4 1-9-15,-4-3-3 0,1 3-4 0,0-1-4 16,-1-1-11-16,2 0-5 0,-1 1-5 0,-1-1-3 15,2-2-8-15,-2 4-5 0,1-1-1 0,-2-2-3 16,1 2 1-16,-4 5-6 0,5-8 2 0,-5 8 2 0,5-8 1 16,-5 8 3-16,4-6-11 0,-4 6-3 15,0 0-5-15,2-4 1 0,-2 4-2 0,0 0-6 16,0 0-4-16,0 0-2 0,0 0-2 0,0 0 0 0,0 0 1 16,0 0 0-16,0 0 2 0,0 0-2 0,0 0 3 15,0 0 2-15,-2 26-2 0,-1-17 5 16,2 1 5-16,-2 1 0 0,1 2 1 0,-1-4 1 0,2 8 1 15,-3-4 2-15,2 4-2 0,-2-2 5 0,1 2-2 16,-1-2 1-16,1 3-1 0,-3-2 1 0,5 2 1 16,-1-1-4-16,-1 0 1 0,0-2-2 15,0 1-2-15,2-3 4 0,-2-1 4 0,3 1 0 0,-1-2-2 16,1 1 1-16,-2-1-1 0,2-2-4 0,3 0 4 16,-3-1-2-16,1-1 3 0,-1-7-6 0,2 12 6 15,-2-12-6-15,2 10 3 0,-2-10-6 0,2 6 9 16,-2-6-1-16,6 4-2 0,-6-4 3 0,0 0 0 15,2 7-2-15,-2-7-5 0,0 0 3 0,0 0-1 16,4 4-5-16,-4-4-3 0,0 0-2 0,0 0 2 0,0 0 2 16,0 0-4-16,9 1-9 0,-9-1-16 15,0 0-24-15,0 0-26 0,0 0-33 0,0 0-42 16,0 0-42-16,0 0-50 0,11-8-64 0,-11 8-260 16,0 0-600-16,0 0 265 0</inkml:trace>
        </inkml:traceGroup>
      </inkml:traceGroup>
      <inkml:traceGroup>
        <inkml:annotationXML>
          <emma:emma xmlns:emma="http://www.w3.org/2003/04/emma" version="1.0">
            <emma:interpretation id="{910AE5CC-9101-43C0-A6D9-43823D1BA362}" emma:medium="tactile" emma:mode="ink">
              <msink:context xmlns:msink="http://schemas.microsoft.com/ink/2010/main" type="line" rotatedBoundingBox="3113,11948 24129,11576 24149,12705 3133,13076"/>
            </emma:interpretation>
          </emma:emma>
        </inkml:annotationXML>
        <inkml:traceGroup>
          <inkml:annotationXML>
            <emma:emma xmlns:emma="http://www.w3.org/2003/04/emma" version="1.0">
              <emma:interpretation id="{E3D3E397-4ECB-4F61-808C-81E58C14E8A5}" emma:medium="tactile" emma:mode="ink">
                <msink:context xmlns:msink="http://schemas.microsoft.com/ink/2010/main" type="inkWord" rotatedBoundingBox="3125,12609 3683,12600 3684,12658 3126,12668"/>
              </emma:interpretation>
            </emma:emma>
          </inkml:annotationXML>
          <inkml:trace contextRef="#ctx0" brushRef="#br1" timeOffset="151221.53">-9 1563 8 0,'0'0'138'0,"0"0"-6"15,0 0-11-15,0 0-7 0,0 0-5 0,0 0-9 0,0 0-8 16,0 0-5-16,0 0-3 0,0 0-9 16,0 0 0-16,0 0-6 0,0 0-20 0,0 0 18 15,0 0-2-15,0 0 1 0,0 0-5 0,0 0-2 0,0 0-6 16,0 0 2-16,0 0 0 0,0 0-7 0,0 0 7 16,0 0 2-16,0 0 3 0,0 0-3 15,0 0 1-15,0 0-1 0,0 0 0 0,0 0 2 0,0 0 4 16,0 0-1-16,0 0-2 0,0 0-3 0,-14 5 3 15,14-5-5-15,0 0 4 0,0 0-1 0,0 0 0 16,0 0-5-16,0 0 3 0,0 0-8 0,0 0-8 16,0 0 4-16,0 0-7 0,0 0-3 0,0 0-1 15,0 0 1-15,0 0 4 0,0 0 2 0,0 0 2 16,0 0-7-16,26 2 4 0,-26-2 1 0,19 0 5 16,-9 0-1-16,2-1-5 0,2 2 8 0,4-2-14 15,-2 0 0-15,0 1 5 0,0-4-9 0,3 3 2 16,-5 0-3-16,-1 0-2 0,1-2-5 0,-1 1-2 15,1 2 2-15,0-1 3 0,0-3-4 0,0 4 5 16,-1-1-11-16,-3-1 8 0,3 1 10 0,1-2-13 16,-4 2-9-16,4-1 6 0,-3 1 2 0,1-1-4 15,0 0-5-15,-1 2 3 0,-1-3 0 0,1 1 0 0,-1 0-11 16,0 0 8-16,0 0-3 0,-1 1 4 0,0-1 4 16,0-1-2-16,-9 3 4 0,14-2-4 15,-6-1 0-15,-8 3 3 0,12-3-1 0,-6 2-1 0,-6 1 6 16,9-1-14-16,-9 1 10 0,11-2-5 0,-6 0 5 15,-5 2-5-15,0 0 0 0,0 0 2 0,10 0-1 16,-10 0 1-16,0 0-10 0,0 0 2 0,0 0-1 16,0 0 3-16,8-2-6 0,-8 2 8 0,0 0-11 15,0 0-6-15,0 0-2 0,0 0-3 0,0 0-4 16,0 0-16-16,0 0-12 0,0 0-4 0,0 0-14 16,0 0-17-16,0 0-21 0,0 0-24 0,-13 19-32 15,13-19-36-15,-6 5-35 0,6-5-51 0,-5 4-214 16,5-4-533-16,0 0 237 0</inkml:trace>
        </inkml:traceGroup>
        <inkml:traceGroup>
          <inkml:annotationXML>
            <emma:emma xmlns:emma="http://www.w3.org/2003/04/emma" version="1.0">
              <emma:interpretation id="{C3406E0A-78D9-4A77-99C4-8F277076D4AF}" emma:medium="tactile" emma:mode="ink">
                <msink:context xmlns:msink="http://schemas.microsoft.com/ink/2010/main" type="inkWord" rotatedBoundingBox="4108,12269 7680,12206 7689,12728 4117,12791"/>
              </emma:interpretation>
            </emma:emma>
          </inkml:annotationXML>
          <inkml:trace contextRef="#ctx0" brushRef="#br1" timeOffset="152814.47">963 1359 119 0,'0'0'179'0,"0"0"-13"16,1-9-10-16,-1 9-14 0,0 0-10 0,0 0-2 15,2-8 2-15,-2 8-1 0,0 0-4 0,0 0-7 16,0 0-4-16,0 0-6 0,0 0-9 0,-2-12-2 15,2 12-4-15,0 0-8 0,0 0 2 0,0 0-6 16,0 0-1-16,0 0-6 0,-2-8-2 0,2 8-7 16,0 0-2-16,0 0-7 0,0 0-7 0,0 0-6 15,0 0-10-15,0 0-3 0,0 0-7 0,0 0 1 16,0 0-3-16,0 0 0 0,0 0 1 0,0 0-4 16,0 0 3-16,10 24 3 0,-8-14 6 0,1-2 0 15,-2 1-1-15,0 4-1 0,3-4 3 0,-1 5 2 0,-2-1-3 16,4 0 1-16,-2 1-1 0,1 1 0 15,1-4 5-15,-3 2-2 0,2 2 5 0,1 1-4 0,-2-4 1 16,2 5-2-16,0-4-6 0,-1 2 5 0,0-4-2 16,-2 1 1-16,2 0 6 0,-1 0-1 0,0-1-14 15,-1-4-5-15,3 1-7 0,-3-2 6 0,0 2-1 16,1-3-3-16,-1 1-1 0,-2-6 1 0,2 7 0 16,-2-7 0-16,0 0-3 0,2 11-4 0,-2-11 5 15,0 0 1-15,0 0 5 0,7 1-5 0,-7-1-5 16,0 0 9-16,0 0-3 0,12-16-5 0,-7 9 2 15,0-3-6-15,1 0-5 0,1-1-15 0,-2-1-6 16,0-2-5-16,4-2 1 0,-3-1-9 0,-1 0 5 16,0 1-2-16,2 0 4 0,-3 2 5 0,0-1 3 0,0 2-1 15,-1 4 5-15,0-3-4 0,-1 4 3 16,-1-1 6-16,1 2 3 0,-2 7-5 0,0-11 8 16,0 11 0-16,2-8 2 0,-2 8-7 0,0 0 4 0,0-10-1 15,0 10 0-15,0 0-2 0,0 0-1 0,0 0 3 16,0 0-1-16,0 0-3 0,0 0 7 15,0 0-5-15,0 0 0 0,0 0 5 0,0 0-5 0,6 24 3 16,-4-17 0-16,-2 3 8 0,3 1-6 0,0 2 9 16,-1-3-1-16,3 6 0 0,-1 0-3 0,-2-5 4 15,2 4-1-15,0-3 0 0,2-1 1 0,1 3-1 16,-1-2 0-16,3 1 0 0,-3-3-1 0,1 1 2 16,2-3-1-16,-2-2 1 0,1 4-1 0,0-5 4 15,-1 2-4-15,-1-2 4 0,1-3-2 0,-1 3 0 16,2-3 0-16,-8-2 1 0,14 1-4 0,-14-1 5 15,15-5-4-15,-6 5 4 0,2-5-6 0,-2-2 7 16,2 0-4-16,-1 1-3 0,-1-1 3 0,5-4-3 16,-5 1-1-16,1-3 2 0,0 1-1 0,-2-4-2 15,2 2-3-15,-3-4-2 0,-2 5 3 0,0-3 1 16,-1-1 0-16,0 0 1 0,-2 1-2 0,-1-2 4 0,-1 1 3 16,0-1-7-16,-2 4 4 0,1 2-6 0,-1-5 2 15,-4 4 5-15,1 1 6 0,-2 3-4 0,2-3 2 16,-1 2-1-16,-2 0 4 0,2 0 2 15,1 2-7-15,-2 0 3 0,1 3-4 0,3 2 2 0,3 3-10 16,-10-9 6-16,7 6-8 0,3 3-13 0,0 0-7 16,-12 1-9-16,12-1-14 0,0 0-10 0,-6 11-10 15,6-11-23-15,2 13-20 0,-2-2-18 0,3 2-22 16,-1-4-23-16,7 4-35 0,-2 2-25 0,1-1-200 16,-2 3-470-16,5-3 208 0</inkml:trace>
          <inkml:trace contextRef="#ctx0" brushRef="#br1" timeOffset="153232.68">1689 1580 99 0,'9'5'199'0,"-4"-3"-11"0,4 1-18 0,-5-1-13 16,3 0-8-16,-2 3-13 0,2-4-6 0,-1 3-4 15,1-1-10-15,-1 1 5 0,2-1-15 0,1 2-13 16,-3-1-3-16,-1-3-4 0,4 6-5 0,-4-4-5 15,3-2-1-15,-3 3-5 0,-5-4-4 0,18 6-1 16,-12-6-6-16,1 0-6 0,-7 0-1 0,16 3-5 16,-16-3-7-16,14-5-2 0,-5 1-4 0,0 1-3 15,3-2-3-15,-2 0-3 0,-4-1-2 0,3 0-1 16,-1-2-3-16,-2 1-3 0,1-1-2 0,-1 0 3 16,0 0-4-16,-2-2-1 0,0 1-3 0,1 1-1 15,-5-2 6-15,2 1 3 0,0 2-2 0,-2 7 1 16,-2-16 0-16,0 8 2 0,-3 2-2 0,5 6 2 15,-6-11-1-15,1 6-1 0,-2 2-2 0,0-2-2 16,7 5 0-16,-14-4-3 0,3 4-4 0,1 0 0 16,-2 0 1-16,-1 0 1 0,2 3 0 0,-3 1-4 15,4-2 0-15,-3 0-1 0,4 5 0 0,1-4-2 16,-3 5 6-16,2 1-4 0,2-4 0 0,-2 2-5 16,2 1-6-16,1-1-17 0,3 3-11 0,-4-1-20 15,4-1-20-15,1-1-17 0,2-7-22 0,0 12-15 0,0-12-38 16,4 8-40-16,-2-4-174 0,-2-4-412 0,12 5 182 15</inkml:trace>
          <inkml:trace contextRef="#ctx0" brushRef="#br1" timeOffset="153600.64">2100 1500 121 0,'0'0'152'0,"6"5"-8"0,-6-5-4 16,10 5-12-16,-8-1-4 0,3-1 1 0,-1 2-12 16,0 0-2-16,0-1-6 0,1 3-2 0,-2-1 0 15,1-2-5-15,-1 2-7 0,1-2-3 0,-2 2-9 16,1 0-3-16,1 1-4 0,-4-7-4 0,7 5-1 16,-7-5-9-16,5 8-3 0,-5-8-1 0,4 7 1 15,-4-7 8-15,4 3 16 0,-4-3 16 0,0 0 16 16,0 0 14-16,0 0 4 0,0 0-10 0,0 0-13 0,0 0 2 15,0 0 1-15,0 0-7 0,7-17-2 0,-5 12 9 16,-2 5-21-16,2-16 1 0,1 9-17 0,-2-2 3 16,3-3-15-16,0 0-8 0,0 2 6 0,0 1-13 15,1-2-5-15,4 1-8 0,-2 0-6 0,2 0-10 16,0 1-19-16,0-1-12 0,0 1-20 0,1 1-21 16,1-1-22-16,-2 3-25 0,2 0-21 15,-2 1-27-15,-1-1-27 0,0 2-32 0,0 1-39 0,-1-2-32 16,-1 2-196-16,0-3-515 0,0 1 229 0</inkml:trace>
          <inkml:trace contextRef="#ctx0" brushRef="#br1" timeOffset="154271.35">2467 1512 98 0,'0'0'287'16,"0"0"-22"-16,0 0-24 0,0 0-15 0,0 0-10 15,0 0-12-15,0 0-8 0,0 0-12 0,0 0-11 0,25-1-14 16,-25 1-5-16,18 0-12 0,-11 0-9 0,5-1-14 16,-6 2-12-16,3-1-12 0,3 1-14 0,-3-1-7 15,-1 0-10-15,-8 0-17 0,16 0-23 0,-9 2-28 16,-7-2-28-16,14 1-34 0,-8-1-38 0,-6 0-40 16,13 0-40-16,-13 0-40 0,10-3-199 0,-10 3-456 15,9-2 202-15</inkml:trace>
          <inkml:trace contextRef="#ctx0" brushRef="#br1" timeOffset="154023.54">2510 1145 197 0,'0'0'204'0,"0"0"-14"0,0 0-6 0,-4 30-8 0,4-21 0 16,-2 3-6-16,2-2-12 0,-2 2-7 0,1 3-5 16,1-1-1-16,0 3-4 0,-1 2-9 15,-1-3-2-15,5 1-6 0,-4 2-11 0,1-2-9 0,-2 2 0 16,4-2-8-16,-2 0-6 0,1-3-7 0,0 0-1 16,1 0-11-16,0 2-6 0,0 2-5 0,0-6-3 15,-1 4-3-15,2-3-8 0,0-4-4 0,-1 3-3 16,3-1-5-16,-4 0-4 0,3 1-1 0,-4-2-6 15,4 0 0-15,-4-3-1 0,2 3-2 0,0-4-10 16,-1 0-10-16,-1-6-18 0,4 12-19 0,-4-7-17 16,0-5-19-16,4 9-19 0,-4-9-22 0,2 8-23 15,-2-8-33-15,0 0-29 0,3 5-37 0,-3-5-197 16,0 0-467-16,0 0 207 0</inkml:trace>
          <inkml:trace contextRef="#ctx0" brushRef="#br1" timeOffset="154486.77">2915 1484 104 0,'15'-1'308'16,"-6"0"-14"-16,2 1-9 0,1-2-16 15,-1-1-15-15,3 2-11 0,-1-1-18 0,5 0-17 16,-5 1-17-16,6-2-19 0,1 3-14 0,-5-1-16 0,4-1-14 16,-6 0-13-16,5 2-8 0,-5 0-12 0,4-1-7 15,-7 2-17-15,4-1-22 0,-1 0-25 0,-3 0-26 16,-5 1-38-16,-5-1-33 0,13 4-47 0,-8-1-47 16,-5-3-53-16,11 2-61 0,-11-2-158 0,0 0-473 15,4 4 210-15</inkml:trace>
          <inkml:trace contextRef="#ctx0" brushRef="#br1" timeOffset="156534.18">3587 1317 56 0,'0'0'133'16,"0"0"-18"-16,0 0-3 0,0 0-6 0,-3-4-9 15,3 4-7-15,0 0-1 0,0 0-7 0,0 0-1 16,0 0-18-16,0 0 15 0,0 0-4 0,0 0 2 16,0 0 2-16,0 0-1 0,3-15-6 0,-3 15 2 15,0 0-3-15,0 0 1 0,0 0 2 0,0-9-2 16,0 9-1-16,0 0-3 0,-5-5-7 0,5 5 1 15,0 0-4-15,-3-6-5 0,3 6 3 0,0 0-5 16,-6-5-2-16,6 5-3 0,0 0-2 0,0 0-4 16,-7-6-7-16,7 6-2 0,-11 0 1 0,11 0-3 0,0 0 6 15,-11 3-5-15,11-3 4 0,-14 6-1 16,7-3 3-16,1 2 0 0,-1-1-2 0,1 4 0 16,-4-1 0-16,1 0-3 0,3 0 2 0,-2 1-4 0,2 1 2 15,3-1-5-15,-1 2-1 0,0-2 0 16,2 0 2-16,-2 0-3 0,2 3-2 0,0-3 0 0,2 2-2 15,0-1 2-15,2-1 3 0,0-1-4 0,2 1 2 16,2 1-4-16,-2-1-5 0,1 1 3 0,3-1-1 16,0-2-1-16,-1 1-1 0,3-2-3 0,2 3 5 15,-3-3-1-15,3-2 0 0,-1 1-3 0,0-1 1 16,2 2-5-16,-2-3-1 0,3-2 3 0,-3 3-1 16,3-1-11-16,-3-1 0 0,-2-2-2 0,5 1-4 15,-3-2 0-15,1-1 1 0,-2 1-5 0,-3 0 6 0,0-1 1 16,0 1-2-16,0-2 2 0,-1 1 4 15,0-2-4-15,0 2 2 0,1-2-1 0,-7 5 4 16,6-5-3-16,-6 5 3 0,0 0-6 0,5-4 1 16,-5 4 2-16,0 0-3 0,5-5 0 0,-5 5 3 15,0 0-7-15,0 0 6 0,0 0 0 0,0 0-1 16,11 8 0-16,-11-8 4 0,6 5 2 0,-4-1-1 0,-2-4-1 16,8 9-1-16,-4-6 0 0,1 2 0 0,-1 0 1 15,0-1 4-15,2-1-4 0,-6-3 1 0,8 6 2 16,-3-3 0-16,-5-3 1 0,11 3 3 0,-4-1-2 15,-7-2-2-15,9 0 0 0,-9 0 1 16,14 0-2-16,-14 0 4 0,15-5-3 0,-7 5 1 0,-2-4-2 16,2 2 1-16,-1-1-4 0,2-2-5 0,0-1 0 15,0 1-5-15,-4 2 3 0,-1-2-2 0,4-1-3 16,-4 2 5-16,0-1-1 0,0-2 1 0,-1-1-2 16,-1 2-2-16,-2 6-2 0,2-15 4 0,1 10-6 15,-3 5 8-15,-3-13-1 0,3 13 1 0,-4-13 0 16,-1 7 2-16,1-2-2 0,0 3 1 0,-6-2 0 15,5-1 2-15,-3 2-2 0,-1 1 4 0,-1-2-4 0,2 3 0 16,1 2 5-16,-3-1 1 0,-2-1-1 0,5 3 2 16,-5 1-1-16,3 0-1 0,9 0 2 15,-18 1 4-15,9 0-2 0,3 2 6 0,-6 1-2 16,3-1 1-16,1 2 3 0,0 0 0 0,-1 2-1 0,3-5 0 16,2 4 0-16,-4 0 2 0,6 1 1 0,-2-2-2 15,1 2-2-15,1 0 4 0,2-7 0 0,-2 14 5 16,2-7-2-16,0 2 3 0,4-2-4 0,-1-1 0 15,1 3 3-15,0-4 3 0,4 3-5 0,1-3 0 16,-1 2 2-16,2-1-2 0,-1-3 1 0,3-2 0 16,-2 2-6-16,1-3 6 0,1 0-7 0,-1 0 5 15,3-2-3-15,-1 0 2 0,-2 0-3 0,1-1-3 16,-2-1 1-16,2-2-3 0,-3 1-4 0,0 0-2 16,1-3-5-16,-2 0 2 0,-1-2-5 0,0 2-1 15,0-1-4-15,-3-2 1 0,3 1-3 0,-3-1 2 16,1-1 0-16,0 0 5 0,-1 2-1 0,0-2 1 15,0 0 3-15,-1 2-1 0,-3 0 1 0,4 0 4 16,-1 6 3-16,-3 4 6 0,4-12-1 0,-3 7-2 0,-1 5 0 16,0 0-3-16,2-9-4 0,-2 9 0 15,0 0 2-15,0 0 0 0,0 0 0 0,0 0 1 16,0 0 7-16,0 0 4 0,0 0 0 0,4 26 6 0,-2-17-3 16,-1 4 5-16,1-4 0 0,0 5 6 0,-2-3-9 15,4 6-1-15,-2-6 2 0,2 1-6 0,0-2-1 16,-2 2 5-16,0-1-5 0,0-2 2 0,-2 1-2 15,2-4-2-15,-2-6 2 0,1 13-10 0,-1-13-16 16,1 8-13-16,-1-8-21 0,0 0-25 0,-2 9-25 16,2-9-29-16,0 0-41 0,0 0-42 0,0 0-222 15,0 0-472-15,0 0 209 0</inkml:trace>
          <inkml:trace contextRef="#ctx0" brushRef="#br1" timeOffset="156969.79">4229 1259 62 0,'0'0'191'0,"0"0"-11"0,0 0-6 0,0 0-3 15,0 0-7-15,0 0-6 0,0 0-7 0,0 0-5 0,0 0-9 16,0 0-7-16,0 0-11 0,-15 19-8 0,10-14-9 15,1-1-5-15,-1 3-6 0,1-1-8 16,0 1-3-16,-1-1-11 0,3-2-2 0,-2 1-4 0,4-5-5 16,-6 13-7-16,4-9-1 0,2-4-3 0,-4 12-1 15,4-5-1-15,0-7-2 0,0 9-4 0,0-9 0 16,0 12-5-16,0-12 3 0,0 11-4 0,2-6 0 16,0 2 2-16,-2-7 3 0,4 12 0 0,1-7 1 15,-2 2 4-15,1-1-2 0,0-1 0 0,1 0-3 16,-1 0-2-16,1 4-4 0,2-2-2 0,-2-2-4 15,-1 0-5-15,-2 2 1 0,0-2-2 0,3-1 2 16,-5-4 7-16,4 11-14 0,-2-8 1 0,-2-3 0 16,3 7 2-16,-3-7-1 0,0 9 2 0,0-9-8 15,-5 7 3-15,5-7-3 0,-3 7 2 0,3-7-3 0,-6 6-17 16,2-2-9-16,4-4-23 0,-7 5-21 16,0-3-24-16,7-2-26 0,-9 4-27 0,9-4-29 15,-8 1-26-15,8-1-31 0,0 0-50 0,-11-7-145 16,11 7-453-16,-4-8 202 0</inkml:trace>
          <inkml:trace contextRef="#ctx0" brushRef="#br1" timeOffset="157446.73">4358 1442 191 0,'9'-5'189'0,"-5"3"-8"15,-4 2-14-15,10-5-9 0,-10 5-14 0,9-7-9 16,-3 6-7-16,2-3-11 0,2 1-6 0,-3 0-10 15,3-1-6-15,-4-2-6 0,3 4-1 0,-2-3-7 16,0 3-4-16,2-3-6 0,-3-1-4 0,4 3-3 16,-3-3-7-16,-3 2-5 0,5-2-3 0,-5 2-1 15,1-1-4-15,0-2-4 0,-3 2-4 0,-2 5-4 16,4-8 1-16,-2 1-3 0,-2 7-5 0,0-11 0 16,0 11-2-16,0 0-1 0,-4-11-2 0,4 11-6 15,-6-9 3-15,1 6-5 0,5 3 0 0,-8-6-2 16,0 3 1-16,8 3-5 0,-14-1 2 0,14 1-2 15,-16 1-1-15,5-1 2 0,-1 2 0 0,0 1 2 0,2 1-3 16,1-1 0-16,-3 1 3 0,3 4 4 0,-1-2-1 16,-2-2-1-16,6 3-1 0,1 0 1 15,-1-2 4-15,0 2 0 0,0 0 6 0,5 1 1 0,-3 1-3 16,0-1 2-16,4 2 7 0,0-10 6 0,0 15 8 16,2-8-2-16,1 0 7 0,-1 1 1 0,4 2 8 15,1-1 1-15,0 0 0 0,4-4-2 0,1 4-2 16,1-1 1-16,5 0 4 0,-3-4-6 0,-2 3-1 15,-3-2-14-15,0 0 0 0,1-4-4 0,-1 1 1 16,1 0-8-16,-7 2-5 0,5-4-5 0,-9 0-21 16,11 1-19-16,-11-1-22 0,7 3-32 0,-7-3-29 15,10 2-34-15,-10-2-39 0,0 0-39 0,6 2-43 16,-6-2-235-16,0 0-538 0,0 0 238 0</inkml:trace>
        </inkml:traceGroup>
        <inkml:traceGroup>
          <inkml:annotationXML>
            <emma:emma xmlns:emma="http://www.w3.org/2003/04/emma" version="1.0">
              <emma:interpretation id="{454B4D3B-59B6-4439-8B8C-BB8BE17B756D}" emma:medium="tactile" emma:mode="ink">
                <msink:context xmlns:msink="http://schemas.microsoft.com/ink/2010/main" type="inkWord" rotatedBoundingBox="8018,12028 9579,12000 9590,12594 8028,12622"/>
              </emma:interpretation>
            </emma:emma>
          </inkml:annotationXML>
          <inkml:trace contextRef="#ctx0" brushRef="#br1" timeOffset="157973.03">4945 1472 208 0,'0'0'219'15,"0"0"-5"-15,0 0-11 0,0 0-7 0,0 0-9 16,0 0-14-16,0 0-11 0,0 0-10 0,0 0-14 16,0 0-15-16,0 0-10 0,0 0-7 15,0 0-3-15,0 0-2 0,0 0-8 0,0 0-2 0,0 0-8 16,0 0-6-16,0 0-6 0,-5 18-4 0,5-18-5 16,0 0-6-16,0 12-2 0,0-12-1 15,4 4 1-15,-4-4-2 0,0 0-3 0,4 9 3 0,-4-9 0 16,3 4 4-16,-3-4-2 0,0 0-1 0,7 3 1 15,-7-3-1-15,0 0-5 0,9 2-6 0,-9-2-2 16,0 0-5-16,14-5 4 0,-14 5-5 0,6-4-1 16,-6 4 11-16,7-6-10 0,-7 6-3 0,4-7 1 15,-4 7-10-15,1-10-3 0,-1 10-2 0,3-7-3 16,-3 7-10-16,0 0-1 0,-3-11-18 0,3 11-17 16,0 0-21-16,-5-7-22 0,5 7-23 0,0 0-28 15,-8-4-30-15,8 4-27 0,-9 0-35 0,9 0-30 0,0 0-240 16,-14 0-526-16,14 0 232 0</inkml:trace>
          <inkml:trace contextRef="#ctx0" brushRef="#br1" timeOffset="158499.66">4875 1267 106 0,'0'0'203'0,"0"0"4"0,0 0-20 0,0 0-5 15,0 0-4-15,0 0-3 0,0 0-3 0,0 0 1 16,0 0-8-16,0 0-7 0,0 0-5 0,0 0-10 0,0 0-12 16,0 0-12-16,0 0-9 0,0 0-14 15,0 0-11-15,0 0-9 0,0 0-3 0,0 0-5 16,0 0-5-16,0 0-8 0,0 0-1 0,0 0-5 0,0 0-1 16,0 0-2-16,0 0-5 0,0 0-1 0,2 25-3 15,-2-25-1-15,0 0 1 0,4 6 8 0,-4-6-2 16,0 0 3-16,5 5-1 0,-5-5 0 0,0 0 3 15,9 2 0-15,-9-2-5 0,0 0-8 0,0 0 7 16,13-9-5-16,-9 5-2 0,-1-2-9 0,-3 6 3 16,8-7-5-16,-5 2-5 0,-3 5-15 0,5-9-16 15,-2 6-26-15,-3 3-28 0,5-7-38 0,-5 7-48 16,0 0-57-16,0 0-45 0,0 0-53 0,0 0-183 16,0 0-530-16,0 0 234 0</inkml:trace>
          <inkml:trace contextRef="#ctx0" brushRef="#br1" timeOffset="-185619.96">5184 1087 70 0,'0'0'185'16,"0"0"-23"-16,-7-5 1 0,7 5-10 0,0 0-11 16,0 0-9-16,0 0-7 0,-7-1-12 0,7 1-9 15,0 0-10-15,0 0-6 0,0 0-11 0,0 0-7 16,0 0-3-16,0 0-9 0,0 0-4 0,0 0-3 16,0 0-7-16,0 0-3 0,0 0-12 0,0 0 2 15,0 0-1-15,0 0-2 0,0 0 4 0,0 0-2 0,0 0 2 16,0 0 2-16,0 0-1 0,29 6 2 0,-17-6 9 15,4-3-2-15,2 1 4 0,4 1 0 0,-2 0 5 16,1 0-2-16,7-1 3 0,-2 1-3 0,4-3 0 16,-2 4-3-16,-6-2-1 0,4-1-6 0,-4 3-3 15,-3-1-2-15,-1 0-7 0,0 1-3 0,-4 2-4 16,-1-3-4-16,1 0 4 0,-4-1-4 0,0-1-1 16,-2 5-5-16,-8-2-3 0,13 1-8 0,-7 1-7 15,-6-2-11-15,8 2-11 0,-8-2-5 0,6 3-12 16,-6-3-11-16,3 5-15 0,-3-5-23 0,0 0-21 15,1 9-25-15,-1-9-21 0,0 0-30 0,0 0-170 16,0 0-391-16,0 0 173 0</inkml:trace>
          <inkml:trace contextRef="#ctx0" brushRef="#br1" timeOffset="-185366.06">5550 1074 7 0,'-5'6'228'16,"0"2"-16"-16,0 2-10 0,-3 1-15 0,-1 3-11 0,3 1-8 16,-1 1-8-16,1 2-12 0,0 1-5 0,-1-2-8 15,4 1-15-15,-5 1-7 0,5 0-15 0,-3-2-6 16,0 0-8-16,0 1-6 0,4 1-9 0,-2-3-8 16,3 0-5-16,-2-4-6 0,2-1-4 0,-3 1-6 15,1 0-1-15,3-1-9 0,-1-1-12 0,1-1-26 16,0-2-14-16,0-7-17 0,-1 12-23 0,2-7-15 0,-1-5-24 15,4 12-30-15,-4-12-22 0,4 2-38 16,-4-2-139-16,0 0-357 0,0 0 158 0</inkml:trace>
          <inkml:trace contextRef="#ctx0" brushRef="#br1" timeOffset="-184519.88">5786 915 167 0,'0'0'185'0,"0"0"-10"16,0 0-5-16,2 26 0 0,-2-16-10 0,-2 2-8 15,2 4-14-15,2 0-4 0,-2 3-5 0,0-2-4 16,0 2-7-16,0 6-6 0,0-1-6 0,5 0-2 15,-3-4-2-15,-1 4-7 0,1-3-5 0,-1-3-4 16,0 2-8-16,1-2-1 0,0 0-6 0,-1-1-5 16,2 0-2-16,-2 0-2 0,2-2-8 0,1-4-5 15,-3 6-1-15,3-4-2 0,-3-1-6 0,2 0-4 16,-1-3-1-16,1 3-5 0,-2-3-2 0,2 0-2 16,0 2-5-16,-1-5 1 0,-1 1-2 0,2-2 0 15,0 1-5-15,1-1 2 0,-4-5-6 0,4 10 1 16,-2-7 0-16,-2-3-1 0,6 5-2 0,-6-5 1 0,6 7-4 15,-6-7-2-15,8 0-4 0,-8 0-3 0,0 0-10 16,11-5-2-16,-11 5-7 0,10-9-5 16,-2 1 0-16,-3 1 3 0,0-3-2 0,2 1-2 0,0-3 0 15,0 4-2-15,-1-4-1 0,2-3 11 0,0 3-3 16,-1 2 0-16,-1 1 4 0,-2-2 4 0,1 3 0 16,2-2 1-16,-5 5 3 0,1-2 1 0,-1 2 0 15,-2 5 1-15,4-9 0 0,-4 9-1 0,3-6 0 16,-3 6 2-16,0 0-2 0,4-5 1 0,-4 5 1 15,0 0-1-15,0 0 2 0,0 0-2 0,0 0-1 16,0 0 5-16,0 0-4 0,6 15 3 0,-6-15-1 16,2 12 5-16,1-7 0 0,-2 1-4 0,1 2 2 15,1 0 5-15,-1-1-3 0,-1 0 4 0,3 0-5 16,-2 1 1-16,2-2 1 0,3 1 2 0,-2 0 0 0,-3-3 5 16,3 1 1-16,2 0 4 0,-1-4-3 15,0 2 5-15,5 0-1 0,0-2-1 0,-1-2-3 16,1 1-1-16,1-3-4 0,0-1 5 0,2 0 0 0,-3 1 1 15,5-4-3-15,-5 1-1 0,1 1-4 0,-1-2-1 16,6-3-5-16,-4 1-7 0,0-2-5 16,-2 5-3-16,3-6 0 0,-7 5-2 0,1-1 6 0,-1-1-5 15,-1 1 5-15,-4 3 0 0,1-4-2 0,-3 9 6 16,5-9 4-16,-5 9-1 0,0-8-1 0,0 8 1 16,-5-7 6-16,5 7 2 0,-10-6 3 0,10 6 1 15,-12 0 5-15,12 0 2 0,-14 7 2 0,7-4-3 16,0 2 4-16,-2 1 4 0,2 1-2 0,0 4 1 15,1-3-3-15,1 0 2 0,1 1-5 0,0 3 0 16,4-3 0-16,-1 2 0 0,2-1 2 0,1-1 3 16,2 0-3-16,0 1 6 0,3-2 2 0,-1 0-1 15,3-1-3-15,0 1 5 0,3-2-1 0,0-1-2 16,1-2 2-16,4 3-5 0,-5-3-4 0,2 1 5 16,-2-1-3-16,1 0-2 0,-2 0-12 0,2-2-14 15,-2-1-25-15,0 0-32 0,-4 4-35 0,0-3-48 0,-7-1-50 16,11 0-238-16,-11 0-479 0,0 0 212 0</inkml:trace>
        </inkml:traceGroup>
        <inkml:traceGroup>
          <inkml:annotationXML>
            <emma:emma xmlns:emma="http://www.w3.org/2003/04/emma" version="1.0">
              <emma:interpretation id="{17F8D4A6-7B50-40A6-B2E0-9E64D9C4BDC5}" emma:medium="tactile" emma:mode="ink">
                <msink:context xmlns:msink="http://schemas.microsoft.com/ink/2010/main" type="inkWord" rotatedBoundingBox="10248,11822 11340,11802 11353,12526 10261,12545"/>
              </emma:interpretation>
            </emma:emma>
          </inkml:annotationXML>
          <inkml:trace contextRef="#ctx0" brushRef="#br1" timeOffset="-183165.38">7114 1364 181 0,'10'-1'204'15,"-10"1"-16"-15,0 0-12 0,0 0-16 0,14-8-14 16,-14 8-2-16,9-8-13 0,-4 4-11 0,1-1-3 16,1-3-4-16,1 0-11 0,-2 1-6 0,1-2-6 15,0-1-5-15,-1 0-5 0,4-3-11 0,-1-1-2 0,0-1-2 16,0 1-6-16,-1-3-8 0,0 0-6 16,-2 0-3-16,2-1-4 0,-2-1-6 0,-1 0-2 15,2-5-6-15,-1 5-5 0,-1-6-6 0,-1 6-9 0,-2-5-3 16,1-1-6-16,0 4 3 0,-3-4-1 0,0 1-1 15,1 6 2-15,-2 0 0 0,-1 1-2 0,1-1 1 16,-2 6 4-16,1-1-3 0,-1-3-1 16,1 6 0-16,-4-2 2 0,3 2-3 0,-2 2 1 0,-2-1-1 15,1 2 0-15,1 2 1 0,-1-2-3 0,-1 5 3 16,2-4-1-16,-4 3 2 0,1 0-7 0,8 3 4 16,-14 0 0-16,14 0 0 0,-15 4 4 0,7-2 2 15,1 4-4-15,-2 0 12 0,0 2 1 0,1 2 1 16,-2 5 0-16,2-2 1 0,2 7-1 0,-1-1 5 15,-1 4 3-15,3 5 0 0,1-2 0 0,1 2 1 16,2 0 4-16,0 0-1 0,2 2 1 0,-1-4 0 16,2 5-4-16,2-4 3 0,0 4 6 0,0-4 2 15,3-2-3-15,-3 1 1 0,3-1 1 0,-2-6 1 0,0-1 2 16,0-2-3-16,1 2 0 0,0-3 4 0,-3 1-1 16,1-1 4-16,1-4-4 0,0 2-4 15,0-3-6-15,-1-2 5 0,2 3-3 0,-1-2-5 0,2-1 1 16,0-1-4-16,-1-3-1 0,2 0 0 0,-1 1-5 15,1-3 1-15,2 0 2 0,3-2 2 16,-2 0-8-16,3-2 3 0,4-2-4 0,-4 1-5 0,2-5-5 16,0 1-7-16,0-3-6 0,-2-1 0 0,1 0-4 15,-2 0 2-15,1-1-1 0,-3 0 0 0,3-1 3 16,-3 0 4-16,-4 4 0 0,3-1 3 0,-3 1 0 16,0 1 2-16,1 1 2 0,-3 0-5 0,0 4 3 15,-1-3 2-15,-4 6-4 0,5-6 1 0,-5 6-2 16,5-5 0-16,-5 5-2 0,0 0 2 0,0 0 1 15,0 0 4-15,0 0-1 0,0 0 3 0,10 14 0 16,-8-9 6-16,-2-5 1 0,1 15 3 0,3-8-1 16,-3 3-1-16,2 0-1 0,-1-2 3 0,1 3-4 15,0-3 6-15,-2 3-4 0,1-1 4 0,2-2-5 0,0 3-1 16,-2-4 4-16,0 1-1 0,2-2 1 16,-2 0-6-16,-2-6-13 0,3 9-20 0,-1-5-22 15,-2-4-20-15,3 8-22 0,-3-8-17 0,0 0-21 0,5 4-42 16,-5-4-67-16,0 0-163 0,0 0-441 0,0 0 195 15</inkml:trace>
          <inkml:trace contextRef="#ctx0" brushRef="#br1" timeOffset="-182937.99">7607 1019 175 0,'0'0'158'0,"0"0"-10"0,0 0-21 0,0 0-19 16,0 0-20-16,0 0-17 0,0 0-23 0,0 0-13 15,0 0-25-15,0 0-27 0,0 0-32 0,0 0-102 16,10 22-163-16,-10-22 73 0</inkml:trace>
          <inkml:trace contextRef="#ctx0" brushRef="#br1" timeOffset="-182678.68">7830 1138 135 0,'0'0'193'0,"0"0"-12"16,0 0-23-16,-19 12-4 0,19-12-21 0,-8 5-8 15,4 0-13-15,4-5-8 0,-9 7-10 0,3-3-10 16,2 1-6-16,0 1-8 0,1 0-13 0,0-1 2 15,3-5-9-15,-4 8-7 0,4-8 0 0,-3 12-4 16,3-12-5-16,2 12-1 0,-2-12-5 0,2 10-2 16,0-3-3-16,-2-7 0 0,6 8-6 0,-1-1 1 15,-1-2 0-15,0 0 2 0,0 1 2 0,2 0 0 16,-1-1 6-16,0 0 2 0,0 0 2 0,3 1-3 16,0 0-1-16,-2 1 5 0,-1-4-3 0,0 3 2 15,-1-1 2-15,0 0-6 0,0 0 1 0,-2 0 1 16,-2-5-2-16,7 9-3 0,-6-5 2 0,-1-4 3 0,2 8-5 15,-2-8-3-15,0 8-2 0,0-8 3 0,-1 9-5 16,1-9 0-16,-5 8-3 0,-1-6-3 16,6-2 4-16,-9 7-4 0,2-3-10 0,1 0-11 0,6-4-19 15,-13 4-17-15,13-4-24 0,-9 3-25 0,9-3-31 16,-11-2-34-16,11 2-57 0,-12-8-136 0,7 4-380 16,3-4 168-16</inkml:trace>
          <inkml:trace contextRef="#ctx0" brushRef="#br1" timeOffset="-182380.48">7995 948 177 0,'0'0'187'0,"0"0"-8"0,0 0-11 15,5 17-13-15,-5-9-11 0,0-8-4 0,0 17-9 16,1-5-2-16,0-2-2 0,0 6 0 0,1-1-4 0,-1 2-4 15,0 0-5-15,1 0-6 0,0 2-6 16,-1-2-7-16,1 3-3 0,0-3-1 0,0 4-5 16,0-3-11-16,-1-1-5 0,1 2-4 0,1-2-5 15,0-2-6-15,-1 3-4 0,0-7-5 0,0 1-7 0,0 0-1 16,-1-1-4-16,2 0-5 0,-2-1-2 0,0 0-7 16,0 0-7-16,2-3-17 0,-3-7-12 0,1 9-12 15,-1-9-9-15,2 10-19 0,1-5-19 0,-3-5-27 16,3 6-24-16,-3-6-20 0,0 0-38 0,0 0-41 15,0 0-146-15,0 0-399 0,0 0 176 0</inkml:trace>
          <inkml:trace contextRef="#ctx0" brushRef="#br1" timeOffset="-182133.63">8019 1269 154 0,'0'0'214'0,"0"0"-11"0,0 0-14 0,18-4-15 15,-8 4-14-15,4-1-13 0,-3 1-14 0,3-2-13 0,-1 2-15 16,1 0-22-16,-1 0-26 0,-2 2-27 0,1-2-36 16,-2 0-45-16,3-2-40 0,-4 2-180 15,1-3-292-15,0 1 129 0</inkml:trace>
        </inkml:traceGroup>
        <inkml:traceGroup>
          <inkml:annotationXML>
            <emma:emma xmlns:emma="http://www.w3.org/2003/04/emma" version="1.0">
              <emma:interpretation id="{2B488C17-0232-4B1A-8198-7F8D4E863D7E}" emma:medium="tactile" emma:mode="ink">
                <msink:context xmlns:msink="http://schemas.microsoft.com/ink/2010/main" type="inkWord" rotatedBoundingBox="11984,11929 12426,11921 12434,12409 11993,12417"/>
              </emma:interpretation>
            </emma:emma>
          </inkml:annotationXML>
          <inkml:trace contextRef="#ctx0" brushRef="#br1" timeOffset="-181563.93">8854 1050 87 0,'0'0'272'15,"0"0"-15"-15,0 0-21 0,0 0-16 0,0 0-7 16,0 0-2-16,0 0-8 0,-3 15-8 0,3-15-5 16,1 10-16-16,-1-10-12 0,4 16-3 0,-3-7-16 15,2 2-10-15,-2 1-15 0,2-2-8 0,-2 4-9 16,0 0-10-16,3-3-14 0,-3 6 3 0,2-7-16 15,-2 4-3-15,1-5-10 0,0 3 12 0,-2-2-17 16,1-4-6-16,1 6-16 0,-2-4-13 0,0 1-11 16,0-2-16-16,0-7-10 0,-2 13-26 0,2-13-20 0,-2 9-18 15,-1-4-22-15,3-5-30 0,-6 5-32 0,6-5-24 16,-8 2-52-16,8-2-194 0,0 0-480 0,-14-7 213 16</inkml:trace>
          <inkml:trace contextRef="#ctx0" brushRef="#br1" timeOffset="-181306.11">8860 842 30 0,'-4'-7'186'0,"4"7"-13"0,-5-3-20 15,5 3-13-15,0 0-15 0,0 0-22 0,0 0-15 16,-11 0-19-16,11 0-13 0,0 0-22 0,0 0-30 15,0 0-14-15,-4 11-26 0,4-11-55 0,0 0-80 16,2 14-185-16,3-8 82 0</inkml:trace>
          <inkml:trace contextRef="#ctx0" brushRef="#br1" timeOffset="-180967.01">9183 964 133 0,'0'0'207'0,"0"0"-22"0,0 0-12 0,0 0-21 15,0 0-20-15,0 0-2 0,0 0-12 16,0 0-8-16,0 0-8 0,0 0-10 0,0 0-5 0,0 0-9 16,0 0-6-16,-26 9-9 0,23-4-8 0,3-5-2 15,-7 7-5-15,7-7-1 0,-9 9-4 0,7-4-8 16,2-5-1-16,-4 11-1 0,4-5-1 0,0-6-5 15,-1 12-5-15,1-6 1 0,0-6-2 0,5 11-6 16,-3-3 0-16,3-3 4 0,0 0 1 0,1 2 1 16,1 2 0-16,1-1-7 0,-1-1 5 0,0-1-3 0,1 2 4 15,0 0-4-15,0-1 4 0,0-1-1 0,2 2-3 16,-2 0-1-16,-3-3 7 0,3 2 0 16,0 0 4-16,-3 1-4 0,2-1 2 0,-2 3 4 0,-1-6-2 15,0 4 2-15,-2-1-1 0,1-2-1 0,-3 3-1 16,0-8-2-16,0 12 1 0,0-12-6 0,-8 12 1 15,4-7-2-15,0 2-4 0,-3-2-15 0,-1 2-17 16,-1-2-20-16,3-1-23 0,-3-1-23 0,0 0-26 16,1-1-27-16,8-2-36 0,-11 2-216 0,2-2-421 15,9 0 188-15</inkml:trace>
        </inkml:traceGroup>
        <inkml:traceGroup>
          <inkml:annotationXML>
            <emma:emma xmlns:emma="http://www.w3.org/2003/04/emma" version="1.0">
              <emma:interpretation id="{38465797-3E81-4FFC-8AB4-3390E7CD6716}" emma:medium="tactile" emma:mode="ink">
                <msink:context xmlns:msink="http://schemas.microsoft.com/ink/2010/main" type="inkWord" rotatedBoundingBox="12966,11931 14795,11899 14804,12428 12975,12461"/>
              </emma:interpretation>
            </emma:emma>
          </inkml:annotationXML>
          <inkml:trace contextRef="#ctx0" brushRef="#br1" timeOffset="-179250.09">9987 975 11 0,'3'-9'192'0,"-3"9"-7"0,0 0-7 16,0 0-5-16,0 0-6 0,1-7-12 0,-1 7-20 15,0 0-17-15,0 0 1 0,0 0-10 0,-13-5-5 16,13 5-2-16,-14 1-1 0,14-1-8 0,-18 4-3 15,8 1-8-15,-4 0 0 0,2 1-6 0,-3 2-11 0,5-1-1 16,-1 0-11-16,2 0-1 0,0 1-11 16,-1 1-2-16,3 2 2 0,2-2-6 0,0 0-2 15,1 0-5-15,3 2-4 0,-1-5-2 0,2 5 1 0,3-2-5 16,-2-1-1-16,4-1 2 0,0 0-3 0,3 1 1 16,2-2-2-16,-1 0-2 0,2 1-3 0,1-2 0 15,1 0 2-15,-2 1-4 0,2-3-2 0,0 3 3 16,-1 0-2-16,-1-3-3 0,-1 2 1 0,1 0-4 15,0-2 4-15,-3 4-4 0,-2-5 1 0,0 3-1 16,2 1 1-16,-4-2-5 0,0 0 3 0,-4-4-1 16,5 10 4-16,-4-5-2 0,-1-5 8 0,0 9 2 15,0-9 3-15,-5 10 3 0,1-5 2 0,-1 2 1 16,-3-1-3-16,2 1-1 0,-3-2-2 0,0 3 3 16,-2-4-6-16,0 3-1 0,0 0-1 0,1-1-4 15,-1 0-5-15,1 0-16 0,0 0-16 0,-1-2-23 16,2 0-21-16,0 0-26 0,2-1-29 0,1-1-23 15,6-2-19-15,-8 4-7 0,8-4-197 0,0 0-409 16,0 0 182-16</inkml:trace>
          <inkml:trace contextRef="#ctx0" brushRef="#br1" timeOffset="-178909.01">10112 1222 50 0,'0'0'166'15,"8"4"-12"-15,-8-4-6 0,7 7-13 0,-3-6-5 0,0 6-11 16,0-3-8-16,-4-4-11 0,8 11-6 0,-2-5-3 16,-2-1-10-16,1 2-8 0,3-2-1 15,-2 0-1-15,-1 3 1 0,1-6-6 0,3 3-3 0,-1-1-4 16,-2-2-4-16,1 0-4 0,-1-1-2 0,-6-1-1 16,15 0-3-16,-15 0-2 0,13-2-4 0,-6-1-3 15,-1-1-3-15,-1-1-1 0,-5 5-1 0,7-10 1 16,-4 5-2-16,0-2 0 0,-2-3-8 0,-1 2-1 15,-1-3-1-15,-2-2-1 0,0 3-4 0,-1-1-2 16,-4 1-1-16,-2-5-1 0,2 6-3 0,-5-2 1 16,-2 2 1-16,4 3-7 0,-5-3 0 0,5 4-1 15,-3 0 2-15,2 4 0 0,-3 1-2 0,3 1-3 16,-1 2-7-16,1-1-11 0,1 1-8 0,2 4-19 16,0-2-15-16,0 2-23 0,2 0-30 0,3-1-31 0,3 2-43 15,1-8-128-15,-1 11-342 0,3-4 152 16</inkml:trace>
          <inkml:trace contextRef="#ctx0" brushRef="#br1" timeOffset="-178573.67">10376 1189 129 0,'0'0'180'16,"0"0"-20"-16,0 0-16 0,0 0-16 0,12 4-8 15,-12-4-10-15,11 8-6 0,-6-1-8 0,4-2-2 16,0 2-8-16,-1 0-10 0,-3 0-6 0,3 1 1 16,1 0 1-16,-2-1-2 0,-1 0-9 0,-1-1-1 15,3 0 3-15,-4-3-3 0,0 2 0 0,-4-5 1 16,7 9 3-16,-5-8 7 0,-2-1 15 0,4 5 9 16,-4-5 15-16,0 0 7 0,0 0-13 0,0 0-3 15,0 0-10-15,0 0-4 0,0 0-8 0,0 0-3 16,7-15-8-16,-7 15-1 0,0-14-9 0,0 6-7 15,-1-4 0-15,2 4-13 0,1-4 2 0,-1 2-9 16,0-1-13-16,2-2-13 0,0 5-13 0,-2-4-25 16,1 3-17-16,1 1-28 0,1-2-33 0,1 1-25 15,-3 2-29-15,3 0-36 0,1-3-36 0,-1 2-191 16,0-1-462-16,5 1 204 0</inkml:trace>
          <inkml:trace contextRef="#ctx0" brushRef="#br1" timeOffset="-177447.58">10706 1307 47 0,'0'0'177'0,"0"0"-10"15,0 0-1-15,0 0-8 0,0 0-10 0,0 0-3 16,23-11-7-16,-13 8-6 0,3 2-8 0,-2-5-9 15,-1 3-10-15,2-2-7 0,1 3-5 0,-1-2-9 16,1-3-9-16,2 1-1 0,-2 2-14 0,5-3-1 16,-3 1-8-16,2-2-6 0,1 1-4 0,-1 0-4 15,-1-1-4-15,2 0-2 0,-4-3-4 0,-1 6-2 16,0-7-7-16,-2 6-8 0,2-5-7 0,-5 2-5 16,2-3-7-16,-5 3-3 0,0 1 1 0,-1-2 0 15,-2 3-1-15,1 0-2 0,-3-1 4 0,0 8 1 16,-5-10-3-16,5 10 1 0,-9-7 0 0,4 5 4 15,-4-1-2-15,9 3 0 0,-16 0 3 0,6 5-1 16,1-2-2-16,-1 1 3 0,2 1 3 0,1 0 0 16,-1 4 0-16,3-2 2 0,-3 4-3 0,2-1 0 15,2 2 2-15,1 0 4 0,3 0-2 0,0 0 2 16,0 0 2-16,3-2-1 0,1 2 3 0,1-2 4 0,4 0 2 16,-1 0 2-16,2-3 6 0,3-2 1 0,2 4 3 15,4-4 5-15,1-3 4 0,2-2 1 0,6-2 0 16,0 0-1-16,2-5-6 0,0-1 1 0,0-2-5 15,-4-1 2-15,1 1-5 0,0-3-3 0,-3-1-4 16,-1-1-2-16,-1 0-14 0,1-4-7 16,-1 2-5-16,-2-5-14 0,-1 2-10 0,-3-3-3 15,0-3-2-15,-3 10-2 0,2-6 4 0,-2 1 8 0,0-3 0 16,-4 9 11-16,-3 0 9 0,-1 4 4 0,1 1 9 16,-3 0 5-16,1 2 3 0,-1 2 2 0,-3 6 0 15,3-10-1-15,-3 10-3 0,3-6-2 0,-3 6 3 16,0 0-1-16,0 0 0 0,0 0-1 0,0 0 0 15,0 0 3-15,0 0 1 0,0 23-1 0,0-13 3 16,0 1 2-16,0 2-1 0,0 1-1 0,1 3 0 0,1 0 1 16,-1 0 5-16,1 2-1 0,1-6-1 15,-1 6-3-15,0-4 0 0,0 1-2 0,-1-4 3 16,2-2-2-16,-2 3 4 0,2-5 0 0,-1 3 1 0,2-4-4 16,-2-1 1-16,0 0-1 0,3-1 2 0,-1 1-1 15,-4-6 1-15,5 7-1 0,-2-3 0 0,-3-4 1 16,5 5-1-16,-5-5-1 0,5 5 1 15,-5-5 1-15,0 0 5 0,9 0-2 0,-9 0 2 0,0 0-5 16,0 0 1-16,0 0-3 0,0 0-2 0,0 0 1 16,0 0-3-16,-14-17 1 0,7 13-2 0,7 4-1 15,-16-3 1-15,6 3 0 0,-1 0-1 0,-3 2 1 16,3 0 2-16,-2 1-2 0,2 0-1 0,-1 3-3 16,1-1 8-16,2 2-8 0,-1 0 0 0,1-1 0 15,1 3 0-15,0-1 0 0,4 1-1 0,-1 1 0 16,3-3-1-16,-1-1 3 0,2 2 3 0,1-8-1 15,2 18 2-15,1-12 0 0,1 1 1 0,1 0 2 16,4 0-3-16,-1-1 0 0,2-4 0 0,1 0 1 16,1 2-6-16,2-3-18 0,-3 3-24 0,2-6-33 15,-3 0-33-15,1 0-35 0,0-1-50 0,-1 0-228 16,-1-2-454-16,3 1 202 0</inkml:trace>
          <inkml:trace contextRef="#ctx0" brushRef="#br1" timeOffset="-178210.65">10763 824 132 0,'0'0'219'0,"0"0"-23"0,3-6-14 0,-3 6-9 16,0 0-12-16,0 0-6 0,6 14-5 0,-5-7-8 16,3 3-2-16,-1 2-5 0,-1 5-7 0,2 0-5 15,-1 0-6-15,2 9-5 0,-1-2-9 0,1 1-9 16,-2 2-6-16,1-3-8 0,-1 4-8 0,2-2-8 15,0 0-5-15,-3 1-6 0,0-9-4 0,-1 1-6 16,3-1-3-16,-1 0-3 0,-2-1-3 0,1 0-3 16,0-4-2-16,-2 1-5 0,1-4-11 0,0 0-13 15,1-1-24-15,-2-2-17 0,1 0-20 0,-1-7-27 16,2 13-33-16,-2-9-24 0,0-4-22 0,4 7-39 16,-4-7-182-16,0 0-420 0,0 0 186 0</inkml:trace>
        </inkml:traceGroup>
        <inkml:traceGroup>
          <inkml:annotationXML>
            <emma:emma xmlns:emma="http://www.w3.org/2003/04/emma" version="1.0">
              <emma:interpretation id="{9E0C9E84-B4A7-47A0-86B4-1D5462870E78}" emma:medium="tactile" emma:mode="ink">
                <msink:context xmlns:msink="http://schemas.microsoft.com/ink/2010/main" type="inkWord" rotatedBoundingBox="15181,11926 18578,11865 18586,12345 15189,12405"/>
              </emma:interpretation>
            </emma:emma>
          </inkml:annotationXML>
          <inkml:trace contextRef="#ctx0" brushRef="#br1" timeOffset="-176482.99">12037 858 75 0,'-3'-12'225'0,"3"12"-21"0,-1-9-21 0,1 9-23 16,0 0-16-16,-1-8-25 0,1 8-21 0,0 0-8 15,0 0-17-15,0 0-12 0,0 0-19 0,0 0-13 16,0 0-26-16,0 0-16 0,0 0-23 0,9 20-26 15,-7-13-44-15,-3 1-110 0,2 3-232 0,2-1 104 16</inkml:trace>
          <inkml:trace contextRef="#ctx0" brushRef="#br1" timeOffset="-176675.63">12063 1055 138 0,'0'0'246'0,"0"0"-34"0,0 0-12 0,0 0-5 15,0 0-9-15,0 0-9 0,0 0-8 16,0 0-9-16,-12 26-10 0,15-16-3 0,-1 0-2 16,-2 0-12-16,0 2-11 0,1-2-9 0,2 0-13 0,-2 1-8 15,2 2-10-15,-1-4-8 0,0 4-7 16,-1-3-2-16,0-1-11 0,2 1-4 0,-1-5-5 15,0 2 0-15,-1 0-5 0,2-1-4 0,-3-6-4 0,2 9-6 16,-2-9-9-16,0 7-10 0,0-7-13 0,0 0-9 16,0 0-12-16,0 10-28 0,0-10-31 0,0 0-41 15,0 0-19-15,0 0-36 0,0 0-40 0,0 0-189 16,-17-19-443-16,14 12 196 0</inkml:trace>
          <inkml:trace contextRef="#ctx0" brushRef="#br1" timeOffset="-176036.7">12228 1081 121 0,'0'0'212'0,"8"3"-18"0,-8-3-12 0,7 4-19 0,-1 0-9 16,-1 0-18-16,0 1-11 0,0 2-7 0,0 1-11 16,0-3-8-16,2 3-3 0,-3 0-7 0,1 0-13 15,-1 0-1-15,1 0-9 0,2 1-9 0,-3 0-1 16,3 0-2-16,-5-1-4 0,2 0-3 0,1 0-4 16,-1-2-6-16,-2-1-6 0,0 2 4 0,-2-7-3 15,5 11-3-15,-4-7-3 0,-1-4-8 0,3 7 4 16,-3-7-5-16,2 7 2 0,-2-7-1 0,0 0 0 15,4 5-2-15,-4-5-5 0,0 0 1 0,0 0-6 16,0 0-10-16,0 0-8 0,8-16-12 0,-8 16-10 16,3-11-6-16,0 1-2 0,1 1 4 0,-1-3 1 15,2 2 2-15,0 2 5 0,-3-4 4 0,1 3 2 16,-1-1 3-16,1-1 8 0,-1 3-2 0,1 3 4 0,0-2 5 16,-1 0 3-16,-2 7 0 0,4-8 10 15,0 3 2-15,-4 5-2 0,2-6 4 0,-2 6 1 16,0 0 1-16,7-3 7 0,-7 3 5 0,0 0 1 0,0 0 6 15,13 2 1-15,-13-2 9 0,8 5 6 0,-4 0 1 16,1 0 1-16,0-3-3 0,2 7-5 16,-1-2-2-16,-1 1-6 0,0 1-2 0,2-3-5 0,-2 2 1 15,1 0-3-15,-1 3-3 0,1-4 0 0,-3 3-2 16,1-1-19-16,1 0-24 0,-4-3-26 0,2 4-25 16,-3-3-28-16,3 0-30 0,-3-7-35 0,2 8-37 15,-2-8-167-15,0 0-401 0,5 4 177 0</inkml:trace>
          <inkml:trace contextRef="#ctx0" brushRef="#br1" timeOffset="-174460.22">12800 1113 146 0,'7'-3'174'0,"-7"3"-8"0,0 0-2 0,0 0-18 0,12 6-5 16,-12-6-9-16,7 7-5 0,-3-4-8 0,0 1-12 16,1 1-5-16,1 5-5 0,-2-2 2 0,0 0-1 15,0 1-1-15,-1 0 0 0,0 1-14 0,1-3-8 16,2 5-5-16,-2-3-5 0,1 0-6 0,-2 0-5 16,-2-2-5-16,1-1-5 0,1 2-4 0,-2-2-3 15,2-1-5-15,-3-5-3 0,1 11 2 0,-1-11-5 16,4 6-4-16,-4-6 0 0,4 8 3 0,-4-8-1 15,0 0-3-15,5 1-3 0,-5-1 0 0,0 0-4 16,0 0 2-16,0 0-5 0,5-17-5 0,-4 11-1 16,2-2 0-16,-1-2-12 0,1 1 3 0,1-1 0 15,-1-3 2-15,0 2-8 0,2 1-2 0,-1-1 4 16,1-1 0-16,0 3 3 0,3-1 0 0,-3 2 0 16,0-1 0-16,3 2-1 0,-1 1 1 0,1 0-2 0,-3 1 1 15,3 2 9-15,2-2-8 0,-4 1 1 0,4 4-1 16,-2-3 4-16,0 2-3 0,0-1 1 15,-8 2 1-15,17-1 1 0,-9 1-1 0,2 0 3 0,-1 1 1 16,-9-1 0-16,13 0 1 0,-3 0 0 0,-10 0 3 16,16-1-1-16,-6 0 1 0,-1-1 3 0,1 2 0 15,-1-2-3-15,-9 2 1 0,15-4 1 0,-5 0 0 16,-1 0-4-16,-2 0 0 0,-1 0 6 0,3-1-2 16,-3 1-2-16,1-1-1 0,2 0 0 0,-3-2-3 15,-2-1 2-15,0 4-2 0,0-5 0 0,-2 5-1 16,0-5 0-16,-2 9-1 0,0-12 0 0,0 12 0 15,-4-8 5-15,4 8-6 0,-8-9-3 0,8 9 4 16,-13-5-2-16,7 2-4 0,6 3 3 0,-14 1 0 16,5 2-1-16,1 0 0 0,-1 1 3 0,-1 0-3 15,1 3 0-15,3 0 2 0,-1 1-1 0,1 1-2 16,1-1 5-16,0 4 1 0,2-3 0 0,1 3 1 16,0-2-1-16,1 5 2 0,2-4 4 0,1 1-1 0,-1 1 0 15,4 2 0-15,0-4 2 0,3-1-2 16,-2 1 0-16,3-2 2 0,-1 0-4 0,3-4 3 0,1 1 0 15,0-1 2-15,1-1-2 0,0-3-2 0,1 0 1 16,0-1-1-16,3 0-1 0,-5-2 1 16,0-1 0-16,2-2 0 0,1-2-1 0,-1 3-1 15,-3-1 1-15,0-3-2 0,1-1-2 0,-2 2-5 0,0-3-2 16,0 3 2-16,-1-3-6 0,1 3 3 0,-2-1-1 16,1 3-1-16,0-2 2 0,0 1 0 0,-4 3-1 15,0 0 2-15,-5 3-2 0,10-6 1 0,-10 6-1 16,8-1 1-16,-8 1 1 0,0 0 0 0,14 2 2 15,-14-2-1-15,6 7 1 0,-3-3 0 0,-3-4 3 16,6 9-1-16,-4-4-3 0,1 2 4 0,0-1-1 16,2 0-2-16,-3 1 7 0,5 0-4 0,-3-1 8 15,0 0-2-15,1-2 4 0,1 3 5 0,-1-5 3 16,-5-2 1-16,12 4-1 0,-7-2-1 0,2-1-4 0,1-1 1 16,-8 0-1-16,15-1 2 0,-7-3-4 0,2 0 2 15,0 1-4-15,1-2 0 0,-2-2 2 16,1 2-7-16,1 0 0 0,1-5-1 0,-5 3-6 15,4-3-12-15,-2 1-5 0,2-2-8 0,1 0-3 0,-2 1 2 16,-4 0 1-16,3 1-1 0,-1 1 4 0,-3-1 5 16,-1 4 1-16,0-2 4 0,-2 2 3 15,-2 5 2-15,7-7 1 0,-7 7 1 0,2-5-1 0,-2 5 1 16,0 0 2-16,0 0 2 0,0 0 3 0,0 0 3 16,0 0-4-16,0 0 4 0,0 0 2 0,0 0 2 15,0 0 5-15,0 0 6 0,-4 26-4 0,4-26 2 16,0 12 2-16,-1-7 1 0,1-5 8 0,3 11 1 15,-2-5 2-15,-1-6-4 0,6 10 3 0,-2-5 2 16,1-1 4-16,-1 1 3 0,4-3 0 0,-1 1-2 16,3 0-4-16,0-2-1 0,1-1-1 0,2-1-4 15,1 1 5-15,-1-3-8 0,2 1-3 0,2-3 0 16,0 0-1-16,2 0-4 0,-2-2-1 0,1 2-5 16,0-2-12-16,-3-3-6 0,3 3-6 0,-2-3-7 15,-5 3-4-15,-1-3-3 0,0 1 1 0,-2 1 3 0,0-2 1 16,-3 6 5-16,-2-4-1 0,-1 2 4 15,-1-1-1-15,-1 7 4 0,0 0-3 0,-6-14 4 0,6 14 2 16,-9-4-2-16,2 1 1 0,7 3 3 16,-15 0 1-16,15 0 1 0,-15 6-1 0,6-2 1 15,1 0 2-15,0 0 0 0,2 3 0 0,0 1-3 0,2-2 6 16,-1 4-1-16,0-3-1 0,2 3 2 0,2 0 1 16,-1 0 2-16,1-1-2 0,2 1 3 0,2-1 4 15,1-1 0-15,1 2 2 0,1-1-3 0,2 0 4 16,1-2-3-16,1 1 0 0,3-3 0 0,0 0 3 15,3 0-2-15,-3-1-2 0,6-3 5 0,0 1 2 16,-2-4-3-16,1 2 1 0,0 0 1 0,-6-1-3 16,1-3 5-16,-1-1 9 0,-1 3 4 0,1-3 5 15,-2 3 2-15,-2-1 5 0,-3 1-4 0,-5 2-4 16,11-4-2-16,-6 3-2 0,-5 1-3 0,0 0-5 0,13 0-4 16,-13 0 0-16,8 2-1 0,-8-2-3 0,6 7 0 15,-6-7-1-15,6 8-1 0,-2-3 6 16,-1-1-7-16,-1 3 1 0,-2-7-3 0,7 9 1 15,-3-5 0-15,-2 1 1 0,4 1 2 0,-2 0 0 0,1-3-3 16,-5-3 2-16,8 6-5 0,-3-4 6 0,-5-2-2 16,10 1-1-16,-10-1 4 0,12 0-4 0,-12 0-1 15,11-5 4-15,-6 1-5 0,1-2 4 0,-3 2-3 16,4-6 3-16,0 2-3 0,-3-2 0 0,1-1-3 16,3 0 1-16,-5-1-3 0,4-4 2 0,-2 1-1 15,0 3 0-15,2-2 0 0,2-2-1 0,-4 6-1 16,3-1-2-16,-1 4 1 0,3-3-2 0,-2 4 2 15,0 0 2-15,3-1-8 0,0 2-9 0,-1 0-4 16,2 2-5-16,0 1-9 0,1-2-15 0,-2 2-14 16,2 2-19-16,-2-2-25 0,0 3-37 0,0-3-51 15,-1 3-229-15,-1-2-461 0,-9 1 204 0</inkml:trace>
          <inkml:trace contextRef="#ctx0" brushRef="#br1" timeOffset="-173515.31">14940 992 195 0,'0'0'185'0,"0"0"-8"0,0 0-11 16,0 0-9-16,0 0-8 0,0 0-10 0,0 0-9 15,-27 3-4-15,27-3-5 0,-10 2-11 0,10-2-5 16,-9 0-9-16,9 0-9 0,-10 3-9 0,10-3-8 15,-9 4-7-15,5 0-9 0,4-4-1 0,-7 4-10 16,7-4-1-16,-6 7-3 0,6-7-4 0,-1 5-3 16,1-5 0-16,0 0-1 0,5 12-4 0,-5-12 7 15,7 6-3-15,-1 0 0 0,0-4 0 0,2 3 0 16,-3-2-1-16,3 4-2 0,0-2-3 0,1-1-4 16,1-1 0-16,-3 2-3 0,3 0-3 0,-2 0 1 0,-2-1-1 15,1 0-3-15,0 0 0 0,0 0-6 16,-2 1 1-16,1-2 2 0,0 4-1 0,0-3-1 0,-3-1-1 15,-3-3-1-15,7 8-4 0,-6-1 7 0,-1-7 3 16,0 8 6-16,0-8 6 0,-4 9 3 0,4-9 1 16,-7 10 0-16,-2-3 0 0,2-4-2 0,-2 1-3 15,0 1-2-15,-2 0 2 0,-1-1-5 0,-2 0-2 16,3 0 1-16,-2 1-8 0,2-2-14 0,-1-1-15 16,2 1-13-16,2 1-26 0,2-3-12 0,-2 1-20 15,8-2-10-15,-9 5-14 0,9-5-18 0,-8 0-18 16,8 0-18-16,0 0-40 0,0 0-141 0,0 0-380 15,0 0 168-15</inkml:trace>
          <inkml:trace contextRef="#ctx0" brushRef="#br1" timeOffset="-173135.01">15094 1155 11 0,'14'-2'186'16,"2"-2"-3"-16,-3 0-6 0,0 1-13 0,-1-1-7 16,-1-1-11-16,-2 2-7 0,3 1-9 0,-2-1-8 15,2-1-13-15,-3 1-1 0,1 1-9 0,0-3-2 16,-3 2-5-16,0-1-5 0,-1 0-5 0,2 2-5 15,0-2-8-15,1-1-4 0,-1 0-4 0,0 2-7 16,-3-3-6-16,3 1-6 0,-2 2-1 0,2-5-2 16,-3 4-6-16,1 2-2 0,-6 2-6 0,8-10-3 15,-4 8 0-15,-4 2-4 0,5-10-5 0,-4 7-5 16,-1 3-5-16,0-11 0 0,0 11-3 0,-4-8 1 0,4 8-2 16,-11-6 3-16,6 3-6 0,-4 2 2 15,-3 1 2-15,1 0-3 0,-1 0 1 0,0 0-1 16,-3 1 2-16,-1 3-1 0,-1 1-4 0,6-2 5 0,-7 6 2 15,6-6-2-15,2 6-1 0,0-1 1 16,2 1-1-16,1-1 5 0,-1 1 4 0,4 0 5 16,0 2 3-16,4 0 7 0,0-1 6 0,4 0 4 0,2 1-1 15,2-2 11-15,-1 0-3 0,6 3 1 0,3-4-5 16,2 0-3-16,-1 1 1 0,2-2-1 0,1-2-2 16,0-1-6-16,1 0-4 0,-3-2-4 0,-3 2-16 15,3-1-18-15,-5-3-21 0,-3 0-20 0,0 3-36 16,1-2-32-16,-5-1-39 0,-6 0-49 0,11-1-204 15,-11 1-453-15,10-4 200 0</inkml:trace>
        </inkml:traceGroup>
        <inkml:traceGroup>
          <inkml:annotationXML>
            <emma:emma xmlns:emma="http://www.w3.org/2003/04/emma" version="1.0">
              <emma:interpretation id="{40F3A626-5B31-48D7-8B2C-71ACC5F16965}" emma:medium="tactile" emma:mode="ink">
                <msink:context xmlns:msink="http://schemas.microsoft.com/ink/2010/main" type="inkWord" rotatedBoundingBox="19062,11855 22112,11801 22124,12491 19074,12545"/>
              </emma:interpretation>
            </emma:emma>
          </inkml:annotationXML>
          <inkml:trace contextRef="#ctx0" brushRef="#br1" timeOffset="-172237.75">15977 1106 212 0,'-12'3'219'16,"7"-1"-17"-16,-1 3-19 0,6-5-16 0,-12 7-21 15,7-3-11-15,-1 1-11 0,4 1-14 0,0 1-7 16,2-7-20-16,-6 12 1 0,6-2-5 0,0-5-4 15,6 5 1-15,-2-3-4 0,0 3 3 0,1-4-3 16,3 1-6-16,2-2-5 0,1 0-4 0,3-1-9 16,-1 0 1-16,3-1-5 0,2-3-4 0,-2 1-2 15,2-1-6-15,0-1-5 0,-4-2 1 0,-4-1-6 16,3-1 3-16,-3 1-8 0,-1-4 5 0,1 0-2 0,-2 0 2 16,-3 1-5-16,2-3 2 0,-4 1-7 0,-1-4 5 15,0 4-3-15,-6-3-3 0,3 2-4 16,-4 1 1-16,-1-1 0 0,-3 0-3 0,2 0 1 0,-5 0-1 15,-3 2 1-15,1 0-1 0,-1 0 1 0,-3 0 0 16,1 2-3-16,0 3-1 0,3 1-1 0,1 2 2 16,-1 0-4-16,3 0-6 0,-1 1-14 0,2 1-15 15,3 0-17-15,0 0-11 0,2 3-14 0,5-5-12 16,-8 10-20-16,7-5-19 0,1-5-24 0,0 9-43 16,0-9-147-16,7 12-373 0,-3-7 165 0</inkml:trace>
          <inkml:trace contextRef="#ctx0" brushRef="#br1" timeOffset="-170948.47">16308 1089 223 0,'5'-2'233'0,"-5"2"-22"0,0 0-31 15,0 0-17-15,0 0-18 0,0 0-13 0,0 0-11 16,0 0-12-16,0 0-9 0,10 9-6 15,-8-5-5-15,-2-4-5 0,2 13-3 0,2-8-5 0,-2 4-6 16,0 1-4-16,0-2-9 0,1 1 1 0,-1 1-2 16,0-3-3-16,0 1-8 0,0-3 3 0,-2-5-6 15,2 12 1-15,-2-12-4 0,2 7 6 0,-2-7 1 16,0 0 7-16,3 7 12 0,-3-7 18 0,0 0 7 16,0 7 4-16,0-7-9 0,0 0-1 0,0 0-11 15,0 0-8-15,0 0-4 0,0 0-4 0,9-21-6 16,-9 14-9-16,0 7-10 0,3-13 4 0,-1 4-5 15,0-3-12-15,0 2-13 0,2 0-14 0,3 0-17 16,0-2-15-16,2-2-19 0,2 2-16 0,1-3-20 16,-1 1-23-16,1-3-9 0,1 1-9 0,3 2-2 15,-3-2 3-15,3 2 8 0,-3 1 2 0,3-1 10 16,-2-2 9-16,4-3 14 0,-4 3 5 0,-3 3 4 0,3 0 20 16,-5 0 5-16,1 1 12 0,0 3 9 15,-1-2 13-15,-3 1 9 0,1 0 14 0,2 1 13 16,-4-1 8-16,1 3 13 0,-1-1 6 0,2 0 1 0,-3 4 2 15,-3-3-1-15,-1 7 7 0,6-7-4 0,-4 3-4 16,-2 4-5-16,0 0 1 0,9-4 1 16,-9 4 3-16,0 0 0 0,14 5-1 0,-14-5-1 0,9 8 6 15,-5 1-2-15,3 0 1 0,-2 2 0 0,3 3-3 16,-5-4-5-16,3 9-1 0,0 6 1 0,-2-5 0 16,0 4-4-16,1-5 5 0,-1 5-5 0,-2 1-1 15,-2-5-6-15,2 1-2 0,2-3-2 0,-4 0-3 16,2 1 0-16,-2-1-1 0,0-6-2 0,4 4 4 15,-4-5 2-15,0-1-2 0,0-1-3 0,0-1 0 16,0-1 1-16,0-7-1 0,4 11-4 0,-4-11 2 16,-2 7-2-16,2-7 3 0,2 8-4 0,-2-8 4 15,0 0 0-15,0 0-1 0,2 5 2 0,-2-5-4 0,0 0-3 16,0 0 0-16,0 0-1 0,0 0-6 0,0 0-7 16,0 0 3-16,0 0-1 0,0-21-7 15,0 21-2-15,-6-10 4 0,2 4 0 0,-2 2-1 0,0-1 0 16,-1 2 2-16,-1 1 0 0,-2-1-1 0,-1 2-1 15,4 0 1-15,7 1 4 0,-18-1-2 0,9 1 1 16,0 2 1-16,2-1 1 0,-2 2-2 16,0 1-1-16,2-1 1 0,-1 2 3 0,1-1-3 0,2 0 1 15,5-4 4-15,-9 9-3 0,5-4 1 0,-1-1 1 16,1 1-2-16,2 1 1 0,2-6 4 0,-8 7-2 16,8-7-2-16,-2 10 3 0,2-10 0 0,0 9 0 15,0-9 1-15,5 5-1 0,0 0 7 0,-5-5-1 16,11 4-4-16,-1-1 2 0,2-1-1 0,1-2 0 15,4 1 0-15,3-1 0 0,-2 0-1 0,2 0 1 16,-1-2-1-16,2-1 2 0,0 1-2 0,2-1-2 16,-3 1 0-16,1-2 0 0,-2-2-2 0,0 3-4 15,-1-1-2-15,1-2-1 0,0 2 0 0,-3-1-4 16,-3 0-1-16,1 2-1 0,-3-2 3 0,3 1 2 0,-5-1 0 16,2-2-3-16,0 2 6 0,-4-2-8 15,0 1-2-15,1-2-3 0,-4 2 1 0,0-1 5 0,0-3-1 16,1 1-3-16,-3 1 2 0,0 0 2 15,0-1 3-15,-2-1-2 0,0 1 4 0,0 9-2 0,-4-15 3 16,1 10 0-16,-1 0 0 0,4 5 1 16,-8-7 1-16,2 2-3 0,6 5 2 0,-9-2 0 0,9 2 2 15,-13 1-1-15,13-1 2 0,-12 4-2 0,4-2-1 16,4 2 0-16,-4 0 3 0,4 3 3 0,-3-1-3 16,3 5 3-16,2-5-3 0,-3 2 3 0,5 2 1 15,-2 0 0-15,2-1 0 0,2 1 0 0,0 0 5 16,1 0-2-16,1-1 0 0,-2 1 1 0,7-2 0 15,0 0 0-15,0 1 1 0,0-4 3 0,1-1 6 16,3-1 2-16,1-1-1 0,3 3-1 0,-1-5 0 0,-3 2-3 16,1-4 0-16,5 1 1 0,-6-3-3 15,5 2 0-15,-3-2 1 0,-1 0 1 0,-1-3-2 16,-1 4 3-16,-3-1 2 0,0-2 8 0,-2 5 6 16,2-3 5-16,-9 4 2 0,9-4-3 0,-9 4 3 0,7-5-12 15,-7 5 2-15,7-2-8 0,-7 2-6 0,0 0 1 16,0 0 1-16,0 0-3 0,0 0-2 15,4 9 0-15,-4-9-2 0,0 0-1 0,-2 13 1 0,2-13 0 16,0 10-3-16,0-10-1 0,0 9 2 0,0-9 1 16,2 10-1-16,-2-10-1 0,2 7 1 0,-2-7-1 15,4 7 1-15,-4-7 0 0,0 0 8 0,3 7 13 16,-3-7 9-16,0 0 5 0,0 0-1 0,0 0 3 16,0 0 7-16,13-4 0 0,-13 4-4 0,7-7-2 15,-2 0-8-15,1 1-1 0,2-1-1 0,0-2-3 16,-1 1-4-16,3-1-2 0,-2 1-1 0,1-2-4 15,0 3 6-15,0-2-18 0,-2 1 2 0,-1 2-15 16,2 0-11-16,-2 3-13 0,-1-2-17 0,-1 1-21 16,-4 4-26-16,9-5-22 0,-9 5-21 0,0 0-10 15,5-2-25-15,-5 2-26 0,0 0-33 0,0 0-211 16,0 0-479-16,0 0 212 0</inkml:trace>
          <inkml:trace contextRef="#ctx0" brushRef="#br1" timeOffset="-168390.19">17831 1387 79 0,'0'0'81'0,"0"0"-5"0,-7 3-2 0,7-3-16 16,0 0 3-16,0 0-9 0,0 0-8 0,0 0-6 16,0 0-2-16,-5 4-8 0,5-4 9 0,0 0 3 15,0 0-1-15,0 0 10 0,0 0-5 0,0 0 1 16,0 0-3-16,0 0-3 0,0 0-10 0,0 8-1 15,0-8 6-15,0 0-8 0,0 0-7 0,0 0 0 16,0 0-9-16,0 0 0 0,0 0-3 0,0 0 6 16,0 0-2-16,0 0-1 0,-4 6-3 0,4-6-3 15,0 0 0-15,0 0-3 0,0 0 5 0,0 0-4 0,0 0-1 16,-5 4 4-16,5-4-4 0,0 0 0 0,0 0-12 16,-6 3 0-16,6-3-6 0,0 0-1 0,0 0-9 15,0 0 0-15,-14-3-10 0,14 3-5 0,0 0-10 16,-9-3-15-16,9 3-84 0,-10-4-162 0,2 1 72 15</inkml:trace>
          <inkml:trace contextRef="#ctx0" brushRef="#br1" timeOffset="-165627.07">17909 1108 55 0,'0'0'202'0,"0"0"-14"0,0 0-9 15,0 0-15-15,0 0-7 0,0 0-13 0,0 0-10 16,0 0-11-16,0 0-10 0,0 0-9 16,-13-3-8-16,13 3-7 0,0 0-9 0,0 0-8 15,-11 11-1-15,9-4-7 0,2-7-7 0,0 7-7 0,0-7-2 16,0 12-2-16,0-12 0 0,0 11-3 0,0-5-7 15,4-1 3-15,-2 2-2 0,2 0-2 0,-1-1-2 16,4 2-2-16,2-1-4 0,-4-2 0 0,3 1-4 16,-2 0-1-16,2-4-1 0,1 2-2 0,1 0-1 15,-2-2-3-15,-1 0-1 0,1-2-2 0,-8 0 2 16,17 3-1-16,-10-6-4 0,-7 3 0 0,16-3-3 16,-10-1-2-16,1 1 5 0,-3 0-6 0,2-1 5 15,0-1-7-15,-2-2-1 0,0 2-8 0,-4 5 2 16,5-12-3-16,-5 7 2 0,4-2-2 0,-4 7 2 15,2-12 0-15,-4 5 1 0,2 7 0 0,2-11 0 16,-2 11 3-16,-2-13-2 0,2 7 2 0,0 6-2 16,-2-10 4-16,2 10-1 0,-5-9-1 0,3 2 0 0,2 7 0 15,-6-9 2-15,1 8-3 0,5 1 1 16,-11-7-2-16,6 4 4 0,5 3-1 0,-13-3 0 16,6 3 1-16,7 0-1 0,-16-2 2 0,7 2-3 0,9 0 2 15,-15 0-1-15,15 0-2 0,-18 2 5 0,8 0-2 16,1 1-1-16,0 0 5 0,3-1-1 0,-4 1 1 15,3-1-2-15,1 3 1 0,-3-2 0 0,5 1 1 16,-4 1 0-16,2 2 8 0,2-4-7 0,-1 4 1 16,1-2-2-16,0 0 2 0,2 4-2 0,-2-1 3 15,2-3-1-15,0 3 1 0,2-8-3 0,-1 15 1 16,1-9 1-16,0-6 1 0,1 12 8 0,3-5-1 16,-2-2 0-16,1 0 2 0,2 0 4 0,3-1-5 15,-3-1 1-15,3-1-3 0,2 1-2 0,-1 0 1 16,-2-3 0-16,6 0-2 0,-4 0 0 0,2 0 0 15,1-3 0-15,-2 1-2 0,2 0-2 0,-2-3 2 16,-2 2-8-16,2-2-1 0,-1-2-2 0,-3 2-4 0,4-3-5 16,-4 1-2-16,1-1-7 0,1 0-4 0,-2-2 3 15,0 0 1-15,-2 3 5 0,1-3-1 16,-1 0 3-16,1 1 3 0,-2 1-2 0,1-1 5 16,0 3 4-16,-4 6 2 0,3-10 3 0,-1 6 3 15,2-1-1-15,-4 5-1 0,0 0-2 0,3-6 1 0,-3 6-1 16,0 0-2-16,0 0 1 0,7-4 6 15,-7 4 2-15,0 0 5 0,0 0-1 0,0 0 5 0,5 13 3 16,-5-13-1-16,2 9-1 0,0-2 1 0,-4 2 3 16,5 0 3-16,-2-2-4 0,3 2-1 0,-1-1 0 15,1 1-3-15,-1-1 1 0,-1 3-1 0,0-2-4 16,1 0-3-16,-1 1 3 0,1-3-2 0,0 3-2 16,-1-3 2-16,0 0-1 0,1-1-4 15,-3-6-12-15,3 12-19 0,-1-8-14 0,-2-4-17 0,4 8-21 0,-4-8-17 16,2 7-17-16,-2-7-26 0,3 5-21 15,-3-5-33-15,0 0-165 0,0 0-387 0,0 0 170 16</inkml:trace>
          <inkml:trace contextRef="#ctx0" brushRef="#br1" timeOffset="-164907.15">18273 1123 166 0,'0'0'174'0,"0"0"-15"0,0 0-17 0,0 0-12 16,0 0 1-16,0 0-9 0,0 0-8 0,0 0-8 16,0 0 1-16,0 0-3 0,0 0 0 0,4 19-7 15,-4-19-5-15,2 8-5 0,-2-8-2 0,0 13-6 16,0-6-2-16,1-1 1 0,-2 4-9 0,1-10-6 16,2 13-2-16,-1-4-4 0,-1-1-6 0,0-2-3 15,0-6-6-15,2 13-3 0,-2-6-5 0,0-7 1 16,0 10-5-16,0-10-4 0,0 10 0 0,0-10-5 15,2 5-1-15,-2-5-1 0,0 0-3 0,2 9 5 16,-2-9-4-16,0 0 1 0,0 0 3 0,0 0 2 16,0 0-7-16,0 0-1 0,8 2 1 0,-8-2-3 0,0 0-3 15,8-12-1-15,-8 12-1 0,7-9-5 0,-5 2-6 16,2-1-1-16,0-1-6 0,-1-1-10 0,0 3 1 16,2-4-3-16,-2 2 5 0,0-3-4 15,-1 3 5-15,4 1-1 0,-2-4 3 0,-2 4 2 0,0 1 0 16,2 2 5-16,-3-2 4 0,-1 7 2 0,4-10 2 15,-2 6-1-15,-2 4 2 0,4-10-1 16,-4 10 3-16,5-6 0 0,-5 6-2 0,3-4 2 0,-3 4-1 16,0 0 4-16,0 0-1 0,9-5 1 0,-9 5 1 15,0 0 3-15,0 0 3 0,13 5 3 0,-13-5-2 16,7 6 0-16,-3-2 0 0,-4-4 2 0,5 12 3 16,-1-9 4-16,2 4 4 0,-2 0 2 0,1 5-2 15,-2-4-2-15,2 1 0 0,-1 1-6 0,0 0 0 16,1 0-3-16,0-2-3 0,-3 2 3 0,3 1-5 15,-3-2 1-15,3 1 1 0,0-3-3 0,-1 1-4 16,0-1 1-16,-1-3 1 0,0 3-2 0,0-2-1 16,-3-5 3-16,6 8-17 0,-6-8-9 0,4 7-11 0,-3-4-11 15,-1-3-13-15,10 5-17 0,-10-5-21 0,4 4-21 16,-4-4-18-16,9 1-16 0,-9-1-17 16,0 0-16-16,11-6-20 0,-11 6-152 0,7-7-378 15,-5 1 167-15</inkml:trace>
          <inkml:trace contextRef="#ctx0" brushRef="#br1" timeOffset="-164485.96">18704 987 170 0,'0'0'170'0,"6"-5"-1"15,-6 5-6-15,0 0-6 0,10-1-9 0,-10 1-8 16,0 0-7-16,0 0-9 0,15 6-6 0,-11-1-7 15,-4-5-4-15,7 8-4 0,-3-1-6 0,-3-2-11 16,4 2-4-16,-1 2-3 0,0-1-1 0,-1 2-7 16,-1-1-6-16,2 3-1 0,-2 0-1 0,2 0-3 15,0 1-1-15,-2-3-2 0,1 5-4 0,-2-2 3 16,2-2-4-16,1 0-7 0,-2 1 3 0,1-2-6 16,1 0-2-16,-2-1 4 0,3-1-7 0,-4-1-2 15,3 0 3-15,-1-1-4 0,1-2-2 0,-4-4-1 16,4 10-2-16,-2-7-2 0,-2-3 1 0,8 6-3 0,-8-6-3 15,7 3 2-15,-7-3-4 0,7 0 1 0,-7 0 0 16,0 0-5-16,0 0 4 0,10 0-3 16,-10 0 0-16,0 0-4 0,0 0 4 0,2-11-7 0,-2 11 0 15,0 0-1-15,0 0-4 0,-8-14 4 0,2 10-4 16,0 0 1-16,1-1-2 0,-5 1-1 0,-1 0-1 16,0 4 0-16,2-1-3 0,0-1-2 0,9 2 3 15,-20 2-2-15,11-1 2 0,-1 3-2 0,1-1-1 16,-1 2 0-16,1 0-1 0,1-1 2 0,0 3 1 15,2-1 0-15,1 2 0 0,0-1-1 0,2-3 1 16,-1 4-1-16,2-1 2 0,2-7 1 0,-2 12 0 16,0-6-2-16,2-6 4 0,5 11 2 0,-3-6 3 15,2 1 6-15,3-2-2 0,2 0-1 0,1 2 2 16,0-3-1-16,3 1 1 0,0-3-2 0,1 0 3 16,-2 1-6-16,2-2 5 0,1-2-11 0,-2 2-7 15,2-2-8-15,-2 2-9 0,-1-3-19 0,1 2-10 16,1 0-20-16,-1-1-14 0,-4 2-18 0,2-3-20 15,-1 3-14-15,0 0-24 0,-1-2-24 0,-9 2-28 16,12-1-24-16,-6 0-148 0,-6 1-417 0,9-3 185 16</inkml:trace>
        </inkml:traceGroup>
        <inkml:traceGroup>
          <inkml:annotationXML>
            <emma:emma xmlns:emma="http://www.w3.org/2003/04/emma" version="1.0">
              <emma:interpretation id="{F9A95B4A-C759-4F02-B02C-99E2CA500BB5}" emma:medium="tactile" emma:mode="ink">
                <msink:context xmlns:msink="http://schemas.microsoft.com/ink/2010/main" type="inkWord" rotatedBoundingBox="22463,11828 24133,11798 24149,12705 22479,12734"/>
              </emma:interpretation>
            </emma:emma>
          </inkml:annotationXML>
          <inkml:trace contextRef="#ctx0" brushRef="#br1" timeOffset="-163092.3">19437 773 84 0,'0'0'171'0,"0"0"-13"15,0 0-4-15,2-8-12 0,-2 8-12 0,0 0-9 16,0 0 1-16,0-9-8 0,0 9-6 0,0 0-9 16,1-7-2-16,-1 7-1 0,0 0-4 0,0 0-4 15,0 0-3-15,0 0-1 0,1-9-1 0,-1 9-1 16,0 0-5-16,0 0 3 0,0 0-3 0,0 0 5 16,0 0-5-16,0-11-1 0,0 11-3 0,0 0-2 15,0 0 0-15,0 0-5 0,0 0-8 0,0 0-3 0,0 0-7 16,0 0-3-16,0 0-3 0,0 0-5 15,0 0-4-15,0 0-7 0,0 0 2 0,0 0-9 16,0 0-3-16,0 0-1 0,0 0-5 0,0 0-1 0,0 0 5 16,0 0-4-16,0 0-2 0,0 0 4 15,0 0-3-15,7 24 1 0,-7-24 2 0,0 13 0 16,0-8 3-16,0-5 0 0,1 12 1 0,-1-4 1 0,0-1 3 16,1 0-2-16,-1-7-2 0,0 15-2 0,0-8 4 15,-1 2-1-15,1 1 7 0,0 0-7 0,1-2-4 16,-1 2 2-16,0 1 1 0,0-4-1 15,2 3-1-15,-1-3-1 0,0 4 3 0,-1-2 1 0,2 0-3 16,-1 1 7-16,1 0-3 0,0-3 2 0,0 3 0 16,-2-4-1-16,1 3-3 0,1 0-4 0,-1 0 5 15,1-2-4-15,1 2 2 0,-2-4-6 0,1 2-1 16,-1 0 1-16,0 0 1 0,0 1 5 0,-1-8-8 16,4 14 2-16,-2-9-5 0,-1 2 4 0,1 0-3 15,2 0-1-15,-4-7-1 0,3 12-1 0,-1-6-1 16,0 1 4-16,-2-7 5 0,2 10-3 0,1-5 1 15,-1 2 0-15,-2-7 2 0,4 9-5 0,-3-3 8 16,-1-6-6-16,3 10 5 0,1-5-5 0,-1-1 0 16,-3-4 3-16,4 10-4 0,-1-3 11 0,-1-3-13 15,-2-4-2-15,4 9 6 0,-4-9-7 0,6 9 6 16,-4-5 4-16,-2-4-8 0,6 11 5 0,-3-9-7 16,-3-2 5-16,6 8-6 0,-2-4 7 0,0 1 0 15,-4-5-7-15,6 7 2 0,-2-4-1 0,-4-3 4 0,8 7-4 16,-6-3 10-16,-2-4-9 0,8 3 5 15,-8-3-3-15,10 3 0 0,-5 1 3 0,-5-4-3 0,9 3 1 16,-9-3 2-16,12 1 0 0,-12-1-2 0,10 2 0 16,-4 1 1-16,-6-3-2 0,13-3-1 0,-13 3-1 15,12-1-3-15,-5 2 3 0,-7-1-1 0,12-1 3 16,-12 1-4-16,13-2-2 0,-8 0 1 0,-5 2 3 16,11-3-8-16,-6 1-9 0,-5 2-6 0,8-1-9 15,-8 1-12-15,9-2-6 0,-9 2-12 0,6-4-10 16,-6 4-13-16,5-5-11 0,-5 5-18 0,4-5-14 15,-4 5-15-15,4-6-16 0,-4 6-22 0,4-6-23 16,-4 6-7-16,2-8-7 0,-2 8-197 0,0 0-448 0,0 0 199 16</inkml:trace>
          <inkml:trace contextRef="#ctx0" brushRef="#br1" timeOffset="-162622.13">19328 1055 76 0,'0'0'172'15,"-8"-5"-15"-15,8 5-13 0,0 0-11 0,0 0-2 16,0 0-7-16,0 0-3 0,0 0-5 0,0 0 2 15,0 0 0-15,0 0 2 0,21-7-2 0,-21 7-2 16,13-2-2-16,-6 2-5 0,1-3-3 0,2 3-7 0,1 0-5 16,0-2-5-16,1 2-3 0,0-3-8 15,2 3-4-15,-1 0-5 0,-1-1-5 0,0 1-8 16,2-1-8-16,-1 1-3 0,-3 0-6 0,3 0 2 0,-3 0-9 16,1 0 0-16,-2 1-13 0,2-1-10 15,-4 1-10-15,2 0-15 0,-1 1-16 0,-8-2-19 16,14 2-20-16,-8 1-16 0,2-2-19 0,-3 2-20 0,-5-3-25 15,15 5-26-15,-10-5-35 0,1 5-128 0,-6-5-368 16,12 3 163-16</inkml:trace>
          <inkml:trace contextRef="#ctx0" brushRef="#br1" timeOffset="-161822.36">20045 1259 156 0,'0'0'200'0,"0"0"-18"0,0 0-11 0,0 0-10 0,0 0-15 16,0 0-8-16,0 0-8 0,0 0-10 0,0 0-12 15,0 0-13-15,0 0-5 0,0 0-5 0,0 0-1 16,0 0-2-16,0 0-8 0,0 0 1 16,0 0-4-16,0 0 1 0,0 0-9 0,-10 19-1 0,10-19-6 15,0 0 3-15,-2 10-8 0,2-10-3 16,0 0-3-16,0 11-8 0,0-11-2 0,0 9-4 16,0-9 3-16,-2 9 5 0,2-9 0 0,0 12-1 0,-1-5-3 15,1-7 1-15,0 10-4 0,0-10 2 0,-3 13 2 16,3-8-1-16,0-5-2 0,-1 15 2 0,-1-8-4 15,2 0 3-15,0-7 0 0,-2 15-4 0,2-9 0 16,-1 2-3-16,1-8-3 0,0 11-3 0,1-4 0 16,-1 0-5-16,0-7 14 0,0 11-13 0,2-4-2 15,-2-7-1-15,-2 11-1 0,4-3 2 0,-2-8-5 16,0 11 4-16,0-11-4 0,0 10 2 0,0-10-2 16,0 9 4-16,0-9-5 0,-2 11 2 0,2-11 1 15,2 6 3-15,-2-6-7 0,0 9 5 0,0-9-5 16,0 10 4-16,0-10-1 0,0 8-5 0,0-8 5 15,0 0-5-15,1 7 4 0,-1-7-4 0,0 0 2 0,0 0-5 16,-1 12 14-16,1-12-8 0,0 0 1 0,-3 5 5 16,3-5 0-16,-4 5 5 0,4-5-1 15,-5 7-2-15,5-7-3 0,-8 5-1 0,8-5 3 0,-10 2-6 16,5 1 4-16,-1-1-6 0,6-2-2 0,-12 4 3 16,4-1 1-16,3-2 2 0,5-1-9 0,-14 3 4 15,11 0-2-15,3-3 3 0,-12 3-3 0,4-3 0 16,8 0 0-16,0 0-3 0,-10 1 6 0,10-1-8 15,-6 3 8-15,6-3-13 0,0 0-4 0,-9 1-5 16,9-1-14-16,0 0-22 0,0 0-8 0,0 0-17 16,0 0-16-16,-8-5-21 0,8 5-26 0,-2-9-22 15,2 9-29-15,0-15-37 0,0 15-58 0,1-14-149 16,0 5-469-16,-1-2 209 0</inkml:trace>
          <inkml:trace contextRef="#ctx0" brushRef="#br1" timeOffset="-161394.76">20036 1089 118 0,'0'0'291'0,"-5"-7"-22"0,5 7-21 15,0 0-17-15,0 0-17 0,0 0-14 0,0 0-14 0,0 0-10 16,0 0-13-16,0 0-15 0,0 0-19 0,0 0 2 15,0 0-23-15,-4-6-9 0,4 6-9 16,0 0-7-16,0 0-8 0,0 0-5 0,0 0-5 0,0 0-8 16,0 0-3-16,0 0-7 0,0 0 5 0,0 0-15 15,0 0-6-15,0 0-1 0,0 0-3 16,0 0-7-16,0 0-12 0,0 0-14 0,0 0-20 16,0 0-21-16,0 0-23 0,0 0-20 0,0 0-17 0,0 0-16 15,0 0-21-15,0 0-17 0,0 0-15 0,0 0-25 16,0 0-184-16,0 0-416 0,-2-6 185 0</inkml:trace>
          <inkml:trace contextRef="#ctx0" brushRef="#br1" timeOffset="-160717.48">20335 1048 100 0,'0'0'191'0,"0"0"2"16,0 0-8-16,0 0-14 0,0 0-6 0,0 0-15 0,0 0-4 16,0 0-12-16,0 0-5 0,0 0-6 0,0 0-3 15,0 0 1-15,0 0-11 0,0 0-5 0,0 0-2 16,0 0-5-16,0 0-4 0,0 0-1 16,18-6-6-16,-18 6-5 0,12-1-4 0,-2-2-2 0,-10 3-8 15,15 0-10-15,-8 0-1 0,0-2-7 0,3 2-5 16,-1 0-1-16,-1-3-2 0,2 2-5 0,0 0-2 15,0 1-6-15,3-2-1 0,-4 1-3 0,0 1-1 16,1-3-4-16,-10 3 0 0,14 0-5 0,-7 0 0 16,-7 0-5-16,12 0 7 0,-12 0-11 0,12 0 1 15,-12 0-2-15,10 3 2 0,-10-3-3 0,8 0 2 16,-8 0 0-16,0 0-3 0,0 0 0 0,10-3 3 16,-10 3-7-16,0 0 3 0,0 0 2 0,0 0-2 15,0 0-2-15,11 0-4 0,-11 0-9 0,0 0-6 16,0 0-10-16,0 0-7 0,7 3-9 0,-7-3 0 15,0 0-14-15,0 0-9 0,0 0-8 0,0 0-14 16,0 0-20-16,0 0-28 0,0 0-14 0,0 0-8 16,0 0-10-16,0 0-8 0,0 0-183 0,0 0-389 15,0 0 172-15</inkml:trace>
          <inkml:trace contextRef="#ctx0" brushRef="#br1" timeOffset="-160265.69">20363 1145 30 0,'8'1'181'0,"-8"-1"-3"0,7 3-6 16,-7-3-6-16,9 0-1 0,-9 0-9 0,16 1-1 16,-9-1-1-16,5-1 0 0,-1-1-5 0,1 1-5 15,0 0-3-15,1 1-8 0,0 0-1 0,2 0-9 16,-1-2-6-16,3-1-6 0,-3 1-9 0,0 2-10 16,-2-1-4-16,1-3-9 0,-1 4-7 0,1-1-13 15,-2-2-4-15,-2 3-7 0,0-2 8 0,-2 1-15 16,-7 1-7-16,10-1-5 0,-10 1-11 0,9 0-13 15,-9 0-16-15,0 0-20 0,7-2-17 0,-7 2-23 16,0 0-17-16,0 0-26 0,0 0-17 0,0 0-24 16,0 0-10-16,0 0-22 0,11 2-30 0,-11-2-137 15,0 0-383-15,11 0 170 0</inkml:trace>
          <inkml:trace contextRef="#ctx0" brushRef="#br1" timeOffset="-159395.93">20918 951 127 0,'0'0'184'0,"0"0"-9"0,0 0-12 0,0 0-13 15,0 0-12-15,0 0-12 0,0 0-7 0,0 0-18 16,0 0-8-16,0 0-8 0,0 0-10 0,0 0-7 16,0 0-8-16,0 0-4 0,0 0-1 0,0 0-4 15,0 0-1-15,0 0 5 0,0 0-1 0,0 0 0 16,0 0 1-16,0 0-2 0,0 0-1 0,0 0 4 16,0 0-1-16,-2 28 3 0,2-28-5 0,0 7 0 15,0-7-10-15,1 11 0 0,-1-5 5 0,0-6 1 16,1 13-4-16,-1-5-1 0,0-8-6 0,-1 12 2 15,2-3 1-15,1-4-3 0,-2 5 4 0,0-10 0 16,1 14-10-16,0-8-3 0,0 1-5 0,1 0 6 16,-1 3-6-16,0-3-1 0,1 0-1 0,-1 1-6 15,-1-8 4-15,2 12-2 0,-2-1 0 0,3-3-1 16,-3-1 0-16,0-7-6 0,0 15 1 0,0-5 0 16,1 0-2-16,-1-3-1 0,0 0 5 0,0 3-3 15,0 0-1-15,0-1 2 0,3-1-3 0,-3 4 1 16,0-5 2-16,1 0 0 0,-1 1 1 0,1 1 2 0,2-2 2 15,-2 1-8-15,0-1 1 0,1-1 2 16,0 2-3-16,-2-8 4 0,3 10-4 0,-2-3 11 0,-1-7-15 16,4 12 1-16,-3-8 2 0,-1-4 0 0,4 11-6 15,-3-5 3-15,-1-6 0 0,3 9-2 0,-3-9 1 16,1 7 3-16,-1-7-3 0,4 10 3 16,-3-5 3-16,-1-5-3 0,1 8 10 0,-1-8 0 0,3 11 2 15,-3-11 4-15,1 6 3 0,-1-6-3 0,2 10-2 16,-1-4-2-16,-1-6 6 0,1 7-6 0,-1-7 1 15,3 6 4-15,-3-6-3 0,3 8 0 0,-3-8-1 16,3 8-1-16,-3-8-2 0,1 5 0 0,-1-5 0 16,1 8-8-16,-1-8 5 0,0 0-6 0,3 10 1 15,-3-10-2-15,3 4 3 0,-3-4-1 0,0 0-3 16,0 0 0-16,0 10 6 0,0-10-6 0,0 0 10 16,0 0-3-16,-7 5 1 0,7-5 2 0,-10 4 7 15,10-4-7-15,-11 1-1 0,4 0-4 0,-2 2 2 16,9-3 2-16,-15-2-3 0,6 4-2 0,-1-2 5 15,1 0-5-15,0 2-2 0,-1 1-1 0,1-3-5 0,-3-2 6 16,12 2-2-16,-14 2-14 0,14-2-8 16,-15-2-9-16,10 4-11 0,5-2-10 0,-12 0-9 15,12 0-13-15,-11-2-15 0,11 2-17 0,-8-1-19 0,8 1-20 16,-6-4-26-16,6 4-28 0,0 0-30 0,-6-10-47 16,6 10-196-16,-3-8-504 0,3 8 222 0</inkml:trace>
          <inkml:trace contextRef="#ctx0" brushRef="#br1" timeOffset="-158611.53">20898 718 131 0,'0'0'195'16,"0"0"-14"-16,-7-3-10 0,7 3-9 0,0 0-14 16,0 0-19-16,0 0-14 0,0 0-10 0,0 0-3 0,0 0-6 15,0 0-6-15,0 0-6 0,0 0-8 0,0 0-6 16,-6 12-5-16,6-12-6 0,0 0-8 0,-1 8-2 15,1-8-1-15,0 0-8 0,-3 9-1 0,3-9 0 16,0 0-3-16,0 0 1 0,0 0 7 0,0 0 0 16,5 12 2-16,-5-12 9 0,0 0-3 0,0 0-2 15,8 1-3-15,-8-1-3 0,6 1 4 0,-6-1-5 16,0 0-2-16,0 0 1 0,12-6 2 0,-12 6-5 16,6-5-3-16,-6 5-5 0,4-7 1 0,-4 7-5 15,3-5-2-15,-3 5-3 0,0 0-2 0,2-6-5 16,-2 6-4-16,0 0-13 0,0 0-15 0,0 0-17 15,0 0-13-15,-18-2-31 0,18 2-26 0,-14 5-45 16,8-2-37-16,-2 2-241 0,-1 0-462 0,2-1 204 16</inkml:trace>
        </inkml:traceGroup>
      </inkml:traceGroup>
    </inkml:traceGroup>
  </inkml:traceGroup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6:13:19.97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61B31E6-1065-4DBD-A232-BBB9FD6E60B1}" emma:medium="tactile" emma:mode="ink">
          <msink:context xmlns:msink="http://schemas.microsoft.com/ink/2010/main" type="writingRegion" rotatedBoundingBox="6685,11636 8846,11423 8902,11993 6741,12206"/>
        </emma:interpretation>
      </emma:emma>
    </inkml:annotationXML>
    <inkml:traceGroup>
      <inkml:annotationXML>
        <emma:emma xmlns:emma="http://www.w3.org/2003/04/emma" version="1.0">
          <emma:interpretation id="{7740BC8C-90E1-4DA0-8E62-404997AD8B1C}" emma:medium="tactile" emma:mode="ink">
            <msink:context xmlns:msink="http://schemas.microsoft.com/ink/2010/main" type="paragraph" rotatedBoundingBox="6685,11636 8846,11423 8902,11993 6741,1220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5E33126-3160-45F6-912C-2AE84B02C46A}" emma:medium="tactile" emma:mode="ink">
              <msink:context xmlns:msink="http://schemas.microsoft.com/ink/2010/main" type="line" rotatedBoundingBox="6685,11636 8846,11423 8902,11993 6741,12206"/>
            </emma:interpretation>
          </emma:emma>
        </inkml:annotationXML>
        <inkml:traceGroup>
          <inkml:annotationXML>
            <emma:emma xmlns:emma="http://www.w3.org/2003/04/emma" version="1.0">
              <emma:interpretation id="{03FF17A1-CE5C-4E0B-86E6-F10CF284F04B}" emma:medium="tactile" emma:mode="ink">
                <msink:context xmlns:msink="http://schemas.microsoft.com/ink/2010/main" type="inkWord" rotatedBoundingBox="6690,11681 7189,11632 7240,12157 6741,12206"/>
              </emma:interpretation>
            </emma:emma>
          </inkml:annotationXML>
          <inkml:trace contextRef="#ctx0" brushRef="#br0">6 180 10 0,'4'5'132'15,"-4"-5"-7"-15,0 0-3 0,0 0-6 0,0 0-13 0,0 0 1 16,0 0-6-16,0 0-2 0,0 0-3 0,0 0-9 16,0 0 1-16,0 0-3 0,0 0 4 15,-11 6-5-15,11-6 0 0,0 0-1 0,0 0-2 0,0 0-1 16,0 0-3-16,0 0 1 0,0 0-2 0,0 0-2 16,0 0-1-16,0 0-1 0,0 0-4 0,0 0 0 15,0 0-7-15,0 0-7 0,0 0-3 0,0 0-9 16,0 0 0-16,0 0-4 0,0 0-7 0,11-20-4 15,-11 20 2-15,3-9-6 0,-3 9 0 0,4-11 0 16,0 6-3-16,-2 0-5 0,-2 5 1 0,5-11 0 0,0 5-3 16,-1-1 2-16,-1 4-3 0,-3 3 1 15,6-12-5-15,-4 8 1 0,-2 4-1 0,7-10-2 16,-4 7 0-16,-3 3-2 0,4-8 4 0,-4 8-4 0,5-6 2 16,-5 6 1-16,4-5-3 0,-4 5 2 15,4-4-2-15,-4 4 0 0,5-4-3 0,-5 4 1 16,0 0 1-16,0 0-1 0,0 0 0 0,9-4 0 0,-9 4-3 15,7-3 5-15,-7 3-1 0,0 0 2 0,9 0-5 16,-9 0 3-16,9-1-2 0,-9 1-1 0,0 0 4 16,9-1-1-16,-9 1-2 0,9 0 1 0,-9 0 3 15,0 0-2-15,14 2-4 0,-14-2 3 0,9 0 0 16,-9 0 1-16,8 3 0 0,-8-3 0 0,0 0-2 16,10 2 2-16,-10-2 0 0,9 3-4 0,-9-3 2 15,4 4 0-15,-4-4 3 0,2 5-3 0,-2-5 0 16,5 5 0-16,-5-5 3 0,7 4-1 0,-7-4 0 15,4 4-1-15,-4-4 3 0,5 4 0 0,-5-4-1 0,8 5 4 16,-8-5-1-16,8 5 0 0,-8-5 2 0,6 7 1 16,-1-4-1-16,-5-3-2 0,8 4 2 15,-2-2-1-15,-6-2-2 0,9 6 2 0,-3-4-5 0,-6-2 6 16,12 4 2-16,-8-1-1 0,-4-3 2 0,9 3-3 16,-1-2 1-16,-8-1 0 0,10 4-2 0,-5-2 3 15,-5-2-3-15,10 3 0 0,-5-2-4 0,-5-1 4 16,7 4-2-16,-7-4 0 0,0 0 6 0,9 1-1 15,-9-1-2-15,0 0 5 0,11 0-2 0,-11 0 2 16,0 0 3-16,0 0 2 0,12-1-4 0,-12 1 6 16,6-1-2-16,-6 1 0 0,0 0-1 0,12-5 0 15,-12 5-2-15,7-2 4 0,-3-3-6 0,2 2 0 16,-6 3-2-16,7-6-2 0,-2 1 1 0,0 2 0 16,-1-2 0-16,2-2 0 0,-3 3-2 0,-3 4 0 15,10-10-4-15,-6 5 4 0,0-2-3 0,0 2 3 16,-2 0-5-16,-2 5 2 0,5-12 0 0,-3 7 4 0,-2 5-2 15,6-10-2-15,-4 5 0 0,-2 5 1 0,2-9-2 16,-2 9 3-16,2-5-4 0,-2 5-1 0,0 0 0 16,4-8 2-16,-4 8-2 0,0 0 3 0,0 0-1 15,3-5-1-15,-3 5-3 0,0 0 1 0,0 0-2 16,0 0 0-16,0 0-11 0,0 0 1 0,2-7-12 16,-2 7-7-16,0 0-8 0,0 0-12 0,0 0-20 15,0 0-24-15,0 0-23 0,0 0-16 0,0 0-27 16,0 0-24-16,0 0-206 0,0 0-422 0,0 0 186 15</inkml:trace>
          <inkml:trace contextRef="#ctx0" brushRef="#br0" timeOffset="1255.97">96 569 51 0,'0'0'155'0,"0"0"-11"0,0 0-1 0,0 0-14 16,0 0-3-16,0 0-1 0,0 0-2 0,0 0-9 16,0 0-1-16,0 0-7 0,0 0-5 0,0 0-3 15,0 0-2-15,0 0-3 0,0 0-1 0,0 0-1 16,0 0 3-16,0 0-10 0,0 0-6 0,0 0-12 15,0 0-2-15,0 0-7 0,0 0-2 0,0 0-7 16,0 0-4-16,0 0-6 0,9-24-4 0,-5 20 1 16,-1-2-4-16,2 1-4 0,-3-2-2 0,2 2-5 15,-4 5 2-15,9-11-4 0,-5 5 0 0,1 1-3 16,-2-1 1-16,1 2-4 0,-4 4-2 0,8-9 2 16,-5 5 1-16,-3 4-3 0,7-8 2 0,-7 8-6 15,3-5 0-15,-3 5-2 0,6-3 2 0,-6 3-3 16,4-6-4-16,-4 6 1 0,5-4 4 0,-5 4-3 0,0 0 0 15,0 0-1-15,0 0-1 0,0 0 0 16,12 0 1-16,-12 0-2 0,0 0 1 0,0 0-2 16,8 5 6-16,-8-5-7 0,5 5 5 0,-5-5-2 15,4 3 1-15,-4-3-2 0,4 7 2 0,-4-7 0 0,6 6 3 16,-2-3-6-16,-4-3 7 0,6 6-2 0,-6-6-5 16,5 4 4-16,-1 0 1 0,-4-4 1 15,6 4-1-15,-2 0 0 0,2 1 2 0,-6-5-1 0,7 4 1 16,-7-4-2-16,7 4 8 0,-2 0-1 0,-5-4-6 15,6 3 3-15,-6-3 3 0,7 5-1 0,-7-5 3 16,8 2-2-16,-8-2-1 0,6 5-1 0,-6-5 0 16,9 2-1-16,-9-2-1 0,8 3 1 0,-8-3-1 15,10 0-1-15,-10 0 2 0,9 2 2 0,-9-2-1 16,8 0-2-16,-8 0 5 0,10 0-5 0,-10 0 2 16,9 0-1-16,-9 0 1 0,11 0 0 0,-11 0 0 15,9-2 2-15,-9 2 9 0,9-3 0 0,-9 3 4 16,9-4-1-16,-9 4 4 0,9-4 1 0,-9 4 2 15,7-6 1-15,-5 3-2 0,-2 3-6 0,6-8-1 16,-6 8 0-16,5-8-1 0,-3 5-1 0,-2 3 1 16,7-10-3-16,-4 5-1 0,-3 5 0 0,4-9 0 0,0 5-8 15,-4 4 4-15,5-8-1 0,-5 8-2 0,4-8-3 16,-1 4 1-16,-3 4 0 0,4-8-1 0,-4 8 3 16,1-9 1-16,-1 9-3 0,4-7 1 0,-4 7 0 15,4-6 5-15,-4 6-7 0,3-8 1 0,-3 8 1 16,0-7-1-16,0 7 2 0,0 0-2 0,2-7 0 15,-2 7 2-15,0 0-5 0,0 0 0 16,0 0 0-16,4-7 3 0,-4 7-1 0,0 0-1 0,0 0-2 16,5-5-2-16,-5 5 1 0,0 0 0 0,0 0-1 15,3-7-2-15,-3 7 2 0,0 0 0 0,0 0-1 16,0 0 2-16,0 0 0 0,0 0-8 0,0-7-6 16,0 7-12-16,0 0-7 0,0 0-10 0,0 0-15 15,0 0-16-15,0 0-19 0,0 0-18 0,0 0-20 16,0 0-25-16,0 0-27 0,0 0-25 0,0 0-219 15,0 0-461-15,0 0 205 0</inkml:trace>
        </inkml:traceGroup>
        <inkml:traceGroup>
          <inkml:annotationXML>
            <emma:emma xmlns:emma="http://www.w3.org/2003/04/emma" version="1.0">
              <emma:interpretation id="{1B5433D6-2A66-44C8-BCE7-E563DB7A3523}" emma:medium="tactile" emma:mode="ink">
                <msink:context xmlns:msink="http://schemas.microsoft.com/ink/2010/main" type="inkWord" rotatedBoundingBox="7813,11525 8846,11423 8901,11976 7867,12078"/>
              </emma:interpretation>
            </emma:emma>
          </inkml:annotationXML>
          <inkml:trace contextRef="#ctx0" brushRef="#br0" timeOffset="7818.25">1398-40 19 0,'0'0'149'0,"0"0"-5"0,0 0-7 16,0 0-9-16,0 0-4 0,0 0-5 0,0 0-7 15,0 0-9-15,0 0-5 0,4-5-4 0,-4 5-7 0,0 0-3 16,0 0-4-16,0 0-5 0,0 0-2 15,0 0-2-15,0 0-5 0,0 0-5 0,-4-13-3 16,4 13-7-16,0 0 2 0,0 0-7 0,-5-5-9 16,5 5 8-16,0 0-5 0,-7-5-4 0,7 5-2 15,-4-7-6-15,4 7 0 0,-4-4-5 0,4 4 0 16,0 0 2-16,-7-8-2 0,7 8-1 0,-5-5 6 16,5 5-6-16,-7-5 2 0,7 5-1 0,-4-4-1 0,4 4 0 15,-5-6 1-15,5 6 1 0,-8-5-2 0,8 5-2 16,-5-4-2-16,5 4-3 0,-9-2 2 0,9 2-3 15,-9-3 0-15,9 3-4 0,0 0 0 0,-12-4-4 16,12 4 1-16,-7 0 0 0,7 0-1 0,0 0 0 16,-13 1 2-16,13-1-2 0,-11 3 0 0,11-3 1 15,-11 3-3-15,7-2 2 0,-4 3 1 0,8-4 2 16,-11 6 3-16,7-3-3 0,-3 1 0 0,2 0 1 16,1 0-2-16,-1-1-4 0,0 2 7 0,5-5-1 15,-10 9 0-15,7-6 1 0,-2 2-1 0,5-5 1 16,-8 9 1-16,4-6-4 0,-1 2 0 0,5-5 2 15,-6 7-1-15,2-2-2 0,2 0 5 0,2-5-2 0,-6 10-2 16,4-4 2-16,2-6-4 0,-3 11 4 0,1-5-1 16,0 1 4-16,0-1 0 0,2-6-3 0,-4 12 4 15,3-5-2-15,-2-2-1 0,3-5 1 0,-2 14-4 16,2-9 1-16,0-5 1 0,-2 15-3 0,1-9 1 16,1-6-1-16,-1 16 2 0,0-8-3 15,2-3 2-15,-1-5 3 0,-1 16 0 0,1-11-2 0,0-5-2 16,0 14-3-16,1-7 6 0,0-1-2 0,-1-6 1 15,0 12-1-15,3-4 1 0,-3-2-5 0,0 1 3 16,2 0-1-16,-2-7 3 0,3 12-5 0,-1-5-1 16,1-1 0-16,-1 1-2 0,-2-7 4 0,2 9 1 15,0-3-3-15,2 1 1 0,-1 0-4 0,1-2 4 16,-4-5-1-16,6 8 4 0,-2-3-3 0,-4-5 0 16,7 7 0-16,-3-1 0 0,0-1 3 0,1-1 2 15,1 0-1-15,-6-4 6 0,9 9-1 0,-5-6-1 16,1 0 2-16,1 0-1 0,0 2-4 0,-1-2 2 0,-5-3-4 15,10 5-1-15,-5-4 3 0,-5-1-2 0,10 4 2 16,-4-1 0-16,-6-3-3 0,11 2 1 0,-6-2 0 16,3 3 4-16,-8-3-2 0,14 0 1 0,-7 2-4 15,-7-2-3-15,13-2 7 0,-6 2-6 0,5-1-3 16,-3 2 8-16,-9-1-5 0,18-5-1 0,-11 2 2 16,-1 2-3-16,3-2 3 0,-4 1 0 0,-5 2 0 15,13-4 0-15,-8 1-1 0,-5 3-4 0,9-4 0 16,-9 4 3-16,8-4 0 0,-8 4 1 0,5-3 0 15,-5 3-7-15,0 0-3 0,0 0-10 0,8-3-13 16,-8 3-7-16,0 0-19 0,0 0-18 0,0 0-16 16,0 0-10-16,0 0-20 0,0 0-16 0,0 0-14 15,0 0-23-15,0 0-16 0,0 0-35 0,0 0-156 0,-16-9-410 16,16 9 181-16</inkml:trace>
          <inkml:trace contextRef="#ctx0" brushRef="#br0" timeOffset="9016.39">1630 11 157 0,'0'0'187'0,"0"0"-9"0,0 0-13 15,0 0-22-15,0 0-1 0,0 0-14 0,0 0-13 16,0 0-13-16,0 0-7 0,0 0-6 0,0 0 1 15,0 0-3-15,0 0 2 0,0 0-3 0,0 0-5 16,2 28-7-16,0-22-2 0,2 0-7 0,-4-6-3 16,2 13-6-16,0-6-2 0,-1 2 0 0,0-1-4 15,1-3 2-15,0 4 2 0,1-1-2 0,-2-1 1 16,2 0-4-16,-1 0-3 0,2 0 0 0,-4 0-7 16,5-1-2-16,-4 0-1 0,2 0-1 0,-2 2-2 15,3-4-1-15,-1 1-3 0,0 2 2 0,-1 0-4 16,-2-7 1-16,6 8-1 0,-1-1-3 0,-1-2-5 15,-2 2 1-15,2-1-3 0,-4-6 0 0,6 8-2 0,-5-4-2 16,-1-4 3-16,7 7-2 0,-7-7-2 0,5 9-1 16,-5-9-3-16,2 5 1 0,-2-5-2 15,6 5 3-15,-6-5-5 0,0 0 0 0,1 5-3 16,-1-5 6-16,0 0-4 0,0 0 1 0,4 5-1 0,-4-5 4 16,0 0-4-16,0 0 4 0,0 0-2 0,0 0 4 15,0 0 2-15,0 0 5 0,0 0 5 0,0 0 12 16,0 0-2-16,0 0-1 0,0 0-3 0,0 0 2 15,0 0-8-15,0 0-4 0,0 0-2 0,0 0-3 16,2-24 4-16,-2 24-5 0,-2-11-5 0,2 11 5 16,-1-10-6-16,1 1 5 0,0 9-1 0,-1-14-3 15,2 7-3-15,-1-1-1 0,0 8-9 0,0-14 10 16,1 7-6-16,-1-3 3 0,0 10-5 0,2-16-1 16,2 8 1-16,-3-2-4 0,0 2-7 0,3-2 12 15,-2 3-3-15,0 0-2 0,0 1-5 0,-2 6-2 0,4-13-3 16,1 4 4-16,-5 3 0 0,5-4 1 15,-2 5-3-15,-3 5 4 0,6-11 1 0,-1 5-1 0,-1 0 1 16,0 0 7-16,-1 1-3 0,-3 5 0 0,8-7-2 16,-5 2 3-16,3 1 0 0,-6 4-1 0,9-8 1 15,-5 3-1-15,2 3 1 0,0-2 3 0,-1 1-1 16,-5 3-1-16,13-6 0 0,-7 4 3 0,0-2-1 16,1 1 3-16,0 0 0 0,1-1 0 0,-1 2-5 15,0-2 4-15,-7 4-2 0,14-4 3 0,-8 1-2 16,-6 3 1-16,11 0-3 0,-11 0 2 0,11 0 3 15,-11 0-7-15,10 0 1 0,-10 0 3 0,9 5 0 16,-2-4 0-16,-3 3-1 0,-4-4 1 0,8 6 1 16,-2-2 2-16,-2 0-5 0,0 1 6 0,-4-5-1 15,7 8 4-15,-3-5-3 0,-2 3 1 0,1-1 1 0,2-1 2 16,-5-4 2-16,6 11-2 0,-3-7 4 0,1 2 3 16,-2 0-1-16,1 0 4 0,-3-6 1 15,4 13 3-15,-3-6 2 0,0 0-2 0,0 2 5 0,1-1-5 16,-2 1 5-16,0-1 6 0,0 4-1 0,-2-2-1 15,2 2 3-15,-2-3 6 0,1 1 3 0,-2 0 1 16,0 2-3-16,2-1-5 0,0 0 2 0,-2-2-7 16,1 3 3-16,2-1-5 0,-2-2-2 0,2 0-3 15,0 1 6-15,2 0-1 0,0 0 3 0,1 2-2 0,-1-7 0 16,4 4-3-16,-3-5 0 0,4 2-9 0,-2 0 3 16,4-1-1-16,0-1 2 0,1 1-5 15,-1 0-2-15,3-2 3 0,-1-1-3 0,0 3-21 16,1-5-26-16,-1 3-24 0,1-2-38 0,-1 2-48 0,-4-1-67 15,2-2-73-15,-9 0-325 0,10-2-658 16,-10 2 292-16</inkml:trace>
        </inkml:traceGroup>
      </inkml:traceGroup>
    </inkml:traceGroup>
  </inkml:traceGroup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6:15:27.62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643AE61-3E70-43B0-B91D-F0B6919EFA43}" emma:medium="tactile" emma:mode="ink">
          <msink:context xmlns:msink="http://schemas.microsoft.com/ink/2010/main" type="writingRegion" rotatedBoundingBox="9912,12972 13079,12454 13212,13267 10045,13785"/>
        </emma:interpretation>
      </emma:emma>
    </inkml:annotationXML>
    <inkml:traceGroup>
      <inkml:annotationXML>
        <emma:emma xmlns:emma="http://www.w3.org/2003/04/emma" version="1.0">
          <emma:interpretation id="{3827AE20-7F75-4546-942F-CCDD94C064EE}" emma:medium="tactile" emma:mode="ink">
            <msink:context xmlns:msink="http://schemas.microsoft.com/ink/2010/main" type="paragraph" rotatedBoundingBox="9912,12972 13079,12454 13212,13267 10045,1378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7A79B0B-2D27-48FE-9B16-DFFB8F1C2A5C}" emma:medium="tactile" emma:mode="ink">
              <msink:context xmlns:msink="http://schemas.microsoft.com/ink/2010/main" type="line" rotatedBoundingBox="9912,12972 13079,12454 13212,13267 10045,13785"/>
            </emma:interpretation>
          </emma:emma>
        </inkml:annotationXML>
        <inkml:traceGroup>
          <inkml:annotationXML>
            <emma:emma xmlns:emma="http://www.w3.org/2003/04/emma" version="1.0">
              <emma:interpretation id="{8326EAD9-ADCE-48C1-8228-E212A84AB3F1}" emma:medium="tactile" emma:mode="ink">
                <msink:context xmlns:msink="http://schemas.microsoft.com/ink/2010/main" type="inkWord" rotatedBoundingBox="9912,12972 13079,12454 13212,13267 10045,13785"/>
              </emma:interpretation>
            </emma:emma>
          </inkml:annotationXML>
          <inkml:trace contextRef="#ctx0" brushRef="#br0">-1 167 147 0,'0'0'142'0,"0"0"-6"16,0 0-15-16,0 0-6 0,0 0-9 0,0 0-4 16,0 0-6-16,0 0 0 0,0 0-6 0,0 0 6 15,0 0-7-15,0 0 0 0,0 8-9 0,0-8-1 0,0 0-1 16,0 0-1-16,0 0-3 0,0 0 0 0,0 0-5 16,0 0-1-16,0 0-3 0,0 0-1 0,0 0-5 15,0 0-4-15,0 0-1 0,0 0 2 0,0 0-6 16,0 0-5-16,0 0 1 0,0 0-4 0,0 0-3 15,0 0 0-15,0 0-4 0,0 0-2 16,0 0 0-16,0 0-5 0,0 0-2 0,0 0-1 16,0 0-4-16,0 0-4 0,0 0 1 0,0 0-6 0,0 0 2 15,0 0-5-15,0 0 1 0,8-24-1 0,-8 24-1 16,4-4-3-16,-4 4 0 0,4-9 1 0,0 5-1 16,-4 4-1-16,3-7-1 0,-3 7-3 0,9-7 4 15,-6 4-2-15,1-2-2 0,0 0 1 0,-4 5 1 16,6-7-1-16,0 3 4 0,-2 0-5 0,-4 4 1 15,8-8-2-15,-4 4-1 0,-4 4 2 0,6-5 2 0,-6 5-2 16,9-6 3-16,-9 6-1 0,4-6-3 16,-4 6 0-16,4-5 7 0,-4 5-10 0,0 0 5 15,6-4-4-15,-6 4 4 0,0 0-3 0,7-2 2 16,-7 2-2-16,0 0 1 0,0 0-4 0,11 0 5 0,-11 0-4 16,0 0 2-16,10 0 5 0,-10 0-2 15,9 1-2-15,-9-1 1 0,8 1 0 0,-8-1 0 16,6 2-2-16,-6-2 2 0,0 0 0 0,13 2-3 0,-8-2 3 15,-5 0-1-15,9 2 1 0,-9-2-3 0,0 0 1 16,11 1 2-16,-11-1 0 0,8 2 0 0,-8-2-2 16,9 3 2-16,-9-3-1 0,9 3 2 0,-9-3 1 15,6 4-5-15,-6-4 2 0,9 2 2 0,-9-2-1 16,7 3 0-16,-1-1 0 0,-6-2-2 0,7 4 2 16,-7-4-1-16,11 5 1 0,-7-3 1 15,-4-2 0-15,11 4-1 0,-11-4 1 0,8 3-1 0,-4-1-2 16,-4-2 1-16,6 5 4 0,-6-5-1 0,9 2-1 15,-9-2-4-15,5 3 3 0,-5-3 2 0,5 4-2 16,-5-4 1-16,0 0-2 0,7 5 4 0,-7-5-2 16,4 5 0-16,-4-5 0 0,6 3-1 0,-6-3 0 15,5 7 3-15,-5-7-3 0,6 3 3 0,-6-3-1 16,7 4 0-16,-7-4 0 0,8 4 0 0,-8-4 1 16,7 3 4-16,-7-3-3 0,8 2-1 0,-3 2 6 15,-5-4-6-15,8 1 0 0,-8-1 5 0,8 3-1 16,-8-3-2-16,8 3 0 0,-8-3 1 0,0 0-1 15,11 2 0-15,-11-2-1 0,0 0 1 0,9 1 1 0,-9-1 1 16,9 0 0-16,-9 0-1 0,0 0 2 16,13-1 1-16,-13 1 1 0,8-2-1 0,-8 2 0 15,7-3-3-15,-7 3 5 0,9-3-3 0,-9 3 1 16,8-4 3-16,-8 4-6 0,9-4 1 0,-4 2-2 0,-5 2 1 16,8-7 2-16,-5 4-2 0,-3 3-1 0,9-8 3 15,-5 5-3-15,-4 3 2 0,10-8-2 0,-7 2-2 16,2 1 2-16,-1-2-1 0,1 1 1 0,0 1-4 15,-1-1 2-15,0 0 0 0,1-3 2 0,-3 4 3 16,2-1 1-16,-4 6 6 0,4-11 0 0,0 7 1 16,-4 4 6-16,4-11 3 0,-4 11 3 0,2-7-2 15,-2 7-1-15,2-7 0 0,-2 7-2 0,0 0-4 16,2-7-3-16,-2 7 2 0,0 0-4 0,0 0-2 16,0 0 4-16,0 0-8 0,0 0-7 0,1-8-4 15,-1 8-6-15,0 0-4 0,0 0-11 0,0 0-10 16,0 0-6-16,0 0-13 0,0 0-16 0,0 0-24 15,0 0-31-15,0 0-36 0,0 0-42 0,0 0-40 16,0 0-184-16,0 0-460 0,0 0 205 0</inkml:trace>
          <inkml:trace contextRef="#ctx0" brushRef="#br0" timeOffset="1515.34">62 462 88 0,'0'0'136'15,"0"0"-12"-15,0 0-7 0,0 0 2 0,0 0-9 16,0 0-7-16,0 0 2 0,0 0-3 0,0 0-11 15,0 0-4-15,0 0-4 0,0 0-6 0,0 0-9 16,0 0 0-16,0 0-6 0,0 0-4 0,0 0-8 16,0 0-1-16,0 0 1 0,0 0-4 0,0 0 2 15,0 0 0-15,0 0-1 0,0 0-1 0,0 0-7 16,0 0-1-16,0 0-4 0,0 0-7 0,0 0 1 16,0 0 0-16,23-3-1 0,-19 0-3 0,-4 3 4 15,7-5 1-15,-3 1-5 0,-4 4 2 0,9-9 0 16,-4 5-2-16,0 0-1 0,1-1-2 0,-1 2 1 0,-5 3-2 15,7-6-3-15,-7 6-1 0,8-6-1 0,-3 5-1 16,-5 1-2-16,10-4 1 0,-10 4-3 0,9-3-1 16,-9 3-1-16,9-2-1 0,-9 2-1 15,9-2 0-15,-9 2-1 0,8-2 1 0,-8 2-2 0,9-1 0 16,-9 1 5-16,0 0-7 0,11 1-2 0,-11-1 3 16,9-1 2-16,-9 1-3 0,9 3 1 0,-9-3-3 15,10-2 1-15,-10 2 2 0,8 2-3 0,-8-2-1 16,10 0 3-16,-10 0-3 0,9 0 3 0,-9 0 0 15,9 3-2-15,-9-3-2 0,8 1 2 0,-8-1 3 16,7 1 1-16,-7-1-5 0,8 2 3 0,-8-2 0 16,8 4 3-16,-8-4 0 0,9 1 3 0,-9-1 0 15,8 3 2-15,-8-3 3 0,9 0 0 0,-9 0 1 16,9 3 4-16,-9-3-1 0,12 1 1 0,-8 2-1 16,-4-3 2-16,9 3-4 0,-9-3 1 0,8 4-2 15,-8-4-3-15,8 3 0 0,-4-2 0 0,-4-1 1 16,8 3-4-16,-8-3 1 0,8 5-1 0,-2-2 0 15,-6-3-5-15,7 6 5 0,-3-3-2 0,-4-3 0 0,9 5 2 16,-5 0-3-16,0-2 2 0,0 3-2 0,-4-6 3 16,7 6-1-16,-3 1 0 0,-4-7-1 15,9 7 3-15,-5-4-1 0,0 1 2 0,-4-4-2 16,7 8 3-16,-3-5 4 0,-4-3-4 0,8 5-1 0,-8-5 7 16,9 5 0-16,-5-3 5 0,-4-2-2 0,10 2 3 15,-10-2-2-15,9 0 0 0,-9 0 1 0,11-2-4 16,-3-1 3-16,-1 0-3 0,2-1-1 15,2 0-3-15,-2-2 1 0,0-1 1 0,2 0-1 0,-1 3-1 16,1-3 2-16,0-1 5 0,-3 2-6 0,-1 0 2 16,3 2-3-16,-3-2-1 0,1 2-2 0,-3 0 1 15,2 0-5-15,-2-2 0 0,-5 6 3 0,9-5-3 16,-5 2-2-16,-4 3 2 0,8-3-2 0,-8 3-1 16,7-3 3-16,-7 3-4 0,6-4-1 0,-6 4 0 15,0 0-4-15,5-4-4 0,-5 4-3 0,0 0-2 0,0 0-7 16,0 0-9-16,4-5-9 0,-4 5-9 15,0 0-16-15,0 0-13 0,0 0-17 0,0 0-20 16,0 0-24-16,0 0-28 0,6-5-26 0,-6 5-36 16,0 0-176-16,0 0-433 0,0 0 192 0</inkml:trace>
          <inkml:trace contextRef="#ctx0" brushRef="#br0" timeOffset="5086.04">1340 44 2 0,'0'0'104'0,"0"0"-4"0,0 0-5 16,0 0-7-16,0 0 4 0,0 0-5 0,0 0-7 15,0 0-5-15,0 0-2 0,0 0-5 0,0 0 0 16,0 0 0-16,0 0-4 0,0 0 0 0,0 0-4 16,0 0-1-16,0 0-6 0,0 0-1 0,0 0 1 15,0 0-2-15,0 0 2 0,0 0-5 0,0 0 3 16,0 0-1-16,0 0 2 0,0 0-6 0,0 0 1 0,0 0-2 15,0 0 0-15,0 0-4 0,0 0-2 0,0 0-2 16,0 0-3-16,0 0-5 0,0 0 4 0,0 0-1 16,0 0-2-16,0 0 1 0,0 0-7 15,0 0-4-15,0 0 1 0,0 0-2 0,0 0 0 0,2-6-1 16,-2 6-4-16,0 0 2 0,0 0-4 0,0 0 2 16,0 0-6-16,0 0 4 0,0 0-3 0,0 0 2 15,0 0-2-15,0 0 0 0,0 0-2 0,0 0 1 16,0 0-5-16,0 0 5 0,0 0-5 0,0 0-2 15,0 0 5-15,0 0-5 0,0 0 1 0,0 0 0 16,0 0-2-16,0 0-1 0,0 0-1 0,0 0 0 16,0 0 1-16,0 0-1 0,0 0 0 0,0 0 2 15,0 0-2-15,0 0 3 0,0 0-2 0,0 0-1 16,0 0 1-16,0 0 0 0,0 0 0 0,0 0 1 16,0 0 1-16,0 0 0 0,0 0-2 0,0 0 1 0,0 0 4 15,0 0-3-15,0 0 0 0,0 0 0 16,0 0 2-16,0 0-3 0,0 0 2 0,0 0-1 15,0 0 4-15,0 0-2 0,0 0 2 0,0 0 4 0,0 0 2 16,0 0 0-16,0 0 0 0,0 0 5 16,0 0 5-16,-9 23-1 0,9-23-1 0,-2 5 1 15,2-5 0-15,-5 9 2 0,5-9 1 0,-4 8 3 0,1-3-2 16,3-5-3-16,-5 10 5 0,4-2 2 0,-2-2 0 16,1 1 0-16,-2 0 3 0,0 1-1 0,2 1-1 15,-1 1-5-15,0 0 2 0,1-1 2 0,1 3-7 16,-2-3-1-16,3 2 0 0,-1-1 0 0,1 0-1 15,0-3 6-15,1 3-9 0,0-3-1 0,-1-7-1 16,4 14 5-16,0-6-4 0,0-1 1 0,1 1 4 16,0-2-4-16,0-1 1 0,2 3 1 0,0-4-3 15,2 1 1-15,-1-2 1 0,2 2 5 0,1-1-9 16,0-3 3-16,3 2 0 0,-3 1-5 0,3-4 1 16,-2 2-1-16,3-1 2 0,-2 0 1 0,1-1-2 15,-1 0-4-15,-1 0 0 0,1 0-2 0,-1-1-1 16,-1 1 2-16,1-1-3 0,0-1 3 0,-3 2-3 15,3-1 1-15,-2-1 1 0,0 1 0 0,2-2-3 16,-5 1 4-16,0-1-4 0,5 0-1 0,-3 1-1 0,2-3 3 16,-1 1-2-16,-2-2 1 0,3 1 4 0,-1 0-4 15,0-2 1-15,0 0-1 0,1 0 2 16,-2 0-6-16,1-3 4 0,0 1-2 0,-1 1-1 16,0-2 2-16,1 1-4 0,-2 1 2 0,2-1 2 0,-3-1-3 15,0 3 0-15,2-4 1 0,-4 6 2 0,0-4 1 16,2 1-1-16,-3-1-1 0,2 0-2 15,-5-2 1-15,2 3-2 0,-1-2 3 0,0 2-2 0,-2-2 5 16,0 10-1-16,1-12-4 0,-2 2 4 0,-2 1-3 16,0 1-1-16,-2-1 0 0,2 1 2 0,-3-2 0 15,1 2-3-15,-1-2 4 0,-3 3-4 0,4-1 2 16,-4 0-6-16,1 2 3 0,-2-2 3 0,2 1-3 16,1 2 0-16,-3-1 3 0,-1 2-3 0,2 0 1 15,-1 1 0-15,0 0-2 0,-1 0 1 0,2 2 0 16,-2 1 0-16,11 0 3 0,-15 0 0 0,6 0 0 15,0 1-3-15,-1-1 1 0,2 2-1 0,-2-1 3 16,1 3 0-16,-1-2-3 0,0 2 1 0,2-1 1 16,-2 1-3-16,-2-1 2 0,3 2 2 0,0 0 0 15,-1 0 1-15,1 1-2 0,0-1 1 0,-2 5 1 16,2-3-1-16,1 1 1 0,-2 1-2 0,2 2 1 16,-1-2 2-16,1 1 1 0,-1 0 0 0,1-2 3 15,0 2 4-15,2-2-4 0,-2 3 6 0,2-1 0 16,0 1-7-16,-1-2-1 0,3-1 0 0,0 2 8 15,1-1-10-15,-1-1 1 0,0 1 0 0,0-1 4 16,2-1-5-16,0-1 3 0,0 2-2 0,2-8-3 0,-1 12 1 16,-1-7 1-16,2-5 3 0,0 12-4 0,2-4 4 15,-2-8 0-15,2 12 1 0,-1-5-3 0,3 0 3 16,-2-3-4-16,-2-4 2 0,8 8-2 0,-4-2 4 16,3-2-3-16,-1 0-1 0,-1-1-1 0,4 0 2 15,1-1 1-15,2 0 0 0,-3-2 0 0,2 3 2 16,2-2-4-16,0-1 7 0,1 0-4 0,0-3-1 15,1 2 1-15,3-1-2 0,-5 1-2 0,1-2-1 16,0 0-1-16,0 0 5 0,2-1-4 0,4-1 0 16,-8 1 2-16,2 0 1 0,1-3 0 0,1 1 0 15,-3 0 0-15,-2-1-2 0,1 0-1 0,-1-1-3 16,-1 1-4-16,1-3 3 0,0 2 3 0,-3-1-14 16,6-3-5-16,-4 1 1 0,-2 1 2 0,2 2 0 15,-2-2 3-15,3 0 5 0,-1-2-2 0,-3 4 0 16,-1-2 1-16,2-1-1 0,-3 3-1 0,0 0 1 15,1-1 5-15,1 2 3 0,-1-2-3 0,-1 2 1 16,-1 2 4-16,2-3-4 0,-2 2 1 0,2 0-1 16,-3 1 6-16,-3 5-4 0,7-10 4 0,-5 4-4 15,1 0-1-15,1 2 1 0,-4 4 4 0,3-10-3 0,2 5 0 16,-5 5 2-16,5-10 0 0,-2 6 1 0,-3 4 1 16,3-6 1-16,-3 6-4 0,5-8 5 15,-5 8-3-15,2-7 3 0,-2 7-3 0,3-6 1 0,-3 6-2 16,4-5 0-16,-4 5 0 0,0 0 5 0,5-8-5 15,-5 8 1-15,0 0 2 0,5-6 0 0,-5 6-1 16,2-6 4-16,-2 6-6 0,0 0 3 0,6-6 2 16,-6 6-3-16,0 0 3 0,5-6-3 0,-5 6 4 15,4-5 1-15,-4 5-1 0,0 0 1 0,4-4 3 16,-4 4 0-16,0 0-2 0,0 0 0 0,4-5 2 16,-4 5 3-16,0 0-2 0,0 0 4 0,0 0-2 15,0 0 1-15,0 0-1 0,0 0-5 0,0 0 0 16,0 0 2-16,0 0-6 0,0 0 1 0,0 0-2 15,0 0 0-15,0 0-1 0,0 0-1 0,0 0 0 16,0 0 3-16,0 0-4 0,-21 21-2 0,16-13 4 16,-4 1-3-16,4-1 2 0,-2 4 2 0,-1 1 1 15,0 1 6-15,-3 0-3 0,5 1 5 0,-3 1 0 16,-1 0 5-16,2 0 5 0,-2 1 1 0,5-1-1 0,0 0 0 16,0-1-1-16,1 2-1 0,0-2 1 15,3 2-1-15,1-5 0 0,1 2-3 0,1 1 0 16,1-4 3-16,2 4-2 0,-2-4-2 0,2 0 0 0,0 1 4 15,3-2-4-15,-3-3 2 0,0 4 2 0,3-2-6 16,-1-2 1-16,-2 0-1 0,2-1-2 16,-2-2 0-16,2 3-3 0,-2-3-1 0,1 2 7 0,-1-2-11 15,0-1 18-15,0-1-11 0,-5-2-7 0,10 5-7 16,-10-5-9-16,8 1-15 0,-8-1-18 0,6 3-20 16,-6-3-28-16,0 0-33 0,12-6-39 15,-12 6-42-15,7-7-55 0,-1 4-73 0,1-5-176 0,1 1-553 16,1-1 245-16</inkml:trace>
          <inkml:trace contextRef="#ctx0" brushRef="#br0" timeOffset="6537.21">2275-37 18 0,'0'0'194'0,"0"0"-14"0,0 0-11 0,0 0-10 0,0 0-17 16,0 0-8-16,0 0-1 0,0 0-5 16,0 0-5-16,0 0-5 0,0 0-4 0,0 0-4 15,0 0-4-15,2 23 2 0,-2-23-8 0,1 12-2 0,-1-3-3 16,1-4-3-16,0 3-3 0,1 1-7 0,0 0-3 15,1 2-2-15,-1-2-5 0,1 2 0 16,-1-2 1-16,1 4-8 0,-2-5-6 0,2 5-2 16,1-4-6-16,-3 2 2 0,5 0-2 0,-2-1-6 0,0 0-3 15,0-2 2-15,0 1 0 0,-1-2-5 0,1 3 0 16,1-1-2-16,-1-2-4 0,0 0 5 0,-1-2-8 16,0 3-1-16,0-3 1 0,1 0-9 0,-2 1-1 15,-2-6-1-15,4 11 0 0,-1-6-2 0,-3-5 0 16,5 8 0-16,-4-4-2 0,-1-4-3 0,4 7 3 15,-4-7-6-15,4 5 0 0,-4-5 1 0,0 0-1 16,2 6-1-16,-2-6-1 0,0 0-2 0,0 0 4 16,3 6 7-16,-3-6 12 0,0 0 9 0,0 0 2 15,0 0 1-15,0 0-7 0,0 0-1 0,0 0-5 16,0 0-1-16,0 0 5 0,0 0-17 0,0 0 9 16,1-23-10-16,-1 23 2 0,4-11-9 0,-3 6 2 15,0-2-9-15,2-4 2 0,-3 3-9 0,3-1-1 16,0-1 1-16,0 0 0 0,0 0-3 0,-1 0 5 0,1 1-4 15,-1 1 1-15,1-1 0 0,1-1 4 16,-2 0-1-16,1 4-2 0,1-3 0 0,-2 0 1 16,1-1-2-16,-2 2 9 0,2 0-12 0,-2 0 4 15,4 0-1-15,-3-1 3 0,2-1-2 0,-1 3-3 0,2-1-2 16,-1 1-1-16,-2 0 2 0,5 0-2 0,-2-1-1 16,-1 1 1-16,-1 1 3 0,3-2-1 15,2 0 2-15,-3 3-2 0,3-2 1 0,0-1 4 0,-1 2 0 16,0-2-1-16,-2 4-1 0,4-3 3 0,-3 4 1 15,-1-3-2-15,2 4 3 0,-1-2 0 0,1 1-1 16,-1-2 1-16,0 3-3 0,2-2 7 0,-1 2-6 16,-7 2 3-16,13-1-3 0,-6-2 4 0,-1 1-1 15,-6 2 3-15,13 0-5 0,-13 0 0 0,13 2 1 16,-4 1-3-16,-4-3 11 0,1 3-7 0,1 0-4 16,-1 0 3-16,-1 2 3 0,1-1-1 0,-2 1 2 15,3-2 3-15,-2 4-1 0,4 0 5 0,-2-1 3 16,-4 1 3-16,2-3-3 0,0 5 7 0,-1-3-5 15,-3 1 4-15,4 3 3 0,-2-3 2 0,-1 2 0 0,1 0 6 16,0 0 4-16,-3 3-3 0,0-2 4 16,0 0-5-16,0 0 7 0,0 2-3 0,-2 0 7 15,1 0 3-15,0-1 0 0,-2 0-6 0,-2 6 2 0,2-5-3 16,1 0-2-16,-1 0-1 0,1-2-2 0,-3 2-2 16,4-2-3-16,-1 0-2 0,2 0-3 15,2 0-1-15,-1 1-2 0,2-3 8 0,-1-1-8 0,0-2 0 16,2 2-6-16,0-2 1 0,1 0 2 0,0 0-2 15,3-1 0-15,-3-1-14 0,-5-3-13 0,13 2-14 16,-4-2-21-16,-2 0-18 0,-7 0-17 0,16-2-23 16,-7 0-35-16,-3-1-36 0,0 1-40 0,2-1-41 15,0-4-56-15,-4 2-228 0,3-3-591 0,-3 1 262 16</inkml:trace>
          <inkml:trace contextRef="#ctx0" brushRef="#br0" timeOffset="7882.75">2716-427 30 0,'0'0'178'0,"0"0"-9"0,0 0-10 0,0 0-10 16,0 0-6-16,0 0 0 0,0 0-8 15,0 0-9-15,0 0-7 0,0 0-11 0,-4-10-3 16,4 10-4-16,0 0-4 0,0 0-3 0,-3-8-7 0,3 8-3 16,0 0-5-16,0 0-6 0,0 0-5 0,0 0-6 15,2-12-6-15,-2 12-2 0,0 0-6 0,7-9-1 16,-7 9-8-16,8-6-5 0,-8 6-4 0,5-4 0 15,-5 4-3-15,8-7-3 0,-8 7-2 0,6-5-2 16,0 1 1-16,-6 4-3 0,12-5 1 0,-8 2 1 16,4-1 0-16,-2 2-1 0,0-2-1 0,-6 4-4 15,13-5 0-15,-7 1-2 0,1 2 0 0,0 0-3 16,2-1 2-16,-9 3-2 0,16-3 1 0,-10 0-2 16,1 0-2-16,-7 3 1 0,13-2 1 0,-6 0-4 15,-7 2 1-15,14 0-3 0,-14 0 1 0,10-3-1 16,-10 3 0-16,11 3 0 0,-5-1-2 0,-6-2 3 15,10 1-3-15,-10-1 2 0,9 4 0 0,-3-1-3 16,-1-1 1-16,0 2 3 0,-5-4 0 0,9 5 5 16,-5-1-2-16,0 2-1 0,-4-6 4 0,5 8-1 15,-1-3 3-15,-3 0 2 0,-1-5 4 0,1 11 2 0,-1-4 1 16,2 2 1-16,-2-9 2 0,0 14 4 16,0-7-1-16,-3 3 2 0,2-4-2 0,1-6-1 15,-4 17 1-15,0-7-2 0,0-1-1 0,2-2 3 16,-3 2-1-16,0 3 1 0,-1-5-1 0,3 3 0 0,-4-1-1 15,0 1 0-15,3 0-5 0,-3 0 7 0,2 0-6 16,-4-1-2-16,4-1-1 0,-1 2-2 0,-3-1-3 16,0-2-2-16,1 3 4 0,1-3-3 0,-3 3 0 15,2-2 0-15,1 1 0 0,0-1-3 0,-3-1-1 16,3 0 5-16,-1 0-2 0,3-1-7 0,-3 1 9 16,1-3-4-16,2-1-4 0,0 2 1 0,0 1 1 15,5-6 0-15,-8 7 5 0,3-3-5 0,5-4 5 16,-8 4-1-16,8-4-1 0,-4 7 5 0,4-7 1 15,-8 3 5-15,8-3-4 0,-5 5 2 0,5-5-2 16,0 0-2-16,-7 2 3 0,7-2-3 0,0 0 6 16,0 0-6-16,0 0 1 0,-10 3-2 0,10-3 3 15,0 0-3-15,0 0-2 0,0 0-1 0,0 0 2 0,0 0 8 16,0 0 0-16,0 0-8 0,0 0-2 0,0 0 2 16,0 0-4-16,0 0-4 0,0 0 1 15,0 0 0-15,26-10 1 0,-19 8-1 0,3 0 1 0,-1-1 5 16,4 0-13-16,-3-1 4 0,3 1 1 0,-2 1 1 15,7-3-2-15,0 2-1 0,0 1 4 0,0-3 3 16,0 3-6-16,1-1 0 0,-1 1-1 0,-1 0 2 16,2 2-3-16,-2-1 3 0,0-1 5 0,1 1-10 15,-5 1 8-15,2 0-1 0,-2-1-1 0,-1 1-3 16,1-2 0-16,-1 2 1 0,-1 2 0 0,-1-2-3 16,-2 0-1-16,0 1 3 0,-8-1 3 0,14 1 0 15,-9 1-6-15,-5-2 3 0,10 1 1 0,-10-1-11 16,10 0-11-16,-10 0-17 0,5 2-18 0,-5-2-17 15,0 0-19-15,0 0-28 0,0 0-33 0,0 0-45 16,0 0-61-16,6 5-70 0,-6-5-174 0,0 0-545 16,0 0 241-16</inkml:trace>
        </inkml:traceGroup>
      </inkml:traceGroup>
    </inkml:traceGroup>
  </inkml:traceGroup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5:18.79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-3 27 37,'0'0'314,"-6"-2"-4,6 2-9,0 0-8,0 0-12,0 0-20,-4-4 5,4 4-26,0 0-8,9-6-15,-9 6-13,12-5-10,-5 2-6,-1 0-10,8 3-3,-5 0 2,4-3 5,5 3 0,2-1-3,-2-1-7,9 5-11,7 0-9,1-3-10,13 0-7,4 2-1,5-1-11,4 1-6,27 1-9,-27 1-8,33 6-8,0-8-5,0 4-9,-6 1-8,7-1 21,1-1-2,-4 1-19,-1-2 1,-29 2-10,29-4 1,-3 4-12,-23-3-12,-4-1 7,26 6-9,-30-6-5,-1 2-9,-3-4 3,-1 3 2,-3 3-2,-11-6-8,-3 3 5,3-3-7,-7 0 1,3 5-2,-1-3-16,0 0 16,-3 0-3,-1 3-3,0-2 1,-2 0 1,1-1-15,-8 2 9,0 2 3,7-5-4,-7 5-4,0-3-17,-1-1-25,1 1-16,-1-2-11,-1 4-17,-8-4-17,4 2-22,-5-3-23,4-3-41,-1 3-38,-6 0-42,1-1-53,-7 1-70,6-1-75,-6 1-273,-1-8-801,1 8 356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5:21.04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310 53 31,'0'7'241,"0"-7"-7,0 0-8,0 0-10,0 0-9,2 3-4,-2-3-10,0 0-6,0 0-8,4 3-3,-4-3-6,0 0-2,0 0 2,0 0-9,0 0 3,0 0-4,0 0 1,0 0-3,-4-15-4,4 15-2,-4-9-9,2 7-10,-1-2-11,-2-2-7,0 1-3,-1-1-14,0 1-5,-3 2-12,-1-3-7,-2 4-3,-1-1-9,-3 2-5,-1 1-6,-1 0-7,2 4-27,-3 1-1,2 0-2,2 1 0,-2 0-2,1 1-2,4 0-3,-4 1 2,7 5-3,-7-4-1,8 5-3,1-3 7,-1 5-11,2 1 8,3 0-5,1 0 4,1-1 2,4-2 7,0 8-5,3-3 3,0 1-4,-1-3-1,4-2 3,0 2 3,2 2-2,-3-7 6,0-2-9,2 1 0,0-1 1,-1-2-1,1 0-4,4 1 2,1-3-3,-1 0-3,1-2-6,-2 0-49,5-7-51,-2 2-58,1 1-57,1-5-69,9-4-67,-8 3-319,-2-4-732,4-1 324</inkml:trace>
  <inkml:trace contextRef="#ctx0" brushRef="#br0" timeOffset="396.32">495 269 157,'0'0'149,"3"-5"-5,-3 5 11,0 0 8,0 0 12,6 0 8,-6 0 7,0 0 8,7-2 1,-4-1 8,-3 3 9,8-3 6,-3-1-4,-1 3 0,0-6-11,1 0-5,-2 0 1,3-1-9,-3-3-11,4 1-5,-1-2-9,-2 4 2,-3 0-4,2 1-1,-3-1 5,1 2-3,-1-2-8,4 4-5,-4-3-11,0 7-7,0-6-19,0 2-10,0 4-14,0 0-9,0-6-11,0 6-9,0 0-9,0 0-8,0 0-6,0 0-5,0 0-3,-4 29-4,4-14-1,0 7-3,-4 0-1,4-1-3,-1 4-5,1-2 1,0 2-3,0-2 2,1 2-3,-1-3-3,0 1-1,-1-2 6,1-1-7,1 2-1,-1-7-2,0 3 3,0-2-5,4 2 2,-4-2-1,0-5 1,4 3-8,-4-3-25,3-3-32,-3-1-33,1 0-40,1-1-32,-2-3-36,2 2-19,-2-5-24,-2 8-35,-1-5-39,3-3-44,-11 2-27,6 1-305,-5-3-749,-2 3 333</inkml:trace>
  <inkml:trace contextRef="#ctx0" brushRef="#br0" timeOffset="570.54">408 674 171,'-11'1'62,"4"3"20,-1 1 32,4-4 14,0 0 14,4-1 8,-5 2 9,5-2 8,0 0 21,0 0 17,0 0 16,13 5 3,-5-5-1,1 0-1,4-3-8,0 3-13,1-2-16,2 0-17,3 1-11,1-3-18,-1 2-12,3 1-12,-2-2-2,3-3-24,1 2-7,-3 2-14,-1-2-18,1-1-63,-1 4-55,-2-1-63,-2-1-80,1-1-78,-8 4-287,3 0-624,-3 0 276</inkml:trace>
  <inkml:trace contextRef="#ctx0" brushRef="#br0" timeOffset="1238.05">308 1741 171,'0'0'306,"0"0"-10,0 0-8,-5-8-8,5 3-6,-3-1-10,1 2 5,-3 1-14,0-1-5,2-2-9,-2 1-9,-2-1-5,1-3-16,-2 4-12,0-2-12,0 0-11,-2 4-13,-2-2-12,-1 0-33,1 3-3,0-1-7,-9 3-5,6 4-2,-2-2-2,-2 4-5,2 0-7,2 3 2,-1 2-3,1 3-4,-2 2-6,1-2 1,4 5-2,1-4-5,-1 4-6,6-3-2,-1 1-7,3 4-5,-1-5-2,4 5-4,1-6 2,1 4-9,-1-2-1,5-4-5,-1 4-5,3-5-2,-2 2 4,3-5-7,1 3-2,1-4-2,2-2 0,2 1-2,2-3-5,1 0-18,3-5-43,-1-2-53,10-2-68,-3-2-65,3-4-55,-4 1-58,2-1-52,1-3-51,1-1-281,-1 2-795,-3-1 352</inkml:trace>
  <inkml:trace contextRef="#ctx0" brushRef="#br0" timeOffset="1614.08">551 1905 227,'-6'0'338,"6"0"-3,0 0-5,-8 0-1,8 0-11,-6-3-7,6 3-6,0-6-26,0 6-27,0 0-27,4-10-18,0 6-24,4-3-15,1 2-9,3-1-18,-1 1-14,5 1-14,2-2-6,-6 4-15,1 2-9,0-3-5,-3 3-9,3 0-5,-6 0-14,-2 3 17,-2-1 0,0 2 11,0 5 17,-4 0 19,-4 4 9,-2 5 8,-5 0 8,-1 2 1,-6 1 5,-1 3 8,2 0-12,-4-3-7,1 1-2,4 0-15,4-3 6,3-5-20,1 0-17,1-3-5,3 1-5,4-4-7,-1-2 2,2 4-17,3-4-4,2 0 1,6-1 0,5 4-7,2-7-9,10 1 4,1-1-8,0-4-3,1 2-7,3-4-2,0 1 0,-3-3-4,0 4-15,-1-2-35,-3-2-30,-3 4-44,-4-2-38,-6 2-47,6-2-60,-3-1-67,-4 1-64,-4 2-75,3 0-71,-8-2-342,2 2-944,-1-4 419</inkml:trace>
  <inkml:trace contextRef="#ctx0" brushRef="#br0" timeOffset="2620.33">151 3392 241,'0'0'304,"-3"-7"4,1 3 4,-1-2-5,1 4 14,-1-3-7,-1-1-1,1-1 0,-1 4-3,2-1-14,-4-1-13,-1 3-16,1-6-13,0 5-19,1 0-19,-4 0-18,3-3-19,-7 5-21,4-1-14,-2-1-14,-3 6-12,-1 3-14,0 0-11,-3 0-9,0 9-27,1-3-5,-5 7 3,1-1-12,2 4 7,3 2-5,3-6-1,-2 9-3,4-7-3,3 0-2,-1 4-4,4-3-2,3-2-4,0 1-1,2-5-1,2 2 1,1-1 0,4-3-5,1-1 3,5 3-3,2-2 3,2-4-10,4-3-3,-3 0 1,8 0-4,4-6-13,-2 0-52,2-6-54,3-1-67,-2-6-65,1 0-62,-2 3-66,4-5-57,-5 2-41,2 2-264,-4-2-795,1 1 352</inkml:trace>
  <inkml:trace contextRef="#ctx0" brushRef="#br0" timeOffset="3067.79">411 3584 162,'0'0'215,"0"0"-13,0 0-4,0 0-10,0 0-16,0 0-11,0 0 9,7-5 12,-7 5 3,8-1 4,-3-2-4,2 1 5,0-2-4,3 0 10,2 3-1,-1-3 3,3 2-5,-2-2-12,6 2-14,0-3-13,-1 2-13,4 1-12,-6 1-12,-1-1-12,-1 1-11,-2 1-7,-3 0-12,-1 1-4,-1 1 5,-1-1-2,-2 5 5,-2 4 4,-2-3 10,-2 7 9,-2-1 3,-3 3 4,-1 3 2,-3-2 2,-2 1-11,-2-1-5,2 1-11,-1-5-8,0 3-6,3-4-5,2-1-11,1-2 1,2 1-11,2-4-9,3-4 1,-2 4-7,4 1-4,-2-1-1,2-6-3,4 7-1,2-2-4,-1-2-1,4 0 0,0 1-3,3-2 2,-3 1-3,3-1-1,-2 0-3,2 4 0,-3-4-1,0 4-1,-4-2-3,0 1 5,1 2 0,-3 6-1,-2-5 5,-1 6 7,-3 0 5,-2 2 11,-3 5 5,-5-3 4,4 1 3,-7-1 10,1 7 4,0-7-1,2-1-9,-6-2 2,6-2-6,0-2-5,-1-5-3,-1 5-3,5-8-6,0 0-2,-1-1-6,1-1-4,4-4-7,-1 1-21,3-2-46,-1-2-56,-1-2-56,3 1-83,0 0-68,-1 2-60,-1 2-76,5 3-71,0-5-342,0 5-939,0 0 417</inkml:trace>
  <inkml:trace contextRef="#ctx0" brushRef="#br0" timeOffset="3630.29">223 5239 221,'2'-9'274,"0"2"0,0-2 2,-1-2-1,2 1-2,-2-3 1,0 5 1,1-1 6,-2-4-8,-2 4 4,1 1-10,1 1-2,-1 0-11,-3 1-22,-1 0-16,0 3-22,-2 0-17,-3 3-21,-1 1-12,-3 5-23,-3 3-7,0 3-7,-7 9 8,-2-2-7,-1 8-1,2-2-1,-2 6 5,1-1 7,-6 13-6,9-7 1,1 0 4,1-1 9,5 2-6,3-4-3,6 4 5,-1-4-9,6-8 2,3 5-9,4-8-3,4-1-14,4-1-4,0-3-3,9 0-13,4 0-3,0-8-5,3 1-6,-1-5-7,3-2 1,-4 0-11,2-1-1,1 2 2,-3-7-14,-5 0-5,4-1-36,-5 2-39,0-1-43,-2 1-60,0-6-64,1 2-69,-2 1-63,-3-1-61,-1 3-67,3-5-58,-7 3-341,5-3-953,0 0 422</inkml:trace>
  <inkml:trace contextRef="#ctx0" brushRef="#br0" timeOffset="3992.25">688 5486 268,'0'0'312,"-2"-5"6,2 5 5,0 0 8,0-6 9,0 6-3,0 0-10,0 0-17,-3-6-18,3 6-16,0 0-12,0 0-10,0 0-4,-9 15-6,5-9-10,1 0-7,-1 6-10,-2-2-8,1 2-7,0 2-9,0 2-5,-1 3-8,0 1-7,1-5-5,0 4-5,-1 0-16,2 3-10,1-10-4,0 9-12,2-3-12,0-2-8,-1-2-10,2-1-1,0 2-14,3-2 3,1-1-12,-1 0-7,3-3 9,-1-1-21,4-4 3,0 3-3,3-4-10,0-2 0,2-1-11,1-1-1,5-6-3,-1 4-11,-4-3-12,5 0 0,-2-2 0,-2-2 0,1 4-37,0-5-31,-3 4-25,3-3-25,-2-2-31,-3 8-24,0-3-44,0-1-46,4 2-43,-6-2-38,1 0-48,-1 1-47,2-3-41,-4 5-372,1-1-923,-1-2 408</inkml:trace>
  <inkml:trace contextRef="#ctx0" brushRef="#br0" timeOffset="4286.03">980 5490 227,'-7'-3'237,"7"3"3,-7-2 10,7 2 3,-8-1-2,8 1-3,-5 0-10,5 0 8,0 0 12,0 0 8,-5 6 17,1-4 6,0 5 3,2 0-4,-1 1-8,0 5-12,-2-1-10,0 6-11,-3 4-8,0-2-8,2 2-12,-2 0-12,0 11-15,-2-2-21,1 0-11,0-1-18,0 4-11,0-5-21,4-6-7,-5 8-21,1-1 7,0 1-13,0 1-8,4-9-14,0-2-1,1 3-24,-2-1-33,-1-2-45,3 3-51,-1-3-65,-2-2-80,2 0-87,1 1-99,0-5-104,2-2-368,-1 0-978,-3-2 434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5:32.17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66 466 66,'0'0'207,"0"0"-3,0 0-2,0 0-9,-3-11-1,3 11-9,0 0-6,0 0 0,3-6-7,-3 6 1,0 0 0,-3-8-2,3 8-3,0 0-4,0-5 0,0 5-2,0 0 1,0 0-11,3-3-2,-3 3-1,0 0-6,0-11-8,3 8 4,-2-2-9,4 3-6,-2-8-6,-2 5-5,4-5-9,2-1-7,-1 1-9,2-4-2,-2 1-9,2-3-6,0-2-4,4-1-5,-1-1-7,-1-2-2,0 1-8,-2 1 0,1-1-2,-2-2-5,3 1-3,-3-3 3,1 2 14,-4 9 6,0-4 10,0 6 11,-3 0 4,2 2 1,-2-1 4,0 7-5,-1-6-8,2 8-8,-2 2-6,-2-6-11,2 6-3,0 0-8,0 0 0,-2 18-8,-1-8-1,2 5-3,-3 7 3,3 1-6,0-2-4,-1 4-2,1-2-1,2 10-1,-1-4-4,0 3 2,0-6 0,2 6 1,-1 0-3,2 0 0,-1-8-3,2 7 1,0-8 0,-2 6-3,2-7 7,0 2-8,1-2 3,0-1-2,-2-3-2,2 4 2,-1-7 1,-1 6 0,-1-8-2,2 1 1,0-2 0,0-3-1,-4 1-2,4-6 0,0 4 3,-4-1 0,0-3-6,0 1 5,2-2-6,1 2 5,-3-5 0,2 5 0,-2-1-3,0-4-3,0 0-14,0 0-15,-7 8-15,7-8-9,-12 0-1,3 3-7,1-1-1,-7-2-2,-5 2 2,3-1 3,-5 2 6,3-1 7,-2 0 2,-1 1 6,4-3 6,-3 1 1,4-1 2,0 1 7,4-1 3,2-1 4,3 1 6,0-1 10,2-2 15,3 2 11,3 1 5,-9-3 5,9 3-10,0-4-2,0 4-1,6-7 1,1 6 3,4-1 2,5-2 5,2 1 1,2-1 1,7 1-5,-1-2 0,0 3-3,1 2-4,0-1 0,-2 2-2,4-2-3,-5 2-2,5 1 3,-10-2-10,-1 5-1,0-5-7,0 1-34,-3-1-46,2 2-51,0-1-62,0 0-70,-6 1-65,1-2-71,1 0-65,1 2-282,-5-2-808,2-2 357</inkml:trace>
  <inkml:trace contextRef="#ctx0" brushRef="#br0" timeOffset="2912.21">91 2053 33,'0'0'164,"0"0"-10,0 0-1,-3-6-5,3 6-3,0 0-8,0 0 1,0 0-11,0 0 2,0 0-4,0 0 4,4-6-2,-4 6-2,0 0-3,0 0-7,0 0-4,0 0-8,0 0-3,0 0-10,0 0-2,0 0-8,0 0-1,0 0-4,0 0 0,0 0 3,0 0 1,0 0 1,0 0 1,-4 12 3,2-6 4,2 1-1,-2-1 0,2 1 2,-1 2 10,0 1 1,-2 3-9,2-1 8,0 0 2,-1 2-15,-4-2 7,3 1-6,0 1-10,2-2 4,-1-2-3,0 0-16,0 1 6,0-5-10,-1 1 0,1 1-5,2-2-3,-1 0-10,1 0 5,0 1-9,0-7 1,-4 4-1,4-4-1,0 7 3,0-7 7,0 0 10,0 0 14,0 0-3,0 0-5,0 0-1,0 0-5,5-13-5,-5 2-6,5 3-3,-5-7-4,4-2-7,0-2-3,3 0-4,1-5 0,-2 2-3,7-11-4,0 2-2,1 0-1,2 1 1,-2 4-5,3 0-2,-3 8 3,-1 1-4,-1-3 2,-1 5-2,1 0-6,-3 5 3,2 0-1,-2 2 2,-2-1-2,0 3 1,2 0 2,-4-1-5,2 6-1,2-1 1,-4 2 1,-5 0-3,13 3 5,-9 2-4,1 2-1,3-1 1,-3 4-1,-1 2 1,4 4 4,-2-5-2,-2 11-2,-1 0 1,0-1 1,-2 2-1,1 8 2,-2-7-1,-2-1 3,1 2 4,-2-2 2,0 2 2,-1-1 1,2-3 2,-1 2-8,-1-2 5,-1 0 0,1-3-5,3-5 3,-2 0-3,1 4 0,0-4 2,-3-3-3,4-2-1,1 2-1,-4-4-5,4 0-21,0-1-32,-1-1-34,2 2-47,-1-6-24,4 5-37,-4-5-28,6 1-25,-6-1-47,8-3-43,1-4-26,-2 1-29,-1 0-221,5-4-666,-1 2 295</inkml:trace>
  <inkml:trace contextRef="#ctx0" brushRef="#br0" timeOffset="3530.18">833 1905 206,'-3'-3'278,"3"3"3,0 0-1,-5-5-10,5 5-8,0 0-19,0 0-19,0 0-13,-6 9-2,2-3 8,3 0 2,1 2 0,-2 2 6,2 3-10,0 0 4,-1 2-3,0-1-2,-1 0-7,1 2-7,1 1-16,-3-2-8,2 5-7,0-3-9,2 2-8,-2-3-15,1 0-13,-2 2-7,2 0-14,0-2-10,-1 1-7,0 3-12,1-7-6,0 2-5,-1-1-4,1 1-1,0-3-15,0 1-3,0-1-6,1-3-3,-1-1-1,-1 0-9,1 0-25,0-2-26,1 1-37,0-1-45,-1-4-42,0-2-18,3 4-44,-3-4-40,5 2-35,-5-2-45,5-6-54,2 1-26,-1-5-284,4 2-756,-2-5 335</inkml:trace>
  <inkml:trace contextRef="#ctx0" brushRef="#br0" timeOffset="3819.54">1105 1949 55,'2'-5'254,"3"0"0,-4 1 4,2 2-2,-3 2-10,4-4-15,-4 4-17,0 0-19,0 0-19,0 0-15,0 0-3,8 10 8,-6-4 8,-2 4 7,3 1 10,-1 0-2,1 5 8,-2-1 0,2 4 18,-2 3-4,-1-2-6,0-3-12,0 1-14,0 0-13,4 1-10,-6-1-11,2-4-14,2 2-12,-2 5-11,0-7-8,0 0-11,0 2-14,1-4-2,-1 3-8,0-5-9,3 2-3,-3-3-6,0-1-8,0 0-28,0-1-40,0 0-51,0-3-47,0 1-51,4-1-44,-4-4-36,0 6-65,0-6-74,0 0-366,0 0-826,-4-22 365</inkml:trace>
  <inkml:trace contextRef="#ctx0" brushRef="#br0" timeOffset="3206.8">568 2162 58,'3'-2'231,"-1"-3"15,2 2 7,0 0 9,-4 3-2,6-5 1,-3 2-12,-3 3-5,6-3-11,-1 2-14,-5 1 3,9 0 3,-3 0-4,-6 0-6,12 3 1,-3 1-4,1-2-13,1 1-12,0 0-11,3-3-16,-3 4-9,7-1-17,-2-2-7,5-1-9,-3 1-13,3-1-9,-1-1-8,1 0-5,-5-2-10,3 3-10,-1-1-5,-5-2-5,1 0-7,-2 1-2,0-1-8,-2 3-3,-2 0-3,0-3-4,-2 0-10,0 0-22,-2 2-33,1-3-45,-1 2-45,0-2-48,-4 4-41,3-7-38,-2 3-50,-1 4-52,0-10-35,-1 5-268,-2-2-716,-1 4 318</inkml:trace>
  <inkml:trace contextRef="#ctx0" brushRef="#br0" timeOffset="4716.7">-265 1708 219,'-5'-1'222,"5"1"5,-8-1-3,8 1-3,-6-3-5,6 3-12,0 0-6,-12 4-6,8-2-16,-1 1-14,0 2-5,2-1-11,-1 0-10,0 5-15,0 1-5,-3 2-9,1 2-5,0 2-2,-2 7-6,1 8 3,-3 0-8,1 4-2,-2 0 5,3 2-16,0 5-8,-1-3-8,2 5-2,-2-1 1,5-1-12,-2 2-5,5-1-5,-1 0 0,1-4-5,5-2 2,-1-1-8,0-3-12,5-3-49,-3-5-25,1-2-52,-1 1-61,1-1-76,5-3-66,-2-4-244,-1-3-605,1-2 268</inkml:trace>
  <inkml:trace contextRef="#ctx0" brushRef="#br0" timeOffset="4148.86">1390 1529 219,'0'-2'259,"1"0"3,4-3-27,-5 5-18,0 0-7,0 0 5,6 9 17,0 6-1,0-5-3,4 8-4,1 2 0,2 6-7,4 1-7,1-2-15,-5 6-11,0-1-4,4 6-1,-4 6-14,-4-3-6,4-4-16,-3 6-2,-7-3-3,1 2-11,-1 0-8,-5-2-9,1 4-9,-3-3-10,-2 2-7,-1-5-10,-2 3-8,1-8-6,-4 3-6,0 1-1,-1-3-9,2-11-10,-2 5-34,-4 4-42,3-12-59,1 1-80,-2-3-74,-2-3-93,4 1-90,-4-6-283,4-4-779,0-1 345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5:39.09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230 3406 109,'0'0'190,"0"0"3,0 0-8,0 0-3,0 0-3,-3-6-6,3 6-4,0 0-5,0 0-7,0-5-6,0 5-8,0 0-8,0 0-7,-2-5-7,2 5-5,0 0-15,0 0-8,0 0-9,0 0-6,0 0-5,0 0 1,-2 13 7,-1-6-3,0 0 2,3 3 2,-3 2-3,0 1 4,0-3-1,0 9 7,-1-7-6,0 3-3,0 1 5,2 1 1,-3 2-4,3-5-3,-3 1 1,4-1-11,-2 5-1,-1-5-9,2-4-1,-1-1 2,2-3-8,1 5-5,-2-6 1,1 3-3,-1-1-3,1-2 0,0-2-5,1-3 11,-1 8-2,1-8 12,-1 5 0,1-5 8,0 0-1,0 0-1,0 0-10,0 0 1,0 0-11,3-21-5,-2 11-4,4-1-2,-4-5-4,3 0-3,2-2-5,0-3-2,0-1 2,2 0-8,-2 1 1,3-4-3,0 4-2,1 0-4,1 1 1,2 3 1,0-3-1,4-3-3,2 2 1,-3 3-5,6-1 4,1-2-2,-7 9 1,9-9-1,-8 8-2,0 4 2,1-2 2,-4 2-1,3 0-2,-3 1 0,-5 5 2,2-3-7,-1 0 6,-3 4 1,-1 2 2,-1-1-6,3 4-1,-2 1 3,-2 1-3,1 6 2,-1-1 0,2 6-1,-3-4 3,0 6-1,1 7 2,-3-3-3,1-1 4,0 0-2,1-2-1,-3 2 2,2-1 4,-2-6-1,0 7 3,0 0 3,0-5 2,0-1 9,0 1-2,0-2 6,0-1-6,0 2 0,0-4 1,0 1-3,2-4 1,-2 0-4,0 2 2,0-3-2,0 1-4,1-4 2,-1 2 0,3 0 1,-1-3 1,2 1 3,-1-2-1,6 1-1,-1-2-2,3 0 2,3-2-4,-2 0-5,5-4 10,1 1-8,-5 1-2,7 1 2,-2-4-3,-3 4-11,5-4-28,-9 3-28,1 0-34,-1 0-43,-3 1-47,2-1-42,-5 3-47,1-1-53,-1 0-59,-5 1-359,8 0-805,-8 0 357</inkml:trace>
  <inkml:trace contextRef="#ctx0" brushRef="#br0" timeOffset="2425.56">-78 5744 133,'0'0'138,"0"0"-11,0 0 2,0 0 3,0 0-3,0 0 2,0 0-10,0 0-10,0 0 4,0 0 0,0 0-8,0 0-10,0 0-4,0 0-9,0 0-2,0 0-3,0 0-2,0 0 4,0 0 6,0 0 1,-5 2 0,5-2 3,-3 4 3,3-4-2,0 7 2,0-7-5,0 0 3,-3 5 2,3-5 1,0 0-7,-2 3 3,2-3 9,0 0-1,0 5 6,0-5 10,0 0 5,0 0 2,0 0 7,0 0-4,0 0 3,0 0-9,0 0-8,2-20-5,1 11-9,-3 1-11,0 0-7,3-7-8,-3 1-5,5-2-6,-3 0-4,1-6-7,0 1-2,-1-1-8,1 0-5,0-1-4,1-1-2,-2 1 1,1 2-6,-3-3-5,1 6-1,-1 3 1,0 2-4,0-1-3,0 7 4,4-2-2,-4 4 4,0 1-6,0-2 5,-4 1-8,4 5-3,0 0-4,0 0 9,0 0-4,0 0-4,0 0 5,0 21 2,0-9 4,-1 3 0,1-3-2,0 9 0,0 0 13,0 1 1,-3 10 7,3-7 7,0 6 7,0-9 3,0 5 5,0 7-2,0-10 4,0 1-1,1 0-6,-1-1 1,-1 0-3,0 2-4,1-3-4,-1-1-4,-2 2-4,3-3 2,0-3-4,0-2-5,0 0-1,-1-1-1,1 0-4,0 0 0,-3-2-3,3 0-3,-2-1 1,2-1 3,0-2-4,0 1-2,-1-4 5,1 0-8,1 3-2,-2-2 3,0-4-4,0 2-1,1 1-1,-3-2 1,3-4 2,0 6-2,0-6 0,0 0-3,0 4 3,0-4-1,0 0 1,0 10-2,0-10 0,0 0 0,0 0 1,-3 4-1,3-4-1,0 0-1,-3 2 2,3-2-1,-7 2-3,7-2 5,-9 0-1,5 0-5,-5 0 4,3 2 1,-1-2 1,-2-2 1,1 2-3,-1 0-1,-1 0 3,2 0-5,-2 0 3,2-1-2,0 0 1,0 1 2,1-2 4,-1 2-8,5-4 2,3 4-1,-10-2 4,10 2-3,-7 0 1,5-4-3,2 4 2,-4-5 0,4 5 6,0 0-8,-3-3 3,3 3-3,0 0-4,0 0 6,7-4-2,-7 4 0,10-2 2,-4 2 1,0 0-1,0 2 0,5-1 1,-1-1-3,0 3 3,2-3 0,-1 0-2,1 3 3,1-2-1,3 3-2,2-3 5,1-2-2,-4 1-2,4-1 3,-1-2-4,1 2 3,-1-2-1,0 3-1,0-4 0,0 1 2,-2-3-15,-2 4-14,0-2-23,-2 0-26,-1 2-34,-2-4-30,4 1-41,-3 1-47,0-2-47,-4 6-59,0-3-71,-1 3-402,-5 0-876,8-1 388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4:27.58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-930 2089 220,'0'0'235,"9"-8"-3,-9 8-9,4-3-7,-4-3-10,0 6-5,1-5-10,2 0-8,-3 5-2,4-9-12,-3 3-11,-1 0-3,1-1-18,2-3-1,-2-2-14,3-2-4,-4-1-8,5 0-12,-4-10-7,2 2-7,3-2-10,-2-6-6,0 7-2,2-9-10,-2 10-1,-3-2 1,2-2-1,-1 4 3,-1 1-3,-1 1 7,0 4-3,0 2-2,-1 2 6,-1 0-3,-1 6 11,3-3-6,-3 3-3,2 2-1,-2-1-5,1 3-10,2 3-6,0 0-4,0 0-1,-7 14-2,5-2-5,2 4-9,1 3 6,0 8-6,1-4-3,3 12 3,3 0-5,-1-2-3,0-2 6,-1 2-6,0-2-1,0 0 0,2 2 0,-1-2 0,0-1-4,0 3 3,0-2-1,0 1 1,-2 4-4,0-5 3,3 2 3,-4-3-2,1 2-5,-1-1 0,-2-8 2,1 2 0,1-2 1,0-1-3,-3-3-1,0-4-1,3 1 2,-4 0 3,3-1-11,-3-3 11,0 0-3,0-4-1,1-1-4,-1 3-1,0-4-2,0 2 7,0-5-4,0 2 2,0-5-4,-1 10 5,1-10 5,-3 4-5,-2-2-4,0 2-1,1-4-8,-4 0-1,2 2 7,-2-1-9,2-1 5,-1 0-7,-1 0-2,-2-1 2,-1-1 5,1 2 2,0 0-4,3-3 5,1 3-5,-2-1 8,8 1-1,-14 0-2,9 0-1,5 0 3,-9 1-1,9-1-2,-6 0 6,6 0 0,-9 0-6,9 0 4,0 0 4,0 0-7,-5 3 6,5-3-5,0 0 0,0 0-5,0 0 13,0 0-7,0 0 0,0 0 7,0 0-6,0 0-4,20 0 8,-13 0 5,4 2-1,1-1-7,1-1 4,1 0 4,-2 0-7,5 2 5,0-2 1,0-2 0,0 2-2,0-3-6,1 3 4,-1-4 1,-5 2 3,7-7-33,-3 6-35,2-4-34,-5 1-53,5-3-49,-3 6-57,2-6-48,0 2-53,-4 2-209,-1 1-616,5-3 273</inkml:trace>
  <inkml:trace contextRef="#ctx0" brushRef="#br0" timeOffset="606.76">-149 2414 28,'0'0'262,"-8"-1"-2,8 1-16,-10 0-14,10 0-12,-10 3-21,7-2-9,3-1-22,-7 4-11,4 0-19,0-2-8,-1 4-12,2-3-8,1 3-9,0 0-5,1 3-6,0-3-9,0 3-6,1 0-8,1 0-5,0-3-8,1 8-4,-2-8-3,4 1-6,-2 3 0,0-5-7,0 0-2,1 4-4,0-7 3,0 2-3,1 1 4,-2-2 7,1-2 11,-4-1 9,5 6 6,-5-6 15,8-3 2,-8 3 6,0 0-6,5-9 12,-5 6-2,0 3 0,0-10-2,0 4-3,-4 2-9,4 4-4,-4-8-5,2 3-6,-1 1-5,0 0-4,-2 3-6,5 1-7,-7 0-6,7 0-6,-13 2 1,9 3-5,-2-1-6,1 2-8,0-2 7,2-1-7,-2 0 5,3 6-8,0-6 1,0 3-2,0-1-1,2-1 3,0-4-3,0 11-1,2-5-1,0-2-6,0 0 2,0-1 3,-2-3 2,5 4-3,-2-2 3,-3-2 1,7 1 1,-7-1-3,0 0 2,7-4-1,-4 1-1,0-2 6,-3 5-1,7-8-1,-7 3-5,1 0 5,-1-2-3,0 2-1,2 0 1,-4-1 3,1-3-1,1 3-1,-2-1-2,-1 0 3,0 2 6,2 3-10,-1-3 3,-1 0-2,3 5-3,-3-3-32,3 3-46,-3-4-52,3 4-62,0 0-95,0 0-98,0 0-287,-10 7-727,10-7 322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5:55.82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413 39 120,'0'-6'116,"0"6"-14,0-7 5,0 7 0,0-6-1,0 6-4,0-6-1,0 6-1,0-5 0,0 5-3,0 0-4,3-4-4,-3 4-4,0 0-3,0 0-5,0 0-3,0 0 10,0 0-7,0 0 1,0 0-6,0 0-1,0-7-3,0 7 3,0 0-9,0 0-5,-7 0-7,7 0-5,0 0-3,-8 0-3,8 0-7,-14 4-1,9-2-3,-4 1-3,-1-1 0,-1 1-6,-1 0-1,1 2-1,-3 1-3,-1 0-4,-3-1 2,0 3-2,-1-2 1,1-1-1,3 2-1,-2-2 5,0 2-8,1-3-2,1 1-1,1 2 2,5-3-1,-4 1-3,3 3 4,-1-4-2,0 2-2,3-2 1,1 2-2,0-1 3,0-3-1,3 2-1,-5-1 0,5-2 0,2 4-4,-1-2 4,-3 0-4,6-3 3,-5 4 0,4 2-3,1-3 1,-2 2 4,0 1-4,2 2 2,0 1-1,2 5 1,0-4-4,-2 9 4,0-2 1,-2-2-1,4 5 0,-2 2 0,1 11 4,2 0 1,-1 0-3,-2 1-2,2 0 4,-2 0-2,0-1 3,4 7-2,-4-5-2,1 2 3,3 2 0,-4-1-1,2 2 1,3-3-3,2 0 4,-3 0 0,-1 0-1,7 1 2,-1 0 2,-6 0 1,3 0-1,4 2 0,-3 5-1,2 11 3,1-12-1,-1 15 2,2-3 3,-5 3-5,-1-14 2,2 16 0,2-3-4,-5 1 0,1-1 2,-2-11-2,1 10 0,1-11-1,-1 2 0,-4 10 3,5-1 1,-1-15-4,-4-3 5,1 4 0,3 0-5,-4 1 3,3-2-1,-3 1 2,5 1-3,-4 1-2,-1-3 4,0 1-3,2-1-1,0 1 1,0 0-2,-1-3 3,0 2-3,3-3 1,0 4 0,1-3 3,-1 1-5,0-2-2,-1 5 5,3-2-2,-1 1 2,-1-4-4,0 2 0,0-4 1,1 6-4,0-2 6,-3-3-2,4 2 1,1 1-3,-3 1 3,1-1-2,1 3-2,-1-3 5,-1 3-4,0-3-1,2 0 0,-2 1 1,-4 0 2,4-3-1,-2 4 0,2-6 0,-1 2-1,0-1 1,0 1 0,-1-3-3,-1-2 1,-1 1 0,0-2-2,1-2 4,2 5-1,-3-5-1,1 2 2,1-11-1,0 4 1,-1-3-1,1 1 3,-2 6-4,4-5 0,-3 0 1,3 7 1,0-9 1,0 1-2,0-1-1,-2 3 3,1 6-2,1-6 1,2 2 1,-3-1 0,-2 4-5,3-2 2,0-5-2,-4 0 1,3 4 3,0-5-1,-1 2-1,2 5 0,-3-5 1,-1 8 1,4-8 1,-4-1-3,2 2 3,-1 0-6,-1-2 3,0 5 0,0-3-2,0 4 3,0-7-2,0 2 3,0-3-2,0 1-1,0 2 5,0-1-3,0-2 1,0 3-3,0 2 3,0-4-3,5 11 1,-8-9 0,3 6 0,-2-7 1,4 1 0,1 0-2,-3 5 5,-3-2-6,3-6 5,3 9-1,-2-5-2,-1-2 2,-1 9 7,2-11-9,-2 3 2,2-2 2,-1 1-3,0-1-2,0 2 1,2-1 3,0 0-2,1-2-1,-2 2 0,0-2 1,-1 1-3,2 1 2,0-1 2,-2-1 1,4 0-5,-2 1 2,-1 12 1,1-17 4,1 3-3,-1 1-1,0 2-2,0-2 1,-2-1 0,0 1 0,1 2 1,2-2 4,-3 1-3,1-1-1,1-2 6,-1 10-3,1-10 4,-2 2 2,2 3-5,-2-3 5,2-1-3,0 0 2,-1 1-2,0-2-1,0 0-2,0 1 0,2 0 0,-3-5 1,0-2-1,2 1-3,0 1 3,-2-4-2,0 2-2,1 0 3,1 0 2,-1-4 1,1 5-6,-2-5 5,1 3-2,-1 0-2,1-5 1,-1 0-2,1 2-3,-1 0 4,1-2-2,1 1 2,-2 0-1,1 1-1,0-5 4,0 4-3,3 1 0,-3-1 0,1-1 1,1 0-2,0-2 3,-2 2-1,1-2 2,1 1-1,-2-1 1,2 0-1,-3-1-1,2 3-1,1-4 0,-2 1 1,-1-5 1,3 2 1,-3-2-2,1 7 4,-1-7-2,0 0 1,4 3 3,-4-3-2,0 0 1,0 0 0,0 0 0,0 0 1,1 4-1,-1-4 0,0 0 2,0 0-1,0 0 1,0 0-1,0 0 1,0 0 2,10 1-3,-10-1 2,0 0 0,0 0-5,14-7 3,-10 6-5,-4 1 0,13-6 0,-8 5 4,-5 1-1,13-2-2,-5-1-1,-3 1-1,6-2 2,-1 2 2,0 0 4,0-2-5,1 0-3,0 3 0,-2-2-2,4 0 1,-5 0-2,4 0 4,-2 2 2,2-1-4,-4 1 0,2-1 3,-2 2-3,1-1 1,4 1 0,-5 1-1,-1-1 0,3-1 3,0 1-5,-10 0-1,16 0-18,-10-3-22,-6 3-33,0 0-45,0 0-59,18 0-66,-18 0-250,0 0-537,10-2 238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4:45.32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-897 3907 236,'-2'5'299,"-3"-5"-4,1 5-6,-1-3-7,2 1-11,3-3-9,-5 8-10,1-6-5,4-2-22,-5 1-6,5-1-7,-5 1-8,5-1 0,0 0-10,-3 3-10,3-3-3,0 0-20,-7 1-13,7-1-8,0 0-22,0 0-5,-6-8-14,2 3-7,3-1-10,-3-1-12,0-5-5,4-3-11,0-2-7,0 2-6,4-7-3,0-3-2,7-3-2,-3-2-4,7 4-3,-6 5-1,5 1-7,6-5-1,-6 7-2,2 2-2,-3 3-3,2-1 0,-5 8-4,3 2 2,-3-1-3,-3 3 0,1 2-3,2 3 2,-2 8 3,-4 3-4,0 3 4,-3 7-1,-2 9 4,-3 0 0,-5 4 9,-4 2 8,-2 0 4,-8 13 0,5-14-1,0 3 1,-14 5-4,12-10-1,-2 1-5,0-4-1,1-3-3,1-1-3,1-5 2,6-6-2,0-3-4,4-4 3,1-2 0,2-1 3,1-4-1,2 0-1,-1-2-3,4-2-2,0 0-5,-9-10-4,8 7 5,2-6-5,0-3 0,1-3-2,2 0 1,2-3-1,0 7 1,1-3 0,1 2-1,0-1 0,4 4 0,-2 1 2,9 0-5,-1 2 3,3 4-1,0-1-1,1 6 4,-2-1 0,0 1-1,1 4 1,-2 4-2,7-1 1,-9 0-1,-1-3 2,2 1-3,-4 3 5,2-1 0,-6-1-1,7 0-2,-5-2 0,-1-1 2,2 0 0,0-3 1,-1 0-6,-2-3-3,0 4-46,2-5-55,0 1-63,-2-3-52,1 0-52,1 0-58,-1-2-47,0-1-46,-1-2-266,2 2-748,-3 0 331</inkml:trace>
  <inkml:trace contextRef="#ctx0" brushRef="#br0" timeOffset="161.09">-373 4186 74,'0'0'258,"5"2"30,-5-2 21,0 0 29,6-8 8,-6 2 5,0 2-9,0-4-13,0 0-23,0 0-25,1-5-25,-2 7-27,1-5-17,0 4-26,-4-2-19,3 1-22,1 1-30,-1 1-69,1-4-69,1 5-80,-2 0-89,1 5-101,0-7-369,0 7-716,0 0 317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09:59:53.30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-1530-1952 68,'0'0'238,"0"0"-13,0 0-9,0 0-16,0 0-13,0 0-12,0 0-15,0 0-13,0 0-15,0 0-11,0 0-8,0 0-15,-17 3-10,14 3-8,2 2-7,-1 3-4,0 1-7,-3 10-3,5-1 0,-4-1-6,4 2-1,-5 1-5,3 7-1,1-6-3,-4 5-1,1 3-4,-3 0-4,5-8-3,-2-1 0,-4 2-5,3-3 2,0 3-9,0-4 7,-1-1-9,0-6 1,3-1-1,-4-1-7,5-1 0,-2 0 1,2-5-2,0 2 6,-1-5-7,3-3 2,0 0-6,-2 11 6,2-11-3,-1 1-1,1-1 0,0 0-1,0 0-4,0 0 4,6-15-5,-2 10 3,0-4-1,0 4-2,1-1 0,-2 3-2,1-3 1,1 3 0,-2-2 1,6 1 0,-2 2-4,0-2 4,3 1-2,2 3 1,-3-3-3,3 3 6,-2 0-3,2 3 1,-2-3 2,0 3-1,1 1-5,-1-2 1,1 3-4,-2-1-5,-1 2-20,1-2-17,-3 2-21,1-4-24,-1 2-24,-6-4-30,9 5-30,-2-4-32,-4 3-178,-3-4-419,0 0 185</inkml:trace>
  <inkml:trace contextRef="#ctx0" brushRef="#br0" timeOffset="495.4">-1283-1774 209,'-2'-8'247,"-1"1"-10,2 0-14,-4 1-13,5 3-18,-2-3-17,0 1-13,0 0-17,2 5-17,0-8-15,0 8-9,-2-3-13,2 3-9,2-6-10,-2 6-4,0 0-9,8 0-8,-8 0-8,0 0-32,13 9-30,-9-3-37,3 1-36,0 0-46,1 3-33,-1 0-30,0 1-124,2 1-350,-3-4 155</inkml:trace>
  <inkml:trace contextRef="#ctx0" brushRef="#br0" timeOffset="1368.5">-940-1517 151,'0'0'144,"0"0"0,3-4-1,-3 4-8,0 0-11,0 0-8,5-6-5,-5 6-8,4-5-7,1 4-6,-5 1-6,8-2-7,-2-1 1,2-1-10,1 1-4,-2 0 2,0 0-16,0-1-5,0 2-4,-1 1 2,1-4-6,0 2 0,-2 2 7,1-3-1,-3 2 12,4-2-6,-3-1 2,1 3-1,-1-2-2,-1-2-6,0 0 4,1 0-7,0 0 1,-1-1 2,-1-1 1,-1-2 5,1 1 3,-1 3-2,-1-5-2,-3 4-5,2-2 4,0 3-6,-3 0 4,0-3-2,0 4-4,-1-2-2,1 1 0,0 2-6,-2 2-3,-1 1-2,1 0-4,0 5 0,0-3-4,-4 4 3,1 4-8,2-2 4,-1 5-2,2-3-2,1 2-1,-3 3-3,3 2 7,1 1-7,-1 6 3,5-9-4,0 7 3,0-7-4,0 2 7,0 2-8,5-4 5,-4 0-6,2-1 0,2 3 1,0 1-2,-1-1 4,0-2-2,1-2-5,0-1 1,3 0 4,0-1-1,0-1-1,-1-3 1,2 3-2,2-3-1,1 4 2,-1-5-2,5 0 0,-3 2 0,0-3 3,0-3-1,1 4 2,-2-5-3,0 0 7,-2 0-4,1 0-5,-4 0-1,1-2-19,-8 2-44,11 2-46,-11-2-61,9 0-77,-9 0-244,0 0-531,1 10 236</inkml:trace>
  <inkml:trace contextRef="#ctx0" brushRef="#br0" timeOffset="893.1">-1150-1527 88,'-4'12'189,"4"-12"-6,0 4-10,0-4-11,-4 9-10,4-9-7,0 0-11,0 0-9,0 7-11,0-7-8,0 0-11,0 0-5,4 8-4,-4-8-16,0 0 0,0 0-7,0 0-1,0 0 3,0 0-5,0 0 1,0 0-2,0 0-1,4 3-4,-4-3-3,0 0-3,0 0-5,5-17-6,-5 10-2,4 1-6,-4-6 0,6 3-6,0-5 0,0 3-4,-2-8-1,0 4-1,1 4-6,3-3 2,-3 6-2,1-2-3,-2 1 1,-1 3-3,0 1 0,2 2-1,-3-1 1,-2 4-3,4-5 2,-4 5 0,5 0 7,-5 0-3,0 0 0,8 8 7,-5-4 4,-2 1 2,3 4 1,-3-2 2,2 2-2,-1-1-1,0 1 2,0 2-3,0 0-3,1 0-1,-1 3 3,1-3-7,-1-1-3,1-1 0,-2 3-1,1-5-2,1-1-1,0 3 0,-2-1-25,2-1-29,-1-3-31,-2-4-34,4 10-24,0-8-31,-4-2-23,9 3-27,-9-3-165,6 2-414,-6-2 184</inkml:trace>
  <inkml:trace contextRef="#ctx0" brushRef="#br0" timeOffset="294.04">-1294-1583 185,'0'0'242,"0"0"-10,0 0-16,0 0-17,0 0-8,0 0-12,0 0-4,0 0-15,5 20-11,-5-15-9,-1 2-11,2-1-7,-1 6-9,1-6-6,-1 6-10,0-4-8,3 8-10,-3-3-9,0 0-6,0 0-11,0-2 0,0-1-6,0-1-2,0 2-4,0-1-9,2-4-1,-1-3-8,-1-3-29,0 9-24,0-3-33,0-6-32,0 0-34,-1 13-47,1-13-46,0 0-202,0 0-459,0 0 203</inkml:trace>
  <inkml:trace contextRef="#ctx0" brushRef="#br0" timeOffset="-3505.02">-1333-211 22,'0'0'162,"0"0"-11,0 0-11,0 0 4,-4-4-15,4 4-10,0 0-9,0 0-9,0-6-5,0 6-3,0 0-7,0 0-1,4-8-6,-4 8 0,5-6-6,-2 2 0,-2 2-5,3-4-4,-4 2 1,3-2-8,2 0-2,-4 1-5,1-1 2,3 1-6,-3-4-2,2 4-4,0-7-1,1 0 3,-1 2-10,-1-5 1,3 2 1,0-7-6,-2 6 1,1-1-4,3-6-1,-4 1-3,0 8-2,0-3 1,0-2-2,-2-2-1,3 5 3,-5 1 5,2 0 0,-1 4 4,1 0-1,-2 3 2,0-1 1,0 0-2,0 3 7,1-2-3,-1 6 1,0 0-3,-1-8-4,1 8-6,0 0 1,0 0-5,0 0 0,0 0-2,0 0 2,-5 20-9,3-8 3,1 3-2,-3 6 1,4-1-4,-3 1 3,4 1-3,-5 1-1,6 1 1,-5-2 2,1 3-2,-2-1 0,3 1 1,2-1 0,-2 8-1,-1-11 1,4 2-1,-2-1 3,-2-3-6,2 2-2,0 0 1,2-6 1,-2 1-2,1-1-3,0-3 5,1 3 0,-2-2-3,2-1 0,-2 0 0,1 0 0,-2-2 0,1-2 0,1 0 3,0-1 7,-2 0-12,1-1 6,0 2 0,0-3-5,0-2-3,0-3 1,0 9 6,0-9-3,0 6-2,0-6 4,-2 6 1,2-6-2,0 4-4,0-4 3,0 0 2,-1 6-4,1-6 2,-6 5 1,-2-2-4,3-1 7,1 2-8,-2-1 1,-1-2 1,1 4-1,-1-4 1,1-1 0,-3 3-3,3-3 3,-1 0-1,2 0 3,5 0 0,-13 0 0,6 0-1,1-3-2,-2 2 2,8 1 1,-11-2-2,6-1 1,5 3 4,-6-1 2,6 1 9,-7-1-7,7 1 0,-5-2 7,5 2-7,0 0 2,0 0 0,0 0-5,-6-2 1,6 2-5,0 0 3,0 0-2,0 0-1,0 0 2,0 0 0,0 0-2,0 0 2,0 0-4,0 0 3,18 5 0,-12-5 1,1 1-2,1 2 3,1-1-1,1-1-2,2 2 1,-3-3-3,4 0 3,-4 3-1,4-2 3,-4-2-5,3 1 2,1 0 3,-7 0-2,6-3 3,-2 3-4,2-4 4,1 2-6,-4-3 2,2 3-10,-1-2-30,-2 2-22,-2-4-39,3 1-36,-1 1-40,1-3-35,-2-1-231,-2-1-479,2 3 213</inkml:trace>
  <inkml:trace contextRef="#ctx0" brushRef="#br0" timeOffset="-2860.38">-828-9 160,'0'0'194,"0"0"-5,0 0-12,0 0-15,0 0-14,0 0-11,0 0-8,0 0-9,-3 7-11,3-7-10,0 0-6,0 0-11,0 0-13,-5 8-2,5-8-11,0 6-6,-2-3-2,2-3-9,0 6-2,0-6-5,0 10-3,0-7 2,0-3-6,2 9-3,-2-5-4,0-4-1,0 7 3,3-3-9,-3-4 1,2 4-3,-2-4 2,1 3-3,-1-3-3,0 0 5,3 5-6,-3-5 3,0 0 1,0 0 0,4 3 0,-4-3 1,0 0 4,0 0 2,0 0 13,0 0 3,0 0 2,0 0-7,0 0-6,0 0 3,0-15 5,0 15-8,-5-7 5,3 2 2,2 5 4,-3-9 5,0 7 2,3 2-1,-3-4 2,3 4-3,-4-2-2,4 2-5,0 0-6,0 0 0,-8 0-4,8 0-3,-5 5-4,3-2-1,2-3-2,-4 4 1,4 1-4,0-5 1,0 6-3,0-2-1,1 1 2,-1-5-5,3 6 4,-3-3-1,4 3-1,-3-3-4,1 0 4,-2-3-3,3 7 0,0-5 1,-3-2 1,3 4 1,-3-4 2,6 3-4,-6-3 4,0 0 4,0 0-3,0 0-2,4 0 5,-4 0-1,0 0-2,0 0 2,0 0-3,0-12 3,0 12 1,0 0 0,0 0-1,-4-7-2,4 7 2,-3-3-2,3 3-2,-3-6-9,3 6-18,-2-3-23,2 3-34,0 0-34,0 0-51,0 0-58,-5-3-216,5 3-477,0 0 212</inkml:trace>
  <inkml:trace contextRef="#ctx0" brushRef="#br0" timeOffset="-1511.23">-1230 1756 19,'0'0'172,"0"0"-11,0 0-11,0 0-11,0 0-1,-11 0-11,11 0-9,0 0-8,-10-6-7,6 3-6,-1 0-8,2-3-6,-1 2-7,1 1-8,-2 0-3,2-2-5,-2-2-8,0 0-5,3 1-4,-2-2-9,0-1-1,0 2-4,2-6-5,-1 1 2,3 1-7,3-4-4,-1 2-1,2 0-1,4-4 0,-3 7-1,4-2-3,0 3-2,1-3 1,1 2 1,0 1-8,-3 3 2,4-3 0,-3 8 2,1-1-6,2-1 5,-4 6 2,-2-2-2,0 5 2,4 1 8,-1 1 3,-8 5 4,6 1 8,-5-2 3,-2 6 8,3 4 7,-6-2-8,2 1 0,-4 2 1,1-1-2,-10 9-1,5-9-3,-2 7-2,-2-7-3,0 5-4,-1 0-3,0-1-3,-2 0 4,4-7-5,1 1 0,0-3-1,4-5-3,-5 4-1,3-3 1,0-5-3,4 2-1,1-4-4,-3-1 8,2-1-9,0 1-2,2-3-4,-2-1-13,5-1-9,-8 0-5,8 0-3,-6-8-8,6 4 5,0-4 1,0-1 0,0-3 7,0-1 2,0 0 0,4 1 0,-2-2 4,2 2 3,5-2-1,-9 2 5,7 1 0,-2 3 4,-1-1 0,0 0 2,-1 6-8,-2-2 6,4-1 3,-2 2-5,-3 4 6,10-3 2,-10 3-3,9 3-3,-5 2 4,1 0-1,4 2 3,-2 1-4,3 0 4,0 3 2,-1 0 0,2 1 2,-2 4 0,5-4-2,0 3-1,-2-1 4,0 0-2,1 0-5,-4-3 8,5 0 0,-1 0-1,3 3 1,-3-6 2,-1 1-4,-2-2 3,3-1 1,3 3 2,-5-5-3,2 2 2,-2-5 1,2 3 8,-1-4 3,1 0 7,-4 0 4,3-5 2,-3 1 6,-1 1 3,1-2 5,3-3 2,-7 2 5,5-2 6,-6-1-4,0-2 14,0 0-12,-1-1-11,0-1 0,-1 1 7,-2 0-20,4-1 1,-4-1-6,0-2-2,-2 5-3,0-2-3,0 0-2,-1 2-2,2 1-4,0-1 0,-1 0-19,1 4-25,1 0-26,-2 1-32,2 0-36,-2 2-35,2 4-34,0-8-33,0 8-184,-2-4-446,2 4 198</inkml:trace>
  <inkml:trace contextRef="#ctx0" brushRef="#br0" timeOffset="-1046.99">-590 2007 101,'0'0'222,"0"0"-2,3-1-4,-3 1-7,0 0-3,0 0-8,0 0-13,0 0-6,0 0-13,0 0-17,0 0-15,0 0-13,0 0-13,-1 10-12,1-10-7,0 0-13,0 9-7,-2-6-8,2-3-5,0 10-4,0-5-6,2 1-4,-2-2-8,1 2-3,-1-1 0,4 0-2,-4-5-5,1 7-3,0-3-1,-1-4-2,3 6-3,-3-6-1,1 2 1,-1-2-4,0 0 1,0 0 0,0 0-2,0 0 2,3 4-2,-3-4-2,0 0 3,0 0 0,0 0-1,0 0 8,0-12 11,0 12-2,0 0 7,-7-5-1,7 5 5,0 0-4,0 0-1,-10 0-4,10 0-13,0 0 3,-9 6 7,4-5-11,3 3 1,-1 0-8,0-2-2,0 2-17,3-4-20,-3 6-25,1-1-26,2-5-39,-2 4-48,2-4-50,0 0-65,0 6-178,0-6-500,0 0 222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4:51.91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-908 5583 66,'0'0'297,"-8"-2"-1,8 2-2,-6-7-8,2 2-11,0 4-11,4-5-13,0-5-5,0 2-17,5-5-9,3-1-13,5-3-13,1 1-19,-3 0-19,10-5-9,-4 7-18,4-1-20,-3 3-2,-1-1-14,4 8-7,-3 1-12,-1-1-2,0 2-10,-4 4-3,-1 3-9,-2 3-2,-1 0-16,-1 3 6,-3 7-3,-2 1-3,-3 5-1,-3 3-6,-6 6-4,-3 2 3,0 3-7,-7 0 0,2-2-6,0 1 6,-2-4 0,2-6 1,5 4-18,3-14 13,2-2-10,1 2 3,6-6 14,0-2-18,4 2 3,2-4 1,5 0 2,2-4-5,6-1 1,9-3-1,1-2 6,-1 2-8,6-1 0,-8 2 1,2-2 3,1 5-1,-10-1 2,-2 6-1,-4-1-1,-2 3 1,-2 3 8,-6 1-10,0 10 11,-6-1 10,-3 11 11,-3 1 3,-4-3 4,-4 4 5,-4-1-5,0-2 6,2-3-7,-6-3-1,1-1 3,-2-2-7,3-5-2,-1 0-2,2-7 0,5-4-3,-2-2 1,1-1-1,5-3-4,-5-3-4,7-3-2,1 0 1,1-4-6,2-2 1,1-2-7,2-5 4,1 0-6,3-5-2,4 6-12,2-5-25,1 3-30,2 1-39,0 1-45,4 0-43,-3 6-45,4-1-58,2 0-64,2 6-51,4 3-243,-5 0-705,12-2 313</inkml:trace>
  <inkml:trace contextRef="#ctx0" brushRef="#br0" timeOffset="166.28">-201 6171 227,'9'0'307,"0"-1"19,-1 1-5,-2-2-2,0-3-11,0 0-24,-1-4-17,-2 3-25,2-5-32,3 1-11,-7 2-20,2 1-19,1-1-19,-3 2-24,2-2-58,-1 2-67,1 2-82,-2-1-103,6 1-94,-6 1-228,4 0-558,0 1 248</inkml:trace>
  <inkml:trace contextRef="#ctx0" brushRef="#br0" timeOffset="9033.4">-676 7170 219,'0'0'251,"0"0"5,0 0-3,0 0 1,0 0 1,0 0-3,0 0 0,0 0 8,-6-17 7,6 17 4,0 0 4,-2-3-11,2 3-12,0 0-10,0 0-22,0 0-26,-6 9-15,2-3-20,-1 6-17,-5 8-8,-2 8-8,-1 6-8,-3 3-4,2 3-4,-2 0-9,2 20 5,-3 4-12,4-2-7,3 3-2,1-7-7,0 0-5,3 1-6,6-17-6,2 1-3,0 2-6,3-5-4,1 1-7,1-1-1,4-5-4,1-5-2,3 1-2,-2-7-3,8-1-2,-4-8 3,5-5-2,5 0 1,0-8-1,0-2 3,1-8-3,-1-3-3,6-7-2,-2-2 2,-5-5-1,-4-2-8,1 1 4,-3 2-1,-5-1-4,-5 4 1,-1 2 0,-5 3 2,-2 4-1,-2-6 1,-6 5 0,-1 1 2,-5 1-3,-5 1-3,-2 4 2,-7 1-10,5 4 11,-9 3-8,0 2 1,0 2 2,1 1-9,1 1 4,3 1-6,7-1 2,1-1 0,1-1-3,4 1-2,4-1 4,2 0-7,-1-5-5,5 4-13,2-5-32,0 3-35,0-3-43,10 3-47,2-3-48,5 0-48,1-2-32,3 2-39,8 0-45,1-4-39,1 5-331,2-1-826,-2 0 365</inkml:trace>
  <inkml:trace contextRef="#ctx0" brushRef="#br0" timeOffset="9218.99">-123 8091 142,'13'0'231,"-1"-1"21,-2-1 21,2-2 14,-1-4 8,0 2 5,-4-4 14,3-3 7,-1 3 0,-2-3 1,-1 2-7,-2 0-16,-1-1-18,-2-2-31,1 4-24,-4 0-21,2 2-21,-2-5-18,0 5-26,-1-1-38,0 2-57,-1-2-84,3-2-71,-1 1-78,0 2-83,4 0-90,-2-2-356,3-1-777,4 2 343</inkml:trace>
  <inkml:trace contextRef="#ctx0" brushRef="#br0" timeOffset="10971.47">-806 7252 146,'0'-6'189,"0"0"7,0-1-4,0-1-1,-1 3-2,1-2 0,-1 1-4,-2 1 4,2-1-11,0-1-6,-1 4-7,2 3 4,-4-6-5,4 6-6,-2-5-1,2 5-13,-4-5-6,4 5-7,0 0-10,0 0-13,-5-1-14,5 1-3,0 0-12,0 0 2,0 0-6,-1 12 3,1-7 3,1 6 1,1 1 2,0 4 10,3 9 1,-1-3-3,2 9 12,0 5 5,2 0 2,-1 2-4,-2 4 1,3 0-4,1 21-2,-1-2-6,2-1-6,-1 2-6,-5-2-4,3-1-11,-2-15-6,1 1-4,-3 0-6,2-2-5,2-3-8,-2-3-1,0-3-2,-3-2-9,0-7 0,0-3-2,-2-1 0,1-6-6,-1-1-2,0-2-2,3-1-4,-6-1 3,6-4-1,-1 0 3,-4-1-9,-1-1 9,3-4-9,0 0 2,0 0-3,0 0-1,0 0 1,0 0-4,-7-11-3,6 7 3,1-5-1,-3 3 0,2-1 0,2-5-1,2 0-1,-2 0-1,3-3-1,-1 5 1,2-4 3,1 3-4,2-3 1,4-1 1,2 1 2,-2 2-4,1 3 4,5 1-4,-4-1 4,7 3 0,-3 0-3,-1 0 3,5 5-1,6-5-1,0 0 4,-3 4-3,5-6 1,-4 2 2,2-2 3,-1-1 0,-1-3 0,0 4 1,-7-4-2,-3 5 0,3-1-3,-3-3 3,-4 6-3,-1-4 2,1 6-2,-3-4 2,-6 6-4,2 0-1,0-4-2,-5 5 3,8 1-5,-8-1-1,4 5-16,-4-5-26,1 6-31,-1-6-37,0 8-40,0-4-45,0-4-45,-1 9-44,-3-4-53,4-1-54,-4-1-351,1 2-808,3-5 358</inkml:trace>
  <inkml:trace contextRef="#ctx0" brushRef="#br0" timeOffset="11304.95">-385 7654 42,'-9'-10'278,"0"-3"10,1 6 5,1 0 10,1-2-4,1 5-2,-2 2-14,2-2-9,0 4-16,5 0-9,-8 6 4,7-2 1,-4 11 4,3 4-3,1 5-6,1 7-8,1 0-17,1 1-2,4 2-9,2 2-9,2 0-8,-2 4-12,2-1-10,2 3-9,0-1-6,-1 2-18,1-1-10,-2 0-13,2-1-10,0-2-13,-2-2-6,2-1-9,-1-1-11,-2-2-7,0-3-11,-3-7 3,1 1-9,3-6-11,-3 1-31,1-5-41,-2-4-51,0 1-51,-1-1-60,0-6-50,2 1-54,-2-5-62,-5 0-79,12-6-62,-7-3-303,2-3-877,-2-1 388</inkml:trace>
  <inkml:trace contextRef="#ctx0" brushRef="#br0" timeOffset="12020.75">59 7881 21,'-3'4'222,"3"-4"-2,-4 6-3,4-6-5,-5 2-4,2 1-7,3-3-6,-4 4-6,-1-2-7,4 1-1,1-3-9,-7 6-11,5-4-16,-2 3-8,1 1-12,2-1-10,-4 1-8,2 2-10,0-1-5,0-1 6,0 1-21,1 0-8,1-1-10,0 0-4,0-3-1,-1 5-9,1-1-5,1-3-3,0-4-3,-1 9-4,0-4-1,1-5-2,-1 8-5,1-6-1,0-2 0,-2 9-4,2-9 3,0 6-10,0-6 4,0 0-3,0 0 3,0 0-4,0 0-2,0 0 0,0 0 2,0 0-4,9-19 0,-7 15 1,2-6-6,-2 7 2,0-1-2,-1 1 4,-1 3-1,2-7-7,-2 7 8,0 0-10,0 0 6,0 0-2,0 0 3,0 0-2,0 0-28,8 10-29,-8-10-49,0 6-63,1-2-90,-1-4-76,7 2-185,-7-2-563,0 0 249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8:37:34.874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3 213 93 0,'0'0'163'16,"0"0"-11"-16,0 0-9 0,0 0-10 0,0 0-4 0,0 0-9 15,0 0-3-15,0 0-5 0,0 0-7 16,-5 10-1-16,5-10-6 0,0 0-3 0,0 0 0 0,0 0-7 16,0 0-2-16,0 0-4 0,0 0 0 0,0 0-1 15,0 0-1-15,0 0 2 0,0 0-2 0,0 0-4 16,0 0 3-16,0 0-3 0,0 0 0 0,0 0-3 15,0 0-5-15,0 0-1 0,0 0-1 0,0 0-11 16,0 0-3-16,0 0-7 0,0 0 2 0,0 0-11 16,0 0-2-16,0 0-3 0,0 0-7 0,0 0 0 15,0 0 1-15,0 0-6 0,3-25 0 0,-3 25-2 16,6-7-4-16,-1 0 1 0,-3 2 0 0,5-2-3 16,-1-1-1-16,1 1-1 0,-1 2-6 0,2-1 4 15,-2-2 1-15,2 2-3 0,1-1 1 0,-2-1-3 16,2-1 1-16,0 2-2 0,-2 2 0 0,2-1 0 15,-3 2-2-15,3-3 1 0,-3 3 2 0,-1 1-3 16,3-1 3-16,-2 1-3 0,0-1 3 0,-1 0-1 16,-5 4-4-16,6-5 3 0,-6 5 3 0,6-4-5 15,-6 4 3-15,5-3-6 0,-5 3 3 0,0 0-1 16,7-2-1-16,-7 2 1 0,0 0 3 0,0 0-2 0,13 4 1 16,-13-4-1-16,9 3-1 0,-6 0 2 0,3 1 0 15,0-1-3-15,1-1 3 0,-1 4-4 0,0-5 8 16,1 2-3-16,0 0-1 0,-1 0-3 0,0 1 1 15,-6-4 4-15,10 5 2 0,-3-1-4 0,-3-1-1 16,1 0-1-16,1 0 3 0,-6-3-2 0,7 7 2 16,-2-6-1-16,-5-1-1 0,7 3 2 0,-7-3 1 15,0 0-1-15,6 5 6 0,-6-5-4 0,4 3 8 16,-4-3-7-16,0 0 8 0,5 5-1 0,-5-5 8 16,0 0-6-16,8 1 2 0,-8-1-3 0,0 0 2 15,0 0 0-15,6 6 3 0,-6-6-6 0,0 0 2 16,9 1-3-16,-9-1 1 0,0 0-5 0,10 2-3 15,-5-1 8-15,-5-1-5 0,9 3-1 0,-2-2 3 0,-7-1-4 16,12 0 2-16,-12 0 0 0,13-1 0 0,-5 2-5 16,-8-1 8-16,14-4-6 0,-6 3 4 0,-1 0-3 15,-1-1 7-15,-6 2 2 0,13-3-7 0,-5-1 3 16,-3 1-2-16,0-1 3 0,-5 4-2 0,9-6 3 16,-1 3 2-16,-8 3-1 0,6-9-1 0,-2 4-4 15,-4 5 7-15,5-8-3 0,-2 4 0 0,-3 4 0 16,6-8-2-16,-6 8 0 0,4-9-2 0,-2 5-7 15,-2 4 8-15,0 0 0 0,3-11-3 0,-1 6-2 16,-2 5 0-16,3-7 10 0,-3 7-10 0,4-7 8 16,-4 7-12-16,4-8-2 0,-4 8 5 0,5-7-8 15,-5 7 4-15,4-4-4 0,-4 4 5 0,0 0-1 16,5-8-6-16,-5 8 4 0,0 0-6 0,2-5 4 16,-2 5-3-16,0 0-4 0,0 0-5 0,0 0-8 15,0 0-4-15,0 0-9 0,0 0-10 0,0 0-10 16,0 0-12-16,0 0-19 0,0 0-23 0,0 0-21 0,0 0-20 15,-10 20-21-15,10-20-15 0,-7 8-38 0,3-4-193 16,4-4-456-16,-9 8 202 0</inkml:trace>
  <inkml:trace contextRef="#ctx0" brushRef="#br0" timeOffset="1370.32">188 407 154 0,'0'0'169'0,"0"0"-8"0,0 0-7 0,0 0-13 15,0 0 0-15,0 0-3 0,0 0-4 0,0 0 0 16,0 0-12-16,-4 5-2 0,4-5-4 0,0 0-10 16,0 0-2-16,0 0-5 0,0 0-6 0,0 0-5 15,0 0-4-15,0 0-4 0,0 0-8 0,0 0-3 16,0 0-11-16,0 0-2 0,0 0-10 0,0 0 4 15,0 0-6-15,0 0-1 0,16-19-1 0,-13 16-4 16,-3 3-5-16,7-10 2 0,-2 6 3 0,-5 4-2 16,8-7-3-16,-4 1 2 0,2 2-1 0,-4-1-1 15,2 0 2-15,-4 5-4 0,8-9 1 0,-4 6-6 16,-4 3 2-16,6-7-3 0,-6 7 0 0,8-6-4 16,-8 6-1-16,4-4 1 0,-4 4-5 0,0 0-2 0,7-5 0 15,-7 5-5-15,0 0-1 0,9 0 1 0,-9 0-2 16,0 0 4-16,0 0-6 0,10 0 0 0,-10 0 4 15,0 0 4-15,0 0-4 0,9 2 2 0,-9-2-3 16,8 3 0-16,-8-3 2 0,6 4-2 0,-6-4 5 16,7 5-2-16,-7-5 1 0,5 4-1 0,-5-4 1 15,10 4 0-15,-5-1 4 0,-5-3 2 0,7 2-2 16,-7-2 3-16,7 7-1 0,-7-7-3 0,9 3 2 16,-9-3-3-16,8 4 1 0,-6-1-5 0,-2-3 0 15,7 4 0-15,-7-4-1 0,6 7 0 0,-1-4-4 16,-5-3 3-16,7 5 3 0,-7-5-3 0,6 5-4 15,-6-5-7-15,7 5 9 0,-7-5 5 0,7 3-8 16,-7-3 5-16,5 5-3 0,-5-5 1 0,7 4-1 16,-7-4 5-16,7 3-2 0,-7-3 1 0,8 1-4 15,-8-1 2-15,5 3 2 0,-5-3 1 0,6 3 1 16,-6-3-1-16,9 1-4 0,-9-1-4 0,10 1 8 16,-10-1-2-16,8 1 0 0,-8-1-3 0,9 1-1 0,-9-1-2 15,12 1 5-15,-12-1-4 0,7-1 5 0,-7 1-4 16,0 0 2-16,14-2 4 0,-14 2 1 15,7-2 0-15,-7 2 0 0,7-3 3 0,-7 3-3 0,9-3 1 16,-9 3-3-16,9-4 5 0,-9 4-3 0,7-4 3 16,-7 4-2-16,7-5 1 0,-3 2 1 0,-4 3-5 15,5-6 10-15,-5 6-2 0,8-6 9 0,-4 3 2 16,-4 3-8-16,6-7 19 0,-6 7-17 0,8-7-7 16,-5 2 7-16,-3 5-3 0,7-8 7 0,-5 4-6 15,-2 4-3-15,8-5 0 0,-5 0 13 0,-3 5-21 16,7-8 4-16,-4 4-3 0,-3 4 21 0,5-5-9 15,-5 5 6-15,3-7 0 0,-3 7-3 0,0 0-4 16,3-6 4-16,-3 6-3 0,0 0-5 0,4-6-9 0,-4 6 9 16,0 0-4-16,0 0-2 0,0 0-3 0,0 0-9 15,0 0 4-15,4-7 7 0,-4 7 2 16,0 0-18-16,0 0-3 0,0 0-5 0,0 0-15 0,0 0-13 16,0 0-15-16,0 0-11 0,0 0-13 0,0 0-6 15,0 0-5-15,-8-9-14 0,8 9-14 16,0 0-20-16,0 0-16 0,-12 1-30 0,12-1-9 0,0 0-18 15,-13 5-21-15,13-5-39 0,-7 0-195 0,7 0-506 16,-6 5 224-16</inkml:trace>
  <inkml:trace contextRef="#ctx0" brushRef="#br0" timeOffset="4356.8">1684-81 22 0,'0'0'146'0,"-6"-17"-15"15,6 17-8-15,0 0-2 0,0 0-11 0,0 0 1 16,0 0-8-16,0 0-2 0,-3-6-6 0,3 6-1 16,0 0-7-16,0 0-4 0,-5-6-4 0,5 6-2 15,0 0 1-15,0 0-4 0,0 0-4 0,-7-2 0 0,7 2-3 16,0 0-1-16,-7-3-3 0,7 3-2 15,0 0-5-15,0 0-5 0,-8-2-3 0,8 2-3 16,0 0-4-16,-8-3 2 0,8 3-4 0,0 0-1 0,-8-4 2 16,8 4-2-16,0 0 0 0,0 0-2 0,-12 0-1 15,12 0 3-15,-8-3-5 0,8 3 0 0,-8-2-4 16,8 2-1-16,0 0-2 0,-13-1-5 0,13 1 0 16,-10-1-3-16,10 1-1 0,-9 0-3 0,9 0 0 15,-10 1-2-15,10-1 0 0,0 0 0 0,-13-1 0 16,13 1-4-16,-8 4 3 0,8-4-5 0,-9 0 6 15,9 0 1-15,0 0 1 0,-11 0-1 0,11 0 1 16,-8 0-1-16,8 0 4 0,0 0 2 0,-10 3-2 16,10-3 3-16,-6 3 0 0,6-3 0 0,-9 1-2 0,9-1 3 15,-9 4 1-15,9-4-5 0,-8 1 1 16,3 2 4-16,5-3-2 0,-9 4 3 0,1 0-4 16,8-4 2-16,-7 5-3 0,7-5-1 0,-7 4-11 0,2-2 7 15,5-2-1-15,-10 4 7 0,10-4-5 0,-9 4-1 16,5 0-1-16,4-4 0 0,-10 4-2 0,6 0 5 15,4-4-3-15,-8 5 0 0,8-5 2 0,-7 7-4 16,3-5 2-16,4-2 4 0,-8 9-7 0,6-6 0 16,2-3 2-16,-7 9-3 0,4-6 1 0,-1 2 1 15,0 4-1-15,4-9 1 0,-5 8 4 0,1-3-3 16,1 0-1-16,3-5 5 0,-5 12 1 0,3-7 1 16,-2 2-3-16,1 0 1 0,-2-1-3 0,5-6 0 15,-6 14 2-15,3-6 2 0,1 1-4 0,-1-2-1 16,2-1-4-16,1-6 7 0,-5 16 2 0,3-10-1 15,0 1-3-15,2-7 3 0,-4 11-4 0,3-4-2 16,-2 0 0-16,3-7 1 0,-1 13 0 0,0-9-7 0,1-4-1 16,-1 8 7-16,1-8-2 0,0 8-1 15,0-8-2-15,0 12 4 0,0-12-2 0,-2 7 2 16,2-7 6-16,-1 10-4 0,1-10 0 0,0 0 2 0,0 10-7 16,0-10 4-16,3 8-4 0,-3-8 1 0,2 8 2 15,-1-3-2-15,-1-5 2 0,4 8-2 0,-4-8 0 16,5 7 3-16,-5-7-7 0,7 7-2 0,-5-3 4 15,-2-4 12-15,5 7-11 0,-5-7-1 0,8 6-1 16,-8-6-3-16,8 4 3 0,-5-2 8 0,-3-2-7 16,8 6 1-16,-8-6 0 0,11 4-7 0,-5-1 2 15,-6-3 4-15,6 5 0 0,-2-2 0 0,-4-3-4 16,13 4-2-16,-10-2 3 0,-3-2-2 0,12 2 2 0,-5-1 0 16,0 2 2-16,-7-3 5 0,12 0-9 15,-12 0 2-15,12 2 2 0,-4 0-6 0,0-2 6 16,-8 0 3-16,14-2-6 0,-7 2 0 0,4-2 4 0,0 2-2 15,-3 0-6-15,2-1 7 0,-1-1-3 0,0-1 3 16,-1 2-3-16,2-2 3 0,-3 1-1 0,2-3-1 16,1 5-1-16,-3-2 7 0,-7 2-2 0,15-4-3 15,-7 2 3-15,-1 0 3 0,-7 2-1 0,13-2-4 16,-6-1-9-16,-7 3 6 0,12-2 3 0,-6 0-3 16,-6 2 0-16,11-1-3 0,-11 1 14 0,10-2-8 15,-10 2-3-15,8-2 1 0,-8 2 0 0,9-1-1 16,-9 1 1-16,0 0-4 0,13-2 9 0,-13 2-5 15,9-1-4-15,-9 1-4 0,10 0 10 0,-10 0 0 16,7-1-4-16,-7 1 2 0,0 0-2 0,12 0 2 16,-12 0-1-16,0 0 0 0,9 0 1 0,-9 0 4 15,0 0-5-15,0 0 4 0,9 0 0 0,-9 0-4 0,0 0 2 16,0 0 1-16,0 0 6 0,0 0 1 0,0 0-12 16,0 0-12-16,0 0-9 0,0 0-18 0,0 0-24 15,0 0-25-15,0 0-35 0,0 0-35 0,0 0-41 16,0 0-37-16,0 0-51 0,0 0-224 0,0 0-556 15,0 0 246-15</inkml:trace>
  <inkml:trace contextRef="#ctx0" brushRef="#br0" timeOffset="4792.69">1936 191 99 0,'0'0'170'16,"0"0"0"-16,0 0 0 0,0 0-2 0,0 0-8 0,0 0-2 16,12 7 0-16,-12-7 0 0,0 0-6 0,0 0-4 15,0 0-8-15,0 0-5 0,0 0-6 0,0 0-9 16,0 0-13-16,0 0-8 0,0 0-15 0,0 0-2 15,0 0-9-15,0 0-8 0,0 0-6 0,0 0-6 16,0 0-9-16,0 0 3 0,0 0-11 0,0 0-2 16,-6 13-2-16,6-13 0 0,0 0-3 0,0 0-10 15,0 0 3-15,0 0 1 0,0 0-3 0,0 0 3 16,6 2 3-16,-6-2 1 0,0 0 7 0,0 0 5 16,0 0-1-16,0 0 7 0,0 0-4 0,0 0 5 15,15-10-3-15,-15 10-2 0,2-8-2 0,-2 8 2 16,3-4-5-16,-3 4-3 0,1-7 3 0,-1 7-16 15,0 0 9-15,1-7-6 0,-1 7-5 0,0 0-2 16,0 0-18-16,0 0-5 0,0 0-16 0,0 0-12 16,0 0-23-16,0 0-22 0,0 0-25 0,0 0-25 15,-22 9-28-15,15-4-34 0,7-5-35 0,-7 4-252 0,1-1-519 16,6-3 230-16</inkml:trace>
  <inkml:trace contextRef="#ctx0" brushRef="#br0" timeOffset="5782.8">2221 31 112 0,'0'0'223'15,"0"0"-19"-15,0 0-11 0,2-7-13 0,-2 7-6 16,0 0-8-16,0 0-5 0,0 0-10 0,0 0 1 15,0 0-6-15,0 0-5 0,0 0-11 0,0 0-6 16,0 0-9-16,0 0-5 0,0 0 0 0,0 0-5 16,0 0-7-16,0 0 1 0,0 0-12 0,11 14-4 15,-11-14-2-15,4 7-1 0,-1-4-7 16,0 4 2-16,-3-7-8 0,6 10-8 0,-3-5-2 0,0-1-1 16,-2 4 0-16,3-1-6 0,-3-2 0 0,3 2-1 15,-4-7-6-15,7 13-3 0,-5-8 5 0,1 1 4 16,-2 2-4-16,4-2-3 0,-5-6-1 0,0 10-4 15,0-10-6-15,2 8-1 0,-2-1 14 0,0-7-23 16,2 8 0-16,-2-8-3 0,1 6-3 0,-1-6-6 16,0 0 15-16,3 11-10 0,-3-11 0 0,0 0-5 15,0 5 2-15,0-5-5 0,0 0 6 0,0 0 1 16,0 0 1-16,0 0 1 0,0 0-7 0,0 0 7 16,0 0-2-16,0 0 2 0,0 0-2 0,0 0-7 0,0 0 1 15,0 0 3-15,0 0 0 0,0 0-6 0,0 0-2 16,0 0-2-16,0 0-8 0,5-27-1 0,-5 22 3 15,4-2-6-15,-2 1-2 0,1-1 2 0,2-1 2 16,-1 2-2-16,-2-1 0 0,3-1 2 0,-1 2 1 16,-1-1 0-16,-1 1 2 0,3-3-5 0,-2 3 4 15,0 0 3-15,0 1-3 0,1-2 4 0,0 1 5 16,0-1-7-16,0-1 10 0,0 1-15 0,1 0 8 16,-1 0 0-16,1 0-1 0,2-3-4 0,-2 5 10 15,0-1-1-15,2 0-6 0,-1-2 2 0,2 1 3 0,-2-1 0 16,1 2-4-16,1 0 12 0,0 0-13 15,-3 1-3-15,4 1 7 0,0-4-1 0,-2 3 2 16,2 1 0-16,0-2-2 0,-3 3 4 0,-1 0-1 0,1-1-3 16,2 1 1-16,-8 3 2 0,11-5-2 15,-5 1 1-15,-1 2 8 0,-5 2-13 0,10-4 4 16,-10 4-11-16,10-2 11 0,-6-1 3 0,-4 3 2 0,0 0-2 16,9-1 4-16,-9 1-6 0,0 0-3 0,0 0 0 15,10-2 17-15,-10 2-12 0,0 0 5 0,0 0-6 16,8 4 5-16,-8-4 1 0,5 4 4 0,-5-4-5 15,4 6 5-15,-4-6 0 0,5 8-1 0,-5-8-2 16,3 8 7-16,-1-2 0 0,-2-6 1 0,0 12 13 16,0-3 11-16,0-1 4 0,-4 2-1 0,4 1 7 15,0-3 9-15,-3 4-5 0,1 0 8 0,0-1 0 16,-3 3-3-16,1-2 0 0,-1 2-3 0,0 2-5 16,2 0-4-16,-1-4-7 0,1-1 1 0,0 0-6 15,1 2-2-15,1-3-3 0,0 2-3 0,-1-2-4 16,2 1 0-16,2 0-3 0,0 0-5 0,0-5 4 15,3 5 0-15,-4-6-2 0,3 4-4 0,2-4-14 16,-2 2-25-16,1-2-33 0,4-2-33 0,2 1-46 16,-4-2-44-16,3 2-59 0,-2-3-73 0,3 0-83 15,-1-2-291-15,3-3-744 0,-1-1 329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12:12.49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449 114 76 0,'0'0'121'0,"0"0"-11"0,1-9-9 0,-1 9 1 0,1-7-3 16,-1 7-5-16,0 0-15 0,2-11 5 0,-2 11-2 15,0 0-8-15,-3-12-7 0,3 12-5 16,0-7 0-16,0 7 0 0,0 0-4 0,-4-10-12 0,4 10-10 16,-2-7 9-16,2 7-4 0,0 0-1 0,-8-10-5 15,8 10-1-15,-6-6-9 0,1 3-2 0,5 3-1 16,-8-7-9-16,8 7 2 0,-10-6-1 16,5 4 2-16,5 2 0 0,-10-3-6 0,10 3-3 0,-12-6 3 15,6 5-7-15,6 1 6 0,-13-2-2 0,5 0-3 16,8 2 2-16,-15-1-5 0,6 0 2 0,0 0 1 15,0 1-1-15,9 0 1 0,-19 0 0 0,9 1 0 16,-2 0 1-16,2 2 1 0,-1-3-1 0,-1 2 7 16,2-1-4-16,-2 2-11 0,2 1 11 0,0-1-1 15,0 1 1-15,1-1-2 0,-1 1 1 0,1 2 6 16,0-4-8-16,0 3-4 0,2-1 5 0,0 1-4 16,-1 1 6-16,1-2-7 0,1 1 6 0,0 2-7 15,2-2 0-15,-1-1 2 0,-1 4 5 0,2-3-11 16,1 1 6-16,-1 0 1 0,-1 1 5 0,3 3-1 15,-3-4 0-15,1 0-1 0,0 2-1 0,1 1 2 0,-2 1-7 16,1-2 4-16,2 2 3 0,-2 1-3 0,0-1-2 16,1 1 3-16,-3 0 1 0,4-1 1 0,-1 1-5 15,-1 1 1-15,3-2 3 0,-2 3-1 0,2-3-3 16,-1 1 5-16,1 0 1 0,-1 0-2 0,1 2-6 16,1-2 6-16,-1 0-3 0,1 1-4 0,0 0 2 15,0-1 2-15,0-1 0 0,1 3 3 0,0-2-2 16,1 0 0-16,1 1-1 0,0 0 2 0,1 0-3 15,-2-2 5-15,3 2-1 0,1 0-4 0,-1 0 0 16,3-2 4-16,1 2 0 0,2 2 1 16,-1-3-3-16,-1-1 4 0,5 0 0 0,-1 1 0 15,2-1-3-15,-1-2 1 0,3 1 6 0,2-2-6 0,-1-2 2 16,1 0 0-16,2 1 0 0,6 0-4 0,-9-4 5 16,1 2-2-16,4 1 0 0,-2-2-2 0,-1 0 1 15,-1-2 0-15,0 2-2 0,-7-1 7 0,0-1-7 16,1 1-2-16,-5-1 1 0,2-1 1 0,-2 1-2 15,-8-1 1-15,14 0-1 0,-14 0 1 0,10 0-2 16,-10 0 1-16,8 0 2 0,-8 0 3 0,9 1-7 16,-9-1 1-16,0 0 2 0,0 0-2 0,10 0 0 15,-10 0-6-15,0 0 2 0,0 0 3 0,0 0-11 16,9 0 11-16,-9 0-1 0,9 3-4 0,-9-3 1 16,7 4 2-16,-1-2 0 0,0 0 2 0,-6-2 0 15,11 5 2-15,-5-4-4 0,1 4 8 0,0-1-6 16,-1-2 3-16,0 1-3 0,1 0 0 0,-7-3 4 15,14 3-2-15,-8-2 2 0,1 0-1 0,-7-1 3 16,11 4-3-16,-11-4 1 0,13 1-3 0,-5-1 2 16,-8 0 2-16,15-5-1 0,-9 4-2 0,1-1 5 0,0 0-5 15,1-1 3-15,0-1-11 0,-1-3 13 16,1 2-4-16,-3 0-2 0,1-3 5 0,1 3-2 16,-2-2-1-16,-1 2-3 0,-1-3 4 0,1-1-4 15,-1 4-1-15,-3 5-1 0,1-16 4 0,0 8 1 0,-2 1-3 16,1 7 2-16,-1-15-3 0,-2 9 2 0,-1 0-5 15,1-1 2-15,-1 2 0 0,-4-4-4 0,2 5 1 16,-2-3 2-16,-5 4 2 0,6-1-6 16,-3 1 3-16,-2 0-1 0,-1 2 2 0,1-2 0 15,-1 2-2-15,-5-2 5 0,7 3-3 0,-4-1 2 0,5-1 2 16,-3 4-1-16,2-2-3 0,1 1-8 0,-2 0-7 16,3 2 0-16,-2 0-5 0,3-3-10 0,0 1-9 15,1 2-7-15,7-3-16 0,-14 3-3 0,7 0-3 16,1-1-13-16,6-2-12 0,-11 6-19 0,5-3-3 15,6-3-20-15,-9 6-93 0,4-4-248 0,5-2 110 16</inkml:trace>
  <inkml:trace contextRef="#ctx0" brushRef="#br0" timeOffset="658.45">1157 411 80 0,'0'0'128'15,"-10"0"-16"-15,10 0-4 0,-13 2-8 0,13-2-12 16,-12 0-3-16,5 1-11 0,7-1 1 0,-14 4-11 0,8-3-4 16,-3 1-7-16,9-2-8 0,-12 6-3 15,7-3-2-15,-1 0-7 0,6-3-2 0,-8 5-5 16,4 1-5-16,4-6-9 0,-5 8 11 0,5-8-4 15,-4 6 2-15,4-6-1 0,-4 9 1 0,4-9 3 16,0 9-8-16,0-9 7 0,0 0-5 0,4 13 7 16,0-9 0-16,-4-4 0 0,5 8-1 0,1-3 0 15,-3-1 1-15,6 4-5 0,-4-4 7 0,0 1 2 16,5 2-4-16,-1-2 1 0,0 2 3 0,-1-2-1 16,2 0 1-16,-1 1-9 0,0-3-2 0,1 2-1 0,0 1-1 15,-4-4-1-15,-1 3-7 0,3 0 0 16,-2-1 4-16,-1 2-4 0,1-2 2 0,-2-1-2 0,4 1-3 15,-4 2 2-15,-2-1-4 0,-2-5-2 16,7 6 4-16,-7-6-3 0,4 7-8 0,-4-7 9 0,2 6 3 16,-2-6 0-16,0 0 5 0,0 0 10 15,-4 12 1-15,4-12 0 0,-11 5 1 0,4-1-3 16,-4 0 1-16,0 0-3 0,-5-4 5 0,3 4-6 0,-1 0-3 16,-4-3-6-16,2 0 7 0,-3 3-3 0,2-3-2 15,-1 1-1-15,-1-2-1 0,6 1 1 0,-1-1-2 16,2 2 0-16,-1-1 3 0,3-1-5 0,1 0 1 15,9 0-1-15,-17 1-1 0,17-1-5 0,-10 0-7 16,10 0-19-16,0 0-26 0,-8-4-5 0,8 4-28 16,0 0-35-16,0 0-16 0,23-15-169 0,-13 8-330 15,7-1 146-15</inkml:trace>
  <inkml:trace contextRef="#ctx0" brushRef="#br0" timeOffset="1779.95">1380 413 28 0,'0'0'156'15,"0"0"-3"-15,0 0-2 0,0 0-12 0,0 0-8 16,0 0-1-16,0 0-8 0,0 0-7 0,0 0-3 16,0 0-6-16,0 0-4 0,0 0-3 0,0 0-5 0,25-4-2 15,-12 4-8-15,7 1-2 0,1-1-3 16,2 0-6-16,6-1-8 0,0 3-5 0,1 0-8 15,-1-2-3-15,2 0-5 0,-2 0-5 0,-2 0-17 16,-4 0-11-16,-3 0-22 0,2 0-34 0,-3 0-30 0,3 0-46 16,-3-4-45-16,-8 1-163 0,7-2-357 15,-9 0 159-15</inkml:trace>
  <inkml:trace contextRef="#ctx0" brushRef="#br0" timeOffset="1287.62">1603 99 54 0,'0'0'168'0,"0"0"-22"0,0 0-4 15,0 0-9-15,0 0-13 0,0 0-12 0,0 0-14 16,0 0-14-16,0 0-8 0,0 0-8 16,0 0-16-16,0 0 1 0,0 0-4 0,0 0 2 15,0 0-1-15,0 0-4 0,0 0-6 0,-8 22 15 0,7-14 0 16,1 2-5-16,-6 2-1 0,2-2-1 0,-2 7 0 16,-1-3-3-16,3 3 7 0,-5 3-3 15,4-2-3-15,-1-1-4 0,-1 1 0 0,1 1-2 16,-2-1-6-16,2 1 4 0,-1 0-1 0,-3-1-4 0,4-1-4 15,-1-1 2-15,1 2-2 0,1-3-2 0,0 1-6 16,-3-1 3-16,3 1-3 0,1-1 2 0,0-3-2 16,2 3-1-16,-2 1-1 0,2-3 0 15,0-1-3-15,0 4 0 0,1-4-3 0,1-2 2 0,0 3-1 16,1-2 2-16,-2-2-3 0,1 0-1 0,0 1-1 16,0-3 4-16,0-7-1 0,3 14 2 0,1-6-1 15,-2-1-3-15,1-1 8 0,2 0-3 0,2-1 5 16,1 0-2-16,2 0 0 0,0 0 0 0,0 0-4 15,1-2 1-15,4-2-3 0,1 3-2 0,-2-3-16 16,0 1-17-16,6-2-23 0,-7-2-26 0,5 0-30 16,1-1-18-16,-6-1-34 0,1 1-27 0,-5-4-149 15,6-3-357-15,-6 5 158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6:41.29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1832 893 268,'0'14'310,"3"-3"14,-3 4-1,0 1 0,1-2 0,-1 6-26,3 0-20,-1 1-27,0-6-16,-1 5-22,3-5-21,-3 1-24,3-2-14,-1 1-15,2 1-16,-2-2-8,2-1-23,-1-2-38,2-2-66,-2-2-66,2 2-62,-3-6-54,1 3-67,4-5-48,-8-1-219,7-4-572,-4-5 254</inkml:trace>
  <inkml:trace contextRef="#ctx0" brushRef="#br0" timeOffset="402.76">1975 25 260,'3'14'328,"0"1"7,1 1 6,3 8-1,4 10-7,-1-1-4,3 3-6,1 3-13,-1 3-14,3 13-8,-2 3-16,0-16-17,2 16-19,2 7-20,-5-7-18,-1 3-15,2-8-20,-3 5-18,-4-13-11,-2-1-14,3 16-12,-4-18-8,-2-1-13,1 0-13,1 0-9,-4-6-17,4-3-29,0-7-38,-2-4-43,2-8-47,-2 1-58,3-7-63,-3 5-58,-1-7-76,4-4-73,-5-1-268,0 0-764,0 0 338</inkml:trace>
  <inkml:trace contextRef="#ctx0" brushRef="#br0" timeOffset="144.38">1777 420 170,'-6'-29'255,"4"4"-17,0 1-22,2-1-23,0 2-21,-2 0-11,4-1-22,2 5-32,-2 4-65,0-3-80,7-1-80,-6 4-139,4-6-277,1 3 123</inkml:trace>
  <inkml:trace contextRef="#ctx0" brushRef="#br0" timeOffset="-188.23">1408 1002 159,'4'6'255,"1"0"-2,-1 4-6,-2 1-9,1 5-6,1 3-15,0 1-8,1-3-5,-5 1-5,4 3-10,-1-6-8,-3 0 3,1-2-5,0-1-6,2 1-11,-3-6-11,0-1-13,1 2 3,-1-3 8,0-5 5,4 6-6,-4-6-15,0 0-10,0 0-11,-8-25-8,8 12-8,-2-7-9,2-1-5,0-2-10,0-3-10,0-7-7,0 2-1,2 7-5,1-1-6,2-5-5,1 6-5,0 2-4,-3 0-7,5 3-5,1-1-31,2-2-36,0 4-42,-1 3-53,0 2-39,2 1-42,1 6-41,-2 0-36,1-3-45,0 7-276,-1-3-676,3 3 299</inkml:trace>
  <inkml:trace contextRef="#ctx0" brushRef="#br0" timeOffset="-480.04">971 1298 75,'11'-14'63,"1"-5"12,-2 2 9,-3 0 10,-2 1 21,-2 5 23,-3-6 19,0 3 16,0 1 8,0-1 9,-4-1 4,0 5 5,0-2 5,0 3 7,0 0 1,0 0-2,-1 6-9,1-3-7,0 1-10,0 0-19,-1 1-7,0 4-12,5 0-8,0 0-15,-8 7-11,4-1-3,3 4-8,-2 6 3,3-4-8,0 9-5,0 5-4,6-4-2,0 3-4,2-4-11,2 0-3,1-3-8,2 1-1,2-6-6,1 0-4,1-4-5,-1 2 2,-1-6 1,-2-3 9,0 1 4,0-6 11,-1 1 4,-2-4 6,1-4 0,-2 0-4,-3-2-1,2-6-2,-3-2-3,0-3-2,-4-2-10,-1-6-3,-1-2-6,-4 4-3,0-3-5,-3 1-4,0 9-1,-5-7-4,1 9-6,-1 3-2,-2-3-1,2 7-4,-5-2-1,-1 9-5,-1 1-1,0 5-1,2 1-5,-9 5-1,7-1 3,1 5-7,4 0-25,1 0-25,5 1-36,3 0-36,-1-1-41,5 2-50,2-2-31,4 3-40,0 0-42,1-2-53,8 3-46,-2-2-282,4 1-764,-1-6 339</inkml:trace>
  <inkml:trace contextRef="#ctx0" brushRef="#br0" timeOffset="612.61">1989 929 135,'-5'0'357,"5"0"4,-5-4 4,6-5-21,3 5 3,3-2-19,2-7-23,5 3-25,3 2-20,9-4-23,-2-1-25,3 5-17,-1 0-27,3-5-11,0 7-20,-1-4-12,1 2-40,-4 2-32,-5 3-63,-5-3-72,-1 6-69,3-3-84,-5 2-95,-1-1-278,-1-3-658,-2-1 292</inkml:trace>
  <inkml:trace contextRef="#ctx0" brushRef="#br0" timeOffset="1078.84">2368 146 33,'5'21'340,"-2"0"13,0 4 19,1 4 6,3 8 12,0 3-18,3 16 14,2 3 0,-3-1-1,1 9-7,5-7-24,-5 3-14,-1 1-17,3-5-20,-2 5-21,-3-6-18,6-2-30,-4-15-25,-2 2-12,-1-3-15,3-1-21,-5 1-23,-1-7-9,2-4-27,-2-6 7,2-1-15,-2-3-10,-2-3-19,3-5 7,-2-2-9,0-2-4,-1-1-8,1-4-24,-1 1 12,-1-3-18,0 0-26,8-12-26,-3-1-20,0-7-13,-1 0-23,2-4-3,2-7-5,1 1-6,-1 0 4,3 1 6,-5 9 12,1-2 11,-1 5 6,3-1 6,-2 5 2,-2 0 11,0 6 5,0 0-1,1-1 8,0 3 5,2 2 5,1 3 10,-3 0 8,1 2 4,2 4 9,-1 1 2,0 5-2,1-2 2,-1 3-2,0 1-1,0 5-1,3-2 6,-2 2-4,-2-1-2,1 0-1,-2-3-1,0-1-3,1-2 0,-2 0-1,-1-1 1,2-3-6,-2 3-21,0-3-43,1-6-43,-4 4-60,2-6-73,-3 0-89,9 0-96,-9 0-437,7-13-935,-2 4 414</inkml:trace>
  <inkml:trace contextRef="#ctx0" brushRef="#br0" timeOffset="1514.01">3053 993 56,'0'0'275,"0"0"2,9 6 18,-6 3 21,1 3 14,2-2 24,-3 5 1,2 6-2,-2-5-1,1 6-8,0-1-15,0-6-18,1 6-10,-4-8-18,2 2-22,1-3-19,-3-3-22,3 1-17,0-1-21,-1-3-12,3-4-16,-3 2-13,0-1-17,3-3-23,-6 0-2,14-7-9,-5 2-7,2-2-17,3-8-24,-2 3-22,2-3-21,-1-1-15,-2-1-16,0-2-5,-1 5 3,1 0-1,0 4 7,-3-1 1,1 5 4,-4 2 3,2 0-2,-1 3 5,2 1-1,0 0 6,-5 3 8,4 1 4,3 4 8,-1-2 10,0 0 6,1 1 4,-1-1 6,4 2 3,-3-4 0,1 1 4,0 1-7,2-5 6,2 5 1,1-5-1,-3-2 5,3 1-6,-1-6-1,3 4-3,1-4-6,-1-4-4,-2 4-2,1-3-3,1-1-3,0 4 1,-3-3-6,3 3 0,-6 2-4,2 4-2,-2-2 3,1 7 2,-4-1-3,3 2-3,-1 0 2,-3 6 3,6 1-21,-2 3 11,-3-4-28,-2-1-41,2 0-59,-1 3-69,2-6-102,-2 1-127,1-5-167,0-3-310,1-2-976,1-8 432</inkml:trace>
  <inkml:trace contextRef="#ctx0" brushRef="#br0" timeOffset="-2068.28">-576 1015 244,'0'0'248,"-6"-1"-10,6 1-15,-4-4-14,4 4-15,0 0-12,0 0-17,0 0-4,0 0-6,0 0-4,0 0-2,2 14-5,0-9-3,-1 4-1,4 4 2,-5-4-17,2 7-3,0-1-11,-2 1-3,4 5-4,-3-5-9,-1 0-6,1 3-15,-1-3-3,3-1-5,-3 1-7,0-5 0,0 5-11,0-4-5,0 0-5,0-5-1,0 0-8,0-2 17,0 0-19,2-2 6,-2-3 2,0 0-5,0 0 6,0 0-10,3-23-4,2 7-3,-1-17 3,-2-5-5,4-1 2,-4-6-10,2 2 0,0-15-1,2 0 10,-3 14-12,1-1-6,3-13 4,-4 14 4,4 0-4,2-14 4,-1 19-11,2-3 1,0 2 1,1 1-2,1 8 6,-3 9-3,-3 1-10,5 0 13,-6 9-1,0-1 1,0 7-4,2 1-2,-4 2-2,-1 3 10,-2 0-5,12 11 14,-7 2 6,3 4-8,-3 8 3,4 11 0,0-4 8,-2 7 5,2 4 3,-2 0 10,1 0-3,1 5-6,1 8 3,-4-13 2,2 1-8,1-2-2,-2 4-3,0-3 3,0-4-2,0 1-4,1-3-14,1-1 9,-2-5 2,-1-7-8,2 0-9,-2-6-26,1 1-31,1-9-55,-2 2-41,-3-6-48,2 6-47,-3-7-37,1-2-54,-3-3-278,0 0-666,0 0 295</inkml:trace>
  <inkml:trace contextRef="#ctx0" brushRef="#br0" timeOffset="-1825.64">-574 1235 194,'0'0'249,"7"-10"-3,-3 4 5,3-3-17,2-1-14,1 2-12,5-7 17,1-1-15,1 1-15,6-3-14,-1-3-26,3 5-9,1-1-19,-5 2-12,2-2-9,0 2-10,0 2-10,0-2-11,-5 4-30,0 0-48,-1 2-57,1 1-58,-1-1-65,4-1-69,-8 4-206,5 0-497,-5-3 220</inkml:trace>
  <inkml:trace contextRef="#ctx0" brushRef="#br0" timeOffset="-1405.87">13 916 140,'4'-2'245,"0"-4"-6,-3 2-4,7-5-12,-4 0-9,6-3-10,2-4-13,-1 2-5,4-2-11,-2-2-10,4-4-6,1-3-14,1-3-1,-5 0-3,6 5-7,-3-4 0,0-4 4,0 7-14,-5-4-6,-4 8-9,1-3-3,-2-10 6,-1 11-11,-2-2-8,-3 0-5,-1-11-3,-1-1-13,-5 1-13,-2-4-7,-1 6 1,2-2-12,-3 3-1,-4 0-3,2 0-1,3 4-4,-4 7 4,4 1 3,-5 4 2,2 2 10,1 6-5,-3-1 1,0 5-6,-2 4-2,3 4 1,-1 5-4,-1 2-5,2 5 3,0 13-5,0 6-3,3 2 3,4 4 1,3 1 4,3 1 6,2 20 2,-1-4 6,3-13 4,4 14 4,0 5 10,-2-5 8,2-1 5,1-3-3,3 4-4,-1-2-13,0 0 6,2-2-7,-6-14-8,-2 1-1,3 0-6,3 0-8,-5-6 1,6 2-9,-2-5-1,0-2-18,4-6-26,0 8-35,-6-16-31,5-2-43,0-2-40,3-4-50,-6-3-42,3-6-45,1-1-59,2-1-62,-4-6-283,5-3-766,-1-4 340</inkml:trace>
  <inkml:trace contextRef="#ctx0" brushRef="#br0" timeOffset="-850.03">525 1040 100,'0'0'271,"-14"5"2,5-2-2,0 3-10,-1 3-14,-1 2-10,0 5-5,-2 1-14,5 6-14,0-2-13,-1-1-12,8-3-16,-3-1-14,4-1-16,4 1-11,1-1-10,0-3-9,4 0-13,2-2-14,-1-1-1,3-4-8,4 2 2,-6-4-16,7-3 0,-5-3-7,-2 2 2,1-5-10,-1 4-7,1-7 2,-3 3-1,-1-4 4,0 1-12,-3-3-1,2 2 8,-4-4 4,0-2 5,1 4 13,-4-7-4,0 0 6,-4-1 2,4-2 3,0 8 10,-3 0-11,2 3 21,-1 0 3,0 4-2,1 3-5,-2-2-5,2 2-12,1 4-5,0-7-6,0 7-4,0 0-19,1 19 8,3-8-5,0 1 0,5 13-2,0-4-1,3 8-2,3 6-1,-2-1-6,-1 2 2,2 3-2,-1 0-4,0 3 2,3 16 1,-3-15-3,-4 2 6,4 11 1,-3 5 1,-2-5 1,0-12 6,-3 1-2,-1-1-2,0-1 3,0 0-3,-3-2 4,0-5-2,2 0-3,-6 1 0,1-10-4,-1-5 1,-2 0 0,2-2 0,-2-4 4,0-1-3,-3-3 1,-1 3-1,-1-7-4,-1-2-1,1-1-3,-6-2 0,-4-8-4,1-1 5,2-4-5,-1-5-2,-2-7-5,-1-5-3,0-4-15,4-8-5,3 1-12,2 4-16,3-2-12,5-3-19,3 4-28,4-2-7,1 1-28,7 0-30,1-2-27,5 1-18,-2 1-22,5 3-25,2-1-24,4 6-21,-5 1-13,4-4-10,-2 8-205,1 1-583,0-3 259</inkml:trace>
  <inkml:trace contextRef="#ctx0" brushRef="#br0" timeOffset="2304.39">6077 1090 306,'1'-8'354,"2"2"2,-2 3 2,-1-3 11,0-1-15,0 0-2,2 5-14,-2 2-14,2-6-17,-2 6-20,2-6-22,-2 6-22,0 0-23,0 0-19,0 0-19,0 0-17,-2 27-16,2-13-12,-4 3-12,4 4-7,-4 5-15,3 4-9,-2-6-14,1-1-4,-1 2-5,-1-5-9,0 1-5,-1-6-5,1 1-2,1-1-4,-3-6-5,3 3-4,-1-6-3,-1 0-3,-3-4-1,4 0-5,-5-5-1,0-4-2,-3-8-5,2-1-3,-2-12-2,1-3-1,2-4-3,0-8-1,0-3-2,3 3-3,0-3-2,1-1 0,2-12 0,1 20 0,1-4-1,2 4 1,0 1-3,7 3 2,-5 2-2,3 4-3,2-3 3,1 10 2,2 1 0,1 3 1,3-1 2,6-3 7,1 5 0,1 2 7,1 2-1,3 7-4,-8-6-1,0 5 1,2 5 1,7-3-3,-3-2 1,-6 6-5,1 1-2,0 0 4,-1 0-2,-2 3-2,-4 2 3,-3 0-18,2-3-36,-1 5-49,-2 2-51,-3-3-59,0 0-51,-3 4-44,-3 1-51,-2 4-53,-2 2-43,-5 3-279,-2 1-788,-5 4 349</inkml:trace>
  <inkml:trace contextRef="#ctx0" brushRef="#br0" timeOffset="2522.54">5979 1100 279,'1'4'297,"8"-1"14,-3-1 7,3-2 6,10-2 2,-2-2-4,10-8 4,5 1-18,-2-6-17,2 5-10,0-4-21,2-1-21,-1 1-23,-2 1-20,-3 3-22,0-1-14,-1 4-16,-7 5-19,-2-1-12,-1 2-12,-4 3-26,-3 0-35,-4 3-43,1-1-60,-2 3-39,-2 4-43,-6-3-44,3 4-44,-7 2-34,1-1-40,-1 2-47,-8 1-241,-4-1-642,6 5 284</inkml:trace>
  <inkml:trace contextRef="#ctx0" brushRef="#br0" timeOffset="2719.35">6082 1309 180,'-1'11'261,"-2"-2"20,3 1 11,0-4 13,4 3 14,3-3 17,2 0 7,3-2 3,-1-2-4,6-1-14,0-2-27,4-3-24,-3 3-25,4-5-29,-4 5-20,8-5-23,-2 0-18,3-3-13,-8-1-18,7 2-20,-2-2-44,3 1-45,-6 0-48,5-1-37,5-7-32,0 2-53,0-1-58,0-3-74,12-5-67,-1-3-39,-8 2-258,8-2-696,1-4 308</inkml:trace>
  <inkml:trace contextRef="#ctx0" brushRef="#br0" timeOffset="3123.85">6726 840 138,'0'0'271,"0"0"15,0 0 15,15 8 18,-7 0 14,0 1 7,8 3 3,-1 3-10,1 0-2,1 3-14,-1 2-15,0-3-25,9 5-19,-6 2-30,0-3-24,2 1-16,-1 0-13,1-1-24,1 2-15,3 0-15,-4-1-11,2 3-13,-1-4-31,-5 2-51,-1-6-56,0-1-74,-1-1-85,-1 2-87,1-4-95,-3-4-388,1-6-833,1 0 369</inkml:trace>
  <inkml:trace contextRef="#ctx0" brushRef="#br0" timeOffset="2922.59">7171 816 59,'5'-3'231,"-3"-3"13,-2 3 5,0 3 5,0 0 3,0 0 6,0 0 1,-20 12-2,11-4 2,-1 3-15,-5 3 0,-3 8-6,1 3-9,-1-1-3,1 5-2,0-3-11,1 1-8,-2 0-11,4-9-19,3 3-17,0-4-15,2 1-20,3-6-11,2 1-11,-1-3-15,-2-2-25,2-2-42,0 2-54,2-3-52,-1 1-59,1-6-54,3 0-57,-9 0-61,4-6-68,0-2-292,-4 0-730,1-6 323</inkml:trace>
  <inkml:trace contextRef="#ctx0" brushRef="#br0" timeOffset="3428.8">7901 303 132,'2'-7'400,"-1"-3"8,1 5 9,-2 1 2,0-2-15,0 6-23,-5-7-25,-3 8-22,0 5-19,-4 1-14,-9 11-21,1 3-12,-2 6-9,-2 1-7,5 8-11,-3 1-12,-3 16-19,9 4-9,-6-4-19,9 8-13,1 5-20,6-2-10,1 5-11,10-2-17,1 0-11,3-1-12,3-5-1,4-3-14,4-4-11,2-2-29,-3-12-38,-3-3-53,2-2-68,0-2-77,4-4-82,-7-4-82,4 0-100,-9-8-470,5 0-1013,-4-6 448</inkml:trace>
  <inkml:trace contextRef="#ctx0" brushRef="#br0" timeOffset="4679.42">8140 1137 166,'0'0'309,"-8"-2"1,8 2-2,-8-4-14,8 4-13,0 0-21,-3-1-1,3 1-2,0 0-3,0 0 4,14-2-6,-5-2-11,4 3-8,2-4-2,2 2-11,2-2-19,-2 2-17,2 3-14,9-7-22,1 1-12,-9 2-15,7-4-11,1 6-13,1-5-9,-4 2-8,3 0-16,-1 1-48,-7-2-57,6-1-71,-6 3-76,-5 0-62,3-1-76,-1-1-86,-4 0-292,-2 0-762,2-1 338</inkml:trace>
  <inkml:trace contextRef="#ctx0" brushRef="#br0" timeOffset="4426.76">8191 968 50,'0'0'338,"0"0"-1,-2-2-2,2 2-3,0 0-7,0 0-12,0 0-17,0 0-23,0 0-13,0 0-7,0 0-1,6 11 2,-1-4-12,-1 2-9,1 1-12,0 2-13,-2 3-8,2 2-12,-4-3-16,6 7-17,-1 0-13,0-1-15,-2 0-8,0-6-14,-2 8-10,-2-7-3,4 1-16,-1-3-3,-2-1-10,1 0-3,-2-3-8,0 1-2,3-4-6,-3 1-2,0-2-2,-3 1-1,3-6-3,-3 3-9,3-3-1,0 0 2,-16-12-4,10 2-4,-1-3-5,-1-8 0,2-9-6,-5-3 0,5-1-4,1-5-10,0-2-5,5-1-6,2 0-3,0 1 4,0-1 4,3 5-3,3 0-2,-2 3 1,2 1 3,1 3 1,2-4 1,-3 15 0,-2 0 0,3 5 0,-3 2-1,-1 1-2,2 6 2,0-5-1,0 9 4,6-3 1,-3 8 0,2 1 4,3 12-1,5 9 5,-4 6-3,0-1 4,3 5 1,-3-1 2,5 5 7,-7-9-5,3 8 4,0-3-2,-4-4 3,4 0-2,-5-1 7,2-3-6,-3 3 0,-2-10-4,-1 2 2,1-6-4,-3 5 4,2-5-3,-4-1-1,0-1-14,0-2-41,-1 1-44,-1-4-57,1 0-51,-2-5-58,2 4-47,-6-2-45,3-4-82,-6 0-350,2-2-849,-2 5 376</inkml:trace>
  <inkml:trace contextRef="#ctx0" brushRef="#br0" timeOffset="5183.24">9092 657 242,'1'-6'352,"-1"-1"8,0 7-6,-2-14-13,-2 7-5,-2-2-13,3-1-10,0 3-16,-3-4-10,0 0-16,0 1-15,-1-1-18,-2 1-18,3 0-11,-2 1-13,0 0-16,3 4-7,-4-1-18,1-2-16,2 3-9,-3 4-16,3 0-14,-3 0-12,2 1-10,7 0-8,-10 1-9,6 0-6,-3 0-8,4 4-6,0 3-8,0-2-2,-2-1 0,3 6-4,0-1-1,2 3-3,-2 2 1,0-3-8,0 10-1,4-4 0,2 2 2,-2 0 3,-1 3 2,-1-2 6,0 2 2,4-1 11,-2 3-4,-2 4 3,0-4 2,0-1 5,1 9 3,-1-8 10,2 0-3,-2 6 4,3 2-4,-3-13 2,2 2 9,-2-1-13,0 0-4,0-1-6,1-3-8,2-4 16,-6 3-17,6-1 0,0-2-3,-2 1 0,3-1-5,-2 1 6,0-2-16,4-2 3,-3 1-2,3 0 1,-3 0 1,5-3-4,1-1 1,-2 1-5,0 0-1,1-1 4,1-3-6,2 2 2,-1-3 0,2 0-1,-3 3-4,3-3 2,1-2-6,-3 1-3,-1 1-31,5-3-43,-1 1-46,-4-2-49,1-2-45,0 1-49,2-2-41,-6-2-47,3 3-60,1-3-67,-7 2-400,5-6-952,0 2 422</inkml:trace>
  <inkml:trace contextRef="#ctx0" brushRef="#br0" timeOffset="5759.57">9442 1054 155,'3'-3'361,"-1"-2"7,0-3 13,2 2 8,-2 0 4,0-2-5,0 0-15,1 1-16,1-3-12,-2-1-16,0 0-16,0 0-17,2 1-20,-4-5-19,2-1-23,0 5-12,0 1-26,4 0-15,-6-4-13,1 8-7,0-4-14,-1 2-9,1 4-9,-1-2-10,0 1-11,0 5-13,2-7-11,-2 7-11,0 0-11,0 0-9,0 0 6,0 0-17,0 0-3,-2 22 6,1-7-16,2 0-4,-1 0-2,2 2-3,1 3-1,-1 2-1,-1 0-8,5-1 4,-5-2 2,3 1-4,-2-3-3,3 2-2,-5-5 3,4 4-1,0-4 0,-2-1-7,1 2 3,-3 0 1,6-3 1,-5 1-2,1-5-1,0 2 4,-2-4-4,3 4-1,-3-4-8,0 0-16,2-1-12,-2-1-15,1 1-11,-1-5-8,-1 7-7,-1-3-3,2-4-12,-5 5-12,0-2-9,-4 2-13,-1-3-10,0 3-3,-1-1-8,1-2 11,-3 2 10,1 0 9,2-2 18,3 1 3,-6-1 7,7 1 14,2-2-3,-1 1 9,5-2 7,-8 0 6,8 0-9,0 0 14,-6 4 6,6-4 3,0 0 10,0 0 15,0 0 20,0 0 16,0 0 18,19 1 16,-19-1 6,14-4 10,-5 4 5,3 0 2,0 0-6,-1-3-8,3 3-3,-4 0-8,1-4-4,4 4-5,-5 0-4,2-1-3,-2 1-6,3 0-6,-4 0-6,-3 1-32,2-1-38,0 0-40,-3 0-49,2-1-48,-7 1-40,11 0-47,-7 1-62,-4-1-59,9-2-338,-5 2-794,4-3 352</inkml:trace>
  <inkml:trace contextRef="#ctx0" brushRef="#br0" timeOffset="5988.18">9946 1296 267,'2'1'374,"-2"-1"11,4 4 28,-4-4 12,0 0 11,0 0-6,0 0-11,0 0-9,0 0-32,0 0-20,9-5-30,-9 5-30,2-9-17,0 6-32,-2 3-27,1-7-23,-1 7-19,0-6-22,0 6-22,4-6-35,-4 6-56,0 0-56,4-3-74,-4 3-82,0 0-79,0 0-71,0 0-72,0 0-62,12 8-354,-9-7-871,4 0 386</inkml:trace>
  <inkml:trace contextRef="#ctx0" brushRef="#br0" timeOffset="6209.79">10234 1330 191,'0'0'305,"11"-1"7,-7-4 6,2 5 28,-1-3-8,0 0 3,-1 3-12,-4 0-1,8-3-18,-3 2-14,-5 1-24,7-2-19,-7 2-22,7-4-23,-7 4-25,4 0-17,-4 0-15,5-3-19,-5 3-14,7-1-12,-2-1-33,-5 2-45,0 0-45,10-1-64,-4 1-62,-6 0-61,7-3-71,-2 1-87,-1-1-348,1 3-767,-2-3 340</inkml:trace>
  <inkml:trace contextRef="#ctx0" brushRef="#br0" timeOffset="6808.18">10565 1144 239,'0'0'374,"0"0"-30,-11-4-15,11 4-11,0 0-10,0 0-15,0 0-23,0 0-28,0 0-25,0 0-15,0 0-21,0 0-15,17 10-1,-11-4-4,-3 3-3,3 0-9,1 4-5,-3-2-8,1 4-8,-1-2-17,-2 1-2,4-3-12,-5 3-2,1 0-9,-2 0-10,3-5-3,-3 1-11,2-4-2,-2 4-10,2-3 1,-2-2-4,1 0-4,-1-1-6,0-4 0,0 8 0,0-8-3,0 0 5,0 0-6,0 0-3,0 0-3,-1-22-6,1 8-1,-2 2-2,4-7-1,-1-1-3,2-4-1,1 1-4,3-8-1,0 7-2,4-4-1,-3 6 2,-2 1-5,6-2 1,-1 6-3,1-1-1,0 3-1,0 3 0,2-1-3,-1 7 4,-1 2-2,2-1-1,0 4 3,-4 2 1,6 5-2,-3 1 2,2 4 1,-2 2-1,-1 2 1,0 3-1,2 2 2,-6-1-4,1 5 4,-1-3-2,1-2 1,-5 1 1,2 1-2,-1-6 3,-2-2-1,0 5-1,0-4 1,-1-1-6,-2 0-34,3-6-54,-2-1-70,1 2-78,-2-1-82,4-1-92,-1-6-357,-3 0-834,6 3 368</inkml:trace>
  <inkml:trace contextRef="#ctx0" brushRef="#br0" timeOffset="7027.73">11260 1406 36,'7'3'299,"-2"-3"-6,-1 2-16,-4-2-9,8 4-3,-3 0 8,-1 1 11,-2 1-2,0 1-6,-2 5-18,2 0-8,-2 3-23,-2 1-10,-1 5-26,-2-3-19,-2 4-17,-2-2-14,0 2-17,1 0-47,-2-3-66,-2-1-78,3 1-106,-3-5-119,3-1-349,0-4-695,2 1 308</inkml:trace>
  <inkml:trace contextRef="#ctx0" brushRef="#br0" timeOffset="8119.51">11721 1165 42,'0'0'340,"0"0"-7,0 6-10,0-6-7,0 0-9,5 2 13,-5-2-7,0 0-11,10-8-12,-4 3-9,0-6-8,3 0-11,0 1-10,3-11-16,-4 4-15,2-5-17,1 1-17,1 0-14,-4-1-16,1 0-11,-1 0-12,-1 1-9,0 1-7,-4 7-10,0-2-3,-1 1-4,2 6-3,-4 0-10,4-1-7,-4 5-10,3 0-11,-3 4-6,0 0-8,0 0-7,0 0-2,1 25-6,-2-2-3,1 1 1,0 9-7,0 0 1,1 1-7,0-10 1,2 8 0,-2-7-1,3 1-6,1 3 4,-5-5-2,3-2 2,0 0-4,-2-7 1,1 1-2,1-2-3,-3 2-1,3-1 1,-1-2 2,1-2-2,-2 4 0,1-5-1,-1 0 1,-1 2-6,0-3 3,-1-1 3,-1 2-1,1-1-5,-2-3-1,1 4-9,-1-4-4,-2 1-2,0-1-18,-2 1-7,-2-3 4,1 1-4,2-3-2,-2 0-2,-1 1 0,2-2 0,-2-1-3,0 2-1,4 1 5,5-3 5,-13-3 4,7 3 5,2-2 2,4 2 6,-9-1-1,9 1 3,-8 0 1,8 0 0,0 0 0,-8 0 6,8 0-2,0 0-3,-9 1 4,9-1-2,0 0 0,0 0 2,0 0 0,0 0 0,0 0 2,0 0 1,0 0 1,0 0 6,15 13 2,-8-12 7,5 4 10,-1-4 4,7 3 1,-1-2 1,-1-2-3,2 2-1,3-2 3,-1 2-6,-1-2-2,-1 0-2,3 3 1,-5-3-2,2 0-17,-2 1-49,-3-2-52,4-2-55,-2 0-64,-5 0-56,3 0-63,1-7-60,-2 4-349,-2-2-818,1-2 363</inkml:trace>
  <inkml:trace contextRef="#ctx0" brushRef="#br0" timeOffset="8313.39">12292 1409 180,'4'2'254,"1"-2"13,0 4 4,0-4 4,-5 0 4,12 4-1,-12-4 6,7 2 1,-5 1 8,-2-3 3,7 1-16,-7-1-18,0 0-22,6 0-23,-6 0-26,0 0-18,0 0-13,9 0-21,-9 0-30,0 0-73,11-1-82,-5-2-89,-1 2-102,1 0-118,2-3-311,0-2-722,0 2 319</inkml:trace>
  <inkml:trace contextRef="#ctx0" brushRef="#br0" timeOffset="8522.89">12688 1426 62,'0'0'396,"0"0"-21,6 0-3,-6 0-9,9-6-5,-6 4 2,3-4-5,-2 3-15,0-2-21,0 1-20,0 1-28,1-3-21,-1 3-26,1-1-24,-2 4-20,-3 0-17,5-5-18,2 4-13,-4-1-19,-3 2-16,8-3-55,-4 3-60,3-1-64,-7 1-78,11 0-74,-5-2-94,0 0-86,0 0-283,1-3-755,-1-1 334</inkml:trace>
  <inkml:trace contextRef="#ctx0" brushRef="#br0" timeOffset="9046.11">13100 1118 323,'4'-5'478,"-4"5"2,3-4 4,-3 4-7,0 0-16,0 0-32,0 0-34,0 0-42,0 0-25,4 10-37,-7-4-23,3-1-21,0 9-24,-1-2-19,-2 3-17,3 0-8,0 3-14,0 4-27,-4-1-10,4-2-14,-1 5-9,1-2-11,-4 0-9,4-2-7,-1-6-12,1 2 0,-2 0-7,2-1-9,-2-2-3,2-4-4,-1 0-8,2-3 0,-1 0-5,0-6 2,2 9-4,-2-9 6,3 2-6,-3-2-3,4-13-1,1 0-2,-1-6-6,4-11-5,2-1-1,0-3 1,-1-2-17,-1-4-8,2 2-5,-1 0-2,0 4 2,1-2 0,3 3 0,-5 12 3,3 0-1,0-1 4,1 5-2,1 0 2,-3 7 0,0-2-1,-2 3 3,1 2 0,3 4 5,-2 1-2,2 2 5,-2 2-5,3 4 1,-5 6 0,4 1-1,-2 5 8,1 6 2,-1-2-5,-1 8 2,2 1 2,-5-1 0,0 0 4,2 1-1,-3-6 1,1-3 0,-1 2-1,-1-5 0,1 5-3,0-5 12,-2 0-15,-1-4 7,2-1-32,-4 1-54,4-5-61,-4 0-79,5-3-88,-5 0-94,4-1-104,-2-5-403,-2-1-984,0 0 436</inkml:trace>
  <inkml:trace contextRef="#ctx0" brushRef="#br0" timeOffset="9765.43">13638 535 79,'0'0'348,"7"-4"-15,1 1-9,-5 0-11,7-3-7,2 0-11,1-2-20,3 0-15,3 2-9,-1-1-20,7-2-21,-7 3-15,0-2-20,3 4-19,-6-2-14,4 2-15,0 3-20,-1-3-9,-6 4-5,1-1-12,-1 5-7,-1-2-6,0 2-13,-2 0 7,-6 2-13,4 0-5,-4-1-6,3 7-7,-3-2 2,-2 3-3,-1-3-3,0 6-4,-1-2 2,1 7 1,-5-2-1,5-2-10,-3 4 1,3 1-1,0 0-2,0 4 3,2-3 0,-4 1 3,5 1-5,0 0 7,3 4 3,-3 2-2,2-6 2,0 0 2,0 6 3,1-7 1,1 8 0,-1 0-2,-1-8 3,4 5 2,1 1-4,-2-6-2,-1-2 3,4 7-6,-4-7-2,1 9 4,0-10-1,2 10-3,-6-7 1,2 1-2,-3-4-2,1 3 2,2-4 5,-5 1 6,0-2 12,0 1 10,-1-5 10,0 0 10,0-2 4,-2-1 7,2-2 6,-3-2 0,-1 1 6,4-2 3,-5 2 3,1-5 13,0 1-1,4-5-7,-10 3-13,1 0-10,-2-1-7,0-3-6,-3 2-15,2-1-3,-4 0-12,-1 0-13,1 4-16,0-3-20,-1 0-17,7 1-26,-3-2-28,1 2-25,0 2-40,2-1-40,-2-1-47,8 1-39,-1 3-37,-3-2-32,5 5-57,1-6-45,0 6-387,2-9-895,0 0 397</inkml:trace>
  <inkml:trace contextRef="#ctx0" brushRef="#br0" timeOffset="10235.64">14533 29 193,'0'-11'271,"0"-2"5,0 1 3,0 3 1,0 0-8,0 0-2,0 2 2,3-1-2,-2 2-12,-1 2-18,0-2-13,0 6-25,4-2-21,-4 2-8,4 11 3,3 1-4,3 19-10,2 2-9,-2 10-10,9 15-2,2 2-5,-1 1-1,2 0 5,-3 5-4,4 1-4,-5 2 1,1 0 1,-5-2-2,-1 0-8,-7-4-8,1 1-4,-2-1-3,-1 2 5,-4-4-15,-2-3-6,-4 0-10,1-12-9,-10 9-6,3 2-4,-8 2-10,3-4 2,-10 0-10,3 1-5,-4-6-8,0 0-25,-4 0-19,8-14-34,-9 11-35,10-11-31,-11 12-46,11-16-41,0 0-48,-1-1-54,5-4-63,1-5-78,-1-1-398,4-2-908,3-7 402</inkml:trace>
  <inkml:trace contextRef="#ctx0" brushRef="#br0" timeOffset="55637.33">16654 1351 36,'-12'4'348,"7"-2"-8,-2 1 2,1-2 5,2-1 2,4 0-2,0 0-6,0 0 3,0 0 1,0 0 1,17-7-7,-7 4-9,7-6-9,1 7-5,0-2-5,10 1-33,-2-1 7,3-2-15,1 4-12,4 2-21,0-1-6,1-1-14,1 2-19,12 0-13,4-3-20,1 0-13,4 3-13,0 0-17,4-1-4,-2-2-16,-1 3-15,4 1-42,-3-1-45,-3 2 0,-3 2 0,-1 2 0,2 6 0,0-3 0,0 0 0,-2 0 0,-4-6 0,-12 1 0,1-1 0,0 3 0,-4 0-203,-5-6-76,2 0-66,-5 0-105,-6 0-101,-3-4-510,-2-1-1149,-1 0 509</inkml:trace>
  <inkml:trace contextRef="#ctx0" brushRef="#br0" timeOffset="57797.61">19593 604 78,'-8'-10'327,"3"5"2,-1-1 7,3 0 17,0-3-2,2 3-13,-2-6-11,3 3-16,4-3-18,2-1-20,5-5-10,5 6-13,4-8-14,1-1-12,6 4-13,-2 2-15,4 2-18,-1 1-15,1 2-15,7 1-16,-6 3-15,0 3-10,1 0-15,-2 2-10,1 2-6,1 5-3,-3-3-19,-2 3-43,0 0-42,0 2-40,-8-3-29,-2 1-57,6 2-45,-5 0-48,-2 0-42,1 4-49,-4 0-20,1 1-22,-6-1-241,0 2-675,-1-4 298</inkml:trace>
  <inkml:trace contextRef="#ctx0" brushRef="#br0" timeOffset="57543.64">19812 555 340,'0'0'352,"0"0"-13,0 0-2,0 0-16,0 0-3,0 0-36,0 0-34,0 0-24,-4 6-10,4-6-33,0 6-17,0 4-16,1-1-7,2 4-8,-6-1 2,6 9-2,-3 4-15,-3-4-3,2 3-5,0-2-9,-3 0-12,2 2-3,-2-6-12,1 4-5,-2-1-7,2-2-8,0-1-3,-1 3-5,-3-3-3,3-5-6,0 2-32,0-1-49,0-3-52,2 0-48,-1 1-25,1-7-51,-1 3-47,1-5-60,0 0-308,2-3-685,0 0 303</inkml:trace>
  <inkml:trace contextRef="#ctx0" brushRef="#br0" timeOffset="57984.82">20258 751 36,'0'12'195,"2"-2"11,-2 5 16,0 0 0,-2 1 3,2 2-5,-2 3-5,-1 1 0,0-3-10,-1 7-10,1-6-6,-3 3-15,-1-2-18,2-1-18,1-5-11,2 1-12,-4-3-16,3 0-5,1-5-19,2 0 2,-1 0-11,-1-1-23,0-4-35,2-3-39,-1 4-52,1-4-57,0 0-76,2-19-70,-1 4-175,2-4-498,-1-5 221</inkml:trace>
  <inkml:trace contextRef="#ctx0" brushRef="#br0" timeOffset="58159.87">20297 540 246,'3'-21'319,"-3"9"8,4-4 5,-4 4 8,2 2-1,0 2-16,1-1-29,-2 2-8,-1 1-29,3 0-26,-2 1-23,0 1-25,-1-1-22,4 0-14,0 3-17,-4 2-22,6-7-40,-6 7-51,12 0-64,-5 4-47,-2 0-50,3 3-47,3 1-39,-2 0-33,2 2-16,-2-1-233,-4 3-553,3-2 244</inkml:trace>
  <inkml:trace contextRef="#ctx0" brushRef="#br0" timeOffset="59193.18">20446 629 85,'-3'22'101,"2"-1"17,-2-6 17,1 5 14,0 1 8,-4 0 12,2-3 10,0 3 3,1-2 5,1-2-1,-2-1-7,4-1-7,-4-1-12,3 3-6,0-7-6,-1 6-8,2-9-12,0 3-7,0-1-11,0-2-6,0-1-14,2 0 2,-2-1 1,1 1 12,0-3 10,-1-3 3,9 1-3,-9-1-1,12-4-2,-4-1-15,1-4-8,0 0-4,1-4-4,3-3-10,0-2-7,-1 0-9,1-6-1,0 5-8,0 1-7,-1 2-4,-1-2-8,-2 6 4,1 4-8,-4 0-1,1 2-3,-2 4-3,1-5-2,-2 7-1,-4 0-2,9 2-1,-5 3 4,0 4 2,-2 0 0,1 2 8,-2 3-5,-1 1 13,0-1-8,3 1-3,-6-2 2,6 1-4,-3 0 0,2-2 0,-2-5-5,1 3 4,1-3-5,-1-1 10,-1 0 6,4-2 12,-4-1 7,0-3 10,5 3 8,-5-3-7,13-8-5,-3 1-5,-2 1-5,4-1-5,-3-5-6,4-1-1,0 0-1,-1-1-8,-3 5 0,4-3-4,-5 3-1,-2-1-1,1-1-5,-2 6-3,-1 3-1,1-1-5,-5 3-2,6 0 5,-6 0-2,4 5-1,2 1 1,-4 2 1,3-2-2,-1 3 2,4 0-5,-4 3-2,4 1 3,2-4-1,-1 6 1,0-6 2,2 2-5,3-1-21,0-1-20,3-5-11,-2 2-18,0-6-20,2 0 6,0 0-29,0 0-12,-2-2 6,-3-2 4,-2 1 9,2-7 12,-2 6 6,-3-4 18,2-1 0,-4 5 9,-1-1 4,1-4 7,0 3 5,-5 4 13,4 1 5,0-4 4,0 3 11,-2-3 9,0 1 10,5 0 3,-3 0 12,3 1-1,2-1-2,0 1 6,3-3 8,-2-1-3,2 2 3,2 2-3,2-6 0,-2 3 4,3-4 0,-7 4-1,2 1-5,-3-1 14,0-4 9,-2 1-3,0 2-1,-1 0-3,0-4 2,-2-2-9,-3-2-4,-1-2-6,-1 4 11,-2 1-15,-4-9-1,1 8 1,-4-2-5,-3 0 3,0 3-3,-1 2 0,-3 0-4,3 4 0,0 6 0,-3 0-2,-1 5 9,-2 1 1,3 2 3,-1 6-2,-2 9 13,3 1-5,3-1-4,0 7 3,7-10 3,2 5-4,4-3-3,1-4 1,5 3-2,1 0-2,2 0 1,3-1-4,2-5-5,1 2 7,0-9-5,4 4-4,1-4 0,6 1 2,2-7-3,2 0 2,-1-4-2,-1-7 0,4 1 0,-5-6 1,4 0-27,-4-3 4,2 1-1,-7-6 2,5-2 1,-4-1 2,-2-1-4,-2-2-2,-4-1 8,1-2 0,-5 3-1,-2-3-2,-2 12 9,-2-5 2,-4 6-3,3 3 0,-6 2 2,3 4-2,0-2 3,-2 6-9,2 0 3,-2 1 3,2 4-3,0 0 1,0 0 1,0 0 1,8 12-7,-3 1 6,1-4 3,3 9-1,-2 2 1,1 0 1,4 8 1,-5-5-4,3 9 10,-3-11-8,1 6-2,-4-4 2,0 4 2,-2-3 1,1-3-1,-3 3 3,-5-2 3,0 0 12,-1-4 12,-8 2 6,1 0 12,-1-1 0,-6-1-1,1-3-2,-2 0-8,-5-3-1,8-1-6,-9 0-4,7-3-1,2-3-10,-4 1-27,5-5-42,-1-1-65,-4-1-75,9 0-88,-3-2-104,2 0-123,6 0-271,-5-1-842,3-1 373</inkml:trace>
  <inkml:trace contextRef="#ctx0" brushRef="#br0" timeOffset="12949.97">-563 2715 73,'0'-11'305,"0"-1"-7,0-2-9,0 2 0,0-2-7,-3 1-8,2 0-9,0-5-6,-5 0-14,4 5 2,-2-2-10,0 0-6,2-1-11,-6 5-13,1-4-20,1 3-15,-5 0-18,2 5-18,0-3-9,-8 0-15,0 2-8,5 3-14,-6 1-11,-1 3-3,1-1-14,2 8-11,-3-3-3,7 0 4,-2 3-14,5 0-2,-5 0-8,7 4-2,-1-1-2,3 1-8,0 2-3,1 2-1,1-3 0,1 5-2,2-3 0,5 2-3,-1 0 0,2 3 1,1-4-2,1-1-2,1-1 1,5 2 0,-1-2 8,3-2-8,0 2 0,2-1 2,-2-1-2,3 0-2,0 1 0,-5-5-1,3 8-1,1-7 4,-5 3-1,3 0 0,-6-3 7,1 2-9,-6 2 0,4-3 5,0 3 3,-4-1-4,0 3 2,-1-3 5,-2 5-4,-2-5 0,0 1 2,-3 0 2,-3 1-3,1-4 10,-1-2 3,-3 5-6,1-6 1,-5-2 1,-1 3-2,1 0-2,-4-5 3,-5-1-5,4 0 0,1-1-2,-1-2-4,1 2-3,0-4-8,-1 1-9,7 2-11,1-2-11,-1 3-12,0-3-23,3 3-20,3-4-36,1 4-35,4 1-32,0 0-14,-8 2 1,8-2-21,0 0-32,8 11-25,-1-8-30,3-1-277,3 4-639,6-2 284</inkml:trace>
  <inkml:trace contextRef="#ctx0" brushRef="#br0" timeOffset="13424.06">-274 2724 228,'0'-6'332,"0"6"0,1-3-3,-1 3-15,3-5 2,-3 5-15,0 0-10,0-7-26,0 7-15,0 0-24,0 0-23,0 0-17,0 0-10,-3 15 6,6 1-3,-3-2-14,0 1-11,0 5-18,1 1-10,2 0-15,-1-6-5,5 4-16,-3-4-6,5 1-10,-4-1-3,4-2-9,3 1-6,-3 0-4,0-6-4,3 1-6,-1-4 1,2 0-4,-2-4-4,2-1-3,-2-1 0,1-4-3,-2-1-1,3-2-3,-5 1 0,3-8-3,-2-1-1,-3 2-1,1-8-2,-5 1 0,2 1 1,-3-1-5,-2 1 0,1 1-3,0 3 0,-1 2-1,-2 2 0,1 0 1,0 2-1,0 5 3,-1-5 1,1 7 6,0-2-3,1 1-6,1 4-9,-1-6 3,1 6-5,0 0 0,0 0 2,0 0 1,0 0-1,7 18-4,-3-3 0,2-3 2,-1 1-1,-1 3 2,6 1 3,-1 0-3,-1 0 1,1 2 0,-1-1-2,-4-5 0,5 1 0,-5-2 4,5 1-4,0-1 0,0-2-2,-4 1-44,2-3-50,1 1-53,2-4-59,-4-2-43,1 2-67,0-4-67,-1-1-387,3-7-835,-1 1 370</inkml:trace>
  <inkml:trace contextRef="#ctx0" brushRef="#br0" timeOffset="13947.99">196 2752 33,'1'4'273,"2"2"12,2 1-1,-2 1 0,2 3 3,-1 0-2,1 2-2,3 1-8,-3-3-3,2 2-29,-1-1-14,2 2-1,-4-1-33,5 0-14,-4-4-18,2 1-15,-3-5-15,0 1-11,1-1-19,-2 0-3,-2-1-6,3-2-6,1 1-8,-5-3-7,10-3-5,-5 1-8,1-8-11,3 3 4,-2-7-10,1-3 2,1-3-12,2 2 0,-2 2-3,-2-2-11,-1-2 8,0 4-12,-3 3-1,0-1-2,1 7-6,-1-1 0,-1 0-4,1 5 0,-2 0-4,2 0-2,-3 3-5,0 0 11,14 9-2,-10-6 3,2 6 3,2 1-9,-1 1 8,2-1 1,0 1-3,-1-1 0,1 1 10,-2-4 2,3 3 6,-3-3 6,2 3 1,-2-6-1,-1 0 7,-2-1-5,0-1 1,0 1 2,-4-3-2,12 0-3,-6-3-2,1-2-4,2-2 0,-4 2 0,3-5-1,1-3-2,-2 1-4,-1 0-3,3-1-1,-1 2 1,0 0 2,-3 0-5,2 1-2,-3 5-3,0-1-3,1 0-3,-3 2 2,4 2 2,-6 2-4,8 2 9,-3 2-6,0 2 1,5 3-1,-6-1-1,6 1 3,0 2-4,1 0 4,3 2-4,0-1 5,0 0 0,-2-1-2,5 1 0,2-2 3,1-2-5,-2-3-10,2 1-45,1-6-61,4 0-73,-5 3-66,-4-6-81,4 3-95,-2-6-301,-1 0-794,-1-1 352</inkml:trace>
  <inkml:trace contextRef="#ctx0" brushRef="#br0" timeOffset="14599.83">1302 2571 97,'-6'1'309,"0"-2"-12,2-2 5,4 3-21,0 0-14,-10-4-18,10 2-18,0 2-19,4-11-19,-1 7-16,3-2-12,3-3-20,-2 2-10,3-2 0,-2 0-4,0 4-17,-1-3-12,-2 6 2,-1-3-18,0 1 8,-2 3-6,-2 1 10,0 0 3,0 0-2,0 0-16,-13 11 8,4-2 2,-6 3 7,-5 9 10,0 1 7,-1-1 7,-1 3 10,2 1 8,-3-1 4,8-8-3,2 2-14,-2 0-4,4-2-12,4 0-17,-1 0-7,4-3-9,2 2-10,5 0-7,-1-3 1,4 1-7,4 1-2,-1-2-8,2-3-4,5 3-2,2-2-5,-1 1-3,1-2-4,0-1-1,3-3-3,-5 0-1,2 4-7,0-6-3,-3 6 4,0-2-9,1-2-35,-5-4-50,-2 2-76,-2-1-79,-1-1-81,-1 4-89,4-5-88,-4 0-364,-5 0-922,9 1 408</inkml:trace>
  <inkml:trace contextRef="#ctx0" brushRef="#br0" timeOffset="14216.54">1250 2785 157,'14'0'321,"-1"-2"2,4 2 4,4-1 6,-3-2 8,2 1-7,1 0-7,-1 0-2,0 0-13,0 0-8,2 1-14,-5-4-20,2 5-26,-1-1-20,-6 1-26,7 0-17,-5 0-20,1-1-16,-2-2-14,0 1-13,6 2-13,-4-1-10,-2-2-11,0 2-16,-1 1-34,2-2-37,-6 1-41,0-4-41,2 2-36,-2 0-40,-2 2-25,-2-1-26,1-1-32,-5 3-43,8-10-54,-8 7-337,0-2-735,0 5 325</inkml:trace>
  <inkml:trace contextRef="#ctx0" brushRef="#br0" timeOffset="15137.83">2065 2657 134,'0'0'386,"-3"-5"5,3 5 12,-4-3 1,4-3-8,0 6-7,0 0-18,-5-5-20,5 5-24,0 0-30,0 0-22,0 0-25,-12 8-19,7-2-18,1 5-15,-2-1-17,3 2-15,2-4-16,-4 4-41,4 2-10,-1 9-10,1-2-7,4 1-9,-1 3-9,6-3-6,-3-1-4,3 2-3,2-3-7,-1-1-2,4-2-6,3 2-4,-3-4-1,0-6 0,0 2-6,2-3 4,2-3-4,0-4 7,2-1 10,-2-4 6,-1-2 7,1-5 11,0-1 6,-3-4 5,8-6 4,-10 3 4,2-1 2,3-8-1,-6 7 5,-4-1 3,5-9 6,-3 1-6,2-1 4,-7 11 1,0-10-3,-4-4-1,-1 12 0,-3-3-10,-3 3-59,-3-5-26,-3 9 0,-1 2 0,-6-4 0,0 10 0,-6 4 0,-6 0 0,1 3 0,0 9 0,-2 1-12,3 1-263,0 5-114,-1 4-108,5 1-119,-3 4-451,3 9-1157,2-1 512</inkml:trace>
  <inkml:trace contextRef="#ctx0" brushRef="#br0" timeOffset="17723.71">-727 4774 48,'-6'-1'281,"6"1"-5,-4-2-8,4 2-7,0 0 7,-2-5 2,2 5 0,9-10 9,2 2-4,3-3-1,4 2-8,6-4-5,3 2-22,2-4-20,2 1-16,0 2-25,3 1-14,-2-1-24,3-1-11,0 5-8,-2-1-15,1-1-16,-3 2-18,2 2-21,-2 4-26,-1-3-27,-1 4-30,1-5-25,-4 0-9,-8 5-8,2-1 11,-3 1-1,-4-4 5,-2 5 5,-2 0 1,-3 0 12,1 0 9,-2 0 6,-5 0 1,0 0 5,0 0 25,5 5 19,-5-1 19,0-4 1,-9 13 7,3-2-3,-1 3 7,-1 3 0,0 2 0,-2-1 3,4 3-4,0 1-5,4 3-2,0-3-3,4 1-2,3-1 1,2-4 1,0 2 3,4-4 4,2-1-1,6-4 9,-2 0 1,8-5 2,-3-2 0,3-3-1,2-2-1,-1-3 1,-6-2 3,-1-3 5,-1 0 13,0-4 9,-5-2 10,0 6 3,-5-5 1,-3 0-4,0-7 3,-1 7-1,-4-7 3,0 3-1,-4-3-12,-1 0-2,-4 4-7,0-3-4,-3 3-11,-9-4-6,6 7-13,-3 3 6,-1 1-11,-9 3-8,8 4-6,0 1 0,3 4-2,-4-2-6,4 1-13,5 2-38,2 1-37,-2-2-46,6-1-45,-3 1-52,7 2-45,2-4-49,0 0-44,0 0-46,13 8-44,-1-5-29,1-2-347,4 1-877,9 1 388</inkml:trace>
  <inkml:trace contextRef="#ctx0" brushRef="#br0" timeOffset="17227.39">-278 3883 204,'0'0'251,"0"0"-8,0 0-12,-7 0-11,7 0-6,0 0 8,0 0-10,0 0 7,0 0 6,0 0 9,0 0 7,0 0-1,0 0 8,29-3 0,-20-2-9,3 2-10,5-7-12,-3 0-18,-2 2-15,3-1-14,0-2-17,-2-2-10,-3-1-13,0 3-14,-2-1-7,0 0-9,0 3-9,-3-7-9,-3 4-6,0 0-7,-2-1-5,-4 1-9,-3 1-4,-2 1-1,-2 0-13,-2 5-8,-5 3-5,-3 4-1,-5 3-1,-4 7-1,3 2-10,-1 3 5,-3 4-3,7 6 1,-2 4-5,5 1-2,3 2 1,-8 15-2,13-7-3,2 1 1,5 14 0,-2 0 1,8-15 5,0 3 8,4 13 9,2 0 4,1-10 2,-1 9 1,0-13 2,1 15-1,-1-16-1,3-3-3,-1 4-3,-3-6-2,0 0-2,0 0-6,-1-4 3,2-2-4,-4-6 1,-2-4-2,0 0-4,0 2-2,0-6-14,-2-2-34,-1-4-43,-1 2-43,1-3-55,-3-5-50,-2 0-47,3-3-51,-7-3-57,5-3-49,-4 0-341,-5-9-837,2 2 370</inkml:trace>
  <inkml:trace contextRef="#ctx0" brushRef="#br0" timeOffset="18011.48">328 4625 99,'17'5'133,"-4"1"18,-3-5 17,1 4 12,-1-1 21,1 4 10,-5 0 12,6-1-1,-4-1-8,-2 2 6,3 0-12,-2 2-4,0 1 0,-1-2 1,1 1-12,-1 2 2,-3-3-3,3-1-6,-3 5-3,-2-3-2,4 0-1,-5-2-4,1 0-2,0-2-2,1-1 1,-2 1 4,0-6 3,0 6-9,0-6-6,0 0-12,0 0-8,-9-18-11,9 5 0,0-1-6,0-7-1,-1 0-3,2-3-3,2-1-4,0-4-4,1-3-6,2 0-8,2 8-5,4-7-12,-4 11-6,6-7-11,-2 9-6,8-7-9,-8 8-8,4 2 1,2 2-6,-1 0-33,1 0-39,-1 0-38,9 2-50,-9 0-56,1 2-65,0-1-62,-3 4-85,-1 4-82,-5-2-101,5 0-293,-5 2-938,4-3 416</inkml:trace>
  <inkml:trace contextRef="#ctx0" brushRef="#br0" timeOffset="18842.68">1729 4290 160,'-6'-8'332,"3"0"2,-2 3 2,3-1 11,2-2 5,-2 1-3,2 1-20,-3-1-27,3 4-30,0-5-26,0 8-32,3-9-14,-1 7-22,1-1-16,1-2-18,1 5-14,6 0-14,-2 0-20,-2 3-46,4-1-67,0 3-68,1 1-70,2 5-67,-1 2-84,0-1-61,-3-2-217,-1 1-630,2-1 278</inkml:trace>
  <inkml:trace contextRef="#ctx0" brushRef="#br0" timeOffset="18656.18">1757 4504 382,'5'-3'414,"-5"3"30,3-2 16,-3 2 13,0 0-1,0 0-9,0 0-19,0-6 3,0 6-21,0 0-21,0 0-30,0 0-22,-7-4-35,7 4-34,0 0-25,0 0-27,-11 10-25,5-5-22,4 1-18,-4 4-10,-1 2-21,6 1-17,-1 4-9,2 5-15,0-2-2,2 1-9,-1 0-21,4-4 4,3 2-19,-4-5-39,5 2-9,1 3 0,-4-7 0,3-3 0,0-1 0,1 0 0,0-2 0,2-6 0,-3 3 0,3-4 0,-2-1 0,2-4 0,-4-2 0,1 0 0,-1 1-54,1-4-136,-4-1-52,-1 0-61,0-2-58,-1 2-67,-3-3-69,1 2-67,-5-7-362,0-3-1002,0 0 443</inkml:trace>
  <inkml:trace contextRef="#ctx0" brushRef="#br0" timeOffset="19507.46">2340 4419 166,'-6'-4'304,"-2"2"4,4-3 0,-5 1-16,3 1-9,1-2-10,0 0-15,2 1-17,-2-1-6,2-2-20,0 5-10,0-1-11,3 3-10,-1-4-10,1 4-8,-5-5-11,5 5-6,0-6-11,0 6-15,-3-3-6,3 3-13,0 0-5,0 0-7,0 0 2,-5-3-2,5 3-2,0 0-4,0 0-13,0 0-5,0 0-4,-9 5-8,5-2-3,0 4-8,-4 2-1,2-1 2,-3 4 2,1-1 4,1 6 3,-2-1 0,1 4 2,1 2 2,-1 0 1,2-1-1,3-1 0,0 0-5,2 2 5,4-3-3,-2-7-2,1 9 4,3-9-4,2 9 4,1-1-6,-2-5 1,2 2 0,2-1-3,2-1-1,-3-7-2,0 5-9,-1-3-2,4 0-4,-3-2-5,2 0-1,0-3-3,1-1-1,-1 1 1,1-2-25,2-3-55,-2 0-63,0 0-78,6-6-79,-3 4-90,-3-1-96,4-5-460,0 2-1001,0 0 443</inkml:trace>
  <inkml:trace contextRef="#ctx0" brushRef="#br0" timeOffset="19118.42">2253 4604 301,'26'-12'332,"-10"4"12,3-3 5,3 3-2,-6-2 9,5 0-4,-2 1-8,-1-1-8,0 4-13,-1-3-16,1 3-17,-6 2-18,1-2-29,-2 4-20,5-7-20,1 4-23,0 0-16,0-1-14,-2 2-18,3-1-12,-1-1-10,-1 3-19,2-1-8,-1-2-8,-4 1-32,0-1-34,-2 5-31,0-2-38,-2 0-46,-1 2-34,-3-1-51,1-1-41,-6 3-56,3-1-61,-3 1-60,0 0-305,0 0-773,0 0 342</inkml:trace>
  <inkml:trace contextRef="#ctx0" brushRef="#br0" timeOffset="20085.99">2998 4797 135,'0'0'396,"0"0"-29,0 0-16,0 0-9,3 4 3,-3-4 9,4 2 6,-4-2-7,0 0-25,15-5-23,-5 5-21,-1-1-29,4-1-24,-3 2-18,5 0-23,-3-2-22,2 2-17,3 0-34,0 0-63,-8-3-67,9 0-76,-3 3-89,-5 0-106,8-3-124,-7 2-314,0-5-781,4 2 346</inkml:trace>
  <inkml:trace contextRef="#ctx0" brushRef="#br0" timeOffset="19887.5">3052 4354 276,'1'-16'396,"2"-4"21,0-2 7,-3 1 8,0 3 0,-3-5-8,2 2-16,-1-1-19,1 0-21,1-3-16,-2 2-22,0 2-17,2 0-9,-1 0-8,0 0-3,-1 8-1,2 1-14,-1 0-18,1 0-15,-1 6-20,1-2-16,0 3-23,-1-1-15,1 6-21,0-5-25,0 5-6,0 0-42,0 0-77,0 0 0,3 26 0,1-8 0,0 3 0,0 3 0,0 6 0,1 5 0,0-3 0,-2 4 0,1 3 0,1-5 0,-2 3 0,1-2 0,-3 1 0,4-2 0,-2-3 0,-2 1 0,3-1 0,-3 0 0,2-8 0,-3-1 0,0-3 0,0-5 0,4 0 0,-3-5 0,0 5 0,2-3-17,-3-1-332,4-4-43,-4 0-84,3 1-84,0 0-507,-3-5-1155,0-2 512</inkml:trace>
  <inkml:trace contextRef="#ctx0" brushRef="#br0" timeOffset="21150.22">4252 4765 290,'0'0'309,"-7"-5"-28,7 5-22,0 0-14,11-12-1,0 4-12,6-1-4,13-4 1,1 4 4,-1-4-16,5 5-6,2-1-21,12-6-16,-2 2-17,-10 5-21,17-2-10,-19 2-12,2-4-20,12 3-4,-12 1-17,-2-1-15,2 7-33,-2-5-10,-4 2-50,4-2-29,-3 4-27,-3 2-31,-1 1-29,-2 0-21,-7-2-1,1 4 0,-3-2 17,-1 4 11,-4-2 13,-3 2 18,-3-3 27,1 4 27,-4-1 30,-1 0 31,-2 3 26,-2 3 24,-1-3 22,-1 1 21,-5-2 16,5 5 19,-5-3 9,1 3 2,0-2 17,3 3-3,-2 1 9,3-3-9,-2 4-5,3 0-8,2-7-3,1 9-1,0-5 2,4 5 2,0-3 2,5-4-2,-2 3 1,6-2 1,2-4 2,4-1-5,0-4-6,10-2-6,-3 0-8,4-5-7,-4-3-8,2-3-5,-4-1-5,4-3 6,-8 7-15,-3-4 4,1-5 8,-3 5 3,-1-1 15,-6-3 5,-1 6 16,1-4 2,-4 3 2,-3 0 3,-1-3-18,-2 0-4,-3-3-17,-4-1-3,-3 1-50,-2 0-52,-6-4 0,-3 2 0,-4 2 0,2 3 0,-8 0 0,6 3 0,-3 3 0,-3 4 0,5-1 0,-1 5 0,8 2 0,0 3 0,4 2 0,0 1-80,0 4-210,9 2-67,3 5-60,3 1-40,3 4-59,4 9-46,4-2-357,4-1-995,4-3 439</inkml:trace>
  <inkml:trace contextRef="#ctx0" brushRef="#br0" timeOffset="20647.49">4362 4147 8,'-3'5'283,"3"-5"14,0 4-2,0-4 4,3 6 22,1-4 8,1-1 9,-1 4 2,-1-1 2,5-1-3,-2 2-2,7 3-19,-6-1-13,4 4-17,-1 5-11,2 0-21,-3 1-12,0 5-15,1 8-19,1 4-8,-4 4-19,-2 0-11,1 5-27,-3-4-8,0 3-16,1 0-12,0-3-8,1-1-11,3-5-13,-5 0-4,2-9-9,-1 0-5,0-2-9,1-6-35,-2 0-54,-1-2-54,2-4-72,0-2-69,0-2-55,-4-1-74,0-3-77,0-2-77,0 0-336,-12-12-922,7 2 408</inkml:trace>
  <inkml:trace contextRef="#ctx0" brushRef="#br0" timeOffset="21724.53">6546 4236 40,'1'6'302,"2"0"6,-2 3 12,-2-3 5,-1 5 24,1-3 6,-2 4 22,-1 3 17,-1 1 12,0-4-3,2 5-12,-3-1-25,-2 1-24,4-3-33,-4 6-31,6-6-30,-4 1-20,-1-1-25,6-1-19,-4-1-16,3 0-23,0-3-11,0 1-14,-2-4-7,4 4-16,0-8-11,-3 7-7,3-2-4,-4-4-11,4-3-1,-2 5-9,2-5-2,0 0-9,0 0-6,6-19-3,-3 8 2,0-5-10,2-4 3,2-2-3,1-7 1,0 8-5,5-10-14,0 2 1,0 1 8,-2 7-8,-1 0-3,10-5 4,-6 9-3,-2 0-2,-1 0-2,4-1 1,-1 4 27,0 3 1,0 0-9,-2 5 3,-2 1-4,2 0-8,-1 4-3,0 1 4,-2 6-2,-1-3-6,-2 5 5,0 3-14,-3-1 15,4 5-1,-6 5-3,-1-1-6,2 4 8,-4 1-4,1 1-10,-4 7 14,2-8-1,-2 6 2,3 2 1,1-10 0,-1 0-11,2-1 0,0 2 1,2-7 2,-2-1-18,3 0-46,0-1-59,2-3-73,0 2-89,3-1-90,-2-3-118,5 0-126,-4-2-375,3-2-1070,-1-1 473</inkml:trace>
  <inkml:trace contextRef="#ctx0" brushRef="#br0" timeOffset="24741.59">1460 6546 65,'-4'-12'134,"-5"-1"18,4 3 3,-2-2 4,2-1 10,4 2 10,1-2 10,0-1 3,0 2 1,4-1-7,-4-3 2,6 7-15,-3-4-4,2 5-20,4-4-3,-1 5-8,1-2-13,3 3-8,3-2-12,4 2-1,0 2-14,7 1-6,0-1-4,-6 4-13,8 0-2,2-2-7,-3 7-6,1-3-6,-2 4-2,-8-4-8,-1 1-5,1 0-3,-2 5 11,-4-4-19,1 4 6,-2-3-7,-1 1-4,-1-1 17,-4 1 2,3-1 11,-2 3 7,-2 1-8,0-3 17,0 2-10,0-1 5,2 3-1,-3-1-4,3-3 0,1 1-17,2 2 11,-2-4-3,2 5-2,-1-2-4,3-2 2,0-5 6,-2 4 6,4-3 9,-1-2 10,-1 0 9,0-4 9,1 1 9,-3-4 3,0-3-1,-1-1-3,0 1-3,-3-1-3,0-1 1,1-9-3,-3 9-5,-1-3-3,-2-7-5,0 7-6,-3 0 4,-2-1-2,-1 0 2,-1-3-1,-3 2 0,-2 2-3,0-1-9,-2 6-2,1-2-5,-1 0-1,2 7-6,-5-1-1,-1-1-1,0 5-7,1-2-7,-1 4 0,6 0-2,-2 0-9,1 0 0,2 4-5,0 1-4,3-1-2,0 2-4,0-1-32,6 5-40,-1-2-39,2 2-35,1 1-40,5 0-39,0 3-40,5-2-39,0 6-43,3-4-50,2-3-50,2 0-333,-1 3-840,2-5 373</inkml:trace>
  <inkml:trace contextRef="#ctx0" brushRef="#br0" timeOffset="24286.77">1690 5976 40,'0'0'311,"0"0"2,0 0-6,0 0-8,0 0-18,0 0-17,0 0-24,5-18-18,-3 15-16,1-9-15,1 1-12,3-3-11,-2 1 0,4-6-15,-3-1-12,2-2-3,-2 4-18,1-3-7,-4-1-13,1 2-2,-1-2-7,-3 3-6,0-3-12,-3 2-4,-1 4-10,-2-1-2,-7 0-3,2-1-5,-1 6-9,1 2-6,-5-1-2,-1 7-4,0 1 0,-1 4-7,2 4 1,-2 0-7,-1 6 5,-1 10-7,1 1 4,1 4 0,7 2 4,-3 0 6,5 5 1,4 5 0,5 2-14,0-4 4,5 3 7,-1-1 12,5 1 5,4 0 6,-2-2 0,3 1 2,0-2-2,-2 1-6,2 0 0,-3 0-8,1-1 1,-1-3 1,-2 1-10,1 0-1,-1-3-4,-5 2 0,0-1-1,1-10-5,-1 1 0,-4-1-24,0 2-36,1-3-32,-2-5-32,-2-4-35,-1 0-29,2-3-27,-5-3-29,1 0-34,-6-1-29,6-5-28,-4-5-37,-4 4-214,-1-4-618,0-1 273</inkml:trace>
  <inkml:trace contextRef="#ctx0" brushRef="#br0" timeOffset="25036.12">2279 6378 33,'5'0'223,"3"1"5,-3-1-2,-5 0 4,10 1-5,-4 2-4,-6-3-11,9 1-8,-2 0-13,0 3-6,-1-1-11,1 3-10,-4 0 0,3 0-7,0 4-7,0-2 4,-1 0 0,0-1 0,-3-1-10,-1 4 2,1-4-1,-1-2 1,3 1 8,-4-3 5,0-2 5,0 0 10,0 0-3,0 0-15,0 0-3,0 0-7,-7-19-4,4 6-4,0 1 8,-1-10-15,4 1 1,0-2-7,0 0-6,0-5-4,2 6-1,0-4-13,4 5-9,-1-2-13,1 0-6,-1 7-6,1-5-11,0 9-8,3-4-13,-1 2-57,2 4-47,-1 0-59,0 0-65,7-1-69,-4 5-77,3 0-90,1 2-111,5-2-282,-5 2-891,5 2 394</inkml:trace>
  <inkml:trace contextRef="#ctx0" brushRef="#br0" timeOffset="25847.74">3748 6193 64,'0'0'292,"-5"3"-2,5-3-7,0 0 1,-4 0-33,4 0-12,0 0 0,0 0 4,0 0 0,0 0 1,21-8-3,-11 1-18,0-1-15,9 3-19,-3-4-21,2-2-6,2 3-20,3-5-17,3 0-9,-9 2-10,0 3-12,0-2-11,-6 2-8,-1 2-3,-1 0-5,0 3-7,-5-1 10,1-1 7,-1 4 1,-4 1-7,0 0-4,0 0-10,0 0-1,-9 22 6,5-10 7,-2 6 7,-2 4 6,-3 7 1,8-5 0,-3 9-9,3-1-6,1 3 0,4-2-8,3 4-3,2-2-6,6 2-2,-1-3-5,1 3 2,5-2-2,4 5 6,-1-3-4,8 12 1,3-1-2,-10-13 8,8 15 0,1-3 13,-12-9-6,-3 0-1,2 0 0,-4 0-6,-3 2 7,-4-1-1,1-1-12,-8-4 4,0 2-8,-5-2 2,-4-3-4,0 1-7,-7-6 1,-3-2-4,-5-2 0,0-4-5,-2 1-3,-4-2 4,0-7-12,-4 1-2,3-10 2,-3 3-1,0-12-8,1-4 6,3 0-3,-1-8 3,4-2-7,3-3-2,4-6-1,1-2-4,5-1 9,4-3-8,4-4-3,3 0-3,3-5-10,0 4-12,7-1-12,-2 0-22,2 4-24,2 1-17,1 1-23,-3 0-21,2 2-17,0 4-22,0 2-22,-2 4-31,-2 4-30,2-2-29,-2 1-41,-2 1-41,0-4-47,-2 7-307,1-3-794,-2 5 351</inkml:trace>
  <inkml:trace contextRef="#ctx0" brushRef="#br0" timeOffset="26068.87">3848 5964 234,'-5'-8'317,"1"-5"2,1 2-4,0 3-3,-3-3-11,2 0-23,1 5-16,2 2-20,-3-3-19,2 2-25,2 5-26,-2-6-14,2 6-18,-2-3-16,2 3-4,0 0-16,0 0-15,0 0-41,19 7-48,-10 0-59,-1-1-56,0 2-71,2-1-65,1 2-307,-1-1-604,2 1 268</inkml:trace>
  <inkml:trace contextRef="#ctx0" brushRef="#br0" timeOffset="26707.23">4423 6169 49,'-9'-1'240,"1"-2"-2,4-3 2,-3 1-12,4-2-13,0-2-12,5 3-8,-1-5-10,4 1-14,0-2-8,3-5-11,2 0-13,-1 6 0,3-2-19,-4 0-6,1 1-2,0 1-9,-2 1-1,-1 3 2,-1 1 3,-3 1 7,1 2-19,-3 3 2,0 0-14,0 0-7,0 0-9,-23 11 7,12 4-7,-6 1 6,1 0-2,-2 6 4,1 1 5,-5 7 2,3-5 9,4-2 6,-2 3 7,6-3 6,0-2 1,0 8-7,6-7-4,1-3-7,3 0 0,4 2-3,2-3-5,3 2-11,0-1 2,5-4-2,2 0-6,0 1-5,5-4-3,3 3-5,-3-5-4,4 1-7,2-2-5,0-2-1,0 0-4,-6-3-5,0 0-2,1-2-25,0-1-47,-5 4-62,0-7-64,3 2-68,-6 0-68,-4-3-82,1 1-102,3-3-249,-4-1-800,0-1 354</inkml:trace>
  <inkml:trace contextRef="#ctx0" brushRef="#br0" timeOffset="26347.96">4400 6279 169,'10'0'337,"6"0"-3,-1-4-2,0-1-6,5-1-1,-2-1-3,7-4-10,0 1-24,3-5-21,-2 4-30,-2-3-11,1-1-23,0 6-17,1 0-18,-8 1-13,1 0-22,1 2-10,1 0-13,-1 0-12,-3 3-8,0 0-7,-4 3-13,-1 1-12,-2-1-35,0 0-45,1 2-44,-5-1-38,0 1-35,-3 1-28,-3-3-38,3 6-42,-3-6-47,0 0-48,0 0-224,-9 3-611,2-2 271</inkml:trace>
  <inkml:trace contextRef="#ctx0" brushRef="#br0" timeOffset="27238.3">5101 6569 156,'-2'1'325,"2"-1"-8,0 0 2,0 0 11,0 0 0,0 0 4,19-13-4,-9 10-13,6-5-12,4-2-21,5 0-21,1-3-26,5 2-24,-2 1-24,2-2-18,-1 2-28,-1-1-66,-3 5-74,3-4-77,-9 8-76,-2-5-94,1 1-107,-1 1-287,-2 4-690,1 0 305</inkml:trace>
  <inkml:trace contextRef="#ctx0" brushRef="#br0" timeOffset="27067.85">5148 6006 160,'0'-32'344,"-1"-3"-11,0 1 22,-1 0-40,0 1 13,0 0 2,-2 0-6,3 8-8,-3 3-7,1 1-3,1 2-13,1-3-13,-2 8-10,2 2-13,1 0-10,-3 5-21,3 0-20,0 5-18,0 2-22,-2-6-17,2 6-12,0 0-7,0 22-3,2-6 1,-2 7 3,3 10-5,1 3-7,1 3-5,0 3 2,0 1-9,5 12-10,-4-12-13,5-3 4,-2 3-12,1-1 3,-1-4-17,2 4-1,3-6 1,-4-1-14,2-2-7,-2 0 8,1-2-20,-3-8-2,1-1-4,-2 0-7,1-2-48,-1-1-28,-1-6-37,-1-1-47,-2-2-56,0-3-61,1 1-57,-3-2-60,-1-3-72,2 0-66,-2-3-372,0 0-961,-12-1 426</inkml:trace>
  <inkml:trace contextRef="#ctx0" brushRef="#br0" timeOffset="28121.88">6176 6457 253,'-8'-7'298,"4"4"-18,4-7-13,0 2-10,0-4-5,6-1-12,0-1-9,6-3-15,2 1-2,1-4-12,9 4-16,4-5-6,-1 0-13,6 0-14,2 5-15,13-9-19,1 7-5,-1 4-3,2 1-22,-1 1-4,-1 3-13,-14 5-3,3 4-6,-4 0-10,2 0-1,-3 4-7,-4 0-5,-8 1-7,-1 0 3,-6-1-11,-2 5 3,0 1-2,-5-4-5,2 6 1,-7-1-2,1 4-5,-4-1 3,-1 0-1,-2 11 19,1-4 7,1 1 13,0-1 2,0 13 0,3-12 4,2 9-1,2-12-3,3 2 5,3-2 0,2-2 1,4-3 2,0 0 0,9 0 2,0-8 6,-5-4-1,9-2 6,1-5 2,0 2-2,-4-12 0,-1-1-6,2 0-1,-6-1 4,1-8 1,-3 2 7,-10 3 9,7-6 4,-5-4-4,-7 7 14,-4-2 4,-3 2-22,-6-8-5,-2 3-8,-5 1-5,2 2 13,-8 2-25,-3 8 13,-3 1-24,-2 2-7,-1 6-5,-1 3-2,-3 3-14,1 2 3,0 1 4,4-1-35,1 4-52,2 2-55,4 6-71,6-9-88,3-1-82,6 6-91,3-6-89,1 2-408,4 4-1022,4-1 453</inkml:trace>
  <inkml:trace contextRef="#ctx0" brushRef="#br0" timeOffset="27697.89">6404 5627 194,'-6'-2'330,"0"-1"-1,0 0 0,1 3-6,5 0 2,-10 0-13,10 0 5,-9 6-11,7-1-2,-2 5-3,3 2 2,1 10-3,0 8-4,1 7-18,3 2-11,0 4-16,0-1-17,2 4-4,0-1-32,0-1-12,2-1-20,1 3-12,-5-6-18,1 0-13,3 0-14,0-3-8,1-4-12,-2 2-10,-1-14-15,-1 2-3,1-2-26,0-1-47,-3-2-45,-3-1-44,6-4-55,-2-1-57,-2-3-50,-2-2-30,-2 2-51,0-3-55,-2 0-63,-5-2-327,-1 2-854,-3-5 378</inkml:trace>
  <inkml:trace contextRef="#ctx0" brushRef="#br0" timeOffset="28779.62">8029 6079 105,'0'0'371,"-3"-3"-22,3 3-17,0 0-8,0 0-4,0 0-1,0 0 7,0 0 11,-8 9 13,8-3 8,-2 6-1,-1 2-9,2 1-10,0 4-27,0 2-26,-2 3-21,2-2-24,-1 3-15,2-3-15,0-5-19,0 5 2,0-8-29,0 2-9,0-1-23,0-2-13,0-4-13,0 0-7,0-3-13,2 3-3,-2-3-6,0-3-9,0-3-8,1 3-1,-1-3-2,0 0 2,6-12-14,-3-4-12,1-4 7,5-10-5,0-4-10,-1-1-3,3-7-2,2-1-2,0 2-7,-3 0 1,6-14-4,0 18 4,-3 0-3,1 6-5,1 3 4,-1 2 4,-4 6-5,2-1-7,-3 6 1,0 6 13,0-4-10,3 5 7,-8-2-13,2 9 0,7-4 1,-7 8 1,4 1 0,-2 2 0,0 3 3,5 8 2,-7 2-8,6 9 9,-2 1-1,-1 3 0,0 0-1,2-3 0,0 6 15,1-2 1,-1 4-20,2-7 0,3-2 0,1 3 0,1 1 0,2-6 0,1 0 0,0-2 0,4-4 0,-3-2 0,6 0 0,-1-4 0,0-5 0,-1-2 0,4 3 0,-2-9 0,0-1 0,1-4 0,0-3 0,-3-1 0,0 0-181,-1-6-239,-4-2-132,1-4-621,-5 4-1271,-1 0 562</inkml:trace>
  <inkml:trace contextRef="#ctx0" brushRef="#br0" timeOffset="32075.85">4921 7998 123,'1'-3'287,"0"-1"3,-1 4 1,1-9-6,1 3-13,-2 6-3,-2-8-16,2 2-2,-2 2-11,1-2-10,-2 0-9,1 0-16,-3-1-17,-2 1-17,-1 0-15,-2 0-15,-1 1-10,1 5-17,-3-3-11,-4 3-8,-2 3-14,0 1 4,1 3-17,0 0-31,0 5 0,-1-3-6,3 0-1,3 1-7,3-4-3,-1 0-7,4 4 1,3-5-1,0 1-9,4 3 4,0-3-2,6 1 0,2 2 8,7-1-6,1 0-1,13 3 4,-1-3-5,5 3-5,1-5 9,1 3 0,0-1-9,1-1 8,-5 2 0,1 0-16,-6 2 14,-5 0 4,-7-1 2,-1 5 1,-4-1 16,-5 8 5,-4 2 3,-7 1-3,-5 6-4,-9 2-2,2 0-3,-5-2 2,-2 0 0,-3-6-3,-1 0-2,2-1-2,-1-3-1,0-5-8,1-5 2,3-3 2,5-3-5,0-3-3,0-3 1,1-5-1,3-2-3,-1-3 3,3-5-9,2-1 6,1-5-6,1 6 1,6-5-15,0 4-18,4-6-29,4-3-32,-1 3-23,4-2-20,0 2-20,5 2-28,0 1-29,1 5-37,2 1-35,8-3-39,-5 11-260,0-5-632,1 3 281</inkml:trace>
  <inkml:trace contextRef="#ctx0" brushRef="#br0" timeOffset="32519.19">5224 8206 197,'0'0'273,"0"0"-10,0 0-10,8 2-14,-8-2-18,5 4-5,-5-1 0,2 6-8,1 0 1,0 6 0,1-2-2,1 8-1,1 1-6,-4-3-7,5 5-14,-2-2-1,0 1-21,3 2-10,-2-3-9,3-1-12,-1 0-7,-1-12-13,0 4-14,1-4-5,-1 4-1,1-7-5,1-3-5,0-3-4,1-3-3,1-1-4,-2-5-12,4-5-2,-1-5-3,0-2-6,-1-5-3,-1-5-5,-4 0 0,2 2-5,-6 2-4,2-2 4,-4-3-8,-1 7-3,-2 3 1,0 1-4,0 3 1,-1 3 2,-2 2 5,0 1 10,2 6 6,1-1 0,-1 2 3,1-1 1,-2 3-5,3 1-4,2 2-1,0 0 4,-4 11 6,8-3 5,-2 5 6,4 5 2,0 1 0,1-1 0,2 3-7,-2 4 1,2-3-6,2 10-6,1-11-2,-3-2-5,1 3-1,-2-5-1,2 3-6,0-3 2,0-1-7,1 3-2,0-5-20,-5-6-45,2 0-46,-2-3-50,7-4-48,-2 2-59,-4-3-56,-2-6-62,10-3-46,-8 0-386,1-4-868,-1-2 383</inkml:trace>
  <inkml:trace contextRef="#ctx0" brushRef="#br0" timeOffset="33056.24">5733 8096 211,'0'0'254,"0"0"15,9 6 13,-5 0 13,0 1-8,0 4-8,2 2 9,0 2-7,0 4 4,0-1-12,-1-3-8,3 3-10,-2 3-12,0-8-12,1 7-12,-1-6-19,-4-1-20,3-1-13,-2-3-16,0 1-14,1-3-13,0 0-18,-1-2-4,1-4-11,0 5-9,-4-6-5,4 0-7,-4 0-8,8-7-8,-3-4-1,-2 4-8,-2-8-5,6-6-8,-3 0-8,5-1-16,-1-2-16,-3-7-11,1 1-4,-2 5-13,1-2 5,-2 7 1,0 0 1,-2 7 8,0 1-4,2 4 2,-2 0 5,1 5 0,0 0-1,-2 3 10,0 0 0,7 20 14,-3-7 11,-2 4 7,2 7 9,-3 0 1,2-2 3,3 5 2,-2-5-1,3-1 5,-3 3 3,3-5 1,0-1-3,-3-5 3,1 1-8,1-6-5,3 0-5,-3 0 2,-2-2-4,4-4-2,-3 1 3,2-3-4,2-4-4,-1-2 1,1 0-2,0-5-4,1 1 0,-1-2-4,1-7 0,2 1-6,-2 0-7,-1-2-8,2 3-6,-2-4 4,1 5-2,-2 4-4,-4 0 4,4 3-1,-3 2-3,1 1 4,-3 3 3,1 1-2,-4 2 4,10 7 3,-9-3 2,5 6 2,-1 2-1,3 2-1,0 0 3,-4-2-1,4 3-3,1 6 8,-1-5-3,0-3-1,2 3 1,2 3-1,0-5 1,-3-4-2,5 3-8,-2-5-37,-1-3-45,2 1-28,5-3-74,-3 0-66,-3-3-82,6-3-86,-5 2-365,-5-4-860,1-1 381</inkml:trace>
  <inkml:trace contextRef="#ctx0" brushRef="#br0" timeOffset="33478.11">6618 8148 172,'0'0'296,"-3"-4"2,3 4 1,-7-5 1,7 5-6,-4-1-5,4 1 7,0 0-26,0 0-15,0 0 2,0 0-9,0 0-3,0 0-7,0 0-3,0 0-3,0 0-7,16 6-6,-5-5-8,0-1-8,-1-1-13,1 0-14,4 0-10,1-3-14,10-2-12,2 1-13,-3-1-11,1 2-8,2-2-9,-2-1-13,1 2-3,0-1-9,-5 3-10,-1 1-8,-2 1-6,-1 1 3,0 0-8,-1 0-5,-4 0-6,0 1-1,-2 1-5,-3-2-4,1 3-1,-3-2-7,1-1 3,-4 2-16,2 1-9,-3 0-14,-2-3-27,6 3-24,-6-3-23,1 4-27,-1-4-36,0 0-40,0 0-33,0 0-44,-7 8-41,7-8-54,-5 0-55,5 0-370,-9 1-860,2-1 380</inkml:trace>
  <inkml:trace contextRef="#ctx0" brushRef="#br0" timeOffset="33969.57">6513 8191 99,'-2'-4'317,"0"-2"1,2-2 5,-1 1-11,2-1-7,-1-5-6,2 1-11,0 0-16,3-3-11,2-3-20,5-3-12,7-6-20,-5 0-5,-2 6-18,9-6-17,-3 5-14,-3 5-23,1 1-12,-3 2-8,-3 3-15,-1 3-10,1 1-4,-7 2-5,4 0-10,-5 2-6,-2 3-11,0 0 2,0 0-11,-14 16-4,5-6-1,-4 7-6,-2-1-3,-7 5-1,-1 1-2,-2 4-3,4 0-4,1-3-2,-2 2 2,5 0-1,3-5 10,-3 3 10,6-2 7,3-3 6,1 3 1,1-2-2,6-2-4,0-5 0,0 5 3,4-3 1,4-1 1,-1 0 3,6 0 0,2-2 2,1-1-4,1-4-3,1 5-4,1-6-2,0 0-7,-1-2-2,1 4-5,-7-5-5,5 3-4,-6-1-13,0 2-50,-2-2-53,3-4-73,-5 6-82,2-1-85,-4-5-108,-1 3-404,3 0-918,-1 2 406</inkml:trace>
  <inkml:trace contextRef="#ctx0" brushRef="#br0" timeOffset="34722">7807 7705 52,'0'0'324,"0"0"1,0 0-7,0 0-1,0 0-2,0 0-16,0-15 2,0 15-8,-3-8-4,3 8-13,-2-8-11,-2 5-22,-1-2-16,-2 3-25,2-2-19,-7 3-20,1 0-13,-6 2-18,0 2-9,-3 1-13,1 4-11,1 0-12,-3 0-11,7 5-8,-2-5-6,5 4-6,-1 0-8,5-3-5,1 4-4,-1-2-4,6 2-2,2 2-5,6 4 1,-3-2-5,5 5-2,4-3 3,8 5-2,-3 0 5,8-4 10,-1 1 4,-1 2 0,2-7 2,-1 1 2,-3 0 0,-3-5 7,-2 2 1,-2-2-2,0-1 2,-3 1-4,-5 0 3,-3 0 1,0 0-2,-4 4-2,-1 1-6,-4 5-2,-4 3-7,-5 3 0,-3-2-6,-1-3-3,-1 1-1,-2-1-3,0-3 0,1 0-7,3-6-3,0-2-1,-2 0 3,6-3-4,1 0 4,0-5-1,5-2-8,-1-1-2,0-2-27,8 1-42,-8-6-41,6-3-43,2-1-52,5-4-49,3-5-43,-1 2-56,6-3-41,5-4-61,0 0-307,2 3-822,0 1 364</inkml:trace>
  <inkml:trace contextRef="#ctx0" brushRef="#br0" timeOffset="35140.08">7963 8109 81,'2'-1'270,"2"-2"-12,-1 0-4,0 0-5,-3 3-8,3-3-8,-3 3-8,0 0 1,0 0 7,10 9 6,-7-3 6,0 4 3,0 5-1,0 3 4,1 3-1,-4 0-1,0 4-3,3-1-14,-2-4-13,2 1-14,2-1-18,-1 0-17,2 1-14,-2-9-8,4 3-14,-1-5-13,3-2-11,2-2-9,-1-2-10,0-4-10,6-6-7,1 2-8,0-7-5,5-7-8,-3-1-4,-5 3-2,5-11-10,-6 2-5,-5 5 2,0-8-5,1-3-4,-4 9-1,-5-1 0,1 2-2,-4-1-6,1 3 2,-2 4-5,-2 5 4,0-1-4,0 5-2,-1-1 1,0 6-5,-1 1 1,7 0 7,-10 6 12,3-1-1,4 9 8,0-4 7,0 5 8,3 1-4,0 3 8,0 1-5,3 1 2,3 0 2,-4-5-4,5 5-6,0-2-2,1-1-7,0-1 0,1-3-8,1 1-1,-4-2-3,4-2 1,-1 5-5,-2-7-27,6 0-34,-7 0-44,0-3-47,2 0-61,2-2-60,-2-2-66,2-2-67,0-6-70,-2 4-78,3-7-331,-1-1-938,3-8 415</inkml:trace>
  <inkml:trace contextRef="#ctx0" brushRef="#br0" timeOffset="35645.61">8570 8062 122,'0'0'349,"-8"12"-25,5-6-12,3-2 5,0 2 13,-2 0 11,2 6 1,2-2 2,-2 3-6,0 0-12,3 1-4,-3 1-9,1-3-17,2 5-6,1 3-18,-2-9-18,-2 1-25,2-3-19,-2 3-24,0-5-17,6-1-14,-3 0-17,1-2-17,0-1 6,0 0-26,-4-3-10,10-3-13,-3-4-5,3-2-17,2-6-25,1 0-10,1-4-30,-2-2-16,4-3-15,3 0-12,-2-1-3,-4 7-2,-2 4 4,-4 1 3,1 3 3,-2 0 9,-1 7 3,0-3 5,0 6 6,-5 0 3,6 6 10,-5 3 16,0 5 12,1 7 11,0-1 11,-2 2 5,0 2-6,1-4 5,1 0 1,-1-4 4,-1 1-7,4-4-2,0-1-5,-3-5 1,2 2-8,1-3 4,0-6-5,0 4 2,-4-4-8,14-4 0,-7-6-1,4-1-6,2-7-1,-1-1 1,3-6 0,0-3-2,3 1-1,-9 3 0,4-3-6,-5 5-1,-1 3 1,-2 5 4,-1 3 3,-1 5-1,0 0-6,0-2 1,1 6-4,-4 2 6,0 0-2,4 17 5,-1-4 4,0 4 1,0 0 3,1 5-6,3-3 5,-2 1-2,4 1-1,1-1-3,2-1 2,1-1-2,-1-5 3,2 2-7,-1-2 7,-1-3-8,1-6-36,-2 2-57,0-3-67,-2-3-82,5-3-75,-5 0-77,4-3-81,-4 0-64,0-7-331,1 2-936,0-5 414</inkml:trace>
  <inkml:trace contextRef="#ctx0" brushRef="#br0" timeOffset="35909.54">9368 8121 173,'8'2'326,"2"-2"14,1-2 0,2 1 17,4-2 13,-1 1 1,1-1 8,1 2-5,2-1-8,1-2-13,-1 1-17,0 2-24,-1-4-26,3 3-23,-2 1-24,-1-2-25,1 1-18,-2 2-25,2-1-18,-5-2-12,6 3-15,-3-2-8,-2 2-17,3-1-11,-1 1-17,-1-1-24,-1-1-26,-3 4-26,0-1-29,2-1-24,-6 0-25,4 1-24,-1 1-20,0-2-36,-3 0-25,3 0-37,-5 0-34,0 3-31,0-2-39,-1 1-30,2-2-39,-8 0-279,6 0-729,-6 0 323</inkml:trace>
  <inkml:trace contextRef="#ctx0" brushRef="#br0" timeOffset="36173.71">9778 7800 59,'-8'-1'383,"8"1"13,-5 3 0,5-3 14,-4 16 18,0-5 2,3 4-1,-1 6-15,1 2-8,1 7-16,0 1-15,1 0-24,1 2-19,3 1-20,-3-3-32,5-1-25,-4-5-21,4 7-21,-1-7-19,3 7-18,0-9-17,-5-3-19,5 0-24,-2 1-25,0-4-55,-1 3-66,-5-7-73,2 2-85,1-2-102,-2-1-98,-2-5-120,2 3-475,-1-4-1066,-1-6 472</inkml:trace>
  <inkml:trace contextRef="#ctx0" brushRef="#br0" timeOffset="38258.25">11746 7802 355,'-9'-21'363,"-3"5"9,4-2 12,3 3 6,1 3-3,1-1-17,-1 1-23,0-1-30,4 3-32,2-3-29,0 3-25,-1 0-28,3 4-19,1 0-21,0 3-12,2-3-21,0 6-22,4 1-35,-2 4-40,3-1-50,3 5-56,1 0-54,-1 10-45,3 4-46,-1 0-71,1 2-44,-3 2-313,-1 2-700,-1 0 311</inkml:trace>
  <inkml:trace contextRef="#ctx0" brushRef="#br0" timeOffset="38071.78">11733 8050 183,'0'-4'369,"0"4"-1,0-8 7,0 8 14,0-9 11,0 4-15,0 5-19,0 0-30,4-4-28,-4 4-23,4-2-13,-4 2-17,0 0-10,9 11-12,-6-5-10,0 2-17,3 5-15,-1 0-19,-1 2-12,-1-3-16,3 1-15,-1 3-13,1-3-12,-2 0-9,0-1-10,1 0-11,1-3-7,0 2-31,-3-3-50,3-5-60,-5 5-68,5-4-67,-3 1-70,1-4-66,-4-1-84,0 0-418,8-10-917,-5 4 406</inkml:trace>
  <inkml:trace contextRef="#ctx0" brushRef="#br0" timeOffset="38472.61">12169 8262 39,'10'10'304,"0"-3"11,1 5 4,-4-5 4,2-4-4,-2 3 16,2 0 7,-4 0-1,1 1-2,-1-5-6,-1 4-21,0 2-16,-3 0-17,2 7-22,-2-4-19,-5 3-27,3 8-19,-3-9-18,0 2-17,2 1-21,-1-3-11,-1 2-13,4-3-14,-2-4-35,-1 3-50,1-2-56,2-2-72,0-2-73,0-2-64,0-3-83,4 4-96,-4-4-337,0 0-832,14-18 368</inkml:trace>
  <inkml:trace contextRef="#ctx0" brushRef="#br0" timeOffset="38990.08">12500 7857 43,'1'-6'382,"-1"6"-13,4-6-2,-2 4-2,5-3-8,-3 2 4,1-3-12,4 4-15,-2 2-19,3-3-17,2 0-21,-1 3-17,7-3-16,-2 2-15,2-1-22,-2-2-17,2 0-13,-1 3-19,1-3-19,2 4-8,-6-6-18,0 3-9,-1 3-14,-4-1-5,-2-1-10,-1 2-11,0 0-4,-6 0-6,9 0-6,-9 0-6,7 3-3,-7 4-3,0-5-1,-1 8-6,-3-1-3,0 5-1,1 1-3,-3-2-2,2 7-2,-1 1-3,0 1 2,2-1-3,1 2-3,-1 2 7,1-3-2,2 2 3,2 3 1,-1-2 0,3-1 2,-1 1-2,2 6 3,0-1-1,-3-4 1,3 3 5,-1-5 4,-2-1 3,1 10 6,-3-9-6,1-2-3,1-3-3,-4 4 5,4-1-6,-5-1-1,2-1-2,-1-6 0,0 4-2,-2-5-5,-1-2 1,1 2-1,0-4 6,-1-1 0,-4 2 5,1-6-1,0 2 9,-5-1-5,4 1 13,-4-5-7,1-1-4,-2 0 3,-2-4 0,-2-1-8,2-2-6,3-3-8,-3-1 3,3-5-2,5 4-2,0-6-12,2 0-25,3 2-19,-1-5-25,2 5-26,2-4-27,1 0-32,2 3-38,2-3-47,4 0-50,-1 2-52,-2 6-53,6-8-63,-3 6-73,4-5-273,-6 0-867,4-2 383</inkml:trace>
  <inkml:trace contextRef="#ctx0" brushRef="#br0" timeOffset="37167">10684 7730 292,'0'0'358,"-6"-3"5,6 3-4,0 0 0,-7 0-10,4 5-10,0-1-15,-1 2-15,-1 4-11,-1 3-13,0 7-10,1 6-13,-3 7-10,3 0-9,-1 4-9,0 2-14,0-2-10,0 1-17,2-1-12,-2-6-12,2 2-17,1-10-12,-2 1-17,5-3-10,0-6-11,-1 2-9,-1-3-12,4-3-9,-4 0-3,2-4-8,0-3-2,0 0-8,0-4-2,0 0-9,0 0 1,0 0-7,3-29-6,2 5-6,-2-10-9,1-5-15,-1 0-5,4-8-26,2-11-10,0-3-16,2 2-8,-2-4-1,4 4 4,-4 0 2,4 2 7,-3 17 7,2-4 1,1 6 7,-2 2 3,1 1 3,1 3 2,-4 10 5,0 3 6,-3 10-4,1-4 1,0 4 9,-4 5-4,3 0 3,-1 7 4,-5-3 7,9 8 14,-1 5 10,0 12 16,1 5 14,-1 5 8,-2 3 12,5 4 9,-5 2 10,1 15 12,2-15 7,-5 12-3,0-10 3,-2 2-7,3-7-9,-1 5-9,-3-3-6,3-1-4,1-2-6,-2-2-11,0-3-7,2-4-5,-1-4 0,3-6-10,-5 0-9,2-7-33,0 1-51,0-1-47,-2-1-53,3-6-62,-3 2-57,2-3-50,-2-1-55,-4 1-78,2-6-78,0 0-353,0 0-968,-17-8 428</inkml:trace>
  <inkml:trace contextRef="#ctx0" brushRef="#br0" timeOffset="37388.68">10577 8102 70,'0'0'343,"0"0"-2,0 0 12,0 0 9,0 0 9,0 0-13,0 0-17,21 2-14,-13-4-15,3-1-22,0 0-23,7 1-27,1-2-23,-2 1-20,2 0-17,-1-1-22,3-3-19,4 1-12,1 1-27,-5 2-49,4-6-48,1-1-59,-1 2-57,-7-1-53,-1 3-68,5-1-66,1-8-71,-4 4-281,-2-2-705,-2 1 312</inkml:trace>
  <inkml:trace contextRef="#ctx0" brushRef="#br0" timeOffset="37835.43">11417 7427 143,'3'-14'307,"-6"2"4,3 0-1,-3-3-9,0 0-9,-1 3-14,-4-1-16,5 1-5,-6 3-15,0 0-6,1 0-9,0 5-4,0-2-6,-4 2-3,2 3-6,-3 1-10,3 1-9,-2 3-16,3-2-11,-3 2-19,3 2-14,-2-2-12,1 5-12,7-3-5,-3 3-10,-1 0-10,0 4-1,4-1-7,-4 9 3,5 0 5,-2 0 1,3 4 7,-1-1 2,4 1-1,-1 6 2,1 4 1,2-3-1,-2 1-4,0-1-3,4 1-1,-4 1-2,3-3-6,-1-1-4,2 7 3,-3-4 1,0 3 2,5-3 3,-6 2 0,4-4-9,-4 5 5,2-3-1,2 2-7,1-11 0,-4-2-3,1 1-4,-1 2-7,3-1-12,-1-3 4,2-2-2,-4-3 0,2-1-12,-1-2-1,2 1-1,-1-3-7,1 0 3,2-2-8,-2-2-10,0-1-8,2-3 0,-1 1 0,3 1 0,2-4 0,-2-2 0,2-2-37,6-3-71,0-4-45,-2 2-56,1-2-62,0-2-69,2-1-70,5-2-71,-2-4-64,-3 6-395,-6 0-1018,6 0 450</inkml:trace>
  <inkml:trace contextRef="#ctx0" brushRef="#br0" timeOffset="39239.98">12622 7426 138,'-3'-18'448,"1"6"19,1-4 9,1 5 6,-5-1 1,5-1-10,-3 6-20,1-2-10,-1 3-28,2 0-31,1 1-25,0 1-46,-2-2-19,2 6-31,0-6-32,0 6-28,2-4-31,-2 4-29,0 0-53,0 0-31,7 0-57,-7 0-52,7 4-55,-4 0-60,2-3-61,0 6-47,2-3-48,-2 1-58,2 1-58,-1 6-370,0-8-872,1 5 386</inkml:trace>
  <inkml:trace contextRef="#ctx0" brushRef="#br0" timeOffset="45163.63">-779 10467 1738,'-6'-20'-74,"-3"-3"37,1 7 43,-2-6 35,1 2 30,2 1 33,-1 7 23,3-6 20,0 2 15,1 1 11,-1-2 10,3-4 5,2-1 7,4 1 1,-1-2-4,3-8-1,2 10-6,3-8 2,-1 9-10,7-7-8,-4 10-12,0-3-9,4 8-10,-3-3-16,2 5-11,-5 3-7,3 4-11,-1 3-10,-2 0-7,-1 6-7,-1 4-8,3 5-3,-3-4-5,-2 8-7,-1 2 1,-2 2 0,-3 3 3,-2 6-1,-4-3 0,2 2-2,-2 1 1,-2-8 3,-6 8-3,3 0-6,-3-4-2,5-4 2,-2-3-11,1 1-1,-2-3-4,2-7-5,2 3-5,2 0-51,-2-8-49,0 4-54,4-6-57,1 0-49,4-1-41,-2-4-44,7 2-68,-2-2-58,3 0-239,-8 0-751,17 0 331</inkml:trace>
  <inkml:trace contextRef="#ctx0" brushRef="#br0" timeOffset="44906.71">-816 10423 143,'0'0'315,"-3"-6"-1,3 6-1,0 0-7,3-5 1,-3 5-24,0 0-2,0 0-35,0 0-7,0 0 1,0 0 5,10 18 6,-6-9-12,0 6 3,2 7-11,1-1-9,-1 4-11,1 6-5,1-4-15,1 7-13,-7-4-6,4 6-16,4-8-18,-6 5-29,0-11-7,-4 2-13,4-2-6,-2-7-9,1-1-7,-2 1-7,2-4-5,-2-1-8,1-4-4,0 0-11,-2-1-28,0-5-41,0 0-51,0 0-49,5-17-49,-5-2-43,0-3-38,0 0-25,-4-13-26,0 3-19,2-4-19,-2 3-12,-1 0 6,-2-4-215,-2 6-623,0 1 276</inkml:trace>
  <inkml:trace contextRef="#ctx0" brushRef="#br0" timeOffset="45476.65">-492 10686 121,'5'10'236,"-1"-4"12,1 3 9,1-3-3,-4 2-8,3 0 5,-1-5-24,1 3-6,0 0 6,-2 1-19,2-2-9,-1 1-8,3-2-11,-6 3-2,2 1-2,2-2-6,-5 3-8,4-4-12,-4-1-3,4 3-6,-4-5-1,0-2-6,1 9 6,-1-9 0,1 5 2,-1-5-1,0 0-1,0 0-7,0 0-11,0 0-9,0 0-9,-13-16-15,11 9-5,2-5-9,-4-4-10,0-5-5,4 0-7,4-5-3,0-7-8,-2 0-2,5 8-4,-2-6-7,3 7-3,-2 1-2,1 1-5,-2 0 2,3 1-30,1 3-22,-4 10-27,3-8-35,-3 9-38,3-6-29,0 4-40,-3 9-42,1-5-34,1 2-37,-2 1-30,5-1-24,-4 3-38,0 0-216,-1 1-673,3-1 298</inkml:trace>
  <inkml:trace contextRef="#ctx0" brushRef="#br0" timeOffset="45630.35">-188 10470 228,'9'9'77,"2"0"15,-1 4 17,-1-5 18,0 5 11,-1-2 25,1 0 18,-2 2 10,2 0 3,-2 1 5,0-1-9,0 5 4,1-1-10,0 1-2,-3-2-10,3 3-5,-2 2-12,-2-9-17,-1 3-13,1-4-15,1 0-1,-1-4-15,0 1-11,-2-1-16,2-2-42,0-2-51,0-3-64,-4 0-75,0 0-79,5-10-285,-1-4-571,-8-2 253</inkml:trace>
  <inkml:trace contextRef="#ctx0" brushRef="#br0" timeOffset="45799.81">-99 10292 119,'-8'-17'303,"-1"-2"0,4 5 3,-3 0-9,3-1-21,0 1-19,2 2-27,2 0-30,0-1-19,1 5-21,0-1-12,1 3-16,3-3-17,-1 6-13,4-3-27,-3 2-38,7 4-42,-1 0-45,0 5-34,1 0-42,2 1-40,2 3-36,0 0-36,-4 0-157,5 4-429,-1 1 190</inkml:trace>
  <inkml:trace contextRef="#ctx0" brushRef="#br0" timeOffset="46128.8">85 10323 92,'10'23'127,"-2"6"22,-4-4 17,2-7 15,2 3 6,-2 1 4,-1-2-2,2 2-2,-2-3 0,2-2 0,-1 1 0,0-5-2,2 1-5,-4-1-1,1-3 4,2 2-8,-1-4 6,-2 3-5,-1-7-5,2 1-2,-2-2-4,-2 5-3,3-6 4,-4-2 0,0 0-7,0 0-10,0 0-18,9-16-9,-9 1-14,1 5-11,2-8-11,-1-3-9,1-4-1,1-8-11,1 3-9,1 5-5,-2 0-3,2 0-9,-2 3 0,2 0-5,2 9-6,-3-1-3,1 3-4,-2 2-2,1 2 0,-2 2-5,4 5 3,-7 0-3,10 5 1,-2 4-1,0 2 0,2 3-5,-2 4 8,3 1-2,0 2 2,0-2 3,-1 4-5,5 0-1,-3-2-3,2-1 3,-2-1-4,-1 0 3,0-3-4,-2-4 2,3 2-2,-5-4-7,2 0-10,-1-4-43,-4-1-50,5 1-58,-4-6-54,3 0-46,-8 0-57,9-8-55,-2 3-43,-3-3-273,-1-1-743,3-4 328</inkml:trace>
  <inkml:trace contextRef="#ctx0" brushRef="#br0" timeOffset="46623.99">500 10494 77,'-4'-6'325,"0"-2"-9,-1 4-1,5-3 3,-1-1 8,1 1 4,4 1 0,2-5 6,4 2-11,3-5-3,4 2-7,5-7-11,5 5-15,-2 1-23,2 2-19,0 0-28,-7 3-19,6-1-26,-6 3-12,0 1-29,0 0-54,0 2-69,1 1-78,-3-2-94,-2 1-103,-3 0-126,-2 1-415,2-2-872,-2 0 386</inkml:trace>
  <inkml:trace contextRef="#ctx0" brushRef="#br0" timeOffset="46425.75">572 10345 152,'-6'-34'214,"0"0"6,0-3 13,2-5 9,-4-2 7,0-14 11,2-3 0,-2 0 10,3 16 0,3-14-1,-5-2-2,1 2-9,0 16-18,4 1-2,-3 6-10,-3-4-5,3 5-2,1 10-10,0 3-6,0 4-4,3 4-8,-3 1-15,4 5-15,-2 2-17,2 0-19,0 6-11,0 0-10,2 26-2,2 6-8,1 5 1,3 5 9,3 19-8,3 5 3,1 4 1,0-3 11,2 6-6,0-6-5,-1 2-3,-3 0-2,2 1-6,1-12-11,-3 0-8,-5-15 4,1 2-11,2-3-10,-2-3-1,2 2-7,-6-8-9,2 0-5,-2-1 5,1-8-9,-2-3-25,1-4-38,-2-2-42,-1 1-49,3-3-60,-4-4-65,4 0-70,-3-1-64,0 0-63,0-8-78,-2 0-395,0 0-997,0 0 442</inkml:trace>
  <inkml:trace contextRef="#ctx0" brushRef="#br0" timeOffset="47172.51">1139 9738 39,'3'-5'302,"0"1"6,-3 4 10,1-3 2,-1 3 7,3-3 3,-3 3 3,0 0-6,2-5-12,-2 5-22,0 0-19,0 0-16,-5 15-21,2-8-8,-1 9-10,-2 5-9,-3 9-2,5 6-13,-5 1-9,5 5-6,-3 16-4,-1 1-12,5 5-4,-2-3-8,3 3-9,0 3-5,2-6-15,4-1-11,1-15-12,1 1-12,1-3-13,2-1-3,4-2-7,2-3-8,-2-4-1,5-5-9,3-2-9,1-5-32,-6-7-57,8 1-54,-5-5-64,-1-4-72,3-6-68,-4-2-68,1-2-82,2-1-453,-4-4-987,0-5 436</inkml:trace>
  <inkml:trace contextRef="#ctx0" brushRef="#br0" timeOffset="47544.56">1716 10207 89,'2'-14'276,"-4"0"-9,2 1-3,-3 1-9,1 0-15,-5-2-14,-2 4-8,0 1-14,0 3-9,-2 4-2,-2-2-7,3 3-6,-3 5 1,1-1-2,3 2 4,-5 1 1,3 4-5,-1 5-10,4-3-5,0-2-15,3 4-11,2 3-11,0-4-4,5 2 1,0 1 4,4 3 3,0-3 2,2 5-4,5-2 0,-3-5 0,4 2-3,-2 3-3,4-2-7,-3 1-4,0-5-8,-2 6-6,0-1-6,-3 1-4,-3-7-3,0 9-1,-5-6-4,4 3-4,-8 1-9,-1-1-7,-2 1-2,-3 0-7,-2-1-9,-1 3-2,-2-6 2,-1-5-10,4 5-2,-3-8-4,-2 1-4,3-1-1,1-5-8,0 1-22,-1-6-29,7 0-39,-3-4-36,3 1-40,1 4-39,0-11-43,3 5-41,3 1-47,-3-7-43,6 4-61,2-5-55,-1 3-264,5-2-806,2-3 357</inkml:trace>
  <inkml:trace contextRef="#ctx0" brushRef="#br0" timeOffset="48008.65">1974 10320 118,'4'-3'322,"-1"-3"2,0 1-7,1 0 0,-1 0 1,-2-2-2,1 4-3,-2 3-11,2-6-18,-2 6-22,0 0-26,0 0-19,0 0-22,0 0-7,4 12-12,-3 3-4,1 1 4,1 7-5,0 0-8,0 1-1,1 1-11,2 8-10,0-4-9,1-3-5,3-4-14,-6-1-7,8-5-9,1-1-6,0 2-9,0-7-7,2 0-8,1-6-2,1-2-12,1-2-2,-5-2-3,4-4-3,1-4-6,-4 0-6,2-2-4,1-4-2,-4 2-3,-4-3-2,2-2 4,0-12-4,-7 12 1,5-1-9,-5-4 0,-1 3 0,1 0-4,-2-4 2,-2 3-3,0 1-1,0 0 1,0 9 2,-2-4-3,-1 5 1,3 2 1,-1 5 2,-1-5 3,1 4 5,-1 2 2,2 3-1,0 0 3,0 0 7,0 0 4,0 0 6,-2 14 3,2-8 3,2 7 1,0 0 0,2 2 1,1-1 5,0 7-3,1 0 5,1 2-6,-2-2-1,4 3-4,-2-2-2,0-1-8,-1 0-1,1-2-9,-1-4 1,0-2-7,-1-2-23,2 2-45,-2-6-50,3 1-56,-4-1-69,2-7-64,0 2-75,-6-2-68,12-12-79,-1 3-439,-1-7-1026,3 0 454</inkml:trace>
  <inkml:trace contextRef="#ctx0" brushRef="#br0" timeOffset="48551.1">2645 10179 5,'0'0'294,"2"6"-13,1 0 11,-2 2-2,2-1 15,2 5 14,0-2 11,-1 0 9,1 2-3,2 7 7,-4-2 0,0 4-7,4 0-8,-3-2-11,-3 1-15,2-1-25,0-7-22,-2 2-28,4 1-23,-4-5-22,3 2-5,0-6-25,-4 5-27,5-7-2,-3 1-12,2-1-12,-4-4-14,7 1-7,-7-1-7,10-10-14,-3 0-16,1 1-21,3-9-20,1 3-18,-3-1-14,1-2-8,1 1-3,0 0-1,-2 1 2,-2 2 2,2 2 6,-2 2 2,2 1 0,1 1 5,-6 2 2,2 2 3,0 1 0,0 0 2,1 6 5,-2 3 1,-1-3 3,3 6 3,-1 3 3,-2-2 9,1 5 9,-1 0 9,0 3 20,-4 3 4,1-7 6,3 3 2,-4-4 3,0-1-4,2 3-9,-2-5-3,2-1-2,-2-1-2,0-3-3,0 2-3,2-3-6,1-1-2,-3-3-5,0 0-2,14-6-11,-8-1-19,2-2-17,0 1-16,4-5-5,1-5-5,0 1 1,-4-1 6,2 3 5,5-2 8,-7 1 1,2 4 3,-1 0 3,-2 5 4,1-1 2,-4 3 10,1 0 3,-1 2 2,0 3 5,-5 0 12,0 0 8,11 4 17,-5 2-4,-2 3-1,0-1 1,2 6 4,1-3 1,-2 4-3,0-3-3,-1 2 0,2 3 1,-1-8-4,2 13-8,0-6 5,1 3-8,-2-6-1,1 3-9,0-2-35,-1-3-43,2-2-61,-2-2-79,3-1-61,-1-1-73,-5-3-86,10-2-95,-7 0-302,-6 0-898,12-8 397</inkml:trace>
  <inkml:trace contextRef="#ctx0" brushRef="#br0" timeOffset="48878.55">3443 9307 92,'5'-6'302,"-2"1"-9,3 1-8,-1 4 1,-5 0 10,15 7 5,-6 4 16,6 5 5,1 11 5,1 4-1,-1 8-4,8 14-3,-6 4-13,0-1-8,-2 6-6,-1-1 8,2-3-20,-4-1-10,-2 2-14,-3-1-22,-1-16-14,0 0-20,-2 3-2,-4-1-23,2 0-19,-3 14-8,0-18-14,-4-3-15,-1 2 2,-2 3-24,0-5-4,0 3-13,-2 0-12,0-4-14,-3 1-40,0 0-52,-3 1-51,-1 0-52,-3 1-56,1-2-65,-3-2-62,-1 4-70,-7 7-82,10-13-98,-6-2-327,1 0-977,3-6 432</inkml:trace>
  <inkml:trace contextRef="#ctx0" brushRef="#br0" timeOffset="49872.96">-1595 12128 254,'2'-4'280,"-2"4"1,0 0-4,0 0-10,0 0-5,0 0-8,0 0-5,-4 15-5,4-7-2,2 6-3,0-5 9,0 4-12,-1 6-8,1 1 11,0 2-8,0 5-6,2 4-10,-3-6-10,5 6-14,-5 2-13,4 0-17,0 0-13,-2-2-13,4 6-11,-2-3-13,1-1-14,-2 1-9,4-3-9,-6-6-7,1 1-6,0-2-5,0-4-9,1-4-5,-4-2-1,2 0-11,-1-6-25,1 1-23,-2-5-36,-2 2-52,1-4-60,1-2-72,0 0-57,0 0-64,-18-12-72,7 2-366,-2-7-858,0-1 380</inkml:trace>
  <inkml:trace contextRef="#ctx0" brushRef="#br0" timeOffset="50176.75">-2053 12385 110,'-4'-5'254,"-2"1"2,0 2 5,1-3-9,2 0-5,2 2-9,-3-3-7,3 2-5,1 4-8,1-10-4,3 5-3,5-1-1,-1-1 2,5-2-9,4-2-3,6-6-1,5 6-9,3-4-11,-1-1-11,4 0-13,3-1-16,-1 2-12,11-6-11,1 3-10,-2 1-14,-8 3-5,-4 0-8,18-1-5,-17 0-13,1 3-3,2 6-11,-7-8 6,4 6-7,-7 0-8,0 4-6,-8 2-1,1 1-11,-4 1-43,0 0-46,-4 1-48,-1 4-62,-3 1-44,-1-3-54,1 3-60,1 0-63,-6 0-270,2-2-724,-2-4 320</inkml:trace>
  <inkml:trace contextRef="#ctx0" brushRef="#br0" timeOffset="50492.28">-891 11844 109,'0'0'283,"-10"11"3,5-5 4,-3 3 2,2 1-2,-1 2-5,-2-2-3,1 5-2,0 2-12,-3 2-5,1 3-5,3 6-6,-2 2-10,-3 1-15,6 2-10,-2-2-10,4 4-12,3-9-12,1 4-13,4 5-17,-3 1-12,4-2-14,3 2-13,1-1-10,-1-2-11,2 0-8,0-3-13,1 1-3,2-3-7,-2 2-8,2-2-7,-5-9-3,4 2-8,-2-1-31,0-1-43,1-4-43,-2-1-46,0-4-47,0-2-51,1 1-42,-5-5-44,-3 1-55,5-4-29,-7-1-289,0 0-740,4-13 327</inkml:trace>
  <inkml:trace contextRef="#ctx0" brushRef="#br0" timeOffset="50928.54">-784 12290 230,'0'0'262,"0"0"6,6 9 13,-1 2-13,-4-1-6,0 7-14,3 4-12,0 1-14,7 7-8,-5-4-14,0-2-10,4 8-5,-4-6-11,0-3-4,8 6-11,-9-6-8,2-5-9,-2-1-21,1-1-8,-1-3-6,0 0-13,-1-3-5,-2-3-6,1 0-8,-2-1-12,4-1-2,-2-3-10,-3-1-3,0 0 3,5-10 0,-1-2-17,-4-9 4,4 0-6,-4-4-4,1-9-4,3-3 1,-4-3-4,4-2 0,-3 4-5,6 2-2,-3-3 2,1 5-3,-1 1-1,0 11 0,-1 0-8,3 4 3,-5 6-4,2 0 2,2 3-8,-2 3 5,-1 2 0,1 0-1,4 2 1,-7 2 3,13 8-7,-2-1 12,-2 5 10,4 1 5,0 3 7,1 1 0,0 1 2,1 9 0,1-2 1,-1 7 1,-2-4-3,1 1-1,0 0-2,-6-9-2,-1 2 1,2 3-9,-1-4 0,0 0-3,-1 1-3,-3-1 0,2-6-16,-3-1-37,0 0-53,2-5-51,-4-2-59,3-1-47,-4-1-71,1-4-75,-1-1-314,0 0-769,0 0 340</inkml:trace>
  <inkml:trace contextRef="#ctx0" brushRef="#br0" timeOffset="51250.55">-450 11584 207,'-3'-3'268,"3"3"-14,0 0-1,0 0 6,0 0 12,9 19 3,0-2-3,5 1 6,8 7-13,-2 5 19,2 0 8,3 4-9,-1 2-6,6 8-11,0 3-12,-3 3-15,-6-12-11,3 15-10,0-3-20,-3 10-13,-6-19-14,4 15-10,-2 4-11,-4 1-12,0-4-13,-4 2-10,-1 0-10,-4-22-11,1 6-10,-3-4-8,-1 4-9,-2-6-5,1-2-6,0-6-10,-3-4-28,2-7-41,1-3-38,-7-2-41,3-1-45,2-6-40,-2 0-49,0-1-48,4-5-63,-10-2-67,4-7-71,0-3-259,2-10-807,-1 1 357</inkml:trace>
  <inkml:trace contextRef="#ctx0" brushRef="#br0" timeOffset="51513.96">255 12286 87,'2'4'270,"-2"-4"2,4 3 10,1 0-7,0-3 3,-5 0-2,13 3-4,-3-3-7,1-1-11,0-3-8,5 0-9,1-3-19,3 2-21,0 0-15,1-2-12,-2 1-21,1-1-19,4-5-10,1 4-10,-7 0-16,4 2-10,-3 1-4,0-2-11,-2 1-32,-2 1-40,-2 1-39,0-2-50,-5 6-40,0-2-44,1 1-49,-9 1-46,9-6-38,-5 9-259,-4-3-614,0 0 271</inkml:trace>
  <inkml:trace contextRef="#ctx0" brushRef="#br0" timeOffset="51735.24">377 12501 156,'0'0'334,"0"0"3,5 3 13,2-3 22,-7 0-7,12-1 3,-3-1 0,1 2-5,3-4-14,-1 4-18,4-3-21,1 1-25,0-4-27,2 0-23,0-1-21,1 4-24,0-6-21,0 0-13,-1 3-19,2 3-22,-4-4-60,5 1-59,-5 3-80,0-2-82,-6 2-95,2 3-112,-1 0-449,1 0-890,-3-1 394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6:53.16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-2134 2622 154,'-3'4'276,"3"-4"1,0 0-6,0 0-13,0 0-10,0 0-6,0 0-9,-11-4-11,11 4-13,0 0-11,0 0-2,0 0-3,0 0-14,0 0-4,0 0-2,0 0-11,0 0 0,0 0-3,0 0-3,5-11-14,-5 11-3,3-9-10,0 2-10,-2-3-9,2-1-3,0-1-4,0-3-4,-1 3-6,-1-3-9,1-1-7,-1 4-1,-1 0-4,3-2-5,-6 2-1,3 2-2,0 3-7,0-3-1,-1 4 0,-1 1-9,2 0-3,0 5-5,-1-7-8,1 7-11,0-5 0,0 5 2,0 0-6,-2 17-6,2-3-3,0 0 2,0 6-1,2 3-1,1 3 4,1 6-1,0 1-1,-1 0 2,1 1 7,-1-2 0,1-9 1,1 1-1,-5 3 0,3-4 0,3 1 1,-6-3-6,3-3 1,-2-1 0,-1-3 2,4-2-1,-4 1-1,0-2-3,0-4 3,0 6 1,0-5-2,-5 1 1,2 1 0,-2-4-1,1 0-5,-6 0 5,1 0-5,-2-1 1,0-1-3,-1-2 2,1 2-5,-2 0 4,-3-1 4,3-1-6,1 2-5,2-3 3,-2 2-1,6-1-2,-2-2 1,-1 3 4,5 0-8,-3-3 3,7 0-5,-6 2 3,1-1-2,5-1-3,-6 3-2,6-3 0,0 0 1,-2 3 0,2-3 1,0 0 3,0 0-1,0 0 3,10 6 3,-6-6-2,-4 0 1,20-1 0,-10-1 1,2 0 0,0 0 0,4 0 1,0-1-4,-2 0 4,-1 3-3,0-6 0,0 4 1,4-1 1,-1 2 2,-4-2-1,4 0-15,-5 0-54,1-1-54,0 0-66,-4 0-69,6 2-59,-3-3-78,-1 4-84,1-1-304,-3-1-846,0 0 375</inkml:trace>
  <inkml:trace contextRef="#ctx0" brushRef="#br0" timeOffset="214.57">-1660 2990 14,'6'0'351,"0"-2"13,2 2 6,0-2 6,-8 0-4,6-2-21,0 3-13,-2-3-17,-4 4-18,9-3-21,-4-1-22,-5 4-26,5-5-29,-3 4-13,-2 1-25,0 0-14,6-5-19,-5 1-34,-1 4-62,2-2-74,-2 2-84,6-4-83,-6 4-111,0-10-395,1 5-768,-1 5 340</inkml:trace>
  <inkml:trace contextRef="#ctx0" brushRef="#br0" timeOffset="4551.72">-2133 4367 5,'0'0'301,"0"0"-5,-1 6-12,1-6-17,0 0-18,0 0-22,0 0-12,-3 2-26,3-2-15,-6 4-8,2-1-14,4-3 12,-4 3-19,4-3-10,-8 3-5,3 0-7,0-3-10,0 2-9,5-2-7,-14 0-1,9 0-17,-1-4-3,0 3-16,2-2-3,-1-3-4,1 0-7,-1-1-2,1-2-3,4-2-7,-2-3-6,2 3 0,2-1-9,-1-1 1,2 1-9,2-3 1,0 6 5,0-4-4,2 1-1,2 1-5,1 1 2,2 1-1,-1 3 0,1 3 4,0-2-2,5 5 3,-3 5 8,-4 1-9,2 2 0,2 3-2,-2 3 11,-3 4-2,-4 7 6,-2-7 19,1 9 4,-8-4 7,0 4-3,-1 8-3,-8-3-5,1 2-3,-1-3-2,0 0-2,-4 1-9,-1-4 1,0-3-1,1 0 2,2-8-6,-3 4 4,4-9-9,-1 4-1,5-7 0,-2 1-3,3-1 1,-3 0 1,6-4-8,-2 0 3,4-4-3,-3 5-1,2-4 1,0 1-8,1-1 0,4-2-1,-6 1-6,6-1 1,0 0-1,0 0-1,0 0-4,1-12 6,-1 12-7,8-8 0,-2 6 7,6-3-5,5-3-4,0 1 10,2 3 1,2 3-5,6-5 6,-6 4 0,6-1-6,-9 3 6,3 0 0,0 3 0,-3-1 0,0 3-1,3-4 8,-3 4-3,1 0-2,-7-3 1,2 2-18,3 0-54,-1-2-61,-5 2-54,1-1-82,6 0-81,-6-2-327,0 4-731,2-5 324</inkml:trace>
  <inkml:trace contextRef="#ctx0" brushRef="#br0" timeOffset="4737.25">-1469 4700 64,'7'-2'390,"-3"0"-10,-4 2 5,0 0 18,6-2 14,-6 2-5,6-4-11,-6 4-28,2-6-24,-1 4-34,2-5-36,-3 7-24,0-11-27,0 4-24,-3-2-26,6 1-58,-3-1-78,0 3-93,4-4-93,1 4-105,-1-5-127,0-2-354,5 1-789,0 2 349</inkml:trace>
  <inkml:trace contextRef="#ctx0" brushRef="#br0" timeOffset="11375.78">-2145 6118 169,'-3'3'255,"-1"2"-12,0-2-14,-1 2-7,-2-4-6,2 2-10,-1 0-3,-1-2-20,1 4-11,-1-5-8,2 1 6,0-1-18,0 3-1,5-3-13,-13 0-4,5 0-8,8 0-10,-9-4-8,4 3-11,1-4-6,-1 2 4,1-3-24,0-3-8,0-3-4,0-2-5,4 2-11,-1-3-6,2-1-2,3 3-5,0-8 9,1 1-13,3 2-4,0 3-10,-2 0 9,2 4 2,0-1-11,2 4-4,-1-1-2,1 3-5,-2 2 6,0 2-1,1 2 0,-1 0 3,-2 2 1,-1 2-2,2 1-2,0 0 0,-1 3 2,2 3 1,-3 2-2,1-3 4,0 5 7,-5-3-3,4 8 15,-4-3 2,2 4 4,-3 1-1,0 2-1,-4 0-2,1 5-3,0-2 2,0-2-4,-7 6-13,-1-2 20,5-7-6,-1 2-11,2-6 4,-1 1-4,0-4 0,1-1 1,4-1-3,-4-7 6,1 4 0,0-4 10,3 0 0,-1-3 1,1 2 1,-1 0 2,2-5-3,0 0 2,0 0-9,0 0-2,0 0-6,0 0 2,0 0-7,0 0 0,0 0 3,6-16-8,-2 13-1,0-2 4,1-2-8,1 3 6,0 3-3,-1 0-4,3-2 5,-1 2-7,4 1 6,-1 0 0,0 5 1,0-4-7,0 4 5,3 1-1,-1 2-1,-3-1 4,0 5-1,-1-1-3,1 5 4,1 2 3,-4 0-1,1 0-1,-4 1-3,0 3 3,-3 0-1,-3-1 1,2 1 0,-4-1 4,-1-3 0,2 3 16,-6-1 11,1-3 1,-7 4 3,3-6-2,-4-2-1,-1 0 5,5-1-5,-8-5 0,5 0-3,-3 0-1,2-3-2,1-4 1,0-1-7,2-3 3,-3-7-2,8 5-9,-4-7-5,4 1 4,1-2-3,3 0-6,-3 0-1,5 0-5,2-2 2,5 2-2,-3-1-14,4 0-32,-1 3-37,2-1-40,4 5-42,-2-5-40,2 6-32,3 5-38,3-3-43,5 1-47,-3 4-341,2 2-761,1-2 337</inkml:trace>
  <inkml:trace contextRef="#ctx0" brushRef="#br0" timeOffset="11582.64">-1423 6618 38,'5'3'294,"0"-2"21,-5-1 15,5 4 6,-5-4-3,0 0-11,0 0-23,0 0-14,0 0-23,0 0-26,0 0-23,0 0-19,0 0-20,-15-14-18,12 11-18,-1-2-34,3-3-68,-3 3-71,3-3-67,-3 2-95,4-2-101,0-3-275,0 1-619,4 2 274</inkml:trace>
  <inkml:trace contextRef="#ctx0" brushRef="#br0" timeOffset="18366.26">-2306 8282 256,'5'-4'267,"-5"4"-3,-3-8-11,6 5 0,-3 3-18,1-5-9,-1 5-15,0 0-8,0 0-17,0 0-9,0 0-8,0 0-16,0 0 6,0 0-1,0 0-1,0 0 4,0 0 4,0 17 0,0-7-3,-1 2-10,1 3-7,-4 5-2,0 9-15,3-2-7,-7 4-9,3 6-7,-3-2-8,-1 1-12,0 0-7,0 4-4,0-3-8,-1-6-8,5-1-6,1-7-4,1-1-2,0-1-9,-1-7-1,3-1-2,-1 0-6,2-3-4,3-1-5,-2 2 0,3-5 5,3 5 2,-2-5 0,2 3 9,3-3-1,0 0-1,-1-2-2,3 2-3,1-2-2,5-3 0,-5-1 3,8-1-9,-4-1-1,0-1-1,2 0-3,-3 1 1,-3-2 0,3-1-8,-4 3-1,-3-1-36,2-2-37,-2 3-36,1-2-45,-1-2-49,-3 4-41,1 0-42,-4 0-49,3-7-62,-2 7-335,4-6-786,-3-3 347</inkml:trace>
  <inkml:trace contextRef="#ctx0" brushRef="#br0" timeOffset="18626.34">-2117 8630 196,'-4'1'297,"1"2"-1,0 6 1,1-3-3,0 1-13,0 7-2,0 0 4,0 7-4,-1 0 0,3 3-5,0 10-16,0 0-6,0 2-13,3-1-22,-5 2-9,5-2-21,-2 1-16,3 0-20,-2-2-12,0-1-16,4 0-10,-1-8-17,3 8-3,0-3-10,-3-7-6,4 2-23,-5-8-49,5 4-49,3 0-52,-4-2-62,3-3-43,-3-4-63,1-3-57,4-2-56,-7 1-300,4-2-734,3-7 326</inkml:trace>
  <inkml:trace contextRef="#ctx0" brushRef="#br0" timeOffset="18837.32">-1667 9067 279,'0'-9'395,"0"3"24,0-5 11,0 3 2,-3 1-7,0-6-24,0 7-23,-2-9-26,1 6-23,0 1-32,-1-3-27,1 0-30,-3 1-23,2-2-22,1 3-21,2 0-23,-1 2-43,-2-2-60,5 3-67,-3-3-84,2 2-80,1-1-69,0 2-77,3 0-77,-2-2-302,3 4-767,1 0 339</inkml:trace>
  <inkml:trace contextRef="#ctx0" brushRef="#br0" timeOffset="29684.34">-2476 10167 242,'0'0'307,"0"0"-2,0 0-11,5 3-7,-5-3-2,0 0 5,8 0 0,-8 0-2,13-8-10,-3 6-13,2-3-12,1 1-14,5-2-19,5 0-14,-3 1-18,2 0-16,0 3-11,-2-1-14,0 0-16,-2-1-15,3-1-11,0 1-8,-5 2-11,0-1-8,3 1-5,-10 1-11,5-2-2,-5 2-10,1 1-39,-1-1-28,-5 1-38,5-4-48,-6 0-44,-3 4-65,2-3-71,-2 3-79,-4-9-373,0 6-795,-2-3 351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7:41.10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2854-811 255,'-5'4'316,"-1"-1"2,1 0 14,-2 1 4,-2-1 4,4-2-1,-3 2-9,7-1-9,1-2-14,-8 6-19,3-6-17,2 3-17,-1 0-23,4-3-20,0 0-16,-5 4-15,4 1-10,1-5 2,0 0 1,5 6 12,0-4 1,5 0-6,1 4-8,16 0-14,-1-2-1,9-5-12,17 2-10,3 0-10,7-3-13,30-7-15,-2 3-8,4 2-14,-3-2-8,5 0-5,3 0 5,-2-2-15,3 4-3,-3 7 14,3-6-4,-11 1-3,-4 5-2,-26-4-10,4 1 0,23 1-21,-31 1 9,-4 1-4,1 0-2,-18-1-20,0-1-20,-2 4-16,-3-3-21,-7 4-15,-5-1-18,-1-5-25,-4 2-32,-3 3-42,0 1-46,0-3-70,-1 5-72,-3-6-89,-1 4-112,0-3-308,-4-1-953,0-2 422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8:09.67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440 10 25,'0'0'42,"0"0"2,0 0-12,0 0 1,0 0 4,0 0 0,0 0 9,0 0 4,0 0 9,0 0-2,0 0 13,0 0-3,0 0 15,0 0 6,0 0 7,0 0 3,0 0 2,0 0-2,0 0-6,0 0-3,0 0 4,0 0-9,0 0-1,-16-6-7,16 6-1,0 0 1,-4-2-4,4 2 0,-5-2-3,5 2-5,0 0 1,-11-2-4,6 0-4,5 2-4,0 0-5,-9 0 1,0 2-9,9-2 1,-10 2-4,0-1-4,4 0-4,-4 0-6,-1 0 2,1 1-2,-1 2-1,1-1-2,-1-2 5,1 1-2,-3 4-6,3-3 0,-5 1-2,3 1 0,-3 2 1,3-3-3,-4 1 1,-1 3 0,4-2-3,3-3 0,-4 2-2,1 2 2,1-1-2,0-2-4,2 5 3,-3-3-4,1 0 5,2 0-3,2 0 3,-1-2 1,-1-1 4,7 0 5,-2-1 0,1 0-3,0 0 2,4-2-7,-6 3 2,6-3-4,-4 2-1,4-2 2,0 0-1,0 0-4,0 0-2,0 0 0,0 6 6,0-6-4,7 2-4,-4 3 1,-1-2 0,0 4 1,2-1 0,-2 3 9,3 3-9,-4 2-1,6 0 2,-4 7 0,1 0 3,1 4 1,-2-3 1,-1 1 6,1 2 14,-1 6-6,1 0-1,1 2 3,-2 2 0,1-3-4,1-1 4,0-5-4,-1 6 5,0 1-2,0 2 0,-2-7 1,0 5-4,3-9 2,-3 8 3,2-2-5,0-3 2,-2 4-4,2 2 1,2-10-2,-4 3-3,4-2-7,-1 7 8,0-7-8,-2 1 2,5 9 0,-1-4-1,-3 1 1,1-6 9,-1-1-12,1 7-2,0 1 1,-4-7 4,0-2-4,0 10-7,0-10 4,0 7 1,-3-1-4,2-5-1,-2 0 9,2-1-7,-1-2 4,2-1 0,-1 0-6,0-6 0,1 0 13,0 0-9,-3 0-1,3-3-1,0 4 1,0-5 2,-1 1-12,0-3 6,2 3 2,-1-2 1,0 1-4,1 2 5,-1 0-1,0 1-1,3-2 0,-3-1-1,1 3 4,-1-5 12,1 4-20,-1 1 7,0-1-1,0-3 0,0 3 2,-1-3-2,1-1-9,1 2 8,-1 0 4,0-3-3,-1 3-3,1-3 1,0-1 0,0 4-1,0-4 7,0 3-4,0-3-2,0 0 0,1 0 2,-1 2-3,2-1 2,-2 0 0,0 2-2,0 0 4,0-2 4,0 2-6,0-1 8,0 2-9,0 0-1,0-2 1,-2 0 0,2 2 4,0-3 8,2-4-16,-2 5 1,-2-2 4,2-6 1,2 7-5,-2-7 3,-2 4 2,2-4 0,0 5 1,0-5-4,2 5 14,-2-5-14,0 0 3,0 0-1,0 0 1,0 0-1,0 0 3,9-10-7,-9 10 1,5-3 0,-1 3 3,-4 0 0,8-4-1,-3 3-1,-5 1 1,11-2 0,-5 1-1,-2-5 4,0 6-3,5-2-1,-2 1 2,0-2 2,1 1-1,3 2 0,-2-4 0,4-2 1,4 0 5,-2-1-5,4-1 8,-1 3 5,3-4-5,-5 4 2,3-3-5,-2 2 2,4 2-2,-5-2 5,4 0 1,-2 1-13,0 1 5,-1 1 1,3 0-2,-3-1 3,1 3 1,-1-3-2,-1 2-2,3-2 2,-5 2-4,1-2 0,3 0 4,0 2-4,1-4 3,0 2 11,0-2-18,4 1 10,-6 1-3,4 0-2,1-1-4,-2-2 9,2 4 0,6 1-2,-1 2-2,0 0 6,2 0 4,2 5 3,2 3 8,-2-3-5,2-2 0,1 1-1,0 3-7,2-2 5,-3 1-8,0-1 3,1-1-3,-4 2 0,0 0-3,-4 0 9,0-3-8,0 3 1,-6-2-4,-1-2 1,2 1 4,-5-1 0,1 2-1,1-2-4,-6-1 1,2 2 1,-1-2-2,3-2 1,-3 5-5,0-4-5,1 0 7,-2 0-1,1 0 13,-1 2-12,0-2-1,0 0 4,1 0-4,-1 0 0,-1 1 14,-3-1-15,2 0 2,1 0-4,-2 0 7,-3 0-2,1 0-5,1 2 8,-8-2-4,13-2-3,-9 2 3,-4 0-2,10 0 4,-10 0-3,9 2-9,-9-2 10,6-2 4,-6 2-9,0 0 3,0 0-5,8 2 6,-8-2-3,0 0 5,0 0 3,0 0-4,6 0-6,-6 0 2,5 1-4,-5-1 11,0 0-12,0 0 8,0 0-4,4 2 0,-4-2 5,0 0-1,3 4 2,-3-4 2,0 0-6,2 2 0,-2-2 4,0 0-7,0 0-7,0 0-33,0 0-27,4 4-46,-4-4-56,0 0-74,0 0-101,0 0-229,0 0-626,0 0 277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8:13.54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325 45 99,'0'0'160,"0"0"-8,0 0-9,0 0-5,0 0-5,0 0-6,0 0-8,-5-13-4,5 13-1,-2-5 1,2 5-10,-2-5 3,2 5-5,-4-4 6,4 4-4,0 0-1,-1-5-3,1 5-5,-4-6-4,4 6-5,-4 0-4,4 0 1,-7-3-9,7 3-1,0 0-5,-11 0-5,11 0-6,-8-1-4,8 1-4,-9 0-3,4 0-5,5 0-2,-13 0-5,5 1-3,3-1-7,-3 2 1,1-2-7,-1 1 0,-3-1 2,-1 2-4,2 1 9,1 1-13,-3-2-2,0 1-2,1 0-1,-2 0 1,2 1 1,-3-2-6,6 2 2,-2-1 1,0 0-1,0 3-6,3-3 3,-1 0 2,3 1-6,-3 1 0,4-3 3,-1 2-2,1 0 9,4-4-9,-4 2 0,4-2-2,-8 3-3,8-3 9,0 0-8,-5 6 3,5-2 0,0-4-1,-1 8-2,1-2 3,1 0 2,-1 2-6,0-1 4,4 4 3,-3 3-2,2-3-2,-1 6 2,1 2-3,1 3 5,-4 2-3,4-3-1,1 9 5,-1 1-1,-4-7-1,5 12 0,-2-3-2,1-2 8,1 1-5,-4 0-5,2 1 4,2 0-2,-1-1 6,1 0 1,-2 2-1,3-1 4,-2 0 2,-1 1 3,2 1-3,-1-2 1,1 1 4,1 2-4,-1-1 1,-2 1-1,1 3 2,0-2-2,0 5 3,0-6-9,-1 4 3,-2-2 0,-1 2 8,4 2-9,-4-7 0,1 5-2,0-3-6,1-4 3,-2 0 3,2 0-1,-1-1-3,0 0 1,1-9 1,2 13 1,-4-4-2,4-2-2,-1 3 3,-3-7 2,4 7-3,-1 0 1,-1 1-4,4-3-2,-2 2 4,-1-2 0,0 0-5,4 4 3,-3-13 2,1 12 2,-2-11-6,4 1 14,-3 2-11,0-4-1,1 3 3,0 8-5,-2-9 1,1-2 3,0 2-1,1-5 3,-1 6-4,0-2-1,1-2 5,-1 0 0,2 1-3,-3 3-5,2-3 19,-1 2-13,-1 0-3,2 1-1,-1 6-1,0-7 6,-1 4-2,3 1-3,-3-3 6,2-2-4,-1 9 0,0-1-1,-2-5 10,3-2-10,-2-2 0,1 2 3,-1 0-6,0 0-2,0-2 8,-2 2 1,3-3-5,-2-1-3,0 2 6,0-3 1,-1 1 6,2 0-8,0-7 1,-1 7-3,-2-9 0,4 9 4,-2-6-5,-1-3 1,1 3 5,1 1-1,-1-1-3,-1-5 2,1 2 2,1 1-1,1 1-2,-3-4-1,3 3 1,-3 0-1,3 3 1,-3-2-2,2-1 4,-1 2-2,1 1-1,-2-1 2,2-3 3,-2 4 0,0 0-1,2-1-1,0-2-1,-1 1-1,-2-1 4,1-1-4,1 3 1,-1-3-5,-1-6 16,0 4-14,2-1 4,0 3-4,1-6 1,-3 4 2,0-4-1,1 2 2,-1 0-4,1-3 2,-1 1-2,0 3 10,3-5-11,-3 0 3,0 4 0,0-2-1,1-3-2,-1 1 1,3 3-4,-3-7 18,0 5-14,0-5 2,2 6 2,-2-6-7,0 5 5,0-5-1,2 4 2,-2-4 3,0 6 3,0-6-5,0 5-5,0-5 1,0 6 3,1-2-3,-1-4 0,0 6 4,0 0-2,0-6-5,0 5 4,0-5 3,0 6-3,1-1 1,-1 0-3,0-5 3,-1 9-1,1-3-2,0-1 0,0 1 14,0-6-13,0 11-2,0-5 8,1 3-9,-1-1 10,0-1-4,0 2 1,0-2-2,0-1 0,3 4 1,-3 0-1,0-2 0,0-1 0,1 0-3,-1 3 2,2-3 2,-2-2-4,0 4 4,0-3 0,2 1-3,-4-1 1,2 1 2,2-5 10,-2-2-16,0 10 5,3-8-4,-3 5 0,0-7 10,0 2-7,0-2 1,1 6-2,-1-6 1,4 6 1,-4-6-6,0 4 5,0-4-2,1 5 4,-1-5 2,3 4-3,-3-4 5,0 0-6,1 3-4,-1-3 4,0 0 2,4 3-4,-4-3-2,0 0 5,0 0 0,4 6-3,-4-6 4,0 0-1,8 0-6,-8 0 6,0 0 2,0 0-1,10-3-4,-10 3 3,4-1 3,-4 1-4,8-2 2,-8 2 3,9 0-3,-4 0-3,-5 0 1,10-3-1,-4 3 0,-1-1 2,3-1 0,-3 2-2,4 0 0,-3 0 3,1 0 4,0-3 3,3 3-10,-3-1-1,4 0 4,-3-2 0,1 2-7,1-2 7,2 2 10,2-2 3,1-2 5,4 1 6,-2 2 11,0-2-6,0-1 7,0 0 3,2 0 0,-1 2-10,1 0 10,1 0-2,-1 2 13,1-1-18,1-1-1,-3 2-6,4 0-1,-3 1-3,1 0-10,0 0 13,0 1-14,2-2 6,-3 1 3,0-1-6,4 1 8,2-4-11,-5 4-2,-1-1 2,1-3-3,-2 3-1,1-2-1,-1 0 1,-1 0 2,1 1-6,-1 1 1,-4-1 2,0 1-3,0 1 0,2-2 0,-4 4 0,2-1-4,-5 1 5,6-1-4,-3 1 2,0 2 3,0-2-5,-1 1 5,1 1-3,-5-2-3,4 3-6,-4-3 12,2 1-3,-4-1 3,-4-2 1,13 4 4,-7-4-7,-3 4-6,-3-4 3,12 1 0,-7 0 0,-5-1 7,8 3-11,-8-3 7,0 0-3,4 3-1,-4-3-2,0 0-2,5 4 0,-5-4 6,0 0 16,0 0-19,0 0-2,0 0-7,0 0-33,0 0-9,0 0-43,0 0-36,0 0-54,0 0-71,0 0-74,0 0-253,0 0-631,0 0 279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8:16.92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424 46 78,'-4'-4'153,"3"0"-10,1 4-3,-4-8 1,2 5-6,2 3-4,-2-7-7,0 3-1,2 4-5,-2-7-6,-1 5-13,3 2-9,-4-4-11,4 4-2,-6-2-12,6 2-4,-6-2-2,6 2 3,-7 0-6,7 0-5,0 0-4,-10 0-4,5 2-2,5-2 2,-7 1 3,7-1-1,-10 0-4,10 0 0,-13 0-5,8 0-2,-3 1-4,-2-1-2,2 2-4,-5-2-2,1 2-3,2-2 0,-5 2-3,1 0 2,1 1-5,1-1-3,-5 2 4,-1 0-7,5-4-2,1 4 4,1-2-1,-3 2-4,2 1-2,0-2 2,2 0-3,0 0 1,2-2 0,4 2-3,-2-1-1,-1-1 1,3 1 0,4-2-1,-9 6 0,6-3 0,2 0 0,-1 4-4,2 2 3,0-3 1,2 3 3,2 1-3,-4 5 1,5 0-1,-2 1 2,2 7 2,-4-3-2,5 12 2,0-9-3,-3 1 3,3 12 0,0-5-2,-3-2 1,1 3 0,-4 2 0,3-1-1,2 7 5,-2-6-4,2 2-1,-4-2-1,0 2 2,3 5 6,0 1-5,-2 0-1,2 15 0,-2-13 0,3 15 1,-2-13 1,2 0 1,-4-3-1,6 17 3,-4-16-6,1-1 3,1 18 0,-2-20-1,3 22 2,1-21-4,-4 4 2,4 0 0,-1-2 0,1-2 0,0 1 1,2-1-1,-4-1-1,3 1 1,-2-5 2,2 5-1,0-1-3,0-2 2,0 0-1,1-1 0,-4-1 1,3 0-1,-3 0 0,3-1-1,-2-2 2,-2 2 2,2 1 2,-2-4-4,2 2 1,-3-1-3,2 1-1,-1 2 4,0-4 3,-2 3-7,1 0 3,1 0-1,0-3 0,0 3-3,-2 1 1,2-2-4,-3 2-5,4-1-2,0-2 0,-1 2-3,1 3-2,-2-6 4,1 5-2,-2-4 2,1 0 3,-1-1-1,1-1-2,-2 2 5,0 1 0,3-4 2,0 2-2,-1-2-1,-1-6-3,5 8 4,-7 1-4,4-10 1,0 10 2,0-4-1,0 0 1,1 5 2,0-5-8,-1-6 3,1 2 1,-1 6 1,0-1-2,0-7 4,0 2-4,2 2 6,-3-5-2,1 2 2,1-3 2,-1 9 1,1-5-4,-1-4 4,1 7 2,-3 3-3,1-9 3,-1 3-1,-1-3 1,3 9-1,-1-7 4,-3-1-3,1 8 1,1-3-1,-4 5-2,4-10 3,-1 1-2,-1-2 2,0 2-1,2 0 0,-4 0-2,4-4 3,-2 1 1,2-1 0,-2 1 1,-2 1-2,4-2 0,-2 2-1,2-2 0,-4 1 2,0-1 0,2-3 1,-2 4-2,1-2 1,2-4-2,-1 4 0,-1 3 0,-1-4 2,2 2-1,0-1 2,0 0-1,0-2 1,-1-2-5,1-1 3,1 6 2,-1-3-3,0-2-3,3 3 7,-3 1-4,2 0-4,0 0 5,0-1 2,-2-1-3,2 3 3,-2 0 1,3-1-4,-2 1 2,2 0-4,-3-2 1,2 2 1,1 0 0,-2 3 0,0-3-1,2 0 4,0 2-2,0-1-1,-3 0 4,1 3-2,1-4-1,0 5 0,-2-2-1,1 7 2,-2-6 0,1 8-2,0-10 1,0 3 0,0-2 0,0-2 0,-2 11-2,2-8 2,-1 8 0,0-2 3,0-6 1,2 8-4,-2 1 2,-1-3-1,-1 2-1,2-9 2,-4 8-3,2 1 0,1-9 1,-2 7 3,-1 3 0,1-1-6,1 2 4,0-2 2,-4 1 1,1-1-6,4 4 3,-3-3 0,0 3-1,-1 3 2,0-2 1,2 0-1,0-2 3,-2 4-5,1-3 0,-2-2 5,3 6 7,0-7 3,-1 2 0,0-1 7,-2 4-1,2 0 3,0-3 1,1 2 1,-1-1-2,1-4 3,-1 4 1,3 1-5,-3-9 4,4 6-3,-2-2-3,2-10 0,0 9-1,-1-7-3,2-1-2,2 2-1,-4-3-1,2 2-2,2 8 0,-1-10-1,-1 8-2,1-9-1,2 3 1,-2-1-3,-1 1 0,3-3 0,-1 1-2,0-1 3,0-1-3,1-1-2,-1 1 0,0 0 4,-1 0-2,3-6 2,-4 3-4,1 2 5,1 3-4,-1-4 5,3 3-7,-3-7 0,-1 1 1,3 0 1,-3 1-5,0 4 3,2 0 1,-2-6-2,2 0 0,0 2 1,1 3-2,-2-4 4,2-1-1,-3-1-3,1 0 2,3 3-1,-3-4 2,3 1 1,-4 0 1,4 1-1,-4 0-4,3-2 0,-3-1 0,1 1 1,2-2 2,-3 2-1,2-1 0,-2 0 1,3-1-1,-3 1 0,0 1 0,1-6 1,2 6-1,-3-2 2,2 4-1,-2-2 0,1 2-4,-1-4 8,2 5-7,-2-2 4,0-1-1,1 2-3,-2 1 4,2-3 0,-2 5-2,2-5 1,-1 2 2,0-2-3,3 2 1,-3-3-2,0 0-1,0 1 2,0 0-3,1 1 4,1-2 2,-2 1-2,2-1-4,-4-3 4,4 0-1,-2 0 4,0 3-7,0-2 0,2 2 4,0 3-2,-2-6 2,0 5 1,5-1-2,-5-3 1,2 2-1,0 1 3,-2-1 1,0-1-7,2 2 1,0 0 3,-1-2-4,-1 2 1,1-1 1,0-3 0,-1 1 4,3 4-2,-1-4-1,-1 2-3,1-5 1,0 5 1,-2-3 2,4 2-1,-2-4-1,-1 3-2,1-1 2,2-2 0,1 3 3,-1 0-5,-4-2 6,3 1-1,0 1-5,1-2 3,-3 1 5,1-1-5,3 2 2,-1 1-3,-3-1-1,1 1 5,3 0-5,-1 0 4,-3-2-5,2-2 2,-2 2 0,0-1 3,0-1 0,0 1-1,1-1 1,-1-1-1,2 1-4,-3-1 1,0 1 2,2-2 1,0 3 0,-1-2-1,0-1 0,2 2 3,-2-1-4,0-2 5,2 0 1,-2 2-8,2 1 8,-2-2-1,1-2-3,-2 3 1,1 2 2,-1-4 0,0-4 7,0 9-11,3-8 3,-3-1-1,2 5 2,-2-5-3,1 9 3,-1-4-2,0-5-3,3 5 3,-3-5-5,0 0 8,1 2-5,-1-2 1,4 4-1,-4-4-2,5 3 3,-2 0-3,-3-3 2,0 0 1,14 3 1,-6-3-1,-8 0 1,12 1-2,-7 0 1,6-1 1,-11 0-2,15-1 0,-7 2 0,1 0 3,4-2 1,-5 5 0,2-8 3,-2 3 3,2 1-3,3 1 0,-4-1 4,1-1 0,1 1-5,0 1 3,2-2-1,-2 3-3,-1-2 0,2 0-1,1 3 0,-2-3 0,0 1-1,1 0-2,1-1 0,-3 0-5,0 1-12,-4-1-15,3 3-23,-4-2-36,-5-1-46,11 5-57,-11-5-259,0 0-489,0 0 217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7:21.14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1103-3297 199,'3'-6'367,"2"-1"-13,1-2-17,-2 3-18,4-2-12,0 3 0,0 0-22,1 2-15,0-2-11,6 1-16,-2 1-19,3 0-8,2 3-23,-1-3-11,0 6-14,2 1-12,-1-2-6,-1 3-18,0 0-8,0 0-10,-1 2-19,-1 1-6,-3-1-8,-2 3-4,-1-3-8,0 3-8,2 0-8,-5 3-3,2 0-1,-5-1-7,7 4-6,-5-1 3,-1-1-4,3 3 1,-4 4 1,0-5 5,1 8-5,-3-2-1,1 0-2,-2 1 6,1 2-4,-2-2-6,2 2 4,-2 4-3,1-5-2,-3 10-1,3-10 2,-3 8-5,2-2 1,0-5-3,-2 7 3,1-10-7,-1 5 4,2 4-2,-2-8 1,3 2 0,0 6 1,-2-6 1,2 6-4,0-11-3,2 2 0,-2 3 3,0-3-8,4 2 4,0-3-3,0 4-3,1-3 1,1-1-3,-2-3-1,0 6 0,0-2 1,3-1 1,-1 2-2,-1-3-2,2 1-1,-1 2 6,-2-4-3,0 3 0,-3 0-5,-1-4 2,2-3 1,-1-3 3,-1 4 5,0-3 12,-3-1 12,2-2 12,-3 1 7,0 0 11,-1 0 5,1-3-2,-1-1 6,-2-1 5,-1 4 12,0-3-2,-3 0-1,0-1-2,-2 0-1,0-2 5,-2 2-2,1-1-2,-3 2-7,0-1-5,3-1-8,2 1-17,0-2-51,-4 2 0,8-4 0,-3 5 0,3-5 0,2-2 0,0 4 0,2-4 0,-2 1 0,6-1 0,-9 1 0,9-1-169,-7 2-65,7-2-68,0 0-66,-5 0-83,5 0-98,0 0-471,0 0-1105,0 0 489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02:49.94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6814 568 237,'-2'-6'258,"0"-2"-5,1 0-8,2 2-5,3-1-9,-1-1 1,3-2-3,3 5-3,2-5 3,2 0 1,2-1-11,4 3-9,0 0-9,4-2-1,3-2-22,-5 3-18,4 4-12,-5-2-11,-1 2-18,7-2-12,-7 3-4,3-1-11,-3-1-12,9 6-4,-2-4-17,0-2-7,-4 6-39,-1-3-36,4 6-39,-5-2-36,-2 4-29,-1-4-29,0 4-30,0 1-35,-6 0-30,0 1-19,-1 0-22,-1 4-221,-5-1-556,0-3 246</inkml:trace>
  <inkml:trace contextRef="#ctx0" brushRef="#br0" timeOffset="-284.89">7101 562 6,'0'0'213,"0"0"-1,0 0 1,0 0-3,0 0-6,0 0-1,0 0-9,0 0-5,0 0 3,0 0-20,0 0-6,0 0-9,0 0-8,0 0 2,0 0 3,0 0 4,-4 11-4,4-2-8,-2-1 2,0 2-9,1 2-3,-2 1-10,2-1-14,-1 3-4,-1-1-15,-1 3-3,0-2-7,-2 4-8,-1-4-6,3 0-11,-4 4-5,4-5-2,-2 5-9,-2-1 0,4-5-9,-2-1-8,-1 3 4,1-2-7,1-4-18,2 0-34,-1-3-33,3 0-29,-2 0-35,2-2-34,0 1-15,1-5-45,-2 5-38,2-5-43,0 0-257,0 0-605,0 0 268</inkml:trace>
  <inkml:trace contextRef="#ctx0" brushRef="#br0" timeOffset="211.05">7387 741 56,'0'4'200,"0"2"1,1 0-3,0 0-3,0 3-3,1-2-1,-2 2-3,-2 2-4,1 2-3,0-1-4,1 2-5,-1-1-8,-6 3-14,5-1-14,-4 1-13,1 2-11,-3-3-13,5-3-8,-3 3-10,2-3-10,-3-2-13,1 1-31,4-1-34,0-6-34,-2 2-40,3-1-36,-1-4-52,2-1-43,0 0-225,0 0-474,14-18 211</inkml:trace>
  <inkml:trace contextRef="#ctx0" brushRef="#br0" timeOffset="399.51">7607 475 156,'-2'-7'317,"1"-2"-13,0 1-9,0 0-16,1 3-23,0-1-23,1-3-25,-2 6-24,2-3-17,-1 6-24,1-9-11,2 6-19,-3 3-22,0 0-32,7-1-35,-7 1-37,0 0-32,9 6-34,-5 1-40,-2 1-30,2 2-33,1 0-33,-1 5-146,1-1-389,-2 1 173</inkml:trace>
  <inkml:trace contextRef="#ctx0" brushRef="#br0" timeOffset="987.9">7680 806 188,'0'5'304,"-3"-1"0,3-4-5,-2 5-19,-1 1-20,-1-2-20,0 2-13,2 0-18,-2 2-20,-1-1-11,1 0-16,-3 2-15,2-1-19,0 0-6,2-2-10,-1-1-14,2 4-14,-1-2-11,0-2 6,1 2-20,-2-1 0,4-3-14,0-3 0,-1 5-6,1-5-2,-3 4 1,3-4-11,0 0-7,0 0 10,0 0-2,0 0-1,0 0-6,18-15-3,-10 6 4,5 2 3,3-8-16,-1 0-1,1 3 4,7-9-11,-6 8 9,5-3 3,-5 5-11,1 0-3,-2 0 6,-7 5-2,1 0 0,-1 1 1,-4 0-8,1 3 7,-3-1 0,1 2-6,-4 1-5,7-3 10,-7 3 1,1 13 12,-1-6 15,0-2 5,0 4-5,-1-1-3,-1 6-3,1-2-2,-1-1-4,2 1-2,-2-5-2,1 1 4,1 0 0,-3 0-6,3-1 5,-1-1-8,1-2-4,1 2 6,-1-6-6,2 8-2,-2-8 5,6 3 3,-5-2-4,-1-1 1,12-1-8,-1-2 5,0-5-3,7 2-9,2-8-4,3 0-14,2-2-5,1 1 3,-4-1 1,1 0 0,-8 5 3,4 2 3,-5-3 6,-1 5-6,-5 1 6,-3 1-6,1 2 9,0 2-1,-1-1-2,-1-2 3,-4 4-3,0 0 5,9 4 1,-8 2-9,-1 3 16,0-2 3,4 4-3,-2 4 1,-2-5-5,0 2 7,5 3 0,-5-1-4,1-1 2,3-3 0,0 5 0,-3-5 13,3-2-29,-4 0-20,4-1-26,-1 0-36,-1-1-36,2 0-41,-1-4-43,2 2-56,1-2-276,-1-3-595,3 1 264</inkml:trace>
  <inkml:trace contextRef="#ctx0" brushRef="#br0" timeOffset="1659.85">8335 844 163,'0'-2'203,"0"2"-6,9-4 0,-4 2-3,6-1-8,2 0-2,0 0-3,5 0-4,-2 2-7,3-1-9,-2 2-6,1-3-8,-5 2-14,1-1-12,1-1-7,-2 3-11,-1-5-7,0 3-2,1-2-14,-4 2-1,-1-3-4,-1 1-4,-1-2-3,-2 1-10,1-1-6,-5-1-6,3 0 0,-3-1-6,0-2-4,-4-1-3,0 1-6,-3-3-4,1 4 3,-3-2-9,-3 6 3,-4-4-4,4 2-4,1 3 1,-4 2-5,0 2 0,2 0-5,-1 2 1,0 1-1,3 3-3,-7 6 5,3-2-4,-1 4 0,3 3 6,4 1-3,-2 2 12,4-2-16,0 3 3,2 1 2,1 0 2,4-2-4,0 3 7,4 1-4,-3-5-1,8 1 2,-3-3 0,-1-2-1,4-3 1,3 0 3,-2-2-4,4 1 10,1-4 13,3-4 5,0-3 0,5-1-6,6-8-3,2-1-8,-5-3 5,4-6-5,1 1-5,1-3 4,1-4-2,8-3-9,-13 1 9,3 2-2,-5 0-7,0-2 2,-2 3 2,-1-1-4,-1 2-5,-2 0 6,-5 8-3,0-3 5,-2 4 3,-4 5-9,-2 1-1,-2 2 15,0-1-6,2 1-2,-4 1-2,3 2-6,-4-1 4,2 0-6,-4 4 2,8 2 0,-8-2-2,10 6 2,-1 2 1,-1-2 0,0 3 7,2 1-8,2 2-5,1 4 2,-5-2 6,3-3-1,0 6 12,-6-4-28,2 2 12,-1 3 5,-3-4-1,-1 0-1,-2 1 0,-2 6 3,-1-1 6,-7-3-6,2 2 5,-4-4-2,0-2 15,-4 2 10,0-3-1,0-3 7,0 1-10,1-1-3,-2 0 3,-3-4-3,1 2 11,4-5-17,-4 2 1,2-4-3,-1 0 6,5 0-14,-2 0 3,1-3-9,2 2-10,2 0-25,2 0-22,2-2-26,-2 2-15,4-2-35,-4 1-36,4-1-54,-1 0-64,0 3-53,2-4-223,3 4-606,-5-5 268</inkml:trace>
  <inkml:trace contextRef="#ctx0" brushRef="#br0" timeOffset="-44576.22">149 1738 60,'0'0'137,"-1"-8"-11,1 8 2,-3-10 2,3 5-4,0-1 0,0 0 0,-1-1-9,-2 4-8,3-6-1,-3 5-8,-2 1-6,4-5-10,-4 4-5,1 1-8,0 0-6,-4 0-7,3-2-2,-2 4-3,0 1-1,-1 1-2,-2-1-3,-1 5-6,0-2-2,-2 1-7,1 1-2,-3 4-2,-1-2-1,5 2-9,-4 0 2,-2 4-2,5-2 0,-1 1-5,0 2-3,3-3-2,-1-1 1,5 1-1,-2 1 1,1 0-4,1 1 1,5-3 2,-3 3-2,4 1 4,0-1-2,2 1 6,4 0-1,0 0 2,2-2-5,0 0 7,2-2 3,3-1 0,-3-1-1,6 2-5,1-1 2,3-2-5,-4-1-2,2-1 3,0-3-5,0 2 1,-1-1 2,-1-3-1,2-3-1,3 3-2,-5 0-11,2-4-29,0 0-20,-2 0-38,1-5-27,1 3-42,-2-4-37,0-1-144,-1 1-370,0-1 164</inkml:trace>
  <inkml:trace contextRef="#ctx0" brushRef="#br0" timeOffset="-43736.56">451 2227 106,'0'0'170,"0"0"-2,0 0-7,0 0-10,0 0-5,0 0-7,-7-3-9,7 3-12,0 0-10,0 0-8,0 0-9,0 0-8,0 0-8,0 0-11,0 0-6,0 0-3,0 0-11,0 0-2,0 0 1,0 0-4,0 0 1,0 0 6,18 4-1,-18-4 7,11 0-2,-5-1-2,2 2 1,3-1-7,2 0-2,0-1-4,-1-2-2,3 4-11,2-4 3,-1 2 0,2-2 1,-5 3-10,0 0 0,-3-2-1,3 0-5,-4 2 4,2 0-7,-5 0-4,0 0-11,0 0-20,-6 0-30,10 0-33,-10 0-22,5 4-35,-5-4-41,0 0-169,0 0-385,0 0 172</inkml:trace>
  <inkml:trace contextRef="#ctx0" brushRef="#br0" timeOffset="-44093.73">511 1879 154,'0'0'193,"0"0"-4,0 0-13,0 0-7,0 0-11,10-13-4,-10 9-6,4 0-7,-4-2 1,2 3-1,0-2-11,-2-2-6,3 3-5,-2 0-5,-1-1-3,3-1-8,-3 1-7,2 1 2,-2 0-3,0 4-15,0 0-7,0-9-3,0 9-5,0-4-6,0 4-5,0-4-9,0 4-6,0 0-5,0 0-2,0 0-3,0-7-6,0 7-3,0 0-3,0 0-5,0 0 2,0 0-3,0 0-1,0 18 4,0-11-7,0 0 2,0 7-1,0-5-4,3 5 0,-3-1 5,-3 0-6,6 2 1,-1 0 2,0-2-2,-1 3 6,0-2-10,2 2 6,-2-1-5,-1 0 4,2-3-1,0-1-4,-2 3 4,4-2-5,-4-2 5,0-3 0,0 1-3,0 4 1,0-5 1,0 1-1,0 0-2,0-3-2,0 1 6,0 0-4,0-2 14,0-4-18,0 6-12,3-1-8,-3-5-19,0 0-11,0 6-17,0-6-19,0 0-16,0 0-33,1 4-15,-1-4-38,0 0-27,0 0-192,0 0-444,0 0 196</inkml:trace>
  <inkml:trace contextRef="#ctx0" brushRef="#br0" timeOffset="-42843.59">323 3385 77,'0'0'191,"0"-7"-4,1 3 0,-1 4-5,-1-8-3,-2 3-7,3 5-4,0-6-2,0 6-3,0-7-6,0 7-1,0-10-10,-3 6-4,3-1-11,0 5-9,-7-7-12,4 1-10,3 1-12,-3 5-6,3 0-10,-6-10-9,2 8-4,-1-5-9,-2 5-2,3-2-8,-4 2-3,-1 2 0,0-1-5,-2-4-7,1 5-4,-3-1 1,0 2-4,-3 1-4,1 2 1,-2-2 1,1 2-3,3-2-2,-4 6-3,3-1 4,5-3-5,-3 2-3,1 5 1,0-3 1,2 0-5,1 1 4,2-3 0,-2 4-1,3-1 1,1 4 2,-1-5-3,2 6 1,1 0 0,0 0 1,2-3 0,0 5 4,2-3-5,-2 1 1,4 1 0,1 0 3,-3 0-1,1 0-6,2-2 0,-2-1-5,2 0-3,1 3 2,-2-6-1,3 1-1,-1 0 6,3-4-3,0 2 5,2-1-3,3 2 0,-1-4-1,2-1 3,1 1 7,2-1-7,1-2-2,-2 2 0,-5-4 1,8 2-3,-6-3-8,0 1-8,-1 0-4,0-1-9,0-2-6,-1 2-12,-1-1-14,-1-2-15,-1-1-18,0 3-23,-1-2-39,0 0-24,-1 2-33,2-4-34,-5 2-130,3-1-411,2 0 182</inkml:trace>
  <inkml:trace contextRef="#ctx0" brushRef="#br0" timeOffset="-42002.36">668 3681 109,'-5'5'195,"1"-1"3,4-4-7,-6 4-6,2-2-10,1 1-8,3-3-16,-9 3-6,7-3-14,-5 3-7,7-3-4,-8 6-10,3-6-6,5 0-6,-9 0-8,3-4-5,6 4-5,-10-1-7,5 0-5,0-2-7,2 0-4,-1 0-7,0-2-3,-1 0-8,3 3-2,-1-3-5,-1-1-4,4-1-4,-4 1-4,4 0-4,2 0-1,0-1-5,1-2 4,1 3-3,1 0-5,0 1 1,0-1-1,4-1 1,-1-1 1,1 3-6,0 1-1,2-1 4,-2 5-5,1-6 2,-1 4-1,1 2 1,-2 0-4,4 0 2,-5 2 3,4 1-3,-2 0-1,-1-1 2,0 2-3,-1-1 8,0 2-3,2 3-3,-1-3-2,-3-1 5,0 5 1,2 0-4,-4-2 3,3 1 6,-2 5-10,-1-4 3,0 4 0,0-1-4,-2-1 9,-1 2 0,0 1 3,-1-1 1,-2 1 0,0 1 13,0-1-11,-6 2 2,3-2 3,-4 3-2,4-3 0,-5 1-3,1 0 4,1-2-6,-3-4-2,3 5-1,-2-2 2,0-2 0,-1 2-4,-2-4-1,5 0 3,-2-1 0,0 0-4,1 2 1,0-4 7,2 1-10,2-1 4,0-2-1,1-1-1,1-2 1,4 0-2,0 0-5,0 0 3,-12-5-2,11 0-2,1 5-2,1-8-2,0 2 9,2-1-7,2 0 0,-1 0 2,-1 0-3,3 1 4,1 1 2,-1-3-6,-1 5 3,2-3-3,-1 2 2,2-5-4,0 6 0,0 0 2,1-1-1,-3 2 4,7-2-1,-7 3 1,3 1-1,-3-1-2,4 1 3,-1-3 0,-1 6 0,0-2 2,2 0-3,-4 0 2,5 4-2,-3-5 6,1 4-4,-4 0 4,6-2-1,-1 3-4,0 3 1,2-5 5,-2 2-5,0-1 6,-1 5-6,1-6 3,-1 2 0,0 2 0,-1-2 0,2 1-1,-4-4 2,5 4 1,-6-5-5,2 2 1,-2-1 3,2-1-2,-1 1-1,3-2 2,-5 3 4,-4-3-2,10-3-3,-10 3 1,8 0 4,-8 0 0,8-2-6,-4 1-4,0-2-5,-4 3-2,4-4-16,0-1-12,-4 5-20,1-6-20,-1 6-19,5-4-35,-5 4-39,1-9-47,-1 7-193,0 2-446,2-7 197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7:42.50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329 48 242,'0'0'287,"0"0"-3,0 0 5,0 0-11,0 0 0,0 0 1,0 0-17,0 0-2,-4-7-12,4 7-3,0 0-8,0 0-14,0-8-7,0 8-12,-2-5-17,2 5-13,0 0-14,-3-5-20,0 2-4,3 3-15,-4-5-11,-1 4-6,1-2-13,-2-1-7,-2 3-5,3-1-3,-4 0-8,1 1-3,-2 0-7,-1 1-4,-2 0-8,-2 0-4,-1 4-10,0 0 5,-3 3-1,0 4-6,-2-4-8,1 4 1,-3 5-1,7-4-5,2 3-4,-1 0-2,2-3 2,2 4-4,5-4-2,2 0 1,-1 1-5,3-2 2,2 5-1,0-1-2,7 0 6,-1-2-1,3 3-1,1 1 0,1-5-3,6 1 6,0-5-1,1 4-4,0-4 1,2 0 3,-1-5-7,6-6-20,-4 4-47,-2-1-54,1-1-62,0-5-59,0 3-59,-1 0-73,1-3-61,-3-5-275,1 5-768,-4-7 341</inkml:trace>
  <inkml:trace contextRef="#ctx0" brushRef="#br0" timeOffset="345.65">630 224 137,'0'0'242,"5"1"-10,-5-1 5,3 3 9,-3-3 11,0 0 3,0 0 6,0 0 6,8 0 14,-8 0-24,0 0-7,0 0-21,2-10-21,-1 4-3,0 0-4,2 3 3,-3-5 4,2 2-3,-1 1-3,-1-1-2,1-2 7,-1 5-16,0 3-5,0-7-15,0 7-7,0 0-17,3-5-22,-3 5-18,0 0-11,0 0-9,0 0-9,-4 23-10,1-12-7,3 3-4,-3 2-5,6 5-8,-6 0-5,6 4-7,-3-3 4,0-2-5,2-7-5,-2 6-4,1 1-1,-2-4-8,2-1 2,0 1 1,-1-4-10,3-1 9,-1 3-10,-2-6 5,1 6-6,1-9 3,-2 6-20,0-4-44,0-2-47,0 3-44,-2-2-38,2-1-58,-1 1-37,-1-2-28,-1 0-36,1 4-37,2-8-26,-9 6-25,3-3-290,-3 0-779,-1-1 345</inkml:trace>
  <inkml:trace contextRef="#ctx0" brushRef="#br0" timeOffset="512.93">551 596 775,'-7'1'82,"4"3"52,0-2 31,-6-1 24,5 2 20,4-3 10,0 0 17,-8 3 11,8-3 3,0 0-11,0 0-1,0 0-17,0 0-17,0 0-22,0 0-10,0 0-14,0 0-18,0 0-11,21-9-10,-21 9-13,14 2-16,-5-1 3,3-2-16,0 1-7,1 0-7,-2 0-10,7 1 3,-1-1-50,1 0-57,-2-1-67,3-1-77,-3 2-99,2-1-122,-1-4-226,-1-2-695,-1 1 308</inkml:trace>
  <inkml:trace contextRef="#ctx0" brushRef="#br0" timeOffset="1553.38">10 1824 193,'2'4'264,"-2"-4"17,0 0 10,0 0 20,0 0 1,0 0 16,0 0 3,0 0 4,0 0-4,0 0-11,0 0-13,0 0-11,0 0-12,0 0-19,0 0-21,0 0-25,0 0-26,-10-9-16,5 5-21,5 4-14,-13-2-17,3-2-14,-1 4-11,-1-2-5,-6 2-18,1 2-8,-2 2-7,1 1-6,-2 1-7,-2 0-6,5 3-5,-1-2-2,1 8-5,-1-5-4,3 5-7,3 2 6,0 0-7,-1-2-6,7 3 1,-1 1-3,4-4-2,2 6 0,1 1 1,3-1-2,2-3-1,1 2-2,2-1 1,0-2-2,5-3-2,-1 2-1,-2-6 1,6 2-1,0-1-8,3-2-41,-3 1-43,4-4-53,-2-4-59,3 2-59,1-4-51,5 4-74,2-8-49,-10 4-361,2-4-861,-1-2 382</inkml:trace>
  <inkml:trace contextRef="#ctx0" brushRef="#br0" timeOffset="1874.07">193 2147 129,'0'-3'272,"0"3"-7,1-6-2,2 2-4,-1 0-3,1-2-13,1 0-13,1 2-12,2-5 0,2 1-36,2 5-15,-1-2-16,3-1-13,-1 4-15,0-1-14,1 1-13,-3 2-8,1 2-7,-5-2-9,3 0-11,-5 5 2,2 0-5,-2 2-1,-2 1-5,-2 4 16,-2-2 16,-3 4 7,0 2 9,-4 2 4,1 1 7,0-1 4,-1 1 0,-2-1-4,3 3-7,-4-4-10,5-6-4,2 6-16,0-6-7,0 1-5,1 1-9,4-1-3,0 2-10,1-3 4,5 0-6,1-3-1,0 2-6,1-1-2,6 2-1,-1-4-7,1 3 1,3-1-2,-1-1-2,-5 0-51,0-3-54,2-2-59,-3 3-65,0 3-77,-1-4-98,-2 6-368,-3-2-817,-1 3 363</inkml:trace>
  <inkml:trace contextRef="#ctx0" brushRef="#br0" timeOffset="2308.29">76 3432 309,'-4'-2'355,"-3"-3"-14,2 1-7,0 3-9,0-4 7,-1 1-10,0 2-7,2-4-3,-1 2-12,0 2-9,2-3-17,-4 0-18,0 0-19,-1-1-19,2 2-22,-1 2-20,-3-1-15,-1 2-19,1 1-13,-7 0-11,-1 4-17,0 2-8,-3 5-9,-1 5-10,-4 2-9,3 3-5,-2 1-6,3 2-4,-4 4-4,4-3-2,0 5-3,4 1 7,1-2-6,0 2-5,5-3-1,7-5 0,-1 0-5,2 2-1,4-2-5,2 0 2,4-2-1,0-1-7,2-1 1,2-3-1,6-1-3,0-3-2,-1-2-1,6-4-1,5 7 2,1-8 0,-1-4-9,2 1-36,-1-4-44,-1-2-60,1-2-67,-1-6-66,-6 7-63,4-7-75,2 3-68,-9-3-313,-2-1-851,2 3 377</inkml:trace>
  <inkml:trace contextRef="#ctx0" brushRef="#br0" timeOffset="2789.97">304 3683 182,'0'0'254,"8"0"-22,-3-2-14,-5 2-1,6-1-5,-6 1-5,6 0-9,-6 0-5,8 1-13,-3 1-9,0-1-8,0 1-8,0-1-6,1 2 0,-1-1-16,3 1-6,-2 1-4,1-3-13,-1 0-6,-1 4-3,4-3-19,-6-1-6,2 2-11,-1 0 0,0 0-5,-4 3-7,1 0 5,-1 0 0,-1 4-3,-3 0 5,-2 5 6,0 2-6,-3-1 9,0 1-1,-4-1 0,3 0-2,1-4-8,0-2-4,3 1 0,0-4-16,2-1-7,-1 0-3,8 0-1,-3 1-3,2-2 2,0-2-6,3 1 1,1 2-1,7-3-5,-2 2 10,3-2-16,2 0 5,0 3-2,3-2-3,-7-1-1,1 2-1,-3-1-2,-1 2 2,-6 0 2,5 3 0,0 1 8,-7-2 9,2 5 13,-6-1 7,-1 4 19,-1-3 9,-4 4 12,0 3 7,-3 0 8,-1-7 6,1 4 2,-1-2 3,4-5-7,0 0-11,2-3-6,0-2-10,1-4-10,-3 7-6,5-3 0,0-2-6,1 0-7,1-1-7,0 2-6,2-4-7,-4 1-19,4-1-31,-3 5-35,3-5-40,0 0-45,-4 4-56,4-4-44,0 0-40,-4 2-45,4-2-53,-5 7-50,2-1-342,-1 1-835,-3 5 369</inkml:trace>
  <inkml:trace contextRef="#ctx0" brushRef="#br0" timeOffset="3381.98">323 5594 428,'-11'-11'423,"7"6"-41,0 1-19,3-2-6,-3-4-10,0 3-7,2-3-2,-2 4-13,0 0-12,-3-6-21,5 3-16,-6-1-19,5 4-15,-6-3-14,1 3-11,-1 0-15,-1 2-12,-3 3-5,-3-1-10,-2 5-4,1 2-7,-3 3-7,-7 1-8,2 5 0,-3 0-4,3 1-9,1 6 3,0 1-8,0 2-7,2 1-8,1 1-5,1 0-14,3-2 3,2 3-17,7-6-8,0 0-4,1 1 0,3 0-7,3-2-6,2-1-58,1 1 0,4-2 0,-1 1 0,4-2 0,4 1 0,0-2 0,3-1 0,-1-4 0,4 0 0,0-3 0,1-1 0,5 4 0,-4-9 0,5 3 0,-9-4 0,8 1 0,-6-2 0,-2 0 0,4-2 0,-3 1 0,0-4 0,-1 3-99,-5-3-198,7 0-57,-6 2-59,0-2-59,-1 2-67,-2-3-465,2-2-1085,-2 0 480</inkml:trace>
  <inkml:trace contextRef="#ctx0" brushRef="#br0" timeOffset="3656.23">569 5801 231,'-2'6'246,"-2"-1"14,1 1 9,-3 0 4,2 3 6,-2 2 3,1 0-9,0 0 1,-1 0-3,-1 2-6,2 0-3,1-2-9,2 5-12,0-8-14,-3 8-12,7-4-17,-4 2-18,2 0-16,0-3-16,5 1-13,-2 0-13,2-1-15,0-1-9,3-2-10,-3 1-7,5-2-7,-2-2-8,1 4-13,3-4 0,0 0-6,-1-4-16,1 4-24,1-3-48,1-2-39,-1-2-32,-1-2-41,6-1-31,-5 3-36,-3-4-40,2-2-62,-3 0-64,2 0-284,-1-3-724,-1 1 320</inkml:trace>
  <inkml:trace contextRef="#ctx0" brushRef="#br0" timeOffset="3909.96">755 5889 121,'-3'5'289,"3"0"1,-1 1 15,-2 0-5,-1 0 6,3 4 0,0 4-24,-1-1-18,1 2-7,1-4-10,0 8-5,0-5-9,-3 2-7,3 5-10,-2-5-15,1 5-18,-3 2-19,1-1-12,2-4-14,-2 3-15,1 4-13,-1-3-14,-1-6-9,4 5-36,-4-8-44,3 1-48,1 0-72,-3-1-66,3-1-87,0-2-102,-4-3-338,4 1-763,0-6 338</inkml:trace>
  <inkml:trace contextRef="#ctx0" brushRef="#br0" timeOffset="5049.92">29 7472 60,'0'0'295,"0"0"6,0 0 0,0 0 2,0 0-3,0 0 6,0 0-2,0 0 5,-8-14-13,8 14-5,-2-7-6,-1 3-7,1-2-12,-2 2-17,0-2-9,-3 3-17,1-1-14,2-1-20,-5-1-14,0 3-15,-4-2-15,-1 4-14,-3-2-9,1 2-12,-6 1-8,2 1-5,-7 2-13,1 6-6,-5 0-3,3 1-10,-2 5-4,-1 3-7,0 6-6,2-3-3,0 4-3,3 5-5,-2-3-4,6 6-2,-1-1-3,3-1-5,3 0 0,4-3-3,3 7-2,2-3 3,4-8-4,0 1-2,5-3 1,1 2 0,3 0 2,4-5-2,3 2 2,3-1-6,1-6 1,6 5 0,3-5-1,2-1 0,0-4-4,2 0 2,2-1 0,-1-4-3,0-2-26,1-1-45,-4-1-46,-7 0-55,7-3-54,-8 0-56,3 0-51,-5 0-57,1 0-68,-5 2-388,0-4-910,-1 4 403</inkml:trace>
  <inkml:trace contextRef="#ctx0" brushRef="#br0" timeOffset="5296.21">206 7977 25,'7'0'261,"-1"-1"9,4-1 9,0 2 6,-2 2 5,1-2-4,1 1 25,0 1-15,0-2-12,2 3-20,-2 0-18,1-3-15,-1 2-20,-1-4-25,1 2-20,2-3-17,-3 3-11,2-3-14,2 1-14,-3 1-10,0-2-20,0 1-47,-4 0-43,4 0-53,-5-1-20,-1-1-37,-4 4-28,8 0-44,-8 0-51,0 0-37,0 0-26,0 0-224,0 0-575,-27 10 255</inkml:trace>
  <inkml:trace contextRef="#ctx0" brushRef="#br0" timeOffset="5645.06">156 8079 154,'-7'1'228,"0"2"6,-2-2 8,3-1 3,-1 0 2,3 1-7,4-1-7,-10 0-7,3 1-12,2 4-4,-4 0-15,4 0 0,-3 5 21,0-3-11,-1 7-5,-2 1 7,1 1-3,1 5-7,5-7-16,-1-3-6,1 3-13,4-1-9,0-1-3,0-1-4,4 3-8,1-6-2,1 5-3,1-5-9,3 0-4,1 0-2,5 3-2,2-5-13,1 2-8,0 0-6,-1 1-13,2-1-3,-4 2-6,3 1-6,-1-2-3,-2 4-8,1-2-6,-4 3-5,-1 3 0,-2-7-8,-6 3 2,5 1 0,-5 1-1,-3-1 8,-1 3 1,-5 1 8,1 3 4,-2-6 1,-5 1-7,1 3-1,0-2-1,-6-1-7,1-4-2,-1 1-5,-4-1-4,2-3-2,1-6-5,4 2-8,-7 0-29,9-4-37,-2 1-48,0-4-54,4 1-65,1-6-71,-1 3-75,4-2-87,3 1-86,2-5-332,2 0-943,-2-1 417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21:02.45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25 48 56,'0'0'92,"0"-5"-6,0 5 0,0 0 5,0 0-11,0-6-7,0 6 4,0 0-3,0 0-4,0-5-5,0 5 4,0 0-1,0 0 0,0 0-3,0 0-3,0-5-5,0 5-2,0 0-3,0 0-3,0 0-2,0 0-5,0 0-1,0 0-4,0 0-3,0 0 0,0 0 2,-4 14 1,4-14-3,0 6 0,0-6-4,0 7-1,-2-2-1,0 0-3,2 0 12,0 2-8,0 1-4,-1-1 0,1-1-2,-1 2 2,-2 1-4,3-3-1,0 7 4,-2-6-7,2 7 2,0-6-5,0 6 3,-2-5-9,-1 1 1,6 4 5,-3-6 0,-4 1-8,5 2 5,-2 0-2,1-4 1,0 2-1,0-2-2,0 2 0,0-2-2,0 1-4,1-1 4,-2-2 1,1 1-1,0 0-8,0 1 9,0-7-3,0 5-3,0-1 6,0-4-2,1 6 2,-1-6-2,0 0-2,-3 6 3,3-6 0,0 0 0,0 0 5,0 0-2,0 0-1,0 0-1,0 0 2,0 0-2,0 0 0,0 0-4,2-21 6,-4 18-4,2-3 1,0-4-5,-2 1 0,2 3 1,0-4 1,0 1-1,0-2-1,2-1 2,0 2-6,2-2 3,-2 2 2,3-2-3,-3 0 1,2 0 2,0-2-2,3 6-1,-1-7 0,-2 6 0,4-1 3,-1-1 0,-3 2-1,1 2-5,2-1 4,-1-2 1,-2 5-2,2-1 1,-2 1-2,1-1 3,-1 4-6,0-5 3,-1 2 4,1 1-4,0 1 3,0-3 1,1 3-2,-1-3-1,1 4 2,0 0-1,-1 0 2,0-1 1,-4 3-5,6-5 3,-3 3-2,2 1 4,-5 1-6,9-2 1,-5 0 10,-4 2-10,10 0 2,-10 0-3,9-1 3,-9 1-1,7 0 3,-3 3-2,-4-3-1,8 3 4,-8-3-3,4 3 3,1 0-6,-5-3-1,4 4 5,1-2-5,-3 0 4,2 0-1,-4-2-1,7 6 5,-5-3-4,2 0 4,-4-3-2,6 6-1,-2-3-1,-2 1 2,1-1 2,-1 3-1,1-1-2,-1-1 4,0 2-5,-2-1 5,2 3 0,0 0 5,-2-3-7,1 3 7,-1-2-6,-1 2 5,1 0 3,0 0-1,0 1 3,-2 0-1,2-2 8,0-1-4,-2 3 2,2-1-1,-2 0 4,1 0-3,0 1 0,1-3 1,-3 5 1,1-3-2,1 1 0,-2-3 1,2 4-4,-3-4 0,4 4 1,-1-2-4,-2 1-1,2 0 2,-2-2-1,3 2-2,-2 0 0,2-4-1,-2 4-2,0 1 0,2-7 1,0 3-5,0 2 3,2-2-1,-2-2 0,-2 3 1,4-1 0,-2-1-2,0-2 1,2 1-1,-2-4 0,2 7-1,0-2 1,0-3 5,1 2-6,-2-1-1,4-2 4,-1 3-2,-4-4 1,9 5 1,-5-5-2,1 2-4,0-2 3,-5 0 0,13 0 0,-8 1 0,-5-1 2,12-1-2,-6-1-3,2-1 3,0 2-7,-3-2 4,3 1 5,-4 2-2,-4 0-5,10-2-11,-7 0-23,1-1-21,-4 3-36,0 0-46,5-3-54,-5 3-194,0 0-419,-9-11 186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7:23.30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-2427 10240 66,'-6'4'299,"2"7"-1,0-3-7,-1-3-4,1 4 5,0 0-29,-1 6-15,1-3-9,1 1-9,-6 6-8,3 1-7,-1-1-2,3-3-13,-1 2-10,1 3-8,0-2-12,0-5-6,3-1-15,0-1-16,-1-3-9,2-2-14,2 2-14,-1-3-8,2 0-7,-1-1-3,1-4-11,2 4-3,-5-5-7,12-5-3,1 1-4,-3-2-5,2 0-4,5 0-6,1-6-3,8 0-1,-6 3-5,-3-1 0,0 4-3,4 1-6,-2-1 0,2 2-3,-4 4 2,4 1-5,-3 5 4,0 5-4,0-2 1,-5 7 3,4-4 0,1 12 12,-6-7 11,-1 0 14,0 5 9,-4-2 9,1 3 6,-4-1 9,0 4 2,0-4 5,-4 0 5,0-1-1,-4 2-9,0 0 0,0-3-1,-2-7-9,-2 6-6,-1-3-4,0-1-7,-1-6-8,1 3-3,-5-4-10,2-1-2,-4-1-8,-2-3-2,1-3 1,3 0-7,-3-3-5,0-4 3,0 1-9,5 0-4,-3-3-4,6 1-16,-2 4-17,1-3-15,0-3-20,3 6-26,1-2-28,3 0-42,0 0-43,0 1-42,3-1-35,1 0-33,2 2-47,6-6-63,0 6-66,1-4-246,7 2-796,0-1 353</inkml:trace>
  <inkml:trace contextRef="#ctx0" brushRef="#br0" timeOffset="201.88">-1670 10760 320,'4'0'376,"-4"0"34,9-4 10,-6 2 11,-3 2-6,-3-7-9,3 7-5,-5-9-19,1 4-27,0-3-37,0 2-32,0 0-29,0 1-27,-1-4-26,0 1-22,0 2-19,1-2-31,1 2-65,2 1-68,-4 3-82,5-3-85,0-4-71,0 9-72,1-6-90,-1 6-401,5-2-858,-2-2 379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8:48.86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3921 4003 168,'0'-6'180,"0"6"-2,0 0-9,0 0-7,0-7-7,0 7-10,0 0-4,0 0-6,0 0 9,0 0-7,0 0-4,0 0-10,0 0-7,0 0-9,0-6-7,0 6-11,0 0-13,0 0-3,0 0-8,0 0-12,0 0 1,0 0-9,0 0 0,-3 21 0,3-12-1,-1 2-1,-1 0-1,2 1 1,-3 1-5,0 2 2,1 0 3,-3 7-3,-2-1 7,1 0-8,0-2 3,-5 8 1,2-3 2,-1-6 7,3 1-1,-2-3-14,2 3-1,-2-2-4,3-5 2,0 1-3,-1-5-6,0 2-1,2 0 3,2-5-7,-2 1 2,3 0-6,-1-2 5,3 1 0,-3-2 27,3-3-4,-1 4 4,1-4-17,0 0 8,0 0-3,0 0 1,4-18-2,-3 8-8,3-2 9,1-9-10,-2 2-6,5-5 2,1-4-6,5 1-3,2-4 3,-2 4-9,4 2 0,-1-2 4,1 4-2,2-3-2,-2 3-6,2 2 6,-4-2-2,5 3-10,-3 3 10,-3 1-3,0 1 2,-2 3-8,1-3 4,-2 5 10,-3 2-8,0-1 3,-2 5-4,-1 0-2,-1 2-9,0-3 15,0 2-5,-3 2-6,-2 1 2,7-2 2,-7 2-3,6 8-2,-1-3 16,-2 2-3,-1 3-9,3 7-6,-1-1 4,0 4 0,-4 2-4,2 1 15,0 2-6,-2-2-2,0 1 6,0 6 5,0 4-6,-4 3 8,0 0-2,-1-6-5,-3 0 8,1 2-2,0-12 6,0 1-5,0 9 3,-1-10 10,0 0-17,-1 1 4,1-4-11,-1 2 12,0-3-7,5-5 3,-2 2-1,-1-3 0,4-1-2,-1-2-3,1 1-2,0-3 0,2 0 3,-1-1-29,2-5-24,0 8-29,-3-6-33,3-2-36,0 0-46,0 0-51,0 0-48,19-8-276,-8-1-615,-1 0 273</inkml:trace>
  <inkml:trace contextRef="#ctx0" brushRef="#br0" timeOffset="361.38">4217 4400 98,'0'0'246,"0"0"-6,8-1-5,-8 1-10,0 0-8,7 0-9,-7 0-5,7 1-5,0-1 5,-7 0-10,13 3-6,-7-1-5,3-1-9,0 2-7,2-2-13,0 2-9,3-3-10,-3 0-9,2 2-12,-1 0-4,0-1-12,0-2-15,1 5 5,5-4-11,-2 3-14,-3-2-3,0 1-9,-2-2-5,1 3-6,1-3-2,-1 2-7,0 0 0,-2 0-2,-1-2-1,-1 1-12,-2-2-3,1 2-11,1-1-1,-2 1-27,-2-1-28,-4 0-14,10 0-17,-2-1-20,-3 0-24,-1-3-26,1 3-28,-2-3-41,2 2-40,-5 2-45,4-8-176,1 4-527,-5-4 233</inkml:trace>
  <inkml:trace contextRef="#ctx0" brushRef="#br0" timeOffset="732.97">4529 4188 41,'0'0'254,"-3"-5"-4,3 5-13,0 0-5,-3-4-17,3 4-11,-5 0-16,5 0-11,0 0-7,-9 8-4,6-6-8,1 4-9,-5 5-4,2 2 0,1 0-7,-1 2 9,0 0-5,-1 0-10,0 7-7,-1-1 2,1-1-5,2 0-7,-2 2-3,-2-4-4,3 3-7,1-1-11,-3 1-4,3-1-5,-3-4-11,4-1-6,-1 7-3,-1-7-7,1-3-5,4 3-6,-5 1 6,1-7-26,3 5 8,-3-2-1,4-1-9,-4-4 5,4 4-3,-3-6-2,2 2-26,1-3-33,1 3-32,-1-7-23,-1 7-34,1-4-28,0-3-31,0 0-28,0 0-37,0 0-55,0 0-274,9-10-628,-1 2 278</inkml:trace>
  <inkml:trace contextRef="#ctx0" brushRef="#br0" timeOffset="2400.08">3955 3500 108,'0'0'137,"0"-4"2,0 4-10,0 0-1,0 0-7,0 0-5,0 0-2,0 0-2,0 0-3,0 0-6,0 0-9,0 0-7,0 0-2,0 0-9,0 0-5,0 0-4,0 0-12,0 0 1,0 0-5,0 0-2,0 0-1,-12 8 0,8-3 0,-1 0 2,-5 0 2,3 1 0,-4 6 0,-1-5 5,1 1 2,0 2 0,-1 1-1,-3 2 7,0-1-7,-3-1 8,4 0-4,-2 4-3,-2-3 0,-4 7 1,3 1-2,3-5-1,-1 2-1,-2 4 0,2 5-3,0-2 3,0 3 0,3 3 3,0 1 3,-2 2 1,6 1-1,-3 3-3,4 3 6,-1 0 6,1 1-14,-5 15 1,5-13-2,1-1-3,1 0-2,1-1 0,-4 2-12,6-2 4,-3-2-3,5-1-9,-1-1 6,3-2 0,0 2 0,3-1-4,-3-11-12,6 5 7,-3-7-2,1-2-1,1 0 5,0 0-12,1-2-1,0-1 0,-3-2 0,3-3-3,1 1-3,-4-5-7,4 5 5,-2-3 1,1-1-2,0-3-2,0 4-6,-2-6 8,0 1-5,-1 3 1,4-4 6,-4-3-15,0 4-14,-1 0-23,-1-4-19,3 1-15,-1 0-20,-3-3-25,0 0-32,0 0-54,0 0-60,0 0-63,0 0-234,0 0-611,-8-20 270</inkml:trace>
  <inkml:trace contextRef="#ctx0" brushRef="#br0" timeOffset="21582.8">3270 4225 194,'0'0'257,"0"0"4,0 0-5,0 0-2,2-5 0,-2 5-2,0 0-4,0 0-3,2-6-6,-2 6-7,0 0 2,0 0-19,0 0-17,0 0-15,0 0-1,0 0-20,0 0-2,0 0-12,-12 9-3,8-3-8,-2 3-7,-1-1-8,0-1-8,-3 3-6,1-1-10,3 4-5,-3-2-11,-2 4-6,-1-2-9,-2 3-5,5-1-7,-4-1-6,1 1-4,2-3-8,1 2 3,-1-3-7,4 2-5,-4-1-2,3-4-1,1 0-5,0 3 0,2-5-3,1 1-1,-2-4-2,4 4-5,-1-4-1,2-3-2,-1 5-8,1-5-13,0 0-7,0 0-18,0 0-13,0 0-6,0 0-12,12-15-17,-8 9-1,-1 0-9,1 0-4,1-5 6,-1 0 9,2 0 3,-3 0 7,1-1 10,0 0 4,-2-1 0,2 1 11,-2-3 6,1-1 9,-1-5 3,0 8 3,0-7 5,-2 4 8,0 3 14,0 0 12,0 3 5,0-4 15,0 3 5,-2 5 4,0-3 4,2 3 5,0 3 1,-1-6-12,1 9 14,0 0-18,-1-4-5,1 4 2,0 0-5,0 0 5,0 0-9,-2 15 7,4-8 1,-2 2 8,0 4-1,1 5-4,0-8-2,1 5 10,1 4-1,0-5-2,0 7 3,3-1 0,-5-3-1,3-1-5,-1 1 0,2 3-2,-2-5-2,0 0-9,0-1 0,1 1 4,0-3-3,0 1-5,0-3-1,-2-1-2,2-3 5,-1 1-5,-1 2-4,-2-4 1,3 0-2,-2 2 3,2-2-2,-3-5 2,1 2-2,-1-2-3,4 4 3,-4-4-2,0 0-1,0 0-1,0 0-3,0 0-9,4-12-7,-4 6-8,0 6 3,0-10-10,-3 1-5,2 3-3,-3 0 2,0-4-11,0 4-2,-1 0 4,-4-4-2,0 1 3,1 0-3,-2 3-2,-7-6 4,8 3 5,-3 2 5,2-2 7,-3-2-4,0 1 8,1 1 13,2 2-10,0 1 7,2-3-4,-1 3 3,3 3 1,-3-6 0,4 5 3,1-1 3,-2 3 2,3-3 3,2 2 6,1 3 10,-5-4 1,5 4 6,-3-4 3,3 4 0,-5-6 2,5 6 3,0-4 0,0 4-2,0 0-5,5-6 6,-5 6-3,0 0-1,9 0 1,-9 0-2,12 1 1,-7 1 2,-1 1-5,4 1 3,0-2-6,-1 2 3,2-2-3,-2 2-2,3-2 3,-2 6-2,2-3-8,-1-3 3,1 6-3,1 0 3,-3-3-7,2 0 2,2 4 1,-5-3-1,2-1 1,-4 0-10,4 1 7,-4-4-1,2 3 2,0 0 0,-3 0-4,0-2-11,0 0-26,0 0-35,0-1-47,-4-2-54,3 2-64,-3-2-87,0 0-102,0 0-250,0 0-730,0 0 322</inkml:trace>
  <inkml:trace contextRef="#ctx0" brushRef="#br0" timeOffset="20571.66">2413 3891 157,'0'0'248,"-3"-5"-8,3 5-10,0 0-12,0 0-11,-2-3-15,2 3-6,0 0-12,0 0-10,0 0-12,0 0-3,0 0-9,0 0-1,0 0-5,0 0-7,0 0-5,0 0-7,0 0 0,0 0-2,0 0 0,0 0 8,5 15 2,-5-15 7,-4 12-2,2-4-3,-2 0-8,-1 5 0,2-2-8,-3 5-10,0-1 3,0 3-6,-2 1-8,0-1-9,-1 3-6,4-2-11,-3 1-2,-1 0-3,5 0-6,-5 2-8,0-3-4,3 2 0,-1 0-6,1-2-4,0-6-1,4 2-3,-4-4-4,3 0-3,0-2 6,2-1 3,-2 0-11,1-3 13,0 1 19,2-6 20,0 0 6,0 0-4,0 0-6,0 0-10,0 0-2,5-30-7,1 10-6,3-3-3,-1 1-9,3-9 3,3 4-5,2-4-3,3 1 1,-3 5-3,6-2-6,-1 2-1,-3 0-1,4 1 0,0 3-3,-1-1-1,-3 6 2,3-3-2,-5 4 0,0-1-1,3 3-7,4-5 4,-10 5-1,4 4 3,-2 1-4,-2-3 0,-1 5 0,1 1-1,-3 1 0,1 1-2,-5 2-2,6 2 2,-7 2-3,4 1 0,0 2 3,-1 3-2,-5 3 2,6-1 3,-4 3-2,0 4 0,-1 3 1,0-2-1,1 2 1,-2 1-3,-1 2 6,3 1-1,-5-1-4,2 0 4,-1-1 0,-2 0 2,1 2-2,-2 11 0,2-2 2,0-11 1,-5 2 0,3-1 1,-1-3-2,-1 2 0,-1 2 0,1-3 1,-1-2-1,1-4 1,0 0-2,0-3-1,2 1-1,-1-2 3,0-1-3,2-1 2,-3-4-4,4 4 1,0-5 2,-5-1-2,5 1-12,0 1-18,0-6-19,0 0-32,0 5-45,0-5-57,0 0-51,0 0-54,13-11-71,-10 4-61,2 1-361,0 2-845,0-3 374</inkml:trace>
  <inkml:trace contextRef="#ctx0" brushRef="#br0" timeOffset="1536.84">5079 3761 39,'0'-5'259,"1"-3"0,-1 0-9,0 2-5,0 2-14,0 4-6,3-9-20,-2 3-11,-1 6-16,5-3-19,0-1-13,1 4-7,1 0-9,2 1-16,0 3-4,2 3-11,-1 1-6,-1 0-7,4 11-1,-1-2-8,-3 3-5,5 7 7,-7-5-11,3 6-1,-2 5-5,2 1-3,-1-4 4,-2 6-7,-5-6-7,4 3-1,-6 0-2,4 4-6,-3 1-1,-1 2-5,-5-6 3,1 2 4,0-1 5,-5-1-7,-3 2 4,3 0 0,-9-3 6,6-2 2,-5 3 3,0-3 5,-2 0-11,1-1-1,-3-2-8,2 1 2,0-2-5,0-1 6,-3-2-11,10-5-9,-1-2 1,-1 3-2,2-6-2,2 2-5,3 2 0,0-5-3,0-2 1,3 0-7,0 0-14,1-1-27,0-3-28,2-2-28,-3 1-27,1 3-32,2-4-35,-2 0-29,0 1-38,3-6-58,-3 2-282,3-2-643,0 0 285</inkml:trace>
  <inkml:trace contextRef="#ctx0" brushRef="#br0" timeOffset="1075.85">4854 4179 159,'4'-2'247,"-4"2"-14,0 0-3,0 0-13,0 0-6,0 0-13,-13 10-5,8-3-1,1 5-8,0 2-1,-2 7-1,3-7-4,-1 1-6,1 5 12,2-1-36,0 2 8,-3 1-16,4-1-16,-3 2 4,2-2-20,1 2 4,-2-1-8,0-2-6,1 0-7,-2 0-13,2-1-1,1-1-11,-3-3-4,0 0-3,1 0-20,0 1 10,-1-4-4,-1-1-8,2 3-9,-1-6-14,3-1-30,-2 1-39,0-3-36,2-2-48,-2 2-27,2-5-20,0 6-36,0-6-67,0 0-55,0 0-193,0 0-581,6-23 257</inkml:trace>
  <inkml:trace contextRef="#ctx0" brushRef="#br0" timeOffset="-49342.52">3397 243 36,'0'0'83,"0"0"0,0 0-2,0 0 9,-3 2 4,3-2 4,0 0-2,0 0 7,0 8-6,0-8 9,0 0-9,0 0 2,0 0-1,0 0 1,0 0-9,0 0 2,0 0 4,0 0-10,0 0-3,0 0-5,0 0-3,0 0-3,0 0-4,0 0-4,0 0-4,0 0-1,0 0-5,0 0 4,0 0-1,0 0-6,0 0 1,0 0 0,0 0 1,0 0-2,0 0 0,0 0 8,0 0-9,0 0 3,0 0-2,3 3 0,-3-3 0,0 0-3,0 0 7,0 0-1,3 3 2,-3-3 3,0 0 4,0 0-1,0 0 4,0 0 0,0 0 8,10-1-3,-10 1 7,0 0-1,9 0 0,-5-3 9,0 1-10,0-4 1,1 2-1,1-2-1,-3 1-6,5-1 2,1-2 2,-4-3-10,4-1 4,0 2 0,-1-3-2,-3 1-2,3-1-3,-2 0 2,1-7-1,-2 9 0,0-5 1,-1 6 1,1-2 28,-1 1-3,-4 2 0,4-2-3,-3 3-5,-1 1-3,3 1 2,-3-3-9,3 5-5,-3-2-3,0 1 0,0 0-10,0 5-4,4-8-1,-4 8-4,0-6-5,0 6-2,0-5-8,0 5-2,0 0-1,3-4-7,-3 4-8,0 0 3,0-5 0,0 5-1,0 0-5,0 0-2,0 0 2,-5 22 0,5-14-1,-2 4-3,0 3-2,1-1 4,1 1 2,-3 7-5,2-5 3,1-2 1,0 6-6,-2-2 2,0 2 0,2 0 2,0-7-4,-3 6-3,3-4 0,-1 3 6,-1 1 2,0 2-2,1-2 2,0 2-1,-1-7-1,2 1 0,-1 2-3,1-1 4,-2 0-2,2-3-7,2 1 8,-4 0 1,0-1 0,1 1-1,0-2 0,1 1-1,0-2-2,-2 1 2,2-2-2,0 0 3,0 1-3,-2-2-2,2-2 4,0-2-9,0 4 9,-1-4-3,1 0 3,0 2-1,0-4 0,0 3-2,-2-4 1,2-3 0,0 8-1,-1-3 1,1-5-1,0 5 2,0-5 2,0 7-2,0-7 0,1 8-1,-1-8-9,0 0 12,3 3-1,-3-3-2,0 4 1,0-4 1,0 5 0,0-5-4,-1 6 5,1-6-3,0 0 0,-2 7-1,2-7-2,0 0 6,-1 5-4,1-5-11,0 0 15,0 7-2,0-7 1,-3 3-1,3-3 0,-1 5 1,1-5-1,0 0-1,0 0 2,-2 4 2,2-4-2,-7 3-1,4-3 3,-2 4-3,1-1 2,-2-1-1,-1-2 1,0 0 1,-1 2-2,0-2 1,-1 0 3,4 2-3,-3-2-3,-1 2 3,1-2-5,0 0 4,8 0 0,-11 0 2,4 0-2,7 0 1,-8-2 0,8 2 0,-9 0 3,9 0-3,-6 2 2,6-2-4,0 0 0,0 0 3,0 0-5,-7 0 4,7 0-2,0 0 0,0 0 0,0 0 3,0 0-7,0 0-4,0 0 7,0 0-3,0 0-2,0 0 2,0 0-4,0 0-8,0 0 11,0 0-3,0 0 3,0 0 4,12 7 3,-11-4 0,8-3 1,-4 3 9,5 0 9,-4-2 4,7 1 4,0-2 4,-1 3 5,-1 0-3,2-3-5,0 0-1,4 2-1,-4-2-2,4 0 0,-3-2-6,1 4 3,-2-2-6,4 0 0,-6 0-1,2 0-6,0-2 5,1 2-4,-3 0 0,0 0-1,-4 0-4,1-3 5,-1 0-1,0 3-5,-7 0 0,8 0 0,-4 0 1,-4 0-10,5-2-39,-5 2-42,0 0-50,0 0-52,9-1-72,-9 1-86,2-3-101,-2 3-107,0 0-315,0 0-940,-11-13 416</inkml:trace>
  <inkml:trace contextRef="#ctx0" brushRef="#br0" timeOffset="-50680.44">3442 205 1,'0'0'18,"0"0"-1,0 0 0,0 0-1,0 0-7,0 0 2,0 0-5,0 0 1,0 0 3,0 0-5,-9 1 0,9-1-2,0 0-1,0 0 3,0 0-5,0 5-2,0-5 4,0 0-2,0 0 5,-2 4-2,2-4-1,0 0-3,-3 3-1,3-3-6,0 0-15,0 0-22,0 0 9</inkml:trace>
  <inkml:trace contextRef="#ctx0" brushRef="#br0" timeOffset="-44915.77">4226 2210 208,'0'-3'222,"1"-2"-7,-1 5 0,0 0 5,0 0-5,0 0-7,0 0-11,0 0-12,0 0-12,-9 12-7,8-7-3,1 5-2,-3 1 5,3 1 0,-1 3-3,1-2-1,-1 3-5,1 1 3,0 6-2,0-4-1,1 2-7,-1 0-2,0 2 0,-1 2-2,1-7-3,-3 9 24,3-1-9,-5-2-13,5-2-9,0 3-13,-4-2-10,2 2-11,-1-2-9,0 0-10,3-3-8,-1 3-4,-4-2-8,2 0-9,0-7-4,1 3-2,2-4-7,0 1-6,-4-2-1,4-2-7,-2-1 2,0-2-3,2 0-6,0-2-20,-2 0-37,0 1-43,2-6-60,0 4-78,0-4-93,0 0-120,0 0-411,-14-10-911,9 2 403</inkml:trace>
  <inkml:trace contextRef="#ctx0" brushRef="#br0" timeOffset="-45327.53">3739 2298 72,'0'0'289,"0"0"0,-5-4 0,5 4-19,0 0-10,0 0-8,0 0 0,-11 14-26,8-6 0,0 0 4,1 1-8,0 1 1,-4 2 0,3-1 0,-1 1-5,1 4-4,0-2-7,2 2-5,0-1-10,-1 4-11,2 1-8,-3-4-13,3 3-3,-1-4-4,0 6-4,-2 1-5,1-4-9,0 3-11,2-1-9,-2 0-10,1-4-3,1 6-6,-3-8-10,3 6 3,0-3-8,-1-2-10,-1 1-5,2-4-3,-1 3 0,-2 1-15,2-4 0,1 0-6,-2 1-3,-2-1-9,2-1-5,2-2 3,-2-2-9,2 3-5,-1-3 5,-3-1-2,4 2-5,-2-3-5,1-3-16,1-2-20,1 8-33,-1-3-36,0-5-42,0 0-43,0 0-52,0 0-56,0 0-52,0 0-55,9-13-64,-7 9-370,2-6-901,2 1 399</inkml:trace>
  <inkml:trace contextRef="#ctx0" brushRef="#br0" timeOffset="-45740.69">3560 2496 211,'0'0'225,"0"0"0,0 0-5,3-5-7,-3 5-12,0 0-15,0 0-17,0 0-10,3 12-1,-3-12 3,3 6 0,1-4 6,1 6 0,3-2 3,0 0-2,0 3 4,1-3-14,3 0-7,-1-2-9,-2 2 0,4 1-11,-1-5-5,1 2-7,-1-2-9,2-2-9,-1 5-18,6-4-2,-3-1-8,-3 3-11,1-3-6,-2 0 6,1 1-11,1-2-9,-2 1 0,-2 0-7,0-3-5,3 2 1,-7 1-10,3-2 2,-2 2-4,-1 0-16,-6 0-20,8-3-28,-4 3-30,-4 0-18,9-2-25,-9 2-33,3-1-27,-3 1-46,0 0-34,0 0-36,0 0-32,0 0-216,-11-8-586,11 8 259</inkml:trace>
  <inkml:trace contextRef="#ctx0" brushRef="#br0" timeOffset="-43822">2633 1884 139,'0'0'184,"0"0"-4,0 0-4,0 0 0,-1 5 2,1-5-6,2 8-9,-3-2-5,1-2-6,0 2-6,0 1 3,0 0-11,1-1-7,-2 3 1,2 3 7,-2-1-5,1 2-4,-1 0-3,-1 4 2,1 1-3,-1 3-17,1 8 7,-3 0 19,-1 6-22,1 1 2,-1 3-5,-2 4 0,5 15-6,-6-13 2,2-3-8,-1 1-5,-1-1-7,3 4-6,2-5-11,-2-2-7,5-2-5,-4 1-6,4-5 5,-4-6-14,4-3-7,0 0-5,4-2 1,-4-1-2,0 1-7,6-5-3,0-1-16,-3-3-49,6 4-51,-3-9-48,6 5-60,-3-6-75,1 0-88,2-5-283,0 1-703,1 0 311</inkml:trace>
  <inkml:trace contextRef="#ctx0" brushRef="#br0" timeOffset="-43083.86">4503 1878 39,'0'0'267,"0"0"5,0 0-16,0 0-13,0 6-14,0-6-15,0 0-14,0 0-14,0 0-16,5 8-7,-1-6-12,-2 5-11,2 0-1,-1 6 2,5-1-1,1 5 2,-1 5-2,3-3 1,0 2-5,-1 8-2,3-1 1,1 0-14,1 3-9,-2 0-10,-3-1-6,-1 3-3,0 0-3,-1 0-8,-3 3-1,-2 0-6,-2 1-2,-1-1-2,-2 0-7,-5 2-6,3 1-5,-5-3-6,1 1 1,-2 1-4,-2-2-8,-5-1-2,3-2-3,-3 3-3,-1-2 0,-2-3-8,4-3-4,-3 0 3,1-5 2,3 6-4,-1-3-4,2-8-1,1-2-12,2 1-16,0-1-22,3-5-40,0-1-42,2-1-43,-2-1-47,3 0-64,-2-2-74,2-2-338,1 0-744,0-3 330</inkml:trace>
  <inkml:trace contextRef="#ctx0" brushRef="#br0" timeOffset="88045.05">3447 3118 71,'0'0'129,"0"0"-5,0 0 4,0 0-22,0 0 5,0 0-1,0 0-3,8 0-5,-8 0-4,0 0-2,0 0-9,0 0-7,8 5-6,-8-5-3,0 0-6,0 0-3,0 0 1,2 2-6,-2-2-3,0 0 1,2 7 0,-2-7 2,0 6-6,0-6 0,-2 5-4,2-5-1,0 6-2,0-6 4,0 0-5,-4 6-1,4-6 2,-1 6-1,1-6-4,-5 4 1,5-4-3,-5 2 1,1-2 0,1 3-5,3-3 0,-11 1-3,3 1 3,8-2-3,-9 0-1,2-2-3,-1 2 3,-2 2 0,6-2-3,-9 0 0,5-2-1,-1 2-3,-2 0-1,1-1 0,0 2-1,-2-1 1,3 0-3,-5-1 0,4 1-2,-1 1-1,0-1 1,-2 2-6,-3-2 8,4 3-2,1 0-3,-5 0 6,7 1-7,-8 2-4,-1 0 0,6-4 3,-3 5 0,-1-4 2,0 3-4,-3-1 1,6 3 3,-3-3 2,-3 3 2,2 2 1,0 0 2,-1 0-4,0 1 5,-3 2-1,4-3 2,-2 4-4,4-2 10,-2 1-12,1-3-3,1 2 1,4-3-5,-4 6 4,2-3 4,4-2-5,0 1-4,-1-1 6,2 1-8,0-1 5,2 2-1,-1-3-1,2 4-2,-1-4-5,0 2 7,3-3-2,1 0-2,-2 1-1,0-2-3,4-2 0,-1 1 5,-3 2-5,3-3-2,-2 1 3,2-3 2,0 1-1,1-4 2,-3 6-2,3-6 2,0 5-4,0-5 3,-1 4-2,1-4 3,0 0 7,0 0 1,0 0 7,0 0-4,0 0 7,0 0-6,0 0-5,-2-12 1,2 12-1,2-15 2,-2 8-2,1-2-5,-1 0 3,0 1-3,3-6 1,-2-1-1,-1 3 5,0-3-6,1 2 2,0 0 0,1-1 0,-1-2 1,3 4-4,-3 0 4,-1-4-1,4 1-5,0 0 9,-2-1 2,1 4 0,1-3-4,-1 3 15,2 1-9,-2-2 0,0 6-4,0-2 4,0 3 13,-1-2-10,2 3-5,-4-1-4,3 1 8,-2-1-4,-1 2-5,0 4-1,2-6 0,-2 6-3,0 0 2,0 0 0,0 0-2,0 0 3,0 0-8,-10 13 17,5-7-11,1-1-6,-1 2 9,0 5-6,-2-1 2,2-1 3,-1 3-4,0 2 6,0-6-1,-1 8-1,0 0-1,0 0 3,1-1-3,2-1 7,-1-2-2,-1 0 0,2 2 0,-1-1-2,1-1 4,0-1-7,-1 3-2,1-5 2,0 5-1,2-9 2,1 3 1,-2-2-1,3 2 6,0-6-3,0 6-4,0-3 4,0-2-7,4 3 8,-2-2 2,1-2 1,2 0-1,1 2 9,1 1-9,2-2 17,-2 0-11,1-2 0,3 2-4,1-2 1,4 1-4,-1 0 5,-2 0 1,3-1-10,-1 1 2,6 1 2,-3-4-2,-2 2 0,-2-3 1,4 1-3,0 1-9,1 0 7,-9-1-2,4 0-3,-2 0 4,-3 0-2,1 0-7,-4 0-21,1 3-27,0-3-32,-7 0-41,8 1-45,-8-1-65,5 1-73,-1 1-60,-4-2-230,8 6-645,-6-4 285</inkml:trace>
  <inkml:trace contextRef="#ctx0" brushRef="#br0" timeOffset="-46057.12">3046 2261 3,'0'0'182,"0"0"-1,0 0-1,0 0 0,-2-5-2,2 5-3,0 0-3,0 0-5,0 0-6,0 0-13,0 0-14,0 0-8,0 0-15,0 0-4,0 0-4,0 0-5,0 0-4,0 0-4,0 0-3,0 0-8,0 0-2,0 0-5,0 0 1,0 0-5,0 0-5,0 0 0,0 0-1,0 0 4,0 0 4,0 0 7,2 16 1,-2-9-9,0 1-1,-2-2 1,2 0-5,0 3 8,-2-1 0,1-1-1,1 6-1,-1-4-8,-1 6 2,1-3 4,-2 2-1,0-1-1,0 2-2,-1 1 10,-2 3-4,2-1-1,-1 3 1,1-4 1,0 0-7,0-4-6,0 1 7,-2-1-12,3 2 3,-1-4-6,3-1 0,-3-1-5,-1-2-1,5 3-3,0-4-6,-3-1-4,2 1 3,-1 0-5,2-6-2,0 9-6,-2-5-2,2-4 2,-1 6-6,1-6 5,-4 2-8,4-2 4,0 0-3,-2 4 1,2-4-6,0 0 6,0 0 5,0 0 14,0 0 12,0 0 9,0 0 2,0 0 2,0 0-11,3-15-5,0 3-3,-2 2-8,1-6-3,0 1-1,2-2-3,0-1-4,1-3-2,0 0-3,0-2-3,2 3-1,-1-1 0,0 3-2,0-1-3,3-2 0,2 3-2,-1-3 0,0 0-2,2 3 1,1-1 0,1 0-2,1 2 1,0 0-2,2-1-2,1 4 2,0-6-2,3 3 1,-5 3 0,3 1 0,-3 1 0,-1 1 0,3 0-2,-2 3 1,-2 0-3,-1 2 7,-3 0-8,2 3 3,-4-2-1,1 0-1,0 4 2,0-1-3,-1-1 2,-3 3-2,-1 4 3,5-3-1,-5 4-2,0 1 2,3-3 3,-6 8-2,6 0 2,-4 2 1,1 1 2,-4-1 0,5 4-1,-4 3-1,-1-1 3,0 1 0,-1 3 2,-1-2-3,-2 0 2,1 2 2,0-2-4,0 1 1,-1-7 1,1 3-1,-2 2 1,4-4-1,-2 0-2,1-4 1,0 3 1,-3-2-2,3 0-1,2 0 3,-2-5-4,1 1 1,1-2 1,0 0-3,0-1-3,0-2-22,-1 0-30,1-4-32,-2 9-31,2-9-42,0 3-30,0-3-28,0 0-29,0 0-43,3 3-42,-3-3-30,0 0-47,0 0-218,14-8-679,-10 5 301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20:51.64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4382 5137 16,'0'-3'105,"0"3"2,0-8-7,-3-2 6,3 7 17,-1-6 5,1 3-15,0-3-14,-3 3-6,2 1-8,1 0-4,0 5-12,-1-8 0,-1 4-9,2 4-2,0-6-7,0 6-3,-1-7-5,1 7-2,0-4-3,0 4-5,0 0-7,0 0-1,0 0-3,0 0-1,0 0-6,0 0 3,0 0-5,0 0 8,0 0 7,0 0-5,-8 13 2,8-13 6,-2 7-4,-1-1 3,3 0 5,-2-1-7,0 1-1,0-1-2,0 5-2,1-2 10,0 3-6,-3 2 2,0 3-1,1-2 1,0 1-1,0 1-5,1 3 1,-1 3 0,0-1 1,0 3-8,0-2-1,0 2 1,-4 0 13,1 1-1,4-1-1,-2-1-6,-2 0-1,1-2-1,1 4 1,2-3-7,-3 1 2,4-1-1,-5 2-6,3-2 3,1 0-1,-3-2-1,2-3-2,2 1 0,-3-3 1,3 1-2,-2-2-1,-1 1-1,4-3 1,-2 2-2,-1-2-2,-1-1 2,4-3 0,0 3-2,-1-5-6,-1 2-6,1-1 1,1-3-7,-1 2-4,-3-3 2,4-3-1,0 6-2,-4-3 4,4-3-1,0 6-1,0-6-1,0 0-5,-4 1 5,4-1 2,0 0-6,0 0 5,0 0-2,0 0-1,-9-7-1,9 7 2,0-8-2,-3 4 11,2-2-5,1 0 1,0-3 2,-2 5 4,0-5-6,2 0 6,-1 0-2,-2-1 3,2-1 3,1-2 1,-3 1 1,1-1 0,2-2-5,-5 0 8,4 0-3,0 1 2,-3-2 4,3 3 0,-3-2 4,0 1 3,0 2 4,2 1 2,-2 1 7,3 4 3,-1 0-4,1-3 0,1 6-1,0 3-6,-2-5-1,2 5-5,-3-7 5,3 7-7,0 0 0,0 0 0,0 0-1,-3 18 0,5-5 6,-4 1 1,2-1 4,3 9 7,-3-2 2,3 0 2,-1 0 0,-1 2 6,3 2-10,0-2-3,1 0 6,-1 1-4,0-1-3,0-3-1,-1-2-4,4 0 0,0-2 0,-2 1 2,3-4-1,-3-1 5,3-4 1,-2 2 0,-1-3 2,5 3-3,-1-7 4,2-1-3,-1-2-4,3-1-1,0-3-1,3-6-3,-2 2-2,5-6 2,-6 6-2,1-5-3,-6 4 3,2 2-5,-2-2-6,0 1-14,-1-1-9,0 2-10,-5 2-9,0-1-7,2 1-13,-4 4-20,0 2-21,0 0-19,0 0-24,-4-8-18,4 8-12,0 0-166,-9 10-371,0-1 163</inkml:trace>
  <inkml:trace contextRef="#ctx0" brushRef="#br0" timeOffset="811.39">3990 6402 145,'1'-7'232,"2"-3"-8,-3 4-4,5-4-8,-5 1-8,1 6-5,2-6-11,-2 7-1,1-2-15,-2 4-5,2-6-13,-2 6-19,0 0-17,1-5-10,-1 5-10,0 0-7,0 0-1,0 0-6,-3 15-1,1-7-5,-2 1-4,3 4 0,-4-1-7,-3 4 2,4 1-9,-6 1 8,7-4-13,-4 6-3,0 0-8,-1-3 2,2 2-5,-1 0-1,3-2 0,-2-6-9,0 5-5,3-3 5,-3-3-5,3 2-2,0-3-1,0-3-2,1 3 0,1-3-2,-1-1-2,1-3 14,1-2-3,0 5 5,0-5 1,0 0 1,0 0-6,0 0 2,4-15-9,1 3-3,3 4 3,1-8-7,2 1-4,0-4-10,2 1 12,2 0-4,0-1-12,6-3 14,2 4 0,-2 1 1,-3 3-5,6 1 1,-7 2-7,1 2 3,-1 0 4,0 0-11,0 2 20,0 1-12,-4-3-3,0 6-4,-4 0-16,3-1 18,-2-1-3,0 4 5,-2 1-2,-1-1 11,-7 1-11,13 0-8,-7 1 7,1 0-1,-4 4-1,4-1 4,-3-1 1,0 3 5,0 4-6,-1-1 3,0 3 3,-1 1 4,0 0 4,-2-1 10,0 8-11,0-4 0,-2-2-13,0 5 18,1 3 4,-2-2 2,2-1 1,-4 1-7,3-6 0,-1 5-1,0-2 9,0-1-8,-1-1 2,1 0-1,0-1 3,2 2-3,-2-2-4,1 1-1,0 0 3,2-3-4,0 3 1,0-3 2,2-2 1,0 2 11,0-5-13,0 1 5,-2 1-1,5-3 3,-1 1 1,0-2-2,2-1 3,0 0-1,4-2-10,-3 1 6,0-3 2,6 0-7,0-3 1,4 1-7,-4 1 3,0-5-6,-1 3-24,1-3-11,-3 0-23,3-3-28,-1 2-32,0 1-35,-2-3-38,0 0-46,-1 3-49,-2-5-55,2 1-314,-1 0-702,-2 1 311</inkml:trace>
  <inkml:trace contextRef="#ctx0" brushRef="#br0" timeOffset="51909.06">4981 10661 421,'8'-4'448,"-4"0"10,-1 1 13,-1 0 4,2 0-3,-4-1-10,4 2-6,-4 2-21,0 0-28,5-7-30,-5 7-32,2-3-27,-2 3-31,0 0-26,2-6-25,1 2-28,-3 4-19,0 0-28,0 0-34,5-6-39,-5 6-49,1-4-42,-1 4-59,0 0-62,0 0-63,0 0-78,0 0-108,0 0-113,0 0-455,0 0-1018,-22 8 451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22:36.56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60 21 206,'-9'0'217,"9"0"3,-12-2 2,11 0-2,1 2 0,-12-3-2,12 3-10,-5 0 3,5 0-8,-5-4 4,1 2-4,4 2-2,0 0 1,-3-4-5,3 4-2,-5-1-12,5 1-11,0 0-1,0 0-13,0 0-6,0 0-13,-5-4-15,5 4-9,0 0-13,0 0-5,0 0-2,0 0-8,0 0 3,27 7-5,-15-3-5,7 0-9,7 1-3,4 3-4,5-2-8,4 2-8,12 4-4,-1-3-4,4-2 0,0 0-7,2 5-6,-3-6-3,-2 0 2,-2 0-4,-10-3-3,0 0-1,-4 1-1,1-1-1,2 2-6,-7-1 7,4 0-7,-5-3 0,-3 3 0,-5-3-4,-4 0-2,1 3-2,-7-3 4,-1 1-4,-2 1 1,2-3-3,-4 1 2,-4-1-4,4 1-15,-7-1-11,6 4-8,-3-4-10,-3 0-13,3 3-9,-3-3-15,0 0-23,3 1-19,-3-1-17,4 6-28,-4-6-22,1 5-26,-1-1-33,0-4-25,3 6-28,-3-6-14,0 6-261,0-6-628,-4 3 278</inkml:trace>
  <inkml:trace contextRef="#ctx0" brushRef="#br0" timeOffset="495">-1 172 118,'0'0'240,"0"0"-2,0 0 3,0 0-4,0 0-6,17 4-2,-9-6-3,2 2 0,2-2-5,-1 1-3,4-3-1,3 3 1,-1 1-9,2-2-10,1-3-7,-1 1-11,7 4-7,0 0-10,3 0-11,0 0-11,-1 0-15,3 0-9,-1 9-12,3-6-7,1 2-9,1 3-8,0-2-5,1-1-10,-3 1-8,2 4-7,-2-4-6,-2-2-6,-2 7 5,1-5-4,-4-2-14,1 0 3,-8-2-4,0 4-4,-1 0-3,-2-3-2,2 0 0,-5 0-8,-1 1 5,-1 2-2,1-6-1,-3 4-2,0-2-1,-2-2 4,-1 3-5,2-2 0,-3 0-5,2-1 1,-2 1 2,-5-1-1,8 5 1,-5-5-5,-3 0 3,5 1-2,-5-1 2,6 4-2,-6-4-1,5 0 1,-5 0 1,0 0-2,0 0-4,0 5 1,0-5 0,4 3-10,-4-3-3,1 3 2,-1-3-17,0 0-12,0 0-7,-1 6-10,1-6-16,0 0-23,0 0-32,0 0-45,-6 4-51,6-4-64,0 0-61,-12-1-317,9-4-724,-3 1 320</inkml:trace>
  <inkml:trace contextRef="#ctx0" brushRef="#br0" timeOffset="-89319.92">1535 1877 133,'0'0'225,"0"0"-1,0 0-5,-7-6-4,7 6-8,0 0-11,0 0-10,-6-3-13,6 3 5,0 0-15,0 0-22,-5-2-9,5 2-13,0 0-12,0 0-11,0 0-12,0 0-4,0 0-11,0 0-6,0 0-11,-6 6 0,6-6-2,-3 3-7,3-3-4,0 8-8,0-8 0,0 6 2,0 1-8,0-7-2,4 6 11,-3-3-11,2 0-1,-3-3-1,6 6 1,-5-3 2,-1-3 2,6 1 4,-6-1 0,6 1 0,-6-1 0,9 1 2,-9-1-1,8-2 0,-8 2 13,7-4 3,-5 0 0,2 2 6,-2-4 8,0 3-11,0 0-2,-2 3 2,3-10-2,-3 4 0,0 1-3,0 5 3,2-7-9,-4 1-2,2 6 1,-3-6-7,3 6-12,-4-2 8,4 2-10,-6-1 3,6 1-6,-9-3 2,9 3-1,-10 6-2,6-3-3,0-1 6,1 3-10,1-2 6,1 3-6,1-6-5,0 6 1,-3 0 1,3-6-4,3 9 13,-3-7-9,1 2-1,-1-4 2,1 6-5,0-3 3,-1-3-13,2 6-24,-2-6-18,2 2-26,-2-2-42,0 0-52,0 0-77,0 0-76,0 0-288,0 0-664,0 0 294</inkml:trace>
  <inkml:trace contextRef="#ctx0" brushRef="#br0" timeOffset="-89875.15">850 1480 92,'0'0'183,"0"0"-3,0 0-2,0 0-3,0 0-2,-4-4-4,4 4-5,0 0-10,0 0 1,0 0-4,0 0-5,-1-5-6,1 5-8,0 0-11,0 0-4,0 0-2,0 0-16,0 0-9,0 0-7,0 0-4,0 0-6,0 0-11,-5 10 1,3-5 3,-2-2-5,3 6 3,-3-4-2,-1 6 0,-3 0-8,3 0-3,0 3 0,-6 7-1,6-11-2,-4 4 0,3-1-6,-5 3-2,2 2 1,2-6-7,0 0 6,-1 0-12,0 1 6,2-4-3,0 3 0,0-2-8,2-4-3,0 2 1,1-2-1,1-2-5,-2 0 1,2 1 7,2-5-6,-4 6-2,4-6 17,-3 0 8,3 0-1,0 0-5,0 0-1,0 0-7,3-16 7,3 7-10,0-5-6,1 1 0,4-4-2,2-3 1,2-7-1,4 4-4,1 0 4,-3 1-5,3-2-4,0 2 5,-6 5-8,9-5 5,-9 7-7,7-6 6,-7 8-1,2-2-4,-3 0 9,-2 1-10,2 2-1,-1-2 10,-2 3-9,1 4 1,-1-6-7,-2 7 3,1-2 5,-2 0-4,-1 5 3,-1 0 15,0-3-23,-1 1 8,1 4-9,3 1-3,-8 0 11,8 1-5,-4 4-4,0 1-1,0 0 1,0 3 4,-1 4 5,1 1-1,-2 0-1,0 3 1,0-1-2,-1 6 2,1-4-7,-4 0 12,3 4-5,-1-7-4,0 1 3,-1 1 5,-2 4-7,2 0 8,0-1 0,-1-3-1,-3 2 11,3 1-18,-1-3 1,-1-3 4,2-1-1,-2 0 4,1-1-3,0-2 0,3 2-5,-1-1 0,-1-1 0,2-4 7,-2 0-1,2 3 9,0-2-11,2-1 0,0 0-1,-1 0 3,2-2-2,-3-1 22,6 4-18,-3-3-7,1 0 1,2 1-1,1-1-11,-1-2-17,1 2-24,3-1-19,-1 0-29,2-3-27,-2 3-38,1-1-45,-1-1-46,2-1-43,-1 4-255,4-5-603,-3 2 267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8:38:34.099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201 24 80 0,'0'0'150'16,"0"0"-22"-16,0 0-4 0,-4-7-8 0,4 7-2 15,0 0-15-15,0 0 5 0,0 0-11 0,0 0-1 16,0 0-4-16,0 0-6 0,0 0-5 0,-3-7-5 0,3 7-1 16,0 0-2-16,0 0-12 0,0 0 2 15,0 0-8-15,0 0-5 0,0 0-14 0,0 0 6 16,0 0-4-16,0 0-1 0,0 0-2 0,0 0 2 0,-8-3-4 15,8 3-1-15,0 0 0 0,0 0 5 16,-6-2-2-16,6 2 1 0,0 0-4 0,0 0-4 16,0 0 1-16,-10-2-5 0,10 2 0 0,0 0-3 0,-8-3 1 15,8 3 0-15,0 0-4 0,0 0-1 0,0 0 1 16,-13 0 3-16,13 0 2 0,0 0-1 0,0 0-2 16,-11 0-2-16,11 0 2 0,0 0 1 0,-9 0-2 15,9 0-1-15,0 0 3 0,0 0-3 0,0 0-2 16,-13 0 0-16,13 0 1 0,0 0 1 0,-9 3-1 15,9-3-2-15,-5 3 3 0,5-3-2 0,0 0 4 16,-8 3-5-16,8-3 2 0,-7 5 2 0,7-5-1 16,0 0 1-16,-7 3 0 0,7-3-1 0,0 0-3 15,-6 2 2-15,6-2 0 0,-5 5-4 0,5-5 3 16,-5 3-1-16,5-3-2 0,-9 4-1 0,5 1 4 16,4-5 0-16,-3 7-3 0,3-7 0 0,-9 5 4 15,7 0-5-15,2-5 2 0,-3 10-4 0,-2-5 1 16,5-5 1-16,-5 9 1 0,1-4 0 0,4-5-1 0,-4 10-3 15,3-5 1-15,-2 1-3 0,0 1 5 16,3-7-3-16,-3 9 1 0,3-9-6 0,-4 8 4 16,4-8-2-16,-1 9 1 0,1-9 0 0,-1 7-1 0,1-7 4 15,0 9 0-15,0-9-3 0,0 0 1 0,1 10 2 16,-1-10 1-16,0 7-3 0,0-7 3 0,0 0-2 16,3 12 1-16,-3-12 0 0,1 6 3 0,0 1-4 15,-1-7 0-15,0 0 0 0,4 12-4 0,-4-12 5 16,1 9 0-16,0-5-4 0,-1-4 0 0,3 9-3 15,-3-9 5-15,3 8 1 0,-3-8-4 0,1 9 0 16,0-4 1-16,-1-5 2 0,4 11-4 0,-3-8-1 16,-1-3 4-16,2 8-2 0,-2-8 2 0,2 9 0 15,-2-9-4-15,3 8 3 0,-3-8-2 0,2 5 4 16,-2-5-3-16,0 9 2 0,5-6-2 0,-5-3 0 16,4 4-1-16,-4-4-1 0,5 6 3 0,-5-6-2 15,3 5 3-15,-3-5-6 0,6 7 4 0,-6-7-1 16,3 5 1-16,-3-5 3 0,5 4-3 0,-5-4-2 15,0 0 2-15,6 7-2 0,-6-7 1 0,3 5 2 16,-3-5 1-16,0 0-3 0,6 5-1 0,-6-5 0 16,0 0 7-16,6 5-4 0,-6-5 1 0,6 5-2 0,-6-5 4 15,8 1-1-15,-8-1 0 0,0 0 7 0,8 4-4 16,-8-4 2-16,10-3-2 0,-10 3 0 0,0 0-1 16,11 0 2-16,-11 0-4 0,0 0 4 0,10 0-2 15,-10 0-4-15,0 0 2 0,11-1 2 0,-11 1-2 16,0 0-3-16,11-3 5 0,-11 3-4 0,6 0 4 15,-6 0-3-15,0 0-4 0,9-3 5 0,-9 3 0 16,0 0-4-16,6-2-1 0,-6 2 2 0,0 0 1 16,0 0-1-16,0 0-1 0,0 0-1 0,0 0 4 15,9-1 1-15,-9 1 0 0,0 0-3 0,0 0 2 0,4-4-3 16,-4 4 3-16,0 0-7 0,0 0-5 16,5-7-8-16,-5 7-15 0,0 0-14 0,0 0-19 15,1-8-14-15,-1 8-18 0,0 0-34 0,0 0-35 16,0 0-51-16,-7-9-192 0,7 9-443 0,-7-5 196 15</inkml:trace>
  <inkml:trace contextRef="#ctx0" brushRef="#br0" timeOffset="589">328 289 15 0,'0'0'163'0,"0"0"-5"16,4-5-19-16,-4 5-1 0,0 0-6 0,0 0-13 15,0 0 0-15,0 0-2 0,0 0-6 16,0 0-5-16,0 0-11 0,0 0 4 0,0 0-11 0,0 0-1 15,0 0-2-15,0 0-7 0,0 0-7 0,0 0-3 16,0 0-4-16,0 0-2 0,0 0-2 0,0 0-4 16,0 0-7-16,0 0 3 0,0 0 9 0,0 0 7 15,0 0 0-15,0 0 2 0,7 8-2 0,-7-8-4 16,4 9 4-16,-4-9 3 0,1 9-6 0,1-1-1 16,0-3-7-16,0 5 13 0,-2-3-5 0,1 2-3 15,1 0-6-15,0 4-3 0,0-3-2 0,0 0 0 16,0 2-6-16,0 2-6 0,1 0-2 0,1 1-3 15,1 0 1-15,-5-1-6 0,3-3-2 0,-1 2-5 16,0-1 4-16,-1-1-9 0,-1-1 1 0,1 2-1 16,1-3 1-16,-1 1-10 0,0-3-14 0,-1-7-13 15,1 11-19-15,3-4-25 0,-3 0-24 0,-1-7-27 16,3 5-30-16,-3-5-28 0,0 0-30 0,0 0-38 0,3 7-219 16,-3-7-497-16,0 0 221 0</inkml:trace>
  <inkml:trace contextRef="#ctx0" brushRef="#br0" timeOffset="1456.12">584 220 79 0,'0'0'157'0,"0"0"-7"16,0 0-4-16,0 0-8 0,0 0-6 0,0 0-7 0,0 0-10 15,0 0-3-15,0 0-5 0,0 0-9 0,0 0-2 16,0 0 4-16,0 0 3 0,0 0-2 0,0 0 4 16,0 0-1-16,0 0 0 0,0 0 1 0,0 0-1 15,0 0-1-15,0 0 2 0,31-1-7 0,-23 0-6 16,-2-2-10-16,4 0-8 0,-3-1-5 0,0 4-4 15,-7 0-8-15,17-2-3 0,-11 0-6 0,2 0-3 16,1-1-9-16,-2 1-2 0,-7 2-6 0,15-3 1 16,-7 3-7-16,-1-3 1 0,3 3-5 0,-10 0 0 15,12 0-1-15,-12 0-2 0,13 0-5 0,-6-1 2 16,-7 1-4-16,10 1-1 0,-10-1 1 0,10 3-1 16,-10-3-1-16,8 0 3 0,-8 0-4 0,0 0 1 15,10 0-4-15,-10 0 2 0,7 3-1 0,-7-3 1 16,6 1 2-16,-6-1 0 0,0 0-4 0,9 3 0 15,-9-3 1-15,0 0-2 0,10 1-1 0,-10-1-4 0,0 0-2 16,0 0-4-16,14-3-13 0,-14 3-11 16,0 0-10-16,5-2-15 0,-5 2-15 0,0 0-12 0,8-3-21 15,-8 3-19-15,5-5-21 0,-5 5-18 0,7-6-22 16,-7 6-29-16,2-6-157 0,-2 6-404 16,0 0 179-16</inkml:trace>
  <inkml:trace contextRef="#ctx0" brushRef="#br0" timeOffset="2213.58">750 73 32 0,'0'0'152'0,"0"0"-10"15,0 0-12-15,0 0-4 0,0 0-10 0,0 0-1 16,0 0-3-16,0 0-4 0,0 0-12 0,0 0-6 16,0 0-1-16,0 0-8 0,0 0-3 0,0 0-6 15,0 0-4-15,0 0 2 0,0 0-5 0,0 0-5 0,0 0-5 16,0 0 2-16,0 0-3 0,0 0-4 15,0 0-3-15,-12 0-1 0,12 0-1 0,0 0-5 0,0 0 1 16,0 0-3-16,0 0-2 0,0 0-5 0,0 0 0 16,0 0-2-16,0 0-2 0,0 0 0 0,0 0-6 15,0 0 2-15,0 0-2 0,0 0 0 0,0 0-7 16,0 0 0-16,0 0-2 0,0 0 1 0,0 0-1 16,0 9-1-16,0-9-3 0,0 0 1 0,0 0-1 15,0 0 2-15,0 0-2 0,0 0 3 0,0 0 3 16,0 9 3-16,0-9-5 0,0 0-2 0,0 0 6 15,0 0 3-15,0 0 2 0,0 0-3 0,0 0 2 16,2 10 0-16,-2-10 1 0,0 0 4 0,0 0-1 16,0 0 1-16,0 0 0 0,0 0 0 0,3 6 2 15,-3-6 5-15,0 0-2 0,0 0-3 0,3 6 2 16,-3-6 6-16,0 0-3 0,4 8-2 0,-4-8-3 16,2 5-2-16,-2-5 2 0,1 7-7 0,-1-7 4 15,1 12-3-15,0-7 4 0,1 2-3 0,-2-7 1 0,6 15 2 16,-6-5 2-16,0-3-1 0,3 2 0 15,-1 4-6-15,3-4 3 0,-3 4-5 0,0-1-2 16,-2 4-1-16,3 1-3 0,-3-2-2 0,0-1 8 0,0 2-3 16,-1-2-7-16,-1 1 1 0,2-1-6 0,0 3-13 15,0-6-23-15,-2 4-27 0,-1-4-30 16,3 0-28-16,-4 0-40 0,4-1-35 0,0-3-41 16,0-7-236-16,0 11-508 0,0-11 225 0</inkml:trace>
  <inkml:trace contextRef="#ctx0" brushRef="#br0" timeOffset="8325.84">2540 21 29 0,'0'0'227'0,"0"0"-11"0,0 0-12 0,0 0-8 16,0 0-11-16,14 9-1 0,-14-9 2 0,0 0 0 0,13 0-1 15,-13 0-2-15,12-2-4 0,-1 2-9 0,1-1-3 16,-3-1-3-16,5 1-10 0,-1-2-1 15,1-1-14-15,-1 1-4 0,1-2-22 0,-1 3-7 0,-2 0-6 16,3-3-18-16,-1 5-3 0,-1-4-12 0,-1 2-9 16,1 0-8-16,-1-1-2 0,0 0-1 0,-2 2-10 15,-2-3-1-15,1 3-7 0,0 0-4 0,-8 1 6 16,17 0-11-16,-10-2 2 0,-7 2-13 0,11-2-12 16,-11 2 0-16,9-1-19 0,-9 1-9 0,10-1-12 15,-10 1-7-15,0 0-14 0,9 0-8 0,-9 0-17 16,0 0-10-16,0 0-22 0,8-2-25 0,-8 2-24 15,0 0-29-15,0 0-27 0,6-6-45 0,-6 6-161 16,0 0-468-16,0 0 207 0</inkml:trace>
  <inkml:trace contextRef="#ctx0" brushRef="#br0" timeOffset="8651.72">2753-138 161 0,'0'0'241'0,"0"0"-24"0,0 0-18 0,0 0-21 0,0 0-9 15,0 0-2-15,0 0 1 0,0 0-4 0,-5 11-4 16,5-11-4-16,0 0-7 0,2 12-9 0,-2-12-5 15,1 14-5-15,1-8-5 0,-2-6-2 0,0 17-13 16,2-8-4-16,0-1 3 0,1 3-9 0,-1-1-6 16,-2 1-4-16,3-3-10 0,-1 2-2 0,2-2-5 15,0 2-1-15,-2-1-6 0,-2-2-8 0,3 1-8 16,1-1-2-16,-1-1-9 0,0 1 4 0,-1 0-9 16,-2-7-5-16,4 10 2 0,-4-5 1 0,0-5-9 15,4 9-12-15,-4-9-17 0,5 6-19 0,-5-6-24 16,2 6-23-16,-2-6-23 0,0 0-21 0,2 7-30 15,-2-7-29-15,0 0-31 0,0 0-31 0,0 0-38 0,0 0-185 16,0 0-497-16,0 0 219 0</inkml:trace>
  <inkml:trace contextRef="#ctx0" brushRef="#br0" timeOffset="9090.14">3087-251 97 0,'0'0'248'0,"0"0"-16"0,0 0-18 0,0 0-12 16,0 0-18-16,0 0-9 0,5-7-12 0,-5 7-16 16,0 0-13-16,0 0-2 0,0 0-4 0,0 0 0 15,0 0-2-15,0 0-2 0,2 22 2 0,-2-14-4 16,0-8 0-16,0 17 5 0,0-8-3 0,0 3 5 16,0 0-8-16,-2-1 3 0,2 2-14 0,-1 0-3 15,1 4-11-15,0-8-1 0,0 8-2 0,0-5-9 16,0-1-3-16,1 0-2 0,1 2-8 0,-2-4-6 0,2 4-8 15,0-4-5-15,1 3-2 0,-1-4-10 0,0 2-7 16,2-1 9-16,1 0-12 0,-2 0 0 0,-1 1-9 16,2-2 3-16,-2-2-13 0,0-1-23 0,0 2-19 15,1 0-26-15,-3-7-26 0,2 10-23 0,0-6-15 16,-2-4-36-16,0 12-32 0,0-12-47 0,0 7-46 16,0-7-289-16,0 0-620 0,0 0 275 0</inkml:trace>
  <inkml:trace contextRef="#ctx0" brushRef="#br0" timeOffset="5635.93">1544-61 14 0,'0'0'152'16,"0"0"-15"-16,0 0-6 0,0-10-19 0,0 10-5 16,0 0-9-16,0 0-7 0,0 0-6 0,0 0-4 0,0-10-5 15,0 10 2-15,0 0 1 0,0 0-2 16,0 0-1-16,0 0-4 0,0-10-2 0,0 10 0 15,0 0-7-15,0 0 4 0,0 0-4 0,-4-7-5 0,4 7-1 16,0 0 0-16,0 0-6 0,0 0-1 0,0 0-3 16,-3-7-7-16,3 7 0 0,0 0-4 0,0 0-4 15,0 0-1-15,-7-7 2 0,7 7-4 0,0 0-2 16,-6-3 0-16,6 3 0 0,0 0-3 0,-5-5 1 16,5 5-1-16,-7-3-1 0,7 3 0 0,0 0 4 15,0 0-1-15,-9-4-4 0,9 4 3 0,0 0-2 16,-7-4-3-16,7 4-4 0,0 0-1 0,-9-3-1 15,9 3-2-15,0 0 2 0,-12 0-4 0,12 0 2 16,0 0-4-16,-10-2 2 0,10 2-1 0,0 0-1 16,-11 0 0-16,11 0 1 0,-10 2-5 0,10-2 3 15,-9 2 0-15,9-2 2 0,-8 2-4 0,8-2 3 16,0 0 1-16,-12 1 2 0,12-1-2 0,-9 2-2 16,9-2-2-16,-6 3 2 0,6-3-1 0,-7 3 0 15,7-3 0-15,-7 2-1 0,7-2 0 0,-6 4 1 16,6-4-1-16,-7 3 0 0,7-3-2 0,-7 7 3 15,2-4 1-15,5-3 0 0,-7 4-1 0,7-4 6 0,-8 5-4 16,3-2 1-16,0 1-1 0,5-4 1 0,-7 5 4 16,7-5-6-16,-8 6 0 0,5-2 1 0,3-4-1 15,-7 6 1-15,7-6-3 0,-7 7 0 0,3-5 0 16,4-2 0-16,-6 7-1 0,6-7 0 0,-5 7 2 16,0-2 2-16,5-5-5 0,-5 5 3 0,5-5-4 15,-4 6 3-15,4-6-4 0,-2 7 5 0,2-7-1 16,-2 9-4-16,2-9 9 0,-5 7-3 0,5-7 1 15,-1 10-4-15,1-10 0 0,0 9 5 0,0-9-6 16,0 10 4-16,0-10-5 0,0 10 3 0,0-10-4 16,1 12 2-16,-1-8-1 0,0-4 3 0,1 13-2 15,-1-13 0-15,0 9 2 0,2-3-1 0,-2-6 1 16,2 12-2-16,0-7-2 0,0 1 3 0,-2-6-1 16,1 10 0-16,-1-10-3 0,3 10 2 0,-2-5 2 0,-1-5 1 15,6 11-2-15,-3-7-3 0,-3-4 4 16,4 9-1-16,-1-4-2 0,1 1 1 0,-4-6 1 0,7 7-1 15,-1-1 0-15,-2-2 3 0,0 0-6 0,2 1 4 16,-1 3 1-16,-1-4-4 0,1 1 3 0,0-3 2 16,1 3-2-16,-1-2 0 0,1 4 0 0,-2-2 0 15,1-2-3-15,-5-3 4 0,10 5-2 0,-4-4-1 16,-1 4-1-16,-5-5 4 0,11 5-1 0,-6-3 4 16,1 1-3-16,-6-3 2 0,8 1-1 0,-8-1-2 15,12 2 1-15,-12-2-1 0,9 2-1 0,-9-2 3 16,7 0-2-16,-7 0 0 0,9 3 8 0,-9-3-9 15,0 0-1-15,12-3 2 0,-12 3 5 0,0 0-4 16,9 3-2-16,-9-3 2 0,0 0 0 0,0 0-1 16,0 0 2-16,11-5-3 0,-11 5 1 0,2-6 0 15,-2 6-2-15,0 0 0 0,7-6 1 0,-7 6 0 16,7-3-1-16,-7 3 3 0,0 0-3 0,4-7 2 16,-4 7 0-16,0 0-6 0,0 0-8 0,5-5-13 15,-5 5-20-15,0 0-17 0,0 0-27 0,0 0-23 16,0 0-24-16,0 0-22 0,0 0-28 0,0 0-27 0,0 0-196 15,0 0-441-15,0 0 196 0</inkml:trace>
  <inkml:trace contextRef="#ctx0" brushRef="#br0" timeOffset="6544.78">1646 182 132 0,'0'0'211'16,"0"0"-11"-16,0 0-12 0,0 0-10 0,0 0-14 15,0 0-10-15,0 0-11 0,0 0-10 0,0 0-9 0,0 0-6 16,0 0-9-16,4-20-4 0,-4 20-12 16,0 0-6-16,2-9-8 0,-2 9-1 0,5-7-2 15,-5 7-4-15,4-5-5 0,-4 5-1 0,4-7-8 0,-4 7-3 16,2-3-6-16,-2 3-5 0,6-7 2 0,-6 7-7 15,0 0-5-15,7-5 3 0,-7 5-8 16,0 0 1-16,6-2-4 0,-6 2-3 0,0 0-1 0,8-3-3 16,-8 3-2-16,0 0 6 0,0 0-3 0,0 0 0 15,14 4-3-15,-14-4-1 0,5 3 0 0,-5-3 1 16,2 6 0-16,-2-6-1 0,4 7-3 0,-4-7 1 16,2 7-5-16,-2-7 1 0,4 7-1 0,-2 0-1 15,-2-7-1-15,2 9 1 0,-2-3 1 0,0-6-1 16,0 16-1-16,0-8-1 0,0-8 1 0,0 12-1 15,0 0-1-15,-2-7 0 0,0 7-2 0,-1-4 4 16,0 1 0-16,-1 0-4 0,2 0-2 0,-2-2 4 16,1 1 0-16,-1-1-3 0,0 1 2 0,-2 0 4 15,4-2-7-15,-2 3 1 0,-2 0 2 0,1-1 0 0,-2-1-3 16,2 0 1-16,1 1-3 0,-1-4 0 0,1 2 3 16,0-2-3-16,-2 3 1 0,0-4 1 15,6-3 2-15,-7 10-2 0,3-5 1 0,4-5-3 0,-5 8 2 16,5-8 4-16,-5 5-5 0,5-5 4 0,0 0 1 15,-4 6 0-15,4-6 1 0,0 0 5 0,0 0 1 16,0 0-6-16,0 0 2 0,0 0-1 16,0 0-2-16,0 0-3 0,0 0 2 0,0 0-1 0,0 0 1 15,0 0-3-15,0 0-2 0,8-24 4 0,-8 24-3 16,8-8 0-16,-6 6 3 0,-2 2-3 16,9-10 4-16,-9 10-3 0,5-5-1 0,2 3-5 0,-7 2 2 15,7-7 3-15,-3 4-2 0,-4 3 0 0,12-3 4 16,-10-1-6-16,-2 4 3 0,8-3 1 0,-8 3-1 15,11-1 0-15,-11 1-1 0,0 0-1 0,12 1 4 16,-12-1 1-16,9 2 0 0,-9-2-1 0,9 1 2 16,-2 1 2-16,-7-2 1 0,9 3 0 0,-9-3 5 15,11 5 3-15,-4-3 1 0,-2-1 1 0,-5-1-2 16,11 4 0-16,-5-1 3 0,-1-1-7 0,-5-2 4 16,11 5-6-16,-8-2 1 0,-3-3 1 0,11 4-2 15,-8-2-2-15,3 1 2 0,-6-3-1 0,8 4-5 16,-8-4 2-16,0 0-5 0,10 1-10 0,-10-1-13 0,7 3-4 15,-7-3-12-15,0 0-16 0,0 0-24 16,8 1-31-16,-8-1-21 0,0 0-38 0,0 0-38 16,0 0-43-16,3-10-189 0,-3 10-477 0,0 0 210 0</inkml:trace>
  <inkml:trace contextRef="#ctx0" brushRef="#br0" timeOffset="7135.91">2069-207 39 0,'0'0'196'0,"0"0"-9"0,0 0-8 16,-2-10-8-16,2 10-9 0,0 0-11 0,0 0-6 15,0 0-8-15,0 0-9 0,0 0-8 0,0 0-6 16,0 0-4-16,0 0-1 0,0 0-4 0,0 0-2 16,-18 15-3-16,14-8-2 0,1 1-4 0,-1 1-3 15,-1 1-4-15,1 5-2 0,0-3 4 0,-2 5-5 16,2-2-1-16,0 0-7 0,-1 2 2 0,1 2 0 15,2-3 4-15,0 1-6 0,-2 2 4 0,2-3-9 16,2 2 0-16,0 1-7 0,0-1-2 0,0-3-8 16,2 2 0-16,-1-5-9 0,4 3-8 0,-3-3 4 15,0 0-4-15,2 0-3 0,1-3-5 0,1 3-2 16,-3-3-3-16,4-2-3 0,-3 1-4 0,1-5 6 16,3 5-4-16,-2-3-19 0,0 0-18 0,-1 0-18 15,1 0-25-15,-3-1-24 0,-3-4-25 0,7 4-28 0,-7-4-27 16,6 8-28-16,-6-8-36 0,3 3-29 15,-3-3-221-15,0 0-520 0,0 0 231 0</inkml:trace>
  <inkml:trace contextRef="#ctx0" brushRef="#br0" timeOffset="15050.24">2182-5 98 0,'0'0'156'0,"0"0"-7"15,0 0-9-15,0 0-8 0,12-17-5 0,-12 17-12 16,0 0-1-16,0 0-6 0,0 0-5 0,0 0-8 0,0 0 4 16,0 0-9-16,0 0 0 0,0 0-4 0,0 0-4 15,0 0-5-15,0 0-4 0,0 0-5 0,0 0-8 16,0 0 6-16,0 0-5 0,-2-10-3 15,2 10-1-15,0 0-4 0,0 0 3 0,0 0-4 0,0 0-2 16,0 0 2-16,0 0-2 0,-2-11 0 16,2 11-3-16,0 0-3 0,0 0-2 0,0 0-1 15,2-7-4-15,-2 7 2 0,0 0 2 0,0 0-5 0,2-8 1 16,-2 8-2-16,0 0-1 0,0 0 1 0,0 0-3 16,0-10-1-16,0 10 1 0,0 0-1 0,4-7-1 15,-4 7 1-15,0 0-1 0,0-7 0 0,0 7 1 16,0 0-4-16,0 0 0 0,2-8 0 0,-2 8 1 15,0 0 0-15,0 0 2 0,0 0 2 0,0 0-7 16,2-8-1-16,-2 8 0 0,0 0-2 0,0 0-4 16,0 0 2-16,0 0 5 0,5-4-6 0,-5 4-1 15,0 0 18-15,0 0-17 0,0 0 9 0,0 0-8 16,0 0 3-16,0 0-10 0,2-7 5 0,-2 7-9 0,0 0-4 16,0 0 4-16,0 0-2 0,0 0-7 0,0 0 0 15,0 0 2-15,0 0-3 0,0 0 1 16,0 0 1-16,0 0-1 0,0 0-6 0,0 0 5 15,0 0 1-15,0 0-1 0,0 0-2 0,7 16 2 0,-7-16-2 16,1 8 5-16,-1-8-3 0,2 7 3 0,-2-7-1 16,0 9 2-16,0-9-3 0,4 8 5 15,-4-8-3-15,2 11 1 0,0-8 1 0,-2-3 3 0,0 11-1 16,3-7 6-16,-3-4-9 0,2 11 5 0,-2-5 3 16,2 1-1-16,-2-7 2 0,2 10 1 0,-2-3-1 15,0 1 3-15,0-8-5 0,4 13 0 0,-4-6 0 16,0 1-1-16,0-8-1 0,0 14 4 0,0-8-5 15,0-6 0-15,0 15-3 0,0-8 3 0,0-7-2 16,1 10 2-16,-2-3-2 0,1-7 4 0,0 13-1 16,0-6 5-16,0-7-7 0,0 9 9 0,0-9-10 15,0 12-1-15,0-12 3 0,-2 9-1 0,2-9 2 16,2 8-2-16,-2-8-2 0,-2 8 0 0,2-8 3 16,0 0 3-16,2 14-7 0,-2-14 9 0,0 7-7 15,0-7 1-15,0 7-3 0,0-7 10 0,0 0-12 16,1 7 4-16,-1-7 3 0,0 0-5 0,0 0 2 15,0 0-1-15,3 10 1 0,-3-10-1 0,0 0-1 0,0 0 3 16,0 0-3-16,0 0 1 0,0 6-1 0,0-6 0 16,0 0 4-16,0 0 0 0,0 0 1 15,0 0 6-15,0 0-7 0,0 0 6 0,0 0 7 0,0 0 9 16,0 0-5-16,0 0-6 0,0 0-3 0,0 0 3 16,0 0-4-16,0 0 0 0,0 0 0 0,-12-17 9 15,12 17-17-15,-2-10 3 0,2 10-3 0,0-12-4 16,-2 6 0-16,2 6 2 0,2-13-7 0,0 7 5 15,-2 6-3-15,2-14 5 0,0 7-4 0,0 2 6 16,-2 5-10-16,2-14 14 0,-1 8-13 0,4-2 2 16,-5-1 2-16,4 4-1 0,-4 5-6 0,4-16 5 15,-3 9 7-15,3-1-13 0,-2 1 6 0,0 1-5 16,-2 6 6-16,4-14-1 0,-3 9 2 0,4-2 4 16,-5 7-9-16,4-12-5 0,0 5 6 0,-4 1 1 0,3 0-2 15,-3 6 1-15,6-13 3 0,-4 9 1 0,1-2-5 16,-3 6 2-16,5-9-4 0,-3 4 2 15,-2 5 6-15,4-9-3 0,-1 3 0 0,-3 6 1 0,2-6-4 16,-2 6 2-16,4-7-5 0,-4 7 6 0,4-4-3 16,-4 4 1-16,0 0 5 0,6-6-2 0,-6 6-3 15,0 0 2-15,0 0-5 0,0 0 3 0,0 0 8 16,4-7-12-16,-4 7-1 0,0 0 4 0,0 0-2 16,0 0-6-16,0 0 8 0,0 0 1 0,0 0 5 15,0 0-6-15,0 0-1 0,9 0 6 0,-9 0-9 16,0 0 20-16,0 0-12 0,0 0 0 0,0 0 4 15,9 0-4-15,-9 0-8 0,0 0 5 0,0 0 7 16,0 0-6-16,0 0-2 0,0 0 0 0,12 4 4 16,-12-4-7-16,0 0 3 0,0 0 7 0,4 7-7 15,-4-7-3-15,0 0 6 0,4 5-1 0,-4-5-2 16,4 7 3-16,-4-7 4 0,3 7 16 0,-1-1-13 16,-2-6-14-16,5 7 4 0,-5-7-2 0,4 7 6 15,-1-2 3-15,-3-5 0 0,4 10 7 0,-4-10 3 16,0 11-8-16,2-5-1 0,-2-6 6 0,4 9 3 15,-1-3-2-15,-3 0-4 0,0-6 1 0,2 10 4 0,-2-2 3 16,5 0 1-16,-5 0 4 0,2-3 1 0,1 5-3 16,-1-2 6-16,-2 1-1 0,2-2-1 0,0 3 3 15,0 0-6-15,-2-1 5 0,0-2-3 0,2 2-7 16,-1 2 0-16,1-6 2 0,-2 6-6 0,2-3 5 16,0 0-5-16,1-1 4 0,-1 3-5 0,-2-3 1 15,2 0-2-15,-2-7 4 0,3 11-2 0,-1-5-5 16,-2-6 1-16,4 8-1 0,-4-8 0 0,2 9-21 15,-2-9-7-15,0 5-22 0,0-5-23 0,0 0-16 16,5 8-26-16,-5-8-23 0,4 7-36 0,-4-7-37 16,3 6-47-16,-3-6-51 0,7 1-305 0,-7-1-660 0,0 0 292 15</inkml:trace>
  <inkml:trace contextRef="#ctx0" brushRef="#br0" timeOffset="9863.98">3369-472 137 0,'2'-6'195'0,"-2"6"-10"0,0 0-6 0,0 0-10 15,0 0-5-15,0 0-16 0,0 0-9 0,3-6-11 0,-3 6-7 16,0 0-14-16,0 0-4 0,0 0-3 16,0 0-1-16,0 0-3 0,0 0 3 0,18 8-2 15,-18-8 0-15,8 3 1 0,-3 1-4 0,1 1 9 0,2 1-2 16,2 2-5-16,-1 0 5 0,-1 1-2 0,5 4-1 16,-1 1-3-16,-3-2-4 0,2 3 2 0,0 3 3 15,-2 0-3-15,2 4 5 0,-4-3-2 0,-2 6-4 16,-1 1-3-16,1 1-3 0,-4-2-8 0,2-4 2 15,-4-2-10-15,1 8-9 0,-6-3 3 0,4-6 2 16,0 2-8-16,-3 0-3 0,1 1-8 0,0-3-1 16,0-1-3-16,-4 0-8 0,5-2-2 0,1 2-1 15,-4-2-11-15,2-3-15 0,-1 0-31 0,2-4-33 0,-1 1-32 16,2-1-30-16,0-1-32 0,2-7-35 16,-3 10-38-16,1-5-42 0,2-5-50 0,0 0-256 15,0 0-621-15,0 0 275 0</inkml:trace>
  <inkml:trace contextRef="#ctx0" brushRef="#br0" timeOffset="16404.72">3771 9 144 0,'0'0'213'0,"0"0"-11"0,0 0-15 0,0 0-6 15,0 0-9-15,0 0-4 0,0 0-5 0,0 0-7 16,0 0-8-16,0 0-10 0,0 0-6 0,0 0-3 15,0 0-7-15,0 0-7 0,0 0 0 0,0 0-4 16,0 0-7-16,0 0-8 0,0 0-4 0,0 0-8 16,0 0-9-16,0 0-9 0,0 0-7 0,0 0 3 15,0 0-13-15,0 0-6 0,0 0-1 0,0 0-3 16,0 0-4-16,21-3-6 0,-21 3 2 0,0 0 1 16,16-1-5-16,-11-1 0 0,-5 2 0 0,16 0-3 15,-9-1 1-15,-7 1-9 0,16 0 5 0,-9 0 0 16,3-2 3-16,0 2-3 0,1-3 0 0,0 4 1 15,1-3-6-15,0 1-2 0,0 0-4 0,1 0 3 0,0 1 4 16,-3-3-15-16,-1 1 3 0,5 0 0 16,-5 2 2-16,4-1-6 0,-3-2 4 0,0 1 5 15,2 1-6-15,-5 0-1 0,0 0 6 0,2-2-5 0,-9 3 0 16,11-2-4-16,-3 1-7 0,-8 1-7 0,10-3-6 16,-10 3-6-16,7 0-7 0,-7 0-10 0,0 0-5 15,10 0-7-15,-10 0-5 0,0 0-8 0,0 0-4 16,0 0-12-16,0 0-10 0,0 0-18 0,0 0-18 15,0 0-12-15,0 0-13 0,0 0-24 0,0 0-30 16,0 0-189-16,0 0-432 0,0 0 192 0</inkml:trace>
  <inkml:trace contextRef="#ctx0" brushRef="#br0" timeOffset="16772.32">4009-178 133 0,'0'0'183'0,"-2"-9"-3"0,2 9-2 15,0 0-5-15,0 0-6 0,0 0-5 16,0 0-7-16,0 0-5 0,0 0-4 0,0 0-12 0,0-9-15 15,0 9-5-15,0 0-11 0,0 0-13 0,0 0-6 16,0 0-3-16,0 0 5 0,0 0 5 0,0 0-5 16,0 0 10-16,6 24-1 0,-6-16-4 0,0 2-4 15,0 0-2-15,0 2-7 0,1-1 1 0,0 2-5 16,-1 1-8-16,1 2 4 0,-2 1-16 0,1-3-1 16,0 4-4-16,0-4-6 0,-1-1-4 0,0 3-4 15,-2 1-11-15,3-1-18 0,-1-4-18 0,-3 3-32 16,2-4-27-16,-1 3-36 0,2-2-44 0,-4 1-46 15,5-4-55-15,-3 1-233 0,2-1-524 0,-2-1 232 16</inkml:trace>
  <inkml:trace contextRef="#ctx0" brushRef="#br0" timeOffset="22063.12">4544-231 2 0,'0'0'156'0,"0"0"-8"0,0 0-7 0,0 0-17 0,4-6 8 16,-4 6-2-16,0 0-1 0,0 0-9 0,0 0 0 15,2-8-2-15,-2 8 0 0,0 0-4 0,0 0-3 16,0 0-8-16,3-6-8 0,-3 6-2 0,0 0-5 15,0 0-4-15,0 0-1 0,0 0-3 0,0 0-7 16,-3-11 0-16,3 11-5 0,0 0-3 0,0 0-5 16,-4-8-5-16,4 8-4 0,0 0 0 0,0 0-8 0,-4-5 3 15,4 5-5-15,0 0-1 0,-5-5-8 16,5 5 0-16,0 0-3 0,-6-7-3 0,6 7-1 16,-6-4-2-16,6 4-3 0,0 0 1 0,-8-6 3 0,8 6-2 15,-5-5 0-15,5 5-3 0,-8-6-1 0,8 6-2 16,-6-6 4-16,6 6-2 0,-10-4 2 15,10 4-2-15,-7-3 0 0,7 3-1 0,-13-3 4 0,6 1-2 16,2 0-3-16,5 2 1 0,-13-3 5 0,13 3 0 16,-13-1-6-16,5 1 5 0,8 0-6 0,-14-1 9 15,14 1-6-15,-13 0-2 0,13 0-1 0,-12 0-3 16,12 0 2-16,-12 0 4 0,12 0 1 0,-12 0 1 16,12 0-1-16,-11 0-5 0,11 0 0 0,-6 1 0 15,6-1 2-15,0 0-4 0,-10 4 1 0,10-4-9 16,0 0 5-16,-8 5 2 0,8-5-3 0,0 0 3 15,-5 4-3-15,5-4 1 0,0 0-1 0,-4 9 4 0,4-9 3 16,-5 5-5-16,5-5-1 0,-5 6 10 16,5-6-5-16,-3 9 6 0,1-3-2 0,2-6 1 15,-4 9-5-15,0-4 5 0,4-5 1 0,-4 9 5 0,3-1-1 16,-3-3 1-16,4-5 3 0,-3 10-6 0,1-5 1 16,2-5 4-16,-5 12-11 0,4-8 6 0,1-4-1 15,-5 13 1-15,5-13-3 0,0 8-8 0,0-8 5 16,-3 7 5-16,3-7-3 0,-1 11-3 0,1-11 26 15,0 11-21-15,0-11 1 0,0 9-8 0,0-9-5 16,1 13 8-16,-1-13-5 0,0 7 0 0,1 0 5 16,-1-7-10-16,2 11 3 0,-2-6-3 0,0-5-5 15,5 10 2-15,-4-5 6 0,-1-5-4 0,4 12 3 16,-1-5-2-16,-3-3 4 0,0-4-4 0,7 11-6 0,-6-6 0 16,-1-5 4-16,4 11 0 0,-2-8-1 15,-2-3-1-15,3 11 1 0,0-7 4 0,-3-4 1 16,4 10 0-16,-3-6 1 0,1 3-1 0,-2-7-2 0,6 11 4 15,-6-6-9-15,0-5 6 0,3 11 0 16,0-8 15-16,1 4-19 0,0-2 6 0,-2 2 2 16,1 0-4-16,-3-7-3 0,4 8 8 0,-2-1 4 0,3-1-5 15,-5-6-5-15,3 11-3 0,1-6 11 0,-4-5-5 16,3 9-13-16,-1-4 11 0,-2-5 2 0,4 7-5 16,-2-1 15-16,-2-6-12 0,4 8-2 0,1-5 1 15,-5-3-13-15,3 6 8 0,-3-6 10 0,7 5-7 16,-3-3 5-16,-4-2-2 0,10 3 0 0,-10-3-2 15,12 2 3-15,-12-2-4 0,10-2 5 0,-10 2-5 16,9-3 3-16,-9 3-6 0,10-2 5 0,-10 2-6 16,8-6 4-16,-8 6 4 0,9-4-1 0,-9 4 0 0,5-3 11 15,-5 3-5-15,4-4 9 0,-4 4-5 0,0 0 3 16,0 0-8-16,0 0 5 0,6-4-7 0,-6 4-2 16,0 0-2-16,0 0 2 0,0 0 0 0,0 0-1 15,0 0-2-15,0 0-1 0,0 0-5 0,0 0-3 16,0 0-8-16,5-6-6 0,-5 6-18 0,0 0-7 15,0 0-18-15,0 0-14 0,0 0-11 0,0 0-13 16,0 0-12-16,0 0-17 0,0 0-16 0,0 0-19 16,0 0-26-16,0 0-17 0,0 0-16 0,0 0-28 15,0 0-31-15,0 0-232 0,0 0-555 0,0 0 245 16</inkml:trace>
  <inkml:trace contextRef="#ctx0" brushRef="#br0" timeOffset="23274.54">4667 53 105 0,'0'0'148'16,"0"0"-7"-16,0 0-10 0,0 0-1 0,0 0-22 0,0 0 7 16,0 0-12-16,0 0-6 0,0 0-8 0,0 0-6 15,0 0-7-15,-23 10-9 0,23-10-7 0,-7 2-8 16,7-2-3-16,0 0-4 0,0 0-8 0,0 0-1 15,-10 3-4-15,10-3 1 0,0 0 0 0,0 0 7 16,0 0-9-16,0 0 17 0,-8 1 8 0,8-1 0 16,0 0 4-16,0 0 1 0,0 0 1 0,0 0 2 15,0 0 4-15,0 0-3 0,0 0 3 0,-11 0 0 16,11 0-2-16,0 0-1 0,0 0 1 0,0 0 1 16,0 0-2-16,0 0 0 0,0 0-1 0,0 0-4 15,0 0-1-15,0 0-4 0,0 0-5 0,0 0 0 16,0 0-2-16,-6-4-5 0,6 4-11 0,0 0 3 15,0 0-1-15,0 0 1 0,0 0-6 0,0 0-3 16,0 0 4-16,8-17-7 0,-8 17 4 0,6-4 1 0,-6 4-4 16,7-5-2-16,-2 2-2 0,-5 3 3 15,9-5-1-15,-9 5-2 0,9-4 1 0,-3 2-3 0,-6 2 2 16,10-2-1-16,-10 2 0 0,11-4-2 0,-11 4-2 16,9-2-3-16,-9 2 0 0,7-3 4 0,-7 3-8 15,9 0 3-15,-9 0 6 0,0 0-1 0,10 0-4 16,-10 0 2-16,0 0-2 0,8 0 5 15,-8 0-3-15,6 3 6 0,-6-3-10 0,5 4 4 0,-5-4-5 16,6 4 6-16,-6-4-3 0,2 9 1 0,-2-9-4 16,4 5-1-16,-4-5 3 0,3 8 7 0,-3-8-8 15,1 8-4-15,-1-8 11 0,0 10-9 0,0-10 4 16,-4 9 4-16,3-3-8 0,1-6-1 0,-7 9 5 16,6-4 12-16,-4 2-13 0,-1-1 0 0,1-2-8 15,-1-1 6-15,1 3-8 0,-1 0 7 0,0-1-5 16,-1 0-3-16,1 1 4 0,1-2 5 0,-1 2-1 15,-2-1-4-15,2 0-2 0,1-3 1 0,5-2-3 16,-11 5 5-16,11-5 1 0,-8 4-3 0,8-4-3 0,-5 3 4 16,5-3-14-16,0 0 14 0,0 0-2 15,-6 4 1-15,6-4 3 0,0 0-6 0,0 0-3 16,0 0 0-16,0 0 6 0,0 0-7 0,0 0 6 0,0 0 0 16,0 0-5-16,0 0 5 0,0 0-7 0,0 0 1 15,0 0 6-15,0 0 2 0,24-10 0 0,-24 10-7 16,10-3 4-16,-10 3 1 0,10 0-2 0,-3-3 9 15,-7 3-4-15,11-2-7 0,-11 2 10 0,11-2-3 16,-11 2 3-16,11 0-8 0,-11 0-1 0,0 0 10 16,12 0-5-16,-12 0 2 0,11 0-4 0,-11 0 5 15,9-3-8-15,-9 3 12 0,6 6-12 0,-2-4 3 16,-4-2-2-16,9 3 2 0,-6 2 3 0,-3-5 6 16,5 7-3-16,-5-7 17 0,1 9-20 0,0-4 9 0,-1-5-3 15,0 12 8-15,0-12-7 0,-2 12 12 0,2-12-5 16,-4 10 7-16,-1-2-7 0,1-1 0 15,-4-1-1-15,2 2 0 0,-1-3-1 0,-1 4-7 0,-2-3 0 16,2-1-7-16,-4 2-23 0,3-3-22 0,0 3-31 16,-2-1-24-16,1-2-29 0,-3 0-34 0,1 1-35 15,-1-1-33-15,2-1-32 0,2-3-47 0,-3 0-239 16,4 0-591-16,8 0 262 0</inkml:trace>
  <inkml:trace contextRef="#ctx0" brushRef="#br0" timeOffset="26520.95">5033-168 124 0,'0'0'104'16,"0"0"12"-16,0 0 2 0,0 0-4 0,0 0-1 0,10-7-1 16,-10 7-2-16,0 0 2 0,0 0-4 0,0 0 5 15,0 0 0-15,0 0-7 0,0 0 2 0,0 0-1 16,0 0-3-16,1-10-1 0,-1 10-4 0,0 0-8 16,0 0 0-16,0 0-7 0,0 0-3 0,0 0-5 15,0 0-8-15,0 0-8 0,0 0 1 0,0 0-13 16,0 0 0-16,0 0-1 0,0 0 10 0,0 0-2 15,0 0 0-15,0 0-3 0,0 0 2 0,0 0 0 16,11 15-3-16,-11-15 2 0,4 11 1 0,-1-5-1 16,-2-1-3-16,3 2-1 0,-1 2 4 0,-1 0 1 15,-2-2-3-15,5 0-6 0,-4 2 4 0,-1-3 1 16,3 1 0-16,-2 2-1 0,1-1-1 0,-2-8-3 0,2 14 5 16,-2-7-11-16,1-1 3 0,-1-6-10 0,3 14 4 15,-3-10-11-15,0-4 2 0,1 11 2 16,-1-11-5-16,0 10 3 0,0-10 4 0,2 7-17 0,-2-7 0 15,1 9-1-15,-1-9 3 0,0 0-3 0,0 7-6 16,0-7-2-16,0 0 4 0,0 0-1 0,0 11-4 16,0-11 2-16,0 0 6 0,0 0 0 0,0 0-4 15,0 7 1-15,0-7-5 0,0 0 1 0,0 0-1 16,0 0 3-16,0 0-4 0,0 0 5 0,0 0-11 16,0 0 7-16,0 0 5 0,0 0-5 0,0 0 1 0,0 0 3 15,0 0-8-15,0 0 3 0,0 0 7 16,0 0-9-16,0 0 2 0,0 0-3 0,0 0-3 0,0 0-1 15,-4-28 0-15,4 28-2 0,0-11-2 0,0 11 3 16,0-12 0-16,-1 6-2 0,1 6-3 0,0-15-5 16,1 8 2-16,-1 7 6 0,4-13-8 0,-3 7 7 15,0-1 4-15,2 0-3 0,1 0 6 0,-2-2-4 16,1 2 11-16,-3 7-12 0,5-10 0 0,-5 3 4 16,0 7 1-16,5-9-6 0,-2 4 3 0,-1-2-1 15,-2 7 2-15,6-7 4 0,-6 7-4 0,6-7 1 16,-6 7-2-16,5-6 3 0,-1 3 2 0,-4 3-3 15,7-6-5-15,-7 6 4 0,7-8 6 0,-7 8-7 16,5-5 2-16,-1 1-3 0,-4 4 2 0,9-7-5 16,-6 6 9-16,-3 1-2 0,10-5-2 0,-10 5 6 15,7-5-4-15,-7 5-1 0,8-4 5 0,-8 4-1 16,7-7 1-16,-3 4 2 0,-4 3-8 0,6-3 4 16,-6 3-2-16,0 0 11 0,8-7-7 0,-8 7 5 15,7-1-11-15,-7 1 6 0,0 0 1 0,7-3-3 0,-7 3 1 16,0 0 4-16,0 0-11 0,0 0 4 0,0 0 0 15,10 1 9-15,-10-1-10 0,0 0 10 0,7 6-3 16,-7-6-2-16,6 6 4 0,-6-6 5 0,1 11 8 16,-1-11-3-16,2 10-2 0,-1-3 10 0,-1-7-3 15,0 14-1-15,0-8 4 0,1 3 8 0,2 4 1 16,-2-5 0-16,-1 2-1 0,-1-3 1 0,1 3 8 16,0 1-5-16,-2-2-3 0,2 2 0 0,0-5-5 15,0 3 4-15,0 0-2 0,0 2 0 0,0-3 0 16,0 1-7-16,0 0 4 0,-1 3-7 0,0-6 0 15,1-6 3-15,1 16-9 0,-1-6 4 0,0-5-1 16,1 3 0-16,2 0-3 0,-2-2-1 0,1 2-2 0,-2-1-1 16,0-7-2-16,1 10 2 0,-1-10-5 0,1 7 1 15,-1-7 3-15,0 0-4 0,3 9 0 16,-3-9-4-16,-2 7 4 0,2-7-11 0,0 0-11 0,0 0-10 16,0 0-2-16,-1 10-29 0,1-10-20 0,0 0-15 15,0 0-9-15,0 0-21 0,-1 8-15 0,1-8-24 16,0 0-22-16,0 0-26 0,0 0-15 0,-3 8-22 15,3-8-17-15,0 0-40 0,0 0-198 0,0 0-543 16,0 0 240-16</inkml:trace>
  <inkml:trace contextRef="#ctx0" brushRef="#br0" timeOffset="27081.99">5551-299 174 0,'0'0'180'0,"0"0"-5"0,0-9-7 15,0 9-3-15,0 0-7 0,0 0-4 0,0 0-6 0,0 0 0 16,-5-6-5-16,5 6-4 0,0 0-7 15,0 0-15-15,0 0-4 0,0 0-3 0,0 0 1 16,0 0 0-16,0 0 4 0,0 0-13 0,-10 15 4 16,7-8 0-16,-1 3 11 0,2 2-9 0,-2 0-7 15,1 2 6-15,-1 3-3 0,2 0-7 0,-3 1-8 16,1 1 3-16,0-4-3 0,3 4-15 0,-2 0 9 16,2 0-4-16,-2-1-9 0,3-3-5 0,2 4-2 0,-1-2 3 15,0-6-4-15,3 5-7 0,-1-4-7 0,1 4 1 16,0-5-6-16,0 0-5 0,1-1-9 0,1 0 6 15,0-2-4-15,0 1-7 0,2-1-2 0,-2-2 2 16,2 1-21-16,2-3-17 0,-1 0-11 0,0-1-33 16,4 0-16-16,-7-2-23 0,2 0-14 0,-1 0-26 15,-7-1-26-15,13 0-28 0,-13 0-27 0,9 1-14 16,-9-1-31-16,10-2-45 0,-10 2-168 0,0 0-515 16,0 0 229-16</inkml:trace>
  <inkml:trace contextRef="#ctx0" brushRef="#br0" timeOffset="27835.76">5753-131 206 0,'0'0'223'0,"0"0"-11"16,0 0-17-16,0 0-11 0,0 0-16 0,4-7-1 16,-4 7 0-16,0 0-6 0,0 0-10 0,0 0-6 15,0 0-10-15,0 0-5 0,12 14 2 0,-9-10-9 16,-3-4-7-16,5 11-5 0,-3-3 0 0,3-2-3 0,-3 1 0 15,0 2-14-15,1 0-5 0,-1 0-12 16,0-3-1-16,0 0-8 0,-1 1 2 0,1 0-12 16,-1 1 3-16,0 0-6 0,1 0-6 0,-2-1-8 0,0-7 1 15,1 13-12-15,-1-13 3 0,0 12-7 0,0-7-7 16,0-5 8-16,1 10 0 0,-1-10-4 16,1 8-3-16,-1-8-4 0,0 0 1 0,0 0-2 0,0 0 4 15,0 0-5-15,3 7 7 0,-3-7-11 0,0 0-5 16,0 0 2-16,0 0 2 0,0 0-2 0,0 0-1 15,0 0-2-15,9-20 2 0,-9 20 2 0,1-8-15 16,0 2-2-16,-1 6-2 0,2-17-12 0,-1 9-4 16,2 1 4-16,-1-4 3 0,-1 1-2 0,2-1-1 15,1 2 4-15,-2 0-6 0,1-3-1 0,1 2 5 16,-2-1 4-16,2 2 1 0,-1-1 1 0,-1 3 0 16,2-1 3-16,-3 1 3 0,4-3-1 0,-2 1 0 15,-1 4 0-15,1-3 2 0,-3 8 7 0,4-10-7 0,-3 4 2 16,-1 6 1-16,5-7-4 0,-5 7 3 15,5-8 2-15,-5 8 0 0,4-5-2 0,-4 5 2 16,0 0 3-16,5-4-3 0,-5 4 4 0,0 0-2 0,5-4-3 16,-5 4 3-16,0 0 3 0,0 0 3 0,0 0 4 15,0 0 2-15,0 0 2 0,12 11 2 0,-8-7 0 16,-4-4 2-16,2 10 20 0,1-3-10 0,-2 1 3 16,0 0 12-16,1 3-3 0,-1-3-7 0,1 4-6 15,-2 0 12-15,2-3 2 0,-1 4 3 0,-1-4 3 16,1 3 2-16,1 0-6 0,-2-1 1 0,1 0-2 15,1-1-1-15,0-1-8 0,-1-1 1 0,3 1-4 16,-3-3-2-16,2-1-2 0,-1 3-4 0,1-2-17 16,-3-6 28-16,6 11-29 0,-2-8-16 0,-1 0-29 0,-3-3-25 15,4 8-29-15,-4-8-30 0,4 6-26 16,-4-6-31-16,0 0-44 0,5 3-45 0,-5-3-301 16,0 0-623-16,0 0 276 0</inkml:trace>
  <inkml:trace contextRef="#ctx0" brushRef="#br0" timeOffset="28249.76">6140-61 136 0,'0'0'269'0,"0"0"-7"0,0 0-19 15,7-4-10-15,-7 4-14 0,0 0-2 0,8-4-9 16,-8 4-6-16,7-2-6 0,1-1-6 0,0 2-14 16,1-3-8-16,3 1 3 0,0-1-5 0,0 2-2 15,1-3-13-15,0 3-11 0,0-1-14 0,1 1-10 16,-3-1-13-16,3-1-9 0,-3 2-7 0,0-1-17 15,0 0-4-15,1 2-4 0,-1-2-3 0,-2 2-9 16,-1-1-2-16,-8 2-2 0,19-1-10 0,-12 1-4 0,-7 0-1 16,12-1-7-16,-12 1-7 0,12 0-17 0,-12 0 3 15,9 0-15-15,-9 0-10 0,9 0-12 0,-9 0-9 16,0 0-15-16,0 0-5 0,7 2-12 16,-7-2-8-16,0 0-12 0,0 0-13 0,2 6-18 0,-2-6-18 15,0 0-21-15,0 0-23 0,0 0-18 0,-11 8-17 16,11-8-39-16,0 0-184 0,0 0-483 15,-12-1 213-15</inkml:trace>
  <inkml:trace contextRef="#ctx0" brushRef="#br0" timeOffset="28623.77">6292-241 98 0,'0'0'217'0,"-2"-10"-12"0,2 10-7 0,0 0-9 15,0 0-9-15,0 0-6 0,-4-7-3 0,4 7-9 16,0 0-11-16,0 0-15 0,0 0-8 16,0 0-6-16,0 0 0 0,0 0-2 0,0 0 4 0,0 0 5 15,0 0-2-15,0 0-4 0,0 0-1 0,8 26-1 16,-6-15-1-16,0-2-1 0,0 0-9 0,1 2 6 15,-3-1-15-15,2 1-3 0,-2 2-6 0,1-3-8 16,-1 2-8-16,0 1-1 0,2-2-9 0,-2 0-11 16,0-4-2-16,0 4 1 0,0-2-12 0,1 0-5 15,-1-2-1-15,0-7-1 0,0 14-4 0,1-7 3 16,-1 1-6-16,0-8-16 0,2 9-19 0,-2-9-19 16,2 9-17-16,-2-9-29 0,3 7-20 0,-3-7-26 15,2 6-34-15,-2-6-25 0,0 0-34 0,2 7-31 0,-2-7-30 16,0 0-259-16,0 0-574 0,0 0 255 0</inkml:trace>
  <inkml:trace contextRef="#ctx0" brushRef="#br0" timeOffset="29148.2">6608-304 115 0,'0'-8'205'0,"0"8"-4"0,0 0-5 16,2-9-6-16,-2 9-4 0,0 0-4 0,0 0-1 16,3-8-8-16,-3 8-6 0,0 0-4 0,0 0-9 15,0 0-13-15,0 0-4 0,0 0-9 0,0 0-12 0,0 0-8 16,0 0-4-16,0 0 8 0,0 0-2 16,0 0 6-16,0 0-7 0,0 0-5 0,6 18 2 15,-4-12 8-15,0 4-1 0,-1-2-5 0,2 4 14 0,-2-2-8 16,0 2-8-16,-1 0 3 0,2 2-6 0,-1-1-1 15,0-1-15-15,0 0 7 0,1 5-12 0,-2-5 0 16,2 0-11-16,-2 5-6 0,2-6-5 0,-1-2-8 16,0 3-10-16,2-2 3 0,-2 1-5 0,-1 2-4 15,3-4-1-15,-2 1-3 0,1-2 1 0,1 2-15 16,-2-3-8-16,0 0-24 0,1 0-38 0,-2-7-22 16,2 11-19-16,1-6-31 0,-3-5-22 0,0 11-23 15,0-11-19-15,0 8-30 0,0-8-29 0,-1 10-32 16,1-10-36-16,0 0-262 0,-2 8-625 0,2-8 277 0</inkml:trace>
  <inkml:trace contextRef="#ctx0" brushRef="#br0" timeOffset="29675.84">6804-517 76 0,'0'0'191'0,"0"0"-15"0,0 0-13 16,0 0-5-16,0 0-7 0,0 0-7 0,0 0-3 0,0 0-8 15,0 0-3-15,0 0-1 0,0 0-3 0,9 18-4 16,-3-12-1-16,-3 1-7 0,3 1 3 0,2 2-1 16,-3 1 3-16,7 3-4 0,-1 1 0 0,1 0-6 15,1-1-3-15,-1 3 1 0,1 5-10 0,0 0 0 16,-4-5-6-16,-3 2 1 0,-1 0-4 0,7 5-13 16,-7-6 19-16,-3 2-16 0,1-1-9 0,-2 1-1 15,-2 4-5-15,-3-7-1 0,3 2-8 0,-2 1-6 16,1-1-5-16,-5 0-5 0,2-2-2 0,3-2-2 15,-1-2 3-15,-1 0-17 0,2-2-20 0,-1 0-26 16,1-1-24-16,-1 0-33 0,-1 0-41 0,3-4-45 16,1-6-67-16,0 11-56 0,0-11-256 0,1 7-593 15,-1-7 263-15</inkml:trace>
  <inkml:trace contextRef="#ctx0" brushRef="#br0" timeOffset="31706.75">7233-115 82 0,'0'0'184'0,"0"0"-8"16,0 0-14-16,0 0-13 0,-13 3-1 0,13-3-11 16,0 0-6-16,0 0-3 0,0 0-10 0,0 0-5 15,0 0-6-15,0 0-8 0,0 0-7 0,0 0 1 16,-3-7 0-16,3 7-1 0,0 0-5 0,0 0 1 16,0 0-11-16,-3-5 4 0,3 5-8 0,0 0-3 15,0 0-1-15,0 0-4 0,0 0-6 0,0 0-2 16,0 0-7-16,0 0-4 0,0 0-5 0,0 0-1 15,0 0-6-15,0 0 2 0,17-5-6 0,-17 5 0 0,10 0-1 16,-4-1 0-16,-6 1-4 0,19 1-2 0,-8-1-3 16,1 0-4-16,1 0 3 0,1 0 0 0,-1 2-3 15,2-2 3-15,-2 3-6 0,1-3 3 0,0 0-5 16,1 0 2-16,-2 0-1 0,5 0-6 0,0 0 4 16,-5 1-5-16,1 0 6 0,-4-1-3 0,4 0-5 15,-4 1-1-15,0-1 1 0,-1-1 2 0,2 2 0 16,-4-1-3-16,-7 0 3 0,17 0-4 0,-11 0 1 15,-6 0-1-15,13 0-7 0,-8 1 0 0,-5-1-11 16,0 0-11-16,10-1-6 0,-10 1-13 0,0 0-7 16,10 0-9-16,-10 0-13 0,0 0-13 0,0 0-10 0,0 0-15 15,5 5-10-15,-5-5-12 0,0 0-11 0,0 0-13 16,0 0-35-16,0 0-154 0,0 0-378 0,0 0 168 16</inkml:trace>
  <inkml:trace contextRef="#ctx0" brushRef="#br0" timeOffset="32089.84">7464-262 70 0,'0'0'203'16,"0"0"-6"-16,0 0-12 0,0 0-17 0,0 0 0 16,-4-5-14-16,4 5-8 0,0 0-8 0,0 0-13 15,0 0-10-15,0 0-8 0,0 0-8 0,0 0-3 0,0 0 5 16,0 0-1-16,0 0-3 0,0 0 4 0,0 0-2 16,2 30-2-16,-2-21-8 0,0 2 1 0,1 2-2 15,-2-2-8-15,1 1-3 0,0 2-1 0,-2 3-11 16,4-5-4-16,-2 6-6 0,0-6-8 0,-2 1-5 15,4 3-3-15,-2-3-4 0,-2-2 1 16,2 1-5-16,0-1-4 0,0-1-4 0,-1 0-5 0,0-1 0 16,1 0 1-16,0-9-4 0,1 13-13 0,-2-6-13 15,1-7-18-15,-3 12-25 0,2-6-19 0,1-6-27 16,0 9-27-16,0-9-29 0,-3 8-30 0,3-8-27 16,0 0-229-16,0 0-478 0,0 0 211 0</inkml:trace>
  <inkml:trace contextRef="#ctx0" brushRef="#br0" timeOffset="32742.84">7995-413 123 0,'0'0'167'0,"0"0"-7"16,-5-5-2-16,5 5-6 0,0 0-6 0,-13-3-1 16,13 3-7-16,-10-1-4 0,10 1-7 0,-11-1 2 15,11 1-5-15,-14 1-6 0,6-1-1 0,8 0-8 16,-17 1-4-16,10 2-5 0,-2-1-11 0,0 2-2 15,-2 2-4-15,1 1-3 0,0 1 5 0,0-1-11 16,2 3 2-16,-1-1-8 0,2 3-5 0,-1-4-1 16,-2 5-8-16,1 1 0 0,1-1-5 0,3-2 2 15,3 1-1-15,-1 3-1 0,2-1-8 0,-2 1 6 0,2 3-5 16,0-5 2-16,1 2 0 0,1-3-8 0,1 0 6 16,1 3 1-16,2-3-8 0,0-2 1 15,3 0 0-15,-2-1-6 0,2 2-7 0,-2-5 9 0,3 2-1 16,1 0-6-16,0-3-4 0,1 1 3 0,-1-2-4 15,0-1 1-15,0 1-3 0,2-3 5 0,-2 0-6 16,0-1 9-16,2-1-13 0,-2-1-1 0,-2 2-3 16,-8 0 3-16,14-6-5 0,-8 6 5 0,1-4-20 15,-7 4 0-15,10-5-5 0,-5 3-12 0,-5 2-10 16,8-3-13-16,-8 3-9 0,0 0-6 0,7-4-16 16,-7 4-15-16,0 0-18 0,5-4-26 0,-5 4-19 15,0 0-28-15,0 0-19 0,0 0-23 0,0 0-223 16,0 0-486-16,0 0 215 0</inkml:trace>
  <inkml:trace contextRef="#ctx0" brushRef="#br0" timeOffset="33355.63">8198-267 73 0,'0'0'222'0,"0"0"-17"16,0 0-7-16,1-9-15 0,-1 9-14 0,0 0-12 15,0 0-13-15,0 0-14 0,0 0-17 0,0 0-4 16,0 0 2-16,0 0-5 0,0 0 0 0,0 0-8 0,0 0-3 16,0 0 3-16,0 0-10 0,-3 28-2 15,0-21-9-15,2 1 3 0,-2 1-6 0,1 1-8 16,-1 0-5-16,0 0-2 0,1-1-3 0,-2 3 1 0,3-4-6 16,0 1-1-16,-2 2 1 0,3-4-3 0,-2 1-5 15,0-1-3-15,2-7 3 0,-1 14-5 0,0-7-7 16,1-7-1-16,0 9-2 0,1-2-1 0,-1-7-1 15,0 9-1-15,0-9 1 0,3 8-1 0,-3-8 1 16,3 8 6-16,1-5-5 0,-4-3-5 0,6 2-2 16,-6-2 3-16,9 1-8 0,-9-1 3 0,13 1-5 15,-4-1-6-15,-9 0-17 0,13-3-8 0,-4 2-16 16,-3-2-11-16,1 0-24 0,3 1-16 0,-4-2-22 16,-1 0-23-16,2 0-26 0,-2-1-32 0,4-3-21 0,-4 1-56 15,-1 0-150-15,0-3-451 0,1 2 200 16</inkml:trace>
  <inkml:trace contextRef="#ctx0" brushRef="#br0" timeOffset="33638.11">8354-224 5 0,'0'0'225'0,"4"-5"-16"16,-4 5-15-16,0 0-14 0,0 0-11 0,0 0 0 15,0 0-5-15,0 0 1 0,0 0-5 0,0 0 1 16,-2 22-3-16,2-11-14 0,-1-2-7 0,0 0 0 15,0 2-1-15,-1 2-6 0,0 2-10 0,-1 2-1 16,1-2-8-16,-1-2-3 0,1 0-11 0,-2 3-1 16,2-5-16-16,1 3-5 0,-1 1-5 0,-1-2 7 15,3-1-15-15,-1-2-13 0,1 1 1 0,-2 2-6 16,1-3-8-16,0-2 2 0,1 1-1 0,0-9-7 16,-1 13-16-16,1-7-17 0,0-6-19 0,-2 9-16 15,2-9-21-15,0 0-16 0,0 10-17 0,0-10-23 16,0 0-19-16,-1 7-24 0,1-7-21 0,0 0-36 15,0 0-50-15,0 0-169 0,0 0-470 0,0 0 208 0</inkml:trace>
  <inkml:trace contextRef="#ctx0" brushRef="#br0" timeOffset="34638.42">8633-288 98 0,'0'0'175'0,"0"0"-1"0,0 0-13 16,0 0-6-16,0 0-10 0,0 0-3 0,0 0-5 15,0 0-4-15,0 0-7 0,0 0-7 0,0 0-6 16,0 0-7-16,0 0-10 0,0 0-4 0,0 0-5 16,0 0 2-16,0 0-2 0,0 0 3 0,0 0-5 15,0 0-4-15,0 0-5 0,0 0-1 0,-5 13-6 16,5-13-3-16,0 0-10 0,0 8-3 0,0-8-5 16,2 6-5-16,-2-6-10 0,0 0 4 0,0 0-7 15,-2 10 1-15,2-10-1 0,0 0-5 0,0 0-1 16,0 0 5-16,0 0-2 0,0 0 8 0,0 0 1 15,-1 7 0-15,1-7 0 0,0 0 4 0,0 0 2 16,0 0-7-16,0 0 1 0,0 0-2 0,0 0-3 16,0 0-1-16,0 0 5 0,0 0-7 0,0 0 3 15,0 0-3-15,0 0-8 0,0 0-3 0,0 0 6 0,0 0-10 16,0 0-2-16,1-26 1 0,-1 26-1 0,0 0-10 16,0 0-4-16,0 0-13 0,0 0-15 0,0 0-16 15,0 0-21-15,-7-4-16 0,7 4-24 0,0 0-18 16,0 0-20-16,-17 11-27 0,13-7-22 0,4-4-28 15,-5 6-218-15,5-6-478 0,-5 4 212 0</inkml:trace>
  <inkml:trace contextRef="#ctx0" brushRef="#br0" timeOffset="35410.16">8752-270 142 0,'-4'-10'231'0,"4"10"-24"16,0 0-11-16,0 0-11 0,0 0-10 0,0 0-11 15,0 0-3-15,0 0-5 0,0 0-6 0,0 0-7 16,13 3-3-16,-13-3-10 0,0 0-7 0,8 10-7 15,-4-4-3-15,-2 0-2 0,3 1-11 0,-1 3-5 16,-1 0-7-16,2-1-4 0,-3 3-8 0,2-1-4 16,0-2-4-16,0 3-6 0,-2-1-5 0,1-1-4 15,-2 0-4-15,0-3-4 0,1 1-7 0,-2 0-1 16,0-8-4-16,2 11-4 0,-1-6-2 0,-1-5-4 16,2 10 0-16,-2-10 0 0,2 9-5 0,-2-9-1 15,3 5-6-15,-3-5 7 0,0 0 2 0,0 0-6 16,3 8 0-16,-3-8 3 0,0 0-5 0,0 0 5 15,0 0-7-15,0 0 1 0,0 0-4 0,0 0-4 0,10-21-2 16,-8 16-11-16,-1-5-1 0,-1 0-1 16,3 0-8-16,-2-2-7 0,1 0 4 0,-1 1-7 15,1 0 2-15,1-7 2 0,-2 4 6 0,2 2-5 0,0-1 0 16,0 1 1-16,0 1-4 0,-1 0 7 0,0 1 5 16,3-1-5-16,-3 1 2 0,1 0 4 0,2 1 3 15,-1 1-2-15,1 1 3 0,-1 0-3 0,-1 2 5 16,1-1-1-16,2 2 3 0,-6 4 0 0,7-9 3 15,-2 6 2-15,-5 3 1 0,9-5-3 0,-4 1 3 16,-5 4-5-16,10-5 3 0,-5 2 2 0,-5 3 2 16,8-2-4-16,-8 2 6 0,10 0-1 0,-10 0 1 15,0 0 6-15,14 2-4 0,-8 1 3 0,-6-3-1 16,10 2-3-16,-8 3 9 0,-2-5 2 0,9 7 2 16,-5 0 5-16,0 1 3 0,1 1-1 0,-4-1-2 15,0 1 5-15,2 1 3 0,-2 0 4 0,1 2-4 16,-1-3 3-16,0 4 9 0,-1-1 0 0,0 1-10 0,-1 5 15 15,0-6 11-15,1 0-3 0,-2-1 4 0,1 3-9 16,0-3 1-16,-2 2 3 0,2-3 1 0,-3 3-1 16,3-3-9-16,0 1 14 0,1-1-17 0,-2-3-5 15,0 4-3-15,2-4-8 0,-1 2-1 0,1-9 3 16,-3 11-11-16,3-5 6 0,0-6-5 0,0 10-2 16,0-10-1-16,0 10-2 0,0-10 5 0,0 0-16 15,1 7-8-15,-1-7-11 0,4 3-18 0,-4-3-9 16,0 0-21-16,7 4-15 0,-7-4-18 0,7 1-21 15,-7-1-18-15,0 0-29 0,9 3-24 0,-9-3-23 16,0 0-29-16,10 0-40 0,-10 0-229 0,0 0-553 16,12-3 245-16</inkml:trace>
  <inkml:trace contextRef="#ctx0" brushRef="#br0" timeOffset="35710.61">9179-101 111 0,'0'0'258'0,"0"0"-15"16,0 0-18-16,0 0-17 0,0 0-20 15,0 0-13-15,0 0-15 0,0 0-3 0,0 0-7 0,0 0-5 16,0 0-10-16,0 0-4 0,0 0-2 0,0 0-5 16,0 0-3-16,0 0-8 0,0 0 7 0,0 0-18 15,0 0 3-15,0 0-4 0,0 0-1 0,0 0-4 16,0 0-5-16,0 0-3 0,0 0 0 0,8-2-15 15,-8 2-1-15,0 0-9 0,5-7-4 0,-5 7-6 16,0 0-8-16,4-6-6 0,-4 6-13 0,0 0-12 16,0 0-11-16,3-7-21 0,-3 7-20 0,0 0-24 15,0 0-22-15,0 0-25 0,0 0-25 0,-15-1-31 16,15 1-21-16,0 0-24 0,0 0-29 0,-15 5-239 0,15-5-517 16,-7 3 228-16</inkml:trace>
  <inkml:trace contextRef="#ctx0" brushRef="#br0" timeOffset="36365.61">9351-305 143 0,'0'0'200'15,"0"0"-6"-15,0 0-11 0,0 0-10 0,0 0-11 16,0 0-5-16,0 0-6 0,7 15-2 0,-7-9-8 16,0-6-10-16,0 17-8 0,0-8-3 0,3 1-7 15,-4 0-4-15,1 1-9 0,1-3-4 0,-1 4-5 16,1-1-9-16,1-2-7 0,-1 0-3 0,0 1-5 0,0-1-5 16,1-1-6-16,-1-1-5 0,2-1-9 15,-3-6 3-15,1 11-6 0,0-6-3 0,-1-5-5 16,4 10 1-16,-4-10-9 0,0 0 2 0,4 9-4 0,-4-9 1 15,0 0 3-15,2 3-4 0,-2-3-4 0,0 0 1 16,0 0-3-16,0 0-8 0,0 0 2 0,10-15 2 16,-8 10-7-16,2-4-7 0,-3 2-1 0,4-1-3 15,-1-6-5-15,0 0-2 0,-1-1 2 0,1-1-1 16,0 0 1-16,2-1-2 0,-2 0 0 0,3 3 4 16,-3-6-1-16,2 7 3 0,0-5 2 15,3 3-1-15,-2-2-2 0,-1 7 3 0,2 0 1 0,-3 1 1 16,1-1 1-16,-1 0 3 0,0 4 0 0,3-2 0 15,-4 3-2-15,1 0 5 0,1-2 0 0,0 2 4 16,0 2 0-16,-6 3-2 0,9-5 2 0,-9 5 3 16,10-2-3-16,-10 2 2 0,11 0 0 0,-11 0 3 15,9 5 0-15,-3 0 7 0,-3 1-1 0,4 1 9 16,-4 2 1-16,1 1 7 0,0 2-1 0,1 0 5 0,-1 2 8 16,4 1 9-16,-7 2-1 0,3 0-1 0,-2 0 0 15,1 0 4-15,0 2 1 0,-1-2-5 16,2 2-1-16,1-3 3 0,-3 2-12 0,0 0-3 0,0-2-2 15,0 2-10-15,2-1 1 0,-2-3 1 0,1-2-8 16,-2 1-2-16,2-1-2 0,-2 3-10 0,0-6-1 16,4 3-40-16,-4-2-20 0,3 2-28 0,-1-4-25 15,-1 1-32-15,0-2-33 0,-1 1-41 0,1 0-38 16,0-2-85-16,-2-6-172 0,4 9-546 0,-4-9 242 16</inkml:trace>
  <inkml:trace contextRef="#ctx0" brushRef="#br0" timeOffset="37383.16">9994-195 30 0,'0'0'241'15,"0"0"-19"-15,0 0-12 0,0 0-5 0,0 0-13 16,0 0-6-16,0 0-6 0,20 8-7 0,-20-8-3 16,13 0-5-16,-5 2-6 0,2 0-2 0,3-1-6 15,-2-1-6-15,1 1-3 0,3-2-3 0,-2 0-11 16,6 1-11-16,-5 0 1 0,0-2-17 0,3 0-10 15,-3 0-9-15,0 1-11 0,-1-1-3 16,2-1-9-16,-5-1-3 0,3 3-5 0,0-2-4 0,-1 2-7 16,-1-2 0-16,0 3-2 0,1-3-12 0,-2 3-1 15,-4-1-5-15,6 1 3 0,-5-1-14 0,-7 1-3 16,16-3-9-16,-10 2-12 0,-6 1-15 0,12-3-3 0,-12 3-12 16,10 0-14-16,-10 0-12 0,6-1-17 0,-6 1-15 15,0 0-21-15,8-4-15 0,-8 4-16 16,0 0-17-16,0 0-19 0,0 0-18 0,1-8-39 0,-1 8-152 15,0 0-433-15,-8-12 192 0</inkml:trace>
  <inkml:trace contextRef="#ctx0" brushRef="#br0" timeOffset="37851.19">10292-409 204 0,'-2'-9'192'15,"2"9"-8"-15,0 0-9 0,0 0-12 0,0 0-12 16,0 0-10-16,-6-4-8 0,6 4 2 0,0 0 2 0,0 0-10 16,0 0 1-16,0 0 1 0,-8 14 1 15,8-14-10-15,-4 13 8 0,4-2 5 0,-1 1-3 16,0-1-13-16,1 7 3 0,0-3-4 0,0 3-7 0,2 0-5 16,-2-1-1-16,0 0-9 0,0 0-6 0,4 0-11 15,-3 0-2-15,2 0-10 0,0 0-12 0,-1-5 1 16,1 0-4-16,-2 0-7 0,0 1-1 0,1-4-5 15,0 3-13-15,1-4 2 0,-2 0-11 0,0-2-17 16,-1-6-15-16,2 11-18 0,-2-11-20 0,3 9-24 16,-3-9-18-16,1 6-22 0,-1-6-13 0,2 6-28 15,-2-6-39-15,0 0-41 0,0 0-247 0,0 0-526 16,0 0 233-16</inkml:trace>
  <inkml:trace contextRef="#ctx0" brushRef="#br0" timeOffset="38240.87">10786-585 209 0,'0'0'230'0,"-4"-8"-9"0,4 8-12 0,-7-5-16 0,7 5-8 15,-6-4-8-15,6 4-13 0,-13-3-10 16,13 3-4-16,-13 0-10 0,13 0-6 0,-15 0-8 15,7 2-11-15,-2 0-11 0,0 3-2 0,1 0-4 0,-2 2-5 16,-1 4-2-16,-2 3 4 0,4-1-11 0,-2 3-5 16,1-4 0-16,2 5-3 0,-2 1-4 0,3 0 2 15,0 2-6-15,-3 3 5 0,4-4-3 0,0 5-4 16,1 2 13-16,3-6-21 0,-2 4-5 0,2-6-2 16,2 0-10-16,-1 0 0 0,4 0-5 0,-2 0 1 15,2-3 0-15,3 2 0 0,0-3-1 0,1 1-8 16,-1-6 5-16,1 1-4 0,3-2-2 0,0-1 0 15,1-3-3-15,3 1-4 0,0-2-3 0,5 0 0 16,-6-3-2-16,4 1-1 0,-2-1-6 0,2-2 2 16,-2 0-5-16,-1-1-3 0,0 1 1 0,-3-1-4 15,-1 0-12-15,-2 2-3 0,0-2-16 0,-1 0-13 16,0-1-7-16,-6 4-17 0,6-4-12 0,-6 4-16 16,0 0-20-16,7-6-26 0,-7 6-21 0,0 0-23 0,0 0-15 15,0 0-25-15,2-7-29 0,-2 7-213 16,0 0-509-16,0 0 225 0</inkml:trace>
  <inkml:trace contextRef="#ctx0" brushRef="#br0" timeOffset="38991.56">11009-308 150 0,'-6'3'218'0,"-1"0"-8"0,1 2-17 0,0-2-9 16,-2 0-16-16,0 1-11 0,0 3-15 0,0-1-8 15,-2 1-3-15,4-3-8 0,1 1-10 0,-3 0-12 16,5 0-10-16,-1-1-11 0,0 2-5 0,0-2-8 0,4-4-5 16,-4 9-5-16,4-9-1 0,-3 8 0 15,3-8 0-15,0 8-3 0,0-8-1 0,0 0 0 16,6 13-3-16,-4-11-1 0,2 2 1 0,-4-4-3 0,9 7 2 15,0-5 5-15,-3 1-1 0,3 0 1 0,3-1 0 16,-3-1 2-16,-2 1-2 0,3 1 5 0,-2 0-1 16,0-2-7-16,2 1 4 0,-1 0-7 0,-1-1 1 15,0-1-11-15,2 2-1 0,-4 0-2 0,2-1-6 16,-8-1-2-16,12 4 0 0,-4-3-8 0,-3 3 0 16,-5-4-3-16,12 5-1 0,-7-2 2 0,0 2-5 15,0-3-1-15,-1 3-5 0,1-1-3 0,-1 1 9 16,0 2 1-16,-1 0-7 0,1-1 4 0,-2-1-1 15,-2-5 5-15,0 16-4 0,-2-8 10 0,2-8-3 16,-4 16 3-16,2-10 6 0,-5 3 1 0,1-2-2 16,-3 1-6-16,1 0-5 0,0 0 12 0,-1-2-13 0,0 0 3 15,-3 0-4-15,3-1-1 0,0 2-20 0,-1-3-13 16,0 1-16-16,1-1-14 0,-1 1-15 16,3-3-16-16,-3 0-20 0,0 2-31 0,1-1-32 0,-1-2-31 15,10-1-34-15,-16-3-70 0,6 1-171 0,1-1-512 16,3 1 227-16</inkml:trace>
  <inkml:trace contextRef="#ctx0" brushRef="#br0" timeOffset="38537.28">11018-284 78 0,'0'0'240'0,"4"-6"-15"0,-4 6-14 0,0 0-11 16,7-4-18-16,-7 4-9 0,7-1-4 0,-7 1-6 15,0 0-8-15,14-2-8 0,-14 2-12 0,10-2-6 16,-10 2-8-16,13 0-10 0,-6-1-14 0,-7 1-3 0,14 1-7 16,-14-1-9-16,12 0-8 0,-4 2-4 0,-8-2-11 15,10 2-3-15,-10-2-8 0,11 0-8 16,-11 0-7-16,9 1-10 0,-9-1-18 0,9 0-10 0,-9 0-23 15,0 0-21-15,8 2-22 0,-8-2-31 0,0 0-25 16,0 0-22-16,0 0-33 0,5-10-218 0,-5 10-438 16,0 0 195-16</inkml:trace>
  <inkml:trace contextRef="#ctx0" brushRef="#br0" timeOffset="40371.84">11648-129 185 0,'0'0'205'0,"0"0"-11"15,0 0-4-15,0 0-6 0,0 0-8 0,0 0-4 16,0 0-8-16,0 0-3 0,0 0-3 0,0 0-4 16,0 0-5-16,0 0-4 0,0 0-3 0,0 0 1 15,0 0-10-15,0 0-4 0,0 0-9 0,-7-3-5 16,7 3-6-16,0 0-8 0,0 0 0 0,0 0-11 15,0 0-2-15,0 0-7 0,0 0-6 0,0 0-11 16,0 0-2-16,0 0-7 0,0 0-6 0,0 0-5 16,0 0 1-16,10-17-13 0,-10 17 0 0,5-7-3 15,-5 7-2-15,7-8-11 0,-3 2 6 0,0 1-6 16,0 0-1-16,1 0-2 0,-1 0 1 0,4 0-2 16,-1-3-3-16,-3 2 1 0,1-1 11 0,3 2-14 15,0-3 0-15,-2 0-1 0,-2 4 0 0,1-1-1 0,-1 2-4 16,2-3 10-16,-6 6-8 0,8-7-4 0,-4 3 0 15,-4 4 5-15,6-4 1 0,-6 4-4 16,4-5-3-16,-4 5 1 0,0 0 1 0,6-5-2 0,-6 5 3 16,0 0-3-16,0 0 2 0,9-2-4 0,-9 2-2 15,0 0 2-15,0 0 0 0,11 6 3 0,-11-6-2 16,7 6-4-16,-4-2 5 0,0 1-3 0,1 1 7 16,-1 1-4-16,1 0 2 0,1 2-7 0,-2-2 6 15,1-1 2-15,0 3 2 0,0-2-2 0,0 2-2 16,1-2 1-16,-1 5 6 0,2-7-4 0,-3 4-3 15,1-1 2-15,1-4 1 0,-1 4-2 0,-2-4 5 16,4 2-2-16,-6-6-1 0,6 7 4 0,-4-4-1 16,-2-3-1-16,8 5 3 0,-8-5-2 0,6 1 3 15,0 2-8-15,-6-3 2 0,0 0 3 0,11 0 4 0,-11 0 0 16,0 0-6-16,13-7 1 0,-8 5-1 16,-5 2-3-16,9-9 4 0,-4 3 3 0,-1 1-12 0,2-3 11 15,-2 3-3-15,0-2-3 0,1-2-1 0,1 1 2 16,-2-1 6-16,3 1-1 0,-4 0-3 0,1 0-7 15,-2-1 7-15,1 2-2 0,0 0 4 0,-3 7-3 16,2-11 4-16,1 5-8 0,-3 6 11 0,1-10-13 16,-1 10 4-16,1-6-6 0,-1 6 0 0,0 0-4 15,3-8-5-15,-3 8-9 0,0 0-12 0,0 0-10 16,0 0-11-16,0 0-11 0,0 0-7 0,0 0-10 16,0 0-15-16,0 0-16 0,0 0-20 0,0 0-11 15,0 0-20-15,-21 14-19 0,19-8-26 0,2-6-39 0,-9 7-192 16,6-3-479-16,1 2 213 0</inkml:trace>
  <inkml:trace contextRef="#ctx0" brushRef="#br0" timeOffset="41214.9">11685 94 73 0,'0'0'209'0,"0"0"-14"0,-5 5-13 15,5-5-6-15,0 0-11 0,0 0-6 16,0 0-3-16,0 0-4 0,0 0 1 0,0 0 0 0,0 0-3 15,0 0 0-15,0 0-3 0,0 0-5 0,0 0-4 16,0 0-14-16,0 0-13 0,0 0-10 0,0 0-4 16,0 0-8-16,0 0-17 0,0 0-2 0,15-17-3 15,-15 17-5-15,6-5-10 0,-2 0-6 0,-4 5-2 16,7-7-4-16,-2 3-10 0,2-1 0 0,-1 2-1 16,-6 3 0-16,10-5 3 0,-3 3 1 0,-2 0-6 15,-5 2-2-15,11-7-4 0,-6 5-2 0,3-2 7 16,-2 3-10-16,-6 1-4 0,11-2-2 0,-11 2 2 15,11-2 2-15,-11 2-4 0,10-1-1 0,-10 1-1 16,9-1-1-16,-9 1 1 0,12 1-5 0,-12-1 0 16,6 2 0-16,-6-2 5 0,9 4-2 0,-6 1 2 15,-3-5 0-15,7 10 0 0,-3-5 7 0,0-1-9 0,-2 1-2 16,2 3 2-16,-1-3-1 0,0 2-2 0,1 0 4 16,-1 0 2-16,1 1 0 0,2 0-2 15,-1 0 5-15,-1-2 2 0,0 1 5 0,1 0 6 0,-1-2-7 16,0 0 3-16,1 1 0 0,-1 0-5 0,2-4 6 15,-2 3-12-15,-4-5 2 0,9 5 3 0,-4-4 1 16,-5-1 11-16,7 3-13 0,-7-3-5 0,10 0 2 16,-10 0 1-16,0 0 3 0,11-6-9 0,-7 3 1 15,1-2 1-15,-5 5 1 0,9-8-1 0,-5 2 0 16,0 1-3-16,-2 0-7 0,2-2 4 0,-4 7 2 16,9-13-2-16,-5 8 5 0,-2-2-2 0,-2 7-2 15,8-10-12-15,-5 4 13 0,-3 6-3 0,2-8-2 16,-2 8 0-16,5-5-3 0,-5 5-2 0,0 0 0 15,5-7-9-15,-5 7-1 0,0 0-9 0,3-5-14 16,-3 5 0-16,0 0-4 0,0 0 5 0,0 0-6 16,0 0 0-16,0 0-8 0,0 0-14 0,0 0-12 15,0 0-14-15,0 0-11 0,-22 15-17 0,18-13-21 16,4-2-14-16,-7 6-23 0,7-6-19 0,-7 6-39 16,1-1-204-16,6-5-477 0,-10 3 212 0</inkml:trace>
  <inkml:trace contextRef="#ctx0" brushRef="#br0" timeOffset="43180.88">12749-349 113 0,'0'0'172'0,"0"0"-4"0,5-4-11 16,-5 4-15-16,0 0-3 0,0 0-8 0,0 0-3 15,0 0-3-15,0 0-9 0,1-9-6 0,-1 9-5 16,0 0-2-16,0 0-5 0,0 0-2 0,0 0-3 16,0-9-1-16,0 9-12 0,0 0-4 0,0 0-3 15,0 0-4-15,0 0-6 0,0-11-4 0,0 11-6 16,0 0-1-16,0 0-7 0,0 0-3 0,0 0-3 0,-4-10-5 15,4 10-4-15,0 0 1 0,-5-7-2 16,5 7-6-16,-5-2-3 0,5 2 1 0,-6-4-3 16,6 4 4-16,0 0 1 0,-10-8-3 0,10 8-2 0,-6-3 2 15,6 3-5-15,0 0 7 0,-9-2-6 0,9 2 1 16,-6-3-2-16,6 3 0 0,0 0-3 0,-13-1 3 16,13 1-3-16,0 0-1 0,-11-1-2 0,11 1-1 15,-12 0 1-15,12 0-1 0,-10 2 1 0,4-1 4 16,6-1-4-16,-10 4-3 0,10-4 10 0,-11 3-5 15,5 1-5-15,-3-3 5 0,4 3-2 0,-2-1 0 16,2 2 2-16,5-5 0 0,-11 5 3 0,6-1 1 16,0-1-2-16,5-3 2 0,-9 2-1 0,2 2-6 15,7-4 8-15,-9 8-3 0,4-5 3 0,1 2-1 0,4-5 3 16,-10 9-1-16,5-5-2 0,1 2 1 16,4-6 3-16,-7 7-1 0,4-2-3 0,-2 0 1 15,0 0-7-15,2 2 7 0,3-7-2 0,-6 9 4 16,2-4-5-16,1 0 2 0,3-5 1 0,-5 11-1 15,4-5-1-15,1-6 1 0,-5 11 0 0,4-7-2 16,1-4-1-16,-4 10-8 0,4-10 9 0,-4 9-1 0,4-9 1 16,0 10-3-16,-2-5-2 0,2-5 1 0,-3 10-1 15,3-10-2-15,-3 10 0 0,3-10 1 0,-2 10 2 16,2-10-3-16,-1 9-1 0,1-9 5 0,-2 10-7 16,2-10 6-16,0 8 3 0,0-8 0 0,-1 11 0 15,1-11-2-15,1 8 4 0,-1-8-1 0,2 9-5 16,-2-9 7-16,1 8-2 0,-1-8 3 0,1 9 1 15,-1-9-6-15,3 8 4 0,-3-8 1 0,4 9-1 16,-3-4-1-16,-1-5 5 0,2 7-1 0,-2-7-3 16,7 7-1-16,-7-7-3 0,6 8-1 0,-3-3 8 0,-3-5-4 15,6 7-3-15,-2-4 0 0,0 1-4 16,-4-4 7-16,5 7-5 0,0-4-3 0,-5-3-9 0,5 7 9 16,-5-7 2-16,5 7-3 0,-1-3 0 15,-4-4-2-15,6 7-2 0,-3-4-2 0,-3-3 1 16,8 6 12-16,-8-6-6 0,6 6-2 0,-1-3-1 0,-5-3 4 15,7 7 2-15,-4-3 4 0,-3-4-1 0,9 2-1 16,-9-2-11-16,8 5 15 0,-4-3-3 0,-4-2 0 16,9 7 2-16,-6-6 0 0,-3-1 3 0,9 4-2 15,-9-4 2-15,8 3-5 0,-2-1 4 0,-6-2-11 16,11 1 3-16,-11-1-3 0,10 0 8 0,-10 0-9 16,11 1 8-16,-11-1-1 0,12-1-4 0,-12 1 3 15,13-2 5-15,-8 1-13 0,-5 1 7 0,9-1-3 16,-9 1-9-16,7-6 15 0,-7 6 8 0,9-3-4 15,-9 3-2-15,7-4 4 0,-7 4-1 0,6-2 4 16,-6 2 10-16,0 0-12 0,7-3-1 0,-7 3 0 16,0 0-2-16,0 0-1 0,4-5 3 0,-4 5-1 15,0 0-7-15,0 0 8 0,0 0-3 0,0 0 2 0,0 0-4 16,6-4-8-16,-6 4 7 0,0 0-1 0,0 0 1 16,0 0-1-16,0 0 9 0,0 0-12 0,0 0-3 15,3-4-4-15,-3 4-6 0,0 0-18 0,0 0-8 16,0 0-14-16,0 0-19 0,0 0-15 0,0 0-13 15,0 0-15-15,-1-12-16 0,1 12-15 16,0 0-25-16,0 0-23 0,0 0-15 0,0 0-14 0,-1-9-8 16,1 9-12-16,0 0-4 0,6-7-19 0,-6 7-191 15,4-6-485-15,-4 6 215 0</inkml:trace>
  <inkml:trace contextRef="#ctx0" brushRef="#br0" timeOffset="43583.41">12893-79 30 0,'0'0'255'15,"0"0"-14"-15,0 0-5 0,0 0-15 0,0 0-8 16,0 0-14-16,0 0-7 0,0 0-11 0,0 0-9 15,0 0-10-15,0 0-4 0,0 0-8 0,0 0-11 16,0 0-5-16,0 0-10 0,0 0-3 0,0 0-16 16,0 0-4-16,0 0-2 0,0 0-7 0,0 0 0 15,0 0-6-15,0 0 2 0,0 0-3 0,0 0-9 0,8-3-10 16,-8 3 5-16,0 0 0 0,0 0-1 0,0 0 4 16,0 0 3-16,0 0 9 0,0 0-4 0,0 0 0 15,0 0-5-15,0 0-1 0,0 0-11 0,0 0-4 16,6-4-9-16,-6 4-2 0,0 0-9 0,0 0-4 15,0 0-3-15,0 0-18 0,-1-12-19 0,1 12-13 16,0 0-27-16,1-7-15 0,-1 7-13 0,0 0-9 16,0 0-14-16,0 0-17 0,0 0-17 0,-4-11-19 15,4 11-16-15,0 0-26 0,0 0-16 0,0 0-19 16,0 0-20-16,0 0-24 0,0 0-215 0,-10-1-523 16,10 1 231-16</inkml:trace>
  <inkml:trace contextRef="#ctx0" brushRef="#br0" timeOffset="44526.94">13106-287 109 0,'0'0'243'0,"0"0"-12"0,0 0-9 0,0 0-14 16,5-4-14-16,-5 4-8 0,0 0-16 0,0 0-12 16,0 0-10-16,0 0-4 0,0 0-5 0,0 0-5 15,12 7-8-15,-12-7 4 0,4 10-11 0,-3-6-3 16,-1-4-7-16,1 12-10 0,2-5-9 0,-2-1 6 15,3 2-1-15,-3 0-4 0,0 0-2 0,0-1-12 16,2 4 9-16,0 0-10 0,-3-1-3 0,0-1 1 16,2 1-4-16,-1 0-5 0,2-1-2 0,-2-1-3 0,-1 1-1 15,2-1-10-15,0-1-1 0,-2 0-3 0,0-7-3 16,2 12-8-16,-1-5 0 0,-1-7-4 0,3 11-2 16,-3-11-2-16,3 9-4 0,-3-9 1 0,0 8 10 15,0-8-21-15,0 0 7 0,0 8-7 0,0-8 0 16,0 0 4-16,0 0 1 0,3 6-3 0,-3-6-2 15,0 0 4-15,0 0 0 0,0 0 3 0,0 0-6 16,0 0-3-16,0 0-4 0,0 0-13 0,0 0 16 16,0 0 0-16,0 0-6 0,0 0-7 0,0-30-5 15,1 25 3-15,-1 5 6 0,2-15-19 0,-3 6-10 16,2-3 1-16,2 5 19 0,0-1-24 0,-1-3 3 16,1 1 8-16,-1 0 9 0,3 0-9 0,-2 3 2 15,-1-2 0-15,1 0-6 0,-1 1 12 0,1-3 0 16,0 6-2-16,1-3 5 0,-1-2-7 0,1 4 5 15,1-3 1-15,-1 4-4 0,-1-4 10 0,0 3-5 16,1 2-1-16,1-3 10 0,-5 7-8 0,9-10 6 0,-5 5 3 16,0 0-10-16,0 1 9 0,0 0 9 0,0-2-14 15,-4 6 0-15,8-5 2 0,-8 5 11 0,7-6-14 16,-7 6 7-16,8-4-1 0,-6-1-2 0,-2 5-3 16,0 0 2-16,10-5 7 0,-10 5-7 0,7-2-4 15,-7 2 5-15,0 0 1 0,7-1-4 0,-7 1 4 16,0 0 0-16,0 0 2 0,0 0 0 0,14 3 1 15,-14-3 3-15,8 4 0 0,-8-4-2 0,6 6-6 16,-6-6 19-16,7 5-14 0,-4-1 8 0,1-1-2 16,-4-3 1-16,4 12 3 0,-2-7-7 0,0 2-4 0,1 0 16 15,-1 1 3-15,1 0 3 0,1-1-1 16,-3-1 9-16,1 4-13 0,0 0 9 0,-1-2-1 16,-1 1 16-16,1 1-8 0,0 0 0 0,-1-1 6 0,2-1 2 15,-2 4 5-15,0-2 0 0,1-1 3 0,-1 2-5 16,0-2-2-16,1 3 7 0,-1-3 0 0,0 3-5 15,2-4-3-15,-2 2-2 0,0 0-1 0,0-1-2 16,1 1 2-16,0-1-7 0,-1-1-6 0,0-1 2 16,0-7-4-16,1 13 3 0,-1-6-4 0,0-7-3 15,2 12 1-15,-2-5 7 0,0-7-12 0,2 10 1 16,1-6 3-16,-3-4-5 0,1 9-2 0,-1-9 1 16,4 7-7-16,-4-7 3 0,2 6-2 0,-2-6-7 0,0 0-14 15,2 5-13-15,-2-5-15 0,0 0-24 16,0 0-21-16,0 0-35 0,0 0-36 0,0 0-29 15,0 0-38-15,0 0-37 0,0 0-47 0,0 0-67 16,5-18-226-16,-4 11-652 0,-1 7 289 0</inkml:trace>
  <inkml:trace contextRef="#ctx0" brushRef="#br0" timeOffset="45982.01">13386-615 160 0,'0'0'187'16,"0"0"-5"-16,0 0-12 0,0 0-11 0,0 0-13 15,0 0-7-15,0 0-7 0,0 0-8 0,0 0-6 16,0 0-3-16,0 0-2 0,0 0-9 0,-9-7-8 15,9 7-3-15,0 0-5 0,0 0-2 0,0 0-6 16,0 0 0-16,0 0-7 0,0 0-2 0,0 0-4 0,-4-5-7 16,4 5-1-16,0 0-3 0,0 0-7 0,0 0 4 15,0 0-8-15,0 0 2 0,0 0-8 0,0 0-2 16,0 0-5-16,0 0-2 0,10-12-2 0,-10 12-5 16,4-5 0-16,-4 5 0 0,6-5-1 0,-6 5 1 15,7-5-5-15,-7 5 2 0,6-4-2 16,0 1 1-16,-6 3 0 0,8-5 2 0,-8 5-1 0,8-2-3 15,-8 2 3-15,10-4-3 0,-10 4 0 0,6-2-1 16,-6 2-2-16,7-4-1 0,-7 4 1 0,6-2-2 16,-6 2 0-16,9-3-3 0,-9 3 0 0,0 0 0 15,9-2-3-15,-9 2 7 0,5-3-4 0,-5 3-1 16,0 0-1-16,0 0 0 0,11 3-2 0,-11-3 3 0,0 0-6 16,0 0 5-16,0 0-5 0,11 0 1 0,-11 0 2 15,0 0-1-15,5 5-2 0,-5-5 2 16,4 4-6-16,-4-4 7 0,0 0-2 0,4 8 0 0,-4-8-1 15,2 5 6-15,-2-5-2 0,0 9 2 0,0-9-1 16,1 8 3-16,-1-8-3 0,-1 9 3 0,1-9-4 16,-4 8 3-16,4-8 3 0,-4 12 0 0,3-7 5 15,1-5-4-15,-2 9 2 0,2-9 0 0,-4 10-2 16,1-5-2-16,2 0 1 0,1-5 0 0,-5 7-1 16,5-7 3-16,-6 9-1 0,3-4-1 0,3-5-5 15,-5 10 3-15,1-5 2 0,0 0-2 0,4-5 2 16,-6 8-1-16,2-3-11 0,4-5 8 0,-8 8 0 15,4-4-1-15,1 0 4 0,-3 1-7 0,6-5 5 16,-8 5-2-16,1-1-10 0,3 1 13 0,4-5-5 16,-7 6 5-16,1-2-5 0,6-4 3 0,-10 6-5 15,7-3 4-15,-3 0-5 0,6-3 2 0,-8 6 1 0,2-2 0 16,6-4-3-16,-8 4 0 0,4-1-4 0,-2 1 2 16,6-4 4-16,-10 6-3 0,10-6 2 0,-5 5 2 15,0-3 0-15,5-2-1 0,-6 4-1 0,6-4 1 16,0 0-1-16,-8 6 0 0,8-6 1 0,0 0 0 15,-5 3-4-15,5-3 4 0,0 0-1 0,0 0-6 16,0 0 5-16,0 0 5 0,-5 4-3 0,5-4 6 16,0 0-1-16,0 0 3 0,0 0 0 0,0 0 5 15,0 0 7-15,0 0-4 0,0 0-10 0,0 0 6 16,0 0-1-16,27-5-5 0,-27 5 2 0,11-3-2 0,-5 2 2 16,-6 1-16-16,11-4 11 0,-11 4 2 15,9-4-3-15,-3 2 1 0,-6 2-4 0,12-4 3 16,-7 3 2-16,-5 1-2 0,12 0-5 0,-12 0-1 0,11-5-1 15,-11 5 1-15,12 0-2 0,-12 0-1 0,8 0 7 16,-8 0-5-16,0 0 0 0,13 0 4 0,-13 0-3 16,9 0 0-16,-9 0 0 0,7 0-1 0,-7 0 1 15,9 3 4-15,-9-3-8 0,10 2 5 0,-10-2 3 16,9 1-1-16,-3 1-1 0,-6-2 3 0,0 0 1 16,14 0-2-16,-14 0 7 0,7 0 3 0,-7 0 5 15,9 2-8-15,-9-2 6 0,8 2 2 0,-8-2-1 16,7 1 2-16,-7-1-5 0,0 0 11 0,12-1-12 15,-12 1-1-15,0 0-1 0,10 0 1 0,-10 0 3 16,8-2-11-16,-8 2 8 0,0 0-3 0,7-4-6 16,-7 4-1-16,0 0 5 0,0 0-2 0,0 0 0 15,0 0-2-15,7-3-10 0,-7 3-13 0,0 0-16 0,5-5-15 16,-5 5-19-16,0 0-18 0,0 0-25 0,0 0-31 16,0 0-39-16,0 0-48 0,0 0-26 0,0 0-40 15,0 0-240-15,0 0-581 0,0 0 258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8:38:29.247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0 242 8 0,'0'0'169'0,"0"0"-10"0,0 0-19 0,0 0-8 16,0 0-16-16,0 0 1 0,0 0-18 0,0 0-5 16,0 0-6-16,0 0-6 0,0 0-5 0,0 0-4 0,0 0 1 15,0 0-2-15,0 0 1 0,0 0-1 0,0 0 0 16,0 0 1-16,0 0-1 0,0 0-6 16,0 0 1-16,0 0-1 0,0 0-2 0,0 0-5 0,0 0-1 15,0 0-3-15,0 0-1 0,0 0-4 16,0 0-1-16,0 0-2 0,0 0-5 0,0 0 3 0,0 0 0 15,0 0-5-15,0 0 3 0,0 0-5 0,0 0-1 16,0 0-5-16,0 0 1 0,0 0-8 0,0 0 1 16,0 0-7-16,0 0 1 0,0 0-3 0,0 0-1 15,17-13-3-15,-17 13 3 0,8-6-5 0,-2 3-2 0,-6 3 2 16,8-7-3-16,-3 2-1 0,0 1 0 16,-1-1-1-16,-4 5 1 0,14-10-4 0,-8 5 4 15,-1 1-4-15,3-1 2 0,-2-3-2 0,1-1 0 0,-2 1 0 16,1 3 0-16,2-4 1 0,-3 5 2 15,0-2-2-15,0-1 4 0,-1 3 6 0,-4 4-5 0,7-11-2 16,-3 7 3-16,-1-1-2 0,-3 5 1 0,5-5-1 16,-5 5 2-16,4-9 1 0,-2 4 0 0,-2 5-2 15,4-6 1-15,-4 6 0 0,3-8-1 0,-3 8 2 16,0 0-5-16,4-9 0 0,-4 9 5 0,3-6-5 16,-3 6 2-16,4-6-2 0,-4 6 0 0,4-5-1 15,-4 5-2-15,0 0-2 0,3-8 6 0,-3 8-3 16,2-7 2-16,-2 7 1 0,0 0-1 0,4-9-1 15,-4 9 1-15,0 0 4 0,4-5 0 0,-4 5 1 16,0 0 1-16,0 0-1 0,0 0 3 0,0 0-7 0,0 0 2 16,0 0-1-16,0 0-2 0,1-7-1 0,-1 7-2 15,0 0 1-15,0 0-1 0,0 0-3 16,0 0-1-16,0 0 2 0,0 0 0 0,0 0-5 0,0 0 3 16,0 0-3-16,0 0 2 0,0 0 2 0,0 0-1 15,0 0-2-15,0 0 3 0,0 0-4 0,-1 24 5 16,1-24-4-16,0 0 2 0,0 12-3 0,0-12 2 15,-2 6 1-15,2-6 6 0,-1 9-7 0,1-9 7 16,0 10-2-16,0-10 2 0,0 9 1 0,0-9-3 16,-1 11-1-16,2-5 4 0,-1-6-1 0,-1 11 1 15,1-11 4-15,-2 9-4 0,2-9 1 0,0 14-2 16,-2-8 0-16,2-6 4 0,-1 14-2 0,1-7 0 16,0-7 3-16,0 11 1 0,0-3-3 0,-1-1 1 0,1-7-1 15,-3 13-6-15,3-6 6 0,0-7-1 0,-1 14-4 16,1-9 11-16,0-5-4 0,-3 13 0 15,2-7-2-15,1-6 2 0,-1 13-3 0,1-8-1 0,0-5 2 16,-3 15 4-16,2-10-4 0,1-5 1 0,-1 12 1 16,-1-7 0-16,2-5-2 0,-2 12 0 0,2-12 0 15,-2 12 1-15,1-6 0 0,1-6-2 0,-2 13 2 16,0-8-2-16,2-5-1 0,-2 12 1 0,2-5 1 16,0-7 0-16,-1 12-2 0,-1-4 4 0,2-8 0 15,-1 9 2-15,1-9-2 0,-1 11 7 0,-1-5-6 16,2-6 9-16,0 0-11 0,-1 15-1 0,0-10 6 15,1-5-6-15,0 9 0 0,0-9 1 0,0 10 8 0,0-10 3 16,-3 11-2-16,3-11-5 0,2 9 4 16,-2-9-3-16,-2 10-1 0,2-10-2 0,-1 7 7 15,1-7-1-15,0 9-2 0,0-9 1 0,0 9-1 0,0-9 7 16,1 8-5-16,-1-8-5 0,0 9 7 0,0-9-1 16,0 9 9-16,3-4-13 0,-3-5 11 0,0 8 1 15,0-8-1-15,0 8 6 0,0-8 3 0,0 9-10 16,0-9 2-16,0 9-2 0,0-9 2 0,1 9-3 15,-1-9 3-15,0 10-4 0,0-10 4 0,0 7-2 16,0-7 8-16,0 9 8 0,0-9-18 0,0 8 2 16,0-8 0-16,0 0-3 0,-1 10-11 0,1-10 11 15,0 0-3-15,-1 10 5 0,1-10-1 0,0 0 1 16,0 0-2-16,-2 9 0 0,2-9 1 0,0 0-3 16,0 0-4-16,0 0 3 0,0 0-6 0,-1 7 4 15,1-7-3-15,0 0 2 0,0 0-3 0,0 0 0 0,0 0-3 16,0 0 7-16,0 0 2 0,0 0-10 0,0 0 0 15,0 0-1-15,0 0-2 0,0 0-2 16,0 0 14-16,0 0-11 0,0 0-1 0,0 0 2 0,0 0-8 16,0 0 9-16,0 0-2 0,0 0 2 0,0 0-5 15,0 0 0-15,0 0 2 0,0 0-2 0,0 0 5 16,0 0-8-16,0 0-2 0,0 0 0 0,0 0-4 16,0 0-18-16,0 0 10 0,0 0-12 0,0 0 0 15,0 0-16-15,0 0-14 0,0 0 2 0,0 0-16 16,0 0-28-16,0 0-32 0,0 0-24 0,0 0-43 15,0 0-41-15,0 0-45 0,0 0-57 0,-19-12-252 16,19 12-640-16,-4-12 283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12:42.96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405 97 9 0,'0'0'145'0,"4"-4"-7"0,-4 4-16 16,0 0-1-16,4-10 0 0,-4 10-12 0,0-7-16 15,0 7-1-15,0 0 2 0,-2-12-9 0,2 12-9 16,0 0 8-16,-2-11-5 0,2 11-6 0,-6-9-8 16,6 9-6-16,-6-7-4 0,6 7-6 0,-6-7-2 15,4 4-6-15,-3-2-5 0,5 5-2 0,-11-7-6 16,4 5-4-16,0-1-2 0,7 3-2 0,-16-3-4 16,7 1 8-16,1-1-3 0,-2 2-6 0,1 0 4 15,-1 1 2-15,-2 0 0 0,1 1-6 0,0-1 8 16,-1 1-2-16,1 2-4 0,-1-2 0 0,1 1 2 15,0 0-2-15,4 1 0 0,-4 1-5 0,1-1 3 16,0 2-2-16,1 0 0 0,-1 1 1 0,-3 0-2 16,4 1-2-16,0 0 5 0,0 1-4 0,0 0-1 15,2 1 5-15,-2 1-6 0,1 0 0 0,0 4 0 16,1-3 2-16,1-1-6 0,-1 1 2 0,0 1 5 16,1-1-3-16,1-1 1 0,1 1-3 0,-1 3 5 0,0-2-3 15,1 2-5-15,1-1 5 0,1-1 1 0,-2 2-1 16,2 3 0-16,2-1-2 0,0 1 5 15,2 0-3-15,2-3 1 0,-2 0 1 0,3 1-1 16,-3-2-1-16,1-2-3 0,4 4 5 0,-3-3-4 16,5 2 1-16,0-2 2 0,-2-5-1 0,4 3 2 0,-1-3-4 15,0 3 2-15,7-4-3 0,-7-1 3 16,4-1 2-16,-2 1-5 0,4-1-1 0,-1 0 2 16,3-3 0-16,-5 2-1 0,-1 0 2 0,1-2-5 15,5 0 3-15,-7-1-1 0,3 2-3 0,-1-1-1 0,-1-2 0 16,1 1-1-16,-4 1 1 0,5-1 0 0,-5 0-1 15,1 0-3-15,-2 0 3 0,1 1 0 16,-1 0-2-16,-2 2 1 0,5-2 1 0,-5 2-1 16,2 0-1-16,-4 1-4 0,3 1 1 0,1 0 3 0,0-1 1 15,-4 1 1-15,3 0-2 0,-1-1 2 0,-3 0 3 16,4 0-3-16,-3 1 0 0,1-1-3 0,-5-4 3 16,10 7 0-16,-4-3 1 0,-2-1 1 0,-4-3 0 15,9 3 1-15,-9-3 1 0,12 3-2 0,-6-3 5 16,-6 0-3-16,15-2 1 0,-7 1-4 0,3-2 5 15,-5 1-4-15,9-2 2 0,-7-1-2 0,1 1 1 16,1-1-2-16,-4 1 3 0,3 0-1 16,0 0 0-16,-4-1-6 0,-1 0 4 0,1-1 0 0,-5 6 0 15,9-6 2-15,-5-1-4 0,-1 4 1 0,-3 3-1 16,4-9-1-16,-4 9-2 0,0-10 0 0,0 10-1 16,-2-10-2-16,2 10-1 0,-7-12 0 0,5 5 3 15,-3 2 0-15,-2-4 1 0,1 3-1 0,-3-1-2 16,2 2 1-16,-2 0 3 0,0 0-1 0,0-2 1 15,4 2-1-15,-3 1-3 0,-2-1 4 0,1 2 0 16,2-1-3-16,-4 1 0 0,4 1 4 0,7 2-4 16,-15-1 1-16,5 1-2 0,10 0-9 0,-17 1-1 15,7 0-4-15,2 2 3 0,-3-2-8 0,5 1-10 16,-4 0-2-16,1 3-6 0,1-1-13 0,2-1-9 16,-1 2-10-16,1 0-6 0,0 0-13 0,0-1-2 15,1-1-19-15,1 2-13 0,-2 0-12 0,6-5-119 0,-6 7-280 16,6-7 124-16</inkml:trace>
  <inkml:trace contextRef="#ctx0" brushRef="#br0" timeOffset="695.57">1018 263 34 0,'0'0'198'0,"0"0"-14"0,0 0-18 16,0 0-8-16,0 0-24 0,0 0-11 0,0 0-15 0,0 0-6 16,-27 0-5-16,27 0-11 0,-11 2 5 0,2-2-8 15,0 3-5-15,0-1-3 0,2 1-7 0,-7 2-3 16,6-2-4-16,1 1-10 0,7-4-8 0,-16 7 4 16,10-3-7-16,6-4-4 0,-12 6-3 15,12-6-5-15,-11 5-2 0,11-5-1 0,-7 7-4 0,7-7 0 16,-8 10-6-16,8-10 3 0,-1 9-2 0,1-9-9 15,-1 8 0-15,1-8 3 0,0 0 1 16,0 10-2-16,0-10 0 0,0 0 1 0,5 9 1 16,-2-6-1-16,3 2-1 0,-6-5-5 0,9 2 5 0,-4 1-3 15,2 0 0-15,0 1-3 0,-7-4 3 0,17 2-3 16,-8 1 3-16,-2-1-2 0,0 0 0 0,2 0 1 16,-2 1-2-16,1-3-2 0,-3 5 0 15,3-2-1-15,-2-1 2 0,0 2-4 0,1-1 2 0,0 0 3 16,-7-3-2-16,9 4-2 0,-4-3 5 0,-1 3-5 15,-4-4 1-15,9 3-2 0,-9-3-1 0,5 6 1 16,-5-6 1-16,4 4 1 0,-4-4-3 0,0 0 3 16,4 7-1-16,-4-7 0 0,0 0 3 0,1 9 4 15,-1-9 8-15,0 0 6 0,-7 9 6 0,7-9-1 16,-10 8 0-16,4-5 0 0,0 2 0 0,-3-1-2 16,-3 1 1-16,1-2-4 0,-3 0-1 0,1 1 1 15,1-1-3-15,-3 1-2 0,3-1-2 0,-5 4-3 16,3-4 3-16,-2 1-3 0,2-1-2 0,3 0 0 15,-3-2-1-15,4 3-3 0,-3-3-3 0,3 2-10 16,1-1-8-16,1 1-11 0,0-3-8 0,8 0-15 16,-11 2-23-16,11-2-10 0,-10 0-21 0,10 0-15 15,0 0-48-15,0 0-193 0,0 0-392 0,0 0 174 16</inkml:trace>
  <inkml:trace contextRef="#ctx0" brushRef="#br0" timeOffset="1699.29">1167 314 242 0,'0'0'267'0,"0"0"-19"16,0 0-21-16,0 0-17 0,0 0-16 0,0 0-17 15,0 0-16-15,0 0-16 0,0 0-16 0,0 0-14 16,0 0-10-16,0 0-8 0,0 0-8 0,0 0-3 15,25 4-4-15,-14-6-9 0,9 2-3 0,1-2-4 16,1 2-13-16,7 2-1 0,-8-2-7 0,8 2-17 16,-9-2-27-16,3 0-29 0,-4 0-35 15,0-2-46-15,0 0-58 0,-3 1-66 0,-5-4-161 0,2 1-426 16,-1 2 188-16</inkml:trace>
  <inkml:trace contextRef="#ctx0" brushRef="#br0" timeOffset="1264.87">1380-89 3 0,'0'0'186'15,"0"0"-18"-15,0 0-14 0,0 0-22 0,0 0-12 16,0 0-13-16,0 0-7 0,0 0-12 0,0 0-3 0,0 0-8 15,-12 19-5-15,10-9-1 0,0-3-4 16,-1 3-3-16,1 1 1 0,-2 2-2 0,3-1-5 16,-1 0 2-16,0 0-1 0,-1-1 9 0,1 3-6 0,0-2-2 15,0 0-2-15,2 3-1 0,-3 0-4 0,2-1 12 16,1-2 1-16,0 5-7 0,-1-3-2 0,-1 4 2 16,2-4-11-16,-2-1-1 0,2 3-4 15,0 1-4-15,0-5-3 0,0 6-1 0,-2 1-4 0,4-4-2 16,-4 1-2-16,2-4-1 0,2 0-5 0,-2-1 1 15,2 3-2-15,-2-2 0 0,2 0-5 0,-1 1 3 16,0-3-2-16,1 3-1 0,-1-2-5 0,1-2 4 16,0 1-3-16,-2 0-3 0,4-3 6 0,1 1-6 15,-4-1 1-15,1 0 0 0,0 0-1 0,-2-7 0 16,9 10 1-16,-5-5 0 0,-1 0 0 0,4-1 1 16,-3 1-4-16,3-2 0 0,-1 1-8 0,6-1-15 15,-4-3-19-15,-1 0-21 0,-7 0-33 0,17-2-37 16,-17 2-41-16,20-7-34 0,-9 4-202 0,-4-4-436 15,2 2 193-15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24:54.24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1909 779 134,'0'7'249,"2"2"15,-1 0 9,1 4 3,0 1 5,-1 0 1,-2 2-13,1 4-8,-2 1-16,2 2-43,-2 0-10,1 1-18,1-4-17,-2 5-11,2-3-27,0-1 3,0 0-18,-4-5-13,8-1-21,-4-2-31,0-4-46,0 0-36,0-3-34,0-2-41,0-4-56,0 0-62,0 0-53,2-19-212,-1 4-543,3-7 240</inkml:trace>
  <inkml:trace contextRef="#ctx0" brushRef="#br0" timeOffset="-470.56">927 1097 38,'14'-16'96,"0"-1"23,0 1 18,-7 3 16,0 0 15,0 0 19,0 1 16,-6 2 16,4 1 11,-2 2 12,-3-2 4,0 5-12,0-2-8,-1-1-7,1 7-27,-6-4-22,6 4-3,-10 3-9,2 5-8,2 0-10,-3 4-8,-1 1-10,4 4-13,-3-1-8,3 2-5,1 4-11,2-2-9,0-5-16,3 1 3,0 1 2,1-4-13,5 1-7,-2 2 2,3-9-3,1 6-1,3-7 3,1 0 9,-2-1 1,4-5 7,-4 0 12,3-5 9,-2-1 5,4-3 3,-3-3-1,-4-1 4,3-9-10,-4-1-9,5-8-4,-3 4-5,-2-4-9,-4-1-8,-1-1 1,-2 8-8,2-1-1,-6 3 1,3 2-1,-4-1-3,1 8-3,0 1-3,-1-1-4,-2 8-3,1-4-12,0 6 1,0 0 1,-3 3-13,1 2-24,0 3-39,-1 0-36,4 3-51,1-1-45,0 0-39,1 6-31,3 1-40,2 0-40,3-2-53,2 6-334,-1-3-790,2-3 350</inkml:trace>
  <inkml:trace contextRef="#ctx0" brushRef="#br0" timeOffset="-184.73">1493 937 23,'5'0'238,"-5"0"21,4 5 9,-4 1 9,0 4-7,-3-3-10,0 6-19,-5 6-1,1-2-11,-1 8-14,3-4-7,-3 0-11,-1-2-31,3 0-12,-2-1 3,4-2-11,0-2-9,2-4-30,-2 2 4,2-5-13,1 0-3,-1-2-10,1 0-1,1-5 16,1 6 21,-1-6 11,0 0-1,0 0-10,7-16-9,-2 3-11,2-1-9,2-6-11,4-5-7,1-1-6,1-4-7,0 0-7,1-1-9,0 2 0,1-2-8,-3 2-7,2-1-17,0 0-26,-2 11-36,-1 1-26,3-7-62,-1 7-52,-3 1-47,2 3-51,-1 3-52,3-2-41,-7 6-283,-1-1-719,1 3 318</inkml:trace>
  <inkml:trace contextRef="#ctx0" brushRef="#br0" timeOffset="-1307.12">0 882 95,'0'0'158,"7"0"8,-7 0 3,0 0 9,6-2 3,-6 2 3,8-4 0,-3 1 3,2-3-9,2 0-2,0-4-13,6-3-12,-2 0-4,3 1 2,7-6-8,-5 4-8,3-12-3,0 4-10,0-1-5,-2 0-16,6-1-4,0-4-9,-10 4-4,1-6-6,1 0-10,-3-2-7,-1-2-4,-1 0 1,-2-4-15,0 0 5,-6 2-10,4-7-6,-3 3-4,0 2-4,1 0-4,-4-1 3,-2 16 0,1-2-1,-2 4 1,0 0 5,-3 8 4,1 2 2,-2 0-2,-2 1 3,1 6-11,0 1 6,-5 3-4,1 6-6,-1 3 17,-2 7-16,-4 12 4,5 5 6,-1 6-3,0 1 9,-6 18 14,8 0 9,-2 1 6,0 2 7,3 3 2,0-2 1,1 2 7,2 2 3,0-2-8,2 0-5,-2-3-9,2 2-4,3-19-4,-1 1-6,3 0-3,0-2-8,0-6-2,5 5-4,-2-6-4,3-7-5,0 3-9,-1-10-25,-1-7-24,6 1-29,-4-3-42,2-4-38,1-1-32,3-7-26,2-1-31,2-7-34,5 2-32,3-14-24,0-2-17,1-1-228,0-5-617,-3-3 274</inkml:trace>
  <inkml:trace contextRef="#ctx0" brushRef="#br0" timeOffset="-810.45">535 1009 359,'10'-22'50,"1"1"22,-5 5 24,-1-5 8,-2 7 27,0 1 28,-3 3 24,0 4 11,-2-3-2,0 3-10,-2 2-7,4 4-3,-9-2-8,9 2-9,-15 8-7,6 0-10,3 5-8,-3 0-11,1 5-16,2-1-7,2 5-10,0 1-11,0-4-2,4-2-6,0-1-7,4 3-1,0-4-13,0-3 1,5 0-10,-4-3-1,2 1 0,-1-4-4,0-2 0,2-2-3,1-2 6,0-2 3,3-5-13,-5 1-2,2-2-5,0-4 1,-3-6-2,3-1 0,-1 2 6,-4-4 5,2 3 8,-2-1 6,-1 4 1,-3 3 31,5-1 1,-5 7 5,2-1-1,0-1-19,-2 3-4,0 5-7,0 0-8,0 0 0,0 0-8,-4 23 4,3-8-4,-3 5 1,4 4 3,0 8 2,0 3 4,0-2 2,0 6 4,4-1 0,-4-1-5,0 2-5,0 0 3,0 1-5,0 0-1,-4 4 2,4-2 5,0-3 2,-3 5 1,-1 3 3,0-7 6,-2-2 1,-2 1 3,3-5-3,-2 1 3,2 1-1,-3-14 4,0 1 2,0-2 1,-2-2-11,1-1 6,2-7-5,-2 3 0,1-10-1,0 1-4,-5-1-3,3-4-6,0-5-2,-1-1-8,-2-7-1,0-4-4,2-2-4,0-10-4,1 0-12,2-9-17,1 1-12,5 3-21,2 0-18,1 1-14,4-2-8,3 3-23,1-1-17,1 6-27,5-3-28,0 4-25,6 1-28,-2 3-18,3-2-23,2 4-20,3 0-30,-1-1-17,3-1-20,-2 2-234,-1 4-643,0-3 285</inkml:trace>
  <inkml:trace contextRef="#ctx0" brushRef="#br0" timeOffset="598.87">2104 849 186,'0'0'315,"12"-5"-3,2 1-2,3 1-7,-1-3-20,1-2-32,1 2-12,2 0-31,6-2-12,-3-4-21,2 1-26,-5 4-15,7-5-45,-10 0-61,3 8-72,-3-10-87,-1 7-94,-1-7-238,-2 0-503,-2-1 223</inkml:trace>
  <inkml:trace contextRef="#ctx0" brushRef="#br0" timeOffset="186.73">2097 277 52,'12'-30'271,"0"-1"8,-8 7 7,1 3-9,3 1-4,-3-1-14,-1 3-25,0 2-17,3-3-18,-1 5-21,-3 0-14,5 2-16,-3-1-16,3 1-18,-1 0-7,-1 2-12,1-5-18,2 6 0,-2-1-26,1-2-36,-3 6-29,3-3-37,-3 2-25,0 4-43,-1 1-39,2-2-49,-6 4-31,8 0-203,-8 0-477,5 9 211</inkml:trace>
  <inkml:trace contextRef="#ctx0" brushRef="#br0" timeOffset="410.14">2300 21 129,'0'3'184,"1"6"18,-1-4 16,0 1 11,0 4 0,-1 2 1,-2 4 8,6 9 16,-7 1 8,0 8 12,0 3 5,4 0-7,-6 6-1,-1 0-14,-2 18-1,2-3-15,-2 8-17,4-22-12,-1 14-25,-2 3-5,3-5-16,1 4-16,0-17-15,2 3-9,0-5-12,2 2-14,-2 1-10,0-3-7,1 1-9,1-5-7,3-4-9,-1-2-7,-2-6-13,2-4-29,0-9-28,-2 0-50,0 1-24,3-7-45,-3-4-70,0-2-83,0 0-105,0 0-418,1-24-880,-2 3 390</inkml:trace>
  <inkml:trace contextRef="#ctx0" brushRef="#br0" timeOffset="1024.17">2714 180 108,'0'0'347,"0"0"10,0 0 17,1 12 5,-2 3 4,-1 10-7,0 4-7,-7 9-13,1 3-15,-5 14-15,1 1-10,-3 5-11,2 4-24,-7-2-18,3 5-14,2-2-23,-1-6-24,1-2-19,6-13-11,5-3-20,-5 1-11,1-4-11,3-3-10,-3-5-12,3-6-8,1-2-15,3-9 0,-2-1-7,3 1-5,3-8-11,-3 0-7,1-6 0,-1 0-7,13-6 1,-2-3-5,4-8-29,6-9-2,-3-5-19,2-4-25,8-14-19,-5-1-10,-1 16-7,-2 0 7,-1 0 7,2 1 4,-9 5 5,1 7 8,-3 0-3,3 6 8,-5 3 0,-2 6 2,-1 5 5,1-1 0,-6 2 10,9 8 10,-6 3 15,0 0 7,-3 3 6,0 8 3,0 2 2,0-3-3,0 4 4,-3-3-5,0 5 0,3-2-2,-2-4-1,1 1-7,1-1 2,-1 0-3,1-6 0,0 1 0,0-4-14,-2-1-28,4 3-37,-1-8-52,-1 3-44,3-6-40,0 1-82,4-1-81,-7-3-97,11-3-427,-2-4-962,2-2 425</inkml:trace>
  <inkml:trace contextRef="#ctx0" brushRef="#br0" timeOffset="1511.45">3047 882 65,'3'-1'267,"-3"1"-10,0 0 7,6 7 15,-4-1 25,-1 3 17,3 3 8,-4 1 7,0 1 5,0 6 1,0 2-7,-3 0-8,1 0-8,-1-1-27,-2 0-3,2-7-23,2 2-23,-1-3-25,0 0-15,2-5-20,-1 2-19,1-1-15,0-7-16,0 6-8,0-8-12,1 2-9,-1-2-12,0 0-6,17-12-27,-7 2 0,-1-2-24,4-3-23,-1-4-27,5-8-24,3 2-19,-6-2-2,3 1 2,-7 7 2,2 0 5,1 3 0,0 1 11,-4 6-1,-6 2 5,4 2 2,-3 4-4,1 1 14,-5 0 1,9 7 12,-4 2 16,-3 3 12,3 3 9,-4 0 6,3 5-2,-4-4 1,0-2 2,1 1-2,1 0 6,-1-3-2,1 1 1,-2-4-5,2 0-6,-1-3 11,3 3 4,-3-3 7,3-4 4,3-1-6,-7-1-2,14-6-4,-5 3-4,2-8-1,3 3 2,-1-8-9,1 2-4,2-1 0,-1-4-7,-1 2-1,5-5-1,-5 7-3,0 3 4,-5 3-18,-3 4 13,5-3-4,-3 2-1,0 3 2,-1 3-3,4 4 8,-3-2 8,-2 7 0,5 0 9,-2 8-11,0-4 10,-1 3-2,1 3-1,1-1-8,-4 1 5,2-1-6,-1 0 0,1 0-2,-5-2-21,7-1-45,-3 1-67,-2-5-81,2 1-109,-2-3-139,-1-1-183,1-3-323,-1-4-1033,-4-1 458</inkml:trace>
  <inkml:trace contextRef="#ctx0" brushRef="#br0" timeOffset="-1965.85">-568 804 137,'-1'7'231,"-2"-1"-8,2-4-6,-2 3-10,1 3-4,2 3-8,-2-3-7,1 6-7,0 1-8,1-1-8,-3 7-4,-1 1-11,3 1-9,-2 1-13,-2 0-7,0 7-2,1-8-11,1 0-11,1-1-6,-2-1-13,-1 4-1,0-7-12,2-3-10,-1 1 1,4-4-8,-4-1 0,3 2-3,-2-7-8,2 0 2,1 0 4,-3-2 7,3-4 0,0 0 4,0 0-10,0 0-6,-1-26 1,5 5-9,-2-9 13,3-4-17,0-8-1,6-14-5,1 0-2,5-5-5,-3-2 0,7-1-7,0 2 8,5 4-4,-2 0-3,3 3 1,-2 2-4,5 2 3,-3-1 0,3 6-7,-9 16 8,1-2-5,-5 6 0,-2 10-6,-1-3 6,-3 8-9,-3 5 41,-2-3-14,-2 4 4,1 5-2,-5 0-2,11 10 3,-8 2-4,1 8 4,-2 4 6,-1 9 2,-1 2 6,0 6 3,-5-1 5,3 6 6,-4-2 5,3 17-1,-2 3 0,0-8 1,4-11-5,-2 1-7,1-1 3,0 1-7,1-4-6,0 2-1,2-2-4,0-5-4,1-2 0,2-2-1,-2-8-6,3 0-4,-1-2-13,0-9-24,0 0-24,0-1-36,-2-2-45,1-5-32,0 3-39,-3-6-42,2 1-62,-2-4-73,0 0-270,0 0-698,-10-19 309</inkml:trace>
  <inkml:trace contextRef="#ctx0" brushRef="#br0" timeOffset="-1712.58">-610 1086 45,'-4'-1'271,"4"1"-8,0 0-9,0 0-15,0-6-19,0 6-14,0 0-11,11-9-14,-5 1-17,6 1-6,-5 2-17,3-2-11,7-2-9,-2-2-16,0 2-9,2 1-8,2-1-15,5-3-6,3 0-5,-8 1-6,7 1-15,0-3-21,-1 2-26,-5 4-31,6 1-32,-6 0-36,8 0-34,-8 5-23,6-6-30,-7 4-26,3-1-160,-7 2-410,2-1 181</inkml:trace>
  <inkml:trace contextRef="#ctx0" brushRef="#br0" timeOffset="4727.14">5373 562 27,'0'0'167,"2"-6"6,1 3 12,-3-1 11,0 4 10,1-9 6,0 6 9,-1 3-3,2-5 1,0 1 1,-2 4-11,1-6-18,-1 6-15,0 0-21,4-1-6,-4 1-11,0 0 4,4 9-1,1-2 5,-4 0 3,4 8 3,-1-1-3,1 5-1,-2 6-8,2 6-8,3-2-9,-5 4-12,-1-6-7,-2 4-9,3-7-12,-3 2-8,0-4 0,1 3-9,-1-3-13,-1-2 4,1 2-6,0-9-8,-3 1-3,3-6-5,0 1 4,0-3-2,0-4-2,0-2-5,0 0 1,0 0-6,-9-9-2,6-5-1,0-3-5,0-7-2,3-11 2,0-1-6,0-4-1,0 2-1,3-4-5,3-1 3,-1 0-4,-1 4 5,2-3-8,3 2 6,-3 0-6,5 4 4,-2 3-2,1-1-2,2 3 2,1-2 2,1 7-2,-4 6 1,5-6-2,-2 9 1,0 1 29,2 0 0,-1 3-1,2 2-6,-2-1-1,3 6-4,-5 3 1,4-2-7,2 4 3,-5 1-4,5 3 3,-2 0-4,3 0 0,-3 0-3,0 0-2,3 2 2,-10 0-1,4 0-2,5 2-13,-11-4-32,0 1-34,1-2-55,4 2-54,-7-2-56,-1 4-49,0-3-42,-2 1-55,-2 1-342,0-5-785,-6 11 348</inkml:trace>
  <inkml:trace contextRef="#ctx0" brushRef="#br0" timeOffset="5228.18">5430 959 238,'-1'3'273,"-2"6"11,2-5 2,1-4 6,4 6 5,-1 0 1,2-3-3,0-1-4,6 3-2,0-2-9,2-3-14,5 3-17,3 0-22,-1-3-21,0 0-17,6-3-26,2 2-10,0-4-17,-1-1-12,1 2-10,-1-2-9,2 4-18,-3-5-4,-6-1-11,7 4-6,3-3-6,-6-2-15,-3 4-25,-2 1-29,7-5-31,3 0-41,-11 3-49,7-4-41,-9 3-40,2 0-48,0-3-70,-1 0-58,0 2-259,0 0-698,2 0 309</inkml:trace>
  <inkml:trace contextRef="#ctx0" brushRef="#br0" timeOffset="4967.36">5464 613 44,'0'5'233,"3"0"20,1-1 10,2-2 6,2-2 2,4 0-8,5-3 3,0-2-11,3 2-2,0-3-13,5-4-18,3 1-18,-10 3-19,9-1-17,-3-2-9,-5 1-21,-1 2-9,0 0-19,-1-1-25,-2 3 6,-3 1-5,2 2-14,-2 0-4,-2 0-11,1-1-29,-4 2-30,1 0-33,-8 0-38,9 3-23,-4-2-33,-5 1-38,1 4-43,-2 3-41,1-3-35,-5 4-242,-2 0-571,-1 1 254</inkml:trace>
  <inkml:trace contextRef="#ctx0" brushRef="#br0" timeOffset="5698.53">6289 613 120,'-3'-13'141,"0"-1"23,-4 1 24,5-1 22,-2 6 22,0-1 22,0 3 7,3 0 7,-4 1-12,5 1-6,-2-1-35,2 5-30,0 0-4,0 0 0,0 0-5,9 19 8,-2-10-4,4 10 2,6 8-8,-2 0-3,3 1-10,-2 2-3,1-1-13,4 0-13,-5 0-11,3 0-16,-3-1-6,-2-2-10,2 2-7,-3-9-13,-2 0-4,-1 2-8,-1-3-6,0-3-25,2 5-39,-4-8-53,1 0-66,-2 0-79,-2-5-84,0-1-109,-2-1-332,1-1-796,0-2 352</inkml:trace>
  <inkml:trace contextRef="#ctx0" brushRef="#br0" timeOffset="5497.15">6595 549 266,'0'0'327,"0"0"3,0 0-10,0 0 4,-17 6-5,11-2-6,-4 0-18,2 6-8,-7 1-13,3 3-11,-4 1-8,-4 7-10,6 3-9,-4-1-15,1 2-18,-2-3-16,3 5-12,3-10-16,4 4-19,-8 1-12,7-3-14,-1-2-9,2 0-11,2 0-12,1-2-7,1-4-9,2 1-16,-1 0-21,3-6-35,-4-1-33,2 4-28,3-6-21,-1-2-20,1-2-34,0 0-43,0 0-39,0 0-44,0-16-37,1 3-40,2-10-35,-6 2-242,3-1-672,0-3 298</inkml:trace>
  <inkml:trace contextRef="#ctx0" brushRef="#br0" timeOffset="6480.55">7376 49 87,'0'0'241,"0"-5"5,0 5-4,3-5-5,-3 5-4,0 0 1,1-6-6,-1 6-2,0 0 1,0 0-4,0-4-1,0 4-5,0 0-3,0 0-10,0 0-12,0 0-5,0 0-8,-9 14-2,5-3-1,-2 1 4,-2 10 5,-3 6-13,-3 3 29,5 2-10,-4 4-13,3 1-6,0 3-12,2 15-2,1-11-8,1 1-13,1-3-7,0 15-11,2 5-11,2-5-4,5-13-8,-4 0-9,3 1-4,7-3-13,-7-1-4,6-3-8,-2-2-3,2 1-6,1-3-15,3-4 6,-4 0-4,3-9-1,-1 6 2,0-8-7,3-3-10,-2 0-11,-1-5-21,-2-2-30,1 1-38,0-4-46,-1-2-48,-2 2-50,1-6-66,-1 1-68,4-2-79,-2-2-100,-3 1-307,-1-6-914,0 1 405</inkml:trace>
  <inkml:trace contextRef="#ctx0" brushRef="#br0" timeOffset="9893.36">8224 60 24,'-6'-2'282,"6"2"0,0 0 12,-6 0-13,6 0-20,0 0-25,0 0-19,0 0-22,0 0-21,0 0-13,0 0 6,12 8 18,-2 1-4,3 1 10,3 5-12,6 3-6,3 3-6,-5 0-5,8 4-15,-2 0 2,-1 3-13,0 2-7,1 1-6,-1 1-16,-8 5-6,5-2-13,-6 5-9,3 18-6,-13 0-4,2 1-6,-4 0-6,-4 1-7,-6 1-2,-1 0-9,-7 0-1,-4 3-16,-2-5-19,1-5-31,3-12-53,3 0-62,-4-4-73,2-4-92,-1-4-124,3-2-256,1-10-745,5-8 330</inkml:trace>
  <inkml:trace contextRef="#ctx0" brushRef="#br0" timeOffset="13735.21">466 2626 130,'0'0'205,"0"0"2,0 0 2,0 0 2,0 0 0,0 0 7,0 0-10,0 0 1,0 0-5,8-8-7,-5 2-2,-3-1-11,0 0-6,-3 2-10,3-1-11,0-4-10,-5 4-13,1 0-2,-1-5-25,-4 5-15,-1-2-10,-1 2-2,-1 4-18,-1-1-6,-4 6-7,-2-1-1,-1 4-5,2 2-5,-2 4-4,5 0-7,-8 7 5,10-5-12,0 1 0,0 1-3,4-4-1,1 7 0,3-1-8,0-3 8,3 2-5,2-3-3,2-1 2,3 2-4,5-7-1,-2 6-4,7-6 7,0 4 0,2-4 1,2 2-8,6-4 8,-5 3-1,5-2 3,-4-3-6,-2 3 6,1 0-6,-5-2 1,0 3 1,-2-2 5,-8 1 4,4 0 12,-5 1 9,0 0 17,-4 2 7,0 5 5,-2-4-11,-4 5 4,0 2-10,-2-3-1,-4 4-5,-1-5-6,-1 3 3,2-2-5,-5-3-1,1 0-9,0-4 3,-3 0-2,3 4-3,0-8-2,-3 1 3,2-2-8,0-2 1,4-2-4,1-2-10,-2 1-14,6-2-16,-2-4-32,3 1-15,2-2-28,-3 0-27,4-2-33,3-3-30,-1 4-34,5-3-50,3 0-45,-2 0-311,1 1-684,5-4 303</inkml:trace>
  <inkml:trace contextRef="#ctx0" brushRef="#br0" timeOffset="14223.41">774 2773 90,'3'-12'284,"1"1"3,-2 4 3,-1-2 1,0-1-4,-1 5 2,0-2-4,1 4 0,-2-5-15,1 8-14,0-6-11,0 6-29,0 0-21,0 0-16,0 0-15,-5 16-8,2-3-11,3 2-10,-2 7-13,1 3-4,2-2-5,1 2-8,2 5-6,0-7-9,2 1-7,0 7-8,0-9-7,5 1-5,-5-4-4,5 0-6,-2-4-8,1-3 4,0-3 1,1-3-2,1-3 3,-3-2 2,2-2-2,0-5-3,2-3-4,-1-4-3,2-8-6,-3 3 0,1-10-7,-4 1-2,2-7-4,-1 11 0,-1-7-6,-4 0 2,-3 7-1,1 1-4,-2 1 2,-2 6-1,1 1-2,-2 0 0,2 1-1,-1 7 3,0-2 3,1 4-2,-2 2-3,3 2-1,0 0-2,0 0 2,-9 12 8,7-2-4,-1 1-4,3 1 6,0 0-5,0 3 0,1 4 2,1-1-4,-2-2-1,2-2 1,1 5-4,1-4-1,0 1 3,0-2-4,3 6 3,-2-4-2,1-1-5,-1 2-5,3-5-24,-4 3-36,2-5-43,2 5-40,-3-7-53,3 0-36,0 0-42,1-2-49,0-3-41,2-2-47,-4-2-292,3-4-765,-2-1 340</inkml:trace>
  <inkml:trace contextRef="#ctx0" brushRef="#br0" timeOffset="14788.17">1284 2635 168,'0'0'191,"0"0"4,0 0 8,9 10 9,-8-2-5,6 5 0,-5-1-4,2 7 0,2 2-1,0-1 5,-2 3-6,4 2-4,-5-3-11,1 1-7,-1 2-9,1-4-10,0-2-14,1-1-16,-1-3-15,-2-1-8,-1-2-11,2-3-1,0 2-2,0-4-23,-1-1-1,2-1-6,-4-1 9,0-4-2,0 0-8,9-10 0,-5-2-9,1-2-5,0-5-4,2-5-7,-1 2-2,3-10-4,-2-1-4,-2 9 0,4-10-8,-1 4 2,-2 9-6,-2 0-3,4 4-2,-4 5 8,-3 0-9,2 3-6,-1 3-1,1 0 2,0 6 1,-3 0-8,0 0 20,9 9-10,-6-2-6,3 6 13,-1 3 15,-3 3 2,0 3 4,3 2-3,-2-6 7,-2 7-6,2-3-1,0-7 2,0-2 3,0 1-10,-2-2-1,3-1-3,0-3-4,-2 0 1,0-3-1,3-2-4,-1-3 4,-4 0 1,8-5-6,-2-3 1,0-3-4,2-2-3,3-3 0,-1-3 0,-1-3-4,-1 1 4,1-2-2,0 3-2,0-1 0,1 0-2,-1 5 1,-3 3 3,-1 1-8,3 3 5,-4 3-6,-2 1 1,2 2 0,0 3 3,-4 0-1,12 6 0,-9 0 3,3 3-1,-1 1-3,3 0 8,-4 2 0,5-1-5,-4 4 4,4-1-4,0 0 1,1 5-7,1-2 5,0-1 0,1-5-2,1 5 5,3-5-1,0 0-7,-1-2-35,2-1-35,2-4-49,-7-1-52,7-2-50,0-1-55,-1-4-54,1 0-64,-1-2-263,1-2-717,0-2 317</inkml:trace>
  <inkml:trace contextRef="#ctx0" brushRef="#br0" timeOffset="15412">2391 2548 155,'-11'-1'228,"5"-6"-3,-3 1-8,5 0-13,1 1-12,3-5-10,3-2-15,-1 0-3,4 0-22,1-2-11,1 2-8,2 1-7,-3 1-11,1 0-7,-1 2-5,-1 2 0,-1 1 11,-1 1 4,-2 0 17,-2 4-2,0-6 8,0 6-17,0 0 6,-20 12 7,6-4 3,-1 4 7,-8 3 1,-5 2 17,3 1 11,-3 3 5,1-1 7,1 2-3,3 0 8,-1-1-11,2 2-6,3 2-10,9-9-12,0 0-13,3-1-10,3-1-12,3-1-5,1 2-13,1 1-2,3-5-7,0 6-7,5-6-6,1 8-10,2-7 4,-1 4-10,2-1-1,0-2-3,-1 1-4,1-2-6,-1 1-1,-2-2-8,2-3-1,-2 0-4,2 1-1,-3-3-7,5 1-16,-6-2-40,4 2-54,-2-6-51,2 0-73,6-1-69,-5 0-73,-3 0-78,9-5-87,-3-1-302,0 2-894,3-2 395</inkml:trace>
  <inkml:trace contextRef="#ctx0" brushRef="#br0" timeOffset="15035.76">2228 2719 180,'0'0'285,"0"0"7,6 3 15,-6-3 18,16-9 1,-4 5 8,5-2-4,4-2-7,-1 4-10,6-5-9,2 0-14,-3 0-22,5 5-18,-5-5-23,1 3-16,-6 3-22,2 2-25,-3-4-9,1 0-15,-2 4-15,0-2-14,-5-1-11,-1 5-9,2-5-10,-6-2-8,5 2-14,0 3-23,-4-3-35,2 2-31,-5-2-34,-1 2-44,3 2-36,-2-1-38,-6 1-42,7 0-55,-7 0-80,0 0-81,0 0-237,0 0-734,0 0 326</inkml:trace>
  <inkml:trace contextRef="#ctx0" brushRef="#br0" timeOffset="15810.84">3165 2529 156,'2'-3'359,"-2"-9"4,0 4 0,1 0-5,-1 0-6,-1 2-7,1 2-9,0 4-26,-4-7-23,4 7-22,-5-2-27,5 2-10,-8 8-13,3-3-2,0 6-7,-5 7-5,4-4-15,2 1-11,-1 5-11,0 5-14,5 0-9,-3 8-12,8-10-7,3 0-15,0-2-8,1 1-6,3-3-6,4-1-5,-1-3-5,0 1-7,3-4-7,0-3 4,3-3-7,0-4 1,4-2 5,-3-3 1,4-5 11,-9-4 5,0 1 4,4-6 4,1-4-10,-3-4 28,-6 4-11,-3 0 0,0-7 13,-5 6-8,0 0 0,-5-2-1,-2 0-13,-3 0-8,-4-7-65,-3 3-16,-3 2 0,-7 5 0,3 8 0,-4-4 0,-5 6 0,-1 3 0,1 1 0,2 3 0,-3 4-84,3 5-177,5 1-74,2 2-71,1 3-74,1-1-103,1 5-424,1-2-1092,0 2 484</inkml:trace>
  <inkml:trace contextRef="#ctx0" brushRef="#br0" timeOffset="18455.44">123 4786 202,'3'-3'218,"-3"3"-2,4-9-14,1 7-10,0-6-9,2 2-13,-2 1-7,5-2-9,6-2-10,-3 3-11,5 0-8,3 0-14,3-9-5,5 8-7,-1-2-14,2 3-8,0-6-8,0 3-8,4 1-4,-4-5-6,2 5-9,1 4 1,-1-3-7,-1-3 0,-2 5-4,-3-6-4,1 5-4,-11 1-4,-2 4-2,-1 0-1,-2-1-1,-5 4-1,-1-1 2,0 4 3,-2 2 15,-2 1 11,-4 8 13,2-2 0,-7 11 12,1-4 5,-3 10 8,1-7 3,-2 3-9,6-5 4,1 1 0,0-3-8,1 1-11,2-4 5,5-3-9,-4 2-4,8-5 3,1 2 7,2-6-10,3 2 4,-1-4-3,3-4 3,7-2 0,-4-4 0,9-3-4,-6-3 6,-2 1-5,2-5 0,-5 1-4,-4-2-5,0 0-4,-2-2 3,-1 3-3,-4-3 3,-1-2-1,-2 5 0,-4 1-2,-4-1-2,-3 1 1,-2-3-11,-4 1-2,-7-2 3,-3 0-7,-1 4-6,0 4 0,-1 0-3,0 6-1,5 4-1,0 0-9,4 4 2,0-4 0,3 2-12,3 2-15,2-1-28,3 1-23,-1 2-24,7-4-23,0 5-22,0-7-27,9 10-22,3-4-42,-3-1-36,12 1-45,3-2-21,5-4-280,-2 1-663,4-3 294</inkml:trace>
  <inkml:trace contextRef="#ctx0" brushRef="#br0" timeOffset="17974.68">422 4278 93,'0'0'263,"0"0"-3,0 0-9,0 0-15,-8-12-10,8 12-15,-4-6-16,1 2-11,3-1-14,-1-3-16,0 2-9,0-3-13,0 1-13,3-7-6,-1 2-12,0 0-10,2-4-10,1-1 2,-1-3-10,0-4-8,0 3-6,1 1-2,-1 0-6,-3-4 4,2 3-9,-2 2-7,-2-2 0,-1 1 1,-1 6 2,2 2 1,-5-1 1,-1 3 2,-1 4-4,-1 0-2,-2 1-4,-3 6-4,-1 5-2,-1 1-2,0 2-4,-7 7 0,2 5 0,5 4-6,-4 2 5,7 7 0,-1-2-2,4 5 5,4 2 5,2 0 3,3 2 8,3 0 6,1 3-12,4 1 14,1-2 0,2 0-5,3 1 8,1 0-3,4 14-4,-9-14-2,5 0-7,0-1-3,0-3 4,-1-2-4,-5-2-6,4 0-4,-2-2 6,-3-9-10,1-2-4,-1 2-13,-2-5-22,0-4-37,-3-2-40,2-1-30,-1-4-28,0-3-40,-2 4-43,0-9-67,-4 2-63,4-2-206,-15-9-621,1-1 274</inkml:trace>
  <inkml:trace contextRef="#ctx0" brushRef="#br0" timeOffset="18747.2">1153 4655 4,'15'3'115,"-4"0"4,-2 0 14,2 3 16,-2-3 10,-1 5 12,1-3 4,-5 1-1,0 0 1,9 3-4,-7 0-3,-3 0 0,4 2-6,-1 6-8,1-5-3,-2 1-9,-1 0 1,0-2-4,-2 1 1,1-1-2,1-1-6,-4-2-1,1-1-7,2-1 3,-1-1 13,-2 0 2,0-5 2,0 0-15,0 0 3,0 0-11,0 0-12,-10-13-10,6 4-9,-1-3-8,5-3-11,-4-3-8,0-4-7,3-2 1,2-6-16,3 5 1,0 0-4,1-4 0,0 7-7,4 0-1,-1 0-3,0 0-2,1 5-7,4-2-5,-2 3 5,1 3-10,-3 3-23,3 0-43,0 1-23,3 1-42,-3 4-35,3-4-31,5 7-38,-3-1-48,3 0-42,0 4-67,-4 0-200,4-1-632,-1-1 280</inkml:trace>
  <inkml:trace contextRef="#ctx0" brushRef="#br0" timeOffset="-207860.13">-473 4819 49,'0'0'133,"0"0"9,7-7-10,-4 3-2,3 2-1,-2-2-3,1 0-11,3 1-13,-2 1 0,3-8-6,-3 7-12,4-4-4,1 1-8,-2 1-9,0-1-2,0 2-8,1 2-3,-1-4-6,-2 3-3,0-1-7,-2 2-6,4 1 3,-1-3-2,-2 3-8,-2 1-5,0-4 7,-4 4-7,11 0-2,-11 0 1,7 0-6,-2 0-13,-5 0-14,0 0-13,9 0-17,-9 0-23,0 0-10,7-2-20,-7 2-3,0 0-20,5-2-119,-5 2-264,0 0 117</inkml:trace>
  <inkml:trace contextRef="#ctx0" brushRef="#br0" timeOffset="-207509.54">-329 4539 177,'0'0'187,"-4"-3"-2,4 3-11,0 0-7,-10-1-11,10 1-8,-6-3-11,6 3-11,0 0-8,-5 7-9,5-7-11,-4 8-3,3-1-6,1 2-3,-2 0 1,0 1-14,2 2 9,0 2-9,0 0-7,0 0-3,2 3-6,0-3-6,-1 7-4,2-6-4,-2 1-3,2-1-7,-3 4 0,2-5-7,1 2-1,-2-1-2,1-1-1,0 0-2,1 1-5,2-3 2,-5 1-3,2-2-3,0-1-1,-2 0-3,0-2-4,5 1-5,-5-2-9,4 2-10,-4-3-13,0 0-14,2 3-19,-2-2-32,0-2-2,2-1-39,-2 1-18,0-5-31,1 4-166,-1-4-382,0 0 169</inkml:trace>
  <inkml:trace contextRef="#ctx0" brushRef="#br0" timeOffset="-207174.42">-142 4593 5,'-3'15'173,"3"-15"-8,-4 3-7,4 1-11,0-4-17,-1 10-3,-2-4-11,3 1-2,0-1-5,-1 1-10,1 1-4,0 0-2,0 1-11,0 1-10,0 1-3,0 1-9,0-2-5,0 1-5,1-1-5,2 0-5,-2 4-9,-1-1 7,4 1-9,-6-1-6,4 0-10,1-1-20,-3 0-15,0 0-32,0-1-22,3-3-21,-1-2-37,-2 3-158,-2 1-315,4-5 139</inkml:trace>
  <inkml:trace contextRef="#ctx0" brushRef="#br0" timeOffset="-206764.4">-224 4261 61,'0'0'142,"0"0"-6,0 0-11,5 17-2,-3-9-9,2-1-13,1 3-1,-1 1-14,2 3 1,-1-3-14,3 2-3,-2-1-9,3 7-2,-1-7-5,5 6-6,-6-3-5,3-2 0,3 5-5,0-2 0,-4 1-2,4 1-3,-5 2 1,3 0-3,-1 2-1,-4 0 1,-3 2-1,2-2-8,-1 2 7,-2 0-6,-2 1-4,2-3-5,-2 10 8,-2-6-10,1-2 2,0 0 0,-1 1-3,-1-1-1,-1-2-5,2-2-4,-2 1-11,2-1-12,-2-5-20,1 4-22,-1-7-17,1 2-30,1-3-11,-2-1-34,2 1-81,0-4-255,-1-2 114</inkml:trace>
  <inkml:trace contextRef="#ctx0" brushRef="#br0" timeOffset="18999.29">2339 4349 152,'-6'7'329,"3"-2"1,-7 5-10,2-3-2,0 7 1,0 1-4,-4 3-3,2-1-9,1 1-4,3 0-25,-1 2-20,1-4-20,4 5-21,-2-6-22,3 7-19,1-10-15,1 7-15,2-8-12,-1 5-15,3-6-10,1 1-13,0-1-6,3-1-16,0-7-27,0 2-44,2-4-48,1-5-60,0-1-56,-1-1-62,2-9-73,0-1-61,-3-2-317,1-4-733,0-7 324</inkml:trace>
  <inkml:trace contextRef="#ctx0" brushRef="#br0" timeOffset="19176.68">2312 4093 16,'-12'-16'298,"-4"4"2,5-4 5,-1 1-9,4 5-20,1-2-22,0 0-17,2 2-26,-1-2-19,4 2-20,0 3-4,2 0-33,3 0-13,1 2-7,2 3-17,0 1-6,0-2-17,5 3-38,0 5-46,2 0-49,3 6-61,-3 0-62,5 3-66,-3 1-218,0 0-502,1 7 222</inkml:trace>
  <inkml:trace contextRef="#ctx0" brushRef="#br0" timeOffset="19787.43">2731 4409 205,'0'-6'203,"0"1"-6,5-3-4,0 0-6,2-3-7,2 1-8,-2-1-7,6-3-15,-2-1-5,-4 6-5,3-2-5,0 3-2,-4-1 7,-3 3-1,2 1-1,-2-1 2,-2 2-6,-1 0-12,0 4-12,-9-5-5,3 5-5,-3 3-2,-2 1-1,-3 5 12,-1 1 10,-6 2-2,0 3 5,0 3 3,3-3 9,-3 7 4,2-2-5,0 2 1,6-3-7,0 0-8,7 4-3,1-10-13,2 2-7,3 6-10,3 4-3,0-7-4,4 5-3,1-8-8,4 4-3,2-2-7,0-3-4,3 2-8,1-6-2,6 5-4,-6-7-2,-1 1-4,9 2-6,-8-6-10,9 1-29,-9-2-45,-1-2-51,2-3-63,0-1-56,-2-1-61,1-1-73,3-2-79,-4-1-292,2-7-791,2-1 351</inkml:trace>
  <inkml:trace contextRef="#ctx0" brushRef="#br0" timeOffset="19431.26">2688 4542 256,'5'3'293,"4"-3"7,3-3-1,1 2-2,4-1 12,-4-5-22,5 0-16,2 0-21,6-3-26,-1-2-18,2-1-25,1 2-12,0-2-17,1 0-10,-1 0-18,0 0-11,2 6-8,-1-3-7,-1-1-16,-1 7-8,-1-6-12,-6 5-3,-1 1-11,0-2-9,-1 4-19,-2-1-33,-3 2-28,-3 0-28,-2 1-31,-1 0-37,-2-1-45,-5 1-54,9 0-39,-9 0-294,0 0-614,0 0 272</inkml:trace>
  <inkml:trace contextRef="#ctx0" brushRef="#br0" timeOffset="20291.18">3465 4707 113,'-4'6'284,"1"-4"-20,2 2-15,1-4 4,0 0 8,11 0 5,-4 0-2,5-4 2,4-2 2,1-1-10,9-3-20,4 0-21,3-2-23,-5 3-10,4 1-23,-4 4-21,0-1-30,-2 1-66,1 4-60,-6-1-79,1 2-91,2-2-111,-2 1-277,-3-1-621,0-4 275</inkml:trace>
  <inkml:trace contextRef="#ctx0" brushRef="#br0" timeOffset="20129.45">3493 4235 239,'0'-18'335,"-2"-1"-3,-2-2-16,0-4-4,1 2-11,1-8-5,0 6-8,1 4-7,0-1 0,1 1-8,0 0-8,0 0-3,0 5-11,3 5-1,-3 1 1,0 3-13,-1-2-12,1 3-15,1 1-22,-1 5-17,0 0-15,0 0-4,0 0 2,-2 20-8,2-3-9,1 4 2,-1 11 1,2 1-2,0 0-8,3 1-1,0 2-9,0 0-10,3 1-3,0 0-8,1-3-6,-1-1-12,2 3-6,-1-5-14,3 3 5,-3-6-7,-1-4-4,1-2-14,1-1-3,-2 0-3,-1-2-6,1 1-25,0-2-43,-1-7-48,-3-2-58,1-3-61,-1-3-71,-1 0-68,1-3-66,-4 0-77,0 0-68,0 0-369,0 0-1001,0 0 442</inkml:trace>
  <inkml:trace contextRef="#ctx0" brushRef="#br0" timeOffset="21213.22">4938 4392 167,'-6'0'239,"3"-4"-16,3 4-6,-1-10-4,1 10 3,5-5-2,1 1 3,5-3 5,0 2 1,6-3 2,3 1-13,-4 1-14,11-2-19,5-1-14,-2 2-12,6-2-13,-2 3-8,1 0-19,1-3-11,2 5-14,-3-1-8,1-1-11,-2 4-14,-2-2 7,-2 3-5,1 0-5,-14 1-14,4-2-5,-3 1-2,-9 1-4,2-2 5,-5 4-11,1-2 12,-2 1-17,-5-1 5,1 4-4,-1-4 9,-1 11 7,-4-5 6,2 2 6,-2 0-5,0 4 17,-2 0-1,2 1 6,0 1 3,2 2 3,3-1 4,-2-1-5,4 6 1,1-5 0,3 2 2,2-3 4,5 1 7,0-5 0,1 1 5,5-4 5,-5-1 6,7-1 0,-3-3 4,0-4 2,1 0-6,1-3 3,-4-2-3,-1-5-1,1 0 1,-5-4-1,1 2-6,-3-3 1,-4 2-7,3-3-3,-5 2-10,-3-8 2,-3 3-10,-3 2-5,-4 0-7,3 2-5,-1 2-8,-5 2-5,-4 2-4,-2 2 2,0 3-8,-7 1-1,-1 8 3,1-1-30,-2 4-22,10 2-21,-9 1-36,8 3-33,1-2-43,2 1-40,6-3-48,1 3-35,1-1-43,5 2-37,0-1-50,6-4-58,-2 2-345,5 0-884,1-2 391</inkml:trace>
  <inkml:trace contextRef="#ctx0" brushRef="#br0" timeOffset="20764.3">5076 3866 213,'-6'-10'368,"3"-1"15,-1 4 0,0-2 6,1 5-5,-1-1-8,1 0-23,1 3-15,2 2-14,-6-3-12,6 3-8,-1 13-19,0 1-11,-1 6-7,4 4-16,-1 7-14,1 8-17,3 0-15,4 2-15,-4 3-15,-1-3-15,1 3-15,3-1-15,-2 2-19,-3-5-2,3 6-15,-1-11-2,0-1-19,2 2 1,-1-4-20,3-1 8,-4-10-13,0-2-26,-1 0-22,-1-6-35,-1 0-40,1-6-40,-2 2-39,2-4-55,-3-5-85,0 0-62,0 0-64,0 0-62,-13-15-399,4 4-953,-4-5 422</inkml:trace>
  <inkml:trace contextRef="#ctx0" brushRef="#br0" timeOffset="21689.02">6773 4242 159,'7'-3'355,"-4"1"3,-3 2 8,10-1 3,-10 1 14,8 1-5,-7 2-1,-1-3-6,4 5-21,-2 1-7,1 2-22,-3 3-22,0 3-19,0 5-20,-3 2-17,1 0-20,-2 3-21,-2-1-21,1 8-19,-1-6-15,1-3-10,-1 10-15,0-4-18,2 3-8,-1-12-9,3-5-3,1 0-9,-1-1-12,2-4-2,1-3-6,-1-2-7,0-4-3,0 0 5,0 0-17,15-18 5,-3-3-6,1-6-6,0-2-4,3-6 7,-2-3-9,6-1-5,1-17-2,4 3-1,1 1-3,-8 11 2,8-9-3,-8 13 5,3 0-10,-5 1 1,5 8 2,-5 0-3,-2 11 2,-3 1 2,-2 4-6,-1 4 0,-1 6-2,-1-1 15,0 6 17,-2 5 17,4 2 12,-2 9 17,-1 1 11,-2 3 11,1 12-1,-2-3 5,0 2-3,-1 3-91,-2-4-9,1 1 0,0 1 0,0-2 0,1-1 0,-1-6 0,0-5 0,4 3 0,-2-3 0,-1-2 0,2-3 0,-2-5 0,0 2-337,1-5-99,0-2-131,-2-2-576,0-4-1236,0 0 547</inkml:trace>
  <inkml:trace contextRef="#ctx0" brushRef="#br0" timeOffset="25654.1">5166 6062 9,'12'0'261,"-1"-4"1,2-1 0,-1 2-6,8-4 6,-1-5 7,0 4-6,4-11-6,2 5-7,-3-3-19,1 2-3,-1-1-13,-5 4 1,1-3-5,-6 5-5,-4 2-5,1-1-3,0 2 1,-3 2-5,-2 1-10,-1 0-13,-3 4-19,0 0-15,0 0-13,0 0-9,-18 19-7,10-8-6,-2 6-6,2 2-4,-5 2-3,4 9 1,0 1 1,2 5 0,2 1-2,5-1 0,1 2 1,5 0-5,0 1-2,5 0-1,1 2-4,3-3 0,1 2-5,6 15 2,-2 1-1,-1-19-7,-3 2-4,-2 1 1,2 2 1,-2-4-4,-4 0-6,1 0 7,-2 0-6,-8 0-8,2-1-1,-3-1 7,-4-5-3,-1 2 6,-3-3-5,-1-2 8,2-6-4,-6 0 1,0-7 2,0 2-1,-2-3-7,-1-2-3,-2-3-36,-2-1-12,0-4 0,-6-4 0,0-4 0,-1-1 0,1-4 0,1-3 0,7-4 0,-4-3 0,-2-4 0,4-5 0,-1 0 0,4-2 0,4-4 0,-2 3 0,7-3 0,-3 1 0,7 0 0,-1 0 0,5 8 0,3-6 0,-1-4 0,8 6 0,-4-2-53,6 2-116,-3 0-44,-1 6-44,5-6-51,-1-2-51,1 10-46,-1-6-64,2-1-69,-2 5-366,0-6-978,-5 7 432</inkml:trace>
  <inkml:trace contextRef="#ctx0" brushRef="#br0" timeOffset="25896.96">5277 5665 295,'-9'-9'365,"4"-1"12,-5 0-8,5-1-16,-3 5-16,1-3-17,3 3-16,-4 3-18,5 2-34,-1-5-18,2 3-28,2 3-27,0 0-16,0 0-13,0 0-16,0 0-12,0 0-17,13 10-22,-9-4-52,4-1-54,1 2-45,2-1-42,1 7-46,3-2-52,-8-2-62,12 1-69,-4 4-244,-2 2-629,2-6 279</inkml:trace>
  <inkml:trace contextRef="#ctx0" brushRef="#br0" timeOffset="26877.05">5795 6013 34,'-3'-6'254,"0"0"5,5-3 5,-1-1 0,2-3 15,0 1-21,3-3-4,4-2-15,-1 1-6,-2 1-20,3 3-16,0 3-15,-3-3-15,3 2-15,-8 1-9,3 6-10,-1-4-11,0 4-10,-2-3-3,-2 6-16,0 0-7,0 0-15,-10-5-1,10 5-7,-15 5-12,6 2 7,-4-2-2,-2 2 10,-2 6 14,1-2 3,2 1 15,-2 0 10,4 4 3,-1-1 0,1 0-9,4 1-4,2-1-5,0-1-5,6 0-4,0 1-3,4 3-1,0-5-2,6 4-2,1-2 3,1 1-4,2-3-1,-1-1-6,2 0-7,-2 1-6,3 1-3,-2-3-10,2 0-1,-1 1-5,-1-2-2,1 2-10,-1-1-13,-2 0-40,-4-2-64,6 3-60,-2-3-77,-3 1-71,-4-2-79,1 3-104,0-4-323,3-1-872,-3-3 386</inkml:trace>
  <inkml:trace contextRef="#ctx0" brushRef="#br0" timeOffset="26500.55">5861 6095 266,'-7'0'263,"7"0"-16,-6-2-22,6 2-19,-5-4-14,5 4-20,-6-2-15,6 2-14,-1-4-16,1 4-14,0 0-14,0 0-5,0 0-8,0 0-4,0 0-3,-5-4 7,5 4 7,0 0 7,0 0 18,0 0 8,0 0 23,0 0 4,0 0 7,0 0 2,0 0 4,0 0 1,0 0-2,0 0 3,0 0 3,0 0-2,0 0-8,13-1-4,-13 1 1,10 1-11,-5-3-7,1 2-1,1-3-13,3 1-6,-1 2-12,3-1-2,7-3-10,-3 2-16,1-3 1,1 1-12,8-1-2,1 1-14,-3 2 1,6-2-9,-2-2-1,-3 2-10,-6 4 0,1-2-3,1 1-5,0 1-2,-3 1-2,1 1-6,-2-2 0,-6 4 1,2 1-6,-2-2-4,-1 0-2,2 2-8,-3-4-12,1 3-10,0 0-15,-2-2-9,-2 1-16,-2-3-22,2 1-26,1 0-28,-7-1-33,8-2-31,-4-1-37,-4 3-46,2-9-61,-2 9-68,-4-8-365,1 2-845,-7-5 375</inkml:trace>
  <inkml:trace contextRef="#ctx0" brushRef="#br0" timeOffset="27678.95">6906 5704 244,'0'0'268,"-11"0"-5,6 0-1,0 0-4,-4 2-10,3 0 3,6-2-5,-7 1-6,7-1-5,-5 0-8,5 0-10,0 0-12,-5-5-8,3 1-14,2 4-15,2-11-12,0 4-6,1-4-10,0 2-14,3-2-1,-3 0-5,3-8-12,5-1-5,-3 1-8,-3-3-7,1 3-2,1-2 15,-2 5-8,0 2 2,-1 1-7,-1 4-4,-2-3 4,1 6 3,-2-4-2,2 5-8,-4 2-7,2 3-8,0 0-6,0 0-6,-7 15-6,4-2 0,-2 11-1,4 8 0,-3 0 8,1 2 7,3 5 3,5-3 6,-5 2-2,2 1-4,2-2-4,-1 1-3,3-6-2,-1 5-5,0-6-4,4 2-4,-3-8-4,3 4-7,-3-6-2,-2-2-4,3-3-1,0 1-1,-3-4-4,1-3-1,0 1-1,-2-2-11,0 2-18,2-6-21,-2 1-29,1-2-23,-4-1-25,0 1-19,0-1-28,0-5-24,-6 6-15,1-3-15,-1 2-2,-3-4 4,-4-1-1,0 1 5,-6 2 9,3 5 9,-2-6 18,2 2 15,-2 0 19,1-4 14,6 4 10,2-3 15,3-1 16,-2 0 14,8 0 14,-6-1 18,6 1 20,1-6 23,-1 6 21,13-7 19,-9 1 24,5-1 23,3 2 17,4-2 20,3 4 17,0-6 11,1 4 6,0 3 2,7-7-26,-2 5-3,-5 0-13,7 2-11,-6 0-14,0 0-9,4 2-10,-3 0-10,-1-2-8,5 6-30,-8 0-50,3-1-63,6-2-87,1 6-89,-4-1-98,6-4-98,-4 1-326,-6-1-838,8-4 371</inkml:trace>
  <inkml:trace contextRef="#ctx0" brushRef="#br0" timeOffset="28605.18">8626 5809 62,'0'0'250,"0"0"13,0 0 4,16 0-3,-5-4 5,0 1-26,8-4-9,9 3-14,1-4-15,3-1-7,4 0-3,0 3-18,13-10-12,0-1-10,1 0-17,-14 6-15,0 2-12,13-3-10,-16 6-10,3-1-12,-5-1-4,-2 2-11,-1 5-7,-7 1-8,-4 0 3,-4 0-12,0 0-3,-3 1-9,-2 4 1,0-3-4,-3-1 0,2 3-3,-3 1 1,-2-1-9,1 1-1,-3 1 5,0 0 19,0 4-7,0-4 4,-1 4-6,-1 3 11,2 1-9,0 1 11,2-1 4,-1 1-8,3-1-3,0 7 13,2-2-1,4 2-2,0-5 7,4-2 3,1 0 4,2-3 12,3-1 1,-5-3 3,8-1 5,-4-4-9,3-4 5,-3 2-1,-1-2 0,0-7 2,1 1 2,-7-2 1,4-5 5,-6 0 6,3-3-2,-7-2 1,-3-3 0,0 0 1,-3-1-7,-4-10-6,-1 5-7,-5-2-5,-2-2-9,-5 1-2,2 2 0,-4 2-10,-4 6-12,1-2 7,-4 6-8,1 4-2,1 3-5,-1 0 0,-1 3-10,5 2-27,3 6-40,0 0-46,0 6-69,5-2-79,4 2-80,2 4-86,1 0-104,2-2-358,-2 5-947,6-1 420</inkml:trace>
  <inkml:trace contextRef="#ctx0" brushRef="#br0" timeOffset="28138.15">8853 5169 55,'0'0'249,"0"0"12,-5 5 6,2 1-4,2-1 4,0 5 4,0-2 22,-2 9-6,4-4 8,2 0-3,2 11-3,0-1-6,-1 0-15,3 9-9,-3-1-11,7 3-11,0 6-20,-1 0-15,-1-1-16,1 2-23,-2 1-9,-1-6-18,1 2-12,-2-2-13,3 1-7,-4-2-15,-1-2-8,0-8-10,0-2-9,-3-2-14,1-1-28,-2-7-35,-2 1-49,1-2-51,-3-3-55,4-3-58,-4-1-46,-2-4-60,-2-2-67,-2-2-358,0-3-821,-9-4 363</inkml:trace>
  <inkml:trace contextRef="#ctx0" brushRef="#br0" timeOffset="29394.92">10588 5625 177,'4'-2'290,"1"-3"-1,-2-1-7,3 1-5,-2 2-15,-4 3-5,6-1-5,-6 1-4,0 0 5,8 4 4,-6 1 8,2 4-1,-3-3-5,-1 7-6,2 2-7,-2 3-11,0 3-10,0 0-14,0-1-19,0 3-7,0-7-12,0 3-6,0 3-15,0-5-11,0-4-7,1 3-7,-1-4-5,0-1-9,0-2-8,2-2-8,-2 2-4,0-3-13,0-1-7,0-1 2,0-4 5,0 0-11,0 0-5,0 0-10,0 0-3,5-15-5,-5 5-8,0-5-3,2-7-2,0-1-6,2-7-1,4-7 0,0 5-10,0-4-2,3-1 1,3 1-5,-4 6 0,3-2-2,2 8-3,-4 3 1,0 0 1,-1 5-3,0 0 2,-2 5-3,0 2 5,0 3-7,-2 0-2,0 5 0,0 2 0,2 0 0,0 6 4,1 0 0,-1 4-3,2 0 3,1 6 2,-2 1 1,5 10 3,0 0 2,-4 2 1,1-2 4,1 5 5,0-2 3,-3 0 5,4-3 4,1 0-3,-1 1-4,2 1 1,1-4 3,-2-8-3,3 7 17,0-10-6,6 2-19,-4-7-1,6 2-4,0-8 3,2 1-10,3-5-41,-4-5-46,0 2-60,-5-1-70,5-6-91,-8 3-93,-7 1-117,0-1-538,3 1-1136,-5-1 503</inkml:trace>
  <inkml:trace contextRef="#ctx0" brushRef="#br0" timeOffset="199014.69">4916 8151 71,'0'0'126,"0"0"-4,-4-4 3,4 4-2,0 0-12,0 0-2,0 0 5,5-7-5,-5 7 0,0 0 1,0 0-2,0 0-5,0 0-9,0 0 2,0 0-16,0 0 0,0 0-12,0 0 2,0 0-5,0 0-11,-2 15 7,2-7 0,-3-2-11,3 2-4,0 0-5,0 1-2,-1 1 0,1-2-5,-1 2-5,1-1-1,-2-1-5,2 2 1,-2-4-5,0 0-1,1 2-4,1-2 3,0-6-5,-1 6-1,2-1 1,-1-5-1,-1 6-3,1-6 1,0 0 3,0 0 0,0 0 0,0 0-3,0 0-2,0 0 1,2-19-3,0 7 2,0 3 0,1-2-3,1-3 1,1-3-3,0 1 1,1-1 2,0-3-3,0-1 1,-2 4 0,4-1-4,-2 3 3,0 3-1,-1-3 0,1 0 2,-2 7-1,3-2-3,-5 4 2,0 0 1,3 0-3,-3 2 0,0 1 2,-2 3-1,0 0-1,0 0 2,0 0-2,8 13 2,-5-5 0,-2 0-2,-1-1 4,2 3-3,1 5 3,-2-8-4,1 7 0,0-3 2,2 2 1,-4 0-2,0 1 1,0 0 0,0-1 2,0 1 1,0 1-2,0-2 4,1 0-5,-1-1 0,0-3 1,2 2-2,-2-4 2,2 2-3,-2 0 2,2-3-6,0-2-12,-2 2-23,2-1-30,-1 1-26,0-4-32,3 0-22,-4-2-44,0 0-156,0 0-379,13-9 167</inkml:trace>
  <inkml:trace contextRef="#ctx0" brushRef="#br0" timeOffset="199310.06">5166 8136 25,'0'0'160,"0"0"-10,0 0-1,0 0-11,0 0-8,0 0-4,0 0-8,0 0-8,15 0-3,-10 0-12,-5 0-1,8 0-6,0 0-5,-2-2-8,0 1-7,5 1-9,-11 0-5,12-3-1,-7 3-6,3 0-6,-1 0 0,-1 0-7,-6 0-5,13 0-3,-7 0-1,-1 0-4,-1 0-2,5 0-8,-1 0 6,-3 3-1,2-2-3,-2 1 0,1-2-4,-6 0-12,8 3-17,-5-2-23,-3-1-16,9 2-19,-9-2-24,8 0-23,-8 0-24,5 3-129,-5-3-301,0 0 134</inkml:trace>
  <inkml:trace contextRef="#ctx0" brushRef="#br0" timeOffset="199614.61">5296 8044 118,'-7'-1'183,"7"1"-13,0 0-12,-6 0-9,6 0-10,0 0-12,0 0-10,-6 4-6,6-4-4,1 10-4,-2-4-7,1-1 0,0 2-5,-1-1-6,2 0-7,-1 3-8,0 0 1,1 0-9,0 1-4,2-4-3,-2 6-9,0 0-5,2 1-4,-1-5 1,0 1-6,-2 4-6,0-5 4,5 6-9,-2-5 2,-1-4-3,1 10-2,0-5-4,-2-1-4,1-2-8,-1 0-17,0 1-20,-1 1-31,1-2-19,0 0-31,1-1-21,-2-2-37,0 0-155,0-4-357,0 0 157</inkml:trace>
  <inkml:trace contextRef="#ctx0" brushRef="#br0" timeOffset="199907.41">5430 7999 81,'0'0'142,"-4"15"2,4-15-7,0 8 2,-1-2-9,1 3-1,0-4-7,0 3-9,1 5-5,2-1-9,-3-1-8,1 3-9,1 0-11,0-1-6,-2 0-1,0 1-10,0-1-5,3 4-6,-3-3-2,1-1-9,1 3 0,-2-4-7,2 1-10,-2-4-16,0 5-16,2-6-34,-2 3-31,2-5-25,-2-1-42,0 3-119,0-5-288,0-3 128</inkml:trace>
  <inkml:trace contextRef="#ctx0" brushRef="#br0" timeOffset="200690.3">4847 7809 69,'-4'6'94,"0"3"-3,-2-3-9,-1 2 3,0 2-11,-2 5 3,1-5-9,2 2 1,-5 6-6,2 1 8,0-1-11,0 4-3,1 2-7,1-2-2,1 8-6,-3 1-1,4 5-2,1-7-13,-1 3 2,5-7-4,0 9-4,2-4 3,3 4-16,-3-3-13,2-6-25,-1-1-31,4 6-18,-2 3-109,0-11-203,1 3 90</inkml:trace>
  <inkml:trace contextRef="#ctx0" brushRef="#br0" timeOffset="200235.24">5491 7830 112,'1'6'118,"2"6"6,2 3-8,-2-3-1,0 3-19,5-1 1,-5 3-5,1-2-4,2 5-8,-2-3-6,1 3-5,-1-2-5,1 2-3,-2-4-4,-2 0-10,3 2-6,-1 1-3,-2-5-7,1 2 2,-2 1 0,-2 2-13,0 0-13,0 5-23,-3-8-20,1-2-36,-1 1-24,-1 5-137,-4-2-251,1 1 112</inkml:trace>
  <inkml:trace contextRef="#ctx0" brushRef="#br0" timeOffset="33147.33">5998 8237 194,'4'-7'233,"3"-4"10,-2-2 11,2 1 11,7-3 0,-1 0 6,2-1 1,5-4-9,3-3-4,0 1-15,5 1-2,0-3-19,1 3-19,1 3-22,-2 2-12,1-3-22,-1 5-14,-1 0-14,-7 6-12,-1 1-16,0 1-6,-1 2-2,-5 1-11,1 3-11,-7 3-9,1 1 1,-2-2-8,1 9-6,-6 0-5,2 0-4,-3 5-1,-1-2 1,-1 6-2,1 2-3,-4 0 0,2 2 2,-2 8 1,2-8 3,2 0-1,1-1 3,3 0-5,-2-1-3,4 1 0,4-4-1,-2-2 3,1-3-1,4-6 1,0 0 5,6 3 0,-3-5 4,1-3 5,-2-2 7,3-2 2,1-2 4,-2-3 4,-3 2-1,4-6 2,-6 3-4,-2-2 4,0-2-4,-5 4 3,2-9 1,0 3-1,-3-1-7,-1-8-1,-2 7-2,2-9-7,-6 0-5,-2 1-1,-1 0-5,-2-8 0,1 6-2,-3 4-4,1-1-5,-3 1-1,6 3-3,-6 4 2,1 1-3,0 5-3,4 2-3,0 0 1,-5 1-5,7 4-3,-1 2-14,7-1-24,-11 7-23,5-2-31,2 2-27,2 1-25,1 1-15,2 0-41,3-2-16,2 4-20,1-1-19,2 0-19,0-2-9,5 1-15,-1 1-1,4-4-14,4-4 1,-5 4 4,2-3 1,-1 3-176,-1-5-519,3 3 230</inkml:trace>
  <inkml:trace contextRef="#ctx0" brushRef="#br0" timeOffset="32658.66">6187 7680 98,'1'4'234,"-1"-4"8,5 5 13,-5-5 6,6 1 6,-6-1 2,9-5 2,-2 4-1,0-4-10,3-4-9,-2 1-7,6-11-18,-2 3-16,-2 2-15,9-7-18,-7 2-21,2-6-1,6 3-24,-7 2-14,1-6-8,-4 5-14,1-2 3,-3 1-24,-1 1-29,-1-1 6,-5 1-9,1 2-8,-1-2 5,-4 0-9,-2 6 1,-3-1-8,1 6-2,-7-3 5,0 2-7,-2 5-7,-4 3 2,1 3-2,-3 0 1,-2 9-1,3 0-2,-4 6-4,2-1 7,0 6-10,4 5 6,0 5 8,3-2 5,1 5 6,5 1 8,2 12 6,5-3 3,-1 13 6,4 4 5,4-2 3,3 2-1,1-3 0,2 4 2,2-5-3,-3-13-6,1-1 0,3 1-7,-2-3-8,-1-1-3,3-4 2,-3-2-10,2-4 1,-7-4 0,0-2-2,2 1-2,-4-3-5,0 0-1,1-2-17,-4-5-27,0 0-30,0-6-48,-4-1-47,3 0-46,-4-1-33,-1-1-32,0-2-35,-2-1-38,-1-4-29,-1-2-315,-2 0-737,-4-3 326</inkml:trace>
  <inkml:trace contextRef="#ctx0" brushRef="#br0" timeOffset="33413.87">6782 8053 1469,'17'6'-73,"-6"-2"17,4 1 25,-2 1 18,-1 1 3,-3-2 12,6 5 30,0 1-1,-5-3 8,0 3 12,5-1 14,-2 2 14,-1 1 9,-1-3 13,-3-2 14,0 3 14,-1-1 6,-2 0 13,1-4 5,-3 3 14,0-4 15,0 1-3,-1-1 15,1 1 9,-2-4 10,-1-2 4,4 3-3,-4-3-8,0 0 0,0 0-15,-2-13-8,2 5-13,0-4-13,0-3-11,2-5-11,-1-3-9,-2-2-7,4 0-3,1-8-7,-3 5-5,3-2 6,0-3-8,2 2-3,1 0-9,-4 6-3,2 0-11,-2 2-6,3 3-2,1 0-12,-1 6-5,-1 0-6,2 2 2,-1-1-14,-3 5-14,6-2-24,-6 5-45,5 3-51,0-1-58,0 3-69,0 1-60,2 2-64,-4 1-80,9 5-84,-4-4-287,6 5-869,10 2 385</inkml:trace>
  <inkml:trace contextRef="#ctx0" brushRef="#br0" timeOffset="159285.34">7029 8469 9,'94'-4'42,"-3"2"-5,-3-7-11,-2 7-15,-25-3-33,30-1-22,-4 3 10</inkml:trace>
  <inkml:trace contextRef="#ctx0" brushRef="#br0" timeOffset="34097.19">8108 7332 244,'-2'-4'285,"-3"2"-7,4-2-8,1 4-10,-5-3-18,5 3-3,0 0 1,0 0 8,-8 12 15,8-2-5,-1 5 13,-1 6 1,-5 11-5,7 6-2,-3 2-6,1 3-13,-2 15-6,1-15-7,-3 18-10,3 2-10,2-6-16,-3-11-11,0 12-15,2-14-11,1 0-15,-1-4-5,2 2-19,2-8-11,-1 0-8,1-11-9,1 0-9,0-11-9,2 3-2,0-5-4,-1-4-13,3 0-4,2-3-4,0-7-3,5-8-8,3-3-3,4-9-1,-4-4-4,7-5-3,-1-1-10,-1 0-3,-2 3-4,0-2-3,-2 1 0,-2 6 0,-4 5-4,-5 5 3,-2 3-3,-1 3 3,-2 2-2,-2 3-3,-4 2-1,4 3 3,-11 3-5,3 2 4,-5 7 1,-3 1-1,2 5-4,-1 0 10,-4 4 10,6-3 2,2 1 8,-3 0 0,4-2 2,5 3 0,0-5 1,2-2-5,3 2 2,0-2-7,4 0 0,1-2-9,5 0 0,0-2 7,-1 1 4,5-4-13,3 2 6,0-3-8,3-1-4,-1 0-4,6 0-3,-3-1-28,2-2-27,5-2-36,-10-2-40,8 2-49,-7-4-49,9 0-52,-10-1-47,2 4-40,-1-1-54,8-4-52,-13 0-391,4 3-941,-4-2 417</inkml:trace>
  <inkml:trace contextRef="#ctx0" brushRef="#br0" timeOffset="34703.26">8861 7911 279,'-19'-3'279,"0"1"-11,5-1-11,5 0-11,0-1-16,3 2-10,0-2-23,3-2-15,3 0-13,3 1-10,5-5-2,2-1-9,6-2-12,1 4-6,1-4-13,-1 5-6,1-1-6,-1-1-12,-1 7 0,-5-2-11,-2 1-4,-3 4-2,0 0 10,1 0 26,-7 0-6,0 6 9,-4 0-2,-2 2 3,-3 3 1,-2 4 8,-5-3-2,-6 9 7,0 0 0,-1 1 1,-2 0 0,3-1 12,3 0 10,0 2-13,4-5-9,4-1-6,1 3-15,4 0-8,3-4-10,1-1-5,3 0-10,3 1-4,1 2 3,6-2-14,2 3-2,2-7-6,2-1-2,2-1-4,1-1-3,4 2-2,-5-5-7,0 0-5,1-1-13,-1-4-40,1 0-48,-1 2-64,-4-3-76,5 0-77,-3-3-92,4-4-118,-5 2-421,0-1-994,1 0 440</inkml:trace>
  <inkml:trace contextRef="#ctx0" brushRef="#br0" timeOffset="34350.51">8831 8087 170,'7'-1'293,"3"-2"15,1 1 5,4-4 5,2-3 3,-1 2 0,2-2-2,-1 6-16,2-6-13,1 6-24,1-6-20,-2 3-14,1 0-18,1-3-20,-3 4-22,2 0-12,-3-1-17,2 0-15,-4 0-13,1-3-11,-2 5-10,-4 1-11,0-2-8,2 1-10,-2 4-8,-6-3-19,4 3-33,-2 0-33,1-2-50,-7 2-43,10 0-43,-10 0-37,8 0-42,-8 0-48,7 0-33,-7 0-11,6 2-259,-6-2-643,8-2 284</inkml:trace>
  <inkml:trace contextRef="#ctx0" brushRef="#br0" timeOffset="35405.9">9890 8322 1244,'-5'2'-6,"2"-1"34,-3 2 20,6-3 31,-6 2 23,6-2 29,0 0 23,-6 0 14,6 0 7,0 0 10,0 0 15,0 0 17,0 0-9,0 0 6,0 0 16,0 0-20,22-2-8,-10 2-11,1 0-13,-1-2-16,6 0-17,3-3-12,-1 4-12,4-1-30,5-2-44,0-1-70,1 0-71,-2 3-85,2 2-108,-2-5-130,1 1-227,-2-6-695,2 3 307</inkml:trace>
  <inkml:trace contextRef="#ctx0" brushRef="#br0" timeOffset="35254.17">9955 7667 252,'-1'-5'297,"0"1"-4,1-4-4,-4-5-4,4 2-8,0-2-8,0-2-10,4 0-4,-2 2-10,3-5-2,0 4 1,-1-6-4,-1 1-11,1 4-9,0 3-12,0-3-18,-2 3-8,2 2-8,-2 4-10,-2 0 13,2-2-8,0 1-15,-2 3-13,0 4-16,0 0-13,0 0-5,0 0-9,-10 28 1,8-3 5,-4 8 1,2 4 3,-1 0 6,4 0-3,-2 5 0,0-1 1,1 1-1,2-1-7,0-2-6,2 3 1,1-4-10,0 1-4,1-4-12,-2-3-2,2-2-3,2-5-8,-6-3-10,6 2 3,-2-4-13,1 0-15,-1-1 17,-1-5-10,1-1-12,-1 2-16,1-3-26,0 1-26,1-1-33,-2-4-32,-1 5-26,2-10-28,-4 3-20,3 3-22,0-6-28,-3-3-26,-3 7-20,-2-6-21,1 4-15,-2-2-26,-4 0-34,-3-1-17,5 1-6,-4 0-264,1-3-721,-3 2 319</inkml:trace>
  <inkml:trace contextRef="#ctx0" brushRef="#br0" timeOffset="36254.18">11821 8107 194,'-8'-10'129,"-1"-1"32,2 3 22,1-4 9,0 4 10,2-1 6,0 3-7,1-2-4,5-2-8,2 5-6,2-5-2,5 1-10,5 1-1,10-2-11,3 0 5,2-1-9,5 5 1,12-5-17,-11 5-2,13-2-18,-3 2-6,-8 3-22,-2 0-8,-3 1-7,-1 2-8,-1 0 1,-3 0-20,-4 4 6,-5-3-12,0 2-6,-3-3-1,-7 4 13,0-2-22,-4 1-9,1 2-2,-4-1 7,0 2 1,-1 4 2,-7-3 0,2 5 10,0 3 6,-5 2 14,-1 1 4,0 3 12,-1-1 6,1 0 1,0 2-5,5-3-1,0-2-1,3-3-2,2 0-2,5 0 6,-2-3 2,6-2 9,-1 1 1,10-4 4,0-1-2,10-2 3,-2-5-3,2-1 0,-5-6-2,3-1-4,-4-2-5,-5-2-3,0 2 1,-2-4-2,-2 0 0,-4-4 4,1 2 1,-5-3-8,-3-1 9,0 0-7,-6 0 2,2 1-5,-7 0-12,-4 2-5,-2 2 4,-5-4-12,1 8-11,-12 0 10,1-1-12,2 8-3,-3 4 1,-1-1-7,1 6-4,3 0-9,6 0-27,0-1-35,4 7-42,2-2-49,3-1-64,6 3-53,-1 2-46,3 1-54,3 1-55,5-3-56,0 4-397,5-2-941,3 2 417</inkml:trace>
  <inkml:trace contextRef="#ctx0" brushRef="#br0" timeOffset="35832.24">12057 7462 121,'-12'-3'352,"-2"-3"-9,4 4-10,1-2-7,2 2-1,2-1-19,-1 2-23,6 1-6,-8 4 0,5-1 4,1 6-3,0 6-2,4 6-7,0 1-14,0 8-14,1 7-12,-1 1-17,2 4-16,1-3-12,-1 5-15,2 0-15,-4 0-13,2 14-10,-1-13-39,0-2-8,-3-2-10,0-2-7,0 2-5,-1-5-6,-1 0-8,-1-3-3,0-8-10,2-3-19,-3 1-30,3-7-34,-3-3-37,1-1-39,-1-4-61,1-2-44,0 1-46,-3-6-42,1-1-41,5 0-32,-14-13-24,5 4-270,-3-7-740,2-4 328</inkml:trace>
  <inkml:trace contextRef="#ctx0" brushRef="#br0" timeOffset="36688.8">13120 7995 231,'7'0'260,"-1"-3"4,-1 0 0,0 3-2,-5 0 4,6 0 8,-6 0 5,4 6 3,-4-3 3,0 3-4,0 0 13,-2 1-3,1 2-8,-4 6-3,3-6-15,-3 5-20,0 0-20,4-3-25,-2 2-17,-2 0-19,4 2-19,-2-5-16,0 0-11,1-3-12,2 0-12,0 1-7,0-3-12,0 0-1,0-5-11,5 6-6,-2-6-6,-3 0-6,10-5-2,-2-3-9,0-1-2,3-2-5,0-5-5,1-3-5,3-7 2,3-4-5,-5 1 0,5-5 1,-5 5-4,4 0-2,2-2 2,-3 4-5,0 3 6,-6 5-4,3 3 5,-1-1-2,-4 11 6,0-4 9,1 4 9,-2 1 8,2 1 8,-1 2 8,1 4 11,0 1 10,2 4 3,0 3-3,2 1 10,-1 6-7,0 3 0,-1 1 0,3 7-11,-3 0-6,-2-5-9,0 8-8,0-1-2,-2-6-2,-2 1-5,-1-1-6,1 4-5,-1-3-4,2-4-30,1-2-34,-6-3-49,2-1-53,1 0-65,-2-3-86,1-2-89,-2-2-114,3-2-145,0-3-327,0 0-1047,-4-3 462</inkml:trace>
  <inkml:trace contextRef="#ctx0" brushRef="#br0" timeOffset="209573.54">2795 9470 64,'0'0'130,"0"-5"-5,0 5-2,0 0-13,0 0-3,0 0-9,0 0 2,0 0-6,0-6-5,0 6-8,0 0 0,3-3 2,-3 3-8,0-6 1,0 6 4,0 0-4,0 0 0,0 0 1,0 0-1,0-6 0,0 6-4,0 0 3,0 0-5,0 0-2,0 0-5,0 0 0,0 0-5,0 0-4,0 0-5,0 0-1,0 0-4,0 0-4,0 0 0,0 0 4,2 15-2,-2-7 2,0 0-1,0 1 2,0-3-1,0 1 1,0 2 6,0 0 1,0 1-3,0 1 0,-2-1-3,2-1-3,0 0 1,-3 0-7,3 1 1,-1-4-3,2 3 2,-1 0 0,-1 0 1,1-3-6,0 0-4,-2 1-3,2-1-2,0 0-6,0 0 5,0-6-3,-1 8-6,0-6 1,1-2 0,1 7 7,-1-7-2,0 0 2,0 0 1,-3 4 7,3-4-3,0 0-4,0 0-7,0 0 4,-4-15-8,4 9 3,0-3 7,-2 2-10,2-5-3,-1-1 0,1 1 0,1 1-2,-2-4 0,1 0-1,1 2 2,1-2-8,-2 0 5,2-1 3,0 1 1,0 0-5,3-4-1,-2 6-1,0-2-2,1-1 5,-1 2 0,-2-1-2,1 2 4,1-1-6,1 0 5,-1 1-2,0-1-3,2-1-3,-2 0 4,2 2 2,-2 0-4,1-1 2,-3 2-5,4 2 5,0-2 1,-1 2 1,0-1-3,0 5-1,-3-3-1,3 1 1,-1 2-4,0-2 5,0 3 3,1-1-3,-1 2 0,-1-2 1,1 3-3,1-1 6,-4 4-5,5-5 4,-2 3-5,2 0-2,-5 2-9,6-5-1,-6 5 6,7-1-5,-7 1 5,0 0-2,10 0 3,-10 0 2,8 6 0,-4-5-1,-1 0-4,3 4 6,-2-3-5,1 2 10,-1-2-4,2 4 2,-3-1 2,3 0 8,-4 1-13,3 2 2,-2-1 1,2 0-1,-1 2 5,-1-3-6,0 3 10,0-2-12,1 1 19,-2-1-18,1 3 0,-1-2 4,-1 1 3,3 0-1,-2-2 0,2 2 0,-3-1-2,1 2 2,-2-3-3,1 3 2,0-3 1,0 0 1,-1 4-5,3-1 6,-2 3 5,-1-5-8,0 1 2,2 3 0,-2-2-5,0 1 4,2 0 1,-2 0 0,3-1-3,-3 2-3,1-3 3,-1 2 0,0-1 4,0 0 0,0 0-3,3-2 1,-3 1-2,1-1 3,-1-1 0,1 1-4,0 0-1,-1 1 7,2-2-7,-2-2 4,1 4-4,-1-3 4,1 0-4,-1 1 2,3-1-3,-3 1 5,1-1 1,0 0-8,-1-3 8,4 3-6,-4 0-2,3 0 7,-2-2-2,3 3 0,-2-1 16,1-2-18,0 0-1,-2 3 1,2-2 1,0 0 1,-1-1-1,2 1 17,-1 1-19,2-4 1,-4 1 2,7 3 1,-7-3-5,3-1 6,0 1-8,1-2 3,-1 3 4,0-4 3,1 1-6,-5-1 7,8 0-5,-8 0 1,8-1 5,-1 1-5,-1-4-1,-2 3-1,1-2-3,-1 0 8,0 1-4,1-2 5,-1 1-7,1 0 4,-5 3-2,6-3-5,-2 0 3,1-1 1,-5 4-1,5-4-5,-5 4-23,3-2-27,-3 2-47,1-5-68,-1 5-68,0 0-79,0 0-195,-7-7-558,7 7 247</inkml:trace>
  <inkml:trace contextRef="#ctx0" brushRef="#br0" timeOffset="182010.5">6668 8610 110,'-5'-4'117,"5"4"-4,0 0 2,-4-5-6,4 5 0,-4-6-5,4 6-3,-1-2 1,1 2-6,-4-4 2,4 4-13,0 0-4,0 0-11,0 0-7,0 0-7,0 0-2,0 0-8,-9 6-5,9-1-3,0-5-4,-4 5-1,4-5-7,0 7-1,0-7-2,0 4-3,0-4-2,-2 5 1,2-5 1,-3 6-4,0-2-2,0 0 3,1 2-2,-2-4 3,-1 1-6,-2 3-3,1-5 1,-1 2 0,-3 1-1,0 1-4,-2 0 3,0-1-2,-5-1-1,-1 2-5,2 2-8,-5-1 8,1-2 3,1 5-2,-10-3-7,11-2 11,-9 2 0,8-1-2,-1 1-5,3-1 5,-1-3-2,5 2 2,0-2-2,3 1-1,1-1 2,0-1-1,3-1 2,1 3 2,5-3 1,-8 0-9,8 0 13,0 0-2,-8 0 1,8 0 2,0 0-8,0 0 3,-8-4-2,8 4 1,0 0 4,0 0-4,0 0-5,0 0 6,0 8-4,0-8-1,2 6 3,0 0 3,-1 2-2,1-1-2,2 1 6,-2 2-8,1 2 7,0 2 0,0 2 6,4 0-9,-4 5 7,0-2-2,3 2-2,-3 0 4,1 1-3,-1 5 8,1 4 4,0-4 4,0 2 0,0 4 3,0-2-2,-2 2 6,1 0-4,1-8 4,-2 6-6,-1 4 5,2-3-6,-2 2 5,1 2 1,-2-2-2,3 0-1,-3-1-2,0 1-2,0-4 0,0 1-1,0-6 0,0 2-6,0-5 8,0 9-7,-3-6 0,3-2 0,0 2-3,-2-1 0,4 1 1,-4-1-5,1-4 0,-2 1 0,3 2 2,-1-3-3,1-6-2,0 1 1,-2 0-1,2 1-2,0-1-1,0-3-1,-2 3 2,2-2-1,-2-1-4,2 0 1,0-2 5,-3 2-2,6-5-5,-3 1 2,0 1-2,0-3 3,0 0-2,0 2-3,2-2 12,-2-1-11,0-2 1,0-3 1,0 8-2,2-4 1,-2-4 5,0 3-7,0-3 4,3 5-1,-3-5 1,0 0-3,3 4 1,-3-4 9,6 2-5,-6-2-2,0 0 4,0 0-5,12-5 4,-7 4 0,0-1 1,2-1-4,1 1 5,1-2 0,0 0 2,4 2-3,0-1 2,4 0 12,0 0-12,0 1 2,-1-2 0,1 2-1,3 0 1,0 0-2,1 1 0,-3-2-3,1 3 0,-1-2 1,4 2 2,-3 0-4,1-1 0,-2-2-4,5 3 6,-3 0-4,-2 3 0,0-3 3,-1 1-1,-1 1-5,0-2 5,-3 0-2,-2 0 0,1 3 1,-1-3 0,1 1 5,-4 1-5,0-2-6,1-2 3,-4 2 3,-5 0 4,13 0-8,-9 2 1,-4-2-8,10 2-4,-7-2-22,-3 0-29,7 1-15,-3 0-14,-4-1-35,2 4-35,-2-4-47,0 0-224,0 0-467,-7 8 207</inkml:trace>
  <inkml:trace contextRef="#ctx0" brushRef="#br0" timeOffset="194494.32">7144 9622 106,'0'0'168,"0"0"-6,0 0-4,0 0-9,0 0 1,0 0-7,0 0-3,0 0-6,0 0-3,0 0-6,0 0-8,0 0-6,0 0 1,0 0-14,0 0-6,0 0-5,0 0-1,0 0-1,-2 6-4,2-2 0,0 2-7,0 0-3,0 3 1,0-1-10,0 3-1,0-2-6,0 3-12,0 1-2,0 0-4,0-1-1,0-1-3,0 0-1,0-1-4,0-1 2,-2 0-3,2-1-2,-1-3 2,1 1 3,-2 0 1,1-3 2,1-3 4,0 8 2,-1-4 6,1-4-2,0 0-1,0 0 0,0 0-8,0 0-5,0 0-3,-6-16 0,6 5 6,0-2-11,-2 1-2,0-3-6,4 0-2,0 2 0,-2-8 1,2-3-6,2 2 4,0 1-4,1 0 0,1 1-2,-3 2 1,5-2-2,-1 7-1,-3-2 2,3-4 0,0 7-3,-1 0 1,-2 1 1,0-1 1,0 6-3,1-2 7,-2 2-10,2 0 6,-1 4 1,-2-3-5,1 0 1,0 1 1,0 2-5,-3 2 3,0 0-1,10 2 2,-10-2 1,7 3-4,-1 1 2,-3 0-2,-1 1 0,3 1 8,-1 3-6,1-4 0,-2 3-3,2 3 6,-1-2-3,1 2 2,-4-3 1,4 4 1,-3-2-2,2 2-1,-1-4 0,-1 6-1,0-3 1,2 1-2,1 0 9,-5-4-6,4 4 3,-2-1 14,0 0-18,2 3-3,-1-5 5,-2 3 4,1-2-6,-2 1-1,4-4 8,-3 5 4,-1-3 0,3 0 4,-3 3 1,0-3 2,3 2 10,-6 0-18,3 0 7,0-1-2,0-1 1,0 1-6,0 0 8,0-4-8,0 2 7,0 2-9,0-4-4,0 0 6,3 2 0,-2-4-5,1 4 6,2-4-5,-2 0-1,-2 0 1,6 1 3,-2-3-7,0-1-1,1 2 7,-5-3-3,10-3 1,-4 2-2,-6 1-4,13-2 3,-6-3-1,-1 1-2,3 0-2,0-3 1,-2 1 1,-1 3 3,-2-2-1,2 2-32,1 0-19,-1-3-29,-3 3-30,4 2-42,-7 1-45,3-2-62,-3 2-64,0 0-209,5-2-571,-5 2 253</inkml:trace>
  <inkml:trace contextRef="#ctx0" brushRef="#br0" timeOffset="42030.35">11550 9268 214,'-3'0'332,"3"0"-2,-7-2 8,4 0-6,0-3 2,-1 2-9,-1-1-9,1-3-19,-1 1-19,-4 0-20,3-1-28,-1-1-21,-1 0-18,-1 2-12,0 2-24,-1-1-19,-2 1-12,-2 2-12,2 1-14,-1 1-9,3 2-9,-3 2-10,3-1-4,0 4-12,1 4-6,1-4-3,3 4-3,-1-1-8,6-1-1,0 4-6,2-2-1,2 2 0,4-1-1,-1 1-2,7-1-5,-2 0 4,5 1-3,3 8 4,-4-12 6,2 6 4,-1-2 9,1 1 0,-4 1 3,3 1 4,-4-1-1,-3 3 8,-3-5 5,1 5 4,-6 1 5,2 2-7,-6 0-2,-1 0 1,-2 1-8,-2-2 4,-3-1-6,-2 2-8,-2-3-4,2-1-4,-2-2 2,2-3-8,-2-4-4,2-2 0,3-1-5,-1-1 5,-3-4-10,5-3-11,1-2-26,-3-6-30,4 2-37,-1-3-41,4-1-42,4-4-46,-1-4-31,5 1-27,1-1-33,3 4-40,3-3-33,3-5-36,-1 7-267,0 3-741,7-7 328</inkml:trace>
  <inkml:trace contextRef="#ctx0" brushRef="#br0" timeOffset="42420.17">11699 9518 112,'0'7'211,"0"-1"12,3 0 5,-2 4 3,-1-4-2,0 2-2,0 4-7,3 0-3,-2 0-9,0 1-7,-1-1-3,1 3-15,2-3 8,0-2-24,5 3-4,-3-1-16,1-1-1,2-4-12,1 2 2,0-1-12,4-2-8,-5-1-1,3-3-8,5-2-3,-4 1-16,4-4-6,-7-7-7,8 4-4,2-6-11,1-9-5,-5 7-10,5-11-1,-7 8-6,-1-2-7,-1 2 0,-4-4-3,0 1 2,-5 6 5,0 0-10,-1 0-2,0 2 12,-3 0 10,0 5 11,0-1 14,-1 4 4,-3 1 8,2 2 4,4 1 1,-10 5 0,5 1-2,-1 1-2,1 0 0,-1 4-2,6 3-4,-2 2 1,2 1-3,0 0-1,2 4-3,0 3-6,1-3-5,2 1-7,0-2-3,0 1-8,3-1 0,1 2-8,0-6 1,1 2-6,0-3-6,-2-4-4,5 4-23,-6-4-50,3-2-30,1-4-40,-1-2-45,3 0-59,-5-3-37,4-5-41,-2 2-50,7-7-68,-4 0-387,-4-1-880,4-5 390</inkml:trace>
  <inkml:trace contextRef="#ctx0" brushRef="#br0" timeOffset="42939.75">12334 9470 188,'-3'8'282,"2"1"10,-1 4 18,0 3 17,-1-1 14,1 9 5,-1-4 4,2 0 3,-2 5-14,3-3-7,0-1-21,0 2-20,3-3-16,-3-6-17,1 2-22,2 0-13,-1-1-26,3-1-21,-2-4-13,1-1-19,1-4-10,1-1-16,0 2-11,0-5-11,5-2-11,-3-5-5,1 0-12,-1-3-7,6-4-11,-3-1-12,1-1-12,-1-4-9,0 0-9,-6-2-8,5-2-3,2 3-2,-6 2 7,0-2-4,2 5-3,-3 4 1,0-2 4,0 4-8,-3 6 6,-1 0-2,-1 3 8,0 0-5,0 0 3,4 12 2,-4 2 5,0-1 11,1 2 4,-1 1 4,1-2 5,-1 7-2,1-4-2,1 2 5,5 1-1,-2-7-7,0-1-1,3-2-5,-3 3-3,4-7-3,-1-1 1,-3-2-1,4-3 6,1 0-7,3 0 0,-3-6 2,2 0-9,4-5-2,0-1-8,-1-1-11,2-1-3,1 0 2,3-7 0,1-1 4,-9 7-1,8-6-1,-7 8 4,-1 1 0,-4 3 3,0 3-1,0 0-1,-2 4-1,0-2 6,-4 4-3,-3 0 4,6 6 0,-4 3 6,2-3 0,-1 0 5,-1 6-2,3 3 0,-1-5 7,1 2-7,-1 0 0,2 1-1,1 0-2,-1-2 0,0 1 6,2-4-8,2 4-8,-2-4-18,5 0-43,-4-2-45,4 0-59,-1-2-66,1-3-65,-2 2-68,6-7-85,-3 1-409,2 1-935,-2-5 414</inkml:trace>
  <inkml:trace contextRef="#ctx0" brushRef="#br0" timeOffset="43207.05">13245 9589 101,'4'-6'292,"5"-2"13,-3 6 6,3-7 11,4 4 6,-3-2 3,6 1 7,0 0-3,3 0-14,-3-1-13,2 1-19,0 0-29,1 0-19,-3 1-24,-3 1-20,5 2-21,-2-2-18,-2 1-15,-2-1-18,1 2-9,-1-1-13,-1 5-11,0-2-8,2 0-9,-3-2-14,-1 2-21,-1 0-25,-2 0-26,-1 2-38,2-2-32,2 0-37,-2-2-37,-7 2-34,9 2-40,-4-2-50,0-5-53,-1 3-79,-3-4-228,3 2-692,0-3 308</inkml:trace>
  <inkml:trace contextRef="#ctx0" brushRef="#br0" timeOffset="43547.96">13453 9283 8,'0'0'331,"-7"-4"-6,2 2-1,5 2-3,-7-3 0,7 3-13,-5-1-11,5 1-17,0 0-14,0 0-12,0 0 9,0 0 16,-2 10-2,3-3 2,1 1 2,1 4-10,1 4-6,0 2-15,-2 1-11,1 2 4,-2 1-29,1 4-10,1-2-11,-3-1-21,1 1-15,1 1-9,-2 0-18,0 0-25,2-3 4,-2 0-19,0 0-4,1-5-4,1 2-23,-2-3-26,2-3-36,-2-2-46,0 2-47,3-4-57,-3 0-70,1-6-47,2 3-70,1-2-72,0-4-102,-4 0-387,11-5-976,-5 0 432</inkml:trace>
  <inkml:trace contextRef="#ctx0" brushRef="#br0" timeOffset="39740.48">8795 9249 84,'0'0'207,"0"0"9,0 0-1,0 0 3,0 0 1,0 0 2,0 0 4,0 0 0,0 0 5,0 0 7,0 0 22,0 0 1,0 0-5,0 0-16,0 0-6,0 0-17,2-12-13,-2 12-15,-9-4-19,4-1-20,-2 4-11,-4-3-13,1 3-9,-5-2-14,-4 2-14,2 1-6,-2 0-9,-3-2-8,-3 5-3,-1 1-13,-1 0-3,-1 0-5,3 2-3,7 0-3,-3-3-5,2 4-2,2 0-4,4 1 0,-1 1-4,1 0-3,4-3-4,1 0-2,1 1-2,1 2-1,4-6 0,2 8-2,-1-2 2,4 2 1,5 0-3,-3-1 1,10 5 3,-4-4-4,7 1 6,6 2 6,1-1-5,-1 1 0,3-2 9,-3-1 1,3 3 0,-3-1 2,-7-5-5,0 4 1,-3-2-2,0 4 2,-3 0 2,-3-2 2,0 5 3,-6-2 4,-1 1 4,-1 5 2,-1-2 4,-8 1-4,3 0-1,-3-1 0,0 2-9,-5-4 0,-1-1-4,0 1 0,-2-3-2,0-3 0,-1-1-4,0-4-5,-2-2 5,1 1-6,-3-5 0,-6-3-3,9-1 2,1-3-4,-2-3 3,3 1-4,3-3 1,-3 0-2,6 0 0,0 2 2,0-5-3,2 5-5,3-2-7,-1 3-15,6 0-18,-2 2-22,3-4-30,1 3-27,1 2-27,4-5-37,1 5-32,1 0-26,3 0-28,0 3-27,1 0-28,7 2-28,9-2-25,-9 4-268,4 1-698,1 1 309</inkml:trace>
  <inkml:trace contextRef="#ctx0" brushRef="#br0" timeOffset="40192.24">8842 9552 98,'11'-12'146,"0"-3"15,-2 2 5,0 4 17,-3 1 7,-1 0 12,1 3 6,-1-2 3,-3 2 6,3 0-7,-5 5-1,2-2-1,-2 2 1,0 0 0,0 0-4,6 8-4,-6 0 9,2 4-8,-2 3 1,2 1-1,-2 4-6,2 2-8,-2-1-2,2 0-14,0 1-9,1-8-16,1 3-10,0-2-10,-2-3-16,3-2-8,0 2-13,0-5-4,0-2-7,1 2-8,1-2-7,2-4-5,3 2-5,-1-7-5,0-2-8,1-1-3,2-1-1,0-6-4,0 1-2,-1-1-5,-1-6-3,-2 4-4,2-5-2,-3 3 0,0-2-3,-2-2 1,-3 9-2,3-7 2,-4 0-6,1 4-5,-2 2 7,-2 1-2,0 6 1,0-1-3,0 0 0,0 4-1,0 0 3,0 4-1,-4-5 1,4 5 2,0 0-5,0 0 3,-2 13 1,2 1 6,0-3-1,0 5 1,2 4 5,0-7 1,0 4 1,-2 5 0,3-2-3,-3-4-2,6 2-2,-6 3 3,1-8-5,6 5-3,-4-1-1,1-7-2,3 6-3,-2-4-10,1-1-23,3 0-29,-2-3-35,-2-2-35,2-2-37,1-1-43,2-3-35,0 1-39,-2-2-42,2-3-49,1-1-40,-1-5-346,1 1-820,3-6 363</inkml:trace>
  <inkml:trace contextRef="#ctx0" brushRef="#br0" timeOffset="40730.6">9451 9434 239,'0'0'242,"0"0"13,0 0 7,-9 16-2,7-7-4,2-4-1,0 8-6,2 1 4,-2 1 2,2 4-7,-2 4-3,1-3-10,-1 1-9,2 1-13,-2-7-11,2 6-17,-1-1-13,-1-1-20,1-6-12,2-1-14,1-4-10,-1 0-11,1-3-13,-2-1-7,2-2-11,-4-2-3,12-6-6,-2 0-4,-5-3-9,3-2-8,4-6 0,-3 0-6,4-13-3,0 5-4,0 6-7,-3-9 1,0 5-6,-2-4 1,2 4-1,-1 4-2,-2 5-6,-2 4 4,-1-2-2,1 4-2,-1 1-1,-4 3-2,3 1-6,-3 3 4,4-3 2,-4 3 1,4 13-1,-1-1 3,0 0-6,0 1 5,1 2 3,-2 6-5,2-6 0,0 4 2,1-4 0,-1 1-3,1-1 1,0-3-2,0 0 0,2 3-1,-1-3 2,0-2-4,-1-1 3,-2-6-2,5 4-1,-6 0 4,4-2-7,-1 0 4,2-5-2,0-2 1,-1 0-2,0 0 2,3 0-1,-2-3 0,1-3 2,0 2-4,5-3 3,-1 3 0,-5 0-4,4-1-4,-1-1 7,1 1-2,-1 2 2,-1 1-3,-2 1 4,-1 2-4,2-1 1,-8 2 1,13 5 1,-8 1 4,3 1-6,-3 2 3,3-3-3,-4 5 1,2-1 0,1 2-1,0-1 1,2-2-3,-1 3 1,2-5 4,4 4-6,-3-3 0,-1-1-2,6 3 5,5-8-28,-3 4-33,-2-3-45,3-2-46,-1-2-48,1-2-43,-1-2-63,3-3-74,-3-3-371,-3 2-811,2 0 359</inkml:trace>
  <inkml:trace contextRef="#ctx0" brushRef="#br0" timeOffset="41386.1">10670 9317 10,'-17'-2'249,"0"-3"2,-1 4-7,6-4-10,0 2-9,3-1-8,0 0-6,2 1-14,3-1-7,-3 1-8,4-3-10,0 2-12,0-1-9,3 5-3,-2-8-10,3 2-1,-1 6-3,5-8-8,0 7 3,-5-5-6,6 4-4,-2-2 2,-4 4-2,1-6-1,-1 6-1,4-5 1,-4 5 4,0 0-9,0 0-9,0 0-10,0 0-6,0 0-2,-12-1-11,12 1-1,-14 10-1,6-4 3,-3 2-3,-3 6 10,0 1 0,-3 3 5,0 6 9,-5 1 9,4-3 6,5 9 4,-4-5-1,4 4-5,3-7 0,5 1-5,1 0-1,0-2-5,1-1-4,3 4-3,3-4-5,1 0-1,4-3-8,-2 3-7,1-5 0,6 0-4,2 1 0,-2-5-8,5-1-4,2-1-1,-3-2-5,9 4-16,-7-9 1,1 3-10,-1-1-35,-1-5-45,-1 4-64,5-4-74,-3-1-88,-3 2-91,-3-2-90,4-3-116,-4 0-353,0 2-1010,-3-2 448</inkml:trace>
  <inkml:trace contextRef="#ctx0" brushRef="#br0" timeOffset="40999.5">10453 9564 65,'13'-3'292,"-5"-3"13,6 3 2,5-3 5,-1 0-6,9-6 8,0 9 5,4-10-4,0 1-7,-2 0-12,3 3-19,0 0-21,-1-1-20,1 0-19,-6 2-23,4 0-20,-3 1-11,-1 3-21,-5-2-11,-3 3-17,-1-4-8,0 5-6,-3-1-19,-2 1-5,-2 1-1,1 1-16,-1-3-7,0 2-3,-6 2-20,1-1-28,1-1-29,-6 1-28,12 1-45,-6-1-37,0 0-38,-6 0-37,11-1-48,-6 1-53,0-2-49,-3-1-308,-2 3-726,1-6 322</inkml:trace>
  <inkml:trace contextRef="#ctx0" brushRef="#br0" timeOffset="44214.48">13933 9309 211,'6'-2'287,"-6"2"3,5-4 0,0-1 4,-5 5 3,4-1-8,-4 1 1,0 0 0,4-4-6,-4 4-12,0 0 1,0 0-17,0 0-8,0 0-4,0 0 2,0 0-10,0 0-1,0 16-6,-1-10-3,-2 2-8,1 0-8,0-1-10,-2 8-3,3-1-8,-2 0-9,-4 5-15,6 1-3,-2-2-11,0 3-10,2 2-12,-1-8-20,2 8-5,0-8-12,2 5-7,-1-5-9,3 6-3,-1-7-14,2 1-3,-1-1-5,1-1-3,0 1-7,-1-1-6,4-3 2,0 2-9,0-6-3,1 3-5,-3-6 0,3 2-17,1-4-32,-3-1-46,5-1-44,-2-3-50,2-5-48,-2 2-61,3-4-49,-4 1-48,5-5-41,-5 5-53,4-5-48,-9 2-350,2 1-939,0 0 415</inkml:trace>
  <inkml:trace contextRef="#ctx0" brushRef="#br0" timeOffset="44414.04">14048 9148 222,'-6'-9'323,"2"-5"-2,-1 4-7,1-3-8,1 4-8,0-5-7,-2 6-10,3-1-24,0 4-15,0-3-22,1 3-26,1 5-18,0-7-20,0 7-20,3-5-16,-3 5-10,0 0-26,0 0-51,12 12-37,-4-1-47,-2-1-48,2 4-55,-4 0-50,9 5-60,-3-1-288,-1 4-597,1-1 264</inkml:trace>
  <inkml:trace contextRef="#ctx0" brushRef="#br0" timeOffset="44670.71">14344 9620 179,'4'2'312,"2"-2"1,-6 0 3,8-2-5,1 0-5,-1 0-5,1-3-5,3-1-13,1 2-11,4-2-11,-2 2-9,3-1-13,2 2-17,-1-2-14,7-3-18,-5 2-16,1 4-19,-3-1-12,2 0-18,3-1-8,-1 0-13,-4 2-8,-2-3-15,0 4-6,0-3-10,-4 4-7,2 0-16,-7-1-17,4 3-33,-4 1-35,0-3-44,1 2-36,-1-2-37,-2 1-37,-2 2-48,2 0-52,-1 0-56,-2 1-315,1-1-724,-2-1 320</inkml:trace>
  <inkml:trace contextRef="#ctx0" brushRef="#br0" timeOffset="44945.17">14666 9427 283,'-5'-1'379,"-1"-2"16,6 3 1,-6-6 10,2 4-16,4 2-15,-5-1-20,5 1-15,-8 3-9,8-3-13,-4 9-4,0-2-15,2 5-20,0 2-12,0 0-19,1 1-30,-1 1-8,0 5-15,2-3-16,0 3-22,0 0-14,2-1-8,1-5-17,-1 6-15,2-3-7,-1-1-11,1-3-23,0 2-36,1-3-44,0 0-55,2-1-52,-2-2-58,4-1-55,-3-3-57,2 3-59,-2-6-73,7 0-86,-3-2-300,1 0-881,-1-3 390</inkml:trace>
  <inkml:trace contextRef="#ctx0" brushRef="#br0" timeOffset="45442.71">15160 9432 211,'5'-11'367,"2"2"3,1-1 17,1 3 1,0-1-4,2-1-10,-3 4-14,7-6-25,1 5-21,0-2-19,-2 1-15,-1 1-28,-1 1-21,-1 3-20,5-4-23,-3 0-17,0 5-16,-1 0-18,-2-2-15,-1 2-12,3 1-11,-4 1-10,-3 2-10,3-2-13,-3 0-10,0 6-14,-2-4-5,-1 2-14,1 6-2,-3 0 2,-1 1-3,-1 1-7,-1 8-1,-5-3 0,0 3-1,1 0 0,-1-2 0,-3 9-1,-1 1-2,3-9 3,2 3-2,-3-1 1,1 6 1,2-3 1,1-4 0,3 4 4,-4-5-3,3 12-18,2-8 3,2 1 0,0 2 4,0-4 3,0 1 5,-1 1-3,1-2 2,0 2 11,0-4 1,-4 0 0,2-2 2,0 1 5,-4-1-1,1-5 7,-1 0 4,0-1-2,-3-2 3,3 1 3,-1-2-3,-1 0 1,-1-2 2,0-1 1,0-4-2,0 2-1,2-4-1,-4-1-9,2 0 2,-3-3-9,0 0 0,3-4-9,-5-2 4,3-3-4,-3-3-3,5-1-5,-1-3-11,0-4-22,7-2-19,2 2-20,-4-9-21,6 5-19,4-4-29,0 7-33,6-7-30,1 3-29,-2 7-29,0 0-29,9-4-45,-6 7-54,-1 1-60,4 0-294,-3-2-798,-1 2 353</inkml:trace>
  <inkml:trace contextRef="#ctx0" brushRef="#br0" timeOffset="45674.03">15333 8910 216,'-3'-16'378,"3"3"5,-2-1 36,2-2-9,0 3-2,0 6-22,2-6-25,-2 4-28,0 0-28,4 3-29,-1 0-23,1 0-26,0 3-26,-1-1-16,-3 4-21,14 3-21,-11 0-13,5 4-29,1-2-58,0 4-60,1-1-65,4 3-60,0 5-60,-2 1-75,1-1-76,-3 3-356,-1 2-766,7 4 339</inkml:trace>
  <inkml:trace contextRef="#ctx0" brushRef="#br0" timeOffset="45925.11">15718 9457 39,'6'2'270,"1"-2"17,1 0 10,5-2 9,-6 1-2,4-4 8,2 2 1,0 0-6,-1 0-5,-2-2-15,3 1-15,0-1-13,-2 3-16,3-3-21,-4 1-22,3 1-15,-1 1-23,-2-1-16,2 1-16,1 4-15,-3-2-11,2 2-9,-2-2-21,3 1-29,-4 2-24,4 2-44,-5-4-35,4 1-39,-2 1-22,2 3-30,-3-4-27,-1 1-25,-3-1-38,5 1-46,-3-3-69,1-3-246,-3 2-649,0-3 287</inkml:trace>
  <inkml:trace contextRef="#ctx0" brushRef="#br0" timeOffset="46211.08">15934 9184 8,'-5'0'289,"-1"-1"7,6 1 12,0 0 4,-10 1 10,10-1 6,-5 5 8,1 0 4,4 1 7,-2 0-3,1 3-4,0-1-5,-1 3-11,0 3-25,2 3-16,0-5-21,-4 8-14,4-1-34,0-3-16,0 3-18,-1 3-23,1-1-14,-1 2-15,-1-2-5,2 4-15,0-1-11,0-2-12,0 3-20,-2-4-25,2-1-23,0-4-27,0-3-32,2 0-34,-2 1-43,2-3-36,0-3-40,4-2-43,0 1-29,1 0-35,-1-3-44,3-3-43,1-2-56,3-1-271,-3 0-774,2-5 342</inkml:trace>
  <inkml:trace contextRef="#ctx0" brushRef="#br0" timeOffset="46825.44">16405 8867 166,'6'-13'320,"-2"2"-1,-1 4 10,-1-2 1,2 3 8,0 0 7,1 2-10,-1 3-5,-4 1-3,0 0-6,7 7 0,-6 3-2,-1 1-4,0 5-11,0 4-6,-3 4 1,1 7-9,-1 2-6,-2-2-27,0 2-1,-4-2-17,2 8-12,1-3-14,-2-5-11,1 2-11,3 2-10,-3 1-19,1-6-8,3 1-11,0-6-67,-3 6-76,2 2 0,-1-11 0,5-1 0,-3 1 0,1-4 0,-1-3 0,3-3 0,0 1 0,0-6 0,0-1 0,3 0 0,-1-1 0,-2-5 0,9 3 0,-4-3 0,-5 0 0,18-11 0,-6 2 0,3-2 0,6-7 0,0-3 0,0 1 0,-1 0 0,-4 5 0,1 1 0,-1 1 0,-2 0 0,-1 4 0,-3-3 0,-1 3 0,-2 0 0,2-1 0,-4 8 0,0-5 0,-2 0 0,1 1 0,-1 3 0,-1-1 0,-2-3 0,0 7 0,0 0 0,0 0 0,0 0 0,0 0 0,0 0 0,0 0 0,-17 19 0,12-8 0,-2-2 0,-1 2 0,2 3 0,-2 1 0,-2 4 0,1-1 0,3 0 0,-3 1 0,4-4 0,-1 4 0,-2-1 0,4-4 0,1-1 0,0 2 0,0-4 0,3 3 0,0-5 0,3 0 0,-2 0 0,2-3 0,1 3 0,3-2 0,-1 2 0,2-6 0,1 0 0,4-1 0,-1-2 0,0 0 0,1-2 0,-1 2 0,0 0 0,3-6 0,-2 6 0,3-3-77,-5 1-107,0 2-40,-1-3-50,2 2-41,-2 1-56,-3 1-48,-2-1-74,0 0-480,3 2-1053,-3-2 466</inkml:trace>
  <inkml:trace contextRef="#ctx0" brushRef="#br0" timeOffset="49875.28">-496 11321 162,'-3'-16'240,"-2"0"10,5 2 7,0-5 3,0-1 1,8-3-2,-1 1-4,3-8 2,3 0-6,4 0-12,-1 2-10,6 1-13,0 2-16,-5 5-14,4 1-9,-3 6-20,-1 3-9,1 0-9,-1 8-14,-4-1-5,2 3-14,-2 5-5,-1 2-6,2 6-10,-2 2-3,-3 3-4,-4 3-5,3 1-7,-4 9-7,-4 2 1,-3-11-8,-1 11-10,2-10 1,-8 6-4,-1-1-5,-4-1-3,1 1 0,3-10-3,-4-6-6,4 9 0,-3-6-11,4-5-20,0 0-20,1-3-23,4-2-34,0-2-38,1-3-30,0 0-35,4 0-34,0 0-30,0 0-35,0 0-30,9-9-41,-1 5-219,2 2-625,0 1 276</inkml:trace>
  <inkml:trace contextRef="#ctx0" brushRef="#br0" timeOffset="49582.04">-444 11370 249,'0'0'313,"-5"-4"-4,5 4-2,0 0-10,-5-1-9,5 1-4,0 0-18,0 0-14,0 0-24,0 0-18,-7 7-11,6-2-4,2 3 5,1 4-19,0 2-8,0 0-16,0 0-14,1 8-10,-1-7-18,2 4-12,0 2-8,-1 0-9,1-3-16,0 2-2,0-7-29,-1 2-10,0 1-21,1-5-33,2 0-28,-2-4-43,3-1-34,-6 3-30,3-3-32,0-2-30,-3-2-31,-1-2-39,0 0-39,0 0-210,8-9-586,-8 2 260</inkml:trace>
  <inkml:trace contextRef="#ctx0" brushRef="#br0" timeOffset="50193.4">-49 11570 143,'1'10'234,"1"-1"4,-2 1 3,2-1-10,-2-2-4,2 1-10,-1 1-5,-1-1-9,2-1-12,-2 0-7,2 3-4,-2-1-4,0 2-7,1-4-8,-1 7-11,1-8-10,-1 7-8,0-4-15,-1 1-11,1-3-6,1 3-9,-2-4-9,1 0 1,0-2-10,0-4-4,1 9 2,-1-9 4,0 0 1,0 0-2,0 0-8,0 0 5,0-25-16,0 10 0,2-3-6,-4-4 1,2-4-13,2 1 2,-1 1-11,0 1 0,3 2-1,-1-12-4,0 8-1,1 3-8,1 2 7,1 1-5,-3 6-7,2-2-23,0 3-28,1-1-30,2-1-37,-1 5-31,3-1-29,-1 4-31,-1-3-36,0 7-27,1-3-36,1 3-32,2 1-200,-5-1-574,3 4 255</inkml:trace>
  <inkml:trace contextRef="#ctx0" brushRef="#br0" timeOffset="50354.15">208 11441 33,'1'7'150,"3"1"2,-1 0 11,3-2 11,-3 3 13,-2-3 4,3 3-4,0-6-3,1 11-4,-1-6-3,0 4-10,-3-5-3,5 5-12,-1 0-9,0 0-13,-4 0-12,3-3-12,0 3-12,0-4-10,1 2-16,0-2-27,1 3-40,-3-3-52,0-1-50,1 0-62,1-4-60,-2-3-195,-3 0-454,8 0 201</inkml:trace>
  <inkml:trace contextRef="#ctx0" brushRef="#br0" timeOffset="50559.11">308 11275 55,'0'-13'291,"-1"-2"-3,-3 2-10,2 1-9,-1-1-16,1 2-18,2-1-24,0 2-22,0 4-16,0 0-19,0 1-16,0-1-14,2 1-16,-2 5-14,5-9-13,-3 9-36,-2 0-31,9 0-34,-4 4-32,1 1-24,3 5-41,0-2-34,-2 2-21,4 3-23,-3 1-21,2 1-118,3 4-362,-5 0 161</inkml:trace>
  <inkml:trace contextRef="#ctx0" brushRef="#br0" timeOffset="50873.46">426 11322 886,'10'28'-31,"-3"-3"45,1 4 16,-2 2 31,2-8 25,-4-1 25,1 3 27,-1-2 12,1-2 12,-1-5 6,0 5 7,2 0-2,0-8 9,-1 0-4,0 2-1,-1-3-6,1-3-16,-1 0-5,0-2-8,3-2 1,-4-1-4,2-4-4,-5 0-8,12-4-7,-7-1-12,0-5-8,2 1-10,-4-4-6,3-4-7,-2-2-11,-1-1-9,2-11-1,1 2-13,-3-7 1,-2 2-8,3 3-3,-2 7-5,0 2-1,0 1-2,1 0 1,-3 6-4,0 3-1,1 2-1,2 4-2,-3 0-2,0-1 9,0 7 0,0 0 12,0 0 7,6 15 13,-3-1 2,0 1 7,2 6-8,4 0-2,-1 9 1,1-5-7,1-3-4,-1 6 4,-1-5-13,7 5-1,-4-7-6,0-1 2,-1 0-9,0-1 2,2-1-2,-2-2-5,-4-4-22,2 1-41,0-2-46,1-6-52,-2 0-53,2-3-47,1 2-52,-2-4-50,4-6-41,-2-3-289,7-3-730,-5-3 324</inkml:trace>
  <inkml:trace contextRef="#ctx0" brushRef="#br0" timeOffset="51323.49">875 11539 239,'-4'-2'301,"-1"-2"-5,5-1-3,-3-1-1,3 1 5,3-1 6,1-4 0,2 3-6,1-5-16,2 3-19,0 0-19,4-1-24,0 1-21,2-1-13,-1-1-23,3 4-20,-1-1-12,2-1-19,-1 5-36,0-1-59,9-5-52,-5 6-65,5-2-61,-7 4-81,7-4-95,-7 3-290,1-1-680,-1-2 301</inkml:trace>
  <inkml:trace contextRef="#ctx0" brushRef="#br0" timeOffset="51141.18">858 10829 31,'-5'-2'333,"0"-2"-17,1 2-15,4 2-7,-8 6-2,7 1 7,-2 5-13,6 4 3,-3 8-3,4 12 3,2 1 5,2 3 1,5 18-1,-6 0-5,3 0-8,2 1-10,-4 3-19,3 4-18,0-6-26,-3-2-13,1-14-24,2 16-19,-2-17-12,-4 1-18,5-2-9,-3-1-12,1-2-3,-1-4-16,1-3-15,1 0-35,-1-11-40,-2-4-52,-3-1-61,1-5-55,0-5-54,-1-1-53,-1-2-55,-2-3-60,0 0-59,4-16-316,-5 1-838,-3-7 372</inkml:trace>
  <inkml:trace contextRef="#ctx0" brushRef="#br0" timeOffset="51871.54">1756 10980 8,'0'0'347,"0"0"3,-8 0-14,8 0-12,-11 6-12,5 1-9,-3 4-3,-1 5-8,-3 4-6,-4 9-16,-1 3-11,1 4-12,2 1-15,0 0-15,-3 19-14,6-12-18,5 1-13,1-3-19,3 2-10,1-3-17,2-2-13,5 4-11,-2-5-13,4-5-4,2 0-8,1 0-11,0-6-3,3-1-11,0-5-15,0-4-31,1 0-47,2-5-43,1-1-51,0-1-53,2-6-42,2-4-55,-4 0-68,4-6-73,-2-1-244,1-5-724,5-7 321</inkml:trace>
  <inkml:trace contextRef="#ctx0" brushRef="#br0" timeOffset="52223.13">2054 11209 166,'-6'-5'281,"-5"-2"-3,3 3-12,-3 0-12,1 2-18,-3 2-3,0 0-10,3 0-15,-3 2-14,5-2-11,0 2 1,3 0-30,-2 3-13,3-2-14,2 3-19,2-2-6,0 3-7,0 0-6,2 0-13,8 5-3,-2-3-2,5 5-3,1-1-5,0 2 6,1-2-8,0 1 7,0 2-2,1 0 3,-4-1 2,2 0 3,-3-1 5,-3 5 7,0-3 14,-4-1 3,-3-1 9,-2 0-3,-3 5-1,0 3-2,-1-2-9,-2-4-8,-4-1-9,-1 0-10,0 3-5,-1-8-5,4 2-9,-4-3-5,1-3-6,-2 2-9,-2-4-25,3-1-31,3-3-31,2-1-39,-2-4-38,4 2-52,-2-3-32,5-2-47,0 1-57,3-7-49,0 6-318,1-5-744,4 1 329</inkml:trace>
  <inkml:trace contextRef="#ctx0" brushRef="#br0" timeOffset="52685.17">2337 11232 185,'0'0'271,"0"0"-6,0 0-9,0 0-9,0 0-1,0 0-10,0 0-1,-2 15 1,2-9 0,0 4 3,0 2 1,0 2-2,0 2-9,0-1 4,2-2-18,0 10-11,2-4-15,-4-8-15,6 9-18,-3-6-15,6 2-10,-1-5-15,0 0-8,2-2-4,0-2-21,-1-2-3,3-2-9,0-2-8,-1-1-7,1-4-2,1-1-2,-1-2-10,-1 1-5,4-7-4,-2 0 0,-3-2-5,3-1-1,-5-1-4,-4 2 0,5-7-5,-5 4-1,0-3 3,1-4-8,-5 6-1,0-1 1,0 1 0,0-2-3,-2 7 0,-1 2 6,0 4 1,2 1 16,-1 1 11,0 1 2,0 3 1,2 2-3,0 0 0,0 0 0,-9 11 0,7-5 0,2 7-3,2 1-2,0 2-2,2 2 5,1 4-3,-1 5-1,0 1 2,1-3-5,4 7 0,-2 0-4,0-4-5,-1-4 1,4 5-4,0-7 1,-5-3-6,6 3 0,-5-2-14,2-4-27,3-1-31,-4-4-38,3-3-49,-1-2-50,-1-4-52,4 1-48,0-2-57,-2-4-77,-1-2-74,-1-2-259,1-4-822,3-6 365</inkml:trace>
  <inkml:trace contextRef="#ctx0" brushRef="#br0" timeOffset="53211.26">2975 11209 295,'-4'4'302,"2"1"12,0 1-9,2 1 10,0 3-6,-4 0-7,4 4 3,0 1-7,4-5-8,-4 6-6,0 5-11,0-6-15,2 0-16,0-1-23,-2 0-19,2 1-13,1-3-23,1-2-18,-2 1-15,2-5-12,-1 2-11,-2-1-11,4-3-12,-3-1-6,2-2-9,-4-1-4,0 0-10,15-8-5,-9-4-4,7-1-14,-4-5-12,2-2-14,3 0-11,-1-6-11,-2 4 1,2 1-4,-4-1 2,0 4 1,0 6 3,-2-1-2,-2 4 2,-4 3 5,3-2-3,0 5 6,-3 2 5,-1 1 5,0 0 13,0 0 3,3 18 6,-3-10 1,0 4-2,3-1 1,-1 3 3,0-3-6,1 0-2,1 1-4,2 2-1,-2-7-2,2 3-1,-1-6 1,1 2-3,1-4 0,3-2-2,-1-2 6,0 2-6,3-1-8,0-4 6,3-5-4,-1 1-1,-2-6 1,4 7-1,-2-6-4,3 2 0,-4-3 1,3 4-1,-2-1 1,-3 4-1,-2-1 1,0 0-2,0 3 1,-4 3-4,0-1 2,0 2 1,-5 2-1,0 0-3,10 8 7,-6-2-4,0 4 4,1 2 2,-4 1-3,5 8 1,-4-6-1,4-1 3,-1-1 4,0 2-9,5 5 4,-3-12-2,3 11-2,-2-7 4,5 1-2,-4-3-3,3 0-14,-2-2-31,0 1-50,3-5-63,-2-3-68,7 2-61,-6-1-77,1-6-78,1 3-327,-3-2-835,0-6 371</inkml:trace>
  <inkml:trace contextRef="#ctx0" brushRef="#br0" timeOffset="53533.18">3697 10463 97,'2'-9'308,"-1"-3"-4,3 0 1,-1 5-3,2-1-7,0 5 9,0 3 11,-5 0 7,17 12 14,-5 3 7,2 10 2,-1 5-2,2 2-8,1 10-12,0-3-8,1 19-18,-1-5-26,1 5-18,-1-3-16,-2 0-27,0 3-21,-3-15-15,-1-1-17,2 18-18,-3-16-15,0 15-8,-1 0-7,3 1-20,-5 0-6,2-2-5,-7-13-7,-1 18-10,0-18-5,-6 17-2,3-4-11,-6-16-26,1 5-39,-1-4-45,-4 0-53,1 14-67,-1-20-59,1-6-73,-2 0-68,-3-4-89,2 1-98,2-13-313,-5-2-962,5-2 426</inkml:trace>
  <inkml:trace contextRef="#ctx0" brushRef="#br0" timeOffset="54856.21">-1499 12875 160,'-7'-6'289,"0"-1"1,5 1 4,-3 0-7,4 0-9,-1 0 5,0-1 4,4-1-1,0-1-9,2 1 0,3-1-10,2-2-6,6 3-3,1-3-12,-1-2-16,5 4-19,5-3-9,6 3-9,-3-3-15,3 2-11,2-1-12,1 1-13,1 1-9,3 1-14,10-2-12,-11 4-12,-3-3-11,-3 8 0,5 0-14,-3-3-7,-1 3-4,-3 1-3,-3 3-7,-7-1-15,4 0-26,-11 2-25,4 1-38,-2 1-40,-2-2-45,1 1-55,-3-2-61,2 4-58,-3-1-63,0-1-67,-5-2-321,2 2-828,-1-3 367</inkml:trace>
  <inkml:trace contextRef="#ctx0" brushRef="#br0" timeOffset="54541.18">-1112 12740 30,'0'0'318,"0"0"3,0 0-10,0 0-8,0 0-4,0 0-9,0 0 6,0 0-32,0 0 1,0 0-9,1 8 6,-1 0-16,0 0-7,1 4-12,-1 1-6,2-1 19,-4 3-18,4 6-12,-2-2-13,1 5-20,1-3-13,-2 1-16,0 3-15,0-1-12,1-1-11,-1 3-12,0-4-15,-1 2-9,1 1-2,1-3-10,-1 1-6,0-7-11,0 1-21,2-4-26,-2 0-38,2-4-38,1 0-36,-2-4-37,0-2-58,1-2-56,-2-1-58,0 0-61,0 0-64,4-15-281,-4 7-789,0-4 349</inkml:trace>
  <inkml:trace contextRef="#ctx0" brushRef="#br0" timeOffset="55184.2">-363 12470 23,'0'0'329,"-13"1"-1,8 1-6,-3 1-3,-1 3-5,2 1-9,-4-1-5,0 0-5,-2 9-11,2-1-13,-1 1-5,2 5-8,-6 5-11,1 2-4,3 4-8,3 0-10,0 2-14,1 3-7,-1-2-10,5 1-22,0 1-8,-1 0-17,1-2-11,5-1-13,2 0-16,-2-10-8,7 10-9,-3-8-9,3-2-13,-2-2-3,1 2-9,4-4-2,-1 0-10,0-2-23,1-1-38,0 2-37,-2-8-57,1-2-31,2-2-61,0-1-63,1 0-57,-2-5-70,2 3-67,-1-7-313,-3 0-835,2-4 370</inkml:trace>
  <inkml:trace contextRef="#ctx0" brushRef="#br0" timeOffset="55608.2">-228 12870 80,'0'0'316,"0"0"-4,0 0-12,-9 10-10,4-4-6,3 3 8,0 3-21,-1 4-4,3 3-25,-1 2 9,1 3-11,-2 0-10,4-1-13,-2 1-11,1-3-13,-1 3-19,4-3-6,-2-8-13,0 5-11,2-5-13,-3-3-12,4 1-8,-3-4-11,0-2-11,2-1-8,0-2-3,-4-2-7,0 0-6,13-9-7,-7-1-7,1-4-5,1-9-5,-2 0-2,6-8-9,-2-6-6,0 1-11,-2 1-5,3-2-6,-2 2-3,0 5 3,-5 7-1,3 3-3,-2 2 4,-1 3-2,-1 7-2,0 2 0,-2 0 4,-1 1-6,0 5 5,0 0 0,0 0 1,13 13 6,-8-2-6,0-1 12,1 4 1,-1 2 2,3 4 0,1 0-2,-1 1 4,2-3-2,0 1 0,-3 3-1,3-5 0,2 5-1,-3-4-2,-1-6-2,1 7-2,-1-2-2,2-5 3,-4 1-5,1 0-26,-1 2-37,1-7-47,1 3-56,-4-7-64,3 1-58,-3 0-70,2-1-68,-1-4-314,-5 0-795,7-8 353</inkml:trace>
  <inkml:trace contextRef="#ctx0" brushRef="#br0" timeOffset="55925.35">172 12422 170,'1'-7'302,"0"4"-9,0 0-11,1-2-7,-2 5 2,0 0 4,0 0 13,19 14-13,-12-5 6,6 7-5,-3 5 0,7 7-1,-1 6-10,-1-5-8,2 2-15,-1 3-14,-2-2-6,-1 3-18,-1 2-12,0 0-7,1 3-15,-2-4-9,1 2-8,-5 0-14,-1 3-8,1-4-12,0 2-13,-2 1-9,-5-3-8,4 1-12,-4-3-7,0-1-9,0-10-15,0-2 1,0-5-19,0-3-36,0-1-38,0 0-46,0-5-44,0 2-51,0-6-59,0-4-68,0 0-72,0 0-87,9-21-397,-7 6-935,5-4 414</inkml:trace>
  <inkml:trace contextRef="#ctx0" brushRef="#br0" timeOffset="56189.17">828 12832 296,'4'-1'316,"8"-2"4,-2 1 20,2-4-8,-2 2 4,6-6-7,1 3-3,-1-1-6,0-1-14,2 3-13,-2-4-24,-1 2-17,2-2-22,0 2-21,-6 2-25,8 0-15,-2 1-17,-2-3-14,0 5-16,-2-3-12,0 3-11,-3 2-11,3 0-31,-3 1-39,-1 0-37,-2 0-41,1 1-51,-2 3-51,1-2-44,-2 2-51,-3 6-53,1-5-63,-2 2-313,-1 0-743,0-7 329</inkml:trace>
  <inkml:trace contextRef="#ctx0" brushRef="#br0" timeOffset="56431.17">964 12987 67,'-8'4'375,"2"1"20,0-1 8,1-2-3,1 0-13,1 0-15,3-2-22,-5 5 0,5-5 0,0 0 5,0 0-2,8 4-13,5-7-11,-2 2-19,5-4-10,-1-1-29,4 1-19,-1-1-26,1 0-31,2-2-7,-5 3-30,6-4-6,-2 7-14,0-3-21,1-1-13,-1 2-24,-2 0-43,2 3-43,-6 1-59,0-1-65,-4 1-80,3 0-105,-4 1-124,-3 0-154,2-1-340,-8 0-1011,13-2 447</inkml:trace>
  <inkml:trace contextRef="#ctx0" brushRef="#br0" timeOffset="-156914.49">2487 12441 83,'0'0'134,"-1"-8"-13,1 8-6,-2-9 6,2 3-3,-3 2-10,2-1 11,1 0-5,-4-1 0,1 2 1,0 1-3,-1-3-5,-1 3 0,1 0-5,-3-1-2,2-1-3,1 5 1,-1-1-8,-2-5 0,0 5-3,0-1-6,0 2-1,-2 0-10,1 0 0,1-3-2,-6 6-8,7-1-4,-7 0-5,4 3 7,-3-4-12,-1 5-4,3 0 0,-7 6-6,4 0 1,-4 0 2,1 1 6,2 3-2,-8 5 2,8-4 3,-1 1-1,1 1 1,2-1-1,1 1-6,-2 2 4,2-6-6,4-1 0,-1 8 1,1-5-6,4-1 0,0-1-4,0-4-5,3 1-2,3 4 0,-2-4-2,3 1 2,4 0-7,0 1 4,1-6-4,2-2 4,4 2-8,-2 1-2,7-7 6,-4 2-4,5-1-4,-1-3 0,0-4 1,2 3-3,0-3 0,-3 0-4,1 0-4,9-5-6,-4 1-22,-6-1-18,0 1-22,-1 0-19,-1 2-21,0 2-29,-1 0-28,-2-3-28,-2 5-12,-1 1-20,-2-2-22,-3 3-159,3 0-442,-2 3 195</inkml:trace>
  <inkml:trace contextRef="#ctx0" brushRef="#br0" timeOffset="-156609.32">2842 12670 183,'0'0'244,"0"0"-4,0 0-4,-10 11-8,6-5-7,0 1-7,-2 0-4,3 0-14,-3 6-14,0-4-4,-2 2-12,5 4-9,-1 5-24,0-5 2,-1 1-18,1 5-9,0 0-13,3 0-3,0-1-13,-2 3-10,3-1-3,0-1-9,3 1-3,-3-3-9,2 2-8,0-3-9,2 0-29,-2-2-21,1-1-24,1 0-35,0-1-32,-1 0-38,-1 1-39,3-8-26,-2-1-32,2 1-203,-4 0-488,4-6 217</inkml:trace>
  <inkml:trace contextRef="#ctx0" brushRef="#br0" timeOffset="-156329.44">3086 12811 40,'0'0'263,"2"-6"-6,-2 6-11,3-4-17,-3 4-17,0 0-21,2-3-15,-2 3-11,8-5-7,-3 3-11,4-5-6,0 3-16,0 0-8,7-2-14,-2 0-7,3-4-7,0 5-15,2-1-3,-4 0 0,4-1-16,-1 1-2,-2 4-9,-1-2-5,4-2-4,-8 3-6,2 0-15,-1 3-21,-2 0-27,1 0-32,-6 0-38,4 0-45,-4 0-34,1 0-41,-6 0-189,7 6-446,-5-6 198</inkml:trace>
  <inkml:trace contextRef="#ctx0" brushRef="#br0" timeOffset="-156034.1">3281 12549 102,'-8'-2'248,"8"2"-6,-10 2-7,5-1-6,1 2-6,0 0-12,0 0-9,2 3-5,-1 0-9,0 5-5,3 2-10,0 3-6,-2 5-13,4 1-9,-1-1-17,4 10-13,-3-8-12,0 4-4,4 8-16,-1-4-6,0 0-12,-1-7 1,1 11-10,-1-13-5,0 3-20,1-3-27,-1 1-19,2 0-42,0-1-38,-3-1-52,4-5-50,-6 1-67,1-7-237,3 5-542,-5-9 240</inkml:trace>
  <inkml:trace contextRef="#ctx0" brushRef="#br0" timeOffset="-155398.45">4230 12426 94,'2'-6'246,"1"1"-12,-1-1-8,0-2 3,0 3-14,-1-4-4,1 4-1,-2-1-3,0 0-9,-2 0-7,2 2 11,-3-2-20,-3 0-12,-1 0-10,2 3-7,-6 2-18,4 1-13,-8-2-6,2 4-11,-4 0-3,-1 3-8,-1 4 0,-1 1-18,-2 7-20,5-4 15,-2-3-12,-1 8-1,4 0-5,0-3-4,5 3-8,0-1-7,3 3 3,3-8-10,5 6 3,0 1-4,2 2-2,5-5 0,-2 3-4,5 1 2,1-3-3,2 0-5,-1 1 4,7 3-12,2 0 5,-7-5-2,4-2-7,3 5 8,-3-5 3,0-3-15,6 0-24,-5 1-42,2-7-31,-1 1-33,-3-3-37,5 0-44,-3-3-44,6-6-48,1 0-268,1-2-620,-8-1 275</inkml:trace>
  <inkml:trace contextRef="#ctx0" brushRef="#br0" timeOffset="-155055.4">4588 12723 115,'0'0'260,"-6"1"-15,6-1-19,0 0-14,0 0-20,0 0-9,0 0-12,8-12-14,-1 6-9,-2 1-10,3-4-12,3 4-6,-1-1-10,-1 1-10,0 1-10,1-2-6,-3 5-8,0 1-2,-1 0-8,0-1 2,-6 1 2,9 5 7,-6 1-2,-1 0 4,0 3-13,-4 1 6,2-1 1,0 6 4,-4 1 3,0 3 2,1 1 3,-1 0 3,-1 1-9,2-1 6,-7-1-7,6 2-7,-1-3 4,2-2-7,-1-1-11,3 0 1,0-3-5,2 2-11,-1-3-1,1-2-9,2-2 4,1 2-9,2-3-1,0 3-8,7-5 5,-4-1-4,2-1-10,1 1-24,-2 0-23,2-3-48,0 0-34,2-2-44,-4 2-56,2 0-73,0-3-69,0-1-219,-1-1-630,5-2 280</inkml:trace>
  <inkml:trace contextRef="#ctx0" brushRef="#br0" timeOffset="-154556.12">5182 12236 41,'4'-4'254,"-3"-5"-2,1 3-4,3 2-15,-5 0-5,4 2-8,-4-4-6,0 6-1,0 0-5,0 0-4,0 0-12,0 0 8,0 0-24,-12 9-2,4 0-14,0 4-3,1-1-10,-2 7-5,-2 2-18,6 0 1,-6 10-13,4 2-6,2-2-1,-1 1-14,5-2-11,0 4-2,6-1-9,-4-3-7,2 4-7,3-6-9,1-4 3,-1 0-1,2-3-13,0 1-7,2-5 3,2 2-14,2-3-22,1-1-21,-1-3-30,-1-6-26,-2-5-22,8 2-45,-2-3-33,-2 0-46,4-3-45,-2-9-44,-2 2-267,4-4-633,-2 0 281</inkml:trace>
  <inkml:trace contextRef="#ctx0" brushRef="#br0" timeOffset="-154098.28">5556 12397 14,'0'0'267,"0"0"-6,0 0-15,0 0-16,0 0-8,0 0 1,0 0-12,0 0-7,0 0-2,0 0-3,0 21-2,0-8-6,0-1-7,-1 3-3,-1 3-11,-2 2-16,3 1-11,-2-4-3,1 2-23,-1-2-16,2-3-3,-2 1-15,3-3-3,0 2-14,0-4 7,0-1-14,0 1-11,0-4-5,0 0-3,0 1-7,2-1-2,-2-4 5,0-2-8,0 0-6,0 0 4,0 0-4,0 0 5,10-18 0,-5 3-18,-2 2 3,2-10-3,3 1 3,2-9-4,-2 1-5,4-2 3,1 3 1,-1-2 2,-4 12 8,7-3-12,-6 1 3,4 2-6,-3 3 3,1 0-6,-2 4 3,-2 2 1,1 4 2,-3 2-5,2 2-2,-2 4 6,0 2-3,-1 1-1,0 2 6,1 6-4,-1 1 4,0 5 4,-2 2-3,2 0 4,-1 3-5,0-1 6,0 2-2,0 8 2,-3-11 3,4 2-12,-1-1 5,0-3-5,1 1-2,2-7-3,-1 5 5,0-4-6,0-1-9,2-2-30,-2-3-38,1 0-27,0 0-41,-3-3-37,6-1-47,-1-4-55,3-1-43,-7 0-255,9-1-634,-4-4 280</inkml:trace>
  <inkml:trace contextRef="#ctx0" brushRef="#br0" timeOffset="-153873.92">6078 12587 210,'0'0'251,"0"0"-7,5-3-4,-1-1-7,2-3-12,1-1-10,4-1-20,-2 2-11,7-8-13,-1 4-15,0 1-17,0-2-15,1 6-7,-2 0-10,-2-4-16,0 4 5,0 1-19,-1-1-7,1-1-10,-3 1 6,1 5-14,-1-4-6,-3 5-8,2-2-16,-3 1-22,2-2-31,-7 3-35,10 0-34,-6 3-48,-4-3-56,9 1-59,-6 1-152,-3-2-453,0 0 201</inkml:trace>
  <inkml:trace contextRef="#ctx0" brushRef="#br0" timeOffset="-153543.01">6189 12363 212,'-1'-3'272,"0"-3"-9,1-3-11,1 4-12,0-6-10,0 6-8,2 2 12,-3 3-17,1-7-8,2 1 5,-3 6-1,2-1 14,-2 1 8,0 0 7,2 16 4,-2-4-10,-2-5-5,0 7-13,2 6-12,0 2-14,0 0-14,0-1-15,0-1-14,0 1-12,2 4-13,1-3-16,0 0-9,-1 0-7,2-2-15,0-4-7,-3 0-4,2 1-8,0-5-7,0 0-5,-1 3-19,3-4-34,-5-1-27,3-3-36,0 5-33,0-9-39,1 0-45,-2 0-46,4 1-53,-6-4-61,9-6-63,-5 2-330,0 1-801,1-9 355</inkml:trace>
  <inkml:trace contextRef="#ctx0" brushRef="#br0" timeOffset="-153267.54">6547 12271 27,'0'0'291,"4"-6"1,-4 6-18,1-5-16,-1 5-18,4-1-11,-4 1-17,0 0-4,0 0-5,0 0 1,0 0-4,7 15 5,-6-8-7,1 4-10,-1 2-6,-1 6-15,0-4-14,0 0-15,0-3-15,2 7-9,-2-1-8,1 1-15,1-4-6,1 0-16,-2 1-7,3 5 0,-2-9-8,1 3-13,-2-1-18,0-1-36,2-3-31,-2-2-30,3 1-41,-3 1-45,1-3-53,-1-1-49,2-3-45,-2 3-279,-1-6-633,2 3 280</inkml:trace>
  <inkml:trace contextRef="#ctx0" brushRef="#br0" timeOffset="-152948.47">6785 11966 139,'4'-7'260,"-2"-2"-3,1 3-1,3-3-8,0 2-3,-1 2-5,3 2-5,1 2-5,1 1-8,-2 4-1,-1 1-12,4 5-9,-1 0-8,-2 8-7,5 1-10,-6 4 6,6 6 4,2 4 13,3 7 1,0-7 2,3 2-11,0 0-10,4 2-19,-3-6-16,9 17-14,-12-11-10,5-3-14,-6-1-8,1 2-11,-5-2-11,-1 0-8,-3-2-14,-5 3-26,-3-12-45,0 2-41,-5 7-54,-2-6-61,1-2-67,-2-2-79,2-2-82,-4-1-370,4-5-834,0-5 369</inkml:trace>
  <inkml:trace contextRef="#ctx0" brushRef="#br0" timeOffset="-152457.53">7472 12540 110,'0'0'240,"0"0"-5,0 7-10,0-7-1,0 0-4,0 0 13,10 3-7,-10-3-5,12-3-10,-12 3-5,8-4-10,3 1-20,0 3-6,1-6-20,-1 4-12,5-8-11,1 4-18,1 1-2,3 1-16,4-6-11,1 2-9,-1-2 0,2 4-12,-3-3-8,4 0-2,-8 6-2,0-1-8,-2-1-8,11 3 4,-11-2-11,3-1-19,-3 4-18,-6-2-30,0 7-25,0-3-23,-3 0-25,-2 2-31,-1 0-37,-3 0-36,-1 1-44,-2 1-242,0-5-547,0 0 243</inkml:trace>
  <inkml:trace contextRef="#ctx0" brushRef="#br0" timeOffset="-152168.44">7695 12323 244,'-6'-4'280,"0"2"-6,3-4-7,0 3-11,0 1-13,3 2-15,-6-4-7,6 4-20,0 0-10,0 0-12,-6 6-2,6 3-10,3-3-6,-3 7-4,2 7-11,-2 3-8,1 7-11,-1-5-11,2 9-12,-2-1-9,0 3 1,-5 0-22,5 2-3,0-5-13,2 2-5,-1-5-10,1 2-28,-1-7-29,2 0-53,0-2-47,3 0-48,-6 2-65,6-7-69,0 0-288,-1-3-633,2-2 281</inkml:trace>
  <inkml:trace contextRef="#ctx0" brushRef="#br0" timeOffset="-151323.05">8770 12336 163,'6'-7'196,"-6"7"-4,3-3-6,-3-2-1,0 1-8,0-2-8,0-3-9,0 3-6,-3-3-5,3 6-8,-4-3-6,2-1-4,2-1 0,-4 2-7,3 0-7,-2-1 2,-1 4-3,1-3-3,-1 1-3,-1 1-1,-1 0-5,0 1 0,-4 1-8,1 4-1,-5 1-15,-1 3 4,-2 1 1,-1 2 6,-7 4-7,9 1 8,-3 0-19,-4 2 7,1 4 7,8-5-21,-4-1 0,3 5-9,3-3-3,2-1-6,-1 3-1,5 1-2,-2-1-7,4 0-1,2-2-8,0-2 1,5 6-9,1 2 1,2-2 6,1-1-11,2-1-3,3 0 5,1 0-9,3-2 6,0-1-10,7 3-3,-5-5-22,11-5-41,-1-1-33,-1 0-33,3-5-38,-3 2-38,1-4-46,2-4-46,0 1-32,-5-3-237,-5 0-609,5-2 270</inkml:trace>
  <inkml:trace contextRef="#ctx0" brushRef="#br0" timeOffset="-150864.82">9005 12672 82,'0'0'184,"0"0"-1,0 0 4,6-15 1,-4 10-8,5-2-2,-1 1-10,2-2-12,-1 2-7,4-2-6,-1 3-7,-1 0-11,2-3-7,-1 3-5,-1 1-11,0 1-8,2 0-10,0 0-4,-3 2 3,-2 1-6,-1 2 2,2-2 2,-1 4 12,-3 0-10,-2 1 4,4 2 9,-5-1 1,-2 3-1,4 5-5,-4-2 4,-2 2-4,1 1 9,-1 0-13,-1 4-8,1-3-2,-1 2-7,-1-4-8,3 2-3,0-1-3,1-1-7,-2 0-3,1-1-9,-1-2 9,2-1-23,2-4 3,0 3-7,3-2 3,1 1-3,0 1-4,2-3-1,-2 0 3,2-3-7,3 3 2,-2 0 2,2-2-1,-4 2-3,4 3-3,-5-3 3,2-2 1,-4 2-3,4 5-1,-4-5 6,-2 4-4,0 2 7,-2 1 11,-4-2 6,4 2 6,-4-3 3,1 4 9,-3-1 2,-1-1-2,0 0-6,1-2 8,-3 1-7,0-3-2,0 6 0,1-9-11,0 5-5,1-3-1,1-4-2,0 1-4,2 0-4,2 0-4,-2-4-6,0 0-30,6 0-31,-9-4-40,4-1-48,3 2-41,-2 0-44,2 0-55,0-1-59,2-5-54,0 9-242,0-6-690,2 2 306</inkml:trace>
  <inkml:trace contextRef="#ctx0" brushRef="#br0" timeOffset="-149194.48">9742 12271 38,'0'0'256,"0"0"-9,-1-3 0,1 3-17,0 0-11,0 0-14,-9 0-12,9 0-15,0 0-6,0 0-12,-11 10-10,9-4-6,-4 0 1,2 9-11,0-1-11,-1 7-5,-1-1-6,2 3 8,0-2-17,-1 1-6,1 1-5,2 1-7,-3-2 4,1-1-17,0-3-8,-1 3-3,2-6-8,1 1-7,-1-6-7,0 3-7,3-4 7,0-1 6,0-2-17,0 0-3,0-2-12,0-4 12,0 6-5,0-6-2,0 0-2,0 0 8,7-15-12,-3 2-7,-2-5 7,2-4-2,4-9-2,-3 5 3,1-7-5,3-3 3,0 2-6,4-1-1,-3 0-2,3 6 3,-1-5 0,-2 15 2,2-5-1,-3 6-7,1-1 3,0 3 4,-2 3 0,0 5-7,-2-3 5,1 6-6,-1 0 6,-3 5-7,-3 0 6,10 5-3,-6 2 6,3 6-4,-2 6 2,0 3-4,0 1 7,2 8-2,-3 2-4,0 5 6,-2-2-6,2-5 4,0 5 8,2-3-7,-3-8-3,1 8 0,-1-8-1,0-3-5,3 1 12,-3-4-15,1 1 4,0-5 5,-1-1-27,5-5-35,-6 2-35,4 0-42,-4-2-34,6-6-47,-2 3-57,-1-6-42,1 1-197,0-8-557,0 1 246</inkml:trace>
  <inkml:trace contextRef="#ctx0" brushRef="#br0" timeOffset="-148880.3">10439 11922 118,'-4'-3'236,"-1"0"-3,1 0-8,4 3-7,-13 9-3,2 2-6,-4 3-1,-2 10-2,-5 3-7,4 2-2,1 4-4,-2 4-11,1 3-1,2-3-13,2 6-7,0 0-5,5-2-24,1 3-19,1-4-16,1 3-5,4-3-2,2-5-10,0 2-11,4-12 3,4 6-9,-3-6-12,4 5-5,-1-9-12,3-3-15,-1 0-31,1-3-27,-1-5-32,4 2-32,-4-3-39,3-4-42,-4 0-36,3-5-53,1-3-36,-4-2-176,3-2-526,1-3 232</inkml:trace>
  <inkml:trace contextRef="#ctx0" brushRef="#br0" timeOffset="-148435.31">10583 12281 208,'0'0'252,"-4"-3"-12,4 3-13,0 0-8,0 0-6,-9 9-10,7 0-4,-2 2-12,1 3-7,-3 0-8,4 1-6,-2 5-3,1 1-8,-3-3-11,5-1-16,-1 0-11,-1 1-6,0-3-14,2 0-12,-1-3-6,2-3-9,0 2-8,0-2-2,0-4-10,1 3-3,-1-3 3,1 0-16,0-1 1,-1-4-2,3 2-9,-3-2 0,0 0 2,8-10-5,-5 2-12,1-1 20,2-6-15,0-6 1,3-1-3,2-8 3,0-2-9,0 1 6,2-2-10,-2 4 4,3 1-7,-6 6 6,5 5 1,-5 1-5,4 0 7,-2 5-2,-3 1-2,0 1-3,0 5-2,0-1 21,-1 4-15,-2 1-3,4 3-2,-3 0 6,1 5-1,-4 3-1,0-1 13,2 8-7,-2-3 9,2 6-5,-4 1 3,2 3 0,-2-1-5,4-2 7,-2 1-10,2 0 5,2 1-7,-3-3 3,0 0-4,1-1-2,0 0 4,1-4-7,1-1-7,-2-3-25,2-3-33,1 0-32,-1 1-36,3-3-39,-2-1-43,-1-1-37,1-3-46,-2-2-236,6-2-576,-2-1 255</inkml:trace>
  <inkml:trace contextRef="#ctx0" brushRef="#br0" timeOffset="-148201.45">11002 12511 140,'5'0'209,"-5"0"3,5-1-2,3-2-8,-2 0-7,0 0-10,-2 3-10,6-4-9,2 3-10,-3-4-5,3 3-12,3-2-13,-3 1-5,0-3-12,6 1-15,-6-1-4,0 3-1,1 0-20,3-3-5,-3 1-6,-4 3-12,4-3 0,-3 4-1,3 1-6,-6 0-4,-2 0-5,3 0-4,0-3-1,-8 3-5,13 0-10,-10 0-22,4 0-30,-7 0-34,7 0-44,-7 0-47,6 0-29,-6 0-36,9 0-175,-9 0-440,3-4 195</inkml:trace>
  <inkml:trace contextRef="#ctx0" brushRef="#br0" timeOffset="-147896.63">11196 12259 211,'-4'0'337,"4"0"-2,0 0-25,-9-3-15,9 3-26,-2-2-19,2 2-25,0 0-16,0 0-21,0 0-9,-7 11-3,8-7-5,-1 5-15,1-1 5,-1 6-6,3 0-7,-3-1 0,2 4-11,-2 2-9,2 1 1,0 1-13,1 1-19,-2-1-15,-1 0 2,5 1-5,-2-1-14,0 0-3,0-2-3,-1-2-14,1 1-3,0 0-19,1-5-37,0 2-34,-3-3-37,3-2-32,-2 0-30,0 1-46,0-5-58,-2 3-50,2-3-44,-2-1-250,0-5-646,7 0 286</inkml:trace>
  <inkml:trace contextRef="#ctx0" brushRef="#br0" timeOffset="-147644">11486 12248 224,'3'-4'284,"-3"4"-13,0-6-17,0 6-13,0 0-12,7 0-10,-7 0-7,0 0-5,3 13-6,-3-5-3,0-2-6,2 9-10,-2-2 1,1 2-17,0 1-17,1 5-2,-2 0-18,2-2-17,-2 3-6,3-1-8,-2-6-11,2 7-11,-2 2-10,3-6-4,-4 3-10,5-6-1,-4 1-30,2-5-48,-1-1-51,-1 0-54,0-1-63,-1-1-67,2-4-48,-3 0-260,1-4-616,4 3 272</inkml:trace>
  <inkml:trace contextRef="#ctx0" brushRef="#br0" timeOffset="-147343.03">11711 11885 85,'6'-15'290,"5"-2"-8,-1 2-5,2 2-12,-6 2-7,4 4-15,-2-1-15,0 4-7,-1 4-9,1 4-1,-1 4-12,2 1 7,2 9-2,-5 5-7,0-2-13,1 14 2,-1-1-12,0 3 0,1 2-6,-4-2-3,0 4-18,2 1 0,-1 0-10,-3-1-8,2-2-6,-2 2-16,0 3-8,-1-1-13,0-3-6,0 0-9,0-2-6,0-2-13,0-3-9,0-2-40,0-9-42,-1 3-43,-3-4-61,4-6-64,-3 3-78,1-2-93,-6-3-386,5-3-828,1-2 366</inkml:trace>
  <inkml:trace contextRef="#ctx0" brushRef="#br0" timeOffset="-146832.03">12274 12690 3,'0'0'270,"0"0"-3,0 0-13,0 0-11,7-11-9,-7 11-13,2-6-13,3 2-14,-2-2-2,2 0-8,4 0-6,3-2-10,1 3-5,0-4-8,4 0-18,0 1-9,-2 1-12,6 1-16,4-3-7,-5 3-3,9-3-11,-10 5-8,0 1-19,1 0-1,-2-3-3,1 6-2,-4-4-5,0 2-12,-1-1 7,1 3-34,-2-1-40,-2-1-35,-4 2-43,0 0-42,0 0-47,0 0-51,0 0-39,-7 0-191,7-7-526,-4 5 233</inkml:trace>
  <inkml:trace contextRef="#ctx0" brushRef="#br0" timeOffset="-146557.55">12416 12400 61,'0'0'327,"-6"-4"-9,4 1-10,-2-1-14,0 0-14,4 4 6,-9 0-26,9 0-14,-9 0-11,9 0-23,-8 6-10,4 0-17,0 0-4,2 3-7,-2 1-12,1 2-15,2 3-5,-2 7-11,3-1-14,-1 4-13,1-2-8,1 10-9,3-1-17,-4-8 1,5 6-8,1 1-15,-3-7-10,3 2-52,-2-4-50,3 8-64,-1-9-60,0-2-82,4 2-83,-4-9-285,3 0-692,-3 0 307</inkml:trace>
  <inkml:trace contextRef="#ctx0" brushRef="#br0" timeOffset="-145820.51">13338 12418 52,'-3'-6'243,"0"3"-2,-1-2 0,1 2-5,0-1-5,3 4-9,-6-6-5,2 2-10,0 2-5,0-1-4,-1 0-6,0 0-8,-1 0-5,-1 0-19,1 3-3,-1-1-18,-1 1-12,-3 1-13,2 4-7,-2 2-3,0-4-9,-3 6-10,-1 1-7,1 6 2,1-3-4,2 3-11,0 5-33,-1 0 15,1 1-8,1 5-5,2-2-3,-1 5 1,6-7-5,-1 1-5,4-1 0,3 2-5,-3-1-2,3 2 1,2-5-10,0-2 11,3 0 0,0 1-6,5-2-2,-1-2 5,1-4-8,1 3-4,0-3 4,3-3-7,10 2 2,-3-6-1,4-3 2,-1-1-18,2-4-27,-3-1-31,4 2-23,-1-7-32,-2 2-35,-3-4-41,-2 4-40,3-5-34,1 6-34,-10 0-203,-1-4-558,5 1 248</inkml:trace>
  <inkml:trace contextRef="#ctx0" brushRef="#br0" timeOffset="-145504.18">13720 12666 180,'-6'-1'255,"6"1"-8,0 0-11,-14 1-9,8 3-7,1-2-9,-1 1-11,1 1-5,-1-2-4,-1 4-11,2 1-11,1 0-5,-2 0-15,0 6-2,1-6-11,3 4-3,-1-1-12,2 3-9,0 1-4,1-1-12,2-1 0,2 3-1,1 0-7,2-2-7,-1 2-3,7 0-6,-1 0-10,3-2-3,-4 2-9,6-3-10,-2-2 0,2 1-6,-1-2 1,1-3-3,1 4-6,-1-4-3,1-3 1,-3 2-8,4-4-21,-3 0-34,0-1-49,-3-1-37,-1 1-44,-1-6-44,0 5-51,3-5-49,-8-2-256,2 0-617,3-1 274</inkml:trace>
  <inkml:trace contextRef="#ctx0" brushRef="#br0" timeOffset="-145246.25">13894 12772 174,'-4'4'324,"2"0"10,0 1-14,2-5-19,-3 12-17,-1-8-20,4 6-18,-2 2-12,-1 2-15,3-1-21,-1 2-2,1 6-24,-3 0-9,3-2-25,0 3-17,0 2-10,0-1-7,3 3-10,-3-4-16,0 9-8,1-8-5,1 2-10,1-2-26,-3-1-31,2 0-42,0 0-43,0-1-51,1-3-71,-1-2-78,0-2-302,2-2-636,-1-2 282</inkml:trace>
  <inkml:trace contextRef="#ctx0" brushRef="#br0" timeOffset="-144473.53">14486 12455 115,'0'0'269,"-2"-7"0,1 2-10,-1-1-6,1 2 0,0-1-3,1 1-7,0 4-6,0 0-12,-4-4-13,4 4-17,0 0-5,0 0-10,-5 12-2,1-4-7,4 5 1,-3 2-16,0 6-8,1 0-9,1 1-7,-2 2-8,2-3-6,2 2-14,-2-2-7,0 2-9,1-2-8,0-1-13,0-4-1,0-2-6,0 0-10,-1 2-3,1-5-6,1 3-3,-1-6-3,0-2-8,-1 1-1,1-1-3,1-4-1,-1-2 4,0 6-7,0-6 0,0 0-2,0 0-3,0 0 0,1-26 0,2 9-3,1-2-4,-1-6 2,4-12-2,-1 4-2,2-4 0,3-4-3,-1 1 2,4 2-1,-1 1 2,1 4 1,-1 2-3,3 2-2,-7 7-2,4 3 4,0 0-2,-1 4-2,-2-1 5,-1 8-4,0-4-3,-1 4 5,-3 3-2,3-1-2,-2 4-1,-1 1 2,2 1 5,-7 0-3,11 6 1,-4 3 3,-1 6-5,-1 4 2,1 2 1,-2 3 7,-4 10-6,2 2-7,-1-3 2,-1 0 8,0 0-8,-3 1 0,3-10-4,-3 7 5,3-8 2,0-1 2,0 0-2,0-1 0,0-6 1,0 2-5,0-4-19,0 0-44,0-3-39,2-2-48,-1-5-40,1 3-41,-1-2-45,-1-4-51,0 0-44,13-9-267,-7 3-694,0-7 307</inkml:trace>
  <inkml:trace contextRef="#ctx0" brushRef="#br0" timeOffset="-144083.91">14842 11898 71,'-1'-13'206,"1"2"-6,3-4-7,1 3-3,0 1-10,-1 0-2,4-1-10,1 0-4,2 2-12,0 0-6,6-1-7,1 2-13,-3 3-12,4 3-7,-1 0-6,0 4-17,-7 1-12,5 0-2,-5 4-13,-1 0 0,1 3-5,-3 2-2,-3 2-1,0 2 0,-3 1 0,-4 6 4,-2 0 3,-3 9 8,-2-2 5,-2-2 7,-3 0 20,-1 2-5,2-4-1,-4 1 2,6-6-1,3-1 0,-2 1-9,6-2-3,-3-5-12,5 1-6,-1-1-3,3-2-4,1 0-29,2-2 19,3 3-12,-1-5-2,5 1 2,1 0-10,1-2 5,3 0-3,2-1-10,-2-2-5,5-3-39,-4 4-22,4-1-29,0-2-32,-2-2-40,1 1-38,0-3-56,-2 2-48,0-2-271,-3 3-612,-1-3 271</inkml:trace>
  <inkml:trace contextRef="#ctx0" brushRef="#br0" timeOffset="-143722.59">15588 12139 106,'-2'-6'286,"2"6"-4,-3-5-14,3 5-13,-5-4-10,5 4-12,0 0 1,0 0-8,-13 5-5,8 0 3,2 4 4,-7-1-1,4 5 2,-6 1 2,0 6-2,0 8-6,-3 0-12,3 5-11,-1 3-13,0-3-9,-1 4-15,1-4-15,3 5-10,2-1-14,0-4-16,3 4-8,2 0-7,3-2-14,0-2-7,3-1-6,-3-6-9,7 6-7,-1-7 0,-2 4-13,4-6-7,-2-1-31,4 0-42,-3-2-44,1-2-50,0 1-56,-2-4-43,1-4-61,2 2-64,0-5-62,-4-2-287,4 0-770,-3-5 341</inkml:trace>
  <inkml:trace contextRef="#ctx0" brushRef="#br0" timeOffset="-142988.88">15721 12617 23,'-5'-6'229,"5"2"-8,-3-1-4,2-2-6,1 2 0,0 5-3,-3-8-6,3 3-5,-3 1-10,3 4 1,-1-8-14,1 8-4,-1-6-15,1 6-14,0 0-15,0 0-5,0 0-7,0 0-17,0 0-6,0 0-11,-4 22 4,1-10 1,2-1 9,-1 2-8,0-1-11,2 2 4,-1-3-15,1 1 3,-1 1-18,-1-5 4,1 6-8,2-9-2,-3 3-3,2 0-3,-1-6-14,1 4 1,0-6-2,-1 10-2,2-7-1,-1-3-2,0 0 1,0 0-7,0 0 5,12-16-6,-5 4 3,1 0-2,5-6-3,6-9 5,2-2-9,0-1-2,1 1 3,1-1 5,-1 2-4,-2 5 4,-1-1-7,1 5 3,-6 5 3,0 3-9,-1-1 0,-2 6 1,-4 3-1,1 0-3,-1 3 7,-1 1 13,-1 5-24,-3 0 7,0 6 11,-2 3 0,3 6 3,-8-3 15,5 7 4,-3 0-2,-1-2 5,0 1-3,0-2-5,-1 0-5,1 0 1,3-1-4,-2 0-10,2-1 9,1-3-7,0-2-3,1 0-12,3-5-21,0 2-40,1-3-28,-1-2-29,5 0-29,0-1-33,-1-4-38,4 0-41,5-4-34,-3 2-285,0-4-629,3-1 279</inkml:trace>
  <inkml:trace contextRef="#ctx0" brushRef="#br0" timeOffset="-142763.06">16226 12727 153,'0'0'235,"0"-9"-1,2 5-3,5-1-6,-1 2-15,1-7-15,6 4-12,-3-3-14,6 1-15,-2-1-12,3-1-12,1 4-16,-2-4-9,1 1-12,0 3-10,-2-2-9,-1 4-6,-1-2-1,-1 3-13,0 0-3,1-1-6,-3 2 0,1-1-12,-4 3-17,0-2-29,0 1-32,2 2-38,-3-2-45,-2 0-34,3 1-43,-7 0-208,8-2-446,-8 2 198</inkml:trace>
  <inkml:trace contextRef="#ctx0" brushRef="#br0" timeOffset="-142476.44">16335 12389 268,'-2'-4'309,"2"4"-5,-3-4-7,3 4-25,-3-5-26,3 5-19,0 0-25,-3-3-16,3 3-22,0 0-10,0 0-15,4 18 4,-2-8-30,-1 4-9,-1 2-9,4 2-10,-3 6-10,0-2-6,1-1-2,-2 1-8,2 5-8,-2-4-10,2 1 1,-1-1-3,3 0-8,0-2 1,-2 2-4,3-2-17,1-1-38,-2-7-40,0 3-29,1-3-46,-4 1-43,7-6-54,-2 2-42,-2-1-189,0-4-508,3-2 225</inkml:trace>
  <inkml:trace contextRef="#ctx0" brushRef="#br0" timeOffset="-142195.86">16733 12391 288,'0'0'294,"0"0"-3,4-4-10,-4 4-13,0 0-13,0 0-7,7 13-15,-5-9 10,1 2-6,-2 4-15,0 2-9,0-1-20,-1 5-10,0 4-5,0-2-26,2 2-17,-2 3-13,-2-4-15,1 4-16,0-1-3,1-3-6,1 2-12,-2-1-4,1 0-14,-1-3-22,1-3-45,0 0-35,0 2-33,0-3-41,-1-1-35,-1-2-52,2 1-47,-2-4-39,0 0-275,0-1-617,0-3 273</inkml:trace>
  <inkml:trace contextRef="#ctx0" brushRef="#br0" timeOffset="-141880.05">16916 12081 266,'-1'-6'282,"1"1"-13,0 5-20,0-7-20,3 4-16,-3 3-11,6-2-11,-1 2-4,3 2-6,1 7-7,0 3-6,0-2-3,3 11-5,-2 0-8,-1 10 0,-1 0-11,1 4-3,-4 0-9,-2 6-1,-1-2-2,-2 9-6,-1-7-2,0 1-4,-5 4-11,2 0-7,-3-2-13,3 1-4,-4 10-10,-1-13-6,3 1-6,-1-6-7,-2 3-8,3-2-1,1-6-7,-2 1-5,-2 1-7,5-9-40,3-3-42,-5 0-58,3-2-56,-4-2-69,3-6-94,0 2-342,3-3-735,-1-1 324</inkml:trace>
  <inkml:trace contextRef="#ctx0" brushRef="#br0" timeOffset="-141313.15">17619 12933 114,'-2'-7'187,"-1"4"1,2-3 7,-2 2 3,3 4 4,-3-8 0,1 5 0,2 3-3,-2-6 0,2 6 1,0-6-9,0 6-8,-2-4-11,2 4-14,2-6 1,-2 6 3,4-6-6,2 2-7,-2-1-17,4 3-5,2-2-13,0-2-8,2 2-9,5-2-32,2 0 18,-3 0-15,4 1-5,1-1-6,-3 0-6,1-1-5,-1 1-3,0 4-4,0-4-6,-1 4 0,0-4-6,-4 3-15,0 0-36,-5 2-32,2-1-33,-3 2-30,-1-4-38,-1 4-37,-5 0-46,8-2-39,-8 2-63,0 0-177,0 0-562,0 0 249</inkml:trace>
  <inkml:trace contextRef="#ctx0" brushRef="#br0" timeOffset="-141024.74">17701 12586 42,'0'0'268,"-2"-5"-4,2 5-9,0 0-1,0 0-5,-6 9-3,6-3-8,-2 6-4,1 1-4,1 3-13,0 5-12,-4 0-13,1 3-29,3 0 2,-4 8-17,4-6-14,0 5-10,0-5-17,0 3-12,3-5-11,-2 1 3,2-1-16,-1-1-9,1-1-2,2-1-11,0-1-3,2-2-36,-6-5-49,3 1-46,1 2-50,2-4-62,-3-1-62,3 3-59,1-8-227,-2 3-589,-2-3 260</inkml:trace>
  <inkml:trace contextRef="#ctx0" brushRef="#br0" timeOffset="-140198.24">18568 12490 93,'0'-1'202,"-1"-6"-7,1 7-4,0-8-5,-1 2-9,1 2-9,0 4-4,-3-6-7,3 1-5,0-1-4,0 6-2,-3-10-2,3 4-7,-1-1-4,-1 1-6,-1 0-7,0 1-4,1-1-9,-2 2 9,0-2-18,1 0-5,-3 4-6,-1 0-6,0 0-12,-3 0 1,-1 6-6,-2 0 1,3-2-3,-5 7-1,-1 1-5,0 2 6,-5 4 2,5-1 14,0 0-22,-5 6 2,3 1-1,6-3-3,0 0-5,0 10-11,2-1 16,-3 1-12,4-8-2,8 3-5,-2 1 9,2-2-16,1 1 2,0-2-9,4 1 1,-3-3 4,4-1-7,-1-3-2,2 1 3,1-1-12,-2-2-6,2-4 13,0 2-1,-1-3-5,5 3-1,-3-5-1,0 2-2,1-3-4,3-3 2,0 1 0,-2-1 3,2-1-5,2-1-10,5-1-25,-6 2-18,3-5 2,2 1-28,-5 1-34,0-1-39,5-2-42,-5 2-60,3 0-53,-3-3-285,-2-1-639,1 0 282</inkml:trace>
  <inkml:trace contextRef="#ctx0" brushRef="#br0" timeOffset="-138829.36">19567 12510 129,'0'0'308,"-5"-6"-7,5 6-12,0 0-18,0 0-17,-11 9-21,7-3-14,-1 4-16,2-2-19,-1 4-21,-1 0-9,0 2-16,2 1-14,-1 6-5,0-1-10,0 0-2,-1-1-10,1-4-14,-1 6 14,2-5-16,1-1-12,-1-3-17,2 1 11,-3 3-4,2-5-9,0-1-8,1-2 0,-3-1-2,4 1-2,0-4 2,0 1 13,0-5-16,-1 6 11,1-6 7,0 0-11,0 0 0,0 0-10,0 0-8,0 0 7,1-21-6,-1 8-19,4 1 13,-1-9 1,0 0 0,1 0-8,4-1 5,-1-3-3,3 2-6,-1-8-6,4 3 7,-4 6-1,3 1-2,-1 2 0,-2 1-4,4 3 7,-6 6-4,3-1 5,-3 1-14,-1 3 19,0-2-15,0 1-4,1 6 4,-1 0-4,-1 1 4,-5 0 1,10 2-3,-4 5 5,-3 1 1,0-2 10,1 10 3,-1-1 6,-1 1 6,1 6-2,-1 0 3,-1 1 5,-1-1 0,2 9-5,-2-8 0,0 1-2,0-2 1,-2 3-3,1-3 1,-1 3-8,-3-6 2,5 1-1,-3 0-8,3-7 0,-3 1 1,2 0 0,0-2-3,1 3-2,0-9-1,-2 3-5,2 0-17,-1-2-38,1-1-43,0-2-48,0-4-48,0 9-53,0-9-69,0 0-53,0 0-294,0 0-715,0 0 317</inkml:trace>
  <inkml:trace contextRef="#ctx0" brushRef="#br0" timeOffset="-138280.15">20027 12152 24,'0'-6'306,"0"6"-11,4-3 0,-4 3-16,5-6-9,-1 2-26,2 0-12,3-1-18,-2-1-22,5 0-18,-1 1-14,1-2-15,2-2-13,-1 6-14,4-4-8,0 1-11,1 4-4,-1-2-14,-3 1-10,-1 0-10,-2 0-1,-1 3-7,-1-2-1,-2 4-10,-1-2-6,-1 0-2,-1 4-2,-1 1 4,-2 0-5,-2 6-3,-2-5 5,-1 6 16,-2-2 5,-2 1 3,0 2 1,-1-1 0,-1 0 4,2-2 2,0 1-1,0-2-7,0 1-24,2-1 18,3-2-11,-3-1 1,5 1-9,-2-1 0,3-1-8,0-5-1,0 9-1,4-5-2,-2-1-2,2 0 2,-1 2-1,3-2-2,-3-2-4,0 8 2,0-7-4,-1 4-2,3-2-2,-3-2 3,-2-2-4,4 7 4,-4-7-7,2 3-1,-2-3 4,0 5-1,0-5 1,-1 11-1,-2-6 2,1 1 0,-2 1 11,1-1 4,-2 2 4,-3 2 8,0-1 3,2-3-3,-1 1 7,-3 0-1,2 0-9,-1 0 2,0 2-2,0-3-7,-2 2-1,3-2-5,2-1 0,0 1-3,-1-2-10,3 2-28,-2 0-46,1-4-60,-2-1-63,2 5-61,2-3-78,-1 0-80,4-3-265,-6 2-732,6-2 324</inkml:trace>
  <inkml:trace contextRef="#ctx0" brushRef="#br0" timeOffset="-137610.75">20429 13022 191,'0'0'193,"-8"0"-5,8 0 1,-9 0-5,9 0 4,-7 0 2,7 0 1,0 0 1,-6 0-1,6 0-10,0 0-7,0 0-8,0 0-14,0 0-1,0 0-13,0 0-4,0 0 7,0 0-8,0 0-6,0 0-8,16-7 2,-6 4-14,3 2-2,-1-1 1,5-1-12,0 1-2,2 0-5,7-3-10,-6 3-4,8-2-10,-1-3-7,-2 7-7,2-3 0,-5 3-8,-1-3 6,-1 0-20,-4 5 9,1-1-12,0-1-1,-4-1 1,0 1-9,-5 0 3,1 0-24,-1 0-37,-1 0-26,-7 0-38,11-2-33,-7 5-30,-4-3-38,0 0-30,0 0-46,12 3-28,-12-3-233,0 0-591,0 0 261</inkml:trace>
  <inkml:trace contextRef="#ctx0" brushRef="#br0" timeOffset="-137311.68">20699 12792 36,'-1'-6'265,"1"6"-4,-4-8-11,4 8-9,-5-6-18,5 6-18,-7-2-11,7 2-10,0 0-9,-9 12-4,6-1-4,-3 1-6,-2 6-5,1 2-2,1 0-16,1 1 0,0 2-11,1 2-14,0 4-12,-1-6-6,1-1-5,1 2-11,0-1-11,-1-2-5,4 0-7,-2-2-12,2-2-1,2 1-9,-2-4-2,0-2 0,0 5-33,0-7-24,4 1-49,-3-5-42,1 2-51,0-2-50,0 0-61,2-3-259,-4-3-581,0 0 257</inkml:trace>
  <inkml:trace contextRef="#ctx0" brushRef="#br0" timeOffset="-136842.12">21308 12314 42,'-3'-7'227,"-2"1"-8,0 1 1,0-1-12,-2 0-8,2 0-7,0-1-5,-2 4-9,2-2-5,-3-1-10,0 5-9,1-2-7,0 1-11,-3 1-4,-2 1-10,2 3-10,-3 1-2,2 2-6,-6 0-2,-1 4-1,5 1-6,-5 0 5,-4 9-6,3-1-8,0 4-2,1-1-2,0 7-14,0-2 6,1 0-7,4 0-5,-4 0-7,4 2 0,4 1-2,0-7-10,0 5-3,3-3-3,0-1-9,1 1 2,2-4-1,-1 1-6,4 1 0,0-3-3,2-5-2,0 1-2,1-2-3,2 2-4,3-4 3,-1 0 6,2 1-22,6-1 9,-7-1-3,9-4 7,0 2-4,-5-4-17,6-1-25,-2-2-27,-3 2-24,1-3-24,2-2-48,-3-1-38,-1 0-42,6 0-51,-4-3-51,-6-2-175,-1 4-559,3-3 247</inkml:trace>
  <inkml:trace contextRef="#ctx0" brushRef="#br0" timeOffset="-136240.07">21457 12574 218,'-8'3'235,"8"-3"-7,-11 5-19,5 1-10,1-4-16,-3 7-9,-2-1-13,2 0-6,-1 3-12,0-2-4,2 4-11,-2-2-3,4 2-11,-8 6-9,4-1-3,1 1-6,-1 1-8,0-2-3,0 1 1,0 2-18,1 1 2,-1-1-5,1 4-2,-1-3-11,2 2 2,0-2-16,1-1-1,-2 0-4,5-1 0,0-3-7,1 4-6,-2-8 1,4 2-2,0-3-5,0 3 4,3-5-4,-2 5 0,0-9-2,3 2-2,-4 1-2,3-3 5,2 0-6,0 2-1,0-2 0,1-3-2,4 1 4,-1 1-2,0-2-2,0 0 2,3-3-3,-2 0 0,3 0 0,-5-1-4,6-4 15,-2 2-18,-1-3 8,-3 4-2,-1 0-3,-2-5 3,3 1 1,-4 0-1,0 2 2,-2-6 1,-2 1 7,4-1 9,-5 0 4,-2 2 0,1-5 7,-2 2-1,-4 1-5,-1-1 2,3 1 6,1 2-6,-1-1 3,-6-1-10,3 3 0,-1 2-1,-1 2-4,1 2-2,0-4-3,1 5 4,2 3-7,-2 0-18,0 0-25,1 3-31,2 0-34,1 1-36,-1 2-37,1-1-49,3-1-49,-2 4-258,2 2-571,0-5 253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02:01.93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53 107 152,'-7'-2'170,"0"4"-14,1-4 0,6 2-3,-10 0-2,5 2-5,5-2-3,0 0-10,-8 1-4,8-1-9,0 0-6,-6 1-15,6-1-7,0 0-10,0 0-9,0 0-7,0 0-5,0 0-8,-4 2-4,4-2-7,0 0 0,7 8-3,0-6 1,2 7 0,4-3-1,3 3 0,4 1 3,9-2 3,0-2 3,6 3 1,12-4 4,4 0 2,5 1 8,4-6-5,27 4-5,-28-11-1,26 6-6,-21-1 1,23-7 5,-25 3 0,28-6 9,-4 2 4,3-7-3,-2 4-4,1-1 0,-1-5-5,3 3 1,2 6-5,-29-2-7,28 0-5,-28 2-2,27 1 5,-3 4-18,-26 1 21,28-4-18,-4 4-5,-23 4 0,1 1-1,24 4-7,-29-3 4,29 6 1,-30-3-4,3 4-3,1 0 2,-4 1 3,0 0-8,3 3 1,-4-2 3,-3 7-5,1 2 1,0 1 2,-6 5-20,-13-8 0,7 4 8,-7-3-7,-2-4-2,-3 1 0,1 1-11,0-3 2,-2 1-5,-2-4-5,-8 0-4,-1-4-1,2 3-2,-2-6 2,-1 2 2,-5-1 1,1-3 2,1 2 1,-5-3-7,0-1-9,-1 0-13,0 0-27,-3-3-29,-3 0-42,-2 3-42,8-10-48,-6 4-224,-2-3-509,-2 1 226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25:11.19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-1821 4403 81,'-6'4'254,"-7"2"-15,9-3-12,-6 0-9,2-3-10,0 1-9,-1-1-12,0 1-9,2-1-7,-1 0-11,1-2-12,-2 2-5,1-5-9,-2 3-9,3-1-9,0-5-9,0-1-12,0 1-8,1 0-12,1-5-1,0-1-2,1-1-18,2-6-3,4 0-5,-2-1-3,7-8-5,3-2-2,0 2 0,2-2-3,3 2 8,3 1-1,1 1-8,-1 6 7,-4 4-12,4 8-4,-5-2 2,-1 6-5,1 2-3,0 1-1,0 6 1,0 1-3,-1 9 5,2 0 5,-5 8 10,2 9 14,-5 0 4,-1 1 6,-5 2 9,-2 4 1,-3 0-4,-3 3 1,-3-2-14,-3 3 2,0-4-8,-5 2-7,1-2-1,0 0-3,-3 0-4,1-4-1,1 1-3,1-5-6,0-3-3,3-8 5,1-2-13,2-4 3,0 3 0,4-6 1,-1-2 1,1-1-11,4-1-6,-4-1-1,2-2-5,-1-2-2,7 0-7,-10 3 2,10-3 2,-8-3-1,3 1 3,5 2-2,-4-4 0,3-1 2,1 5 2,-4-5-8,4 5-3,0-6 12,4 1 11,0 3-12,2 1-4,3-2 2,7 1 7,-2 2-4,7-2 9,7 4-6,3 0-5,-1-2 8,3 0-1,-2 3 3,-1-2-2,-1-1 0,0 2-2,-1 1 2,-3-3-8,1 0 16,-4 1-5,-1-1 0,-1 1-5,-2-1 6,0 0-8,3-1 17,-2-3-5,-1 4-29,2 0-47,-2 0-38,1-1-43,1 1-50,-3 0-52,1-1-57,-1-3-272,2 0-633,-1-2 280</inkml:trace>
  <inkml:trace contextRef="#ctx0" brushRef="#br0" timeOffset="169.55">-1072 4692 226,'0'2'319,"0"-2"7,0 0-6,0 0-16,-5 6-7,5-6-20,-8 0-19,8 0-32,0 0-12,-10-6-24,10 6-23,-5-2-15,5 2-27,-4-6-44,4 6-55,-1-5-66,1 0-79,0-1-82,3 0-79,0 0-198,2-1-519,2 2 230</inkml:trace>
  <inkml:trace contextRef="#ctx0" brushRef="#br0" timeOffset="204349.31">-790 4740 3,'0'0'145,"0"0"0,0 0-16,0 0 3,0 0-13,0 0 1,0 0-1,0 0 3,0 0-10,0-15-5,0 15-3,0 0-4,0 0 1,0 0-1,0 0 0,0 0 0,0 0-3,0 0-8,0 0 0,0 0-4,0 0-11,0 0-4,0 0-6,0 0-7,0 0-3,0 0-6,-5 12-6,5-12-2,0 7-2,0-1-9,-3 0-1,6-1-3,-6 1-3,6 1-2,-3 2-3,0-3-3,-3 3 0,3-3 0,0 1 1,0 1-3,0-2-2,-1 1-2,1 0-2,0-2 0,0 0 8,0-5-5,0 6-5,0-1 2,0-5 3,0 0-3,0 0-3,0 6 5,0-6-2,-3 3 4,3-3-1,0 0 5,0 0-7,0 0 2,0 0-2,3-22-1,-3 16 1,0-6-5,0 0 2,0-3 0,0 2 5,0-3-4,1 1-3,2 1 7,-1-1-5,1 0-2,2-5 1,-5 8-5,3 3 3,-2-3-2,-1 4 2,3 0-1,-2-1-2,2 1 3,-2 1 2,3 0 5,-4 1-9,1 1 6,2 2-8,-1-3 1,-2 6 0,3-6 0,-3 2-1,0 4 3,5-1-2,-5 1-1,6-1 2,-6 1-2,9 1 3,-5 0-3,0 3 0,2-1 3,-3 0 0,3 4 0,-1 1-4,1-2 2,1 4 7,-2 1-8,0-1 3,-1-1 1,0 3-2,2 0 4,-2 1 0,0-1 0,0 0-4,0 1 9,-2 0-8,2 0 4,-2 0-4,2 2 3,-3-3-3,0-2 3,2 4-6,-2-1 3,0-2 9,-1 1-7,2-3 0,-2-1-1,1 1-1,-1-3 0,1 1-3,-1-4-3,1 5-8,-1-4-13,0 1-13,0-5-23,2 6-21,-2-1-36,0-5-18,3 2-23,-3-2-30,0 0-37,0 0-117,0 0-373,11-9 165</inkml:trace>
  <inkml:trace contextRef="#ctx0" brushRef="#br0" timeOffset="206325.25">-840 4096 110,'-5'2'144,"5"-2"-7,-7 0-6,1 3 0,6-3-5,-9 6-4,4-4-9,-1 7-4,1 2-9,-1 0-8,0 2-2,-3 6-14,4 5-10,-2 8-1,0 0-5,2 1-7,3 2-5,-2-1 0,0 4-6,4 3-6,-3 2 0,1-1-9,4 16-2,-2-11 0,3-2-3,-1-2 0,0 3 0,3 0-4,-2-4-3,0 2 1,4-2-5,-1-2-4,0 5-1,-2-4-7,5-4-24,-1-1-22,-1-2-21,1-1-12,-1-10-32,-1 0-40,2 2-126,-2-8-301,1 3 133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26:31.82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41 115 3,'-11'5'222,"6"-4"4,-3 0 10,2-1 2,3 5-5,3-5 5,-4 1 4,4-1-3,0 0 2,0 0 14,0 0-5,0 0 0,-5-8 3,5 8 2,0 0 1,8-11-3,-4 9-7,2-4-8,3 3-7,2-1-11,2-3-8,5-1-16,8 0-9,6 1-5,-3 0-18,8 4-8,17-7-15,-4 8-10,6-4-16,-1 2-8,4-1-13,0 5-8,3-4-7,24-1-14,-24 2-4,0 1-6,3 4-2,18-2-8,-26 0-6,3-2-3,-2 4-2,-1 1-18,-1 0-24,-6-1-26,-13-2-25,-2-2-33,-2 4-31,-3-2-32,-1 0-35,-12 0-42,4 0-37,-7-2-46,-1 2-55,-1-6-54,-3 2-378,0-2-868,-2 0 385</inkml:trace>
  <inkml:trace contextRef="#ctx0" brushRef="#br0" timeOffset="1034.51">3131-625 143,'-16'-6'287,"4"0"11,-2 2 10,1-5 3,4 6 6,4-3 1,-2 1-20,5-1-30,-1 1-18,3-4-38,5 1-18,4-1-17,3-4-6,5 5-43,8-5 4,1 1-13,2 2-9,3-1-12,2 5-8,1 0-14,4-2 1,-1 2-20,-1 0 9,0 1-19,3 2 0,-5 3-7,1 0 0,-5 2-9,0-4 6,-3 4-16,2-2-32,-10 3-35,-1 1-35,0 1-35,-2 1-30,-6 1-28,3-1-22,-4 1-29,-2 2-31,2 3-12,-1 0-17,-3 3-209,0-4-536,-1 3 238</inkml:trace>
  <inkml:trace contextRef="#ctx0" brushRef="#br0" timeOffset="787.72">3438-667 195,'-7'5'297,"7"-5"-12,-5 3-18,5-3-22,0 0-22,-1 6-24,1-3-21,-2 1-12,4 5-1,-4 0-11,0-1-3,2 6-6,-1 2-6,-1 1-7,0 2-18,0 2 8,-1-1-19,0 0-8,2 0-13,-3-3 2,0 2-11,0-4-7,-1 1-7,3 0-9,-2 0 1,0-4-11,0 3-6,0-3-6,-1 0-17,4-2-28,-4-1-28,2-1-34,-1-6-18,0 5-51,-4-3-56,4-4-55,4 0-259,-9-6-560,-1-6 248</inkml:trace>
  <inkml:trace contextRef="#ctx0" brushRef="#br0" timeOffset="1230.01">3826-392 18,'0'8'215,"0"2"15,0-4 12,-1 3 6,-2 0 1,1 0-7,0 1-3,0-4-11,-1 3-11,1-1-17,-2 0-14,-1 3-16,1-4-15,1 2-22,-1-4-11,1 2-18,-3 0 0,3-1-21,-1-1-13,2 2-24,2-1-33,-1-1-29,-2-4-30,3-1-29,0 9-32,0-9-33,3 6-42,0-6-41,-3 0-36,10-6-152,-5 0-446,2-3 197</inkml:trace>
  <inkml:trace contextRef="#ctx0" brushRef="#br0" timeOffset="2503.96">3894-507 160,'2'-21'256,"-2"4"13,0 0 12,-4-3 6,4 2-5,0 3-10,-2 2-18,0 0-19,1-4-31,1 4-3,0 4-22,0 0-28,1 1-28,1 1-8,0 1-43,0 0-39,3 4-37,-5 2-32,9-2-32,-9 2-39,10 6-23,-2 0-27,1 5-15,0 0-6,2 4-5,-2-3-3,0 6 4,1-2 5,2 3 13,-6-7 15,1 3 16,-3 0 18,1 4 22,0-1 25,-4-3 26,0 3 35,-1-4 30,-1 3 17,1-3 26,-1-1 21,0 3 18,-2 0 15,1-1 9,0 1 9,-2-2-1,2-1-2,-1-1-7,2 2-4,-3-2-6,3-4-3,0 3-7,-2-3-6,3 0-13,0-3-4,0 2-4,0 0-1,0-1-16,0-4-3,0-2-7,0 8-2,3-3-6,-3-5-3,0 0-4,1 3 1,-1-3 0,6 0-2,-6 0-9,9-3 4,0-6-7,3 3-3,-3-1 2,6-7-4,-1 1-2,1 0-3,-2 0 0,-1-1-2,3 5-3,-3-1-1,-4 1 0,5 3-2,-7 0 0,-3 3-1,2 0-6,-1 0 4,-4 3 5,0 0 13,12 9 33,-10-3 7,0 7 11,-1-1 3,-1-1-2,1 2-2,-1 2-7,0 2-1,-1-3-10,1-1 1,3 4 0,-3-1-13,4-1 0,-1-5-7,0 2 6,0 0-17,4-3-3,-1 2 4,-3-3-1,0-2-5,2 0 0,-1-3-15,0 2 17,4-4-4,3-2 1,-3-2-1,0-4 0,6-1-10,1-3-1,0-3 8,-1-1-7,1-9-1,-2 7-3,1 1-2,-3-2 6,-5 5-3,3 2 0,-1 1-2,-3 1 13,0 3-17,-2 2 0,1 0 0,-1-1-4,-3 5 5,0 0-6,0 0 2,6 9-1,-4-1 3,1-4 3,-2 5 9,2 1-17,-1-1 6,2 4-2,-1 0 3,2-1-5,0-1 3,-1 0 3,2 3-2,1-6-1,-2 6 0,-1-7-24,1 0 1,2 2-25,0-2-27,-1-1-14,-2-3-28,2 2-21,1-5-25,-2 1-18,3-4-7,-3 0-5,0 0 0,0-3 1,3-3 11,-3-1 9,2-1 28,-2 0 2,0 0 22,2-2 21,-1 5 15,-2-5 19,1 7 31,-2-1 19,-1-2 18,2 4 21,-1-1 4,0 1 7,-1-1-2,2 4-2,-3-1-5,4 0-18,-5 3 2,7-3-2,-4 1 2,-3 2 1,15 5 2,-7-4 10,1 1 9,0-2 6,1 0 7,3 0 2,-4 0 11,-3 0-4,5-2 5,1 1 5,-7-2 3,4-1-3,-1 0 15,-2-1-4,1 1-8,-3-4 2,2-3 2,-3 4 3,2-2-4,-3 0-7,1-3 0,-5 2-1,2 1-3,-3 1 3,-2-5-9,2 7 4,-3-2-6,2 3-8,-5 0-4,0 1-2,-3 4-5,1 0 0,-1 4-2,1 2-8,-3 3 8,-1 2-7,6 1-2,-3 4-7,3 1 1,2 3 9,0-2-14,0 2 9,5-3-8,-1-1-9,3 1 14,0 5-2,2-3-10,-1-1 8,1-2 2,1-1-1,1-3-9,1 2 9,4-3-8,-2 0 0,3-3 0,0-1 4,8-1 3,-1-5-4,-3-4-3,7 0 1,0-5-4,0 0 12,1-4-13,4-5 7,-3-1-3,-2-3 1,2-2 3,-6-2-2,2-3-5,-2 1 1,3-4-2,-4 3 3,-3 1 2,3-4-5,0 4-1,-5 6 1,0 3 2,2 2 12,-3-1-8,1 5 5,-3 3-3,-1 1-8,1 2 1,1 3 0,-2 0-4,0 3 8,1 1-3,0 6 1,1-1 2,1 2-11,-2 3 2,0-1 10,-3 6-4,1-1-1,1 2 8,-3 3-7,0 1 0,-2-5 4,-2-2-4,-2 6 5,1 0 1,-3 1 0,-1-2 12,-1-2 7,-4 3 16,2-3 10,-7-1 0,3-1 9,-1-3 2,-6 1 1,3-4 1,0 2-7,1-2 1,1-4-4,2 0-10,-1 1-1,3-4-5,2 0-8,0 1-3,3-3-1,-2 0-8,3 2-35,4-2-34,-9-2-48,9 2-49,-6-3-54,6 3-66,-12-2-72,7 1-68,5 1-239,-12 0-699,-1 0 308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26:35.86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779 857 108,'0'0'270,"0"-6"-3,0 6-8,0 0-9,-8-6-5,5 4-6,3 2-4,-6-6-12,2 3-6,-1 0-11,1 0-14,-1 0-9,0 0 3,-2-1-11,1 2 0,-2-2-15,0-1-8,-3 1-13,0 2-17,0 1-2,-1-2-18,-5 1-9,0 2-8,-4 5-7,-5-4-7,7 6-11,-7 2-1,-1 2-8,1 0-6,0 1-6,1 5-6,7-5 6,1 2-12,-1 1 0,6-1 0,0 4-8,-2 1-2,9-4 1,1 1 1,-1 4-6,4 2-3,1-7 6,2 1-4,5 3 1,0 3-4,6-7-4,-1 2 6,1-5-1,5 4 0,7-4-1,3 2-2,0-7 0,-1 3-3,0-5-4,2 1-30,-2-6-51,2 0-53,-3-3-46,-6 0-56,0 1-56,-1-4-52,-2 3-302,-2-2-698,0-1 309</inkml:trace>
  <inkml:trace contextRef="#ctx0" brushRef="#br0" timeOffset="342.28">871 1155 188,'8'-6'232,"-3"6"7,-2-2 0,1-7 5,-2 4-6,2 0-5,-1-4-11,4 2-2,-1-2-17,0 0-8,0-2-5,1 1-10,-2-1-5,3-1-6,-3 1-13,4-4-4,-3 3-5,0 0-11,-2-1 0,0 1-4,1 3 3,0 3-4,-2 0-1,-1-1 0,-2 2-11,0 5-7,-1-6-13,2 0-9,-1 6-17,0 0-3,6-2-6,-6 2-9,0 0-4,2 16-3,-2 0-11,0-1 2,0 6-7,0 1 0,5-1-9,-6 1 4,4-1-3,0 2-1,0-2-3,0 2-2,2-2-3,-1-1 2,-1-5-3,0 3-1,1-3 4,0-1-10,0-1 1,0 0 0,0-3-11,-4-2-35,5 1-51,-2-2-34,1-2-52,-2 1-48,0-2-51,0 5-55,1-7-47,-2 3-304,-1 0-736,0-5 326</inkml:trace>
  <inkml:trace contextRef="#ctx0" brushRef="#br0" timeOffset="533.11">882 1516 8,'-3'5'270,"-1"-4"-5,4-1-1,0 0 4,0 0 6,0 0 6,18-5-3,-6-1-26,4 0-1,-1 2-30,3-1-17,-1 2-15,4-1-18,-4 0-15,1 3-17,0 1-13,3-2-14,-3 2-10,-1 0-11,0 2-10,2-1-25,-2 0-37,-1 3-47,-2-3-51,-2 3-67,-1-1-83,2 0-85,-1 0-229,-2 0-588,-1-3 260</inkml:trace>
  <inkml:trace contextRef="#ctx0" brushRef="#br0" timeOffset="1184.15">873 2379 78,'0'0'288,"0"0"-7,0 0-5,0 0-14,0 0-6,0 0-14,0 0-5,0 0-9,0 0-12,-15-7-10,15 7-3,-4-2-10,4 2-14,-6-4-2,6 4-5,-9-2-13,9 2-12,-13 3-11,5 0-12,-2-1-9,-1 2-10,-2 1-4,-5 2-11,2 6-2,-7 5-4,2 2 0,-3-1-8,3 3-4,-1 2-1,2 0-1,0 2 2,5 0-10,-3 2-1,9-9-1,0 1-6,3-1 1,0 2-8,4-1-5,2-5-3,2 1 0,2-3-1,3 0-6,2 0-2,-3-2-1,6-2-6,4 1 2,1-6-4,2 1 0,2 0-5,5-3 1,-7 0-2,7-4-2,-5 0-6,6-4-28,-2 2-52,0 0-70,-5-3-73,1-1-81,-3 2-99,1 0-57,0 2-254,0-6-763,-1 5 337</inkml:trace>
  <inkml:trace contextRef="#ctx0" brushRef="#br0" timeOffset="1545.05">1131 2776 197,'2'-9'205,"2"6"3,1-2 5,-1-3 3,3 2 2,-1-1 3,3-3-3,2 4 1,0 2-3,2-2 3,-1 1-4,-1 0-10,5 0-8,-3 3-17,-1-2-11,0 4-22,-1 0-10,1 3-14,0 0-3,-4 0-6,-1-1-4,1 3 0,0 4-4,-4-3 6,0 5 2,-3 0 3,-1 4 4,-1-2 4,-5 7 8,-3-1 3,-2 0 5,-5 7 6,1 2-1,-2-4 1,1 1-9,4-7-6,-1 2-9,3-4-13,1-6-11,0 2-9,2-1-7,2 1-6,1-3-11,2-3-5,4 0-5,2-4-5,-2 3-8,5-5-4,5 0 1,2-1-7,4-3-2,7-2-1,3 0-11,-2-4-27,3 1-42,-3 1-48,5-5-64,-5 1-75,3 2-66,-3 0-74,-1-4-93,-6 6-420,-1 1-964,1 0 426</inkml:trace>
  <inkml:trace contextRef="#ctx0" brushRef="#br0" timeOffset="2391.77">1030 3716 215,'0'0'289,"0"0"-3,-3 7-3,3-7-3,-9 2-3,6 1-1,-1-1 6,4-2-4,0 0-8,-11 1-13,5-1-11,6 0-12,-12-2-15,5 3-14,-2-1-17,1 0-17,-5 0-31,3 4-17,-7-2-6,-1 4-13,2 2-10,-3 1-9,2 3-7,-3 0-4,0 6-4,3-2-9,-5 1-1,9 3-6,0 1-5,-3 2-4,7-1-1,2 3-12,2-4 5,1-2-7,2 2 5,3-1-9,2-1-5,-1-3-3,3-1 2,4 5-3,2-3 0,-1-1-2,5 1-1,-2-4-10,2 0-28,2-4-37,0 2-43,4-3-53,7-3-45,-3-2-49,1 6-54,1-10-55,3-4-54,-9 2-230,6 1-698,0-4 310</inkml:trace>
  <inkml:trace contextRef="#ctx0" brushRef="#br0" timeOffset="2830.3">1245 4150 126,'0'0'240,"0"0"1,0 0-4,6-11-3,-2 8-9,-3-1-7,6 0-8,-3-2 1,4-2-8,3 1-5,-1 1-10,3 1-6,2-5-3,4 4-11,-3-3-4,0 3-21,3 0 11,-6 0-32,-2 5-4,0-1-13,0 2-13,-4 2-8,0-1 3,-2 2-1,-1 2-2,-3 1 1,-1 3 3,-1 1 1,-3-2-4,-1 6-4,-2-2-2,-8 6 0,5 0-6,-2-2-3,-1-2 6,1 2-11,-2-4-5,5-2-4,0 1-8,3-4-3,3-1-9,0 0 3,2 0-4,1-2 0,3 1-8,0-2 6,4 0-10,3 0-1,2 1-6,3 0 2,2 1-6,0-3-4,1 2 8,-9-1-7,2 4 2,0-1-2,-7-1-1,4 3 1,-3 0 3,-5 5 7,0 1 8,-5 0 8,-3 3 4,-2 5 12,-3-3 4,-1 1 3,-6 2-2,5-7 3,0 0-5,-3-1 2,1-3-1,2 3-3,3-7-4,0 0-2,1-2-2,1 0-5,3-1-8,-2-2 2,5-2-5,4 0-5,-9-2-7,9 2-24,-7-3-30,7 3-42,-1-8-46,1 8-49,0 0-68,5-9-57,-5 9-65,8-1-77,-8 1-376,0 0-885,10 9 392</inkml:trace>
  <inkml:trace contextRef="#ctx0" brushRef="#br0" timeOffset="3397.28">1199 5789 53,'4'-8'293,"-4"2"5,2-3 1,-2-1-8,0 4 5,0-3 9,-2 1-1,-1 0-4,2 3-9,-2-1-6,-3-5-3,1 3-11,-4 1-16,0 2-13,-1 0-14,-2 3-12,0 2-13,-3 0-11,-1 1-15,-6 5-7,-3 3-7,2 2-6,3-3-7,-3 8-5,5-3-9,0-3-11,1 5-13,-1 6-8,4-3 1,2-2-12,-1 5-7,4 4-6,-3-7-4,8 4-2,-1 3-10,4-3-6,1 1-7,0-2-3,1-3-5,7 1-8,-2-1-6,1 2 0,2-6 3,3 2-11,2-4 1,-1 0 0,4-2-7,1-1 3,0 0-6,0-3-5,2-2-23,-1 1-23,-1-4-35,3 1-46,0-2-54,0-2-61,3-4-56,2-2-43,0 3-56,1-5-48,-1 2-53,-1-5-303,2 1-860,-1 0 381</inkml:trace>
  <inkml:trace contextRef="#ctx0" brushRef="#br0" timeOffset="3665.53">1573 5918 133,'0'-4'247,"0"-1"1,0 5 3,-1-9 3,0 4-4,1 5-5,-5-4-1,2 0-2,3 4-5,-13 0-6,10 0-12,3 0 4,-11 4-4,3 0-1,1 4-2,0 3-1,-2 0-9,3 0 3,0 4-7,-1-1-5,2 1-7,1-1-10,3 1-14,0 1-11,1 0-14,2-2-13,1 2-8,2-2-10,4 3-16,-2-5-7,4 0-5,-1-2-7,6-2-8,0 2-12,3-3-5,0-2-3,1-2-6,6-2-6,-6-2-22,2-2-32,4-2-37,-7-1-33,1 0-39,-2-2-34,0 0-50,0-3-39,-2 3-48,0-4-58,0-1-60,-7 4-342,4 0-822,-5-4 364</inkml:trace>
  <inkml:trace contextRef="#ctx0" brushRef="#br0" timeOffset="3894.3">1843 5925 277,'-6'1'367,"-1"3"-26,-1-2 0,4-1 3,-4 2-12,1 0 3,3 2 4,0 3 4,-1 1-4,1 0-3,1 1-2,2 4-32,-4-1-23,5 5-9,0-3-24,0 0-22,0 8-23,3-2-17,-1 2-21,2-1-14,0 0-14,0 3-15,1-2-13,0-1-15,-1-1-18,3 1-43,-4-2-36,3-2-60,0-2-57,-2-2-83,-4-1-80,3 2-110,1-3-121,-2 0-320,2-3-904,-2-4 400</inkml:trace>
  <inkml:trace contextRef="#ctx0" brushRef="#br0" timeOffset="4688.26">1447 7616 126,'4'-2'292,"-4"-2"2,3 1-1,1 0 1,-4 3 3,1-6 1,2 2 8,-3 4-8,-3-9 8,3 9-7,-5-6-7,5 4-14,-3-2-15,3 4-8,-11-3-23,3 0-15,2 3-18,-4 0-16,1 0-19,-1 3-16,-2-1-11,0 4-8,0-1-12,-4 4-12,4-1-4,-1 6-12,-2-1-3,2 2-5,0 1-6,1 3-7,1-3 2,0 5-8,3-2-6,-1 3-3,3 1-2,3-1-3,-1 3-6,4 1-3,-2-4-5,4 2-3,2 1 6,1-1-12,3-7 2,-2 3 3,6-3-11,-3-3 2,7 1-5,-1-3-1,1-3-11,2 1-33,3-7-35,5 3-45,-7-5-52,11-1-68,-3-2-53,-1-4-43,0-1-58,3-1-77,-8 2-367,5-8-896,0 3 397</inkml:trace>
  <inkml:trace contextRef="#ctx0" brushRef="#br0" timeOffset="4906.34">1893 7885 107,'0'0'296,"0"0"-11,0 0-11,0 0-10,6-7-16,-2 4-7,0 1-11,5-1-13,1-1-14,0 3-11,2-5-13,3 4 0,1-4-32,4 0-4,-3 0-19,2 0-15,0 0-4,0 0-12,-1 0-12,0 2-14,-1-2-5,-5 0-24,0 2-32,-2-1-38,-1 3-39,-3-2-49,-6 4-53,7 0-58,-5-1-59,-2 1-206,0 0-537,0 0 238</inkml:trace>
  <inkml:trace contextRef="#ctx0" brushRef="#br0" timeOffset="5197.91">1794 7963 42,'-9'4'287,"1"-3"-6,4 3-7,-2-2-4,3 1-1,3-3 0,0 0-6,0 0-6,0 0-9,0 0-5,16-9-22,-6 8-2,1 0-7,1 1-10,5 1-3,-4 4-9,0-3-6,3 7-10,-1 0-6,-1-1-4,0 5-5,0 0-3,-3-1-5,-3 0-7,-1 2-6,-1 5-3,0-5-3,-2 4 5,-3-1-15,-1-1-6,-3-1-9,1 6-10,-5-1-7,-1-3-12,1 5 0,-3-4-12,-1-2-8,-2 2-9,1-9-6,3 5-1,-8-3-2,8-5-6,-3 0-6,3-2-12,5-2-30,-5 1-40,5-3-56,4 0-62,-8-13-63,5 7-72,6-3-70,0 0-87,0 3-390,4-5-924,-1 9 409</inkml:trace>
  <inkml:trace contextRef="#ctx0" brushRef="#br0" timeOffset="5790.93">1250 9055 89,'0'-8'248,"0"-4"6,-3 0-1,1 3 1,2-4-3,-3 5-6,-1 0-4,1 1-1,1-1 5,-3 2-6,1 1-5,0-1 5,-1 1-9,0 0-18,1 4-7,-3-1-10,0 3-5,-1 0-12,-5 4-3,5 0-8,-6 5 1,0 1-9,-2 5 2,1-4-5,-5 12-9,3 4-6,0 0-12,4 0-11,-3 3-5,4 1-3,1-1-9,2 3 1,2 2-12,4-1 5,-1-1-19,2-1-6,0-7-8,4 3-2,1 4-7,-1-11-7,4 12-4,-1-12-3,-1-1-5,1-3-4,-1 0-1,6 0-4,1-1 3,-2 0-7,0-6-5,3 2-5,2 2 2,-3-9-9,-1 1-18,3-1-16,-3 0-27,2-4-34,0-1-40,-1 2-40,0-3-45,-1 1-43,-1 2-30,0-6-29,0 3-27,0 0-26,3-4-19,-3 4-29,-1-1-237,1 0-709,0-3 313</inkml:trace>
  <inkml:trace contextRef="#ctx0" brushRef="#br0" timeOffset="6432.55">1643 9597 247,'-4'-3'287,"2"-2"-12,-3 1-11,2-2-14,-2 1 1,1-2-21,-2 2-18,2 1-9,-1-2-15,-1 1-7,5 0-12,-5 3-5,-1-2-11,3 2 5,-2 1-12,0-1-1,6 2-6,-11 3-9,3 3-8,5-3-2,-5 3-5,1 3-3,0 1-6,0 1 1,1 1-3,-1 1 0,1 1-6,3 1 3,-3 5-11,2-1-10,3 2-7,-1 0-3,2 0-9,-2-2-5,4 5-6,0-3-5,1-1-6,-1-3-5,4 3-3,-3-6-1,5 4-7,1-5 8,-1-1-8,1-3-1,1 0-4,0-3-3,3 0 0,-2-2-1,7 1-3,-6-5-2,4-2 2,-2 1-2,0-1-2,2-4-1,-2 3 1,-1-3-7,-4 3 3,4-4 5,-4 4-5,-2 0 2,2-6 4,-5 7-1,-3-3 6,0 3 10,0-7 19,-1 9 9,-3-6 12,3 6 7,-6-6 11,1 2-3,-1-1-3,-3 1 3,-1 1-3,0-1-7,-3-1-4,2 5-8,1-3-1,-1 0-11,0 0-3,2 2-3,-2-1-6,0-2-6,4 5-2,0-1-5,7 0-16,-11 6-25,5-3-35,1 3-51,0 6-51,3-5-69,-1 2-77,1 0-83,2 1-103,2-3-376,1 6-936,0-5 415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26:34.79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3144 179 21,'-9'-3'333,"1"3"4,-1-6 0,2 4 2,-1-5 3,1 4-10,0-1-17,4 3-4,-2-3-19,5 4-22,-5-2-23,5 2-20,-4-6-22,4 6-22,0 0-11,0 0-14,0 0-14,8-4-9,-4 1-7,6-3-8,3 5-9,-2-4-6,4 4-13,7 1 5,5-3 1,2 3-8,2 4-2,17 1-5,7-1-4,-1 0-8,6-2-4,24 10-13,4-4 2,2 3-5,-4-6-8,3 11-2,2-1-8,4 0-2,0 0 1,6 1-6,0-4-3,4 2 1,2 0-6,-2 2 1,-8 1-6,2 2 0,-11-13-1,-26 5-5,1-5-7,-4-1-17,-3 6-14,-2-5-40,-3 2-35,-16-2 2,-4-1 14,-1 1-9,-3-2-25,-1 2-18,-5-1-18,-4-1-19,-1 0-35,-5 0-41,-2 0-39,0 2-61,-5-1-62,-2-3-212,-2 3-679,0 0 301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26:53.49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3281 4249 121,'0'0'191,"0"0"-4,0 0-4,0 0 3,0 0-2,0-6-1,0 6-2,0 0-2,0 0-1,0 0-2,0 0-2,-2-6-2,2 6 0,0 0-4,0 0-2,0 0-3,0 0 1,0 0-5,0 0-2,0 0-13,0 0-7,0 0-14,0 0-1,0 0-10,0 0-3,0 0-5,0 0 3,-8 19-5,8-9 3,-1-1-4,-1 2-5,-2 0 0,3 4-2,-2-2-4,-1 1-3,2 2-4,-1-5-6,-1 3-2,2-2-4,-1 3-6,-2-5 2,4 2-8,-2-2-3,1 1-4,-1-6-6,2 2-2,-3-1-5,3 1 1,-1-5-7,1 4-5,1-6-2,-3 7-2,1-1 0,2-6-2,0 0-1,0 0 3,0 6 1,0-6 0,0 0-5,0 0 7,0 0-6,0 0-1,0 0-2,0 0-1,0 0-2,-2-16-3,2 10-1,0-2-1,0-2-2,2-2 1,-2 0-3,2-4-1,1 2-1,-2-2 2,2-3-3,1 1 0,2 3-2,-5-5 1,6 3-3,-1-4 0,1 6 0,-1-2 1,-3 4 0,5-4-3,-1 3 3,0 4-4,2-5 5,-2 5-4,0-2 2,-3 3-3,3-2 4,-1 3 0,2 0-2,-3 0 3,-1 2-3,1 1 2,6-1-2,-6 2-1,1 2 1,3-2 0,2 2 3,-4 2-4,1 2 1,-1-2-2,3 4 3,0 1-1,-2 1 4,3-1-1,-2 2 1,0 3-6,0 0 0,-4 2 4,3-1-2,0-2 1,-1 5 2,-1-2-1,-1-2 1,-1 4 1,1-3 0,-1 3-1,1-2-2,-2 1 4,3-2-2,-3 3-1,-2-3 0,-1 4 2,2-3-1,0 1 1,-1-1 1,-2 0 1,-1 1 0,2-2-4,-2-4 3,2 5 3,0-6-2,-1 1-3,-2 3 2,2-3 0,-4 3-1,5-4-1,0 3 1,-3-2 0,2-2-1,-2 1 0,2-1-3,0 0-8,-2 1-18,3-1-20,-1-1-24,-3 1-28,4 0-27,0-5-31,0 6-26,0-6-24,0 7-26,0-7-20,4 5-32,-4-5-26,4 2-26,-2 1-29,-2-3-250,9 0-667,-1 3 295</inkml:trace>
  <inkml:trace contextRef="#ctx0" brushRef="#br0" timeOffset="286.45">3760 4589 4,'0'0'264,"5"2"11,-5-2 7,0 0 8,0 0 10,0 0 4,8-3 1,-8 3-5,4-6 1,-4 6-11,5-1-14,-5-5-21,3 3-7,-3 3-22,3-6-13,-1 0-16,-1 3-17,2-3-15,-1 3-19,2-1-8,-2-3-11,0 3-14,1 0-10,0-2-11,-1 1-10,0 1-7,1 0-9,0-1-11,-1-1 0,0 3-12,0-3-7,1 2-26,-1 1-25,1 0-31,-1 0-44,1-2-41,-3 5-48,7-5-46,-7 5-50,6 0-53,-6 0-55,9 0-308,-2 4-748,-1-3 330</inkml:trace>
  <inkml:trace contextRef="#ctx0" brushRef="#br0" timeOffset="947.72">4438 4322 83,'0'0'296,"-7"0"-7,7 0-1,-12 2-3,4 0-8,2 0-6,-3 3-11,4-2-9,-2 6-9,-2-2-23,1 2 1,3 1-9,-1 3-2,-1-1-13,2 2 0,0-1-18,3 3-8,-3-1-8,1-1-7,-1 1-16,5-1-9,-2-1-12,-1 2-6,3-2-10,-4 0-9,4-1-5,-4-3-13,4 0 0,-2-2-8,2-1-3,-2 1-4,2-5-3,0-2 2,0 9 1,0-9 1,2 6 3,-2-6-3,0 0-6,0 0-8,0 0-3,0 0-4,0 0-1,2-19-7,-2 11-1,0-3-4,0-3-2,0 0-5,4-2-4,-4-1-2,4-3 1,-4-2-5,6 0-2,-2 2-4,5-2-3,-6 0-6,5 2-3,1 1 2,0 3-4,0-2 3,3-1-2,-3 2 4,5 2 0,-2 3-2,1 0 1,-3 4-1,2 0 1,-1 1 3,0 4-3,-1-3 4,0 3-4,1 3 2,-2 0-2,0 8 30,-1-2-2,0 1-5,-2 3 3,2 0-3,-3 5-2,2 2-1,-5-1 4,2 5-5,-1-3 0,3 3 1,-4 2 2,-1 0-2,3-4-1,-3-2 1,3 5 2,-1-2-6,-3-4 2,0-2 0,0 2 0,0-2-3,0-1-1,0-1-2,0 2 2,-3-5 0,3 4 0,0-7-2,0 4 0,0-6-5,3 2-8,-3-4-30,0-2-24,0 10-34,0-5-33,0-5-35,0 0-60,0 0-53,0 0-51,0 0-49,15-15-57,-12 12-318,2-2-813,2-5 360</inkml:trace>
  <inkml:trace contextRef="#ctx0" brushRef="#br0" timeOffset="1226.79">4776 4462 209,'0'0'255,"1"-3"6,-1 3 5,0 0 1,0 0-7,0 0-5,3-4-18,-3 4-8,0 0-15,0 0-1,9 1 3,-9-1-10,10 4-5,-2-3-10,3 0-5,-2 2-5,4-2-10,0-1-7,3 0-13,1-1-11,0-2-11,0 2-20,0 0-3,-4-3-11,5-2-8,-6 4-10,1-2-8,0 1-8,0 1-5,-4 1-5,3-3-7,-4 1-1,0 3-6,1-3-10,-2 2-17,-3-3-12,-4 4-26,6-1-32,-6 1-37,7-3-38,-7 3-41,1-3-40,-1 3-45,0 0-46,-10-3-50,10 3-283,-11-2-692,5 1 306</inkml:trace>
  <inkml:trace contextRef="#ctx0" brushRef="#br0" timeOffset="1566.53">4878 4281 256,'0'-6'278,"-1"-2"6,0 5 13,1-5 7,0 1 19,-1 1 10,2 2-12,-1 4-11,-1-10-14,1 10-26,0-2-22,0 2-21,0 0 0,0 0 2,0 0-7,0 0-6,1 15-12,1-8-10,0 5-11,-1-1-8,3 5 0,-1-1-12,0 0-7,0 3-10,1 1-6,-1 1-2,1-4-9,-2 0-10,2-1-2,-1 4-11,-1-1-7,-1-2-10,2-3-5,-3 1-5,0 2-11,1-3-6,-1 0-7,2-2 3,-1 2-11,-1-1-7,0-7-6,0 5 3,0-2-7,0-2-19,1 3 6,-1-3-22,3-2-26,-3-2-30,0-2-33,1 13-29,-1-13-41,3 2-39,-3-2-60,0 0-66,0 0-62,10-7-75,-6-1-80,1 2-274,2-3-889,2 0 393</inkml:trace>
  <inkml:trace contextRef="#ctx0" brushRef="#br0" timeOffset="1917.27">5321 4114 45,'0'0'333,"0"0"-7,0 0-9,0 0-4,0 0 1,0 0 5,0 0-17,-9 14-13,8-8-15,-2 1-4,2 2-14,1 3-13,-4-1-5,4 2-3,0 3-4,0 0-14,0-4-8,-1 8-13,2-1-16,-1-3-12,0-2-13,0 2-16,0-1-18,0 1-5,-1-1-12,1-1-13,0 1-4,1-1-9,-2-2-8,2 3-7,-2-2-7,1-1-4,0 0-5,0 0-4,0-4-4,0 2-9,0-4-7,-2 3-19,2-2-28,-1 0-30,1 1-30,0-5-26,0 3-28,-3-2-34,3-4-40,3 4-46,-3-4-52,0 0-68,0 0-63,0 0-295,0 0-796,1-15 352</inkml:trace>
  <inkml:trace contextRef="#ctx0" brushRef="#br0" timeOffset="2306.3">5561 3896 96,'0'0'294,"2"-5"-10,-2 5 2,2-6-5,-2 6-2,5-4-6,-5 4 6,0 0-9,0 0-16,0 0-9,12 9-11,-8-6-15,5 8-1,-1-3-14,-2 4-4,2-1-10,2 7-11,-1-1-6,2 4-9,0 0-11,-1 10-9,0 1-15,-1-3-6,-1 2-12,-2 1-2,-2 1-5,-4-10-10,0 10-8,0 2-4,-2-1-7,-2-2-2,0-6-9,-1 5-5,1-6-30,-4-2 0,-1-2-2,-1 4-3,2-6-3,-1 1 1,-3-1-4,3-4 0,-1 1-4,2-6-5,0 5 5,-1-7-3,1 5-6,0-5-26,-1 0-32,0 0-42,3-3-42,3 0-42,-3-2-51,0 2-42,0-2-53,6-3-81,-9 0-353,3 0-821,6 0 363</inkml:trace>
  <inkml:trace contextRef="#ctx0" brushRef="#br0" timeOffset="3091.69">4179 3906 176,'0'0'173,"0"0"2,0 0-1,0 0 2,0 0 3,0 0-3,0 0 6,0 0-3,0 0 4,0 0-8,0 0-3,0 0 1,0 0-7,0 0-4,8-14 4,-8 14-10,0 0-4,0 0-1,0 0-13,0 0 2,0 0-20,0 0 1,0 0-9,0 0-8,0 0-5,-12 14-1,10-8 1,-1 0 0,-2 3-1,1 0 4,-4 5 4,3 2 7,-3 3-7,3-4 6,-2 8 1,1-2-3,-2 2-2,4 2-1,-6 3-1,4 4-5,0-3-1,2 7 2,-1-5 2,0-1-6,0 1-5,2-6-6,-1 2-8,2-5-8,1 3-2,-1 0-9,2-3-5,-1-2-3,4 2-7,-2-8-2,1 4-7,1-3-2,1-1-5,0 0-3,2-1 5,-1 4-4,0-6-5,2 4-3,0-3-5,0 0-2,1 1-7,-4-1-14,2-1-18,1-1-23,-2-1-27,-1-3-35,0 2-30,0-4-40,1 2-34,-1 1-33,-4-3-36,3 2-48,-3-6-56,3 9-58,-1-5-296,-2-4-804,0 7 356</inkml:trace>
  <inkml:trace contextRef="#ctx0" brushRef="#br0" timeOffset="-9273.55">3580 1485 133,'0'0'219,"0"0"-3,0 0-8,0 0-4,0 0-10,-12-8-8,12 8-9,0 0-14,3-12-2,2 6-9,-3 4-1,1-3-3,1 2-5,-1-3-7,1 1 1,-2 1-3,4 0 2,-3-2-3,-2 2-15,2 2 6,0-2 6,-3 4 2,3-7-8,0 3 8,0 2-8,-1-3-3,2-3-10,0 5-8,-3-3-5,4-3-9,1 2-2,-2-7-11,3 3-14,-4-4 2,3 2-8,2-6-4,-1-1-1,-1-1-10,-1 0 1,3 0-14,-5 2 7,0-1-3,0 0-10,1 3 18,-3 1 2,-1 1 1,3 3 2,-3 0-6,0-1 7,0 3-7,-3-3 5,2 5-3,1 2-2,0 2-3,0-1-7,0 5 1,-4-4-7,4 4-1,0 0-11,0 0 9,-4 16-6,0-4 1,3 2-2,-4 7-7,5 1 9,0 3-4,-1 6 6,1 3 7,1-4-3,1 3-2,1-1 0,-2 0-1,4 1-2,-2 0-1,1-1-2,0 3 2,1-4-3,-1 0 6,1-4-9,0-4 0,-5-2 2,7 4-2,-6-3-1,3-2 2,0 0-3,0 0 0,-4-5 1,3-1-5,-1-2 3,1-2-5,-2-2 4,-1-1-2,3 2-1,-3-6 5,0 2-2,0 2-1,0-4 1,0-3-1,2 7-1,-2-7-8,0 0-12,0 0-23,0 0-16,0 0-24,0 0-13,0 0-17,0 0-7,-14-7-20,10 5-11,0-2 8,-5 2-8,4 0 8,-4 1 6,-2 1 14,2 1 13,-1 1 6,-2 3 13,1-2 9,-1-3 3,1 3 14,-4-1 6,2 0 6,3-2 6,3 2 6,-1-1 9,2-1 14,-1 1 11,0-1 8,7 0 23,-7 5 24,7-5-2,-6 0 7,6 0 5,0 0 7,0 0 13,0 0-2,-6 3 3,6-3-2,0 0 3,0 0 4,0 0 5,16-10 4,-10 8-2,5 0 1,-4 1-3,3-3-8,1 1-3,1-2-11,4 2 1,1-1-10,-2 2-7,-1-2-2,2 2-7,2-3-7,0 3 0,-1-2-5,-4 2-6,6 1-2,-7-1-3,0 2-4,5 0-3,-6 0-25,-1-3-42,-3 3-42,1 0-60,1 0-60,-5 3-60,-4-3-74,10 0-78,-6 2-305,-4-2-793,4 1 351</inkml:trace>
  <inkml:trace contextRef="#ctx0" brushRef="#br0" timeOffset="-5510.72">3447 2983 160,'0'0'242,"0"0"3,3-4-3,-3 4-2,4-7-7,-2 6-2,-2 1-10,0 0-8,3-3-2,-3 3-5,0 0-4,4-6 1,-4 6-6,0 0-9,0 0-7,0 0-15,0 0-5,0 0-12,0 0-5,0 0 1,0 0 0,0 0-3,0 14 2,0-3 3,0-2-4,-1 2 0,-2 2 2,3 4-4,-3-5-2,1 3-2,-1 1-30,-1-4-6,2 3-3,-2 1-10,2-5-5,0 1-3,2 3 2,-3-5-13,2 0-3,1-4-2,-2 1-7,0 1-2,2-3-3,-1-4 6,-1 4 2,2-5 3,-1 5-5,1-5-7,0 0-7,0 0-1,4-16-11,-4 8 0,4-3 0,1-4-6,0 0-1,3-4-7,0-4-5,-2 2-12,6-10-6,-5 11-5,0 1-14,2-1 0,-2 1 1,2-2 1,-1 3-1,1 3 4,-5 0 4,6 1-1,-5 3 3,2 1-1,1 2 3,-1 1 5,-1 1-4,0-1 3,2 5-6,0 2 0,-2-3 7,2 7-1,2-3 5,-1 6-5,0-1 0,0 1 1,-2-1 4,2 4-2,-2-2 0,3 4 1,-6-3 0,6 4-1,-6-2 2,4 0 1,-3 0 3,0 1-1,2-1 1,-2 3-3,0-2 1,-1-2 0,-3-1 3,6 2 2,-7 3-3,3-3 5,-2 1-2,-1-3-1,0 3 6,0-2-11,-4 1 5,4-1-2,-4 0 2,4 2-1,-4 0-1,2-1 0,0 2-2,1-6-4,-3 2-20,4-3-34,-3 0-35,3 0-37,0-2-40,0 1-36,0-5-40,4 3-45,-4-3-57,9-1-69,-2-1-62,-2-4-259,6 1-800,-3-3 354</inkml:trace>
  <inkml:trace contextRef="#ctx0" brushRef="#br0" timeOffset="-4904.7">4208 2838 228,'-5'-2'297,"1"-4"8,0 5 8,0-3 2,4 0 16,0 4-14,-5-6-13,5 6-17,-4-4-19,4 4-23,0 0-2,0 0 0,0 0 1,-7 12 8,7-5-13,0 1-8,0 2-10,0 0-5,0 1-7,0 0-8,2 2-13,-2 5 1,2 0-17,1 2-10,-1 1-8,-2-8-14,3 7-9,-2-4-16,2 4-11,1-4-14,-3 0 7,0 1-16,1 2-7,-2-4-11,4-2-7,-4-2-5,3 4-5,-3-5-2,2 1-9,-2-3-2,2 4-8,0-6-18,1 0-26,0 0-30,0 1-38,-2-5-47,2 1-59,-3-3-59,7 0-76,-7 0-55,8 0-81,-8 0-49,10-3-345,-3-2-929,0-1 411</inkml:trace>
  <inkml:trace contextRef="#ctx0" brushRef="#br0" timeOffset="-4576.72">4637 2740 251,'3'-2'323,"0"-3"4,-3 5-1,3-3-2,-3 3 3,0 0-5,0 0-2,0 0-5,0 0-4,-6 19-5,3-11-3,-1 2-3,1 3-9,0 5-2,0 1-6,-1 2-12,-1 0-10,4 1-10,-3 2-14,0 0-18,2-2-7,-2 10-18,1-6-17,1-2-19,1-2-12,1 3-16,-1-2-8,1-2-10,0 4-12,1-3-13,0-1-7,1-2-4,1 2-11,-6-1-11,7-7-4,-4 3-30,3-4-35,-2 3-38,0-3-51,-1-2-62,0 1-71,4-3-56,-4 0-89,0-3-93,0 4-102,-1-7-363,-2 3-1018,-2-1 451</inkml:trace>
  <inkml:trace contextRef="#ctx0" brushRef="#br0" timeOffset="-5226.55">4021 3055 93,'-4'-6'299,"4"6"-7,0 0 6,0 0-17,-3-5-4,3 5-13,0 0-7,0 0-14,0 0-15,0 0-5,0 0-8,0 0-5,18 5-3,-11-5-17,2 0-8,3-2-9,-1 1-11,4 2-16,-4-2-15,8-4-8,0 3-15,-2 2-10,1-1-13,-1 2-8,2-2-5,-3-3-6,2 2-7,-5 0-9,0 0-7,-1 0-3,1 0-6,-3 2-5,-1-3-19,2 2-17,-5 0-30,0 1-34,1 0-25,-7 0-28,8 0-30,-8 0-23,4 1-29,-4-1-42,0 0-69,9 1-39,-9-1-223,0 0-627,0 0 277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28:01.06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569 0 72,'0'0'122,"-5"3"2,-1-1-8,6-2-1,-8 2-8,3 1 1,3-1-3,2-2-4,-8 5-5,3-5 1,5 0-5,-9 5-10,5-5-3,0 4-12,-2-2-1,3 1-9,-5-2-2,3 0-5,-2 0-3,1 2-6,-1-1 0,-2-1-6,-4 3 0,5-2-5,-3 1-5,0 1-2,-6-4-1,1 3 0,-1 0-5,-3 2-3,0-4-1,0 2 3,-9 3 1,2-3 1,1 2 0,2 1-3,3-2 4,1 0-7,-5 3 5,5-2-1,2 0 1,4-4 2,2 0-1,-1 1 1,1 3 1,1-4 0,5-1-2,1 5-3,-2-5 0,7 0 1,-10 1-8,8 2 1,2-3 0,-3 7-1,2 4 1,1-8 7,0 8-7,1-2-1,0 3 4,3 3 3,-4-1 1,4 7-1,1-2 4,-2 3 3,-1 1 4,1 6-4,0 4 7,1-4-4,0 7 0,-1-3-2,1 1 1,3 4-1,-4-1 6,0 2-3,1 0-2,1 3 1,2-1-2,-3 1-1,1 1-1,-1 3-5,5-3 4,1 14 2,-3-13-1,0 14 3,-1-13-1,2-1-4,1-2 1,-1 5-5,2 10 6,-1-14-5,-3-1-2,3 2-2,1 13 1,-1-17-3,-1 3 7,0 0-9,0-3 1,0 3 0,1-6-4,0 3 5,-1-1-6,-1 0 0,2-3 3,-4 3-4,3-6 0,-2 4-1,2 0 2,-3-3 0,1 2-2,0-2 3,-2 5-4,2 1 6,1 3 2,0-6 0,-1 5-1,-1-9 2,0 5-1,-2-2 1,2 1 6,0 0-6,-2-3 0,2 2-7,-3-6 5,2 1-5,-1-6 2,2 10-2,1-3 0,-2 0 3,-1 1-6,1-2 5,-2-6 0,1-2 2,1 10-4,-1-8-4,1 5 4,0-6 0,-3 1-3,1 0-2,1-1 2,-1 1 4,0 10 0,0-2-2,1-1-1,-2 3 1,-1-4 1,3 2 0,-3-2-4,0 2 5,-3-8-6,3 8 11,-1-2-11,1 4 2,0-2 0,0-2 1,-3 2 2,6-3-2,-6-4 1,3 7-1,3 0 0,-3 1-4,1-1 6,2-2-3,-3 5 0,0-4 10,0 0-10,0 0 1,1-9-2,0 10 0,1-8 3,-2 8-3,1-10-3,1 2 4,-2 8 1,4 0-3,-1-8 1,0 6 0,1 0 3,-2-7-1,2 12 1,-1-5-2,2 0 2,-4-1-1,3-4-2,-2 7 1,1-2 1,0 4-1,-3-5-2,0-5 5,0 0 0,4-1-1,-4-1-2,3 10-1,-1-10 0,-2-1 2,1 3 0,-1-2 2,3-2-3,-2 2 0,2-2 0,-2 1 0,-1 0 2,3-2-1,-2 2-4,2-3 10,-3-4-7,0 5 0,1-4-2,-1-2-1,0 1 5,0 2-1,3-3-4,-3 3 15,0-5-17,0 3 6,-3-2-5,6 1 8,-3 0-6,0 1 2,0-1-1,0-1-1,1 1-1,-2 4 2,1-7 0,0 4 1,-3 1-1,3-1 3,0 0 2,-1-2-7,-2-1 3,3 3 0,3-4 5,-3 2-9,0-5 3,0 0 0,0 3-1,-3-5 0,3 1-2,3 0-2,-2 1-3,-1-5 2,0 3-4,3 0-5,-2-1-3,-1 0-2,1-1 1,3 1-2,-4 1 2,0 0-5,4-2 2,-4 2 1,4-1-1,-4 1-4,1-1 1,0 1 1,2-1 1,1-1 2,-4 1 2,2 1 3,2 0 0,-3-2 1,1 2 4,-2-1 0,4 1 2,-3-2 0,2 3 1,-1-2 0,0 1-3,0-3 4,1 3 2,-1-2 1,0-1 4,2 2-6,-2-1 2,0-1-1,4 0 3,-2-1 2,-1 1-4,1-2 3,-4-1 0,8 0-2,-1 0 2,-7 0 0,11-3 0,-3 2 4,1-4 0,2 2-4,-3 1 3,3 0-2,1-3-2,1 2 5,-4 0-3,3-1 0,-3 1 1,5 0-1,-2-1 3,6-1-2,-5 3 0,0-2 1,-2-2 0,6 5 0,0-4-7,-2 2 8,1 0 2,1 0 0,0 2 2,3-1 2,-2-1 12,-2 2 3,3-1 0,-1 0-4,1 1 1,1-3-3,-1 3 0,1 0-3,-1 1 3,0 0 0,0 0-3,-2 0 0,3 0-3,-2-1 1,-2 2-4,-1-1 5,-3 1-5,0 0-1,2-1-1,-2 3 2,0-2 0,-1-1 1,0-4-3,1 4-4,-2 0 1,-2 0 4,-1 0-4,1 3 1,-2-6-4,-1 2 6,-5 1-4,10 1 0,-10-1 1,7 0-1,-7 0-2,0 0-8,6 4-15,-6-4-21,3 1-36,-3-1-45,-2 6-62,2-6-48,0 0-198,-9 4-470,9-4 208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25:05.62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-1903 2620 187,'0'0'228,"0"0"-2,0 0-6,0 0-8,0 0-4,0 0-6,2 4-5,-2-4 3,0 0-2,0 0 4,0 0-11,0 0-2,0 0 14,0 0-3,0 0 4,9-7 0,-6 2-4,-1-2-5,2 0-13,0 0-9,4-6-10,-2 4-19,2-7-8,-3-3-12,6 4-7,-6 0-7,4-6-4,-5 3-4,1 4-7,-1-1-7,-1 1-1,1 1-5,-3 2 5,3-1 34,-4 2 0,1 0-5,2 3-5,-6 2-3,3-1-9,-1 1-5,1 5-7,0-6-12,0 6-4,0 0-13,0 0-8,0 0-10,0 0-14,0 0 11,-4 24-5,4-9-2,0 7-5,0 4 2,0-4-3,4 1-6,0 0 4,-3 4-7,4 4-5,3 0 4,0 0 1,-2 2-5,-2-11 1,3 2 0,-3 7-2,5-9-7,-2-2 5,-2 2 0,1 0 2,-1-2-3,0-6-1,-3 3 3,2-1-6,-2-4 3,2 0-3,-2 0 4,0-5-3,-1 1 2,0-1-2,-1 2 4,-1-1-2,0-2 2,-7 2-1,5 0 1,-3-4 4,-3 3-9,-4 3 4,-2-6 2,1 2-5,-5 0 5,2-1 1,2 0-5,-4-3 1,7 2-6,1-1 4,-1-1-14,2 0 19,2 0-5,1-2 0,2 2 1,5-2 0,-6 0-1,6 0-2,-8-2 4,8 2-5,0 0 2,0 0-4,-7-4-11,7 4 3,0 0 2,0 0 0,0 0 5,0 0 0,17 0 4,-9 0-2,1-2 2,3-1-2,2 3 4,0-4-2,3 3-1,3 0 2,-6 1-3,4 0 1,1-1 6,-1 1-6,0 0 0,-3 0 0,-2 0 0,4-3 0,-4 6-19,-2-3-43,3 1-43,0-1-47,-4 1-48,2-1-62,0 0-45,0 0-47,2 0-55,-6-1-53,5 2-366,-3-1-896,0 0 397</inkml:trace>
  <inkml:trace contextRef="#ctx0" brushRef="#br0" timeOffset="194.23">-1291 3040 304,'0'0'343,"6"0"36,-6 0 26,6-4 13,-3 2 4,1-2-12,-4-1-14,0 5-16,3-10-23,-3 7-30,2-4-26,-1-1-28,-1 2-24,1-4-30,0 4-23,2 0-22,-3-3-32,0 3-55,0 1-68,0 5-72,1-16-86,0 12-107,-1 4-112,2-7-121,2 2-276,-4 5-817,0 0 361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28:04.01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439 41 19,'-8'1'138,"8"-1"-2,-6 1-14,6-1 5,0 0-13,0 0 2,-8-2-10,8 2-4,-4-4-5,4 4-14,-4-6 0,1 2-10,0 2-1,-1-2-4,0 1 2,0 1-5,0-3-5,-3 3-8,0-2-6,-1 1 1,-4 1-9,3 2-1,-5 0-8,5 0 2,-4-2-6,1 4 0,-5-2-3,0 2-4,4 1-2,-3 1-1,-1 1-3,3-1 0,-3 3-5,0-5-1,5 7 2,-5-4 2,2 0-2,2 1 1,1 0-4,-2 0-3,6-1-2,-5 2 6,4 0-4,2-1 1,-3 2-1,3-1-2,1 0-1,1 1 3,-1 1-2,2 2-3,0 1 3,3 1-6,-1-3 7,2 5 7,-2 5-8,2-5 0,0 12 0,3-3-2,-1 10 4,1 1 2,2 0 0,-2 4-2,2-2 3,-2 4-2,3-2 2,-2 4 4,5 15 4,-3-13-2,3 14 4,0-3 4,-4-10 4,5 14 9,-1-3 1,0-1-2,-3-11 0,4 19-1,-3-4 2,2 0 0,0 2-6,-1-6 2,-1 4-5,-2-17-2,5 18 1,-2-6-5,-2-9-1,3 13 2,-2-17-6,6 14 2,-8-13-4,2-1 1,3 1-1,-6 0 0,3-1-5,2 16 1,-3-17-2,2 4 5,-1 14-2,-2-16 4,3 2-3,-5-1-5,-1 14 3,4-1-2,-2-14 0,3 15-1,-3-16 0,3 16 3,-4-14-1,-1-2-3,-1 1-1,1 3 4,3-2-3,-2 1 0,1-2-3,-1 2 7,2-5-5,-2 0 4,-1 2-5,3 1 1,2-2 2,-1-2 1,-1-1-1,2 4-3,0-6 1,2 4-1,-3-6 2,1 4-4,-1-3 5,1 0-3,1 3 2,-2 0 5,1 1-8,-1-2 1,1 1 2,-3 0-1,0-1 6,0 0-9,-4 0 4,6 2-2,-4-2 1,3 0 2,-4-2-1,0-2-1,-2 0 1,1 3-2,-1-3 0,1 4 0,0 0 0,0-5-3,0 4 2,1 0 2,-2-2 2,1 2-2,-3 1-2,1-6 2,2 6-2,0 5 1,0-5 3,-2 0-3,1-1 4,-2 1-4,1-3-1,1 2 2,-1-4 0,2-2-1,0-2 1,0 2-1,0-5 0,0 8 2,0-2-2,0 0 0,0-7 2,-1 6-1,-2 4-1,3 0 3,-1 3 2,1-2 2,-2 0 1,1-1 2,0 5-4,-3 2 2,4-3-3,0-1 2,0 0-1,0 4-4,0-3 1,0 1 3,-3-1-3,3 2 1,0-6-3,-1 5 2,1-2-4,0 1 1,0-3 1,1 2 2,-2 4-3,1-7 1,0 4 0,0 2 0,0-3-1,0 5 2,0-5 0,0 3-2,0 0 4,0-1-2,-4 2 2,3 0 1,-3 0-4,4 2 2,-3-1 2,-1-1-4,2 1 4,0 1-5,1-3 1,1 3 3,-5 0-4,1-1 2,4-1-2,-3 1 3,-1 0 0,2-4-2,-3 1 2,3 4-1,-4 0 1,2 1 0,-2 13 2,0-14-3,4 2 5,-2-5-1,0 3 1,-4 0-3,4 0 5,0-1-4,0-3 2,3 2 0,-2-1-3,0-3 2,3 0-2,-3-2 4,3 0-5,-3-2 0,2 1-1,1-1 1,-2 2-4,4-5 4,-2-5-1,0 1 0,-2 5-1,2-5 2,2 6-1,-5-10 0,2 10-1,1-7-1,1-3 1,-1 3 0,-2 0-1,1-4 1,2 1-1,-1-1-1,-4 0 0,7 0 0,-6-1 3,3-4-4,3 1 4,-3-2-1,-3-3-2,3 6 0,0-3 1,0 0-2,3 6 0,-2-1 1,0-5 2,-1-1 2,1-1-3,0 1-2,-2 0 3,1 1 0,3-1-3,-2 3 3,-1-6-1,0 5-2,0-1-1,1-3 1,-1 2-1,2-2 0,-2 3 3,2-4-4,-1 0 3,2 0 1,-3 0-1,0-3-2,0 1 1,3 2 2,-3-3-2,1 1-2,0 1-1,1-3 4,-4 0 1,4 0 0,-1-2 1,0 2-4,-1 2 4,0-3-2,3-4 0,-2 7-1,-1-4 1,0-5 2,0 7 2,1-3-2,-1 2-2,0-6 1,-1 5-2,1-5-1,0 6 3,0-6 0,-1 6-1,1-6-2,0 6 5,0-6-2,-3 7 1,3-7 1,0 3 0,0-3 0,0 0-2,0 7-3,0-7 5,0 0-2,-1 6-2,1-6 0,0 0 5,1 6-2,-1-6-2,0 0 3,0 6-3,0-6 2,0 0-2,0 0 0,-2 3 3,2-3-5,0 0 4,0 6 0,0-6-2,1 4-3,-1-4 6,0 0-1,1 4-1,-1-4 1,0 0 1,0 0-2,0 0 1,-2 6-1,2-6 1,0 0-2,-2 5 2,2-5 1,0 0-4,0 6 2,0-6 1,0 0 1,0 6-4,0-6 3,0 0 0,0 7-1,-1-2-2,1-5 4,0 0-1,0 4 1,0-4-3,0 6 1,0-6 1,0 0-1,0 10 10,0-10-11,0 6 2,1-1-1,-2 1 3,1-1-4,0 1 1,-1 2 1,1-2 1,1 2 1,0 2 0,-1-1-3,3-1 3,-3 6 4,1-1-5,2-2-2,-2 5 1,0-2 2,1 5-3,0-4 1,1 0-2,0 2 1,-2-3-1,3 4 2,-3 0-1,3-3 3,-4-2-4,4 7 2,-1-3 1,0-3-1,-1-1 3,0 3-2,0-1-1,1-3 0,0 0 2,-3-3 2,3 3-2,-2-2 1,2-1-4,-1 1 4,1-2 0,-2 1-3,-1-3 1,3 1-1,-3-1 1,4 1-1,-4 0 1,1-1 2,3 0-4,-4-1 2,0 1 2,1-1-1,1-3 0,-2-2-2,0 6 0,0-6-1,2 5 0,-2-5 3,2 4 0,-2-4 1,0 0-4,2 5 2,-2-5-5,0 0 11,0 5 1,3-3-12,-3-2 6,0 6-3,0-6 3,1 7-3,-1-2-1,0-5 2,0 9 0,0-5-2,0 2-1,0 0 9,0 3-7,0-3 0,0 4 2,3-2-4,-3 1 4,1 0-2,-1-1-1,1-1 3,-1 1-2,0 0-1,3 1-2,-3-2 1,0 2 1,1-3 1,2 0 4,-3-1-4,0 0 0,0 1 0,0-1-3,4-1 3,-4-4-4,1 6 3,-1-4 11,0-2-8,1 6-2,-1-6 1,0 0 0,0 0 1,2 4-4,-2-4 1,0 0 2,4 4 4,-4-4-2,0 0-5,0 0 2,0 0 2,9-1-1,-9 1 0,8-4-2,-8 4 0,5-1 9,-5 1-10,9-4 2,-5 3 0,-4 1 3,0 0-2,13-3 0,-9 3-3,0-2-1,2 2 9,-1-1-6,-5 1-1,12 0 2,-5 0 2,0 0-2,1 1-3,1 1 2,-1-2 0,1 0-2,3 3 3,-3-2 0,0-1 0,2 0 0,-2-1-3,0 1-20,-2 0-29,-1 0-28,2 0-28,-4-3-48,0 3-44,-4 0-59,8-3-142,-8 3-434,0 0 192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27:58.75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427 24 55,'0'0'132,"-8"-3"-8,8 3 0,-3-3-3,3 3-19,-4-2 5,4 2-12,0 0 4,-7-4-2,5 1-7,2 3-8,0 0-1,-3-4-5,-2 1-6,5 3-7,0 0-2,-9-3-5,9 3-12,-12 2-7,6-1 5,-4 2-4,0 4-10,0-1 0,-3-2-5,1 4-1,-4-2-4,1 3-3,-1 1-1,1-2 6,-2 1-10,-2 2-1,0-2 3,0 1-3,1 3 1,-7-3-3,7 1 0,2-1-4,-1-1 3,4-3-1,1 0-2,1 0 5,2-2-2,1-1-1,2 2 9,0-2-5,1-2-2,1 1 1,0 1-3,4-3 2,-4 5-1,1-2 5,3-3-3,0 8 5,3-2 0,-3 1 2,3-1 2,2 8 1,-2-4 5,2 3-5,1-1 5,-3 3-1,4 5 0,0 2 3,-4 0 0,2 3-2,0-2 3,0 10 1,0 0-1,-3 0 2,2 4 1,-1 3 1,0 0 2,0-1 1,0 4 0,-1-3 6,1 3-8,2-2 0,-5 3-5,1-1 4,2 2-1,1 13 2,-2-17-4,1 4 3,0-2-4,-2 0 1,2 1-2,-2 1-3,3-4 0,-3-2-1,2 6-2,2-2 7,-4 3-6,-1-1-1,7-2 1,-7-4-3,2 3-1,1 1-1,-2 1 3,2-1-3,-2-5 1,4 1-3,-5 3 1,3-3-4,-2 0 3,1 0-2,1-3 1,-1 2-2,-1-4-3,2 2 3,2-2 2,-3 0 7,-2-1-5,2 0-4,-1 0 3,3 0-4,-4 0 0,2 0-2,-2 1-5,1-10 5,3 7 0,-2-8 3,0 4-6,-2-4 0,2 2 0,1-1 0,-1 1 1,2 0-4,-4-1 13,0 0-14,2-2 0,-1-1 3,-1 1-1,4-1-1,-2 0-1,1 4 0,-3-4 3,5 1-2,-4-1 3,3 1-3,-3 0-3,0 0 3,1-3 1,0 2-1,1-1-6,1 1 5,-2 1 2,2-2-3,0 1 0,0-1 4,1 1-1,-1-3 1,-2-2-5,0-1 4,3 6 3,-3-9-5,0 3 2,1-2 0,-1 0-1,1-2-2,-2-1 2,2 0-5,1-2 6,-4 1-5,1-3 2,0 1-1,2-1 0,-2-1 1,2 0-1,-3 0 2,1-2 2,0 4-2,1-2 0,-2-5-1,2 9 11,-2-5-10,0-4 0,3 6-4,-3-3 4,0 3 10,0-6-15,0 6 6,0-3-5,0-3 5,0 7 0,0-7-4,0 6 6,0-6-4,0 6 1,3-1 1,-2-1 1,-1-4 0,1 6-4,2 0-4,-3-1 3,0-5 2,5 10 4,-5-5-6,0 0 3,1-1 1,2 1-2,-3-5 1,0 8 0,4-5 1,-4 0-2,0-3 0,0 4 0,4 1 2,-4-5 0,1 5 2,-1-5-6,0 0 1,0 0 1,3 2 2,-3-2 0,0 0-3,0 0 5,0 0-6,0 0 3,10-7 2,-10 7-4,0 0 2,4-5 0,-4 5 1,3-4-2,-1 1 1,-2 3-1,3-3 1,-3 3-2,6 0 2,-3-4-2,1 2 13,2-2-13,-6 4 4,8-3-5,-4 1 2,3-2 0,-2 1-3,0 0 4,2 1 1,2-1 8,-3-3-9,3 5 2,-2-3-3,1 2-1,0-2-1,2 3 2,-1 0 2,-2-2-2,1 3-2,1 0 2,-1 0 3,-2 0-2,3 0-3,1-2 3,1 2-1,-3-4 3,5 4-1,-4 0 2,4 0-2,-4 0-4,3-3 5,3 1-4,1 1 2,2-3-2,0 2 4,1-3-2,-1 1 2,1 1-3,-2-1 4,5-1-2,-2-1 4,-2-2-3,9 1-1,-7 6 3,-1-5-5,-1 1 5,3 1 0,-2 0-3,0-1 2,0-1 1,-1 5-1,-1 1 0,3-1 1,-8-1-1,6 0-1,-1 2 5,-5-3-2,2 6-2,-1-3 2,0 0-1,4 2 1,-3-2 1,-4 2-7,5-1 2,0-1 5,0 4-2,-4-3 2,2-1 0,0 0 1,5 2 0,-5 1 2,1-3-3,2 0 2,-4 0-1,0-3 0,1 3-3,1 0 17,-4-2-15,3 4-1,-2-4-2,0 2 0,-1 0 4,3-1-1,-4 1-2,-3 0-1,0-3 1,2 6 0,-1-3 2,-1 0-6,-6 0 1,9 1 9,-3-1-7,-6 0 3,6 0-3,-6 0 0,0 0 0,6 2-2,-6-2 8,0 0-6,0 0 0,6 0 3,-6 0-6,0 0 0,0 0 5,0 0-5,0 0 1,0 0 4,0 0-5,0 0-5,0 0-23,0 0-32,0 0-34,0 0-42,0 0-43,0 0-58,-12-8-69,8 1-161,1-1-505,-2 2 223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28:33.56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16 193 36,'0'0'125,"0"0"1,0 0-11,0 0 4,0 0-11,0 0 2,0 0 4,0 0-2,0 0 0,0 0-1,0 0-11,0 0 7,0 0-5,0 0-3,0 0-2,0 0-7,0 0-4,5 2-3,-5-2-2,2 4-5,-4 2-7,2-6-7,-1 8-1,1-2-1,-3 0-5,3-1-2,0 1-2,-1 0-3,1 4-3,-1-2 1,-1-1-4,2 2-2,0-1-4,-1 2 0,0-4-2,0 6-5,1-7 1,-3 6 0,3-2 0,0-1-1,-1 0-4,1-1 4,0 0-12,-1-2 3,1 3 5,-1-2-6,1-3 0,0-3 4,0 9-5,-2-6-2,2 2-3,0-5 0,0 0 1,0 0 0,-2 5 3,2-5 3,0 0 1,0 0 7,0 0-4,0 0 1,0 0 1,0 0-1,0 0-3,0 0 1,0 0 0,-1-19-7,1 12 0,0-3-1,1 1-4,1-3-3,0-3 0,-1 7 0,1-8-1,1 3-1,0 1 0,1 0 0,-1 1-2,1-3-2,-1 1 1,0 0 6,3 3-5,-1-4-1,0 3-3,0-1 2,-2 1 3,1-2-6,2 4 2,-2-1 0,5-1 12,-6 5-14,-2-13-2,7 10 3,-3 1-1,-4 2 4,6-7-1,-6 10 0,2-6-1,0 5 0,2-2-3,-4 3 2,3-2 0,1-1 0,-1 4-1,-3-4 2,-1 6-2,3-7 0,2 3 2,-1 3-6,1-1 5,0-1 2,-3 0-1,-2 3-1,9-3 2,-9 3-6,9 3 3,-9-3 1,5-3-2,1 9 2,-1-4 2,-1 1-2,1 0 0,-3 3 4,2-2-3,-2 3 2,2 1 0,-1-2-1,3 4-2,-2-1 4,-1-3-3,-2 4-1,4 1 1,-3 1 0,0 3 1,1-5-4,-2 2 2,1 4 2,1-5 0,-2 2 1,3 1 2,-3-1-2,0 1 4,1 0-7,-2 1 3,0 1 0,0-1-1,0 1 2,0 1-3,0-2 6,0-3-2,0 7-2,0-7 1,-2 3 7,2-2-13,-1-1 4,2 2 0,-1-3-2,0-2 1,0 0 0,2-3 4,-2 4-4,2-1 0,-2-3 2,1 0 0,2-2-3,-3 3-3,1-2 5,1 0-3,1 1 1,0-2-4,2 2 6,-4-3-8,2 0 7,-1 2-5,1-1 10,-3-4-4,9 3 5,-5-3-10,-4 0 4,9 2 9,-1-4-10,-3 1-1,3-1 2,-3-1-6,2-3-3,1 3-21,-2-1-25,2 0-40,-2-1-36,2 1-44,-2-1-43,3-2-29,-3 5-224,3-8-509,-3 5 225</inkml:trace>
  <inkml:trace contextRef="#ctx0" brushRef="#br0" timeOffset="-196054.39">-2087-1441 12,'0'0'103,"0"0"2,11-3-2,-11 3-10,0 0 5,0 0-4,4-3-4,-4 3-5,0 0 2,0 0 8,0 0 9,0 0 3,0 0 12,0 0 0,4 6 0,-4-6 5,0 0 1,0 5 6,0-5 0,0 0 1,0 0-2,0 0 4,0 0-2,0 0 11,0 0-10,-7 5-5,7-5-7,0 0-6,0 0-3,0 0-8,-14-10-7,10 8-10,1-4-6,-2 2-12,2-2-7,1-4-4,1-4-4,1 4-10,1-2 0,2-3-5,0 2-2,4-3-11,1-1 4,1 0-7,3 4 4,-3 0-11,0 5 5,0 1 0,3 1-5,-1 4-4,1 2 2,1 0-7,-1 5 7,5 3 1,-4 2 6,-4 1-9,4 2 2,-2 3 9,0 0 11,-3 4 5,-2-1 4,2 0 5,-2 2 11,-3-5 2,2 4 1,-6-1-1,1-4 0,-2 2-15,-3 1 5,3-1-7,-4-4-6,-1 5 1,2-3-5,-2-5-3,0 5-2,1-7-8,1-2 6,-3 2-3,6-3-1,-2-2-3,0 0 1,0-1-5,0 2 1,4-4-4,0 0-2,0 0 1,0 0-9,0 0-5,0 0 10,0 0-3,0 0 1,8-12-5,-4 9 1,5 2 1,2 1-3,-1 0-1,3 0 4,-1 4-3,1-2 2,-2 3 0,10 3 3,-6 1-2,-2 4 0,3-1-3,-2 4 5,3 6-2,-8-2 8,-1-4 12,1 9 2,-6-2 17,3 2 4,-4 0 3,-2-2 7,-2-1 0,-2 1 2,-1 0-5,-2 2-4,-3-8-1,2 3-7,-2-2 1,-1 1 1,-3-6-7,1 0-3,0-3-6,0-4-1,-1 0 2,-1-4-6,1-1-3,3 2 4,-3-7-6,3-1-3,2 0 0,-1-3 0,2-1-5,-1-1-2,0-1 1,6 1-5,-2-2-10,1 0-25,0-2-37,4 3-47,1-4-61,4 3-60,2 3-58,1-3-74,5 0-78,1 0-327,3 5-838,0-4 371</inkml:trace>
  <inkml:trace contextRef="#ctx0" brushRef="#br0" timeOffset="-195876.46">-1221-857 246,'7'4'364,"-3"-4"-33,1 2-17,0 1 0,-5-3-17,0 0-18,0 0-18,7-5-14,-7 5-19,0-6-19,0-3-30,0 9-13,-2-10-20,2 4-42,0-3-67,0 2-99,0-6-113,0 9-143,2-11-211,0 3-571,-2 0 253</inkml:trace>
  <inkml:trace contextRef="#ctx0" brushRef="#br0" timeOffset="-188334.82">-2037 389 127,'3'-3'236,"-2"-3"2,2 1-4,-3-2-2,3 3-2,-1-1-4,-2 5 0,1-9-11,-1 9-3,4-2 8,-4 2 8,3-6-5,-3 6-10,0 0-19,0-5-10,0 5-9,0 0-18,0 0-11,0 0 1,0 0-15,-8 17-2,3-11-9,3 9 3,-2-1-2,-2 7-5,2 0-5,0 4-5,-2 5-5,0 4-9,0-3-3,2 3-5,0-3-6,-1 5 1,-1-5-6,4 2-4,4 1 3,-4-9-8,2 1-6,2-5-8,-2-1 4,3-3-11,0-3-5,2 7-2,-2-7-1,3 0-7,1-7 1,0 7-5,0-5 2,3-7-2,1-2 1,-2 1 0,4-4-2,-3 0-6,7-7 9,-1 0-11,-2-6-2,3 5 0,1-4-2,-4 1-1,2 0 0,1 1-5,-4-3-3,2 2-21,-2 1-20,1 0-30,-4 5-33,1-6-31,1 5-39,-3 0-36,0 0-21,-1 1-32,2-1-29,-3 4-39,-2 2-49,1-1-50,-3-3-217,1-1-696,0 3 308</inkml:trace>
  <inkml:trace contextRef="#ctx0" brushRef="#br0" timeOffset="-188054.79">-1766 469 284,'0'0'312,"0"0"-4,-6 3-8,6-3-12,-4 6-5,4 2-6,-5-2 5,5 7-4,0 2-11,0-2-4,0 10-7,0-1-11,0 0-8,0 11 0,-3 1-17,6-1-21,-3 0-14,0-2-19,0 1-16,0-1-13,0-5-15,0 11-10,-3 0-11,6-3-13,-3-2-6,0-3-9,0-2-8,5-2-10,-5-3-28,4-1-40,0 2-44,2-3-56,-3-5-43,1-2-50,5-1-44,-5 3-47,4-6-61,-2-2-41,2-5-276,-3 2-732,2-5 324</inkml:trace>
  <inkml:trace contextRef="#ctx0" brushRef="#br0" timeOffset="-187853.11">-1297 936 342,'3'-3'390,"0"-1"31,-3 4 0,0-7-5,-3-3-16,3 4-31,-1-3-30,-1-2-30,1-2-35,-3-1-28,2-1-26,0 0-24,1 0-20,-2-5-39,3 6-57,0-4-70,0 1-59,0 4-94,0-3-100,4 6-105,-4 1-313,4 3-716,-3-2 318</inkml:trace>
  <inkml:trace contextRef="#ctx0" brushRef="#br0" timeOffset="-181294.06">-2051 2161 233,'-2'3'297,"2"-3"-2,-5 5-8,5-5-15,0 0-10,-2 3-4,2-3 3,0 0 12,0 0 0,0 0-2,0 0-6,17 0-6,-11 0-18,1 1-14,4-5-15,1 1-16,0 1-18,6-1-12,-1 2-18,0-6-13,1 0-14,0 0-12,-1 0-14,1-2-6,-1 3-8,-2 0-8,1-2-8,-3 4-8,-4 1-33,0-1-43,-1 2-51,-2-2-51,1 2-45,-7 2-35,0 0-63,6 2-57,-6-2-43,0 6-336,-2 1-758,-5 0 335</inkml:trace>
  <inkml:trace contextRef="#ctx0" brushRef="#br0" timeOffset="-180898.22">-2048 2364 250,'-6'7'266,"1"-3"3,-1 4 7,-1-5-17,2 6-8,0-2-7,-2 2-6,2 2-9,-1-4-15,5 3-3,-4 1-11,1-1-2,2 1-19,-3-1-16,1-1-17,2-1-9,-1-1-15,3 0-10,3-2-10,-1 0-6,3-2-3,-1-1-15,5-2 3,0 0-9,4 0-5,6 0-6,0-3 1,7-4-8,-6 5-1,6-7-5,2 5-6,0 2 0,-3 0-6,-5 4-1,-1 0 0,0 4-2,2 5 7,-4-3 13,-2 4 6,2 3 15,-6-1 12,-2 6 9,0 2 7,-1-4 7,-5 6 5,-1 0-8,-2 2 2,-2 5-10,0-6-5,-6 10-1,0-7-9,2-7-1,-6 1-12,2-1-2,-3-3-9,3 3-4,-3-5-4,2-4 1,0-3-16,-3 0 7,3-5-13,0-4 1,0 0-6,1-4-2,-2-2-9,4-1-8,0-7-32,-1 8-25,4-10-48,1 3-44,3 1-45,1-3-50,2 0-51,5 0-47,-1 2-54,4-4-63,-2 4-347,6-1-867,2-1 384</inkml:trace>
  <inkml:trace contextRef="#ctx0" brushRef="#br0" timeOffset="-180716.63">-1289 2796 59,'10'3'321,"0"0"24,-4 0 16,0-2 39,-1-1 14,-5 0-1,8-4-7,-5 1-14,-3 3-27,0-6-31,1 0-33,-1 6-27,1-12-32,-2 8-24,2-4-23,-2-1-37,2 2-58,-1-2-78,4-1-92,-3-1-90,3 3-89,0-6-125,3 2-371,2-1-807,1-2 358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02:52.53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23-1 190,'-8'1'212,"8"-1"0,-5 1 1,5-1-5,0 0 1,0 0-3,0 0-9,-6 0-1,6 0-24,0 0-11,0 0-14,0 0-12,0 0-12,-5 2-15,5-2-6,0 0-9,0 0-10,0 0-10,0 0-3,0 0 4,11 6 5,-6-1 2,3-1-2,4-1 3,2 1-1,4 3 0,3 1-1,6-2-1,4 0 3,3 0-16,4 6 6,15-5-4,-1 2-4,0-3-8,1-4-1,-1 6-3,7-2-7,1-4-5,1-2 2,25 4-7,-28-4-3,2 1-2,4-2 8,-2 1-17,0-1-2,2-3-3,-4-1 4,0-1-2,-1 2-2,-2 4-2,-4-2 2,2-4-9,-2 3 1,-1-3-2,-2 4 2,-13-2-2,14 0-1,-13 4-2,12-6-3,-15 6 3,1 0-8,-1 6-5,0-6 0,1-3-13,-3 4-6,1-1-4,-2 2-7,-2-2-5,-3 4-2,-1-4-1,3 4-4,-10-2 0,-1 1-7,1 0-7,-3 0 5,1 0 0,0 0 0,-3-1 1,-2 1 5,-1 2-1,0-4 8,2 0 1,-5 2 10,1-2 6,-1-2 2,-2-2 2,-3 2 4,5-4-7,-1 1-13,-1 1-25,0-2-29,-3-1-41,-2 1-55,2-3-52,-6 0-232,2 1-517,-2-5 229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25:18.61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3398 5765 85,'-1'3'188,"-3"1"3,2 0-3,2-4 9,-2 7 4,2-7 9,-2 4 13,2-4 19,0 0 13,0 0-9,0 0 1,14-19-6,-4 9-2,-1-7 4,3 2-21,-1-3-14,1-2-19,4-7-15,-4-7-11,1 7-20,2-1-9,-6-2-16,-4 9-9,0-1-10,3 1-10,-7 3-12,-1 3-1,3 2-8,-6-3-8,2 6-2,-4-1-8,-3 5-10,-1 5-3,-4-1-2,1 4-5,-4 5-3,-3 8-4,-5 2-3,-1 9-1,2 3 2,-1 0-1,1 8 5,6 1 0,-7 14 1,10-14 8,1 5 6,5-3 6,1 3 3,5 4-2,2-2 4,2 1-1,3-3 0,0 0-2,4-2-5,-5 0-3,5-6-2,1 0-5,-2 2-2,1-1-3,-1-3-1,-3-8-4,1 5-1,3 0 3,-8-7-8,3-1-2,-4-1-4,0-3-13,0 7-26,0-10-34,-5 3-36,1-7-44,0 3-36,0-8-27,1 0-18,-3-1-19,-2 0-31,0-4-25,-1-3-30,-1-3-23,-1-2-303,-4-2-707,0-7 313</inkml:trace>
  <inkml:trace contextRef="#ctx0" brushRef="#br0" timeOffset="462.95">3120 6403 91,'-13'-11'128,"7"5"0,-3-2 17,2-1 15,3 2 11,0 3 11,0-1 10,2-1 2,0 0-3,0 1-7,2 0-10,2-1-13,0 1-4,3 0-11,1-1-9,4 0 2,1 1-5,7-3-7,1 2-10,6-5-9,1 2-5,2 2-8,3-4-13,1 1-6,4-5-9,-4 7 3,5-8-14,13 3-1,-14 1-7,-1 0-4,-1 0-1,-3 0-2,-1 1-9,-6 2-6,-3 2 2,-3 0-7,-7 4 1,0-1-3,-2 2 8,-5-2 3,1 4 18,-5 0 6,8 0-2,-8 0 7,0 0 8,0 0 7,-10 11 14,6-3-6,-5 0-3,-4 4 0,4 5 1,-4 1-8,3 3-3,-3 1-2,4-1-5,4 2 0,2-4-6,-2 1-1,5-3-5,3-3-2,1-1-5,4 0 2,3-5-4,4 0 12,3-1-2,0-3 0,9-4-2,0-2-5,0-5 1,-3-1-4,4-2-3,-2-5-3,-6 5-3,1-7-1,2-2-1,-11 6 0,-2 2 3,-3-4 9,0 3-2,-2-3-1,-1 1-2,-4 1-2,-3-1-1,-1-1-4,-2 2-5,-4-2 0,0 5-2,-2-5-4,-3 3-4,-1 1-1,-2 3-2,0 2 0,3 0-2,-6 5-1,3 1-7,0 1-17,2-1-24,4 1-28,1 3-37,0-2-29,6 2-38,2-2-33,1 2-22,2-4-20,3 9-23,2-3-34,4-1-36,4-1-24,5-3-319,-1 1-738,3 1 326</inkml:trace>
  <inkml:trace contextRef="#ctx0" brushRef="#br0" timeOffset="751.9">4023 6162 45,'11'7'103,"0"-1"-1,-2 0 19,0 1 14,-1-1 15,0 3 8,1-3 7,-1 0 2,-3 0 5,1 0-1,-1 1-2,2-2-3,-2-2 5,2 1-7,1 1-4,-3 1-6,1-2-8,1-2-4,-4 2 0,2-2-8,-1 1 2,-1-2-7,-3-1 9,3 4 6,-3-4 2,0 0-3,0 0-7,0 0-6,7-8-14,-7 2 0,0-2-10,0-5-9,0 1-3,0-9-3,0-2-5,0-1-4,0-8-1,3 7-1,-1-8-5,2 1 0,1 7-11,0 0-1,1 2-8,0 2-3,2 0-1,0 2-12,-2 6-5,-2 2-2,5 1-4,-2 0-1,-2 8-13,4-2-38,-2 3-40,1 1-52,2 2-46,3 3-32,3 5-36,10 2-33,2 2-40,3-3-56,5 0-305,-4 1-719,5-2 318</inkml:trace>
  <inkml:trace contextRef="#ctx0" brushRef="#br0" timeOffset="188741.53">1969 6362 53,'0'0'152,"-4"-2"-4,4 2 1,-6-4-10,6 4-3,-3-2-3,3 2-2,-5-1 4,5 1-9,0 0-5,0 0-4,-2-6-2,2 6-4,0 0-1,0 0-11,0 0-8,0 0-4,0 0-15,-9 6-1,7-3-11,-3 2-5,3 3-2,0 0-3,0 1-3,0 2-4,-2 0-4,3 4-2,-3-6-5,2 6-2,-1 0-2,3-5-2,0 0 2,-2 2-9,2-1 2,2-1-3,-4 2-4,2-3 0,0-1 1,0-4-4,-4 3 3,8-1-4,-4-2-3,0 0 0,0-4 3,0 7-5,0-7 3,2 3-5,-2-3 1,0 0-2,0 0 2,0 0 1,9-16-1,-4 5-2,-3-3 0,4 0 1,-1-5 0,4-2-1,-2 3-1,0-3-2,1 0 1,2 1 1,1-3 2,-1 4-6,-2 0-4,1 3-1,-3 2-2,4 1 4,-4 1 0,0 0 1,2-1 2,-4 5 1,0-5-2,0 10 1,1-2 2,-2-4-3,-2 4 3,3 0-1,-3 4 0,-1 1-2,5-5 2,-5 5 1,2-3-1,-2 3-1,0 0 5,0 0-4,6 9 1,-4-4 1,-2 5 1,3-4 0,-1 3 1,-1 4-2,3 0 3,-1 0-3,-2 1 2,3-1-4,-4 1 1,4-2 3,-4 3-1,5-3 1,-5 1-1,4-1 2,-3 3-3,2-5 0,-2 6 0,1-5 3,-2 1-6,3-8 2,-3 6-2,3-3 0,-3-1-13,1 2-17,1-2-22,0-1-31,2-1-24,-4 1-28,4-2-25,-4-3-29,4 0-170,-4 0-392,0 0 173</inkml:trace>
  <inkml:trace contextRef="#ctx0" brushRef="#br0" timeOffset="189057.28">2308 6392 152,'0'0'157,"0"0"-19,0 0 0,5-1-13,-5 1-10,0 0-6,7-2-1,-1-1-4,-2 0-9,-4 3-2,13 0-5,-8-2-1,2-1-3,3 2-6,-1-2-4,2 2-1,0 1-6,-1-4-6,3 2-7,0-4-6,-3 3-2,1 1-6,-1-2-4,2 2-5,-3-1 0,1 2-6,0-4-2,0 3 0,-6 0-4,4 2-1,-3-1-5,1-1-6,-6 2-19,8 0-21,-8 0-23,7 2-25,-7-2-22,4 1-32,-4-1-32,0 0-129,3 4-320,-3-4 142</inkml:trace>
  <inkml:trace contextRef="#ctx0" brushRef="#br0" timeOffset="189438.4">2432 6242 126,'-3'-2'176,"3"2"-10,0 0-14,0 0-1,-7-4-16,7 4-5,0 0-12,0 0-5,0 0-9,0 0-3,-6 6 2,6-6-5,0 9 0,0-4-3,0 0 1,0 1-7,2 4-2,-2-3-3,0 1-8,1 0-1,0 5-11,1 1-4,-2-4-6,2 3-1,-2-2-8,0 3-2,3 0-4,-1 0-5,-1-3-2,0-1-3,0 1-8,-1-1 2,1-2-2,2 5-4,-2-5 0,-1 1-3,0 2 3,2-2-6,-2-3 2,-2 1-5,2 3 0,-1-6-5,1 2-12,0 0-17,0 0-19,-1-2-22,1 2-29,0 0-29,0-6-35,-2 3-34,2-3-186,0 0-411,0 0 182</inkml:trace>
  <inkml:trace contextRef="#ctx0" brushRef="#br0" timeOffset="189792.97">2631 6122 56,'-2'6'168,"2"-6"-16,0 0 0,4 9-13,-4-4-9,0 2-11,3-3-9,-3 6 0,3-3-8,-2 1-7,-1 1-3,1 1-3,1 0-4,0-2-6,-1 7-3,-1-5-15,0 6 1,2-3-5,-4 0-7,4-3-7,-2 2-7,0 3 4,0-6-6,2 0-7,0 4-2,-2-3-3,1-1-1,0 2-6,-1-2-4,3 0-22,-3 4-15,1-1-28,-1-5-19,1 1-22,-2 1-17,0-3-32,-2 3-147,3-3-314,-1 1 138</inkml:trace>
  <inkml:trace contextRef="#ctx0" brushRef="#br0" timeOffset="190207.94">2727 5817 12,'0'0'148,"1"-3"-15,-1 3-5,4-3-18,-4 3-8,9-2-6,-9 2 1,0 0-10,9 5 4,-4-1-2,1 6-7,-1-3 6,-1 3-5,1 1-5,2 5-4,-1-4-7,-1 8 1,2-3-5,-4 4-2,3-1-4,0 3-4,0 0-2,1 0-7,-6 4-4,2-1-4,2 4-5,-4-3 3,3-4-2,-4 1-5,0 3-2,0 3-2,0-3-3,0 4-3,-5 0-3,5-5 0,-7 5 3,4-5-6,-4 4-1,1 1-16,3-8-22,-3 0-25,-1-1-36,1-2-28,0 3-34,-1-2-161,-3-2-337,-1-5 149</inkml:trace>
  <inkml:trace contextRef="#ctx0" brushRef="#br0" timeOffset="190854.24">1890 5937 115,'-3'3'174,"-1"2"-12,-1 1-5,-1 2-2,-1 2-11,2 3-7,-2 1-5,-1 5-15,-2 0-3,1 0-12,-4 8-11,5-3-10,-1 3-8,0-5-6,1 3-9,2 8-2,0-2-8,1 3-3,-1-4-10,1 1 4,4 1-7,-1 4-4,2 3-1,3-1-2,-3-2-2,5-1-2,1 4-6,-1-1 4,2 0-5,1 4-1,4-5-10,-3-2-17,1 2-17,1-2-28,0 2-22,3-4-36,-2-3-37,-4-1-157,0-5-338,1-2 150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25:42.97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-1860 11333 179,'-6'3'288,"1"-1"5,-3-2-20,2 0-10,-1 4-7,-1-2-12,2 1-8,-1 0-5,-2 3-11,0 2-5,-2 0 1,4 4 0,-2 0-11,0 3 3,0 5 2,0-2-14,0 6-6,0 9-5,1 2-4,0 1-12,3 2-6,1-1-8,-1 5-9,6-3-15,-2 1-9,1-1-9,5-4-9,-1 2-11,5-2-7,0 0-3,3-8-11,-3-6-9,2-4-4,4-3-4,-2-1 0,3-5-7,1-2-6,2-6-3,-1-2-4,1-4-4,6-7-3,-4-3 1,1-5 1,1 1-8,-9 3-2,3-10 0,-5 6-3,-4 0-2,0-1-1,-3 5 1,-3-3 1,-2 5-3,-1-4-1,-2 7 0,-5 0-2,-1 3-1,-2 3-1,-7-3 0,2 8 3,-2 1-3,0 0 0,-1 4-1,-1 2-2,-1 2 0,3 2-1,0 1-3,2-3 6,3 4-7,3-3-1,1 0 1,3-2-14,0 4-28,5-3-36,-2-1-51,3-1-58,1 2-45,2-2-59,3 0-58,0 0-71,4 0-410,3 0-900,2 2 399</inkml:trace>
  <inkml:trace contextRef="#ctx0" brushRef="#br0" timeOffset="226.52">-1161 11911 199,'4'-9'389,"3"2"31,-6-4 11,2 1 4,1 1-15,-11-3-29,6 3-23,-1-1-24,-3-2-30,0 3-34,-3 2-23,5 0-26,-2-1-30,-4 2-15,5-2-29,-1 3-49,-2-3-56,4-1-74,1 4-73,1-2-87,1 0-85,1 0-101,1 1-341,4 4-766,2-4 339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27:05.01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2941 5841 47,'0'0'113,"0"0"-15,0 0-2,-1-6-4,1 6-1,0 0 4,-1-5-8,1 5-2,0 0-2,0 0 7,-3-7-18,3 7 10,0 0 1,-3-5-1,3 5-2,0 0-2,0 0 2,0 0-9,-2-4 5,2 4 2,0 0-3,0 0 1,0 0-3,0 0 1,0 0-1,0 0 1,0 0 1,0 0-3,0 0-2,0 0 3,0 0-1,0 0 11,-3 15-14,3-15 5,-1 6 1,-3-2-1,3 2 0,-2 2 1,3-1-4,-4 1 0,3-1-4,-4 5 5,2-2-11,-1 4 2,1-4-2,-2 2-9,3-1 10,-1 0-13,-2 1-1,3-3-6,-4 3-2,6-3 12,-5 3-19,2-2 5,-1-4-6,3 3-2,-1-2 0,-1 2 0,-1-6-8,4 5 6,-2-2-5,0-1-3,2 1 13,-2-1-13,2-5-9,-3 6-4,2-2 9,1-4-5,0 0-3,-1 5 6,1-5-7,0 0 0,-2 4 8,2-4 0,0 0 0,0 0 1,0 0 17,0 0-19,0 0 4,0 0-7,0 0-2,0 0 10,0 0-5,0 0-6,4-19 2,-3 13 0,-1 0-4,4-4-3,-2-1 1,0 2-4,2-7 7,1 4 0,-4 0 2,3-3-2,-1 2-6,2-1-1,-1-1-3,0 2 7,1-1 1,-2 0-1,2 0-6,-3 0 6,2 5-7,0-6 0,3 3 1,-2 2 0,-1-5 2,1 5-2,2-2 4,-2 1-6,0 1 8,3-2-5,1 1 0,-3 1-4,1 0 8,2 1-9,-3-4 5,2 5-1,1-2 3,0 0 2,-2 2 1,1 1-7,0 1 4,-2-1-4,1 2 16,0 2-12,-2-2 1,-2 2-10,2-1 3,0 2 1,2 2 2,-5-4 2,-2 4-3,12 0 7,-12 0 3,9-1-8,-5 3-3,0 1 18,-4-3-17,8 2-3,-4 2-1,2-1 5,-2 0 0,0 1 2,1-2 0,3 3 4,-7 2-8,4-1 1,-1 0 7,-1 1-6,2 0 4,-1 1 6,-1 0-14,1-1 6,-2 2 2,1 2-2,-1-3 1,0 4-2,1 2 1,1-7-3,-4 0 4,2 3 2,-1-2 0,0 2-2,-1-1-5,2-1 3,-1 5 5,-1-5-18,0 1 19,0 1 1,-1-2-1,1 2 2,0-1-2,-3 1 8,2-1-15,-1 2 19,2 2 0,-2-5 0,-1 3 2,1-1 3,2 2 0,-3-4 2,0 1-1,2 4 8,-1-1-11,-2 0 1,1-7-2,-1 6 5,1-2-13,1 0 2,-1-1-5,1-2 13,0 4-9,-3-4-2,4 3 2,1-3-6,-4-2-1,3 4 0,-2-2-4,3-2 3,-1 3-4,0-4 7,-2 2-1,3-5 0,0 6-4,0-2 0,-1 1 4,1-5-5,0 7 4,0-7-1,-3 6-6,3-6 8,0 0-4,0 6-2,0-6 1,0 0-2,0 3-1,0-3-3,0 0-14,0 0-15,0 0-22,0 0-30,0 8-32,0-8-31,0 0-32,0 0-45,0 0-53,0 0-48,0 0-264,0 0-638,0 0 282</inkml:trace>
  <inkml:trace contextRef="#ctx0" brushRef="#br0" timeOffset="844.27">3408 6119 112,'0'0'138,"0"0"-7,0 0-17,0 0 2,0 0-1,0 0-7,0 0 0,0 0 0,0 0 0,0 0-5,0 0 2,0 0-2,0 0-2,0 0-4,0 0-9,0 0 4,0 0-3,0 0-2,0 0-3,0 0-6,0 0-3,0 0-7,0 0-5,0 0-5,0 0 1,0 0-4,-9 4-4,9-4 1,-6 4-2,6-4-1,-4 6-3,1-3 2,3-3-2,-2 7 6,2-7-11,-6 6-1,5-4-4,0 2-5,1-4 1,-1 8-5,1-5-1,0-3-1,0 0-3,-3 6 1,3-6-1,3 6 1,-3-6-1,0 0 4,7 0-6,-7 0 0,0 0 10,12-2-11,-12 2 0,9-4-1,-5 1 0,-3 0-6,3 0 1,0-3-2,0 3-1,1-4-4,-1 1 2,0 1-1,1-1 2,-2 0-1,-1 2-5,1-2 3,-3-2 10,1 4-14,-1-2-1,0 2 2,0 4 9,-6-7-11,6 7-1,-4-2 0,4 2-2,-9 0 5,9 0-3,-8 3 3,8-3-2,-8 6 5,4-2-2,2 0-1,-1 1 2,0-2 3,2 5-1,0-2 1,-2-2 1,2 3-7,1-1 4,0-2-1,1 0 3,0 3-3,2-5 3,1 3-2,-3-2 11,-1-3-9,6 6 0,-2-1-3,-1-4 0,3 0 11,-3 0-11,3 2 0,-6-3-3,0 0 4,13-4-5,-11 3 7,-2 1-4,9-4-2,-6 2 4,-2-2-7,1-1-1,-2 5 3,0 0 1,-3-10 0,3 10-2,-3-6 4,3 6 0,-4-4-4,4 4-1,-5-4 2,1 0-2,4 4 2,0 0-3,-5 0 5,5 0-6,0 0-12,0 0-25,-6 0-29,6 0-39,0 0-43,0 0-49,0 0-54,0 0-245,0 0-539,0 0 239</inkml:trace>
  <inkml:trace contextRef="#ctx0" brushRef="#br0" timeOffset="9674.65">3767 5826 17,'0'0'142,"0"0"-11,0 0 4,0 0-13,0 0-8,0 0-6,0 0-5,0 0 7,0 0-12,0 0-2,0 0-1,0 0-4,0 0 10,0 0-5,0 0-1,0 0 1,-13 9 0,13-9-6,-3 4 2,-1-2-4,1 4 0,2 0 2,-1-3-3,0 3 1,1 2 1,-3-3-6,1 2 2,1 2 2,-1-3-2,-2 8 2,4-7 0,-3 6-1,0-2-3,0 2 3,0-1-10,1 0 2,-2 1-3,1-2-2,2 1 2,-1 1-7,-1 0-10,3-2-2,-3 3 19,-1-3-16,2 1-8,2-3 3,-1-1-7,0 0-2,1 0 1,-2 0 1,2 1-9,-2-3 4,3 3-12,-3-3 5,2 0-2,0 0-8,-1-1 0,2 2 1,-2 0-5,-1-4 3,1 2-2,2-5-7,-2 8 9,0-2-9,0-5-4,2-1 6,-2 5-3,2-5-3,-2 5 1,2-5-6,-2 6 5,2-6 1,0 0-8,0 0 10,0 0-7,-2 6 1,2-6-2,0 0-1,0 0 9,0 0-12,0 0 10,0 0 3,0 0-9,0 0 5,0 0 0,0 0-6,0 0-2,0-18 10,0 13-6,1-3-10,2-3 4,-1 4 4,1-3-9,1-1 5,-2 1 1,2-1-6,1-1 11,-1 1-1,2-9-6,-2 4 5,-2 3-5,2-7-5,3 8 3,-4-4 9,3 5-4,0-7-9,-1 4 12,-2-1-10,2 1-3,1 0 15,1 0-8,-4-2 0,4 1-2,-3 3-1,2-2 5,0 1-1,1-3 0,-2 7-2,3-3 1,-2-1 5,0 4-8,1-3 0,1 3 1,-4-2 4,2 3-2,1-3-8,-4 6 10,3-2-7,0 1 1,-2 0-1,1 0 3,0-2-1,1 4 3,-2-1-3,1 1 7,-1-1-6,1 2-5,-1-1 10,2-1-15,-2 4 13,2-4-2,-2 4 2,4 1-4,-5-3 3,-3 3 2,9-3-6,-4 2 7,-2 0-1,-3 1-11,11 1 12,-7 3 0,-4-4 0,10 3-5,-5 0 0,-3 4-1,2-3 8,1 1-4,-1-2 2,-1 3-4,0-1 4,2 0-2,-4 2-4,3 1 4,-1-4-3,0 3 2,1 3 10,-4-4-11,3 3-3,-1-2-3,-2 2 15,0-3-6,1 4-2,1-3-3,-2 3-1,0-1 2,0 4 2,0-7 1,0 5 0,0-5-1,0 7-4,0-5 9,0 2 1,-2 0 8,1 2-2,1-3 0,0-2 5,-2 3 1,-1-2 1,2 5-2,-2-1 5,3 0 3,-1-3 1,1 6-1,-2-6 0,-1 6-2,-1-5 3,3 5 1,-2-3 2,1 3 1,0-6-1,-2 3 4,2-2 2,0 4-1,-3-3 4,0 1 2,4-1-2,-2-1 1,-1 2 2,1 1-3,2-1 0,-3 0 0,-1-1-2,1 2-2,3-3-4,-4 2 0,3-4 0,1 6-4,-3-6-1,3 4-1,-3-4-5,-1 0-1,5 1-3,0-2-1,-3-1 0,1 2-2,2-2-1,-2 0-1,2-1-1,0 0-1,0-5 0,0 6 1,0-6-3,0 6 4,0-6-2,2 6-4,-2-6 2,2 6 27,-2-6-3,0 3-4,0-3-2,0 0-6,3 4 0,-3-4-1,5 0 0,-5 0-2,0 0-9,0 0-11,8 2-23,-8-2-19,0 0-31,4-6-34,-4 6-32,6-5-46,-2 1-47,-3 2-48,-1 2-63,4-6-69,0 2-323,-4 4-802,1-6 354</inkml:trace>
  <inkml:trace contextRef="#ctx0" brushRef="#br0" timeOffset="10314.94">4279 6310 169,'0'-5'219,"0"5"-2,0 0-5,0 0-7,0 0-6,0-9-9,0 9-8,0 0-10,0 0-8,0 0-1,-8 0-7,8 0-10,0 0-7,0 0-6,0 0 1,-11 3-15,11-3-6,-7 4-6,7-4-1,-6 2-7,2 0-12,1 2-6,2-2-8,1-2 2,-7 9-16,7-6-2,-2 0-3,2-3-17,-3 6 9,3-6-7,-1 6-6,1-6-6,-1 4 9,1-4-8,0 0 1,0 5-7,0-5-5,0 0 2,10 0 0,-10 0-4,0 0-3,0 0 5,9-5-6,-5 2-10,0 0 1,-4 3 9,6-4-3,-3 1 2,0 0-3,-3 3-1,1-4-2,-1 4 4,2-8 0,-2 8 0,0-5 13,0 5-9,0 0-1,-1-6 8,1 6 19,-2-5-21,2 5 1,0 0-1,-4-3 5,4 3-2,-3-3-1,3 3-1,0 0-5,-5-3 7,5 3-3,0 0-8,0 0 14,0 0-10,0 0-24,0 0 17,0 0-3,0 0-3,0 0-36,0 0-39,0 0-39,0 0-50,0 0-59,0 0-74,12 8-324,-12-8-673,0 0 297</inkml:trace>
  <inkml:trace contextRef="#ctx0" brushRef="#br0" timeOffset="16329.39">4784 5465 124,'0'0'157,"0"0"-4,0 0-9,0 0-11,0 0-3,-8-5-6,8 5 0,0 0-4,0 0-4,0 0-4,0 0-2,0 0-3,-5 5-4,5-5 0,-4 2-4,4-2-3,-3 6-2,-2-2-4,4 0-1,-3-1-2,0 2-2,-1 1-2,1 0-1,-1 2 3,-1 0-1,4-1-3,-6 4 0,4-1 0,-2 4 1,-2-3 6,0 0-4,1 1 3,0 2-1,2 2 8,-4 0-4,2-4 3,2 4 3,-1 3-1,0-1 1,0 3 3,0-6 4,0 6 2,4-1 1,-4 1 2,0 3-3,3 0 2,-3 0 3,2 7-3,1-6-1,0 6-2,-1-6 1,2-1-7,-1 10-1,0-5-7,3 4-1,-3-9 1,-2 7-4,1-5-3,4 0-1,-1-3 0,1 2-7,-3-2-4,3 4-1,0-3-7,0 2 3,0-4 1,0-1-11,0 0 0,0 0-1,0-5-7,3-3 0,-2 2-4,2 0-5,-2-2 0,0-1-4,3 0-6,-1 0-2,-3-3 2,6 1-5,-4-1-3,2-3-2,-1 3-2,0-2 1,1-1-1,0 0-1,0-1-1,-3 1-13,3 2 7,-2-3-12,2-2 14,-1 2 0,-2-1 1,3 1-3,-3-1-4,-1-4 1,4 4-8,-1-1 8,-3-3 1,3 3-1,-2 3-4,-1-6 5,0 0-2,3 3-3,-3-3 2,2 3-4,-2-3 2,0 0 4,0 0-3,0 0-2,0 0 6,0 0-5,3 3-7,-3-3-15,0 0-29,0 0-40,0 0-41,0 0-53,1-12-70,0 6-79,1 1-77,0-1-95,1-3-386,3 3-965,-1-1 427</inkml:trace>
  <inkml:trace contextRef="#ctx0" brushRef="#br0" timeOffset="17295.3">4910 6083 194,'0'0'259,"0"0"-6,0 0-5,-3-4-14,3 4-16,0 0-16,0 0-12,0 0-6,0 0-7,0 0-1,-8 10 3,8-5-6,-2 1 3,2 0-4,-3 2 2,1 1-9,1 1 3,2 2 3,-7 0-9,5 3 0,-6-1-9,5 0-4,-2 0-6,1-1 0,-3 0-9,1 2-5,1-4-2,0 1-10,0-5-7,0 4 0,2-2-10,-1-1-13,-1-4-3,2 4-6,-2-3-6,4-1-8,-3 0-4,1-1-5,2-3-7,-1 6 0,1-6-5,0 0-5,0 0-6,0 0 1,0 0-7,0 0 1,1-22-6,1 10-5,1-1-1,3-3-6,-1-5-10,3-1-16,-4-1-9,6 2-4,3-10-2,-1 6-5,0 3-7,-2 1 11,0 0 5,1 2 3,3 1 3,-5 3 0,-2-1 4,4-1 0,0 4 3,-3 1 0,-2 4 0,1 2 3,-2 2 4,1-1-4,-2 1 4,0 2 3,-4 2-3,0 0 3,0 0 0,11 8 0,-4-2 0,-4 0 2,3 3-6,-2 6 6,-1-3 6,-1 3 3,1 1 2,-3 3 6,0 1 3,1-5 0,-2 5 6,1 3-1,-5-4 3,5 3 0,0-3-2,-3 2 3,2-5-6,-2 1-4,1-2 2,-1-3-1,1 4-4,0-3 1,0-1-3,0-3-1,-1 3-4,3-3-9,0-2-20,-3 2-26,3-3-33,0 0-32,0-1-50,0 2-33,0-4-38,3 1-35,-3-4-39,0 7-51,0-7-34,0 0-266,0 0-714,0 0 316</inkml:trace>
  <inkml:trace contextRef="#ctx0" brushRef="#br0" timeOffset="17578.66">5169 6202 146,'0'0'259,"0"-5"1,0 5-2,3-6-8,1 6-7,1-3-12,-5 3-4,13 0-14,-6 0-3,4-1-10,-3 2-4,5 2-10,0-3-2,-1 0-14,0 0-13,0 2-7,0-2-16,1 4-16,-1-4-11,0 0-8,1 0-10,-1 0-10,-2 0-6,0 0-8,3-3-7,-7 3-8,3-1-3,-2-1-6,-1 2-1,2 0-8,-1 0-4,-2-3-16,2 1-25,-1 0-27,-1 0-28,0-2-32,-3 2-26,1-2-31,0 1-35,-2 0-36,-1 3-34,3-9-33,-3 9-228,0-6-564,0 2 250</inkml:trace>
  <inkml:trace contextRef="#ctx0" brushRef="#br0" timeOffset="17906.7">5368 5909 261,'-2'-3'265,"2"3"1,-6-1-8,6 1-5,0 0-12,-6 0 2,6 0-3,0 0-6,-7 12 9,7-4-5,0-1-6,-3 5-9,3-1-7,0 5-10,0-1-8,0 2-6,0 5-12,3-1-13,-6-1-7,6-1-9,-2 1-9,-1 1-8,-1-2-10,1 2-11,0-6-10,0 4-13,0-4-7,-3 3-7,3-6-6,-5 4-4,3-3-13,0-2-2,1 3-3,-3 0-6,3-3-6,0-1-1,-2 0-5,3-2-2,-2 1-9,2-3-23,-2 2-25,2-2-44,-2-1-15,2-2-30,0-3-47,0 7-38,0-7-46,0 0-52,0 0-53,0 0-60,15-9-255,-10 5-725,3-4 321</inkml:trace>
  <inkml:trace contextRef="#ctx0" brushRef="#br0" timeOffset="18215.8">5675 5934 106,'0'0'304,"-3"-2"-1,3 2 3,0 0-7,0 0-4,0 0-8,0 0 9,-4 14-12,2-7-8,0 1-4,1 2-13,1 2-6,0 2-10,0-1-12,1 2-13,-1 4-12,0-5-13,0 0-17,-1 0-14,1 4-18,-2-3-12,2-1-13,-2 2-10,2-2-13,0-1-9,0 2-12,0-1-3,0 0-16,0-3 2,0-2-29,0 3-6,0-2-3,0-8 3,0 8-14,0-4-27,0-1-27,-1-1-33,1-4-35,-1 6-40,1-6-40,0 0-48,0 0-51,0 0-73,0 0-49,-1-15-272,2 8-741,-1-2 329</inkml:trace>
  <inkml:trace contextRef="#ctx0" brushRef="#br0" timeOffset="18621.21">5812 5446 8,'0'-2'225,"0"2"0,0-6-3,0 6 6,0 0-6,0 0-3,13 8-9,-9-2 1,2 4-13,10 5 4,-7 1 2,2 3 0,1-2-1,0 2 3,1 9-5,-2-10-3,1 11-7,4-3-8,-8-5-4,2 9-13,-5-7-6,3 1-5,-4-1-7,2 6-8,-2-5-8,-4 0-8,1 11-9,-1-11-5,-1 8-6,1-9-4,-4 10-5,-2-2-2,2-6-6,-4-2 0,0 2-5,-2 4 0,-2-1-3,0-6-1,3 1-4,-3 4-7,-2 1-5,3-9-5,2 1-6,-2-1-4,3-1-5,-2 0-3,4-6-4,-3 7 1,5-10-6,-4 4-4,3-2-3,1-1-10,1-2-24,-2-1-22,2 2-32,-2-4-28,0 1-37,2 2-51,1-5-40,-2-1-57,4-2-58,-9 3-74,6 0-410,3-3-889,0 0 393</inkml:trace>
  <inkml:trace contextRef="#ctx0" brushRef="#br0" timeOffset="130178.17">3031 7851 141,'0'0'160,"2"-4"-8,-2 4-5,2-9-4,-1 4-2,-1 2-6,2-2-3,-1 0-2,-1 5-4,0 0-1,2-9 5,-2 6-5,0 3 0,0-6-4,0 6 0,0 0 1,1-5-5,-1 5-4,0 0 2,0 0-8,0 0-7,0 0-4,0 0-3,0 0-6,-3-7-9,3 7 3,0 0-11,0 0 1,0 0-5,-6 13 5,2-5 0,-1 2-2,1 2 5,-1 2-3,-2-3 5,0 1-11,0 6-2,0 0-5,0-5 1,-1 5-2,-1 0-9,3 0 0,-1-5-7,2 2-2,-1 3 1,0-2-7,0-2-2,1 0-2,-2 0-2,3-3-13,-1 6 1,1-4 7,1-1-5,-2 0 1,3 1-6,-2-1 3,0-2-2,2-3 3,-1 2-7,0-2 13,3-1-19,-4 1 5,3-3-5,1-4 0,0 7 7,0-4-2,0-3 1,0 0 1,0 0-3,0 0 2,0 0-2,9-16-2,-5 5 1,1-1-1,5-9 6,-2 2-5,4-3-5,0-7-4,2-2 18,3 2-14,-1-2 1,0-1 1,4 4 1,-3-3 7,1-1-15,0 4 8,-1 3-6,-3 6-4,-1 2 3,-1 1-2,-2 0 7,3 4-2,-5 3-3,0 1 6,-3 1-3,0 5-12,0-3 12,1 2 0,-3-1-9,-3 4 7,9 6 4,-5-1 0,-1 2 1,2 4-6,-1 1 1,-3 1 0,-1 3-5,0 1 8,2 4 5,-2 1 2,0 1-7,0 0 1,-2-1 7,2 2 3,-1-2-8,-2 2 7,1 0-7,-1-2-1,1-1 1,0 2 5,-2 0 2,3-2-7,-1 0-6,0-5 6,0 0 2,0-1-7,4 0 8,-4 1 1,4-2-2,-1-1-7,-1 1-5,0-6 11,3 5-6,-3-2-10,2-2-19,-1 0-30,1-3-25,0 2-31,-2-2-26,0-6-36,-2 7-38,0-3-43,2-4-44,4 2-47,-4-2-180,0 0-574,0 0 254</inkml:trace>
  <inkml:trace contextRef="#ctx0" brushRef="#br0" timeOffset="130455.43">3429 8402 152,'0'0'295,"0"0"-13,0 0-15,-1-12-11,1 12-19,6-12-17,-3 5-17,1-1-12,0 1-17,2-3-9,0 4-8,0-5-15,-1 2-3,0 3-22,-1-1-10,1-2-6,-1 5-13,1-2-11,-1-1-6,-1 1-4,4 4-8,-5 0-7,-1-2-8,3-1-37,-4 5-40,2-4-45,-2 4-46,0 0-57,0 0-54,6-1-53,-6 1-168,0 0-493,0 0 219</inkml:trace>
  <inkml:trace contextRef="#ctx0" brushRef="#br0" timeOffset="131085.29">3791 8008 264,'-1'-4'288,"1"4"-8,0-6-8,0 6-13,0 0-10,0-6-20,0 6-22,0 0-14,-2-6-13,2 6-3,0 0-10,0 0 6,-3 15-9,0-6 1,3 1-9,-5 5-8,1-3-3,0 1-8,0 4-7,-1 2-10,0-4-5,1 0-5,0 0-15,-2 1-8,3-4-1,-4 4-12,5-4-6,-1 2-9,-2-1-10,4-6-4,-2 2 2,3-1-6,-3-2-4,3 0-3,-2-4-4,2 5-4,0-7-8,-3 4 2,3-4 5,0 0-6,0 0-2,0 0 1,3-16-1,-1 8-9,1-7 3,1-4-2,1-3 1,3-8-2,2-3-1,1-3-3,1 2-8,0-10 7,4 5 3,1-2-2,0 2 0,2 1 0,-2 5 0,5 1-1,-5 4 0,1 1-2,6 2 7,-5 2 0,-3 9-5,-2 1 6,0 3-1,-3 2 0,0 2-1,-2-1-3,2 5 2,-1 2-3,-2-3 2,3 8-2,1-1 7,-4 5-1,-3 1 0,3 5-3,1 5 5,-5 3 6,3 2 1,-4 4 4,2 3 0,-4 1 7,1 0-3,-2-7 0,0 7-2,-3 0-4,2 1 0,-6-3-2,2 2-1,3-12-2,-5 4-3,2-3-1,1 0-2,1-1-1,-3 0-3,2 0 2,1-6-1,1-2-4,2 2-3,-4-1-28,4-1-24,-4-3-26,4-3-28,-2 1-31,2 1-23,-2-3-20,2 1-26,-1-4-27,2 3-36,-1-6-45,6 2-27,-3-1-269,-3-1-659,12-3 291</inkml:trace>
  <inkml:trace contextRef="#ctx0" brushRef="#br0" timeOffset="131333.47">4383 8362 264,'4'-4'318,"-4"4"4,6-6 7,-6 1-5,3-1-9,1 2-8,-1-2-26,4-1-16,-4-1-18,1 2-21,1-5-8,-1 7-26,-2-5-16,3 0-23,-2-1-9,1 1-20,0 3-13,-1 2-12,0-3-10,1 2-8,-1 0-9,-1 1-6,1 1-25,-3 3-37,5-6-54,-5 6-56,0 0-63,9 0-66,-9 0-61,8 0-48,-8 0-251,0 0-644,7 3 284</inkml:trace>
  <inkml:trace contextRef="#ctx0" brushRef="#br0" timeOffset="132078.25">4820 7924 42,'0'0'326,"-2"-5"-5,2 5-6,-3-6-7,3 6-1,0-5-23,0 5-26,0 0-9,-1-5-25,1 5-20,0 0-15,0 0-8,0 0-14,0 0 3,0 0-7,0 0-8,0 0-12,0 0-6,6 13-15,-4-6-8,-3-1-4,0 0 10,1 3 5,-1 5 12,1-1 6,-4-1 2,4 3-2,0 3-5,0 1 9,0 1-7,0-3-5,0-4-10,0 4-15,0-5-10,-1-2-10,1-2-5,-2 0-10,2 0-10,-2 1-3,1-3-8,1 3-6,-2-3-1,0-2-7,2-1 0,-3 2-11,3-5-2,0 0 2,0 6-2,0-6 1,0 0-8,-1 4 1,1-4-6,0 0 4,0 0-2,0 0-2,0 0 0,1-16 0,-1 11 0,5-2 1,0-5 0,1-1-5,0 0 0,5-6-5,2-2-8,6-7 4,-3 0-1,2 0 4,-2-2-4,3 2 5,-4 1-8,3 2 12,-2-2-6,6 2-5,-9 7 0,7-1 2,-1-2-11,-3 9 9,6-6 2,-6 5-2,1 5-7,8-5 5,-8 5 6,4 1-4,-3-1 1,-1 3-5,-3 2 6,-1-1-4,3 4 5,-5-2-4,2 4 1,-5-1-1,5 6 2,-4-2 1,0 5-3,1-1 0,-3 3 2,-2 3 0,-1 7 2,1 1-10,-2 0 10,-5 3-1,2 6 0,-2-8 2,-2 1 1,0-1-3,-1 6 4,-5 1 1,6-6-3,-3-4-5,2 4 1,-4-4 3,4 1-1,-3 0-4,4-2 3,-4-1-6,3 0 5,1-5 2,0 0-1,2 2 3,-2-6-1,3 1-1,0-3-2,1 2 2,-2-1-4,4-1 6,-4-2-6,4 0 1,0 0 0,0-2-8,1-1-15,-3-3-23,5 6-26,-1-6-29,1 2-43,-5-2-27,9-2-67,-9 2-67,8-3-84,-3 0-80,-2 0-391,2-1-933,-5 4 413</inkml:trace>
  <inkml:trace contextRef="#ctx0" brushRef="#br0" timeOffset="137529.18">5360 8717 14,'0'0'20,"0"0"-1,0 0-2,0 0-2,0 0-1,0 0 0,0 0-1,0 0-4,0 0 3,0 0-1,0 0 2,0 0 0,0 0-3,0 0-7,0 0-3,0 0 7,0 0 0,0 0-1,0 0-4,0 0 1,0 0 0,0 0-7,0 0 7,0 0 1,0 0 2,0 0 2,0 0-5,0 0-4,0 0 1,0 0 3,0 0-5,0 0 4,0 0 0,0 0 2,0 0-1,0 0 3,0 0 3,0 0-2,0 0-1,0 0-4,0 0 7,0 0-1,0 0-5,0 0 0,0 0 0,0 0 0,0 0-1,0 0 1,0 0-3,0 0 3,0 0 0,0 0-3,0 0-2,0 0 4,0 0-2,0 0-5,0 0 4,0 0-15,0 0 13,0 0-11,0 0 10,0 0 1,0 0-4,0 0 3,0 0-2,0 0 0,0 0 6,0 0-5,0 0 0,0 0-1,0 0 7,0 0-5,0 0-4,0 0 0,0 0 2,0 0-5,-9 9-7,9-9 8,0 0-4,0 0 4,0 0-2,0 0-12,0 0-25,0 0 11,0 0 98,3 6-68,-3-6 1,0 0-6,0 0-14,0 0 7</inkml:trace>
  <inkml:trace contextRef="#ctx0" brushRef="#br0" timeOffset="139595.29">3603 9372 9,'0'0'89,"0"0"2,0 0-13,0 0-4,0 0 1,0 0-5,0 0-2,0 0-1,0 0 8,0 0 3,0 0-1,0 0-13,0 0 0,-3-4-8,3 4 7,-6-5-14,6 5-5,0 0 0,0 0-6,-8 0-4,8 0-4,-8 3-4,8-3-1,-7 2-6,7-2 1,-7 1 1,4 0-1,3-1 1,-6 5 4,6-5 0,-6 6 9,3-1-3,0-2-4,2 0 14,-4 1-5,5-4 4,0 9 1,0-9 3,0 6 0,0-6-1,0 9 6,0-5-1,0-4 1,0 6 2,2 0 5,2-3-2,-4-3 0,4 5-1,-4-5 3,4 6-4,-3-5 4,2 3-4,-3-4 1,4 0 1,1 2 0,-5-2 0,7 0 2,-7 0 0,7-5-4,-1 3 3,-3-1-4,2-2-3,2-1 0,0-2 16,0 1-4,1-3-4,1 0-3,-1-2-8,4-5-5,-5-2-5,5 3-1,-3-1-1,0 1 6,0-5 3,-1-1-15,0 4 7,1 0 4,-4-1-5,0 7 4,-2-3 4,-2 0 1,2-1 13,-2 4-13,-1 1 9,-1 0-3,-2 2-2,2 4-11,1-1 2,-3 0-6,-2 5-6,5 1 17,0 0-16,-9 7-4,4-1-4,1 5-1,-3 4-3,2 6-3,1 1 0,-1 9 4,0 3-14,1-1 16,-4 3-9,3-3 1,1 1 0,3-1-5,-4 3 4,2-4-7,1 1 13,-3-6-12,3 6 5,-2 2 2,2-2-15,-2-8 3,0 7 5,0-7 4,-1 6-2,1 4 4,-2-2-1,0-10 9,4-1-18,-4 2 2,1-2-7,1-4 7,-2 3 2,3-6 5,-4-2-5,4-1 0,-1-4 4,2 0-5,-1 1-15,-1-2 19,1-1-7,2-1-3,-3 1 1,0-3 1,4-3-8,-4 3 8,4-3-12,0 0-13,-11-6-5,3 2 5,2-3-9,0 3 2,-2-5 5,-2-2-3,2 4 5,-6-5 4,3 5 3,1-1 5,0-1-2,-2 2-2,1 1 5,0-3-2,-2 4 5,5 0 5,-2 2 5,1-3-10,4 3 3,-1-1-2,-1 3 3,0 0-3,5-3 8,2 4-2,-4-2 2,4 2 0,0 0-1,-3-5-3,3 5 9,0 0-4,0 0 1,18 6 2,-6-4 3,0 1 7,7-3 5,1 1-8,7 0 6,-1-2-3,3 1 3,-1 1 4,3-1-5,-1 4 4,-3-7-7,4 6 11,-1-3-15,-3 0 0,-1 3 2,3 0-18,-8-3-21,-3 0-33,-2-3-37,3 0-44,-2 3-51,-4 0-59,2 0-52,-1 0-210,-4 0-560,-2 0 248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8:41:08.58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0 50 0,'0'0'51'16,"0"0"-9"-16,0 0-5 0,0 0-9 0,0 0-8 16,0 0-5-16,0 0-13 0,0 0-5 0,0 0-6 15,0 0-8-15,0 0-19 0,0 0-39 0,0 0 17 16</inkml:trace>
  <inkml:trace contextRef="#ctx0" brushRef="#br0" timeOffset="1570.4">0 0 24 0,'0'0'37'0,"0"0"9"0,0 0-3 16,0 0 4-16,0 0 7 0,0 0-4 0,0 0 3 15,0 0-2-15,0 0 2 0,0 0-3 0,0 0 0 16,0 0-6-16,0 0 7 0,0 0-8 0,0 0-6 0,0 0 4 16,0 0 4-16,0 0-7 0,0 0 5 0,0 0-1 15,0 0-2-15,0 0 0 0,0 0-2 16,0 0 4-16,0 0 0 0,0 0-10 0,0 0 7 0,0 0-11 15,0 0-2-15,0 0-3 0,0 0 2 0,0 0-8 16,0 0-2-16,0 0-1 0,0 0-2 0,0 0-1 16,0 0 0-16,0 0 7 0,0 0 2 0,0 0 2 15,0 0 2-15,0 0-1 0,0 0 3 0,0 0 4 16,0 0 4-16,0 0-3 0,0 0-1 0,0 0 1 16,0 0 5-16,0 0-7 0,0 0 5 0,0 0-8 15,0 0 3-15,0 0-2 0,0 0-2 0,0 0-4 16,0 0-5-16,0 0 3 0,0 0-1 0,0 0-7 15,0 0 0-15,0 0 0 0,0 0 0 0,0 0 0 16,0 0-4-16,0 0 0 0,0 0 1 0,0 0-2 16,0 0 0-16,0 0-1 0,0 0-1 0,0 0 4 15,0 0 1-15,0 0-1 0,0 0 3 0,0 0 0 16,0 0-2-16,0 0 0 0,0 0 1 0,0 0-1 16,0 0-1-16,0 0 4 0,0 0-2 0,0 0-2 0,0 0 5 15,0 0 5-15,0 0-5 0,0 0 2 16,0 0 2-16,0 0 0 0,0 0 3 0,0 0 1 0,0 0 0 15,0 0 2-15,0 0 3 0,0 0 1 16,0 0 0-16,0 0 3 0,0 0-2 0,0 0-5 0,0 0 1 16,0 0-4-16,0 0-2 0,0 0 1 0,0 0-6 15,0 0 3-15,5-6-4 0,-5 6-1 0,0 0-3 16,3-6 3-16,-3 6-5 0,0 0 2 0,2-7-3 16,-2 7 2-16,0 0-2 0,6-8-2 0,-6 8 2 15,3-5-2-15,-3 5 0 0,4-5 0 0,-4 5 2 16,4-7 1-16,-4 7-4 0,6-5 2 0,-6 5-6 15,5-4 2-15,-5 4 0 0,6-6 0 0,-6 6 0 16,7-4 0-16,-7 4 2 0,6-5-2 0,-6 5 2 16,5-5-2-16,-5 5 0 0,8-5 1 0,-8 5-3 15,0 0 3-15,6-5-3 0,-6 5 3 0,4-5-2 16,-4 5 1-16,7-4 0 0,-7 4 0 0,2-5 1 16,-2 5-2-16,0 0 2 0,8-7-1 0,-8 7 2 15,4-5 2-15,-4 5-3 0,0 0-2 0,5-5 1 16,-5 5-1-16,0 0 3 0,6-5 1 0,-6 5-2 15,4-4 1-15,-4 4-5 0,0 0 4 0,5-6-3 16,-5 6 3-16,0 0-1 0,6-5 2 0,-6 5-3 16,0 0 4-16,4-6-1 0,-4 6 1 0,0 0 0 0,5-6 4 15,-5 6-6-15,0 0-1 0,0 0 3 16,7-2-4-16,-7 2 1 0,0 0 1 0,0 0-1 0,5-5 1 16,-5 5 0-16,0 0-1 0,5-5-1 0,-5 5-1 15,0 0-1-15,0 0 3 0,0 0 1 0,9-2 2 16,-9 2-3-16,0 0 5 0,6-2-3 0,-6 2 0 15,0 0-2-15,0 0 2 0,0 0-1 0,0 0 0 16,0 0-2-16,0 0 1 0,12 4 1 0,-12-4 1 16,0 0-1-16,0 0 0 0,5 3-2 0,-5-3 1 15,0 0 1-15,0 0 2 0,0 0-3 0,5 5 2 16,-5-5 3-16,0 0-1 0,3 4-1 0,-3-4 2 16,0 0 1-16,0 0-2 0,3 6-5 0,-3-6 3 15,0 0-4-15,3 6 5 0,-3-6 1 0,0 0 1 16,3 8 0-16,-3-8 2 0,0 0-1 0,3 7 0 15,-3-7 0-15,0 7 0 0,0-7 1 0,0 0-1 16,0 11-3-16,0-11 3 0,0 0 1 0,1 6-2 16,-1-6 0-16,0 0 1 0,0 12 0 0,0-12 1 15,2 5-3-15,-2-5 1 0,0 0-3 0,0 10 4 16,0-10-2-16,0 0 1 0,-2 9-2 0,2-9 5 16,0 0-8-16,2 10 5 0,-2-10-3 0,0 0 2 15,2 5-1-15,-2-5 4 0,2 7-5 0,-2-7 2 16,0 0-2-16,0 0 3 0,0 0-1 0,2 8 1 0,-2-8-3 15,0 0 1-15,0 0 2 0,0 0 0 0,0 0-4 16,1 6 3-16,-1-6 4 0,0 0-3 0,0 0-4 16,0 0 4-16,4 6 0 0,-4-6 1 15,0 0 0-15,0 0 0 0,0 0-1 0,4 7 0 0,-4-7-1 16,0 0 2-16,5 3-1 0,-5-3 1 0,0 0-3 16,0 0 5-16,5 3-5 0,-5-3 4 0,0 0 1 15,0 0 0-15,0 0 1 0,7 3 2 0,-7-3-2 16,0 0 1-16,5 3 5 0,-5-3-5 0,0 0-2 15,0 0 3-15,0 0-3 0,0 0 3 0,10-2-6 16,-10 2 4-16,0 0-5 0,0 0-1 0,10 0 3 16,-10 0 2-16,0 0-4 0,0 0 2 0,0 0-2 15,11 0-1-15,-11 0 3 0,0 0-2 0,0 0-2 16,7-3 0-16,-7 3-1 0,0 0 2 0,9-1 7 16,-9 1-7-16,5-3-5 0,-5 3 4 0,0 0 1 15,0 0-3-15,8-3 0 0,-8 3 3 0,0 0-1 16,6-5-2-16,-6 5 1 0,0 0 5 0,8-5 6 15,-8 5-2-15,0 0-5 0,4-5 4 0,-4 5 4 16,5-4-4-16,-5 4-2 0,4-5 2 0,-4 5-2 0,4-7-2 16,-4 7 11-16,6-5-15 0,-6 5 7 0,5-7 0 15,-5 7-4-15,4-8 2 0,0 3-4 16,-4 5 2-16,3-5-3 0,-3 5 0 0,4-7 4 16,-4 7-4-16,4-5 3 0,-4 5 3 0,4-9-5 0,-4 9 5 15,2-5 4-15,-2 5 3 0,0 0 6 0,3-7-2 16,-3 7-4-16,0 0 5 0,0 0-1 0,4-5-6 15,-4 5-3-15,0 0 10 0,0 0-4 16,0 0 0-16,2-7 0 0,-2 7-6 0,0 0 0 0,0 0-4 16,0 0 1-16,0 0 4 0,0 0-8 0,0 0 1 15,0 0-2-15,0 0 1 0,0 0 2 16,0 0 2-16,0 0-10 0,0 0-1 0,0 0-2 0,0 0-6 16,0 0-1-16,0 0-10 0,0 0-2 0,0 0-3 15,0 0-7-15,0 0-1 0,0 0-6 0,0 0-1 16,0 0-2-16,0 0 0 0,0 0 2 0,0 0-3 15,0 0-5-15,0 0-6 0,0 0-12 0,0 0-10 16,0 0-13-16,0 0-14 0,6-3-2 0,-6 3-20 16,0 0-21-16,0 0-27 0,0 0-40 0,0 0-125 15,0 0-371-15,1-7 164 0</inkml:trace>
  <inkml:trace contextRef="#ctx0" brushRef="#br0" timeOffset="3616.66">84-255 63 0,'0'0'86'15,"0"0"-5"-15,0 0-7 0,0 0-6 0,0 0-12 16,0 0 4-16,0 0-2 0,0 0-6 0,0 0-4 16,0 0-2-16,0 0 0 0,0 0 4 0,0 0 0 15,0 0 2-15,0 0-1 0,0 0-2 0,0 0 0 16,0 0 3-16,0 0 8 0,0 0-5 0,0 0 1 15,0 0 7-15,0 0-3 0,0 0 1 0,0 0-1 0,0 0-1 16,0 0 0-16,0 0-6 0,0 0-6 16,0 0 4-16,0 0-4 0,0 0-3 0,0 0 1 15,0 0-6-15,0 0-7 0,0 0 2 0,0 0-9 16,0 0 4-16,0 0-5 0,0 0 3 0,0 0-3 16,0 0 1-16,0 0 1 0,0 0 1 0,0 0 3 15,0 0-1-15,0 0 1 0,0 0 1 0,0 0 2 16,0 0-5-16,0 0 3 0,0 0 3 0,0 0 2 0,0 0 2 15,0 0-1-15,0 0-6 0,0 0 2 0,0 0 5 16,0 0-3-16,0 0-3 0,0 0-4 0,9-18 0 16,-9 18-2-16,0 0-6 0,0 0 1 15,9-6 4-15,-9 6-7 0,2-5-5 0,-2 5 4 0,4-5-8 16,-4 5 0-16,0 0 2 0,5-9-2 0,-5 9-2 16,4-5 0-16,-4 5-2 0,5-3 3 0,-5 3 0 15,8-5-6-15,-8 5 2 0,5-5 1 0,-5 5-5 16,8-3 6-16,-8 3-3 0,6-5-1 0,-6 5-2 15,8-4 1-15,-8 4 2 0,5-5 0 0,-5 5 1 16,8-3-3-16,-8 3 3 0,5-4-3 0,-5 4 1 16,8-3 0-16,-8 3-3 0,0 0 4 0,7-4-3 15,-7 4 0-15,5-3 3 0,-5 3-2 0,0 0-3 16,0 0 4-16,0 0-2 0,7-3 4 0,-7 3 2 16,0 0 0-16,0 0-3 0,0 0-2 0,8-2 0 15,-8 2 3-15,0 0-3 0,0 0 2 0,0 0-1 16,8-2 2-16,-8 2-2 0,0 0 3 0,0 0 6 15,0 0-9-15,0 0 10 0,12 4-7 0,-12-4 0 0,0 0 0 16,0 0 2-16,8 1-1 0,-8-1-5 16,0 0 3-16,0 0 3 0,0 0-5 0,0 0 0 0,8 2 2 15,-8-2 1-15,0 0 1 0,0 0-4 16,5 4-2-16,-5-4 4 0,0 0-3 0,0 0 1 0,5 5 2 16,-5-5-4-16,0 0 2 0,0 0 2 15,7 3 0-15,-7-3-3 0,0 0 2 0,5 5 0 16,-5-5 9-16,0 0-9 0,0 0-2 0,4 3-2 0,-4-3 1 15,0 0 2-15,0 0 1 0,5 6-5 0,-5-6 5 16,0 0 0-16,2 6-4 0,-2-6 5 0,4 7-2 16,-4-7 0-16,2 7 0 0,-2-7-3 0,3 6 5 15,-3-6-3-15,0 0-4 0,4 8 6 0,-4-8-4 16,3 6-1-16,-3-6 4 0,0 0 0 0,3 7-2 16,-3-7 2-16,0 0-1 0,2 5 6 0,-2-5-7 15,0 0 4-15,0 0-2 0,4 7-2 0,-4-7 0 16,0 0-1-16,3 5 3 0,-3-5-1 0,0 0 5 15,0 0 1-15,0 0 3 0,4 5 2 0,-4-5 1 16,0 0 1-16,0 0 1 0,8 2-2 0,-8-2 5 16,0 0 1-16,0 0-2 0,0 0 0 0,11-2 1 15,-11 2-2-15,0 0-5 0,0 0 1 0,12-1-3 16,-12 1 1-16,5-4 2 0,-5 4-1 0,0 0 0 16,8-5-7-16,-8 5 5 0,5-4-1 0,-5 4-4 0,9-3-1 15,-9 3 3-15,6-4 3 0,-6 4-6 0,5-5 2 16,-5 5-2-16,0 0-1 0,8-5 4 15,-8 5-3-15,6-4 7 0,-6 4-4 0,5-4 2 16,-5 4-1-16,7-4-2 0,-7 4-1 0,6-6 1 0,-6 6 1 16,7-7-1-16,-7 7 9 0,4-5 0 0,-4 5 0 15,6-5 2-15,-6 5-3 0,3-5-1 16,-3 5 5-16,0 0-1 0,4-7-5 0,-4 7 6 0,0 0-6 16,4-5 1-16,-4 5 4 0,0 0-7 0,0 0 1 15,0 0-2-15,4-7 1 0,-4 7-3 0,0 0 2 16,0 0-4-16,0 0 0 0,0 0 0 0,0 0-1 15,4-5 2-15,-4 5-4 0,0 0 0 0,0 0 3 16,0 0-4-16,0 0-3 0,0 0-1 0,0 0 4 16,0 0 0-16,0 0-12 0,0 0-4 0,0 0-11 15,0 0-10-15,0 0-13 0,0 0-1 0,0 0-16 16,0 0-17-16,0 0-21 0,0 0-27 0,0 0-34 16,0 0-24-16,0 0-28 0,0 0-47 0,-17 15-153 15,17-15-451-15,0 0 200 0</inkml:trace>
  <inkml:trace contextRef="#ctx0" brushRef="#br0" timeOffset="5661.58">778-333 72 0,'0'0'150'0,"0"0"-4"0,0 0-7 0,0 0-8 16,0 0-4-16,0 0-8 0,8-3-4 0,-8 3-8 15,0 0-8-15,0 0-4 0,0 0-1 16,0 0-5-16,0 0 2 0,0 0-9 0,0 0 2 16,0 0-6-16,0 0-4 0,0 0-4 0,0 0-4 0,0 0-1 15,0 0-7-15,0 0-3 0,0 0 4 0,0 0-8 16,0 0-1-16,0 0-5 0,0 0-6 0,0 0 2 16,0 0-6-16,0 0-3 0,-8-11 0 0,8 11-4 15,0 0-5-15,0 0 0 0,0 0-3 0,0 0 0 16,-7-3 0-16,7 3-6 0,0 0-2 0,0 0 1 15,-9-3 0-15,9 3-5 0,-7-2 1 0,7 2 1 16,0 0 0-16,-12 0-1 0,12 0 2 0,0 0-1 16,-13-2 2-16,13 2-3 0,-9-1-1 0,9 1 2 15,0 0 1-15,-10 0-4 0,10 0 0 0,0 0 2 16,-12 1 3-16,12-1 4 0,0 0-4 0,0 0-1 16,-10 0 0-16,10 0-2 0,0 0-1 0,0 0 1 15,0 0 3-15,0 0 3 0,0 0 0 0,-13 0 0 16,13 0 3-16,0 0-3 0,0 0-1 0,0 0 0 15,-10 2-3-15,10-2 2 0,0 0-4 0,-8 5-1 0,8-5-1 16,-5 4 1-16,5-4 4 0,-5 5-2 0,5-5 5 16,-9 5-6-16,9-5-1 0,0 0 0 15,-5 3 2-15,5-3 0 0,0 0-4 0,-7 5 1 16,7-5-3-16,-4 4 0 0,4-4 2 0,0 0 0 0,-6 3-1 16,6-3-1-16,0 0 8 0,-3 6-11 0,3-6 6 15,-7 6-10-15,7-6 5 0,0 0-2 0,0 0 2 16,0 0 1-16,0 0-2 0,-5 6 1 0,5-6 4 15,0 0-5-15,-2 5 3 0,2-5-7 0,0 0 7 16,0 0-3-16,-5 6 2 0,5-6-5 0,0 0 0 16,0 0 3-16,-2 8-1 0,2-8 9 0,-2 8-10 15,2-8 2-15,-3 6-2 0,3-6 1 0,0 0 3 16,-1 7 8-16,1-7-7 0,0 0 4 0,-4 8 0 16,4-8-2-16,-2 8-2 0,2-8 3 0,0 0 4 15,0 0-9-15,-2 9 7 0,2-9-6 0,0 0 6 16,-2 8-1-16,2-8-3 0,0 0-1 0,-2 9 0 15,2-9-3-15,0 0 6 0,-1 7-6 0,1-7 5 16,0 0-3-16,-1 10 0 0,1-10-3 0,-1 7 1 16,1-7 12-16,0 0-12 0,0 0 0 0,0 8-3 15,0-8 2-15,0 0 3 0,0 0-2 0,-2 11-2 16,2-11 5-16,0 0-5 0,0 9 0 0,0-9 4 16,0 0-2-16,-1 9 4 0,1-9-6 0,-1 7 5 15,1-7-4-15,0 0 2 0,-2 7 1 0,2-7-4 16,0 0 0-16,0 12 1 0,0-12-3 0,-1 8 6 15,1-8 1-15,0 0-6 0,1 7 2 0,-1-7 5 16,0 0 7-16,0 10-10 0,0-10-1 0,0 0 1 0,-1 9 2 16,1-9-7-16,0 0 4 0,0 0-4 0,1 8 5 15,-1-8 0-15,0 0-4 0,2 9 2 16,-2-9 2-16,0 0-2 0,1 8 4 0,-1-8 0 16,0 0-4-16,3 9 3 0,-3-9-2 0,2 5 5 0,-2-5-7 15,0 0 5-15,3 5-1 0,-3-5-1 0,0 0-2 16,4 5 9-16,-4-5-6 0,0 0 1 0,2 6 2 15,-2-6 3-15,0 0-6 0,6 8 4 0,-6-8-6 16,0 0 2-16,7 3 5 0,-7-3-2 0,0 0 1 16,5 5-5-16,-5-5 4 0,4 2-2 0,-4-2 3 15,0 0-3-15,6 5 0 0,-6-5 2 0,6 3 1 16,-6-3-1-16,0 0-2 0,7 2 6 0,-7-2-7 16,0 0 3-16,0 0 1 0,12 0-4 0,-12 0 1 15,7 2 5-15,-7-2-3 0,0 0-2 0,9 0 3 16,-9 0-4-16,9 1 0 0,-9-1 2 0,0 0-1 15,14-1 2-15,-14 1-3 0,12-2 1 0,-12 2-1 16,10 0 2-16,-10 0-5 0,0 0 2 0,11 0-2 16,-11 0-2-16,8-2 1 0,-8 2 2 0,11-3 0 15,-11 3-1-15,8-1 2 0,-8 1 3 0,12-2-8 16,-12 2 4-16,10 0 5 0,-10 0-6 0,10-3 0 16,-10 3 0-16,6-1 5 0,-6 1 2 0,9 0 2 15,-9 0 4-15,7-5 0 0,-7 5 5 0,6-2 1 16,-6 2 1-16,5-3 1 0,-5 3 3 0,0 0 2 0,8-5-2 15,-8 5 15-15,0 0-16 0,0 0 20 0,0 0-18 16,0 0 14-16,0 0-20 0,9-2 8 0,-9 2-9 16,0 0 2-16,0 0 0 0,0 0-5 0,0 0-6 15,0 0 2-15,0 0 0 0,0 0 0 0,0 0-5 16,0 0-6-16,0 0-3 0,0 0 5 0,0 0 2 16,0 0 5-16,0 0-10 0,0 0-5 0,0 0-17 15,0 0-4-15,0 0-11 0,0 0-26 0,0 0-11 16,0 0-24-16,0 0-17 0,0 0-28 0,0 0-33 15,0 0-28-15,0 0-35 0,0 0-47 0,-16-10-185 16,16 10-512-16,0 0 227 0</inkml:trace>
  <inkml:trace contextRef="#ctx0" brushRef="#br0" timeOffset="7238.4">984-280 44 0,'0'0'179'0,"0"0"-3"0,0 0-12 16,0 0-3-16,0 0-6 0,0 0-8 0,0 0-5 15,0 0-17-15,0 0 1 0,0 0-8 16,0 0-11-16,0 0-9 0,0 0-5 0,0 0-8 0,0 0-12 16,0 0-8-16,0 0-3 0,0 0-8 0,0 0-9 15,0 0 0-15,0 0-1 0,0 0-4 0,0 0 0 16,0 0 4-16,0 0-4 0,1 20 0 0,-1-20-4 15,3 7 0-15,-3-7-2 0,4 10 4 0,-4-10-1 16,3 9 1-16,-1-4-4 0,-2-5-1 0,2 8-2 16,-2-8-5-16,1 10 4 0,-1-10-3 0,3 9-3 0,-2-2-1 15,-1-7-1-15,2 8 1 0,-2-8-3 16,-3 12 3-16,3-12 1 0,0 8 1 0,0-8-2 16,0 9 0-16,0-9-5 0,-1 7-2 0,1-7 1 0,-2 10-6 15,2-10 3-15,0 8-3 0,0-8 2 16,-2 10-3-16,2-10-2 0,0 7-1 0,0-7 8 15,0 0-9-15,-1 11 0 0,1-11 3 0,0 0-4 0,-2 8 3 16,2-8-2-16,0 0 0 0,0 9-2 0,0-9-2 16,0 0 0-16,2 8 4 0,-2-8-4 0,0 0 1 15,0 0 0-15,0 0 2 0,-2 9 1 16,2-9-2-16,0 0-2 0,0 0-3 0,0 0 2 0,0 0-1 16,0 0 1-16,0 0 1 0,0 0 9 0,0 0-11 15,0 0 1-15,0 0 1 0,0 0 6 0,0 0-8 16,0 0 4-16,0 0-2 0,0 0 7 0,0 0-8 15,0 0 9-15,0 0-7 0,0 0-3 0,0 0 2 16,0 0 9-16,0 0-12 0,0 0 3 0,0 0 2 16,0 0 2-16,0 0 8 0,0 0 1 0,0 0 5 15,0 0 2-15,0 0-2 0,0 0-4 0,0 0 1 16,0 0-5-16,0 0 0 0,0 0 0 0,0 0-4 16,0 0 2-16,0 0 12 0,0 0-17 0,0-29 10 0,0 29-12 15,2-12-3-15,0 7-2 0,1-2 7 16,-2 0-10-16,2-3 10 0,-1 3-10 0,1-2-3 15,1 5-1-15,-2-6 9 0,1 2-7 0,2-2 0 16,-3 4-2-16,2 1 4 0,-1-2-3 0,-3 7 7 0,4-11-5 16,-2 5 1-16,2 1 10 0,-4 5-10 0,5-12 13 15,-3 10-11-15,-2 2 2 0,3-9-3 16,-3 9 2-16,4-8 0 0,-4 8-4 0,5-5 4 0,-5 5 2 16,4-7-6-16,0 4-1 0,-4 3 4 0,0 0 1 15,7-6 1-15,-2 3-3 0,-5 3-1 0,8-5 7 16,-8 5-4-16,7-1 3 0,-7 1-2 0,7-4 2 15,-7 4-3-15,8-2-4 0,-8 2 5 0,0 0 2 16,9-3 0-16,-9 3-1 0,9-2-4 0,-9 2 4 16,0 0 0-16,9-2-1 0,-9 2 0 0,6-1 7 0,-6 1-8 15,0 0-2-15,0 0 3 0,13-2-2 0,-13 2 2 16,0 0-1-16,7 0-4 0,-7 0 14 16,0 0-12-16,0 0 2 0,9 2-5 0,-9-2 6 15,0 0 0-15,0 0-5 0,0 0 4 0,0 0-3 0,0 0-1 16,9 0 4-16,-9 0-4 0,0 0 6 15,0 0-2-15,0 0-1 0,5 7 4 0,-5-7-2 16,0 0-5-16,2 7 6 0,-2-7-3 0,0 0 3 0,0 0-3 16,2 8 3-16,-2-8-2 0,0 0 0 0,0 10-1 15,0-10 8-15,0 7-5 0,0-7 11 16,0 0-14-16,-4 10 8 0,4-10-2 0,-1 5 1 0,1-5 1 16,-1 9-1-16,1-9 1 0,0 0 8 0,-4 11-5 15,2-5 3-15,2-6-8 0,-4 10 5 0,1-5-2 16,2 1 2-16,1-6-4 0,-4 11 3 0,3-6 4 15,-3 2 2-15,4-7 1 0,-3 11-2 0,1-6 2 16,-2 1 0-16,0 0-2 0,4-6-3 0,-2 12 4 16,0-6-2-16,-2-1 1 0,4-5-1 0,-3 10-1 15,3-10 1-15,-4 10 4 0,2-5-5 0,2-5 3 16,-2 9 1-16,2-9-5 0,-4 12 3 0,4-12-6 16,-1 9 6-16,1-9-4 0,-1 11 5 0,1-11-8 15,0 9 7-15,0-9-3 0,0 8-4 0,0-8 15 16,1 9-8-16,-1-9-3 0,1 8-5 0,-1-8 6 15,0 0-4-15,3 9-1 0,-3-9 5 0,1 5 1 16,-1-5-9-16,0 0 15 0,0 0-9 0,1 8 5 0,-1-8-12 16,0 0 2-16,0 0 4 0,0 0-4 0,0 0-5 15,0 0 5-15,0 0-4 0,0 0-13 16,0 0-5-16,0 0-20 0,0 0-29 0,0 0-40 16,8 1-42-16,-8-1-45 0,0 0-50 0,0 0-288 0,10-13-578 15,-6 8 255-15</inkml:trace>
  <inkml:trace contextRef="#ctx0" brushRef="#br0" timeOffset="9638.66">1230-719 96 0,'0'0'104'0,"0"0"-14"0,0 0 2 0,0 0-7 15,0 0 0-15,0 0-12 0,0 0 6 0,0 0 3 16,0 0-13-16,0 0-8 0,0 0 6 0,0 0 3 15,0 0-8-15,-9 3 0 0,9-3 1 0,0 0-4 16,0 0-1-16,0 0 6 0,0 0-3 0,0 0-3 16,0 0 4-16,0 0-3 0,0 0 0 0,0 0 1 15,0 0 2-15,0 0-6 0,0 0 0 0,0 0-1 16,0 0-2-16,0 0-3 0,0 0-3 0,0 0 1 0,0 0-1 16,0 0 0-16,0 0 1 0,0 0-4 0,0 0-6 15,0 0 1-15,0 0-3 0,0 0-3 16,0 0-5-16,0 0-4 0,0 0-1 0,0 0-7 0,0 0 3 15,0 0-2-15,0 0-2 0,0 0-2 0,0 0-1 16,0 0-1-16,27-4-3 0,-27 4-2 16,0 0 2-16,13-2 1 0,-13 2-2 0,9 2 1 0,-9-2 3 15,0 0-3-15,11 1 0 0,-11-1 2 0,7 0-3 16,-7 0 0-16,0 0-2 0,9 0-2 0,-9 0 1 16,0 0-1-16,7 4-1 0,-7-4 1 0,0 0 1 15,0 0-1-15,5 3 0 0,-5-3-4 0,0 0-3 16,0 0 3-16,6 3 1 0,-6-3 1 0,0 0-2 15,0 0 4-15,3 5-3 0,-3-5 2 0,0 0 0 16,4 6-4-16,-4-6 5 0,0 0-1 0,4 8-3 16,-4-8 1-16,0 0-1 0,1 5 1 0,-1-5 0 15,0 0 5-15,3 9-7 0,-3-9 3 0,0 0-2 16,2 8 3-16,-2-8-2 0,0 0-2 0,0 7 1 16,0-7 2-16,0 0 0 0,0 10-5 0,0-10 3 15,0 0 0-15,0 8 0 0,0-8-1 0,0 0 0 16,0 0 4-16,-1 9-1 0,1-9 0 0,0 0 2 15,0 0 0-15,-1 9-3 0,1-9 4 0,0 0-5 16,-3 6 3-16,3-6 1 0,0 0 3 0,-5 7-4 16,5-7 5-16,0 0-2 0,-5 7 5 0,5-7-2 15,-6 3 2-15,6-3-1 0,-5 5-1 0,5-5 3 16,-4 7-1-16,4-7-2 0,-7 4 2 0,7-4-1 0,-6 4-2 16,6-4 3-16,0 0-2 0,-8 2-1 0,8-2 1 15,0 0 0-15,-9 4 0 0,9-4 0 16,0 0-1-16,-7 3-2 0,7-3 2 0,0 0 1 0,-8 4-1 15,8-4-1-15,0 0 1 0,-8 0 0 0,8 0 4 16,0 0 4-16,0 0-10 0,-9 1-1 0,9-1 4 16,0 0 1-16,0 0 4 0,0 0 1 0,-11-1 2 15,11 1 1-15,0 0-2 0,0 0 2 0,0 0 2 16,0 0-2-16,0 0 6 0,0 0-4 0,0 0 2 16,-9-4 0-16,9 4 0 0,0 0-5 0,0 0-2 15,0 0-5-15,0 0 3 0,0 0-3 0,0 0-4 16,0 0 0-16,0 0 0 0,0 0 1 0,0 0 0 15,22-7-4-15,-22 7 2 0,0 0-4 0,11-1 5 16,-11 1-8-16,0 0 4 0,9 0 1 0,-9 0-2 16,0 0 1-16,13 1-2 0,-13-1 10 0,8 2-10 15,-8-2-5-15,7 2 7 0,-7-2-1 0,8 1 0 16,-8-1-2-16,6 4-1 0,-6-4 2 0,0 0 0 16,7 2 2-16,-7-2-4 0,0 0-1 0,7 1 1 0,-7-1 11 15,0 0-14-15,7 5 3 0,-7-5-2 16,0 0 2-16,3 7 2 0,-3-7-1 0,0 0 4 15,4 5-2-15,-4-5 1 0,0 0-3 0,6 7 1 0,-6-7 0 16,3 4-1-16,-3-4 0 0,6 5 1 0,-6-5 1 16,4 5 1-16,-4-5-2 0,4 3 1 0,-4-3 1 15,4 5 1-15,-4-5-5 0,0 0 4 16,4 7-4-16,-4-7 2 0,0 0-5 0,0 0 4 0,5 5-1 16,-5-5 0-16,0 0 2 0,0 0 12 0,0 0-13 15,0 0 2-15,1 5-3 0,-1-5-2 0,0 0 6 16,0 0 1-16,0 0 0 0,3 8-4 0,-3-8 2 15,0 0 1-15,0 0-2 0,0 0 7 0,4 4-10 16,-4-4 5-16,0 0-1 0,0 0-3 0,0 0 2 16,1 9 1-16,-1-9 3 0,0 0-5 0,0 0 2 15,0 0 2-15,0 0-4 0,0 0 1 0,-1 9 1 16,1-9 2-16,0 0-3 0,0 0 6 0,0 0-10 16,0 0 5-16,0 0-2 0,0 0 1 0,-3 10 0 15,3-10-1-15,0 0 3 0,0 0 1 0,0 0-3 16,0 0 3-16,0 0-5 0,-2 6 0 0,2-6 0 0,0 0 3 15,0 0 0-15,0 0 3 0,0 0-2 16,0 0 9-16,-3 6-13 0,3-6 4 0,0 0 4 0,0 0-5 16,0 0 0-16,0 0 3 0,0 0 0 0,0 0-3 15,-9 1 0-15,9-1 9 0,0 0-7 0,-9 2 0 16,9-2-1-16,0 0 4 0,-11 0-4 16,11 0 1-16,-9 0 0 0,9 0-2 0,-10 0 4 0,10 0-7 15,-9 2 5-15,9-2 0 0,-12 1 5 0,12-1-4 16,-10 3-3-16,10-3 1 0,-10 2 1 0,10-2-1 15,-8 0-1-15,8 0-3 0,0 0 0 0,-11 1 2 16,11-1-1-16,0 0 1 0,0 0 1 0,0 0 0 16,-8 2 4-16,8-2-1 0,0 0-4 0,0 0 3 15,0 0-3-15,0 0 4 0,0 0-3 0,0 0 10 16,0 0-14-16,0 0-11 0,0 0-17 0,0 0-26 16,0 0-16-16,0 0-17 0,-9-8-16 0,9 8-17 15,-5-5-15-15,5 5-19 0,-6-5-5 0,6 5-18 16,-6-4-15-16,6 4-163 0,-10-6-388 0,10 6 172 15</inkml:trace>
  <inkml:trace contextRef="#ctx0" brushRef="#br0" timeOffset="14465.89">408 1221 45 0,'0'0'97'0,"0"0"-6"0,0 0 4 0,0 0 1 0,0 0-11 15,0 0-1-15,0 0 6 0,0 0-8 0,0 0-3 16,0 0-6-16,0 0 9 0,0 0-10 0,0 0-5 15,0 0-6-15,0 0 1 0,0 0 0 0,0 0 8 16,0 0-8-16,0 0-3 0,0 0 3 0,0 0-2 16,0 0-1-16,0 0-2 0,0 0-5 0,0 0-7 15,0 0 3-15,0 0-8 0,0 0 4 0,0 0-3 16,0 0 0-16,0 0-1 0,28-1-6 0,-28 1-1 16,0 0-4-16,0 0-3 0,9 0-2 0,-9 0-2 15,0 0-6-15,12 0 2 0,-12 0-1 0,7 1-4 16,-7-1 1-16,0 0-3 0,14 0-2 0,-7 0 3 15,-7 0-3-15,9 2 0 0,-9-2-4 0,15 0 3 16,-15 0-4-16,12 0 4 0,-5 0-3 0,1 1-1 16,-8-1 1-16,13-1 1 0,-6 1-6 0,-7 0 6 15,17-2-6-15,-9 4 7 0,3-4 4 0,-1 1 4 16,2 1-2-16,-12 0 2 0,14-3-2 0,-4 3-1 16,0 0 2-16,-10 0-1 0,14 0-3 0,-6 0 2 15,-8 0 0-15,11-3-2 0,-4 3-2 0,-7 0 2 16,12-1-1-16,-12 1 0 0,7-4-1 0,-7 4 4 0,12 0 0 15,-12 0-5-15,0 0 1 0,10-2 0 0,-10 2 0 16,0 0-1-16,11 0-3 0,-11 0-1 0,0 0 2 16,11 0-2-16,-11 0 1 0,7-1-2 0,-7 1-2 15,0 0 6-15,14 1-4 0,-14-1-5 0,9-1 4 16,-9 1 3-16,9-2-3 0,-9 2 4 0,9 2-2 16,-9-2-2-16,11-2-2 0,-11 2 5 0,9-2-3 15,-9 2 5-15,14 0-7 0,-14 0 2 0,10 0 0 16,-10 0 0-16,13 0-1 0,-5 0 1 0,-8 0 1 15,11 0 4-15,-4-2 1 0,-7 2 1 0,15 0-2 16,-15 0-1-16,10-1 4 0,-10 1 1 0,12 0-1 16,-12 0 0-16,7 0 1 0,-7 0 5 0,8-3-4 15,-8 3 4-15,0 0-9 0,10 0 5 0,-10 0-3 16,0 0 2-16,12-1-3 0,-12 1 2 0,0 0-1 16,9 0 4-16,-9 0-5 0,0 0 5 0,11 0-4 15,-11 0 5-15,0 0 1 0,8 0-2 0,-8 0 0 16,0 0 3-16,0 0-2 0,9-3-2 0,-9 3-2 15,0 0 2-15,0 0-6 0,0 0 3 0,9-4-3 0,-9 4 2 16,0 0 0-16,0 0 0 0,0 0-1 16,7 0-3-16,-7 0 2 0,0 0-1 0,0 0-4 15,0 0 4-15,0 0 5 0,0 0-6 0,8 4-1 16,-8-4 3-16,0 0-3 0,0 0 0 0,0 0-1 0,0 0 2 16,0 0-1-16,0 0 4 0,0 0 1 15,0 0 3-15,0 0-2 0,9 1 4 0,-9-1 1 16,0 0 3-16,0 0 2 0,0 0 4 0,0 0-2 0,0 0 0 15,0 0 2-15,0 0-4 0,0 0-1 0,0 0 2 16,0 0-2-16,0 0-1 0,0 0-1 0,0 0 5 16,0 0 0-16,0 0-2 0,0 0 1 0,0 0 9 15,0 0-14-15,0 0 8 0,0 0-11 0,0 0-5 16,0 0 0-16,0 0 7 0,0 0-5 0,0 0 1 16,0 0-4-16,-14-16 13 0,14 16-10 0,0 0 1 15,0 0-1-15,-3-8 9 0,3 8-12 0,0 0 0 16,-3-5 2-16,3 5-1 0,0 0-2 0,-3-9 3 15,3 9-1-15,-3-5-4 0,3 5 4 0,-3-8-6 16,3 8 5-16,-5-6-5 0,5 6 2 0,-3-11 7 16,3 11-1-16,-2-6-1 0,2 6 9 0,-6-8-2 15,6 8 2-15,-2-6 5 0,2 6-3 0,0 0-2 16,-3-10 3-16,3 10-4 0,0 0-8 0,-2-7 3 16,2 7 0-16,0 0-2 0,0 0 3 0,0 0-2 15,3-10-1-15,-3 10-6 0,0 0 0 0,0 0-2 16,2-7 3-16,-2 7 1 0,0 0-2 0,0 0 5 15,2-7-6-15,-2 7-1 0,0 0 3 0,3-5 0 0,-3 5 1 16,0 0-7-16,0 0 7 0,3-11-3 0,-3 11-5 16,0 0 5-16,3-6 4 0,-3 6-3 0,0 0 2 15,2-7-10-15,-2 7 9 0,0 0-8 16,0 0 4-16,1-10 4 0,-1 10-1 0,0 0-4 0,4-6 3 16,-4 6 1-16,0 0 4 0,1-8-5 0,-1 8-4 15,2-6 8-15,-2 6-6 0,0 0 0 0,3-8-1 16,-3 8 12-16,0 0-12 0,5-9 4 0,-5 9-3 15,0 0-7-15,3-8 8 0,-3 8-6 0,0 0 5 16,1-6-2-16,-1 6 2 0,0 0 1 0,3-7 4 16,-3 7-6-16,0 0 0 0,2-7-1 0,-2 7 1 15,0 0 2-15,3-9 5 0,-3 9-3 0,0 0-1 16,5-7 0-16,-5 7 0 0,4-5-2 0,-4 5 2 16,0 0-6-16,2-9 7 0,-2 9-6 0,1-8 10 15,-1 8-8-15,0 0 5 0,3-8-1 0,-3 8-1 16,0 0-1-16,1-8 3 0,-1 8-6 0,2-7 0 15,-2 7-1-15,1-8 0 0,-1 8 4 0,0 0-1 16,1-10 1-16,-1 10 1 0,0 0-4 0,1-7 2 16,-1 7-3-16,0 0 6 0,2-10-2 0,-2 10 1 0,0 0-2 15,1-7 4-15,-1 7-5 0,0 0 10 16,1-9-7-16,-1 9-2 0,0 0 4 0,0 0-8 16,2-12 7-16,-2 12-4 0,0-7 0 0,0 7 2 0,0 0-2 15,2-10-1-15,-2 10-2 0,2-10 4 0,-2 10 0 16,2-6-4-16,-2 6 4 0,0 0 3 0,1-11-1 15,-1 11-2-15,3-10 1 0,-3 10 0 0,1-6 0 16,-1 6 1-16,0-9-5 0,0 9 7 0,2-10-9 16,-2 10 7-16,2-8-2 0,-2 8 0 0,1-10 2 15,-1 10-4-15,1-8 3 0,-1 8-5 0,2-10 2 16,-1 3 1-16,-1 7 2 0,1-9 3 0,-1 9-3 16,2-10-1-16,-2 10 1 0,1-8 1 0,-1 8-4 15,1-7 4-15,-1 7-1 0,0 0-3 0,0-11 3 16,0 11 3-16,0-8 9 0,0 8-12 0,0 0 2 15,0-8 1-15,0 8 6 0,3-9-13 0,-3 9-6 16,2-7 10-16,-2 7-1 0,1-7-1 0,-1 7-2 16,2-8 3-16,-2 8 0 0,2-7 11 0,-2 7-12 15,0 0 3-15,3-8 1 0,-3 8-3 0,4-4-3 16,-4 4 3-16,0 0-1 0,0 0 0 0,2-8 5 16,-2 8-6-16,0 0-3 0,0-9 9 0,0 9-2 15,0 0 9-15,0 0-9 0,0 0-4 0,3-11 3 0,-3 11-3 16,1-7 5-16,-1 7-5 0,1-7 9 0,-1 7-8 15,2-8 10-15,-2 8-12 0,0 0-1 16,1-9 3-16,-1 9 2 0,0 0-2 0,1-10 4 16,-1 10-8-16,1-7 7 0,-1 7-3 0,4-7 2 0,-4 7-1 15,0 0 0-15,1-10 3 0,-1 10-2 0,3-8 11 16,-3 8-15-16,0 0 0 0,1-8 2 0,-1 8 3 16,0 0-5-16,0-9 1 0,0 9 6 0,0 0-6 15,1-9 6-15,-1 9-11 0,0 0 8 0,3-8-3 16,-3 8 4-16,0 0-2 0,0-7-2 0,0 7 3 15,0 0 4-15,4-11 0 0,-4 11-9 0,1-5 4 16,-1 5 2-16,0 0 1 0,3-9-3 0,-3 9 6 16,0 0-5-16,0-8-1 0,0 8 2 0,0 0 5 15,0 0-6-15,2-10-3 0,-2 10 1 0,0 0 3 16,0-7-6-16,0 7 5 0,0 0 3 0,0 0-2 16,0 0 1-16,2-11-4 0,-2 11 2 0,0 0 2 15,0 0-8-15,2-6 12 0,-2 6-8 0,0 0-1 16,0 0 3-16,5-5-2 0,-5 5 4 0,0 0-2 0,0 0 1 15,0 0-1-15,0 0 3 0,0 0-4 16,0 0-1-16,0 0 1 0,0 0 1 0,0 0-6 0,0 0 7 16,0-10 0-16,0 10-1 0,0 0 6 15,0 0-4-15,0 0-2 0,-1-9-3 0,1 9 2 0,0 0 5 16,0 0-4-16,0 0-1 0,0-10-2 0,0 10-1 16,0 0 6-16,0 0-10 0,0 0 6 15,0-8 8-15,0 8-4 0,0 0 0 0,0 0 0 0,0 0-2 16,0 0-1-16,1-8 2 0,-1 8-2 0,0 0-3 15,0 0 2-15,0 0 5 0,0 0-3 0,0 0 2 16,0 0 0-16,-5-9-6 0,5 9 5 0,0 0 1 16,0 0 0-16,0 0-2 0,0 0 8 0,0 0-8 15,0 0 8-15,0 0-14 0,0 0 0 0,0 0 3 16,0 0-2-16,0 0 1 0,0 0-1 0,0 0 2 16,0 0 0-16,0 0 3 0,0 0-6 0,0 0-2 15,0 0-1-15,0 0 7 0,0 0 0 0,0 0-4 16,0 0 1-16,0 0-2 0,0 0 5 0,0 0 2 15,0 0-5-15,-18 9 4 0,18-9 2 0,-9 4-3 16,9-4 2-16,-7 4 0 0,3-1-1 0,4-3 4 16,-9 7-2-16,1-4-4 0,8-3 1 0,-7 7 5 15,1-5 12-15,6-2-18 0,-10 4-1 0,4-1 6 16,0 0-7-16,6-3 4 0,-9 5 6 0,5-2-5 0,4-3 4 16,-9 6-1-16,2-3 1 0,4 1-3 15,3-4 12-15,-8 3-8 0,8-3-2 0,-6 6-1 16,6-6 1-16,-5 4 3 0,5-4-6 0,-6 4 7 15,6-4-11-15,0 0 4 0,-6 5 2 0,6-5 4 0,0 0-5 16,-5 5-5-16,5-5 6 0,-5 4 2 0,5-4-4 16,0 0-3-16,0 0 18 0,-4 8-16 0,4-8-3 15,0 0 3-15,0 0 1 0,0 0 0 0,0 0 4 16,0 0 3-16,0 0 4 0,0 0-2 0,0 0 5 16,0 0 2-16,0 0 4 0,0 0 7 0,0 0 3 15,0 0-6-15,0 0 9 0,0 0-2 0,0 0 2 16,0 0 2-16,0 0-2 0,0 0 4 0,0 0-18 15,0 0 3-15,0 0-2 0,0 0-2 0,0 0-2 16,0 0-2-16,0 0 3 0,18-17-6 0,-18 17 3 16,9-5 0-16,-5 1-4 0,2 1-10 0,-1-2 9 15,1 2-1-15,-6 3-4 0,11-7 1 0,-4 3 1 16,2 0 0-16,-1-2-11 0,1 1 7 0,0 0 4 16,-4 1-1-16,3 2 1 0,-1-1-4 0,0-2-1 0,-1 0 4 15,0 3-2-15,2-1 1 0,-8 3-1 16,9-2 2-16,-3-1-5 0,-6 3-1 0,8-7-3 15,-8 7 3-15,6-5 5 0,-6 5-8 0,7-3 2 16,-7 3 4-16,4-3-1 0,-4 3 3 0,0 0 1 16,3-6 1-16,-3 6-2 0,0 0-5 0,0 0 4 15,0 0 1-15,0 0-3 0,0 0 1 0,3-5 4 16,-3 5-9-16,0 0 0 0,0 0 5 0,0 0 1 0,0 0-6 16,0 0 7-16,0 0-8 0,0 0 4 0,0 0 11 15,0 0-11-15,9-5-4 0,-9 5 5 0,0 0 2 16,0 0-6-16,0 0 6 0,0 0 0 0,0 0-9 15,0 0 5-15,0 0 4 0,0 0-5 0,0 0 13 16,0 0-6-16,2-6-9 0,-2 6 6 0,0 0 3 16,0 0-10-16,0 0-3 0,0 0-1 0,0 0 4 15,0 0-3-15,0 0-1 0,0 0 3 0,0 0 4 16,0 0 7-16,7 13-11 0,-2-10 6 0,-5-3 2 16,6 6-1-16,-1 0 2 0,-2-1 3 0,1 3-5 15,0-5 3-15,0 2 3 0,2 4 13 0,-1-4-14 16,-1 1-3-16,1-1 3 0,-1 3 3 0,0-4-3 15,-1 1 8-15,2 0-13 0,-1-1 3 0,0 0 2 16,-4-4 4-16,7 7 5 0,-7-7-8 0,3 6-4 16,-3-6-15-16,4 6-15 0,-4-6-28 0,5 5-34 0,-5-5-33 15,0 0-32-15,4 5-39 0,-4-5-53 16,0 0-76-16,0 0-264 0,0 0-634 0,0 0 280 16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8:41:31.86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98 0 42 0,'0'0'99'0,"0"0"-3"0,0 0-7 16,0 0-10-16,0 0-2 0,0 0 1 0,0 0-5 15,0 0-1-15,0 0 0 0,0 0 2 0,0 0-5 16,0 0 2-16,0 0-6 0,0 0-1 0,0 0-4 16,0 0 1-16,0 0-2 0,0 0 1 0,0 0-7 15,0 0 2-15,0 0-3 0,0 0-2 0,0 0-3 16,0 0 2-16,0 0-8 0,0 0-3 0,0 0-6 16,0 0-1-16,0 0-4 0,0 0 5 0,0 0-3 15,0 0-5-15,0 0-4 0,0 0 1 0,0 0 3 0,0 0-5 16,0 0-2-16,0 0 0 0,0 0-5 15,0 0 0-15,0 0-5 0,0 0 6 0,0 0-3 16,0 0 4-16,0 0-2 0,0 0-1 0,0 0-1 16,0 0 1-16,0 0 0 0,0 0-1 0,0 0-1 0,0 0-2 15,0 0 5-15,0 0-9 0,0 0 7 16,0 0 5-16,0 0-4 0,0 0 3 0,0 0-3 0,0 0-2 16,0 0-1-16,0 0 1 0,0 0 2 0,0 0 1 15,0 0-2-15,0 0 1 0,0 0 2 0,0 0 3 16,0 0-5-16,0 0-2 0,-4 24 2 0,4-24 0 15,0 0-2-15,0 0 4 0,0 0-2 0,-1 10-4 16,1-10 4-16,-3 7 0 0,3-7 0 0,0 0-2 0,-2 7 2 16,2-7-6-16,-4 7 4 0,4-7-3 15,0 0 2-15,-3 8-1 0,3-8-2 0,-1 9 0 16,1-9 3-16,0 0-4 0,-2 10 0 0,2-10 1 0,0 7 0 16,0-7 0-16,0 0-5 0,-3 10 5 0,3-10-1 15,-1 9-2-15,1-9 2 0,-1 8 0 16,1-8 2-16,0 0 3 0,0 10 2 0,0-10-2 0,0 0-1 15,-2 7-5-15,2-7 2 0,0 0 1 0,0 0 0 16,-1 10 0-16,1-10 5 0,1 7-6 16,-1-7 3-16,0 0-6 0,0 0 2 0,-2 10-1 0,2-10 0 15,0 0 3-15,-2 9-4 0,2-9 2 0,-1 8-1 16,1-8-4-16,0 0 5 0,-1 8-1 0,1-8-2 16,0 0 3-16,-1 9 1 0,1-9-3 0,0 0-4 15,0 0 5-15,0 10-2 0,0-10-2 0,0 0-1 16,0 0 4-16,0 8-2 0,0-8 2 0,0 0-3 15,-2 11 2-15,2-11 0 0,0 0 0 0,2 6 0 0,-2-6 0 16,1 8-3-16,-1-8 3 0,0 0 3 0,0 8-4 16,0-8 3-16,1 7-1 0,-1-7 1 0,0 0-1 15,1 10 0-15,-1-10-3 0,0 0 3 0,2 7-2 16,-2-7 0-16,2 6-3 0,-2-6 2 0,0 0 1 16,0 0 2-16,0 8 0 0,0-8-2 0,0 0-1 15,0 0 2-15,2 8 0 0,-2-8-2 16,0 0 4-16,0 0-3 0,-2 11-3 0,2-11 4 0,0 0-1 15,2 8-1-15,-2-8 1 0,0 0 0 0,-2 8 2 16,2-8 0-16,0 0-1 0,2 10-1 0,-2-10-3 16,0 0 3-16,0 7 0 0,0-7-2 0,0 0 2 15,0 0 0-15,-2 10-2 0,2-10 2 0,0 0 2 16,0 9 2-16,0-9-5 0,0 0 1 0,0 9 0 16,0-9 0-16,0 0 2 0,-1 7 1 0,1-7-2 15,0 0-2-15,0 0 3 0,0 11 0 0,0-11-1 16,0 0 3-16,-1 7 7 0,1-7-4 0,0 0-2 15,0 10 2-15,0-10-3 0,0 0 2 0,-2 9-1 16,2-9-1-16,0 0-2 0,3 8 1 0,-3-8-2 0,0 0 3 16,0 7 2-16,0-7-2 0,0 0 0 0,0 0-1 15,0 10 6-15,0-10-7 0,0 0 3 16,0 8 2-16,0-8 0 0,0 0 0 0,-1 9-1 0,1-9 4 16,0 0-6-16,1 10 2 0,-1-10-1 15,0 0 3-15,-1 11-2 0,1-11-2 0,-2 6 0 16,2-6 6-16,0 0-6 0,0 10-1 0,0-10 0 0,-1 6 1 15,1-6-2-15,0 0 1 0,0 0 0 0,0 12-2 16,0-12 2-16,0 0 0 0,-1 8-3 0,1-8 3 16,0 0-1-16,0 9-1 0,0-9 4 0,0 0-2 15,-1 8 1-15,1-8 4 0,0 0 3 0,1 10-5 16,-1-10 0-16,0 0-1 0,-1 8 1 0,1-8 1 16,0 0-3-16,0 0 2 0,0 11-3 0,0-11 3 15,0 0 0-15,0 7 0 0,0-7-1 0,0 0 2 16,0 9-5-16,0-9 11 0,0 0-8 0,0 0 3 15,0 11-4-15,0-11 0 0,0 0 3 0,1 8-3 16,-1-8 2-16,0 0 5 0,1 7-8 0,-1-7 0 0,0 0 0 16,1 7 7-16,-1-7-8 0,0 0 5 0,0 0 0 15,0 9-7-15,0-9 3 0,0 0 0 16,2 8 2-16,-2-8-2 0,0 0-2 0,1 8 4 16,-1-8-3-16,0 0-1 0,1 9 3 0,-1-9-2 0,0 0-3 15,0 0 0-15,3 9 2 0,-3-9 1 16,0 0-1-16,1 5 5 0,-1-5-4 0,0 0-1 15,0 9 1-15,0-9 3 0,0 0-3 0,0 0 0 0,3 8 3 16,-3-8-5-16,0 0 3 0,0 0 1 0,0 0-1 16,1 10 2-16,-1-10-3 0,2 7 1 0,-2-7-2 15,0 0 3-15,0 0-3 0,0 8 0 0,0-8 0 16,0 0 0-16,2 7-2 0,-2-7 2 0,0 0 1 16,0 0 1-16,0 0 1 0,-2 10 0 0,2-10-2 15,0 0-1-15,3 7-1 0,-3-7 3 0,0 0-3 16,1 7 0-16,-1-7 0 0,0 0 0 0,2 8 0 15,-2-8 2-15,0 0-1 0,0 9 4 0,0-9-4 16,0 0 2-16,1 8-1 0,-1-8-1 0,0 0 2 16,0 12 1-16,0-12-6 0,0 0 4 0,1 7-2 0,-1-7 2 15,0 0 2-15,0 8-1 0,0-8-1 16,0 0-1-16,0 8 5 0,0-8-5 0,0 0-1 16,1 9-1-16,-1-9 1 0,3 7 0 0,-3-7 0 0,0 0 0 15,0 0 3-15,0 0-3 0,-1 9 2 16,1-9 1-16,0 0-2 0,0 8 4 0,0-8-4 15,0 0 5-15,0 0-2 0,1 7 4 0,-1-7 1 0,0 0 1 16,0 0-2-16,1 7 2 0,-1-7 1 0,0 0-2 16,0 0 2-16,-1 12 0 0,1-12-3 0,0 0 1 15,3 6-2-15,-3-6 0 0,0 0-2 16,0 9-1-16,0-9-1 0,0 0 3 0,0 0 1 0,0 8-4 16,0-8-2-16,0 0 2 0,0 9 4 0,0-9-2 15,0 0-4-15,-2 12 5 0,2-12 0 16,0 0 2-16,-2 7 2 0,2-7 0 0,0 0-5 0,0 8 1 15,0-8-2-15,0 0 0 0,-2 7 2 0,2-7 0 16,0 0-1-16,0 12 0 0,0-12-1 0,0 0 4 16,0 0-3-16,0 8-4 0,0-8 2 0,0 0 2 15,-2 9-4-15,2-9 2 0,0 0-1 0,-1 7-3 16,1-7 4-16,0 0 1 0,0 10 1 0,0-10-4 16,0 0 4-16,-2 8-2 0,2-8-2 0,0 0-2 15,0 0 2-15,-1 10 2 0,1-10-2 0,0 0-2 16,-1 10 0-16,1-10 0 0,0 0 0 0,0 10 2 15,0-10-3-15,0 0 4 0,-2 7-3 0,2-7 0 16,0 0 4-16,-2 9-3 0,2-9-1 0,0 0 1 0,-1 8-1 16,1-8 2-16,0 0-1 0,-3 8 1 0,3-8 1 15,0 0-3-15,-1 8 5 0,1-8 2 16,0 0-3-16,0 0 1 0,-1 6-4 0,1-6 1 0,0 0 2 16,-2 8 0-16,2-8 2 0,0 0 1 0,0 0-3 15,2 10-3-15,-2-10 4 0,0 0 0 0,0 0 2 16,-2 10-3-16,2-10 1 0,0 0 0 0,-1 9 3 15,1-9-5-15,0 0 1 0,0 8-1 0,0-8-1 16,0 0-1-16,-1 7 2 0,1-7 1 0,0 0 0 16,0 0-2-16,0 0 1 0,1 10 0 0,-1-10-2 15,0 0 2-15,0 0-3 0,0 9 0 0,0-9-1 16,0 0 4-16,0 0 6 0,0 9-7 0,0-9 1 16,0 0 1-16,-3 8-2 0,3-8-1 0,0 0 2 15,0 0-4-15,-1 10 4 0,1-10-3 0,0 0 2 0,0 0-2 16,0 9 0-16,0-9 2 0,0 0 0 15,0 0 2-15,0 10 1 0,0-10 3 0,0 0-7 16,0 0 0-16,-1 7 0 0,1-7-1 0,0 0-1 0,0 10 3 16,0-10 0-16,0 0 1 0,0 8-1 15,0-8-1-15,0 0-10 0,1 7 2 0,-1-7 2 16,1 8 0-16,-1-8 7 0,0 0 0 0,2 9 11 16,-2-9-12-16,0 0 3 0,0 0 3 0,0 8 0 0,0-8-4 15,0 0 1-15,0 0-1 0,2 6 1 0,-2-6 3 16,0 0-3-16,0 0-1 0,0 0 2 0,0 8 1 15,0-8 12-15,0 0-14 0,0 0 2 0,0 0-1 16,0 0 4-16,0 0-11 0,0 0 0 0,0 0 5 16,0 10-4-16,0-10 5 0,0 0 1 0,0 0-1 15,0 0 2-15,0 0-8 0,0 7 5 0,0-7 6 16,0 0-4-16,0 0-5 0,0 0-1 0,0 0 1 16,0 10 2-16,0-10-1 0,0 0 0 0,0 0-2 15,0 0 4-15,0 0-2 0,0 7 1 0,0-7-2 16,0 0 1-16,0 0 2 0,0 0-1 0,3 9-1 15,-3-9 3-15,0 0-2 0,0 0 1 0,0 0-2 16,0 8 2-16,0-8 2 0,0 0-4 0,0 0 4 16,0 0-5-16,0 0 3 0,0 8-1 0,0-8 2 0,0 0 5 15,0 0 3-15,0 0-1 0,0 0-4 16,0 0 3-16,0 0 11 0,-1 9-12 0,1-9 5 16,0 0 8-16,0 0-15 0,0 0 8 0,1 11-15 15,-1-11 7-15,0 0-3 0,0 6 3 0,0-6-4 0,0 0 4 16,0 0 11-16,-1 10-17 0,1-10 16 0,0 0-15 15,0 0-4-15,0 8 5 0,0-8-1 0,0 0 4 16,0 0-2-16,-2 9-5 0,2-9 5 0,0 0 2 16,0 0-7-16,0 0 3 0,0 9-2 0,0-9 4 15,0 0 4-15,-1 5-7 0,1-5 0 0,0 0 4 16,0 0-9-16,0 0 5 0,0 0-9 0,0 0 10 16,-1 12 1-16,1-12 5 0,0 0-11 0,0 0 10 15,-4 5-2-15,4-5 3 0,0 0-2 0,0 0 1 16,0 0-1-16,0 0 11 0,-1 10-5 0,1-10 4 15,0 0-2-15,0 0-5 0,0 0-4 0,-3 10 3 16,3-10-1-16,0 0 1 0,-1 5-3 0,1-5 5 16,0 0-9-16,0 0 8 0,-2 9-4 0,2-9 3 15,0 0 0-15,0 0-2 0,-2 7 1 0,2-7-2 16,0 0-1-16,0 0 1 0,-3 8 0 0,3-8 1 0,0 0-4 16,0 0-7-16,0 0 9 0,0 9 3 15,0-9-6-15,0 0 3 0,0 0-4 0,-2 5 8 16,2-5-10-16,0 0 12 0,0 0-3 0,-4 8-5 0,4-8 8 15,0 0 6-15,0 0-18 0,0 0 0 0,-1 8 2 16,1-8 2-16,0 0 1 0,0 0-4 16,0 0 7-16,-3 7 0 0,3-7-7 0,0 0 0 0,0 0 4 15,0 0 3-15,-4 9-6 0,4-9 8 0,0 0-8 16,0 0 11-16,-1 5 1 0,1-5-10 0,0 0 10 16,0 0 4-16,0 0-1 0,0 0 5 0,0 0-5 15,0 0 4-15,-4 8-3 0,4-8 3 0,0 0-1 16,0 0-4-16,0 0 1 0,-1 7-4 0,1-7 0 15,0 0 5-15,0 0-2 0,0 0 5 0,0 0-4 16,0 0 0-16,0 0 3 0,0 0-6 0,-5 5 2 16,5-5-1-16,0 0-3 0,0 0 1 0,0 0-1 15,0 0 1-15,0 0-2 0,0 0 0 0,0 0-5 16,0 0 10-16,0 0-11 0,0 0 5 0,0 0-4 0,0 0-3 16,0 0 10-16,0 0-12 0,0 0-7 15,0 0-16-15,0 0-19 0,0 0-23 0,0 0-27 16,0 0-31-16,-9 1-36 0,9-1-41 0,0 0-53 15,0 0-47-15,-15-6-279 0,11 2-627 0,4 4 278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12:56.799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353 84 103 0,'-4'-5'117'0,"4"5"-3"16,-3-8-12-16,3 8 2 0,-2-6-5 0,2 6-2 16,-5-10-20-16,5 10-6 0,-5-6 5 0,5 6 3 0,-9-8-9 15,9 8-8-15,-6-7 0 0,0 5-5 0,0-3-4 16,6 5 3-16,-11-5-11 0,5 1-5 0,-1 2-1 16,7 2-2-16,-18-5-1 0,11 2-5 0,-3 1-2 15,2 0 1-15,-1 1 3 0,9 1-1 0,-16-2 1 16,7 1-2-16,9 1-1 0,-16 0-2 0,16 0 3 15,-13-1-5-15,5 2-4 0,2 2-2 16,-1-1 4-16,7-2-7 0,-12 5 1 0,6-2-2 0,-3 4 3 16,3-2-11-16,-4 3 12 0,2 0 2 0,3 1-7 15,-3 0-1-15,2 3 3 0,-3 0-5 0,1 3-1 16,1-5 6-16,2 0-5 0,-4 9-1 0,2-2 4 16,0 0-2-16,3 1 4 0,-2-2 2 0,3-1-2 15,-1 2-2-15,-1 0 4 0,0 0-3 0,3-3-2 16,0 1-2-16,0 2 0 0,0 0-1 0,4-5 2 15,0 4 1-15,0-4 4 0,0 2-2 0,3 2 6 16,0-6-6-16,-1 2 1 0,1 0 4 0,3 2-2 16,-1-5 1-16,7 3-2 0,-3-4 1 0,3 2 1 15,0-2-5-15,-1-3-2 0,3 2 2 0,1-1-1 16,-1-3-2-16,-2-1 2 0,0-1-1 0,4 2-2 0,-1-1-2 16,-2-1 1-16,-2-2-4 0,5-1-3 0,-3 2 3 15,-5-1 0-15,3-1-4 0,1 0 4 0,-5 1-4 16,1 1-4-16,-2-3 2 0,0 2 0 15,-8 1-6-15,10-3 2 0,-10 3 0 0,11-1-2 0,-11 1 0 16,9-1 0-16,-9 1-3 0,0 0-1 16,10 1 3-16,-10-1 1 0,8 2-1 0,-8-2 0 15,9 3 6-15,-9-3-2 0,7 5-2 0,-2-2 2 16,-5-3 2-16,8 4 2 0,-3-2-4 0,-1 2 0 0,-4-4 1 16,14 5 3-16,-7-2 1 0,-3 0 0 0,2-1-1 15,-6-2 0-15,13 4-2 0,-7-3 4 0,-6-1-3 16,14 2 2-16,-14-2 2 0,15 0 0 0,-8 0 0 15,-7 0-4-15,18-2 4 0,-9 0-1 0,0 1-3 16,2-2 4-16,-6-1-1 0,4 2-1 0,-2-1 0 16,-1-1 1-16,-1 0 0 0,3 0 2 0,-4-1-1 15,-4 5-3-15,6-9 0 0,-4 5-1 0,-2 4-7 16,2-13 6-16,-2 13-1 0,-4-10-2 0,0 0-1 16,-2 5 3-16,-2-1-2 0,-1 0 2 0,0 1-1 15,0 0 2-15,-2 0-4 0,-1 0 3 0,3 0-1 16,-1 3 2-16,0-3-2 0,1 4 0 0,0-2 0 15,-2-1-2-15,2 3-6 0,-2 1 7 0,3-3-4 16,8 3-17-16,-15 3-5 0,5-3-10 0,10 0-12 16,-13 0-11-16,7 4-20 0,6-4-15 0,-14 4-10 0,10-3-10 15,4-1-14-15,-7 3-11 0,7-3-35 16,-8 4-90-16,8-4-289 0,0 0 127 0</inkml:trace>
  <inkml:trace contextRef="#ctx0" brushRef="#br0" timeOffset="645.52">930 311 109 0,'0'0'185'0,"0"0"-15"16,0 0-13-16,0 0-5 0,0 0-13 0,-13-9-8 16,13 9-8-16,-12 0-4 0,12 0-11 0,-15 2-6 15,5 0-11-15,1-1-1 0,-1 1-8 0,-2 0-7 16,3 1-11-16,-2 0-2 0,1 1-6 0,2-2-10 15,-1 3-3-15,0-2-2 0,4 0-4 0,-1 2-5 16,-1-2-2-16,2 1-3 0,0 2-4 0,5-6-4 16,-6 8 0-16,4-2 1 0,2-6-3 0,-5 8-5 15,5-8-2-15,0 9 5 0,0-9-1 0,5 9 4 16,-1-4-7-16,0-2 1 0,1 1-1 0,4 0-1 16,-4 0 2-16,3-2-2 0,2 3-4 0,3-1 1 15,-8-2 3-15,6-1 0 0,-2 2-4 0,0-1 1 0,3 0-6 16,-6 0 2-16,3-1 0 0,1 1-1 15,-4 0-2-15,1 1 0 0,1 0 2 0,-8-3-7 16,10 5 4-16,-6-3 2 0,-4-2-1 0,11 4 3 16,-6-1-4-16,-5-3 2 0,7 5-7 0,-7-5 7 15,6 7-2-15,-6-7 4 0,3 5-7 0,-3-5 3 16,4 4 2-16,-4-4 0 0,4 5-1 0,-4-5 8 16,0 0 1-16,0 0 9 0,0 8 7 0,0-8 8 15,0 0-3-15,-8 8 2 0,8-8-3 0,-7 4 1 0,1-2-1 16,-4-1-2-16,-1 3-7 0,3-3-1 0,-4 2 2 15,3 1-1-15,-3-4-6 0,1 2 2 16,-3 0-2-16,1-1-2 0,-1-1-1 0,1 2 2 0,2 1-9 16,-3-1 1-16,1-1-8 0,3 0-11 0,-1 0-10 15,-1 1-13-15,2-2-9 0,10 0-12 0,-13 1-13 16,7 0-16-16,6-1-15 0,0 0-19 0,-13-1-26 16,13 1-25-16,0 0-180 0,0 0-381 0,0 0 169 15</inkml:trace>
  <inkml:trace contextRef="#ctx0" brushRef="#br0" timeOffset="1655.75">1113 314 238 0,'0'0'219'0,"0"0"-10"0,0 0-11 0,11-10-12 16,-1 8-9-16,0 0-11 0,4 2-3 0,4-4-11 16,0 4-9-16,5-3-7 0,6 0-14 0,-2 2-8 15,0 1-15-15,-4 0-11 0,-5 0-7 0,2 0-13 16,3 0-19-16,-5 1-19 0,2 1-34 0,-2 1-28 16,1-3-36-16,-2 1-35 0,1-1-45 0,-5 0-41 15,-3-1-160-15,3-1-379 0,-3-2 168 0</inkml:trace>
  <inkml:trace contextRef="#ctx0" brushRef="#br0" timeOffset="1295.39">1251-31 33 0,'-3'-12'206'15,"3"12"-14"-15,0 0-10 0,-2-7-9 0,2 7-14 0,0 0-6 16,0 0-9-16,0 0-15 0,0 0-14 16,-2-6-11-16,2 6-10 0,0 0-12 0,0 0-14 15,0 0-6-15,0 0-11 0,0 0-4 0,0 0-5 16,0 0-4-16,0 0-4 0,-2 23-2 0,2-13-3 0,0-1-2 15,0 4 4-15,0-3 3 0,0 6 0 0,0-3-4 16,0 4 4-16,-2-1 8 0,2-1-4 16,0 0-1-16,0 2 0 0,0 0-2 0,-2-2-1 0,2 2-1 15,0 0 0-15,0-1-3 0,0-4-4 0,0 1 1 16,0 2-2-16,-1-4-1 0,1 4 0 0,1-3-4 16,-2 3 2-16,1-3 6 0,1 4-8 0,-1-3-2 15,2-2 0-15,-4 2-4 0,4-2 7 0,-2 3-9 16,0-2 3-16,0-3-3 0,2 4 2 0,-2-4-3 15,2 4-2-15,0-4 2 0,2 1-3 0,-3-1 2 16,1-2-3-16,0-1-1 0,-2-6 10 0,4 11-4 16,2-7-7-16,-4 2 7 0,4-1-1 0,-1-2 10 15,1 0-9-15,2 1 3 0,0-2-3 0,-1-2 0 16,5 2-2-16,-2 0-1 0,2-2-6 0,-1-1-16 16,2 0-19-16,1-2-22 0,-1 0-25 0,2 1-23 15,-2-1-31-15,1 0-31 0,-4-2-12 0,2-1-42 16,-1 2-159-16,-6-1-408 0,6-1 181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6:43:44.81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55 3 0,'0'0'112'0,"0"0"-6"0,0 0-4 0,0 0 3 0,0 0-1 15,0 0-7-15,0 0-2 0,0 0-6 0,0 0-8 16,-2-9-4-16,2 9-3 0,0 0-3 0,0 0 4 16,0 0-3-16,0 0-4 0,0 0-2 0,0 0 4 15,0 0-2-15,0 0-3 0,0 0-1 0,0 0 1 16,0 0-1-16,0 0-4 0,0 0 1 0,0 0-6 15,0 0 0-15,0 0 1 0,0 0-5 0,0 0 0 16,0 0-1-16,0 0 3 0,0 0-2 0,0 0-5 16,0 0-4-16,0 0 2 0,0 0-4 0,0 0-3 15,0 0-1-15,0 0-4 0,0 0-4 0,0 0 1 16,10-3 1-16,-10 3-5 0,0 0-1 0,12 0-6 16,-12 0-1-16,0 0 1 0,11 0-2 0,-11 0 1 15,12-1-5-15,-12 1 1 0,9 0-3 0,-9 0 0 16,11 2-1-16,-11-2 2 0,13 2-6 0,-8-2 1 0,-5 0-3 15,9 2 0-15,-9-2 2 0,14 0 1 0,-14 0-6 16,10 0 2-16,-10 0 2 0,10 0-2 0,-10 0 0 16,9 0 3-16,-9 0-2 0,8 0 1 0,-8 0 2 15,0 0-6-15,15-2 9 0,-15 2-4 0,11 0-3 16,-11 0 1-16,12-2-3 0,-5 0 5 0,-7 2-3 16,12-4-2-16,-5 2 2 0,-7 2-1 15,10-5-2-15,-6 3 3 0,-4 2-1 0,10-5-1 0,-10 5 1 16,6-3 0-16,-6 3-1 0,5-3 1 0,-5 3-2 15,0 0 1-15,0 0-1 0,0 0-1 0,0 0-4 16,11-1-5-16,-11 1-5 0,0 0-4 0,0 0-10 16,0 0-8-16,0 0-5 0,0 0-15 0,0 0-15 15,0 0-20-15,0 0-2 0,0 0-4 0,0 0-12 16,0 0-18-16,0 0-5 0,0 0-11 0,0 0-22 16,0 0-120-16,-13-17-310 0,13 17 137 0</inkml:trace>
  <inkml:trace contextRef="#ctx0" brushRef="#br0" timeOffset="909.59">87 39 110 0,'0'0'159'0,"0"0"-9"16,0 0-18-16,0 0-3 0,0 0-11 15,-1 7-3-15,1-7-9 0,0 0 0 0,-4 6 5 16,4-6-7-16,-5 8-3 0,5-8-5 0,-5 7-5 16,2-3-3-16,3-4-6 0,-7 10-3 0,4-5-5 0,-2-1-4 15,5-4-2-15,-6 10-1 0,2-3-6 0,4-7-6 16,-9 8-1-16,7-2-9 0,-1-1-2 15,3-5-2-15,-7 10-5 0,5-6-4 0,2-4-8 0,-5 10-3 16,5-10-2-16,-4 7-3 0,4-7 0 16,-4 7-3-16,4-7-2 0,-2 8-1 0,2-8 4 0,-2 5-4 15,2-5 1-15,0 0-3 0,0 0-1 0,0 0 4 16,0 0-5-16,-2 8 2 0,2-8 1 0,0 0 2 16,0 0 2-16,0 0-4 0,0 0 5 0,0 0-2 15,12 2-1-15,-12-2-6 0,0 0 4 16,0 0-5-16,0 0 10 0,15-6-9 0,-15 6-4 0,0 0 3 15,15-1-1-15,-15 1 0 0,8 0-3 0,-8 0 1 16,9 0 0-16,-9 0-1 0,11 0 3 0,-11 0-5 16,10 1 1-16,-10-1 1 0,8 4 3 0,-8-4-3 15,11 2-1-15,-6-1 2 0,-5-1-1 0,9 4-2 16,-9-4 4-16,8 2-2 0,-8-2-1 0,8 5 4 16,-8-5-2-16,9 4-4 0,-5-4 3 0,-4 0 3 15,8 3-2-15,-8-3-1 0,9 4-1 0,-9-4 2 16,8 3 1-16,-8-3-5 0,8 2 0 0,-8-2 2 15,6 2-1-15,-6-2 2 0,6 3 0 0,-6-3 0 16,0 0-2-16,7 4 2 0,-7-4-1 0,7 4 2 0,-7-4-5 16,4 7 6-16,-4-7-1 0,5 5-2 15,-5-5 1-15,3 5 2 0,-3-5-3 0,4 7 2 16,-4-7 1-16,0 0-2 0,2 5 1 0,-2-5-2 16,0 0 2-16,0 9-1 0,0-9 3 0,0 0 3 0,0 0 2 15,0 0 1-15,0 11 4 0,0-11-4 0,0 0 1 16,-5 9 0-16,5-9 0 0,-4 7-1 15,4-7 2-15,-2 5 2 0,2-5-3 0,-4 8-4 16,0-4 2-16,4-4 3 0,-6 8-3 0,6-8 0 0,-4 5 4 16,4-5 0-16,-5 5 1 0,5-5 4 0,-7 6 2 15,7-6-4-15,-5 5 5 0,5-5-2 0,-8 6 3 16,4-3-4-16,4-3 5 0,-11 5-4 16,7-3 4-16,-2 3-2 0,6-5-2 0,-11 4 0 0,4 1 0 15,0-3 4-15,0 2-8 0,1 0 2 0,2 0-3 16,-6-4 0-16,10 0 4 0,-11 8 0 0,7-6-1 15,-2 0 3-15,-1 3 8 0,7-5 1 0,-10 3 3 16,3-1-3-16,7-2 6 0,-11 2-3 0,11-2 0 16,-11 0 2-16,11 0 1 0,-9 0-6 0,9 0 1 15,0 0 15-15,-11-2-20 0,11 2-1 0,0 0-4 16,-9-2-2-16,9 2-4 0,-5-3 0 0,5 3-18 16,0 0-12-16,-8-8-22 0,8 8-19 0,-3-8-27 15,3 8-37-15,-5-8-38 0,5 8-51 0,2-10-61 16,-2 10-226-16,0-10-539 0,0 10 239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31:19.27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47 596 222,'0'0'248,"2"6"-1,-2-6-2,0 0-5,0 0-7,0 3-2,0-3-14,0 0-16,0 0-14,0 0-17,-2 11-7,0-5-25,0-1-11,0 1-8,0 4-14,0-1 1,0 5-20,-1 0 0,0 0-9,3 7-6,-5-6-7,5 5-9,-3-5-2,1 7-8,-2-2-5,3 0 4,-3-3-3,2-1-11,0 0-2,2-2-3,-5-2 4,5-2 10,0-2-17,-1-2-3,1-2 7,0 2 9,0-6 12,0 0 14,0 0-7,0 0-7,0 0 0,1-26-8,-1 6 2,5-14-8,-1-5-12,1-4 4,3-1-2,4-19-8,-2 4 1,2-2 4,0 2-6,0 2 3,4-3-8,-5 19-7,1-1 7,1 3-10,0 0 5,1 2 6,2 2-2,2 5-2,-6 2 11,1 6-19,-4 3-3,-2 10 0,0-5-2,1 7 4,-2 1 2,1 3 0,-2 6-5,-5-3 14,16 9-11,-9 5 1,2 7-1,3 7 3,-2 1 0,-1 7 9,1 1-6,0 5 0,-1-1 1,0 1 2,0 16-1,0-15-7,-1 2 5,0-1 4,1-4-3,-1 5 3,-1-1 6,0-4-21,-2 0 18,2-1-7,-3-3-5,1 1 4,-1-3 1,0 3-4,1-3 0,0-12-4,-1 0-1,-2-5-12,1-3-27,-2 2-36,2-6-31,-1 1-24,-2-7-27,1 6-24,1-4-33,-2-2-28,0-4-60,0 0-227,0 0-579,-12-22 256</inkml:trace>
  <inkml:trace contextRef="#ctx0" brushRef="#br0" timeOffset="235.01">-25 827 98,'0'0'198,"0"0"-11,0 0-8,9-10-6,-5 6-9,2-2-8,2 0-13,5 0-15,-2 0-10,6-1-12,-1-1-11,3-1-13,6-1-6,3 1-7,0-1-4,3-1-17,-5 4-31,5-1-42,1-1-42,2-1-46,-1 1-41,-1 0-137,1 0-314,-1-3 138</inkml:trace>
  <inkml:trace contextRef="#ctx0" brushRef="#br0" timeOffset="625.52">686 649 64,'0'0'246,"0"0"8,1 3-13,-1-3-15,0 0-16,5-9-24,-2 2-18,3-5-14,2-2-14,1-3-11,4-4-12,0-5-3,4-1-10,0-1-5,-4-3-8,6-5-4,1 2-11,-5-4-3,3 1-5,-2 2-5,-2-4-9,-1-2-3,-1 0-2,-3-1-8,-4 2 4,3-1 3,-8 8-3,1-3 9,-1 2-5,0 9 12,-1 0 3,-4 6 15,2 2 11,-1 5 6,-2-1-3,-1-1-7,-2 6-3,-2 0-4,-1 5-12,-2 2-5,-3 2-3,-1 7-4,1-1-4,-5 11 3,2 4 0,2 5 3,1 1 3,5 6 4,2 2 4,1 4 1,3 3 3,2 1-3,0 12 2,4 5-5,4-2-5,0-13-3,1-3-1,3 1-9,3 13 0,-2-12-9,1-6-3,3 2 2,2-4-11,-6 3-2,4-6 0,1-2-4,2-1-4,-4 0 0,2-3-31,-3-8-26,3 6-38,0-5-36,-3-6-33,0-5-24,4 1-31,-3-5-33,0-5-34,6-1-27,-1-6-15,6-8-18,-3 6-236,2-12-611,0 0 271</inkml:trace>
  <inkml:trace contextRef="#ctx0" brushRef="#br0" timeOffset="1107.6">1175 718 349,'5'-14'80,"2"2"33,-7-4 25,2 6 9,-2-4 11,0 7 7,-2-3 9,-1 2 10,2 2 4,-3-1-6,1 2-5,1-2-7,-2 6-11,1-4-10,3 5-17,-10 1-10,6 4-8,-3 5-8,2 2-11,0 3-13,1 1 0,-1 5-11,2 0 4,3 0-12,1-2-9,1-4-5,5 4-2,-2-4 9,1-3-21,2 2-5,0-3-2,-1-5-1,3 0 0,1-2 11,-3-3-19,4 2-1,-6-7-2,2 0 3,0-5-4,1 2 0,-1-6-6,1-6 3,-2 0-4,-1 0 0,-2-5 2,0 2 2,-1 1-3,1-2 12,-2 4 7,-2 6 14,0-2 5,2 6 11,-2 1-5,0 1-4,0 1-8,2 3 10,-2 3-23,0 0 8,3 22-9,-2-8 11,2 11-2,0-1-1,4 6-5,-4 7 1,2-1 0,-1 4-1,3 7 8,2-8-3,-5 7-5,4-3 1,-2 3 0,0-3-4,3 17 8,1-4 3,-4-10 14,2 14-9,-4-14-4,4-2 1,-3 1-4,1-1 0,-4-2-3,2-3-4,-4 1-3,-4-5-1,4-2-3,-2-2-4,0-8-5,-5-8 10,5-1-7,-2 0-1,-3-4 2,2-4-4,-4-3 1,1 0-3,-1-6-7,-2 0 2,1-4 5,-4-10-4,-2-6-4,-1-4-8,5-3-3,0-4-13,0-2-25,2-4-8,5-3-26,1 1-35,4-2-29,0 2-29,4-1-30,1 0-34,7 4-36,-2-2-34,6 2-21,3-1-268,11-12-645,2 3 286</inkml:trace>
  <inkml:trace contextRef="#ctx0" brushRef="#br0" timeOffset="1460.26">1795 584 196,'-5'-3'259,"-5"1"3,-2 2 10,0 0-1,0 2-3,-2-2 1,0 1-25,-2 4-10,0-3-4,3 2-25,4 0-8,-1 1-14,0 2-20,1 0-17,3 4-8,2-2-18,4 4-16,-3 2-8,3 0-5,3-1-13,3 8 3,2-3-16,5-2-5,-1 1-7,3 0-6,7 1-1,0-2-7,3-1 0,1-7 7,0 3-16,-5-10-6,-2 1 5,1-2 8,-2-2 12,-1-2 12,-5 0 7,-2-5 8,-2-3 8,-2 3 1,-1-7 5,-4 2 3,-1-4-7,-3-3 0,-4-4-6,-2 2-11,-6-5-4,1-2-10,-2 4 0,-5 0-8,3 3-5,-3 1-2,-1 5-3,5 1-9,-1 5-1,2 3 0,-1 1-2,7 2-9,-2 0-3,3 2-24,-1 2-44,4 2-47,6-2-44,-7 0-45,7 0-22,4 10-26,-4-10-37,9 9-35,4-3-37,5 3-27,0-3-252,9 0-678,-1 0 299</inkml:trace>
  <inkml:trace contextRef="#ctx0" brushRef="#br0" timeOffset="1911.52">1989 593 180,'14'2'104,"-2"-1"24,1 0 12,-3 4 5,-2-5 5,-1 1 12,3 4 8,-1-3 0,-5 3 7,2 1 3,2-3-5,0 5 5,-4 2-8,3-1-4,-1 4-10,0-4-9,-1 4-1,-1-2-6,1 1-11,-3-2-4,1 2-6,0-3-8,1 1 8,-2-3 7,0 1-18,-1-2-1,2-1 7,-3-1-5,0-4 18,2 6 13,-2-6 7,0 0-4,0 0-8,0 0-17,2-15-8,-1 6-11,2-7-14,0-2-8,1-3-7,0-1-12,0-3-6,2 0-3,4-7-8,-4 10-5,5 1-10,-2 0-28,0 0-24,1 2-24,1 1-31,3-1-25,-2 6-25,2-1-18,-4 1-39,5 4-24,-1-1-22,1 5-20,-6-1-21,8 2-2,1 0 4,2 2 39,-1-2-5,1 2 1,1-4 15,-3 6 21,-7 0 23,4 1 28,-4-2 24,0 2 28,-1 1 30,-1 1 34,-5 0 37,2 0 35,-2 5 30,2-4 17,-3 5 14,1-1 5,1 2 8,-4 1-1,5 5 7,-4-3 0,2 3 2,-2 3 1,2 3-2,0-1-6,-2 0-9,1 3-5,1 0-6,-4-3-12,1 2-1,-1-2-15,1 3-5,1-8-4,-1-1-3,4 0-17,-5-2 6,0-1-6,1-3-23,2-1-25,-3-3-30,4 0-31,-4 0-40,4-4-56,-4-1-47,0 0-53,10-18-235,-7 4-544,4-4 241</inkml:trace>
  <inkml:trace contextRef="#ctx0" brushRef="#br0" timeOffset="2109.64">2563-222 174,'-20'-27'433,"4"4"2,-3-4-8,8 7-1,0 0-16,2 1-28,0-5-38,1 3-32,3 1-34,1-1-25,-1 3-27,5-1-23,2 3-25,1 3-13,1 0-21,1 3-25,-1-1-48,6 1-49,-7 9-52,7-1-56,0 2-49,1 2-46,0 6-54,1 1-53,1 0-37,0 6-36,0-3-200,0 3-606,0-2 268</inkml:trace>
  <inkml:trace contextRef="#ctx0" brushRef="#br0" timeOffset="2522.43">2729 434 253,'-6'0'265,"6"0"-22,0 0 3,0 0 10,0 0 7,15-13-5,-2 5-10,5 2-5,0-2-22,12-3-16,-3 0-26,3 0-7,-2 0-20,1 1-14,-2-1-14,2 5-14,2-4-13,-4 1-53,2 2-33,-3 2-62,-8-1-85,-2 2-85,5-3-66,-5 2-219,-4-4-548,-2 3 243</inkml:trace>
  <inkml:trace contextRef="#ctx0" brushRef="#br0" timeOffset="2336.93">2724-340 30,'5'4'151,"-4"2"8,4 0 20,-2 3 7,0 1 7,3 4 3,-1 1 5,2 5 6,2 9-3,-2 5 4,2 3 5,-2 4 2,0 3 1,3-1-1,1 19-7,1-2-16,-8 1-5,4-3-11,-3 1-10,0-1-14,-2-15-14,-2 1-15,3 0-6,0 0-16,-4-5-10,5-1-5,-5-2-13,4-5-5,-1-7-9,-1-3-5,2-2-8,-3-7 1,2 3-8,1-3-14,0-3-37,-3-3-40,3-5-55,-4-1-56,0 0-63,0 0-75,8-26-47,-8 12-271,0-7-670,-4 0 296</inkml:trace>
  <inkml:trace contextRef="#ctx0" brushRef="#br0" timeOffset="2997.44">3292-300 135,'0'-5'298,"0"5"-19,0 0 11,0 0 24,1 22 16,-1-5 11,-1 5 6,1 14 2,-3 7-3,1 15 7,-2 3-13,-2-3-13,4 1-21,2 0-21,-3-1-21,6-13-16,1-1-28,-3 3-15,5-4-24,-5 1-12,5-1-16,2-1-16,-3-7-13,3 2-11,-3-8-10,1-4-15,-2-2-4,1-8-9,1 4-7,-4-6-5,0-1-4,1-3-9,-1-3-4,0 0-8,0-1 0,2-5-7,-4 0 1,10-11-3,-3 1 3,2-7-15,3-10-17,3-5-11,-1 1-8,2-3-19,-2 1-6,1 0-2,-3 0 6,1 4 3,-1 8 4,1 3-1,-4 1 6,-1 6 3,1 2 4,-2 5-3,-1 1 7,1 1 3,-2 4 0,2-1 7,-3 7 4,1 3 7,2 2 10,2 10 3,-2-2 8,0-1-2,0 3-2,-2-1 0,1 3 1,-2-3 7,4 0-13,-3-2 1,1 1-1,-3-3-3,1-3-2,-1-3-6,1 1 1,-3-4 2,4 0-4,-1-2-21,1 0-38,-2 1-50,3-6-45,1-1-67,0-2-52,-7 1-39,11-6-44,-3 0-45,1-3-34,2 1-18,-2-2-280,5-6-790,-3 1 349</inkml:trace>
  <inkml:trace contextRef="#ctx0" brushRef="#br0" timeOffset="3376.53">3838 574 915,'4'-3'24,"-2"0"56,4 1 33,-6 2 15,6 0 17,-6 0 32,8 5 16,-4-4 15,1 2 13,-1 1 4,2 4 4,0-2 0,0 3 4,0-3 9,1 2-1,0 3-10,-1-2-12,4 4-8,-3-7-8,1 6-8,-4-6-15,3 6-15,-1-4-14,0 0-11,1 1-15,-2-4-13,-1 2-11,2 0-8,-2-5-9,4 2-6,-3 1-9,0-5-9,2 0-3,3-3-5,-2 0-7,0-7-3,2 1-5,-2-2-3,5-5-5,-3-1-4,2-2-5,-3 6-1,-1 1 0,-1-3-6,-1 5 0,3-2 3,-5 4-4,2 1-3,-1 3-1,2-1-2,-5 5 4,4-3-3,0 3 1,-6 0 15,13 5 15,-7-2 8,3 1 13,-3-1 3,4 3 6,1-1 2,0-1-5,-2 0 6,0 1-12,5 1 12,0 0-15,-3-4-9,1 3 2,4-2-3,-5-3-8,8 3 4,-6-3-9,1 0-3,-1 0 0,-2 0-9,1 0 5,0 0-7,-1 0-4,-1 0 3,1 0-9,0 0 2,-1 0-6,0 0-8,1 2-41,-4 1-41,6 0-59,-2 4-76,2-4-81,-5 1-101,4 6-113,-2-4-471,-1 0-1068,1 2 472</inkml:trace>
  <inkml:trace contextRef="#ctx0" brushRef="#br0" timeOffset="4219.39">5973 461 105,'4'5'232,"0"-5"13,6 2 9,5-4 2,2-3-2,11-1-1,0-5 0,3 1 1,2-3-11,0 2-8,2-2-21,-4 1-22,2 5-18,-5-1-12,-1 2-26,-8 2-7,1 2-17,-4 2-4,-3 2-15,-3 1-19,2 3-38,-4 1-45,-2-1-49,-1 2-43,-5 3-48,0 1-63,-5 3-38,1-3-68,-4 2-169,-5 1-526,0-2 233</inkml:trace>
  <inkml:trace contextRef="#ctx0" brushRef="#br0" timeOffset="4025.28">6108 419 237,'-8'-3'308,"4"0"11,-3 1 5,1 1 9,3-4 13,3 5-9,-5-4-13,5 4-15,-4-4-21,4 4-19,0 0-23,0 0-18,0 0-16,-8 7-13,6 2-10,-1-3-14,2 4-13,-2 2-17,0 3-19,0 4-8,0-3-15,-1 3-6,3-4-9,-3 1-12,2 3-6,-3-5-7,1 1-5,2-2-7,-1-3-4,1 2-4,0-8-4,1 3-4,-4 0-2,5-4-3,0-3-1,0 0-9,0 0 0,-9-18-5,8 3-2,-4-9 0,5-10-2,0 0-2,5-4-1,-4-4 2,2 1-5,1 0 4,3 2-7,0 1 1,0 0 1,2 1 2,-2 8-5,1 4 2,2-2 0,-4 10-2,4-2 0,-6 7 0,4 1-2,-3 0 1,1 6-2,2 0 1,0-1 0,1 3 0,7 3 2,-6-2-2,7 2-2,2 2 3,0 0-2,0 5 0,-1-6-5,-2 2-32,3 0-29,-8 0-40,4 0-42,-4 0-45,0 1-36,-3 1-48,-3 0-53,2 0-64,-10 1-337,-1 0-794,-5 4 352</inkml:trace>
  <inkml:trace contextRef="#ctx0" brushRef="#br0" timeOffset="4424.12">6025 785 196,'-5'5'246,"3"0"5,2 0 16,0-5 11,7 7 21,-3-1-9,7-5 4,0 2-16,3-3-12,1 0-28,5 0-19,-2 0-19,1 0-23,1 0-17,1-3-10,1 2-21,-2 1-11,6-6-10,-6 3-8,8 0-18,-4 0-6,6-2-19,-5-1-46,2 2-37,-1-5-37,3 0-39,-3 0-28,6-1-36,1-2-38,1 0-46,14-11-44,-16 6-249,5 0-587,6-8 259</inkml:trace>
  <inkml:trace contextRef="#ctx0" brushRef="#br0" timeOffset="4849.05">6794 378 149,'4'-9'243,"-4"4"2,0 1-9,0-1-9,0 5 1,0-8 13,0 8 6,0 0 9,12 11 4,-4-2 6,1 6 5,0 1-1,2 5-2,-1-2-9,1 4-9,6 2-8,-3 2-19,-2 1-21,3-3-18,2-1-21,-2 1-14,-2-5-17,1-1-8,2 7-17,0-2-10,-1-4-10,-4-4-11,4 0-15,0 2-48,-1-3-56,-5-4-76,6 1-79,-2-1-79,-2-2-103,-1-6-91,0 1-244,-1-4-774,4 0 342</inkml:trace>
  <inkml:trace contextRef="#ctx0" brushRef="#br0" timeOffset="4647.01">7071 416 34,'2'-3'248,"2"3"10,-4 0 6,0 0 1,0 0-3,0 0 4,-12 8-3,5 0-1,-2 1 10,-3 5-8,-1 2-5,-1-2-11,-2 2-12,3 3-11,-2-1-11,-1 4-17,1-4-7,5 2-18,-3-5-21,2 2-19,1 1-7,3-8-14,0 5-14,2-3-13,-1-3-5,3-2-6,0 2-17,0-3-38,1-1-39,1-1-43,-2 2-38,3-6-41,-3 3-27,3-3-32,0 0-33,0 0-35,0 0-32,-3-16-27,0 8-253,-1-7-629,2-1 278</inkml:trace>
  <inkml:trace contextRef="#ctx0" brushRef="#br0" timeOffset="6781.35">7798-22 158,'-6'-3'272,"-2"-4"-7,1 0-1,-1 1-4,-3 1-7,5-1-8,-2 3 4,1-2-5,1 2-10,-2-1-1,0 0 5,-1 2 0,3-1-13,-6 2-11,5 1-14,0 1-4,-1 2-20,0 3-7,-5 0-9,1 6-10,-2 4-10,-2 9-8,0 3-8,3 8-12,1 3-6,2 4-8,1 0-8,5 18-12,0-17-3,6 14-13,0-14-3,5 1-9,-4-3-2,6-3-3,1 2-4,1-3-1,1-3-9,4 0-3,-2-6-15,1-2-34,4-2-52,-7-6-48,4-7-69,1-3-62,-2 1-71,3-5-76,-6-5-374,9-5-838,-4-5 372</inkml:trace>
  <inkml:trace contextRef="#ctx0" brushRef="#br0" timeOffset="7082.14">8276-336 205,'5'-3'299,"1"2"6,3 1-6,1 1-5,1 4-16,4 4-8,0 2 3,2 4-24,3 8-2,-1 8-11,1 0-7,2 4-18,-5 4-16,9 15-15,-8 1-16,-3 2-23,-3-13-10,2 15-11,-6-1-9,0 2-8,-4-1-18,-2-2-5,-7 2-11,1-12-8,-5 10-6,-1-2-10,-6-14-42,3 2-51,0-1-59,-3-6-62,-3 3-75,2-4-94,-5-4-334,3 2-728,-2-6 322</inkml:trace>
  <inkml:trace contextRef="#ctx0" brushRef="#br0" timeOffset="8412.54">-1362 2532 47,'-3'3'248,"2"1"-4,0 0-5,1-4-11,-4 5-10,4-5-8,0 0-11,0 0-17,0 0-3,0 0 0,0 0-7,0 0 7,0 0-6,15-12 4,-11 4-13,0-2-4,2-4-8,1-3-13,1-2 6,-3 1-12,2-3-3,-2 2 2,1-3 0,1 3 8,-2 2 0,0-5 5,-2 7-1,-1-1-1,2 1-2,-4 4 2,0-2 1,0 2-2,0 2-8,-5 4 2,5-3-1,0 1-8,0 7-15,-1-6-13,1 6-10,0 0-11,-13 10-7,9 1-6,0 8-11,0 0-6,3 7 0,-3 6-9,4 2-5,0-1 0,0 0-6,5 2-2,-1-5-1,1 6 2,-2-5-9,6-1-2,-5-5 0,2 6-1,-2-7-1,3 7 0,-2-12 0,-1 2-1,1 0-2,-1 1 0,1 0-4,-1-7-1,0 3 0,-4-4 0,5-1-1,-5-4-1,2 0 2,-2-2-4,2-2 6,0-1-2,-2 2 2,0-6-2,-2 6 10,-2-1-12,-1-2-1,-3-2-3,-1 2 2,-4 0-1,-3-1-2,-2-2 3,-2 2-5,2 2 4,-1-3-2,0 2 2,2-1-1,-1-1 0,6 0-2,-1 1 3,4 0-2,0 0-2,1-1 2,3-1-1,5 0 2,-8-1-7,8 1 2,-7 3-5,7-3 2,0 0 3,0 0-2,0 0 2,0 0 7,0 0-5,19 0-1,-6 2 5,-3-2-6,7 0 5,1 1 0,-1-2 1,0 2 3,-2-1-9,2 1 8,0 1-6,-4-2 3,4 0 2,0 0-1,-3 0-4,-1 1-23,3-1-36,-8 0-41,5 0-55,-3 2-56,1-2-46,1 0-39,-1 3-48,-1-3-51,2 0-39,-2 3-351,-1-2-851,1-5 376</inkml:trace>
  <inkml:trace contextRef="#ctx0" brushRef="#br0" timeOffset="8627.5">-823 2940 122,'0'0'294,"9"0"12,-9 0 19,4-1 15,-4 1 5,0 0-15,8-1 1,-8 1-7,0 0-10,0 0-11,0 0-12,0 0-26,0 0-21,8 1-23,-8-1-26,0 0-19,0 0-16,0 0-17,1-5-17,-1 5-24,2-4-36,-2 4-57,2-9-73,0 6-80,-2 3-97,2-9-104,-2 6-101,0-3-236,0 6-740,0 0 328</inkml:trace>
  <inkml:trace contextRef="#ctx0" brushRef="#br0" timeOffset="10232.13">657 2399 98,'0'0'236,"1"-7"-3,-1 7-2,0-6-7,0 6-12,-1-9-5,1 6-7,0 3-8,-4-7-6,1 1 0,3 1-9,-3 1-4,0 0 0,-3-1-7,3-1-11,-2 1-17,-3 1-2,-1 0-10,3-1-10,-8 1-11,5 2-13,-6-1-14,2-1-1,-4 4-11,0 4-23,5-1 4,-7-1-16,10 4-4,-5-2 1,1 2-13,4-2 7,1 1-12,1 1 5,0 0 1,1-3-10,4 2-2,-3 2 6,5-1 1,0-2-6,0 2-2,1 3 4,3-2-5,4 2 0,2 1-2,2 1 2,5-1 3,8 3-3,-3 3 3,2 3 4,3-5-6,-2 3 9,1 1-18,-3 3 18,-1 0-5,-1 0-9,-8-5 6,-3 6-1,3-8 11,-6 6 9,0 3 0,-4-3 13,-3 5 0,-4-5 3,-1-1 11,0 1-2,-3-1 5,-4 0-6,0-4 5,-2-3-18,0-1 5,1-7-2,-1 0 0,0 2-10,-3-12 0,2 0-10,0-2 4,-2-3-5,3-1-3,3-4 3,-2-1-2,3-2-3,-3 3 1,4-1-4,-1 1-2,1 3-20,1-2-12,6 3-24,-3-2-26,1 6-30,2-1-33,0 3-31,2 1-30,0 5-34,2-6-28,2 2-27,3 4-25,-7 0-223,13 5-581,-2-1 257</inkml:trace>
  <inkml:trace contextRef="#ctx0" brushRef="#br0" timeOffset="10678.06">1004 2572 164,'-4'-5'271,"-1"1"-3,2 1-3,-1 0-14,1-3-5,3 6-19,-7 0-17,7 0-21,0 0-11,-7 8-14,6-1-4,1 6-8,0-1-9,1 3-10,1 0-4,3 4-3,2 3-12,0-5-11,2 4-7,0-5-3,1 2-11,0-1-7,-1-6-5,2-1-8,0-1-10,4 1 1,-3-8-10,0 2 8,-1-4-10,2 0 9,-2-5-19,0 0-4,5-5-2,-7 0 1,3-6-4,-3-2 2,0-2-9,-1-4 14,-3 2-15,0-3-2,-2 1 14,1 0-14,-3 1 8,3 1 17,-5 1 11,-2 4 15,2 2 12,1 6 15,-4-1 6,4 5-1,0 1-8,-4-2-7,4 6-5,0 0-14,0 0-1,-4 12-1,4-2-13,0 1-4,4 3-5,0 0-1,-3 0-5,7 3-4,1-4 0,-5 2-5,5 1-2,1-2 0,-2-5-4,1 10 1,0-9-1,3 3-4,2 1 0,-6-5-13,1 3-44,-1-3-44,2 0-52,0 0-51,-1-1-49,1 0-40,-1-2-50,0-2-40,4-1-323,-7-1-750,5-2 332</inkml:trace>
  <inkml:trace contextRef="#ctx0" brushRef="#br0" timeOffset="11232.08">1619 2452 160,'0'0'258,"0"-2"-4,0 2-3,0 0-6,0 0-9,0 0-5,-8 16-7,7-8-5,1 5-3,0 2 0,0 1-6,0-2-17,2 5-4,0 3-11,3 2-12,-5-6-14,4 4-14,1-2-6,-1-6-13,0 1-10,0-1-18,1-5-5,0 3-9,-1-2-16,0-4-3,-1 3-2,0-2-9,-1-4 4,2 1-11,-1-2 4,-3-2-13,0 0 0,14-8-1,-10 4-8,2-5 0,0-5 0,2 0-3,2-4-3,-2-4-3,1-1 3,-2-2-1,2-3-6,-4 4 2,2 2-5,-1 3 0,-3 3 1,0 2-5,3 2 4,-1 0 0,-5 6 13,2 0-18,0-2-1,0 3 2,1 3 3,-3 2-3,0 0 0,0 0 10,9 17 5,-5-11 3,-4 4 7,4 1-1,1 2-7,0-1 7,2-2-4,-2 1 1,4-1-1,-5-1-2,4-2-1,-1 2-4,0-1 0,1-5 5,-1 1-8,4-2 1,-2-2 0,3-2-2,-2-2 0,7-4 1,-3-2-7,2-2 3,-2 0-1,1-1-2,-3-3-7,1 2 9,1 1-3,-5 1 2,-1 3-1,-1-1 1,1 4-6,-5 4 1,0-3-2,4 0 1,-1 5 0,-6 0 1,6 10 3,-3-4-1,2 6-3,1-1 1,0 5 4,0 3-1,0-1-2,3 1 1,-2 1-6,-1-3 9,5 4-4,0-3 0,3-2-7,-5-1 5,3-4 2,2 3 4,2-7-32,-2 7-46,3-11-33,0-1-61,0-2-49,3-3-58,-2-3-58,9-6-43,-9 3-281,4-7-708,1-1 313</inkml:trace>
  <inkml:trace contextRef="#ctx0" brushRef="#br0" timeOffset="11832.54">2613 2398 45,'-13'-2'308,"1"-2"-11,2 0-15,2 2-9,1-3-17,1 0-17,2 2-24,-1-3-18,5-1-20,0-1-19,3 2-11,-1-2-13,1 1-14,2 1-11,-1-2-6,2 2-7,-1 0 11,-1-1-23,1 2 1,1 0-7,-2 1-5,0 2 1,1-1 6,-5 3 15,0 0 9,1-6 4,-1 6 4,0 0 0,0 0 6,0 0 7,-10 17 3,6-10 2,-4 2 3,-5 6-7,3 4-4,-2-1-5,3 0 3,-1 2-1,-2 0-2,3-1-8,3 2-4,-3 0-9,3-2-9,3 3-11,1-8-9,0 8-5,2-7-4,0 0-9,2 0 5,-2 1-12,4-1-6,0-2-2,0 2-5,1-4 1,4 4-6,0-4-1,2-2-2,4 6 0,-1-7-7,5 0-6,-1 1-35,1-3-48,-1-2-60,12-2-58,-3-2-57,0 0-54,-1 0-58,2-2-55,0-1-54,0-2-268,0 0-802,2-3 355</inkml:trace>
  <inkml:trace contextRef="#ctx0" brushRef="#br0" timeOffset="11465.42">2604 2532 39,'0'0'299,"-5"4"-17,5-4-6,0 0 9,0 0 5,0 0-5,19-6 9,-6 2-5,7-1-12,8-5-8,-1 0-21,4 4-9,-2-2-26,2-1-17,0 3-19,-2-4-15,3 4-22,-3 1-8,-11 1-16,3 3-15,-3-4-5,-6 5-9,1 0-4,-3-1-18,3 1-8,-7-1-6,-3 1-12,-3 0-32,13 1-30,-13-1-40,6 0-49,-6 0-39,0 0-45,0 0-58,0 0-46,0 0-55,0 0-252,0 0-657,-24-5 290</inkml:trace>
  <inkml:trace contextRef="#ctx0" brushRef="#br0" timeOffset="12207.59">3449 2478 286,'-3'-6'298,"3"0"7,-1-2 2,-4 1-1,-1 2-5,3-1-12,-3 1-5,2-1-18,-1 3-7,0 2-16,-2-4-15,7 5-11,-11 5-21,6-5-16,-2 4-8,3 2-19,2 0-11,1 3-20,-1 3-4,4 0-9,0 1-11,3 1-11,6 1 5,0 1-9,4-3 0,9 4 7,1-1 0,1-8-3,2 3-4,2-5-1,-1-3-8,0-2-7,-3-1 4,0-4-1,-7 0 11,-1-2 4,0-5 7,-4 2 4,-4-1 5,3-5 7,-4-3 5,0-1-4,-4-2-4,0-1 2,-4-5-11,0-4-6,-6 2-13,0-3 0,-6 2-6,-1 1-15,-5 0 0,0 3-7,-4 6-7,-2 4-3,2 4-2,-10 5-5,-2-1-16,2 11-24,-2 3-46,1 1-45,0 7-50,0 2-60,4 2-66,3 6-53,0-2-58,4 11-75,3 0-68,1 0-334,3 2-934,-2 2 413</inkml:trace>
  <inkml:trace contextRef="#ctx0" brushRef="#br0" timeOffset="13527.24">-1197 4032 161,'-5'8'236,"-3"-2"-8,3-2-10,-4 4-16,2-3-12,-3 0-9,1-3-11,-3 2-9,3-4-3,-3 0-16,3 2-10,-3-4-6,6-2-5,-4 2-11,1-3-7,3 0-9,-1-1-11,1-3-5,2 1-11,-2-5-6,6 1-6,0 1-5,1-3-6,4 0-2,-3 1-4,5 4-11,1 0 3,-1-2-5,1 0 0,5 6 8,-3-2-13,3 4-4,-3 0-2,2 7 4,0 2 3,2 2 1,-2 5 4,2 2 10,-5 0 7,1 6 10,-1-2 6,-3 5 3,-3-2 14,1 1-9,-4 4 9,-1-3-7,-2 10 10,0-10-2,-7 8-8,-3 3-9,1-2 1,-4-2-11,-1-1-2,-1-2-10,2-3-1,-7-2-2,7-7-15,-2 5 7,1-6-4,2-2 4,0-6-4,4-1-6,2 3 3,0-6-8,1-2-1,2 1-3,-5-4-4,6 2-10,5 0 11,-5-4 3,1-1-4,4 5 1,0-11-3,0 5 12,0-2-9,6 3-5,1-4 2,0 4-8,3 0 2,3 1 0,-1 1 4,5-1 1,3 4 0,-2 0 0,0 0-4,0 5 6,2 1-4,-2-1 9,0 0-8,3-1-2,-4 3 2,0 3 6,1-6-1,-1-1-5,-1 4 3,-4 2-15,5-5-41,0 1-35,4 1-40,-3-4-37,-1 2-45,0-2-60,1-4-41,1-1-294,-2 2-654,3-1 290</inkml:trace>
  <inkml:trace contextRef="#ctx0" brushRef="#br0" timeOffset="13708.17">-652 4512 140,'4'1'352,"-4"-1"11,0 0 4,0 0-4,0 0-19,0 0-18,0 0-22,0 0-37,-8-13-21,5 6-24,3 7-24,-2-7-20,-1 5-17,2-7-22,-3 4-16,4 1-41,0 4-53,4-10-75,-4 3-69,0 7-91,4-8-111,1 2-270,-1 2-636,1 1 282</inkml:trace>
  <inkml:trace contextRef="#ctx0" brushRef="#br0" timeOffset="14719.2">892 3923 185,'0'0'252,"-1"-7"1,1 7-1,0-6-8,0 6-5,-1-4-9,1 4-4,0 0-10,0 0-7,0 0-6,0 0-5,0 0-5,0 0-7,0 0-4,0 0-8,-10 12 3,7-1-7,1 1-7,-2-1 0,-2 10-3,2 1-7,-1-1-7,1 4-10,0-3-24,3 4-12,1 6-4,-2-7-10,2 1-9,2 5-11,2-8 2,-3-1-11,3 0-3,2-5-7,-1-3-2,3 4-5,0-5-4,-1-2-4,2-1-6,0-1 4,1-5-5,1 1-1,1-4-6,0 0 0,1-2 1,-1-3-7,5-2 1,-4 1-3,1-6-35,0 2-25,-2-2-52,-3 1-52,3-8-40,-5 7-50,-1-3-44,0 0-58,-1-5-35,-3 4-293,-1 2-728,-1-1 323</inkml:trace>
  <inkml:trace contextRef="#ctx0" brushRef="#br0" timeOffset="14964.56">920 3738 14,'-6'-11'301,"-2"4"1,1-1-5,0 0-4,2 1-5,1-1-19,-2 2-7,3 0-15,-2 3-21,1-3-14,2 1-21,0 0-25,-1 3-11,3-5-1,0 7-30,0 0-17,3-8-9,-1 7-6,-2 1-15,11-3-8,-6 3-18,3 0-41,4 3-28,1 0-35,-3 3-38,3 1-44,4 1-54,1 3-51,-1-1-49,0 2-210,-3 1-540,-1 3 240</inkml:trace>
  <inkml:trace contextRef="#ctx0" brushRef="#br0" timeOffset="17762.43">2404 4337 137,'-4'2'238,"4"-2"-10,-4 4 9,4-4 11,0 0 7,0 0 6,0 0 4,16 0-2,-7-3 9,1 0 2,6-2-7,2 2-12,3-6-21,-4 7-19,11-6-18,-10 5-23,9-4-16,-8 3-18,3 2-12,-3-2-13,1 3-9,2-1-19,-5-2-52,1 4-41,1-1-53,-2 2-61,-3 3-61,-2-1-71,0-3-84,-3 5-304,-1-5-692,-3 3 306</inkml:trace>
  <inkml:trace contextRef="#ctx0" brushRef="#br0" timeOffset="17558.47">2585 3772 171,'-7'-6'313,"-1"-3"1,0-2-4,3 4-20,1-1-9,-2-4-12,2 6-11,1-3-17,0-3-2,0-3-6,4 5-6,-1-1-9,4 1 1,-3-5-12,1 0-3,0-1-6,-1 2-4,3 0-11,0-3-8,-2 4-1,0-1-7,2-1-4,-2 2-6,1-3-7,-2 1 2,2 3-16,-2 0-8,-1 4 1,0 2-13,2-1-5,-2 2-6,0 0-13,1 1-5,-1 4-7,0 0-16,0 0-3,0 0-8,0 0-1,-4 19-10,4-5-2,0 9-3,-3 1-7,3 7-2,-1 3 0,1-1-5,0 0 10,1 2-14,2-2 4,-2 2 6,1-3-9,1 0 2,1 0-1,1 0-5,-1-6 1,1-4-2,1 9-8,-1-6 5,0-4 1,2 0-4,-1-4-4,-1 3 1,2-6 0,-3 0-9,0 1 14,0-4-5,0-1-10,1-1-22,-2-2-24,-1 2-35,2-4-30,-4 1-41,0-1-40,4-4-37,-4-1-42,3 6-38,-3-2-50,0-4-48,0 0-37,-7 6-346,7-6-860,-6 3 381</inkml:trace>
  <inkml:trace contextRef="#ctx0" brushRef="#br0" timeOffset="19386.87">-1249 5647 127,'-1'9'157,"1"-9"-8,-3 3-3,3-3-4,0 0-5,0 0-1,0 6-4,0-6 0,0 0 0,0 0 5,0 0-1,0 0 9,-1 3-2,1-3-3,0 0 4,0 0-7,0 0 4,0 0 0,0 0-2,0 0 1,0 0-13,0 0 3,0 0-4,0 0-15,0 0-9,0 0-16,1-15-10,2 7-5,-1 1-5,5-4-6,-2 0-6,0 1-1,2-2-14,-1 1 4,7-2 8,-7 1-8,3 2-12,-1 2 2,0-5-3,1 10-7,0-5-9,0 2 7,-2 2-3,0 4-6,0 3 1,2 0 0,0 4 2,0-1-4,0-1-1,-2 5 4,1-2-3,1 0 2,-4 3 0,4-3 1,-5 2-3,1 1-10,-1 3 12,-1-8 6,2 6 8,-5 1 4,0 0 5,0 1-3,-5 2 4,2-1-18,-6 2 7,5-1-7,-1-2 8,0-1-3,-2 1-5,1-2-5,3-7 4,-2 5-9,1-5 5,1 1-2,0-2-2,0 2 2,0-6-4,3 0-3,-2 5-1,2-5 2,-2 3-3,2-3 0,0 0 4,0 0-2,0 0-2,0 0-3,0 0-10,0 0 12,7-14 0,-4 10 1,0 0 2,4 0-4,-3 1-4,4-1 9,-2 2-4,2-2 0,3 4-3,-1 0 2,-1 3-2,4 0 1,-2 2 5,0 1 0,-2 2-7,1 1 6,0 0-2,-2 2-4,3 1 2,-4 0 5,-1 2 0,3 5 1,-5-6-6,4 5 5,-5-2 2,1 0 0,0 4 5,-4 0 9,0-1 3,0 0 1,0 2-2,-5-5 1,2 5 3,0-2 0,-5-2 1,5-5 1,-1 3 9,-1-3 12,0-2-2,0 2 7,1-5 4,-2 1-2,-3 1-3,4-5-2,-1 2-1,-1-3-7,1 0-4,-5-3-1,0 0-3,-2 0-3,3 0-3,-2-6-2,0 6-3,2-5 4,-3 1-6,5-1 3,-2 0 0,4-1-1,-3 2 1,3-1-6,-2-1 1,4 2-3,0-2 0,0 1-2,0 2-4,2-6 2,-2 6-6,3-4 0,-2 5-1,0-4-1,3 6-5,0 0-3,-3-7-19,3 7-27,0 0-18,-3-3-28,3 3-18,0 0-31,0 0-18,0 0-20,0 0-17,0 0-20,0 0-31,0 0-29,13 6-30,-7-3-35,-1-2-40,-1 4-199,2-4-630,-1 1 279</inkml:trace>
  <inkml:trace contextRef="#ctx0" brushRef="#br0" timeOffset="19732.6">-446 6295 86,'0'0'341,"0"0"0,0 0-6,4-9-17,-4 3-2,3 0-18,-3-2-16,4 1-6,-3-3-12,-1 1-22,4 0-3,-3-3-16,2 5-23,-1-1-12,-2 0-23,0 2-16,0-2-14,0 2-15,0 0-12,0 6-11,1-7-28,-1 2-41,0 5-57,2-4-67,-2 4-63,0 0-75,0 0-84,0 0-346,0 0-720,0 0 319</inkml:trace>
  <inkml:trace contextRef="#ctx0" brushRef="#br0" timeOffset="20776.64">961 5500 109,'0'0'307,"0"0"-7,0 0-12,0 0-15,-17 6-21,17-6-18,0 0-23,-4 9-16,2-3-22,0-2-7,1 11-8,0-3-9,-1 9-5,2 2 2,2 0-22,-1 11-8,4-4-15,-1 3-4,1 2-10,0-6-10,4-8 9,-2 2-16,1 5-9,5-7-4,0-1-5,0-3-3,-2 0-9,4-1-1,3-7-3,-4 1-1,4-2-7,-1-5 4,-2-3-9,4-3 1,0-2-5,-2-1 7,0-5-4,0-2-4,-1-1 4,-2-3-8,-1 1 0,1-4 3,-7-2 4,2 2-9,-3 1 2,-4-3-5,1 0 5,-1-3-9,-4 4 1,-1 7 6,2-7 1,-2 1-4,-1 5 9,0 3 8,1-1 7,-1 7-2,-1-3 3,3 6 1,-4-3-5,4 4-5,2 2-4,0 0-4,-13 14 3,9-5-1,4 7-1,0 2-3,4 3-3,1 1 2,3-3-9,1 1 4,1 2-2,2-5 4,2 2-3,0-5-2,2 2-2,2-4-1,-2-1 5,2-5-1,-1-1 2,-6-4 11,0-1 7,9-2 15,-6 0 7,-5-3 14,0-2 4,1 0 6,-2-5 3,-2 1-7,-1-8 0,1-2-10,-3 1-3,-5-3-5,2-2-3,0-1-8,-5-5-4,3 8-8,-2 0 0,1-1-3,-3 3-17,1 1-36,-1-4-44,1 4-52,1 6-67,1 1-46,-1 0-63,1 5-60,2-3-49,-1 4-302,1-3-770,1 2 341</inkml:trace>
  <inkml:trace contextRef="#ctx0" brushRef="#br0" timeOffset="21257.89">1656 5063 151,'-2'-7'327,"2"7"-3,-2-6-11,2 6-15,0 0-27,0 0-7,0 0 3,4 18 5,1-6 6,0 7-2,6 9-6,-1 6-5,-2-1-9,3 4-14,-1 2-8,-1 2-14,2-2-10,3 1-13,-4 3-13,5-4-17,-4-2-12,1-3-14,-3 5-13,-1-9-8,1-7-15,0 0-12,4 7-3,-9-9-16,4-4-5,-1-1-8,-4-4-3,1 1-8,0-5-7,0 1-4,0-3-5,1 0-3,-3-2-1,1-1-4,0 0 1,-3-3-3,0 0-4,8-10-4,-3 2-1,1-6-1,3-3-3,-2-4 0,0 0-3,2 3 4,2-11-5,-2 8-3,-1 5-1,-1-3 0,0 5 1,-1 1-1,1 1 1,1 2-1,-4 4 1,2-3-1,-3 7 3,1-2-6,1 2 1,-5 2-1,9 6 0,-1-4-2,0 7 6,-3-3-3,4 5 1,0 0-1,0-1 2,2 5-4,-4 2 0,5-3 0,1 4 4,-2-6-6,0 5 0,-1-6-16,3 5-23,-4-5-27,1-1-29,-1 0-38,2-2-36,1 1-42,1-7-41,-4 5-29,6-6-25,1 1-28,4-4-26,7-6-29,-3-3-300,1-2-749,0-5 332</inkml:trace>
  <inkml:trace contextRef="#ctx0" brushRef="#br0" timeOffset="21462.54">2659 5506 58,'0'0'322,"0"0"-15,0 13-3,0-11 6,0 4 7,0 3-7,0 1-5,4 1-5,-2 2-6,3 2-11,3 10-13,-1-7-19,-2 1-23,5 2-21,-2-1-18,0 1-15,2-1-21,1-2-19,-3 2-8,2-2-13,1-2-12,-3-2-16,2 0-33,-3-3-33,0-5-48,-1-1-39,-1 0-31,0-4-53,0-1-42,-5 0-53,0 0-50,8-7-38,-8 0-298,0-6-684,-2-6 304</inkml:trace>
  <inkml:trace contextRef="#ctx0" brushRef="#br0" timeOffset="21863.43">2665 5125 53,'-9'-29'275,"2"5"-1,-2-5 2,0 8 0,0-1-4,0 0-1,2 0-29,1 0-25,1-2-20,2 5-17,0-2-20,2-1-17,1 1-17,3-1-8,1-3-14,2 6-14,1-3-25,2 3-34,1-4-28,-2 3-37,1 1-28,-1 2-27,-1 3-19,3-1-13,-1 4-8,-5 1-6,1 4-1,-1 0-6,2 3-13,-1 0 15,1 1 23,-1 2 9,-5 0 4,0 0 6,10 5 27,-7-2 4,1 3 20,-1 0 30,1 4 17,-1 1 27,2 4 27,-1-1 19,2 4 23,0 1 19,3 4 20,1 8 15,-1 3 18,2 1 17,0 0 19,3 2 21,-3 4 23,6 3 14,-2 10 4,4 0 9,-6-15-8,8 20-5,-8-17-9,8 16-10,-9-15-9,6 9-20,3 2-17,-7-15-15,2 1-17,1 3-13,5-4-16,-5-3-17,0 0-7,1 0-5,-3-2-22,0 1-3,1-11-14,-5-3-10,1-2-37,-1-3-38,-1 1-54,-2-9-45,-1 0-69,1-5-51,1-2-61,-3-2-63,2-5-68,4-4-45,-7-1-319,7-11-858,-3 4 380</inkml:trace>
  <inkml:trace contextRef="#ctx0" brushRef="#br0" timeOffset="22219.64">3388 5564 16,'0'0'240,"0"0"-2,5-2 12,-5 2 14,10 0 2,-1-5 1,3 0-4,4-1-8,3-3-6,-3-3-6,6 3-13,1-7-16,-1 2-8,3-3-23,-8 3-13,2 4-17,-4-2-11,1-1-15,-4 0-4,-1 2-8,-3 0 0,-1 0-4,-3 0-11,0-1 1,-3-2-8,-2 3 1,1-2-7,-8 1-5,7 0-1,-9 3-2,1-1-2,-1 3-3,-3 2 1,-1-1-10,-3 1 5,-1 4-5,1 4-3,-4 3 3,-2 9-1,-2-2 3,3 4 2,0 2 4,3 3 5,3 2-2,0 4-1,6-6 6,1 10 0,3-1 7,3-6 2,3 9 2,3-9-3,2 4-2,5 2-3,4-4 4,5 0-12,-1 1-1,5-3-18,2-6 5,0-4-6,1-3-7,2 3-6,0-5-8,0-3-10,0-2-39,1-2-48,-1-1-65,-10-4-76,2 2-96,-1-6-98,-2 2-123,1-5-455,1 1-1056,4-6 467</inkml:trace>
  <inkml:trace contextRef="#ctx0" brushRef="#br0" timeOffset="22716.5">5080 5320 295,'1'-6'308,"2"2"6,-2-1 15,1 0 1,-1-2 6,-1 7-8,0-5-1,0 5-5,0 0-4,0 0-9,0 0-3,-4 19-11,0-10-12,-1 5-23,-2 1-14,2 3-15,-2 2-25,2 2-12,0 1-17,-1 7-21,4-6-12,0 0-12,2 5-8,2-6-12,-2 1-14,6 0-14,1-2 1,0-3-8,3 2-10,3 0-9,0-7-3,4-1-4,-4 3-6,4-10-7,0 4-8,-1-5-4,4-4-2,-1 2-31,-3-7-30,-4 4-36,1-5-45,3-5-48,-4 2-58,1-7-63,-6 3-53,1-1-57,1-6-47,-4 0-395,-1-2-906,0 0 400</inkml:trace>
  <inkml:trace contextRef="#ctx0" brushRef="#br0" timeOffset="22919.55">5180 5049 10,'-6'-23'253,"3"-2"-3,0 4 5,3 2 4,-5-2 7,4-3 2,-1 12-10,0-3-2,2 10-9,-4-6-2,3 5-5,1-2-10,-4 2-24,4 1-20,0 5-26,0-6-8,0 6-16,0 0-11,0 0-17,0 0-15,0 0-10,16 11-35,-10-1-56,3-6-48,-1 11-57,3-3-67,0 4-84,8 5-68,-5-2-232,7 3-610,-3-1 269</inkml:trace>
  <inkml:trace contextRef="#ctx0" brushRef="#br0" timeOffset="23363.58">6175 5189 318,'7'-11'332,"0"0"6,0 2-11,-1 2 9,-2 1-8,-3 1-7,4 1-4,-2-2-10,-1 3-14,-2 3-2,0 0-10,0 0-7,0 0-6,-6 14-9,1-3-15,-6 6-8,-5 3-18,-2 6-15,0-1-7,-7 1-24,0 6-16,-1 0-19,-3-3-10,1-3-11,-1 2-7,1 0-19,1-6-10,3 1-6,0-3-8,3-1-10,6-3-5,1-5-3,5 0-9,-1-4-4,4 2-5,-1-3-1,1 0-6,2-1-5,3 0-4,1 4 0,-2-6-1,4 3 0,-1-1-3,1-1-5,7 1 10,-1 1-9,3 0 3,-1-2-4,8 1-2,1 0 5,8-1 1,0 1-3,0-5-3,4 8 3,2-8 1,-1 0 1,-1 0-1,2 2 1,0-3-4,0 2 5,-1-1-6,-4 5 3,1 1 0,-9-2-3,-1 0 2,1 1-5,-1-3-4,-2 8-24,-1-7-40,-5 6-57,-3-3-62,5 0-68,-4 3-65,-3-2-70,-3-1-82,3-1-445,0-1-993,-4 5 440</inkml:trace>
  <inkml:trace contextRef="#ctx0" brushRef="#br0" timeOffset="24208.79">5921 5952 242,'0'0'250,"-7"1"-2,6 3-10,1-4-5,-5 5-8,2-3-3,-1 2-5,4-4-9,-6 5-5,5-2-12,-1 0-1,2-3-11,-5 6 5,2-2-5,3 0-15,0-4 6,0 5 0,0-5 0,3 7 3,0-5 3,1 2 7,1-1-9,0 0 1,-1-2-2,6 1 0,1-1-7,-2 1-7,4 1-10,-1-3-11,6 0-11,-2 0-13,3 2-12,-1-1-9,2 2-7,-1-3-7,0 2-12,1 1-2,2 0-12,-3-1-3,1 1 3,-2 1-18,-2 0 1,1-3-17,-2 2-33,-4-3-36,0 4-49,-1-2-58,0-2-62,1 3-67,-3-2-72,-2 0-79,0-1-411,-6 0-916,11-2 405</inkml:trace>
  <inkml:trace contextRef="#ctx0" brushRef="#br0" timeOffset="24826.16">6908 5288 137,'0'0'352,"-1"-7"-3,1 7-9,0 0-17,1-4-22,-1 4-10,0 0-7,0 0-3,0 0-3,1 16-7,2-5-1,-1 1-5,-1 8-7,-1 2-5,2 3-14,1-3-9,-3 5-14,1-4-13,-2 12-14,1-10-14,3 6-10,-3-7-20,1 0-12,-1-2-9,-1-3-15,1-5-9,0 0-12,0-1-8,0-1-8,0-4-7,1 0-6,-1-1-8,0-2 0,1-1-10,-1-4-3,-1 7 0,1-7-8,0 0-1,0 0-9,-4-18 2,3 5-2,-1-1-9,2-3 3,0-7 4,3-7-11,0-2-3,3-1-5,-1-3-1,2 3-4,2 0-5,-1-3 0,2 0 2,3 4 3,0-4-5,0 7 7,-5-1 0,3 10-2,-1 0 2,1 3 3,0-2-5,-1 6 0,3-4 4,-1 2 3,-2 10-2,-1 0 4,1-3-2,3 5 0,-2 2 0,3 2 1,-2 2 7,6 2-1,-2 9 6,-1-5 15,2 8-6,-1 2-2,-1-3 13,2 10 3,1 1 7,-2 2 0,-2 3 0,0-2 1,2 3-5,-6-1 1,2-2-1,0 6 2,-3-4-15,2-3 4,0 2 4,-6-4-11,2-4 2,2 0-6,1-1-3,-2 0-8,0-1 3,4-2 4,-4 0-4,3-2-3,0 1-6,1-4-18,-3 0-39,-1-3-42,2-2-54,1 1-78,0-4-78,-2 0-74,2 0-98,0-2-90,0 2-339,-2-3-982,2-2 435</inkml:trace>
  <inkml:trace contextRef="#ctx0" brushRef="#br0" timeOffset="28918.41">4434 7133 205,'1'-2'270,"-1"2"9,1-7 2,-1 7 0,0 0 1,0 0 0,0 0 6,0 0 4,0 0-17,0 0-11,0 0-7,0 0-8,0 0-10,-13 15-4,7-2-2,-1 1-6,-1 5-9,-1 3-10,-2 8-11,0 1-9,2 6-9,-1 0-6,3-5-16,1 3-12,-1-4-13,5 3-8,2-8-14,2-4-9,0 1-10,3-2-12,1 0-4,2-3-4,3 0-14,1-5-1,3 1-7,-2-5-7,1 1 2,3-1-12,-1-7 0,-1-1-1,2 2-10,-1-3 1,2 0-3,-1-5-3,-2 0-18,4-2-23,-7 2-28,5-6-40,-6 6-44,0-4-59,-2-2-53,0 2-59,-2 1-62,-4-3-57,0-2-46,-2 2-324,2-4-861,-1-1 382</inkml:trace>
  <inkml:trace contextRef="#ctx0" brushRef="#br0" timeOffset="29161.73">4563 6858 70,'-7'-10'332,"3"-2"0,0 5-1,0-4 3,0 4-18,-1 1-4,5-2-22,-4 1-14,3 1-21,-3 1-25,4 5-20,-5-4-18,5-2-20,0 6-20,0-5-14,0 5-15,0 0-13,5-5-7,-5 5-14,0 0-35,14 5-33,-6 0-43,0-2-41,1 4-36,2 4-52,2 4-51,-2 3-59,9 7-53,-2-3-241,-3 6-602,3-4 266</inkml:trace>
  <inkml:trace contextRef="#ctx0" brushRef="#br0" timeOffset="29880.44">5162 7201 54,'-9'-1'254,"-3"-5"-13,6 3-17,3-6-15,3 3-12,1-3-8,2 0-11,8-10-10,2 3-6,1 4-13,0-5-12,4 1-14,2-2-8,-3 4-13,-1 4-9,-2-2-8,-5 7-3,-1-3 5,-3 2 14,-1 6-2,-4 0 0,0 0-1,0 0 0,-9 15 8,-1-5 7,-5 7 10,-5 5 9,-3 3 2,1 2 10,0 4 13,-2-2 9,2 0 4,1 5-3,0-4-6,6-3-10,2 0-7,6-2-8,-1 4-11,7-7-9,2-5-13,3 4-9,1-7-6,5 3-5,2-2-12,2-3-6,5 1-7,-4-4-2,4 1-7,4-5-5,-5 1-3,9 0-1,-7 0-7,-2-2-4,3-3-1,-1 4-7,-1-2-2,-2 3-28,-6-4-42,3-1-54,3 1-65,1-1-63,-9 4-65,2-1-82,-1-3-79,-1 1-342,0-1-868,1-2 384</inkml:trace>
  <inkml:trace contextRef="#ctx0" brushRef="#br0" timeOffset="29509.84">5154 7463 177,'0'0'354,"0"0"-14,-7-1-8,7 1-24,0 0-21,0 0-14,0 0 0,0 0-7,13-8-9,-2 3-5,2-1-12,3-1-15,13-2-20,-4 1-17,1 1-24,1-5-11,3 4-11,0-3-18,0 2-11,0 5-12,0-1-5,-2-4-14,-1 6-8,-7 0-10,-2 2-7,0-3-4,-7 4-8,2-1-19,-3 1-20,-4 0-30,1 2-35,-1-2-38,-6 0-31,9 3-43,-9-3-47,4 1-60,-4-1-44,0 0-59,0 0-220,0 0-649,0 0 288</inkml:trace>
  <inkml:trace contextRef="#ctx0" brushRef="#br0" timeOffset="31284.5">6462 7264 126,'0'-6'178,"3"1"-12,-2 1-23,0 0-13,0-3-12,-1 7-9,0-6-13,3 4-7,-3 2-15,0 0-16,0 0-31,4-5-23,-4 5-44,0 0-37,0 0-35,0 0-70,0 0-197,0 16 88</inkml:trace>
  <inkml:trace contextRef="#ctx0" brushRef="#br0" timeOffset="33361.33">6587 7053 77,'5'-6'201,"-5"0"2,3 1 12,-3-4 4,5 3 12,-4 2 5,0 0 7,-1 4 4,3-8 6,-3 8 1,0-3-9,0 3-12,0 0-3,0 0-10,0 0 1,0 0-5,-15 6-7,9 0-6,5 0-1,-5 1-19,0 4-5,-3-1-4,2 3-5,2 0-11,-3 4-7,2 3-3,-1 2-7,2-3-7,-3 3-13,3-2-6,0 2-13,4 0-5,-3 2-11,2-3-1,2 1-15,0 0-6,3-1-7,0 2-1,1-2-3,0-2-9,3-3-3,0-1-4,1-3-7,-1 1 2,4-1-4,-3-3 3,2-1-10,2 0-2,-2-2-1,2-1-3,-2-4 1,4 1-4,-3 1-2,0-3 0,-2-3 2,4 1 6,-5-1-19,0 0-18,-2-3-32,0 2-40,0 0-50,-2-2-64,1-1-55,-1 0-62,-4 1-73,1 0-45,-1-1-422,-1-2-934,0 1 414</inkml:trace>
  <inkml:trace contextRef="#ctx0" brushRef="#br0" timeOffset="33828.18">6658 6683 182,'-6'-5'279,"3"2"-3,-4 0-14,-1 0-11,5 1-12,-3-2-16,3 3-11,-4-2-19,7 3-16,-2-3-21,2 3-15,0 0-12,0 0-8,0 0-14,0 0-6,0 0-10,0 0 4,0 0-11,0 0-11,18 2-7,-11-2-5,1 1-2,2-2-2,0-1-11,0 2 1,0 0-17,1-3 19,-6 3-16,2 0-10,-7 0 6,10 0-3,-5-2 14,-5 2 25,4-1-3,-4 1 11,0 0-11,0 0 0,0 0-3,0 0 2,0 0 6,-11-9 0,5 7 0,0 1-5,0-2 2,0 0 1,-1 2-6,7 1-2,-13 1-5,13-1-8,-9-1-4,9 1-4,-8 4-5,4-2-4,4-2-1,-3 4-3,3-4-4,-3 6-1,4 0-3,-1-6-1,4 10-1,-3-4 1,1-3-3,0 3-2,5 2-10,-4-4-24,4 7-25,1-1-51,0-4-46,0 7-45,-3-1-63,2 0-64,3 5-51,-5-2-271,2-1-693,0-2 306</inkml:trace>
  <inkml:trace contextRef="#ctx0" brushRef="#br0" timeOffset="34710.24">7288 7419 116,'-12'-4'238,"2"0"10,4-1 11,0 1 12,0 0 10,1-2-3,1 1 2,2-1-13,2-1 3,-2 1 5,2 1-1,2-4-3,-2 3-4,4 2-2,2-2-22,-1 0-3,0 3-18,4 1-11,1-2-8,0 4-20,0-1-14,1 1-18,2 1-11,0-1-15,-1 0-12,7 3-9,-2-3-12,-3 0-7,4 1-12,3 0-6,-1 3-9,1-7-3,-1 2-13,0 0-20,2-3-42,3 2-43,-5-3-56,-2 0-62,1 1-54,0 2-51,-2-2-51,-2 2-49,-1-2-47,-2 4-300,4-2-795,-3-1 352</inkml:trace>
  <inkml:trace contextRef="#ctx0" brushRef="#br0" timeOffset="34471.48">7696 7142 343,'0'-5'360,"-4"1"1,0 4 6,0-3 3,4 3-17,-8-6-7,3 6-7,5 0-12,-13 0-8,8 6-10,-6-3-15,2 6-7,-5 4-14,-2 2-13,-1 2-15,-1 6-13,-3-1-18,3 2-21,1 0-19,1 1-12,-1-2-16,4-3-6,1-2-22,2 2-11,3-2-10,-3-1-17,2 1-3,2-3-10,2-1-8,-2-3-8,1 0-8,1-1-21,-1 3-24,2-8-23,-1 3-21,3 0-22,-2-5-21,2 0-31,1-3-29,-3 3-46,3-3-36,0 0-29,0 0-23,-6-17-21,6 7-14,-2 0-8,1-5-3,0 3 16,1-9 6,0 2 28,0-1 23,0-3 25,0 6 39,0 3 32,-3-8 35,2 6 33,1-6 33,0 2 31,-1 7 32,1-2 31,-3 3 27,0-1 28,2 6 15,1-2 24,-2 1 3,0 2 4,2 0 5,0-1 2,0 7-7,2-4 0,-2 4 3,0 0 16,0 0 14,0 0 8,11 15 4,-6-5-3,3 4-1,1 3-3,0 1-5,2 1-13,-3 2-8,4 0-5,0-3-13,0 3-12,3-3-10,-1 1-9,1 0-12,-1-4-7,0 1-17,0-2 2,0 1-6,1-1-5,-2-2-6,2-1-7,-2-5-1,-3 2-9,2-2-12,-6-4-19,4 1-22,-6-3-25,2 0-25,-6 0-33,7 0-36,-7 0-45,4-9-39,-4 9-33,-4-10-30,1 7-31,-5-5-25,3 1-24,-6-3-42,-3-1-227,0 2-690,-4 2 306</inkml:trace>
  <inkml:trace contextRef="#ctx0" brushRef="#br0" timeOffset="35581.93">8281 7023 61,'0'0'341,"0"0"3,0 0-1,0 0-5,0 0-9,0 0-22,0 0-5,0 0-26,-15 1-20,15-1-5,0 0-23,-11 0-19,11 0-10,-7 2-16,7-2-14,-13 0-18,6 0-14,7 0-11,-8-3-9,3-1-15,-1 2-10,-1-2-5,1-1-16,0-1-2,0 0-8,-1-7-10,4 6-2,0-5-5,2 3-4,1-2-8,1-2-3,-1 1 2,6-2-3,1 2-5,-3-2-3,8-1-3,-3 7-1,0 0-3,1-3-3,7 4 2,-5 4 2,3-6-1,-1 6-3,2 0-4,0 3 2,1 2 0,1 0 3,-6 5 6,3-2 3,2 3 5,-1 4 8,-4-2 4,2 4 9,0 0 4,-5 4 3,2 0 6,-1 1 11,-1-1-2,-2 3 3,-2 1 5,-1-3 1,-2 4 1,-1 0 0,-1 1-1,-3 0-1,-2 0 1,-2 8 2,-3 1-3,-1-5 2,0 2-7,-4-3-3,-3 0 0,0 1-8,0 0-9,0 0-2,-2-1-8,0-2-2,-2-3-6,3 0-1,4-5-9,3-3 3,-2 2-2,4-5-1,-2-1-3,5 0-3,-1-4-5,1-1-1,1 0 2,1 1-5,-1-5 3,3 0-1,-1 2-3,4-3-1,0 0-6,-11-8 7,9 4-3,2-2 0,0 0-2,1-3 1,1 0-3,2-1-1,2-2-7,-1-3 10,3 5-1,1-5 3,0 3 0,1 0-2,4-1-7,-3 5 4,3-4 3,0 5-8,1 1 4,-4 3 5,2-2 4,-1 5-7,0 0-1,1 2 5,-2 1-5,1 0 1,2 3 1,-2 0 6,0 1-7,4 1-9,-3 2 11,2 2 15,-4-3-22,1 1 5,-1-1 1,-1 5-2,0-4 0,-1 1 0,3-1 2,0 0 2,-4-3 2,7 6-6,-5-7 6,2 2-5,0 0-6,0-2 8,-3 0-3,3-3 0,-1 3 3,-1-5 3,1 2-8,2-3 3,-3 3 3,-4-3-11,1 0 14,0-3 15,-4 1-13,6 0-8,-5-4 6,3 1 15,-5-1 6,4 2 13,-4-1 0,-1-6-1,2 5-1,-3-5-3,1 1-1,-2-5-3,1 6 9,-3-4-18,2-1-1,-1 2 3,-4 0-6,6-1-17,-3 3-1,-3 2 0,6-1 0,-4 3 0,1 1-8,-3-3-45,3 5-42,1 0-53,2 3-56,-9-3-78,9 3-69,-12 4-77,7 1-79,-1 1-90,-1 1-323,0 2-997,1 2 442</inkml:trace>
  <inkml:trace contextRef="#ctx0" brushRef="#br0" timeOffset="43002.98">4674 8506 70,'0'0'206,"0"0"-1,0 0-1,0 0-5,0 0-2,0-6 1,0 6-10,0 0-1,0 0-4,0 0 4,0 0-5,0 0-6,0 0 1,0 0-9,0 0-7,0-6-9,0 6-4,0 0-15,0 0-3,-3-5-3,3 5 4,-5-4-10,1 1-11,-2 2-8,-1-1-16,7 2-4,-12-3-5,3 2-9,-2 1-4,-1 1-6,1-1-8,-2 5-11,-3 3 3,-1-3-10,6 2 1,-5 3-2,-1-2-5,4 4-1,-3 1-2,3-2-3,3 2-7,3-3-4,-2 1-3,3 1 5,0 2-5,3-6 3,0 5-2,2-5 0,1 6 2,2-7 1,2 3-5,3 2 0,-1 0-4,6 1 3,-3-3-2,4 1-2,4 1 5,-3-1-6,3 3 0,0-5 7,-3 3 4,2-3-5,-3 3 9,0 2-7,-5-6-10,-2 5 11,-1-1 4,-2 0 10,-2 3 6,-1 0 3,-4 0 0,-1 3-5,-1 3 1,-2-5-4,-3 3 1,-1-5-5,-2 3-2,4-7-2,-4 1-1,2-4 1,-2 2-6,3-7 5,-2 4-5,3-6-1,-2 0 4,2-2-12,3 1 3,0-4-3,-2-1-4,2-4-18,1-1-12,3 1-24,-2-1-22,3 1-17,2-3-17,0 1-13,2 2-17,-1 2-18,4-2-12,2 1-16,-2 3-13,0-4-5,4 1-10,1 3-7,1 0-3,1 1-22,3-2-12,-3 3-157,1-1-453,4 1 201</inkml:trace>
  <inkml:trace contextRef="#ctx0" brushRef="#br0" timeOffset="43475.68">4792 8797 28,'2'-6'169,"2"3"8,0-2 5,-3 1 3,3-5 3,-2 3 0,0 4 0,-2-5 2,2 1-2,-2 1 4,2-3-2,-2 8 1,2-6 2,-2 3-3,1-2-2,-1 5 2,0 0-11,0 0-6,0 0-12,0 0 2,0 0-7,0 0 0,1 20 2,-1-7-5,2-1-8,0 6-8,2 2-13,0-5-8,2 5-12,-2-5-4,0 4-11,3 2-8,-2-3-8,2 1-6,-1-3-10,0-1-4,3 0-6,-3-3-3,-1-2-5,1 0-4,2-3-3,1 3-3,-5-6-3,2-2-2,2 1-3,-1-2 2,-2-2-6,3-3-1,1-1-3,-1-5-2,2 1 4,-2-3-2,5-4-1,-3-7-6,0 1 4,-1 3 4,1-2-8,-1-3-1,-2 5 2,0 0 7,-1-2-7,-4 6 5,-1 0 9,1 3 14,0-2 14,-1 6 8,0-1 12,-1 0 9,2 3 2,-2 1-1,-2 1-2,2 4-12,-1-7 4,1 7-17,0 0-3,0 0-9,0 0-1,0 0-2,0 22-3,1-11-3,2 2-3,0 0-3,1 3-2,-1 0-6,3 1 0,0 5-3,1-5-3,-2 2 4,2 2-4,2-5-1,-4-1-3,4-3-8,-3 2-27,2-5-26,1 1-33,1-1-42,-2-5-53,2 2-63,0-3-52,1 0-48,1-5-53,0-5-50,-1 2-367,0 1-882,-1-8 391</inkml:trace>
  <inkml:trace contextRef="#ctx0" brushRef="#br0" timeOffset="43993.85">5397 8712 109,'-3'-4'270,"3"4"2,-5-3-6,5 3-9,0 0-7,0 0-7,0 0 7,0 0 3,0 0 1,6 19 3,-4-10-9,3 2-4,-1 3-6,-1-2-9,3 3-20,0-1-12,-1 0-12,-1 0-15,2 2-16,0-4-16,-2 3-12,2-3-12,2 1-12,-4-3-11,2-2-8,1-1-9,-3-3-5,5-1-10,-3-3-2,1-1-9,2-2-3,0-3-3,-2-4-7,6-2-4,-1-6-1,3 0-5,-5-1 1,1-1-5,2 1 1,-2 0-3,-1 4-3,-3-3 1,1 8-2,-3 4-4,2-3 2,-5 4-1,2 3 6,-1 0 13,-3 2 14,0 0 11,11 9 2,-9-3 3,0 5 3,1 0-3,-1 1-5,0 4-2,2-3-6,0 1-4,1-1-3,-1-1-3,-1-4-6,0 1-5,3-3 0,1 3-3,-2-4-1,1-3-4,3 1-5,-3-3 1,2 2-1,2-4 0,2-3-2,0 1 0,0-1-1,3-6-4,-5 6-1,4-5 2,1 4-2,0-2-1,0-2 1,-4 5 1,1-1-5,-2-2 3,2 5 0,0 0-1,-3 3-2,3 3 1,-3 0 2,0-1-2,1 2 1,3 2-2,-5-2-1,2 2 5,1 3-6,1-3 1,2 6-1,0-3-2,4 1 10,0 0-9,1-5 0,10 3-2,-6-4-10,8 1-31,-10-1-34,0-2-42,8-3-50,-1-4-58,-2 0-46,-5 2-51,0 0-57,5-7-47,-2-2-379,-6 6-873,-1-3 387</inkml:trace>
  <inkml:trace contextRef="#ctx0" brushRef="#br0" timeOffset="44580.63">6622 8433 142,'-17'-5'294,"5"-1"-2,2 1-3,-2-2-6,2 1-9,2 0-11,-3-3-18,5 3-12,-1 0-16,2-2-15,1 2-19,0 0-19,3-3-11,-1 3-11,2 2-13,-2-6-5,2 4-9,0 6-8,2-8-11,-2 5-3,0 3-7,0 0 16,0 0-9,0 0 6,0 0 12,0 0 5,5 17 4,-5-5 1,-5 4 0,2 5-2,-2 0 7,-2 9 12,-3 2 0,-3-3 8,-3 4 12,5-2-4,-3 2-6,0-3 9,3-2-8,4-6-3,-3 2-8,5-6-17,1 1-7,4-4-14,2 5-5,0-9-10,0 4-1,5-2-17,0-2-6,-1-1-5,5 1-5,1-3-7,1-2-4,1 0 4,6 0-7,-1 0-4,-2-3-9,1-1-6,2 2-48,-2-4-41,-2 0-57,2 0-61,-1 0-71,1-3-76,-6 2-95,6-1-103,-6-1-437,4 1-1051,-4-2 466</inkml:trace>
  <inkml:trace contextRef="#ctx0" brushRef="#br0" timeOffset="44233.54">6564 8733 20,'0'-6'241,"0"6"-2,0-5 3,0 0 2,0 5 1,0 0 0,0 0 2,0-9 10,3 6 1,1-2 14,2 1 8,3 0 4,2-2-1,3 1-3,3-1-9,1 0-18,0 0-16,10-5-25,-4 3-19,-4 2-17,2 0-20,-4 1-18,7-1-9,-5 2-16,-2 0-12,0 2-10,-2-1-9,-4 2-6,0-4-11,-2 4-6,2 1-4,-3 0-9,-2 0-4,0-1-18,-2 0-23,-5 1-26,9-4-37,-7-1-45,2 4-47,-3-6-44,0 3-42,-1 4-47,-1-6-44,1 6-40,-4-10-54,1 6-235,-3-2-714,0-1 315</inkml:trace>
  <inkml:trace contextRef="#ctx0" brushRef="#br0" timeOffset="45190.63">7858 8292 186,'-2'-14'262,"2"1"2,-4 1 1,1 0-5,1-1 1,-4 1-4,-1 2-7,-1-1 3,0 2-10,-2-1-10,-2 4-8,-2-4-3,-2 5-22,-5 2-14,3 1-9,-3 1-4,-1 2-19,2 1-13,1 1-15,2 3-16,-1 3-5,7-5-13,-1 8-10,4-3-8,4 3-5,-1 1-9,5-2-5,1 5-9,5 1 1,3 5-5,4-3-6,5 4 3,1 5-3,3-3-2,3-1-6,-3 1 3,4-2-1,-8-1-1,2 0-1,-7-6 2,1 4 7,-2-3 7,-5 1 11,-1-4 5,-3 4 0,-3 3 1,-3 2-7,-3-1-1,-4 6-2,-3 1-4,-2-2-7,-1-2-2,0-7-6,2-1-4,0-2 2,-3-2-7,0-4-1,5-1-4,-1-4-3,4 0-2,-4-3-1,7-5-18,-2 2-14,2-3-25,0-2-23,4-2-45,1-1-39,1-1-48,0 0-38,3-3-48,0 3-44,3-2-40,3 1-28,-2 1-270,2-3-724,2 6 320</inkml:trace>
  <inkml:trace contextRef="#ctx0" brushRef="#br0" timeOffset="45629.93">7939 8657 137,'9'-3'251,"-9"3"2,6 0 0,-6 0-6,0 0-10,8-1-12,-8 1-7,0 0-4,6 1-5,-3 3-1,-3-4 6,5 5-12,-2 1-5,1 3 8,0-1-6,1 3 0,-2 0-7,-2 8-3,3-2-8,-3 1-8,4 3-11,-1-3-13,-1-3-10,2 6-14,-1-6-11,2-3-11,3 4-11,0-5-7,-2-4-8,3 0-5,0-5-6,-1 2-8,3-2-8,-3-5-4,5-2-4,-3-2-3,6-5-5,-4 0-2,0-4-4,3-2-2,-1-9-2,-4 7-2,2-1 3,-8-2-8,3 3-2,-3-3 1,2 3-1,-1 3-1,-1-4 9,-1 9 19,-3-1 20,-1 6 22,2 0 12,-2-1 2,0 6-8,0 2-5,1-7-16,-1 7-3,0 0-9,0 0-4,0 0-4,2 19-5,-2-7-5,1 1-2,4 3 0,-2 1-2,3 1-8,0 3 3,0 4-4,1-4-6,-1-2 1,2 2-1,0 1-5,1-1-4,-2-3 3,4 1-5,-1-2-22,-3-5-30,2-2-34,0 3-43,2-5-50,-1-4-65,-2-1-49,4 0-58,-4-3-55,0 0-58,0-6-43,1-3-289,2 0-850,2-4 376</inkml:trace>
  <inkml:trace contextRef="#ctx0" brushRef="#br0" timeOffset="46141.57">8627 8691 106,'0'0'268,"0"0"2,0 0 10,0 0 6,10 8-4,-8-5-6,2 3 1,-1-2-2,0 6-6,0-2-6,3 4-7,-4 2-9,4 2-12,-3-3-16,1 3-19,-2-1-15,1 1-15,0-1-17,0 1-18,1-3-11,-1 0-11,-3-5-12,6 2-12,-3-1-7,1-3-11,-2-2-5,0-4-9,-2 0-5,0 0-7,18-10-5,-8-3-5,2 0-1,-2-6-6,5-6-1,2-1-3,1-1-2,-2 7-5,-2-8 2,-5 12-2,-2 2 1,2 5-1,-5-3-3,0 4 5,1 3 11,-2 2 3,0-3 9,-3 6 19,0 0 18,5 9 13,-3-3 7,1 7 2,-3 0 2,3 1-9,-2 3-4,-1-3-8,2 1-7,3 5-8,-4-6-2,5-1-12,-2-1-3,2-1-7,0-2 6,-2-2-12,5-1-7,2-2 0,-1-3-5,8-7-2,0-3-5,10-5-2,2-5 0,1 2 5,-1-5-15,-1-1 7,-3-1-7,0 1-2,-4 4 2,-5 5-6,-2 0 7,-5 5 5,-1 0-9,-1 2 1,-4 2 2,1-1-7,-1 5 8,-3-2-2,-1 3 2,0 0 2,3 10-7,-3-10 2,5 11 4,-5-5-5,1 4 2,0-4-1,3 6 12,0 1-14,1-2-2,1-1 0,0 2-2,0-4-2,3 1-4,-2-1-8,4 0-33,-1-1-39,0-1-42,-1 3-45,0-6-45,3-3-52,0 4-46,-2-2-43,-1-2-52,6-2-38,-6 1-372,3-2-893,-3 0 395</inkml:trace>
  <inkml:trace contextRef="#ctx0" brushRef="#br0" timeOffset="46362.31">9587 8653 240,'-2'-9'267,"1"3"-15,1 6-7,3-5 6,3 2 6,-2-1 4,5-2 12,-1-1 5,4 5 6,-2-2 5,8-4-6,1 3-9,-4 0-6,8 2-11,-2-5-20,-3 7-24,3-2-20,-3 1-17,3 1-19,-3 1-16,-1 0-14,0-2-12,-4 2-12,-3 2-10,4-2-10,-2 0-9,-8 1-20,10-1-30,-10 0-30,6 0-39,-3-1-45,-3-2-35,1 0-40,0 0-38,-1 2-39,-4 1-40,7-8-52,-5 6-52,-2-6-263,0 2-703,-1-1 312</inkml:trace>
  <inkml:trace contextRef="#ctx0" brushRef="#br0" timeOffset="46614.65">9724 8375 344,'0'0'371,"-4"-6"9,4 6 11,-3-3 1,3 3-7,0 0 7,0 0-9,-6 9 0,6-3 0,4 2-7,0 3-6,1 0-14,-1 3-28,0 2-8,0 3-19,1 2-26,1 4-24,-3-1-30,3-1-21,-3 10-15,4-10-14,-3 1-28,-2 2-7,4-4-19,-3 9-13,-1-8-38,1 0-32,0-1-70,0-1-59,-2 0-70,3-2-93,-4-5-93,1 1-120,1-3-105,1-4-392,-3 0-1049,1-1 465</inkml:trace>
  <inkml:trace contextRef="#ctx0" brushRef="#br0" timeOffset="47116.93">10537 8385 121,'0'0'345,"0"0"-3,0 0 12,0 0 4,0 0 5,0 0 6,2 13-9,-2-13-5,-2 7-4,1 0-8,1 0-3,0 2-18,-3 5-8,0-1-11,0 2-14,-4 6-17,2 4-26,-1-2-14,0 7-13,3 1-24,0-5-12,-3-2-15,6 6-8,0-8-17,3 9-18,1 3-6,1-13-12,3-2-13,-2 0-7,5-2-6,2-2-9,-2-3-9,2 1-11,0-5-4,3-1-3,-3-3-17,2-1 1,4-3-34,-2-3-39,-2-2-37,1-1-54,0-3-52,-3-2-63,4-5-66,-2-1-53,-4-1-60,-3 1-55,6-4-49,-6-3-328,-3 1-933,2 0 413</inkml:trace>
  <inkml:trace contextRef="#ctx0" brushRef="#br0" timeOffset="47321.51">10672 7993 292,'-7'-13'448,"6"-5"-3,-5 4 3,4 0 1,0 2-3,0 0-20,-2-3-23,3 5-27,-1 1-32,2-3-33,2 3-33,-2 0-22,0 0-26,1 3-23,1-3-23,0 5-24,0 0-20,-1-1-58,-1 5-63,0 0-81,5-1-88,-5 1-89,5 8-96,-1-2-107,0 7-344,1-1-852,-2 3 377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31:46.47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-956 7296 18,'-5'-4'218,"5"4"4,0-6-2,0 6-3,-3-6-4,3 6-4,-1-3 0,1 3-8,-4-5-8,4 5-7,0 0 0,0 0-15,-4-4-4,4 4 0,0 0-9,0 0 4,0 0-6,0-4-5,0 4 1,0 0-6,0 0 11,0 0-3,0 0 1,0 16 2,0-10 3,0 7-5,-2-2 1,2 5-6,-2 0-6,1 7 1,1-1-6,-5 9-11,4 0-7,-1-5-9,2 6-8,-1 4-9,-4 0-11,5-5-4,-2 2-7,4-1-7,-4-7-5,2 1-6,2-2 3,2-1-13,-3-3-3,-1-5-3,3 5-5,-2-7-1,4 1-7,0-1-1,2-1 0,-4-3-5,1-3-2,0 0-2,2 3 1,-1-7-2,1 2 1,1-3-4,2-2 1,0 2 0,1-2-3,2-3 3,4-3-5,-2-3-2,3 0 0,-2-1-2,1-1 3,1-2-2,-4 3 0,2 2 1,2-3-3,-3 2 1,-1 1-5,-1 0 5,0 0-2,2 1-1,-1 1-15,-4 0-25,3 4-22,-6-3-33,2 6-37,-1-4-39,-2-1-36,3 5-43,-3-1-31,0 0-46,-5 1-40,6-3-43,-6 3-37,0 0-243,7 0-747,-7 0 331</inkml:trace>
  <inkml:trace contextRef="#ctx0" brushRef="#br0" timeOffset="334.74">-652 7495 22,'0'0'315,"-8"-5"-1,3 4 0,5 1-8,-7-1-5,7 1-17,0 0-20,0 0-4,-9 2-10,9 3-8,0 1 1,0 0-5,0 3-1,3 1-9,-2 3-10,3 8-5,0 1-8,0 0-14,0 10-9,2 0-14,1-1-12,-1 0-8,-1 6-13,2-3-12,-5 0-5,4-1-13,-2 3-8,2-2-10,1-4-5,-4-2-8,0-4-13,5 7-5,-6-9-5,0 2-6,1 7-4,4-10-5,-4-4-21,0-4-36,-1 3-34,2-1-44,0-3-47,1-2-47,0-1-48,0-3-35,0-3-41,1 0-48,4-6-38,-1 0-316,1 0-778,-1-3 345</inkml:trace>
  <inkml:trace contextRef="#ctx0" brushRef="#br0" timeOffset="916.94">-211 7847 294,'0'0'318,"0"0"-9,0 0-17,0 0 5,0 0-31,0 0-11,0 0-9,0 0-8,-14 6-11,10-3-13,4-3-25,-5 6-7,5-6-15,-5 2-17,5 2-13,-3-2-15,3-2-10,-4 6-13,4-6-7,-2 4-7,2-4-4,0 0-12,0 0-12,0 0-3,0 0-8,0 0 1,0 0-4,0 0-7,0 0 1,0 0-8,2-16 0,1 10-7,-3-3 2,1 6-6,2-6 1,-3 6 12,2-3 4,-2 6 20,-2-6 9,2 6 12,0 0 3,0-6-4,0 6-6,0 0-8,-7 0-4,7 0-7,-5 9-5,2-6-4,-1 3-3,3-3-5,-4 3-5,5-2-2,-3-2-4,2 5-5,1-7-7,0 6-23,0-6-39,4 6-49,-4-6-52,0 0-52,5 5-59,-5-5-77,9 3-74,-9-3-297,8 2-771,-8-2 341</inkml:trace>
  <inkml:trace contextRef="#ctx0" brushRef="#br0" timeOffset="12939.11">-791 9138 291,'-5'5'303,"-1"-2"-5,6-3-7,-8 0-9,8 0-17,-7 0-17,7 0-8,0 0-23,-5-6-11,5 1-7,0 5-6,2-11-9,0 3-8,-1 2-14,3-1-6,2 1-6,1-3-14,-1 0-14,1-1-11,1 1-11,5 3-13,-1-9-5,0 9-9,4-3-3,-1 0-10,1-1-4,1 5-7,0-4-9,-3 5 0,-2-1-7,1 5-3,4-1 0,-5 1-26,-3-1-31,4-1-40,-3 2-40,-1 0-32,-2 2-30,-2-1-41,-2 0-32,0 2-44,-2 2-21,-1-5-265,-6 10-620,3-6 275</inkml:trace>
  <inkml:trace contextRef="#ctx0" brushRef="#br0" timeOffset="13339.68">-826 9174 199,'-9'10'243,"-3"-5"-6,3-1-3,0 4-6,-1-2-9,3 0-6,0-2-14,1 2-12,2-1-10,-2 1-19,2-2-11,0 5-12,1-2-5,1 4-6,2-1-5,0 1-7,4 1-3,-2-3-4,2 2-2,1-2-2,2 4 1,2 3 8,-1-8-16,2 9 1,3-7-4,-1 2-10,1 1-3,0-1-5,2 3-4,-1-4 8,1 3-8,-1-3-2,-2-3 9,-2 3-9,-1 0-4,2-1 4,-2 0 6,-1 1-2,-1 2 6,-2-1 2,-2-2 2,0 7-4,-3-2 1,-3-2 0,3 5-8,-7-5-6,1 7-4,-2 0-1,-1-8-7,1 5-5,-4 2-3,2-9-3,0 3-6,0-5-3,1 2-2,0-4-4,-1-1 0,1 1-7,1-3 1,-1-5-2,3-1-5,-2-3-2,1 1 2,1-3-6,1-4-1,0 6-4,1-7-11,0 7-20,0-4-23,3-1-27,1 5-39,1-8-28,1 7-29,1-3-20,0 4-24,6-4-36,-1 5-45,2-2-35,-2 4-29,5 1-269,0-2-684,6-1 304</inkml:trace>
  <inkml:trace contextRef="#ctx0" brushRef="#br0" timeOffset="13604.73">-296 9672 255,'2'-2'272,"1"-2"12,-3 4 10,5-6 11,-4 3 22,0-3 14,-1 6 16,3-6 5,-3 3 0,0 3-10,-5-5-20,5 5-20,-5-5-21,2 1-25,0 2-23,3 2-21,-5-6-24,5 6-18,-5 0-16,5 0-23,0 0-11,-5-6-19,5 6-14,0 0-36,0 0-41,0 0-50,0 0-45,0 0-60,0 0-60,0 0-69,0 0-75,0 0-89,0 0-375,15 6-869,-15-6 385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7:44:45.20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74 0 139,'0'0'249,"-8"4"2,3-3-2,-4 4-10,5-1-13,-4 4-13,1 2-24,3 1-14,0 1-8,-3 9-9,2 0-5,1 2-4,0 3-5,0 5-5,3 4-3,1-1-15,-3 2-9,7 0-12,-2-2 1,0 2-17,-1-1-3,2-1-7,1 1 1,1-3-16,-2 0-5,2 0 9,0 1-12,-1-1-9,1 0-1,1-7-6,-1-3-7,1 0-3,3-1-2,-4 0-4,0 1 0,-1-8-6,1 2 3,0-5 0,1 5-8,-2-10-13,-2 0-25,1 3-31,1-2-24,-1-4-33,-1 3-35,0-3-39,0-1-39,-2-2-42,0 0-242,10-5-558,-10 5 248</inkml:trace>
  <inkml:trace contextRef="#ctx0" brushRef="#br0" timeOffset="604.95">283 334 4,'0'0'210,"0"0"8,-8 9-2,7-3-1,-3 2-10,4 5-14,0 0-14,-2-1-10,2 4-6,2 5-15,-2-3-7,0-3-10,0 6-9,2-5-11,-2 3-6,2-2-8,-1 1-9,0-4-10,0 1-5,2-3-4,-3-3-8,0 3-1,0-3-3,1-3-2,-1 1-10,0 1-3,2-3-2,-2 0-4,0 1 1,0-2 3,0-4 4,1 3-3,-1-3-1,0 0 1,0 0-5,0 0-8,0 0 2,-6-18-8,5 11 3,0-6-6,-1 1-2,0-2 0,0-8-4,2 3-2,0-4 5,0-1-5,2 1 1,1-10-3,0 2-2,0 4 0,0 2 1,5-3-3,-3 4 1,1 3-3,1-1-2,-2 3 1,0 2 4,0 1-2,1 4-1,1 1 0,0-3-1,-1 6 6,-1 1-8,2 3 2,-3-4 7,5 5-2,-5 0-5,4 1 0,-8 2-3,15 2 9,-7 1-4,0 4-1,7 4 1,-5-1 1,2 6 0,-3-1 6,4 3 0,-3 3 2,0-3 5,-1 2-1,-1 3 1,1-5 4,-1 3-6,-2-2 3,2 0 1,-2 0 0,-2 2 5,1 0-1,2 0-3,-4-3-10,0-2 21,-1-2-15,2-1-10,-4 2 9,4 1-7,-4-3-6,2-1 18,1-1-14,-2-1 2,2 0-7,-3-2 0,1 0-19,0-3-23,2 1-25,-3 0-29,0-6-37,1 6-50,-1-6-50,0 3-51,0-3-233,0 0-558,0 0 247</inkml:trace>
  <inkml:trace contextRef="#ctx0" brushRef="#br0" timeOffset="-387.27">-894 266 48,'-6'1'210,"6"-1"-1,-5 6 2,5-6-8,-4 1-12,4-1-10,0 0-9,0 0-6,0 0-6,0 0 6,0 0-9,17-8-1,-9 2-7,0 0-6,3 0-9,0-3-9,8 1 0,-6-2-5,3 0-18,8-5-12,2 2 6,-3-1-19,1 0 12,3 0-19,-3-1-14,4 2-3,0 1 1,1 0-8,-1-1-5,0 6-11,-2-4 6,3 6-3,-2 1-8,-1-2-1,-8 4-1,3 2 12,-2 0-32,1 2 8,-5-1 2,2 2-3,-3-1 0,-2 1-3,1-2-8,-1-1-11,-2 2-15,2-2-21,-4 0-21,-3 0-20,3 0-30,-3 0-32,-5 0-46,11 0-49,-5-2-41,-6 2-182,5-1-509,-2-2 225</inkml:trace>
  <inkml:trace contextRef="#ctx0" brushRef="#br0" timeOffset="-815.97">-548 113 93,'0'0'187,"0"0"-3,0 0-1,0 0-11,0 6-12,0-6-11,0 0-4,-1 5 0,1 0-3,0-5-2,1 9 1,-1-1-4,3 1-8,-2-1-12,3 4-8,-4 0-7,1 1-10,3 2-11,-4 1-2,1 2 0,2 2 0,-1 2-5,-2 0-5,2 0-8,-1 2-2,-1 9-9,1 1-4,-2 0-1,0 4-8,1-1-1,-2 1-4,-1-1 3,0 0-8,0-1-5,2-3-3,0-4 0,-1-7-1,1-2-6,1-5 2,0 0-3,0-3 1,1-2-10,1-1 9,-2 0-29,0-7-22,2 2-25,-2-4-26,0 0-47,0 0-49,0 0-64,0 0-210,-4-20-500,1 6 221</inkml:trace>
  <inkml:trace contextRef="#ctx0" brushRef="#br0" timeOffset="1200.1">593-363 5,'0'-6'221,"0"2"4,0 4 3,0-7-6,0 7-11,-3-6-9,3 6-10,0-5-6,0 5-6,0 0-7,0 0-8,0-6-10,0 6-9,0 0-13,0 0-7,0 0-13,9 1-1,-9-1-15,8 10-1,-5-6-7,2 3-5,5 1-7,-3 0-7,2 3 1,4-2-8,-4 5 2,4 3-8,0 1-6,0 0-1,1-1-4,0 3-6,4 3-2,-1 0-1,-1 4 5,1-1-5,-7-9-6,7 11-3,0-4-2,-5-3-4,1-1-5,0 6 1,-1 2-2,-1-7 16,-2 1-21,4-1 6,-5 0 6,-1 8 5,1-4-2,-1 4 5,-1 2 3,-2-4 0,0 4 4,4 2-8,-7 0 1,3-4-3,-4 4-3,1-3-3,-1-5-4,0 9-2,3-9-7,-3 6 11,0-6-5,0 8-5,0-9 1,-3 1 3,2 7-8,-2-6 3,1 5 0,-1-10 0,1 0 12,-4 1-18,3-2 4,0-1 0,-1-7-2,2 0-1,-2 3 1,3-5-3,0-4-1,1 2-5,-5-1-6,3-1-13,1-4-25,0 3-32,1-5-39,-4 2-38,4-2-51,-2 4-73,2-4-62,0 0-258,0 0-649,0 0 287</inkml:trace>
  <inkml:trace contextRef="#ctx0" brushRef="#br0" timeOffset="12445.05">1401 539 177,'0'0'186,"0"0"0,0 0-9,0 0-8,0 0-13,-5-7-10,5 7-7,0 0-8,0 0-8,0 0-9,8-8-6,-8 8-6,0 0-9,6 0-6,-6 0-11,0 0 5,0 0-5,12 5 0,-7-2-2,-1-2 6,1 1-10,2 1-2,-3-1 1,6-2-2,-2 3-7,0-1 2,2-1-9,2 3-1,-1-4-3,4 0-6,-4 0-4,1 0-2,1-2-6,6 0 0,-4-1-5,0 0 0,-3 2-4,1-3-1,-2 1-3,3 1-6,-5-1 1,5 1 1,-6 1-4,0-2-2,-1 3 3,-2-2-6,3 1-2,-1 0-11,0 1-27,-3-2-26,-4 2-34,8-2-40,-8 2-35,8 0-33,-8 0-29,0 0-191,0 0-459,0 0 203</inkml:trace>
  <inkml:trace contextRef="#ctx0" brushRef="#br0" timeOffset="12822.12">1473 771 174,'0'0'171,"3"7"2,-3-7-4,0 0 0,0 0 0,0 0 1,7 1-5,-7-1-2,8 0-8,-2 0-9,-6 0-7,11-4-13,-7 4-8,-4 0-11,14-1 0,-9 2-11,2-1-6,0-1-6,2 1-9,2-1-9,-4 1-3,4-2-5,-3-1-8,6 3-1,-1 1-7,-4-1-10,3 0 4,1 0-6,0 2-2,-3-2-5,2 2 0,-3-2-3,1 0-2,-3 0 0,2-2-9,2 4 10,-6-1-25,3 0-25,-8-1-30,9 0-33,-9 0-40,11 5-42,-11-5-46,9 0-216,-9 0-474,6 1 210</inkml:trace>
  <inkml:trace contextRef="#ctx0" brushRef="#br0" timeOffset="-133364.26">2591 508 123,'0'0'185,"-2"-9"-11,0 3-6,0-1 1,0 1-16,0-3-1,-1 3-2,-1-2-4,-1-1-8,0-1-1,2 4-10,-2-4-6,-1 3 2,-3-1-8,1 2-3,-1 0-8,0 3-7,4 0-9,-5 2-6,-1 1-8,-2 0-7,2 5-3,1 1-4,-3 0-2,0 4-1,5 1-2,-4 1 4,0 4-9,2-2-3,0 3-1,2 0 0,0 2-3,1-1-5,2 1 4,0 2-1,3-6 0,2 3 2,-1 3-6,2-6 24,0 7-20,3-1 2,1-1-2,3-1-5,1-1 1,-3-1 0,4-1-3,-2-4-11,2-3 20,1 4-2,3-5-22,0 5 1,-2-6-4,2-2 1,3 4 4,0-7 1,-6 3-12,4-4-1,-2-1 1,-1 0 0,-1-1-4,3 0 2,-2-4-1,0 1 2,-1 1-28,1 0-23,-3-2-22,3 0-21,-6 4-24,1 0-19,-2 1-26,0 0-24,-5 0-22,12 0-29,-12 0-23,8 0-10,-8 0-161,5 2-456,-5-2 202</inkml:trace>
  <inkml:trace contextRef="#ctx0" brushRef="#br0" timeOffset="-133094.94">2813 815 94,'0'0'232,"0"0"5,0 0-4,0 0-2,0 0-8,4 0-6,-4 0-9,0 8-14,0-4-9,0 1-10,0 1-10,1 0-11,2 1-13,-2 2-9,2 1-12,-1 4-14,1-1-5,1-4-11,0 5-6,-2 0-5,0 1-9,0-2-10,1 3-3,-2-2-6,3 6-7,-3-4 1,2-1-8,-3 1-7,0-1 8,1-1-49,2-1-41,-6-1-49,6 1-60,-3-6-63,0 2-54,-3-5-223,3-4-543,0 0 240</inkml:trace>
  <inkml:trace contextRef="#ctx0" brushRef="#br0" timeOffset="-132757.78">3100 621 39,'2'-3'265,"-2"3"-1,0 0-5,6-3-4,-6 3-9,8-5-12,-5 2-8,3 0-8,-3 0-9,5-1-14,3-2-12,0 3-3,1-3-17,2-3-13,3 0 1,0 1-23,1-2-11,-1 2-19,4-1-1,-4 1-15,0 0-2,4 1-14,-3 2-1,-5 3-12,5-4-5,-6 5-1,-1-1-9,3-2 1,-5 3-2,3 0-9,-3 1 1,-1 1-14,1-1-38,-1 1-39,-2 3-35,0-4-33,0 2-39,1 2-46,-7-4-46,9 2-57,-9-2-188,5 4-546,-5-4 242</inkml:trace>
  <inkml:trace contextRef="#ctx0" brushRef="#br0" timeOffset="-132469.75">3291 329 193,'0'0'249,"-9"5"0,2-5-8,6 3-13,-3 0-15,3 2-14,-3 1-2,4-6-7,0 15 2,1-7-4,2 7-5,-1-2-3,5 7-15,-3 0-2,1-2-11,5 3-8,-7 0-9,5-2-15,1 2-9,0 0-7,-6 1-26,7-1 18,-3-1-21,-2 0-24,0-5 8,4 3-2,-3 0-6,-1-4-9,2 1-2,-2-3-18,0 1-54,0 1-43,-2-4-46,2-1-48,-1 1-60,1-4-57,-2 0-291,0 0-623,-3-6 276</inkml:trace>
  <inkml:trace contextRef="#ctx0" brushRef="#br0" timeOffset="-132024.94">4067 322 238,'-3'-6'278,"-2"0"-8,1 0-6,-1 2-11,0-5-18,-2 6-22,0 0-12,-1-3-19,-2-3-13,3 8-8,-4-4-10,-1 1-13,0 4-17,-6-2-8,1 4-11,1-2-9,-2 6-12,-2-2 3,2 7-16,0-1-5,2 3-5,0 1-5,0 2 1,2 1 1,2 2 3,-1-1 6,3 1-13,4 1-1,-1 3-3,5-2 0,-1 0-9,3 2-7,5-2-2,-2-1-3,4 0 0,2 1 1,0-3-7,2 1 5,1-1-12,1 0 14,1-3-2,1 1-8,1-8 0,-1 5 2,2-5-6,-1 5 1,1-5-4,1 0 5,-2-2-3,0-3-13,0-2-13,-1-2-43,4 0-49,-8 1-48,-1-2-62,1-7-73,-1 1-308,1 1-647,-2-2 286</inkml:trace>
  <inkml:trace contextRef="#ctx0" brushRef="#br0" timeOffset="-131539.92">4312 564 83,'0'-4'220,"0"-2"-3,-1-2 1,1 1-3,0 0-8,1-1-15,1-1-13,0-4-10,3 3-6,-1-2-1,0 3-2,2-3-6,0 3-10,2 0-10,-2 0-11,0 4-13,1-1-8,2-2-11,-6 2-12,6 4-7,-3-1-7,1 3-8,-1 3-3,-1-1-5,-2 2-5,4 2-2,-4 0-2,2 3-1,1 0 8,-5 3-2,4 0 4,-2 1 9,-2 2 9,-1-2-15,0 2 1,0-3-5,-3 3-2,1 0-3,-3-1-2,-1 6-7,-1-1-6,-1 2 4,-1 0-7,-5 7 0,4-7-4,-3 4 0,2-7-4,1 5 3,-4-6-2,5-1-6,0 1 0,3-4-4,-1-1-1,2 0-3,1-3 0,0 1 1,3-5 0,0 1-2,-3 0 3,4-6-3,0 7-3,0-7-3,0 0 6,4 11 6,-4-11 4,4 1-11,-4-1 4,0 0 9,21-3 7,-11 3 14,1 0 4,3-6 2,1 0-22,4 2 22,-4-5-1,3 6-8,0-2-4,-1-1 6,-4-1-9,2 1-4,-3 3-5,0-3-13,3 0-51,-3 3-58,-2-2-62,1 4-77,-2-8-100,-1 8-321,-8 1-721,11-3 318</inkml:trace>
  <inkml:trace contextRef="#ctx0" brushRef="#br0" timeOffset="-130974.11">5050 490 90,'-2'6'258,"-3"-1"5,-1-1 1,3 2-1,1-2-13,0-1-6,0 0-18,2-3-15,-3 9-14,3-4-5,0-5 7,3 7-23,1-3-2,1-2-4,2 1-10,4 0 1,0-3-10,8 0-16,-2-3-6,8-3-13,1-1-20,0-2 3,4 1-11,-1-1-8,-4-1-6,2 0-7,0-2-17,-7 6-4,0-3 0,-2 3-12,-1 0-28,-2-4-42,-5 5-42,4-1-41,-7 6-44,-1 0-52,-4-4-67,-2 4-59,3-2-240,-3 2-628,0 0 278</inkml:trace>
  <inkml:trace contextRef="#ctx0" brushRef="#br0" timeOffset="-130710.66">5248 281 90,'0'-8'273,"-4"2"-3,1 2 3,-2-1 5,1 2-2,4 3-6,0 0-13,-17 9-13,11 1-12,2 3-15,-4 7-1,5 4 1,-2 9-14,1-2-8,2 2-7,4 2-18,0-2-10,2-2-17,1 2-7,4 1-21,-3-10-5,2-2-14,3 11-10,1-2-5,1-9-11,-4-3-9,7 7-19,-3-10-39,0-2-54,2 2-54,-1-4-56,0 1-77,-1-10-93,-1 3-350,5 1-738,-6-7 326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09:59:23.87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-12436 1821 229,'-3'0'235,"3"0"-7,0 0-11,0 0-16,-4-5-11,4 5-14,0 0-14,0 0-10,0 0-12,0 0-9,0 0-13,0 0-10,0 0-8,0 0-11,0 0-2,0 0-8,17-1 1,-10 1-9,-1 1-4,3 1-1,3 1-2,-3-1-18,4-1 1,0 4-8,5-3-1,-2 2-3,2-2-4,-2 3 0,3-3-10,1 3 4,0-4-5,7 1 7,-8 1-7,1 0-4,1-3-1,5 0 1,-3 3-5,-8-2 1,2-1-4,-1 1 1,-5 2-3,3-6-1,-4 6 2,3-2-2,-7-1-6,3-1-25,-3 1-28,2 0-38,-8 0-39,9 1-60,-5-5-53,-4 4-214,6-5-494,-3 2 219</inkml:trace>
  <inkml:trace contextRef="#ctx0" brushRef="#br0" timeOffset="613.91">-11670 1839 90,'0'0'226,"-20"-6"-3,17 4-5,3 2-11,-7-2-8,4 0-7,3 2-12,-4 0-8,4 0-10,-8-4-11,8 4-10,-6 0-18,6 0-4,-9 1-11,5 2-15,0 0-8,-1 3-10,1 1-3,-2 0-7,3 1-4,-1 4-8,0-2-5,0 4 0,0 2 0,1-5-6,2 6-1,0-2-8,1 6-2,1-5-2,3-1 2,-3 0-7,2 0 2,5 4-2,-1-4-2,0-2-1,1-2-2,1 0-2,3-5 10,-2 5-15,0-5 2,1-3-2,2-1-4,0 2 1,0-4 4,-2-5-6,2 1 2,-1 1-2,-1-6-1,-1 0 3,1 2 2,1-4-6,-3 2 4,0-7-4,2 4 2,-5-1-2,1 1-3,-2-1 2,0 1 1,0 0-1,-2-1 0,-3 0 2,3-1-1,-2 0 4,-2 0-4,-2 0 11,-1 0 11,4 0-15,-9 2 24,4 0-11,-2-1-2,-1 1 4,-1 3 0,0-4 0,0 4-6,-1 1 4,-2 2-1,2 1-3,-1 0-5,0 2 4,-2 0-4,5-1-7,-4 4 1,2 0-4,-1 0-3,2 4 2,0-1-6,2-1 0,0 2-14,2-1-8,0 2-16,-2 3-8,3 3-9,2-1-21,-2 2-13,0-2-18,4 5-20,0-1-23,0-1-9,4-1-16,-4 1-27,9-1-24,-4-2-21,3-1-150,1-3-430,3 0 190</inkml:trace>
  <inkml:trace contextRef="#ctx0" brushRef="#br0" timeOffset="1129.32">-11304 1943 84,'2'4'142,"2"-2"-11,-4 4-7,4-3-9,1 2-1,-3 0 0,0-2-6,-2-3 1,4 9-2,1-6-2,-5-1-1,0 3-9,4-2-7,-4-3-8,4 4-1,-3 0-7,-1-4-8,0 0 0,2 4-1,-2-4-3,3 2 1,-3-2-2,0 0 0,0 0-2,0 0-1,0 0 4,0 0-6,0 0 0,0 0-2,2 4 3,-2-4-9,0 0 0,0 0 4,0 0-13,0 0-7,1-16 1,-1 11-2,2-1-7,-2-4 1,2 4-2,-2-7-2,2-1 0,0 1-3,-1 1-1,1-4 3,-1-1 3,-1 3-4,3-3-3,-1 1 0,0-4-1,1 6-3,0-3-1,-2 1 4,2 1 0,1-1-1,-2 4-3,2-5 1,-1 7 2,1-5-3,-1 3 2,1 2 2,-1-1 1,-2 3-2,4 0-2,-2 1 0,-1 1-3,2 2 0,-1-2-1,1 1 2,1 3-4,0-1 1,1 3-2,0 0 0,-6 0-2,13 0 2,-7 3-2,6-1 4,-3-2 0,0 4-4,-1-3 1,1 3 0,3-2 0,-6 2 0,2-4-1,-2 0 0,0 3-11,-1-3-26,3 0-32,-2 3-42,-6-3-45,6-2-61,-6 2-240,8-4-493,-6-2 219</inkml:trace>
  <inkml:trace contextRef="#ctx0" brushRef="#br0" timeOffset="2193.86">-9886 1724 56,'6'0'186,"-6"0"-3,0 0-7,0 0-10,0 0-7,0 0-7,0 0-7,0 0 0,0 0-10,0 0-8,0 0-7,0 0-9,0 0-7,4 3-11,-4-3-4,0 6-4,0-6-6,-4 11-3,3-3 0,0-1 0,-3 3-3,4 1-5,-4 1 1,2 2-7,0 1-4,-2 0-5,1 1-2,2-2-3,-1 0 2,0 1-6,2 4 0,2-6-5,-1 1 2,1 0-3,1-1-5,1-1-1,0-1 0,0-1 8,1-4-13,3 3 0,-3-4-3,4 0 2,-1-2 5,-2 0-9,5-3-5,-2 0 2,1-3 7,6 0-13,-6-2-5,0 0 6,2-1-2,-2-1-8,0 0 5,1-3 3,0 1-5,-5 0-11,4-1-2,-3 1-25,0 1-22,-3 0-29,-2 0-28,1-1-34,-3 0-37,1-4-49,-1 1-34,-3 1-171,0 2-470,0-3 207</inkml:trace>
  <inkml:trace contextRef="#ctx0" brushRef="#br0" timeOffset="2659.1">-9851 1401 58,'-8'0'160,"8"0"-12,0 4-10,0-4-8,-5 3-10,5-3-9,0 5-8,0-5-5,0 0-1,0 7-7,0-7-8,1 7-4,3-2-8,-4-3 0,4 3-8,-4-5-2,2 6-5,1-3-3,1 2-4,-2-3-7,3 1-1,-4 0-2,3 0-8,0-1-2,-4-2 0,9 3-1,-4-1-3,-5-2 0,9 0-1,-9 0-6,11-2 4,-6 2-5,-2-5 1,-3 5-3,8-7-5,-5 3 1,0 1-2,-3 3 5,1-6 2,1 2-4,-2 4 3,-2-7-4,2 7 4,0-6-2,0 6 2,-6-5 0,3 3-1,3 2 2,-7-6 0,7 6 1,-7-1-2,7 1-5,-5-2 1,5 2-3,-6-3 1,6 3-4,0 0-1,0 0-4,0 0 1,0 0-12,0 0-26,0 9-28,0-9-41,0 0-26,9 6-38,-7-2-154,1-1-352,1 0 156</inkml:trace>
  <inkml:trace contextRef="#ctx0" brushRef="#br0" timeOffset="3934.34">-9303 1831 102,'0'0'203,"-9"0"-12,9 0-5,-6 0-8,6 0-16,0 0-14,-5-2-11,5 2-8,0 0-18,-1-6-7,1 6-11,3-8-9,-3 8-3,3-10-9,0 1-4,0 4-5,1-2-2,-1-2-10,3 3-1,-3 0-3,1-3-6,-1 3 4,2-1-7,-1-1-6,-2 1-1,1 2 0,2-1-5,-4 0 1,1 2 2,-2 4 0,1-6 2,3 2 3,-4-2 1,0 6-1,0 0 2,0-6 1,0 6-2,0 0-4,0 0-6,0 0-1,-18 6-3,13 0-2,-3 1-2,-2 5-2,2-4-2,-4 6-1,0 2 0,3-2 1,-2 5-2,0-2 3,1-1-3,1 2 7,0-2-4,0 2 3,4-5 0,-2 1 4,2 2-2,2-2 0,0-3 0,1 6-2,1-4 1,-2-1 1,2 1-1,1-1 10,0-3-9,0 0-2,0 0 4,1-3-2,2 2-1,-2-1 3,1 0-5,1-1 12,0-3-8,0 2-5,3 2 3,-3-6 0,2 2-1,0 0-3,2-3-3,1 2 12,-1-2-15,0 0 1,4 0-2,-5-2-2,4 2 3,2-4-3,0 2-2,0 1 2,-2-6-8,3 5-25,0-2-22,-1 2-27,0-3-36,2-1-55,-1 2-43,4-5-55,-6 5-202,-1-2-506,7-3 225</inkml:trace>
  <inkml:trace contextRef="#ctx0" brushRef="#br0" timeOffset="3387.42">-9341 1941 7,'-5'-3'212,"5"3"-3,-3-3-10,3 3-11,0 0-9,-3-4-15,3 4-13,0 0-7,3-11-7,-3 11-1,5-4-11,-2 1-5,2 0-7,0 0-10,2 0 0,4 0-8,-1-1-2,2 4-1,1-3 1,4 2-4,-1-1-5,2 2-1,2-2-7,0 2-4,0-1-3,8-2-4,-8 1-3,7-1 0,0 2-6,-2-4-4,2-2-5,2-2-6,-11 6-1,1-3-4,1 1 1,-3-3-14,2 3 14,-7 1-16,1 0 0,1 2 2,-6-4-4,0 3-7,1 2 7,-3-2-8,-1 1 0,2-2-5,-1 4-3,-6 0-8,9-2-26,-9 2-20,0 0-21,6 0-21,-6 0-23,0 0-31,0 0-36,0 0-40,0 0-39,0 0-182,0 0-479,0 0 213</inkml:trace>
  <inkml:trace contextRef="#ctx0" brushRef="#br0" timeOffset="4763.33">-8495 2069 105,'-10'-1'235,"10"1"2,0 0-4,0 0-10,-7-1-12,7 1-16,0 0-14,0 0-19,0 0-12,0 0-10,0 0-4,0 0-7,0 0-1,0 0-10,21 2 1,-15 1-17,2-3-12,2 0-7,0-3-11,9 3-5,-9 0-4,2-1-12,4 0-4,4 0-5,-5-4-2,3 3-4,-1-2-20,0 3-26,-1-2-55,-4-1-53,0 1-63,7-1-77,-7-1-206,-2-1-502,2-2 223</inkml:trace>
  <inkml:trace contextRef="#ctx0" brushRef="#br0" timeOffset="4524.96">-8404 1659 52,'0'0'250,"0"0"-7,0 0-15,0 0-17,0 0-11,-8-4-11,8 4-8,-4-4-8,4 4-14,0 0-8,-5-4-6,5 4-11,0 0-5,-4-2-7,4 2-13,-3-4-8,2 0-6,0 0-12,1 4-9,-4-9-1,0 3-7,0 0-8,3-2 1,-3 1-10,0-1-3,3-5-6,-4 1-3,1 3 0,1-3-5,1 5 0,-1-2-6,0 0 2,2 2-3,1 1 0,-3 1-7,2-1 3,-1 2 1,0 2-1,2 2-6,-1-10-4,1 10-3,-3-5 3,3 5-1,0 0-3,0 0-4,0 0 3,5 21 2,-4-10 7,3-1-6,-1 5-8,2-2 8,-1 2-5,0 6 2,3-2-2,-2 1 5,-1 1 6,1-1-12,-1 3 5,1-3-1,-1 0-1,3 0 17,-2 1-17,0 0-4,0-3 4,-2 1 1,4 2-3,-5-7-4,3 1 2,-3 2-1,-1-4-1,4 2 5,-4 1-5,2-2 6,-3-2-3,3 1-3,-2-4-2,-1 1 3,1 1-5,-1-2-19,0-3-21,0 1-21,-1 2-21,2-6-23,-2 2-25,1-5-24,-1 6-30,-2-4-34,3-2-37,-2 6-190,2-6-486,-4 3 215</inkml:trace>
  <inkml:trace contextRef="#ctx0" brushRef="#br0" timeOffset="5509.04">-6847 1395 112,'0'0'228,"0"0"-8,0 0-8,0 0-6,0 0-10,0 10-1,3-2-12,-3 1-13,2 2-17,3 1-9,-3 1-7,2 7-6,-1 0-3,1 4-7,1-3-8,2 3-8,0 6-4,2-1-11,-4 3-1,3-2-6,-3-4-11,-1 4-5,-1-8-9,4 8-5,-5-8-5,3 2 2,0-4-10,-1 1-3,-4-5-5,4 5-6,-2-4-2,1-2-1,1-3-3,-1 0-13,0-3-20,-3-1-37,1 0-28,1-2-31,-2 0-32,0-3-28,0-3-52,0 0-45,0 0-173,0 0-473,-9-11 210</inkml:trace>
  <inkml:trace contextRef="#ctx0" brushRef="#br0" timeOffset="6101.4">-6931 1815 194,'0'0'219,"-4"-4"-5,2 1-8,2 3-18,0 0-7,0 0-20,0-6-14,0 6-9,0 0-13,0 0-18,6-6-11,-2 4-6,-4 2-10,12-3-7,-5 2-6,5-4-4,2 5-11,2-1 0,2 1-8,1 1-4,1 0-7,6-2-2,0 1 0,-4 0-4,0 0-3,7 0-2,-4 1-7,-4-1 3,0-2-3,-2 3-1,1-2-3,-2-2-2,-2 2 3,-3 0-2,-1 0-3,-2-2 1,-1 2 1,2 0 0,-4 0-2,-1-2 0,-6 3-3,8 0 4,-8 0-2,7-3 4,-7 3-4,5 0 3,-5 0-2,0 0 3,7 0-1,-7 0 0,0 0-3,0 0-6,6 3 8,-6-3-3,0 0-3,1 3-4,-1-3 3,4 8 3,-3-2-3,2 0 2,0 2-3,-1 3-2,2-1 1,1 0 2,0 2 3,0-3-1,6 2-3,-6 0 0,3 0 9,2-3 2,-3-1 0,6 0 4,-4-1 4,5-3 4,-6-3 5,1 0 6,2-2 4,-3-2 2,3 0 2,-1-3-1,-5-1 5,3-3-2,1 1 4,-1-2-7,-2 0-1,-2-4-2,1 2 4,2-3-3,-6 2-6,-1-3 3,-1 5-6,0-2 5,-3-6-2,-2 9-1,0-3-1,-1 5 0,-2-2-3,-2 0-5,0 3 0,0 5-2,-7-6 5,5 3-14,-4 5 0,2 0-6,3 2 0,-4 2 3,2 0-6,-1 3-6,0 2-14,3-1-20,0 0-19,3 2-17,-3 0-37,3 6-39,3-8-41,-2 10-40,4-4-38,-1 0-218,1 0-526,1 2 233</inkml:trace>
  <inkml:trace contextRef="#ctx0" brushRef="#br0" timeOffset="7449.36">-5127 1696 140,'0'0'229,"-4"-3"-8,4 3-16,0 0-3,0 0-15,0 0-13,0 0-17,0 0-11,0 0-15,0 0-12,0 0-7,0 0-1,0 0-10,0 0 1,0 0-8,0 0 2,4 15-6,-2-7-2,-2 0-3,3 3-1,-2 1-2,4 1-3,-4 2 4,-1 1-12,2 2-10,-1 0-6,2 1-2,-3-2-4,0 0 0,1-3-5,1 2-5,-2-5-3,0 5 3,2-6-7,-1 2-2,-1-3-3,0-3 5,4 3-8,-4-6 1,0 2-8,0 1 1,0-6-1,0 8 10,0-8 6,0 2 8,0-2 3,0 0 3,0 0-7,0 0-6,0 0-8,-5-18 4,3 5-5,0 0 0,2-3-13,0-4 3,-1-1-4,1-2 2,0 2 2,3-4-4,-3 1 0,7 3-6,-6-2-4,3 2 3,-1-1 0,1-1 0,4 2 1,-5 5-2,3-3-3,1 3 6,-2 1-1,1-1-4,-1 5-3,0-5 3,0 4 0,1-1 0,0 1 9,0 3-15,-1-2 3,-1 6 0,2-1-4,-2-1 0,2 3 4,0 1-5,0 3 2,3-1 0,-1 2 0,1 2 1,0 3 4,0 0 0,0 2-3,0 0 4,0 0-3,-1 3 6,2 0 0,-1 4-4,2-3 2,-5 0-5,1 1 10,-1 1-8,3 5 6,-3-6-12,0 0 12,1 6-5,3 1 2,-4-7 7,-2-1-9,-1 5 7,3 2-8,-3-3 3,1-1 4,1-1-8,0 5 6,-1-3-1,1-3 0,-5 1-5,4 1 2,-1-1-1,-2 0 5,0-2 0,2 0-6,-3-3 5,2 0-6,-2 0 3,1 1-5,-1-4 3,0 0 4,4 1 0,-4 1-3,2-2 13,0 0-11,0-1-1,-1 1 2,2-3 0,-2 2-5,3 1 4,-4-4-6,1 2 7,-1-4-9,6 7 3,-3-5 1,0 0-2,-3-2-4,6 4 13,0-3 4,-6-1-5,7 1-1,1-1 3,-2 2-8,3-4 5,-4 1 0,4 0 2,-1-1 3,0-1-4,-4 0 0,4 3-6,0-4 2,-1 1 5,0-3 5,-1 3-10,-1 0 3,1-2-9,3-2 10,-1 1-6,-1-1 4,-2 1 5,0-4-5,1 2-1,-3-1-3,2 0 9,-1 2-9,0 1-2,-1 0 0,1-2-11,-2 5-13,1-1-22,-2-1-15,2 0-28,-3 5-28,0 0-37,0-5-44,0 2-58,0 3-65,0 0-181,-3-7-549,3 7 244</inkml:trace>
  <inkml:trace contextRef="#ctx0" brushRef="#br0" timeOffset="16571.16">-8993 3039 12,'17'-28'151,"1"1"-9,4 1 6,0 2-7,1 0-8,0 0-5,1 6 1,3 3-6,-11 5-11,2 2-8,-7 6-6,1 0-7,-1 2-8,0 2-3,-2 2 2,0 6-4,-5 1 7,-2 1-6,-1 7 7,-4 3-9,-1 1 1,-4-1-4,-1 6 2,-4-1-4,-3 1 2,-1-3-3,-1 0-5,2 3 0,-7-2-14,2-5 0,1 2-7,0-2-6,7-4-4,0-1-2,2-5-6,-2 2-2,6-3-1,-1-1-4,1-1-13,4-4-26,-4 1-32,4 2-30,0-4-34,3-3-24,0 0-34,0 0-47,0 0-164,0 0-415,23-11 184</inkml:trace>
  <inkml:trace contextRef="#ctx0" brushRef="#br0" timeOffset="16237.21">-8966 3360 140,'0'-6'226,"0"2"-6,0 4-2,0 0-9,0 0-10,0-12-12,0 12-12,0 0-9,0 0-13,0 0-13,0 0-11,0 0-10,0 0-13,0 0-7,0 0-9,-4 19-1,2-10-12,1 3-5,-1 4-1,1 5 0,-4 1-4,2 10-18,-2-1-1,1 3-3,0 2-4,-5-1-3,7-2-3,-4 2-3,2 4-5,2-7-4,-4-6 0,3 4-5,0-8-2,0-1 1,2 1-3,1-7-3,0 0 2,0-3-9,0-2-23,-4-1-24,4-3-31,4-4-28,-4-2-40,0 0-43,0 0-59,1-16-201,2 3-482,-2-7 214</inkml:trace>
  <inkml:trace contextRef="#ctx0" brushRef="#br0" timeOffset="16982.39">-8656 3605 25,'3'12'159,"2"3"2,-4-3-2,2 3-2,-3 0-8,0-3 0,0 4-2,0-5-9,0 3-6,-3-2-5,3 3-10,-1-5-8,-2 1-6,2-4-4,0 1-7,-2-2-7,2-1 2,-3 0-6,4 1 1,-3-4 2,3-2-4,-5 4 3,5-4-6,0 0-4,0 0-4,-8-8-12,5-1-1,2-1-6,1-2-5,-2-5-1,5-3-8,-1-4-1,2-8-3,1 9 4,3-8-8,5 2-2,-3-4 1,6 2-2,-7-1-4,2 10 1,2-5-6,0-4-2,-3 10 0,3-4-2,0 4-1,-3 1-2,-1 3-2,1 1 5,-2 0-5,4 3-5,-3 3 4,4-3-1,-5 2-1,1 4-1,0 1-1,0 0-22,-3 3-16,0 0-23,3 0-29,-4 3-27,3 3-28,-3 0-21,3-3-22,-4 6-22,3-2-11,-1 2-156,-1-1-407,-1 3 180</inkml:trace>
  <inkml:trace contextRef="#ctx0" brushRef="#br0" timeOffset="17186.21">-8316 3474 35,'3'11'118,"-2"4"11,0-5 4,2 2 4,-1 0 7,0 3 5,-2 0-1,4 1 1,-4-4 4,1 3-1,1 0-3,-2 1-2,0-1-7,-2 1-11,2 2-2,-1-3-17,-1 0-8,0-3-9,2 1-15,-2-1-7,4-6-5,-4 3-10,2-2-6,0-4-5,0 3-12,0-6-8,2 6-19,-2-6-32,0 0-40,0 0-38,7-12-38,-5-3-43,2 1-46,-2-7-123,2-6-383,0-6 170</inkml:trace>
  <inkml:trace contextRef="#ctx0" brushRef="#br0" timeOffset="17391.29">-8246 3033 112,'0'-13'272,"0"1"-6,-5 0-15,3-1-19,2 1-21,0 3-18,2 0-6,-1-1-30,3-2-9,-3 3-18,2 0-6,1 3-20,1 0-15,-2 0-6,2 6-10,-1-4-4,-4 4-3,10 4-18,-3-2-33,-2 6-40,-1 0-32,2 5-57,0 0-48,-3 3-38,3 5-179,-1-1-410,-1 1 181</inkml:trace>
  <inkml:trace contextRef="#ctx0" brushRef="#br0" timeOffset="17766.95">-8110 3685 11,'0'6'145,"0"2"2,0-2-9,0 1-8,0-4-9,0 3 1,2-3 4,-2-3 1,1 8 10,-1-8 0,1 4-2,-1-4-10,0 0-10,0 0-12,0 0-9,4-21-8,-2 11-12,5-5-5,-7-1-4,7-5-3,-2 0-9,3-9-1,-4 8-5,3-9-4,0 0-4,3-2-6,2 6-4,-4 6 3,1 1 0,0 0-1,2 4-5,0 1 0,-8 3 1,7 6 1,-4-2-2,-2 4 1,1 2 3,1 1 8,-6 1 8,9 9 9,-4 4 3,0 9 10,-1 0-6,-4 9-1,3 2-2,-1 0-3,-2 2-1,-2 2-4,2-3-6,4 0-4,-4-2-6,3 2 0,0-3-4,-3-8-4,3 0-2,-3-2-7,3-1 0,-2-5-4,4-3-15,-2-1-37,0-4-40,0 2-42,2-7-61,-2-4-52,-3 2-54,12-6-182,-4-3-507,5-4 225</inkml:trace>
  <inkml:trace contextRef="#ctx0" brushRef="#br0" timeOffset="18359.07">-7750 3599 226,'1'-5'227,"4"-1"-1,3 0-13,1-4-12,7 3-4,-3 1-21,0-4-10,5 6-19,2-1-10,-1-2-14,3 5-8,0-2-13,2-1-9,-6 4-11,9-1-8,-7 2-10,0-3-4,-1 3-4,0-3-10,-1 3-10,0-3-33,-3 0-42,0 2-51,3-1-54,-2-2-50,0-1-191,1-1-415,-1 0 184</inkml:trace>
  <inkml:trace contextRef="#ctx0" brushRef="#br0" timeOffset="18128.62">-7590 3286 114,'-3'-31'212,"-3"7"-11,3-8-8,3 7-16,-3-10-7,2 2-15,5-1-13,-4 2-17,3 1-5,3 2-3,-6 5-5,4 0-1,-3 2-1,3-2 2,-1 5-5,0 4 0,-1-1-3,-1 5-5,-1 2-5,3 1 4,-3 0-19,0 3-2,0 1-12,0 4-3,0 0-2,0 0 1,0 0 13,5 21-4,-5 1 8,0 8-1,0 6-6,0 7 10,0-2-8,0 17 5,2-13 6,2 16-15,-3 1 10,1-3-11,2 0-3,-2-13-8,3-2-7,-2 1-4,0 2-2,1-6-7,0 3 1,0-4-10,1-4-1,0 0-8,-1-4 5,-2-7-1,-1 1-11,-1-4 6,3-8-2,0 1-14,-3-3-12,4-2-43,-4-2-31,0-3-25,0 3-39,0-8-48,0 2-56,0-2-54,0 0-267,-10-12-620,9 6 275</inkml:trace>
  <inkml:trace contextRef="#ctx0" brushRef="#br0" timeOffset="18731.96">-6796 2912 178,'-3'-5'270,"-1"3"-15,4 2-13,-13 1-16,4 3-3,-3 4-2,-3 8-5,0 3-3,-7 6-16,4 2 1,2 4-2,-5 2-10,5-2-1,0 8-13,1-4-7,2 7 6,2-3-19,-1 17-5,4-12-7,-1 1-15,-2 13-8,9-15-16,-1 1 0,0 0-10,3-1-9,2 0-9,0-1-5,2-2-9,2 0-5,3-5-7,-2-2-7,1-1-2,6-1-1,-4-9-9,0-1-29,3-4-41,-4-1-27,4-5-42,-1-1-40,1-4-43,0-4-58,4-2-60,2-4-65,-4-2-208,2-5-632,8-5 279</inkml:trace>
  <inkml:trace contextRef="#ctx0" brushRef="#br0" timeOffset="19041.71">-6468 3468 16,'0'0'268,"-2"-8"-2,2 8-19,-4-2-11,4 2-7,-8 0-20,8 0-12,-9 4-6,3 1-8,1 1-1,-2 1-7,-1 4 3,2 4-1,-1 0-4,-2 2 8,0-2-15,-1 4-13,3 3-10,0-3-12,-1 3-3,6 0-21,-3 0 2,2-1-13,3 0-8,1 1-9,2-1-9,1-2-7,2 1-3,-3-5-8,5 2-7,-1-3-6,3-2 0,-1-2-6,0 2-5,3-4 1,-2-1-9,3 0-20,0-5-23,-1 1-10,2-3-46,0-3-35,3-6-36,-3 1-44,3 1-52,0-8-52,-4 0-311,1-5-658,3-6 291</inkml:trace>
  <inkml:trace contextRef="#ctx0" brushRef="#br0" timeOffset="19275.04">-6393 3137 247,'-6'-6'284,"1"-1"-10,-1 5-8,1-4-5,1-1-18,4 0-22,-1 2-18,-2-1-15,1 0-19,2 0-20,2 0-14,-2 2-15,4-1-10,-1 0-13,2 3-12,-1-1-7,2 2-10,0 0-8,1 1-29,4 0-34,-3 1-40,2 3-45,2-2-58,-2 2-53,6-1-59,-9 0-168,4 3-461,2-2 204</inkml:trace>
  <inkml:trace contextRef="#ctx0" brushRef="#br0" timeOffset="19790.64">-5868 2674 73,'0'0'251,"-1"-5"-2,1 5-4,0 0-18,0 0-11,0 0-14,-3-2-18,3 2-12,0 0-11,0 0 3,0 0-15,0 0-5,0 0 7,0 0-12,9 13-6,-7-6-8,2 0-3,1 1-7,-2 7-4,2-5-16,0 11 6,0-3-8,1 6-2,0 0 7,2 5-16,0 4-11,1 1-3,-1 0-11,-2 2 4,4 1-10,-4-1 2,1 5 11,1-2-1,3 2 2,-5-1-5,1 3-4,0 1-1,2 14-7,1-17-13,-5 2 5,2-1 2,-2 0-10,-4 2-10,3 0 5,0 0-1,-2-1 0,-4-1-11,2 4 0,-4-5 4,0-4-4,-1-2-2,4-4 3,-6 2-3,-2-4 0,0-4 1,-3-7-6,3 3-4,-3-2 4,-1-2 0,2 1 0,-2-5-3,5-3-4,0-2-2,-2 2-23,4-4-31,1-2-35,1-1-33,0-1-37,0 1-49,4-3-69,0 0-71,-8-7-285,8 7-687,3-9 305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7:48:48.11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95 728 199,'-8'-1'263,"4"0"4,4 1-7,-10-1-9,5-3-8,5 4-10,-11 0-9,7-1 4,4 1-27,-7-2 0,7 2-16,0 0-13,-8-2-10,8 2-17,0 0-16,0 0-9,0 0-18,0 0-4,0 0 5,10-10 8,-1 8-4,5-4 2,6 1-6,7-5-8,3 2-2,2-4-1,16 0-11,-14 0-6,14-4-8,0 5-9,-1 0 3,5 0-8,-3 2-8,-1 2-6,1 1 0,-12 3-7,12-5-2,-14 5-1,5 0-7,-3 1 0,-2 1-4,1-3-22,-3 3-37,0-5-27,-5 4-25,1-1-27,-5 3-24,-3-2-27,-1 1-39,-2 2-63,10-5-66,-11 1-279,2 0-669,-7-1 296</inkml:trace>
  <inkml:trace contextRef="#ctx0" brushRef="#br0" timeOffset="1271.23">2720 677 104,'-6'2'189,"6"-2"10,0 0 7,0 0 2,18-10 1,-8 3-3,9-1-6,-3-4-13,4 3 0,6-5-21,2 2 0,-3-2-11,3 5-11,2-6-11,-2 3-16,-1 3-2,0-2-19,-2 6-10,-5-1-5,0 0-13,1 1-6,-2 0-4,1 2-8,0 0-4,-2-2-11,2 2-13,-2 0-24,3 2-24,-2 1-25,0 0-27,-1 0-20,0 0-15,0 3-21,0-2-4,-2 4 1,-2-1-18,-1 1 25,0 0 6,-4 3 17,3-1 2,-3-2 14,1 3 10,-2-2 8,-1-2-6,-2 0 34,0-2 16,0 2 22,0 1 20,-1-2 21,0 1 17,0 0 16,-3-2 16,2 1 12,1 0 17,-2 0 3,-2-3 2,3 10 2,-2-5 0,2-1-5,-3 2-7,0 0-8,0 0-14,0-1 2,0 0-8,0 3-12,0-2-6,0 1-10,-3-1 3,2 3-15,-2-3 0,2 0-2,0 4-3,0-4-5,1-1-23,0 4-20,-3-4-35,2-3-31,-1 4-37,2-6-42,-1 9-43,1-9-45,0 0-210,0 0-493,0 0 218</inkml:trace>
  <inkml:trace contextRef="#ctx0" brushRef="#br0" timeOffset="864.53">3068 116 137,'0'0'290,"-4"-3"-15,4 3-15,0 0-23,-8 0-17,8 0-14,-8 8-17,2 1-16,2 2-16,-1 1-7,0 9-17,-4 1-14,3 11-7,1 1-14,1 2-2,-3 5-5,4-2-8,-1 3-1,1 1-6,1-3-11,-1 0 0,0-3-9,1 0 5,2-5-15,0 0-7,-1-8-5,2 1-3,-1-3 3,0-1-9,0-4 1,2-4-4,-2 1-6,0-4-36,2-1-31,-1-2-32,-1-3-27,0 1-42,0-5-39,0 0-43,0 0-50,-3-15-147,1 3-464,-5-1 205</inkml:trace>
  <inkml:trace contextRef="#ctx0" brushRef="#br0" timeOffset="1434.21">3534 418 14,'0'-10'211,"0"2"-13,0-4-2,0 3-16,0-2-7,0 3-21,2-1-13,-2 0-12,0 3-19,2 0-8,-2-3-9,2 6-22,-2 3-38,2-7-50,-2 7-50,4-5-42,-4 5-154,0 0-288,0 0 128</inkml:trace>
  <inkml:trace contextRef="#ctx0" brushRef="#br0" timeOffset="1967.13">3689 664 121,'1'13'243,"-2"-2"1,2-2 3,-1-2-8,1 1-14,-2-2-16,2-2-13,-1 1-20,0-5-8,0 6-6,0-6 11,1 4-21,-1-4-11,0 0-19,0 0-6,0 0-15,7-11-8,-7 5-9,2-2-14,0-4-6,0 1-6,2-2-3,0-3-8,0 1-6,-1-7-9,2 4 2,0-3-5,0 2 9,1 1-16,-3 3-2,3 5-9,0-2 4,0 3-6,-2 3-7,0 1 5,1 4-2,-2-1-1,-3 2-1,10 5 0,-5 1 3,3 3-2,-8 1 1,6 5-2,-3-5-3,1 5 2,1-1-3,-5 1 2,4-1 1,0-2 3,-4 2-2,4-4-2,-3-1 10,3 0-9,-4-3 1,0 1-5,3-3 7,-2 1 13,2-2-10,-3-3-8,0 0 3,0 0 3,13-9 0,-9 2-1,2-2-1,-1-3 1,1-1-3,4-5-3,-4-3 11,-2 0-11,5 1-2,0-3 4,-3 4 1,1-1-3,0 7-3,-2 1 4,0-1 3,-1 4-4,0 1 0,-1 4-11,-1 1 6,2 2-2,-4 1 7,0 0-4,11 8 5,-8 0 1,1 1 0,0 2-6,1 1 6,-1 1-2,0-2 4,3 3-6,0-1 3,-4-4 3,4 6-2,-1-5-1,-1 1 2,0 0 8,4-3-6,-6 1-1,6 4-5,-5-7 1,2 2 2,-3-2-22,2 1-32,-3 0-28,0 0-38,0-1-39,1 0-37,-1-1-32,-1-2-45,0 2-187,-1-5-497,3 2 220</inkml:trace>
  <inkml:trace contextRef="#ctx0" brushRef="#br0" timeOffset="2684.1">4343 453 29,'-5'-4'214,"5"4"-10,0 0-5,0 0-14,0 0-15,0 0-17,0 0-10,0 0-9,0 0-7,3 17-3,2-12-3,1-2 0,0 2-10,0 2-5,7-1-6,-4-2-14,3 1 5,5 1-12,-4-4-9,0-1-5,-1 2-7,-1-5 0,4 1-5,-5 1-8,3-3 2,-3 0-9,2-5-2,-2 5-7,-1-1 4,-2-3-2,1-1-7,-4 0-1,-2 0-1,0-1-4,-1-1-1,-4 2 0,1-1 0,-3-1 0,-3 0-3,-1 2 0,-2-1 3,1 3-1,-7-3 8,-1 2-7,-4 2 1,1 4 3,-4 4 1,-3-3 1,8 4-1,-7 6 1,0 1 0,3 1 2,0 3 0,7 0 3,1 1-3,0 0-5,5 2 4,0 1-10,5 2 6,2-1-6,2 0-2,4 2 3,2-2-1,5-1-6,4-3-2,0 4 5,4-7 12,9 3-14,-1-2-2,6-5-2,-5 0 8,6-4 0,0-3-5,2-3-3,-1 0 1,3-7 0,-2 0 1,0-6-2,-1 1-2,1-4 3,-3-3 2,0 1-7,-3-2 9,2-1-9,-3-2 3,-4 0-2,-1-1 1,-1-1-7,-4 0 7,-4 5-3,-3 1 1,1 2 4,-2-2-5,-4 0 3,0 8 0,-1 0-7,-1 0 17,-2 0-12,0 5-3,1 1 1,-2-2-4,0 2 1,0 2-3,1 0 1,-1 4 0,1-8-1,-1 8 3,0 0-2,0 0 1,0 0 2,14 9-1,-7-3 0,0 1-3,1 4 7,2-3 0,-1 3-2,4 4 2,-6-3-6,5 3 5,-3 2 2,1-1-1,-7 0-3,2-1 4,0 3 2,-1-2-2,-4 0 12,0-1-13,-5 6 3,1-2-1,-2-4 1,-2 1 3,-1 2-5,-4-1 0,3-3 4,-3 1-1,1-2-3,-3-2 1,4-2 2,-2-3 10,-2 3-13,-1-3 0,2-2-2,-2-1-4,3-1-19,2-2-21,-3 0-13,5 0-14,-4 1-14,4-1-30,0-2-41,3 2-49,-1-4-45,1 4-226,1-2-516,-1 1 228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7:48:51.40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-2 253 135,'0'0'267,"0"0"1,-1 0-1,1 0-5,0 0-13,0 0-8,0-6-16,0 6-15,0 0-6,0 0-17,4-13-12,-1 10-12,0 0-13,0 1-13,1-4-6,-2 2-15,2 0-4,-4 4-10,6-5-9,-2 3-12,-2 0 1,5-2-10,0 3-9,2 1 5,4-3 1,0 3-9,5-4 4,-1 5-7,11-4 20,1-1-21,-1 3-6,6-3-2,2 2 3,14 0-2,0-4-5,1 1 6,0-1-11,3 3-4,3-1 1,4 3 7,3-8-8,25-2-4,-5 1-3,-22 3-4,27-10-4,-26 14 0,-1-4 2,25-4-5,-28 5-4,-6 0 3,6-1-4,-1-5 1,-5 6-4,0-1 1,0-2-2,-17 6 11,14-3-12,-16 1-2,2 2 5,-5-2-6,2 5-1,-4 0 9,-1 4-10,-7-3-3,-2 2-4,-1 3 13,-2 0-9,-7 0-12,4 3-27,-1-6-18,-1 2-22,-4 2-16,-1 2-19,1-3-25,1 5-25,-6-7-41,2 2-52,-1-3-45,-2 1-56,3 0-207,-4-4-614,-4 8 272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7:48:59.92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-8 220 231,'0'0'249,"0"0"1,0 0 0,0 0-8,0 0-6,0 0-14,0-15-13,0 15-15,0 0-8,0 0-3,0 0-15,3-6-12,-3 6-15,0 0-13,0 0-12,0 0-11,0 0-12,0 0-7,0 0-8,0 0-8,0 0-10,12 9 0,-7-8-11,-5-1 1,8 0 7,-2 1 6,-6-1-5,10-1-12,-5 0 1,-1-2 0,2 1 0,0-2 2,1-2 1,0 2 7,-1-5-4,-3 3-3,3 0 3,0-6-5,-1 2 0,-5 1-7,3 3 8,-2-5-5,3-2 4,-1 4-6,-2-6 3,-1 8-7,0-5-7,0 5 15,0-4-12,0 2 2,0 2-7,0-2 0,4 3 0,-4 1-6,0 5-2,-4-7-2,8 3 1,-4 4-7,1-6 0,-1 6-9,0 0 4,0 0 2,0 0-6,0 0 2,0 0-2,0 0 1,0 16 7,0-7-6,0-2-3,3 8 0,-2-4 4,0 1-3,-2 2-2,2-1 7,2 3-1,-3-1 6,1 1 4,2 4-5,-3-3 5,2-2 1,-4 4-2,2-1 4,5 4-3,-6-7 2,2 6-2,0 0 3,-1-2-4,2 1-3,-1-6 0,0 9-1,1-9 4,0 1-2,-2 3-7,1 0 3,1-2 4,0 0-4,0-3-5,-2 1 5,0 1 0,3-7-6,-3 0 0,2 1 1,-2-1-4,2 0 1,1 0-1,-3-1 0,1-1 3,-2-1-1,4 0-1,-3-5 0,0 8-3,2-5-2,-2-3 4,0 0 1,2 6 0,-2-6-1,0 4 0,0-4-1,0 0 1,0 0 2,3 5 1,-3-5-1,0 0 4,0 0-11,0 0-20,0 0-9,0 0-13,0 0-8,0 0-6,0 0-1,-13 1-4,13-1-3,-7 1-5,0 4 1,1-3 11,-2 2 3,-4-1 4,3 2 6,-2-2 4,1 2 12,1 0-8,-2-2 11,-1 3 1,5-4-2,0 2 3,1-2 5,0 1 3,0-2 12,2 1-11,4-2 6,-9 0 3,9 0 2,-6 1 3,6-1 3,-3 2 11,3-2 2,0 0 6,0 0 5,0 0 2,0 0-4,0 0 4,-6 0-9,6 0 10,0 0-6,0 0 6,0 0 2,0 0 7,0 0 12,0 0 7,0 0 0,0 0 4,17 1 5,-10-1 3,0-1 2,2-1 7,0 1-3,1-1-2,-3 1-3,6-1-3,-4 1-6,-2-5-2,6 4-6,-4 2-1,8-4-4,-8 0-3,3 3-4,-2 0-5,2-4-1,-1 1-3,0 2-4,-1-2-2,-1 2-2,-1 0-2,-2 0-4,0-1-1,1 3 0,-4-1-5,-3 1-2,12-2-4,-8 2-26,-4 0-35,10-3-29,-10 3-48,5-3-32,-5 3-42,0 0-40,0 0-51,0 0-56,0 0-66,0 0-306,0 0-787,0 0 348</inkml:trace>
  <inkml:trace contextRef="#ctx0" brushRef="#br0" timeOffset="13929.76">30 1745 8,'0'0'199,"0"0"0,0 0-11,0 0-5,0 0-16,0 0-11,0 0-16,0 0-11,0 0-12,0 0-3,0 0-6,0 0-1,-3-8-6,3 8-3,0 0 3,0 0-6,0 0-2,5 0 3,-5 0-4,4-5 5,-4 5-4,5-3-4,-5 3-4,6-4-2,-4-2-8,1 3-5,2-3-3,0 0-5,-1 2-4,1-2-3,-1-6-4,1 4-8,-1-6-6,4 2-1,-3-3-6,-1-3 0,3-4-4,-1 2 0,2-1-4,-4-2-2,1 2-4,-1 2 2,-3 0-2,4 2-3,-1 2 3,-2 3-4,-2 0-5,3-1 4,-2 6 3,0-2-4,0 1-2,-2 4 5,2-3 1,-1 2 6,0 0-2,0 5 3,1-7-5,-1 7-6,0 0-1,0 0-1,-1-6-1,1 6-2,0 0-1,0 0-2,0 0 3,0 0-1,0 15-11,0-6 18,-1 1-7,2 2-2,0 3-2,1 1 8,-1 5 13,0 1 2,-1 0 4,2 1-3,-2-2 0,4 4 12,-6-1-14,4 7 1,-1-8-5,1-1 7,-2 3-7,2-3-4,0 3 4,0 0 0,-1-2 11,4 2-15,-4-2-5,1 0 8,-1-2-3,-1 3-13,0-3 18,4-2-7,0 2-7,-3-5 6,0-4-4,2 3 0,-3-3 9,0 1-6,0-4-6,0 0-4,1-3 6,-1 3-2,0-3-1,2-2 5,-2 2-3,0-6-2,0 6 5,2-3-4,-2-3 4,0 0-5,0 7 6,0-7-1,0 0-4,0 6 3,0-6-6,0 0 8,0 0-5,0 0-9,0 0 18,0 0-9,0 0 1,0 0-7,-8 1 6,8-1 0,0 0-3,0 0 0,-13-5-3,13 5-3,-11 0 4,4-2-2,1 2-1,-3 0 16,0 0-11,-1 0-9,0 0 13,1 0-4,-3-1-1,2 2 2,3-2 1,7 1-6,-12 0 4,6 0-1,1-2-1,-1 1-2,6 1 6,0 0-4,-10 0-4,10 0 8,0 0 12,0 0-5,-9-1-18,9 1-3,0 0 2,0 0 4,0 0 0,0 0 2,0 0-6,0 0 6,0 0-3,0 0 1,0 0-1,17 4 0,-11-3 1,1-1 1,2 2-1,0 2 3,5-4 5,-7 0-1,6 0-3,1 0 5,-4-4 2,3 2-4,0 1-2,3-2 8,-3 0 2,4 2-5,-5-2 1,5 0-4,-4 0 1,2-2-3,3 1 11,-6 2-13,0-1 5,1-1-1,-5 2 0,3 1 2,-3-3-6,1 3 1,-1-3 7,0 4-3,-2-3-12,1 2 7,-1-1-29,-3 2-40,-3 0-47,9 0-53,-9 0-64,0 0-60,4 2-312,-4-2-657,-1 6 291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7:48:53.26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-1076-6111 77,'-9'-6'196,"6"2"-4,0 2-7,0-4-7,-1 2-7,-1 0-16,2-2-8,-3 1-5,-1-2-9,1 2-1,-2-1-2,0-3-5,3 3-5,-2 2-4,1-4-4,0 4-8,0 0-7,-3 2-6,4-1-8,-3 2-8,-1 1-12,1 4-4,-3-3-9,0 4 1,-2 5-5,0-4-2,-1 6-3,0 0 0,2 6 3,-1-6-5,0 5-3,3-1 3,1 1 0,1-2 0,0-2-5,2-2 0,3 4-6,0 0-4,2-2-3,0 0-1,1 2 2,1-1-5,0-1 3,3 0 0,3-2-2,-1 2 3,2-1-1,1-2-2,4 1 9,-1-2-9,2 1-2,-2-4-2,5 3-2,-1-3 1,-4-3 3,-1 1-6,3-2-2,0 2 5,4 1-5,-1-1-21,-5-4-38,-2-3-25,2 3-34,1-2-40,-1 2-37,-2-4-44,3-1-52,-1 0-178,-2-1-499,-2 1 221</inkml:trace>
  <inkml:trace contextRef="#ctx0" brushRef="#br0" timeOffset="270.16">-747-6023 166,'0'0'242,"0"0"-7,0 0-5,0 0-5,0 0 5,3 7 1,-3-7-5,-1 13-4,-1-6-15,0-1-20,2 4-21,-5 0-11,5 2-17,0 2-18,0 0 5,0-2-24,0 3-10,4 2-10,-1-3-12,-1 3 9,-1 3-21,3-7-7,1 7 0,-2 2-6,1-2 2,-1 1-45,0-1-38,1-6-50,-4 2-60,3 5-72,-3-4-80,0-4-199,0 1-539,-2 1 239</inkml:trace>
  <inkml:trace contextRef="#ctx0" brushRef="#br0" timeOffset="756.01">-1086-4807 216,'-6'-8'231,"0"0"5,1-1-3,2 2-1,-2-4 3,0-2-14,-2 5-10,1 0-7,-1 0-7,-2-1-11,6 4-3,-5-3-9,-1 2-8,-1 1-13,-2 3-9,6-2-5,-7 4-15,5 0-9,-7 5-7,5-2-12,-2 3-6,0 3-8,2-2-1,0 2-11,-3 6 4,3 1-18,4-3-5,0 7-10,2-4-1,-2 1-6,5-2 0,-1 0-3,4 1-2,-1 4-8,3-5 2,-1-2-4,1 1-6,2-2 9,1 0-8,-1 1-3,5-2-1,-1-3-11,0 0-37,2-2-36,0 0-30,1-1-37,3 0-46,-4-3-47,6-3-55,3-4-44,-5 2-209,3 2-587,-1-5 260</inkml:trace>
  <inkml:trace contextRef="#ctx0" brushRef="#br0" timeOffset="1123.08">-754-4856 271,'0'-3'283,"0"3"-17,7-7-10,-7 3-18,0 4-23,0 0-16,3-7-23,-3 3-20,0 4-15,9-3-14,-5 2-14,2-1-10,2-1-8,-2 2-11,2 1-7,-1 0-10,5-2-7,-6 4-10,1-2 1,-1 1-6,-2 2-3,3-1-4,-3 2-2,1 2 11,-5-1 10,0 2 8,0 2 10,0 1 8,-4-2 0,-1 5 9,0 3 0,-2 1-7,-1-1-3,-1 1-7,0 3-2,2-7-12,1 1-5,0-2 7,3 1-17,-1 2-4,-1 0-2,2-3-9,3 0 9,0 1-12,1 1 2,2-4-3,1-1-14,-1 3 6,1-1-1,0-3 8,2 1-14,-1-2 3,2-1-1,1 1-3,2 0-8,-3-1-7,2-2-32,-2-2-31,2 0-32,0 0-35,0-2-50,1 0-71,-4 0-59,1 0-286,0-2-650,0 0 287</inkml:trace>
  <inkml:trace contextRef="#ctx0" brushRef="#br0" timeOffset="1640.99">-902-3707 203,'0'0'306,"0"0"6,0 0-5,0 0-2,0 0-4,-13 4-8,13-4-21,-4-3-12,4 3-16,0 0-14,-10-5-8,10 5-10,-8 1-20,2-1-17,-4 0-13,2 3-16,-2 0-15,-1 0-12,-8-2-9,2 8-6,-5 0-11,-1 3-13,-3 4-5,4 1-8,-3-1-2,3 1-4,-1 3-4,6-6-7,1 2-4,1 2-6,1-3-6,4 0 1,0 4-4,2-2-7,2-4-2,2 1 1,3-1-2,0 1-2,2 1-4,1-1 3,5-1-1,-1-4-1,2 7 0,0-7-3,2 3-3,9-1 4,-5-2-4,6-1 1,-3-2-2,1-1 1,-1 0-1,3-2-3,-2-1-1,0-2-19,2-2-44,-3-2-44,2-2-59,-1 0-50,-1 1-65,1-5-76,-1 1-67,-2-3-254,2 2-729,-3-6 324</inkml:trace>
  <inkml:trace contextRef="#ctx0" brushRef="#br0" timeOffset="2068.59">-637-3486 336,'0'0'331,"0"0"-24,5-4-16,-5 4-5,3-6-8,0 1-6,2-1-8,0 1-19,0 0-22,1-6-20,1 5-21,4-2-18,-2-1-15,3 3-18,-2-1-9,3-2-12,-4 5-12,3-2-7,-4 2-21,0 2 1,-1-1-1,0-1-14,-1 4-5,-6 0-9,0 0 3,8 6 1,-8 0-5,-1 1-3,-3 4 7,-2 1-2,-1 3-8,-3 1 3,-1 0-1,1 2-4,-3 0-3,5-6 3,-1 3-7,2-1-5,2 0-2,-2-5-1,5 3-10,2-6 2,0 4 7,0-3-1,6-1-7,-3-1 2,4-2 3,2 3-5,1 0-1,-1-2 1,2-2-1,-1 1-1,1 5 4,0-6-6,-2 3-4,-3-1 3,2-2-9,-3 4 7,0 1 1,1 1 2,-3-1 7,-2 5 5,-2-4 13,-2 6 10,-3-2 13,0 7 8,-3-2 4,-2 1 1,0-4 1,-3 5-4,3-7-7,-4 3-4,-2 0-7,5-7-4,2 1-6,-3-2-4,-1 4-22,4-6-43,0-3-63,4-4-68,-2 2-87,2-3-102,2-4-111,0 0-289,3-4-815,2 0 361</inkml:trace>
  <inkml:trace contextRef="#ctx0" brushRef="#br0" timeOffset="2856.7">-888-1501 219,'0'0'269,"0"0"2,0 0 3,0 0-1,0 0 2,0 0-9,0 0-3,0 0 6,0 0-21,0 0-10,0 0-17,-11-9-14,7 5-14,4 4-20,-7-3-15,2 0-14,-2 3-12,0-2-21,0 1-6,-6 1-11,4 1-4,0 1-14,-4-2-5,0 3-7,-5 4-13,0 2-1,7-3-6,-8 6-4,-4 3-8,7 1-1,2-1-2,1 0-5,-3 1-2,8 2-3,-1 0-3,2-5 1,4 2 0,0 3-4,-1 1-3,4-4 0,4 4 0,4-2-3,-1-3 1,3 0 2,2 2 0,2-2-5,-4-4 2,6-2 3,1 2 0,1-4-1,3 0 3,6 1-2,-6-5-4,-2-1 0,2 2-1,0-6-21,-1 0-30,1-1-53,-1-1-46,1 0-46,-2 0-54,-2-1-58,2-4-40,-1 4-302,-1-3-698,-1 1 309</inkml:trace>
  <inkml:trace contextRef="#ctx0" brushRef="#br0" timeOffset="3140.96">-535-1348 55,'0'0'243,"0"0"5,-4-9-9,4 9-12,0 0-7,0 0-7,0 0-7,-17 9-13,15-3-5,-2 4-7,0-2-7,0 6 5,-2-3-9,2 6-1,-1-2 7,2-1-19,-1 1 6,0 2-17,4-3-11,0 0-11,2 1-11,4-1-9,-2-2-1,4 0-16,-1-1-11,2 2-6,6-5-6,-5 1-6,7-3-11,1-2 11,-1-2-16,3 0-2,0-4-8,8 0-9,-1-3-41,0-1-36,-9-2-28,2 0-30,-1-1-40,-2-1-48,-1 2-54,-1-6-49,-1 3-289,-3 1-640,-4-1 283</inkml:trace>
  <inkml:trace contextRef="#ctx0" brushRef="#br0" timeOffset="3374.07">-239-1363 81,'0'0'331,"0"0"-19,0 0-19,0 0-11,-9 2-14,9-2-3,-4 7-8,3-1-7,0 2-7,-2 2-20,2 5-19,-1 2 0,2 5-13,-3 0-8,0 0-20,3 3-17,-3 5-13,1-5-6,0 8-22,0-2-8,-1-4-11,1 4-8,0-7-5,2-3-8,0 4-18,0-3-38,0-8-64,0 2-61,2-4-73,-1 1-99,3 1-108,-4-7-216,2-3-663,-2-4 293</inkml:trace>
  <inkml:trace contextRef="#ctx0" brushRef="#br0" timeOffset="4912.96">63 140 37,'-9'1'233,"5"4"-8,-2-1-11,0 0-6,-3 2-10,3 2-7,1-2-1,-4 0-11,-1 4-5,4 0-11,0-4-5,0 4-13,0-3-5,4 0-11,-1 0-4,2 0-4,-1-1-2,2 2-4,0 0-6,3-3-3,-1 0 1,1 0-14,3-1-3,0-1-5,2 0-11,2 0-4,0-2-13,2 4 7,-3-5-8,1 4-7,2-4-9,-3 3 3,2-3-5,0 1-10,0 3 2,-2 0-4,1 1 2,-2 2-3,1-1 1,-1 3 5,2 0 7,-2 2 0,-2 0 10,3 6 10,-4-3 3,1 2 16,-1-2-2,-3 5 10,0-2 1,-2 2 7,0 1-2,0-9 0,-2 7 0,-2-5-3,-3 5-8,1-4-8,1-2-6,-3 2-7,-5-1-5,4-3 1,-6 0-10,1 1-7,-3-4 1,5-3-10,-2-1-3,3-1-20,-2 0-48,2-1-53,-2-4-65,5 1-62,-2-1-66,4-1-83,0 1-94,3-3-250,0-1-773,0 1 342</inkml:trace>
  <inkml:trace contextRef="#ctx0" brushRef="#br0" timeOffset="4529">-3 58 77,'0'0'285,"0"0"22,0 0-4,5 1 9,-5-1-7,0 0 6,0 0-14,11-4-11,-5 1-38,-2-2-17,4 1-20,-1 0-21,2-1-19,2 2-19,1-1-18,-2-1-12,3 1-12,0-2-9,0 4-8,-1-1-13,3 0-11,-3 0 1,3 1-13,-1 4-4,-4 1-20,3-3-37,-7 0-25,1 2-33,0-1-31,-1 2-28,-1-1-36,-2 2-55,-1-1-46,-2-3-51,2 6-252,-2-6-607,-4 6 268</inkml:trace>
  <inkml:trace contextRef="#ctx0" brushRef="#br0" timeOffset="209124.73">370 751 207,'-2'-7'209,"2"7"-7,0 0-4,0-8-9,0 3-8,0 5-13,-2-2-4,2 2-17,0-9-10,0 9-12,2-5-11,-2 5-10,2-6-8,-1 3-10,-1 3-3,4-3-15,-3-2-3,-1 5-10,4-5-6,-4 5-7,3-3-4,-3 3 0,4-3-5,-4 3-4,0 0-4,0 0-3,0 0-13,10 2-23,-10-2-23,3 6-20,0 2-30,-3-5-28,0 2-30,0 1-32,2 6-199,-1-7-406,3 8 180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7:45:08.95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5206-2893 58,'0'0'76,"0"0"-1,0 0-9,-1-6-4,1 6 2,0 0-11,0 0 1,0 0-11,0 0 5,0 0 1,-9 0-8,9 0-4,0 0 5,0 0-15,0 0 7,0 0-4,0 9 0,0-9 2,0 0 1,13 5-6,-9-5 4,2 0-2,5 0 6,0-1-5,1 0 10,1-2-5,2 0-5,2 0 8,0-2-6,3-3-7,-2 4 6,-1-2-5,1-2-1,3 0-4,-2 1 0,7-5-7,-7 6 1,-1-5-2,1 3-2,0-1 2,0 0-3,-1 2 4,0-1-13,-4 0 6,6 0 3,-8 4 0,1-1-8,0 1 2,3-1 4,-3 2-10,-2-1 2,1 2-2,1-3 11,0 1-9,-2 3-6,-1-2-15,0 0 0,-3 3-11,1-3-8,1 1-22,-3 2-23,0-3-16,-6 3-100,8 0-216,-8 0 97</inkml:trace>
  <inkml:trace contextRef="#ctx0" brushRef="#br0" timeOffset="575.73">5263-2829 56,'5'-1'66,"1"-1"5,-1-1-11,1 0-3,-1 3 3,1-3-8,0 2-1,1 0-18,1 1 7,-1-1 5,4-2-12,-2 1 8,0 0-7,3 0-5,-2 1 3,3 1-3,0-3 9,3 1-15,-2 1 2,4-4-2,-3 1 6,2 1-3,1-3-4,-1 0 3,3 4-6,-7-2-5,5 1 1,-1 0 4,0-1-11,0 2 4,-3-2-1,2 1-3,-4 1-2,0 0 8,1 0-6,-2 0-5,1 0-4,0 0 5,0 0 6,-2 2-9,-3 0 7,-2-1-9,3 4-7,-2-3-1,-6 0-9,10 3-19,-4-3-14,-3 1-22,-3-1-88,6 5-173,-6-5 76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8:42:19.25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-1 47 54 0,'0'0'100'0,"0"0"7"0,0 0-19 0,0 0-3 16,2-10-8-16,-2 10-10 0,0 0 3 0,0 0-11 0,0 0-3 15,0 0-18-15,0 0 12 0,0 0-1 0,0 0-5 16,0 0 0-16,0 0-5 0,0 0 1 0,0 0-1 16,0 0 1-16,0 0 2 0,0 0-4 0,0 0-1 0,0 0 3 15,0 0-5-15,0 0 1 0,0-10-2 0,0 10 8 16,0 0-12-16,0 0 5 0,0 0 2 0,0 0-2 16,0 0-6-16,0 0 3 0,0 0 1 0,0 0-4 15,0 0 2-15,0 0-4 0,0 0-2 16,0 0 1-16,0 0-4 0,0 0 1 0,0 0-12 0,0 0 9 15,0 0-2-15,0 0 3 0,0 0-3 0,0 0 1 16,0 0 0-16,0 0-2 0,0 0-6 0,0 0 12 16,0 0-1-16,0 0 3 0,0 0 3 0,0 0-5 15,12 0 4-15,-12 0 0 0,0 0-5 0,8-5 7 16,-8 5-4-16,7-1-3 0,-7 1-4 0,9-1 3 16,-9 1-2-16,0 0-4 0,12 0 0 0,-12 0 2 15,10-3-3-15,-10 3-3 0,8 0 2 0,-8 0-3 16,7-1 1-16,-7 1-4 0,10 0 1 0,-10 0-1 15,0 0 3-15,9 1-5 0,-9-1 0 0,0 0-1 0,13 0 1 16,-13 0-1-16,10 0 2 0,-10 0 4 16,11-1 0-16,-11 1 4 0,12 0-1 0,-12 0 0 15,12 0 2-15,-12 0-2 0,13-2 0 0,-6 2 0 16,-7 0 4-16,13 0-4 0,-5-1 4 0,-8 1-4 0,13-1-3 16,-13 1 1-16,11-2-2 0,-4 0-2 0,-7 2 4 15,11-1-7-15,-11 1 4 0,10 0-4 16,-10 0 1-16,0 0-1 0,10-1 0 0,-10 1 0 0,8-1 0 15,-8 1-2-15,0 0 4 0,0 0-6 0,13 0 2 16,-13 0 2-16,0 0-3 0,9-2 2 0,-9 2 0 16,7-3-3-16,-7 3 2 0,11 0-2 0,-11 0 2 15,0 0-1-15,12 0 1 0,-12 0-1 0,10 0 0 16,-10 0-2-16,9 0 0 0,-9 0-1 0,8-1 2 16,-8 1 1-16,0 0-1 0,0 0-1 0,14 0 2 15,-14 0 0-15,0 0 0 0,9 1-2 0,-9-1 5 16,8 0-4-16,-8 0-1 0,0 0 1 0,0 0-1 0,12 0 0 15,-12 0 4-15,0 0-4 0,11 0 5 16,-11 0-6-16,0 0 1 0,12 0 3 0,-12 0 0 16,9 0-1-16,-9 0-2 0,9 0 2 0,-9 0-3 0,9 3 4 15,-9-3-3-15,10 0 0 0,-10 0 1 0,8 0 1 16,-8 0 0-16,10 0-1 0,-10 0 0 0,9 2 0 16,-9-2 0-16,11 1 0 0,-11-1 0 0,10 0-6 15,-10 0 5-15,9 0 3 0,-9 0 1 0,9 1-1 16,-9-1 4-16,0 0-1 0,13-2 1 0,-13 2 2 15,8 1 1-15,-8-1-1 0,8 1 1 0,-8-1 0 16,0 0 2-16,13-1-3 0,-13 1 4 0,0 0-1 16,11 0-3-16,-11 0 2 0,9-1 3 0,-9 1-2 15,0 0 0-15,12 1-2 0,-12-1 4 0,7 0-2 16,-7 0-1-16,11 0-1 0,-11 0 1 0,11-1 2 16,-11 1 1-16,10 0-3 0,-10 0-4 0,9 0 2 15,-9 0 3-15,12 0-3 0,-12 0-3 0,10-2 1 16,-10 2 2-16,11-3-10 0,-11 3 7 0,0 0 0 0,9 0-1 15,-9 0-1-15,0 0 5 0,12 3-2 0,-12-3-5 16,0 0 1-16,6 2 1 0,-6-2 1 0,0 0-1 16,0 0-1-16,0 0 3 0,0 0 1 0,0 0 1 15,0 0 2-15,0 0-5 0,9-5 6 0,-9 5-4 16,0 0-1-16,0 0 0 0,0 0 0 0,0 0 1 16,0 0 1-16,0 0-3 0,0 0-1 0,0 0 4 15,0 0-3-15,0 0 0 0,9-1-4 0,-9 1 0 16,0 0-10-16,0 0-11 0,0 0-16 0,0 0-24 15,0 0-34-15,0 0-33 0,0 0-27 0,0 0-37 16,0 0-235-16,-28-1-462 0,28 1 205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8:42:20.894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-2 205 126 0,'0'0'133'0,"0"0"-3"0,0 0-1 0,0 0-14 16,0 0-3-16,0 0-10 0,0 0 0 0,0 0-11 16,0 0-2-16,0 0-10 0,0 0-1 0,0 0-6 15,0 0-4-15,0 0 2 0,0 0-1 0,0 0-3 16,0-13-5-16,0 13-3 0,0 0-4 0,0 0-3 16,0 0-2-16,0 0-8 0,0 0 4 0,0 0-4 15,0 0-4-15,0 0 2 0,0 0-3 0,0 0-3 16,5-12 1-16,-5 12-2 0,0 0-3 0,0 0 3 15,0 0-2-15,5-5-1 0,-5 5-2 0,5-3 3 16,-5 3 0-16,6-6 0 0,-6 6 2 0,7-5-2 0,-4 1 3 16,-3 4-2-16,13-8 2 0,-6 3-3 0,-2-2 5 15,2 3-6-15,1-3 2 0,0 1-4 16,-2-2 0-16,1 2-4 0,0 1 0 0,-1 1-6 0,0-1 0 16,-1 1-1-16,3-1-4 0,-2 0 0 0,0 0 0 15,-1 1-4-15,-5 4-1 0,12-7 1 0,-7 2-3 16,0 2 0-16,1-2 2 0,1 2-6 0,-2-3 4 15,0 2-2-15,-5 4 1 0,8-4-5 0,-8 4-1 16,7-4 4-16,-7 4 0 0,8-3-1 0,-8 3 1 16,6-3-4-16,-6 3 5 0,0 0-2 0,8-4-1 0,-8 4 4 15,5-3-4-15,-5 3-2 0,0 0 2 16,8-4-2-16,-8 4 6 0,0 0-3 0,7-3 2 16,-7 3-4-16,0 0 4 0,8-3-3 0,-8 3 0 15,0 0 0-15,0 0-2 0,0 0 2 0,10-1 1 16,-10 1-1-16,0 0 1 0,0 0-3 0,0 0 4 15,0 0 0-15,0 0-1 0,0 0 1 0,0 0-3 0,5-4 3 16,-5 4-2-16,0 0-2 0,0 0 1 0,0 0 3 16,0 0-6-16,0 0 1 0,0 0 2 0,0 0-3 15,0 0 2-15,0 0-1 0,0 0 1 0,0 0-2 16,0 0 4-16,0 0 1 0,0 0-3 0,-18 11 2 16,18-11-2-16,-7 6 1 0,3-3-2 0,4-3 1 15,-11 7 1-15,5-5 4 0,1 4-3 0,-1-1-3 16,1 1 6-16,-4-3-3 0,1 4 0 0,-1-2 0 15,-2 0 0-15,4 4-2 0,1-5 0 0,-2 1 3 16,2 1 0-16,0-1 0 0,0-2-1 0,1 0-2 0,-1 2 7 16,6-5-7-16,-8 9 2 0,7-7-1 15,1-2 1-15,-6 6 0 0,6-6-5 0,-6 6 6 16,6-6-1-16,0 0-2 0,-4 5 1 0,4-5 1 0,0 0-1 16,-3 8 4-16,3-8-4 0,0 0-1 0,-5 7 1 15,5-7-1-15,-4 3 4 0,4-3-2 0,0 0-2 16,-4 9 1-16,4-9 0 0,-3 7 1 0,3-7 0 15,-3 6 0-15,3-6-1 0,-5 5 2 0,5-5-4 16,-4 7 1-16,4-7 1 0,-3 7 4 0,3-7 0 16,0 0-3-16,-2 9 0 0,2-9-3 0,0 0 3 15,-2 7 0-15,2-7 0 0,0 0 0 0,0 0 2 16,-1 7-2-16,1-7-2 0,0 0 2 0,0 0 2 16,0 0-1-16,0 0 3 0,0 0-3 0,0 0 2 15,0 0-3-15,-2 7 3 0,2-7 4 0,0 0-3 16,0 0 0-16,0 0 1 0,0 0-3 0,0 0 7 15,0 0-4-15,0 0 0 0,0 0-4 0,0 0 3 16,0 0-4-16,0 0 5 0,0 0-5 0,0 0 0 16,0 0 1-16,0 0 0 0,0 0-1 0,0 0 3 0,0 0-5 15,0 0 1-15,0 0 0 0,0 0 6 0,0 0 0 16,0 0 2-16,0 0-2 0,0 0 3 0,0 0-3 16,0 0 3-16,0 0 0 0,0 0 1 15,0 0 0-15,0 0 2 0,0 0 3 0,5 6 6 0,-5-6-6 16,0 0 6-16,9 5-7 0,-9-5 2 0,8 4-1 15,-5 1 1-15,-3-5-4 0,9 4 0 0,-4 0 0 16,0 0-1-16,2 0 0 0,-1 3 6 0,-1-2-4 16,3 3 5-16,-2-3-4 0,-2 0 3 0,2 0-4 15,0 0 3-15,0 0-6 0,-1 2 3 0,1-1-4 16,-3-2 4-16,2-1-6 0,-1 3 2 0,1-2 0 0,0 0-2 16,-5-4 1-16,6 7-3 0,-3-2 4 15,-3-5-1-15,5 5-3 0,-5-5 4 0,5 6-5 16,-5-6 0-16,0 0-1 0,5 6 1 0,-5-6 3 0,3 5-8 15,-3-5-15-15,0 0-14 0,0 0-23 16,3 9-23-16,-3-9-29 0,0 0-28 0,3 6-29 0,-3-6-57 16,0 0-234-16,0 0-492 0,0 0 219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8:59:04.44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4356-504 95 0,'0'0'119'0,"0"0"-9"0,0 0-1 0,0 0-15 15,3-7-5-15,-3 7-6 0,0 0 5 16,0 0-7-16,0 0-4 0,3-6 2 0,-3 6-3 0,0 0-16 15,0 0 13-15,0 0-4 0,0 0 0 0,0 0-2 16,0-8-1-16,0 8-5 0,0 0-3 0,0 0-2 16,0 0-2-16,0 0-2 0,0 0-4 0,0 0 1 15,0 0-2-15,0 0-1 0,0 0 0 0,0 0-4 16,0 0 1-16,0 0 2 0,0 0-4 0,0 0-2 16,0 0-2-16,-3-11-5 0,3 11-5 0,0 0 2 15,0 0-4-15,0 0-6 0,0 0-4 0,0 0-3 16,0 0-2-16,0 0 2 0,0 0-2 0,0 0-1 15,0 0 3-15,0 0-1 0,0 0-2 0,0 0 3 16,2 26-1-16,-2-26 2 0,1 10 6 0,0-3 2 16,-1-7-4-16,0 12 7 0,2-6 0 0,-2 2 4 15,0-8 1-15,0 13 6 0,0-6-6 0,2-1 3 0,-2-6-8 16,0 13-1-16,0-13 2 0,0 15 8 0,0-8-1 16,0 0-3-16,0 2 1 0,-2 0 1 0,2-9-6 15,0 13 0-15,0-5-1 0,0-8-1 0,0 13-4 16,-2-6 0-16,1 0-1 0,1-7 1 0,1 15-3 15,-2-8 0-15,1-7-1 0,-1 14-2 0,1-9-1 16,0-5-3-16,-2 14 2 0,2-8-4 0,0-6 0 16,0 12 0-16,0-12 3 0,0 10 2 0,0-10-5 15,0 12-1-15,0-12-2 0,0 8 1 0,0-8-1 16,-1 9 2-16,1-9 0 0,0 0-1 0,0 10 0 0,0-10-3 16,0 0 3-16,-2 7-2 0,2-7-2 15,0 0 1-15,0 0-1 0,0 0 4 0,2 10-4 16,-2-10 3-16,0 0 0 0,0 0-2 0,0 0 3 0,0 0 1 15,0 0-3-15,0 0 3 0,0 0-5 0,0 0 2 16,0 0 5-16,0 0-2 0,0 0 1 0,0 0-5 16,0 0-4-16,0 0-14 0,0 0-21 0,0 0-18 15,0 0-18-15,0 0-27 0,0 0-22 0,0 0-18 16,0 0-22-16,14-20-11 0,-9 12-40 0,4-1-181 16,-3-1-426-16,1 1 189 0</inkml:trace>
  <inkml:trace contextRef="#ctx0" brushRef="#br0" timeOffset="782.21">4544-395 58 0,'0'0'139'15,"0"0"-13"-15,0 0-7 0,0 0-12 0,0 0-7 0,0 0-2 16,0 0-7-16,0 0-11 0,0 0-3 0,0 0 1 15,0 0-3-15,0 0-5 0,0 0-10 0,0 0-1 16,0 0-3-16,0 0-5 0,0 0-1 0,0 0-5 16,0 0 5-16,0 0 8 0,0 0-2 0,0 0 1 15,0 0-1-15,-14 16-3 0,14-16-2 0,-7 9 2 16,3-4 1-16,1 1-1 0,-2-1-4 0,0 2-1 16,0-4 2-16,0 5-6 0,1-2 4 0,-6 0-6 15,6 0-4-15,-1-2-2 0,-1 3-2 0,2-2-2 16,-4 0-2-16,3-2-5 0,-1 2-2 0,2 0-1 0,-1 0-2 15,5-5-4-15,-9 9 0 0,4-4-3 16,1-2 3-16,4-3-8 0,-7 9 2 0,3-6 2 16,4-3-2-16,-7 7-1 0,2-5-2 0,5-2-5 15,0 0 8-15,-5 8-7 0,5-8 3 0,-6 4-3 16,6-4 2-16,0 0-4 0,-6 3 2 0,6-3 1 16,0 0-1-16,0 0-1 0,0 0 2 0,0 0-4 0,-5 5 4 15,5-5-2-15,0 0 1 0,0 0-3 0,0 0 4 16,0 0-3-16,0 0-2 0,0 0 2 0,0 0 1 15,0 0-1-15,-3 7 1 0,3-7-3 0,0 0 3 16,0 0-4-16,0 0 3 0,0 0-2 0,0 0 1 16,0 0-1-16,0 0 4 0,0 0-2 0,0 0 1 15,0 0 0-15,0 0-1 0,0 0 1 0,0 0 0 16,0 0 2-16,0 0 3 0,0 0-3 0,0 0 7 16,0 0 0-16,0 0 4 0,0 0 1 0,0 0-2 15,0 0 4-15,0 0 2 0,0 0 0 0,0 0 4 16,0 0-1-16,0 0 0 0,0 0 1 0,0 0 5 15,0 0-6-15,17 1 3 0,-17-1 0 0,0 0-2 16,8 2-2-16,-8-2 3 0,10 0-5 0,-10 0 2 0,0 0-1 16,13 0 1-16,-13 0-2 0,9 2 2 15,-2-1-1-15,-7-1 3 0,13 1 1 0,-6-1-2 16,-7 0-1-16,14 0-1 0,-8 0 5 0,-6 0-4 0,14 0-1 16,-8 3 0-16,-6-3 2 0,9 0-5 0,-9 0 2 15,9 0-3-15,-9 0-3 0,8 0-2 0,-8 0-1 16,0 0-2-16,10-3-5 0,-10 3 4 0,0 0-1 15,0 0-6-15,0 0 3 0,0 0 0 0,0 0-1 16,9 0 5-16,-9 0-5 0,0 0-1 0,0 0 2 16,0 0 3-16,0 0-10 0,0 0 4 0,0 0-2 15,0 0 1-15,0 0 3 0,0 0-4 0,0 0 3 16,0 0-3-16,0 0 1 0,0 0-1 0,0 0-6 16,0 0-4-16,0 0-14 0,0 0-13 0,0 0-12 15,0 0-17-15,0 0-15 0,0 0-19 0,0 0-27 16,0 0-20-16,0 0-27 0,0 0-36 0,0 0-242 15,0 0-489-15,8-4 218 0</inkml:trace>
  <inkml:trace contextRef="#ctx0" brushRef="#br0" timeOffset="19056.8">5823-41 141 0,'4'2'137'0,"-4"-2"-2"0,0 0-7 0,0 0-7 16,9 3-2-16,-9-3-11 0,0 0 2 0,9 0-10 15,-9 0-4-15,9 2-7 0,-9-2-2 0,10 0-6 16,-10 0 0-16,13 0-5 0,-13 0-9 0,12-2-1 16,-12 2-5-16,13 0 1 0,-6 2-10 0,-7-2-3 15,13 0-1-15,-6 0-3 0,-7 0-4 0,14-2-3 16,-7 4 2-16,-7-2 2 0,14-2-4 0,-14 2-2 15,13-1-1-15,-6 2 1 0,-7-1-2 0,13-1-2 16,-13 1 0-16,12-2 1 0,-12 2-5 0,11 0-3 16,-11 0 0-16,12-1-2 0,-12 1-1 0,12 0-1 15,-12 0-5-15,11 1-3 0,-5-1 3 0,-6 0-1 16,0 0-3-16,14 0-2 0,-14 0-3 0,0 0 2 16,9 0-1-16,-9 0 0 0,0 0-1 0,9 0-1 15,-9 0-1-15,0 0-4 0,0 0-7 0,0 0-8 0,0 0-11 16,0 0-15-16,0 0-16 0,0 0-20 0,0 0-18 15,0 0-17-15,0 0-20 0,0 0-29 16,0 0-32-16,0 0-120 0,0 0-337 0,0 0 149 0</inkml:trace>
  <inkml:trace contextRef="#ctx0" brushRef="#br0" timeOffset="18574.94">5844-143 30 0,'0'0'146'0,"0"0"-11"0,0 0-4 0,0 0-5 15,0 0-9-15,0 0-5 0,-4 6-15 16,4-6-2-16,0 0 0 0,0 0-17 0,0 0 6 0,0 0-5 15,0 0 2-15,0 0-3 0,0 0-3 0,0 0-5 16,17 2-4-16,-17-2 7 0,6 1-6 0,-6-1 1 16,9 0-3-16,-9 0-1 0,11 0-2 0,-11 0 1 15,13 0 0-15,-5 0-1 0,-8 0-5 0,11 0-2 16,-11 0-4-16,14 0-2 0,-7 0-3 0,-7 0 1 16,14 0-2-16,-5 0-3 0,-9 0-2 0,15-2-2 15,-8 2 3-15,-7 0-3 0,15-1-1 0,-7 0-4 16,-8 1 2-16,16-2-1 0,-8 2-6 0,-8 0-2 15,16-3 3-15,-9 3-8 0,0-1-4 0,-7 1 3 0,13-1-2 16,-13 1-3-16,10-1-4 0,-10 1 3 0,12-2 0 16,-12 2-4-16,0 0 0 0,9-3-1 15,-9 3-1-15,0 0-2 0,6-2-3 0,-6 2 5 16,0 0-2-16,0 0 0 0,0 0-3 0,8-1 0 16,-8 1-2-16,0 0 6 0,0 0-7 0,0 0 1 15,0 0-2-15,0 0 1 0,0 0-4 0,0 0-3 16,0 0-9-16,0 0-6 0,0 0-10 0,0 0-13 0,0 0-8 15,0 0-13-15,0 0-17 0,0 0-15 0,0 0-15 16,0 0-25-16,0 0-7 0,0 0-18 0,-28 6-14 16,28-6-22-16,-12 2-118 0,6-2-344 0,-3 1 152 15</inkml:trace>
  <inkml:trace contextRef="#ctx0" brushRef="#br0" timeOffset="19909.06">6323-256 101 0,'0'0'180'16,"0"0"-16"-16,0 0-7 0,0 0-13 0,0 0-10 16,9 6-13-16,-9-6-1 0,3 9-10 0,-3-9-10 15,4 7-5-15,-3-2 0 0,-1-5-6 0,4 13 1 0,-3-6-8 16,2 1-2-16,0-1-2 0,-3 0-1 0,2 2-2 16,1 0-2-16,1 2-3 0,-2-7-8 0,1 4-4 15,-2 0-4-15,0-1-1 0,2 0-8 0,-2-1-4 16,2 2-3-16,-1-3 0 0,2 1-4 0,-1 1-3 15,-3-7-3-15,3 9 0 0,0-4-8 0,-3-5 5 16,5 7-7-16,-5-7 3 0,4 6-4 0,-4-6 0 16,1 7-4-16,-1-7 2 0,5 2-3 0,-5-2 0 15,0 0-1-15,4 5 3 0,-4-5-1 0,0 0-2 16,0 0 6-16,0 0 3 0,0 0 6 0,0 0 7 16,0 0 2-16,0 0 0 0,0 0-6 0,0 0 0 15,0 0-5-15,0 0-4 0,0 0 3 0,0 0-4 16,0 0-4-16,7-17-1 0,-7 17 1 0,2-10-2 15,0 5 0-15,-2 5-9 0,6-12-2 0,-5 5-5 16,3-1-7-16,-3 0-2 0,2-1-2 0,2 0-4 16,-3 0 1-16,1 3 1 0,2-4 0 0,-3 1 2 15,1 1 3-15,0 3-1 0,-1-2 2 0,1 0 1 16,-1 2 1-16,1-2 1 0,-3 7-1 0,7-12 1 16,-3 7-1-16,0-2 1 0,0 2 3 0,0 2-4 15,0-4 5-15,0 3-3 0,-4 4 3 0,7-7 3 0,-4 3 3 16,-3 4-7-16,7-4-3 0,-3 1 2 0,-4 3 1 15,7-5 0-15,-7 5 0 0,7-4 2 16,-7 4-2-16,0 0 1 0,8-3-3 0,-8 3 1 16,0 0 0-16,0 0 2 0,10 0-3 0,-10 0 3 0,0 0-1 15,10 4 0-15,-10-4-2 0,5 5 2 0,-5-5 0 16,6 6 0-16,-6-6-1 0,5 8 1 0,-3-4 0 16,0 1 0-16,-2-5 3 0,2 14 0 0,-1-8-1 15,0 2 4-15,1 1 0 0,-2-3-1 0,1 2 2 16,0 1 1-16,-1 1 3 0,2-2 5 0,-4 2 2 15,2-10 0-15,-1 16-3 0,1-10 3 0,0-6-5 16,0 14 2-16,-1-9 3 0,-1 3-4 0,2-8 2 16,0 11-3-16,0-11-1 0,-2 12 2 0,2-12-3 15,0 7 1-15,0-7-4 0,-2 8 4 0,2-8-2 16,0 0 1-16,2 9 0 0,-2-9-4 0,0 0 2 0,1 8-4 16,-1-8-15-16,0 0-10 0,0 0-23 15,0 0-15-15,0 0-15 0,1 7-13 0,-1-7-21 16,0 0-45-16,0 0-35 0,0 0-45 0,0 0-136 0,0 0-401 15,15-17 179-15</inkml:trace>
  <inkml:trace contextRef="#ctx0" brushRef="#br0" timeOffset="20302.23">6737-150 75 0,'0'0'189'16,"0"0"-6"-16,0 0-8 0,7-3-10 0,-7 3-6 15,0 0-12-15,0 0-10 0,7-1-11 0,-7 1 2 16,0 0-12-16,9-3-7 0,-9 3-3 0,0 0-6 16,8-1-7-16,-8 1-4 0,10 0-8 0,-10 0-5 15,10-3-5-15,-10 3 0 0,11 0-10 0,-11 0-3 16,12-1-7-16,-4 1 0 0,-8 0-5 0,18-2-1 15,-9 2-8-15,2 2-2 0,-2-4-4 0,2 2-4 16,0-1 1-16,-2 2-3 0,0-1-2 0,-9 0 1 0,17-1-5 16,-10 1 0-16,3 0-3 0,1 0 1 15,-11 0-3-15,17-1-1 0,-9 1-2 0,0 0 1 16,-8 0 1-16,12-2-4 0,-12 2-2 0,9-2 2 16,-9 2-1-16,0 0 1 0,11-2-4 0,-11 2-1 0,0 0-1 15,0 0-12-15,0 0-8 0,9 0-12 16,-9 0-26-16,0 0-27 0,0 0-25 0,0 0-23 15,0 0-12-15,0 0-20 0,0 0-7 0,0 0-17 0,0 0-154 16,-20-8-368-16,20 8 163 0</inkml:trace>
  <inkml:trace contextRef="#ctx0" brushRef="#br0" timeOffset="20684.71">6923-304 119 0,'-6'-5'150'0,"6"5"-6"0,0 0-10 0,0 0-11 15,0 0-11-15,0 0-10 0,0 0-9 0,0 0 0 16,0 0-5-16,0 0-2 0,0 0-5 0,0 0-1 16,-16 8-11-16,16-8 5 0,-5 9-5 0,3-4-4 15,0 1 0-15,-1 3-1 0,2-2-2 0,1-7-4 16,-5 13 3-16,4-2 6 0,-3-1-1 0,4 0-4 0,-1 0-5 15,-2 1 3-15,3-1 4 0,-1 1-4 16,-1-4-3-16,1 3-1 0,1-1-7 0,0 1-3 16,0-2 4-16,-1 1 3 0,2-2-2 0,-1-7-3 15,-1 13 0-15,1-13-6 0,0 11-3 0,0-4-4 0,0-7-1 16,-1 10-5-16,1-10-1 0,1 11-3 16,-1-11 0-16,-1 6-3 0,1-6-3 0,1 10 1 15,-1-10 0-15,0 0-5 0,-3 7-2 0,3-7-2 0,0 0-14 16,0 0-12-16,0 0-11 0,0 0-15 0,-4 7-14 15,4-7-20-15,0 0-23 0,0 0-14 0,0 0-54 16,0 0-32-16,0 0-215 0,0 0-446 16,0 0 197-16</inkml:trace>
  <inkml:trace contextRef="#ctx0" brushRef="#br0" timeOffset="21383.23">7187-284 96 0,'2'-4'213'15,"-2"4"-10"-15,0 0-14 0,2-9-9 0,-2 9-10 16,0 0-13-16,2-10-13 0,-2 10-8 0,3-9-2 0,-3 9-4 16,4-7-11-16,-4 7-8 0,2-10-13 0,-1 6-5 15,-1 4-14-15,3-10-6 0,1 4-2 16,-4 6-7-16,3-10-5 0,0 6-2 0,-3 4 2 0,1-9 0 16,-1 9-6-16,5-8-4 0,-5 8-4 0,2-6-3 15,-2 6 2-15,0 0 0 0,4-8-5 0,-4 8-5 16,0 0-1-16,4-4-3 0,-4 4-4 0,0 0-6 15,0 0 4-15,0 0-9 0,0 0-4 0,0 0 1 16,0 0-8-16,0 0-1 0,0 0-4 0,0 0 2 16,0 0 6-16,0 0-8 0,0 0-1 0,0 0 2 15,0 0 1-15,-2 23-1 0,2-23 1 0,-2 16-1 16,-1-4-2-16,2-1 0 0,1 1 3 0,-3 3-1 16,1 2-1-16,-1 0 4 0,3-2 0 0,-3 0-4 15,-3 3 3-15,6-3-1 0,-4 1-1 0,4 0 2 16,-2-5 3-16,1 4-1 0,-2-3 1 0,0 3 4 15,1-5 2-15,1 2 4 0,1-2-3 0,-2 1 1 16,2-1-1-16,-1 1 2 0,0-2 5 0,1 0-7 16,0-1 2-16,0-8-6 0,0 12 1 0,0-3 2 15,0-9-4-15,-3 10 0 0,3-10 1 0,0 10 3 16,0-10-4-16,1 10 5 0,-1-10-2 0,-1 7 1 16,1-7 4-16,0 0-5 0,3 7-2 0,-3-7-2 15,0 0 5-15,0 9-4 0,0-9-2 0,0 0 2 0,0 0 2 16,0 0 5-16,0 0-6 0,0 0 5 0,1 7-3 15,-1-7 4-15,0 0 1 0,0 0-1 16,0 0-3-16,0 0 1 0,0 0 1 0,0 0-4 0,0 0 8 16,0 0-9-16,0 0 5 0,0 0-3 0,0 0-2 15,0 0 1-15,0 0-1 0,15 0 1 0,-15 0-5 16,9-2-19-16,-9 2-14 0,0 0-33 16,13-4-31-16,-13 4-28 0,8-3-39 0,-8 3-36 0,9-3-50 15,-9 3-231-15,5-6-515 0,-5 6 229 0</inkml:trace>
  <inkml:trace contextRef="#ctx0" brushRef="#br0" timeOffset="16335.56">5156-121 25 0,'0'0'143'0,"0"0"-16"0,0 0-1 16,-8 3-10-16,8-3-3 0,0 0-8 0,0 0-3 16,0 0-5-16,0 0-4 0,0 0-3 0,0 0-5 15,0 0-6-15,0 0-6 0,0 0-6 0,0 0-5 16,0 0-2-16,0 0 1 0,0 0-6 0,0 0 0 16,0 0-2-16,0 0-3 0,0 0-7 0,0 0 7 15,0 0-2-15,0 0 1 0,0 0-2 0,0 0-3 16,0 0-7-16,0 0-2 0,0 0-1 0,0 0-6 15,0 0-7-15,0 0 0 0,0 0 0 0,16-16-5 16,-16 16 0-16,5-4 2 0,-5 4-7 0,6-7-3 16,-2 4 4-16,-4 3-1 0,6-7-1 0,-3 4-5 15,-3 3 2-15,12-8 2 0,-6 4-1 0,-6 4-5 16,9-8 3-16,-5 4-3 0,2 2-1 0,-2-4 0 16,-4 6-1-16,9-7 2 0,-5 5-2 0,-4 2-2 15,7-5 0-15,-7 5 4 0,6-5-8 0,-6 5 7 0,7-5 1 16,-7 5-2-16,6-5-10 0,-6 5 13 0,0 0 0 15,5-2-6-15,-5 2 4 0,0 0-3 16,6-5-2-16,-6 5 1 0,0 0-4 0,11-4 8 0,-11 4-1 16,5-4-1-16,-5 4 1 0,9-2-3 0,-9 2 1 15,10-2 2-15,-10 2 1 0,8-3-2 0,-8 3 0 16,6 0 0-16,-6 0 1 0,9-4 2 0,-9 4-1 16,0 0 0-16,0 0-1 0,9-1-1 0,-9 1 0 15,0 0 0-15,0 0 0 0,8-3-1 0,-8 3 2 16,0 0-2-16,0 0 1 0,0 0-5 0,0 0 4 15,0 0-3-15,0 0 1 0,0 0 0 0,0 0 1 16,0 0-1-16,10 3-3 0,-10-3 3 0,0 0 1 0,0 0-3 16,0 8-2-16,0-8 4 0,0 0 0 0,1 8 5 15,-1-8-9-15,0 0 4 0,1 11 3 16,-1-11-2-16,0 0 2 0,-1 12-1 0,1-12 1 0,-4 10 0 16,2-5 0-16,2-5 3 0,-4 13-1 0,2-9-3 15,-2 2 3-15,1 1-2 0,3-7 2 0,-5 9 1 16,1-2 0-16,0-2-2 0,2 1 1 0,-2 0-1 15,4-6 1-15,-6 11 0 0,2-5-2 0,2 0 6 16,-3 0-5-16,1-1-2 0,1 2 4 0,-4-1 1 16,3-1-2-16,-1 2-2 0,1 0 2 0,0-2-4 15,-2 4 5-15,4-4 1 0,-2 2-2 0,-2 1-2 16,0-1-3-16,1 3 4 0,-1-5-1 0,2 0 3 16,0 0-2-16,-2 3-4 0,1-2 5 0,1 1-3 0,-1 0 7 15,0 0-2-15,1 0 1 0,-1-1-2 16,0 1-2-16,0-2 4 0,1 0-3 0,0 2 2 15,0-2 2-15,2 2-2 0,-3-1 3 0,5-6-5 0,-8 11 3 16,4-6 2-16,2-1-4 0,2-4 2 0,-8 10-3 16,5-5 4-16,-1-2-4 0,4-3-1 0,-5 8 1 15,5-8 2-15,-7 7-3 0,4-3-2 0,3-4 3 16,0 0 3-16,-6 7-1 0,6-7 1 0,-2 6 0 16,2-6-2-16,0 0-2 0,0 0 1 0,-3 7 2 15,3-7 1-15,0 0 1 0,0 0-3 0,0 0 3 16,0 0 1-16,0 0 4 0,0 0 4 0,0 0 0 15,0 0 3-15,0 0-1 0,0 0-7 0,0 0 5 16,0 0-6-16,0 0 0 0,0 0-1 0,0 0-3 16,14-19 5-16,-14 19-2 0,8-5-3 0,-2 1 1 15,-1 1-3-15,1-1-2 0,-6 4 0 0,10-6 2 16,-4 3-1-16,-1-1-1 0,-5 4 0 0,8-3-1 0,-8 3 3 16,12-2 0-16,-12 2-6 0,5-6 3 15,-5 6-3-15,7-2 3 0,-7 2-3 0,0 0-1 16,7-2 3-16,-7 2-1 0,0 0 1 0,0 0-2 0,12 0 4 15,-12 0-2-15,0 0-2 0,7 4 4 0,-7-4-5 16,6 3 4-16,-6-3-4 0,3 5 4 0,-3-5-1 16,7 5-2-16,-7-5 2 0,7 4 3 0,-3-1-8 15,-4-3 5-15,5 5 0 0,-5-5 2 0,4 5-1 16,-4-5 0-16,5 7-3 0,-5-7 4 0,8 2 0 16,-8-2-2-16,5 5 0 0,-5-5 4 0,5 2 0 15,-5-2 3-15,5 6-2 0,-5-6 2 0,8 0 4 16,-8 0 1-16,9 3-4 0,-9-3 3 0,7 0-1 15,-7 0-3-15,12-2-1 0,-12 2 2 0,10-4-3 16,-10 4 2-16,13 0-1 0,-8-3 3 0,-5 3-2 0,12-6-1 16,-7 4-4-16,-5 2 4 0,10-3 4 0,-5-1 5 15,-5 4-1-15,5-4 2 0,-5 4 2 0,6-6 5 16,-6 6-2-16,5-4 2 0,-5 4-4 0,0 0 1 16,5-6-2-16,-5 6-1 0,0 0-4 15,0 0-1-15,0 0 1 0,0 0-2 0,6-5-4 0,-6 5 3 16,0 0-3-16,0 0-1 0,0 0-1 0,0 0 1 15,0 0-4-15,0 0-8 0,0 0-7 0,0 0-10 16,0 0-16-16,0 0-15 0,0 0-19 0,0 0-16 16,0 0-16-16,0-8-17 0,0 8-28 0,0 0-22 15,0 0-208-15,0 0-413 0,-3-15 182 0</inkml:trace>
  <inkml:trace contextRef="#ctx0" brushRef="#br0" timeOffset="17155.91">5525-734 58 0,'6'0'140'0,"-6"0"-1"0,0 0-6 16,0 0-4-16,0 0-2 0,7-4-1 0,-7 4-14 15,0 0 0-15,0 0-5 0,0 0-4 0,0 0-7 16,0 0-7-16,0 0-3 0,0 0-10 0,0 0-10 16,0 0-4-16,0 0-10 0,0 0-7 0,0 0-5 15,0 0-4-15,0 0-10 0,0 0-1 0,0 0-6 16,0 0 1-16,0 0 1 0,0 0-1 0,0 0 4 15,-2 19 0-15,2-19-3 0,-1 11 0 0,1-11 0 16,1 14 2-16,-2-8-1 0,0 4 3 0,1-3 4 0,0 3 2 16,1 0 2-16,-1 2 2 0,1-2-2 15,-1 4-1-15,2-4-1 0,0 2-6 0,-1-2 3 16,1 1 0-16,3 2 3 0,-4-2-4 0,0 0 0 0,3-1-3 16,-3-2 0-16,1 3-3 0,0-1 0 15,-2-2-3-15,3 1 0 0,-2 1-6 0,0-3 3 16,-1 0-1-16,1 0 1 0,-1-7-1 0,0 12-5 0,2-4 0 15,-2-8 3-15,0 11-3 0,1-8 0 0,-1-3 3 16,-1 14-3-16,1-14-2 0,0 7-1 0,0-7 0 16,-2 9 0-16,2-9-1 0,0 0 1 0,-1 10-3 15,1-10 3-15,0 0-1 0,0 0 3 0,0 0-4 16,1 9-5-16,-1-9 6 0,0 0-1 0,0 0-5 16,0 0-4-16,0 0-10 0,0 0-5 0,0 0-27 15,0 0-28-15,0 0-17 0,0 0-20 0,0 0-23 16,0 0-17-16,0 0-22 0,7-20-184 0,-7 20-386 15,10-14 171-15</inkml:trace>
  <inkml:trace contextRef="#ctx0" brushRef="#br0" timeOffset="17826.87">5753-585 125 0,'0'0'119'15,"0"0"-5"-15,0 0-8 0,8-1-9 0,-8 1-10 16,0 0-3-16,0 0-9 0,0 0-4 0,0 0-3 16,0 0 8-16,0 0 2 0,0 0 0 0,0 0 0 15,-19 14-2-15,14-11-3 0,-2 2-8 0,2 0-1 16,0 0 1-16,-1 2-7 0,1-2-1 0,-3 3-6 15,2-1-6-15,0-2-5 0,-2 0 2 0,2 1-2 16,0-3-1-16,2 2 0 0,-2 2-8 0,0-2 1 16,0 0-5-16,4 0 1 0,-2 1-2 0,0-1-4 15,0 1-3-15,-2-1 0 0,6-5-2 0,-8 7-4 16,4-2 0-16,1 0 2 0,-1-1-12 0,4-4 11 0,-8 10-3 16,4-5 2-16,-2 0-4 0,6-5 1 0,-5 9 1 15,2-3 0-15,-2-3-6 0,5-3 2 0,-5 8 0 16,1-5 2-16,4-3-2 0,-4 5-1 0,4-5 0 15,0 0-3-15,-2 7 6 0,2-7-1 0,0 0 4 16,0 0 5-16,-4 5-4 0,4-5 1 0,0 0 0 16,0 0 5-16,0 0-1 0,0 0 1 0,0 0-1 15,0 0 3-15,0 0-3 0,0 0 1 0,0 0-3 16,0 0 3-16,0 0-3 0,0 0 1 0,0 0-3 0,0 0 2 16,0 0-3-16,0 0-1 0,0 0 0 15,0 0 0-15,0 0-3 0,13 2-1 0,-13-2 1 16,11-1 0-16,-11 1-4 0,13-1 3 0,-13 1-2 15,17 0 5-15,-10 0-8 0,5 0 1 0,-1 0 0 0,0 0 3 16,0-1-1-16,-1-1 1 0,3 4-4 0,-3-2 5 16,0-2-2-16,-1 2-1 0,-1-1 6 0,-8 1 0 15,15 0-2-15,-15 0 1 0,13 1 0 0,-8-1-3 16,-5 0-3-16,0 0 2 0,13 0 0 0,-13 0-1 16,0 0 4-16,0 0-2 0,0 0-2 0,9-1 3 15,-9 1-3-15,0 0-3 0,0 0 1 0,0 0 1 16,0 0-2-16,0 0 2 0,0 0-2 0,0 0-2 15,0 0-9-15,0 0-18 0,0 0-10 0,0 0-20 16,0 0-19-16,0 0-18 0,0 0-21 0,0 0-23 16,0 0-24-16,0 0-50 0,0 0-137 0,0 0-378 15,0 0 168-15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13:31.244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-3341-4673 50 0,'0'0'171'0,"0"0"-9"0,1-9-17 0,-1 9-15 16,0 0-14-16,0-9-1 0,0 9-3 0,0 0-10 15,0-12-4-15,0 12-8 0,-2-7-4 0,2 7-5 16,-4-7-1-16,4 7-5 0,-4-7-7 0,4 7-1 15,-4-8-6-15,4 8-4 0,-6-7-5 0,6 7-8 16,-8-6-2-16,3 4-4 0,5 2-2 0,-9-5-7 16,9 5-1-16,-15-1-4 0,6 0-3 0,-1 1-1 15,-2 0-2-15,2 2-3 0,-3 0 1 0,0 2-2 16,1-2 0-16,-1 2 1 0,0 0 1 0,0 0-2 0,1 0 1 16,0 2-1-16,-1 1 0 0,3 0-3 0,0 0 5 15,-4 4-1-15,4-3 2 0,0 1-4 0,2 0 5 16,0 5-3-16,2-2-4 0,-2-4 0 0,2 4 3 15,1-2-2-15,2 3-4 0,-2 1 2 0,0 2 0 16,4 2-8-16,-2-1 8 0,0-5-2 0,2 4 3 16,1 2-5-16,1-1 1 0,1 1 3 15,-2 0-3-15,2 2 1 0,2-3-1 0,1 1 0 0,-1 3 2 16,1-2 0-16,2 5-1 0,-1-5 1 0,0-1 0 16,2 1-2-16,-2-2 2 0,0 1-3 0,4 2 2 15,-3-3 0-15,2-2-1 0,1 0 0 0,-1-3 1 16,0 0-5-16,3 0 6 0,-2-4-1 0,1-1 0 15,1 0 1-15,4-3 2 0,1 2-2 0,0-3-2 16,-1-2 2-16,4-1-2 0,0-1-2 0,0-2 3 16,-2-2-4-16,-1 3 4 0,1-4-3 0,-7 0 0 15,6 1-5-15,-6-2-1 0,-2-1 0 0,3 2 1 16,-3-2 0-16,0 1 3 0,-3 2-4 0,0 2-1 16,-1-2 1-16,-5 5 0 0,8-6 1 0,-3 2-3 15,-5 4-3-15,4-4 3 0,-4 4-5 0,0 0-1 16,0 0 1-16,0 0 4 0,0 0-2 0,0 0 3 15,13 4-2-15,-13-4 2 0,4 6-1 0,-4-6 1 16,7 11 0-16,-3-6-2 0,0 0 4 0,0-2 2 16,-4-3 1-16,9 10 0 0,-2-8-1 0,0 0 3 0,-2 1 0 15,3-2-1-15,-1 2 5 0,1-2-3 0,-8-1-4 16,13 0-1-16,-13 0 4 0,16-3 1 16,-8 2-4-16,-8 1 1 0,12-4 1 0,-2-1 2 15,-5 1-3-15,3 0 1 0,-2 0 0 0,-1 0-3 16,-1-1 4-16,-4 5-5 0,6-9 2 0,-3 4 0 15,-3 5 0-15,3-11-1 0,-3 11 0 0,0-8-1 16,0 8-2-16,-3-10 1 0,-3 5-3 0,1 0 5 0,0 1-2 16,-4 0 0-16,-2 0-1 0,-1 1 3 0,1 0 0 15,-1 0 0-15,-2 2-1 0,3-2 0 0,-2 0-2 16,2 1 1-16,-1 3 0 0,-1-2-2 0,3 2 2 16,-3-1-8-16,3 0-8 0,0 1-4 0,-2 1-10 15,5 1-6-15,-1-3-10 0,-1 2-11 0,9-2-13 16,-13 3-13-16,9 0-11 0,4-3-8 0,-11 2-17 15,11-2-16-15,-8 3-33 0,8-3-129 0,-3 5-323 16,3-5 143-16</inkml:trace>
  <inkml:trace contextRef="#ctx0" brushRef="#br0" timeOffset="706.57">-2735-4416 54 0,'0'0'191'0,"0"0"-13"0,0 0-11 16,0 0-9-16,0 0-13 0,0 0-13 0,0 0-8 0,0 0-12 15,0 0 1-15,0 0-8 0,-26 2-4 0,16 1-6 16,1 1-2-16,-2-2-6 0,1 3-8 0,-1 1-5 16,-1-2-6-16,0 1-6 0,1 2-7 15,1 0-2-15,2-1-8 0,-2 0-5 0,1 0-3 0,1-1-12 16,-1-1 6-16,5 3-3 0,-1-4 0 0,0 2-5 15,1 0-4-15,4-5 2 0,-6 9-2 0,6-9-2 16,-1 8-4-16,1-8 3 0,0 0-4 16,0 0-1-16,5 10 2 0,-5-10-2 0,7 8 0 0,-1-7-1 15,-6-1-2-15,10 6 0 0,-4-4-1 0,-6-2 2 16,12 3-4-16,-7-2 2 0,1 3-2 0,3-3-1 16,-2 2-2-16,0-3-1 0,1 3 1 0,-1-1 0 15,1 0 0-15,3-1 0 0,-3 0 0 0,0 2 1 16,0-3-2-16,3 0 2 0,-1 2-4 0,0 1 3 15,1-3-3-15,-4 1 2 0,2 2-1 0,-9-3 3 16,14 3-3-16,-7-2 1 0,2 0-1 0,-9-1-1 16,11 3 1-16,-6 1 1 0,-5-4-5 0,10 3 4 15,-6 0-3-15,-4-3 1 0,9 4 1 0,-9-4 2 16,5 4-4-16,-5-4 4 0,4 5 4 0,-4-5-5 16,0 0 2-16,-1 11 7 0,1-11 3 0,-5 7 5 15,5-7 3-15,-9 10 4 0,2-8-1 0,0 2 4 16,-2 1-7-16,-1 0 2 0,-2 1-3 0,-1-1 1 15,1-3-7-15,0 5 5 0,-2-4-4 0,3 0 6 16,-3 1-9-16,2 0 2 0,0-1-5 0,1 1 2 16,3-4-1-16,1 1 2 0,7-1-3 0,-14 1-3 15,7-1-8-15,7 0-9 0,-12 2-16 0,12-2-13 16,-9 2-14-16,9-2-21 0,-8 0-22 0,8 0-23 16,0 0-19-16,0 0-22 0,0 0-26 0,0 0-176 15,0 0-393-15,0 0 174 0</inkml:trace>
  <inkml:trace contextRef="#ctx0" brushRef="#br0" timeOffset="1700.2">-2616-4346 59 0,'0'0'213'15,"0"0"-12"-15,0 0-13 0,-5-5-5 0,5 5-8 0,0 0-7 16,0 0-10-16,0 0-6 0,0 0-13 0,0 0-7 15,0 0-11-15,0 0-10 0,0 0-8 0,0 0 1 16,0 0-4-16,19-4 6 0,-8 4-5 0,1-4-8 16,1 2-11-16,1 0-5 0,4-1-8 0,-2 3-10 15,3-2-4-15,-1 2-10 0,-4 0-10 0,4-2-19 16,-5 4-31-16,0-2-34 0,-2 0-45 0,3 0-39 16,-2-2-53-16,-1 1-242 0,-1-3-464 0,-10 4 205 15</inkml:trace>
  <inkml:trace contextRef="#ctx0" brushRef="#br0" timeOffset="1299.28">-2528-4746 90 0,'0'0'154'0,"0"0"-16"0,0-8 2 15,0 8-10-15,0 0-1 0,3-10-7 0,-3 10-6 16,0 0-8-16,0 0-6 0,1-8-6 0,-1 8-5 15,0 0-7-15,0 0-2 0,2-7-9 0,-2 7-12 16,0 0-9-16,0 0-4 0,0 0-6 0,0 0-4 16,0 0 3-16,0 0-5 0,0 0 1 0,6 20 3 15,-6-20 5-15,3 17 2 0,-3-7 4 0,1 2 0 16,-1 5-1-16,2 0-4 0,-2-4 1 0,-2 5-3 16,4 0 3-16,-4 0 0 0,2 0-4 0,0 0-3 15,2 1 1-15,-1 1-3 0,-1-2-3 0,0 2-2 16,3-2 0-16,-3 1-1 0,2 1 5 0,-1-2 5 15,2-1-2-15,0 3 8 0,-1-4-7 0,1 1-8 16,1-2 1-16,-1-3-4 0,0 0-1 0,1 1-2 0,-3-1-5 16,2 2-1-16,-1-2-2 0,2-1-5 15,-1-2-1-15,-1 0 2 0,2 1-1 0,-2 0 1 16,1-2-4-16,-2 1-3 0,3-3 6 0,-1 0-8 16,-2 1 7-16,-1-7-5 0,4 10 2 0,0-2-5 0,-2-3 4 15,-2-5 0-15,8 7 0 0,-3-3 1 0,-1 0-3 16,-4-4-9-16,10 5-16 0,-4-4-16 15,-6-1-20-15,14-1-26 0,-1 0-32 0,-3-3-28 16,-1-1-36-16,3-1-28 0,-2 0-232 0,-1 0-472 0,2-3 209 16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8:59:32.52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6667 657 90 0,'5'1'126'0,"-5"-1"-5"0,0 0-6 0,8 0 1 16,-8 0-6-16,0 0 0 0,8 3 5 0,-8-3-11 15,0 0-5-15,10 0 0 0,-10 0-10 16,8 2-4-16,-8-2-6 0,7 3-3 0,-1-1-6 0,-6-2-5 16,9 5-8-16,-3-3-6 0,-1 1-4 0,2 1-3 15,-2 0-3-15,-5-4 3 0,11 8-4 0,-6-4 0 16,2 2-3-16,-2-2-4 0,-1 2-1 0,0 0-4 15,1 2-1-15,-1-3-2 0,2 3-1 0,-2 1-1 16,-1-2 1-16,1 0 0 0,-2 1-2 0,2 1 2 16,0 0 0-16,-1-3-1 0,0 2-2 0,-2-1-1 15,2 3 1-15,-2-2 1 0,1 3-1 0,-2-4-2 16,0-7 0-16,1 18-2 0,-1-8-1 0,-1-1-5 16,-1 3 8-16,1 1-7 0,-2-3 3 0,-1 1-1 15,1-1 0-15,0 0-1 0,0 2 5 0,-3-2-2 16,1 0-1-16,0 1-1 0,-2-3 2 0,-1 1-4 15,0-1 0-15,-2 1-2 0,1-1 2 0,0-1 3 16,-2-1-1-16,0-1 1 0,0 1-1 0,2-3 0 16,-1 1 1-16,-2-1 2 0,2-1 5 0,0-2-5 15,-2 3 3-15,2-3-1 0,10 0 4 0,-18 0-3 16,11 0-1-16,-2-3 3 0,9 3-2 0,-17-4 3 0,11 1-3 16,-2-1 0-16,1 0-5 0,0-1 2 0,2-3-2 15,-3 0-1-15,6 2-5 0,-1-1-1 0,2-5-8 16,0 1-14-16,1 0-6 0,1-6-17 15,0 5-13-15,2 1-5 0,1-1-5 0,1 2-12 0,-2-2-6 16,1 1-6-16,0 2-16 0,0 1-23 0,-1 1-23 16,1 3-40-16,0-1-182 0,-4 5-397 0,6-10 175 15</inkml:trace>
  <inkml:trace contextRef="#ctx0" brushRef="#br0" timeOffset="1083.98">6947 741 133 0,'0'0'178'15,"0"0"-16"-15,0 0-8 0,0 0-8 0,0 0-10 16,0 0-9-16,0 0-9 0,0 0-6 0,-5 5-4 16,5-5-4-16,0 0 0 0,0 0-2 0,0 0 1 15,0 0-5-15,0 0-12 0,0 0-5 0,0 0-6 16,0 0-4-16,0 0-5 0,0 0-5 0,22-12-7 16,-22 12-4-16,7-5-2 0,-2 2-5 0,-5 3-5 15,10-6-3-15,-3 2-6 0,-2 1-2 0,1-1-4 16,1 2-2-16,-7 2-2 0,11-7 3 0,-6 3-6 15,0 2-1-15,-5 2-1 0,9-4-5 0,-3 1 1 16,-6 3 0-16,10-4-1 0,-10 4-5 0,6-2 4 0,-6 2-5 16,0 0 3-16,8-1-3 0,-8 1-1 15,0 0-2-15,0 0 3 0,12 1-2 0,-12-1 0 16,0 0-3-16,7 4 2 0,-7-4 0 0,0 0-2 16,5 5 5-16,-5-5-3 0,5 6-3 0,-5-6 0 15,1 8 4-15,-1-8-1 0,4 9-1 0,-3-3 1 16,-1-6 2-16,0 10-4 0,0-10 3 0,0 12-1 15,0-12 3-15,-1 11 1 0,0-5 1 0,1-6 1 0,-4 12-3 16,1-5 3-16,2-1 2 0,0 1-2 16,-2 0 2-16,-1-2-2 0,2 2 2 0,-2 0-2 15,1-2 2-15,0 2 2 0,-5 1-2 0,4-3 2 16,-2 3-2-16,1-3 1 0,-2 1 0 0,0 1 2 0,2-4-4 16,-1 2 0-16,-1-1 2 0,-1-1 2 0,2 1-3 15,1-2 0-15,5-2-1 0,-11 5 3 0,6-2-1 16,5-3 2-16,-9 4 2 0,9-4-2 0,-6 2 2 15,6-2 0-15,0 0 2 0,-9 3 3 0,9-3 6 16,0 0 2-16,0 0 7 0,0 0-7 0,0 0 0 16,0 0-4-16,0 0-1 0,0 0-1 0,0 0-2 15,0 0-6-15,0 0-2 0,0 0-1 0,0 0 0 16,0 0-2-16,0 0-2 0,0 0-2 0,10-21 4 16,-10 21-5-16,0 0 1 0,8-3 0 0,-8 3-3 15,8-2-2-15,-8 2 4 0,10-2 0 0,-10 2-5 16,0 0 1-16,14 2 0 0,-14-2 0 0,14 0 6 15,-6 2-2-15,-2-1 3 0,-6-1-6 0,18 2 1 16,-10-2-1-16,3 0 0 0,-5 2 2 0,-6-2 3 0,13 1-6 16,-5 0 2-16,-8-1 2 0,15 0-4 15,-6 1 5-15,-9-1 0 0,13 0-3 0,-13 0 4 16,10 0 1-16,-10 0-5 0,11 2 1 0,-11-2-9 16,11-3-8-16,-11 3-16 0,7-2-25 0,-7 2-25 0,9-4-30 15,-9 4-32-15,5-6-33 0,-5 6-39 16,6-6-220-16,-4 0-473 0,-2 6 209 0</inkml:trace>
  <inkml:trace contextRef="#ctx0" brushRef="#br0" timeOffset="1816.84">7377 303 76 0,'0'0'163'0,"0"-8"-3"0,0 8-7 16,0 0-9-16,0 0-10 0,0 0-16 0,0 0-11 16,0 0-10-16,0 0-11 0,0 0 0 15,0 0-2-15,0 0-3 0,0 0-6 0,-23 11-2 16,16-5-3-16,-1 2-2 0,0 1 0 0,2-1-1 0,-3 3-3 16,0 4 0-16,1-2-2 0,0 5-2 0,0-1 4 15,-2 6-5-15,3-5-3 0,-5 4 1 0,6-3 0 16,0 0-1-16,2 1-3 0,0-1-2 0,4-1 2 15,2 0-2-15,-2 0-1 0,4 1-5 0,1-2 3 16,1 0 0-16,0 0-3 0,1-2-2 0,4-1-2 16,-1 1-7-16,-2-5-1 0,1-1-1 0,-2 3-5 15,3-4-4-15,-2-2 0 0,0 0-1 0,2 1-13 16,-4-4-17-16,1 0-24 0,-2 1-23 0,0-1-33 16,-5-3-33-16,10 2-45 0,-10-2-53 0,0 0-207 15,13-9-460-15,-9 5 203 0</inkml:trace>
  <inkml:trace contextRef="#ctx0" brushRef="#br0" timeOffset="2366.15">7480 463 30 0,'0'0'174'16,"0"0"-10"-16,13 13-6 0,-12-8-6 0,-1-5-10 16,2 14-11-16,-4-9-10 0,2-5-8 0,0 17-5 15,0-9 0-15,0 2-1 0,0 1-3 0,0-1-9 16,0-1-9-16,0-1-1 0,0 2-5 0,-1-1-4 15,1-9-8-15,0 15 0 0,0-10-3 0,-1 2-1 16,1-7-7-16,1 12-3 0,-1-12-8 0,0 9-2 16,0-9-4-16,0 8-4 0,0-8-2 0,0 0-3 15,0 10-1-15,0-10-2 0,0 0 0 0,0 0 1 16,0 0 8-16,0 0 8 0,0 0 5 0,0 0-4 16,0 0-7-16,0 0-5 0,0 0-4 0,0 0-6 15,0 0-5-15,10-19-8 0,-6 10 0 0,1-1-24 16,-1 2-6-16,0-4-5 0,0 3-3 0,1-4-6 15,-1 1 1-15,2 3-2 0,-1-1 5 0,0 0-1 0,-1 2 7 16,0 1 0-16,2-3 1 0,-2 1 8 0,0 4-1 16,0-1 1-16,-2 0 3 0,2 1-1 15,-4 5 0-15,7-11 3 0,-2 7 2 0,-3-1-1 16,-2 5 3-16,5-9-5 0,-5 9 4 0,7-7 2 0,-3 4-1 16,-4 3 2-16,0 0 4 0,8-7-7 15,-8 7 2-15,4-3 1 0,-4 3-2 0,0 0-1 16,8-5 6-16,-8 5-4 0,0 0 2 0,0 0-3 15,6-2-2-15,-6 2 4 0,0 0-1 0,0 0 0 0,0 0 4 16,10 7-3-16,-10-7 8 0,4 10-2 0,-2-5 4 16,-2-5 13-16,1 15-3 0,0-7 2 0,-1 3 5 15,-1-2 2-15,2 1-1 0,-1 2-2 0,-1-2 1 16,1 0-3-16,1 2 0 0,-2-2-2 0,1 0 0 16,0 1-1-16,0-3 2 0,-1 1-7 0,1-9 2 15,-2 15-3-15,2-9 1 0,0-6-2 0,-2 11 1 16,2-11-4-16,0 10-3 0,0-10-18 0,0 7-16 15,0-7-17-15,0 0-14 0,0 0-19 0,-3 5-31 16,3-5-38-16,0 0-33 0,0 0-46 0,0 0-125 16,0 0-381-16,0 0 169 0</inkml:trace>
  <inkml:trace contextRef="#ctx0" brushRef="#br0" timeOffset="2667.6">7788 528 1 0,'0'0'195'0,"8"1"-5"16,-8-1-6-16,9 0-10 0,-1 0-9 0,-8 0-7 16,12 0-9-16,-4 0-8 0,-8 0-10 0,16 3-6 15,-8-3-8-15,-8 0-11 0,15 0-6 16,-7 0-10-16,-8 0-8 0,15 0-8 0,-7 0-8 0,-8 0-6 15,15 0-6-15,-15 0-3 0,12-3-7 0,-12 3-6 16,11 0 1-16,-5-1-6 0,-6 1-3 0,0 0-6 16,13 0 2-16,-13 0-6 0,8-1-4 0,-8 1-13 15,0 0-16-15,0 0-26 0,9-3-22 0,-9 3-30 16,0 0-14-16,0 0-34 0,1-7-11 0,-1 7-32 16,0 0-136-16,0 0-344 0,-9-12 152 0</inkml:trace>
  <inkml:trace contextRef="#ctx0" brushRef="#br0" timeOffset="3005.29">7891 365 38 0,'0'0'174'0,"0"0"-16"16,0 0-18-16,0 0-11 0,0 0-2 0,0 0-3 15,0 0-5-15,0 0-7 0,0 0-1 0,-3 24-6 16,3-24 5-16,2 14-3 0,-4-4-4 0,2 0-3 16,0-1 0-16,2 4-6 0,-1-4-2 0,-1 3-1 15,0 0-3-15,1 0-7 0,1 1-5 0,-4-1-9 16,4-3-5-16,-1 2-5 0,-1-2-4 0,0 0-1 16,1-1-6-16,1 2-9 0,-2-10 3 0,0 13-8 15,0-6-2-15,0-7-3 0,1 10 0 0,-1-10 0 16,-1 8-6-16,1-8-2 0,0 0-2 0,-2 8-1 0,2-8-12 15,0 0-7-15,0 0-12 0,-1 10-10 16,1-10-14-16,0 0-9 0,0 0-26 0,0 0-32 16,0 0-31-16,0 0-30 0,0 0-21 0,0 0-181 0,0 0-399 15,0 0 176-15</inkml:trace>
  <inkml:trace contextRef="#ctx0" brushRef="#br0" timeOffset="3365.42">8125 372 98 0,'0'0'173'0,"0"0"-11"0,0 0-2 16,6 10-10-16,-6-10-7 0,0 9-9 0,0-9 6 16,-5 13-2-16,5-4-6 0,-1 0-10 0,0 1-8 15,-1 2-7-15,-1-2-6 0,0 2-2 0,0 0 0 16,2-2-12-16,1 2-1 0,0-2-7 0,-1-1-9 16,-1 4-5-16,2-4-4 0,-1-1-5 0,-1-1-2 15,1 1-6-15,1-8-7 0,0 11-4 0,0-11 0 16,1 11-5-16,-1-11-2 0,2 9-3 0,-2-9-10 15,0 0-22-15,-2 10-20 0,2-10-23 0,-3 5-22 16,3-5-25-16,0 0-36 0,0 0-46 0,0 0-215 16,0 0-423-16,0 0 187 0</inkml:trace>
  <inkml:trace contextRef="#ctx0" brushRef="#br0" timeOffset="3995.04">8240 134 20 0,'0'0'151'0,"0"0"-8"16,0 0-3-16,0 0 0 0,0 0-8 0,0 0 1 0,0 0-10 15,0 0-7-15,0 0-9 0,0 0-14 0,0 0-10 16,0 0-6-16,0 0-7 0,0 0-8 0,0 0-3 0,0 0-5 15,0 0-6-15,0 0 13 0,14 16-1 0,-14-16-2 16,6 12 2-16,-2-6-1 0,4 4-5 0,-3 0 1 16,2 1 1-16,3 4-1 0,0-1-8 0,-1 2 0 15,0 2-3-15,-1 0-2 0,1 8 2 0,-2-8-3 16,-2 0-4-16,1 8 4 0,-5 0-3 0,1 0 5 16,-5-1 5-16,-1-1-1 0,-4 2 5 0,0-2-1 15,-3 1-3-15,-1-3-6 0,-2 0 3 0,0 0-1 16,-5 0-6-16,1 0-4 0,-1-3 0 0,-2 0-5 15,3 1 6-15,-2-3-19 0,-3 0-28 0,6-4-34 16,2-2-34-16,0 2-45 0,3 0-57 0,1-7-62 16,0 3-185-16,6-1-463 0,4-3 206 0</inkml:trace>
  <inkml:trace contextRef="#ctx0" brushRef="#br0" timeOffset="-3879.01">5159 476 141 0,'0'0'137'16,"0"0"1"-16,0 0-11 0,2-10-5 0,-2 10-1 0,0 0-3 16,0 0-6-16,0 0-2 0,3-7-6 0,-3 7-4 15,0 0-6-15,0 0 1 0,0 0-8 0,0 0-6 16,1-9-5-16,-1 9-7 0,0 0-1 0,0 0 0 15,0 0-5-15,0 0-3 0,0 0 0 0,0 0 2 16,0 0-10-16,0 0 4 0,0 0-2 0,0 0-7 16,0 0 0-16,0 0-7 0,0 0-4 0,0 0-3 15,0 0-7-15,0 0-3 0,0 0-1 0,0 0-5 16,0 0-3-16,0 0-6 0,0 0 2 0,0 0-3 16,0 0-1-16,0 0 2 0,0 0-7 0,0 0 1 15,0 0 1-15,0 0 2 0,0 0 1 0,2 28 6 16,0-22-1-16,-2-6 3 0,1 14-3 0,-2-5 3 15,2-1 3-15,-1-8 0 0,0 17 6 0,0-7 2 0,0-3 3 16,0-7 0-16,0 16-3 0,0-8-1 0,0-2 6 16,0 2 0-16,0-8-4 0,0 14-3 15,-1-6 3-15,2-1-1 0,-1-7 6 0,0 13-9 16,1-7-1-16,-1-6 5 0,1 17 2 0,-1-11-4 0,0 1 1 16,0-7-8-16,0 13 3 0,1-6 0 0,-1-7-1 15,0 11-1-15,2-4 4 0,-2-7-3 0,0 10 1 16,0-10-3-16,0 11 0 0,0-11 1 0,3 9 1 15,-3-9-3-15,0 9-7 0,0-9 5 0,1 8 0 16,-1-8 0-16,1 7-2 0,-1-7 0 0,1 8-2 16,-1-8-2-16,0 0 2 0,0 0-1 0,0 10-2 15,0-10-5-15,0 0 9 0,-1 8-8 0,1-8 3 16,0 0-3-16,0 0 1 0,0 0 2 0,0 0-2 16,0 0-1-16,0 0 2 0,-1 7 1 0,1-7 2 15,0 0-5-15,0 0 2 0,0 0 2 0,0 0 2 16,0 0-4-16,0 0-13 0,0 0-13 0,0 0-18 0,0 0-21 15,0 0-23-15,0 0-22 0,0 0-26 0,0 0-21 16,0 0-38-16,0 0-29 0,0 0-40 16,-7-23-159-16,7 23-452 0,8-12 199 0</inkml:trace>
  <inkml:trace contextRef="#ctx0" brushRef="#br0" timeOffset="-3203.22">5402 583 46 0,'4'-4'146'0,"-4"4"-1"0,0 0-7 0,0 0-7 16,0 0-11-16,0 0 2 0,0 0-5 0,0 0-9 15,0 0-6-15,0 0-6 0,0 0-8 0,0 0-11 0,0 0-8 16,0 0-12-16,0 0 0 0,0 0-7 16,0 0-2-16,0 0 8 0,0 0 1 0,0 0-7 15,0 0-2-15,-17 19-3 0,14-16-5 0,-4 3 3 0,2-1-2 16,0-1-3-16,1 0-2 0,-2 3 3 0,1-4-3 16,-2 4-3-16,2-2 1 0,0-1-3 0,-1 2 6 15,-2 0-7-15,0 0 3 0,3 1-6 0,-1-3-2 16,0 2-2-16,-2 0-2 0,4-1-1 0,-3 1-1 15,4-1-1-15,-3-1-5 0,-1 0-1 0,7-4 0 16,-5 6-2-16,1-2 1 0,4-4 0 0,-9 4-3 16,9-4-5-16,0 0 4 0,-5 5 1 0,5-5-3 15,0 0 1-15,0 0-1 0,-5 5-2 0,5-5 6 16,0 0-4-16,0 0 8 0,0 0-4 0,0 0 0 0,0 0-3 16,0 0 7-16,0 0-4 0,0 0 2 15,0 0-5-15,0 0 1 0,0 0 1 0,0 0-2 16,0 0 0-16,0 0 0 0,0 0-4 0,-4 6 0 0,4-6 3 15,0 0 1-15,0 0 2 0,0 0 0 16,0 0 2-16,0 0 5 0,13 5-1 0,-13-5 3 0,8 2 1 16,-8-2-2-16,7 2-1 0,-7-2 5 0,11 3-1 15,-5-1 4-15,0 1-1 0,1-2 0 0,0 0 0 16,1 1 1-16,3 0 0 0,0 1 4 0,0-1 1 16,-1-1 1-16,2 3-2 0,-2-4-2 0,-1 2-1 15,0-1 0-15,-2 1-2 0,0-1-2 0,-7-1-5 16,14 0 4-16,-8 1-3 0,-6-1-4 0,9 1 4 15,-9-1-5-15,0 0 0 0,10 0-1 0,-10 0 1 16,0 0-1-16,0 0 0 0,8 1 0 0,-8-1-5 16,0 0 3-16,0 0-4 0,0 0 0 0,0 0-11 15,0 0-12-15,0 0-14 0,0 0-19 0,9-3-27 16,-9 3-19-16,0 0-34 0,0 0-15 0,0 0-33 16,1-8-17-16,-1 8-236 0,3-6-470 0,2 0 208 15</inkml:trace>
  <inkml:trace contextRef="#ctx0" brushRef="#br0" timeOffset="-2637.77">5614 617 96 0,'0'0'218'15,"0"0"-14"-15,0 0-10 0,0 0-14 0,12 2-9 16,-12-2-8-16,0 0-6 0,0 0-4 0,0 0-6 16,0 0-8-16,11 0-5 0,-11 0-12 0,0 0-5 0,12-2-9 15,-12 2-4-15,6 0-8 0,-6 0-7 16,13 0-9-16,-13 0 0 0,10 0-8 0,-10 0-3 0,13 0-6 15,-13 0-4-15,10 0-3 0,-4 2-8 0,-6-2 0 16,12 1-2-16,-12-1-2 0,10 1 0 0,-10-1-11 16,13 3 5-16,-13-3-4 0,7 0 3 15,-7 0 0-15,10 0 0 0,-10 0 2 0,12 0-1 0,-12 0-7 16,10 0-2-16,-10 0 3 0,12 0 1 0,-12 0-4 16,13 0 3-16,-13 0-11 0,11 0 4 0,-11 0-8 15,12-3 0-15,-6 6 0 0,-6-3-3 0,9 0-3 16,-9 0-1-16,11-3 0 0,-11 3-3 0,0 0 1 15,8-1 2-15,-8 1-1 0,0 0-6 0,0 0 2 16,0 0-2-16,0 0 3 0,0 0-1 0,9-3-2 16,-9 3-8-16,0 0-7 0,0 0-8 0,0 0-9 15,0 0-8-15,0 0-13 0,0 0-14 0,0 0-18 16,0 0-19-16,0 0-13 0,0 0-15 0,0 0-16 16,0 0-13-16,0 0-11 0,0 0-9 0,0 0-20 15,0 0-29-15,-29 2-151 0,29-2-408 0,-11-2 180 16</inkml:trace>
  <inkml:trace contextRef="#ctx0" brushRef="#br0" timeOffset="-2256.79">5693 717 168 0,'0'0'190'0,"8"3"-11"0,-8-3-9 0,0 0-11 16,10 1-1-16,-10-1-8 0,8 3-1 0,-8-3-7 0,7 0-5 15,-7 0-7-15,10 1-10 0,-10-1-3 16,11 1-5-16,-5 1-6 0,2-1-4 0,-8-1-7 15,12 1-4-15,-5 0-1 0,1 1-11 0,1-1 2 0,0 0-6 16,-2-1-7-16,2 1-6 0,-9-1-4 0,16 2-5 16,-9-2-3-16,2 0-5 0,-1 3-3 15,-8-3-7-15,15 0 1 0,-15 0-4 0,13 0-4 0,-7 0-1 16,-6 0-4-16,9 0-1 0,-9 0-5 0,10 0-6 16,-10 0 3-16,0 0 0 0,9 0 0 0,-9 0-2 15,0 0-4-15,0 0-2 0,0 0 4 0,10 1-4 16,-10-1-12-16,0 0-8 0,0 0-7 0,0 0-20 15,0 0-3-15,0 0-15 0,0 0-15 0,0 0-32 16,0 0-24-16,0 0-22 0,0 0-25 0,8-4-44 16,-8 4-187-16,0 0-442 0,0 0 195 0</inkml:trace>
  <inkml:trace contextRef="#ctx0" brushRef="#br0" timeOffset="-912.87">6097 704 128 0,'0'0'206'0,"0"0"-9"16,0 0-13-16,6 3-13 0,-6-3-8 0,0 0-7 16,0 0-13-16,0 0-6 0,0 0-10 0,0 0-11 15,14-9-7-15,-14 9-5 0,8-3-7 0,-8 3-6 16,7-8-4-16,-7 8-7 0,9-6-11 0,-5 3-2 15,1-2-2-15,0-2-6 0,0 2-6 0,1 0-2 0,0-3-10 16,0 1-3-16,2-2-4 0,-3 1-1 16,0-3-5-16,4 0 0 0,-3 1-6 0,0 0-3 15,0-6-1-15,2 1-1 0,-2 0 1 0,-2-1-4 16,0 4-4-16,2-3 0 0,-3 3-9 0,2-3 9 0,-1-2-7 16,-1 4 1-16,0 1 5 0,-2-4-3 0,-1 3-3 15,3 3 3-15,-2-3-2 0,0 2-3 16,-1 1 0-16,3 0 2 0,-3-1-6 0,1 4 2 0,1-4 1 15,-2 2 0-15,0 9 2 0,0-12 0 0,0 12-2 16,0-13 0-16,0 7 0 0,0 6 2 0,-3-14-2 16,2 8-1-16,1 6-1 0,-4-12 0 0,4 6 1 15,0 6-2-15,-4-11 0 0,4 11 6 0,-4-9-5 16,4 9-3-16,-4-5 4 0,4 5 0 0,-5-5-3 16,5 5 0-16,-6-5 3 0,6 5-2 0,0 0-3 15,-7-7 3-15,7 7-1 0,-5-3 1 0,5 3 1 16,0 0-1-16,-7-4 1 0,7 4-3 0,0 0 1 15,0 0 0-15,-10-1-1 0,10 1 0 0,0 0 2 0,-11 8-3 16,11-8 1-16,-6 7 0 0,1-5 1 16,5-2 2-16,-7 11-1 0,6-6 0 0,1-5 1 0,-6 12-2 15,2-4 2-15,0 0 0 0,-1 3 0 0,1-3 0 16,0 2 3-16,0 1 1 0,1-1-8 0,-1 2 4 16,1-2-1-16,-2 1 5 0,3-2 0 15,-2 2-1-15,0-2 1 0,0 2-3 0,2 1-1 0,-2-3 5 16,1 3-3-16,-2-2 0 0,3 2-1 0,-1-3 4 15,2 4-3-15,-1-2 1 0,1 0 0 0,-1 2 2 16,0-1-2-16,2-1 2 0,0 1 0 0,0 0-2 16,-1 1 0-16,2-2 1 0,2 1 4 0,-2 0-3 15,0-3 0-15,1 2 3 0,0 1-4 0,0-3 4 16,-1-1-1-16,1-1-1 0,2 2-2 0,-1-3 0 16,1 4 1-16,-1-5 2 0,0 2 0 0,1-2 0 15,0 0 0-15,3-1-1 0,-2 0 3 0,-5-4-3 16,12 6 2-16,-5-4-2 0,1-1 2 0,1 2-3 0,4-1-3 15,-6-2 4-15,1 0-2 0,-8 0 1 16,19 0 2-16,-10-1-3 0,0 0-1 0,-1-2 0 16,-8 3 3-16,15-5-1 0,-6 5-3 0,-4-4 0 15,0 0 2-15,-5 4-1 0,8-7 2 0,-8 7-2 0,8-2-1 16,-8 2 1-16,3-4 2 0,-3 4-1 0,0 0-1 16,8-3 1-16,-8 3-1 0,0 0-3 0,0 0-2 15,0 0 2-15,0 0-5 0,0 0 2 0,0 0-1 16,0 0 3-16,0 0-1 0,0 0 2 0,0 0-2 15,4 9-1-15,-4-9 1 0,0 0 3 0,0 10-2 16,0-10 4-16,0 0-2 0,1 9-2 0,-1-9 0 16,2 8 4-16,-2-8 2 0,2 5 0 0,-2-5-1 15,4 5-1-15,-4-5 1 0,6 7 2 0,-6-7-1 16,7 2 0-16,-3 1 1 0,2-1 2 0,-6-2-2 0,13 3 1 16,-13-3 1-16,10 1-1 0,-10-1-1 15,14 0 1-15,-14 0-2 0,11 0 9 0,-11 0-5 16,12-4 2-16,-7 2 0 0,-5 2 3 0,13-3 1 0,-8 2 2 15,-5 1 3-15,10-6 4 0,-10 6-1 0,8-5-2 16,-3 3-3-16,-5 2-2 0,5-7 2 0,-5 7-2 16,7-8 2-16,-7 8-1 0,4-6-1 0,-4 6-4 15,6-8 1-15,-6 8 3 0,3-7-2 0,-3 7 5 16,3-10-3-16,-3 10-1 0,0-8 2 0,0 8-4 16,3-9-4-16,-3 9 2 0,-2-9-2 0,2 9 1 15,-4-8-2-15,4 8-4 0,-3-10 0 0,-1 6 0 16,4 4 2-16,-7-9 2 0,3 5-5 0,4 4 1 15,-7-8 1-15,3 6-4 0,4 2 2 0,-5-8-2 16,5 8-3-16,0 0 6 0,-8-7-6 0,8 7 1 16,-7-1 2-16,7 1-1 0,-8-3 5 0,8 3-8 15,0 0 2-15,-12 2 0 0,12-2-5 0,-12 1-4 16,12-1-6-16,-11 1-7 0,8 2-5 0,3-3-7 0,-11 6-11 16,6-3-5-16,5-3-11 0,-10 8-13 15,6-5-13-15,4-3-11 0,-10 9-18 0,6-7-14 16,4-2-21-16,-4 5-6 0,4-5-9 0,-2 6-20 0,2-6-147 15,0 0-363-15,0 0 160 0</inkml:trace>
  <inkml:trace contextRef="#ctx0" brushRef="#br0" timeOffset="-454.99">6620 604 112 0,'0'0'149'0,"4"5"-8"15,-4-5-6-15,0 0-13 0,0 0-5 0,0 0-5 16,1 7-6-16,-1-7-3 0,0 0-8 0,0 0-1 16,3 5-6-16,-3-5-4 0,0 0-1 0,0 0-3 0,6 3-1 15,-6-3-6-15,0 0-3 0,9 0-6 16,-9 0 0-16,10 0-6 0,-10 0-7 0,0 0-3 15,15-3-3-15,-15 3-5 0,12-4-4 0,-6 1-1 16,-6 3-3-16,14-4-3 0,-8 1-1 0,0 0 1 16,-1-1-2-16,5-1-1 0,-3 2-2 0,-4-2-2 15,3 0 5-15,-1 1 5 0,-5 4-3 0,6-10 1 0,-3 6 5 16,-3 4-3-16,3-10 6 0,-3 10-2 0,0-8-7 16,0 8-1-16,0-9-4 0,0 9-5 15,-6-5-2-15,6 5 0 0,-10-7-6 0,5 4-3 0,5 3 3 16,-12-3-4-16,4 1-2 0,-2 2 1 0,10 0 1 15,-19 0 0-15,12 0-2 0,-1 2-2 0,-1-1 2 16,-3 3-3-16,6 0-3 0,-3 0-16 0,2 0-11 16,0 0-8-16,2 0-10 0,0 1-17 0,0-1-11 15,-3 4-12-15,4-3-16 0,0 2-6 0,3-1-10 16,1-6-14-16,-2 12-9 0,2-12 0 0,2 10-7 16,-2-10-14-16,3 9-100 0,-1-5-283 0,-2-4 126 15</inkml:trace>
  <inkml:trace contextRef="#ctx0" brushRef="#br0" timeOffset="-14332.2">4727 278 23 0,'0'0'154'0,"0"0"-3"0,0 0-13 0,0 0-5 15,0 0-1-15,0 0-8 0,0 0-3 0,0 0-9 16,0 0-7-16,0 0-3 0,0 0-1 0,0 0-2 16,0 0-3-16,0 0-7 0,0 0-1 0,0 0-3 0,0 0-7 15,0 0-2-15,0 0-8 0,0 0-1 0,0 0-2 16,0 0-9-16,0 0 0 0,0 0-5 0,0 0 0 16,0 0-6-16,0 0-3 0,0 0-8 0,0 0-3 15,0 0-4-15,0 0-3 0,0 0-5 0,0 0-2 16,0 0-5-16,0 0-5 0,0 0-3 0,0 0 3 15,0 0-3-15,0 0 8 0,-8 20-4 0,6-12 0 16,-3 1 1-16,1 0 0 0,-2 1-1 0,-2 1 0 16,-2 1 1-16,-4 3 3 0,2-1-1 0,-1 1-1 15,2-3-2-15,-3 2 0 0,1 0-3 0,-1 1-20 16,1-2-25-16,2 1-30 0,-3 1-29 0,2-3-37 16,1-3-37-16,2 1-208 0,1-4-413 0,0 3 182 15</inkml:trace>
  <inkml:trace contextRef="#ctx0" brushRef="#br0" timeOffset="-52503.38">-1 196 50 0,'0'0'95'0,"0"0"-15"0,0 0-4 16,0 0-6-16,0 0-7 0,-2-24-5 0,2 24 4 0,0 0-11 15,0 0 8-15,0 0-5 0,0 0-4 0,0 0 1 16,0 0 4-16,0 0-6 0,0 0 8 0,0 0-13 15,0 0 9-15,0 0-4 0,0 0 4 0,0 0-10 16,0 0-5-16,0 0-8 0,0 0 3 0,0 0-3 16,0 0 4-16,0 0-2 0,4-10 5 0,-4 10-8 15,0 0 3-15,0 0-2 0,3-6 1 0,-3 6 2 16,4-6 0-16,-4 6-2 0,5-5-3 0,-5 5-3 16,8-7 2-16,-5 3 0 0,2 0-2 0,-1-1-6 15,-1-1-2-15,1 3 0 0,1-4-1 0,2 3-3 16,-2-2 1-16,0 0-3 0,-1 1 2 0,0 1 0 0,1-2-1 15,-2-1-1-15,1 3 0 0,0-1-3 0,0 0 0 16,0 0 1-16,-4 5 5 0,9-7 1 0,-9 7 2 16,3-6-7-16,-3 6 4 0,4-6-1 0,-4 6 4 15,0 0-5-15,3-5 1 0,-3 5 0 0,0 0-3 16,0 0-1-16,0 0 2 0,0 0-2 0,4-7 2 16,-4 7-4-16,0 0-1 0,0 0 0 0,0 0-4 15,0 0 1-15,5-5 2 0,-5 5 1 0,0 0 0 16,0 0 0-16,0 0-2 0,0 0 1 0,0 0-1 0,0 0 1 15,0 0 1-15,0 0-4 0,0 0 3 16,0-8-4-16,0 8 2 0,0 0 0 0,0 0-2 0,0 0 3 16,0 0 2-16,0 0 1 0,0 0-1 0,1-9 1 15,-1 9 2-15,0 0-1 0,0 0 3 16,0 0 3-16,0 0 0 0,0 0-5 0,0 0 6 0,0 0-2 16,0 0 2-16,0 0-2 0,0 0-10 0,0 0 12 15,0 0-4-15,0 0-1 0,0 0 0 0,0 0-3 16,0 0 1-16,0 0-2 0,0 0-2 0,0 0 1 15,0 0-1-15,0 0-1 0,0 0-2 0,0 0-4 16,0 0 5-16,0 0-1 0,0 0 2 0,0 0-3 16,0 0 3-16,0 0-6 0,0 0 4 0,0 0-3 15,0 0 3-15,0 0 0 0,0 0 3 0,0 0-5 0,0 0 5 16,-10 19 1-16,10-19-1 0,-4 5 5 0,4-5 2 16,-3 7-1-16,3-7-1 0,-2 9 5 0,2-9-3 15,-5 6 0-15,5-6-2 0,-1 9 3 0,1-9-1 16,-4 7 4-16,4-7-5 0,-3 9 0 0,3-9 2 15,-2 8 0-15,2-8 2 0,-3 8-5 0,2-2 1 16,1-6 4-16,-3 9-2 0,3-9 2 0,-2 9-2 16,2-9 4-16,-3 9-4 0,3-9 0 0,-1 11 1 15,1-11-4-15,-4 9 5 0,4-9-1 0,-2 9-4 16,-1-2-1-16,3-7 1 0,-1 7-1 0,1-7 1 16,-1 14 3-16,1-14 1 0,0 11-1 0,0-11-1 15,-2 9 0-15,2-9 0 0,0 9 7 0,0-9 1 16,-1 8-2-16,1-8-2 0,-1 12 2 0,1-12 2 0,-2 8-6 15,2-8 1-15,0 11 0 0,0-11-2 0,0 10-3 16,0-10 2-16,-2 7 1 0,2-7-2 0,0 10 4 16,0-10 0-16,0 0 0 0,-3 9 0 0,3-9-4 15,1 8 1-15,-1-8 1 0,0 0-5 0,0 9 1 16,0-9-2-16,0 0-1 0,0 0 1 0,0 9 4 16,0-9-8-16,0 0 5 0,0 0-3 0,2 10-2 15,-2-10 3-15,0 0-1 0,0 0-1 0,0 9 2 16,0-9-2-16,0 0 4 0,0 8-3 0,0-8 0 15,0 0 1-15,0 0 0 0,1 8 0 0,-1-8 1 0,0 0-3 16,0 0 8-16,0 8-4 0,0-8 0 16,0 0-3-16,0 0 4 0,0 0-3 0,0 0 2 15,1 7 0-15,-1-7-3 0,0 0 1 0,0 0 1 0,0 0-4 16,0 0 4-16,0 0 2 0,0 0-2 16,0 0-1-16,0 0 3 0,0 0-2 0,0 0 0 15,0 0 0-15,0 0 2 0,0 0-1 0,0 0 0 0,0 0-6 16,0 0 10-16,0 0-5 0,0 0-6 0,0 0-1 15,0 0-17-15,0 0-24 0,0 0-26 0,0 0-34 16,0 0-50-16,0 0-19 0,0 0-30 0,0 0-58 16,-11-22-165-16,11 22-458 0,-5-6 203 0</inkml:trace>
  <inkml:trace contextRef="#ctx0" brushRef="#br0" timeOffset="-52080.76">230 239 68 0,'0'0'163'0,"12"0"-11"0,-12 0-8 0,0 0-7 0,0 0-10 16,0 0-20-16,0 0 5 0,0 0-2 0,0 0 5 15,0 0 0-15,0 0 2 0,5 7-2 0,-5-7 0 16,0 0-5-16,-1 9-2 0,1-9-2 0,0 0-11 15,-4 12 1-15,2-6-1 0,0 1-6 0,-2 1-8 16,0 1-7-16,1-1-7 0,0-2-6 0,-1 5-7 16,-1-5-3-16,0 2-7 0,-3 2-3 0,3-3-4 15,-1 2 1-15,-2-3-16 0,1 4-21 0,-1-4-28 16,-1 0-32-16,3 1-25 0,0-2-37 0,0 0-32 16,6-5-38-16,-8 7-198 0,2-7-422 0,6 0 188 15</inkml:trace>
  <inkml:trace contextRef="#ctx0" brushRef="#br0" timeOffset="-49915.85">470 96 89 0,'0'0'127'0,"0"0"-4"0,0 0-8 0,0 0-6 16,0 0-2-16,0 0-9 0,0 0-13 0,0 0-4 16,0 0 0-16,0 0-11 0,0 0 1 0,0 0-3 15,0 0-6-15,0 0-3 0,0 0-11 0,0 0-3 16,0 0-2-16,0 0-1 0,0 0-6 0,0 0-2 16,-1-17-3-16,1 17-3 0,0 0-7 0,0 0 1 15,0 0-7-15,0 0 3 0,8-9-1 0,-8 9-3 16,0 0 3-16,4-6-3 0,-4 6-1 0,6-5 0 15,-6 5-5-15,5-6 3 0,-5 6 0 0,8-7-5 16,-8 7-2-16,6-3 2 0,-6 3-2 0,9-6-1 16,-5 4 2-16,-4 2-1 0,6-3-2 0,-6 3 7 0,5-4-3 15,-5 4 3-15,8-5-1 0,-8 5 0 16,9-3-4-16,-9 3 6 0,8-4 0 0,-8 4 2 0,6-3 6 16,-6 3 0-16,9-4 0 0,-9 4 2 0,8-3 2 15,-8 3-2-15,0 0 1 0,7-1-2 0,-7 1 2 16,0 0 1-16,9-3-1 0,-9 3-3 0,0 0 2 15,0 0-4-15,0 0-2 0,0 0-1 0,0 0 1 16,0 0-2-16,8-3-2 0,-8 3-3 0,0 0 1 16,0 0-2-16,0 0-3 0,0 0 2 0,0 0-4 15,0 0-2-15,0 0 8 0,0 0-2 0,9 5 1 0,-9-5 0 16,0 0 0-16,0 0 1 0,0 0-1 0,1 9 1 16,-1-9 4-16,0 0-4 0,-1 8-3 15,1-8 1-15,0 0 3 0,0 11 0 0,0-11-1 0,0 0-1 16,-1 12 5-16,1-12-1 0,-3 6 1 0,0-1-3 15,3-5-1-15,-3 10 1 0,3-10 0 0,-4 7 1 16,1 0-3-16,3-7 0 0,-5 8 2 0,1-3 3 16,2 1-3-16,-2-1 1 0,4-5-1 0,-7 9-1 15,4-3 0-15,-1 1 1 0,-1-2-2 0,0 2 0 0,1 1 1 16,-1-1-2-16,-2 2-1 0,1-3 3 16,2 0-2-16,-2 2 0 0,1-2-1 0,1 0 0 15,0-1 1-15,-1 1 0 0,1 0-3 0,0-2 0 0,-1 2-1 16,5-6 2-16,-5 9 0 0,1-4-2 15,4-5 5-15,-7 8-2 0,3-6-2 0,4-2-1 16,-4 7-1-16,4-7 3 0,-3 5 0 0,3-5-2 0,-4 7 0 16,4-7 1-16,0 0-1 0,0 0 2 0,-6 8-2 15,6-8 1-15,0 0-1 0,-6 2 2 0,6-2 1 16,0 0-1-16,0 0 0 0,0 0 0 0,0 0 1 16,-5 4-3-16,5-4 8 0,0 0 1 0,0 0 1 15,0 0 2-15,0 0-1 0,0 0-2 0,0 0 4 16,0 0-4-16,0 0-1 0,0 0-1 0,0 0-1 15,0 0 0-15,0 0-1 0,0 0 1 0,0 0-3 16,0 0 0-16,11-20-1 0,-11 20-2 0,6-3 2 0,-6 3-4 16,7-5 2-16,-7 5 1 0,8-6-1 0,-5 5 0 15,-3 1-1-15,8-6 1 0,-8 6 0 16,8-3-3-16,-8 3 2 0,6-3-2 0,-6 3 4 0,7-2-4 16,-7 2 1-16,7-3-1 0,-7 3 1 0,0 0-1 15,9 0-1-15,-9 0 0 0,0 0-1 0,0 0 3 16,9 3-3-16,-9-3 2 0,0 0-1 0,7 6 6 15,-3-2-7-15,-4-4 1 0,5 4 2 0,-5-4 1 16,6 7 0-16,-4-2 0 0,-2-5 0 0,5 6 0 16,0 1 2-16,-2-3-2 0,-3-4 3 0,6 9-2 15,-3-4 1-15,-1 0 1 0,-2-5-1 0,7 9 0 16,-2-6 2-16,-5-3 2 0,5 6-3 0,-5-6 8 0,5 6 0 16,-5-6 6-16,5 2 5 0,-5-2 0 15,0 0-1-15,9 3 1 0,-9-3 1 0,0 0 0 16,13-2-3-16,-13 2 5 0,0 0-1 0,9-2 2 0,-9 2 3 15,7-6-1-15,-7 6-3 0,8-4-1 0,-4 1-3 16,-4 3-2-16,4-5 4 0,-4 5-9 0,5-7 0 16,-5 7 1-16,6-5 1 0,-6 5-4 0,4-6 0 15,-4 6 0-15,4-3-1 0,-4 3-3 0,4-5-1 16,-4 5 0-16,0 0-3 0,5-8 0 0,-5 8-4 16,0 0-12-16,0 0-8 0,3-6-17 0,-3 6-22 15,0 0-22-15,0 0-19 0,0 0-15 0,8-1-19 16,-8 1-19-16,0 0-26 0,0 0-17 0,9-1-194 0,-9 1-422 15,0 0 187-15</inkml:trace>
  <inkml:trace contextRef="#ctx0" brushRef="#br0" timeOffset="-49627.7">912 256 136 0,'0'0'185'16,"3"11"-2"-16,-3-11-9 0,-3 10 1 0,3-10 0 0,-4 16-11 15,0-7-13-15,0 0-11 0,-2 2-13 0,-1-2 0 16,1 1-15-16,1 0-10 0,-1 1-9 16,-3-1-8-16,3 0-8 0,-2 0-6 0,0 0-10 0,-3 2-17 15,3-3-25-15,2-1-32 0,-2-1-34 0,2 0-29 16,2-3-41-16,4-4-52 0,-5 8-162 0,2-4-356 15,3-4 158-15</inkml:trace>
  <inkml:trace contextRef="#ctx0" brushRef="#br0" timeOffset="-48000.94">1202 23 54 0,'0'0'131'0,"0"0"-8"0,0 0 3 16,0 0-20-16,0 0 5 0,0 0-9 0,0 0 3 16,0 0-5-16,0 0-5 0,0 0-8 0,2-7-4 15,-2 7-6-15,0 0-5 0,0 0-1 0,0 0-7 16,0 0-5-16,0 0-4 0,0 0-4 0,0 0 0 0,2-8-2 16,-2 8 0-16,0 0-4 0,0 0-5 15,0 0 1-15,0 0 0 0,0 0-5 0,0 0 0 16,0 0-2-16,0 0 2 0,0 0-5 0,0 0 1 0,-9-7-4 15,9 7 2-15,0 0-2 0,0 0-3 0,0 0 3 16,0 0-1-16,0 0-1 0,0 0-3 0,0 0-2 16,0 0 1-16,0 0-2 0,0 0-3 0,0 0-4 15,0 0 0-15,0 0-6 0,0 0-2 0,0 0 0 16,0 0-2-16,0 0-2 0,0 0 1 0,0 0 2 16,0 0-2-16,0 0-3 0,0 0 3 0,-8 17 3 15,8-17-4-15,-1 8 0 0,1-8 1 0,-4 7 1 16,4-7 0-16,-3 10 3 0,3-10-1 0,-2 9-2 15,-1-2 6-15,2-2-4 0,1-5-1 0,-5 11 2 0,5-11-2 16,-3 9 2-16,1-4 2 0,-2 2 4 0,4-7-4 16,-4 12 1-16,3-7 2 0,-3 3-2 0,3 1 1 15,-2-2 4-15,-1 1-8 0,3-3 3 0,-2 4-2 16,3-9 0-16,-3 11-3 0,0-5-1 0,1 0 1 16,2-6 0-16,-2 11 0 0,2-11-1 0,-3 8 0 15,3-8 0-15,-2 9 1 0,2-9-1 0,-4 4 4 16,4-4-4-16,-1 8-1 0,1-8-1 0,0 0 0 0,0 0 2 15,-1 11-3-15,1-11 0 0,0 0 2 0,0 9-3 16,0-9 1-16,0 0 3 0,0 0 0 0,-2 7-2 16,2-7-1-16,0 0 7 0,0 0-8 0,0 0 2 15,0 0-1-15,0 0 1 0,3 7 1 0,-3-7 3 16,0 0-2-16,0 0 2 0,0 0-4 0,8 3 5 16,-8-3 0-16,10 0-1 0,-10 0-2 0,10 1 1 15,-10-1 0-15,13 0-1 0,-7 1 2 0,-6-1 1 16,14-1-2-16,-6 1-2 0,3-1 1 0,2-1 0 15,-1 1-3-15,-2 0 3 0,3-2-1 0,-3 3 0 16,0-3-1-16,3 1 1 0,-2-1 0 0,-1 1 1 16,0-1-1-16,0 2-2 0,1-1 0 0,-6 1 6 15,3-1-5-15,-8 2 1 0,14-4-2 0,-8 2 2 16,1 0 0-16,-7 2-2 0,12-3 1 0,-12 3-3 0,11-2-2 16,-6-2 2-16,-5 4 1 0,11-3-1 0,-11 3 1 15,8-3-4-15,-3 1-1 0,-5 2-1 16,9-3-11-16,-9 3-3 0,6-2-5 0,-6 2-8 0,0 0-3 15,8-2-7-15,-8 2-11 0,0 0-7 0,0 0-8 16,0 0-15-16,0 0-29 0,0 0-20 0,0 0-27 16,8-2-31-16,-8 2-109 0,0 0-326 0,0 0 145 15</inkml:trace>
  <inkml:trace contextRef="#ctx0" brushRef="#br0" timeOffset="-47549.25">1396 79 14 0,'0'0'138'16,"0"0"-15"-16,0 0-9 0,0 0-5 0,0 0-11 16,0 0-9-16,0 0-9 0,0 0-2 0,0 0 14 15,0 0 0-15,0 0-1 0,0 0-2 0,0 0 2 0,0 0 1 16,-5 27 0-16,3-21-6 0,-2 3-1 16,2 0-1-16,-2 1-6 0,-1-1-1 0,2 4-3 0,-2-3-4 15,3 0-3-15,-2-1-2 0,3 3-5 0,-4-2-4 16,1-2-5-16,1 0-4 0,0 1-4 0,1-3 0 15,0 1-8-15,2-7 0 0,-4 9 0 0,1-2-9 16,3-7-2-16,0 9 1 0,0-9-7 0,-2 9 2 16,2-9-1-16,-4 7-3 0,4-7-1 0,-3 7-1 15,3-7-4-15,0 0 3 0,-2 10-1 0,2-10-3 16,-1 8-5-16,1-8-12 0,-2 6-8 0,2-6-17 16,-5 6-14-16,5-6-13 0,-4 5-18 0,4-5-15 15,0 0-14-15,-2 7-19 0,2-7-19 0,0 0-10 16,0 0-32-16,0 0-104 0,0 0-314 0,0 0 138 15</inkml:trace>
  <inkml:trace contextRef="#ctx0" brushRef="#br0" timeOffset="-47207.28">1701 193 225 0,'-5'11'219'0,"0"-2"-8"0,-1 0-16 0,-2 2-13 0,2-1-16 16,-2 1-13-16,1 3-11 0,-5-2-7 0,4-2-17 16,0 2-9-16,-5 0-13 0,4 1-6 0,-5 0-6 15,3-2-15-15,-2 0-23 0,3-2-25 0,2 0-33 16,-4 3-40-16,4-4-28 0,0-2-30 0,3-2-42 16,-1 0-158-16,-1 1-334 0,7-5 148 0</inkml:trace>
  <inkml:trace contextRef="#ctx0" brushRef="#br0" timeOffset="-45159.06">2010 8 87 0,'0'0'146'16,"0"0"-9"-16,0 0-12 0,0 0-3 0,0 0-7 0,0 0-6 15,0 0-2-15,0 0-8 0,0 0-6 0,4-7-3 16,-4 7-6-16,0 0-1 0,0 0-4 0,0 0-7 16,0 0-1-16,0 0-5 0,0 0 0 0,0 0-9 15,0 0-2-15,0 0-8 0,0 0-3 16,0 0-7-16,0 0-7 0,0 0-2 0,0 0 0 16,0 0-6-16,0 0-3 0,-20-2 0 0,20 2-4 0,0 0 1 15,-11 0-5-15,11 0 0 0,-14 0-2 0,14 0-1 16,-13 2 0-16,7-1-2 0,6-1 0 0,-13 3 4 0,9-2-6 15,4-1 1-15,-13 4-3 0,8-1 2 16,5-3 4-16,-11 3 0 0,6-1-2 0,5-2-3 16,-12 3 0-16,7 0 1 0,5-3 1 0,-9 6-2 0,4-4-4 15,5-2 7-15,-8 4-3 0,8-4 0 16,-6 6 0-16,6-6 1 0,-5 5 1 0,5-5-4 16,-5 8 3-16,5-8 2 0,-4 8 0 0,4-8-4 0,-5 8 1 15,5-8 0-15,-1 8 2 0,1-8-1 0,-2 8 0 16,2-8 2-16,-1 9 0 0,1-9-1 15,0 8 1-15,0-8-2 0,0 0 0 0,1 13 5 0,-1-13 1 16,3 8-1-16,0-3-3 0,-3-5 6 0,4 10-3 16,-2-3 1-16,2 0 0 0,-2-2-4 0,2-1 1 15,-1 3-2-15,0-1 1 0,4-1-2 0,-6 1-2 16,5-2 4-16,-1 3 4 0,1-1-5 0,-1 0 0 16,0-2 0-16,0 2 3 0,1-4 1 0,-1 5-1 0,1-1 5 15,0 1 0-15,0-5-2 0,1 4 0 16,-1-2 0-16,-1-1 3 0,4 3 5 0,-3-4-4 15,1 4 0-15,-1-4 1 0,2 1 1 0,-3 0-1 0,1 2-3 16,0-2-1-16,-6-3 0 0,10 5 4 0,-6-3-1 16,-4-2-1-16,9 4 0 0,-4-2-1 0,-5-2 0 15,7 5 1-15,-7-5-8 0,5 4 5 0,-5-4-3 16,8 3 0-16,-8-3-3 0,0 0 0 0,0 0 0 16,2 6 3-16,-2-6 0 0,0 0 2 0,0 0 0 15,-11 10-3-15,11-10-1 0,-13 3 1 0,8 0 0 16,-2-1-2-16,-5 1 0 0,4-1 0 0,-3 1 1 15,-1-1-1-15,1 1-1 0,-3-2 1 0,5 0-1 16,-1-1-4-16,2 0 2 0,8 0-1 0,-15 2 1 16,15-2 5-16,-14-2-4 0,14 2-2 0,-11 0 2 15,11 0 0-15,-10-4-1 0,10 4 1 0,-6-6-2 0,6 6-2 16,-4-7 0-16,4 7-3 0,-1-8 1 16,1 8 0-16,0 0 3 0,5-17-5 0,-3 13 4 15,0-2 3-15,-2 6-3 0,7-12 3 0,-2 7-5 0,-1-1 3 16,3-5 0-16,-3 5-1 0,1-3 2 0,0 1-3 15,0-1 0-15,0 1 4 0,0 1-5 0,0-1 2 16,2-1-1-16,-5 4 1 0,5-3-4 0,-1 0 2 16,-2 0-3-16,2-1 0 0,-2 5-5 0,1-6 4 15,1 3 1-15,-2 0 0 0,2 2 1 0,-2 0 0 16,-1-1 1-16,3 0-1 0,-2 3 2 0,1-2 0 16,2 0-1-16,-3-2 1 0,-1 2-1 0,-3 5 4 15,9-7-4-15,-3 2 2 0,1 0-1 0,-3 1 0 16,1 0 2-16,-5 4-1 0,9-9 0 0,-4 5 3 15,-1 1-2-15,-4 3 0 0,9-5-4 0,-3 2 8 0,-6 3-3 16,10-4 0-16,-10 4 0 0,4-3 0 16,-4 3-3-16,5-4 3 0,-5 4-6 0,0 0-6 0,7-2-12 15,-7 2-7-15,0 0-10 0,0 0-13 0,0 0-23 16,0 0-14-16,0 0-9 0,0 0-21 0,0 0-17 16,-18 9-14-16,18-9-190 0,-9 7-369 0,9-7 163 15</inkml:trace>
  <inkml:trace contextRef="#ctx0" brushRef="#br0" timeOffset="-44965.09">2321 266 129 0,'-2'11'211'16,"0"-5"-13"-16,2-6-21 0,-2 13-17 0,-1-6-16 15,3-7-16-15,-4 13-7 0,1-6-15 0,0-1-11 16,-1 0-10-16,0 1-12 0,1-1-20 0,-3 1-38 16,4-1-27-16,-4 2-32 0,0-5-40 0,4 1-69 15,-5 1-81-15,7-5-253 0,-6 5 112 0</inkml:trace>
  <inkml:trace contextRef="#ctx0" brushRef="#br0" timeOffset="-41932.24">2519 214 68 0,'0'0'193'16,"0"0"-9"-16,0 0-10 0,0 0-12 0,0 0-17 15,0 0-11-15,0 0-9 0,0 0-12 0,0 0-9 0,0 0-8 16,0 0-9-16,0 0-6 0,16-17-13 0,-13 12 2 16,-3 5-7-16,8-7-2 0,-4 2-3 0,2 2-2 15,-2-4-11-15,1 1-1 0,-1 2-5 0,1 0-2 16,-1-3-6-16,3 0-3 0,0 0 0 0,-1-1-4 16,-3 3 0-16,4-6-8 0,2 4-1 15,-3-3 6-15,1 1 0 0,-2 0-6 0,-1 1-1 0,1 0-3 16,1-1 1-16,-4-1 0 0,3 3 0 0,0-2-6 15,-3 3 5-15,1-1 1 0,1 0 0 0,-2 1 0 16,2 0-3-16,-4 6 3 0,7-8 0 0,-5 3 4 16,-2 5-5-16,5-9 0 0,-5 9 1 0,0 0 2 0,5-5-3 15,-5 5 0-15,0 0 1 0,2-7-4 16,-2 7 0-16,0 0-2 0,0 0-3 0,0 0-2 16,0 0 1-16,4-5 0 0,-4 5-1 0,0 0-2 15,0 0-1-15,0 0 2 0,0 0-3 0,0 0 3 0,0 0-1 16,0 0 2-16,0 0 2 0,0 22 5 15,0-14 4-15,-2 0 1 0,0 0-4 0,2-8 5 0,-4 17 3 16,1-7 1-16,1 0 3 0,-3 1 2 0,5 1-4 16,-2-3 2-16,-1 2-2 0,1-1 6 0,-2 1-1 15,2-1 0-15,2 1-2 0,0-2-2 0,0 0 6 16,-2 2 2-16,2 0 1 0,0-3 1 0,-2 2-5 16,2-10 3-16,0 17-5 0,0-12 0 0,2 4-1 15,0-3-2-15,-2-6 0 0,0 12-2 0,2-5-6 16,-2-7 3-16,4 12-2 0,-4-7 2 0,2 0-4 15,-2-5-2-15,3 10 2 0,-1-4-4 0,-2-6 0 16,0 6 4-16,0-6-5 0,2 8 1 0,-2-8-1 16,0 0 1-16,0 11-3 0,0-11-4 0,0 0-4 15,0 7-5-15,0-7-11 0,0 0-8 0,0 0-11 16,0 0-12-16,0 9-11 0,0-9-5 0,0 0-4 0,0 0-8 16,0 0-7-16,0 0-11 0,0 0-23 0,0 0-12 15,0 0-15-15,0 0-21 0,0 0-36 0,18-14-140 16,-11 4-372-16,1 4 165 0</inkml:trace>
  <inkml:trace contextRef="#ctx0" brushRef="#br0" timeOffset="-41393.4">2967-68 81 0,'0'0'167'16,"6"-7"-10"-16,-6 7-13 0,0 0-9 0,0 0-10 16,0 0-13-16,0 0-13 0,0 0-10 0,0 0-2 15,0 0 6-15,0 0-5 0,0 0-2 0,0 0 4 16,2 17-1-16,-2-17 0 0,-4 18-4 0,-1-7 0 16,1 6 1-16,-1-6-6 0,0 4-2 0,1 2-10 15,0-2-3-15,-1 1 1 0,1 1 2 0,-5-2-8 16,4 2-5-16,1 1-7 0,2-2 1 0,-1-1-5 15,-1 2-1-15,4 1-4 0,-2-1-7 0,-1-6-1 16,1 2-1-16,2-1-2 0,-1-3-4 0,1 2-2 0,0-2 2 16,0-1-4-16,0-8-2 0,3 13-1 15,0-8 2-15,-1 1-3 0,0 0-1 0,-2-6 2 16,3 9 0-16,1-5-5 0,2-1 1 0,-1 1-1 0,-5-4-1 16,11 3 0-16,-4-3-2 0,-7 0 2 0,16 0 0 15,-7-3-4-15,-5 0-1 0,-4 3 0 0,16-3 1 16,-11 0 0-16,4-4-3 0,2 3-6 0,-4-3 2 15,1 0-3-15,-1 0 0 0,-2-1 0 0,0 1 1 16,1 0-2-16,-4-1 4 0,3 1-4 0,-3 1-2 16,0-2 3-16,3 2 2 0,-2 0-3 0,-3 6-1 15,2-9 0-15,-2 9-1 0,0-11 3 0,0 11-3 16,0 0 2-16,-10-10 0 0,10 10-2 0,-6-2 1 16,6 2-4-16,-9-2 7 0,9 2-1 0,-14 0 1 15,14 0-4-15,-9 2 0 0,9-2-3 0,-11 6-7 16,2-5-17-16,2 4-7 0,1-2-11 0,1 1-20 0,-2 1-15 15,2 0-21-15,-1 2-21 0,1-3-26 0,5-4-26 16,-9 8-192-16,5-4-401 0,4-4 179 0</inkml:trace>
  <inkml:trace contextRef="#ctx0" brushRef="#br0" timeOffset="-41048.46">3356 272 112 0,'0'0'244'0,"0"0"-9"16,0 0-16-16,0 0-12 0,0 0-19 0,-16 19-18 15,8-11-17-15,1-1-9 0,0 3-16 0,-2-2-14 16,0 2-10-16,0-2-10 0,-2 1-9 0,4 1-9 16,-4 1-8-16,1-1-12 0,2-2-24 0,-1 3-20 15,0-4-31-15,2 3-32 0,-2-3-31 0,0 2-26 16,4-3-34-16,-1 0-199 0,-1-3-367 0,3 1 163 15</inkml:trace>
  <inkml:trace contextRef="#ctx0" brushRef="#br0" timeOffset="-40123.82">3525 217 166 0,'0'0'177'0,"0"0"-11"0,0 0-17 0,0 0-2 16,0 0-18-16,0 0-2 0,0 0-8 0,0 0-1 16,0 0-9-16,0 0-10 0,0 0-8 0,0 0-7 15,0 0-5-15,0 0-4 0,14-3-5 0,-14 3-7 16,0 0-6-16,0 0-2 0,0 0-7 0,5-3-8 16,-5 3 2-16,0 0-6 0,0 0-4 0,0 0-7 15,0 0 3-15,11 0-3 0,-11 0-8 0,0 0 3 16,0 0-3-16,0 0-3 0,7-4-1 0,-7 4-6 15,0 0-7-15,0 0-10 0,9 0-10 0,-9 0-18 0,0 0-16 16,0 0-20-16,0 0-12 0,11-1-24 0,-11 1-22 16,0 0-48-16,0 0-110 0,9-2-315 15,-9 2 140-15</inkml:trace>
  <inkml:trace contextRef="#ctx0" brushRef="#br0" timeOffset="-39685.22">3692 204 30 0,'0'0'181'0,"0"0"-9"15,0 0-11-15,0 0-8 0,0 0-14 0,0 0-7 16,0 0-11-16,0 0-3 0,0 0-5 0,0 0-6 16,0 0-5-16,0 0-9 0,0 0-4 15,0 0-6-15,0 0-5 0,0 0-4 0,0 0-5 0,0 0-1 16,0 0 1-16,0 0-1 0,0 0-2 0,0 0 0 15,0 0-2-15,0 0-3 0,0 0 1 0,0 0-5 16,10-3-1-16,-10 3-8 0,0 0-1 0,8-4-5 16,-8 4-3-16,0 0-4 0,7-3-5 0,-7 3-1 15,0 0-4-15,0 0-5 0,10-2-2 0,-10 2-12 16,0 0-14-16,0 0-15 0,0 0-19 0,0 0-17 16,0 0-24-16,0 0-13 0,0 0-25 0,0 0-34 15,0 0 3-15,0 0-30 0,0 0-163 0,0 0-374 16,0 0 165-16</inkml:trace>
  <inkml:trace contextRef="#ctx0" brushRef="#br0" timeOffset="-39317.98">3931 175 26 0,'0'0'196'0,"0"0"-11"0,0 0-19 16,0 0-6-16,0 0-5 0,0 0-7 15,0 0-7-15,0 0-6 0,0 0-6 0,0 0-6 16,0 0-9-16,0 0-5 0,0 0-7 0,0 0-5 0,0 0-5 15,7 5-3-15,-7-5-5 0,0 0-2 16,0 0-4-16,0 0-7 0,0 0-6 0,0 0 2 0,0 0-8 16,0 0 1-16,0 0-8 0,0 0-5 0,0 0-2 15,10-6-6-15,-10 6-3 0,0 0-3 0,4-3-11 16,-4 3 5-16,0 0-10 0,0 0-20 0,0 0-21 16,0 0-37-16,0 0-42 0,0 0-47 0,0 0-51 15,0 0-218-15,0 0-453 0,0 0 201 0</inkml:trace>
  <inkml:trace contextRef="#ctx0" brushRef="#br0" timeOffset="-29308.79">4067 22 90 0,'0'0'102'0,"0"0"5"0,0 0-22 0,0 0-2 16,0 0-5-16,0 0-10 0,0 0-2 0,0 0 6 15,0 0-8-15,0 0-9 0,0 0 1 16,0 0-10-16,0 0 6 0,0 0-3 0,0 0 2 0,0 0-13 15,0 0 3-15,0 0 0 0,0 0-2 0,0 0 0 16,0 0 0-16,0 0-1 0,0 0-1 0,0 0 2 16,0 0-3-16,0 0-2 0,0 0 3 0,0 0-2 15,0 0 0-15,0 0-1 0,0 0 4 0,0 0-5 16,0 0 6-16,0 0-2 0,0 0-2 0,0 0 0 16,0 0-6-16,0 0 12 0,0 0 0 0,0 0 2 15,0 0-3-15,0 0 2 0,0 0 5 0,0 0-5 16,0 0-3-16,0 0-3 0,0 0-4 0,0 0-7 0,0 0 4 15,0 0-7-15,0 0-1 0,0 0 1 16,0 0-4-16,0 0-1 0,0 0-5 0,0 0 1 16,0 0-2-16,0 0 2 0,0 0-3 0,0 0-4 0,0 0-3 15,14-15 6-15,-14 15-5 0,0 0 2 0,5-7-5 16,-5 7 2-16,0 0 2 0,4-4 1 0,-4 4-5 16,0 0 3-16,6-3 1 0,-6 3-5 0,0 0 3 15,4-5-2-15,-4 5 1 0,6-6 0 0,-6 6 2 16,4-5-4-16,-4 5 3 0,0 0-1 0,5-6-3 15,-5 6 2-15,0 0-1 0,8-5 0 0,-8 5-2 16,0 0 2-16,5-6-1 0,-5 6 3 0,0 0-4 16,7-4 1-16,-7 4 1 0,0 0-3 0,7-5 2 15,-7 5 3-15,6-2-6 0,-6 2 4 0,0 0-1 16,5-5 4-16,-5 5-5 0,0 0-1 0,7-2 5 16,-7 2-2-16,0 0 0 0,7-3 0 0,-7 3-1 15,0 0 2-15,9-2-3 0,-9 2 1 0,0 0 1 0,6-2-1 16,-6 2 1-16,0 0-1 0,0 0-1 0,10-2 2 15,-10 2 1-15,0 0-1 0,8-4-1 16,-8 4 0-16,0 0 2 0,7-2 2 0,-7 2-3 0,0 0-7 16,0 0 11-16,11 0-3 0,-11 0 3 0,0 0-2 15,9-2-2-15,-9 2 1 0,0 0 1 0,0 0 0 16,7-2-3-16,-7 2 0 0,0 0 4 0,0 0 0 16,0 0-4-16,10-1 1 0,-10 1-2 0,0 0 5 15,0 0-6-15,0 0 5 0,11 1-3 0,-11-1 3 16,0 0-1-16,0 0 0 0,6 4-4 0,-6-4 1 15,0 0 4-15,4 5-3 0,-4-5 2 0,0 0 0 16,6 3-2-16,-6-3 0 0,0 0 2 0,0 0-1 0,4 7-5 16,-4-7 8-16,2 5-2 0,-2-5 0 0,0 0 3 15,0 0 1-15,0 11-5 0,0-11-7 16,0 0 8-16,0 0 4 0,-2 13-5 0,2-13-2 0,-2 5 2 16,2-5 1-16,0 0-1 0,0 12 2 0,0-12 1 15,-3 5 0-15,3-5-1 0,-1 7 2 16,1-7 0-16,0 0 0 0,-4 10-4 0,4-10 4 0,-2 7-3 15,2-7 5-15,-2 7-3 0,2-7-2 0,-2 7 0 16,2-7-3-16,-3 7 3 0,3-7 2 0,-1 8 1 16,1-8-2-16,-3 7 0 0,3-7 0 0,-2 8 0 15,2-8-2-15,-4 7 3 0,4-7-1 0,-2 7 2 16,2-7-2-16,-3 8 0 0,3-8 0 0,-5 7-2 16,5-7-1-16,-2 10 2 0,0-5 0 0,2-5 0 15,-1 8 1-15,1-8-1 0,-3 9 3 0,3-9-2 16,-3 7 0-16,1-1-1 0,2-6 1 0,-4 8 2 15,4-8 1-15,-1 10-2 0,1-10 3 0,-4 9-6 0,-1-4 2 16,5-5 5-16,-4 10 1 0,1-6-3 0,3-4-1 16,-4 8 0-16,4-8 2 0,-4 8-1 15,4-8 2-15,-4 8-2 0,1-2 3 0,3-6-5 0,-7 7 3 16,7-7 0-16,-3 8 2 0,-1-4-6 0,4-4 3 16,-6 9-1-16,3-5 3 0,-1 0-3 0,4-4 2 15,-7 8-3-15,4-6 2 0,3-2-2 0,-6 7 3 16,6-7-1-16,-4 6 1 0,-1-2 0 0,5-4-3 15,-5 7 3-15,1-2 0 0,4-5-1 0,-9 5 0 16,9-5-1-16,-5 7-2 0,5-7 1 0,-9 5-1 0,9-5-1 16,-5 5 2-16,5-5-2 0,-10 5 0 0,7-1-1 15,3-4 3-15,-10 6-6 0,10-6 3 16,-8 5 3-16,8-5 0 0,-2 6-3 0,2-6 0 0,-7 3 2 16,7-3-1-16,-4 5 0 0,4-5 3 15,0 0-2-15,-6 5-1 0,6-5-1 0,0 0 5 16,0 0-7-16,0 0 2 0,-4 7 3 0,4-7-3 0,0 0 2 15,0 0 1-15,0 0-3 0,0 0 6 0,0 0-5 16,0 0 4-16,0 0-3 0,0 0 4 0,0 0-3 16,0 0 2-16,0 0-1 0,0 0 1 0,0 0-2 15,0 0 3-15,0 0-1 0,0 0-5 0,25-8 0 16,-25 8 3-16,12-4-1 0,-7 0 3 0,-5 4-5 16,14-4 3-16,-6 1-2 0,1-1 0 0,-1 1 1 15,-3 2-2-15,5-3-2 0,-4 1 6 0,3-1-3 16,0 0-1-16,-4 3-3 0,-5 1 4 0,11-1-5 0,-11 1 2 15,12-5-2-15,-12 5 4 0,6-1-2 0,-6 1 4 16,7-2-4-16,-7 2-4 0,0 0 1 0,0 0 4 16,0 0-4-16,0 0 2 0,0 0 1 0,11 0-1 15,-11 0 1-15,0 0-2 0,0 0 2 0,7 3 3 16,-7-3-1-16,0 0-7 0,4 6 3 0,-4-6 6 16,0 0-4-16,4 5 3 0,-4-5-2 15,0 0 4-15,1 7-4 0,-1-7 3 0,0 0-6 0,6 8 3 16,-6-8-1-16,3 4 2 0,-3-4 0 0,0 0 5 15,7 6-4-15,-7-6 2 0,4 4-1 0,-4-4 4 16,7 4-1-16,-7-4 0 0,6 2-1 0,-6-2 1 16,10 3-1-16,-2-3 1 0,-8 0-2 0,12 0 4 15,-12 0-1-15,12 0 1 0,-4-2-6 0,1 1 6 16,-9 1-7-16,14-2 2 0,-8-1 2 0,-6 3 0 16,14-4-1-16,-7 1 3 0,0 2-5 0,-2-2 5 15,-5 3 0-15,12-4 6 0,-9 0-1 0,-3 4 5 0,8-6 0 16,-4 4 4-16,-4 2 1 0,6-5 2 15,-6 5 4-15,4-4-2 0,-4 4-2 0,0 0 1 0,0 0-4 16,0 0-2-16,3-6-5 0,-3 6 3 0,0 0-6 16,0 0-2-16,0 0-1 0,0 0 1 0,0 0 0 15,0 0-5-15,0 0 2 0,0 0-15 0,0 0-5 16,0 0-9-16,0 0-11 0,0 0-10 0,0 0-18 16,0 0-16-16,-17-2-15 0,17 2-25 0,0 0-14 15,0 0-21-15,0 0-21 0,-10-3-61 0,10 3-133 16,0 0-399-16,-3-7 177 0</inkml:trace>
  <inkml:trace contextRef="#ctx0" brushRef="#br0" timeOffset="38564.01">4754 62 42 0,'0'0'129'0,"0"0"-10"16,0 0-6-16,0 0-7 0,0 0-11 0,0 0-4 0,0 0-7 15,0 0-8-15,0 0-7 0,0 0-9 16,0 0 2-16,0 0-5 0,0 0-1 0,0 0 1 0,0 0 0 15,0 0-2-15,0 0-5 0,0 0 4 0,0 0 1 16,0 0 4-16,0 0 1 0,0 0-4 0,0 0 3 16,0 0-7-16,0 0-3 0,0 0-2 0,0 0-6 15,0 0-3-15,0 0-9 0,0 0 0 0,0 0-3 16,0 0-16-16,0 0 10 0,0 0 0 0,0 0-1 16,0 0-3-16,0 0-6 0,0 0 3 0,0 0-1 15,0 0-3-15,0 0 3 0,0 0 0 0,0 0 3 16,0 0 3-16,0 0 2 0,0 0 4 0,0 0 3 15,0 0 5-15,0 0 4 0,0 0-5 0,0 0 5 16,0 0-1-16,0 0-4 0,0 0-4 0,0 0 5 16,0 0-7-16,0 0-1 0,19-12-4 0,-19 12-1 15,0 0-1-15,7-4-2 0,-7 4 0 0,0 0-3 16,0 0 4-16,0 0 0 0,8-3 0 0,-8 3-3 0,0 0-1 16,0 0 2-16,0 0-5 0,0 0-1 0,0 0 2 15,0 0-2-15,0 0-3 0,0 0 1 0,0 0-4 16,0 0 3-16,0 0-1 0,0 0-2 0,0 0-2 15,0 0 0-15,0 0-1 0,0 0-1 0,0 0 1 16,0 0 2-16,0 0-4 0,0 0-1 0,0 0 4 16,0 0 0-16,0 0-3 0,0 0 2 0,0 0-5 15,0 0 6-15,-21 8-3 0,21-8 1 0,0 0 2 16,0 0 0-16,0 0-4 0,0 0-3 0,0 0-4 16,0 0-13-16,0 0-14 0,0 0-25 0,0 0-28 15,0 0-44-15,0 0-52 0,0 0-198 0,0 0-416 0,25-1 184 16</inkml:trace>
  <inkml:trace contextRef="#ctx0" brushRef="#br0" timeOffset="24304.9">172 2159 47 0,'0'0'192'0,"0"0"-6"0,0 0-7 15,0 0-8-15,0 0-10 0,6 11-11 0,-6-11 1 16,1 6-12-16,-1-6-2 0,-1 10-9 0,1-10-1 15,-1 11-6-15,1-11-7 0,-3 11-11 0,2-4-10 16,-2 0-6-16,3-7-2 0,-3 12-11 0,1-8-4 16,2-4-8-16,-5 11-7 0,1-6-4 0,4-5-6 15,-5 11-5-15,3-7-6 0,2-4 2 0,-4 9-9 0,4-9-17 16,-4 7-19-16,4-7-33 0,-4 7-26 16,4-7-31-16,-6 6-31 0,6-6-29 0,-6 2-54 15,6-2-147-15,0 0-389 0,0 0 173 0</inkml:trace>
  <inkml:trace contextRef="#ctx0" brushRef="#br0" timeOffset="25229.4">438 2046 76 0,'0'0'198'0,"0"0"-11"15,0 0-7-15,0 0-8 0,0 0-8 0,0 0-7 16,-5-8-10-16,5 8-9 0,0 0-9 0,0 0-9 16,-4-5-12-16,4 5 1 0,0 0-12 0,0 0-8 15,0-12-7-15,0 12-5 0,0 0-7 0,4-10-3 16,0 6-9-16,-4 4-5 0,5-10-6 0,-1 4-5 15,0 0-2-15,1 0-5 0,0 0-3 0,2-1-1 16,-2 3-6-16,2-5 0 0,0 6-4 0,-1-1-1 0,0-1 1 16,2 0-3-16,0 2-6 0,-2-1 10 0,1 1-5 15,-7 3 1-15,13-5-4 0,-6 3 1 0,-7 2-1 16,10-2-2-16,-5 1-2 0,-5 1 0 0,10-2-2 16,-10 2 0-16,0 0-5 0,9 4 1 0,-9-4 0 15,4 7 4-15,-4-7-4 0,4 9 1 0,0-7 2 16,-4-2 1-16,2 14-3 0,-2-9 4 0,0 4-2 15,0-9 0-15,2 15-4 0,-4-10 4 0,2 5-3 16,0-2 2-16,-1 1-1 0,-3 1-1 0,4-2 0 0,-2 1-1 16,1 0-1-16,-1 2 2 0,-2-2 0 15,1 1 2-15,0-2-3 0,0 0 0 0,0 0-2 16,0 1 1-16,-2-1 3 0,-1 0-1 0,2 1 0 16,-3-2-4-16,2 1 5 0,-1 1-2 0,1-4-2 0,-3 3 3 15,2-1 1-15,-3 0 0 0,1 0-3 16,2-3 3-16,-1 3-5 0,0-3 5 0,3 1-2 0,-1-3-2 15,5-2 0-15,-9 7-1 0,3-4 2 0,6-3 3 16,-8 5-5-16,8-5 1 0,-5 5 3 0,5-5-6 16,0 0 2-16,-7 3 2 0,7-3-1 0,0 0 0 15,0 0 0-15,-8 4 4 0,8-4-4 0,0 0 5 16,0 0-2-16,0 0 0 0,0 0-1 0,0 0-1 16,0 0 2-16,0 0-3 0,0 0 0 0,0 0 2 15,0 0 1-15,0 0 5 0,25-3 1 0,-25 3 4 16,13-1-2-16,-6 0 4 0,-7 1 2 0,17-1 3 0,-7-1-1 15,1 0 3-15,0 2 1 0,-2-1-4 0,-9 1-4 16,19-1 8-16,-11 1-7 0,-1-1 2 0,-7 1-3 16,13-2-3-16,-13 2-2 0,12 0 0 0,-12 0-3 15,8-2-1-15,-8 2-1 0,8 0-4 0,-8 0-9 16,0 0-8-16,0 0-9 0,0 0-16 0,9 0-11 16,-9 0-17-16,0 0-18 0,0 0-17 0,0 0-24 15,0 0-23-15,8 2-16 0,-8-2-25 0,0 0-58 16,0 0-134-16,10-5-414 0,-4 3 184 0</inkml:trace>
  <inkml:trace contextRef="#ctx0" brushRef="#br0" timeOffset="25507.24">857 2142 59 0,'7'8'248'0,"-7"-8"-15"0,0 0-19 0,0 9-9 15,0-9-16-15,-3 11-11 0,3-11-10 0,-4 10-10 16,2-3-17-16,-1-1-5 0,1 1-14 0,2-7-11 16,-6 13-10-16,4-6-14 0,-2 0-8 0,-1 1-5 15,1-1-9-15,-1 2-4 0,2-4-16 0,-2 1-16 16,1 2-22-16,-2-4-25 0,1 2-27 0,2-1-30 16,-2 1-26-16,0-4-31 0,5-2-18 0,-10 8-55 15,6-4-126-15,-1-1-358 0,5-3 158 0</inkml:trace>
  <inkml:trace contextRef="#ctx0" brushRef="#br0" timeOffset="23992.51">-132 2084 42 0,'0'0'93'0,"0"0"-8"0,0 0-4 0,0 0-2 15,0 0-7-15,0 0-4 0,0-8 2 0,0 8-2 16,0 0-13-16,0 0 11 0,0 0-8 0,0 0 4 0,0 0-7 16,0 0 2-16,0 0-5 0,0 0 2 0,0 0-3 15,0 0-2-15,0 0-5 0,0 0-2 16,0 0-8-16,0 0 2 0,0 0-3 0,0 0-1 0,0 0-3 16,0 0-2-16,0 0-3 0,0 0 8 0,0 0-7 15,0 0 2-15,0 0-5 0,0 0 5 0,0 0 0 16,0 0-2-16,0 0 3 0,0 0 3 0,0 0-3 15,0 0 3-15,0 0-5 0,0 0 7 0,0 0-1 16,0 0 2-16,0 0 2 0,0 0-2 0,0 0 0 16,0 0 3-16,0 0 0 0,0 0-2 0,0 0-4 15,8-2 0-15,-8 2 2 0,0 0-4 0,0 0-2 16,7-3-1-16,-7 3-2 0,0 0 1 0,0 0-4 16,5-6-1-16,-5 6-2 0,0 0-5 0,7-7 2 15,-7 7-5-15,4-8-1 0,-2 4 0 0,-2 4-1 16,7-8 1-16,-4 3-1 0,-3 5-2 0,5-9-1 0,-2 4-1 15,-1-2 1-15,1 2 1 0,-3 5-4 0,4-15 0 16,-2 10 2-16,0-1-2 0,-2 6 1 0,6-11 0 16,-6 11 0-16,3-8-3 0,-3 8 2 0,0-10-1 15,0 10-1-15,2-7 2 0,-2 7-3 0,0 0 0 16,3-9 3-16,-3 9 2 0,0 0 0 0,0 0 0 16,0-8 0-16,0 8 1 0,0 0 0 0,0 0 0 15,0 0-5-15,0 0 0 0,0 0-2 0,0 0 2 16,0 0-3-16,0 0-2 0,0 0 2 0,0 0 0 15,0 0 2-15,0 0-1 0,0 0 3 0,0 0-1 16,0 0-3-16,0 0 4 0,-8 20 1 0,6-13 7 0,2-7 1 16,-3 14 4-16,2-6 3 0,-1 0-1 0,0 1 2 15,-1 1-2-15,3-1 8 0,-2 1 1 0,2 0 5 16,-2 0-4-16,1 0 2 0,0-1-5 0,0-1 5 16,1-8-5-16,-2 14 7 0,1-4 6 0,1-3 0 15,0 3-2-15,-1-3-3 0,1-7 4 0,1 13-4 16,-1-3 1-16,0-1-2 0,1-2 2 0,-1-7 3 15,0 15-4-15,2-8 1 0,-2 0-5 0,0-7 2 16,1 12-1-16,0-6-3 0,-1-6 1 0,3 10-7 16,-2-5 4-16,-1-5 5 0,3 10-3 0,-3-10 0 15,2 8-5-15,-2-8 0 0,1 6 3 0,-1-6-5 0,2 8-6 16,-2-8 3-16,0 0 1 0,2 5-6 0,-2-5 1 16,0 0-2-16,4 8 1 0,-4-8 2 15,0 0-10-15,0 0 5 0,0 0 1 0,0 0-1 0,4 5 1 16,-4-5-3-16,0 0-5 0,0 0-16 0,0 0-12 15,0 0-18-15,0 0-26 0,0 0-37 0,0 0-33 16,0 0-33-16,0 0-41 0,0 0-53 0,0 0-184 16,0 0-490-16,0 0 216 0</inkml:trace>
  <inkml:trace contextRef="#ctx0" brushRef="#br0" timeOffset="26600.04">1158 2159 71 0,'0'0'235'16,"0"0"-18"-16,0 0-8 0,0 0-13 0,0 0-12 16,0 0-8-16,0 0-12 0,0 0-9 0,0 0-7 0,0 0-4 15,0 0-14-15,14-4-12 0,-14 4-10 16,0 0-8-16,0 0-8 0,0 0-9 0,11-2-8 0,-11 2-6 16,0 0-9-16,0 0-6 0,0 0-7 0,0 0-7 15,0 0-10-15,0 0-18 0,0 0-22 0,6-3-17 16,-6 3-22-16,0 0-23 0,0 0-22 0,0 0-25 15,0 0-26-15,0 0-18 0,0 0-14 0,0 0-167 16,0 0-372-16,8-2 165 0</inkml:trace>
  <inkml:trace contextRef="#ctx0" brushRef="#br0" timeOffset="26886.53">1334 2128 151 0,'0'0'207'0,"0"0"-11"16,0 0-10-16,0 0-9 0,0 0-13 0,0 0-12 15,0 0-3-15,0 0-8 0,0 0-9 0,8 2-6 16,-8-2-9-16,0 0-3 0,0 0-8 0,12-2-12 16,-12 2-6-16,0 0-10 0,11-3-8 0,-11 3-6 0,8-1-6 15,-8 1-6-15,0 0-5 0,10-3-2 16,-10 3-8-16,0 0-4 0,8-1-5 0,-8 1-15 0,0 0-13 15,0 0-21-15,0 0-16 0,9 0-19 0,-9 0-29 16,0 0-20-16,0 0-13 0,0 0-27 16,0 0-21-16,0 0-34 0,0 0-116 0,0 0-341 0,0 0 150 15</inkml:trace>
  <inkml:trace contextRef="#ctx0" brushRef="#br0" timeOffset="27167.67">1543 2110 261 0,'0'0'286'15,"7"-3"-16"-15,-7 3-16 0,0 0-17 0,7-4-17 0,-7 4-22 16,0 0-16-16,6-2-18 0,-6 2-15 16,0 0-18-16,0 0-15 0,0 0-13 0,0 0-14 0,9-1-21 15,-9 1-18-15,0 0-24 0,0 0-23 0,0 0-23 16,0 0-28-16,0 0-22 0,0 0-36 0,0 0-32 15,0 0-35-15,0 0-203 0,0 0-406 0,0 0 179 16</inkml:trace>
  <inkml:trace contextRef="#ctx0" brushRef="#br0" timeOffset="28075.29">1815 2086 137 0,'0'0'138'0,"0"0"-8"15,0 0-9-15,0 0 0 0,0 0-5 0,0 0-6 16,0 0-1-16,0 0-5 0,0 0 1 0,0 0-7 15,0 0 3-15,0 0-2 0,0 0-2 0,0 0-1 0,0 0-5 16,0 0-2-16,0 0-3 0,0 0-6 0,0 0-7 16,0 0-1-16,0 0-6 0,0 0-2 0,0 0-4 15,0 0-4-15,0 0-7 0,0 0-4 0,0 0-4 16,0 0-5-16,0 0-7 0,0 0 1 0,0 0-1 16,0 0 4-16,0 0 3 0,4 10 1 15,-4-10 4-15,2 6 3 0,-2-6 2 0,0 11-4 0,0-11 2 16,-3 13-2-16,0-6-5 0,1 0-1 0,-2 3-4 15,1-1-4-15,-3 2-2 0,3-1-2 0,-3 1 0 16,-2-1-6-16,2 2-13 0,-1-3-18 0,2 3-21 16,-7 1-19-16,4-3-21 0,0 4-21 0,-4-4-18 15,4 0-27-15,-1-2-12 0,1 1-23 0,-1-1-48 16,3 1-145-16,-2-2-396 0,3-2 175 0</inkml:trace>
  <inkml:trace contextRef="#ctx0" brushRef="#br0" timeOffset="30223.1">2070 1963 114 0,'0'0'159'0,"0"0"-13"15,0 0-3-15,0 0-6 0,0 0-7 0,0 0-11 16,0 0-3-16,0 0-1 0,-5 4-6 0,5-4 2 15,0 0-10-15,0 0-3 0,0 0-9 0,0 0-6 16,0 0-11-16,0 0-1 0,0 0-6 0,0 0-5 0,0 0-4 16,0 0-5-16,0 0-6 0,0 0-3 15,0 0-3-15,0 0-4 0,0 0-4 0,0 0-3 16,0 0-1-16,0 0-4 0,2-21-3 0,-2 21-1 0,0 0-4 16,6-10-1-16,-2 8-1 0,-4 2-1 0,4-8-3 15,1 6-1-15,0-4 0 0,-5 6 1 0,9-9-2 16,-5 7-1-16,1-2 2 0,-5 4-4 0,9-9-1 15,-2 5 1-15,-3 0 0 0,1 0 0 0,1 0 0 0,-6 4-3 16,8-5 4-16,-6 1-4 0,-2 4 3 16,7-5 0-16,-7 5-3 0,6-3 2 0,-6 3 3 15,5-4-2-15,-5 4-2 0,9-4-3 0,-9 4 0 0,4-4 1 16,-4 4 0-16,0 0 0 0,7-3 0 16,-7 3 0-16,0 0-1 0,0 0 2 0,8-1 0 15,-8 1-1-15,0 0-1 0,0 0 4 0,0 0-2 0,13 2 2 16,-13-2-1-16,0 0 1 0,8 1-2 0,-8-1 3 15,0 0-1-15,0 0 2 0,7 1-3 0,-7-1-1 16,0 0-2-16,0 0 3 0,0 0-2 0,9 4-1 16,-9-4 4-16,0 0-3 0,1 8-2 0,-1-8 1 15,0 0 4-15,2 8-1 0,-2-8 0 0,0 9 3 0,0-9 4 16,-2 8-1-16,2-8 1 0,0 0-1 0,-1 13-1 16,1-13 0-16,-4 9 1 0,2-4-2 0,2-5 1 15,-4 12 3-15,2-6 1 0,0 1 2 0,-2 0 0 16,4-7 1-16,-4 13 2 0,2-7-2 0,-1-1-4 15,1 0 0-15,-3 5 2 0,1-4-5 0,1 1-1 16,-1 0 3-16,-1 0-3 0,3 1 1 0,-2 1-2 16,0-4 2-16,-1 4 0 0,0-1 3 0,0 0 0 0,1 1-4 15,0-4 2-15,-4 4-2 0,2-1 0 16,-3-1 3-16,1 1-1 0,0 1-2 0,1-3 0 16,-2 1 1-16,5 0-3 0,-7 1-1 0,4-2 0 0,-1 2 1 15,2-4-1-15,-1 2 1 0,-1 0 0 0,3-1 0 16,1-2 0-16,-3 2-2 0,7-5 1 0,-9 9-1 15,4-5 0-15,1 0 0 0,4-4 0 0,-10 7 1 16,6-5-3-16,4-2 2 0,-7 5-1 0,7-5 2 16,-6 5 0-16,6-5 1 0,-6 5-3 0,6-5-1 15,0 0 3-15,0 0 0 0,-4 4-2 0,4-4 3 16,0 0 1-16,0 0-1 0,0 0-1 0,0 0 3 16,-8 3-1-16,8-3-5 0,0 0 5 0,0 0-2 15,0 0-3-15,0 0 3 0,0 0-1 0,0 0 0 16,0 0 1-16,0 0-2 0,0 0-1 0,0 0 1 0,0 0-1 15,20-15-1-15,-17 11-1 0,-3 4 2 0,8-5 4 16,-3 2-2-16,-5 3-4 0,11-7 3 16,-8 5 0-16,-3 2 1 0,10-5-4 0,-5 2 0 0,2-1 3 15,-7 4-1-15,7-5 1 0,-1 2-1 0,-6 3-2 16,12-4 2-16,-6 2-1 0,-6 2-1 0,12-5 3 16,-6 4 0-16,2-1 0 0,-8 2-2 0,10 0-1 15,-10 0 3-15,11-3-1 0,-11 3 1 0,10 3-2 16,-10-3 1-16,7-3 0 0,-7 3 1 0,10 3-2 15,-10-3 2-15,8 2-5 0,-8-2 2 0,8 2 2 16,-8-2 3-16,7 3-3 0,-7-3 0 0,8 3-1 16,-8-3 2-16,6 4 2 0,-6-4 2 0,11 3 1 0,-11-3 7 15,9 4-3-15,-9-4 1 0,9 3 0 16,-4-2 0-16,-5-1-1 0,9 2 3 0,-9-2-3 0,11 3-1 16,-11-3 0-16,9 1-1 0,-9-1 2 0,0 0 6 15,12 3-2-15,-12-3 2 0,0 0 0 0,10-3 2 16,-10 3-3-16,0 0 0 0,10 0-1 0,-10 0 2 15,0 0-5-15,11-2 5 0,-11 2-5 0,6-2 3 16,-6 2-5-16,0 0 1 0,7-2 0 0,-7 2 0 16,0 0-3-16,10-1 4 0,-10 1-2 0,0 0 3 0,7-5-1 15,-7 5 0-15,4-2 0 0,-4 2-1 16,0 0 0-16,0 0 4 0,6-5-6 0,-6 5 2 0,0 0-6 16,4-5 5-16,-4 5-15 0,0 0 0 0,0 0-11 15,6-7-8-15,-6 7-16 0,0 0-16 16,0 0-20-16,0 0-21 0,0 0-26 0,0 0-19 0,0 0-15 15,0 0-30-15,0 0-41 0,-12-10-178 0,12 10-438 16,-4-5 193-16</inkml:trace>
  <inkml:trace contextRef="#ctx0" brushRef="#br0" timeOffset="40931.45">3203 1984 114 0,'0'0'137'0,"0"0"-2"0,0 0-6 0,0 0-8 0,0 0-6 16,0 0-8-16,0 0-7 0,0 0-7 15,0 0-4-15,0 0-4 0,0 0-4 0,0 0-1 0,0 0-2 16,0 0-7-16,0 0 5 0,0 0-12 0,0 0-5 15,0 0 0-15,0 0-10 0,0 0 0 0,0 0-2 16,0 0-2-16,0 0-10 0,0 0 4 0,0 0-7 16,0 0-1-16,0 0-4 0,12-19-4 0,-12 19 1 15,4-5-2-15,-4 5-4 0,6-10 0 0,-6 10-1 16,5-8-1-16,0 4-3 0,-1-1-2 0,-4 5 2 16,9-9-4-16,-5 4 0 0,1 0 2 0,0 0-5 15,-3 0 1-15,5 0 0 0,-7 5-2 0,6-7 3 16,-1 2-2-16,-5 5 0 0,9-5 1 0,-6 1-6 15,-3 4 7-15,6-5-3 0,-6 5-1 0,7-5 2 0,-7 5-3 16,6-6-1-16,-6 6 6 0,8-4-2 0,-8 4-1 16,0 0-1-16,10-1 1 0,-10 1-5 15,5-4 2-15,-5 4 4 0,0 0 1 0,10-1-3 0,-10 1 0 16,0 0-1-16,0 0 5 0,10 0-4 0,-10 0 2 16,0 0-4-16,9 2 2 0,-9-2 3 0,0 0-2 15,10 2-4-15,-10-2 1 0,0 0 4 0,8 2-3 16,-8-2-3-16,0 0 0 0,5 6 0 0,-5-6 0 15,2 5-2-15,-2-5 1 0,2 6 0 0,-2-6 7 16,0 0-3-16,2 10 0 0,-2-10-4 0,-2 7 7 16,2-7 1-16,0 0 4 0,0 12 3 0,0-12 2 15,0 8-5-15,0-8 2 0,-4 9 0 0,4-2-2 16,0-7 2-16,-4 10-4 0,3-3 2 0,-3-2 2 0,0 0-4 16,2 2 0-16,-4-2-2 0,2 2 1 15,2 0-3-15,-3 2 2 0,-1-2 0 0,-1 0 1 0,0 1-3 16,0 1 1-16,1 0 2 0,1 1-3 0,-4 0-2 15,0-1 3-15,-2 3-2 0,2-2 0 0,0 0 0 16,-2 1 2-16,-1 1-3 0,3-2 1 0,0 1-4 16,-4 1 3-16,2 0 0 0,-1-1-1 0,1-2-5 15,1 1 4-15,2-2 3 0,-1 3-2 0,1-5 3 16,2 2-3-16,0 1-4 0,-1-2 5 0,0 1-3 16,2-3 3-16,3-2-1 0,-2 2-3 0,-1-1 4 15,5-4-2-15,-8 7 2 0,8-7-4 0,-6 4 2 16,6-4-1-16,0 0 0 0,-4 7 3 0,4-7-3 15,0 0-6-15,0 0 9 0,-7 3 4 0,7-3 0 16,0 0 7-16,0 0-2 0,0 0 5 0,0 0 5 16,0 0-6-16,0 0-1 0,0 0 1 0,0 0-3 0,0 0 2 15,0 0-6-15,0 0 5 0,16-14-5 0,-16 14-1 16,9-8 0-16,0 0-2 0,-5 5-3 0,2-3 3 16,2 0-4-16,-3 3 1 0,3-1-1 0,-2-1 0 15,0 0-3-15,3 1 7 0,0-1-6 0,-2 2 2 16,0 1-2-16,1 0 0 0,-3 0-1 0,-5 2 0 15,12-3 0-15,-6 2 1 0,-6 1-2 0,14 0-4 16,-14 0 4-16,9 1 0 0,-9-1 0 0,8 2 1 16,-8-2 2-16,12 3-1 0,-7-1 1 0,-5-2 1 15,8 6-6-15,-3-2 3 0,-5-4 1 0,9 7 3 16,-4-5-1-16,1 1 6 0,-1 1-1 0,-1-1 5 16,4-1 4-16,-8-2 6 0,13 3-1 0,-7 0 0 0,2-3-5 15,0 1 5-15,3-1-1 0,1 0-6 0,-1-1 0 16,3 1 5-16,-5-3-2 0,5 3-5 0,-1-5 2 15,-5 3 1-15,4-2 0 0,-3 0-2 0,-2 2 2 16,2-1-3-16,-4 0-2 0,-5 3-6 0,10-4 6 16,-10 4 1-16,8-5-9 0,-8 5 4 0,6-2-1 15,-6 2-9-15,0 0-12 0,3-7-10 0,-3 7-15 16,0 0-14-16,0 0-21 0,0 0-16 0,0 0-18 16,-17-4-23-16,17 4-20 0,-10-1-28 0,10 1-47 15,-9-3-158-15,1 2-418 0,0-2 185 0</inkml:trace>
  <inkml:trace contextRef="#ctx0" brushRef="#br0" timeOffset="33056.55">2312 1474 91 0,'0'0'114'0,"0"0"-14"0,0 0 0 0,0 0-2 0,0 0-7 16,0 0-12-16,0 0 2 0,0 0 1 0,0 0-3 16,0 0-1-16,0 0-7 0,0 0-4 0,0 0 1 15,0 0 1-15,0-8-3 0,0 8-3 0,0 0 0 16,0 0-3-16,0 0-1 0,0 0-4 0,0 0 0 16,5-5 0-16,-5 5-3 0,0 0 1 0,0 0-3 15,0 0-4-15,0 0 0 0,0 0-2 0,0 0-6 0,0 0 0 16,0 0 1-16,0 0-1 0,0 0-4 15,0 0 1-15,0 0-3 0,0 0 3 0,0 0-3 16,0 0-1-16,0 0 0 0,2-9 0 0,-2 9-3 0,0 0-3 16,0 0 0-16,0 0 1 0,0 0-3 15,0 0-3-15,0 0 2 0,0 0 2 0,0 0-5 0,0 0 0 16,0 0 0-16,0 0-6 0,0 0 4 0,0 0-1 16,0 0-6-16,0 0 4 0,0 0-2 0,0 0 0 15,0 0-2-15,0 0 1 0,0 0-5 0,0 0 2 16,0 0-3-16,0 0-2 0,0 0 1 0,0 0 4 15,0 0-5-15,0 0 2 0,0 0-1 0,0 0-2 16,0 0-1-16,0 0 2 0,0 0-1 0,0 0-1 0,0 0-4 16,0 0 5-16,0 0-3 0,0 0 0 0,0 0 4 15,0 0-7-15,0 0 2 0,2-7 3 16,-2 7 1-16,0 0-3 0,0 0 2 0,0 0-2 0,0 0-1 16,0 0 3-16,0 0 2 0,0 0 0 0,0 0-1 15,0 0 3-15,0 0 0 0,0 0-1 0,0 0-2 16,0 0 3-16,0 0 0 0,0 0 0 0,0 0-3 15,0 0-2-15,0 0 0 0,0 0 0 0,0 0 0 16,0 0 3-16,0 0-5 0,0 0 4 0,0 0-2 16,0 0 0-16,0 0 2 0,0 0 1 0,0 0-4 15,0 0 0-15,0 0 1 0,0 0-2 0,0 0 1 16,0 0 2-16,0 0-1 0,0 0-1 0,0 0 0 16,0 0 5-16,0 0-4 0,0 0 5 0,0 0-4 15,0 0-3-15,0 0 1 0,0 0 2 0,0 0-2 16,0 0 3-16,0 0-4 0,0 0 3 0,0 0 3 0,0 0-3 15,0 0 1-15,0 0 1 0,0 0-5 16,0 0 10-16,0 0-2 0,0 0 2 0,0 0 1 0,0 0 1 16,0 0 1-16,0 0 0 0,0 0-2 0,0 0 0 15,0 0 0-15,0 0 0 0,0 0 0 0,0 0-5 16,0 0 3-16,0 0 0 0,0 0-3 0,0 0 0 16,0 0-1-16,0 0 0 0,0 0-2 0,0 0 2 15,0 0-6-15,0 0 3 0,0 0 3 0,0 0-4 16,0 0 2-16,0 0-4 0,0 0 5 0,0 0 1 15,0 0-1-15,0 0 0 0,0 0-1 0,0 0 0 16,0 0-2-16,0 0 4 0,0 0 3 0,0 0-3 16,0 0 2-16,0 0 1 0,0 0 0 0,0 0 2 0,0 0 0 15,0 0-1-15,0 0-1 0,0 0 4 16,0 0-7-16,0 0 5 0,0 0-3 0,0 0 3 0,0 0-4 16,0 0 0-16,0 0 0 0,0 0-1 0,0 0-3 15,0 0 2-15,0 0-2 0,0 0 5 0,0 0-6 16,0 0 4-16,0 0 0 0,0 0-1 0,0 0 1 15,0 0-2-15,0 0 4 0,0 0 4 0,0 0-4 16,0 0-2-16,0 0 5 0,0 0-2 0,0 0 2 16,0 0 1-16,0 0 0 0,0 0 0 0,0 0 2 15,0 0-3-15,0 0 3 0,0 0-1 0,0 0-2 16,0 0 4-16,0 0-6 0,0 0 7 0,0 0-4 16,0 0 2-16,0 0-2 0,0 0-1 0,0 0 6 15,0 0-4-15,0 0 2 0,0 0 0 0,0 0-3 0,0 0 1 16,0 0-2-16,0 0-1 0,0 0-2 0,0 0 3 15,0 0 0-15,0 0 1 0,0 0-3 0,0 0 1 16,0 0 1-16,0 0 1 0,0 0-4 0,0 0 5 16,4-5-3-16,-4 5-1 0,0 0-4 0,0 0 2 15,0 0 0-15,0 0-1 0,0 0 0 0,4-6 7 16,-4 6-2-16,0 0 1 0,0 0 1 0,0 0 0 16,0 0-3-16,0 0 9 0,0 0-1 0,0 0-3 15,0 0 0-15,0 0 2 0,0 0-1 0,0 0 1 16,0 0-6-16,0 0 2 0,0 0-1 0,0 0-2 15,0 0 0-15,0 0 1 0,0 0-3 0,0 0-2 16,1-8 1-16,-1 8 3 0,0 0-4 0,0 0 2 0,0 0-2 16,0 0 0-16,0 0-1 0,0 0 0 0,0 0-1 15,0 0 4-15,0 0-5 0,0 0-2 0,0 0 0 16,0 0 4-16,0 0-9 0,0 0 7 0,0 0-2 16,0 0-1-16,0 0-4 0,0 0 2 0,0 0-1 15,0 0 2-15,0 0-1 0,0 0 0 0,0 0-1 16,0 0-1-16,0 0-1 0,0 0 6 0,-5 22 1 15,5-22-1-15,-4 5-2 0,4-5 2 0,-4 7-1 16,4-7-2-16,-4 6 2 0,4-6-1 0,-1 11 3 16,1-11-3-16,-2 6-1 0,2-6 5 0,-2 8-3 15,2-8 4-15,-5 9 0 0,5-9-1 0,-2 10 3 0,1-4 0 16,1-6-5-16,-2 7 1 0,2-7-1 16,-2 10 2-16,2-10-1 0,-2 9 1 0,2-9-2 0,0 9 3 15,0-9 3-15,-2 9-2 0,2-9-2 0,-1 8 4 16,1-8-4-16,0 0 3 0,-2 10-2 0,2-10 1 15,0 8 3-15,0-8-2 0,0 0 8 0,0 10-5 16,0-10-2-16,2 10 2 0,-2-10-1 0,1 6 4 16,-1-6 0-16,2 10 1 0,-2-10 1 0,0 8 5 15,0-8-7-15,2 6-3 0,-2-6 2 0,0 0-2 16,2 8 2-16,-2-8-1 0,0 6-2 0,0-6-3 16,0 0 5-16,0 0-4 0,0 0 0 0,0 0-1 15,0 0 0-15,0 0 2 0,0 0 0 0,4 5-4 16,-4-5 1-16,0 0 5 0,0 0-3 0,0 0-2 15,0 0 3-15,0 0 2 0,0 0 1 0,0 0 2 0,0 0 12 16,0 0-12-16,0 0 1 0,0 0-8 0,0 0 1 16,0 0 2-16,0 0-8 0,19-10-3 15,-14 6-9-15,1 0-17 0,-6 4-5 0,8-7-15 0,-2 5-13 16,-6 2-14-16,6-6-18 0,-6 6-23 0,5-7-29 16,-5 7-31-16,0 0-17 0,0-8-18 0,0 8-43 15,0 0-155-15,0 0-448 0,-11-9 198 0</inkml:trace>
  <inkml:trace contextRef="#ctx0" brushRef="#br0" timeOffset="33830.5">2339 1248 59 0,'0'0'174'0,"0"0"-5"0,0 0-6 16,0 0-4-16,0 0 1 0,0 0-13 0,0 0-7 15,0 0 2-15,0 0-5 0,0 0-8 0,0 0-5 16,0 0-6-16,0 0-7 0,0 0-4 0,0 0-8 15,0 0-7-15,0 0-10 0,0 0-9 0,0 0-8 0,0 0-4 16,0 0-10-16,0 0-3 0,0 0-7 0,0 0-6 16,0 0-1-16,0 0-3 0,0 0-4 0,0 0-1 15,0 0-4-15,0 0 0 0,0 0-3 0,-14 15-5 16,14-15 3-16,0 0 2 0,-4 5-5 0,4-5 2 16,0 0-3-16,0 0 3 0,0 0-2 15,0 0 6-15,0 0 0 0,0 0 1 0,0 0 2 0,0 10 2 16,0-10 6-16,0 0 3 0,0 0 0 0,0 0 5 15,0 0 1-15,0 0 2 0,0 0 3 0,0 0-4 16,0 0 6-16,0 0 3 0,0 0-2 0,0 0-4 16,0 0-1-16,0 0 2 0,0 0-2 0,0 0-8 15,0 0-3-15,0 0 1 0,14-17-6 0,-14 17-1 16,0 0-2-16,0 0-12 0,0-10-2 0,0 10 5 16,0 0-2-16,0 0-12 0,0 0-29 0,0 0-20 15,0 0-29-15,0 0-26 0,0 0-24 0,0 0-34 0,0 0-31 16,0 0-39-16,0 0-267 0,0 0-539 15,0 0 238-15</inkml:trace>
  <inkml:trace contextRef="#ctx0" brushRef="#br0" timeOffset="35277.31">2675 2100 126 0,'0'0'147'0,"0"0"-2"0,0 0-7 0,0 0-13 0,0 0 5 16,0 0-1-16,0 0-2 0,0 0-10 0,0 0 2 15,0 0-8-15,0 0 3 0,0 0-7 0,9-2-5 16,-9 2-9-16,0 0-6 0,0 0-3 0,0 0-8 15,0 0 1-15,0 0-7 0,0 0-2 0,0 0-7 16,0 0-4-16,0 0-5 0,0 0-3 0,0 0-2 16,0 0-4-16,0 0-6 0,0 0 0 0,2-7-4 15,-2 7-1-15,0 0-6 0,0 0-1 0,0 0-5 16,0 0-2-16,0 0-4 0,0 0-2 0,0 0-1 16,0 0 0-16,0 0-1 0,0 0-2 0,0 0 5 15,0 0 1-15,5 16 5 0,-5-16 1 0,-2 12 5 16,2-12 3-16,-3 11-4 0,3-11-2 0,-2 11-5 15,2-4 0-15,-5 3-1 0,1-2 2 0,0 2-4 0,0-3-3 16,-1 2 1-16,-3 0-1 0,4 0-3 0,-4 1-11 16,1-1-15-16,-3 1-20 0,2 0-31 0,-1-2-25 15,-5 4-22-15,5-5-36 0,-2 2-19 0,2-2-56 16,0 2-156-16,-1-2-415 0,4-2 184 0</inkml:trace>
  <inkml:trace contextRef="#ctx0" brushRef="#br0" timeOffset="41599">2743 1873 183 0,'0'0'199'0,"0"0"-21"0,0 0-16 16,0 0-15-16,0 0-8 0,0 0-10 0,0 0-12 16,0 0-9-16,0 0-4 0,0 0-8 0,0 0-5 15,0 0 0-15,0 0-5 0,0 0-2 0,0 0 0 16,0 0-2-16,0 0-1 0,0 0 3 0,0 0-6 0,0 0 3 15,9 6 4-15,-9-6 1 0,0 0 2 16,0 0-4-16,0 0-3 0,0 0-2 0,4-9 2 0,-4 9 1 16,0 0 4-16,0-9-6 0,0 9-5 15,0 0-6-15,0-10-2 0,0 10-4 0,0 0-9 16,-6-11-6-16,4 6-4 0,2 5-5 0,-5-6-2 0,5 6-5 16,0 0-6-16,-9-5-1 0,9 5-4 0,0 0-6 15,-11-1-17-15,11 1-16 0,0 0-14 0,-10 5-23 16,10-5-18-16,-4 6-20 0,0 0-30 0,4-6-19 15,-3 9-27-15,3-9-44 0,0 9-38 0,0-9-196 16,3 8-484-16,-3-8 214 0</inkml:trace>
  <inkml:trace contextRef="#ctx0" brushRef="#br0" timeOffset="42873.39">3452 1520 38 0,'0'0'155'0,"0"0"-7"0,0 0-7 16,0 0-18-16,0 0 3 0,0 0-15 0,0 0 7 16,-4-9 0-16,4 9-10 0,0 0-5 0,0 0 1 15,0 0-3-15,0 0-4 0,0 0-8 0,-2-8-7 0,2 8 2 16,0 0-11-16,0 0 4 0,0 0-4 16,0 0 0-16,0 0-3 0,0 0 1 0,0 0-4 15,0 0 0-15,6-7-4 0,-6 7-7 0,0 0-2 0,0 0-2 16,0 0-2-16,0 0-5 0,0 0-2 0,0 0-4 15,0 0-2-15,0 0-7 0,0 0 3 16,0 0-9-16,0 0-1 0,0 0-2 0,0 0-9 0,0 0 2 16,0 0-1-16,0 0-1 0,0 0-5 0,0 0 7 15,0 0 1-15,0 0-2 0,-12 21 0 0,10-17 4 16,-3 3-1-16,5-7 3 0,-6 10-4 0,4-5 5 16,2-5-3-16,-6 12-3 0,4-4 0 0,0-2-1 15,2-6-1-15,-4 12 6 0,4-4-1 0,0-8 5 16,-5 11-1-16,5-5 3 0,0-6-4 0,0 12 0 15,0-12 0-15,0 11 1 0,0-5 5 0,0-6-1 16,2 10-1-16,-2-10 0 0,3 7-3 0,-3-7-5 16,0 9 3-16,0-9-3 0,2 5-4 0,-2-5 2 15,0 0-1-15,0 0-6 0,4 6 2 0,-4-6 2 16,0 0-8-16,0 0 4 0,0 0 5 0,0 0-4 16,0 0-2-16,2 6-1 0,-2-6 2 0,0 0-2 0,0 0-1 15,0 0-2-15,0 0-2 0,0 0-6 0,0 0-3 16,0 0-2-16,0 0-7 0,0 0-3 15,0 0-10-15,8 2-9 0,-8-2-12 0,0 0-15 0,0 0-16 16,15-2-15-16,-15 2-26 0,10-5-29 0,-4 3-20 16,1-2-32-16,-1 1-237 0,2-2-477 0,-2-2 212 15</inkml:trace>
  <inkml:trace contextRef="#ctx0" brushRef="#br0" timeOffset="43739.97">3544 1275 166 0,'0'0'202'0,"0"0"-12"0,0 0-14 0,0 0-15 0,0 0-15 16,0 0-13-16,0 0-12 0,0 0-5 0,0 0-10 16,0 0-2-16,0 0-10 0,0 0-7 0,-14 13-9 15,14-13-3-15,0 0-6 0,-2 6-8 0,2-6 0 16,0 0-8-16,-3 7 0 0,3-7-4 0,0 0-4 16,0 0 2-16,0 0 0 0,-2 8 1 0,2-8 3 15,0 0 6-15,0 0 1 0,0 0 5 0,0 0-1 0,0 0 2 16,0 0 4-16,0 0 5 0,0 0-1 15,0 0 3-15,0 0 3 0,0 0 1 0,0 0-12 16,0 0-9-16,0 0-1 0,0 0-8 0,0 0-5 0,0 0-6 16,0 0-5-16,0 0 6 0,0 0-13 0,0 0 0 15,0 0-2-15,0 0-4 0,0 0-11 16,0 0-18-16,0 0-15 0,4-24-20 0,-4 24-20 0,0 0-26 16,0 0-29-16,0 0-20 0,0 0-14 0,0 0-20 15,0 0-25-15,0 0-33 0,0 0-192 0,0 0-458 16,0 0 204-16</inkml:trace>
  <inkml:trace contextRef="#ctx0" brushRef="#br0" timeOffset="51492.66">3729 2025 27 0,'0'0'133'0,"0"0"-15"0,0 0-2 0,0 0-8 0,0 0-8 16,0 0 4-16,0 0-4 0,0 0 0 0,0 0-4 16,0 0-9-16,0 0 3 0,18 1-5 0,-18-1-4 15,0 0 0-15,11-2-5 0,-11 2-3 0,0 0 2 16,9-1-8-16,-9 1-1 0,14-2-6 0,-3 0-6 16,-2 2-1-16,0 0-3 0,2-3-5 0,-2 3-1 15,3-1 0-15,-3-1-5 0,2 2-4 0,0-2-2 16,3 2-3-16,-3 0-2 0,2 0-3 0,-1 0 1 0,-1-2-2 15,1 1-1-15,-1 1 2 0,-3-1 0 16,6 1-2-16,-5 0-1 0,1-3-10 0,2 3 5 0,-2 0 1 16,-10 0-2-16,15 0-1 0,-8 0-2 0,-7 0-4 15,12 0 1-15,-12 0 0 0,8 0-5 0,-8 0 4 16,0 0-2-16,13 0 0 0,-13 0-5 0,0 0-2 16,10 0 2-16,-10 0 1 0,0 0-2 0,7 0 4 15,-7 0-9-15,0 0 8 0,8 3-3 0,-8-3-2 16,0 0-8-16,0 0-6 0,0 0-5 0,8 1-8 15,-8-1-7-15,0 0-16 0,0 0-5 0,0 0-14 16,0 0-13-16,0 0-9 0,0 0-26 0,0 0-32 0,0 0-172 16,0 0-347-16,-22 8 154 0</inkml:trace>
  <inkml:trace contextRef="#ctx0" brushRef="#br0" timeOffset="51993.65">3735 2166 78 0,'0'0'151'15,"0"0"-12"-15,0 0-9 0,0 0-3 0,0 0-4 16,11 8-1-16,-11-8 0 0,10-2-11 0,-10 2-3 16,11 2-3-16,-11-2-5 0,16 1-4 0,-9-1-3 15,4-1-5-15,3-1-6 0,-1 2-2 0,1 0 0 16,-3-1-9-16,3 1-8 0,-3 0-3 0,3 0-1 15,-1 0-3-15,1-2-3 0,-1 2-3 0,1-2-1 16,-1 2-7-16,1 0 0 0,-3 0-3 0,3 0-2 16,-1 0-6-16,0 0 3 0,-3-1-6 0,0 1-3 15,2 0 1-15,-3 0-10 0,-9 0 4 0,14 0-2 0,-7 0-1 16,-7 0 0-16,12 0-4 0,-12 0-4 16,10 0 0-16,-10 0-1 0,9 1-3 0,-9-1 1 0,0 0-3 15,10-1 1-15,-10 1-12 0,6 4-5 0,-6-4-7 16,0 0-8-16,0 0-6 0,0 0-8 0,7 4-10 15,-7-4-9-15,0 0-7 0,4 2-13 0,-4-2-9 16,0 0-19-16,0 0-7 0,0 0-12 0,0 0-18 16,0 0-163-16,0 0-333 0,0 0 147 0</inkml:trace>
  <inkml:trace contextRef="#ctx0" brushRef="#br0" timeOffset="52953.46">4329 1999 165 0,'0'0'206'0,"2"-8"-14"0,-2 8-10 15,0 0-14-15,0 0-18 0,0 0-12 0,0 0-13 16,0 0-14-16,0 0-8 0,0 0-11 16,0 0-3-16,0 0-8 0,0 0-4 0,0 0 0 0,0 0-9 15,13 13-2-15,-12-8 1 0,-1-5-5 16,7 12-6-16,-5-7 2 0,2 2-5 0,-1-3-6 0,-1 5-5 16,0-2-3-16,0-1-2 0,0 0-4 0,1 1-4 15,-1 0 3-15,-1 0 1 0,-1-7-3 0,4 13-4 16,-2-8-3-16,0 4 0 0,-2-9 1 0,4 10-4 0,-2-5 2 15,-2-5-8-15,3 9 0 0,-3-9-1 16,2 8 0-16,-2-8-5 0,2 7 6 0,-2-7-6 16,2 6-2-16,-2-6 3 0,0 0 1 0,2 7-4 0,-2-7 1 15,0 0 1-15,0 0-2 0,0 0-1 0,0 0 2 16,4 6 2-16,-4-6-3 0,0 0 2 0,0 0-1 16,0 0 5-16,0 0 4 0,0 0-1 0,0 0-1 15,0 0-2-15,0 0-2 0,0 0-2 0,0 0 3 16,0 0-7-16,10-19 3 0,-7 12-6 0,1 3 1 15,0-2-9-15,-1 1 0 0,4-4 0 0,0 1-3 16,0-2-3-16,1 1 3 0,-1 0-2 0,-2 0 2 16,4 0-3-16,-5 0 8 0,4 1-4 0,-2-2 3 0,0 0 0 15,-3 5 0-15,3-1-2 0,-1-1 5 16,-2 2 0-16,-3 5 0 0,8-9-2 0,-5 3 2 16,-1 1 3-16,-2 5-6 0,6-5 3 0,-1-2 2 0,-5 7-1 15,7-5-3-15,-7 5 2 0,3-6-2 16,-3 6 4-16,6-4-1 0,-6 4-2 0,0 0 3 15,7-7-1-15,-7 7 2 0,7-1-2 0,-7 1 2 0,0 0-3 16,7-4-2-16,-7 4 2 0,0 0 6 0,4-3-6 16,-4 3 3-16,0 0-2 0,0 0 1 0,0 0-3 15,0 0 1-15,0 0 2 0,14 2-1 0,-14-2 0 16,0 0 2-16,8 6-3 0,-8-6 4 0,5 6-4 16,-5-1 1-16,0-5 7 0,2 10 5 0,0-3-1 15,2-1 3-15,-1 4-2 0,-5-3 3 0,4 2 1 16,-2 1-1-16,0-3 8 0,3 5 4 0,-3-1-3 15,0-1 4-15,-1-1-4 0,-1 3-1 0,4-4-1 0,-1 1-1 16,-1 0-3-16,0-3 2 0,0 4-5 16,0-3 6-16,0-7-4 0,0 12 3 0,0-7-3 15,0-5 0-15,0 12-2 0,2-7-1 0,-2-5 0 16,2 9-5-16,-2-9 1 0,2 10 5 0,1-7-6 16,-3-3 2-16,4 7-5 0,0-2-10 0,-4-5-22 15,12 5-19-15,-3-3-32 0,2 3-27 0,0-4-26 0,-4 2-34 16,5-3-39-16,-1 2-234 0,-1-2-473 0,1 0 210 15</inkml:trace>
  <inkml:trace contextRef="#ctx0" brushRef="#br0" timeOffset="53946.99">5082 2192 71 0,'0'0'176'0,"0"0"-4"0,0 0 6 16,0 0-12-16,7-4 1 0,-7 4-5 0,0 0-4 0,0 0-12 15,0 0-11-15,7-2-3 0,-7 2-19 16,0 0-8-16,0 0-9 0,0 0-1 0,0 0 0 16,0 0-1-16,0 0-5 0,-14 22-3 0,8-15-6 0,-3 3-10 15,-3-3-4-15,-1 6-7 0,-2-2-8 0,0 3-1 16,-3-3-5-16,-5 6-10 0,4-2-17 0,1-3-19 16,-5 2-24-16,6-2-21 0,-5 5-22 0,6-8-17 15,2 2-26-15,1-1-13 0,4-1-24 0,-2-2-43 16,6-1-162-16,-3-4-380 0,8 4 169 0</inkml:trace>
  <inkml:trace contextRef="#ctx0" brushRef="#br0" timeOffset="54611.36">5433 1998 176 0,'3'-4'209'16,"0"-3"-11"-16,-3 7-10 0,4-7-10 0,-4 7-8 15,4-8-11-15,-4 8-12 0,0-8-6 0,0 8-10 16,1-8-6-16,-1 8-4 0,0 0-9 0,3-8-5 16,-3 8-4-16,0 0-9 0,0 0-7 0,4-6-9 15,-4 6-7-15,0 0-5 0,0 0-13 0,0 0-2 16,0 0-8-16,0 0-2 0,0 0-4 0,0 0 3 16,0 0-2-16,0 0-2 0,-12 25 0 0,8-17 0 15,1 2-3-15,-3 2 5 0,3-2 2 0,-1 2-5 16,0-2 4-16,0 2-3 0,1 0-4 0,0-2 5 15,1 1 1-15,0-1-6 0,1 2-1 0,-2-4 1 16,2 2-4-16,1-3-1 0,-2 3 3 0,2-10 2 16,0 14-2-16,0-6 2 0,2-2-2 0,-1 2-13 15,2 0 10-15,-2-3-4 0,-1-5 8 0,4 13-10 0,1-9 2 16,-3 2-2-16,-2-6-3 0,7 7 1 0,-3-4-2 16,-4-3 0-16,7 4-3 0,-1-2-10 0,-6-2 9 15,8 3-8-15,0-3 2 0,-8 0-10 0,11 0-11 16,-11 0-8-16,11-2-18 0,-11 2-20 0,10-5-21 15,-3 3-23-15,-2-1-23 0,1-1-39 0,1-2-16 16,1-2-30-16,0-1-50 0,-3 0-190 0,2-6-488 16,1 6 216-16</inkml:trace>
  <inkml:trace contextRef="#ctx0" brushRef="#br0" timeOffset="54911.03">5479 1775 188 0,'0'0'257'0,"-4"-7"-6"0,4 7-10 0,-3-7-14 15,3 7-17-15,0 0-15 0,0-10-13 0,0 10-10 16,0 0-19-16,0 0-9 0,1-11-17 0,-1 11-8 15,0 0-14-15,0 0-10 0,0-8-13 0,0 8-6 16,0 0-10-16,0 0-10 0,0 0-15 0,0 0-19 16,0 0-11-16,0 0-7 0,0 0-15 0,0 0-12 0,0 0-21 15,0 0-20-15,0 0-22 0,13 19-29 16,-10-13-21-16,2-2-26 0,-2 3-47 0,2 0-154 0,1 0-393 16,2 1 175-16</inkml:trace>
  <inkml:trace contextRef="#ctx0" brushRef="#br0" timeOffset="55281.8">5681 1980 9 0,'0'0'200'0,"0"0"1"0,8 2-11 16,-8-2-5-16,0 0-8 0,9 0-8 0,-9 0-7 15,0 0-4-15,0 0-14 0,0 0-6 0,16-2-5 0,-16 2-8 16,9 0-10-16,-9 0-2 0,9 0-9 0,-9 0-4 16,11 1-6-16,-11-1-3 0,9 0-7 15,-9 0-5-15,10 0-2 0,-10 0-4 0,11 0-4 0,-11 0-2 16,12-1-5-16,-12 1-8 0,12 0-3 0,-6-1-1 16,-6 1-4-16,10-2-2 0,-10 2-4 0,14-2-4 15,-14 2-2-15,12-1-5 0,-12 1-2 0,12-1-4 16,-12 1-3-16,11 0 1 0,-5-1-4 0,-6 1-1 15,14-2 0-15,-14 2-2 0,12 0-4 0,-12 0 3 16,10-3-7-16,-10 3-5 0,9 2-8 0,-9-2-13 16,0 0-17-16,8 1-12 0,-8-1-20 0,0 0-23 15,0 0-10-15,0 0-20 0,0 0-24 0,0 0-23 0,0 0-8 16,0 0-37-16,0 0-201 0,0 0-447 16,0 0 198-16</inkml:trace>
  <inkml:trace contextRef="#ctx0" brushRef="#br0" timeOffset="55609.48">5681 2113 60 0,'0'0'213'0,"6"11"-13"15,-6-11-7-15,0 0-12 0,8 4-6 0,-3-2-12 16,-5-2-4-16,12 3-10 0,-5-3-9 0,-7 0-8 16,17 0-11-16,-7 2-9 0,1-4-10 0,3 2-8 15,-2 0-2-15,0 0-11 0,-1 0-7 0,0 0-6 0,1-2-7 16,-2 2-7-16,1 0-6 0,-3 0-4 0,-8 0-10 16,13-1-11-16,-13 1-20 0,11 0-15 0,-11 0-21 15,7 0-26-15,-7 0-26 0,0 0-25 0,0 0-20 16,9-2-24-16,-9 2-57 0,0 0-120 0,0 0-358 15,0 0 159-15</inkml:trace>
  <inkml:trace contextRef="#ctx0" brushRef="#br0" timeOffset="56601.99">6135 2089 5 0,'0'0'217'0,"8"-2"-10"0,-8 2-8 0,10-3-13 0,-10 3-7 16,9-2-8-16,-9 2-12 0,9-5-10 16,-3 2-8-16,2-1-7 0,-3 1-9 0,4-2-12 0,1-2-7 15,-1 2-12-15,-1-3-4 0,2 2-7 0,0-2-7 16,-4-1-4-16,6 2-8 0,-4-1-8 0,1 0-5 15,2-6-1-15,-3 4-14 0,3-4 5 0,1-1-7 16,-2 2-5-16,1-4-1 0,-2 0-3 0,3 0-9 16,-2-1-6-16,-2 1-6 0,-1 1 5 0,3-10-3 15,-3 7 3-15,2 1-2 0,-3 2-7 0,-1-1 3 16,0 0 0-16,1 4 0 0,-3-3-3 0,4 2 2 16,-5 3 1-16,1-1-3 0,-2 0-2 0,2 0 2 15,-3 0 3-15,1 2-4 0,-1 0-1 0,1 1 2 0,0-3 2 16,-2 4-3-16,1 8-2 0,-2-14-1 0,0 6 2 15,2 8 1-15,-5-14 0 0,3 7-1 16,-2 2 3-16,0 0-4 0,4 5 0 0,-6-10 0 0,-1 7 3 16,1-2-3-16,6 5-2 0,-12-7 0 0,7 7 4 15,5 0-8-15,-11-3 7 0,11 3-5 0,-13 1 5 16,13-1-3-16,-13 5 1 0,6-3-4 0,0 1 8 16,1 1-5-16,-1 0 0 0,0 3 3 0,0-1 0 15,0 0-1-15,0 2 1 0,1 0-1 0,2 1 3 16,0 0-4-16,-1 0 2 0,1 3 1 0,0 1-2 15,2-2-1-15,-2 1 3 0,-1 4 0 0,3 1-2 16,-1 0 7-16,2-1-3 0,1 4 0 0,-2-3 1 16,4 3-2-16,-2-2 2 0,0 0-2 0,1 2 0 15,2-1 2-15,-2-2 1 0,1 2 0 0,0-3-2 16,0 1-1-16,3-1 0 0,-4 0-2 0,2-3 6 0,-2-2 0 16,2 0-4-16,1-1 4 0,-2 0-3 0,4-1 4 15,1 0-2-15,-3-1 2 0,2-1 3 0,-1-2-2 16,2-1 2-16,-1 0-6 0,-1 0 9 0,6-1-8 15,-1-1 5-15,1 0-2 0,1-1-1 0,-1 0-2 16,2-1 2-16,-2 0-1 0,2-2-1 0,1 0 1 16,-4 0 0-16,4 2-3 0,-2-3 2 0,1 3-2 15,-1-3-1-15,-1 3 1 0,-4-1-1 0,-7 1-2 16,13-1 4-16,-13 1-4 0,10-2 3 0,-10 2-3 16,0 0-2-16,10 0 1 0,-10 0 1 0,0 0-2 15,8 3-2-15,-8-3 3 0,4 4-1 0,-4-4-1 16,0 0 4-16,4 8-1 0,-4-8 3 0,3 6-2 15,-3-6 0-15,4 6-3 0,-4-6 6 0,0 0 0 16,2 9-3-16,-2-9 0 0,5 5 6 0,-5-5-4 16,4 4 6-16,-4-4-2 0,5 5 0 0,-5-5 1 15,6 3 1-15,-6-3-1 0,12 1-1 0,-12-1 3 0,11 0 0 16,-3 0-4-16,-8 0 3 0,16-4-4 0,-9 3-1 16,2-2-5-16,-2 2 5 0,1-3 2 0,2 0-1 15,-1-1 2-15,0 1-1 0,0-3-2 0,0 2-1 16,-1-1 0-16,-4 3 2 0,2-2 6 0,-2 1 8 15,0-3 0-15,-2-1-8 0,1 3 1 0,-3 5 2 0,1-12-3 16,-1 12-4-16,0-11 0 0,0 11 4 16,-4-14-4-16,2 9 2 0,-4 1-7 0,-2-6-1 15,0 4 4-15,-1 0-1 0,-2 1-1 0,2 0 2 16,-2 0-6-16,-1 3 5 0,1-1-1 0,0 0-1 16,-1-1-1-16,3 4 2 0,-2 0-5 0,1 0 2 15,10 0-7-15,-17 0-7 0,11 2-13 0,6-2-13 0,-15 3-14 16,11 0-7-16,4-3-21 0,-12 4-23 0,8 1-14 15,0-1-28-15,4-4-17 0,-5 8-66 16,5-8-121-16,0 0-381 0,0 0 169 0</inkml:trace>
  <inkml:trace contextRef="#ctx0" brushRef="#br0" timeOffset="57322">6779 1985 123 0,'0'0'185'15,"8"0"-16"-15,-8 0-12 0,9 0-9 0,-9 0-18 0,15 0 1 16,-7-1-6-16,2 0-10 0,1-1-8 16,-1 1 1-16,0 0-9 0,0-3-4 0,2 1-6 15,-3 1-8-15,2-3-2 0,2 3-4 0,-2-2-2 0,1-2-3 16,1 3-3-16,-4-4-4 0,2 2-4 0,-1 0-1 15,-2-2-8-15,2 0-2 0,-4 0-4 0,1-1-5 16,2 0-5-16,-5-1-5 0,1 4-2 0,-3 1-2 16,-2 4 1-16,4-14-2 0,-3 8-8 0,-1 6-3 15,-1-11-2-15,1 11 1 0,-5-10-6 0,5 10 0 16,-10-6-8-16,2 5-2 0,-2 0-8 0,0 1-6 16,-2 1-5-16,-1 0-9 0,1 3-3 0,0 0-2 15,-2-2-3-15,3 3-6 0,-2 0-4 0,1 1 3 16,3-2-2-16,-2 3 4 0,3-2-5 0,2 2 4 15,-2 0-4-15,3 0-1 0,0 1 4 0,1-3-5 16,2 2 4-16,-1 0 0 0,3-7 10 0,-3 12 3 0,3-7 6 16,0-5-1-16,3 12 0 0,0-7 1 0,1 0 7 15,-2 0 2-15,3 0 9 0,-1-1 5 16,2 2 9-16,-1-2-2 0,4 2 8 0,-3 0 9 0,1-3 3 16,0 0 8-16,0 2-4 0,0-1-1 0,-1 1 4 15,-1 0 0-15,2-1-2 0,-1 1 2 0,-1 2 2 16,1-2-1-16,-1 0 0 0,2 1 1 0,-2 1-4 15,0 0 3-15,1 1 0 0,0-1 2 0,-1 0-3 16,1 2-5-16,-2-4 1 0,3 5 5 0,-1-3-3 16,-4-1-1-16,2 5 0 0,0-1-8 0,0 0 0 15,1-1-3-15,-3 1 0 0,1 1 0 0,-1-1-3 16,0 1 4-16,-1 0-5 0,0 0 7 0,-1 1 0 16,0-2 2-16,2 1 3 0,-4-3 0 0,0 4 3 15,2-3-3-15,-3 1 5 0,-1-2 0 0,0 2-1 16,0-3 4-16,0 3 4 0,0-5 4 0,0 1 0 15,-4 0 7-15,-1 0 3 0,0-1-3 0,2-2-4 0,-5 0 0 16,2-1-5-16,-3-2 1 0,2 2-5 0,-2-2 1 16,-1-2-2-16,1 0-3 0,-1-1-6 0,-5 1-1 15,8 0 1-15,-5-1-6 0,3-2 2 0,3 0-1 16,-3-2-5-16,3 2 3 0,0-2-5 0,1 0-15 16,1-4-16-16,5 2-16 0,-4-1-24 0,5-1-33 15,2 1-21-15,0-1-29 0,2-3-37 0,7-1-43 16,-2-1-202-16,3 2-460 0,1 1 203 0</inkml:trace>
  <inkml:trace contextRef="#ctx0" brushRef="#br0" timeOffset="59302.31">7141 2254 68 0,'0'0'173'0,"0"0"-3"0,0 0-9 16,0 0-4-16,0 0-11 0,0 0-1 0,0 0-3 15,0 0-10-15,0 0-12 0,0 0-8 0,0 0-3 16,0 0-7-16,0 0-10 0,0 0-6 0,0 0-8 15,5-15-10-15,-5 15-15 0,0 0 6 0,6-7-5 16,-6 7-6-16,5-5 3 0,-5 5-7 0,5-5-2 0,-5 5-4 16,7-4-1-16,-7 4-7 0,8-5 1 0,-2 2-8 15,-1-1 6-15,1 1-2 0,1-2 0 0,-1 3-3 16,3-1 3-16,-3 1-4 0,1-1 1 0,0-1 4 16,-7 4 1-16,9-4-5 0,-3 3 0 0,-6 1 0 15,10-4-1-15,-10 4-8 0,7-3 2 0,-7 3-5 16,0 0 1-16,9-1-5 0,-9 1-4 0,0 0 1 15,8 4 1-15,-8-4 0 0,0 0-8 0,8 6 5 16,-8-6-4-16,3 8 1 0,-1-4 3 0,-2-4-3 16,1 11-3-16,-1-11 6 0,0 10 2 0,0-10-3 0,0 13-1 15,0-13 0-15,-3 10 4 0,3-10-6 16,-1 14 4-16,0-9-1 0,-2 5 1 0,-2-5-2 16,4 4 3-16,1-9-2 0,-6 12 1 0,2-5 2 0,0-1-2 15,0 1 3-15,-1 1-1 0,-3-2-2 16,1 0 0-16,0-1-2 0,0 1 5 0,-1 0-1 15,2-1-3-15,-1-3 1 0,0 2 0 0,-1 2-1 0,2-4-1 16,-1 3 4-16,1-2-5 0,6-3 2 0,-12 5 2 16,6-1-5-16,1-1 3 0,-1 1 0 0,6-4 1 15,-12 5-1-15,7-3 2 0,5-2-2 0,-9 4 1 16,9-4-1-16,-6 2 4 0,6-2-5 0,-7 3 1 16,7-3 4-16,0 0 1 0,0 0-3 0,0 0 4 15,0 0 0-15,-6 3 1 0,6-3-2 0,0 0-1 16,0 0 1-16,0 0-3 0,0 0 0 0,0 0-2 15,0 0-1-15,0 0 2 0,0 0 0 0,0 0-3 16,9-21-1-16,-9 21 3 0,9-4-3 0,-9 4 3 0,11-3-4 16,-6 1 2-16,-5 2-5 0,14-1 7 0,-14 1-6 15,14 0 3-15,-6 1 0 0,-8-1 0 16,17 0-1-16,-7 1 0 0,-4-1 2 0,7 1-4 0,-1 1 1 16,-2 1 1-16,0-1 1 0,0 2-1 0,0-1 2 15,-1-1 0-15,4-1-1 0,-3-1 2 0,-2 2 0 16,-1-2 10-16,1 3-6 0,-1-3 0 0,0 2 4 15,-7-2 4-15,13 3 1 0,-7-3-1 0,-6 0 1 16,11 0 4-16,-11 0-5 0,10-2 3 0,-10 2-5 16,9-1 1-16,-9 1-5 0,7-2 2 0,-7 2-4 15,7-5-5-15,-7 5-9 0,0 0-17 0,6-5-17 16,-6 5-14-16,5-3-13 0,-5 3-22 0,0 0-21 16,3-7-23-16,-3 7-25 0,0 0-31 0,2-9-216 15,-2 9-440-15,0-10 196 0</inkml:trace>
  <inkml:trace contextRef="#ctx0" brushRef="#br0" timeOffset="60756.14">7364 1792 104 0,'0'0'152'16,"0"0"6"-16,0 0-3 0,0 0-9 0,0 0-11 15,0 0 3-15,0 0 0 0,0 0-11 0,0 0-5 16,0 0-9-16,0 0-5 0,0 0-7 0,0 0-11 16,0 0-5-16,0 0-12 0,0 0-9 0,0 0-6 15,0 0-12-15,0 0 3 0,0 0-7 0,0 0-5 16,0 0-3-16,0 0-1 0,0 0 0 0,0 0-9 15,0 0 7-15,-2 20-3 0,2-20 1 0,0 11-6 16,0-11-2-16,2 11-2 0,0-5 4 0,-2-6-2 16,1 11 5-16,0-4-5 0,0 0-2 0,-1-7 1 0,0 13 2 15,2-8 0-15,-2-5 1 0,2 11 0 0,1-3 2 16,-3-8-5-16,0 10 0 0,1-4-2 16,-1-6 0-16,-3 12-1 0,3-12-3 0,2 11 0 0,-1-5-3 15,-1-6 1-15,1 9 2 0,-1-9-1 0,3 8-4 16,-3-8 3-16,2 6-3 0,-2-6-1 15,3 5 2-15,-3-5-2 0,0 0-2 0,4 6 2 16,-4-6 2-16,0 0 2 0,0 0 2 0,2 6 9 0,-2-6 2 16,0 0 3-16,0 0 8 0,0 0 4 0,0 0 2 15,0 0 0-15,0 0-6 0,0 0-4 0,0 0 0 16,0 0-5-16,0 0 2 0,0 0-6 0,0 0-6 16,0 0-1-16,0 0-2 0,3-18 0 0,-3 18-4 15,5-6 1-15,-5 6-5 0,2-10 1 0,-2 10 0 16,4-7-2-16,-4 7-4 0,3-8 3 0,1 5-5 15,-4 3-2-15,4-10 1 0,-4 10 2 0,5-8-1 16,-3 3-1-16,-2 5 2 0,6-9-3 0,-3 3 3 16,-3 6-3-16,5-7 4 0,-1 3-3 0,-4 4-4 15,6-8 0-15,-3 3-1 0,2 1 2 0,-5 4-1 16,6-8-1-16,-3 5-1 0,1-2 1 0,-4 5 2 16,5-7-4-16,-1 2 5 0,-4 5-5 0,7-4 1 0,-7 4 0 15,7-5 1-15,-7 5 2 0,6-4-1 0,-6 4 0 16,7-4 1-16,-7 4 1 0,6-4 2 0,-6 4-1 15,0 0 1-15,10-3 0 0,-10 3-1 0,4-5 1 16,-4 5 0-16,6-3 5 0,-6 3-5 0,0 0-1 16,8-3 2-16,-8 3 1 0,0 0-1 0,0 0-2 15,9-4 1-15,-9 4-1 0,0 0 4 0,0 0-3 16,8-2 0-16,-8 2-1 0,0 0 0 0,0 0 0 16,7-4 4-16,-7 4-1 0,0 0 0 0,0 0-1 15,7-1 3-15,-7 1-1 0,0 0-3 0,0 0 0 16,0 0-1-16,0 0-1 0,9 0 2 0,-9 0 4 15,0 0-5-15,0 0 0 0,0 0 1 0,0 0 0 16,0 0 3-16,9 3-4 0,-9-3 0 0,0 0 0 16,0 0-2-16,0 0 1 0,5 7 0 0,-5-7 1 15,0 0 2-15,2 7-3 0,-2-7 3 0,0 8 1 16,0-8-1-16,0 0 0 0,-2 12 2 0,2-12 0 0,-5 9 5 16,3-3-3-16,2-6 3 0,-2 11-2 0,0-4 2 15,2-7 3-15,-3 13 0 0,1-6-3 0,2-7 2 16,-2 12 1-16,0-2-1 0,1-4 0 0,1-6 2 15,-1 13 1-15,-2-4-1 0,3-9 1 0,-1 12 0 16,1-6-4-16,0-6 2 0,0 12 1 0,0-12-2 16,0 12 4-16,0-6 3 0,0-6 1 0,3 9 3 15,-3-9 7-15,3 10-3 0,0-5 0 0,-3-5 2 16,6 6-3-16,-2-3 3 0,-4-3-3 0,10 7 3 16,-6-5-2-16,1 1-3 0,2-1-3 0,-7-2 0 15,12 0-3-15,-5 3 0 0,-7-3-13 0,14-3-25 16,-14 3-33-16,13-1-34 0,-7-2-59 0,4 0-72 15,1-1-100-15,0-3-178 0,-1 2-541 0,-1-3 240 16</inkml:trace>
  <inkml:trace contextRef="#ctx0" brushRef="#br0" timeOffset="72537.53">-2154 3429 34 0,'0'0'160'0,"4"-5"-7"16,-4 5-13-16,0 0-3 0,0 0-6 0,0 0-6 16,0 0-5-16,4-6-4 0,-4 6-9 0,0 0-2 15,0 0-6-15,0 0-2 0,2-5-5 0,-2 5-7 0,0 0-8 16,0 0-4-16,0 0-3 0,0 0-5 15,0 0-2-15,0 0 1 0,2-10-5 0,-2 10-1 16,0 0 1-16,0 0-3 0,0 0-2 0,0 0-6 0,0-10 2 16,0 10-5-16,0 0-3 0,0 0-1 15,0 0-3-15,0 0 7 0,-2-10-7 0,2 10-9 16,0 0 5-16,0 0-8 0,-1-9-1 0,1 9 1 0,0 0-4 16,-7-8-2-16,7 8-2 0,0 0-2 0,-5-7-2 15,5 7-1-15,-5-5-1 0,5 5-3 0,0 0 1 16,-9-4-3-16,9 4 1 0,-7-3-2 0,7 3 1 15,-8-2-3-15,8 2 1 0,-8-3-1 0,8 3 4 16,0 0-8-16,-10 0-2 0,10 0 1 0,0 0 1 16,0 0 3-16,-15 0 0 0,15 0-3 0,-9 3 1 15,9-3-2-15,-8 2 0 0,8-2 0 0,-9 0 2 0,9 0-1 16,-7 3-2-16,7-3 1 0,-7 4 2 0,7-4 1 16,-7 5-3-16,7-5 1 0,-9 3-1 0,9-3-2 15,-8 2 5-15,8-2-1 0,-6 6-1 0,6-6 0 16,-6 5 1-16,6-5 0 0,-7 1-1 0,7-1 6 15,-5 7-4-15,5-7-1 0,0 0 1 0,-7 6 1 16,7-6 0-16,-6 7 4 0,6-7-5 0,-5 6-1 16,1-2 5-16,4-4-2 0,-5 7 0 0,5-7 0 15,-5 6-1-15,5-6 3 0,-4 5 2 0,4-5-7 16,-5 6 5-16,5-6 2 0,-6 6-3 0,6-6 4 16,-5 6 2-16,5-6-3 0,-7 9 1 0,7-9-3 15,-4 6 2-15,4-6-4 0,-5 6 0 0,5-6-4 0,-5 8 6 16,3-3 1-16,2-5-2 0,-4 8-2 0,4-8 4 15,-3 9-5-15,3-9 3 0,-2 7-1 0,2-7 2 16,-6 8 2-16,5-3 0 0,1-5-3 0,-2 8 3 16,2-8 1-16,-2 6-4 0,2-6 1 0,-2 9-1 15,2-9 0-15,-3 7 2 0,3-7-2 0,0 0 1 16,-2 10-4-16,2-10 1 0,0 0-3 0,0 11 3 16,0-11 1-16,-1 7 1 0,1-7-1 0,0 9 0 15,0-9-2-15,-2 6 2 0,2-6-2 0,2 11 1 0,-2-11-3 16,0 10 2-16,0-10-2 0,0 9 1 15,0-9-1-15,0 8 3 0,0-8-1 0,0 10-4 16,0-10 4-16,1 9 1 0,-1-9-4 0,0 11 3 16,0-11 0-16,1 7 0 0,-1-7 3 0,1 7-2 0,-1-7-5 15,0 0 6-15,3 10-3 0,-3-10 4 16,1 7-9-16,-1-7 12 0,0 0-5 0,3 5 2 0,-3-5 4 16,2 7-2-16,-2-7-4 0,0 0 6 0,0 0-3 15,3 7-2-15,-3-7 0 0,2 6 0 0,-2-6 2 16,0 0 1-16,3 7-3 0,-3-7 1 0,2 5 3 15,-2-5-6-15,0 0 4 0,4 9-2 0,-4-9-4 16,3 5 3-16,-3-5-2 0,5 6 6 0,-5-6-3 16,4 6 2-16,-4-6-1 0,2 5 2 0,-2-5-4 15,4 6-2-15,-4-6 2 0,0 0 1 0,5 5 0 16,-5-5-1-16,4 3-6 0,-4-3 8 0,5 5-2 0,-5-5 1 16,5 5-2-16,-5-5 5 0,0 0-11 0,7 5 11 15,-7-5-1-15,3 3 0 0,-3-3-2 16,0 0-4-16,8 5 7 0,-8-5 1 0,4 4-2 0,-4-4 0 15,9 4 0-15,-9-4 2 0,5 3-1 0,-5-3 4 16,6 3-3-16,-6-3 3 0,8 2 1 0,-8-2-1 16,9 3-5-16,-9-3 3 0,6 2 1 0,-6-2-1 15,8 0 8-15,-8 0-8 0,9 3 4 0,-9-3-2 16,0 0 1-16,10 0-1 0,-10 0-3 0,8 0-3 16,-8 0 2-16,0 0 0 0,11 0-1 0,-11 0 0 15,0 0-7-15,13-3 12 0,-13 3-6 0,11 0-1 16,-4 0 4-16,-7 0-3 0,10-2 0 0,-10 2-2 15,12 0 2-15,-12 0 2 0,10-3 6 0,-10 3-2 16,9-2 1-16,-3-1 0 0,-6 3 3 0,0 0 6 16,12-4-7-16,-8 1 1 0,-4 3-8 0,6-4 11 0,-6 4 5 15,6-5-2-15,-6 5 7 0,5-3-2 0,-5 3 2 16,5-6-3-16,-5 6-2 0,4-5-4 16,-4 5 4-16,0 0-1 0,0 0-3 0,5-5-1 0,-5 5 1 15,0 0-3-15,4-6-5 0,-4 6-4 0,0 0 5 16,0 0 5-16,0 0-8 0,0 0 1 0,0 0-4 15,0 0-1-15,0 0 0 0,0 0-1 0,0 0 13 16,0 0-19-16,5-4-2 0,-5 4 1 0,0 0 1 16,0 0-13-16,0 0-4 0,0 0-13 0,0 0-12 15,0 0-13-15,0 0-24 0,0 0-24 0,0 0-29 16,0 0-35-16,0 0-34 0,0 0-52 0,0 0-298 16,0 0-599-16,0 0 266 0</inkml:trace>
  <inkml:trace contextRef="#ctx0" brushRef="#br0" timeOffset="75116.02">-31 3609 26 0,'0'0'194'0,"0"0"-10"0,0 0-8 0,0 0-12 0,0 0-6 15,0 0-1-15,11-1-11 0,-11 1-9 0,0 0-8 16,13-8-7-16,-13 8-6 0,9-8-9 0,-4 4-6 15,1 1-10-15,2-4 0 0,-2 0-9 0,1 1-2 16,1-1-5-16,0-2-5 0,1 2-8 0,0-1-2 16,0-1-9-16,0-6 3 0,1 7-10 0,0-2-6 15,1-2-2-15,1-1-3 0,0 0-2 0,-2-2-5 16,2-2-4-16,-1 3-1 0,1-3-1 0,3-4-2 16,-4 4-1-16,0-1-3 0,0-4-3 0,-1-4 6 15,-1 9-6-15,-2-2 0 0,0 1-4 0,4-7 1 16,-6 7-2-16,0 1 2 0,0 1-3 0,0 0 0 0,-2-1 0 15,0 2-1-15,-1 0-3 0,0 4 2 16,-2-1-2-16,0 2 1 0,0-3 1 0,-1 2 0 16,-2 1-1-16,2 0 2 0,0 0-5 0,-2 3 1 0,1-3 0 15,-1 4-1-15,1 0 1 0,2 6 1 0,-5-14-1 16,2 8 1-16,0-1 0 0,0 0-3 0,-1 2 1 16,-1-1 2-16,-2 2-2 0,7 4-4 0,-7-9 4 15,2 6-3-15,5 3 3 0,-10-6-3 0,4 3-1 16,6 3 3-16,-10-2-5 0,10 2 6 0,-10 1-2 15,10-1 3-15,-14 3-4 0,7-1 0 0,1 1-2 16,-2 1 1-16,3 1 1 0,-1 0 2 0,-1 3-4 16,0 1 1-16,0-2 1 0,1 3 1 0,2-1-1 15,0 2 1-15,0 1-1 0,0-1 4 0,1 1-2 16,0 4 2-16,3 1 4 0,-1-2 1 0,1 3 1 16,0-2 1-16,1 2-1 0,1-2-1 0,0 2 1 15,1-1 4-15,2 1-3 0,-1-1 1 0,-1 8 3 0,0-7-5 16,2 2 4-16,-1-3 4 0,-1 0-4 0,2-2 1 15,-3 5-4-15,3-2 4 0,-1-2-2 0,0 1 4 16,1-1-5-16,1-1 4 0,1-1-6 0,-1-1 4 16,1-4 0-16,0 2-2 0,-2-2 0 0,2 0 3 15,0-1-3-15,2-2 3 0,-1-2-3 0,0 0 4 16,3 3-2-16,-5-5-3 0,6 2 0 0,-1-1-1 16,0-3 2-16,0 0 2 0,2-1-3 0,-1-1 2 15,-4-1-2-15,4 0-1 0,-2 0-1 0,3-1 1 16,-3 0-6-16,3-1 5 0,-4 0-3 0,0-1 2 15,1 1 0-15,0-1-3 0,-1 3 0 0,-3-1 3 16,0 1-4-16,-6 3 3 0,7-5-6 0,-7 5 2 16,7-4 0-16,-7 4-2 0,0 0 1 0,7-2 0 0,-7 2-4 15,0 0 4-15,7-2 0 0,-7 2 3 16,0 0-2-16,7 5 0 0,-7-5-3 0,6 6 3 16,-6-6-2-16,6 7 1 0,-2-2 1 0,1-3-1 0,0 1-1 15,-5-3 4-15,10 9-1 0,-4-6-3 0,-2-1 5 16,3 2-1-16,-1-1 1 0,2 1-1 15,-1-3 3-15,0 2 1 0,-7-3 2 0,16-3-1 0,-9 3 2 16,-7 0-1-16,15 0 3 0,-15 0 1 0,13-1-2 16,-7-2 2-16,3 0 0 0,-9 3-2 0,13-3 0 15,-4-1 4-15,-2 1-3 0,-2 0 3 0,-5 3-1 16,11-5 1-16,-5 3 2 0,-6 2 5 0,6-7 1 16,0 5-5-16,-6 2 9 0,6-7-5 0,-6 7 2 15,4-8 7-15,-4 8-8 0,2-7-3 0,-2 7-8 0,0-9 6 16,0 9 1-16,-3-11-5 0,3 11-5 15,-8-10 3-15,3 6 4 0,0-6 2 0,-3 5-13 16,-1-1 2-16,1-1 2 0,0 1-1 0,-3 1-2 16,2 0-3-16,1 0 4 0,0 3-4 0,-3-1 1 15,1-1-3-15,1 4 1 0,-1 2-1 0,-1-2-2 16,0 1 0-16,0-4-3 0,2 6-2 0,1-2-5 16,1 2-2-16,-1 1-5 0,-1 1-5 0,3-1-6 0,-3 0-12 15,4 0-11-15,1 1-9 0,4-5-10 0,-8 8-9 16,7-3-11-16,1-5 3 0,-3 12-12 0,3-12-7 15,4 9-7-15,0-4-10 0,1 0-13 0,0-1-15 16,4-2-12-16,-1 1-8 0,2-2-33 0,1 0-115 16,0 1-348-16,0-2 155 0</inkml:trace>
  <inkml:trace contextRef="#ctx0" brushRef="#br0" timeOffset="75499.56">832 3396 7 0,'0'0'171'0,"10"0"-10"0,-10 0-8 0,0 0-12 16,9 0 2-16,-9 0-12 0,0 0 6 0,10 0-5 0,-10 0-5 16,10 1-12-16,-10-1 4 0,10 0 0 0,-10 0-8 15,14 1-13-15,-7-1-3 0,-7 0-3 0,16 0-12 16,-8 0-5-16,-8 0-4 0,14-1-4 0,-6 0-8 16,-1-2 6-16,1 2-9 0,2 0-3 0,-2-3-3 15,-2 1 0-15,1-1-1 0,2 0-4 0,-2 2-2 16,2-3-1-16,-4 0-3 0,5 0-4 0,-3 1-2 15,-1-1 1-15,2-3-1 0,-4 3-1 0,1 1-4 16,-1-3-2-16,2-1-4 0,-2 3 3 0,0-1-2 16,-4 6 0-16,5-11-2 0,-5 4-3 0,0 7-4 0,0-10-1 15,0 10-4-15,-2-12-1 0,-1 5 2 16,3 7-5-16,-10-9 0 0,3 8 0 0,0-2-6 16,7 3 0-16,-20-4-5 0,9 4-1 0,-1-1-4 15,3 2-3-15,-2 1-5 0,2 0-5 0,-1 1-13 0,2-2-8 16,2 2-10-16,-1 1-14 0,1 3-13 15,0-2-8-15,-1 0-16 0,2 1-8 0,4-1-5 0,1-5-10 16,-4 12-10-16,4-12 2 0,3 10-8 0,-3-10-12 16,2 10-21-16,2-3-95 0,-1-1-294 0,2 0 130 15</inkml:trace>
  <inkml:trace contextRef="#ctx0" brushRef="#br0" timeOffset="75903.56">990 3385 334 0,'5'3'49'16,"1"1"18"-16,-1 0 2 0,2-2 14 0,-1 1-7 15,-6-3 10-15,9 5 3 0,-4-3 6 0,-5-2 1 16,11 6 7-16,-8-3-12 0,-3-3 8 0,12 5-3 15,-8-3-6-15,-4-2-1 0,11 6-9 0,-7-2-4 16,4-1-4-16,-3 1-3 0,0 0-11 0,0 0 3 16,0 1-6-16,4 0-1 0,-4 0-5 0,0 0-3 15,-1 0-9-15,4 3 5 0,-1-2-6 0,-1 2 0 16,-1 1-4-16,-2-2 3 0,3 3-5 0,-4-3-2 0,2 3 3 16,1 0-2-16,-4 2 1 0,-1 0 1 0,3 0 0 15,-2 0 1-15,-1 5-4 0,0-2-1 0,-1-2-3 16,0 3 1-16,-1-1-6 0,1 1 1 0,1-2 0 15,-4 0 0-15,1 0-2 0,0 3 2 0,-2-6 0 16,1 0 3-16,-1 1 2 0,1-2 7 0,-1 2 2 16,0-2-1-16,-2-1 4 0,1 0-1 0,-2-1-6 15,-1 0 2-15,3-2-1 0,-2 1 0 0,0-1-2 16,-4 1-3-16,3 0-2 0,0-2-2 0,0-2 0 16,0-3-2-16,-1 4-2 0,-2-4 2 0,3 2-2 15,-2-4 0-15,11 2-3 0,-18-4-2 0,8 1 1 16,-2-4-1-16,3 2-3 0,-1-2-4 0,3-3 1 15,0 1-5-15,1 0-12 0,-2-2-7 0,4-1-6 0,-1-2-11 16,1 2 1-16,2 2-1 0,0 0-11 16,-1 0-8-16,3 0-11 0,0 10-10 0,-1-12-9 15,1 12-20-15,1-11-22 0,-1 11-29 0,5-10-11 0,-3 7-25 16,-2 3-205-16,7-8-427 0,-3 4 189 0</inkml:trace>
  <inkml:trace contextRef="#ctx0" brushRef="#br0" timeOffset="76667">1333 3605 148 0,'0'0'197'0,"0"0"-7"15,0 0-5-15,4-5-10 0,-4 5-14 0,4-6-8 16,-4 6-9-16,0 0-11 0,1-9-10 0,-1 9-10 0,0 0-11 16,2-9-5-16,-2 9-11 0,2-8-7 0,-2 8-8 15,1-9-7-15,-1 9-9 0,7-10-1 0,-3 5-7 16,-1 0-2-16,1 0-4 0,2 0-5 0,-2 1 0 15,4 0 2-15,-8 4-2 0,9-8-2 0,-3 5-2 16,0-2-1-16,-6 5-3 0,12-1-1 0,-7-2-4 16,-5 3-3-16,13-1-3 0,-13 1-2 0,10 0-2 15,-10 0-2-15,9 2-2 0,-9-2 1 0,8 6-3 16,-8-6 0-16,6 4-6 0,-3 1 6 0,-1 0-5 16,-2-5 3-16,3 13-2 0,-3-6 1 0,0 2-2 15,0 3 4-15,0-4-3 0,0 3 5 0,-4-1-4 16,3 3 0-16,-2-1-1 0,0 0 2 0,0 0 1 15,-2 1 1-15,0-2-3 0,2 0 2 0,-2-1 0 0,-1 1-4 16,-1 1 7-16,2-2 0 0,-1 0 0 16,1-1 1-16,-3 1 0 0,4-2-1 0,0 0-3 0,-1-4 4 15,1 3 0-15,0-5-3 0,2 4 8 0,2-6 4 16,-8 6 3-16,8-6 4 0,-6 5-2 0,6-5 2 16,-8 3-4-16,8-3 0 0,0 0-2 0,0 0 0 15,0 0-6-15,-14-8-1 0,14 8 2 0,-1-6-1 16,1 6-1-16,0-10-3 0,0 10-1 0,0 0-1 15,3-13-2-15,-3 13 0 0,5-9-3 0,-3 4-2 16,-2 5 1-16,7-8 3 0,-4 5-1 0,-3 3-6 16,7-7 2-16,-3 5-2 0,-4 2 3 0,10-5 0 15,-10 5-1-15,9-2 0 0,-9 2-2 0,0 0 3 16,10 1-2-16,-10-1-4 0,10 4 2 0,-5-2 1 0,-5-2 1 16,9 5 2-16,-5-2-4 0,2 0 3 15,2 1 0-15,-8-4 0 0,9 7-1 0,-2-5 2 16,-3 1 1-16,3-1 2 0,-1 0-2 0,3 1 2 0,-1 0-2 15,-2-2-1-15,3 0 1 0,-9-1-1 0,16 2 1 16,-10-2 0-16,-6 0 0 0,19-1-1 16,-11 0-2-16,0 0 3 0,-8 1-5 0,13-4-11 0,-4 3-4 15,-9 1-15-15,8-3-17 0,-8 3-23 0,6-3-21 16,-6 3-29-16,0 0-30 0,7-5-27 0,-7 5-25 16,0 0-207-16,0 0-447 0,0 0 198 0</inkml:trace>
  <inkml:trace contextRef="#ctx0" brushRef="#br0" timeOffset="77621.14">1757 3212 57 0,'0'0'238'16,"0"0"-22"-16,0 0-22 0,0 0-15 0,0 0-21 16,0 0-18-16,0 0-13 0,0 0-9 0,0 0-6 15,0 0-13-15,0 0-2 0,0 0 0 0,0 0-7 16,0 0-3-16,0 0-4 0,8 18-10 0,-7-11-3 0,0 1 2 15,0-2 0-15,-1-6-7 0,3 14 1 16,-1-6-1-16,0 0-3 0,0 0-5 0,-2 2-5 16,0-3 0-16,3 1-1 0,-3-1-8 0,1 2 0 0,-1 2-9 15,3-5 0-15,-1 2-5 0,-2-1-2 0,0-7-1 16,0 14 0-16,2-9-4 0,-2-5-5 0,3 12 0 16,-3-7-3-16,0-5 0 0,2 10 1 0,-2-10-4 15,0 7 0-15,0-7 3 0,0 0-5 0,1 7-1 16,-1-7 4-16,0 0-2 0,0 0 2 0,0 0-4 15,0 0 6-15,0 0-2 0,0 0 2 0,0 0 0 16,0 0 0-16,0 0 2 0,0 0-7 0,0 0 3 16,0 0-2-16,0 0-3 0,0 0 1 0,8-24-2 15,-7 19-1-15,0-5-2 0,3 2 3 0,-3-3-4 16,3 1-2-16,0 1 3 0,0 1-1 0,-2-4-10 16,2 3 3-16,0 0 3 0,-1-2-1 0,1 2 0 15,-2 4 0-15,2-2-1 0,0-1 2 0,0-1-1 0,-2 2 2 16,2 3 2-16,-4 4-3 0,7-11 1 0,-5 5 2 15,3 2 0-15,-5 4-3 0,5-10-3 16,-1 7 5-16,-4 3 0 0,4-6-4 0,-4 6 2 0,7-6 0 16,-7 6 2-16,7-6-3 0,-7 6 0 0,7-5 2 15,-7 5 1-15,5-3-3 0,-5 3 1 0,8-3 3 16,-8 3-2-16,8-2 1 0,-8 2-2 0,0 0 1 16,10-1 2-16,-10 1-2 0,0 0 1 0,10-3 0 15,-10 3-1-15,0 0 2 0,13 1 3 0,-13-1-2 16,6 3 3-16,-6-3 3 0,8 3-5 0,-4 2 4 0,1-1 3 15,-1 1 3-15,-4-5 5 0,7 9 4 16,-3-1 2-16,-1 0 4 0,1 3 8 0,-1-1 2 16,1 0-1-16,-2 2 2 0,-1 0 4 0,-1 0 3 15,0 0-12-15,0 1 4 0,1-1-4 0,-1 0-4 0,0 3-1 16,0-3 1-16,0 0-6 0,0 0 2 16,-1-2-7-16,2-1 1 0,-1 2-1 0,3-3-1 0,-1 0-11 15,-2 0-17-15,4 0-24 0,-1-2-37 0,-1 0-47 16,3 0-53-16,0-3-68 0,3-1-94 0,-2-2-190 15,-6 0-565-15,16 0 250 0</inkml:trace>
  <inkml:trace contextRef="#ctx0" brushRef="#br0" timeOffset="101588.52">-9164 6005 62 0,'0'0'199'0,"0"0"-15"16,0 0-2-16,0 0-15 0,0 0-10 0,0 0-9 16,-2-12-9-16,2 12-11 0,0 0 1 0,0 0-5 15,0 0-3-15,0 0-6 0,0 0-8 0,0 0-5 16,0 0-12-16,0 0 1 0,0 0-5 0,-3-9-7 15,3 9-9-15,0 0-7 0,0 0-4 0,0 0-5 16,0 0-4-16,0 0-1 0,-2-13-9 0,2 13-3 16,0 0-3-16,0 0-4 0,-2-5-3 0,2 5-3 15,0 0-4-15,-5-5 0 0,5 5-5 0,0 0 0 16,-9-5 0-16,9 5-1 0,-5-5-5 0,5 5 5 16,-6-5-6-16,6 5-2 0,-7-4 2 0,7 4 3 0,-9-5 1 15,9 5 2-15,-5-4-3 0,5 4-4 0,-8-6 3 16,8 6-2-16,-6-2-4 0,6 2 4 15,-10-3-1-15,10 3-1 0,-7-3-2 0,7 3-1 0,-11 0 2 16,11 0-2-16,-14 1-3 0,14-1 5 0,-11 2-4 16,5-2 1-16,6 0 0 0,-14 3 1 15,8-3 4-15,6 0-2 0,-12 0 7 0,12 0 0 0,-11 5-1 16,6-3 8-16,5-2-8 0,-14 2 6 0,10 0 0 16,4-2-3-16,-13 6 3 0,8-4-5 0,-2 3 2 15,2-3-1-15,5-2-2 0,-12 7-2 0,6-3 1 16,0 0-1-16,1 1-3 0,-1 0 2 0,3 0-2 15,-1 2 4-15,4-7-4 0,-7 10-4 0,3-3 2 16,4-7 1-16,-5 8 1 0,1-2 1 0,2 1-5 0,0-2 1 16,2-5 0-16,-6 12 0 0,6-5 1 15,0-7-5-15,-4 10 3 0,2-2 1 0,2-8 0 16,-1 12 1-16,1-12-2 0,-1 12 1 0,0-7 5 16,1-5-2-16,0 13 7 0,-2-5 0 0,2-8 1 15,0 13-4-15,0-7 0 0,-2 2 0 0,2-8 1 16,0 12-2-16,0-3-7 0,-2 0 7 0,2-9-3 0,0 14 0 15,-2-8 1-15,2 2 3 0,0-8-1 0,0 13-4 16,0-13 3-16,0 12-2 0,0-5 2 0,0-7 0 16,2 12 1-16,-2-5-2 0,0-7 1 0,2 13-4 15,-2-8-2-15,2 2 0 0,-2-7 7 0,4 12-4 16,-1-9-1-16,-3 5 1 0,4-1 1 0,1-1 1 16,-2-2 0-16,1 0 3 0,-4-4-5 0,7 8 1 15,-3-2-3-15,0-2 0 0,-1 0 2 0,1 1-2 16,1 0 3-16,-1-1-3 0,-4-4 1 0,7 7 0 15,-3-4-8-15,-4-3 5 0,8 5 2 0,-2-1 0 16,-2 0-3-16,-4-4-1 0,9 4-2 0,-4-1 4 16,-5-3 1-16,7 4-2 0,0-3 4 0,-1 4-2 15,-6-5 6-15,8 2 0 0,-8-2-5 0,11 2 1 16,-7 1-5-16,-4-3 2 0,12-3 2 0,-12 3-5 16,11-2 4-16,-11 2 1 0,11-2 1 0,-11 2 3 15,11 0-10-15,-11 0 6 0,9-5-3 0,-9 5 0 16,7-2 1-16,-7 2-3 0,11-1 8 0,-11 1-6 15,7-5 2-15,-7 5 0 0,6-1 5 0,-6 1-4 0,0 0 6 16,8-6 5-16,-8 6-3 0,0 0 3 0,0 0-6 16,7-3 2-16,-7 3-1 0,0 0-3 0,0 0 4 15,4-3-5-15,-4 3 7 0,0 0-9 0,0 0 1 16,0 0-6-16,0 0 5 0,0 0-2 0,0 0 1 16,0 0 0-16,0 0-5 0,0 0-5 0,8-4-7 15,-8 4-15-15,0 0-16 0,0 0-20 0,0 0-30 16,0 0-30-16,0 0-44 0,0 0-57 0,0 0-78 15,0 0-186-15,0 0-529 0,0 0 234 0</inkml:trace>
  <inkml:trace contextRef="#ctx0" brushRef="#br0" timeOffset="102521.04">-9037 6369 126 0,'0'0'208'0,"0"0"-10"16,0 0-3-16,0 0-13 0,0 0-8 0,0 0-10 16,0 0-2-16,0 0-8 0,0 0-15 0,0 0-7 0,0 0-12 15,0 0-5-15,0 0-7 0,0 0-7 0,0 0-9 16,0 0-6-16,0 0-8 0,0 0-9 0,0 0-6 15,-5-17 2-15,5 17-9 0,0 0 1 0,0 0-4 16,7-12-5-16,-7 12 0 0,9-5-6 16,-9 5-6-16,5-4 4 0,-5 4-8 0,10-3 1 15,-10 3-8-15,7-2 0 0,-7 2 0 0,12-3-3 0,-12 3-4 16,11 0 2-16,-11 0-6 0,8-3 4 0,-8 3 0 16,10 0 0-16,-10 0 1 0,0 0 1 0,13 0-9 15,-13 0 3-15,12 0-4 0,-7 3 1 0,-5-3-1 16,6 3 3-16,-6-3-6 0,9 2 1 0,-9-2-2 15,5 7 2-15,-1-5-4 0,-4-2 1 0,1 11 3 16,-1-11-2-16,-3 9-2 0,3-9 2 0,-2 12-2 16,-3-4 1-16,1 0-4 0,-3-2 5 0,4 2-6 15,-3-1 4-15,-2 0-2 0,2-2 0 0,2 0 0 16,-3 1-2-16,5 0 3 0,2-6-6 0,-8 8 5 0,6-4-1 16,2-4-2-16,-4 7 5 0,4-7-5 0,-5 7 1 15,5-7-6-15,-4 3 10 0,4-3-6 0,0 0 9 16,0 0-3-16,0 0-2 0,-4 5 1 0,4-5 3 15,0 0-4-15,0 0 0 0,0 0 2 0,0 0 3 16,0 0 0-16,0 0-4 0,0 0 6 0,22-7-3 16,-17 3 5-16,-5 4-3 0,9-4 1 0,-9 4 3 15,10-4-10-15,-10 4 9 0,11-5-4 0,-11 5 1 16,8-2-4-16,-8 2 3 0,7-3-5 0,-7 3 2 16,0 0 2-16,11 2-3 0,-11-2-1 0,0 0 0 15,9 5 1-15,-9-5-3 0,6 2 1 0,-6-2 2 16,0 0-2-16,8 8 1 0,-8-8 2 0,6 7-3 15,-6-7-4-15,3 8 6 0,-3-8 5 0,4 8-6 16,-4-3 6-16,0-5-2 0,4 10 5 0,-3-4 4 16,-1-6 0-16,0 11-1 0,0-11 7 0,0 15-2 15,-1-10 2-15,-1 2-1 0,2-7 5 0,-6 12-1 0,3-6 1 16,-3-2 2-16,0 3 12 0,-2 0-13 0,0-1 3 16,-2-1-4-16,-1 1 11 0,2-2-7 0,0 2-2 15,-1-1-1-15,-3 0-1 0,4 0-12 0,-2-2 12 16,-1 0-12-16,2 1 24 0,-2-3-24 0,5 0-1 15,-2 1-3-15,9-2-9 0,-14 1-17 0,7-1-10 16,7 0-6-16,-12 1-12 0,12-1-12 0,-12-3-20 16,12 3-12-16,-6-1-27 0,6 1-25 0,0 0-31 15,-15-1-29-15,15 1-41 0,-6-4-46 0,6 4-195 16,-5-5-521-16,5 5 231 0</inkml:trace>
  <inkml:trace contextRef="#ctx0" brushRef="#br0" timeOffset="105187.34">-8586 6283 121 0,'0'0'149'0,"0"0"-4"16,0 0-13-16,0 0-8 0,0 0-10 0,0 0-4 16,0 0-12-16,0 0-9 0,17 1-4 0,-17-1-6 15,0 0-4-15,0 0-9 0,0 0 9 0,10-12-6 0,-10 12-4 16,4-4-13-16,-4 4 3 0,0 0 2 0,0 0-4 15,1-8 3-15,-1 8-1 0,0 0 1 0,0 0-3 16,0 0-4-16,0 0-7 0,0 0-5 0,-8-11-5 16,8 11 2-16,0 0-7 0,0 0-2 0,-7-2-6 15,7 2 0-15,0 0-2 0,0 0-1 0,0 0-5 16,0 0-9-16,0 0-12 0,0 0-7 0,-17 8-13 16,17-8-11-16,-5 5-19 0,5-5-8 0,0 0-34 15,-1 7-30-15,1-7-186 0,0 0-343 0,0 0 152 16</inkml:trace>
  <inkml:trace contextRef="#ctx0" brushRef="#br0" timeOffset="106404.44">-8272 6493 69 0,'0'0'178'0,"0"0"-5"15,0 0-11-15,0 0-3 0,0 0-9 0,0 0-5 16,0 0-7-16,0 0-9 0,10 1-2 0,-10-1-10 16,0 0-9-16,9-11-3 0,-4 6-4 0,2-1-6 15,-3-2-7-15,-1 3-6 0,5-2-7 0,-2-3-4 16,2 0-10-16,1-1-5 0,4-11-2 0,-4 8-7 0,1-5-6 15,0 2 0-15,5-6-7 0,-6 6-6 16,3-9-3-16,2 0-7 0,-5 1-10 0,1-1-8 0,0-3-8 16,-3 2 1-16,1-2-4 0,-2-2-9 15,-1 1 6-15,-1 0-4 0,-3-2-6 0,0-2 11 0,-3 4 2 16,0 1-1-16,0 0 1 0,-2 2 3 0,0-2-1 16,-1 2 1-16,0 8 3 0,0-5-2 0,0 4-1 15,-1 3 2-15,1-11 5 0,-1 13 0 0,-1-1 2 16,1 1 2-16,0 1 2 0,0-2-2 0,-1 4 3 15,5 2-8-15,-2 2 9 0,-1-1 2 0,2 2 0 16,-2 2 2-16,5 5 0 0,-8-9-2 0,4 5-4 16,4 4 0-16,-9-4 3 0,9 4 2 0,-12 3-2 15,12-3 4-15,-13 5 0 0,9 1 2 0,-6 1 4 16,4 1-3-16,-2 6 0 0,-1 2 4 0,1 0 4 16,1 3 0-16,0 4 4 0,-2 3 3 0,3 1 2 15,1-3-5-15,0 3 3 0,2 0-5 0,-1-1 2 16,1 1-1-16,1 1-4 0,5 0 0 0,-3-1 4 0,2-3-2 15,3 2 4-15,-1-6-1 0,-1-1 4 16,2 1-4-16,0-2-2 0,5 8 4 0,-3-10-3 16,0 1 0-16,1 1-3 0,1-1-2 0,-1-3-2 0,3 2-2 15,0-2-1-15,-3-6 1 0,4 5 0 0,-2-4-4 16,-2-1 2-16,3 0-4 0,-1-2 4 0,1-1-3 16,-1-2-1-16,-2 0 2 0,4-1-1 0,-4-1-1 15,-1-1-4-15,5-1 2 0,-2 0 1 0,-1-1 0 16,-2-2-6-16,3-1 2 0,-3 2 2 0,0 2-4 15,-7 1 3-15,12-8-3 0,-7 7-3 0,-5 1-3 16,11-4 3-16,-11 4-6 0,7-3 0 0,-7 3 1 16,7-2 0-16,-7 2 3 0,0 0-4 0,10 5 2 15,-10-5 0-15,5 7-1 0,0-2 3 0,-2 0-2 16,1 1 3-16,1 0 0 0,-3 0 1 0,-2-6 0 16,8 13-2-16,-3-6 2 0,-1-2 1 0,-1 1-1 15,3-1 2-15,-1 0-1 0,-1-1 2 0,1 1-4 0,0-1 5 16,1-1-3-16,-6-3-1 0,9 5-1 0,-9-5 6 15,14 0-5-15,-6 0 5 0,-8 0-2 16,18-8-1-16,-8 5-1 0,0 0 1 0,-1-3-2 0,-1 1-1 16,0-2 0-16,2 2-2 0,-5 0 4 0,0-1-1 15,-1 1 1-15,2-2 0 0,-2 1 0 0,-1 1 0 16,-3 5-6-16,2-10 9 0,-2 10-4 0,1-11-2 16,-1 11 0-16,-1-10 2 0,1 10-1 0,-9-10-1 15,3 6 0-15,-2-1 1 0,2 0-3 0,-4 2 4 16,0-2 0-16,2 1-4 0,-1 3 3 0,0-2-4 15,0 2 1-15,-3-2-3 0,2 3-2 0,1 3-9 16,-3-3-8-16,4 1 1 0,1 2-13 0,0 0-6 16,-1 0-10-16,1 1-9 0,1-1-15 0,0 2-14 0,1 0-19 15,1-1-18-15,0 3-30 0,4-7 9 0,-2 10-20 16,2-10-24-16,0 0-182 0,2 11-406 0,-2-11 180 16</inkml:trace>
  <inkml:trace contextRef="#ctx0" brushRef="#br0" timeOffset="106912.94">-7705 6247 8 0,'0'0'178'16,"10"1"-15"-16,-10-1-14 0,11 0-14 0,-11 0-4 16,13 0-6-16,-6-2-17 0,1-1 0 0,1 0-3 15,0-1-1-15,3 0-8 0,-2 0-7 0,1-1-4 16,-2-1-5-16,2 0-3 0,1-1-5 0,-1 0-4 15,1 2-3-15,-3-5-7 0,0 4-4 0,1-3 0 16,-2 1-8-16,-1-1-5 0,-4 4 2 0,1-5-5 16,0 0-8-16,-2 2-1 0,0 0-11 0,-2 8 4 15,-3-16-2-15,2 9-9 0,-5 1 5 0,1 0-2 0,-1 3-5 16,-1-3 3-16,-3 2-1 0,10 4-3 0,-17-1-2 16,6 1 2-16,2 1-2 0,-4 1-1 15,3 0-3-15,-1 4 4 0,0-2-4 0,2 3 3 0,-1 1-4 16,1-1 2-16,0 0-2 0,1 3 0 0,1 0-7 15,3-2-6-15,-1 1-7 0,1-2-6 0,2 4 1 16,0-3 0-16,1 2 3 0,1-3 4 0,0-7-2 16,2 13-3-16,1-8 7 0,2 2 1 0,-2-2 3 15,2 0 4-15,3 1 0 0,-2-3 4 0,0 1 6 16,3 2 9-16,-1-2 6 0,-2-3 7 0,0 3 7 16,4 1 3-16,-1-2 2 0,-2 2-2 0,1-3 5 15,2 3-1-15,-5-3 1 0,0 0-4 0,1 2-2 16,2 3-3-16,-2 0-3 0,0-4-1 0,1 4 1 15,1 3 0-15,-3-3-4 0,0 3-4 0,0-1 0 16,0 1 3-16,0 0-1 0,0 1-3 0,-2 2 0 16,1-1-2-16,-3 0 1 0,3 3 4 0,-3-3 4 0,-1 1 4 15,0 1 4-15,0 1 7 0,-4 0 4 16,2-4-5-16,-2 3-1 0,0 1 0 0,-2-1 2 16,-2 2 3-16,2-2-6 0,-1-4 9 0,-3 4 4 0,3-4 0 15,-4-3-3-15,0 7 3 0,2-7-3 0,-1 1 0 16,0-1 5-16,-2-1-11 0,-2-2-8 0,5 0-6 15,-3 0 9-15,1 0-4 0,1-3 0 0,-2-1-6 16,1-1-6-16,-1 0 0 0,2-3-13 0,1 0-16 16,-1-5-14-16,1 1-24 0,1-3-15 0,1 2-21 15,0-3-28-15,2 1-19 0,3-1-21 0,0 1-10 16,1-1-15-16,1 2-19 0,4-2-20 0,-1 3-247 16,-3 2-497-16,2-1 221 0</inkml:trace>
  <inkml:trace contextRef="#ctx0" brushRef="#br0" timeOffset="107539.76">-7367 6341 1 0,'0'0'270'0,"0"0"-19"16,0 0-19-16,0 0-20 0,5-6-18 0,-5 6-14 15,0 0-23-15,5-4-16 0,-5 4-12 0,5-5-13 16,-5 5-7-16,12-7-11 0,-5 3-12 0,2-1-4 16,2 1-6-16,-4 1-7 0,2-3-5 0,1 1-3 15,-1 2-2-15,2-4-4 0,-2 2-2 0,-2 3 1 16,2-2 1-16,1 0 1 0,-2-2-2 0,-2 5 1 15,1-3-6-15,-1 2 1 0,-6 2-5 0,13-2-1 16,-8 0-5-16,-5 2-3 0,0 0-3 0,13-1-2 16,-13 1-6-16,9 0-4 0,-9 0 2 0,0 0-1 15,7 7 0-15,-7-7-1 0,3 7 5 0,-1 0-1 16,-2-7-2-16,2 12-1 0,-4-5 3 0,2-7-1 16,-2 17 0-16,-1-11-2 0,1 5 1 0,-5 3-4 15,1-3 1-15,2 1-1 0,-2 0-2 0,-1 0 2 0,1-4-4 16,-4 6-1-16,0 0-3 0,3-4-3 0,-2-1 4 15,0 1 1-15,0-1-6 0,3-1 0 0,0-1 3 16,-1 1-1-16,3-3-2 0,-1 0 0 0,5-5 3 16,-6 7-6-16,6-7 4 0,-5 3 0 0,5-3 1 15,0 0 5-15,0 0-5 0,0 0-3 0,-4 4-3 16,4-4 4-16,0 0 0 0,0 0-1 0,0 0-5 16,0 0-2-16,19-10 7 0,-19 10-2 0,12-4-2 15,-2 0 0-15,0 0-1 0,0 2-2 0,3-1 4 16,-1 3-2-16,1-2-1 0,-1-1-1 0,2 1 0 0,-2-3 2 15,2 3 2-15,-3 0-7 0,1 1 3 16,0-1 0-16,-1 1 3 0,0 0 0 0,-2-2-2 16,-1 3 2-16,-8 0-9 0,15-2 6 0,-15 2-17 15,12 0-12-15,-12 0-20 0,11-2-26 0,-11 2-26 16,0 0-36-16,9-2-40 0,-9 2-34 0,0 0-65 16,5-3-203-16,-5 3-520 0,0 0 230 0</inkml:trace>
  <inkml:trace contextRef="#ctx0" brushRef="#br0" timeOffset="108455.38">-6802 5768 33 0,'0'0'154'0,"6"-4"2"0,-6 4-4 15,0 0-3-15,0 0-3 0,3-6-5 0,-3 6-5 16,0 0-2-16,0 0-2 0,0 0-1 0,0 0-3 16,0 0-9-16,0 0-5 0,0 0-6 0,0 0-6 15,0 0-5-15,0 0 0 0,0 0-3 0,0 0 2 16,-23 8-4-16,15-1-5 0,1 1 1 0,-2 7 1 15,-1-3-7-15,1 5-5 0,-5 4-4 0,6-4-9 16,2 3-5-16,-3 2-2 0,3-2-1 0,-1 4-6 16,6-3-6-16,-2 2 0 0,3-2-7 0,2-1 0 15,0-2-7-15,2 8-5 0,0-7 4 0,2-1 2 16,2-1-9-16,0-1-2 0,4 1-2 0,-1-2-2 16,-1-1-13-16,0-7-17 0,2 6-16 0,-2-6-16 15,0 2-25-15,-1-1-18 0,1-4-25 0,-2 2-39 0,-2-4-23 16,5 0-40-16,-5-1-241 0,-6-1-495 15,14-1 219-15</inkml:trace>
  <inkml:trace contextRef="#ctx0" brushRef="#br0" timeOffset="109064.85">-6559 6086 152 0,'0'0'208'0,"3"8"-17"0,-3-8-10 16,0 9-18-16,0-9-10 0,3 11-10 0,-3-11-8 15,3 8-12-15,-2-4-4 0,-1-4-3 0,5 11-10 0,-4-5-6 16,-1-6-8-16,6 9-5 0,-6-9-8 0,1 7-7 15,-1-7-7-15,2 6-5 0,-2-6-1 0,0 0-7 16,3 7-4-16,-3-7 1 0,0 0 4 0,0 0 0 16,0 0 6-16,0 0-4 0,0 0-6 0,0 0-2 15,0 0-8-15,0 0 0 0,0 0-7 0,0 0-1 16,4-20-9-16,-4 20-7 0,0-14-7 0,0 5-6 16,0-1-4-16,0-1 2 0,1 3-5 0,1-3 4 15,-1 0 2-15,1-2-3 0,1 2 2 0,-1 0 0 16,2 2 0-16,-4-3-2 0,0 4 0 0,5-1 0 15,-3 1 1-15,0-1-2 0,-2 9 2 0,4-12 1 16,-1 6 1-16,-2 0-1 0,1-2 0 0,-2 8 5 16,5-10-3-16,-2 4 3 0,1 2 0 0,-4 4 2 15,5-10 0-15,-1 6-1 0,-4 4 1 0,8-4-3 16,-8 4-2-16,6-5 5 0,-6 5-3 0,0 0 1 16,7 0-1-16,-7 0 4 0,0 0 2 0,8 9 4 0,-3-6 3 15,-5-3 4-15,7 11-1 0,-5-5 6 0,2 3-5 16,0 1-3-16,-2-1 5 0,2 2-1 15,-2-1 1-15,0 4 3 0,-1-6-3 0,4 3 4 16,-3 0-3-16,0 1-1 0,1 1-3 0,-1-5-1 0,1 3-2 16,0-1 4-16,-2-2-2 0,0-2-3 0,2 1-2 15,-2 1 1-15,0-1-6 0,2 0 0 0,-3-7-6 16,3 11-13-16,-3-6-14 0,0-5-16 0,2 8-26 16,-2-8-27-16,0 0-28 0,2 8-26 15,-2-8-28-15,4 3-18 0,-4-3-75 0,0 0-146 0,0 0-447 16,0 0 198-16</inkml:trace>
  <inkml:trace contextRef="#ctx0" brushRef="#br0" timeOffset="109377.44">-6212 6056 37 0,'0'0'234'0,"10"-2"-9"0,-10 2-18 15,9-2-9-15,-9 2-7 0,14 0-7 0,-6-1-7 16,1 1-11-16,-9 0-8 0,19-1-7 0,-8-1-8 16,2 1-13-16,1 0-3 0,-2-2-6 0,1 2-11 15,-1-2-9-15,0 2-5 0,2-3-9 0,-2 1-3 16,0 1-10-16,-2 0-6 0,3-3-9 0,-3 2-6 16,-1-2-5-16,-1 4-1 0,0-2-7 0,-8 3-4 15,11-3-7-15,-3 2-10 0,-8 1-12 0,9-4-11 16,-9 4-21-16,5-3-20 0,-5 3-20 0,0 0-19 15,4-6-38-15,-4 6-17 0,0 0-25 0,0 0-19 16,0 0-25-16,0 0-187 0,-8-14-428 0,8 14 190 0</inkml:trace>
  <inkml:trace contextRef="#ctx0" brushRef="#br0" timeOffset="109672.3">-6051 5863 71 0,'-6'-4'247'0,"6"4"-23"16,0 0-20-16,0 0-21 0,0 0-10 0,0 0-3 15,0 0-9-15,0 0-9 0,0 0-7 0,0 0-6 16,1 22-3-16,-1-15-4 0,4 1-3 0,-4 4-5 16,1-3-6-16,-1 1-3 0,0 2-2 0,1 0-3 15,0-2-8-15,2 2-4 0,0 0-9 0,-2 0-9 16,2-1-4-16,-2 1-2 0,-1-2-11 0,1 1-6 15,2-1-2-15,-1 0-8 0,1 0-2 0,-2-2-4 16,1-2-9-16,0 2 2 0,-2-1 2 0,2-1-9 16,-2-6-6-16,2 12-6 0,-2-12-14 0,2 8-18 15,-1-3-9-15,-1-5-25 0,2 8-14 0,-2-8-28 16,1 7-20-16,-1-7-24 0,0 0-21 0,0 0-23 0,1 7-24 16,-1-7-65-16,0 0-151 0,0 0-456 0,0 0 203 15</inkml:trace>
  <inkml:trace contextRef="#ctx0" brushRef="#br0" timeOffset="110061.2">-5784 5825 144 0,'0'0'219'0,"0"0"-20"0,0 0-11 15,0 0-6-15,0 0-5 0,0 0-5 16,0 0-3-16,0 0-6 0,9 13-8 0,-8-6-3 16,-1-7-15-16,3 14 2 0,-2-7-3 0,-1 3-7 0,1 2-2 15,2 0-1-15,-2-2-3 0,0 0-9 0,1 2-2 16,1-2-4-16,0 2-6 0,2-4 3 15,-3 3-9-15,2 1 3 0,0-4-17 0,-3-1-10 0,2 2-8 16,1 1-3-16,-2-2-14 0,2-4 2 0,-3 3-2 16,-1-7-5-16,4 12-3 0,-1-7 1 0,-1 1-13 15,-2-6-18-15,3 10-5 0,0-7-30 0,-3-3-16 16,1 11-16-16,-1-11-19 0,0 9-17 0,0-9-25 16,-3 9-24-16,3-9-25 0,0 8-29 0,0-8-24 15,-1 10-34-15,1-10-205 0,-4 4-497 16,4-4 219-16</inkml:trace>
  <inkml:trace contextRef="#ctx0" brushRef="#br0" timeOffset="110520.43">-5567 5653 14 0,'0'0'195'0,"0"0"-7"16,0 0-9-16,0 0-7 0,0 0-5 0,0 0-13 15,18 5-10-15,-16 2 1 0,-2-7-8 0,9 12-5 16,-3-5 0-16,1 4 0 0,-1-2-5 0,2 7-4 16,1-8-2-16,1 9-7 0,-1-3 4 0,1 3 1 15,1 0-7-15,-1 1 5 0,-1 0-10 0,0 6-4 16,2-1-7-16,-5 1-10 0,-2-5-11 0,1 6-8 16,1 1-4-16,-4-1-10 0,-4-6-1 0,0-2-5 15,1 4-2-15,-4-2-10 0,1 2-1 0,-1-5-6 0,-2 1-12 16,-1 1-22-16,1-1-11 0,-2 0-23 15,-1 1-20-15,0-4-21 0,-3 2-27 0,0-2-32 16,2-1-29-16,1-5-42 0,-2 3-65 0,2-3-165 0,4-1-476 16,-2 1 210-16</inkml:trace>
  <inkml:trace contextRef="#ctx0" brushRef="#br0" timeOffset="111912.67">-5470 6005 66 0,'0'0'103'0,"0"0"-8"16,0 0-19-16,-9-3-5 0,9 3-9 0,0 0-17 0,0 0-19 15,0 0-9-15,0 0-13 0,0 0-18 0,0 0-29 16,0 0-42-16,0 0-92 0,0 0 41 0</inkml:trace>
  <inkml:trace contextRef="#ctx0" brushRef="#br0" timeOffset="112511.67">-5164 6024 88 0,'0'0'129'15,"0"0"-10"-15,-9 0 0 0,9 0-2 0,0 0-2 16,0 0-8-16,0 0-6 0,0 0 3 0,-9-2-4 15,9 2-7-15,0 0-1 0,0 0 0 0,0 0-7 16,-10-2 3-16,10 2-6 0,0 0-2 0,-8-1-1 16,8 1-8-16,0 0 4 0,0 0-7 0,0 0-4 15,0 0-8-15,0 0-4 0,0 0-5 0,-11 2-5 16,11-2-2-16,0 0-6 0,0 0-3 0,0 0-2 16,0 0 4-16,0 0 4 0,0 0 2 0,0 0-1 15,0 0 0-15,14 13-1 0,-8-11 4 0,6 1 2 0,-2 0-1 16,4-3 1-16,3 2 0 0,3-3-1 15,0 1 0-15,0 0-3 0,1-1-4 0,1 0-2 16,-3-1-5-16,0-1-2 0,2 2-4 0,-2 0-2 0,-1-2 0 16,1 2-1-16,-3-1 1 0,3 0-5 0,-6 2-2 15,0-2 0-15,0 0-4 0,0 0 1 0,-2 1 0 16,2-1-2-16,0 2 0 0,0-3-4 0,-2 3-3 16,0-1 5-16,0 0-2 0,0-2 1 0,-2 3-4 15,-1-1 5-15,-8 1-2 0,15-2-1 0,-10 1-2 16,-5 1-4-16,12 0 0 0,-12 0-6 0,7 0-6 0,-7 0-8 15,0 0-3-15,0 0-5 0,9-3-11 16,-9 3-6-16,0 0-9 0,0 0-16 0,0 0-18 16,0 0-23-16,0 0-13 0,0 0-16 0,0 0-18 0,0 0-16 15,0 0-183-15,0 0-389 0,0 0 172 16</inkml:trace>
  <inkml:trace contextRef="#ctx0" brushRef="#br0" timeOffset="112947">-4934 5841 55 0,'-5'-4'196'0,"5"4"-8"16,0 0-9-16,0 0-13 0,0 0-9 0,0 0-12 15,0 0-7-15,0 0-5 0,0 0-12 0,0 0-7 16,0 0-13-16,0 0-11 0,0 0 2 0,0 0-3 0,0 0-4 16,0 0-2-16,0 0-1 0,0 0 2 15,10 18 0-15,-7-9 0 0,-1 1-1 0,1 1 0 16,1 5 2-16,-2 1-5 0,1 0 3 0,3 2-4 15,-4-3-3-15,2 2 0 0,-2 1-5 0,1 1-6 0,0-3-1 16,0 0 9-16,-1 1-20 0,1-3-2 16,-1 2-6-16,-1-4-6 0,2 1-8 0,0-2 7 0,0 1-6 15,-3-3 0-15,2-2-4 0,-1 3-5 0,-1-2-4 16,0-1 1-16,1-3-11 0,-1-5-18 0,4 14-8 16,-4-9-17-16,0-5-22 0,4 10-22 0,-4-10-21 15,5 7-20-15,-5-7-30 0,6 5-27 0,0-4-40 16,-6-1-260-16,0 0-515 0,15-4 229 0</inkml:trace>
  <inkml:trace contextRef="#ctx0" brushRef="#br0" timeOffset="114641.96">-4224 5752 24 0,'0'0'157'0,"0"0"-5"0,3-7-12 0,-3 7-8 16,0 0-6-16,0 0-1 0,2-7-5 0,-2 7-5 15,0 0 2-15,0 0-5 0,0 0-6 0,1-8-4 16,-1 8-4-16,0 0-10 0,0 0 1 0,0 0-7 16,0 0-6-16,-5-10-5 0,5 10-8 0,0 0-8 15,-3-7-4-15,3 7-3 0,0 0-3 0,-7-4-6 16,7 4-7-16,0 0-3 0,-11 0 1 0,11 0-6 0,0 0-3 16,-12-1-4-16,12 1 3 0,-13 1-3 0,13-1 0 15,-13 2-2-15,6 0 3 0,-2-2-4 0,9 0 1 16,-16 3 2-16,9 1 4 0,0-1-1 0,-2-1 6 15,0 1 2-15,2-1 1 0,0 1-2 0,-2-2 2 16,9-1-2-16,-12 8-1 0,6-8-1 0,-1 3 3 16,1-1 1-16,-1 1-4 0,1 1 3 0,6-4 0 15,-13 4 0-15,7 0 0 0,6-4-5 0,-9 5 0 16,5-1-4-16,4-4-3 0,-12 5 0 0,10-1 3 16,-3 0 2-16,5-4 1 0,-7 9 0 0,2-4-2 15,1 2-2-15,-1-2 3 0,3 3-6 0,-2-1-2 16,1 0 0-16,2 3 4 0,-2 0-1 0,1 0-2 0,-1-1 2 15,1 1-1-15,2 0-1 0,0 0-2 16,0 1 5-16,1-1 3 0,0 1 5 0,2-2 0 16,1 3-5-16,-2-4 1 0,2 1 1 0,1 1-2 0,0 1 4 15,3 2-2-15,0-5-3 0,-3 1-4 0,1 0 0 16,3 2 0-16,-1-1 1 0,-1 1-2 0,0-2-3 16,2 1-5-16,-3-2 5 0,2 2-1 0,-1-2-1 15,0 1 1-15,0-3-1 0,0 0-6 0,2 1 4 16,-3-4 2-16,-1 4 0 0,2-5-5 0,0 3 4 15,1-3-3-15,-2 2 1 0,2-3-1 0,0 2-5 16,-1-2 11-16,-7-1-4 0,14 1-2 0,-6 0 3 16,-8-1-2-16,12 0-2 0,-12 0 0 0,13-1 0 15,-13 1-4-15,9-1 2 0,-2-3-1 0,-7 4 3 16,10-1-1-16,-10 1 3 0,0 0-3 0,10 0-2 16,-10 0-2-16,0 0 6 0,7-4-8 0,-7 4 6 15,0 0-3-15,0 0 3 0,0 0-6 0,0 0 3 16,0 0 1-16,10-1-5 0,-10 1 5 0,0 0-5 15,0 0-4-15,0 0-3 0,0 0-3 0,0 0-6 16,0 0-14-16,0 0-11 0,0 0-14 0,5-4-17 0,-5 4-15 16,0 0-23-16,0 0-24 0,5-5-24 0,-5 5-23 15,0 0-26-15,0 0-53 0,1-8-157 0,-1 8-456 16,0 0 203-16</inkml:trace>
  <inkml:trace contextRef="#ctx0" brushRef="#br0" timeOffset="115861.86">-3927 5971 188 0,'0'0'193'0,"0"0"-12"0,4-5 1 16,-4 5-14-16,0 0-7 0,0 0-7 0,0 0-9 15,0 0-10-15,0 0-7 0,0 0-12 0,0 0-2 16,0 0-8-16,0 0-7 0,0 0-3 0,0 0-6 15,0 0-7-15,0 0-7 0,0 0-5 0,0 0-8 16,0 0-2-16,0 0-8 0,0 0-7 0,0 0-7 16,0 0-3-16,0 0 1 0,0 0-9 0,0 0 0 15,0 0-1-15,0 0 4 0,0 0-1 0,0 0 2 0,0 0-4 16,0 0-1-16,0 0 1 0,0 0 0 0,0 22-3 16,0-22 3-16,0 9 0 0,0-9 4 0,0 10-3 15,0-10-3-15,-2 10 0 0,2-1-3 0,0-9 1 16,-1 10-2-16,0-2-3 0,1-8 1 0,1 12-3 15,-2-4-4-15,1-8-2 0,0 15 3 0,-1-9 7 16,1-6-5-16,-3 12-4 0,3-12-1 0,0 10-4 16,0-10 11-16,-1 12-9 0,1-12 7 0,-1 10-3 15,1-10 0-15,0 10 3 0,0-10-3 0,0 9-3 16,0-9-1-16,0 0 1 0,1 11 2 0,-1-11-6 16,0 0 2-16,-1 7 0 0,1-7-3 0,0 0 3 15,0 0 2-15,1 8-6 0,-1-8 9 0,0 0 5 16,6 6 4-16,-6-6-3 0,8 0 5 0,-8 0-9 15,10 1 3-15,-2-1 4 0,-8 0-2 0,15 0 5 16,-5-1-6-16,1 1-4 0,-2 1-1 0,2-2-1 0,-1-2 3 16,1 3-9-16,-1 0 5 0,-3-1-6 0,1-1 0 15,2 1 4-15,0 0-9 0,-3-2 7 0,-7 3-3 16,12-2-14-16,-12 2 2 0,12 0-8 0,-12 0-14 16,6-1-5-16,-6 1-6 0,0 0-8 0,0 0-14 15,12-1-9-15,-12 1-14 0,0 0-23 0,0 0-23 16,5-5-14-16,-5 5-24 0,0 0-14 0,6-7-18 0,-6 7-46 15,4-8-164-15,-1 2-445 0,-3 6 197 16</inkml:trace>
  <inkml:trace contextRef="#ctx0" brushRef="#br0" timeOffset="116137.51">-3724 5933 72 0,'0'0'170'0,"0"0"6"16,0 0-22-16,-6-6 11 0,6 6-10 0,0 0-23 15,0 0-2-15,0 0-9 0,0 0 0 0,0 0-5 16,0 0-3-16,-8 10-3 0,8-10-1 0,-3 11-2 16,2-5-9-16,0 1 4 0,1-7 6 0,1 17-1 15,-1-7-6-15,4 2 5 0,-3 0 6 0,2 0-1 16,-1-1-4-16,1 1-2 0,1 0 0 0,-2 0-4 0,1 3-6 15,1 1-1-15,-2-4-7 0,2 0-4 16,-3-1-7-16,3 0-6 0,-3 1 4 0,3 1-3 16,-1-4-13-16,1 3 3 0,-2-3-8 0,1 2-4 0,2-2 0 15,-4 1-26-15,2 0 14 0,-2-3-1 0,1 0-7 16,1-2 0-16,-3-5-4 0,3 13 3 16,-2-7-21-16,3-1-16 0,-4-5-13 0,1 6-24 0,-1-6-16 15,4 5-26-15,-4-5-13 0,0 0-28 0,5 8-33 16,-5-8-37-16,0 0-38 0,0 0-63 0,13-11-200 15,-9 6-539-15,2-2 238 0</inkml:trace>
  <inkml:trace contextRef="#ctx0" brushRef="#br0" timeOffset="116427.84">-3376 6094 222 0,'0'0'270'0,"0"0"-10"15,0 0-7-15,0 0-12 0,0 0-5 0,0 0-10 16,7-4-11-16,-7 4-5 0,0 0-9 16,0 0 2-16,0 0-23 0,9-1-19 0,-9 1-21 0,0 0-5 15,0 0-15-15,0 0-15 0,0 0-6 0,0 0-12 16,0 0-11-16,7-3-13 0,-7 3-10 0,0 0-17 15,0 0-27-15,0 0-20 0,0 0-28 0,0 0-33 16,0 0-38-16,0 0-54 0,0 0-53 0,0 0-40 16,0 0-232-16,0 0-529 0,0 0 234 0</inkml:trace>
  <inkml:trace contextRef="#ctx0" brushRef="#br0" timeOffset="117446.05">-2925 6152 210 0,'0'0'246'0,"0"0"-14"0,0 0-19 16,0 0-14-16,0 0-14 0,0 0-12 0,0 0-7 15,11-20-5-15,-7 14-15 0,0 1-11 0,1-2-10 0,2-5-7 16,0 4-9-16,0-4-10 0,-2 2-12 16,5-6-6-16,-1 2-8 0,-1-2-8 0,0-2-5 15,1 0-6-15,3-7-10 0,-2-1 1 0,-1 1-7 0,-4-1-1 16,5 0-9-16,-1-2-12 0,-2 2-11 0,-1-6 2 15,-1 3 0-15,-1-2-3 0,0 2-5 0,-5 0-2 16,1 1-1-16,-2 2 3 0,0-3-2 0,-1 9 0 16,-2-4-1-16,-1-1-1 0,1 6 0 0,-3 2 1 15,-1-2 2-15,0 1 0 0,1 3 2 0,-4-2-2 16,1 4-1-16,2 0 4 0,-1 4 1 0,1-1-2 16,-1 3 2-16,-1 0 0 0,2 0 0 0,-1 1 2 15,1 2-4-15,1 1 0 0,-1 2 1 0,9 1 1 16,-17 3-3-16,7 0 2 0,3-1-2 0,-1 5-1 15,0 1 3-15,-2 1 5 0,1 1 0 0,0 2 3 16,-1 4-1-16,2 3 2 0,2-2 3 0,0 11 7 16,2 0 3-16,0 2-1 0,1 2 2 0,3 2 0 15,3 13-4-15,-2-13-3 0,3 2 1 0,2-2 1 0,2 15-9 16,1-6 3-16,-1-10 3 0,4 0-5 16,-1-3 0-16,0-4 0 0,-1 0-1 0,4-4 1 0,-5-4-1 15,2-2-1-15,2-3 1 0,0 2 0 0,1-4 4 16,-3-3 3-16,5-1-6 0,-3-2 3 0,3 0 0 15,-1-3 1-15,2-2-3 0,2-2-1 0,0-1-4 16,-2-2-1-16,1 2-1 0,-1-5 4 0,-2 0 0 16,3-4 0-16,-3 2-5 0,-1-2 1 0,-2-3-4 15,2 6 0-15,-4-6 6 0,0 3-2 0,-1 2-1 16,-2 0 2-16,-1 3 2 0,-2-2 5 0,1 4 2 16,-1 0-1-16,-1-1-3 0,-3 6-1 0,6-6-3 15,-6 6-4-15,5-5 0 0,-5 5-1 0,0 0 3 16,0 0-4-16,0 0-1 0,0 0 0 0,14 11 9 15,-12-5-8-15,1-1-2 0,1 2 1 0,0 0-3 16,1-1 6-16,-1 3 0 0,0 0-2 0,0-4-2 16,0 0 3-16,0 1 0 0,0 0 1 0,1-3 1 0,1 3 9 15,-1-4 1-15,2 0 1 0,-1 1-1 0,6-3 3 16,-5 1-2-16,4-2 1 0,0 0-6 0,-1-2 0 16,-1 0 2-16,3-3-6 0,1 4 5 0,-3-4-5 15,-1 2 5-15,-2-4-4 0,1 3 1 0,-2 0 1 16,-1-4-9-16,2 2 4 0,-5 1 1 0,0 0-2 15,0-3 5-15,-2 1-5 0,0 8 0 0,-2-15-3 16,-1 7-3-16,-2-1 6 0,0 1-3 0,-3 3-6 16,2-1 3-16,-3 0-2 0,0 2 5 0,-2 2-3 15,-1-1-1-15,-1 3-5 0,0 0-14 0,0 0-3 16,1 3-15-16,0-2-11 0,0 3-13 0,0 0-16 0,1 1-15 16,0 0-17-16,4 2-15 0,-1-3-20 0,3 2-12 15,1 0-23-15,4-6-13 0,-4 8-42 0,4-8-171 16,0 0-443-16,7 8 196 0</inkml:trace>
  <inkml:trace contextRef="#ctx0" brushRef="#br0" timeOffset="118058.56">-2218 5942 68 0,'0'0'226'15,"14"0"-12"-15,-7 2-17 0,-7-2-14 0,12 2-12 16,-4-1-13-16,1 0-12 0,0-1-8 0,-9 0-9 15,14 0-5-15,-6 1-12 0,-8-1-5 0,19-2-8 16,-12 1-5-16,1-3-7 0,0 2-4 0,1-2-9 16,-2 1 1-16,5-3-7 0,-3 1-5 0,-3 0-7 15,3-2 0-15,-3-1-6 0,1 1-3 0,0 0-6 16,-3 0-2-16,1 0-4 0,1-4-2 0,-4 3-6 0,-2 0 1 16,1-1-4-16,-2 0-3 0,1 9-2 0,-2-16-1 15,-1 11-6-15,0-2 3 0,-2 2-10 0,-1-1 4 16,1 2-5-16,-4-1 3 0,0 3-3 0,-1 2 1 15,10 0 0-15,-21 0-3 0,11 1-2 0,1 2 3 16,-2 2-3-16,0-1 4 0,1 2-5 0,-1 1 1 16,2-2 1-16,1 3-5 0,1-1 6 0,1 2-2 15,0-1-2-15,1 2 4 0,1 0-2 0,2-1 3 16,0-2-5-16,1 0 0 0,1-7 1 0,1 17-2 16,1-9 1-16,1 1 3 0,-1-2-3 0,1 2 2 0,1 0-2 15,1 1 1-15,2-5-4 0,-1 6 6 16,-1-5-1-16,2 3 0 0,-1 1 1 0,2 0-1 15,1-3-4-15,-4 2 6 0,1 1-3 0,2 1-3 0,-2-1 4 16,-1 2 0-16,3 2 1 0,-2 1 2 16,3-1 1-16,-5 1 0 0,1-1 4 0,-2-2 5 15,1 0 5-15,1 2 4 0,0-3 0 0,0 3 2 0,-1-2 2 16,-2 0-2-16,2-3-2 0,-1 2 1 0,0 2-1 16,0-1-1-16,-2-3-4 0,-3 5 1 0,2-6-1 15,-4 3-1-15,1-1 2 0,0-2 2 0,-1-1 5 16,0 2 0-16,-3-3 1 0,-1 1 10 0,0 0-7 15,-1-2-6-15,-2 0 10 0,4-2-3 0,-6-1-1 16,1 4-2-16,-1-5 4 0,-2-1-13 0,2-1 6 16,-1 1-10-16,-5-3 4 0,2 0-7 0,-1 0-1 15,4-1-14-15,-3-2-11 0,6 3-16 0,-2-3-13 16,2 1-23-16,2-2-24 0,0-1-21 0,2-1-18 16,1 4-16-16,2-6-13 0,0 5-20 0,3-2-19 15,1 8-37-15,1-14-186 0,3 4-456 0,0 6 203 16</inkml:trace>
  <inkml:trace contextRef="#ctx0" brushRef="#br0" timeOffset="118783">-1892 6100 140 0,'-26'1'237'0,"26"-1"-12"0,0 0-21 0,0 0-15 16,0 0-19-16,0 0-15 0,0 0-17 0,-1-8-14 0,1 8-9 15,0 0-5-15,0 0-12 0,13-14-5 0,-8 8-11 16,0 1 1-16,5 0-1 0,-2-2-2 0,1 1-7 16,-2-1-5-16,3 0-12 0,-1 2 1 0,2 3 0 15,-1-3-4-15,0-2-3 0,0 3 1 0,-1 0-6 16,-1 2-2-16,1 0-4 0,-2-1-2 0,1 0-6 16,-1 2-4-16,-7 1 1 0,14-5-5 0,-14 5-5 15,10 0 1-15,-10 0-2 0,10 4 1 0,-5-2-3 16,-5-2 2-16,8 7-6 0,-6-4 7 0,-2-3-2 15,4 10 4-15,-2-2-2 0,-1-4 3 0,1 4 2 16,-2-8-1-16,-3 20 2 0,1-11-3 0,-2 2 2 16,-1-3 2-16,1 5-3 0,-3-4-1 0,-1 3-2 15,2-2 1-15,-3 2-2 0,0-3-2 0,-1 5-3 0,2-4-1 16,-2-1-1-16,3 1 1 0,0-2-4 16,-1 0 4-16,0-2-1 0,2 0-3 0,1-1 1 15,0-1-3-15,0 2 8 0,5-6-6 0,-8 4 10 0,8-4 8 16,-5 5 0-16,5-5 0 0,0 0-2 0,0 0-6 15,0 0 1-15,0 0-6 0,0 0 0 16,-8-11 1-16,8 11-9 0,0 0 9 0,0 0-8 16,8-17 8-16,-4 14-11 0,-4 3 2 0,10-10-1 0,-5 5-2 15,-1 1 4-15,2 1 2 0,2-3-5 0,-1 3 0 16,0-1 0-16,1 3 0 0,3-3 5 0,-2 1-7 16,1-1 4-16,2 3-8 0,-1 0 10 0,2 0-6 15,-3 0 8-15,2 0 5 0,-1 1-3 0,1-1 3 16,-1 1-5-16,1 0 1 0,-2-3 4 0,-10 3-7 15,16 3 3-15,-9-3-1 0,2 0 2 0,-9 0-4 16,13 1-3-16,-8 0 5 0,-5-1-10 0,10 2-14 16,-10-2-9-16,0 0-19 0,7 1-15 0,-7-1-17 15,0 0-29-15,0 0-27 0,0 0-26 0,0 0-37 16,0 0-22-16,0 0-31 0,0 0-223 0,0 0-509 16,0 0 226-16</inkml:trace>
  <inkml:trace contextRef="#ctx0" brushRef="#br0" timeOffset="119303">-1539 5675 72 0,'0'0'220'0,"0"0"-15"16,0 0-10-16,0 0-15 0,0 0-5 0,0 0-11 15,10 21-6-15,-7-13-11 0,0-1-6 0,-2-2-6 16,0 3-8-16,2 1-11 0,-2 0-6 0,0 0-6 16,2-1-10-16,-1 0-8 0,1 1 2 0,-2-4-12 15,-1-5-9-15,3 15-2 0,-2-11-5 0,1 2-5 16,-2-6-4-16,2 9-6 0,-2-9-7 0,0 0 1 0,2 6-4 15,-2-6 4-15,0 0 12 0,0 0 6 0,3 4-3 16,-3-4-7-16,0 0 0 0,0 0-10 16,0 0-2-16,0 0-3 0,6-20-4 0,-4 11-4 0,-1-4-7 15,4-2-5-15,1-1-7 0,-1 1 0 0,-1-2-3 16,3 0-3-16,-2 1 4 0,1-1-3 0,0 2 0 16,4 0 2-16,-5 5-1 0,1 1 1 0,0 1 1 15,1 2 0-15,-2-1 1 0,1 2-5 0,-1 0 9 16,0 2 0-16,2 0-5 0,-7 3 9 0,15 0 3 15,-7 0 8-15,-8 0 9 0,18 6 0 0,-8-2 9 16,-1 1 7-16,2 3 2 0,-2-1 5 0,3 0 3 16,-3 2-6-16,1 0-6 0,0 5-5 0,-1-4 0 15,1 1-7-15,2 2 3 0,-6-4-10 0,1 2-9 16,-1-1-23-16,0 1-28 0,-2-1-36 0,1 2-31 16,-4-3-51-16,2 1-54 0,-2 0-56 0,-1 0-309 15,0-3-616-15,0-7 274 0</inkml:trace>
  <inkml:trace contextRef="#ctx0" brushRef="#br0" timeOffset="120072.87">-547 5951 220 0,'0'0'256'16,"0"0"-26"-16,0 0-20 0,0 0-18 0,0 0-11 16,0 0-7-16,0 0-6 0,0 0-4 0,0 0-5 0,29 0-9 15,-16-2-3-15,5 2-12 0,0 0-2 16,2 0-9-16,2 0 1 0,1-1-10 0,5-1-7 15,-5 0-7-15,-1 0-7 0,-2 0-6 0,3 1-13 0,-2 1-6 16,-1-2-7-16,-3 1-5 0,-3 0-5 0,-2 1-3 16,1-1-12-16,-3 0-1 0,-2 0-7 0,-8 1 2 15,13 0-9-15,-13 0-9 0,10-2-12 0,-10 2-10 16,8-1-14-16,-8 1-18 0,0 0-17 0,0 0-26 16,0 0-15-16,0 0-13 0,0 0-14 0,0 0-14 15,0 0-12-15,0 0-38 0,-27-7 7 0,21 4-26 16,-1-1-189-16,-1-1-429 0,-2 0 191 0</inkml:trace>
  <inkml:trace contextRef="#ctx0" brushRef="#br0" timeOffset="120345.99">-381 5728 36 0,'0'0'238'0,"-5"-4"-25"15,5 4-24-15,0 0-21 0,0 0 1 0,0 0-6 0,0 0-4 16,0 0-1-16,-6 18-4 0,7-10-5 0,1 4-2 15,1-2 4-15,2 6-2 0,-4 1-8 0,6-1 3 16,-3 2-10-16,3 2 2 0,-2-3-7 0,2 2-17 16,-2-1-2-16,0 2-4 0,2-2-8 0,0-1-8 15,-1-1-8-15,-1-1-3 0,4 0-19 0,-5-2 0 16,1-2-9-16,-1 2-2 0,0-1-7 0,-1-2-8 16,0 2-1-16,0-3-7 0,-1 1-12 0,1-3-20 15,-2 3-14-15,-1-5-19 0,0-5-18 0,3 11-16 16,-2-5-11-16,-1-6-16 0,0 0-24 0,0 0-38 15,0 0-31-15,0 0-31 0,0 0-259 0,0 0-521 0,0 0 231 16</inkml:trace>
  <inkml:trace contextRef="#ctx0" brushRef="#br0" timeOffset="120761.31">331 5487 30 0,'-1'-9'189'0,"1"9"-2"15,-1-10-3-15,1 10-13 0,-4-7-8 0,0 1-9 16,4 6-10-16,-8-6-12 0,8 6-5 0,-11-3-5 15,11 3-2-15,-17 3-3 0,7 1-2 0,-4 0-3 16,0 2-3-16,-4 3 1 0,1 2-3 0,1 0-6 16,-7 7-8-16,4 1-7 0,0-1-3 0,0 0-3 0,-1 5-6 15,8 0-9-15,0-6 5 0,1 8-4 0,3-7 0 16,3 1-4-16,-1 5-5 0,3-5-1 0,4 8 1 16,3-10-2-16,2 0-11 0,1 2 7 15,2-4-10-15,1 1 2 0,1 0 0 0,3-2-7 0,1-2 0 16,-2-2-3-16,2 0-4 0,2-3-8 0,0 0 1 15,0-3 0-15,-4-1-1 0,4-2-12 0,-3-1-22 16,-1-1-23-16,1-2-23 0,0 2-32 0,-1-5-29 16,-2 4-36-16,0-2-32 0,1 0-45 0,-3-1-271 15,3 1-545-15,-3-1 242 0</inkml:trace>
  <inkml:trace contextRef="#ctx0" brushRef="#br0" timeOffset="121415.77">687 5779 176 0,'-6'1'198'0,"-1"2"-12"16,0 0-5-16,-1-1-12 0,2 0-10 0,-1 1-6 16,-1 2-11-16,-1-1-11 0,3 2-14 0,0-3-9 0,1 1-5 15,0 0-6-15,5-4-7 0,-9 8-6 0,6-3-5 16,-2 1-7-16,5-6-1 0,-3 9-11 0,3-9 5 16,-2 9 0-16,2-9 2 0,2 10-4 0,1-5-2 15,-3-5-8-15,9 9-1 0,-5-8-5 0,3 3-5 16,-1 2 0-16,3-2-6 0,0-1-3 0,1 4 0 15,1-2-1-15,0-1 3 0,0 1-5 0,-1 1 4 16,3-1 1-16,-3-1 3 0,-1-1 1 0,8 2-6 16,-7 0 1-16,3-1 4 0,-4 1-5 0,0-2-3 15,-2 2 0-15,0-3-9 0,0 2 3 0,-1-1 0 0,1 2-6 16,-2-2-2-16,-1 1 2 0,1 1 0 0,-5-5-2 16,4 8 1-16,-1-4 3 0,-3-4-1 15,0 0 10-15,-4 12 4 0,4-12-7 0,-9 7 5 0,0-1 1 16,-3-3-11-16,1 1 19 0,0-2-6 0,-2 3-2 15,0-2-7-15,0 0 7 0,-1 0-12 16,1-2 1-16,-1 2 0 0,1-1-1 0,3 1-6 0,-2-2 0 16,1-1-6-16,4 1-1 0,7-1-14 0,-13 0-23 15,6 2-20-15,7-2-22 0,-11 0-31 0,11 0-33 16,-6-5-37-16,6 5-30 0,0 0-36 0,1-12-71 16,-1 12-161-16,6-15-510 0,2 6 226 0</inkml:trace>
  <inkml:trace contextRef="#ctx0" brushRef="#br0" timeOffset="121045.59">627 5808 242 0,'0'0'245'0,"12"-5"-14"0,-5 3-14 16,4-1-14-16,-1 1-15 0,3-3-11 0,-2 2-14 15,3 1-13-15,2-5-13 0,-2 4-15 0,-3-2-11 16,3 1-11-16,-2 1-12 0,-1 1-7 0,1-1-8 15,-2 1-15-15,1-3-20 0,-4 4-18 0,-1 0-18 16,2-4-20-16,-8 5-28 0,9-3-28 0,-9 3-30 16,4-5-28-16,-4 5-18 0,0 0-18 0,0 0-158 15,0 0-353-15,0 0 156 0</inkml:trace>
  <inkml:trace contextRef="#ctx0" brushRef="#br0" timeOffset="121682.97">1051 5837 271 0,'8'-7'354'15,"-8"7"-19"-15,2-5-30 0,-2 5-27 0,0 0-21 0,4-5-33 16,-4 5-19-16,0 0-24 0,0 0-16 0,0 0-21 15,0 0-14-15,6-5-25 0,-6 5-24 0,0 0-31 16,0 0-33-16,0 0-25 0,0 0-26 0,0 0-23 16,0 0-35-16,0 0-32 0,0 0-42 0,0 0-63 15,0 0-170-15,0 0-432 0,0 0 191 0</inkml:trace>
  <inkml:trace contextRef="#ctx0" brushRef="#br0" timeOffset="122769.53">1189 5838 146 0,'0'0'225'15,"11"9"-10"-15,-11-9-10 0,11-1-13 0,-11 1-7 16,16-1-10-16,-7-3-4 0,5 0-10 0,-5-3-3 0,2 2-18 15,2 1-3-15,-1-2-15 0,-1-3-14 16,4-1-8-16,-2-2-6 0,-3 2-8 0,1-2-9 0,-2-3-9 16,2-2-5-16,-1 0-9 0,3-5-6 0,-5 4-4 15,3-5-1-15,-3-4-9 0,1 1-7 0,-3-1-12 16,0 1-3-16,0-1-7 0,-1 2 0 0,-1-2-1 16,0 1 0-16,-4-1-5 0,0 3 3 0,-1 0 1 15,1 4-2-15,-3 1-5 0,-1 1 7 0,2-1-5 16,-5 2 2-16,2 0 0 0,0 1 0 0,-1 0-5 15,0 6 4-15,1-1-1 0,-1 1 2 0,-1 3-3 16,1 0 0-16,0 2-1 0,-1-1 0 0,1 5 1 16,-4 0-3-16,10 1-1 0,-17 2 2 0,7 1 1 0,-2 4 2 15,1-1-1-15,1 2 1 0,-1 1 2 16,1 2 3-16,-1 4 3 0,-2 3 0 0,7 0 2 16,-1 2 1-16,0 3 3 0,-1 6-1 0,2-1 1 0,2-1 1 15,1 1 0-15,5 4-3 0,3-2 4 0,-1 1-1 16,4 1-2-16,1 0 0 0,3-4-5 15,-2 1 6-15,0 1-4 0,-1-3 0 0,3-1-2 0,1-2 1 16,-1-2-3-16,-1-7 4 0,3-1-3 0,-6-5-1 16,9 2 5-16,-4-4 1 0,-3-1-5 0,8-2 4 15,-5 1-5-15,-2-3 2 0,2-2-3 0,1-2 4 16,-1 1-4-16,-1-4 2 0,-3-1-11 0,4-1 5 16,-3 1-2-16,3-2 0 0,-3 0-3 0,2-1 2 15,-3 1 3-15,-2 0 8 0,2 2 0 0,-5-1 5 0,4 3 7 16,-4-1-2-16,1 5 3 0,-5 0-7 15,6-8-2-15,-6 8 0 0,5-4-2 0,-5 4 3 16,0 0-7-16,13 3 1 0,-13-3-3 0,9 5 3 0,-9-5 2 16,12 7 1-16,-9-2-4 0,5-1 3 0,-3 0 0 15,4 2 4-15,-3-1-1 0,3 0 5 16,-2-3 0-16,2 1 0 0,-2-2-3 0,4 2 2 0,-1-2-2 16,-1 1 0-16,1-2-3 0,2-2-4 0,-4 2 2 15,2-3 1-15,1 1-3 0,-4-4 5 0,3 1-7 16,-2-1 6-16,0 1-4 0,-1-2-1 0,0-1-4 15,-2-1 3-15,0 1-3 0,-1-4-5 0,0 3 4 16,-4-1-3-16,0 0-1 0,0 10 4 0,-4-13-3 16,0 6 0-16,0 1-1 0,-1 2 6 0,-5 0-6 15,0 0-2-15,-2-1 2 0,-2 3 1 0,1 0-3 16,-3 2 0-16,-3 1 0 0,3 2-6 0,2 2-10 16,3-1-8-16,-4-1-10 0,3 1-16 0,2 3-10 0,-2-3-22 15,6 2-17-15,2-1-14 0,-3 1-18 0,5 0-14 16,2-6-20-16,-1 12-7 0,1-12-49 15,4 10-152-15,2-6-412 0,-2 2 183 0</inkml:trace>
  <inkml:trace contextRef="#ctx0" brushRef="#br0" timeOffset="123244.02">1873 5742 23 0,'0'0'239'0,"8"5"-18"0,-8-5-17 15,9 3-18-15,-9-3-17 0,9 2-12 0,-4 1-13 16,-5-3-6-16,10 4-11 0,-4-4-4 0,-6 0-8 15,16 5-4-15,-8-5-6 0,-8 0-5 0,14 0-10 16,-7 0-1-16,3-2-11 0,-10 2-7 0,19-5-6 0,-10 2-5 16,0 0-7-16,0 2-4 0,2-4-3 15,-4 2-4-15,-2-2 2 0,1 1-2 0,-2-1-6 16,1 0-3-16,0-2 0 0,-5 7-9 0,2-14-2 0,-3 4 1 16,-2 2-4-16,-2-1-1 0,0 1-5 0,1 2 0 15,-1 0-1-15,-1 1-4 0,-5 0 3 0,2 0-4 16,0 4-5-16,-3 0 2 0,1 0 0 0,-1 2-1 15,1 1-2-15,0-1-3 0,2 5 0 0,-2-3 4 16,2 3 1-16,1 2-5 0,2-2 4 0,0-2-2 16,0 6-1-16,0 0 0 0,2-1 2 0,1 1-2 15,2 2-2-15,0-2 3 0,1 2 0 0,0 0-1 16,1 1 2-16,0-2-1 0,2 2-1 0,1-1 1 16,1 2 0-16,0-2-2 0,-1-1 5 0,3 3-3 15,1-2 2-15,-3 2-4 0,4 3 1 0,-4-1 2 16,1-4 0-16,1 2-3 0,0 1 3 0,-1 2-4 15,1-2 3-15,-3 0-1 0,4-4 3 0,-6 6-5 16,4-1 6-16,-5-5-5 0,1 1 1 0,2 0 1 0,-4 5 2 16,0-5 0-16,-4-1 9 0,1 0 0 15,-3-1 0-15,2 0 2 0,-6 0 6 0,0 0 1 0,-1-4 5 16,-2 6 7-16,3-7-1 0,-4 0 10 0,3 2 5 16,-1-4-2-16,1 0-5 0,-3 0-4 0,3-3-1 15,-3 0-4-15,1 0-4 0,-1-1-3 0,1-1 1 16,1-1-8-16,1 0-7 0,0 1-16 0,1-3-18 15,2-1-17-15,-1 2-28 0,0-5-22 0,4 1-28 16,1 4-27-16,0-6-25 0,4 0-31 0,4 0-36 16,-4 1-194-16,4-2-469 0,0 2 209 0</inkml:trace>
  <inkml:trace contextRef="#ctx0" brushRef="#br0" timeOffset="123881.83">2129 5913 212 0,'0'0'211'0,"7"-8"-14"16,-3 4-12-16,2-2-10 0,0 2-9 0,0-2-11 16,1 2-6-16,-3-1-14 0,6-1-9 0,-4 0-8 15,3 1-5-15,-1 2-6 0,-1-1-4 0,-1-1-9 16,0 3-3-16,-6 2-12 0,12-6-3 0,-12 6-9 15,5-2-8-15,-5 2-3 0,8-3-8 0,-8 3-5 16,0 0-6-16,0 0-4 0,0 0-1 0,10 4 1 16,-10-4-2-16,0 0-5 0,0 11 7 0,0-11-2 15,-5 13-2-15,3-7 1 0,-1 2 1 0,1 1-6 16,-4 1 8-16,2 3-4 0,1-3-4 0,-4 2 0 0,2-2-1 16,-1 4-5-16,-3-3 6 0,0 3-5 15,4-5 2-15,-2 2-6 0,1-2-2 0,-2 2 2 0,4-1 1 16,-1-1-7-16,-1-1 4 0,4-3-2 0,-2 2-1 15,1-2-3-15,3-5 4 0,-7 8-1 0,7-8-7 16,-4 7 4-16,4-7 6 0,0 0-3 0,-4 4 0 16,4-4 0-16,0 0-2 0,0 0-3 0,0 0 1 15,0 0-1-15,0 0 0 0,0 0-3 0,0 0 6 16,22-3-7-16,-22 3-2 0,15-7 0 0,-8 6 4 16,2-2-2-16,3-1 3 0,-1 1-3 0,0 1 0 15,1-2 1-15,-1 1-5 0,3 1 2 0,-4-2-1 16,0 2 1-16,1 0-7 0,-2 1-6 0,-2-2-5 15,-7 3-11-15,12-3-7 0,-12 3-5 0,10-1-13 16,-10 1-13-16,6-3-15 0,-6 3-25 0,0 0-32 16,0 0-26-16,6-3-18 0,-6 3-15 0,0 0-49 15,0 0-126-15,-3-11-404 0,3 11 180 0</inkml:trace>
  <inkml:trace contextRef="#ctx0" brushRef="#br0" timeOffset="124385.48">2315 5484 43 0,'0'0'201'0,"0"0"-6"16,0 0-15-16,0 0-9 0,0 0-1 0,0 0-13 0,20 15 1 16,-16-10-9-16,0 1-7 0,1 3-9 0,-2 0-9 15,-1-2-11-15,2 1-6 0,1 2-13 0,-3-1-10 16,0 1-8-16,-1-3-9 0,0 1-8 0,-1-8-2 16,3 12-4-16,-1-10-6 0,-2-2-6 0,2 8 0 15,-2-8-4-15,0 0 12 0,0 9 10 0,0-9 10 16,0 0-7-16,0 0-4 0,0 0-10 0,0 0-1 15,0 0-2-15,9-17-8 0,-7 10-8 0,3-3-4 16,-1 5-6-16,1-5-5 0,0-1-7 0,3-3-1 16,-2 4-6-16,0 0 2 0,1 0-4 0,1-4 6 15,2 3-2-15,-4 2 0 0,1 1-2 0,-1-1 0 16,4 4 2-16,-6-2 5 0,3 0 3 0,-1 4 0 16,0-1 0-16,0 0 2 0,-6 4 1 0,11-4-5 15,-3 4 1-15,-8 0 7 0,11 3-3 0,-3-1 7 16,0 5-1-16,-2-2-5 0,1-1 0 0,0 4 2 15,0 2-5-15,4 5 4 0,-5-6-6 0,1 5 6 16,1 1-6-16,0-2-3 0,1 1-20 0,-2-4-23 16,0 7-30-16,-1-1-41 0,-2-3-45 0,4-3-59 15,-6 2-280-15,0-2-532 0,1 0 236 0</inkml:trace>
  <inkml:trace contextRef="#ctx0" brushRef="#br0" timeOffset="125582">3198 5768 146 0,'0'0'149'0,"0"0"-6"0,0 0-8 0,-6 12-5 0,6-12-13 16,0 0 11-16,0 0-1 0,0 0-6 0,0 0-9 15,0 0-4-15,0 0 1 0,0 0-3 0,0 0-9 16,0 0 5-16,0 0-11 0,-2 6-11 0,2-6-1 15,0 0-5-15,0 0-4 0,0 0 0 0,0 0-2 16,0 0-1-16,0 0 4 0,0 0 5 0,0 0 1 16,0 0 5-16,0 0 1 0,0 0 2 0,0 0 2 15,0 0 3-15,0 0-8 0,0 0 8 0,0 0-14 16,0 0-8-16,0 0-7 0,0 0-2 0,0 0-8 16,0 0-9-16,8-24 4 0,-6 19-11 0,-2 5-3 0,8-12-4 15,-2 4 1-15,-1-1-8 0,1 1-1 16,2-3-4-16,-1 2 0 0,1 0-1 0,-1 0-5 15,2-2 4-15,0-3-5 0,0 7-5 0,0 0 3 0,-4 0 2 16,3 1-1-16,-1-1-4 0,1 2-2 0,-2 0 1 16,-6 5 3-16,9-6-5 0,-3 0 2 15,0 2-2-15,-6 4-2 0,6-5-4 0,-6 5 4 0,9 2 1 16,-9-2 1-16,0 0-4 0,12-2 0 0,-12 2 1 16,0 0 2-16,13 2-3 0,-13-2-1 0,11 5 0 15,-8-4 6-15,-3-1-8 0,9 8 8 0,-5-4-4 16,2 2 4-16,-3-2-5 0,4 3 5 0,-3 1-5 15,1-2 2-15,-1-2-2 0,2 4 4 0,0-2-1 16,-2 3 2-16,1-5-4 0,3 4 3 0,-3-1-1 16,4 0-3-16,-4-1-1 0,-1-1 6 0,0 1-4 15,1-3 4-15,0 2 1 0,1 0-4 0,-1-1 2 16,-5-4-1-16,9 3-1 0,-4-1 6 0,-5-2 0 0,7 2 4 16,-7-2-2-16,8 3-2 0,-8-3-3 0,12-2 3 15,-12 2 5-15,9-3-5 0,-9 3 4 0,11-7-2 16,-7 5-4-16,-4 2 1 0,12-6 1 0,-8 2 3 15,1-3-1-15,-1 2-3 0,1 0 3 0,0-2-5 16,-3 1 4-16,2-1-1 0,-4 7 3 16,6-12-3-16,-5 8 1 0,-1 4 2 0,4-12 1 0,-4 12-3 15,0-5-3-15,0 5 0 0,0 0-4 0,4-9-7 16,-4 9-3-16,0 0-4 0,0 0-10 0,0 0-16 16,0 0-9-16,0 0-8 0,0 0-11 0,0 0-14 15,0 0-15-15,0 0-18 0,0 0-19 0,0 0-24 16,0 0-31-16,0 0-28 0,0 0-250 0,0 0-506 15,0 0 225-15</inkml:trace>
  <inkml:trace contextRef="#ctx0" brushRef="#br0" timeOffset="126477">3233 5976 139 0,'0'0'184'0,"0"0"-9"15,0 0-6-15,0 0-9 0,-12 3-12 0,12-3-4 16,0 0-5-16,0 0-7 0,0 0-8 0,0 0-3 16,0 0-1-16,0 0-3 0,0 0 1 0,0 0 0 15,0 0 7-15,0 0-2 0,0 0 1 0,0 0-2 16,0 0-2-16,0 0-7 0,0 0-16 0,0 0-8 15,0 0-5-15,0 0-5 0,0 0-12 0,21-11-4 16,-15 8-10-16,-1-1 0 0,4-1-4 0,-2 0-11 16,1-2 1-16,1 2-7 0,1-1 1 0,-2-1-7 15,4 0 0-15,-5 2-3 0,4 0 1 0,-1 0-4 16,0-2 0-16,-1 3-6 0,-1 2 4 0,-2-1-3 0,0-1 2 16,-6 4-2-16,11-3-6 0,-5 0 3 0,-6 3-2 15,8-2-2-15,-8 2-6 0,0 0 2 16,11 4-1-16,-11-4-2 0,8 3-2 0,-8-3 4 15,6 5 0-15,-6-5 2 0,7 5 2 0,-5-1-11 0,-2-4 4 16,7 8 1-16,-4-3 6 0,1 0-4 0,-2 0-6 16,3 0 5-16,-1 0-1 0,0 1-3 0,-4-6 1 15,8 8 2-15,-6-4 3 0,2 2-1 0,-4-6-7 16,7 7 8-16,-1-3-1 0,-3 1-5 0,-3-5 10 16,9 6-3-16,-4-4-1 0,-5-2 2 0,10 7 1 15,-2-6-10-15,-1-1 14 0,-7 0 1 0,15 2-3 16,-6-2 5-16,0-3-2 0,2 3 1 0,-1-4 13 15,-2 3-8-15,1-3 3 0,1 1-4 0,-2 1 5 16,-1-1 3-16,3-4-12 0,-4 3 15 0,1 3-1 0,-3-4 2 16,-4 5-2-16,12-5 13 0,-8-1-11 0,-4 6-1 15,5-4 0-15,-5 4 1 0,6-3-13 16,-6 3 6-16,0 0-6 0,7-6-1 0,-7 6-6 0,3-5-4 16,-3 5-5-16,0 0-12 0,0 0-13 0,0 0-18 15,0 0-13-15,0 0-16 0,0 0-11 0,0 0-17 16,0 0-15-16,0 0-18 0,0 0-20 0,0 0-21 15,0 0-30-15,0 0-22 0,0 0-43 0,0 0-204 16,0 0-510-16,0 0 226 0</inkml:trace>
  <inkml:trace contextRef="#ctx0" brushRef="#br0" timeOffset="130717.26">4396 5507 31 0,'0'0'168'0,"0"0"-14"0,0 0-5 16,3-7-7-16,-3 7-5 0,0 0-7 0,0 0-2 15,0 0-2-15,0 0-10 0,5-6-9 0,-5 6-2 16,0 0-1-16,0 0-8 0,0 0-7 0,0 0 4 16,0 0-9-16,0-11-5 0,0 11-9 0,0 0-2 15,0-10-3-15,0 10-3 0,0 0-6 0,0 0-11 16,-4-8 0-16,4 8-3 0,0 0-5 0,0 0-3 15,-4-7-5-15,4 7 1 0,0 0-5 0,-6-5 0 16,6 5-3-16,-3-7-4 0,3 7-1 0,-6-5-6 16,6 5 3-16,-6-5-2 0,6 5-1 0,-8-7-7 0,3 5 6 15,5 2-2-15,-10-4 3 0,3 1-1 0,7 3-2 16,-10-6-5-16,4 4 5 0,-1-3-2 0,7 5-4 16,-12-2 6-16,6-1-1 0,6 3 2 0,-14-4 0 15,8 1 0-15,-1 0 4 0,7 3-2 0,-12-3 2 16,6 0-2-16,6 3 1 0,-11-2 2 0,5 0 0 15,6 2 1-15,-11-1 1 0,11 1-2 0,-12-4-4 16,7 2-1-16,5 2 0 0,-14 0 5 0,14 0-3 16,-13 0 1-16,13 0 0 0,-11 0-5 0,11 0 3 15,-14 0 0-15,7 2-1 0,7-2 1 0,-11 1-1 16,2-1-1-16,0 4 0 0,9-4 2 0,-13 2-4 16,3-1 3-16,5 3 1 0,-5-2 4 0,3 2 2 15,7-4-1-15,-14 5-1 0,9-4-3 0,-1 2 4 0,6-3-1 16,-12 3 1-16,6 0 0 0,6-3-4 15,-7 5 6-15,7-5-2 0,-11 4 1 0,6-2-1 16,5-2-2-16,-7 3-3 0,7-3 0 0,-6 7 1 0,1-5 0 16,5-2-5-16,-9 8-1 0,5-4 2 0,4-4-2 15,-5 8 3-15,5-8 2 16,-4 8 4-16,2-2-1 0,2-6-8 0,-2 11 8 0,1-5-2 0,-4-1 4 16,5-5 5-16,-2 12-7 0,-2-6 3 0,4 0 3 15,-3 3 1-15,-1 0 3 0,2-2-1 0,2 0 1 16,-2 3 1-16,0-2-3 0,2-1 5 0,-2 1-4 0,1 1 1 15,-1 0-6-15,2-1 5 0,-3 0-2 16,1-2-5-16,2-6-3 0,-4 15 7 0,4-8-7 16,0 0 0-16,-3 2 2 0,3 0-2 0,0-9-5 15,-2 14 8-15,2-6-11 0,0 0 8 0,2 1-2 16,1 0 5-16,-3-1-6 0,2 1 0 0,0-2 3 16,-2 1-2-16,2-2-4 0,1 2 0 0,-1 2 4 0,1 0 0 15,-3-3 2-15,2 0-4 0,0 2-3 0,0-1 3 16,-2 0-3-16,2-2 5 0,1 0-2 0,-1 2-4 15,0-1 3-15,-2-7-6 0,2 11 6 0,0-3-1 16,2-1 4-16,-2-2 0 0,-2-5-4 0,2 15-1 16,0-9-1-16,0 2 2 0,0-3 0 0,2 2 7 15,-3 1-8-15,1-3-1 0,-2-5 5 0,6 10 1 16,-4-4-2-16,2-1-2 0,-2 1-2 0,0-1-2 16,2 1 2-16,0 1 3 0,-4-7-2 0,5 10-2 15,-1-7 2-15,1 2-1 0,-5-5-2 0,5 9 7 0,-3-5-3 16,2 0-5-16,-4-4 4 0,7 7-2 15,-7-7 2-15,6 7 3 0,-2-4 1 0,-4-3 6 16,9 3-8-16,-5 1 4 0,-4-4 7 0,7 4-3 0,-7-4 2 16,13 1 1-16,-8 1 0 0,-5-2 3 0,10 3 1 15,-10-3 5-15,12 2 0 0,-12-2-3 16,9-2-4-16,-9 2 3 0,12 0-2 0,-12 0 4 0,11-2-6 16,-11 2 1-16,9-1-8 0,-9 1-7 0,14-5 5 15,-8 3 4-15,1-1-7 0,-7 3 8 0,13-4-5 16,-6 1-4-16,-1-2 3 0,4 0-5 0,-3 0 2 15,2 1 7-15,-5-1-5 0,3 0-4 0,0-2-4 16,-2 4 10-16,-1-2-6 0,2 1 5 0,-6 4 1 16,8-6-3-16,-8 6-2 0,2-8 1 0,-2 8-1 15,4-4-4-15,-4 4-4 0,0 0-7 0,5-4 6 16,-5 4-7-16,0 0-3 0,0 0-14 0,0 0-7 16,0 0-10-16,0 0-13 0,0 0-12 0,0 0-15 0,0 0-5 15,0 0-17-15,-23 2-13 0,23-2-19 0,0 0-16 16,-9 5-22-16,9-5-17 0,0 0-24 15,0 0-16-15,0 0-27 0,0 0-222 0,0 0-521 0,0 0 231 16</inkml:trace>
  <inkml:trace contextRef="#ctx0" brushRef="#br0" timeOffset="131057.54">4479 5937 193 0,'0'0'202'0,"0"0"-6"16,-1 10-8-16,1-10-9 0,0 0-12 0,0 0-7 16,0 0-7-16,0 0-3 0,0 0 1 0,0 0-1 15,0 0 5-15,0 0 2 0,0 0 3 0,0 0 6 16,0 0 8-16,0 0-3 0,0 0 10 0,0 0 4 0,0 0-10 15,0 0 1-15,0 0-22 0,0 0-7 0,0 0-28 16,0 0-13-16,0 0-5 0,0 0-9 16,0 0-15-16,0 0-8 0,0 0-13 0,0 0-5 0,0 0-27 15,0 0-29-15,0 0-28 0,0 0-30 16,0 0-21-16,0 0-32 0,0 0-32 0,0 0-23 16,0 0-21-16,0 0-25 0,-14-3-20 0,14 3-13 15,0 0-12-15,0 0-207 0,0 0-506 0,0 0 224 0</inkml:trace>
  <inkml:trace contextRef="#ctx0" brushRef="#br0" timeOffset="142426.1">4744 5888 34 0,'0'0'157'15,"0"0"-8"-15,0 0-12 0,0 0-20 0,0 0 12 16,0 0-3-16,0 0-19 0,0 0 9 0,0 0-11 0,0 0-2 15,0 0-6-15,0 0-6 0,0 0-10 0,0 0 8 16,0 0-5-16,0 0 1 0,0 0 5 16,0 0-1-16,0 0 1 0,0 0-4 0,0 0-4 0,0 0-1 15,0 0-7-15,0 0 1 0,0 0-3 0,25-10-3 16,-20 6-1-16,3-2-6 0,-3 1-1 16,2-3-4-16,0 0-5 0,1 0-1 0,1 1-7 0,0-3-5 15,0-1 0-15,-1-3-8 0,1 0 0 0,-1-1-7 16,4 1 0-16,-2-3 0 0,1 0-3 0,-1-8-7 15,1 3 0-15,-1-1-8 0,0-4-9 0,-2 5-1 16,1-5-2-16,-2 3-1 0,1 0 1 0,-3-1-3 16,2 6 2-16,-2 0-3 0,-2 0 5 0,0-9-7 15,1 10 3-15,-3-8 3 0,0 8 0 0,1-1-1 16,-2 0-1-16,0 1 2 0,0 1-1 0,-3 0-3 16,2 1 3-16,-3-2 1 0,3 1-5 0,-3 2 5 15,0-4 0-15,-1 5-1 0,0-2 4 0,1 4-3 0,0 1-1 16,0-1 3-16,-1 1-1 0,1 0 1 0,-1 2 3 15,2-2-1-15,-1 5-4 0,1 0 1 16,-1-1 4-16,4 7 0 0,-6-10-1 0,3 4-2 16,3 6 5-16,-7-9-5 0,7 9 0 0,-4-5 2 0,4 5-4 15,-7-4 1-15,7 4 0 0,-6-4 1 0,6 4-1 16,0 0 4-16,-10-1-3 0,10 1 0 0,0 0 1 16,-13 4-2-16,13-4 2 0,-10 5-1 0,6-2-3 15,-2 1 4-15,6-4 0 0,-9 8 0 0,5-3 5 16,-4 2-6-16,2 0 1 0,1 0 1 0,1 0 1 15,-4 3 0-15,3 0 0 0,0 0 5 0,0-2-1 16,2 4-1-16,-3-1 3 0,1 0 3 0,1 1 0 16,2-1 2-16,-5 5 3 0,5-3-2 0,0 1 2 15,-3 3 1-15,0-1 4 0,3-4-6 0,-2 3 0 16,-1-1-1-16,2 1 3 0,2-3 1 0,1 3-1 16,1-2 0-16,-5 3-1 0,5 1 0 0,2 0 3 15,0 1-3-15,-1 0 1 0,5 2-2 0,-2 3 1 0,1 0 0 16,-1-4-2-16,2 0 2 0,-1 6-2 15,0-1-4-15,2-1 1 0,-3-4-1 0,1 5 1 16,1-4 1-16,-1-1-3 0,-1-1 0 0,-1 2 2 16,1-5-4-16,1 5-1 0,0-2 1 0,-2-2-1 15,2 3 1-15,-1-2 3 0,1 0-4 0,-2-5 0 0,4 2 5 16,-4-1-2-16,1-3 3 0,2-1 0 0,0 0 1 16,2-1-1-16,-3-3 3 0,2-1 1 0,0-1 1 15,1 0-3-15,1-2 2 0,1-1-3 0,-2-1-3 16,3-2-1-16,-4 0 2 0,4-1 2 15,-2-1-2-15,2-2-1 0,-1 1 0 0,-1-2-4 0,-2 0 1 16,4 1 0-16,-3-3-1 0,-3 5 1 0,3-2-1 16,-4 1-1-16,-1-1 3 0,0 3-2 0,-4 4 0 15,5-7 0-15,-5 7-7 0,3-6-1 0,-3 6 1 16,0 0-1-16,7-4-5 0,-7 4 7 0,0 0-3 16,0 0 1-16,0 0 2 0,0 0-1 0,4 17 5 15,-4-17-4-15,0 12-1 0,0-7 4 0,2 3-4 16,-2-1 1-16,4 0-1 0,-1 3 0 0,-2-4 4 15,2 2-3-15,1 0 5 0,0-2 2 0,-2 0 0 16,0 1 0-16,2-2 4 0,0 0 0 0,-4-5 2 16,8 7-1-16,-3-2 6 0,-5-5-2 0,9 4 3 0,-6-3 1 15,-3-1-4-15,9 0 1 0,-9 0-2 16,0 0 1-16,16-3-3 0,-11-2-2 0,0 2 0 16,1-3 1-16,-1 0 2 0,2 0-3 0,-3 1-2 15,2-3-1-15,-1 0-2 0,0 0 9 0,-2 0-7 0,1 0 3 16,-2-1-6-16,-2 0 4 0,2 1-2 0,-2 0-7 15,-2-2 2-15,2 1 2 0,-2-1 0 16,-1 3-4-16,0 0 0 0,-2 0 3 0,-2-1-4 0,-2 1 4 16,0 0-9-16,-1 1-9 0,-1-1-11 0,-3 3 1 15,3-1-8-15,1 2-9 0,-3 1-12 0,1 1-18 16,1 0-20-16,1 1-19 0,-1 2-27 16,3 0-27-16,8-2-37 0,-13 5-38 0,7-2-181 0,0 2-457 15,1-1 203-15</inkml:trace>
  <inkml:trace contextRef="#ctx0" brushRef="#br0" timeOffset="133883.08">5376 5783 118 0,'6'5'149'0,"0"-4"-13"0,-6-1-6 0,10 4-5 16,-4 0-6-16,0-1-7 0,0 0 1 0,1 0-2 15,-7-3-1-15,13 2-1 0,-6-2 0 0,-2 2 1 0,-5-2-3 16,13 0-9-16,-3 0-8 0,-10 0-3 0,13-2-4 16,-4 0-7-16,0-1-5 0,0 0-7 0,-3-1-2 15,2-2-1-15,-2 2-8 0,1-2 0 0,-1-1-5 16,2 0-1-16,-3 0-8 0,0-2-2 0,0 1-2 15,0-1-5-15,-4 1-3 0,3-1-2 0,-4-1-4 16,3-1-2-16,-3 1-1 0,0-1-3 0,0 11-1 16,-4-13-1-16,-2 6-5 0,0 0 3 0,1 3-5 15,-2-1-2-15,-1 3-1 0,-2-1 0 0,-1 0 0 16,-1 3-1-16,0 3 0 0,-1-1-1 0,0 0-1 16,1 2 1-16,2 2-3 0,-2-2-10 0,1 3-10 15,-1 0-12-15,1 0-14 0,2 0-12 0,1 3-16 16,-1-3-18-16,2 3-6 0,1 0-10 0,4-1-11 0,-1-1-9 15,2 1-6-15,1-9 2 0,3 16 7 16,-1-8-16-16,-1-1-2 0,5 1-88 0,-2-1-251 16,1 1 111-16,2-1 985 0,-1 1-674 0,1-1 33 15,2-1 6-15,-2-1 6 0,0-2 16 0,1 2 12 0,2-1 14 16,-4 0 25-16,3-3 6 0,3 4 7 16,-2-3 3-16,1 1 10 0,1 0 2 0,1 0 1 15,-3-2 1-15,3 2 1 0,-2-1-7 0,1 0 0 0,-2-1-2 16,1 2-5-16,2-1-5 0,-2 2-5 0,0-1-5 15,-1-1-2-15,1 4-3 0,0-4-7 16,-5 3-1-16,3 1-6 0,-4-1-1 0,4 1 0 0,-5 1-4 16,1-2 1-16,0 4 0 0,-2-1 2 0,0 2 1 15,-1 0 4-15,0 1 6 0,0 0 0 0,-2 2-4 16,-2-3 5-16,0 2 6 0,0-2 1 0,1 9-7 16,-3-8 1-16,2 7-5 0,-2-8-1 0,-2 2 1 15,0 2-1-15,0-2-2 0,1 0 4 0,0 2-1 16,-4 1 1-16,1-1-2 0,-1 1 1 0,0-6-1 15,2 1 5-15,-2 0 6 0,-1-1 1 0,-2 2 7 16,2-3-1-16,-3-2 5 0,2 2 9 0,-7-4 0 16,6 5 0-16,-2-6-3 0,-4 2-5 0,0-1-8 15,4 0-5-15,0-2-5 0,-3 1 1 0,-4-2-8 16,2 1-3-16,-2-4 4 0,2 1-13 0,3-3 4 16,-1-1 1-16,-1 1-7 0,5-2-4 0,-3-2 5 15,6 2-4-15,-3-3-7 0,3-3 0 0,1 3-10 0,1-7-10 16,2 2-21-16,1-3-14 0,1-1-14 0,2 1-7 15,1 3-8-15,1-4-5 0,1 2-10 16,2 4-2-16,1 0-8 0,0 0-10 0,0 4-15 16,2-1-20-16,-2 1-25 0,1 2-22 0,1-1-42 0,0 3-225 15,-3 1-494-15,4-1 219 0</inkml:trace>
  <inkml:trace contextRef="#ctx0" brushRef="#br0" timeOffset="134876">5862 5961 115 0,'0'0'202'0,"0"0"0"0,0 0-5 0,0 0-4 15,0 0-14-15,0 0-6 0,0 0-7 0,2-5-1 16,-2 5-4-16,0 0-9 0,0 0-13 0,0 0-12 16,3-12-8-16,-3 12-11 0,4-7-12 0,-4 7-8 15,5-7-8-15,-3 2-8 0,-2 5-10 0,9-8 2 16,-6 4-14-16,3 0 0 0,-6 4-6 0,13-11-1 16,-8 8-7-16,0-1 6 0,0 1-15 0,-5 3 0 15,10-5-3-15,-10 5-4 0,7-3-3 0,-7 3 2 0,9-2-4 16,-9 2-4-16,10 2-3 0,-10-2 1 15,9 3 1-15,-5-1-5 0,-4-2 1 0,9 10 0 16,-4-7-1-16,-3 3 2 0,2 0-5 0,-1-1 3 0,-1 2-3 16,0 0 1-16,0 0-1 0,-2-7 1 0,3 15-1 15,-4-4 1-15,1-2-2 0,-2 1-1 0,0 1 3 16,-2 2 3-16,1-4-1 0,-2 1 5 16,-1 0 5-16,2 2-4 0,-2-3 4 0,-1 1 0 0,-1 0 1 15,0 1 0-15,-1 0-1 0,1-4 2 0,-1 3 0 16,1-3-2-16,-1-1 4 0,2 1-1 0,-2-2-5 15,5 2 0-15,-1-5 2 0,0 4 3 0,-1-1-3 16,6-5-4-16,-7 6 1 0,2-4-1 0,5-2 0 16,-7 6 1-16,7-6-4 0,0 0 4 0,0 0 1 15,-10 2-1-15,10-2-2 0,0 0-3 0,0 0 2 16,0 0-1-16,-9-8-7 0,9 8 0 0,0 0-4 16,0 0-2-16,2-11-2 0,-2 11-2 0,0 0-2 15,9-8 4-15,-9 8-3 0,10-2-2 0,-5-1 4 16,-5 3 3-16,13-5-5 0,-7 4 2 0,-6 1-2 15,13 0 0-15,-7-1 2 0,-6 1 3 0,14 1-1 16,-7 0 1-16,-7-1-2 0,14 3 1 0,-8-1 2 16,0 0 0-16,1-1 0 0,2 1 6 0,-3 3 4 0,4-3 1 15,0 3 4-15,-2-2 13 0,1 0 0 16,1-1 5-16,-2-1 2 0,2 2 5 0,2-2 6 16,-2-1-6-16,-2 0 4 0,-8 0 2 0,19-1-13 15,-9 1-4-15,0-4 0 0,0 2 2 0,-2 1-8 0,4 0-3 16,-3-3-9-16,-2 4-16 0,-7 0-12 0,14-4-17 15,-9 4-19-15,2-2-19 0,-7 2-22 0,0 0-25 16,12 0-26-16,-12 0-33 0,0 0-12 0,0 0-20 16,9-1-25-16,-9 1-212 0,0 0-488 0,0 0 216 15</inkml:trace>
  <inkml:trace contextRef="#ctx0" brushRef="#br0" timeOffset="135688.63">6342 5455 163 0,'0'0'242'0,"-17"3"-13"16,17-3-8-16,-15 12-15 0,3-7-9 0,3 3-8 0,-5 3-9 15,3-1-11-15,-2 3-4 0,3-2-13 0,2 4-12 16,-4-1-4-16,2 2-5 0,1 1-11 0,2 0-4 15,4-1-9-15,1 1-5 0,1 3-4 0,1-3-12 16,1 2-6-16,1-2-9 0,4 3-2 0,1-3-9 16,2 0-6-16,0-1 4 0,0 1-4 0,0 0-1 15,1-4-10-15,0 2-20 0,1-4-26 0,-4-1-24 16,2 0-25-16,-1-3-18 0,0-2-26 0,-2 0-24 16,1 0-31-16,0-1-29 0,1-4-28 0,-8 0-54 15,13 0-163-15,-2-4-459 0,-1-1 204 0</inkml:trace>
  <inkml:trace contextRef="#ctx0" brushRef="#br0" timeOffset="136221.02">6550 5713 1 0,'0'0'235'0,"0"0"-24"15,2-4-22-15,-2 4-19 0,0 0-16 0,0 0-19 16,0 0-8-16,0 0-10 0,0 0-4 0,0 0-10 15,10 17 0-15,-10-10-5 0,0-7-3 0,4 9-1 16,-2-1-2-16,2 0-3 0,-2 0-3 0,-1 0-6 16,1 2 1-16,0-1-13 0,-2 1 1 0,4-2-8 15,-2 0-3-15,0-2-10 0,-2 3-2 16,1-1-5-16,-1-8-5 0,1 12-1 0,2-7-4 0,-3-5-1 16,1 11-5-16,-1-11 0 0,1 6 2 0,-1-6 0 15,2 7 10-15,-2-7 10 0,0 0-1 0,0 0-6 16,0 0-6-16,0 0 4 0,0 0-7 0,0 0-6 15,16-17-4-15,-13 10-4 0,-1-5-3 0,1 2-5 16,0-2-10-16,0 2-9 0,1-7-2 0,0 2-2 16,0 3 0-16,0 0 0 0,-1-5 0 0,0 8 3 15,-2-3 1-15,2 4 0 0,1-4-1 0,-3 2 2 0,0 1 4 16,2 1-1-16,-3 8-1 0,4-13 2 16,-2 8 0-16,-2 5 2 0,1-9-3 0,-1 9 4 15,3-9-1-15,-3 9 3 0,3-8-3 0,-3 8-2 0,3-7 2 16,-3 7 2-16,6-2 1 0,-6 2 0 15,0 0 4-15,7-3 1 0,-7 3 4 0,0 0-1 16,13 3 5-16,-13-3 0 0,8 4 5 0,-3 0 8 16,0 0-3-16,0 4 3 0,0 1 7 0,0-3 3 0,0 5-3 15,3 0-2-15,-3 0 2 0,1 3 2 16,-2-4-6-16,0 3-2 0,2-1-3 0,-2 0-1 0,0-3-2 16,-1 3 0-16,0-4-2 0,0 2-7 0,0-2-12 15,-2 0 1-15,2-3-13 0,-2 3-16 0,1-1-24 16,-2-7-26-16,0 10-26 0,0-10-29 0,1 7-38 15,-1-7-34-15,4 7-34 0,-4-7-207 0,0 0-484 16,8 4 215-16</inkml:trace>
  <inkml:trace contextRef="#ctx0" brushRef="#br0" timeOffset="136495.28">6970 5792 148 0,'0'0'279'0,"5"-3"-18"16,-5 3-16-16,9 0-16 0,-9 0-14 0,14-1-14 0,-14 1-18 16,14-2-13-16,-3 2-12 0,-3 0-7 0,1 0-12 15,5 0-8-15,-2 0-12 0,0 0-9 0,1 0-15 16,1 0 4-16,4 0-13 0,-2 0 0 16,0 0-14-16,0-2-3 0,2 1-7 0,0 1-6 0,0 0-5 15,-5-2-10-15,-3 2-2 0,2 0-3 0,-1-2-7 16,-3 2-13-16,1 0-12 0,-9 0-7 15,14 0-16-15,-14 0-13 0,9-3-19 0,-9 3-29 0,8-2-27 16,-8 2-37-16,0 0-32 0,6-3-25 0,-6 3-40 16,0 0-180-16,0 0-457 0,-14-12 202 0</inkml:trace>
  <inkml:trace contextRef="#ctx0" brushRef="#br0" timeOffset="136809.69">7169 5616 135 0,'0'0'266'15,"-4"-8"-22"-15,4 8-28 0,0 0-22 0,0 0-19 16,0 0-13-16,0 0-8 0,0 0-4 0,0 0-7 16,-6 17-3-16,6-17-2 0,-2 12-5 0,2-2 1 15,-1-1-7-15,1 2-10 0,0 0-5 0,0 2-1 16,1 2-2-16,1 0-2 0,-1 1-13 0,-1-3-6 15,0-1 4-15,1-1-16 0,2 2-16 0,-2-2 2 16,0 0-8-16,1 2-5 0,-2-2-5 0,1-1-8 16,0 1-1-16,0-2-1 0,1 0-5 0,-2-9-2 15,0 13-10-15,0-9-8 0,0-4-29 0,1 10-14 16,-1-10-15-16,0 0-19 0,0 12-17 0,0-12-16 16,3 5-17-16,-3-5-30 0,0 0-40 0,0 0-35 15,0 0-40-15,0 0-167 0,0 0-465 0,0 0 206 16</inkml:trace>
  <inkml:trace contextRef="#ctx0" brushRef="#br0" timeOffset="137109.7">7395 5600 198 0,'5'-8'206'0,"-5"8"-18"16,0 0-13-16,0 0-2 0,0 0-9 15,0 0-7-15,0 0-7 0,9 15 3 0,-7-8-6 0,-2 1-3 16,2 0-9-16,0 1-5 0,-2 3-4 0,2 1-4 16,-4 1-7-16,5 2 9 0,-3-6-21 0,0 3 3 15,0 0-19-15,0-1-9 0,0 0-7 0,0 1-4 16,0-1-8-16,0 0-5 0,1-1-6 0,0 0-3 16,-1 0-4-16,0-1-4 0,2-2-5 0,-1 1-4 15,-1-1-19-15,0-8-17 0,1 8-18 0,-1-8-22 16,0 9-25-16,0-9-27 0,3 7-23 0,-3-7-34 15,0 0-21-15,3 5-43 0,-3-5-202 0,0 0-459 16,0 0 203-16</inkml:trace>
  <inkml:trace contextRef="#ctx0" brushRef="#br0" timeOffset="137555.98">7590 5315 26 0,'0'0'226'0,"0"0"-25"0,0 0-12 16,0 0-16-16,0 0-11 0,0 0 1 0,0 0-15 15,0 0-1-15,24 17 2 0,-15-5-2 0,2 1 4 16,1 2-1-16,2 4 3 0,3 4 1 0,-2-1-4 15,4 4-9-15,-2-1-3 0,-4 1-4 0,2 0 5 16,-2 1-25-16,-4 1-6 0,-2-1-12 0,-3-1-9 16,-1 1-3-16,-5 2-12 0,-3-2-9 0,-3 2-6 15,-3 0-2-15,-4-2-10 0,-4 3-21 0,-2-1-22 16,-2-1-30-16,-1-1-31 0,-10 6-31 0,8-9-38 16,1-1-34-16,3 2-33 0,1-4-27 0,1-2-22 15,2 1-210-15,5-7-491 0,2-3 218 0</inkml:trace>
  <inkml:trace contextRef="#ctx0" brushRef="#br0" timeOffset="144179.92">3217 6990 12 0,'0'0'188'0,"0"0"-7"16,0 0-5-16,0 8-13 0,0-8-5 0,0 0-7 0,0 0-6 15,0 0-5-15,0 0-6 0,0 0-5 0,0 0-1 16,0 0-5-16,0 0-2 0,0 0-1 0,0 0-2 16,0 0-2-16,0 0-1 0,0 0 0 0,0 0-10 15,0 0-11-15,0 0-11 0,0 0-4 0,0 0-5 16,0 0-10-16,8-19-6 0,-8 19-8 0,8-12-3 15,-2 6-6-15,-3-4-4 0,1 3-5 0,2-2-3 16,2-1 0-16,-4 1-3 0,3 0-4 0,-1-2-3 16,-1 3-1-16,4-2-3 0,-4 2-3 0,3 0 0 15,-1-1 2-15,0 0 2 0,-2 1-6 0,4 1-3 16,-5-1 0-16,3 3-1 0,-2 0 0 0,1-1-1 16,-1 1 1-16,-1 2-1 0,-4 3-4 0,8-10 5 15,-6 7-3-15,-2 3-2 0,6-5 2 0,-6 5-4 16,5-3-2-16,-5 3 3 0,8-2 1 0,-8 2 1 15,0 0-3-15,0 0-2 0,14 3 2 0,-14-3-1 0,9 3-3 16,-3 1 1-16,0-1 2 0,0 2 3 16,-3 1-1-16,3 0-1 0,0-1 1 0,2 2-4 15,-1 0 4-15,-3 0-2 0,3 3-1 0,0-4 3 0,0 2-4 16,-5 1 6-16,6-1 0 0,-3 0-2 0,0-2 1 16,1 2 2-16,-3-2 0 0,3 1 1 0,-2 0 3 15,2-4 1-15,1 5-6 0,-5-4-2 16,2 3 3-16,0-3 0 0,-4-4 0 0,7 11-3 0,-4-10 3 15,-3-1 3-15,4 7 5 0,-4-7 2 0,7 6 4 16,-7-6-1-16,6 4 8 0,-1-3 2 0,-5-1 5 16,7 3-1-16,-7-3-1 0,0 0 1 0,13-1-2 15,-13 1 2-15,12-3-9 0,-5 1 2 0,4 0-3 16,-5-1 1-16,4-3-4 0,-1 1-2 0,-1 0-4 16,0-2 3-16,-2 2 0 0,-1-3-7 0,3 0 1 15,0 4 1-15,-4-3-5 0,2-3 4 0,-3 5 5 16,1-5-9-16,2 2 3 0,-4 2 1 0,0-3-5 15,0 1 5-15,-2 8-2 0,4-12-8 0,-4 7 4 16,0 5-5-16,0 0 4 0,-2-14-5 0,2 14-12 16,-2-8-4-16,2 8-14 0,0 0-9 0,-2-10-11 15,2 10-15-15,0 0-16 0,0 0-15 0,0 0-14 0,-8-2-12 16,8 2-15-16,0 0-13 0,0 0-16 0,0 0-7 16,-15 9-18-16,15-9-5 0,-4 8-24 0,2-3-142 15,2-5-395-15,-8 6 175 0</inkml:trace>
  <inkml:trace contextRef="#ctx0" brushRef="#br0" timeOffset="144947.53">3406 7251 9 0,'0'0'210'0,"0"0"-13"15,0 0-10-15,0 0-16 0,0 0-11 0,0 0-2 16,0 0-3-16,0 0-6 0,0 0-7 0,0 0-8 16,0 0-8-16,-6-17-4 0,6 17-10 0,0 0-7 15,0 0-5-15,2-13-1 0,-2 13-9 0,4-9-2 16,-4 9-5-16,3-10-8 0,-3 10-4 0,6-7-2 15,-2 3-8-15,-1 1-1 0,-3 3-11 0,9-11 3 16,-4 9-7-16,1-2-1 0,-6 4-5 0,10-6-1 16,-6 3-3-16,2 0-1 0,-1 0-5 0,-5 3-2 15,12-5 1-15,-8 2-5 0,-4 3-5 0,11-4 1 16,-7 2 3-16,-4 2-9 0,12 0 3 0,-12 0-3 16,11 0 6-16,-11 0 1 0,12 4 6 0,-5-2-7 15,-3 1-2-15,2 2 1 0,4-2 0 0,-6 3-3 16,3-1-4-16,-3 0 4 0,3 1-3 0,-2-2 3 15,0 3-5-15,1 1 0 0,-2-2-2 0,1 0 1 0,2 1 0 16,-2 2-3-16,-1-3-1 0,2-1 4 16,-3 1-1-16,1 0-3 0,0-2 1 0,0 1 2 0,0 0-5 15,-4-5 5-15,6 10 0 0,-1-7-4 16,-1 1 3-16,-4-4 2 0,7 4 6 0,-7-4 4 16,9 6 8-16,-9-6 0 0,9 0-1 0,-9 0-1 15,10-5-3-15,-10 5 1 0,13-5-4 0,-7 1 7 0,2 1-13 16,-2-4 3-16,1 1 0 0,1-2 0 0,-2 1-2 15,3 1-3-15,-5-1-4 0,2 0 1 16,4-1 0-16,-3 2-2 0,-5-1 3 0,4 0-1 0,-2 0-4 16,2-1 3-16,-4 4-6 0,-2 4-1 0,5-10 6 15,-5 10-7-15,4-9 4 0,-4 9-7 0,6-5-13 16,-6 5 1-16,5-5-18 0,-5 5-6 0,2-5-14 16,-2 5-12-16,0 0-17 0,0 0-20 0,0 0-22 15,0 0-29-15,0 0-29 0,0 0-29 0,0 0-32 16,0 0-233-16,0 0-517 0,0 0 229 0</inkml:trace>
  <inkml:trace contextRef="#ctx0" brushRef="#br0" timeOffset="146029.04">4480 6731 205 0,'-1'-10'213'0,"1"10"-14"16,0 0-12-16,0 0-14 0,-2-12-13 0,2 12-9 15,-4-5-9-15,4 5-10 0,-4-4-9 0,4 4-1 0,-9-4-7 16,9 4-5-16,-7-1-4 0,7 1-9 0,-11 0-4 15,11 0-7-15,-14 4-4 0,7-1 0 0,0-1-3 16,-3 0-2-16,0 2-11 0,2 2-5 0,-1-1 0 16,-1 0-3-16,1 1 2 0,-1 0-17 0,0 1-4 15,1-2 4-15,0 5-8 0,0-1 1 0,0-1-2 16,2-1 0-16,-4 3 0 0,6-3-2 0,-1 4 0 16,-2-2-2-16,0 0 0 0,1 1-4 0,3 0 1 15,-1-1-3-15,-4-1-2 0,5 2 1 0,-1 1-5 16,3-3 15-16,-1 3-11 0,-1-1-2 0,-1 1-3 15,3-3 11-15,1 1-13 0,1 1-2 0,-1 0 1 16,0 0-6-16,1-1 4 0,1 0 4 0,-1-1-8 16,1 1 7-16,2 1-1 0,-1-3-4 0,3 4 0 15,0-3 1-15,-3 2 3 0,4-3-3 0,1 4 4 16,0-4 4-16,0 2-2 0,-1-3 0 0,1 3-2 0,3-3 3 16,0 1 0-16,-3-3-1 0,3 1 1 15,-2 1-4-15,3-2 6 0,-1-1-7 0,-1 0 3 0,-2 0-2 16,4-1-2-16,-2-1-7 0,-3 1 5 0,2 1-7 15,-8-3 10-15,17 2-6 0,-9-2 1 0,0 0 6 16,3 0-7-16,-11 0 4 0,15 0 11 16,-9 0-16-16,-6 0 1 0,13-2-3 0,-6-1 3 0,-7 3-2 15,13-2 5-15,-8-1-5 0,3 0 0 0,-2 0 4 16,0 0 2-16,3-2-1 0,-2 0 2 0,-2 0 2 16,1 1 1-16,3-2 19 0,-1 2-11 0,-4 0-1 15,2 0 8-15,-1 0-2 0,-5 4 0 0,9-6 4 16,-6 1-3-16,-3 5 0 0,7-3 0 0,-7 3-7 15,4-4 3-15,-4 4-9 0,0 0 4 0,6-4-15 16,-6 4-3-16,0 0-11 0,0 0-15 0,7-6-26 16,-7 6-21-16,0 0-15 0,0 0-27 0,0 0-19 15,0 0-32-15,0 0-29 0,0 0-29 0,0 0-40 16,0 0-40-16,0 0-215 0,0 0-561 0,0 0 248 16</inkml:trace>
  <inkml:trace contextRef="#ctx0" brushRef="#br0" timeOffset="146311.02">4777 7031 232 0,'0'0'319'0,"0"0"-29"0,5-4-33 0,-5 4-22 16,0 0-26-16,0 0-23 0,0 0-14 0,7-5-23 15,-7 5-12-15,0 0-14 0,0 0-14 0,0 0-10 16,0 0-6-16,0 0-15 0,0 0-7 0,0 0-6 15,13 5-9-15,-13-5-5 0,0 0-5 0,0 0-14 16,0 0-17-16,7 2-21 0,-7-2-20 0,0 0-27 16,0 0-26-16,0 0-38 0,2 8-38 0,-2-8-43 15,0 0-201-15,0 0-432 0,0 0 193 0</inkml:trace>
  <inkml:trace contextRef="#ctx0" brushRef="#br0" timeOffset="147475.87">5164 7118 180 0,'0'0'239'0,"20"-13"-19"0,-16 9-18 0,2-1-19 16,-6 5-15-16,9-13-17 0,-4 6-13 0,0 1-9 15,3-1-5-15,-4-3-11 0,3-1-6 0,-1 1-6 16,-1 0 0-16,2 1-2 0,1 0-7 0,-3-4-4 15,-1 4-7-15,2-4-10 0,0 5-7 0,2-6-7 16,-3 2-17-16,1-6-4 0,0 1-2 0,0 1-3 0,-1 2-5 16,-1-5-10-16,0 1-2 0,-1 0-4 15,2-1 1-15,-1-7-4 0,-3 6 2 0,0-1-1 16,-2 2-3-16,0 1-4 0,-1-1 4 0,0 1 0 16,-2 1-1-16,0 0-2 0,0 6-1 0,0-6-4 0,2 2 9 15,-2 3-3-15,-1 0-1 0,0 1 1 0,1 0 2 16,-1 2-1-16,2 1-1 0,-2-2 0 0,0 0 1 15,1 1 0-15,1 3 3 0,0-1 0 0,3 7 0 16,-6-9-3-16,2 6 7 0,4 3-2 0,-5-9-1 16,5 9 0-16,-4-7 0 0,4 7-2 0,0 0-3 15,-6-3-3-15,6 3 3 0,0 0-3 0,0 0 0 16,0 0 1-16,-13 8 0 0,9-3 0 0,0 4 4 16,-1-1-1-16,2 1-1 0,0 4 5 0,-3-2 3 15,4 6-1-15,-3-2 3 0,0 2 1 0,1 3-3 16,4-2 7-16,-3 9-5 0,1-8 2 0,0 1 6 15,2 6-1-15,0-3 0 0,2-2 0 0,-2 0-3 16,3-1 1-16,-1 5-1 0,2-6 1 0,3-2-2 16,-2 3-4-16,1 0 1 0,-1-3 0 0,2 2 0 15,0-2-2-15,0-1-1 0,2 0 1 0,1-3-2 16,-2 2 2-16,0-6-4 0,2 0 4 0,3 3-2 16,-3-5 2-16,3-3 1 0,-2-1-5 0,2 0 5 15,-1-2 3-15,1-1-10 0,-1-1 6 0,-1-2 4 16,1 1-2-16,2-2-5 0,-2 0 5 0,-2 0 1 0,1-1-3 15,-2-2 2-15,3-1-1 0,-2 2 2 16,-1-1 1-16,1 2 5 0,-4 1-1 0,1 0 3 0,3-1-1 16,-6 1 4-16,2 0 2 0,-6 4-8 0,7-4-7 15,-7 4 1-15,7-5-2 0,-7 5-2 0,0 0-5 16,10 2-1-16,-10-2 5 0,0 0-3 0,9 4-3 16,-9-4-1-16,7 7 1 0,-2-3 2 0,-4 2 2 15,5-1-4-15,-2 1-1 0,-1-2 2 0,2 1 2 16,-1-1 1-16,1 2-3 0,-5-6-2 0,8 8 4 15,-5-4-8-15,1-1 15 0,1 1-5 0,-5-4-1 16,10 4-6-16,-4-3 7 0,-6-1 3 0,11 3-8 16,-3-1 4-16,-8-2-6 0,10-2 6 0,-10 2-3 15,17-4-5-15,-8 1 5 0,-3 0 2 0,4-2-1 16,-4 3 0-16,2-2-1 0,1 0 0 0,0-3-1 16,0 3 1-16,-3-1 1 0,2 0 3 0,-3 1-15 15,-1-2 10-15,1 2 2 0,-5 4-2 0,8-14 3 16,-6 8-5-16,1 0 3 0,-3 6 1 0,2-11-1 15,-3 3-4-15,1 8-4 0,-6-13 5 0,3 5 3 0,-1 1-4 16,-1-1-6-16,-3 1 6 0,-1 1-4 0,2 2 2 16,-2-1-1-16,-2 2 2 0,0 0-1 0,4 2 4 15,-5 1 1-15,1-1-5 0,-2 2-1 0,3 2 1 16,-3 1 1-16,2-2 0 0,-1 1-3 0,1 2-10 16,2 0-7-16,-3 0-11 0,6 0-13 0,-2 0-18 15,-1-1-5-15,2 3-24 0,-1 0-17 0,1-4-14 16,2 1-5-16,5-4-14 0,-6 9-9 0,6-9-17 15,0 0-6-15,5 10-9 0,-5-10-35 0,8 4-163 16,-3 0-413-16,-5-4 183 0</inkml:trace>
  <inkml:trace contextRef="#ctx0" brushRef="#br0" timeOffset="147849.88">5922 6913 72 0,'9'3'193'0,"-4"-3"-11"15,-5 0-3-15,11 1-3 0,-2 0-8 0,-1-1-9 16,3-1-6-16,2 1-11 0,1-1-12 0,3-2-6 16,-3 0-7-16,4 0-9 0,-1-4-9 0,0 1-4 15,0 1-10-15,-1 0-4 0,1-4-2 0,-4 4-5 0,-3-1-7 16,1 0-5-16,1-2-3 0,-3 1 0 15,-1 1-1-15,0-1 0 0,0 0-5 0,-3 0-2 16,-1 2-2-16,-1-2-2 0,0 0-6 0,-3 7-2 0,0-13-7 16,0 13-1-16,-5-14-3 0,0 10-2 0,0-4-6 15,-1 5 2-15,-2-2-1 0,-1 2-7 0,-1 1 4 16,-2 2-4-16,1 0-3 0,-3 1 1 0,1 1 5 16,0 0-9-16,-2 4 0 0,-1 1 5 0,3-3-13 15,0 3-7-15,1-2-10 0,2 3-16 0,-5 1-17 16,5-4-22-16,-2 3-31 0,5 2-13 0,-1-3-19 15,-1 2-33-15,5-3-13 0,0-1-14 0,2 0-185 16,-2 2-411-16,4-7 182 0</inkml:trace>
  <inkml:trace contextRef="#ctx0" brushRef="#br0" timeOffset="148229.07">6140 6911 107 0,'8'0'211'0,"-8"0"-17"15,11 2-17-15,-4-2-20 0,-7 0-10 0,12 1-18 0,-5 1-15 16,-1-1-11-16,-6-1-5 0,11 4-11 16,-5 0-5-16,-1-1-8 0,0 2-5 0,1-2-8 15,1 0-7-15,-2 3-4 0,-1-1 3 0,1-1-2 16,-3 3-1-16,3-2 5 0,0 5 3 0,-1-4-7 16,1 1-7-16,1 2 5 0,-4 1-1 0,1 2 0 15,-1-3 5-15,2 0-2 0,0 2 0 0,-2 2 0 16,0-4 0-16,-4 2 1 0,4 0-1 0,-4 1 1 0,0 0-2 15,-1 4 1-15,-2-5 1 0,1 4-3 0,-1-2 7 16,-2 0-5-16,-4 2 2 0,5-5 5 0,-6 2 1 16,2-3-2-16,4 1 12 0,-8 3-9 15,0-4 5-15,2-1 1 0,0-3 5 0,0 2 0 0,-3 0-11 16,2-3-1-16,-4 2-3 0,5-2-9 0,-2-3-3 16,-1 0-1-16,-1 1-6 0,2-2 2 0,0 0-13 15,-1-1-8-15,2-2-17 0,-1 0-14 0,4 2-18 16,-1-6-29-16,1 0-25 0,1 1-25 0,3-2-22 15,-1 0-29-15,0-1-42 0,3-3-34 0,1-3-42 16,0-1-203-16,1 3-522 0,4 2 231 0</inkml:trace>
  <inkml:trace contextRef="#ctx0" brushRef="#br0" timeOffset="149991.43">6467 7105 32 0,'0'0'153'0,"0"0"-6"0,0 0-4 16,0 0-2-16,0 0-5 0,0 0-8 0,0 0-9 0,0 0-8 16,0 0-9-16,0 0-5 0,0 0-6 15,0 0-3-15,0 0 0 0,0 0-6 0,0 0-6 16,16-15-3-16,-10 10-6 0,-6 5-4 0,9-5 0 0,-6-1-2 15,2 3-5-15,-5 3 0 0,11-8-5 0,-6 4-1 16,-1-2 0-16,2 1-1 0,-1 2-7 0,-5 3 3 16,8-7-5-16,-3 3-2 0,-5 4 1 0,9-5-10 15,-9 5-3-15,6-4-3 0,-6 4-3 0,8-4 1 16,-8 4-3-16,5-1-6 0,-5 1-3 16,0 0 1-16,11-2-2 0,-11 2 0 0,0 0-4 15,0 0 5-15,11 4-2 0,-11-4 0 0,3 5-3 0,-3-5-2 16,4 7 4-16,-4-7-1 0,5 8 4 0,-5-8 0 15,2 7 0-15,-2-7 2 0,3 10 1 0,-3-3 3 16,0-7-7-16,0 12 8 0,0-12 1 0,-1 10 5 16,2-3 0-16,-3 0-3 0,1 2 2 0,1-9 0 15,-7 11 0-15,3 1-1 0,1-4 0 0,-1 1-4 16,0-1 0-16,-1-1-2 0,1 0 2 0,-1-2 0 16,1 5-4-16,-2-1 1 0,2-4-4 0,-3 3-1 15,0-1-1-15,2 4 4 0,-2-4-5 0,1 1 3 16,0 0-1-16,-1 1-1 0,-1-4-3 0,2 3 3 15,-3-1-1-15,3 2-1 0,-2-1 1 0,3-4 0 16,-3 3 0-16,2-1 0 0,0-1-3 0,-3 0 0 16,1-1 8-16,3-1-11 0,-2 3 3 0,1-2 0 15,-1-2 0-15,7-2-1 0,-9 6 0 0,9-6 3 16,-6 3-2-16,6-3-3 0,-5 5 2 0,5-5 3 0,0 0 1 16,-7 2-3-16,7-2 4 0,0 0-3 0,0 0 0 15,0 0 2-15,0 0-5 0,0 0 2 0,0 0 2 16,0 0 1-16,0 0-6 0,-5-13-1 15,5 13-1-15,0 0 3 0,11-11-2 0,-7 5-1 0,0 3-1 16,-4 3 2-16,10-5 1 0,-3-2-4 0,0 4-1 16,-3 0 1-16,4 1 3 0,-2 0-4 0,3-1 4 15,-9 3-1-15,13-4-1 0,-7 1 1 0,-6 3-2 16,11 0 1-16,-11 0-1 0,11 0 0 0,-11 0 2 16,12 6-1-16,-7-6 7 0,2 4-5 0,-1 0 0 15,1-1 2-15,-1 0-2 0,2 1-2 0,-2 0 4 16,2 1-1-16,1-3 2 0,-3 3 4 0,5-1-1 15,-2 1 1-15,0-3 11 0,3-1-5 0,-2 1 2 16,0-1-4-16,-1 0 5 0,-1-1 2 0,2-1-3 16,0 1 4-16,-2-1 4 0,2-1 13 0,-2 1-11 15,-8 1 9-15,13-2 2 0,-8-1 6 0,-5 3-1 16,10-4 0-16,-10 4 9 0,8-5-22 0,-8 5 0 16,0 0-6-16,6-2 1 0,-6 2-6 0,0 0-11 15,0 0-10-15,0 0-18 0,0 0-15 0,0 0-1 16,0 0 3-16,0 0-18 0,0 0-12 0,10 6-12 15,-10-6-13-15,0 0-21 0,0 0-18 0,0 0-25 16,0 0-20-16,0 0-10 0,0 0-29 0,-11 15-203 16,11-15-450-16,0 0 199 0</inkml:trace>
  <inkml:trace contextRef="#ctx0" brushRef="#br0" timeOffset="151401.52">6721 6702 44 0,'0'0'133'16,"0"0"-1"-16,1-8-2 0,-1 8-1 0,0 0 2 15,0 0-5-15,0 0 1 0,0 0-1 0,0 0-3 16,0 0-2-16,0 0-2 0,-1-10-3 0,1 10-12 16,0 0 1-16,0 0-6 0,0 0-8 0,0 0-12 15,0 0-1-15,0 0-9 0,0 0-8 0,0 0-8 16,0 0-9-16,0 0 0 0,0 0 1 0,0 0 1 15,0 0-2-15,0 0-1 0,0 0 2 0,-8 24 2 16,8-24-1-16,0 11-1 0,0-11-3 0,0 9 3 16,2-1-9-16,-2-8-1 0,0 12 2 0,1-5 2 15,0-2 0-15,-1-5-2 0,4 10-2 0,-3-3-5 16,0-2 8-16,-1-5-4 0,4 14-5 0,-3-12 6 16,2 4-6-16,-3-6-2 0,4 10 3 0,-4-10-1 15,4 7 1-15,-4-7-3 0,1 8-6 0,-1-8 1 16,3 7 3-16,-3-7-5 0,0 0-6 0,3 6 2 0,-3-6-6 15,0 0 2-15,0 0 0 0,0 0-2 16,2 7-5-16,-2-7 7 0,0 0-4 0,0 0 0 16,0 0 1-16,0 0-10 0,0 0 5 0,0 0 3 0,0 0-4 15,0 0 8-15,0 0-4 0,0 0 0 0,0 0-3 16,0 0 6-16,0 0 8 0,0 0 10 0,0 0 1 16,2 6 1-16,-2-6-4 0,0 0-3 0,0 0-4 15,0 0-5-15,0 0 0 0,5-21 0 0,-5 21-3 16,3-11 2-16,-1 6-5 0,0-2-6 0,0-3 6 15,1 5-1-15,-1-2-6 0,2-3 14 0,0 5-14 16,0-4-2-16,-2 1 1 0,2 5 1 0,-1-5-3 16,1 4 0-16,-2-4 1 0,1 2-1 0,2 2 1 15,-5 4 0-15,5-9-6 0,-4 2 8 0,3 2-2 16,0 0 0-16,-4 5 6 0,6-7-8 0,-1 3 3 16,-5 4-3-16,5-7-1 0,-5 7 3 0,6-6-3 15,-6 6 6-15,7-5-6 0,-3 1 7 0,-4 4-1 16,9-5-3-16,-9 5 0 0,8-6-2 0,-3 3 3 15,-5 3-3-15,12-4 3 0,-5 0 0 0,-2 1 2 16,1 0 0-16,-6 3-3 0,14-4 3 0,-7 2 2 16,1 1-9-16,-8 1 4 0,13-3 1 0,-6 2 3 15,-7 1-9-15,10-1 3 0,-10 1 2 0,12-3 3 16,-12 3-8-16,9 0 8 0,-9 0-7 0,0 0 3 16,11-2 0-16,-11 2-1 0,0 0 4 0,8 3-4 0,-8-3 5 15,0 0-5-15,7 3 7 0,-7-3-9 0,4 4 4 16,-4-4-1-16,5 6 5 0,-5-6 0 15,4 7 2-15,-4-7-2 0,1 10 2 0,1-3 2 16,-2-7 0-16,0 12 1 0,1-5 2 0,-1-7-7 0,0 12 13 16,0-2-2-16,1-4 3 0,-1-6-3 15,0 16 15-15,0-8-10 0,0 1 1 0,-1-1 6 16,2 1 1-16,-2 2 4 0,1-2 0 0,0 1-1 16,0 0-3-16,-1-3 1 0,1 3-4 0,0-1 2 0,0 1-3 15,1-1 2-15,-1-1-13 0,0 0 18 0,0-8-1 16,4 13-2-16,-3-7 2 0,4 6 5 0,-2-5-3 15,2-1 0-15,2 2-3 0,0-4-4 16,-2 0-3-16,5 3 3 0,-2-2-3 0,-2 0 0 0,2 0-10 16,2-1-26-16,-5-1-30 0,0 0-36 0,3-2-34 15,-2 3-41-15,-6-4-47 0,12 4-56 0,-12-4-59 16,11-1-277-16,-11 1-646 0,19-3 286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09:59:23.45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234-737 81,'7'0'102,"-7"0"-6,0 0 10,0 0-8,4 3 0,-4-3-3,0 0-2,0 0-5,8 0-5,-8 0 0,0 0-8,6 1 2,-6-1 1,8 0-4,-4 2 4,-4-2 0,0 0-4,10-6-3,-4 4 2,-1 1-6,1-2-5,2 0-3,1-4 0,-1 0-3,7-4-2,-4 1-1,3-2-6,-1-4-4,1 1 0,2-2-4,-5-1-1,2-4-6,0 3-2,-1-2 0,1 0-5,-3-2-2,5-4 2,-9 4-5,1 1 4,2-3-1,-2-5 3,-1-3-1,-5 11 2,-1-3-7,2 3-3,-4-3 1,-2 2 1,2 1 2,-1 0 5,-1 2 0,-1 1 0,0 4 2,-3 3-2,0-3 2,-1-1-4,0 7-2,-3 1-4,1 0-1,-2 0 2,-3 5-4,0 0-2,0-1-1,-3 5-1,3 2-2,1-1 0,-4 5-1,5 1-3,-2-1 2,0 8 1,1-4-5,1 3 2,-1 2 0,5 5 1,-2 0 0,-3 7 1,8-4 0,-6 4 4,3 4 6,4 1 9,-1 4-1,0-2-5,6 0 0,-2 1 3,1 3-1,2 0 2,0 1 0,0 1 1,5-4-3,-3 2 0,3 1-2,0-3 0,-1 2-5,1 1 2,1-1-3,-2 0 1,4 3-1,-3-6 1,1 3 0,0-2-4,-1-2 2,0 1-3,1 0-5,-3-1 3,0-1-1,-1 2-2,0-2 0,2-1 7,-2 0-6,-2-8-1,0-2-4,3 0 9,-3-1-6,0-1-4,0-2 4,0-2-1,-3-4-3,3 2 4,0 1-2,0-2 1,0-1-4,-1-1 3,0-3-5,-1 1 6,0-1-2,2-1-3,0-1-14,-3 0-11,2-1-15,-1-1-6,2-5-10,-1 8-30,-1-7-22,2-1-39,0 0-35,0 0-56,0 0-211,0 0-488,0 0 215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6:44:44.790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1 107 137 0,'0'0'144'0,"0"0"-7"0,0 0-3 15,0 0-1-15,0 0-12 0,0 0-10 0,0 0 0 0,0 0-9 16,0 0-4-16,0 0-9 0,0 0-4 0,0 0-4 15,0 0-2-15,0 0-4 0,0 0-5 0,-1-24-6 16,1 24-5-16,0 0-3 0,0 0-8 0,0 0-4 16,0 0-4-16,0 0-3 0,0 0-9 0,0 0-2 15,0 0-5-15,0 0-3 0,0 0-1 0,0 0 1 16,0 0-2-16,0 0 0 0,0 0-1 0,9 20-3 16,-6-15 0-16,-3-5 3 0,2 10 1 0,0-4 0 15,-2-6 3-15,5 11-2 0,-3-2-1 0,1-2 1 16,-2-2 1-16,3 2 0 0,-3-1 3 0,2 1-10 15,-1 0 6-15,1 0 2 0,-1-1-4 0,1 3-1 16,1-4 0-16,-4-5 2 0,5 10 0 0,-3-3 0 16,0-2-5-16,2-1 4 0,-4-4-1 0,2 8-5 15,-2-8 0-15,4 6 1 0,-4-6 2 0,4 7 3 16,-4-7-11-16,5 7 6 0,-5-7-1 0,2 7 0 16,-2-7 4-16,5 7 0 0,-5-7 0 0,2 6 0 15,-2-6-1-15,4 7-3 0,-4-7 2 0,2 7 0 16,-2-7 1-16,3 5-4 0,-3-5 3 0,1 7 2 15,-1-7-6-15,0 0 5 0,0 0-2 0,3 7 0 16,-3-7-1-16,0 0 3 0,0 0-7 0,0 0 3 16,2 8-1-16,-2-8 3 0,0 0-4 0,0 0 3 15,0 0-1-15,0 0-2 0,1 7 0 0,-1-7-2 0,0 0 0 16,0 0 1-16,0 0-3 0,0 0 4 16,0 0-2-16,0 0 2 0,0 0-1 0,0 0 2 15,0 0 4-15,0 0 8 0,0 0 0 0,0 0 3 16,0 0 2-16,0 0 2 0,0 0 6 0,0 0 1 0,0 0 2 15,0 0-1-15,0 0 2 0,0 0-1 0,0 0-3 16,0 0-2-16,0 0-4 0,0 0-1 0,0 0-3 16,0 0-3-16,0 0 0 0,0 0-1 15,0 0-3-15,0 0-1 0,-6-26-5 0,6 26 1 0,0-11 0 16,-1 4-3-16,1 7 0 0,0-15 0 16,0 15-1-16,1-16 0 0,-1 5 0 0,1 2-4 0,1-1 1 15,0 1 0-15,-1-1-4 0,1 0 2 0,0 1 0 16,1-2-5-16,-1 2 4 0,2 3 0 0,-3-2-3 15,3 0 3-15,-1 1-2 0,2 1 0 0,-3 0-3 16,1-1 1-16,-1 1 2 0,1-1 2 0,1 2-2 16,-2-2 1-16,2 2-1 0,2 0 2 0,-2 0-3 15,2 0 10-15,-1 1-9 0,-1-3-2 0,1 3 2 16,-5 4 1-16,8-8-3 0,-1 6 5 0,-2-2-4 16,2 0 5-16,-1 1-4 0,-1-1 2 0,0 1-5 15,-5 3 5-15,10-6-1 0,-3 5-1 0,-7 1 1 16,9-6 4-16,-6 4-8 0,-3 2 3 0,8-4-2 15,-8 4 1-15,8-2 3 0,-8 2-3 0,0 0 0 16,7-3-5-16,-7 3 6 0,0 0-1 0,0 0 0 16,8 0 3-16,-8 0 0 0,0 0-2 0,9-3-1 15,-9 3 4-15,9 0-5 0,-9 0 6 0,10-1-6 16,-10 1 5-16,11-2-1 0,-11 2-3 0,11-1 10 16,-11 1-5-16,9-1-1 0,-9 1 1 0,10-1-5 15,-10 1 2-15,0 0 2 0,9 0-4 0,-9 0-5 0,0 0 2 16,9 1 2-16,-9-1 1 0,0 0-1 15,7 4 2-15,-7-4-4 0,0 0 2 0,4 5-1 16,-4-5 2-16,3 6 0 0,-3-6 0 0,4 7-2 0,-4-7 2 16,1 8 0-16,-1-8 3 0,4 9-2 0,-3-4 1 15,-1-5 1-15,0 10 0 0,0-10-1 0,1 13-1 16,-1-7 4-16,0-6-1 0,2 12 5 0,-2-7 0 16,0 4 4-16,0-9-4 0,0 13 7 0,0-6-3 15,0-7-3-15,-2 14 2 0,2-8 0 0,0 3 0 16,-1 1-1-16,0-1 3 0,0-3-3 0,1-6 7 15,0 15-4-15,0-9-2 0,-2 2 2 0,2 1 1 16,-1 1 4-16,1 0-2 0,-3-2 2 0,3-1-4 16,0-7 1-16,0 14 0 0,0-7 7 0,0 3-9 15,0-10-2-15,0 13 4 0,0-6 4 0,2 1 14 16,0 1-15-16,-2-4 2 0,2 2 1 0,-2-7-5 16,2 13 2-16,-1-7 8 0,2 0 6 0,-3-6 2 15,3 9-13-15,-3-9 6 0,4 12-1 0,-2-7-2 16,-2-5 2-16,4 6-3 0,-4-6-2 0,5 6-1 15,-4-1 4-15,-1-5-9 0,4 5 2 0,-4-5 8 0,5 4-9 16,-5-4-3-16,6 5-8 0,-6-5 0 16,0 0-42-16,5 3-36 0,-5-3-42 0,0 0-46 15,0 0-58-15,0 0-71 0,0 0-269 0,0 0-608 16,0 0 269-16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6:47:28.315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5340 5130 83 0,'0'0'138'15,"0"0"-13"-15,0 0-7 0,0 0-7 0,1-7-11 16,-1 7-2-16,0 0-7 0,0 0 2 0,0 0-6 16,0 0-2-16,0 0-5 0,0 0-3 0,0 0-6 0,2-8-3 15,-2 8-3-15,0 0-4 0,0 0-7 16,0 0-4-16,0 0-4 0,3-8-3 0,-3 8-4 16,0 0-1-16,4-6-1 0,-4 6-3 0,0 0-1 0,4-5 1 15,-4 5 6-15,0 0-4 0,5-7-3 0,-5 7-4 16,3-7 2-16,-3 7-4 0,4-4 3 0,-4 4-2 15,0 0-3-15,7-9 1 0,-7 9 2 0,5-3-1 16,-5 3-1-16,4-7-2 0,-4 7 0 16,7-7 1-16,-4 4 0 0,-3 3-1 0,4-8 3 0,-4 8-4 15,4-6 5-15,-4 6 0 0,3-7 0 0,-3 7-2 16,3-6 2-16,-3 6-1 0,4-5-1 0,-4 5-6 16,0 0 7-16,6-8-3 0,-6 8-2 0,0 0 3 15,4-3-5-15,-4 3-1 0,0 0 2 0,0 0-1 16,0 0-4-16,4-5 1 0,-4 5-4 0,0 0-3 15,0 0 4-15,0 0-4 0,0 0 0 0,0 0-2 0,0 0-1 16,0 0-2-16,0 0 0 0,0 0-3 0,0 0 1 16,0 0-3-16,0 0 5 0,0 0 0 0,0 0 6 15,0 0 5-15,0 0 5 0,0 0 3 0,0 0-7 16,0 0 8-16,0 0 0 0,0 0-4 0,-8 22 7 16,8-22 1-16,-4 6-8 0,4-6 4 0,-3 13-5 15,3-13-2-15,-3 7 4 0,3-7-2 0,-4 8 5 16,2-2 6-16,-1-1 8 0,3-5-9 0,-4 12-1 15,3-7 2-15,-2 2-6 0,3-7 2 0,-2 10 1 0,2-10-2 16,-2 11-2-16,1-4 0 0,1-7-3 16,-2 9 0-16,1-2 2 0,1-7-7 0,-2 10 3 15,2-10 2-15,-1 8 0 0,1-8-2 0,0 12 4 16,-1-5-4-16,1-7-4 0,0 10 1 0,0-10 0 16,0 9 8-16,0-9-12 0,1 12 5 0,0-7-2 15,-1-5-2-15,2 10-6 0,1-5 8 0,-3-5 7 0,3 11-8 16,-2-5 0-16,-1-6-5 0,3 9 0 0,-2-3-1 15,1 0 8-15,-2-6 1 0,4 8-5 0,-4-8 11 16,4 9-6-16,-3-5 6 0,-1-4 2 0,4 7-2 16,-4-7-2-16,5 7 7 0,-5-7-10 0,3 6 7 15,-3-6-14-15,4 4 10 0,-4-4-2 0,0 0 4 16,4 6-10-16,-4-6 2 0,0 0 2 0,5 6 0 16,-5-6 9-16,0 0-8 0,5 2-7 0,-5-2 6 15,0 0-5-15,0 0 1 0,12 0-1 0,-12 0 0 16,11 0-2-16,-11 0 3 0,11-2-5 0,-11 2 2 15,12-5-2-15,-6 4-4 0,-6 1 4 0,11-4-1 16,-11 4 2-16,7-2-9 0,-7 2 10 0,5-3-5 16,-5 3-13-16,7-4-15 0,-7 4-16 0,3-7-12 0,-3 7-30 15,0 0-14-15,-1-9-19 0,1 9-27 0,0 0-28 16,-10-9-31-16,5 4-23 0,-2 0-16 16,0-2-28-16,0-1-249 0,1 3-559 0,1-4 247 0</inkml:trace>
  <inkml:trace contextRef="#ctx0" brushRef="#br0" timeOffset="616.24">5391 4797 123 0,'0'0'172'16,"0"0"-10"-16,0 0-6 0,2-6-10 0,-2 6-1 15,0 0-10-15,0 0-3 0,0 0-9 0,0 0-6 16,1-8-12-16,-1 8-11 0,0 0-4 0,0 0-12 16,0 0-8-16,0 0-4 0,0 0-4 0,0 0-3 15,0 0-3-15,0 0-3 0,0 0-1 0,0 0 1 16,0 0 1-16,0 0 2 0,0 0-6 0,-12 17-4 0,12-17-5 15,0 0-3-15,0 0-3 0,-3 8-1 16,3-8-1-16,0 0-4 0,0 0-1 0,0 0-1 16,0 0 9-16,0 0 6 0,0 0-2 0,0 0 5 0,0 0 3 15,13 3-1-15,-13-3-1 0,0 0-6 0,13-8 9 16,-8 5-3-16,-5 3 0 0,10-6-6 0,-6 1 2 16,0-1-7-16,-4 6 4 0,6-10-2 0,-3 5-3 15,2 1-8-15,-5 4 4 0,3-10-5 0,-3 10 1 16,2-6-1-16,-2 6-2 0,0 0-4 0,1-8-2 15,-1 8-2-15,0 0-2 0,0 0-3 0,0 0-1 16,0-9-2-16,0 9-2 0,0 0-9 0,0 0-8 16,0 0-11-16,0 0-11 0,0 0-11 0,0 0-21 15,0 0-10-15,-16 15-20 0,16-15-13 0,-4 11-21 16,2-4-49-16,2-7-36 0,0 10-235 0,0-10-486 16,4 10 216-16</inkml:trace>
  <inkml:trace contextRef="#ctx0" brushRef="#br0" timeOffset="1639.05">5790 5110 48 0,'0'0'135'0,"0"0"-9"0,0 0-5 0,0 0-8 16,-6-4-10-16,6 4-8 0,0 0-9 0,0 0-2 15,0 0-4-15,0 0-2 0,-9-2-5 0,9 2 3 16,0 0-3-16,0 0 1 0,0 0-1 0,-9-1 3 15,9 1-4-15,0 0-3 0,0 0-1 0,-12-1-1 0,12 1-4 16,-6-3-2-16,6 3-4 0,0 0 0 16,-9 0 1-16,9 0-4 0,0 0-4 0,-13 0 3 0,13 0-7 15,0 0 0-15,0 0-5 0,0 0-1 0,-9 3-1 16,9-3-5-16,0 0-1 0,0 0-2 0,0 0-2 16,0 0-1-16,0 0-1 0,-5 2-3 0,5-2 1 15,0 0-5-15,0 0 2 0,0 0-2 0,0 0-1 16,0 0-4-16,0 0 4 0,0 0 3 0,0 0 1 15,0 0 0-15,0 0 2 0,0 0-1 0,0 0 2 16,0 0 1-16,0 0 4 0,22 5-6 0,-22-5 1 16,8 1-1-16,-8-1 1 0,0 0-4 0,11-1 5 15,-11 1 1-15,8 0-2 0,-8 0 2 0,0 0-3 0,14-2-1 16,-14 2 3-16,9-1-1 0,-9 1-1 0,10-3 5 16,-10 3-4-16,11 0-3 0,-4-1 1 0,-7 1-2 15,13-1 6-15,-13 1-13 0,10-2 14 0,-10 2-13 16,9-1 5-16,-9 1 0 0,11-3 1 0,-11 3-5 15,11 0 6-15,-11 0-3 0,12-2 5 0,-12 2-8 16,12 0-2-16,-7-2 2 0,-5 2 8 0,13-3 3 16,-13 3-3-16,10-2-1 0,-4 1 11 0,-6 1-11 15,14-4 2-15,-9 4 3 0,-5 0-3 0,11-3 2 16,-4 3-6-16,-7 0-4 0,8-3 1 0,-8 3 1 16,9-1-1-16,-9 1-4 0,9-3 0 0,-9 3 1 15,0 0-6-15,7-2-1 0,-7 2-1 0,0 0-2 0,0 0 6 16,8-2-1-16,-8 2-6 0,0 0 3 15,0 0-3-15,0 0-1 0,0 0-1 0,0 0 0 16,0 0-5-16,0 0 4 0,0 0-3 0,0 0-2 16,0 0-4-16,0 0-1 0,0 0-10 0,0 0-6 15,0 0 1-15,0 0-9 0,0 0-17 0,0 0-10 0,0 0-15 16,0 0-14-16,0 0-22 0,0 0-19 0,0 0-25 16,0 0-25-16,0 0-27 0,0 0-27 0,0 0-20 15,0 0-185-15,-23 11-473 0,23-11 211 0</inkml:trace>
  <inkml:trace contextRef="#ctx0" brushRef="#br0" timeOffset="2551.36">5767 5253 157 0,'0'0'149'0,"0"0"-5"16,0 0-6-16,0 0-4 0,0 0-6 0,0 0-3 16,0 0-6-16,0 0-6 0,0 0-3 0,0 0-3 15,0 0-7-15,0 0 2 0,0 0-8 0,0 0-4 16,0 0-3-16,0 0-4 0,0 0-2 0,0 0-3 15,0 0-4-15,0 0-9 0,0 0-3 0,0 0-5 16,0 0-3-16,0 0-6 0,3 6-2 0,-3-6-4 16,0 0-3-16,0 0 1 0,0 0-6 0,0 0 3 15,0 0-5-15,0 0-3 0,0 0-1 0,0 0 3 16,0 0 6-16,0 0 0 0,0 0-6 0,0 0 9 16,0 0-7-16,0 0-2 0,11-1-3 0,-11 1 6 15,0 0-5-15,0 0 0 0,12 0 1 0,-12 0-3 0,0 0-1 16,0 0-1-16,11-3-4 0,-11 3 4 0,0 0 0 15,12-2-3-15,-12 2 0 0,10 0 0 0,-10 0 0 16,9-3-4-16,-9 3-1 0,9 0-3 0,-9 0-1 16,13-1 5-16,-13 1-6 0,10 0 3 0,-10 0-4 15,11-1 7-15,-11 1-7 0,9 1-3 0,-9-1 2 16,0 0 4-16,12-2-3 0,-12 2-2 0,7-1-1 16,-7 1-1-16,0 0-2 0,9 1 5 0,-9-1-3 15,0 0 1-15,0 0 2 0,0 0-1 0,0 0-2 16,12 0 0-16,-12 0 4 0,0 0-5 0,0 0 1 15,0 0-2-15,0 0 1 0,9-2-2 0,-9 2 2 16,0 0-2-16,0 0 4 0,7-3-3 0,-7 3-1 0,0 0 4 16,0 0-2-16,0 0 2 0,11 0 0 0,-11 0-2 15,0 0 2-15,10 0-3 0,-10 0 5 0,0 0 1 16,9 0-8-16,-9 0 8 0,0 0-3 0,9-1 3 16,-9 1 3-16,0 0-7 0,11 0 1 0,-11 0 7 15,0 0-8-15,0 0 1 0,9 1 1 0,-9-1 5 16,0 0-6-16,0 0-1 0,0 0 5 0,0 0 0 15,0 0 1-15,9 0-5 0,-9 0 3 0,0 0 5 16,0 0 2-16,0 0-3 0,0 0 3 0,0 0 2 16,0 0-1-16,0 0-2 0,0 0-3 0,0 0 12 15,0 0-14-15,0 0 3 0,0 0-4 0,0 0-2 16,0 0 3-16,0 0-5 0,0 0 2 0,0 0-3 16,0 0 5-16,0 0-3 0,0 0 4 0,0 0-7 15,0 0-2-15,0 0-13 0,0 0-16 0,0 0-16 16,0 0-23-16,0 0-34 0,0 0-43 0,0 0-45 15,0 0-45-15,0 0-51 0,0 0-259 0,0 0-587 0,0 0 260 16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6:48:05.901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245 24 121 0,'0'0'124'15,"0"0"-11"-15,0 0-2 0,1-7-3 0,-1 7-9 16,0 0-7-16,0 0 0 0,0 0-15 0,0 0 5 0,0 0-2 15,0 0-2-15,0 0-1 0,0 0-2 16,0 0-14-16,-5-11 5 0,5 11-13 0,0 0 8 0,0 0-6 16,0 0-3-16,0 0-3 0,-6-4-2 0,6 4 1 15,0 0-4-15,0 0 2 0,0 0 3 0,0 0 3 16,0 0-5-16,0 0 0 0,0 0 1 0,0 0-5 16,-6-3 4-16,6 3-2 0,0 0-6 0,0 0 5 15,0 0-5-15,0 0 0 0,0 0 0 0,0 0-2 16,0 0 0-16,0 0 3 0,0 0-2 0,0 0 1 15,0 0-6-15,0 0 2 0,0 0-3 0,0 0-2 16,0 0-4-16,0 0-1 0,0 0-5 0,0 0 1 16,0 0-3-16,0 0-1 0,0 0-4 0,0 0-1 15,0 0-1-15,0 0-5 0,0 0 4 0,0 0-5 0,0 0 2 16,0 0-4-16,0 0 0 0,0 0-2 0,0 0 1 16,0 0 3-16,0 0-4 0,0 0 3 0,0 0-1 15,0 0 0-15,0 0 1 0,0 0 1 0,0 0 7 16,0 0 0-16,0 0 0 0,13 15 0 0,-13-15-2 15,0 0 2-15,7 5-3 0,-7-5 5 0,5 4 0 16,-5-4-1-16,0 0-2 0,4 5 1 0,-4-5 0 16,6 3 1-16,-6-3-4 0,5 4 1 0,-5-4 0 15,0 0-1-15,8 5-1 0,-8-5 0 0,6 3 0 16,-6-3 2-16,0 0-5 0,6 6-1 0,-6-6 2 16,3 3 1-16,-3-3-2 0,7 5 1 0,-7-5 0 15,0 0 2-15,5 7-2 0,-5-7 2 0,4 5 0 16,-4-5-2-16,2 4 3 0,-2-4-3 0,5 6 0 15,-5-6 2-15,7 5 0 0,-7-5-1 0,2 5-3 16,-2-5 4-16,5 7-2 0,-5-7 2 0,4 5-5 16,-4-5 6-16,4 4-1 0,-4-4 1 0,5 7-1 15,-5-7 1-15,4 6 2 0,-4-6 0 0,5 5 3 16,-5-5 3-16,4 4-5 0,-4-4 2 0,5 5-6 16,-5-5 5-16,0 0-2 0,5 6 2 0,-5-6-5 0,0 0 2 15,3 6-2-15,-3-6-5 0,0 0 4 0,0 0 3 16,5 5-5-16,-5-5 2 0,0 0-2 0,5 3-1 15,-5-3-1-15,0 0 3 0,0 0-1 0,4 8-2 16,-4-8 3-16,0 0 2 0,3 3-2 0,-3-3 3 16,0 0-4-16,6 3 2 0,-6-3-2 0,0 0 0 15,4 4 0-15,-4-4-1 0,0 0 6 0,0 0-10 16,3 6 6-16,-3-6 7 0,0 0-8 0,0 0 0 16,0 0-1-16,0 0-2 0,0 0 3 0,5 5 1 15,-5-5 0-15,0 0 0 0,0 0-2 0,0 0 5 0,0 0-2 16,0 0 5-16,0 0-6 0,0 0 2 15,0 0 0-15,0 0 2 0,0 0-5 0,0 0 3 16,0 0-2-16,0 0 1 0,0 0-1 0,0 0 0 0,5 3-3 16,-5-3 5-16,0 0-3 0,0 0-1 0,0 0-6 15,0 0 5-15,0 0 2 0,0 0-2 0,0 0-5 16,0 0 3-16,4 5-1 0,-4-5 3 0,0 0-3 16,0 0 7-16,0 0-2 0,0 0-5 0,0 0 1 15,0 0 6-15,0 0-6 0,0 0 1 0,0 0 4 16,0 0-3-16,0 0 2 0,0 0 4 0,0 0-3 15,0 0 5-15,0 0-12 0,3 6 15 0,-3-6-12 16,0 0 1-16,0 0-1 0,0 0 1 0,0 0-4 16,0 0 4-16,0 0-3 0,0 0 9 0,0 0-10 15,0 0 4-15,0 0-5 0,0 0 0 0,0 0 11 16,0 0-4-16,2 5-6 0,-2-5 0 0,0 0 2 0,0 0-4 16,0 0 9-16,0 0-7 0,0 0 2 0,0 0-1 15,0 0-3-15,0 0-1 0,0 0 8 0,3 7-9 16,-3-7 3-16,0 0 3 0,0 0 0 0,0 0 7 15,0 0-9-15,0 0 1 0,0 0-1 0,0 0-3 16,0 0 5-16,1 8-2 0,-1-8-2 0,0 0 1 16,0 0-2-16,0 0 4 0,0 0 5 0,3 5-11 15,-3-5 8-15,0 0 3 0,0 0-2 0,0 0-3 16,0 0 3-16,0 0-1 0,0 0-1 0,0 0 2 16,0 0-1-16,0 0-2 0,0 0 8 0,0 0 0 15,0 0-1-15,0 0 2 0,0 0 9 0,0 0-4 16,0 0 4-16,0 0-3 0,0 0 4 0,0 0-2 15,0 0 2-15,0 0 13 0,0 0-17 0,0 0 6 16,0 0-6-16,0 0 1 0,0 0 1 0,0 0 3 0,0 0-5 16,0 0-4-16,0 0 2 0,0 0-5 0,0 0 4 15,0 0 5-15,0 0-6 0,0 0-11 16,0 0 5-16,0 0 1 0,0 0-7 0,0 0 11 0,0 0 4 16,0 0-6-16,0 0-3 0,0 0-3 0,-12 4 2 15,12-4-4-15,0 0 5 0,-7 1-7 0,7-1-5 16,0 0 9-16,-13 2-3 0,13-2 16 0,0 0-16 15,-10 2 2-15,10-2-13 0,-9 3 14 0,9-3 6 16,-8 0-6-16,8 0 1 0,-8 3-1 0,8-3-7 16,0 0 8-16,-9 2-2 0,9-2 1 0,0 0 1 15,-10 2 15-15,10-2-20 0,0 0 2 0,-6 2-2 16,6-2-3-16,0 0 5 0,0 0 2 0,-9 3-3 16,9-3 0-16,0 0 0 0,0 0 0 0,-9 2-4 15,9-2 4-15,0 0 16 0,-8 0-18 0,8 0 4 16,0 0 7-16,-7 1-11 0,7-1 0 0,0 0 3 15,-9 2-3-15,9-2 2 0,0 0-3 0,-7 2 6 0,7-2-3 16,0 0-6-16,0 0 3 0,-11 2 7 0,11-2 0 16,0 0 0-16,-10 1-2 0,10-1 0 15,-7 3 3-15,7-3-7 0,0 0 3 0,-9 1 0 0,9-1-1 16,-7 3 2-16,7-3-5 0,0 0 3 0,-10 0-8 16,10 0 9-16,0 0-3 0,-11 0 18 0,11 0-23 15,0 0 10-15,-10 4-6 0,10-4-1 0,0 0 7 16,-9 0 5-16,9 0-10 0,-6 1 3 0,6-1-2 15,0 0 4-15,-13 3-5 0,13-3 3 0,0 0 1 16,-11 0 6-16,11 0-6 0,-8 2-1 0,8-2 2 16,-9 2-1-16,9-2 0 0,0 0-2 0,-10 1-5 15,10-1 12-15,0 0-9 0,-9 2 4 0,9-2-1 16,0 0-1-16,-9 2 4 0,9-2 0 0,0 0-4 0,-8 1 20 16,8-1-20-16,0 0 3 0,0 0 6 0,-9 2-16 15,9-2 7-15,0 0 5 0,-10 1-4 16,10-1 3-16,-8 1-9 0,8-1 4 0,0 0 5 0,-9 2-11 15,9-2 7-15,0 0 4 0,-12 0-7 0,12 0 2 16,0 0 2-16,-11 1 3 0,11-1-2 16,0 0 0-16,0 0-3 0,-11 2 4 0,11-2-5 0,0 0 4 15,0 0 6-15,-9 2-4 0,9-2-5 0,0 0 5 16,0 0-8-16,-9 0 4 0,9 0 4 0,0 0 13 16,0 0-15-16,0 0-1 0,-9 0 3 0,9 0 0 15,0 0-5-15,0 0-2 0,0 0-2 0,0 0 8 16,-9 3 3-16,9-3-9 0,0 0 1 0,0 0 5 15,0 0-6-15,-11 0 8 0,11 0-6 0,0 0-2 16,0 0 4-16,0 0 5 0,0 0-8 0,0 0 6 16,0 0-1-16,-4 2-1 0,4-2 0 0,0 0 5 15,0 0-5-15,0 0-3 0,0 0 12 0,0 0-1 0,0 0-1 16,0 0 0-16,0 0 10 0,0 0-2 0,0 0 0 16,0 0-2-16,0 0-2 0,0 0 0 15,0 0-10-15,0 0 9 0,0 0 5 0,0 0-7 0,0 0-8 16,0 0 7-16,0 0-1 0,0 0-8 0,0 0-10 15,0 0-23-15,0 0-30 0,0 0-24 0,0 0-23 16,0 0-32-16,0 0-25 0,14-13-28 0,-14 13-31 16,0 0-33-16,0 0-44 0,0 0-217 0,0 0-563 15,0 0 250-15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6:48:09.00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31 409 109 0,'0'0'107'16,"0"0"-4"-16,0 0-15 0,0 0 8 0,0 0-4 16,0 0 0-16,0 0-6 0,0 0-1 0,0 0-4 0,0 0-1 15,0 0-1-15,0 0-5 0,0 0-4 16,0 0 1-16,0 0-3 0,0 0-2 0,0 0 5 16,0 0-5-16,0 0-12 0,0 0 5 0,0 0 1 0,0 0-1 15,0 0-3-15,0 0-2 0,0 0-4 0,0 0-1 16,0 0-4-16,0 0 2 0,0 0-1 0,0 0-7 15,0 0 5-15,0 0-8 0,0 0 2 0,0 0-5 16,0 0-4-16,0 0 3 0,0 0-1 0,0 0-6 16,0 0 4-16,0 0-6 0,0 0 0 15,0 0-3-15,0 0 4 0,0 0-4 0,0 0 0 0,0 0 0 16,0 0-3-16,0 0 6 0,0 0 0 0,0 0 2 16,0 0 4-16,0 0-2 0,0 0 4 0,0 0-2 15,0 0 1-15,0 0-2 0,9-1 2 0,-9 1-4 0,0 0 3 16,0 0-4-16,0 0 0 0,11 0-4 15,-11 0-2-15,0 0-1 0,0 0 0 0,0 0-1 16,9 0-1-16,-9 0-4 0,0 0 0 0,0 0-1 16,0 0-3-16,0 0 1 0,9 1-2 0,-9-1 0 15,0 0 0-15,0 0 2 0,0 0-3 0,0 0 0 16,9 2-2-16,-9-2 2 0,0 0 1 0,0 0 1 0,0 0 1 16,8 1 1-16,-8-1 4 0,0 0 1 0,0 0 3 15,7 0-5-15,-7 0 2 0,0 0 1 0,0 0 4 16,10 2-5-16,-10-2 5 0,0 0-10 15,0 0 9-15,8 1-2 0,-8-1 3 0,0 0-2 0,8 3-1 16,-8-3-2-16,0 0-6 0,0 0 2 0,6 1 0 16,-6-1-4-16,0 0 3 0,0 0-8 0,8 2 2 15,-8-2 4-15,0 0-7 0,0 0 2 0,0 0 3 16,7 1-1-16,-7-1 0 0,0 0-3 0,8 3 2 16,-8-3 1-16,0 0-3 0,0 0 9 0,0 0 4 15,0 0-5-15,11 0-2 0,-11 0 5 0,0 0-2 16,0 0 0-16,0 0 2 0,8 3-1 0,-8-3 3 15,0 0-4-15,0 0 3 0,0 0-2 0,8 1 0 0,-8-1 4 16,0 0-2-16,0 0-2 0,8 1-6 0,-8-1 7 16,0 0-2-16,0 0 3 0,10-1-4 15,-10 1 3-15,0 0 1 0,0 0-3 0,9 0 1 16,-9 0-3-16,0 0-6 0,0 0 6 0,0 0-3 0,11-1 1 16,-11 1-1-16,0 0 2 0,0 0-2 0,0 0 1 15,7 2-6-15,-7-2 10 0,0 0-11 0,0 0 5 16,0 0-6-16,0 0 8 0,0 0-5 0,9 0-2 15,-9 0 2-15,0 0 5 0,0 0-6 0,0 0 6 16,10 0-6-16,-10 0 5 0,0 0 2 0,0 0 3 16,0 0-3-16,10 0 4 0,-10 0-6 0,6 1 7 15,-6-1 0-15,0 0-2 0,0 0 2 0,9 0 4 16,-9 0-5-16,0 0-3 0,0 0 6 0,10 0-2 16,-10 0 0-16,0 0 0 0,0 0 11 0,12-2-10 15,-12 2-3-15,0 0-4 0,0 0 7 0,13-1-1 16,-13 1-7-16,0 0 14 0,0 0-4 0,9 0-8 0,-9 0 4 15,0 0 3-15,0 0-9 0,7 1 7 0,-7-1 3 16,0 0-1-16,0 0-4 0,0 0 3 16,0 0-2-16,13-3 4 0,-13 3-6 0,0 0 3 0,0 0 4 15,0 0-5-15,0 0-1 0,8-1-1 0,-8 1-6 16,0 0 6-16,0 0-1 0,9 1 5 0,-9-1-9 16,0 0 2-16,0 0 5 0,12-1-5 0,-12 1 5 15,0 0-2-15,8-1-9 0,-8 1 7 0,0 0-2 16,0 0-1-16,0 0 0 0,13 0-7 0,-13 0 5 15,0 0 0-15,0 0 8 0,0 0-11 0,9-2 0 16,-9 2 5-16,0 0 1 0,0 0-5 0,8-1-2 16,-8 1 2-16,0 0 2 0,0 0 0 0,0 0-5 15,0 0 3-15,0 0-3 0,0 0 10 0,0 0-5 0,0 0-5 16,0 0 6-16,0 0-1 0,10-2-3 0,-10 2 5 16,0 0 1-16,0 0 6 15,0 0-7-15,0 0 0 0,0 0 2 0,0 0-2 0,0 0 4 0,0 0-2 16,0 0-3-16,0 0 4 0,0 0-3 0,0 0 3 15,0 0-2-15,0 0-5 0,0 0 5 16,0 0 6-16,0 0-4 0,0 0 0 0,0 0-4 0,0 0 5 16,0 0-17-16,0 0 13 0,0 0 1 0,0 0-2 15,0 0 1-15,0 0 1 0,0 0-2 16,0 0 4-16,0 0-1 0,0 0-4 0,0 0 1 0,0 0 4 16,0 0-11-16,0 0 8 0,0 0 1 0,0 0 4 15,0 0-12-15,0 0 5 0,0 0-11 0,0 0-16 0,0 0-15 16,0 0-25-16,0 0-26 0,0 0-28 15,0 0-30-15,0 0-40 0,0 0-44 0,0 0-55 16,0 0-84-16,-35 0-196 0,29 0-614 0,6 0 272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6:48:43.921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0 139 19 0,'10'1'63'0,"-10"-1"-2"16,0 0-7-16,8 0 1 0,-8 0-9 0,0 0-4 16,10 0-8-16,-10 0 1 0,0 0-6 0,10-1 2 15,-10 1-8-15,0 0 0 0,10 0-3 0,-10 0 2 16,0 0-2-16,8 0-6 0,-8 0 0 0,0 0 4 15,13 0-2-15,-13 0-4 0,0 0-3 0,9 0-4 16,-9 0-5-16,0 0 6 0,10 0-4 0,-10 0 5 16,0 0-1-16,9 1-1 0,-9-1-4 0,10 0 1 15,-10 0 2-15,8 2 1 0,-8-2-4 0,0 0-1 16,12 0 5-16,-12 0 3 0,0 0-10 0,13-3 2 16,-13 3 4-16,8 0-3 0,-8 0-1 0,10-1-5 15,-10 1 2-15,0 0-1 0,12 0 7 0,-12 0-5 0,6-1-3 16,-6 1 3-16,0 0-6 0,0 0 17 15,14-2-3-15,-14 2-8 0,0 0-8 0,9 0 5 16,-9 0-8-16,0 0 10 0,0 0-18 0,11 0 12 0,-11 0 2 16,0 0 1-16,11 0-5 0,-11 0-5 0,0 0 5 15,11-1 1-15,-11 1 4 0,0 0 1 0,14 0-4 16,-14 0 7-16,6-1-2 0,-6 1-1 16,0 0 0-16,12 0 0 0,-12 0 2 0,0 0-4 0,9-1 5 15,-9 1 2-15,9-2 7 0,-9 2-2 0,0 0-1 16,13 0-2-16,-13 0 6 0,7-1 2 0,-7 1-6 15,0 0 4-15,13 0-3 0,-13 0 0 0,8 1 3 16,-8-1-2-16,8-1-7 0,-8 1 3 0,11-1-1 16,-11 1 4-16,7-2 6 0,-7 2-4 15,11-1-4-15,-11 1-2 0,10-3 0 0,-10 3 5 0,8 0-2 16,-8 0-5-16,7-1 5 0,-7 1-2 0,0 0 5 16,8-1-2-16,-8 1 5 0,0 0 7 0,0 0-6 15,0 0 9-15,0 0-16 0,0 0 11 0,10-2-7 16,-10 2 9-16,0 0-12 0,0 0 2 0,0 0 2 15,12 2-3-15,-12-2-2 0,0 0 6 0,12 1-6 16,-12-1 4-16,8 0-2 0,-8 0-3 0,12 0-8 16,-12 0 8-16,10 1-6 0,-10-1 9 0,9-1-7 0,-9 1 2 15,0 0 5-15,12-1-8 0,-12 1 5 0,0 0-1 16,11 0-4-16,-11 0 4 0,0 0 4 16,10 1-5-16,-10-1 4 0,7 0-1 0,-7 0-2 0,0 0 0 15,9 0-7-15,-9 0 5 0,9 0 0 0,-9 0 2 16,0 0-5-16,12-1 7 0,-12 1-1 0,0 0 1 15,11 0-5-15,-11 0-10 0,9 1 10 16,-9-1 5-16,12 0-8 0,-12 0 4 0,9 0 4 0,-9 0-8 16,9 0 1-16,-9 0 1 0,0 0 4 0,12-3 1 15,-12 3 5-15,11 0-6 0,-11 0 5 0,8-1 2 16,-8 1 4-16,10 0 2 0,-10 0-2 0,0 0-3 16,11-1-5-16,-11 1 7 0,9 0-3 0,-9 0-2 15,9 0 2-15,-9 0-1 0,9-1 0 0,-9 1-2 16,10 0-5-16,-10 0 11 0,10-2-3 0,-10 2-4 15,10 0-2-15,-10 0-1 0,8-2-3 0,-8 2 8 16,12 0-4-16,-12 0-1 0,10-1-14 0,-10 1 17 16,10-2-5-16,-10 2 2 0,8 0 8 0,-8 0-8 0,11 0-2 15,-11 0 1-15,9-3 2 0,-9 3-6 0,0 0 5 16,12 0 1-16,-12 0 5 0,8 0-10 0,-8 0 5 16,8-1-2-16,-8 1-3 0,0 0 2 0,14 0 1 15,-14 0-1-15,8 0-3 0,-8 0 2 0,0 0-2 16,11 0 7-16,-11 0-1 0,10-1 2 0,-10 1-7 15,8-2 8-15,-8 2 0 0,0 0-2 0,13 0 0 16,-13 0 2-16,10-1 11 0,-10 1-4 0,8-1 3 16,-8 1-4-16,0 0 1 0,11-1 3 0,-11 1-1 15,11-2-7-15,-11 2 2 0,0 0-1 0,11 0-1 16,-11 0 2-16,8 0-3 0,-8 0-7 0,0 0 5 16,11-2 1-16,-11 2-3 0,0 0-1 0,10 0 5 15,-10 0-9-15,9-1 6 0,-9 1-3 0,0 0 4 16,0 0-5-16,12 0 2 0,-12 0 2 0,0 0-5 15,10 0 3-15,-10 0-5 0,0 0 4 0,10 0-4 16,-10 0 6-16,0 0 0 0,11 1-5 0,-11-1 4 16,6 2 0-16,-6-2 2 0,0 0-7 0,13 0 5 0,-13 0-7 15,0 0 8-15,11 0 1 0,-11 0-5 0,9 0 2 16,-9 0-5-16,8 0 7 0,-8 0-6 16,0 0 4-16,9 2-2 0,-9-2 3 0,8 2-10 0,-8-2 3 15,6 4-1-15,-6-4 0 0,0 0 3 0,6 1-8 16,-6-1 8-16,0 0 0 0,9 0-3 0,-9 0-1 15,0 0 5-15,0 0 8 0,9 0-1 0,-9 0-9 16,0 0 7-16,10 3-6 0,-10-3 0 0,0 0-2 16,10 0 10-16,-10 0-5 0,10 0-6 0,-10 0 1 15,11 0 4-15,-11 0-5 0,10 0 10 0,-10 0-5 16,10 0 7-16,-10 0-6 0,12 0 2 0,-5 0-6 16,-7 0 2-16,0 0 4 0,13 0-7 0,-13 0 5 15,11 0-12-15,-11 0 10 0,9 2 11 0,-9-2-8 0,8 0 4 16,-8 0-6-16,0 0 6 0,14-2 4 15,-14 2-8-15,10 0 2 0,-10 0 1 0,8 0-1 16,-8 0 2-16,10 0-2 0,-10 0 3 0,9-3 2 0,-9 3-8 16,0 0 8-16,12 0-9 0,-12 0 1 15,0 0 3-15,11 0 1 0,-11 0-1 0,8-1 2 0,-8 1-2 16,8-1-5-16,-8 1 5 0,0 0-1 0,12 2 0 16,-12-2-5-16,7 3 6 0,-7-3-7 0,0 0 13 15,11 0-13-15,-11 0 1 0,5 2 5 0,-5-2-5 16,0 0 2-16,11 0 1 0,-11 0 10 0,9 1-6 15,-9-1-4-15,10 2 3 0,-10-2-3 0,9 2-3 16,-9-2 6-16,10 1-2 0,-10-1-8 0,9-1 5 16,-9 1 6-16,0 0-5 0,11 1 5 0,-11-1 0 15,9 0-2-15,-9 0 1 0,0 0-10 0,13 1 8 16,-13-1 1-16,0 0-10 0,10-1 5 0,-10 1 10 16,9 1-19-16,-9-1 16 0,0 0-8 0,9-1 6 0,-9 1-7 15,0 0 5-15,9 1 3 0,-9-1 1 0,9 1 1 16,-9-1-6-16,0 0 4 0,10 0-4 15,-10 0-1-15,0 0 0 0,13 0 2 0,-13 0 3 0,7-1 2 16,-7 1-9-16,9 0-1 0,-9 0 3 0,12-1 1 16,-12 1 0-16,11 0 3 0,-11 0 3 0,13 0-21 15,-13 0 21-15,9 0-1 0,-9 0 1 0,10-1-2 16,-10 1 0-16,10 0 6 0,-10 0-4 0,11-3-4 16,-11 3 5-16,11 0 8 0,-11 0-7 0,12 0-9 15,-12 0 9-15,10-1 5 0,-10 1-7 0,11 0 6 16,-11 0 1-16,9-1 0 0,-9 1-5 0,9-2 0 15,-9 2 2-15,10 0-1 0,-10 0 2 0,0 0-7 16,11-3 11-16,-11 3-8 0,0 0 5 0,9-1-1 16,-9 1-6-16,8-3-1 0,-8 3 8 0,0 0 2 15,11-1-5-15,-11 1-5 0,8-2 5 0,-8 2 1 16,8-2-2-16,-8 2-4 0,0 0 3 0,12-2 3 0,-12 2-7 16,6-1 4-16,-6 1 3 0,0 0-7 0,9-2 1 15,-9 2-6-15,0 0 3 0,8-2 4 0,-8 2-3 16,0 0 0-16,0 0-2 0,8-1 0 15,-8 1 2-15,0 0 4 0,0 0-3 0,10 0-11 0,-10 0 12 16,0 0-12-16,0 0 15 0,9 1-8 0,-9-1 7 16,0 0-3-16,9-2-16 0,-9 2 14 15,0 0 4-15,0 0-1 0,11 0-1 0,-11 0-2 0,0 0 3 16,10-1-4-16,-10 1-1 0,0 0 3 0,12 0 4 16,-12 0 0-16,9 0-7 0,-9 0 1 0,0 0 3 15,10 1-1-15,-10-1 0 0,0 0-2 0,13 0 2 16,-13 0-2-16,6 0 4 0,-6 0-4 0,0 0 5 15,10-1-8-15,-10 1 4 0,0 0-3 0,12 0-1 16,-12 0 7-16,9 0-1 0,-9 0-4 0,7-2 5 16,-7 2-5-16,0 0-3 0,16 0 2 0,-16 0 7 0,9-1 0 15,-9 1 2-15,10 0-7 0,-10 0 1 16,10-1-1-16,-10 1 0 0,12-3-1 0,-12 3 4 0,10 0 4 16,-10 0 2-16,9 0-7 0,-9 0 2 0,0 0 4 15,11-2 0-15,-11 2 2 0,9 0-5 0,-9 0 2 16,10-1-6-16,-10 1 3 0,0 0 1 0,13-1-2 15,-13 1 6-15,8-1 1 0,-8 1-7 0,0 0 1 16,13 0 0-16,-13 0-2 0,8-2 4 0,-8 2-5 16,0 0 2-16,12 0-5 0,-12 0 7 0,8 0-4 15,-8 0 0-15,0 0 2 0,11-1 4 0,-11 1-5 16,0 0 3-16,12 0-6 0,-12 0 5 0,0 0-7 16,11 0 2-16,-11 0 3 0,8 0 4 0,-8 0-5 15,7 1-1-15,-7-1 2 0,0 0-2 0,13 0 0 16,-13 0 1-16,8 0 1 0,-8 0-5 0,9 2 4 15,-9-2-4-15,10 0 4 0,-10 0 3 0,8 1 0 0,-8-1 0 16,0 0-6-16,12 0 4 0,-5 1-2 16,-7-1-2-16,10-1 3 0,-10 1 3 0,8-1-1 15,-8 1-5-15,10 1 4 0,-10-1 2 0,10 1 1 0,-10-1-8 16,0 0-2-16,13-1 4 0,-13 1 3 0,9 0 0 16,-9 0 3-16,9 1-3 0,-9-1 0 15,10-1 2-15,-10 1 0 0,0 0 2 0,10-1 4 0,-10 1 0 16,12-2-4-16,-12 2 3 0,10 2 1 0,-10-2 2 15,10-2-5-15,-10 2-1 0,9-1 1 0,-9 1 1 16,10 0-5-16,-10 0 3 0,10 0-2 0,-10 0 1 16,10-1-5-16,-10 1 3 0,8-3 2 0,-8 3-3 15,9 0-1-15,-9 0 3 0,0 0-1 0,12 0 1 16,-12 0-5-16,0 0 7 0,12 0-4 0,-12 0-3 0,8-1 1 16,-8 1 0-16,0 0 1 0,13 0 0 15,-13 0 1-15,6-4 1 0,-6 4-3 0,0 0-1 16,13 0 5-16,-13 0-3 0,8 2 2 0,-8-2 0 15,0 0-2-15,11-2 3 0,-11 2-3 0,10 0 3 0,-10 0-1 16,0 0 4-16,13 0-5 0,-13 0 3 0,8 0-1 16,-8 0 0-16,11 0 2 0,-11 0-1 15,9 0-2-15,-9 0-1 0,8-1 6 0,-8 1 0 0,0 0-2 16,14 1 0-16,-14-1-2 0,0 0 9 0,9-1-9 16,-9 1-1-16,0 0-2 0,10-3 3 0,-10 3-3 15,0 0 2-15,9 0-4 0,-9 0 2 0,8 1-1 16,-8-1 2-16,0 0 2 0,11-1 1 0,-11 1-2 15,9-1-2-15,-9 1-5 0,9 0 4 0,-9 0 1 16,11 0 3-16,-11 0-5 0,9 0 4 0,-9 0-2 16,12 0 3-16,-12 0-3 0,11-1-3 0,-11 1 4 15,11 0 1-15,-11 0-3 0,10 1 1 0,-10-1-1 16,7-2 0-16,-7 2 4 0,0 0-3 16,11-3 3-16,-11 3-3 0,0 0-3 0,10 1 2 0,-10-1 2 15,0 0-1-15,9 0-1 0,-9 0-3 0,0 0 8 16,9 0-1-16,-9 0-2 0,10-1 1 0,-10 1-2 15,0 0 1-15,0 0 1 0,10 0-2 0,-10 0 0 0,0 0 3 16,9 0-2-16,-9 0-2 0,0 0 8 16,12-4-5-16,-12 4-3 0,0 0 3 0,0 0-4 15,9 1 2-15,-9-1 3 0,0 0-3 0,10-1 3 16,-10 1 2-16,0 0 1 0,7-1 1 0,-7 1-3 0,0 0-1 16,11 0 3-16,-11 0 2 0,0 0 0 15,10 0-2-15,-10 0 1 0,0 0 2 0,10 0 0 0,-10 0-5 16,0 0 0-16,9 0 0 0,-9 0 2 0,0 0 3 15,11-2-1-15,-11 2 0 0,9 0-2 0,-9 0 2 16,8 0-4-16,-8 0 4 0,0 0-3 0,13 0 1 16,-13 0 2-16,9-1 1 0,-9 1-3 0,10 1 2 15,-10-1-5-15,11-3 2 0,-11 3-3 0,9 0 2 16,-9 0-1-16,10 2 2 0,-10-2-4 0,12 0 7 16,-12 0-4-16,8 0 0 0,-8 0 2 0,10 0-2 0,-10 0 1 15,8 1 11-15,-8-1-11 0,0 0-4 16,11-3 4-16,-11 3-2 0,0 0-4 0,13 0-1 15,-13 0 3-15,6 2 4 0,-6-2-2 0,0 0 1 16,13 0-3-16,-13 0 2 0,8 0-2 0,-8 0 2 0,0 0-4 16,10-2 5-16,-10 2 0 0,0 0 1 15,11 0 0-15,-11 0 4 0,7 3-4 0,-7-3 2 0,0 0 2 16,11 0-4-16,-11 0-1 0,8 0 1 0,-8 0 1 16,0 0 1-16,9 0-1 0,-9 0-1 0,0 0-9 15,0 0 4-15,10-1 5 0,-10 1-4 0,8 1 4 16,-8-1 1-16,0 0-1 0,0 0 4 0,10 0-1 15,-10 0 4-15,0 0-3 0,8 0-2 0,-8 0 1 16,0 0-1-16,0 0 0 0,11 0-2 0,-11 0 4 16,0 0 1-16,0 0 1 0,10 0-3 0,-10 0 1 15,0 0-1-15,9-1 2 0,-9 1 2 0,0 0 3 16,9-2-4-16,-9 2-2 0,0 0 0 0,10 0 1 0,-10 0-1 16,0 0 2-16,9-2-2 0,-9 2-1 15,0 0-2-15,0 0 2 0,13 0-1 0,-13 0-3 16,6-1 4-16,-6 1 0 0,0 0 3 0,0 0-2 0,11-1 5 15,-11 1-2-15,0 0 2 0,10 0 1 0,-10 0-2 16,0 0 1-16,9-3-2 0,-9 3 4 16,0 0 0-16,10 0-1 0,-10 0 0 0,8-2-6 15,-8 2 5-15,0 0-1 0,0 0-2 0,13 0 3 0,-13 0-2 16,0 0 0-16,10-1 1 0,-10 1 4 0,0 0-2 16,10-1-2-16,-10 1 2 0,0 0-3 0,9 0 0 15,-9 0 2-15,0 0 0 0,9-1-1 0,-9 1-2 16,0 0 2-16,0 0 1 0,9 1-2 0,-9-1-3 15,0 0 0-15,0 0 0 0,0 0 0 0,10-1-2 16,-10 1 2-16,0 0-1 0,0 0 0 0,0 0 1 16,9-2 3-16,-9 2-3 0,0 0 2 0,0 0 11 15,0 0-11-15,0 0 1 0,0 0 4 0,0 0-1 16,0 0-3-16,0 0 2 0,10 0 4 0,-10 0-2 0,0 0 1 16,0 0-3-16,0 0 5 0,0 0 7 15,0 0-9-15,0 0 3 0,0 0-1 0,0 0 6 16,0 0 5-16,0 0-12 0,0 0 7 0,0 0-2 0,0 0-6 15,0 0 3-15,0 0-7 0,0 0 12 0,0 0-15 16,0 0 1-16,0 0-3 0,0 0-1 0,0 0-3 16,0 0-21-16,0 0-28 0,0 0-31 0,0 0-45 15,0 0-43-15,0 0-55 0,0 0-75 0,-15-17-165 16,6 12-496-16,1-1 220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6:49:40.810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64 70 0,'0'0'83'0,"0"0"-8"0,0 0-11 16,0 0 2-16,0 0-11 0,0 0-9 0,0 0 4 16,0 0-10-16,0 0-6 0,0 0-1 0,0 0 4 15,0 0 4-15,0 0-9 0,0 0 2 0,0 0 8 16,0 0-5-16,0 0 8 0,0 0 0 0,0 0-3 0,0 0 13 15,0 0 0-15,0 0 3 0,0 0 0 16,0 0-4-16,0 0 2 0,0 0-4 0,0 0 1 16,0 0-6-16,0 0 4 0,0 0-5 0,0 0-3 0,0 0-10 15,0 0 10-15,0 0-4 0,0 0-2 0,0 0-8 16,0 0 2-16,0 0-6 0,0 0 3 16,0 0-4-16,0 0-1 0,0 0 0 0,0 0-2 0,0 0-2 15,0 0 1-15,0 0-3 0,0 0 2 0,0 0-2 16,0 0-4-16,0 0-4 0,26 1 6 0,-26-1 1 15,0 0-6-15,10 0 0 0,-10 0-1 0,0 0 1 16,7-1-1-16,-7 1 0 0,0 0 2 0,11 3 0 16,-11-3 6-16,10 0 0 0,-10 0 1 0,8 1-2 15,-8-1 1-15,0 0-2 0,14 0 2 0,-14 0-5 16,9 0 10-16,-1 0-4 0,-8 0-1 0,13-1-2 16,-13 1 1-16,12-2 1 0,-4 1-2 0,3 0-2 15,0 1-2-15,-1 0 0 0,-1 0 0 0,-1-1-2 0,3 2-1 16,-11-1-2-16,14-3 1 0,-5 1 0 15,0 2-2-15,-9 0 1 0,15-1 0 0,-7 1-4 0,-8 0 0 16,13 0 0-16,-6 0-5 0,-7 0 7 0,14-2-3 16,-7 4 5-16,-7-2-6 0,14-2 3 0,-14 2 0 15,13 0-6-15,-7 0 5 0,-6 0-1 0,15 0-1 16,-7 0-3-16,0-2 4 0,-8 2 0 0,14 0-2 16,-7-1 3-16,3 0-2 0,-10 1-4 0,15 0 4 15,-8-1 1-15,2-1 2 0,-9 2 0 0,16-1-3 16,-5 0 2-16,-1 1-2 0,2-3 0 0,-5 1 0 15,1 2 1-15,5-1 0 0,-4 0-3 0,1 0 4 16,1-1-1-16,0 0-1 0,-4 2 0 0,5-3 0 0,-3 2 0 16,0 0-1-16,-9 1-1 0,15 0 3 0,-7-3-3 15,0 2 1-15,1-2 2 0,-1 2 0 0,0-1 2 16,3 1-8-16,-3 1 6 0,-8 0-1 16,16-2 2-16,-8 2-3 0,1-2 5 0,-9 2-5 0,18-1 3 15,-9 0-4-15,4 1 5 0,-4 0 0 0,2-3-3 16,-11 3 2-16,18 0 1 0,-9-1 3 15,0 0-1-15,1 1-3 0,-10 0 0 0,15-3 0 0,-7 1 1 16,-8 2 2-16,14 0-2 0,-8-1 2 0,-6 1-4 16,13 0 1-16,-13 0 2 0,13 0-5 0,-13 0 3 15,12 1-2-15,-12-1-2 0,13 0 2 0,-6 0 3 16,-7 0-4-16,15-1 2 0,-8 0-2 0,-7 1 3 16,12 0 0-16,-3 0-2 0,-9 0-1 0,13 1 2 15,-13-1 0-15,14 0-1 0,-8 1 2 0,-6-1-1 16,13 2-2-16,-13-2-2 0,14 0 2 0,-9 1 2 15,-5-1-1-15,13 3-2 0,-7-3 2 0,2 1 0 0,-1 2-1 16,-7-3 2-16,14-3 2 0,-7 6-2 0,1-2-2 16,-8-1 3-16,15 3-4 0,-6-2-1 15,3-1 5-15,-5 1-3 0,-7-1 1 0,19 3 0 0,-11-3-1 16,2 0 6-16,2 1-5 0,-6-1-1 0,3 0 0 16,-9 0 4-16,14 3-4 0,-7-3 0 0,0 1 2 15,-7-1 3-15,13 0-4 0,-5 0 2 0,-8 0-2 16,13-1 3-16,-6 2-1 0,-7-1-1 0,12 0 1 15,-6 3-4-15,-6-3 1 0,14 0 1 0,-8 1 1 16,-6-1-4-16,13 0 1 0,-7 1 7 0,-6-1-3 0,12 2 1 16,-12-2 1-16,13 0-5 0,-6 0 1 15,1 1-1-15,-8-1 2 0,14 1 2 0,-7 0-4 16,-7-1 2-16,15-1-1 0,-15 1 4 0,13-1-7 0,-7 1 4 16,3 1-3-16,-9-1 2 0,13 0 0 15,-13 0 1-15,11 1-2 0,-6 1-2 0,-5-2 0 16,10 1 4-16,-10-1-5 0,11 0 3 0,-4 1-6 0,-7-1 11 15,12 1-7-15,-12-1 4 0,10 0 0 0,-10 0 2 16,9 2-3-16,-9-2-2 0,10 3 4 0,-10-3 0 16,12 0-2-16,-12 0 0 0,10 1-2 0,-4 0 6 15,-6-1-1-15,14 2-5 0,-9-1 4 0,-5-1 2 16,13 1-5-16,-7-1 2 0,-6 0 1 0,12 0 0 16,-12 0 1-16,10 1 0 0,-2 1-2 0,-8-2 0 15,11 0-1-15,-11 0 2 0,10 2-1 0,-10-2 1 16,11 0-2-16,-11 0 3 0,9 1-3 0,-9-1 2 15,11 0-1-15,-11 0-2 0,10 0 2 0,-3 2-4 0,-7-2 3 16,13-2 1-16,-13 2 1 0,12 0 0 16,-5 0-2-16,-7 0-3 0,15 2 5 0,-8-2-3 15,-7 0 1-15,13-2 5 0,-13 2-5 0,12 0 3 16,-6 0-3-16,-6 0 2 0,12-1-2 0,-12 1 3 16,13 1-4-16,-13-1 8 0,14-1 2 0,-8-1-2 15,-6 2 4-15,14 0-1 0,-14 0-6 0,14 0 6 0,-5-2 3 16,-1 2-4-16,1-1 2 0,-9 1 0 0,14-2-1 15,-5 2 0-15,-9 0-1 0,14-2-3 16,-7 1 1-16,-7 1-3 0,13-1-1 0,-5 1 3 0,-8 0-3 16,15 0 3-16,-7 0-3 0,-8 0 1 0,11-3-1 15,-11 3 1-15,12 0 0 0,-12 0-1 0,12-2-6 16,-12 2 4-16,12-1-2 0,-12 1 6 0,10 0-8 16,-10 0 5-16,12-2 0 0,-7 0 1 0,-5 2-1 15,11 0-3-15,-11 0-3 0,12-1 6 0,-12 1-3 16,11-1 2-16,-11 1 2 0,12-1-2 0,-12 1 2 15,11 0-3-15,-11 0-2 0,12-2 1 0,-12 2 0 0,10 0 3 16,-10 0 0-16,10-1-1 0,-10 1-4 16,10-1 3-16,-10 1-2 0,9 0 4 0,-9 0 0 0,11 0 0 15,-11 0 1-15,11 0 3 0,-11 0-5 0,12-3 0 16,-6 3-2-16,-6 0 2 0,13 0-1 0,-13 0 5 16,10-1 2-16,-10 1-8 0,11 1 2 0,-11-1 0 15,9-2 1-15,-9 2 1 0,11-2-3 0,-11 2 1 16,8-1-1-16,-8 1 0 0,0 0 1 0,0 0 2 15,12 0 0-15,-12 0 3 0,0 0-5 0,8-2 6 16,-8 2-5-16,0 0 5 0,0 0-2 0,0 0 2 16,0 0 1-16,12 2 0 0,-12-2 2 0,0 0-1 15,0 0 0-15,0 0 5 0,11 0-3 0,-11 0-1 16,0 0-3-16,0 0 4 0,8 0 0 0,-8 0-4 16,0 0 3-16,0 0 2 0,0 0 0 0,0 0 1 15,0 0 0-15,0 0 4 0,0 0-2 0,0 0 3 16,9 0 1-16,-9 0-3 0,0 0 5 0,0 0 1 0,0 0-2 15,0 0 5-15,0 0 0 0,0 0-5 16,0 0 1-16,0 0 1 0,0 0-4 0,0 0-1 16,0 0-4-16,0 0 3 0,0 0-4 0,0 0-4 0,0 0-6 15,0 0-12-15,0 0-21 0,0 0-22 0,0 0-32 16,0 0-43-16,0 0-46 0,-30 1-59 16,20-1-226-16,-3 0-498 0,-5-1 220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36:16.05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-9 107 166,'0'0'184,"0"0"0,0 0 0,-5 2 9,5-2 0,0 0 5,0 0-3,0 0 1,0 0-1,0 0-2,0 0-12,0 0 10,0 0-4,0 0 5,0 0-3,0 0-5,0 0-1,0 0-1,0 0-6,0 0-3,16-9-1,-5 7 0,6-2-9,5 0-5,11-4-10,0 1-4,18 5-12,-2-9-1,4 8 5,6-1-11,-1-5-4,28 0-8,2 0-9,-27 2-9,3 4-9,27-6-5,-2 5-10,-28 2-1,31 2 6,2-3 1,2 6-4,1-6-1,-1 3-6,-2 5-7,10-4-5,-6 2-5,-2-1-4,0 5 0,-2-5-8,0 4 23,-6 2-6,-5-4-5,-19 0-4,-4 0-7,0-1-3,-1 1-1,-3-1-1,0 2-9,-6 1-11,-14-6 9,1 0-1,-2 3-4,-2 0 0,-2-1-5,-2-4-5,-2 4 5,-7-2-8,0 1 4,3 0-15,-5-1 15,-2 2-19,3 0-3,-8-1-15,2 0-7,0 2-16,-3-3-9,-4 2-22,1-1-26,-4 0-27,-3-1-36,6 2-25,-6-2-43,-1 4-44,1-4-54,-13 6-71,6-1-104,-4-3-257,-2 1-833,1 1 368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36:13.79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2166-4993 260,'-7'-7'292,"2"-4"8,0 4 2,5-2 2,0-3-2,0-3-10,5 3-8,3-3-4,5-4 3,0 6-9,8-5-7,3 4-12,5 1-11,-1-1-5,3 1 6,1 0-24,-1 4-20,2 0-19,-3 2-19,3 1-13,0 1-17,-4 5-15,1 0-12,-3 0-12,1-4-18,-8 8-45,-1-2-53,1 2-47,1 2-58,-2-1-74,-6 1-58,2 3-64,0-3-75,-3 4-353,-3-4-811,1 3 359</inkml:trace>
  <inkml:trace contextRef="#ctx0" brushRef="#br0" timeOffset="-230.2">2513-5004 40,'6'-1'371,"-6"1"0,0 0 11,0 0-15,1-3-6,-1 3-27,0 0-18,0 0-30,0 0-27,0 0-18,0 0-10,2 9-9,-2-1-5,-2-1-9,-1 2-9,1 1-15,0 5-12,-4 0-9,-1 3-10,1 3-12,-2-1-8,2 1-11,-3 2-15,3-2-5,-3 7-10,-1-7-13,3-2-6,1 0-7,-2-3-7,3-5-6,0 5-9,1-4-5,-4-2-18,3-1-37,5-3-40,-4 2-48,2-5-50,2 1-45,0-4-39,-3 3-53,3-3-69,0 0-49,0-13-322,0 5-791,0-4 351</inkml:trace>
  <inkml:trace contextRef="#ctx0" brushRef="#br0" timeOffset="230.91">2873-4828 281,'0'8'296,"0"1"5,-2 5 2,0 0-1,-3 0-3,1 0-13,-2 5-6,2-5-28,-2 2-23,3-6-23,-3 7-15,3-4-29,-1-1-22,0-2-2,1-4-10,1 1-10,-1 2-19,2-4 0,-2 1-36,3-2 12,0-4-18,-1 9-43,-2-6-42,3-3-43,0 0-41,0 0-56,0 0-46,0 0-62,0 0-66,0-22-176,3 10-562,-2-3 249</inkml:trace>
  <inkml:trace contextRef="#ctx0" brushRef="#br0" timeOffset="416.01">2895-4993 360,'0'-6'403,"0"-1"0,0 1 4,0-3-7,0-3-28,1 3-23,1 2-31,0-4-28,3-3-31,-2 3-25,3-1-25,0 3-18,-4 2-24,6-2-19,-4 4-12,3-1-18,-1 1-16,-1 3-41,0 1-60,3-2-71,-8 3-65,8 10-61,-3-4-64,-2-2-63,6 8-65,-8-1-205,4 3-643,-1-2 285</inkml:trace>
  <inkml:trace contextRef="#ctx0" brushRef="#br0" timeOffset="958.02">3017-4700 208,'0'4'274,"0"-4"9,3 10-1,-3-5-2,2-2-1,-2 3 3,0-6 6,2 3-26,-2-3-16,0 6-11,0-6-26,0 0-20,0 6-35,0-6 2,0 5-27,0-5-3,1 5-7,-1-5-10,3 3-16,-3-3-6,0 0-12,0 0-3,0 0-7,4 2-21,-4-2 15,0 0-13,11-5 1,-5 0-7,3-1-9,1 0 4,-1-1-10,4-1-8,-3 1 5,8-3-3,-10 6 2,4-2-1,-1 1-4,0 1 3,-2 4-9,-3-2-19,4 4 24,-3 2-8,-1 1 9,0 1-4,-1 4 1,3 2 2,-3 2 3,-1-2 7,3 1 11,-5-2-5,3 6 9,-1-4 3,1-1-1,-2 0 2,1-2 0,-2 3 2,2-5-3,-1 1-2,1-3-3,-2 0-4,2-1-1,2 0-2,1-2-3,-1-1 3,0-1-8,1-2 2,3 1-5,-1-6-4,5 1-1,-2-2-1,4-2-2,-1-2-2,1-3-1,3 2-1,-6-3 1,3 3 3,-7 2-9,6-3 4,-7 6 2,1 2-4,-4 0 1,-1-1 3,0 3-2,1-2-6,-2 4-1,-3 1 5,9 0 0,-9 0-4,8 5 5,-4-1 1,2 2-4,-1-1 1,0 2 1,1 4 1,2-1 0,-2 1-1,3 1-1,0-1 0,-1 1-2,1 2-2,-1 0-3,2 4 5,-3-8-19,7 4-34,-3 1-45,3-1-48,0-2-57,2-1-48,0 1-63,10-2-72,-7-4-369,9-3-816,-9-3 361</inkml:trace>
  <inkml:trace contextRef="#ctx0" brushRef="#br0" timeOffset="1594.99">3946-4537 47,'-1'-6'316,"0"2"-18,1 0-7,0 4-11,-3-8-7,3 3-10,0 5-10,4-10-9,-1 6-26,-1-1-4,6 0-19,-2-1-21,3 2-12,3-3-4,0 3-14,2-2 0,5-2-5,-3 2 1,4 2-5,-2-2-18,1-2-10,-2-2-6,1 4-9,1-2-11,5-2-6,-13 4-7,0 1 1,-2-3-5,1 5 8,-3-5 8,-3 4 0,0 0 8,0 0 1,-3-2-8,-2 0-7,1 6-5,-5-10-9,-1 3-8,-2 3-5,-3-2-8,-1 4-2,-6-3-5,0 5-2,0 5-1,0-5-3,-3 0 0,-1 3-7,-1 3 2,1 4-2,3-4-2,1 4-1,1 0-1,0 1-4,3 1-2,4 9-1,2-4 3,3-1-2,-1 3 5,3-1 0,5 1 3,2-4-6,0 3 3,5-5-1,2 3 1,4 1-1,1-5 0,2-3 1,0-3-2,9 0 3,-2 0-3,1-5 0,1-4-3,0 3 2,3-10-2,-3-1 1,-2 2-6,4-4 2,-5-2-1,1-4 3,-3-2-2,-8 3 0,7-7 0,-3 3-2,-5 2 0,4-6-2,-5-1 2,1-2-4,1 0 4,-5 0 0,3 2-3,-6 6 4,1 3-4,1 0 2,-5 3 1,2-1-7,-1 7 3,-1 0-2,0 1-3,-1 4 0,1 1-4,-1-2 2,-2 5 2,0 0-3,15 11 0,-7-5 1,3 4 4,-2-2 0,4 8-2,-3 2 1,6 0-2,-3 8 7,0 2-2,-1-9-2,-2 0-1,-2 0 7,0 2-4,-8-5 3,4-1-1,-2 2 7,-2 3 1,-3-5 16,0 0 15,-5 3 12,-4-1 12,2-1 6,-3-3 2,-1-1-7,2-2-3,-6 2-2,3-3-7,-1 1-7,-1-5-4,1 2-7,-2-2-5,4-2-3,2 0-21,-5-3-32,6 0-46,-2 3-69,2-2-54,-3 3-89,6-3-92,-5 0-108,-5 2-423,9-2-982,-8 0 435</inkml:trace>
  <inkml:trace contextRef="#ctx0" brushRef="#br0" timeOffset="-6655.43">-558-3469 152,'0'0'248,"2"4"-8,-2-4-14,0 0-7,1 5 2,-1 0 5,0 1 4,0-1-5,0 4-2,0 1-1,0 0-5,0 4-5,0-2-3,0 1-10,0 2-6,0 1-16,-1 1-20,1-6-9,-2 6-14,2 1-10,0-3-13,0-1-12,0 3-14,0 2-1,0-5-17,0 6 0,2-3-14,-4-2 2,2 2-52,0-1-48,0 4-51,0-3-53,0-1-69,-2-1-83,2 7-83,-2-1-222,-4 9-656,-2-8 291</inkml:trace>
  <inkml:trace contextRef="#ctx0" brushRef="#br0" timeOffset="-7740.08">-1440-4165 36,'-7'-3'182,"2"0"-6,-1 1 4,-1 0-3,0-2-2,0 2-1,1-3-4,0 4 6,2 0-3,4 1-3,-8-4-6,8 4-2,-8-1-1,8 1-8,-9-1-4,9 1-5,-2-2-17,2 2-9,0 0 1,0 0-21,0 0-11,0 0-6,0 0 4,0 0-17,0 0 6,0 0 28,0 0 3,15 16 14,3-10 19,1 1 3,9-2 1,6 4 3,4-5-1,16 5-8,2-4-6,6-5-8,30-5-12,-5 1-3,-26-1-17,33 1-3,-32-5-9,28 3-8,-30 1-5,27-8-7,-28 6-5,0 4-7,-2-2-5,-3-2-4,-3 4-3,1 3-6,-18 0-2,-3 0-1,0 0-4,-4 1-3,-7 2 2,-2 2-5,0-3-2,-1 2-3,-4-4-2,3 4-8,-5 0-13,0 1-15,-1-2-17,-1 2-34,0-1-26,-2-1-37,2 0-30,-2 1-27,-3 0-36,-1 0-37,1 0-53,0 1-42,-4-5-314,0 4-736,0-4 325</inkml:trace>
  <inkml:trace contextRef="#ctx0" brushRef="#br0" timeOffset="-6134.09">-859-1965 309,'0'0'323,"-2"-8"-12,-1 2-11,-1 2-8,4 0-7,-4-1-13,0 3-2,0-2-8,2-2-14,-2 2-12,0 2-5,-1-2 0,1 1-11,-4 1-7,2 1-10,-6-2-14,4 3-8,-5 0-17,1 3-5,-1 0-14,-1 0-13,-4 3-6,1 2-12,0 0-10,-1 1-7,2 3-10,0 0-11,1 2-5,1-3-7,1 4-7,5-3-6,-1-1-6,1 3-3,1 0-7,4-3-2,-3 4-3,4-3-5,0 0-2,0 2 0,2-1-3,2 1-2,0-3-3,3 4 0,-1-3-5,2-2 0,0 1-26,4-1-31,-2-2-38,0-1-32,7 0-49,3 2-45,0-4-37,1-4-56,-1-1-48,3 2-49,-1 2-336,0-4-799,-1-1 354</inkml:trace>
  <inkml:trace contextRef="#ctx0" brushRef="#br0" timeOffset="-5766.02">-681-1741 228,'0'0'352,"0"0"-6,0 0-25,0 0-20,5-3-18,-4-1-14,4-1-8,3-1-12,-5 0-16,7-2-15,0 0-22,2 1-18,1-1-16,3 2-20,2-1-6,-7 4-9,1-1-13,0-1-3,-2 3-21,-1-2-12,-1 4-1,-4-2-11,1 2-4,-5 0-1,9 6 2,-5-1 5,-4 1 11,0 4 3,0-4 10,-1 10 9,-2-3 4,-6 3 9,1 5-3,-1-1 1,-3 0 6,-3 1 0,5-1 1,-1 1-5,0-5-5,0 1 3,2 4-21,3-8-10,3 0-7,-1-1-9,1-1-5,2-2-5,1 2 0,3-6-2,1 4-1,2-1 0,1-3 1,8-4-14,-2 1-2,4 0 0,2-4-4,1-1-10,-2 3-2,2-3-3,-2 0-13,3-5-35,-2 2-44,-1 0-50,-1-4-67,1 2-68,-3 0-76,-2 2-89,3-1-96,0-2-352,-4 0-942,2 2 416</inkml:trace>
  <inkml:trace contextRef="#ctx0" brushRef="#br0" timeOffset="-6915.28">-861-3602 112,'-5'-1'282,"5"1"1,-2-6 2,2 6-2,0 0-11,-6-3 7,4 0 0,2 3-2,-4-3-1,3-3-3,-2 2-4,3 4-10,-5-6-11,4 1-16,-4 1-11,2 0-10,3 4-10,-9-7-13,5 2-14,0-1-13,1 1-15,-4 1-11,0-2-12,2 4-12,-2-7-12,0 5-9,0-2-11,-4 3-10,0 1-6,2-1-8,-2 3-4,0-4-6,-2 4-4,0 4-7,-2-4-4,0 5-1,2-2-3,0 6-2,-2 1-2,2-7-5,1 8-4,-1 2 1,0-1-5,5 1 1,3 1-1,-3-1 1,3 7-7,1-5 2,0-1-1,4 5 0,-2 2 0,4 0 0,0-2 5,2 1-8,1-2 2,-3-3 3,6 4-2,1-6-2,-1-2 2,1 0-4,4 4 4,4-6-3,-5-2 4,5 1-6,2-2 4,-1-1-4,-2 0-18,5-1-21,-2-3-30,3 3-32,-4-7-49,8 3-38,-5-1-47,0-1-41,-3-3-43,0 0-53,2-1-43,-5-2-299,2-2-776,1 1 344</inkml:trace>
  <inkml:trace contextRef="#ctx0" brushRef="#br0" timeOffset="3992.09">2677-3305 160,'0'0'300,"0"0"2,0 0-7,0 0-8,0 0-4,0 0-7,0 0-9,3-6-2,-3 6-6,0 0 0,0 0-11,0 0 1,0 0-14,0 0-7,0 0-11,0 0-7,0 0-4,0 0-3,5-2-3,-5 2-2,0 0-1,0 0 2,0 0-7,5-3-9,-5 3-11,5-6-14,-3 1-17,-1-2-11,4 0-2,-2 0-18,-1-4-12,3 1 0,-2-2-23,1-1-8,1 1-8,-1-3-2,0 0-4,2-3-5,-6 3-3,4-1-6,-4 5-4,4-6 4,-3 4-7,2 5 10,-2-3-8,1 3-4,-2 2 4,1 0-12,-1 1-5,-3 1-1,3 4-10,0 0 10,0 0-13,0 0-1,0 0 1,0 0-1,-4 22 5,4-8-8,0 0 4,-1 5-12,-3 1 7,4-2 7,0 7-5,0-1 3,-4 0-1,4 1-2,0-3 3,0 2-2,2 0 1,-2-2-2,0 4 1,2-5 0,-2 2 8,2 2-9,-2-7-6,-2 0 9,4-3-1,-2 4-4,2-4 2,2 4-3,-4-7 9,0-3-6,1 2-2,1-3 8,-2 0-4,1-1-5,-1-1 6,0 0-6,0 2-14,-1-6-3,1-2-8,-2 6-4,2-6-3,0 0-2,-1 6 5,1-6-9,-3 5-7,3-5 3,-7 0-15,2 1 0,5-1 0,-13 1 2,4 0-2,2 0 3,-3-1 5,3 2 4,-3-2 2,1 0-1,-2 3 5,0-2 3,-1-1 3,3 3 8,1-2-1,0-1 2,3 0 2,-3 1 10,3 0-3,1 2 3,0-2-2,4-1 4,-9 0 2,9 0 0,0 0 1,-8-1 1,8 1 1,0 0 0,0 0 2,-5 2 0,5-2-2,0 0 1,0 0 0,0 0-5,0 0 8,-4 4-6,4-4 4,0 0-2,0 0 3,0 0-2,0 0 1,0 0 2,0 0 2,0 0 12,11 4 9,-6-2 12,3 1 7,-2-2 6,6 1 5,1-2-5,-1 4 1,4-4-6,2 1 4,-2-2-8,2 2-4,-1-1-3,0 0-1,2-1 1,0 2-7,-1-2-2,0 1-5,-2-1 2,-7 1-5,5-3 1,-2 3-3,-2-2-19,-1 2-31,0 2-38,-1-2-42,-3 0-50,2 0-51,-1-2-61,-6 2-50,7 0-89,-7 0-96,7-4-287,-5 2-872,-2 2 386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35:32.64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-1700 6446 169,'0'0'244,"0"6"-1,-1-3-11,1-3-11,0 0-18,0 10-13,0-10-22,0 0-11,-2 3-15,2-3-18,0 5-11,0-5-11,0 0-12,0 0-5,-1 5-9,1-5-8,1 5-8,-1-5-4,0 0-1,-1 9-2,1-9 1,0 0-3,0 6 0,0-6-7,0 0 7,0 4-2,0-4 1,0 0 1,0 0 3,0 0-4,0 0 3,0 0-4,0 0-3,0 0-1,0 0 17,0 0-27,0 0-1,0 0 6,0 0-9,0 0-2,0 0-6,0 0-2,0 0-2,0 0-3,0 0 2,1 6-4,-1-6-6,0 0 5,0 0 0,0 0 4,0 0-6,0 0-4,0 0 2,0 0-5,0 0 4,0 0 2,0 0-4,0 0-3,0 0 0,0 0-3,0 0 11,0 0-11,0 0 4,-6-15-4,6 15 0,-2-4 0,2 4 3,-4-9 5,4 6-5,-3-2-1,1 0 4,2 5 8,-4-8-17,3 3 2,-2 1 3,2-2-4,-4-1 1,5 3-1,-4-1-4,4-4 8,0 4-3,-4 0-1,4-1 10,-1-3-12,-2 4 3,2-4 3,1 4-6,-4-3-1,4-1 1,0-2 2,0 4 6,4-5-4,0 2 0,1-5-2,-4 6 0,7-2-7,-3 0 5,4 1-1,-1-2 7,-1 3 0,4-3 8,3-3 1,-2 7 1,2 0 3,2 1-7,-5 0 4,1 4-8,0 1 3,2 1 2,-1 0-3,0 2 1,-1 4 1,1-1 0,0 2 0,-1 6 1,1-3 2,-1 5 9,-2 3 7,3 0 3,-4 2 7,-2-1 7,-3 3 11,1 1 0,-2 0 4,-3 0-2,-3-1-2,1 1-2,-5 1-7,2-1-2,-1 3-7,-1-2 6,-4-2-10,3-1-7,1-2 1,0 0-3,-3-3-5,6-2 0,-2 0 1,1-4-2,1-3-2,-2 0-4,4 0 8,1-1-1,-3 0 4,3-3-1,-3 2 3,4-4 1,0 0 1,0 0 0,0 0 3,0 0-3,0 0-1,0 0-10,0 0 3,2-17-3,-2 12 0,2-4-7,-1 2-1,-1 2 3,4 1-3,-4 4-3,3-8-1,-1 5 0,1 0-4,-3 3 3,5-4-6,0 0 6,-1 4-4,-4 0 4,12-1-2,-5 1 2,0 1 0,3 0 0,0 3-3,1-1-9,-4 0 9,3 0 3,-1-1 0,4 2-5,-4 2 5,1-1 7,-1-1-7,1-1-1,-4 6 1,3-3 3,-2 6 1,2-3-4,1 2 4,-4 3 1,0-2 1,1 0-4,-3 1 7,1 0-1,-1 1 3,0 0 1,0 0 3,-1 0 3,-3 2 6,2-1 5,-4-2 1,2 0 5,-1 0 2,-1 7-3,0-5-1,-2-1-1,1-1-2,0-3-1,-1 3 8,-4-1-7,4 0-2,-4 0 3,-1-3-8,1 3 6,-4 3-5,2 0 3,-2-8 3,-2 7 3,1-2 1,3-2 4,-1-4 4,0 3 7,0-3 0,2-2 2,-2 2-1,3-3 5,1-1 0,1-2-8,-2 1 4,2 1-1,6-2-7,-11 1-4,6-1 0,5 0-3,-9-4-2,9 4-8,-9-5-4,5 5-4,-1-6 8,-2 4-13,3 0 0,-1-2 0,5 4-4,-9-2-5,1-3 4,4 1-1,1 0-1,0 2-5,3 2 3,-8-4-2,8 4-5,-4-2 6,4 2-4,0 0 1,-4-4-3,4 4 3,0 0-2,0 0-3,-2-2 6,2 2 2,0 0-4,0 0-5,0 0 5,0 0-3,0 0 0,0 0-1,0 0-1,0 0-1,-4-4 2,4 4-3,0 0 4,0 0-3,0 0-2,0 0-1,0 0-7,0 0-19,0 0-16,0 0-34,0 0-42,0 0-51,0 0-45,0 0-31,7-6-39,-4 3-54,-3 3-62,16-5-54,-7 4-342,0-1-871,4-2 386</inkml:trace>
  <inkml:trace contextRef="#ctx0" brushRef="#br0" timeOffset="260.02">-883 7147 320,'2'-3'343,"0"-1"-4,2 1 13,-3-5 0,0 5-1,1-3-4,-2-1 0,2-2-4,-2 4-11,0-5-22,0 3-24,-2-4-26,2 5-27,0-3-23,0-1-22,-2 4-19,2 0-17,-1 0-15,1-1-19,-1 2-29,-1-1-64,0 3-59,2 3-81,0-7-79,0 7-77,-2-4-95,2 4-405,0 0-834,0 0 368</inkml:trace>
  <inkml:trace contextRef="#ctx0" brushRef="#br0" timeOffset="10418.11">-1558 8408 73,'0'0'290,"0"0"-1,0 0 2,0 0 3,-14-7-2,11 4-5,3 3 4,0 0-2,0 0 0,0 0-3,-1-6-2,1 6-7,0 0-3,0 0-5,0 0-18,-5-5-13,5 5-18,0 0-14,-7 11-11,4-4-7,-5 4-12,1 8-7,-6 9 3,0-1-6,3 7-6,-3-1-5,4 4-11,-4-1-5,4-2-6,-5 3-11,7 1-5,0 0-2,1-10-10,1-1-14,1 4 1,-4-1-7,7-10-14,1 2 0,0-9-5,0 4-13,4-3 2,-4 1-15,9-3-1,-4 1-6,3-5-4,-1 2 2,1-4-5,3 4 2,3-5-3,3-1-6,0 2 7,2-6-7,-4 2-4,4-2 10,-1 0-19,3-6-6,-5 4 0,3-3 0,-2 0 0,2 0 0,-1-1 0,-1 2 0,1-2 0,-2-4 0,1 3 0,-5 0 0,1 1 0,-4 0 0,1-1 0,5-5-58,-5 4-77,5-4-47,-1 2-49,-4 0-55,4-1-53,-4-1-48,-1 3-57,0-5-57,2-2-53,-5 2-292,-1 1-916,1-5 405</inkml:trace>
  <inkml:trace contextRef="#ctx0" brushRef="#br0" timeOffset="10686.03">-1294 8592 240,'-4'-4'330,"4"4"-8,0 0 10,-9 6-14,9-6-5,-1 10-9,-2-1 15,3 3-12,-4 9-4,4 1-8,-5 4-13,5 5-12,0 4-7,0 0-13,-3-1-13,6 3-15,-6 1-13,6 0-20,0-3-16,-1 2-20,2-4-12,0 3-18,3-2-13,-3-3-8,-1-6-9,6 6-8,3-3-11,-7-6-11,5-1-4,-1-2-15,0 0-39,2-4-42,-2-4-49,-1 0-63,5-8-61,-2 0-70,2 0-60,-2-3-71,1-3-68,2-2-278,0-6-819,-1 0 363</inkml:trace>
  <inkml:trace contextRef="#ctx0" brushRef="#br0" timeOffset="10883.08">-931 9077 280,'4'-7'359,"1"1"15,-2-4 40,-3 3-3,5 3 3,-3-2-6,0 0 1,-1 0-15,2 0-26,-3 0-16,0 0-32,0 0-28,0 0-27,0-1-30,0 2-22,0-2-20,0 2-23,0-1-17,4-2-14,-4 1-57,0 1-61,0-2-68,3 1-79,0-4-83,0 6-101,-3-4-129,0 2-418,1 3-926,-1-2 410</inkml:trace>
  <inkml:trace contextRef="#ctx0" brushRef="#br0" timeOffset="20598">-1068 10492 183,'5'1'360,"1"-1"23,1-1 9,-7 1 6,10-6-20,-8 2-27,1 1-30,0-3-28,-1 2-27,0-2-27,0 0-23,2-2-21,-2 2-20,0-2-17,2 2-19,-3-1-19,4-1-25,-1 4-66,0-4-65,0 2-85,1 3-80,-4 0-109,2 0-361,-3 3-726,5-3 321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35:08.29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-16300-5636 272,'0'0'268,"-2"-4"-10,2 4-11,0 0-17,0 0-11,0 0-15,0 0-7,0 0-20,0 0-11,0 0-8,0 15 5,-3-5 15,2 4 3,-2 7-13,2 2-3,0 1-1,-2 0-27,-1 10 13,1 0-26,-2-1-10,-1 0-13,1 0-11,-2-3-4,2-4-7,1-1-9,0 0-13,-1-5 1,2 2-9,1-7-6,0-1-2,1-1-8,0-7 2,0 2-10,0 0 1,1-6 1,0-2-2,0 0-10,4-16 19,1-5-18,4-11-6,1-6-2,3-20 9,-2-2-9,1-4 0,4-2-2,-3 1 4,3 1-3,-1 0 0,-2-2-3,3 5 1,0 4 1,-3 18-4,0 1-4,-1 4 0,1 3-1,0 2 7,-5 9-5,0 3 4,-3 4-2,-1 4-9,-2 1 7,2 3-4,0 3 3,0-1 0,-4 3-2,9 10 5,-1 1 1,-2 8-2,1 2-5,-3 12 14,4 5-4,-3 4 9,0 1 5,3 15 2,-2 0 3,1 2-1,-1-18-1,1 19-1,-2-16 1,5 14 3,-7-12-5,6 10 0,-5-14 2,1-2-3,0-2-3,0 1-2,1-7-5,0-2 4,-1-4-8,2-2-7,-2-8-36,-1-1-25,1-4-51,0 1-43,-4-6-43,1 0-42,0-3-70,0-1-69,-2-3-246,0 0-679,-7-19 302</inkml:trace>
  <inkml:trace contextRef="#ctx0" brushRef="#br0" timeOffset="230.48">-16331-5264 35,'0'0'240,"0"0"-3,0 0 7,0 0-14,0 0-15,13-8-14,-9 5-15,4 2-13,2-1-3,1 2-11,-1-3-14,3 1-14,4-1-14,0 1-9,0-1-8,0 1-12,2-2-8,-1 4-13,2-2-20,6-2-40,-7 2-37,2-1-47,0-1-43,7 2-46,-3-3-43,2 5-188,-8-5-429,1 4 190</inkml:trace>
  <inkml:trace contextRef="#ctx0" brushRef="#br0" timeOffset="600.77">-15766-5342 97,'5'-4'204,"0"-2"2,2-3-3,0 3-4,2-4-11,-1-3-3,4-3-12,5 0-5,-5-3-17,3-6-3,2-1-12,-4 4-3,3-6-4,0 2-6,-3-6-4,-1 4-3,-3-6-10,0 1-13,-1-7-6,-2 4-12,-2-2-3,-1 0-7,-3-3-1,2-1-4,-4 2-6,1 0 0,-2 0 8,-2 3 10,0 4 9,1 11 17,-1-2 4,-1 4 16,3 5 9,-3 1-1,-1 4-9,3-1-9,-4 4-7,-1 1-10,0 3-9,-2 5-8,1 5-12,0 0 2,-3 10-13,1 3 0,4 0-6,-1 16-4,4-2-3,1 3-1,1 6 3,6 16 15,-2 5 4,2-3 7,2 3-5,2-2-2,-2 1-4,4-2-5,-1 3-2,1-8-7,1 2-7,-4-16-3,2 0 0,1 0-5,0 0-3,2-4 1,0 0-12,0-3-22,3-5-41,-5-2-48,2-7-44,0-2-53,1-3-47,-3-5-50,4 1-54,-3-8-38,2-3-299,0-5-741,1-1 327</inkml:trace>
  <inkml:trace contextRef="#ctx0" brushRef="#br0" timeOffset="1105.55">-15272-5395 98,'3'-8'259,"-6"0"17,2 0 9,0 0-5,-2 2-8,3 4-22,0 2-19,-4-5-21,4 5-21,0 0-17,-10 21-5,4-6-11,1 5-17,0 3-4,1 2-23,0 5 0,2-7-13,0-4-10,4 6-5,0-4-11,1-2-3,1 1-12,1-6-2,0 1-8,2-7-4,-1 4-7,-2-6 11,0-1-3,4-1 11,-3-2 12,-5-2-4,0 0 4,18-11 4,-11 3-9,0-7 0,-1-3-8,3-2-6,-1 0-2,-3-2 1,0 0 6,-1 2 3,-4 1 9,3 4 5,-2-2 5,1 7 2,-2 4-5,2-1-8,-4 0-6,2 2-4,0 5-11,0 0 0,0 0-3,2 21-5,2-5 1,-2 5-5,3 1-5,3 10-5,-2-1 4,0 2 1,3 0-3,-1 5 3,1 5 5,1-2-3,-1 2 9,4 15 0,-4-12 6,1 10 4,0-12 3,1 13 2,-4-13 2,-2-1 4,3-3-1,-7 2-5,2-2-2,1-5-2,-4 0-1,0-1-2,-4-10-1,0 0 3,-1-3-3,1 0 4,0-9-6,-4 1 6,1-1-4,-3-2-7,0-2-5,-6-3 0,3-4-3,0-2 0,-4-1-8,-9-9-2,6 0-3,-2-8-1,0 2-2,5-8-2,-4-1-6,4-2-6,2 0-12,5 7-16,1-10-20,5 4-19,2-4-21,2 6-27,2-10-30,5 0-18,1 1-63,3 0-55,3-3-50,1 6-61,3-8-59,2 2-347,2 1-865,-1 1 382</inkml:trace>
  <inkml:trace contextRef="#ctx0" brushRef="#br0" timeOffset="1459.51">-14794-5407 67,'-5'-1'304,"1"-1"3,-4 1 6,0-1-10,-1 2-4,3 2-20,-2-1-20,1 3-27,1 4-13,-1-2-13,1 6-15,1 4-20,-3 3-2,7 2-13,-2 3-11,3 6-4,0-9-11,3 1-3,0-1-9,3 2-10,1-3-10,5-1 0,0-3-5,0-1 3,7-5 0,-2-1 2,3-1 2,1-5-3,-2-6 2,4 1-5,-4-4 3,1-2-1,-6 0-3,2-6 15,-3 0-2,-3-4-1,-1 2-2,-3-8-1,0 3 1,-6-3-5,2-1-7,-4 3-17,-4-3 7,4 2-8,-7-2-5,1 4-5,-2 2-9,1 1 3,-1 6-10,-2-1-6,1 3-4,0 2-6,-3 4-2,3 3-8,-1-3-5,0 7-19,0-1-32,3 2-37,2-1-42,-3 2-44,6 3-36,0-3-51,4 2-40,0 2-41,0-3-52,6 2-64,-1-3-351,5 4-859,0-4 381</inkml:trace>
  <inkml:trace contextRef="#ctx0" brushRef="#br0" timeOffset="1779.34">-14364-5423 85,'4'-2'263,"6"2"3,-4 2-2,2-2-2,-2 1-14,2 2-9,-2-1-2,2 5-3,-2 2-5,1 2-5,-1-1-2,0 3-6,-2 2-7,0 1-7,0 1-7,-3-1-10,0-4-11,-2 4-13,1-5-7,-1 3-10,-1-5-13,0-1 0,2-2 0,-2 1 5,1-3 4,1-4-7,-3 5-7,3-5-13,0 0-10,-7-11-9,4 4-12,-2-3-6,-1-6-9,4-4-5,-1-2-7,0 1-3,3-3-8,-2-9-4,4 10-6,0-8-3,2 6-1,2 2-5,1 1-2,3-2-2,0 2-3,0 3-4,1-2-1,0 3-5,4 3-7,-2 2-19,2-1-39,1 2-42,1 2-49,-1 1-54,1 5-57,-1-2-43,-2 4-55,5-4-51,-3 5-342,-3 1-812,1-3 360</inkml:trace>
  <inkml:trace contextRef="#ctx0" brushRef="#br0" timeOffset="1957.82">-13849-5634 88,'3'9'230,"1"-2"-6,0 2 4,-1 0 8,0 0 8,-1 4-4,-1-2-4,2 3 1,-2 2 0,2-2-8,-2 6-3,2 2-12,-3-1-13,1 1-14,2 2-15,-3-2-21,0 0-12,0-2-15,1 0-14,0-3-12,2-1-7,-3-2-16,1-3-14,3-3-59,-1 2-50,-2-1-68,3-5-62,0-2-79,-1 1-85,-3-3-215,8-12-603,-4 3 267</inkml:trace>
  <inkml:trace contextRef="#ctx0" brushRef="#br0" timeOffset="2104.21">-13766-6023 152,'0'-22'394,"0"-1"-43,0-2-34,-2 4-34,4-1-28,-2-1-26,4 2-24,1 0-23,0 1-55,3-1-69,1 0-78,0 5-98,1-4-100,1 5-149,4-6-396,-2 5 175</inkml:trace>
  <inkml:trace contextRef="#ctx0" brushRef="#br0" timeOffset="2560.42">-13664-5567 131,'-1'-5'295,"1"5"-21,-5-3-15,5-2-11,0 5 7,0 0 9,14-8 7,-5-1 10,10 3-13,9-6-10,-4 4-19,4 0 1,2 0-21,-1-3-21,1 3-13,0-1-24,0 0-6,-2-2-24,0 0-26,0 3 0,-9-1-24,0-1-64,5-5-78,-6 4-92,-3-2-98,7-8-101,-12 4-286,2-1-690,4-9 306</inkml:trace>
  <inkml:trace contextRef="#ctx0" brushRef="#br0" timeOffset="2371.92">-13523-6457 312,'5'6'335,"-5"4"8,1 4 7,3 5 5,0 6-6,-1 5-2,3 10 2,-3-1-13,3 5-9,-3 0-11,4 18-13,-6 0-17,3-1-9,-2 3-21,0 1-14,0-7-23,0-10-20,-3-5-22,3 2-14,-2 11-21,0-12-14,4-2-9,-2-1-12,0-2-15,2-6-9,-1 4-4,-2-6-11,1-6-8,0-1-11,2-5-23,-2-4-38,-1-3-39,1 0-46,-1-3-45,-1 0-32,3-3-43,-2-5-70,-1-1-74,0 0-94,0 0-378,-13-22-903,6 3 399</inkml:trace>
  <inkml:trace contextRef="#ctx0" brushRef="#br0" timeOffset="3009.61">-13077-6421 259,'0'13'319,"3"7"15,-1 6 16,-1 1-2,2 4-2,-2 11 8,0-1 1,-2 1 2,-2 17 4,1 3 3,1 1-12,-2 1-3,-1-3-22,2-15-14,-3 20-21,5-6-27,-1-14-34,-1-3-4,2 15-15,0-15-26,2 0-16,-4-1-11,4-3-20,-1-1-24,-1-5-6,0-8-4,2-3-10,1-1-7,-1-5-18,-2-3-8,0-5-2,1 1-7,1-3-5,-1 0-14,-1-6 10,0 0-2,12-12-9,-5 0-3,1-12-19,3-7-15,2-6-7,1-3-9,-1 0-12,0 0 3,4 2-3,-4-4 1,-1 10 5,0-1 4,-1 14 1,-4 0-1,2 8 7,-3 0-4,0 1 4,0 5-1,0 4 2,-6 1-1,14 8 6,-6-2 1,0 5 3,-1 2-2,1 6 0,-1 0 4,2 4 8,-5-1-9,4 2 6,-3 0-5,1-2 0,-3 3 7,1-4-7,0 2 2,1-2 4,-4-7 0,2 1-1,1 1-1,-4-4-32,1-3-31,2 0-51,1 1-53,1-7-48,0 2-48,2-1-84,-7-4-71,14-6-81,-7 3-416,0-8-990,1 0 438</inkml:trace>
  <inkml:trace contextRef="#ctx0" brushRef="#br0" timeOffset="3503.07">-12575-5594 195,'0'0'268,"0"0"22,11 12 16,-5-5 26,0 0 18,0 7 2,-1 1 1,-2 1 7,3 4-4,-2 2-7,-1 0-11,1-1-20,-2 0-16,2 1-22,-4-4-21,5-2-22,-4 0-24,2-4-14,1 2-22,-3-7-16,0 5-19,2-6-12,-3 0-10,4-1-12,-4-3-10,4 1-7,-4-3-12,0 0-6,0 0-11,0 0 0,13-15-8,-7 2-19,0-1-16,0-8-26,2 0-25,-2-4-19,6-6-7,-6 10 0,3 0 7,-5 5 2,1 2 5,2 3 4,-5 5 4,4-1 1,-2 6 5,0 2 4,-4 0 5,7 4 8,-3 5 10,1 2 23,-1 3 8,-1 0 10,2 1 4,-1 5 6,-1-5 2,-1 0-7,5 0 4,-2-2-1,-1 2-1,-1-5-3,3 1-2,-3-4-4,2-4 1,-2 7 3,2-8-5,0-2-9,2-1 5,2-4 0,2-1-4,0-4-4,1-5 0,0-1-3,-1 1-8,2-3 1,-1 0 1,1 0 1,-1-1-2,2 1 1,-2 4-7,-2 6 0,2-3 2,-3 3 4,0 3-5,-4 3 18,4 2 1,-9 0 10,14 7 6,-6 3 1,-1 1 0,1 2-1,1 2-3,0 1-5,-2 3 2,-1-4-14,1 2 4,2 1-6,-3-4-37,-1-1-68,4-3-71,-1 1-106,-1-3-140,4-2-172,1-3-496,-2-2-1159,7-3 513</inkml:trace>
  <inkml:trace contextRef="#ctx0" brushRef="#br0" timeOffset="4254.52">-10224-5847 106,'0'0'335,"-11"0"-2,6 2-2,-4 1-4,4 3-15,-4 1-12,2 2-17,1 3-10,4 5-13,-4 6-15,-1-2-14,6 3-14,-4-1-14,5 10-23,0-11-14,0-1-14,0 0-8,0 1-20,5-4-15,-5-3-10,1 0-34,3-6-7,-4 1-3,3-1-5,-3-3-4,0-2-2,1 1-1,-1-5-2,0 0-1,0 0-9,0 0-4,-5-24-3,1 9-6,-1-6 6,2-11-10,-3-1-2,3 2 2,0-3-6,0 4 0,2-1-1,1 6 3,1-1-6,5-5 3,-3 9-5,0 0 2,3 5-4,3-5 3,1 3 0,0 4-2,4 1 0,-6 1 2,9 5-6,-1-3 3,-1 4 2,4 2-3,1-1 3,2 3-2,8-3 5,-1 5-3,1-3-10,-5 6 10,4-4 2,-3 2-2,-4 0 2,-2 2-2,-2 1-1,-5 0 0,0-2-4,-4-1-28,-2 1-50,0 0-58,-4 2-54,-3 0-62,0-3-73,-7 8-58,-5-5-280,-3 5-722,-3-1 319</inkml:trace>
  <inkml:trace contextRef="#ctx0" brushRef="#br0" timeOffset="4670.47">-10254-5440 216,'-3'6'235,"-1"-1"0,2-1 5,2 2 16,2 0 9,0 0 8,2 0 13,3-1 0,1-1-19,3-2-16,1-1-19,6 4-15,2-5-19,-2 0-23,-1 0-14,5 0-21,4 0-10,-4-2-11,4-2-15,-6 2-10,7-2-9,-1 3-11,1-5-12,-6 3-42,3-1-41,-3 0-51,2-4-37,-5 2-42,2-1-47,4-4-49,9-3-34,-6-1-51,3 3-203,5-6-581,-7-1 257</inkml:trace>
  <inkml:trace contextRef="#ctx0" brushRef="#br0" timeOffset="4453.14">-10251-5706 146,'7'5'289,"4"-2"8,2 1 6,4-2 0,0-2 9,10 0-4,-2-6-17,2 4-17,0-4-27,5-2-18,-4 5-23,-2-1-18,-6-1-20,-1 3-18,3-5-16,-3 2-12,-2 4-13,-2 0-31,-2-1-55,-2 2-59,-1 0-40,-6-1-48,2 1-45,-6 0-43,7 4-47,-7-4-59,0 0-180,-13 7-538,5 2 238</inkml:trace>
  <inkml:trace contextRef="#ctx0" brushRef="#br0" timeOffset="4919.34">-9069-5792 55,'-7'8'335,"1"-5"-6,0 2 7,-3 3-3,-2-2-11,1 5-9,0-1-22,-5 3-12,1 0-15,0 4-3,-2 8-4,1-8-6,-1 8-15,2-6-13,0 6-13,1-6-22,1 1-16,3-1-19,4-4-14,-3 2-13,3-3-13,-2 2-13,2-3-11,2-3-6,1 3-12,1-1-13,-1-4-28,1-1-46,0 1-25,1-4-46,-1 4-34,1-8-27,0 2-25,0-2-40,0 0-61,0 0-63,0 0-49,-11-16-252,8 3-689,1-1 306</inkml:trace>
  <inkml:trace contextRef="#ctx0" brushRef="#br0" timeOffset="5129.13">-9341-5893 169,'0'0'287,"0"0"-17,0 0 2,0 0 9,-7 17 1,6-7 8,1 5-3,1 1-6,3 5-3,-1 1-5,2 4-8,1 2-9,3 4-10,-2-9-16,3 9-13,1 0-20,-1-1-14,5-4-17,1 1-20,-2 0-11,1-4-16,1 4-9,-4-9-11,5 5-13,-4-6-7,-4-1-15,3 1-55,0 0-64,-3-7-84,0 2-97,-3-3-116,2-4-448,-3 0-866,1-1 384</inkml:trace>
  <inkml:trace contextRef="#ctx0" brushRef="#br0" timeOffset="10455.63">-8466-6206 19,'0'-7'183,"0"1"8,1 0 1,-2 0 0,0-3 4,-1 6 2,1-4 2,-2 2-3,-2 2-2,-3-1-5,5 3-4,-3-1-9,-4 4-7,0 3-4,1 1 4,-5 9-5,1 3-1,-2 7 1,-1 6 1,9 8-16,-1-2-9,0 0-3,2 9-9,3 20-7,1-6-3,-2 3-8,8 1-14,1-5-8,1 3-7,-3-18-8,8 15-5,-6-15-9,-1-2-7,6-2-4,3 0-8,-4-5-2,4-6-5,0 4-4,2-4 0,-1-2-4,-2-12-25,1-1-66,0-1-58,0-6-59,2-1-76,5-6-88,-2-3-353,-1-4-757,2-7 335</inkml:trace>
  <inkml:trace contextRef="#ctx0" brushRef="#br0" timeOffset="10160.4">-8554-6020 2,'0'0'14,"3"-5"-8,-3 5-10,1-4-4,-1 4 2</inkml:trace>
  <inkml:trace contextRef="#ctx0" brushRef="#br0" timeOffset="10781.82">-7881-6430 20,'-3'-5'309,"-1"0"-1,2 3-7,-1-3-29,3 5-22,0 0-11,0 0-2,0 0 24,13 8-19,-5 1 1,6 3-11,6 7-4,2 3-4,0 2 0,0 6-8,-3 1-4,7 0-13,-5 6-18,2-1-4,3 15-10,-4 2-11,-7-10-14,-3-3-10,2 23-13,-7-4-6,-3 3-16,-4-16-8,-4 11-6,-6 1-10,0-14-8,-3 14-20,-2-18-38,-1 2-42,1-1-70,-1-2-63,-1-4-85,-2 3-90,2-10-94,-1 2-317,6-12-816,-2-2 360</inkml:trace>
  <inkml:trace contextRef="#ctx0" brushRef="#br0" timeOffset="12212.89">-18124-3391 261,'0'0'264,"0"0"-7,0 0-7,-5 1-8,5-1-19,0 0-9,0 0-15,0 0-12,0 0-16,0 0-18,0 0-6,0 0 2,0 0 1,0 0-3,0 0 1,0 0-3,9 5-2,-9-5 6,9-1-5,-9 1 4,9-5-1,-4 0-1,4 1-1,-5-7-8,4 4-5,0-2-13,0-5 1,0-3-15,1 0-10,-1-3-8,-1-1-11,-2-1 4,0 2-12,-1 1-5,-1-2-2,-1 2-1,-2 4 2,0-7 1,-2 9 7,0 1 5,0 1-1,-3-1-1,2 3-6,1 2-4,-1 4-4,-2-3-5,1 6-4,4 0-5,0 0-7,-13 9-3,7 3-2,2 1-1,1 11-1,-2-1-2,5 1 3,2 12-3,2 1 5,-1 2 2,3 1 2,1-3-5,0-1 3,-2 2 1,4 0-7,1 0-2,-2-5 0,-1 3-1,4-4-3,-4-2 0,1 1-3,-1-4-1,-3-5-2,5 3-1,-7-5-4,5-1 2,-3 3-1,-3-7-3,4 0 3,-5 4-3,3 1-1,-3-3-3,1-3 7,-1-2-6,0-5 4,-1 1-6,-2 1 4,3-2-1,-6-1-3,-1-2 4,-3 2-5,1 0 2,-3-1-4,-1-3 3,-6 3-7,-1-2 7,-1-3-9,-5 0 1,6 0 3,-2 0-1,3-3 1,-1 3-6,3-5 7,1 3 0,3-2 2,2 3-6,2-3 8,-1 1-5,5 3-2,-1-3-2,6 3 0,-9-3 2,6 2-3,3 1 2,-6-2 0,6 2 0,0 0 2,0 0-5,0 0 1,0 0-1,20-2 5,-9 0-3,-2 4 3,3-4-5,0 4 6,4 0 2,-2 0-3,6-2 3,-2 4-3,-1-7 0,4 3-1,-4 1 1,1-1-2,0-1 4,-2 2-1,2-1-3,-2 0 1,-4 2-1,6 0-7,-5-2-26,0 0-27,3-2-28,-3 0-35,0 0-39,-1 2-39,7-4-47,-6 4-33,0 0-34,-1-4-37,-1 1-49,6-3-27,-4 3-310,-1-3-801,-1 0 355</inkml:trace>
  <inkml:trace contextRef="#ctx0" brushRef="#br0" timeOffset="12443.16">-17450-2879 73,'6'-1'273,"0"-2"11,2 3 4,-3 0 9,-5 0-2,10-2 19,-10 2 18,7 0 7,-7 0 12,0 0 5,7-1 1,-7 1-7,0 0-14,2 6-26,-2-6-22,0 0-27,0 0-32,0 0-22,0 0-21,0 0-22,-1-15-20,1 15-45,0 0-59,-1-4-79,1 4-82,0-6-83,0 6-79,1-7-102,0 3-82,-1 4-312,3-6-845,-3 6 374</inkml:trace>
  <inkml:trace contextRef="#ctx0" brushRef="#br0" timeOffset="13210.51">-15892-3476 64,'0'0'320,"0"0"-3,0 0-10,-8-6-11,7 3-4,1 3-6,-8-6-12,4 6-7,0-5-19,0 0-10,-5-4-11,4 6-15,-1-8-13,-4 2-16,-1 2-16,3-5-11,-1 4-17,-5-6-12,0 5-12,2 0-11,4 0-8,-6 3-10,6 0-6,-7-1-10,6 3-4,-2-1-5,2 4-12,-3-1-2,4-2-5,2 4-10,-1 4-6,1-2 4,1 4-6,-2 5-5,1 0 2,3 2-9,-2 2 2,2 4 1,2 2-5,2 0-2,-1 4 0,3 0-4,2-1 5,1 7-3,4-4-1,-1-5 5,1-1-6,2 0-3,10 2 4,-9-4-3,0-1-2,4-2 8,-1 0-6,-1-1-1,-2 0 5,4-1-3,-6-2 2,1-4 1,-2 1 1,-2 0 11,0-2 6,-2 2 8,-2-4 18,-1 1 22,1-1 19,-3 0 15,-2 4 9,0-2-2,-3 4-6,-1-1-11,-2 0-6,-5 1-2,2-3-15,-7 5-7,3-5 2,-4 0-11,1-2-10,0-2-1,0 2-7,0-3-4,4-1-5,0-1-1,0-2-6,3 1 3,1-2-7,0 2-9,0-3-10,2 1-23,0 0-23,1 0-30,6 2-29,-9 0-30,9 0-40,-5-1-46,5 1-42,-2-4-19,2 4-26,0 0-32,8-5-36,-1 2-28,-2 3-305,5-3-769,3 1 340</inkml:trace>
  <inkml:trace contextRef="#ctx0" brushRef="#br0" timeOffset="13689.46">-15656-3271 121,'4'-9'299,"0"-1"4,-3-1 4,3 1-4,-4 4 5,3 0-1,0-3-4,-1 3-7,-2 2-2,1-1-13,-1 5-20,3-3-21,-3 3-25,0 0-21,0-7-22,0 7-17,0 0-15,0 0-5,0 19-8,4-4-5,-3-3-7,2 0-9,0 10-4,-1 0-7,3-4-10,1 5-3,0-4-9,-1-3-9,0-1-5,1 0-4,-2-2-5,4-1-5,-3 0-7,1-4 0,-4 0-7,4-2-3,1-3 6,-1 0-5,0-2 3,-1-2 6,7-2 2,-3-4-2,1-5-1,3-4-3,0-1-3,-1-2-6,-3-2 1,0 5 0,-1-3-4,-3 5 3,3-5 6,-3 8 14,-1-2 11,-2 6 20,0-1 19,-1 0-8,0 3 7,2 3-2,-1-2-4,-2 4-9,2-8-8,-2 8-13,0 0-5,2-3-14,-2 3 4,0 0-4,4 15-9,-3-8-2,4 7-7,-3-3 4,1 3 1,1 0-9,1 0-2,-3 0 1,4 2-11,-3-4 10,1 4-1,3-2-2,-2-1-4,0 1-1,0-1 7,1-3-14,-1 4 0,1-2-21,1-5-38,-1 1-37,-1 3-48,0-5-53,0-1-45,0-2-42,1-2-45,-2 1-46,-4-2-53,17-6-53,-7-2-358,1-3-908,-1-3 402</inkml:trace>
  <inkml:trace contextRef="#ctx0" brushRef="#br0" timeOffset="14235.49">-15115-3378 113,'0'0'277,"0"0"-6,0 0 2,0 0 4,0 0 10,0 0 1,5 21 7,-3-8-6,-1-1 0,5 4-8,-2-1-5,-1 6-12,2-3-8,-1-1-14,-1 1-19,0-2-15,4 0-20,-7-2-14,4-2-18,0 2-21,-4-3-6,4 0-16,-2-2-8,0-1-15,3-3-5,-4 0-10,-1-1-7,4 1-8,-3-2 1,-1-3-14,3 4-4,-3-4-1,0 0 1,8-10-4,-4 1-7,1 1-2,5-8-2,-3-3-3,2 1-4,-5 1-8,5-2-2,-1 6-1,-3 0-9,1-2 1,-1 7 3,-1-2-3,0 3-5,-1 2-5,2 2 5,-5 3-1,10 3 2,-6 2 0,1 3 3,3-1-2,-1 5 2,-1 1 2,0 0-2,0 2-2,0-2 2,1-1 2,-1 1-7,2-1 5,0-2-1,-3-2 1,0 0 0,-1-2-3,3 0 5,-3-1-1,2-3 1,0 2 1,1-3 4,1-2-3,0-3 1,3 2 0,0-8 2,-2 0-3,6-3-1,-3-1-2,1-2 4,0-1-5,-3 1 4,-2 4 0,2 0-2,-2 0-1,-1 3 0,1-1-2,-2 7-1,-2-4-2,-2 2-2,0 2 2,2 3-1,-4 0 2,10 0 3,-7 3 1,1 3 4,1 1 4,2 4-2,-1-3 0,-1 5-1,3-3 2,0 2 5,1-2-6,-3 3 0,7 2 4,-2-1-5,3 1-2,-1 0 2,1 2-1,2-3-2,-2-4-3,0 2-29,1-3-58,4 0-50,-1 0-64,3-3-78,-6 2-86,3-4-89,-4-4-359,2 0-877,-2 0 388</inkml:trace>
  <inkml:trace contextRef="#ctx0" brushRef="#br0" timeOffset="14890.26">-13919-3371 126,'-5'-1'313,"1"-2"-9,-2 0-6,-1-4-13,4 2-10,-2-1-21,5 2-15,-4-7-16,4 4-18,0-2-21,0-3-16,2 3-11,0-3-16,0-1-8,1 4-14,0 0 7,-3 3-14,5-3 1,-3 3 0,-2 5 5,3-4 6,-3-1 6,0 6 5,0-7 3,0 7-9,0 0-14,0 0-11,-13 4-9,4 4-5,-1-1-6,-5 8 3,1 0 5,-4 7-1,2-4 5,2 9 5,-4 1 7,2-4 6,3 5 1,3-8-8,1 2-5,1-1-5,-1-1-11,4 1-7,3-5-6,0 2-2,2-5-7,2 3-8,0-3-5,3-1-4,1 2 2,-1-3-9,3 2-4,0-3 3,2 1-9,-1-4 5,3 3-8,0-7 0,1 2-8,-3 0 2,3-1-2,-1 0-13,1-2-29,0-1-43,0-2-57,4 0-56,-4 0-67,1 0-59,-4-2-79,8-2-86,-6 2-421,4 0-963,-3-3 426</inkml:trace>
  <inkml:trace contextRef="#ctx0" brushRef="#br0" timeOffset="14499.42">-14115-3139 209,'5'-5'338,"4"-3"-2,0 2-6,2-2-3,2-1 5,3-1-5,-4 4 1,6-3-5,-2 1-17,3 0-11,6-3-13,3 2-16,-4-2-19,1 7-14,0 2-24,-3-3-18,-2 0-21,-2-1-16,9 0-13,-7 4-15,-2-1-10,-1 0-15,-4 2-7,7-1-11,-3-2-9,0 0-9,-3 2-4,2-1-3,-4 3-11,1-2-4,0 1-21,-4-2-34,0 0-38,-1-2-52,-3 2-54,0-2-61,1 3-55,-2-2-77,-3-2-84,-1 1-342,-1-1-837,-1 2 371</inkml:trace>
  <inkml:trace contextRef="#ctx0" brushRef="#br0" timeOffset="15317.93">-13240-3404 262,'1'-7'385,"1"1"19,-2 2 11,-2-5 3,1 6-5,-1-3-14,-2 3-16,1-1-19,-2 1-21,0 0-21,5 3-24,-9-2-25,9 2-20,-10 2-20,5 1-21,0 1-20,0 5-12,-1 0-20,1 3-16,1-1-14,1 3-12,3 2-10,0 4-5,3 1-13,1 1-7,4 0-8,2-2-8,0 0-4,3-1-7,1-2-6,0 1-6,0-4 0,4-3-13,-4-1 7,2-2-3,-6 0 11,7-6 20,-1 1 14,2-8 12,-2 0 2,0-4 7,2-2 0,0-2-6,1-7 13,0-2 2,-3-3 0,2-1-110,-8 0 0,-2 4 0,3-10 0,-6-3 0,-1 4 0,-4 0 0,-4-2 0,4 8 0,-5 2 0,-1 1 0,-4 0 0,-3 3 0,-4 2 0,-4-2 0,4 8 0,0 4 0,-9 0 0,6 5 0,-9 4 0,2 3 0,1 1 0,1 2 0,7 3 0,0 0-494,2 3-168,-3 0-511,4 8-1270,-6 4 561</inkml:trace>
  <inkml:trace contextRef="#ctx0" brushRef="#br0" timeOffset="16719.44">-17966-1505 22,'0'0'274,"0"2"-2,0-2-1,0 0-7,-1 6 0,1-6-9,-4 5-4,4-5-1,-3 2-10,0 4-5,3-6-18,-2 5-14,-2-4-25,1 0-1,3-1-16,-10 4-7,6-3-9,-2 0-16,1 1-7,1 1-14,-3-1-9,1-1-10,1 2 1,-1-1-11,6-2 4,-11 1 4,7-1-9,4 0-1,-9-1-1,9 1-13,-10-6-9,8 1-5,0-1-4,1-2-6,1-3-9,0 1 5,2-5-6,1 1-6,6-1-2,-2-1-5,0 1 4,4 0-3,-3 3-4,1 0-1,-1 6-2,1-2-2,0 2-2,-1 3-3,1 3 5,-1 0 1,1 3 2,-4 3-2,4 4 2,-2 2 5,2 7-1,-5 4 7,1-1 2,-1 3 6,-3 6 6,2 5 2,-7-4 7,-1 1 3,-2 3 1,-2-2 0,-3-2 5,2 2-13,-5-2 1,1 1-6,-1-2 2,-3-1-8,2-3-2,0-2-4,-2-3 3,7-3-9,-2-1-2,0-1 2,4-7-7,-2 1 9,3-3-10,2 0 3,-3-4-3,4 2 0,-2-5-1,3-1-3,4 0-4,-10-1-4,6-3 0,-1-2-2,1 0-1,0-3 1,1 2-4,0-2 0,3 2 2,-2-4 1,2 2 0,0 1-2,0-1 2,0 2 1,2-2-2,0 6 1,2-3 0,0-1 2,0 6-5,4-3 4,1 4 2,4 0-1,1 2 0,2 1 3,2 2-3,5 0 2,-5 1 0,9-1 2,1 2 0,-1 0 0,-1 1-1,1-4 4,-2 2-3,1-2 2,-4-3 0,4 3 0,-7-2 0,1-1-1,-2 3 1,-5-3 0,1-1 2,1 1 0,-6 2-2,5-3-2,-1 0 5,0 0-31,-5 2-47,1-2-48,0 0-57,-2 2-57,0-4-48,1 0-57,2-2-59,-6 3-372,5-3-834,-1 1 369</inkml:trace>
  <inkml:trace contextRef="#ctx0" brushRef="#br0" timeOffset="16904.12">-17436-979 218,'4'-5'325,"0"3"18,1-3 15,-4 1 9,4-1 5,-3 0 5,0 3-4,0-5-16,-2 7-25,3-8-35,-3 2-29,0 6-27,0-13-22,-1 11-24,-1-5-26,2 7-70,-1-5-82,1 5-89,0-7-105,0 0-115,0 7-130,0-7-239,1 1-716,2-4 317</inkml:trace>
  <inkml:trace contextRef="#ctx0" brushRef="#br0" timeOffset="18403.07">-16124-1390 96,'0'0'317,"-3"-6"-2,2 2-9,1 4-13,0 0-4,0 0-39,2-8-17,-2 8-31,3-5-11,-3 5-21,4-7-14,2 4-18,2-2-9,4 1-19,3 0-8,5-2-7,2 1-6,4 1-12,5 1-11,0 0-1,0 2-6,4-5-2,-2 4-5,1-4-4,1 1-9,2 4-3,-4 1-4,2 0 0,-3-1-5,-2 1-3,0 1-3,-9-1-7,4 1 5,-9 1-1,-4 1-6,2 3 4,-5-4 1,0 5 6,-2-3-9,-1 7 0,0-1 2,0 1 11,-6 3 18,4 0 5,-3 1 2,-2 6 5,1-6-4,0 2 5,-4 1-12,4 3-13,4-3 4,-4-5 1,0 0-6,1-2-7,3 3 0,-3-6 7,2 1-7,1-4 11,4 0 23,-2 0 4,6-3 12,-1-1 2,1-2 0,0-4 2,5 2-3,-6-3 0,4-3-3,-1-2 3,0-3-1,-3 3 1,-2-5 2,2-1-8,1-1-2,-4-5-5,-2 3-2,1-2-5,-3 0-1,-1 0-2,0-3-9,-3-6-2,-1-2 0,-4 8-4,-1-5-5,0 7-5,-3 1 3,1 1-5,-5 0-4,2 5-1,-1-1-6,-3 7 2,4 2-3,0 2 0,-1 3-3,-3 3-5,2 3 2,3-1-4,-3 6-3,-2 3-6,4-4-23,2 6-25,1-2-23,-1 5-36,0 2-18,5 0-39,4-2-30,0 5-37,4-2-32,1 2-26,3-2-41,2 2-34,6-6-34,-3 3-277,3-5-735,3-3 325</inkml:trace>
  <inkml:trace contextRef="#ctx0" brushRef="#br0" timeOffset="17861.39">-15962-1827 125,'0'0'181,"0"0"12,0 0-20,0 0 5,6 0-4,-6 0-2,0 0 2,7 3-6,-7-3 3,0 0 0,10-3-2,-4 1 4,2-1-3,-2 0-3,4-4-3,-1 0 1,0-1-5,3-1-4,0-5-15,2 1 0,0 1-9,-2-2-3,0-2-8,-2-1-5,0 1 2,-1-1-28,-1 0-10,-1-2 1,-3 2-14,-3 1-2,0 1-7,-1-1-2,-2-4-10,-2 8 0,1-3-5,-1 1-11,-1 3 8,0 1-11,-3 2 0,-1 1 5,2 4-14,0-2-6,-1 0 1,-4 4 0,2 3 0,1 3-5,-3 3 7,-1 5-10,-4 13-3,3 1-4,2 3 3,-2 2 1,5 7 3,-4 1 6,7 0 1,3 6 5,0-2 0,3 1 5,5 13 1,-4-14-3,4 0 5,-4-2-8,7 0 4,-1-3-5,4 0 1,-5-1-3,3-2 0,0-3 3,2-2-5,-8-6 1,4-1-4,1-3-1,-3-2-2,3 3-1,-4-3 0,0-6-17,0 2-32,-4-5-27,1 0-38,3-2-34,-4 5-35,-4-7-42,3 0-52,-3-3-49,-1 0-51,-6-3-223,1-4-646,1-1 286</inkml:trace>
  <inkml:trace contextRef="#ctx0" brushRef="#br0" timeOffset="18718.07">-15056-1369 112,'6'0'175,"2"1"10,0-2 5,-2 2 3,2 2 1,0-2 1,-1 1-3,-1 2-3,2 1-1,0-2-4,0 4 0,1 0-3,-1 3-8,-1-3 8,-2-2-9,0 2 6,0 0 1,-1 0-20,0-3-1,0-1-3,-1 2-11,0 1-11,0-3 2,-1 1-2,-2-4 13,4 1 1,-4-1-10,0 0-11,0 0-11,-2-16-11,0 10-6,-3-8-6,4 1-3,-6-7-12,3 0-3,1-2 3,-2-1-5,1 1-3,0-2 0,2 0-1,-1 1-2,3 1-7,2-1-4,-1 1-7,-1 3-5,3-2-2,1 6-3,1 0-7,-1 1 0,2 0-5,2 2-3,0 1-2,1 3-4,-2-1-18,2 3-37,0 1-41,0 0-45,3 0-54,-3 4-55,3-1-54,-2 5-68,3 2-72,-1-4-340,10 4-830,5-1 367</inkml:trace>
  <inkml:trace contextRef="#ctx0" brushRef="#br0" timeOffset="19222.64">-13795-1583 223,'3'-3'314,"-2"-2"-4,3 1 2,-4-1 4,0 5 5,4-5 7,-4 5-11,2-5-8,-2 5 2,0 0-13,0 0-5,0 0-12,0 0-11,-2 21-5,-1-7-11,0-1-11,0 8-8,-1 1-16,-1-1-12,2 2-16,-2-1-18,2 3-8,1-4-20,3 0-20,3 0-12,-3-1-12,3-5-8,0-2-9,4 0-9,-2 2 0,2-7-15,2 3-6,1-5-3,2 3-1,-2-6-6,1 2-8,7-2-2,-7-5-30,6 1-32,-1-4-47,0 3-44,-4-5-54,0 1-65,0-8-53,-1 2-51,-2-2-65,-3-4-59,0-2-394,-1 1-932,-4-3 412</inkml:trace>
  <inkml:trace contextRef="#ctx0" brushRef="#br0" timeOffset="19426.49">-13749-1818 121,'-6'-14'334,"-1"0"5,1 2 6,0-3-11,2 3-19,-1 0-17,2 4-24,3-1-23,-1 1-21,1-2-19,0 4-27,0-2-16,4 2-10,-2 1-22,1 0-19,2 2-4,0 0-12,1 3-13,-6 0-15,13 4-8,1-2-51,-5 7-43,2 1-50,2 6-41,-1-3-60,1 7-70,0-3-53,3 10-249,-6-7-597,0 3 264</inkml:trace>
  <inkml:trace contextRef="#ctx0" brushRef="#br0" timeOffset="20136.49">-13219-1635 165,'-6'-3'294,"1"-3"-2,0 3-6,0 1-11,0-4-17,5 2-18,-1-5-19,0 3-9,2-2-14,3-3-10,-1-1-9,3 2-10,0-1-18,0-1-12,3 2-3,-3-1-2,2 1-6,0 0-1,-3 3-14,-1 2-12,1 0 2,-1-1 3,-1 3-2,0 1 13,-3 2-10,0 0-7,0 0-8,0 0-10,-12 11-8,5-1-7,-2-2 0,-4 7 7,-3 4 15,-3 5 8,-1 1 8,1-1 6,2 3-3,0-1-3,3 1-6,2-5-11,-2 4-3,9-5-5,-3-2-8,6 5-4,1-3-6,4 1-4,0-3-6,2-4 0,-1-2-2,5 4-2,0-3-5,0-3 5,5 0-1,1 0-10,2 0 3,-3-2-1,2-4-4,1 3-5,-1-5-2,2-3-4,-1 3-2,4-3 0,-4 0-28,0 0-41,1-1-60,1-1-66,0-1-67,0 2-66,-2-4-64,-1 2-75,4 0-77,-4-1-267,2-2-853,-2 3 379</inkml:trace>
  <inkml:trace contextRef="#ctx0" brushRef="#br0" timeOffset="19743.98">-13310-1401 166,'8'-4'329,"-8"4"5,3-2 4,-3 2-1,6-4 4,-3 2-5,4-1-3,-2-2 4,4 0-6,2-2-14,2-2-10,5-2-17,1 4-18,7-6-20,1 5-15,-2-5-23,3 3-17,2-4-18,0 5-19,-2-3-14,1 3-13,1-1-14,-4 4-14,2-3-7,-3 3-5,-7 0-16,-2 3-10,-3 0 1,1 0-12,-3 3-7,-1-1-5,4 1-4,-6-2-6,-3 4-16,3-2-26,-8 0-34,6 1-38,-6-1-54,6 3-63,-6-3-60,0 0-52,0 0-67,0 0-57,0 0-387,0 0-888,0 0 393</inkml:trace>
  <inkml:trace contextRef="#ctx0" brushRef="#br0" timeOffset="20700.5">-12500-1142 11,'-4'2'257,"-1"-2"17,5 0 0,0 0 5,-6 0 8,6 0 6,0 0 14,0 0 8,0 0 12,9-13 7,0 9 1,1-2-7,3 2-9,5-2-14,2 0-17,-1 1-19,1 0-31,2 0-21,0 3-22,2-2-17,-4 0-20,-1 2-12,2-1-12,0 1-50,-6 1-64,2 1-78,0-3-91,-5 2-95,1 2-96,0-1-123,-8-1-357,2 1-888,2-1 393</inkml:trace>
  <inkml:trace contextRef="#ctx0" brushRef="#br0" timeOffset="20517.25">-12375-1746 313,'0'-17'345,"0"-1"16,0-3-10,-3-1 4,3 0-3,0-1-9,0-2-6,0 3-11,0-3-8,0 3-8,3 2-12,-3 6-8,0-2-17,0 2-3,1 3-11,-1-2-9,0 7-9,-1-2-15,1 1-15,0 1-24,0 6-10,0-7-14,0 7-24,0 0-8,0 0-15,-3 16-12,1-1-2,4 5 11,-2 3-11,0 10 10,0 2 9,3 7 6,-3 1 3,1-1 2,2 2-4,-3-2-50,5 4-78,-4 0 0,2-3 0,3 3 0,0-8 0,0 4 0,2-1 0,-1-7 0,2 1 0,0-7 0,0 0 0,0-6 0,0-5 0,0 4 0,-3-6 0,1-3 0,-1 2 0,-1-7 0,-1-1 0,-1 1 0,-1 0-12,0-4-378,-2-3-79,-5 5-66,5-5-68,-15 0-428,3-2-1116,0 2 494</inkml:trace>
  <inkml:trace contextRef="#ctx0" brushRef="#br0" timeOffset="21690.59">-10725-1579 14,'-9'-4'171,"3"2"9,-1-2 11,1-1 4,2 1 12,0-2 4,2 0 3,0 3 2,2 3-3,3-9-6,3 5 0,-1-1 9,6 3-2,1-4 7,2 1-5,6 0-5,-2-1-16,3 2-9,8 0-13,-1-1-20,2 2-13,0 0-14,4 1-8,-2 1-14,3-2-11,0 3-13,-3 0-2,-1 4-10,2 1-9,-1-3-1,-4 2-10,0-1-1,-8 1-8,-1-1 0,-4 3-4,-3-6-5,-4 2 0,2 0-2,-4-1 0,-2-1-1,3 3 11,-3-1 14,-3 2 10,-1-4-1,1 11 1,0-3-3,-2 2 0,0 2-3,0 3-7,2 1 4,0 0-9,2 0-6,2 3-2,2 1-4,3 1-5,3-3 4,3 2 4,-3-3 6,2-1 12,0-2 10,2-3 10,3-1 8,-1-3 6,-1-2 15,1-3-4,-1-4 5,3-1 6,-5-4 3,2-2 6,0-3-2,-3-4-1,0 1-8,3-6 5,-7 0-8,0 0-7,-3-4-17,-4 1 5,2-7-11,-4 0-3,-4-2-4,-1 3-24,-4 6-43,-5-5 0,-3 1 0,0 3 0,-3 3 0,-6 0 0,1 6 0,-5-1 0,1 4 0,-2 4 0,1 0 0,1 2 0,8 4 0,-8 3 0,7 2 0,6-1 0,-3 5-32,2 3-254,4-3-81,-1 7-85,1 3-91,5-2-103,3-1-332,-2 5-1059,4 0 469</inkml:trace>
  <inkml:trace contextRef="#ctx0" brushRef="#br0" timeOffset="21234.41">-10662-2090 184,'2'-15'336,"2"5"18,-3 1-7,-1-3 16,0 6 2,2-1 0,-2 2-10,0-1-6,0 6-17,2-7-14,-2 4-31,0 3-22,0 0-21,0 0-7,0 0-3,4 12-11,-4 0 1,6 7-5,-2 2-3,1 11-5,1 1-5,1 3-20,-4 4-4,5 4-10,-2 1-4,0-1-17,0 2-19,1-2-6,1-4-16,-2 4-11,2-2-7,-2-5-10,-2-1-5,4-2-18,-4-2-1,0-8-4,1 1-5,-2-5-6,1-7-8,-2 2-3,2-7-22,-1 5-34,-2-7-33,0 0-44,-1-2-57,0-4-62,0 0-48,0 0-63,0 0-35,-11-19-38,4 9-49,2-8-39,-3 0-388,-4-1-953,1 2 422</inkml:trace>
  <inkml:trace contextRef="#ctx0" brushRef="#br0" timeOffset="22415.29">-8899-1866 211,'0'0'321,"2"-4"4,-2 4-3,1-6 8,-1 6 2,0 0-3,0 0 1,0 0 13,0 0 2,0 18-4,1-12 6,-1 2-9,1 4-26,2 2-2,-3 2-1,1-2-15,1 7-3,2 4-34,-3-4-11,1 3-20,-1-4-12,0 4-11,0-3-12,2 1-13,-3-1-12,2 0-14,-2-5-9,0 0-9,0-2-13,4-3-21,-4 0 1,0-3-72,0 1-29,2-4 0,-2 0 0,0-3 0,0-2 0,0 0 0,0 0 0,0 0 0,-2-20 0,2 7 0,2-10 0,-1-2 0,0-8 0,7-4 0,0 0 0,-3-1 0,3-3 0,4 6 0,-2-1 0,1 2 0,4 1 0,-5 4 0,1 0 0,1 10 0,0 1 0,-1 3 0,3 0 0,-2 3 0,4 4 0,-4 2 0,1 1 0,-1 3 0,0 4 0,0 1 0,1 5 0,1 2 0,-3 5 0,-2-3 0,1 7 0,-1 3 0,-1 0 0,-3 0 0,3 0 0,-3 3 0,1 0 0,-2-3 0,-1 3 0,4 4 0,-1 2 0,-3-6 0,3-4 0,-2 0 0,1 1 0,1 2 0,1-3 0,3-3 0,1 2 0,1-2 0,0-3 0,5 0 0,1-5 0,-2 2 0,10-5 0,1 1 0,-2-2 0,-4-3 0,8-3 0,-5-1 0,-2-2 0,-2-3 0,-1 1 0,1-1 0,-2 3 0,-1-2 0,-1-3-238,-3 5-348,-2-3-643,1 2-1329,-3-4 589</inkml:trace>
  <inkml:trace contextRef="#ctx0" brushRef="#br0" timeOffset="26565.05">-12972 648 53,'0'0'261,"-5"-2"10,1-2 6,4 4 0,-5-2-14,5 2-13,-4-4-18,4 4-24,0 0-14,0 0-17,5-7-16,3 5 0,-2-2-10,7 0-10,0 1-10,5-2 11,2-1-29,7-3-10,4-1-10,3 0-5,1-2-14,-2 5-4,1-3 1,1 0-10,-1 4-10,-3-3-4,2 1-4,-2 1-11,-1 4-2,-4-2-4,-4 3 1,-2 2 7,-3-2-11,1 2-4,-3 4-4,-2-3-3,-3 0 7,-2-1-5,0 4-6,-2-3 3,-3 0-1,2 3-2,2-1-3,-6 2 3,3-2-2,0 1 0,-4 4 0,0-1 7,1 2-4,1 3 2,0 1-2,-2 1 14,4 2-2,-4-2-3,2 1 8,1-1-5,1 4-1,-1-4-5,4 4 2,0-1 0,1-5-1,2-2-5,0 1 9,3 2 4,-2-5 11,0-3 11,7 2 6,-3-3 5,2-7 3,-1 1-3,-1-4 17,-1 1 4,3-4 2,-4-2 10,-3 1 8,0-2 3,-2-3 4,1 3-1,-3-5 1,-2-3 0,0-2-4,-4 4-10,1-6-2,-2 3-8,-1 0-9,-2-2-6,0 0-11,0 1 1,-5 0-8,1 4-3,-4 0-7,4 1 0,-5 3-4,4 4-4,-6 1-1,3 6-5,-4-3-3,-1 7-6,-1 4 1,2-2-8,-1 7-4,2-1-28,0 3-25,3 0-39,-1 3-38,5-4-37,2 3-40,2-2-36,-1 3-31,4-5-26,4 5-38,0 0-46,1-5-38,2 2-314,2-8-793,0 3 350</inkml:trace>
  <inkml:trace contextRef="#ctx0" brushRef="#br0" timeOffset="26039.04">-12634 38 2,'0'0'259,"-7"1"-10,7-1-7,-6 3-9,6-3-17,-4 0-19,4 0-17,0 0-14,0 0-9,0 0-16,0 0-8,0 0-13,0 0-5,0 0 3,0 0 7,0 0 0,0 0-4,0 0 2,0 0 33,15 2-22,-15-2-5,15-5 0,-6 2 9,2-1-10,1-1 2,-2-2-19,3 2-8,1-4-10,-3 3-13,0 0-2,-2 2-7,0-2-9,-1 2 1,-4 3 1,1 0 4,-1-4 7,-2 0 4,4 2-5,-6 3-4,5-3-8,-3-3-6,-2 0-5,0-1-4,0 2-7,-2-3-6,2-2-1,-3-3-4,3-1-7,-1 0-25,0-7 6,-3 0-2,2-4 5,-2 3-3,-4-10-4,3 7 2,-4 5-2,-1-3 4,-1 5 4,1 1-7,-2 0 1,-5 5 1,3 0-4,-1 5-4,-2 1 5,-2 6-4,1 3 4,-2 0 3,3 7-7,-1 2 5,-2 7 0,0 5-6,5 3 10,3 1-12,-1 9 7,6-1 3,2 3 12,0 1 14,4 4 15,-1 14 15,2 3 11,2-5 14,0-12 8,2 3 5,0-2 1,-5 11 2,7-10 2,-3-1-2,1-2-17,0 2-2,1-4-6,1-1-8,0 1-11,-5-7 5,4-2-13,-2-9-10,0 2 5,-1-3-8,-1-1-3,2 0 3,0-8-6,-3-1-8,2 2 0,-2-4-9,0-1-21,0-2-29,0-1-29,3 1-36,-6-3-41,3-4-42,-2 4-40,2-4-38,0 0-27,-12-3-30,7 0-32,1-2-39,-4-1-23,-1-2-285,0 0-759,-3-1 336</inkml:trace>
  <inkml:trace contextRef="#ctx0" brushRef="#br0" timeOffset="26908.51">-11910 531 25,'8'1'227,"-2"1"-1,-1 0 1,3 3 1,-6-2-7,5 6-1,0-4 0,-3 6-18,4 0-5,-4-5-8,3 5-12,-2 0-2,-3-3 0,2 3-5,-1-4 0,1 0 0,-1-1-9,-3 0-9,3 0-2,-2-4 6,-1 3 3,0-5 7,4 3 9,-4-3-3,0 0-12,0 0-8,0 0-14,3-15-3,-2 7-8,-1-5-3,0-1-7,3 0-4,-3-11-6,0 7-2,4-3 4,-2-3 6,2 2-3,0 1 2,1 0 1,-1 1-13,5 1 3,-1-1-11,0-1-4,-3 8-8,3 0 0,3 2-19,-4-2-1,2 1-3,-1 3-14,4 1-2,-3 0-5,2 0-6,0 2 0,-1 2-9,0-2-51,0 3-45,0 3-59,0 0-67,2 0-53,6 0-20,2 0-68,3 3-142,3-6-440,5 5-997,-3-2 441</inkml:trace>
  <inkml:trace contextRef="#ctx0" brushRef="#br0" timeOffset="27954.83">-10440 363 11,'-4'-4'317,"-1"2"2,4-3-1,1 5-11,0 0-16,-5-5-11,5 5-25,-2-3-9,2 3 3,0 0 9,0 0 0,8-2 6,4 2 0,-2 0-9,9-3-7,-2 2-18,11-5-11,2 3-17,0-1-15,3-1-17,-1-4-16,3 1-14,-5-1-11,-1-1-14,0 4-14,0-3-8,-10 5-11,0-2-9,-3 2-4,-3 2-7,-2-6-9,-2 6 1,-3 0-12,1 2-8,-7 0-33,6 0-32,-6 0-39,0 0-28,0 0-27,-13 9-22,5-4-11,-1 2-2,-1 2-4,-5 2 3,2 0 4,-1 2 17,-1 1 14,1-1 13,2-2 13,0 2 8,2-4 13,1 0 1,2 1 12,2-4 3,0 3 8,1-3 7,3 0 17,-2 3 28,3-3 31,0 2 1,3 0 27,1 2 18,-2 6 15,4-2 19,3 3 10,-2 3 9,0 3 9,4 8-12,-1 2 5,0 0 8,0 2 1,-1-1 0,-3 2 0,3 0-6,-3 1 0,0-2-8,3 4-6,-3 5-5,0-6-6,2 0-5,-3-1-7,0-1-5,-1 4 9,0-6-16,-4 2-3,4-2-4,2 0-1,-6-10 0,0 0-2,-4 1-5,2-1-3,-2-3-1,0-1-8,-5-1-3,0-2-8,0-3 6,-2-4-14,-2 1 5,-2-3-14,-1 1-1,-3-7-3,2-1-1,-1-3-1,-1-4-8,1 0 3,-6-8-1,2-1-6,2-3-5,-1-4 9,0-2-6,6 5-4,0-4-1,0-5 2,0 1-2,10 4 4,-5-4-9,2 2 10,-1-5-10,3 5 7,3-7-2,0 0-8,-1 7 4,4-1-6,-1-5 11,2 9-25,3-5-14,-2 2-16,4 2-17,-1 0-28,0 2-25,4-1-28,-1 1-30,-2 0-28,4 1-38,0 1-27,0 0-22,-1 3-35,-2 5-46,1-9-54,1 3-66,-3 4-268,0 0-826,1-4 365</inkml:trace>
  <inkml:trace contextRef="#ctx0" brushRef="#br0" timeOffset="28373.45">-10283-43 87,'-1'-3'289,"1"3"-9,-7-4-7,1 1-12,6 3-15,0 0-13,-6 0-18,6 0-16,0 0-13,0 0-11,-3 7-20,3-7-1,0 5-18,0-5-13,3 10-2,-3-1-9,3-3-12,0 0-5,3-2-3,2 2-9,-1-1-5,1-2-6,3 1-3,-3-1-4,1-1-8,0-2 4,-1 4 6,-2-4-13,2 0 10,-1-1 8,-3-2 5,-4 3 3,9 0 5,-5-5 2,-1 1-9,-3 4 2,0-8-9,0 3-11,0 5-5,-7-8-2,5 2-6,-5 3-6,4-2-2,-2 0-3,2 2-6,-3 3-3,1-3-4,5 3-4,0 0-1,-11 0-6,11 0-18,-9 3-29,9-3-48,0 4-55,0 2-40,0 0-53,2 3-65,1-3-62,-1 3-304,4 3-716,1 5 317</inkml:trace>
  <inkml:trace contextRef="#ctx0" brushRef="#br0" timeOffset="29256.41">-9544 317 51,'-10'-2'295,"2"1"-6,2-2-11,0 0-15,1-2-15,2 1-26,3-1-15,0-3-10,3 2-7,1-7-9,3 1-8,2-5-8,2 1-3,1-1-10,0 1 4,0 1-7,1 3-13,-2 3-5,-2 2-7,2-4-11,-8 4 12,3 1 0,-2 0 6,0 5-2,-3-2-13,-1 3-10,0 0-6,0 0-14,0 0-15,0 0 2,0 0-8,-18 8-4,7 0-4,0 5 2,-4 0 6,3 3 14,-7 9 0,1-3 10,2 4 10,-3-1 0,3 1-4,3 0 1,-2 1-6,1 1 7,6-6-7,0 2-13,1-2 0,5-1-5,2 1-8,-4-2-4,8 2 5,-4-1-4,4-6-2,0 1-1,-3 0-6,6-1 0,2 3-1,-4-6-3,4 0 0,-3-2 2,3-1 1,-5-3-17,5 1 1,1 2-2,-1-5-6,-2-2-4,5 2 3,-3-3-10,3 0 0,1-2-18,-2 1-46,1-1-50,1-1-70,4-2-69,-4 3-81,-3-2-82,5-6-105,-2 5-420,-2 0-1000,-1-4 443</inkml:trace>
  <inkml:trace contextRef="#ctx0" brushRef="#br0" timeOffset="28830.49">-9554 501 80,'0'0'331,"-5"-2"2,5 2-2,-4-4-18,4 4-7,0 0-10,0 0-23,0 0-5,0 0-8,0 0 6,9-6 6,-1 4-3,3-2-1,0 0-2,1 1-6,6-1-11,2-1-2,-1 2-8,8-6-14,0 2-17,-1 1-22,-1-1-15,-5 3-11,8 0-18,-9 1-9,-1 1-18,1-2-11,-1 2-3,0 2-16,-1 1-12,0 0-2,-6-1-14,2 3 4,1-2-11,-3-1-10,-1 1 0,1-1-4,-2 0-5,-1 1-2,-2-1-4,0-1-3,0 0-22,-1-3-24,1 3-26,-3-2-31,0-2-35,-3 5-40,4-7-47,-4 2-40,0-1-41,0 0-42,-4 0-41,-2-3-52,3 4-55,-4-3-285,0-1-821,-2 3 364</inkml:trace>
  <inkml:trace contextRef="#ctx0" brushRef="#br0" timeOffset="30410.36">-8388 245 70,'-7'5'301,"2"-2"0,5-3-15,-6 3-8,4 0-5,1-1-4,-5 1-6,6-3-7,-3 3-6,-1-1-16,4-2-14,0 0-19,-4 3-12,4-3-13,-4 4-14,4-4-17,0 0-1,0 0 1,0 0-4,0 0 1,0 0 2,0 0 4,15-9-1,-9 4 2,-1-1-7,2-3 0,2-4-14,-2 2-10,4-6-8,-2-4-9,2-2-11,2-8-6,-4 3-7,0 3-6,0-3-5,1-5-7,-7 10-2,2-3-2,-3 2 3,2 6 1,-3-3 9,-1 1 1,0 5 2,-1 4 4,1-2-1,-4 6-3,3 0-3,-2 0-5,0 4-10,1-1-7,2 4-6,0 0-1,-9 13-9,6-1-5,0 0 2,0 12 1,1 6-4,5 3 14,0-10-5,-1 14 4,3 0 0,1 0 4,-1-1 2,1 4 20,-2-6-16,3 3-5,2-4 11,-3 0-6,1-1-1,-2 0-1,2 3 2,-4-5-4,3 2-6,-3-8 0,-2-3-8,1 3 3,1 0-9,0-3-9,-1 4 10,1-6-13,-2-4-11,-1 1 0,1-1 0,-1-2 0,0 0 0,-1-5 0,0 2 0,1-4 0,-5 1 0,2-1 0,-3 1 0,0-4 0,-2 1 0,-5 1 0,1-4 0,1-1 0,-2 0 0,-2 0 0,0-1 0,-2-2 0,4 0 0,0 0 0,2 0 0,-1 1 0,1-3 0,0 0 0,0 2 0,4-2 0,-1 1 0,3 1 0,1 0 0,-2-1 0,3 2 0,-3-2 0,6 4 0,-6-3 0,6 3 0,-4-3 0,4 3 0,0 0 0,0 0 0,0 0 0,0 0 0,0 0 0,0 0 0,16 6 0,-6-3 0,0 0 0,3-2 0,5-1 0,0 3 0,0-3 0,4 0 0,4 0 0,1 0 0,-8 0 0,11 0 0,-10 0 0,2-3 0,-2 2 0,1-1 0,-3 1 0,12-2 0,-9 3 0,4-1 0,-6 1 0,-2-2-4,2 2-90,-2 0-36,1 2-46,1-2-57,-2 1-87,-1-2-54,-1 1-74,0-5-97,-4 2-434,-1-3-1058,0 3 468</inkml:trace>
  <inkml:trace contextRef="#ctx0" brushRef="#br0" timeOffset="31319.56">-6984 333 102,'-16'-1'295,"7"-2"1,0 1 6,2 1 9,-3-2 1,5 3-4,0-3-9,5 3-10,-7 0-17,7 0-17,-4-6-5,4 6-5,0 0-4,8-11-10,-2 7-19,7-5-12,-1 3-14,8-2-11,6-1-12,-1 1-14,5-1-8,1 2-12,2-2-10,-3 3-12,6-4-4,-5 2-13,0 4-17,4-1-2,-5-1-4,0 6-9,0 0-8,-5 0-2,-5 0-7,2 2-11,-6-1-45,3 2-44,-2 3-52,5-1-51,-7 0-47,0 2-46,1 3-47,-1-1-44,1-2-43,1 4-340,-2-3-790,0 5 350</inkml:trace>
  <inkml:trace contextRef="#ctx0" brushRef="#br0" timeOffset="31044.87">-6774-219 179,'-1'-6'315,"-2"0"3,1 0 2,0 0 0,2 1 9,-1 1 0,1 4-8,0-9-11,0 9-17,-3-3-13,3 3-15,0 0-7,0 0 5,-4 12 1,1 4 1,3 5-5,-3 3 0,-3 10-9,-1 2-1,2 5 0,-3 4-1,2-3-9,1 4-8,-4 13-8,1-17-13,1 1-9,-1-1-12,2 0-14,1 0-1,2-1-17,-3-5-1,6 0-80,-1-2-77,2-4 0,3-8 0,1 3 0,-2-3 0,3-2 0,2-4 0,-1-2 0,1-1 0,2-3 0,-1 1 0,-1-3 0,1 0 0,0 3 0,1-6 0,1 1 0,1 0 0,2-3 0,-4 1 0,3-3 0,-2-1 0,2 0 0,-2-1 0,1-1 0,-3 0 0,3 0 0,-1-2 0,-2 0 0,2 1 0,-3 0 0,3-1 0,-4-1 0,-1 2 0,5-2 0,-8 1 0,2 0 0,-2-1-195,-1-1-133,2-1-34,-3 0-19,-2 1-21,-3 0-20,1-3-31,-2-2-27,-3 1-382,-1-2-933,-7 1 413</inkml:trace>
  <inkml:trace contextRef="#ctx0" brushRef="#br0" timeOffset="31729.59">-6019 379 258,'0'0'282,"0"0"5,0 0 8,0 0 4,-9-13 1,9 13-5,-10-1 7,4 1-9,-2-1-4,1 1-1,-5 1-4,4 0-6,-1 2 0,0-2-8,0 7-17,-1-1-13,2-1-16,-2 3-21,4 2-14,0 1-19,2 1-10,-1 1-18,3 2-13,2 1-13,0-3-8,6 8-6,1-3-11,0 1-9,7 2-9,0-5-8,1 2-3,8 1-3,0-3-3,1-3-7,1 0-1,0-1-9,3-5-2,-8-4-6,6 5-1,-6-8 0,8-2 5,-11-2 6,1 1 10,0-4 4,0-4 3,-6-1 6,3 0 10,-2-6 10,-2 0 0,-2-2 1,0-1-2,-1-3 0,-4 0 0,0-2-1,-2-6-2,-4-2-17,0 8-63,0 0 0,-4 2 0,-3-5 0,0 7 0,-2-1 0,-2 1 0,-2 6 0,-1 2 0,-3 1 0,0 6 0,-1-3 0,0 4 0,-2 3 0,-2 2 0,3 0 0,0 2 0,8 4 0,-3 4-12,-2 0-289,7 1-75,-4 3-74,5 2-91,-3 3-91,5 0-349,1 0-1061,-3 2 471</inkml:trace>
  <inkml:trace contextRef="#ctx0" brushRef="#br0" timeOffset="32553.02">-4469 5 28,'0'0'304,"-4"-6"-1,4 6-5,-3-5-2,3 5-7,-3-4-3,3 4 0,0 0-4,-2-4-8,2 4 2,0 0-10,0 0-6,0 0-8,0 0-13,0 0-14,0 0-9,0 0-9,0 0-1,0 0 7,0 0-6,-5 10-7,3-4-5,2 0-5,-4 3-3,2 6-9,-5 1-11,1 1 4,-1 3-15,0 1 12,1 4-11,-4 3-2,2-3-1,-2 2-7,3-4-6,1-1-3,-1 3-9,2-4-6,1 3-11,0-2-11,2 0-92,-1-1-9,2-1 0,1 2 0,0-3 0,1-4 0,3-2 0,3 6 0,-5-5 0,5-5 0,2 3 0,0-2 0,4-1 0,-2-3 0,6 4 0,0-9 0,1 3 0,-1-4 0,2-4 0,-4 2 0,6-7 0,-4 7 0,0-6 0,-1 0 0,2 1 0,-3-1 0,0-1 0,-3 2 0,1-2 0,-4 2 0,-2-1 0,5-2 0,-5 3 0,0-1 0,0 0 0,-4 1 0,1 0 0,0 1 0,-2-3 0,1 2 0,-1-2 0,-2 1-406,0-1-91,0 2-72,-2-7-80,-3 4-363,2-2-1096,-1 3 485</inkml:trace>
  <inkml:trace contextRef="#ctx0" brushRef="#br0" timeOffset="33141.65">-4399-339 107,'-2'-4'350,"1"1"-2,1 3-3,-1-7-12,-1 2-9,2 5-19,-1-7-25,1 7-15,0 0-18,0 0-6,1-6-9,-1 6 0,0 0-6,0 0-2,0 0-8,0 0-2,0 0-3,0 0-7,0 22-5,-1-16-11,0-2-10,-1 4-8,0-5-9,-1 4-12,2-1-18,-4-1-12,1 3-9,-3-1-12,2 0-7,0-2-8,-1 1-8,0-3-6,-1 1-9,1-2-5,1 2-6,0-3-5,0-1-3,5 0-3,-9-5-4,5 3-8,1-3 0,1-3-1,0-3-5,0 1-6,0-4-2,6 3 2,-2-3-2,3 4 1,-1-3 0,0 2-4,0-1-2,0 0-2,-1 4 2,6 0-1,-6-1-3,2 3-5,0 1 4,-2 4 1,2-4-6,-1 3 5,-4 2 2,0 0-1,10 4-1,-7 0 11,1 3-7,0 1 6,1 3 9,-4 1 9,2-1-1,-3 3 9,0-3 2,0 3-10,-3 0 8,2-1-11,-3 1 15,0-2-5,-1-3-1,2 3-3,-1-5-7,-1 3 4,2-4-4,-4 0-1,4-2-2,0 5-1,-3-6-11,2 0 6,-3-1 8,2-2-14,1 0 1,4 0-1,-8-5-5,4 3 13,1-3-15,2-4-6,-2 7-1,3-4-17,0 6-31,0-13-36,0 11-35,0 2-42,0-5-48,0 5-49,0 0-56,0 0-56,0 0-88,0 0-106,7 20-322,-5-14-961,-2 4 425</inkml:trace>
  <inkml:trace contextRef="#ctx0" brushRef="#br0" timeOffset="60579.56">-1607 70 166,'0'0'318,"0"0"-4,0 0-13,0 0-4,0-14-9,0 14-2,-2-8-1,2 8-4,-2-6-2,2 2 8,0 4-4,-5-8-4,3 5-8,1-1-17,-4 1-20,3-2-22,2 5-19,-9-3-17,4 2-17,-1-2-18,-2 3-11,-2 3-15,-1 3-10,0 0-10,1-1-7,-6 9-9,3-2-6,1 5-9,0 2 1,1-3-6,0 5-4,2 1-4,3 2-4,0-2-5,0 3-1,5-1-29,1-1 2,1 0-4,3 1 2,4-2 0,1 0-3,3-1-1,-3-3 1,10 1-2,-7-4 2,6 0-3,0-3-3,1-1 0,0-2-20,0-1-36,8-1-41,-9-5-45,5 0-43,-1 0-46,3-6-36,-5 3-37,-2-1-46,10-7-33,-2-1-35,-6 6-270,5-7-742,-8 3 329</inkml:trace>
  <inkml:trace contextRef="#ctx0" brushRef="#br0" timeOffset="61064.56">-1187 347 103,'0'0'200,"5"-1"13,-5 1 16,3-2 8,0 0 3,-3 2-1,0 0-3,10-3-3,-10 3-3,6 0-1,-6 0 0,10-1-1,-6 1-5,4 1-4,-8-1-4,14 0-14,-4 3-14,1-3-13,-1 0-14,2 2-11,-3-2-16,1 0-13,-2 2-9,-3 0-12,6 1-9,-6-1-8,-1 4-11,-1-1 1,2-3-6,-3 5 0,1 1-1,-2-1 0,-1-1 0,-1 3 1,-1-1-8,1 2-1,-4-2-4,1 5-5,2-6-9,-2 5 0,0-4-6,0 2 0,1-2-6,-1 0-1,3 1-4,-3-2-4,3 1 6,-2 1-9,1-3-2,-1 3-5,2 1 2,-2-5-2,2 5 0,0-4-1,1 0 0,0-2 1,-1 2-2,2-1 0,0 1-3,1 0 0,1 0 0,-2-2-1,3 1 1,-1 0-1,1 1 1,0-3-3,-2 2 6,1 1-3,3 1-1,-4 0 0,0 1 1,2 6-3,0-3 5,1 0-3,-5 2 1,1 0 3,-2 3-1,-3 0 0,1 0 3,1-1 7,-2-1 8,-5 5 10,5-6 7,-1-1 6,-2 0 4,1-2-5,0-1 3,-2 0-7,0-2-6,3-1 0,-3-1-5,4-4-6,-3 1 2,7-2-6,-15-3-2,3 2-21,4-3-30,-1-2-32,0 1-47,0-3-48,0 0-52,4 4-57,-3-2-50,3 2-66,0-2-65,0 1-335,-2 1-851,2 0 377</inkml:trace>
  <inkml:trace contextRef="#ctx0" brushRef="#br0" timeOffset="36570.48">-10218 2106 222,'0'0'286,"0"0"-3,0 0-3,0 0 1,-9-9-6,9 9 2,-8-5 6,6 2 4,-1-3 1,-1 2 2,2-2-3,-4 1-13,3 1-12,-3-2-12,-1 0-11,5-1-10,-6-2-11,2 1-18,-7 1-5,6 0-21,-4-1-18,-1 2-12,-5 2-13,1-1-14,-2 1-14,-2-2 19,0 6-16,-4 0-8,0 0-13,-3 2-7,6 2-9,0 3-13,3-1 0,0 0-8,0 5-6,4-4-1,1 0-8,6 4 3,-2-1-11,0 0-2,7 2-5,-2-3 1,2 2 0,2 2-4,2 2-3,3-3 0,0 3 0,4 3-2,3 1-5,8 3 4,-4-7 0,5 3-6,0-1 10,3 0-6,-2-5-2,4 3 1,-10-5-3,1 2 1,1 0-1,1 0 3,-3 0-2,-1 3 7,-7-7-8,2 10 5,-3-6 1,-2 1 10,-3 2 6,-2-1 4,-2 2 8,-2 4-1,-4-6-4,0 3 3,-3-1-3,-2 0-8,-2-1 4,2-1-3,-3-6-1,-3 3-3,4-3 0,-3-2-12,0 1 3,-1-6 8,0 0-9,1-1-4,-2-2 1,2-5-2,1 2-2,0-4-15,1-2 16,0 3-13,3-6-18,3 1-20,2 1-38,3 0-19,-2-1-20,3 1-25,3 0-23,-2 0-25,6-2-35,0 2-19,3 2-30,0 3-39,0 3-47,3-4-59,0 5-385,4 0-877,-3 1 389</inkml:trace>
  <inkml:trace contextRef="#ctx0" brushRef="#br0" timeOffset="37075.51">-9989 2239 85,'5'-11'275,"-1"-2"9,-1 3-1,0-3 9,-1 7-2,-2-4 1,0 2 6,1 5-5,-1-4-1,2 2-9,-2 5-11,0 0-6,-6-3-13,6 3-10,-9 8-6,6 1-7,-4 4-10,2 8-5,-2 0-9,-2 10-8,1 1-1,3-1-20,0 1-6,-1-1-7,3-5-20,2 0-21,1-2-4,1 1-11,6 5-8,-1-11-10,0-2-15,3-4-1,0-3-8,3-2-3,-3 2-13,10-6 4,-8-1-14,6-4 0,0-1-7,0-3 6,0-7-10,0-1-2,5-4-6,-3-8 7,-6 7-11,0-3 1,1-6 2,-5 7 2,0-3-8,1-1 0,-5 1 3,0 2-1,-1 1-3,0 6-5,-2-1 4,0 1-1,-2 1 18,1 6 25,-1 0 1,0 1-2,0 1 6,0 5-16,0 0-9,0 0 3,0 0 2,0 0-9,-1 17-3,1-3 3,0 0-3,0 2 1,2 6 9,0-2-3,0 2 2,2 0-6,1 3 1,-2-4-3,-2-6-27,3 5 0,-3-5 0,2-1 0,1-1 0,-1-1 0,0-1 0,0-1 0,0-4 0,0 3 0,3-3-62,-5-2-102,4-2-56,-1 2-61,2-2-55,-6-2-56,14-3-50,-8-2-62,2-4-46,1-1-324,-1-2-946,3-2 419</inkml:trace>
  <inkml:trace contextRef="#ctx0" brushRef="#br0" timeOffset="37655.11">-9431 2232 104,'2'-12'279,"4"1"-1,-5 3 5,1-1-3,-1 3 7,0 0-26,1 1-6,2 2-5,-4 3 17,0 0 2,9 10 3,-6-6 3,2 11 0,-4 1-3,1 6-1,-1 2-8,2 6-11,0 1-4,-5 1-7,1-6-6,-2-3-7,2 0-25,-1 1-9,1-5-20,1-4-24,0-3-8,0-2-14,1-2-7,-1-1-13,2-2-10,2-4-7,-4-1-11,0 0-9,13-6-8,-7-4-5,0-2-8,3-5-3,1-3-3,-1-3-2,2-5-11,-2-6 0,2 0-8,0 3-2,-7 8-6,9-8 0,-8 10 0,1-3-3,0 4-1,-1 8 7,-1-3-2,0 5-12,-2 2-1,1 5 1,0 1-4,-3 2 0,10 8 5,-7 0 1,-1 1-10,3 7 4,0-1 1,3 1 4,-3 5 1,2-1 4,-1 1-10,2 0 12,-2 2-13,-1-2-1,2 1 4,-2-5 2,2 3 5,-3-3-1,1-4-3,-1 1 6,0-4-11,0 2-2,-3-5 0,2 0 3,-1-1 0,2 0 0,0-3-3,0 0-4,2-3 6,1 1-2,1-6 4,1-2-2,2-7 1,4-1 7,-5-2-11,3-2-1,3-6-3,-3 5-4,5-4-4,-8 4 4,1 2 0,1 2 5,-3-1-3,-2 7 6,0-1 0,-2 5 1,-1 0-2,-1 2-2,0-2 5,0 5-5,-3 1 2,9 0 1,-9 0 9,10 7-2,-6 1 2,2 1 6,2 4-1,0-1-2,2 4 8,-3 5-7,1 1-4,1 1 11,-5-1-10,5 0 0,-7 2-10,4 0 8,-4-2 1,1 0 0,1-1-4,-4-1 4,4-3-14,-4 0-12,2-7-42,-2 5-57,0 0-70,-2-8-86,2 0-81,2 1-92,-1-4-108,-1-4-411,0 0-1046,0 0 463</inkml:trace>
  <inkml:trace contextRef="#ctx0" brushRef="#br0" timeOffset="38209.65">-8339 2247 22,'-3'5'310,"0"-3"-1,0 2 1,1-2-3,2-2 1,-5 4-11,5-4-3,-3 2-5,3-2-3,0 0 8,0 0 5,7 7-3,-4-5-1,3 1-10,2-3-6,2 0-6,3 0-10,5-3-9,2 3-10,7 0-1,1-2-6,0 1-10,1-2-30,3-1-7,3-1-20,-3 3-1,3-3-12,1 2-14,-2-1-20,3 0-6,-6 1-15,-1 0-10,-4 0-10,-6 3-6,1-1-9,-3 2-9,1-1-6,-4 5-9,-3-2-4,-2-3-52,-2 1-30,-1-1-40,-3 2-50,-1 1-49,-3-3-66,6 1-72,-6-1-57,0 0-58,-12 6-62,8-4-70,-7 0-300,-1-2-939,-6-4 415</inkml:trace>
  <inkml:trace contextRef="#ctx0" brushRef="#br0" timeOffset="38596.51">-8151 2144 242,'-3'-5'273,"-1"-2"-11,1-1 5,-1-3-11,2 4-9,0-2-5,0 1-6,2-5-10,0 5-13,4-2-9,-2 0 0,2 1-13,-1 0-5,-2-1-9,3-1 0,0 2-5,-1 3-6,-2-1-9,3-2-3,-2 6-3,-1-6-1,-1 4-9,0 5-4,0-7-8,0 7-7,-7-4-8,3 4-9,4 0-2,-16 3-1,5 1-1,-6 10 4,6-7 4,-8 9 8,-2 2 6,3-2 5,-2 5-2,3 3 8,3-6-15,2 3-3,0-2 1,4 5-4,1-4 1,1 0-24,5 2-6,2 0 1,2-7-1,4 6-6,1-2 6,2 1-3,1-1-3,1-3-2,2 1 1,-1-1-3,0 1-8,0-3-7,0-2-8,-3-1-3,3-3-21,-3 1-6,1-1-21,-3 1 0,1-3 0,-1 2 0,-1 0 0,-1-3-20,-1 3-151,0-3-61,-1-2-77,-1 3-77,0 2-96,0-2-104,0-4-416,-3 4-1084,1-1 481</inkml:trace>
  <inkml:trace contextRef="#ctx0" brushRef="#br0" timeOffset="40505.69">-6924 2100 137,'0'0'172,"0"0"0,0 0 2,0 0 5,0 0 0,0 0 8,0 0 1,3-5-2,-3 5-2,3-6-2,-1 2-8,3-1 1,-2-2-12,-3 2-7,1-1-8,2-2-7,-2 3-4,1-3-8,-2 0-17,0 0 1,2-2 4,-4-3-7,2 3-8,-3-4-12,-1 6-6,-4-6-6,1 0-7,-1 1-5,-1 4-11,-6-5-5,0 0-7,1 3-9,-5 3 6,1-1-8,1 2 0,-1 3-10,2 0 3,-2 4 0,5 0-8,-5 0-2,6 4-4,-5 2-7,7-1 14,-2 4-11,3-2-3,0 2 0,0 2 3,0 6-1,3-5 4,2 9-2,-1-5 3,3-1-13,0 6 9,2-1-6,2 0-1,3-1 5,1 0-1,3-2-13,3-1 11,0-1-4,2 0 9,2-5-6,2 4 4,7-1 10,-7-5 3,5-4 9,2 9 4,0-7 15,-5 3-4,1-1 0,-5-4-5,-3 2 7,-3-2 8,2 2 21,-8 0 37,1 4 12,1 1 6,-6-5 5,0 6 2,-6 1-3,3 2-5,-5 0 9,-2-1-16,0 2-5,-1 0-9,-5 2-9,-2-2 1,-3 1-19,3-3-6,0-2-5,1-1-3,0-1-7,-3 0-10,2-2-5,3-1-4,-1-1-2,3-1-3,0-4-5,1 1-2,3-2-7,-3 0 4,2 0-5,1-2-2,0 1-6,2-2-4,1-2-1,0-1-8,-1 0-18,4 0-28,-3-1-29,3-2-33,2 3-38,1-3-40,0 2-44,0 2-41,4-2-30,-1 1-44,2 0-51,5 3-41,-3 0-346,3 1-851,0 0 376</inkml:trace>
  <inkml:trace contextRef="#ctx0" brushRef="#br0" timeOffset="41032.75">-6676 2214 246,'4'-9'269,"3"-4"2,-2 7-1,-1-5-8,-2 1-1,2 3 4,-4 2 8,3-3-7,-3 2 5,1 4-5,-1 2-5,0-9-8,0 9-16,0 0-14,-6 0-15,6 0-8,-7 10-6,2 1-2,0 1 1,-1-1-3,1 9-7,1 2-6,-1-1-10,1-3-10,-1 4-11,2-3-16,1 1-12,2-5-7,2 1-5,0 0-13,2-1-15,0-3-13,5 1 3,-2 0-9,2-2-5,2-5-4,-2 0-7,5-2-3,0-2 0,-3-2-7,1-3 1,2 1-4,0-2-5,-3-4 0,0 2-3,3-8-3,-3 5-8,0-1 7,-2-1 1,-2-2-6,2-5-4,-5 6 4,5-7-1,-3 1-3,1 2-1,-4-5 3,2 3 5,-1-6-7,-3 2 1,2 4-6,-3 2-1,0 0 3,0 4-1,2-2-1,0 0 2,-2 6 1,0 0 7,-2 2 6,2-1 2,0 4-1,0 3-3,0-6 0,0 6-2,0 0-1,0 0 3,0 0 15,-2 19-2,4-8 7,-4 4 5,4-2-2,-2 7 6,0 0 1,2 4-6,-2-2-2,1 0 10,0 3-16,1 4-6,-1-5 0,2 0 0,-1-1 2,2-1-8,-1-1-13,1 0 8,2-3-5,-2-5-3,0-1-4,1-1-20,-1-1-25,1-5-62,0 1-50,0-2-42,3-3-57,0-2-66,2-3-56,-1 2-52,1-4-52,2-7-47,-4 2-354,4-5-950,-2 1 420</inkml:trace>
  <inkml:trace contextRef="#ctx0" brushRef="#br0" timeOffset="41613.28">-6184 2145 121,'-1'-7'273,"1"7"-6,0 0 9,0 0 9,0 0 0,0 0 5,6 23 3,-2-13 4,-2 5 7,-1 0-3,2 4 2,-3-3-7,3 4-4,-3-1-13,6 3-18,-6-1-18,0-4-18,0-2-21,0-2-17,3 0-20,-3-6-13,3 7-15,-1-8-11,-1 3-13,2-3-9,-1-2-12,0-1-10,0-2-5,-2-1-9,0 0-9,0 0-2,12-6-6,-9 0-8,3-3 2,-3 1-9,3-6-7,1 3-1,-2-6-6,3 1-1,-2-6-10,1 5-5,-1 2 1,0 2 1,0-1-6,1 0 2,-2 5-1,0 2-2,-2 1-4,2-2 2,-1 3 2,0 3-2,0 0 0,-4 2 2,0 0-3,12 4 2,-7 2 4,-1 7-2,0-3-2,1 4-4,-3-3 7,4 1 0,-4 3 0,3-3 3,0 3 1,-1-3-1,1 1 4,-1-1 4,3-3 3,-5 1 6,0-4-2,0-3-2,0 2 1,-1 1-1,4-2 2,-4-2 2,-1-2-10,0 0 3,13-5-4,-9-1-1,4 4-5,1-5 0,-1 0 1,-1-4 3,3 0-5,-1 0 0,1-4-8,4 3 9,-4-3-6,4-1 5,1 4-4,0-3 1,0 2-5,0 2 3,-2 4-1,-4 4 1,2-3-5,-2 3 3,2 3-5,-1 0 8,-1 0 0,-2 3-6,3 5 2,-3-2 2,3 2-1,-2 2 4,0 0-5,0 3 6,2-2 5,-3 2-6,6 2-1,-6-2 0,1-1-3,0-2 0,1 2-1,0-1 3,0-1-5,1-3 3,-1 3 0,2-3-23,0-4-52,-3 0-53,6 3-54,-1-6-56,0-6-51,1 5-44,-2-1-53,0 0-47,5-5-35,-8 1-325,4 1-860,-1-1 381</inkml:trace>
  <inkml:trace contextRef="#ctx0" brushRef="#br0" timeOffset="41855.28">-5291 2293 70,'0'0'214,"5"-3"7,-3-3 14,-2 6 19,7-5 16,-3 3 4,1-3 17,3 1 13,-3-1 5,3 1 11,1-2 0,0 2 1,4 0 1,2-4-3,-2 3-3,6 2-14,-2-2-9,2 0-13,1-1-22,1 3-19,0-1-11,4-2-16,-3 0-29,-3 3-14,0 0-5,-1 0-30,-1 0-10,2 0-12,-4-2-13,-1 2-12,-1-1-8,-3 1-6,1 3-20,-1 0-4,-1-1-26,-1-2-24,1-3-35,-5 4-40,-4 2-41,10 0-45,-10 0-49,8 0-58,-8 0-56,0 0-66,0 0-71,0 0-451,0 0-987,0 0 437</inkml:trace>
  <inkml:trace contextRef="#ctx0" brushRef="#br0" timeOffset="42156.5">-4976 1971 126,'0'-7'402,"-1"-1"16,1 2 26,3-2 18,-3 8 6,-2-8-15,4 6-22,-2 2-26,0 0-18,0 0 9,0 0-29,-8 13 11,7-1-20,-5 12-5,1-3-26,1 2-15,-3 7-25,4-5-23,-2 8-28,1-8-21,1 5-21,3-4-22,-4 0-14,4 0-15,-1-3-108,2 1-35,-1-1 0,0-3 0,0 2 0,4-1 0,-3-3 0,2-3 0,-2-5 0,1 6 0,2-5 0,0-3 0,0-1 0,1 0 0,1-1-210,2-3-132,2 1-55,-1-2-54,2 1-61,6-8-77,-5 1-360,0-2-1027,9 0 455</inkml:trace>
  <inkml:trace contextRef="#ctx0" brushRef="#br0" timeOffset="42738.57">-4437 2122 18,'2'-9'375,"2"1"-12,-1-2 4,8 1 8,-3-4 12,0 4 5,3-1-20,2-2-20,4 1-18,2 2-22,-4 1-11,5-2-16,-1 6-17,-2-2-14,1-1-14,-1 3-16,1-2-10,-6 4-19,0-2-14,-2-1-16,-2 4-12,1 0-20,-5 1-13,2 0-11,-6 0-3,8 1-8,-4 5-6,0-2 4,-3 2 9,1 3 4,-1 1-9,-4 4 10,-2 0-14,3 6 1,-4 2-18,1-1 3,3 4-5,-5 3 2,0-4-13,0 9 4,2-2-14,-2 0-2,1-1-3,-3-1-6,3 3-11,2-10-34,-3 1 0,4 0 0,-1 2 0,0-4 0,3-3 0,-2 4 0,3-1 0,-3-3 0,3 0 0,-2-6 0,2 4 0,-2 1 0,0 0 0,1-2 0,-2 0 0,-1 7 0,-1-7 0,0 3 0,-2-3 0,1 4 0,-2-1 0,-2-2 0,0 0 0,-1-2 0,-2 2 0,3-6 0,-3 3 0,3-3 0,-3 0 0,1-5 0,-1 1 0,0 0 0,-3 0 0,4-2 0,-1-2 0,-6-2 0,8 1 0,-4-1 0,5-1 0,-4-1 0,3-4 0,-2 1 0,3-6 0,-3 0 0,1-2 0,3 1 0,-1-5 0,3-2 0,2 5 0,4-3 0,-2 3 0,3-3 0,0 4 0,3-2 0,1 0 0,-1 0 0,3 3 0,1-1 0,-1 2 0,0-2 0,2 4 0,0-3 0,-2 2-195,1-1-81,3 3-45,-2-4-47,0 7-37,1-6-46,1 0-56,-1 2-438,-2-4-1024,1 1 453</inkml:trace>
  <inkml:trace contextRef="#ctx0" brushRef="#br0" timeOffset="43156.71">-4351 1582 311,'-3'-4'341,"0"0"-2,2-1 3,-1-2-2,-2 4-3,1-2-12,3 5-19,-5-5-15,0 4-22,5 1-17,0 0-9,-11 2-11,7 1-3,-1 0-9,0 3-14,1 1-12,1-1-13,-2 5-16,4-2-13,-1 0-13,0-1-13,2 3-12,2-2-7,0 4-12,-1-4-11,4-1-4,2 0-7,1 3-6,1-3-6,-3-6-5,5 3-6,-1-1-3,0-4-7,-1-3 1,1 2-8,1 0 1,-2-5-2,-3 0-6,0-1-1,1-2 1,0 2 1,-5-1 8,0 1 9,0 0 2,-2-4-4,0 4-2,-2 0-4,0 0-5,-4 2 0,3 0-8,-5 2-1,3 0-3,-3 3-7,8 0-4,-13 0-30,8 2-40,-1 2-51,2 1-67,-1 0-77,3 3-83,-2 1-94,0 0-123,4 1-290,-1 0-919,2 0 407</inkml:trace>
  <inkml:trace contextRef="#ctx0" brushRef="#br0" timeOffset="61864.44">-1336 2067 74,'-6'1'319,"6"-1"-6,-12 0-2,6 0-5,6 0-4,-12 0-2,7-1 5,5 1-22,-13 0-15,6-3-6,-1 1-9,1 1-8,0-2-11,1-1-17,0 3-16,-1-4-11,-3 4-16,0 1-15,0-2-14,-1 2-11,1 2-13,-3-1-9,2 3 9,-1 2-10,-1 0-10,-3 3-11,4 1-1,-3 1-13,3 2-6,1-3-5,-1 5-5,2 2 2,0 1 3,3 4-1,-1 0-23,2-1-2,0 1 2,3 2 1,3-2 1,-2 1-3,2-1-6,4 2 4,-1 0-3,2-3-3,1-2 0,1-3-3,2 3 0,-2-10-1,2 4-3,4 2 0,1-7-3,0 2 3,-1-1-10,-1-6 1,7 2-6,-2-1 3,1-2-8,1-2-16,0-2-32,-1 2-38,3-6-36,-2 2-33,6-1-54,2-2-33,-10 2-28,4-2-47,-4-1-39,1 2-40,1 0-26,-7 2-297,4-8-773,-1 3 342</inkml:trace>
  <inkml:trace contextRef="#ctx0" brushRef="#br0" timeOffset="62178.88">-1042 2323 6,'0'0'275,"0"0"12,-3-7 1,3 7 2,0 0-6,-1-5 9,1 5-8,0 0-4,0 0-15,0 0-5,0 0-2,0 0-6,-12 7 1,10-1-7,-2 3-1,0 1-5,-1 2-5,1-1-10,-2 5-13,4-1-10,-2 4-14,0-7-12,4 1-16,-2 4-17,2-4-12,0 2 0,2-3-15,1 1-13,1-1-4,2-1-2,1-4-14,-1 5-12,4-4-7,-2 0-6,3 0-7,0-1-5,1-1-1,-1-5-10,3 2-3,3 1-6,-2-4-12,-4 0-28,4 1-28,-2-1-34,-1-1-37,1-3-43,-2 1-40,-1 0-22,1 1-35,-2-4-23,-2 1-32,-1-1-28,-1 3-43,1-4-41,-2-2-300,-2 3-778,-1-3 344</inkml:trace>
  <inkml:trace contextRef="#ctx0" brushRef="#br0" timeOffset="62411.39">-860 2305 157,'0'0'290,"0"0"-16,-6-3-7,6 3-11,0 0 0,-4 14-2,1-6 1,2 3 7,0 3 3,-3 1 0,2 7 2,0 2 4,-3 6-4,0 0-12,1 2-14,3-1-17,-4 2-20,2-9-23,2 2-14,1-3-19,1 1-14,2 0-16,-2 1-11,3-2-10,0-1-16,1 0-40,-2-2-56,2-4-75,0-3-59,1 1-77,0 0-74,1-2-82,-4 0-359,2-2-802,2 2 355</inkml:trace>
  <inkml:trace contextRef="#ctx0" brushRef="#br0" timeOffset="44759.51">-17958 3933 174,'-6'6'208,"-1"-4"9,1 4 2,0-2-7,-2 3-4,3 1-7,-4-4-8,3 7-6,-1-4-7,2 2-9,0 0-10,2-3-11,0 1 5,0 1-18,1-1-15,0 2-14,2-3-6,-2-2-6,2 4-6,2-3-12,0 0 2,2-1-4,1 1 6,2-3-2,2 2 0,3-2-4,-1-2-10,3 0-1,2 0-8,-3-2-8,4 2 8,1 0-11,0 0-9,-5 0 1,-1 2 6,0 1-19,5 3 6,-7 1 6,2 2 24,-3 3-4,-1 1 5,-2 2 4,-1 4 8,-1 1 2,-3 4 9,-3-5 3,0 3 5,-1 0-3,-5-1 0,0-1-5,0 0-4,1-2-5,-2-2-10,-1 1-2,3-4-5,-2-1-6,0-5-1,-1 2-7,2-3-4,1-6-4,-3 0-5,0 0-5,0-4-2,2-3-3,-1-3-3,1 0-2,2-2-4,-4-5 1,3 3-3,1-1-3,3 1-23,0-1-31,0 1-37,1 1-39,2-1-44,3 1-45,-2 3-46,3 3-51,-1 1-63,3 1-57,1 0-252,3 1-736,3 2 326</inkml:trace>
  <inkml:trace contextRef="#ctx0" brushRef="#br0" timeOffset="44364.94">-17975 3833 59,'-5'-4'284,"-1"1"-7,0-1-3,-1 1-15,4-2-1,-1-1-9,1 4-12,1-2-17,2 4 0,0 0-15,-4-4 2,4 4-3,-3-4-8,3 4 0,0 0-12,7-10 5,-2 7-1,0 2-4,1-1-4,1 0-5,2-3-11,-1 1-9,6 2-12,-1 1-8,0 1-16,3-1-10,6 1-10,-5 0-10,1 0-6,1-2-14,0 4-6,0-2-3,-1 0-6,-1 0-5,-4 0-5,0 1-7,-1-1-19,-2 0-40,-1 1-37,-3 1-37,0 1-39,1-3-43,-3 4-31,-4-4-27,-2 4-36,2-4-33,-5 8-26,1-5-25,-4 2-267,-1-1-675,0-2 299</inkml:trace>
  <inkml:trace contextRef="#ctx0" brushRef="#br0" timeOffset="45727.74">-16747 4149 302,'0'0'356,"0"0"-16,0 0-9,0 0 2,-2-3 4,2 3-2,0 0-3,-1 16-8,0-7-2,1 1-28,0 6-12,-2 5-12,0-1-12,0-1-21,1 5-19,-1-3-13,-1 3-18,-1-1-22,3-2-15,-2 1-15,3-1-14,-4 0-11,4-1-11,0-6-4,0-1-18,0-1-5,0-1-9,2-4-12,-1-1-19,2 1-23,-2-2-24,1-2-33,-2-3-30,0 0-36,0 0-48,14-18-38,-9 6-26,1-10-27,-2-3-14,4 2-20,-3-12-2,-1 2 6,1-1 19,-4 1 21,2 8 28,-6-4 25,2 3 13,-4-6 28,1 0 27,0 9 30,-1 1 25,-2 0 26,2-3 22,0 3 22,0 1 19,2 0 14,-1 0 10,1 1 13,3-3 9,2 1 13,4 1 9,-1-3 10,0 2 4,5-5 14,3 6 5,-3 2 9,2-2 4,4-2 7,6 2-2,-9 6 5,5 3-3,-1-1-2,0 8-14,-1 4-5,0 2-8,2 2-6,-1 6-1,-1 0-4,-3 6-9,-4 2-1,8 3-2,-11 1-8,2-1-4,-5 1 3,2 6 1,-3-2 1,-2 1 0,-2-3-11,-3 7-3,-2-5-1,-1 5-13,-7-6-3,4-2-9,0-3-3,0-2 0,-1-1-7,0-1-6,0-7-3,3-1-5,-3-6-20,2 4-24,1-2-25,-1-3-27,3-2-35,-1-2-32,4 0-28,-1-2-36,5 0-27,-1-2-38,-1 4-45,4-1-34,-1-5-50,1 1-287,4 3-745,-1 0 330</inkml:trace>
  <inkml:trace contextRef="#ctx0" brushRef="#br0" timeOffset="46046.65">-16309 4028 7,'7'2'247,"-1"-2"12,0 2 2,0-1-3,2 0-7,-3 4-11,-1 0 1,0 0 7,0-1-19,0 1 4,-1 1-4,0 2-11,-3 0-6,3-2-7,0 2-14,-1 1-5,-4-1-7,2-2-10,-2 2-12,1-1-7,1-1-12,0 0-10,0-1 0,0-5-3,0 6 0,0-6-8,0 0-14,0 0-7,0 0-12,-3-17-7,3 9-13,0-9-2,0 5-6,3-13-5,-2 4-6,3-4-5,0 1-1,0-1-5,1 0-4,-1 0-4,1 2-3,-1 2-1,0-2-4,3 3-1,-1-2-1,0 8-5,-2 4 1,4-10-2,-2 7-14,-1 4-43,2-1-42,2 1-49,-1 0-45,0 0-40,1 3-39,-3 2-50,3 2-29,3-2-50,-4 2-289,2 2-736,2 0 326</inkml:trace>
  <inkml:trace contextRef="#ctx0" brushRef="#br0" timeOffset="46240.44">-15888 3839 84,'5'8'208,"-1"4"10,-1-2 5,3 2 6,-3 0 5,-2 0-5,3 4 5,0 2-1,-3-6 0,3 5-7,-4 0-10,0 1-18,0-3 0,0 0-30,0-5-19,0 2-20,0-1 0,0-1-20,0 0-10,0-5-25,0-1-23,4 2-32,-4-3-37,5 0-30,-5-3-33,0 0-35,0 0-43,7-13-54,-3 2-37,-2-1-252,-2-1-542,0-8 240</inkml:trace>
  <inkml:trace contextRef="#ctx0" brushRef="#br0" timeOffset="46414.45">-15853 3583 244,'0'-17'293,"-4"-3"13,4 0-4,-1-1-14,1 2-4,0 3-16,0 1-18,0-2-13,5 2-18,-5 3-13,4-1-26,-2-3-20,1 10-19,1-5-22,-1 4-4,3 3-13,-2-1-12,0 1-62,-4 4-43,11 6-49,-4-2-46,2 3-46,-1 3-44,-2 0-39,2 3-32,-1 4-193,2 2-500,-2-2 221</inkml:trace>
  <inkml:trace contextRef="#ctx0" brushRef="#br0" timeOffset="46790.71">-15686 3725 140,'4'20'201,"-1"-2"14,1 5 6,-1-2 3,-1 1 0,3-1-5,3 4-5,-4-8-1,1 3-6,0-5 2,-2 0 3,0-1-3,0-1 3,0 3-21,-1-6-14,1 0-7,0-4-17,0-1-25,-1-2 1,1 3-11,-2-3-10,2 1-3,-3-4-2,0 0-3,10-8-6,-5 2-15,-1 0-4,0-6-2,1 0-8,2-4-13,-1-3 3,2-3-12,-2 2-4,-1-1-2,3-4-3,-2 2 0,-1 2-6,4 0-2,-4 1-5,-2 5-6,1 1-2,3 2-1,-6 4 0,3 1 0,0-1-4,1 4 1,-2-1 0,1 4-3,-4 1 2,13 3 7,-8 2 10,2 3 11,3 3 13,-4-1 6,5 6 6,-6 3-3,4 1 3,-3-1 2,1 2-2,4 0-3,-3-2-5,0 5-2,-1-5-7,0 1-1,0 0-9,2 0-3,-1-4-3,-3 3-4,1-5-13,2 0-36,-3-3-44,3 1-49,1-2-50,-3-1-42,-1-3-35,5 0-37,3-2-18,-4 1 2,7-5-4,2-5-16,0 0-54,-2-6-198,-2 1-616,1-5 272</inkml:trace>
  <inkml:trace contextRef="#ctx0" brushRef="#br0" timeOffset="47279.34">-15221 3808 132,'-5'-2'307,"2"-2"1,3 4 1,-1-4 3,1 4 6,4-12 6,5 7 3,-1 0-4,6-1-4,3-5-3,2 5-16,6-2-21,2-1-21,-1 1-26,4 5-27,-4-2-20,4 4-18,-3-2-17,-1 0-22,1 3-44,-7 1-73,8-1-79,-7 0-86,5 2-87,-8-2-107,-2-2-400,2 2-809,-6-1 358</inkml:trace>
  <inkml:trace contextRef="#ctx0" brushRef="#br0" timeOffset="47088.01">-15130 3405 145,'-13'-71'283,"3"0"10,-2 0-4,4 7 5,-1 3 9,8 1 8,-3 16-7,0 2-7,2 2-5,2 6-12,-2 10-2,4 2-12,-4 6-7,4 2-18,-2 1-25,0 6-21,1 2-17,-1 5-9,0 0 14,0 0-4,7 34 2,-3 3 0,2 2 6,-2 4 2,5 18 3,-3 6 14,1-3-1,0 4 3,-1 4-1,0-1-5,4 0-16,-1 2-8,0-6-17,2-2-14,0-4-13,5 1-13,1-4-70,-7-13-51,2-2 0,1 0 0,4 11 0,-5-13 0,2-7 0,-5 2 0,2 0 0,-1-4 0,-4-9 0,0-2 0,0-8 0,-1 4 0,-1-6 0,-2-1 0,1-4 0,-2 0-141,-1-1-175,0-5-56,0 0-74,0 0-66,-7-12-67,-1-3-393,-1-1-1051,-6-14 466</inkml:trace>
  <inkml:trace contextRef="#ctx0" brushRef="#br0" timeOffset="47856.56">-14177 3086 231,'-2'-6'351,"1"2"2,1-2 6,-3 1 6,3 5-4,-5-1-5,5 1-11,0 0-17,0 0-15,-14 7-7,6 4-7,0 8-3,-4 10-4,-2 6-13,1 2-6,1 5-14,-3 15-10,-1-2 3,3 5-22,4-17-17,3 17-10,-1-4-12,1-10-11,6 9-18,2-12-15,2-1-12,3-3-11,1 5-12,6-8-17,-1 1-6,-1-5-7,3 4-10,2-8-2,1-2-12,0 2-4,2-3-9,2-4-6,-3 0-16,-5-9-23,1 0-5,2-3-83,-1 1-81,-4-6-58,0 1-65,1 1-59,0-5-64,-3 2-68,2-9-72,-2 2-380,0-5-1012,3 3 448</inkml:trace>
  <inkml:trace contextRef="#ctx0" brushRef="#br0" timeOffset="48231.65">-13766 3659 86,'-2'-6'312,"-2"-2"-4,-1 2-4,1 1-11,-2 4-15,-3-1-7,1 1-12,-2-1-2,2 4-15,4-1-3,-4 1-19,4-2-13,-3 3-17,4 3-13,0-3-10,1 6-7,0-4 0,2 3-1,0 1-8,0 1-4,3 4 2,1-2-4,-1 4-6,2-4-4,0 3 3,4 4-2,-1-1 1,-2-2-7,2 3-5,1 1-2,0-3-6,-3-3-5,0 0-2,2 6-5,-4-8-5,1 3 1,-3-1-2,0-1-4,-1 0 3,-1-1 5,-1 4-9,-3-4-7,-1 3 0,-3 3-10,0-5-15,-3 2-4,-1 0-9,-1-1-1,-2-1-3,4-5-4,0-2-5,-2 0 0,4-2-9,1-1-11,1-3 2,-1-2-19,2 2-26,0-6-36,2 3-43,-1-7-43,2-2-42,1 5-51,3 0-47,-1-3-38,2 4-38,0 0-38,3-2-44,2 0-32,-1-1-301,2 3-844,1-4 374</inkml:trace>
  <inkml:trace contextRef="#ctx0" brushRef="#br0" timeOffset="48696.36">-13421 3746 208,'0'-6'313,"0"2"0,-1-1-7,-2 2-9,3 3-7,-5-4-3,5 4 4,-10 1 0,4 2-4,1 0-3,-3 5 0,3 2-9,-1 0-8,0 5-6,1-3-10,-2 9-9,5-6-7,-2 7-17,4 0-9,-1-1-19,2-5-17,4 2-15,3 3-10,-1-1-14,3-6-14,-2 1-10,5-1-11,1-3-8,2-2 2,-2 0-21,3-4-6,-5-1-9,7-3-6,-4-1-5,-5-5-3,5 0-5,-1-5 4,1-1-8,-4 4-2,1-10-3,1 3-5,-3-1 6,0-4-13,-1-1 6,-3 2-15,2-1 4,-3 1 9,-4 2-11,2 1 0,-3 2 1,4-2 1,-4 3-4,0-2 1,0 3 0,-4 2 2,4 3-3,0 0 0,0 0-4,0 6-8,-3-7 4,3 7 1,0 0 1,0 0-3,0 0 3,-1 20 2,1-9-6,0 2 5,0 5 9,0 3-9,0 1-1,4-3-3,-4 1-3,6 3 12,0-1-5,-2-2-5,5 1 7,-4-6-7,4 1-4,-4 5 7,2-6-34,2-3-35,-4 2-60,5-6-55,-3 1-53,3-2-50,-4-2-46,0-2-42,2-3-52,3-3-53,0-2-347,0-1-893,6-1 396</inkml:trace>
  <inkml:trace contextRef="#ctx0" brushRef="#br0" timeOffset="49235.08">-12853 3751 57,'0'0'311,"0"0"-8,0 0 1,1 12 3,-1-4 20,2-1 14,-1 7-5,1 0-1,-1 2 9,1 6 0,-1 3-4,-1-3-1,-1 1-12,2 2-15,0-3-21,0-2-27,0-4-21,-1-1-20,4-2-29,-1 0-18,-1-2-18,-2-5-18,3 0-10,0 0-15,0-1-9,4-1-7,-2-3-6,0-1-23,4-2-9,-1-7 7,8-2-11,-8 1-14,6-7-15,-6 1-21,5-2-18,-1-2-12,-2-3-12,3-5-12,-4 7-8,0-4 1,-2 4 7,0 3 0,-1-1 4,-2 6 7,1 3 3,-2 0 3,1 7 2,-1 0 5,-3 3 6,0 0 0,11 9 7,-6 0 11,2 4 17,-2-1 15,0 9 7,1 1 8,-1-4-2,-1 3 5,2-2-2,1 2-1,-1-6-1,-3-1-4,0 0-5,3-5-4,-1 5-5,-4-9-5,5 3 5,-1-4 0,-2 0-6,5-3-7,-1-2 5,1-6-5,5-2-5,-4 4 2,3-11-2,1 7 1,-3-8 1,3 1-2,0 2-6,-2-4 1,1 1-3,-2 4 1,0 2 1,1-4-3,-3 4-2,0 1-3,-2 5 3,0 1 1,0 1-2,-2 0 2,4 3-1,-1 4 4,0-2 1,0 7 1,0 0-5,2-2-1,-3 5 1,5 0 4,1 2 3,-1 2 3,2-1-5,0 0-6,1 1 1,-3-2 3,2 0 2,1-2-3,-3-1-4,-1-3-6,0 3-44,0-3-53,-1 0-73,1-1-76,-2-1-86,-2-1-76,3-4-90,-7-1-433,4 1-1015,-6-1 450</inkml:trace>
  <inkml:trace contextRef="#ctx0" brushRef="#br0" timeOffset="49587.58">-12094 2963 209,'0'-9'363,"2"-1"-6,-2 1-2,3 3 0,-2 1-6,-1 2-13,0 3 7,0 0 12,16 11 4,-8-1-2,3 10 0,5 8-5,0 8-6,4-2-5,1 3 1,7 12-3,-2 1-14,-2 5-6,2 0-23,-4-3-19,4 3-22,-2 3-14,1-6-15,-10-12-16,1 3-14,-2-1-165,3 13-31,-8-13 0,-1-1 0,1 5 0,-5-1 0,-1-1 0,-3 1 0,-3-4 0,-1 4 0,-5-9 0,1 8 0,-1-5 0,-4-4 0,0 2 0,-1-4 0,-1-1 0,1-1 0,-3-3 0,1-3-365,2-4-236,1-5-120,2-1-363,1-5-1175,3-4 520</inkml:trace>
  <inkml:trace contextRef="#ctx0" brushRef="#br0" timeOffset="56916.98">-15238 5796 67,'0'0'242,"6"4"-7,-6-4-2,6 2-5,-6-2-6,13-2-10,-6 1-8,4-3-12,-3-1-17,3 2-8,0-3-14,2 0-15,-1 0-8,0 2-17,0-2-9,0 0-9,-1 3-8,-3-3-18,5 0 3,-4 5-12,-2-2-8,-1 1-8,1 2-33,-1 0-36,-6 0-44,12 2-45,-8 1-46,-4-3-53,7 1-241,-5 2-493,-2-3 218</inkml:trace>
  <inkml:trace contextRef="#ctx0" brushRef="#br0" timeOffset="57149.91">-15168 5985 193,'-3'6'274,"3"-6"-4,0 4-7,0-4-6,6 9-10,-3-6-11,1 0 0,1 0-8,3-2-9,0-1-5,3 0-19,-2 5-17,4-7-14,0 2-3,-2 0-20,5 2-25,-3-4-5,0 1-10,0-1-11,1 1-10,1 1-20,-5-3-36,3-1-41,0 3-49,1 1-57,-4-4-69,3-2-79,-2 4-295,-2-2-611,0-1 271</inkml:trace>
  <inkml:trace contextRef="#ctx0" brushRef="#br0" timeOffset="55603.04">-17163 6038 109,'-2'-4'201,"-1"-4"-5,6-1-3,-3-3-4,5-1-2,-3-1-4,4-6-1,0-3-9,3 3-4,3-1-7,2-9 0,1 3-8,3-1-21,0 3-10,-7 8-12,10-6-4,-5 8-15,0 3-10,2-4-5,6 1-8,-7 5-9,9-2-3,-6 6-4,7-6-8,-2 6 0,2-3-3,-3 5-11,4-1 1,-1 4-3,-1-4-12,0 4-30,-4-2-25,4 1-34,-6 2-36,7-4-43,-1-1-51,-1 0-40,-8-2-199,0 3-476,0-4 212</inkml:trace>
  <inkml:trace contextRef="#ctx0" brushRef="#br0" timeOffset="55281.58">-16740 5873 90,'0'0'240,"0"0"-7,0 0-12,0 0-9,0 0-8,0 0-8,-5 11-8,5-11-11,0 8-5,2 0-3,-4 0-5,2 2-6,-1 1-6,1 3-8,-3 1-8,1 6-6,1 1-12,-4 3-12,4 4-7,-7 2 0,3 2-22,1 0-3,-2 0-13,1-1-3,0-1-5,1 0-2,1-7-7,1-3-10,0 4 2,0-4-6,2-2-9,0-3-18,1-4-28,-1-1-28,1 0-35,1-3-30,-2-1-40,2 2-42,1-8-44,1-1-267,-4 0-553,0 0 244</inkml:trace>
  <inkml:trace contextRef="#ctx0" brushRef="#br0" timeOffset="55891.25">-16241 5257 84,'-5'12'232,"-1"1"-5,0 7-5,0 2-8,-1-3-3,2 12-8,-3 2-14,2-2-3,6 2-12,-2 7-12,1-2-5,1 1-11,0-1-15,1 1-9,3 3-12,4-4 0,-4-1-24,1-2-6,-1 2-11,1-4-2,5-2-9,-3 3 3,1-6-17,1-4 2,-1-2-4,-2 0-11,1 0-8,2 0-29,0-2-33,-2 1-28,1-2-42,0-1-40,-2-5-37,1-5-45,-1 4-219,-3-6-488,0-3 216</inkml:trace>
  <inkml:trace contextRef="#ctx0" brushRef="#br0" timeOffset="56343.11">-16017 5768 217,'-5'14'233,"0"0"-6,1 7-12,-1 0-1,5 0-11,-5 1-5,5 3-8,5-2 2,-5-1-22,0 1-8,0-2-7,1 1-11,2 2-11,-3-3-8,1-9-14,5 1-13,-3 2-8,0 0-13,-3-7-6,2-4-5,0 5-6,2-3-7,-3 0-5,-1-2-6,3-2-3,-3-2 2,0 0-8,7-8-10,-4 0 1,0-3-3,-2-6-2,2-5 3,1-3-4,2-6-2,0-4-5,-2 6 2,4-6-5,-2 2 2,2 4-1,0-5-4,-3 10 2,1-1-2,0 3-2,0 1 5,-1 2-6,1 4 2,0 5-5,-2-2 3,4 3 0,-6 3 7,5 1-10,-3 2-1,1 3 4,-5 0-2,12 6 0,-3 2 8,-1 6 0,-2 0-6,2 5 8,0 2 2,1 2 1,0-1-2,0 12 1,2-4-1,-3 2 1,-1-8-4,1 6 5,-1-5-8,0 3 4,-2-4 0,3-4 0,-2 0-3,2 2-5,-4-8-27,6 5-40,-3-9-35,-3 3-52,1-3-57,0-4-64,-2-6-256,2 0-573,-1-8 254</inkml:trace>
  <inkml:trace contextRef="#ctx0" brushRef="#br0" timeOffset="56653.02">-15721 5221 59,'0'0'224,"0"0"-7,0 0-5,4 22-4,-3-8-8,2 2-5,5 5-2,3 9-7,-2-8-4,4 6 10,2 5-11,-1 1-3,0-1-3,1 5 5,3 4-6,-4-3-10,7 11 1,-7-10-10,-1 1-2,0 2-12,-1-1-10,1-3-12,-3 3-10,-1-1-10,0-2-13,-2 1-6,-2-3-9,-1 2-9,1-2-2,-1 0-5,0-6-8,0-5-20,-7-4-25,6 0-40,-3-7-39,0 1-36,0-2-28,0 2-33,0-8-42,0 0-45,0-2-42,-4-1-258,4-5-606,0 0 269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05:22.84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1147 777 153,'-3'-4'250,"3"4"-9,0 0-7,0-5-9,0 5-11,0 0-13,0 0-16,0 0-8,0 0-20,0 0-11,0 0-17,0 0-12,0 0-11,0 0-9,0 0-12,0 0-9,0 0 11,0 0-13,16 5-10,-12-1-3,0-1-7,1-1 6,-1 2 0,1-2-2,1-1-2,3 2-3,1-2-2,2 0-4,1 0-5,-2-1 6,2 0-19,6 0 0,-2 4 2,-5-4-10,0 0 3,2 0-5,-3 0-2,3-4 4,-5 4-3,4 0-6,-4 0 0,-3 0-5,1 0 2,1-1-1,-3 1-7,-5 0 1,10 0-5,-10 0-13,7 0-24,-7 0-24,8 1-32,-3-1-30,-5 0-37,4 5-40,0-3-35,-4-2-47,6 2-154,-6-2-477,4 2 211</inkml:trace>
  <inkml:trace contextRef="#ctx0" brushRef="#br0" timeOffset="611.29">1805-291 129,'0'0'211,"0"-3"-12,0 3-13,3-5-15,-3 5-13,0 0-18,0 0-15,0 0-14,0 0-9,0 0-18,0 0-3,0 0-10,0 0-2,0 0 10,0 0-4,5 17 0,-1-7-3,0 2-5,0 1-3,1 5-3,4 0-4,-1 3-3,0 0-2,3 8-6,-1 1-1,0-2-4,0 2-3,3-2-4,0 2-1,-4 3-4,0-3 1,2 2-4,-4 2 2,1 4 3,-2-3-2,0-2 7,-1 2-2,-4 2 3,3 0 1,0 1 0,-4 1 3,0 0 1,-1 0 1,-2-3 2,1 4-1,-1-6-1,-2 2-8,-1-5-1,0 3-6,-2-4 1,1-5 0,1-4-2,-4 0-5,4 1-1,-1-1 1,-3-1-1,-1-3-2,2 4-6,-1-7-3,2-1 6,0 1-4,0-6 2,-3 11-2,2-10 0,1-1-2,2 2 1,-1-6-4,3 4 1,-1-4-2,1-1 4,1 1 2,1-2-26,-1 1-37,3-3-50,0 0-71,0 0-88,-10-6-271,6 1-576,4 5 255</inkml:trace>
  <inkml:trace contextRef="#ctx0" brushRef="#br0" timeOffset="24339.88">353 1679 33,'0'0'231,"0"0"-8,0 0-9,0 0-8,0 0-6,-4-3-8,4 3-7,0 0-6,0 0-9,0-6-2,0 6-10,0 0-8,0 0-11,0-6-11,0 6-8,0 0-12,0 0-10,0 0-10,0 0-7,0 0-8,0 0 5,0 0-24,0 0 0,0 0-8,0 0-7,0 0 9,0 0-17,0 0-2,0 0-3,0 0-11,0 0 6,0 0 0,0 0-3,-13 12 1,9-6-6,0 1 1,-2 4-4,-2 2 0,3-1-3,-5 5-1,-1 2 2,2-2 0,0-2-4,0 4 2,0-1-2,0-1 4,0 0-4,0 1 1,1-6-2,4 2 3,-5-1-1,5 0-2,0-2-2,0-1 12,0-2-10,2-1-3,-3 0 3,3-1-3,1-4 2,0 4-1,-2-3 4,3-3-3,-3 6 1,3-6 5,-3 2 15,3-2 3,0 0 4,0 0 8,0 0-2,0 0 6,0 0-15,0 0 0,5-12-11,-4 5-2,3 1 0,1-5-2,2 0 5,-2 1-8,1-1-1,1-3 1,3-1-1,1-3 0,3 3-3,-3-2 1,3 3-11,0-4 5,1 1 0,-2 0 12,3 1-13,-1 1-1,-3-1 7,5 3-10,-2-1 5,1 1 0,-8 3-3,7 0-3,-4 0 9,4 2-3,-3-3 3,-1 3 11,0 2-15,-1-1-7,-1 3 7,2-1-12,-2 1 13,-2 2-1,3-1 0,-4 3-7,5 0 7,-1 1-4,-3 1 0,2 4 4,-2 1-3,1-1 1,-1 0 1,2 2 2,1 0 0,-4-1-3,0 1-2,2 2 6,-3 1-1,0-2-1,2 1 14,-1-2-15,-1 2 3,-1 1-5,1 3-1,-1-5 14,-2 4-13,-2-2 3,0 0-2,0 1 3,0-2 1,-2 1-1,1 1 0,0 0 2,-1 1 11,-3-1-9,1 0-7,2-1 4,-2 3 0,0-1 7,-2 0-5,-1 0 0,3 1 5,-4-3 5,2 0 0,1 0 3,-2 3 7,2-3-7,0-4-2,0 3-2,0-2 9,-1 2-14,3-3 1,0-2-2,-1 1 1,1 3 3,2-6-2,-3 4 2,4-1-3,-1-3-3,1-3-1,-3 12-1,3-9-5,-1 1 25,1-4-13,1 7-9,-1-1-1,3-2 6,-2-1 2,-1-3-2,5 7 3,2-2-2,-2-3-4,0 0 3,2-2-3,0 3-1,4-3 8,-1 3-10,-1-3 5,2-3-2,-1 0 0,3 3-10,0-3-16,-4-2-20,-2 3-20,3-2-14,-4 2-21,0-3-12,0 3-26,-2 0-25,1-1-30,-5 3-45,7-2-37,-7 2-233,0 0-547,0 0 242</inkml:trace>
  <inkml:trace contextRef="#ctx0" brushRef="#br0" timeOffset="-1517.44">87-380 1,'0'0'231,"0"0"-4,-4-2-12,4 2-12,-2-3-10,2 3-12,0 0-18,0 0-9,0 0-13,-8-1-15,8 1-10,0 0-13,-8-2-7,8 2-11,-9 2-5,1 2-3,-1-2-4,-2 5-1,1 0 0,-5 4-2,-2-1 1,-5 8 3,1 0-4,-2 2 15,3 3-17,0-1 9,0 5-15,-2 0-5,0 3 0,1 2-8,2-1 11,-1 5-16,1 0-3,-1 1 3,-1-2-9,2 4 3,4 0 0,-2 1 1,-2-2-2,4 0-2,1 2-1,-1 1-5,5 2-1,1-4-8,2-1 0,2 0 11,0-5-9,2 1-8,3-6 3,2-4-8,-1 1 5,3-2-4,-1 0 0,4-1 1,0-1-12,-2-4-26,5 2-29,2-3-23,-2-8-34,1 2-35,2 1-40,4-3-46,3 0-50,-5-2-200,4-5-523,-1 1 232</inkml:trace>
  <inkml:trace contextRef="#ctx0" brushRef="#br0" timeOffset="-4056.67">202 178 177,'0'0'181,"0"0"-5,0-10 2,0 10-4,-1-2-3,1 2 1,0 0-11,-1-6-3,1 6-6,0 0-9,-4-4-8,4 4-7,0 0-12,0 0-11,0 0-6,0 0-11,0 0-6,0-6-9,0 6-3,0 0-13,0 0-2,0 0 0,0 0-10,0 0-3,0 0-1,-5 15 1,4-12 1,-1 2 2,2 2 6,-5-1-6,3 2-2,-2 1-3,-2-1 13,0 4-17,2-2-5,0 2-1,-6 0-1,3 0 0,-3 5-4,2 0 0,-5 2 0,5 3 5,-3-5 1,-1 1-8,3 0 4,-1-2 3,2-4-6,1 1-3,0-3-1,0 4 0,-1-7-1,4 4 1,-2-5-3,4 0 1,-2-1-3,2 0 1,1-1 1,-2 0 12,3-4 4,0 0 13,-1 3 8,1-3 15,0 0-1,0 0-1,0 0-5,0 0-8,1-16-13,3 6 3,1 3-5,1-7-9,0-2 1,1 7-1,3-11-6,1 0 0,1 2-4,-3-1 2,4-1-8,5-8-2,-5 12-1,3-12-4,-2 10-6,3-6 5,-1 8-6,-2-5 2,5 0 2,0-1-2,-3 5-4,-2 1 2,2-3-1,-1 9 3,-1-5-2,0 3-4,-1-2 8,0 6-10,-4 0 7,-1-1 5,4 2-9,-6 4-7,0-3 5,1 3-8,-3-1 10,1 4-3,-5 0-2,8 0 1,-8 0 0,9 4-1,-4-4-1,2 6 1,-3-2 3,-1 2-1,1 3 3,0-1-3,1 2-1,-3 2 0,2-1 4,0 2-4,-3-3 6,0 4-5,-1-1 9,-1 1-3,1 3 6,-3-1-4,2-1-2,-1 2 1,-2 2 5,-2 0 0,2-4 1,-2 6-1,1-5 1,2-2 0,-4 3-2,1-2 1,-2 1-4,3 1 7,-1-1-6,-1 1 2,2-2-1,0-3 4,0 1-3,1-4-2,-2 5-1,-1-3 5,4 0-1,3-5-9,-4 5 5,0-1-1,0-4 4,-1 1-5,3 3 6,-1-6-5,0 1-1,2 2 0,1-2-21,0-1-17,0-4-28,-1 8-16,1-8-30,0 4-23,0-4-32,0 0-41,0 0-35,0 0-55,10-1-34,-10 1-186,13-8-562,-6 5 249</inkml:trace>
  <inkml:trace contextRef="#ctx0" brushRef="#br0" timeOffset="-3645.42">637 372 211,'0'0'239,"0"0"0,2-2-8,-2 2-9,0 0-10,0 0-9,0 0-12,5-3-15,-5 3-5,0 0-16,0 0-9,2-2-9,-2 2-9,0 0-10,0 0 0,0 0-11,0 0 5,0 0 3,0 0 7,12 7-13,-5-6-4,0 3 2,2-3-1,2-1-12,1 1-2,1-1-10,-1-1-8,2 2-14,-3-2 6,2 2-9,5 2-8,-7-3-5,-1 1-1,2 0 2,-2-1-14,2 2 2,-2-2-4,0 5-3,1-5 6,1 1-16,0 1 1,-4-4-8,2 4 6,-3-2 9,1 3-16,1-3-1,0 0-11,-5 1-20,4 1-4,-4-2-21,5 0-21,-9 0-23,10-2-19,-6 4-22,-4-2-25,4 1-24,-4-1-31,0 0-26,4 2-24,-4-2-40,0 0-173,0 0-515,0 0 229</inkml:trace>
  <inkml:trace contextRef="#ctx0" brushRef="#br0" timeOffset="-3193.64">858 196 81,'0'0'261,"0"0"-11,0 0-10,0 0-17,0 0-14,0 0-14,0 0-10,0 0-11,0 0-13,0 0-16,0 0-12,0 0-8,0 0-16,0 0-7,0 0-6,0 0-1,-4 8 1,4-2-6,0-6 3,3 10 0,-3-1-6,0-2-3,-3 2 0,3 0-4,-1 3 2,-2 2-6,1 0-1,-2 0-1,0 2 2,0 4-11,-1-3-5,-2 5 4,2-1-10,-1 0-6,-1-2-7,-2-1 1,5 0-2,-2 0-5,-1 2-6,4-5 2,1-3-5,-2 3 1,0 1-7,0-4 3,3 2-9,-3-2 5,4-2-5,-4 2 1,4-1-2,0-3-3,0 2-4,-2-2-2,2-2-20,0 0-26,2 0-12,-4-1-36,2-5-16,0 7-22,-3-3-25,3-4-31,-1 2-40,1-2-63,0 0-262,0 0-594,0 0 263</inkml:trace>
  <inkml:trace contextRef="#ctx0" brushRef="#br0" timeOffset="-396.65">1276 343 160,'2'-9'193,"-2"9"-14,0 0-10,0 0-15,0 0-10,0 0-14,0 0-5,0 0 3,0 0-7,0 0-2,0 0-2,0 0 0,0 0-9,0 0-5,0 0-5,4-1-8,-4 1 0,0 0-7,0 0-8,0 0-2,0 0 3,10 0-7,-10 0-5,3-3-1,-3 3 0,9 0-8,-9 0-3,9-5 1,-2 4-1,-1-2-5,-2-4 6,4 1-1,-3 1 4,3 2 3,-4-4 17,2-4-21,1 4-6,-2 1 5,0-5-3,-3 0-1,7 1-3,-4-2-7,0 1-5,2-1-5,-2-3 1,-1 0-2,3 3-1,-3-1-10,-1 0 7,1 1-2,2 1-4,0-2 2,-4 3 8,2 2-5,-1-1 2,1 2 2,-3 1 5,0 0 0,-1 1-9,3 1 3,-2 0-6,-1 4-10,2-7 8,-2 5-10,0 2 6,0 0-12,0 0-5,0 0 3,0 0-2,0 0 0,0 0 0,0 0 13,0 0-16,2 16 2,-2-9 6,0 1-13,0 1 6,0 4 8,1-2-11,-4 3 10,5-5 0,-5 5 0,3-6-4,-1 6 1,0-1-6,-2-2 6,3-1-1,-1 2 2,0-1 2,-1-2 3,0 3-6,-2 0 3,1 1-2,1-3-2,-2 4 8,-1-1-5,2-3 7,-2 3-9,-1-1-1,-1 6 3,0 3-5,2-5 5,1 4 3,-5-1-3,1 0-1,4-1 19,-1-3-18,-4 2-6,3 2 7,0-6-6,0 2-5,1 1 10,2-2 0,-2 0-5,0-2 4,1 2-7,1-4 5,-2 2 16,2-4-16,2 3-3,-1-1 6,-1-3-4,3 1 1,-1 0-2,1-2-6,0 2 10,0-2 20,-2 1-18,1-3-4,1 5-4,0-7 8,0 3-1,0 1-9,0-6 9,0 9 2,0-4-13,0-5 0,0 3 11,0-3-29,0 0-20,0 10-22,0-10-22,0 4-29,0-4-28,0 0-31,0 0-32,0 5-42,0-5-35,0 0-222,0 0-551,-4 3 244</inkml:trace>
  <inkml:trace contextRef="#ctx0" brushRef="#br0" timeOffset="-2378.19">1412-36 2,'0'0'223,"0"0"-12,0 0-22,0 0-18,0 0-17,0 0-15,0 0-18,0 0-10,0 0-8,0 0-13,0 0-5,0 0-16,0 0-2,0 0-5,5 17-1,-5-11-2,3 1-2,-1 2 0,0 0 1,0 3 0,1 0 3,-3 1-6,4 1 2,0-1-5,0 3 4,-3 0-12,5 1 6,-3-2 0,2 4 3,-2 3-3,-2-7 2,3 0-4,-4 3-3,1-4-2,-1 1 7,0 2-5,0-1 0,1-1 2,-3 0-5,-2 0 14,0 4-3,0 3-7,2-8-2,-1 0 0,1 2-3,-6 4 1,2-2-4,3 0 6,-3-3-5,-1 1 0,-1 1 3,0-1-5,3 0-6,-3-2 3,2-2-8,3 2-3,-5-3 3,3-1-6,2-1-2,0-3 9,0 1-6,0 2 3,2-3-2,-1-4 6,1 2-6,1-4 3,-2 8 6,-1-5-2,3-3 1,-2 4-2,2-4 1,0 0 0,0 0 11,-3 4-13,3-4 0,0 0-8,0 0-7,0 0 7,-3 5-7,3-5-2,0 0 3,0 0 0,0 0-10,0 0 7,0 0 1,0 0-8,0 0-2,0 0 14,0 0-8,0 0 0,0 0-1,0 0-6,0 0 9,0 0 1,0 0 2,0 0-2,0 0-4,0 0-9,0 0 10,0 0-5,0 0 1,0 0 2,0 0-3,0 0-4,0 0 19,0 0-13,0 0-10,0 0 7,0 0-7,0 0 6,0 0 7,0 0-15,0 0 1,0 0 2,0 0-3,0 0-9,0 0-11,0 0-14,0 0-6,0 0-25,0 0-17,0 0-33,0 0-47,0 0-48,6-19-68,-1 13-279,-3 1-613,1-1 271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36:11.47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-956 3680 126,'0'0'335,"9"1"-2,-2-2 0,0 0-2,2-3 3,1 1-15,2 1-12,1-2-14,-1-1-19,1 2-17,-2-6-28,7 3-22,2-3-19,-6 3-18,4 0-19,-1-4-11,-2 7-21,-2-4-10,-2 1-7,3 1-16,-3 1-15,0 1-2,-4 2-16,-2-1-28,3-1-27,-3 0-39,0 3-34,-1-3-31,-4 3-26,0 0-28,0 0-34,0 0-36,0 0-42,0 0-24,0 0-46,0 0-177,-18 3-561,12 0 248</inkml:trace>
  <inkml:trace contextRef="#ctx0" brushRef="#br0" timeOffset="404.58">-885 3623 4,'-12'5'232,"2"0"9,0-4 5,0 4-3,4-1 3,-4 1-15,0 1-4,7-2-7,-7-1-14,5 3-5,-3-3-4,2 6-3,-2-1 9,3 0-2,-1 0-2,1 2-1,-2 1-7,2-1-9,0-2-11,2 5-10,0-7-10,2 0-3,0 4-5,1-4-4,0-3-4,1 6-1,3-4-8,-1-1-2,4 0-7,-1 1 2,3-1-5,2-4-7,0 0-11,1 4-7,3-4-3,0 1-12,1-1-1,-2 1-6,-2 2-7,1-2-7,-2-1-2,3 5-4,-5-3-4,5 2-4,-2 0-8,-1 1-2,0 2-1,-1-1-3,0 3-1,-1-3-1,-1 5-2,0-4 5,-1 3 0,0-1 9,1 2 7,-4 1 9,-2-3 1,1 5 14,-3-2 17,-1 4 7,-1-5 5,0 5-3,-4 1-3,0-3 1,-3 3-7,3-2-10,-1-3-2,-6 4-9,2-3-6,1-1 0,1-3-12,0-1 1,-1-4-5,0 1-9,1-4-2,-1-1-6,3-1-24,-2-1-49,1-4-44,3 0-61,-3-6-65,0 2-67,3 0-82,2 3-80,-2 0-78,1-2-475,3 3-1085,-3-4 480</inkml:trace>
  <inkml:trace contextRef="#ctx0" brushRef="#br0" timeOffset="-248.69">-1442 3534 176,'0'0'285,"-1"-6"9,1 6 1,1-11 7,1 7-1,0-2-9,-2 0-3,0 0-9,0 0-15,0-1-10,-2 1-12,0 0-20,1 0-12,0 1-9,-1-4-13,0 3-12,-1 2-5,-2-2-12,1 3-11,-5 0-13,2 3-12,0-3-7,7 3-8,-18 6-7,3 1-8,-2 1-6,3 2 0,-1 2-7,-2 1-1,2 1-5,0-1 1,2-1-8,-1 2-7,6-3-6,-2 0-3,1 0-4,3 0-5,1-2-2,0 4-6,1-2-3,1 2 0,2-1-7,1 1 1,3 2-3,-2-4 2,4 2-4,0-1 1,0 1-1,3-2-5,0 1-4,1 1 2,0-4-2,6 4-3,-3-1-3,5-1 2,0-3-17,1-2-39,-2 3-42,1-3-43,2-2-46,2-4-48,5 2-48,-7-2-47,3-3-68,3-4-59,-5 1-304,8-6-815,-3 3 360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03:42.81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24 115 81 0,'0'0'173'0,"0"0"-3"0,0 0-12 0,0 0-1 16,0 0-6-16,0 0-11 0,0 0-8 0,0 0-13 15,0 0-4-15,0 0-6 0,0 0-6 0,0 0-2 16,0 0-13-16,0 0 2 0,0 0-5 0,0 0-1 16,0 0-7-16,0 0-3 0,0 0-4 0,0 0-5 15,0 0-6-15,0 0-8 0,0 0-5 0,0 0 1 16,0 0-11-16,0 0-2 0,0 0-4 15,0 0-5-15,0 0-1 0,0 0-2 0,0 0-3 0,0 0 2 16,0 0 0-16,0 0 6 0,0 0 0 0,0 0-1 16,0 0 5-16,0 12 14 0,0-7-2 0,0-5-1 15,-4 13-2-15,3-4-1 0,-2 0 1 0,0 3 4 16,-1-3 1-16,4 2-2 0,-2 1-10 0,0-3 9 16,2-1-8-16,-1 3 0 0,1-3 0 0,-2 2-2 0,2 0 2 15,-1-1-1-15,1-9-3 0,1 15-5 0,1-8 5 16,-2-7-5-16,0 13 1 0,0-8-11 0,0-5 5 15,-2 11 2-15,2-11-5 0,2 8 1 0,-2-8-6 16,0 7 0-16,0-7 0 0,0 0 3 0,0 0-4 16,1 8 2-16,-1-8-7 0,0 0 8 15,0 0 0-15,0 0 0 0,0 0 6 0,0 0 9 0,0 0-5 0,0 0-3 16,0 0-1-16,0 0 0 0,0 0-5 16,0 0 2-16,0 0-7 0,0 0 2 0,0 0 1 0,0 0-2 15,0 0 0-15,4-25-6 0,0 20 1 0,-4 5 0 16,0-9-7-16,2 2 0 0,-2 7-5 0,3-11-2 15,-1 5 0-15,-2 6-1 0,4-14 0 0,0 3-2 16,0 1-5-16,-2 0-5 0,2 0 3 0,1-1 0 16,-1 1-11-16,4-2 9 0,-4 0-9 0,6-2 7 15,1 1 0-15,-5 1 0 0,2 4-4 16,1-6 4-16,-1 7 6 0,-2-5 1 0,1 4-2 0,3 0 6 16,-6 1-2-16,3-1 0 0,-1 3 8 0,0-1-4 15,1 1-1-15,-1-1 3 0,-1 1 3 0,0 1-5 16,-1-1 3-16,-4 5 0 0,8-7 3 0,-2 2-1 15,-1 2 1-15,-5 3 2 0,8-6-2 0,-8 6 1 16,10-3-2-16,-7 1 0 0,-3 2 2 0,8-5-6 0,-8 5 8 16,7-3-1-16,-7 3-2 0,0 0-1 15,11-1 1-15,-11 1-1 0,0 0 1 0,10 0-2 16,-10 0 1-16,9 2 0 0,-9-2 1 0,8 2-2 0,-8-2 4 16,5 5-3-16,-5-5 4 0,5 5-3 0,-5-5-2 15,4 5 5-15,-4-5-1 0,5 7 0 0,-5-7-2 16,0 5 1-16,0-5-1 0,2 12 3 0,-2-12 2 15,-2 10-1-15,-1-3-1 0,3-7 4 0,-3 17-3 16,0-8 7-16,-2 0 7 0,4 3 8 0,-2-3-9 16,-1 3 0-16,3-3 6 0,-3 2-8 0,0-1 2 0,1 4 1 15,0-4 3-15,-1 2-4 0,4 0 5 16,-4-2 7-16,2 2-4 0,-1 0 1 0,1 0-1 16,0-2 3-16,2 1-2 0,0-1 1 0,-1 0 0 0,2 0-9 15,-1-1 15-15,-1 1-9 0,1-10 9 0,1 15 0 16,1-11-2-16,0 3-12 0,-2-7 12 15,3 11-3-15,-1-8 2 0,-2-3-9 0,4 8 2 0,-4-8-2 16,0 7 2-16,0-7-3 0,0 0-2 0,7 6 4 16,-7-6-5-16,0 0-7 0,2 3-11 0,-2-3-18 15,0 0-32-15,0 0-36 0,0 0-33 0,0 0-44 16,0 0-47-16,0 0-39 0,10-16-64 0,-7 10-203 16,-3 6-563-16,5-11 249 0</inkml:trace>
  <inkml:trace contextRef="#ctx0" brushRef="#br0" timeOffset="508.41">527 255 84 0,'0'0'225'0,"0"0"-7"16,0 0-9-16,0 0-12 0,0 0-7 0,0 0-14 15,0 0-11-15,-10 0-9 0,10 0-5 0,0 0-5 16,0 0-5-16,0 0-12 0,0 0-10 0,0 0-15 15,0 0-6-15,0 0-3 0,0 0-1 0,34-2-2 16,-26 2-3-16,2 0-1 0,3 2 0 0,1-4-6 16,-3 2 1-16,7 0-9 0,1 0 0 0,-2 0-3 15,5 2 3-15,-3-2-5 0,1 0-6 0,1-2-5 16,0 2-2-16,-3 0-6 0,0 0-1 0,1 0 1 0,0 0-8 16,-5 0 2-16,3 0-8 0,2 0-10 0,-7-2 3 15,-1 1-2-15,1 1 1 0,-5-2-6 16,5 2 1-16,-6-1-7 0,-6 1 3 0,13-1-3 0,-13 1 0 15,11 1-4-15,-11-1-7 0,0 0 4 0,11-1-4 16,-11 1 3-16,0 0-21 0,0 0 1 0,7-1-13 16,-7 1-6-16,0 0-14 0,0 0-8 0,0 0-8 15,0 0-12-15,0 0-11 0,0 0-14 0,0 0-15 16,0 0-16-16,0 0-16 0,0 0-18 0,0 0-17 16,0 0-19-16,0 0-19 0,-32-4-224 0,25 1-478 0,1 0 212 15</inkml:trace>
  <inkml:trace contextRef="#ctx0" brushRef="#br0" timeOffset="916.07">782 53 52 0,'0'0'216'0,"0"0"-14"15,0 0-11-15,0 0-13 0,0 0-15 0,0 0-15 0,0 0-13 16,0 0-15-16,0 0-13 0,0 0-14 0,0 0 7 16,0 0-3-16,0 0-5 0,0 0-2 0,0 0-5 15,1 22 8-15,-1-22-3 0,4 19 3 0,-1-11 0 16,-3 5 3-16,4-1 0 0,-2-1-2 0,1 0-4 16,-2 6 5-16,2-2-3 0,-3-1 3 0,0-2-1 15,0 5-10-15,3-6-2 0,-1 1-14 0,-1-1 1 16,-1 1-10-16,0 1-2 0,2-4-6 0,0 3-5 15,-4-4-5-15,4 1-4 0,-1 1 0 0,-1-1-7 16,0 1 1-16,1-4-5 0,-1-6-1 0,0 11 0 16,0-11-3-16,-1 11-5 0,1-11-2 0,1 7 0 15,-1-7 4-15,0 9-5 0,0-9-1 0,2 7-3 16,-2-7-5-16,0 0-10 0,0 0-13 0,0 0-10 0,-4 7-9 16,4-7-11-16,0 0-10 0,0 0-15 15,0 0-21-15,-7 3-21 0,7-3-26 0,0 0-30 16,0 0-20-16,0 0-21 0,0 0-32 0,0 0-199 0,8-24-479 15,-3 17 213-15</inkml:trace>
  <inkml:trace contextRef="#ctx0" brushRef="#br0" timeOffset="1498.3">1280-77 139 0,'0'0'201'0,"0"0"-5"0,0 0-4 16,-4-7-11-16,4 7-14 0,0 0-8 0,0 0-14 16,0 0-8-16,0 0-11 0,0 0-9 0,0 0-7 15,0 0-11-15,0 0-7 0,0 0-15 0,0 0-5 16,0 0-10-16,0 0-6 0,0 0-1 0,0 0-2 16,0 0 5-16,0 0-5 0,0 0 4 0,-6 21 1 15,4-16 1-15,1 2-1 0,-2 0 11 0,0 3-3 16,0 0 0-16,1 4 0 0,-1-1 0 0,1 5 1 15,-2-3 0-15,1 2 0 0,1 2 4 0,-2 1-3 16,2 0-1-16,0 5 6 0,1-6-2 0,1-2-6 16,0 5 5-16,-1-4 3 0,1 2-7 0,0-2 9 0,-2-2-8 15,4 0-2-15,-2 0-8 0,0-4 6 16,1 4-11-16,0-5 3 0,-1 1-11 0,2 0 0 16,-2-2 2-16,0 2-7 0,2-3 1 0,-2 1 7 0,0-2-13 15,1 2-2-15,-1-3-1 0,1 0-4 0,-1-7-6 16,2 12-1-16,-2-12-2 0,0 8-2 15,0-8-1-15,0 7 6 0,0-7-5 0,0 9-2 0,0-9 8 16,0 0-7-16,0 0-5 0,2 5 0 0,-2-5-1 16,0 0 4-16,0 0-16 0,0 0-17 0,0 0-24 15,0 0-23-15,1 7-30 0,-1-7-31 0,0 0-42 16,0 0-57-16,0 0-67 0,0 0-69 0,0 0-231 16,0 0-643-16,0 0 284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04:30.811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69 77 0,'0'0'167'0,"0"0"-12"0,12 0-19 16,-12 0 10-16,11 0-8 0,-11 0-14 0,0 0-6 16,13-2-11-16,-13 2-11 0,11-3 1 0,-11 3-11 15,7-2-9-15,-7 2-5 0,10 2-4 0,-10-2-9 0,13 0-3 16,-13 0-6-16,7-2-1 0,-7 2 3 16,13 0-8-16,-8 2-2 0,4-1-3 0,-9-1 0 15,13 0-5-15,-13 0 3 0,16 0-2 0,-4 0 2 16,-2 0-2-16,0-1 3 0,1 1 0 0,3-2-2 0,-3 1 1 15,1 2 2-15,0-3-4 0,0 2-1 16,-1-3 0-16,-2 3-1 0,5 0-1 0,-5-2-1 0,2 0-4 16,2 1 2-16,-1-1-5 0,-2 0-3 0,3 1 0 15,-3-2-1-15,0 2-2 0,1 1 1 0,1 0-5 16,-2-3 2-16,0 1-4 0,1 2 0 0,-3-2-1 16,-8 2 0-16,20-1-2 0,-12 0-1 0,-1 0-1 15,2-1 0-15,-9 2-2 0,17-1 4 0,-11 1-4 16,3-1 2-16,-9 1-3 0,17 0 2 0,-11-1-3 15,2 0 5-15,-8 1-5 0,16-1 0 0,-8-2 5 16,-8 3-1-16,14 0 1 0,-1 0 2 0,-3 0-4 0,0-1 3 16,-2 0 0-16,3-1 2 0,-11 2-2 0,18-1 2 15,-11 1-5-15,4-1 5 0,-3 2-3 16,-8-1 1-16,14-2-2 0,-6 3-3 0,0-1-1 0,1-3 4 16,-9 3-3-16,17 2 3 0,-9-2-4 0,-8 0 2 15,16-4-7-15,-5 4 3 0,-11 0 2 0,16 0-1 16,-9 1 1-16,4-1-2 0,-2 1 2 0,-2-1-1 15,5 0 1-15,-4 0-1 0,-1 2 2 0,-7-2 2 16,17-2 1-16,-11 1 1 0,2 0 1 0,-8 1 0 16,15 0-1-16,-6 0 0 0,-9 0-2 0,17 0 1 15,-10 0-2-15,-7 0 3 0,16 0-2 0,-7 0 2 16,0 0-3-16,-9 0 3 0,16 0-2 0,-5-1 4 0,1 1-4 16,0 1 4-16,-1-1 0 0,-1-1-6 15,-3 2 2-15,3-1 2 0,1-1-3 0,-2 2 3 0,0 0-3 16,-9-1-1-16,14-2-2 0,-7 3 2 0,-7-1 0 15,19 1 1-15,-13-1-2 0,2 0 1 0,-8 0 0 16,18-1 2-16,-12 1-7 0,6 0 1 0,-12 0-4 16,15 0 8-16,-7 0-4 0,-2 1 1 0,-6-1 0 15,17-1 1-15,-10 1-2 0,4 0 2 0,-11 0-2 16,16 1 0-16,-7-1-2 0,2-1 5 0,-11 1-4 16,17-1 3-16,-8 1-1 0,-9 0 1 0,14-1-4 15,-5 0 4-15,0 1-7 0,1 0 7 0,-1 0-6 16,-9 0 6-16,19 0-3 0,-10-3 4 0,0 6-5 15,1-6 5-15,3 3-3 0,-4 0-1 0,3 3 1 16,0-6 1-16,0 6 0 0,0-3-2 0,0 0 1 16,-1 0 0-16,1 0-2 0,-2 0 1 0,2 0-1 15,-1-3 2-15,1 3-1 0,-2 3 0 0,1-6 3 0,1 6-3 16,-2-6 4-16,1 3-4 0,0 0 2 0,-1 0-2 16,1-1 1-16,0 1 0 0,-1 0-1 15,0 1-1-15,-2-1 2 0,2 0-1 0,-10 0-2 0,15 0 2 16,-7 0-1-16,0 3 2 0,-8-3 0 0,15-3 1 15,-8 3-3-15,1 0 5 0,-8 0-5 0,14 0 5 16,-5 0-3-16,-1 0 1 0,-8 0-6 0,13 4 3 16,-4-4 3-16,-2 0 1 0,1 1-2 0,-8-1 3 15,14-1-3-15,-14 1 0 0,13 0-1 0,-6 1 2 16,-7-1-1-16,12-1 1 0,-4 1-1 0,0 1 1 16,-8-1-3-16,15 0 0 0,-8 1 2 0,2-1 3 15,-1 1-3-15,1-1 0 0,0 1-1 0,-9-1 2 16,14 3-2-16,-3-3 2 0,-2 1 1 0,1-1-8 15,-1 1 6-15,1-1 2 0,-2 2-2 0,3-2-1 16,0-2 0-16,1 2 5 0,-1-1 2 0,0 0 4 16,2 2-4-16,-1-2 5 0,0 0-1 0,0 1-1 0,-1 2-3 15,-1-3 3-15,1 1-5 0,-1 0 3 0,-10 0 0 16,18 0 0-16,-11 0-4 0,1 1-1 0,-8-1-3 16,13 0 3-16,-13 0 0 0,14-1-2 0,-8 1 1 15,-6 0 3-15,14 0-3 0,-14 0 3 0,13 1-3 16,-6-1 1-16,-7 0-1 0,11-2-1 0,-11 2 0 0,11 1 4 15,-4-1-2-15,-7 0-1 0,13 0-3 16,-6 0 0-16,-7 0 3 0,13-1 1 0,-13 1-1 16,11 1 0-16,-11-1 0 0,13 0-1 0,-13 0 0 0,12 0 3 15,-6 0-3-15,-6 0 2 0,14 0-2 0,-14 0-1 16,13-1 0-16,-7 1 1 0,3 1 0 16,-9-1 0-16,12 0 0 0,-12 0 1 0,12 0 2 0,-4 1-2 15,-8-1 1-15,14 0-5 0,-5 0 1 0,-9 0 2 16,13-4 2-16,-4 6 0 0,-9-2-3 0,16-2 3 15,-9 1-3-15,-7 1 5 0,15 1-4 0,-8-2 8 16,-7 1 2-16,16-1-1 0,-10-1-1 0,5 2 6 16,-11 0-1-16,15 1 1 0,-7-1-2 0,-8 0 5 15,14-1-4-15,-14 1-4 0,10-1-1 0,-4 2-1 16,-6-1 2-16,12-1-2 0,-12 1-4 0,10-3 2 16,-10 3 2-16,0 0-4 0,11 0 5 0,-11 0 7 15,0 0-6-15,11 0-2 0,-11 0 4 0,0 0-2 0,0 0 5 16,7-4-4-16,-7 4 3 0,0 0-7 15,0 0 7-15,0 0-5 0,0 0 1 0,0 0 5 16,0 0-3-16,0 0-9 0,0 0 7 0,0 0 0 0,12 1-5 16,-12-1-3-16,0 0-17 0,0 0-3 15,0 0-10-15,0 0-21 0,0 0-21 0,0 0-31 16,0 0-36-16,0 0-28 0,0 0-29 0,0 0-43 0,-38-1-241 16,27 0-519-16,-3 0 230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04:58.595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0 117 16 0,'0'0'176'0,"0"0"-17"16,0 0-1-16,0 0-6 0,0 0-2 15,0 0-5-15,0 0-7 0,0 0-4 0,0 0-8 16,0 0-10-16,0 0-7 0,0 0-10 0,0 0-9 0,0 0-7 15,0 0-12-15,0 0-7 0,0 0-6 0,16-14-6 16,-16 14-5-16,0 0-5 0,12 1-5 0,-12-1-3 16,13 2-4-16,-13-2 1 0,14 4-6 0,-5-3-5 15,0 1 1-15,2-2 0 0,1 3 4 0,7-3 7 16,-4 0 6-16,3 0 4 0,1 0 2 0,0-3 6 16,4 1 3-16,-3 2-1 0,1-3-2 0,1-1 1 15,-2 3-2-15,2-3-3 0,-4 1-4 0,3 0 1 16,-1 0-6-16,-1-3-6 0,-2 8-1 0,-1-7-1 0,2 3-7 15,0-1-1-15,-4 0-3 0,-1 3-1 16,3-2-2-16,-1-3-1 0,-1 3 2 0,-1 2-2 0,1-2-3 16,-1 1 0-16,2-1 0 0,-3 2-1 15,0 0-3-15,3-3 1 0,-3 1-6 0,0 0 1 16,2 2 1-16,-3-2-2 0,1 2 2 0,-2 0 0 0,1 2-2 16,2-2 5-16,-2-2-3 0,-2 2-3 0,-1 2 5 15,3-2-1-15,-4 2-4 0,5-2 3 0,-6 1 0 16,3 0-3-16,1-1-1 0,-10 0 4 0,18 0-4 15,-6 0 3-15,-1-1 1 0,-3 2-3 0,3-1 0 16,-2 1 4-16,5-2 0 0,-5 0-1 0,5 3 4 0,-2-2-2 16,0-1 1-16,0 1-3 0,-2 0 7 15,3-1-1-15,-1 1 5 0,4-1 1 0,-3-1-1 16,1 2-1-16,-1 2-1 0,-1-4-3 0,-1 0 1 16,1 2-4-16,-4 0 0 0,2 0 4 0,-1-2-6 15,-9 2-1-15,17-1-1 0,-7 1 2 0,-10 0-1 0,15 0-2 16,-3 0 2-16,-3 0 3 0,-2-2 4 0,-7 2-3 15,18-2 2-15,-8 1 1 0,1-1 0 0,-4 2 0 16,4 0 7-16,1-2-4 0,-2 2-1 0,3-1 1 16,-3-1 4-16,2 4 1 0,0-4-13 0,-2 2 6 15,2 0 0-15,-3 0 0 0,-9 0 2 0,17-1-3 16,-9 1-6-16,1 1 4 0,-2-1-7 0,3 0 7 16,1-1-4-16,-11 1 1 0,17 0-2 0,-6 0-4 15,-5 0 6-15,4 1-1 0,-1-1 4 0,1-1-4 16,1 2-5-16,-1 1 4 0,0-2-4 0,0 1 0 0,-10-1 2 15,19-3-1-15,-8 3 4 0,0-1-3 0,-1 1-1 16,1-1 0-16,0 1 0 0,-1-2 2 0,2 2-1 16,-3-1-2-16,1 1 1 0,3 0-1 0,-4 0 3 15,1-3-4-15,1 2-1 0,0 1 4 0,0 1-1 16,-3-1 4-16,1-2-4 0,-9 2-1 0,16 1 1 16,-8-1-4-16,-8 0 4 0,14-1 0 0,-14 1-4 15,14 0-1-15,-6-2 3 0,-8 2 3 0,15 2-11 16,-9-2 9-16,3 0 2 0,-9 0-4 0,13 0 5 15,-7 1-2-15,-6-1-5 0,14 0 8 0,-6 0-4 16,-8 0-1-16,15-1 3 0,-7-1 2 0,-8 2-2 16,14-1 4-16,-5 1-2 0,1 1 3 0,2-2 2 0,-2 0-3 15,0 0 2-15,3 1 6 0,-3 0-3 0,-1-3 1 16,2 3 2-16,0-1-2 0,-2 1 4 0,1 0-4 16,0 0 3-16,1-3 2 0,-1 3-6 0,-10 0 1 15,16 0 1-15,-6-3 2 0,1 6-4 0,-1-6 1 16,-10 3-8-16,13 0 6 0,-13 0-3 0,13 0-1 15,-7 0 0-15,-6 0-5 0,11 0-1 0,-11 0 8 16,12 0-5-16,-12 0 2 0,10 3-1 0,-10-3 5 16,13-3 6-16,-13 3-19 0,11 3 5 0,-3-3 14 0,-8 0-9 15,14 0-6-15,-14 0 1 0,13 0 3 16,-6 0 1-16,-7 0-2 0,12-3 8 0,-12 3 7 16,15 0-6-16,-9 0 0 0,-6 0 1 0,13 0 15 15,-5 3-11-15,-8-3 0 0,13-3 2 0,-13 3 0 0,14 0-1 16,-14 0-4-16,11-1 6 0,-6 2-9 15,-5-1 11-15,14-1-10 0,-14 1 5 0,10-1 0 0,-10 1-4 16,11 0 6-16,-11 0-1 0,9-2 0 0,-9 2-2 16,0 0 0-16,9-1 2 0,-9 1 5 0,0 0-11 15,6-2-2-15,-6 2 1 0,0 0-13 0,0 0-7 16,0 0-14-16,0 0-9 0,0 0-15 0,0 0-16 16,0 0-22-16,0 0-23 0,0 0-21 0,0 0-26 15,0 0-28-15,-31-2-32 0,21 2-34 0,1 0-26 16,-5 0-256-16,3-2-574 0,-5 4 253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05:35.20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0 166 5 0,'12'-5'166'0,"-12"5"-19"0,0 0-7 0,8-3-18 16,-8 3-4-16,5-4-6 0,-5 4-7 0,7-5-1 16,-7 5-10-16,9-1-3 0,-9 1-6 0,10-3-2 15,-1 0-8-15,-9 3-5 0,12-1-5 0,-6 0-5 0,-6 1-5 16,18 0-5-16,-10 0 2 0,4 0-2 0,-1-3-5 15,1 3 0-15,0 0-4 0,0-3-3 0,0 2 2 16,1 0-4-16,0 1-5 0,-2-2 0 0,3 1 2 16,-2 1-3-16,-1 0 1 0,1 0-1 0,2 0-2 15,-3-3-1-15,2 3 3 0,0-1-2 0,-2 1 0 16,3-1 1-16,-2 0-3 0,0 2 0 0,-1-1-3 16,1 0-6-16,0 0 3 0,0-1 0 0,0 1-1 15,-1-3-1-15,0 6-2 0,-1-6-2 0,-2 3-3 0,3 0 2 16,1 0 0-16,0-1-3 0,0 2 1 15,1-1-1-15,-3 0-1 0,2 0 0 0,0 0 5 16,1 0 3-16,-2 0-2 0,2 0 0 0,0 0 5 0,1 0-1 16,-1-1-3-16,1 1 2 0,0 0 0 0,-3 0-2 15,2-2 0-15,-1 1 0 0,-2-2 0 16,3 2-1-16,-2 0-4 0,1 0-1 0,-1-1-1 0,-1 2 0 16,2-2 1-16,-1 1-4 0,1-1-1 0,-1-1 1 15,1 1 0-15,-1 1 1 0,1-1-1 0,-2 0 3 16,-2 0-4-16,1 2-1 0,-1-2 1 0,1 1-5 15,-1-1 3-15,4 2 3 0,-5 0-3 0,-7 0-2 16,18 0-2-16,-10 0 3 0,0 0 0 0,-8 0-4 16,17 3 5-16,-6-3-2 0,0 2-1 0,-1-2-1 15,-1 0 2-15,3 4 2 0,-5-4-2 0,-7 0 0 16,17 2 2-16,-6-2-3 0,-4 0 2 0,4 0 0 16,-2 1 2-16,-9-1-6 0,19-1 4 0,-8 1-2 0,-1-1 1 15,-3 1 1-15,4 0-3 0,-1-1 2 0,-3-1 3 16,-7 2-2-16,18-2 2 0,-10 0-2 15,1 2 1-15,-9 0-1 0,19-1 1 0,-11 1-3 0,0-2 1 16,3 2-2-16,-2 0 0 0,0-1 0 16,-9 1 4-16,15 0-4 0,-8-1 4 0,4 2-5 0,-1-1 1 15,2 0 1-15,-3 1 0 0,-2-1 2 0,-7 0-1 16,18 0 4-16,-8-2 2 0,0 4 1 0,-2-2 4 16,-8 0-2-16,21 0 2 0,-14 0 4 0,2-2 2 15,3 1-5-15,-2 0 7 0,0 0-10 0,2 1 3 16,-3 1 0-16,2-1-1 0,-2 0-1 0,1-1-2 15,-10 1 1-15,14 0 1 0,-6 0-3 0,-8 0-4 0,15 0-1 16,-7 0 5-16,-8 0-2 0,14 2-1 16,-3-1-2-16,-3 0 3 0,2-1-9 0,-1 1 8 15,0-1 0-15,-9 0-1 0,19 3-3 0,-8-3 1 0,-1 2 2 16,0-2-5-16,-1 2 6 0,2-2 1 0,0 0-5 16,-1 2 6-16,3-1 2 0,-3-2 8 0,4 2-4 15,-4-1 8-15,1-1-6 0,1-1 4 0,0 2 0 16,0-2-9-16,0 0 2 0,-1 1-1 0,-2-1 0 15,0 0 1-15,3 1-3 0,-3 1 1 0,2-1 3 16,-2 0-2-16,0-1-7 0,2 0 3 0,-3 1 0 16,-8 1-3-16,16-2 1 0,-8 2 2 0,0 0-5 15,-8 0-2-15,19-3 0 0,-13 3 0 0,-6 0 4 16,18 0 0-16,-10-1-4 0,-8 1-2 0,15 1 5 0,-7-2 0 16,0 0-6-16,-8 1 6 0,17 0-1 15,-10-1-2-15,-7 1 1 0,16 0 2 0,-8 0-4 16,-8 0 1-16,14-1 4 0,-6 0-2 0,-8 1 3 0,15-2 0 15,-15 2 2-15,14-1 1 0,-7 1-5 0,0-1 0 16,-7 1 1-16,14-1 0 0,-14 1-1 0,13 0 6 16,-8 1-3-16,-5-1-1 0,14-2-1 0,-6 2 2 15,-8 0-2-15,14 0-5 0,-8-3 5 0,-6 3-2 16,11 0 0-16,-11 0 2 0,13 0-4 0,-13 0-1 16,13 0-4-16,-5 0 10 0,-8 0-3 0,13 0 4 15,-13 0-3-15,12 0-5 0,-12 0 5 0,12-1-7 16,-6 2 5-16,-6-1 1 0,12 0 11 0,-12 0-11 0,13 0 5 15,-13 0 3-15,12 0 2 0,-4 0 2 16,-8 0 0-16,14-3 0 0,-5 3-2 0,-9 0 6 16,17-4-8-16,-9 4 3 0,3-1-1 0,-4-1 5 0,5 0 0 15,-2-1-1-15,-1 1 0 0,4-1-4 0,-2 3 0 16,-1-3 10-16,2 2 2 0,-1 0-2 16,0-1 4-16,0 0 4 0,2 2 5 0,-3-5 2 0,0 3-3 15,-2 1-5-15,4-1 4 0,-1 1-6 0,-3 0 2 16,-1 0-2-16,-7 1 0 0,16-3 4 0,-11 2-7 15,4-1-8-15,-9 2 9 0,12-1-9 0,-12 1 0 16,11 0 11-16,-11 0-12 0,7-2-4 0,-7 2 5 16,0 0-7-16,8-4 4 0,-8 4 8 0,0 0-16 0,0 0 4 15,0 0-17-15,0 0-13 0,0 0-12 16,0 0-10-16,0 0-19 0,0 0-28 0,0 0-25 16,0 0-31-16,0 0-38 0,0 0-35 0,0 0-39 15,0 0-41-15,-27-1-236 0,18-1-581 0,-1 1 257 16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05:19.639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5396-481 85 0,'0'0'210'0,"0"0"-16"0,0-6-13 0,0 6-20 15,0 0-11-15,0 0-17 0,0 0-12 0,0 0-11 16,0 0-7-16,0 0-2 0,0 0-3 0,0 0-3 0,0 0-4 16,0 0-3-16,0 0-10 0,0 0 2 0,4 18-2 15,-4-18-2-15,3 5-6 0,-3-5 0 16,1 11 4-16,-1-11-4 0,3 7-9 0,-3-7-2 0,1 9-7 16,-1-9-7-16,0 8-2 0,0-8-2 0,3 12-2 15,-3-6 0-15,0-6-7 0,1 9 2 0,0-2-4 16,-1-7-1-16,0 10-2 0,0-10-1 0,3 10-3 15,-3-10-2-15,1 11-3 0,1-8-1 0,-2-3-3 16,0 0 0-16,0 12-1 0,0-12-2 0,0 0 1 16,1 8-1-16,-1-8-2 0,0 0 1 0,2 6-4 15,-2-6 7-15,0 0-6 0,0 0-2 0,0 0 2 16,0 0 3-16,0 6-4 0,0-6 7 0,0 0-5 16,0 0 2-16,0 0-3 0,0 0-1 0,0 0-2 15,0 0 0-15,0 0-1 0,0 0 3 0,8-22-5 16,-6 15-7-16,-2 7-1 0,4-15 2 0,-1 9-8 15,-2-5 4-15,2 2-3 0,1-1 1 0,-2 2 0 0,2-3-1 16,0 2 1-16,0 0 0 0,-1-3-2 0,0 4 6 16,2-2 1-16,-1 2 1 0,0 2 2 15,1-4 1-15,-3 3-8 0,1 2 5 0,1-2-1 0,0 1 6 16,-2 1-1-16,1-2-1 0,2 1-3 0,-5 6 2 16,6-10-2-16,-3 6 0 0,-3 4 5 0,5-6-1 15,-5 6-4-15,6-4 2 0,-6 4-3 0,4-4 1 16,-4 4 1-16,0 0-5 0,8-4 5 0,-8 4 0 15,0 0-1-15,0 0 4 0,6 11-1 0,-6-11 6 16,4 11 1-16,-1-4 7 0,-1 3 1 0,2-3 2 16,2 4-1-16,-5-1-2 0,2 0 3 0,1 1 3 15,-2 0-1-15,2 0-1 0,-2 1-2 0,-1-1 8 16,1 0-2-16,1-1-3 0,2-1 3 0,-5-1-3 16,3 1-4-16,-2 0 4 0,-1-1 0 0,1-1-5 15,-1-7 2-15,4 10 0 0,-4-10-2 0,1 10-1 0,-1-10-3 16,2 7-5-16,-2-7-18 0,1 8-13 0,-1-8-22 15,0 0-15-15,2 7-22 0,-2-7-13 0,0 0-34 16,0 0-34-16,0 0-27 0,0 0-68 0,0 0-137 16,0 0-432-16,0 0 191 0</inkml:trace>
  <inkml:trace contextRef="#ctx0" brushRef="#br0" timeOffset="3622.28">5743-425 179 0,'0'0'189'0,"-7"0"-11"0,7 0-11 15,0 0-10-15,0 0-13 0,0 0-4 16,0 0-7-16,0 0-5 0,0 0-8 0,0 0-4 16,0 0-2-16,0 0-3 0,0 0-8 0,0 0-4 0,0 0-7 15,0 0-7-15,0 0-9 0,0 0 1 0,0 0-10 16,0 0 2-16,0 0-10 0,0 0 0 0,0 0-5 15,23-10-4-15,-16 9-5 0,-1-1-2 0,5 1-4 16,0-2-1-16,-2 3-5 0,2 0-1 0,-2 0-4 16,4-2-3-16,-3 2 0 0,-1 0-5 0,2-2-3 15,1 2 2-15,-4 0-3 0,2-1-1 0,-10 1-5 16,15 0 2-16,-7 0-2 0,-8 0-2 0,14-4 0 16,-9 3 1-16,-5 1-1 0,11-1 1 0,-11 1-4 0,9-1-4 15,-9 1-5-15,9-2-6 0,-9 2-13 16,0 0-5-16,10 0-15 0,-10 0-9 0,0 0-15 15,0 0-12-15,0 0-10 0,8 2-15 0,-8-2-8 0,0 0-25 16,0 0-36-16,0 0-30 0,0 0-151 0,0 0-382 16,0 0 170-16</inkml:trace>
  <inkml:trace contextRef="#ctx0" brushRef="#br0" timeOffset="3976.92">5847-527 146 0,'0'0'180'16,"0"0"-8"-16,0 0-12 0,0 0-8 0,0 0-2 0,0 0-8 15,0 0 0-15,-2 12-10 0,2-12-11 0,0 13-2 16,0-13-5-16,1 14-1 0,0-8-8 0,-1-6-8 15,0 14-3-15,0-5-1 0,2 1 1 0,-2 0-13 16,1-1 2-16,0 0-3 0,2 0-3 0,-5-2-7 16,4 2-1-16,0-1-6 0,-2 0-4 0,3-2-5 15,-3-6-2-15,4 12-14 0,-3-4 4 0,-1-8-5 16,2 12-1-16,0-7-5 0,-2-5 0 0,2 7-3 16,1 0-1-16,-3-7-9 0,4 5-2 0,-4-5-14 15,2 7-14-15,-2-7-22 0,4 7-16 0,-4-7-24 16,3 4-17-16,-3-4-25 0,0 0-19 0,5 4-41 15,-5-4-29-15,0 0-200 0,0 0-438 0,0 0 193 16</inkml:trace>
  <inkml:trace contextRef="#ctx0" brushRef="#br0" timeOffset="4449.26">6145-614 102 0,'0'0'250'0,"0"0"-14"0,0 0-14 15,0 0-17-15,0 0-18 0,0 0-16 0,0 0-18 0,0 0-13 16,0 0-5-16,0 0-9 0,0 0 2 0,0 0-6 16,0 0-7-16,0 0 0 0,2 20-1 0,-2-20-1 15,4 13-7-15,-1-3-5 0,-1-2-3 0,3 4-9 16,-1-4 2-16,-1 4-5 0,1-3-8 0,-2 3 0 15,2-2-7-15,0 2-9 0,-2-1-4 0,3 0-5 16,-2-1-5-16,1-1-4 0,-2 0-4 0,0-2-2 16,0 2-6-16,-1-1-2 0,2-2-2 0,-2 1-4 15,2-2 3-15,-2 3-18 0,-1-8-8 0,2 12-19 16,-2-12-16-16,1 7-20 0,-1-7-20 0,2 10-20 16,-2-10-28-16,0 9-27 0,0-9-20 0,0 8-18 15,0-8-23-15,0 0-62 0,0 0-153 0,7 1-458 16,-7-1 203-16</inkml:trace>
  <inkml:trace contextRef="#ctx0" brushRef="#br0" timeOffset="4911.15">6466-646 168 0,'8'5'226'15,"1"4"-10"-15,0-1-13 0,4 4-6 0,5 0-11 0,-7 3-10 16,4-2-15-16,-3 0-15 0,1 3-9 0,-2-2-14 16,-1 2-5-16,0-2-16 0,0 3-6 0,-4-2-12 15,1 0-8-15,-1 1-7 0,-4 2-5 0,-2-3-5 16,-2 5-6-16,-4 4-6 0,-4 0-3 0,-1-2-11 16,-4 0-16-16,0 2-16 0,-2-3-15 0,1 1-25 15,-4 0-19-15,6-7-26 0,-5 5-30 0,5-6-32 16,-1-2-20-16,0-1-198 0,1-2-394 0,3 0 174 15</inkml:trace>
  <inkml:trace contextRef="#ctx0" brushRef="#br0" timeOffset="5784.27">5357-654 135 0,'0'0'150'16,"0"0"-21"-16,4-5 6 0,-4 5-3 0,0 0-5 16,0 0-7-16,0 0-6 0,0 0-8 0,0 0-12 15,0 0-8-15,0 0 3 0,0 0 3 0,0 0-2 16,0 0-3-16,-25 13 0 0,16-8-3 0,1 5-6 16,-1 0-3-16,-3 2-6 0,1 5 5 0,-1 6 0 0,2-1-4 15,1-4-9-15,2 8-4 0,-1-3-4 0,0 4-7 16,5-1-3-16,-1-3-2 0,1 2-3 0,3 2-2 15,3-3-5-15,-1 3-2 0,3-1-1 0,4-1-2 16,-1 0-3-16,2-1-2 0,2-2-2 0,1 0-3 16,3 2-3-16,-4-8-9 0,3-2-24 0,4 5-24 15,-5-8-31-15,4 3-28 0,-3-3-43 0,3 0-48 16,-6-5-190-16,4 1-415 0,-3 0 184 0</inkml:trace>
  <inkml:trace contextRef="#ctx0" brushRef="#br0" timeOffset="11495.63">6968-714 95 0,'0'0'166'15,"-1"-9"-2"-15,1 9-8 0,0 0-6 0,0 0-12 16,0 0-10-16,-1-8-5 0,1 8-5 0,0 0-9 0,0 0-7 16,-3-7-3-16,3 7-9 0,0 0 1 15,0 0-7-15,0 0-4 0,-1-9-2 0,1 9-5 16,0 0 0-16,0 0-3 0,0 0-6 0,0 0-4 0,-6-5-6 16,6 5-1-16,0 0-12 0,0 0-3 0,0 0-2 15,0 0-2-15,0 0-2 0,-10 14 1 0,10-14 1 16,-9 10 2-16,4 0 0 0,0-2-3 0,-1 3 0 15,2 0 4-15,-1 1-4 0,0 4 4 0,0-4-2 16,1 4 2-16,-1 0-4 0,1 3 3 0,1 0-3 16,1-1-1-16,1 0 1 0,-1 2-2 0,2-1-4 15,0-1 1-15,2 0-4 0,0-2 1 0,1 0-4 16,-1 1-5-16,4 0 3 0,0-2 1 0,-1 0-3 16,0-3 0-16,3 2-3 0,-1-2 0 0,2 1-7 15,-4-2 9-15,2-3-5 0,-1 1 0 0,0 0-16 16,0-1-18-16,0 0-21 0,0-3-19 0,-1 0-18 15,-2-1-19-15,1 2-17 0,1-1-24 0,-5-5-19 0,8 6-23 16,-8-6-36-16,5 3-170 0,-5-3-422 16,0 0 188-16</inkml:trace>
  <inkml:trace contextRef="#ctx0" brushRef="#br0" timeOffset="12112.71">7078-470 40 0,'2'7'202'0,"1"-3"-8"0,-3-4-14 15,6 10-12-15,-3-3-10 0,1-2-8 0,-2 2-9 0,2 1-8 16,-1 0-4-16,2 1-12 0,0-4-8 16,-1 4 1-16,-1-4-6 0,1 2-8 0,0 0-1 15,0-2-8-15,-1 0-5 0,2 0-6 0,-5-5-3 16,5 7-6-16,-5-7-2 0,5 5-1 0,-5-5-2 0,0 0 3 16,5 7 1-16,-5-7-8 0,0 0-4 0,0 0-4 15,0 0-7-15,0 0-3 0,0 0-2 16,0 0-9-16,9-14-13 0,-9 14-12 0,4-13-12 0,-4 6-3 15,0-4-11-15,0 1-10 0,-3-2-1 0,6-1-5 16,-2 1 2-16,-1 0-1 0,0 0 4 0,1-1 1 16,-1 0 5-16,1 5 2 0,1-5 2 0,-1 4 2 15,0-1 4-15,-1 3-1 0,2 0 4 0,-2 7 1 16,4-14 2-16,-4 14 1 0,3-8 6 0,-1 3-8 16,-2 5 11-16,4-7 0 0,-4 7-2 0,6-7 5 15,-6 7 4-15,5-6 1 0,-5 6 2 0,6-2 3 16,-6 2 5-16,8-2 2 0,-8 2 3 0,9-1-2 15,-9 1 6-15,0 0-5 0,14 3-1 0,-9 0 5 16,1 1 0-16,-1 1-3 0,4 2 10 0,-5-2 0 0,3 3-2 16,2-3 1-16,-3 4-2 0,-1 2 0 0,2-2-3 15,-1 0-6-15,-1 0 4 0,-1-1-1 0,1 2-4 16,-1 0 0-16,-2-2-2 0,2 1-3 0,-1-1 3 16,-1 1-2-16,-1-2-2 0,1 1 0 15,-2 0-4-15,1-2-3 0,-1-6-9 0,0 12-12 0,0-12-14 16,0 8-21-16,0-8-20 0,0 0-22 0,-1 9-33 15,1-9-3-15,0 0-20 0,2 5-22 0,-2-5-42 16,0 0-174-16,0 0-417 0,0 0 184 0</inkml:trace>
  <inkml:trace contextRef="#ctx0" brushRef="#br0" timeOffset="12386.21">7447-459 25 0,'0'0'214'0,"6"-4"-17"16,-6 4-13-16,9-2-12 0,-9 2-7 0,13-1-5 0,-6 0-10 16,-7 1-4-16,17 0-11 0,-9 0-4 0,3-1-10 15,-1 2-9-15,1-2-9 0,0 1-9 0,1 0-7 16,-2 1-8-16,1-2-10 0,1 1-5 0,-1 1-4 16,-1-1-8-16,1 0-4 0,-2 1-6 0,-2-1-4 15,-7 0-6-15,17 1-1 0,-10-1 0 0,-7 0-5 16,13 0-7-16,-5 0-8 0,-8 0-11 0,11 0-11 15,-11 0-11-15,9 0-13 0,-9 0-19 0,8-3-42 16,-8 3-5-16,0 0-20 0,6-3-29 0,-6 3-38 16,0 0-149-16,0 0-365 0,-2-13 162 0</inkml:trace>
  <inkml:trace contextRef="#ctx0" brushRef="#br0" timeOffset="12680.64">7577-617 28 0,'0'0'230'0,"0"0"-20"15,0 0-23-15,0 0-11 0,0 0-5 0,0 0-7 16,0 0-4-16,0 0-5 0,0 0-9 0,0 0-5 16,8 20-4-16,-7-13-10 0,1 2-6 0,2 1-2 15,-1 1-13-15,-1 1-2 0,2-2-5 0,0 1-12 16,-3 0-5-16,2 2-5 0,-2-1-13 0,2-1-3 15,-2 1 0-15,-1-3-13 0,1 3-2 0,-2-1-1 16,2 0-7-16,-1-3-2 0,0 1-4 0,0 3-5 16,0-4-1-16,0 0-6 0,0-8-12 0,-1 11-12 15,1-11-21-15,0 12-16 0,-1-7-16 0,1-5-24 16,0 10-21-16,0-10-15 0,0 0-12 0,0 0-14 16,1 9-23-16,-1-9-59 0,0 0-151 0,0 0-405 15,0 0 180-15</inkml:trace>
  <inkml:trace contextRef="#ctx0" brushRef="#br0" timeOffset="13241.39">7800-529 6 0,'0'0'155'0,"0"0"-10"15,8-1-15-15,-8 1-6 0,6-4-14 0,0 1-1 16,-6 3-5-16,12-5-10 0,-5 3 0 0,0-2-9 16,2-2-1-16,-1 2 1 0,2-2-5 0,-1 2 2 15,-1-3 1-15,-1 5-3 0,3-3-3 0,-3 2-3 16,2-2-2-16,0 1 0 0,-2 1 0 0,-7 3-6 0,12-2 3 16,-8-1-1-16,-4 3-5 0,10-2-7 15,-10 2-7-15,8-1-5 0,-8 1-4 0,0 0-6 16,0 0-4-16,11 1-4 0,-11-1-1 0,0 0-2 0,5 7-1 15,-5-7-2-15,1 8 1 0,-1-8 1 0,2 9 3 16,-1-4-4-16,-1-5 6 0,-3 11-4 0,3-11 7 16,-3 16 1-16,-1-9 0 0,0 0 0 0,1 1-3 15,0 1-1-15,-3-1 2 0,0 2-1 0,-1-2-5 16,1 3-1-16,-1-2 1 0,0 1-4 0,-2-2-2 16,3 1-2-16,1-1-3 0,-2 1 1 0,-1 0 1 15,3-3 0-15,-1 1-3 0,4-2-3 0,-2 2-2 16,0-2 3-16,4-5-1 0,-5 9-2 0,5-9 0 15,-2 7-1-15,2-7 1 0,-4 7 2 0,4-7 0 16,0 0-2-16,0 8 0 0,0-8 0 0,0 0 1 16,5 7-3-16,-5-7 2 0,7 3-1 0,-7-3 4 15,11 2-2-15,-6 1-3 0,4-3-1 0,-9 0 1 0,15 0 0 16,-6 0 1-16,2 0-4 0,1-3 3 0,-2 2-2 16,0 1 1-16,-1-2-1 0,0 2-1 15,-9 0-5-15,14-1-7 0,-14 1-11 0,13-3-12 0,-13 3-17 16,10 0-15-16,-10 0-12 0,7 0-17 0,-7 0-9 15,0 0-21-15,12-3-16 0,-12 3-23 0,7-4-60 16,-7 4-152-16,5-5-405 0,-5 5 180 0</inkml:trace>
  <inkml:trace contextRef="#ctx0" brushRef="#br0" timeOffset="13553.53">8165-778 123 0,'0'0'202'0,"9"-4"-16"16,-9 4-13-16,0 0-6 0,16 5-9 0,-10-1-7 0,-1 1-5 15,3 0-5-15,-2 3-3 0,2 1-5 0,3 5 6 16,0 0-11-16,-2 2 2 0,3-2-13 0,-2 3 1 15,2 6-10-15,-1 0-6 0,-3-7-12 16,1 3-6-16,-4 0-11 0,1 4-4 0,-2-2-3 0,-2-2-10 16,0 6-3-16,-4-1-7 0,-4 0-8 0,1-6-18 15,-1 8-22-15,-5-2-21 0,3 1-30 0,-6-2-20 16,0-1-21-16,1 0-21 0,-2-1-16 0,2-4-39 16,-2 2-41-16,-1-4-170 0,3-2-412 0,-3 0 182 15</inkml:trace>
  <inkml:trace contextRef="#ctx0" brushRef="#br0" timeOffset="-11900.78">310 106 163 0,'0'0'194'0,"0"0"-8"0,-2-5-14 0,2 5-14 16,0 0-13-16,-2-12-9 0,2 12-7 15,-2-7-2-15,2 7-3 0,0 0-8 0,0-12-6 16,0 12-5-16,0-8-6 0,0 8-12 0,0 0-1 16,0-10-4-16,0 10-6 0,0 0-4 0,-4-12-11 15,4 12-2-15,0 0-7 0,-1-8-4 0,1 8-4 16,-1-6-4-16,1 6-3 0,0 0-5 0,-5-8-2 0,5 8-4 15,0 0-2-15,-7-5-3 0,7 5-2 16,-6-4-1-16,6 4 1 0,-8-1-10 0,8 1 1 0,-6-6-4 16,6 6 6-16,0 0-6 0,-12-2 1 0,12 2-1 15,0 0 0-15,-15 1-4 0,15-1 4 0,-13 3-6 16,6-1 3-16,0 0 0 0,-1-1-2 0,-2 1-1 16,3 0 5-16,-2 2-5 0,-1-1 1 0,2 0-2 15,0 1 1-15,-1-1 0 0,-1 3 0 0,2-2 0 16,1-1 1-16,-1 1-2 0,-1 1 1 0,3 0-2 15,-1-2 4-15,1-1 0 0,1 3-1 0,0 0 1 16,1 0-2-16,-3 0 4 0,2 1 3 0,0-1 2 0,-1 3 1 16,2-3-2-16,-1 4 1 0,1-5-2 15,4-4 3-15,-6 12-4 0,3-8 3 0,1 3 0 16,-1 0 8-16,1 0 1 0,0 2-3 0,0 1-1 0,-1 1-3 16,3-4 3-16,-1 3 4 0,-1-3-5 15,2-7 3-15,-2 19-2 0,2-9 2 0,-2-2 1 16,2 0-1-16,-2 3-3 0,2-3 2 0,0 2-6 15,2 1 3-15,-2-3-6 0,0 2 5 0,2 1 2 0,-2-3-4 16,0 0 1-16,0 1-1 0,4-1 0 0,-3 3-2 16,0-4-2-16,1 1 4 0,-1 0-2 0,2-1-4 15,0 1 0-15,0 0 1 0,1-2 0 0,0 2 4 16,1 1 2-16,-2-5-6 0,3 3 2 0,0-3 0 16,0 0-2-16,-1 2-2 0,2-1 6 0,1 1-2 15,-2-4 2-15,1 4-2 0,2-3 1 0,1 2 1 16,0-3 2-16,0 1-2 0,-2-1 1 0,-1 1 1 15,1-1 0-15,1-2 2 0,-9 0 7 0,16 2-1 16,-7-1 5-16,-2-2-3 0,-7 1 1 0,15-2 8 16,-15 2-9-16,12-1 0 0,-12 1 0 0,12-1 0 15,-12 1-6-15,11-3 4 0,-11 3-4 0,8-1-1 16,-8 1-1-16,8-2-4 0,-8 2-1 0,0 0-3 16,9-2 3-16,-9 2-7 0,0 0-5 0,0 0-8 15,0 0-15-15,8-4-12 0,-8 4-19 0,0 0-21 16,0 0-26-16,0 0-33 0,0 0-31 0,0 0-38 15,0 0-28-15,0 0-230 0,0 0-504 0,0 0 222 0</inkml:trace>
  <inkml:trace contextRef="#ctx0" brushRef="#br0" timeOffset="-11336.83">400 402 2 0,'0'0'117'0,"0"0"-7"15,0 0-2-15,0 0-8 0,0 0 0 16,0 0-5-16,0 0-1 0,0 0-4 0,0 0-1 16,0 0-6-16,0 0 2 0,0 0-4 0,0 0 4 15,0 0-1-15,0 0-2 0,0 0 0 0,0 0 4 16,0 0 0-16,0 0-2 0,0 0 3 0,0 0-1 16,0 0-1-16,0 0-1 0,0 0 2 0,0 0-5 15,0 0 0-15,0 0-5 0,0 0 0 0,0 0-10 0,0 0 1 16,0 0-5-16,0 0-3 0,0 0-3 0,0 0-2 15,0 0-5-15,0 0-2 0,0 0-2 0,0 0-8 16,0 0-1-16,0 0-3 0,0 0-5 0,0 0-6 16,0 0-2-16,0 0 9 0,-2 10-2 0,2-10 6 15,0 0 8-15,4 8 2 0,-4-8 5 0,4 8 2 16,-4-8 0-16,0 9 0 0,2-2 4 0,0-2-1 16,-2-5 2-16,3 14-1 0,-1-7-6 0,-1 4-5 15,-1-3-2-15,4-1-7 0,-4 4 3 0,2-2-1 16,-1 0-8-16,0 0-1 0,-2 0-1 0,3 0 2 15,0 0-7-15,-1-3 1 0,0 2-3 0,-1-8-4 16,2 12-3-16,0-7 6 0,-2-5-8 0,0 12-5 16,0-6-22-16,0-6-17 0,0 9-23 0,0-9-23 15,2 9-31-15,-2-9-33 0,-2 10-39 0,2-10-43 16,0 0-43-16,2 7-248 0,-2-7-561 0,0 0 248 16</inkml:trace>
  <inkml:trace contextRef="#ctx0" brushRef="#br0" timeOffset="-10483.08">631 400 47 0,'0'0'209'16,"0"0"-15"-16,0 0-14 0,0 0-17 0,0 0-5 0,0 0-8 15,0 0-6-15,23 5-4 0,-23-5-5 0,16-1-5 16,-7 1-7-16,5 0-2 0,-3-2-7 16,0 0-3-16,-1 1-6 0,2 0-6 0,2-2-4 0,-3 1-7 15,3 0-6-15,-2 1-1 0,2-3-7 0,-2 4-4 16,0-3-8-16,-3 2-3 0,1-2-5 0,2 2-3 16,-2-2-6-16,1 2-4 0,-2 0-7 0,2-2 1 15,0 1-7-15,-2 0 0 0,-2 0-4 0,1 1-6 16,2-4 0-16,-3 3 3 0,1 0-6 0,0-1-5 15,-8 3-9-15,9-5-4 0,-3 3-11 0,-6 2-11 0,10-4-21 16,-10 4-20-16,4-5-26 0,-4 5-29 16,0 0-28-16,2-8-36 0,-2 8-46 0,0 0-174 15,0 0-437-15,-8-15 193 0</inkml:trace>
  <inkml:trace contextRef="#ctx0" brushRef="#br0" timeOffset="-10151.48">832 215 53 0,'0'0'232'0,"0"0"-28"0,0 0-8 0,0 0-9 15,0 0-12-15,-6 7-15 0,6-7-11 0,0 10 7 16,0-10-4-16,3 12-1 0,-2-4-10 0,1 2-8 15,1-1-7-15,-3 3-1 0,4-2-1 0,-3 0-13 16,3 2 4-16,0 0-5 0,-1 1-8 0,0-2-5 0,1 2-13 16,0-2 8-16,0 0-8 0,0 1-11 0,-1-1-2 15,2 0-11-15,-2-1 2 0,-1 1-10 16,2-1-7-16,0 0-6 0,-1-1-3 0,-1-2-2 0,2 0 1 16,-4 1-5-16,5 1-3 0,-5-1-14 0,1-1-9 15,-1-7-24-15,0 12-23 0,0-6-27 16,0-6-26-16,-1 12-32 0,-2-8-30 0,3-4-44 15,-2 9-30-15,2-9-251 0,0 0-521 0,-5 4 231 0</inkml:trace>
  <inkml:trace contextRef="#ctx0" brushRef="#br0" timeOffset="-9201.21">1424 60 128 0,'0'0'238'0,"-7"-7"-16"16,7 7-11-16,0 0-14 0,-5-5-12 0,5 5-15 16,0 0-7-16,-4-5-12 0,4 5-6 0,0 0-12 15,0 0-10-15,-9-3-15 0,9 3-10 0,0 0-2 16,-10-1-11-16,10 1-10 0,0 0-4 0,-10 0-9 15,10 0-2-15,0 0-7 0,-11 4-6 0,11-4-2 16,-10 8-3-16,3-4-1 0,3 1-2 0,0 0 3 16,-4 0-4-16,2 2-2 0,0-2 2 0,-1 4 0 15,1-1-1-15,-2 2 0 0,3-2-2 0,-1 1-1 16,-2 0-2-16,4 0 0 0,-2 1 1 0,1 1-1 16,1 0 1-16,-1-1 1 0,0 0-6 0,3-1 2 15,-3 1 2-15,4 0-10 0,-2-1 4 0,1 1 1 16,2-2-7-16,0 1 1 0,0 0 1 0,0-1 0 0,2 2-4 15,1 0 2-15,-2-5-1 0,2 3 1 0,3 1-5 16,-3-2 1-16,2 1 2 0,1-2-3 0,-2 1-1 16,1 2 1-16,5-3 2 0,-2-1 2 15,-3 2 0-15,1-3 0 0,2 3 4 0,0-1-7 0,-3 0 2 16,1-5 2-16,2 2-2 0,-2 1 8 0,1-1 4 16,-3 0-1-16,-4-3 6 0,12 3 4 0,-3-1 2 15,-9-2 4-15,14 2 5 0,-10-2 3 0,-4 0-2 16,15-2 0-16,-8 0-1 0,0-1 2 0,-7 3 8 15,15-6-16-15,-7 4-6 0,-4-1-4 0,1 0-2 16,2 0-1-16,-7 3-3 0,11-7-3 0,-6 4-2 16,1 0 7-16,-6 3-12 0,7-4-11 0,-7 4-14 15,9-5-18-15,-9 5-25 0,5-5-27 0,-5 5-20 16,4-4-28-16,-4 4-22 0,0 0-31 0,0 0-33 0,0 0-33 16,0 0-39-16,0 0-37 0,0 0-225 0,0 0-589 15,0 0 260-15</inkml:trace>
  <inkml:trace contextRef="#ctx0" brushRef="#br0" timeOffset="-8617.49">1645 327 250 0,'0'0'271'0,"0"0"-14"15,0 0-21-15,0 0-17 0,0 0-9 0,0 0-15 16,0 0-9-16,0 0-3 0,0 0-15 0,0 0-14 16,9-2-10-16,-9 2-16 0,0 0-12 0,8-4-13 15,-8 4-5-15,6-6-15 0,-6 6-3 0,9-7-6 16,-1 5-8-16,-4-2-7 0,-4 4-3 0,12-4-2 15,-5-2-10-15,0 3-8 0,0-1 2 0,-1 2-10 0,1 0 3 16,-7 2-6-16,11-7-6 0,-6 6 4 16,-5 1-6-16,9-2-3 0,-9 2 1 0,9-2-7 15,-9 2 3-15,0 0-4 0,0 0 0 0,11 2-5 0,-11-2-1 16,0 0 2-16,7 2 0 0,-7-2-2 0,0 0 1 16,4 10 1-16,-4-10-1 0,3 6 1 0,-3-6-3 15,2 10 5-15,-2-4-1 0,0-6 3 16,0 12 8-16,-2-2 4 0,-1-2 4 0,1 0-5 0,0 0 5 15,-2 2-7-15,-1 2 6 0,0 0-2 0,-1-2-10 16,1 0 5-16,-2 1 3 0,3 1-10 0,-3-2 2 16,0 0-5-16,1-2 0 0,3 4 0 0,-3-5 3 15,-2 4-2-15,2-2-1 0,1-1 3 0,1 0-3 16,0-2 2-16,-3 1-1 0,4-3 3 0,-1 1-2 16,0 0-3-16,4-5-1 0,-7 9 4 0,7-9 0 15,-8 5 5-15,8-5 8 0,-4 5-2 0,4-5 1 16,0 0-1-16,-4 4-1 0,4-4-3 0,0 0-2 15,0 0 5-15,0 0-4 0,0 0-1 0,0 0-1 16,0 0-6-16,0 0 1 0,0 0 3 0,0 0-4 0,0 0-3 16,0 0-4-16,0 0 8 0,0 0-6 15,0 0 7-15,14-17-6 0,-14 17 4 0,11-3-7 16,-11 3 7-16,11 0 1 0,-2-2 2 0,-9 2-3 0,15-1 14 16,-5 1-12-16,1 0 10 0,-2 0 1 15,2 0 0-15,-2 0-3 0,0 0 4 0,1 0-7 16,0-2 0-16,-10 2-1 0,15 0 0 0,-9 0-5 0,-6 0-3 15,13 0-9-15,-13 0-25 0,10 0-25 0,-10 0-27 16,9 0-29-16,-9 0-31 0,0 0-39 0,10 0-38 16,-10 0-49-16,0 0-294 0,0 0-611 0,0 0 271 15</inkml:trace>
  <inkml:trace contextRef="#ctx0" brushRef="#br0" timeOffset="-7734.4">2150-94 184 0,'0'0'248'0,"0"-7"-9"15,0 7-13-15,0 0-8 0,0 0-13 0,0 0-18 16,0 0-14-16,0 0-17 0,0 0-18 0,0 0-12 15,0 0-4-15,0 0-5 0,-21 12-4 0,15-4-3 16,-3 1-9-16,2 1 0 0,-4 4-4 0,2-2-7 16,2 1-3-16,-2 2-8 0,2 1 0 0,3-1-13 15,-1 1-9-15,1 2-2 0,-1-3 0 0,5 1-4 0,0 1-1 16,0-2-4-16,5 2-4 0,-1 0 3 16,1 1 0-16,-1-1-5 0,3 1 1 0,2 1-10 0,-2-1 3 15,4 0 3-15,-2-3-13 0,2 1-1 0,-2-4-1 16,1 1-7-16,-1-4 1 0,-3 1-1 0,-2-3-25 15,2 3-10-15,0-3-21 0,-2 0-27 0,-1-1-18 16,1-2-22-16,-4-4-33 0,4 9-13 0,-4-9-12 16,4 8-25-16,-4-8-12 0,0 0-53 0,0 0-171 15,11-3-464-15,-11 3 206 0</inkml:trace>
  <inkml:trace contextRef="#ctx0" brushRef="#br0" timeOffset="-7141.02">2342 162 44 0,'0'0'207'0,"4"-5"-24"0,-4 5-15 16,0 0 2-16,0 0-14 0,0 0-2 0,0 0-8 16,0 0-8-16,7 17-9 0,-5-10-5 0,-2-7-4 15,1 12-7-15,1-7-9 0,0 2-5 0,0 0-11 16,0 3-7-16,-2-3-3 0,0 4-4 0,3-2-6 15,-1-2-6-15,0 3-4 0,0-3-4 0,-2 1-3 16,3-3-7-16,-3-5-4 0,2 13-1 0,0-9-5 16,-2-4-4-16,3 9 2 0,-3-9-5 0,4 5 0 15,-4-5 1-15,0 0 6 0,0 0 0 0,0 0 0 16,0 0-4-16,0 0-7 0,0 0 2 0,0 0-3 16,0 0-2-16,0 0-4 0,0 0-11 0,-9-26-2 15,4 16-4-15,5-2-1 0,-2 2-7 0,0-1 5 16,2 0-5-16,-2 1 2 0,2 1 1 0,0-4-4 0,0 4 1 15,0-1 4-15,2-2-1 0,-2 0-3 0,2 4 3 16,0-1-3-16,-2-1 5 0,3 5-3 0,-1-2 1 16,-2 7 8-16,3-12-5 0,-1 7 5 0,2 0-5 15,0-2 2-15,-4 7 4 0,5-10-2 0,-1 6 0 16,1 1 8-16,-5 3-4 0,9-8 4 0,-5 5-1 16,-4 3 6-16,7-6-1 0,-2 3 0 0,-5 3-1 15,9-2-2-15,-9 2 0 0,0 0 2 0,11 0 1 16,-11 0 5-16,7 5 1 0,-2-4 0 0,3 3 5 15,-5 0 3-15,3 1-3 0,1 2 6 0,-2 1 1 16,2-1 7-16,1 2 2 0,-2 1 2 0,2-1 4 0,-1 0-2 16,-1 0-1-16,2 1 1 0,0-1-9 0,-3 3-3 15,1-3-6-15,-3 0 3 0,4 0-3 16,-3-2-7-16,-1-1-3 0,1 3 5 0,0-3-6 0,-2-2 2 16,1 3-1-16,-3-7-2 0,5 10 0 0,-5-10-14 15,0 7-11-15,0-7-16 0,2 10-21 16,-2-10-16-16,0 7-26 0,0-7-30 0,0 0-22 0,-2 10-31 15,2-10-22-15,0 0-40 0,0 0-51 0,-3 8-151 16,3-8-471-16,0 0 209 0</inkml:trace>
  <inkml:trace contextRef="#ctx0" brushRef="#br0" timeOffset="-6850.71">2723 211 16 0,'0'0'245'0,"10"-8"-10"0,-4 5-11 0,-1-1-13 0,1-1-13 16,-6 5-8-16,12-5-16 0,-4 2-10 15,1-1-9-15,1 1-11 0,1 1-7 0,1 0-9 0,-1-1-12 16,-1 0-8-16,2 2-8 0,-1-2-13 0,1 2-5 16,-1 0-11-16,0 0-7 0,-2 1-3 0,-9 0-7 15,13 0-3-15,-5 0-6 0,-8 0-6 0,13-2-2 16,-13 2-6-16,13-1-3 0,-7 0-1 0,-6 1-4 15,10-1-5-15,-10 1-10 0,9 0-7 0,-9 0-8 16,11 0-15-16,-11 0-16 0,0 0-14 0,0 0-19 16,9-2-28-16,-9 2-30 0,0 0-25 0,3-5-29 15,-3 5-44-15,0 0-155 0,0 0-413 0,0-10 182 16</inkml:trace>
  <inkml:trace contextRef="#ctx0" brushRef="#br0" timeOffset="-6531.53">2876 43 148 0,'0'0'215'0,"0"0"-16"0,0 0-15 0,0 0-2 16,0 0-12-16,-6 8-7 0,6-8-6 0,0 0 0 15,-2 9-12-15,2-9-5 0,0 10-11 0,0-10-1 16,0 13-6-16,0-13-1 0,2 13-2 0,-2-6-6 15,0 3 6-15,2 0-11 0,0 1 1 0,1-3-6 16,-3 2-6-16,2-1-4 0,0 2-3 0,2 0-9 16,0 0-8-16,-3-1-7 0,4-1-4 0,-1 1-11 15,-3-1-1-15,0-1-1 0,2 1-7 0,-1-3-6 16,0 5-2-16,2-4 2 0,-2-2-8 0,-2-5-7 16,1 10-13-16,-1-10-14 0,7 7-20 0,-7-7-19 15,0 8-22-15,0-8-10 0,2 7-23 0,-2-7-16 16,0 0-13-16,0 0-24 0,3 7-37 0,-3-7-45 15,0 0-233-15,0 0-506 0,0 0 224 0</inkml:trace>
  <inkml:trace contextRef="#ctx0" brushRef="#br0" timeOffset="-6210.47">3108 23 206 0,'0'0'217'0,"0"0"-8"0,0 0-8 0,0 0-14 15,0 0-8-15,0 0-7 0,8 9-7 0,-8-9-4 16,5 8-6-16,-4-1-8 0,-1-7-6 0,5 13-6 16,-1-6-5-16,-4 3-6 0,3-3-7 0,-1 0-7 15,1 3-6-15,1-2-4 0,-2 2-8 0,2 1-10 16,-3-3-7-16,1 0-8 0,0 1-7 0,0-2-2 15,0 3-11-15,-2-1-1 0,3-1-5 0,-1 0-2 0,-1-1-5 16,-1 0-6-16,2 0-8 0,-2-7-17 16,2 11-17-16,0-4-16 0,-2-7-22 0,-2 13-16 15,2-13-24-15,0 8-22 0,0-8-29 0,0 9-20 0,0-9-21 16,0 0-15-16,0 0-234 0,-4 7-467 0,4-7 207 16</inkml:trace>
  <inkml:trace contextRef="#ctx0" brushRef="#br0" timeOffset="-5758.21">3274-113 20 0,'9'4'210'0,"-9"-4"-10"16,9 3-8-16,-5 2-5 0,3 1-8 0,0 2-6 15,2 0-8-15,-3-1 1 0,3 2-4 0,-1 2-11 0,-2-2-1 16,2 4-5-16,-2 1-2 0,0-4-11 0,-1 2-10 16,1 4-3-16,0 0 1 0,-2-1-4 15,0 2-6-15,0-1-5 0,-3 4-2 0,1-2-7 0,-3 0-8 16,0 1-10-16,-3 1-7 0,3 4-4 0,-5-4-6 15,0-3-4-15,0 0-8 0,-1 1 0 0,1 0-8 16,-4-2-6-16,1 0-23 0,3 0-18 0,-6-1-19 16,6 0-29-16,-6 0-38 0,1-1-36 0,2 0-39 15,2-3-46-15,1-3-53 0,-3-2-222 0,4 2-528 16,0-2 234-16</inkml:trace>
  <inkml:trace contextRef="#ctx0" brushRef="#br0" timeOffset="-4962.82">3490 283 67 0,'0'0'248'0,"0"0"-12"0,0 0-10 0,0 0-18 15,0 0-8-15,0 0-14 0,0 0-9 0,0 0-10 16,0 0-11-16,0 0-10 0,0 0-9 0,24-13-7 16,-16 9-6-16,3 1-9 0,-1-1-1 0,2 0-12 15,1 1-3-15,2-4-3 0,3 2-6 0,-5 1-3 16,-2 0-12-16,10 1-4 0,-9-1-11 0,0-1 0 16,-1 5-13-16,1-5 3 0,-1 2-3 0,-1 2 2 15,1-2-11-15,-1 2-8 0,1-1-5 0,-11 2 0 0,14 0-5 16,-6-1-3-16,-8 1 2 0,13 0-4 0,-5-1 3 15,-8 1-8-15,10 1-4 0,-10-1-6 0,9 1-15 16,-9-1-13-16,7 2-14 0,-7-2-13 0,0 0-13 16,8 3-14-16,-8-3-20 0,0 0-14 0,0 0-10 15,4 5-15-15,-4-5-10 0,0 0-10 0,0 0-18 16,0 0-42-16,0 0-164 0,0 0-416 0,0 0 185 16</inkml:trace>
  <inkml:trace contextRef="#ctx0" brushRef="#br0" timeOffset="-4641.97">3699 89 184 0,'0'0'241'16,"0"0"-13"-16,0 0-19 0,0 0-17 0,0 0-18 15,0 0-21-15,0 0-15 0,0 0-10 0,0 0-9 16,0 0-4-16,0 0-2 0,0 0-8 0,-1 17 2 15,1-17-1-15,4 18 3 0,-2-8 0 0,1 1-8 16,-2 1 3-16,4 0-5 0,-2 5-4 0,0-3 2 16,3 4-4-16,-2-2-5 0,2-1-4 0,-2 0-9 15,-2-3-11-15,3 0-3 0,-2 2-5 0,-1-3-2 16,1 1-7-16,0-1-6 0,-1 1-2 0,1-2-3 16,-3-3-2-16,3 3-3 0,0-3-7 0,-3-1-9 15,0-6-15-15,4 11-16 0,-3-6-14 0,-1-5-19 0,4 8-11 16,-2-4-21-16,-2-4-15 0,0 0-25 15,6 4-33-15,-6-4-39 0,0 0-46 0,0 0-233 16,14-13-511-16,-11 7 226 0</inkml:trace>
  <inkml:trace contextRef="#ctx0" brushRef="#br0" timeOffset="-4109.2">4244-36 90 0,'-2'-8'171'0,"2"8"-7"16,-5-7-7-16,5 7-10 0,-4-4-9 0,4 4-6 16,-7-4-6-16,7 4-4 0,-9-6-3 0,9 6-6 15,-11 0-9-15,1-1-6 0,10 1-2 0,-13 0-3 0,5 0 1 16,-3 0-3-16,-1 1-4 0,1 1-2 0,1 3-3 16,-4-2-4-16,5 0-6 0,-3 2-4 15,1-1-4-15,2 3-2 0,-2 0 0 0,3 0-7 0,-4 4 4 16,2-2-2-16,1 1-1 0,2 1 3 0,2 0-8 15,1 2 1-15,0 4 5 0,0 0 0 0,4-3-1 16,-2 5 6-16,4-1-8 0,0 0 10 0,1 0-4 16,2-3-6-16,2 3 5 0,0-2-8 0,2 0 1 15,1-3-7-15,-1 2 5 0,2 1 4 0,1-5-8 16,-3-2-9-16,1 0 4 0,-2-3 2 0,3 1-9 16,1 0-3-16,-3-4-1 0,2 1 0 0,-1-1-7 15,1 0-2-15,-1-1-8 0,-5-2 6 0,4 2 2 16,-9-2-17-16,14-2 3 0,-14 2-18 0,10-2-20 15,-10 2-19-15,7-3-19 0,-7 3-25 0,0 0-28 16,8-3-26-16,-8 3-33 0,0 0-25 0,0 0-28 16,0 0-45-16,0 0-197 0,0 0-516 0,3-5 229 15</inkml:trace>
  <inkml:trace contextRef="#ctx0" brushRef="#br0" timeOffset="-3454.66">4402 242 191 0,'0'0'242'15,"4"-6"-12"-15,-4 6-18 0,3-7-17 0,-3 7-14 16,6-9-16-16,-3 4-13 0,-3 5-11 0,9-8-6 15,-6 1-10-15,0 4-5 0,-3 3-7 0,8-8-2 16,-4 5-9-16,-4 3-9 0,8-7-8 0,-8 7-6 16,8-3-10-16,-8 3-8 0,9-3-6 0,-9 3-5 15,8-4-6-15,-8 4-4 0,0 0-4 0,0 0-3 16,11 9-1-16,-8-6-5 0,-3-3-1 0,4 8 0 0,-4-8-2 16,6 9 0-16,-4 1 0 0,0-5-1 15,-2-5 2-15,0 16 0 0,1-9-3 0,-1-7-1 0,0 16-2 16,0-9 1-16,0-7 1 0,-3 14-2 0,2-6-6 15,0-3 3-15,-5 4-2 0,4-4 1 16,2-5-6-16,-5 11 2 0,3-7 1 0,-2 3-4 0,4-7 1 16,-3 10 1-16,3-10-7 0,-5 5-2 0,5-5 5 15,-4 7-4-15,4-7 4 0,0 0 2 0,0 0-3 16,-2 5 0-16,2-5-1 0,0 0-11 0,0 0 2 16,0 0-11-16,0 0 3 0,0 0 0 0,0 0 0 15,0 0 4-15,0 0-5 0,0 0 3 0,0 0 1 16,24-9 3-16,-24 9-1 0,9-4 1 0,-4 2 0 15,-5 2 1-15,9-2-3 0,-9 2 2 0,9-3 4 16,-9 3 2-16,10 0-2 0,-10 0 0 0,12 0 3 16,-12 0 6-16,11 0 0 0,-11 0-1 0,10 3 1 15,-3 0 0-15,-2 1-1 0,2 0 4 0,-1-1-4 16,0 0 4-16,-2 2-5 0,2-1 3 0,-2 2-1 16,0 1-2-16,0 0 3 0,-3-2 2 0,-1-5-1 15,3 16 4-15,-5-9 2 0,-2 3 3 0,-1-2 2 0,-2 2-5 16,0-3 8-16,0 4 1 0,-2-2-6 0,-1 0 0 15,-2-2 0-15,1 0-3 0,0 1-3 16,1-1 6-16,-3-2-3 0,2 2-2 0,1-2-1 0,-1-2-7 16,4 2-12-16,-5-3-16 0,5 0-16 0,0-1-16 15,7-1-20-15,-14 0-19 0,14 0-25 0,-10-4-28 16,10 4-26-16,-7-8-36 0,7 1-54 0,-3 0-164 16,5-4-463-16,-1 0 205 0</inkml:trace>
  <inkml:trace contextRef="#ctx0" brushRef="#br0" timeOffset="-2837.04">4979-585 159 0,'0'0'213'0,"-21"18"-5"0,13-9-15 0,0 6-5 16,0 2-1-16,-3 5-7 0,1 2-2 15,-3 3-3-15,3 0-3 0,1 2-1 0,0 2-6 0,3-1-3 16,-2 4-10-16,-1-1-10 0,7 0 2 0,-2 1-5 16,5-1-4-16,2-1-4 0,2 2 0 0,4 0-10 15,0 0-3-15,-2-2-9 0,5 1-3 0,-2-1-17 16,1 0-6-16,5-2 0 0,-2 1-13 0,-3 0-12 15,3-4 3-15,-1 2-8 0,-3-5-2 0,2 1-10 16,-5-6-14-16,0-2-11 0,0 0-12 0,-1 0-15 16,-3-3-24-16,1-1-21 0,-2-2-19 0,-1-1-20 15,0 1-21-15,0 0-28 0,-1-1-37 0,0-10-50 16,0 12-35-16,3-6-269 0,-3-6-578 0,7 6 256 16</inkml:trace>
  <inkml:trace contextRef="#ctx0" brushRef="#br0" timeOffset="16643.85">6861 397 216 0,'0'0'235'16,"0"0"-9"-16,0 0-14 0,0 0-17 0,0 0-12 16,0 0-9-16,0 0-12 0,0 0-8 0,0 0-13 15,0 0-11-15,0 0-13 0,0 0-9 0,0 0-14 16,0 0-8-16,0 0-9 0,11-23-3 0,-6 19-9 16,-5 4-8-16,11-7-5 0,-1 1-4 0,-1 4-5 15,0-4-6-15,0 2 0 0,0 1-2 0,1 0 0 16,1-1-4-16,-2 2-6 0,-1 0 0 0,-1-1-2 15,-7 3-2-15,13-2-7 0,-8 0 2 0,-5 2-3 16,0 0 0-16,17 2-6 0,-17-2 0 0,10 0 0 0,-5 2-1 16,-5-2-1-16,10 5 5 0,-4-3-7 0,-3 2 2 15,-3-4-2-15,6 8-1 0,-2-2 1 0,0-2 2 16,-4-4-3-16,6 10 2 0,-5-4-1 0,0 0 5 16,-1-6-2-16,-1 15 5 0,1-15 2 0,-4 12 3 15,0-2 0-15,-1 0-2 0,0 0 1 0,-1-3-3 16,-2 3-1-16,-1 0 4 0,1-1-3 0,-1 0-3 15,-3 2 1-15,1-3-3 0,2 2 0 0,-2-2-1 16,1 1 5-16,-2-1 0 0,2 0-4 0,0 0-2 16,-2-2 3-16,2 1-4 0,0-2 3 0,0 2-1 15,1 0-2-15,-1-2-1 0,1-2 2 0,2 2 0 16,2-3-1-16,-1 1 1 0,6-3 1 0,-10 6 1 16,10-6 0-16,-7 2-1 0,7-2 0 0,-6 2-1 15,6-2 0-15,0 0-3 0,0 0 0 0,0 0 0 0,0 0 2 16,0 0-1-16,-8-10-2 0,8 10 2 15,0 0-2-15,0 0 2 0,14-13 0 0,-10 11-3 16,-4 2 0-16,10-8 2 0,-2 2-4 0,-3 3 2 16,-5 3-2-16,12-5-1 0,-6 1 1 0,2 1 4 15,-8 3-2-15,14-3-2 0,-8 3-1 0,-6 0 1 16,17 0-1-16,-10 0 0 0,2 0 1 0,1 2-1 0,-1 0 0 16,1 1 1-16,2 1 1 0,-2-3 5 0,2 2 6 15,-2 2 4-15,1-3 3 0,1 2 7 0,1-2 6 16,-2 2 4-16,2-4 5 0,0 1 4 0,-2 0 6 15,3 0-2-15,-2 0-1 0,2 0-7 0,-3 1-5 16,2-1-2-16,-3 1-6 0,2-4-1 0,-5 2-1 16,-7 0-6-16,15-1 1 0,-7 1-5 0,-8 0-11 0,14 0-19 15,-8-2-17-15,-6 2-25 0,12 2-26 16,-12-2-26-16,8 0-32 0,-8 0-33 0,0 0-38 16,13-2-48-16,-13 2-249 0,0 0-551 0,9-3 244 15</inkml:trace>
  <inkml:trace contextRef="#ctx0" brushRef="#br0" timeOffset="17490.94">8414 81 191 0,'0'0'208'0,"0"0"-11"15,0 0-9-15,0 0-19 0,0 0-5 0,0 0-11 16,0 0-7-16,0 0-6 0,0 0-11 0,0 0-7 0,0 0-6 16,0 0-4-16,0 0 2 0,0 0-8 0,0 0 0 15,0 0-6-15,0 0-6 0,19-10-3 0,-19 10-6 16,12 0-4-16,-12 0-8 0,14 0-1 0,-6-2-8 15,-1-1 1-15,-7 3-4 0,17 0-6 16,-7-1 0-16,2 0-7 0,-1 0 0 0,-1-1 0 16,-2 1-3-16,4 0 2 0,-1 1-3 0,0 0-6 0,1-2 1 15,-2 1-7-15,0 1 2 0,2-2-9 0,-2 0-5 16,-1 1 5-16,-9 1-6 0,13-2 0 0,-6 0-2 16,-7 2-2-16,13-3 0 0,-13 3-7 0,9-1-6 15,-9 1-15-15,0 0-12 0,13 1-17 0,-13-1-15 16,0 0-18-16,6-1-14 0,-6 1-25 0,0 0-9 0,0 0-31 15,0 0-10-15,0 0-27 0,0 0-14 16,0 0-42-16,0 0-144 0,0 0-425 0,0 0 188 16</inkml:trace>
  <inkml:trace contextRef="#ctx0" brushRef="#br0" timeOffset="17968.83">8866-108 130 0,'0'0'195'15,"0"0"-12"-15,0 0-8 0,3-6-7 0,-3 6-4 16,0 0-4-16,0 0-4 0,0 0-9 0,0 0-3 16,4-5-12-16,-4 5-4 0,0 0-11 0,0 0-6 15,0 0-14-15,0 0-7 0,0 0-11 0,0 0-9 16,0 0-10-16,0 0-2 0,0 0-3 0,0 0 7 16,0 0-3-16,0 0-3 0,0 0 0 0,1 20 0 15,0-13 1-15,-1-7 4 0,0 12-7 0,1-5 8 16,2 2-1-16,-2-1-2 0,4 4 2 0,-4-4 8 15,1 4-7-15,0-3 2 0,0 0 1 0,1 2-8 16,0 0 4-16,-2-1 12 0,1 0-16 0,0 0-9 16,-1 1 1-16,1-2-3 0,0 1-16 0,-2-3 14 15,4 2 10-15,-3 1-22 0,1-3-2 0,-1 0-3 16,-1-7-2-16,1 13-7 0,0-9 3 0,-1 2-2 16,0-6-12-16,2 12-7 0,-2-12-28 0,1 5-9 15,-1-5-16-15,3 7-22 0,-3-7-17 0,0 0-20 16,0 0-32-16,2 8-32 0,-2-8-51 0,0 0-72 0,0 0-208 15,0 0-549-15,0 0 244 0</inkml:trace>
  <inkml:trace contextRef="#ctx0" brushRef="#br0" timeOffset="20656.27">9523 1 171 0,'0'0'161'0,"0"0"-5"0,0 0-14 0,0 0-4 0,0 0-11 15,0 0 0-15,0 0-1 0,0 0-5 0,0 0-1 16,0 0-3-16,0 0-12 0,0 0-3 0,0 0 1 15,0 0-2-15,0 0-5 0,25-8-7 0,-25 8-5 16,10-2-5-16,-10 2-6 0,15-2-1 0,-8 2-7 16,-7 0-4-16,17-1-1 0,-6-1-1 0,1 2-4 15,0-1-5-15,-2 0 0 0,3 0-2 0,-3 2-4 16,2-2-3-16,-1 1-2 0,2-2-6 0,-2 1-4 16,0 1 1-16,0 0-8 0,-2 0 1 0,-9 0-3 15,15 0 0-15,-8 0-4 0,-7 0-2 0,11 0-1 16,-11 0 0-16,10-1-2 0,-10 1-2 0,9 0-1 15,-9 0-2-15,8 1-2 0,-8-1 0 0,0 0-4 16,0 0-11-16,11-1-11 0,-11 1-15 0,0 0-8 0,0 0-13 16,0 0-13-16,8 1-10 0,-8-1-17 0,0 0-11 15,0 0-32-15,0 0-28 0,0 0-26 16,0 0-175-16,0 0-402 0,0 0 178 0</inkml:trace>
  <inkml:trace contextRef="#ctx0" brushRef="#br0" timeOffset="21033.08">9659-211 2 0,'0'0'183'0,"0"0"-6"16,0 0-7-16,0 0-4 0,0 0-20 0,0 0-11 15,0 0-13-15,0 0-7 0,0 0 0 16,0 0-2-16,0 0-3 0,0 0-3 0,0 0-5 0,0 0-1 16,0 0-5-16,0 0-1 0,1 30-2 0,2-19 0 15,-2-1 4-15,0 0 0 0,3 2-6 0,-1 0-1 16,0 0-8-16,1-1 4 0,-3 2-7 0,3-1-3 16,0 3-2-16,0-3-4 0,1 3-11 0,-1-3-3 15,0-1 1-15,1 0-3 0,-1-1-9 0,0 0 2 16,-1 0-8-16,-1-2-5 0,2-1-5 0,0 2 5 15,-2-2-7-15,-1-1 4 0,-1-6-14 0,4 13 5 16,-2-9-4-16,-2-4 1 0,3 11-13 0,-2-6-20 16,-1-5-19-16,2 7-20 0,-2-7-22 0,1 7-25 0,-1-7-26 15,0 0-30-15,-1 11-22 0,1-11-43 16,0 0-233-16,0 0-492 0,-6 6 219 0</inkml:trace>
  <inkml:trace contextRef="#ctx0" brushRef="#br0" timeOffset="22066.8">10183-276 181 0,'0'0'190'0,"0"0"-12"16,0 0-11-16,-2-11-2 0,2 11-8 0,0 0-9 15,-3-6-10-15,3 6-13 0,0 0-9 0,0 0-9 0,-6-4-7 16,6 4-6-16,0 0-10 0,0 0-2 0,-14 1-9 15,14-1 0-15,0 0-5 0,-13 4 0 0,9 1-7 16,4-5-1-16,-11 5-6 0,6-2 3 0,1 2-5 16,-1 1-5-16,0 0-1 0,-3 1 1 0,3 1-4 15,0 1 0-15,-3 0-1 0,1 0-1 0,3 2-5 16,-3-1-1-16,2 0-3 0,0-1 0 0,1 4 0 16,-1-3-4-16,-1 0 2 0,2 1-3 0,0-1-1 15,0 0-3-15,-1-1-4 0,3 1 4 0,-1-1-5 16,2 0 5-16,0-3-3 0,-1 2 2 0,2 1-1 15,0-9-5-15,-1 12 0 0,1-4 2 0,0-8 3 16,1 13-3-16,2-6 0 0,-2-2-2 0,2 2 0 16,-1 0-2-16,-2-7 1 0,4 11 0 0,0-7 4 0,-4-4 0 15,5 9 2-15,-1-6 5 0,0 3-2 16,-1-3-2-16,4 1 4 0,-7-4 2 0,9 7-4 0,-3-3 3 16,-1-1-7-16,4-1-1 0,-3 0 2 0,2 1-11 15,1-1 7-15,1-2-1 0,1 3 2 0,-3-1-7 16,1 0 1-16,2-2-4 0,0 3 2 0,-1-3-3 15,2 0 0-15,1 0 0 0,-3-3-1 0,2 3-3 16,0 0 2-16,-1 0 3 0,0-2-3 0,-1 2-3 16,0-2 2-16,-10 2-4 0,14-1 4 0,-5-1-2 15,-9 2-9-15,10-2-4 0,-10 2-11 0,9-3-11 16,-9 3-12-16,8-2-11 0,-8 2-26 0,0 0-26 16,0 0-28-16,4-3-34 0,-4 3-19 0,0 0-28 0,0 0-52 15,0 0-173-15,-3-14-478 0,3 14 211 16</inkml:trace>
  <inkml:trace contextRef="#ctx0" brushRef="#br0" timeOffset="26695.29">10451-165 109 0,'0'0'194'0,"0"0"-14"15,0 0-16-15,0 0-17 0,0 0-7 0,0 0-19 16,0 0-9-16,0 0-6 0,0 0-11 0,0 0-7 0,0 0-7 16,0 0-11-16,0 0 2 0,0 0-3 15,0 0-9-15,0 0-2 0,0 0-5 0,0 0-5 0,6 15 4 16,-6-15 1-16,0 0-6 0,-2 12-3 16,2-6-7-16,0-6-2 0,0 11 0 0,-1-2 1 0,1-9-5 15,0 10-4-15,-1-2 0 0,1-8-1 0,-2 15-4 16,2-9-1-16,-1 1-2 0,1-7 0 0,-2 13 0 15,2-6 0-15,0-7-2 0,-3 12-1 0,0-6 0 16,3-6-3-16,-1 12 0 0,-1-7 0 0,2-5-2 16,-2 11-3-16,2-11 4 0,-2 10-7 0,2-10 5 15,0 12-3-15,-1-6-1 0,1-6 2 0,0 0-2 16,1 14-3-16,-1-14 5 0,-1 8-4 0,1-8 1 16,3 7 0-16,-3-7 1 0,2 8-3 0,-2-8 0 15,1 8 2-15,-1-8-4 0,2 7 4 0,-2-7-2 16,6 7-3-16,-6-7 7 0,3 3-3 0,3 1 2 15,-6-4-3-15,10 6 1 0,-4-5 2 0,-6-1 2 16,10 1-3-16,-2 1 0 0,-8-2-1 0,15 0 2 16,-8 1-2-16,4-2 3 0,-1-1-3 0,-10 2-2 15,17 0 0-15,-9 2 1 0,-1-2-7 0,5 1-4 16,-12-1-12-16,14-3-5 0,-5 3-10 0,-2 0-12 0,-7 0-21 16,15-2-9-16,-8-1-19 0,-7 3-21 0,13-4-13 15,-7 1-24-15,2 1-188 0,-3-1-369 0,1-2 163 16</inkml:trace>
  <inkml:trace contextRef="#ctx0" brushRef="#br0" timeOffset="27012.81">10652-52 190 0,'0'0'208'0,"-10"17"-18"0,10-17-7 16,-2 11-7-16,2-3-11 0,0-1-6 0,-1 7 0 16,0-4-7-16,1 2-10 0,-1 0-7 0,2 0-12 15,-1 0-9-15,0 1-11 0,1 4-10 0,-2-5-4 16,2 6-11-16,-1-2-9 0,0-2-5 0,3-3-4 15,-2 6-7-15,0-5-3 0,2 1-7 0,-2 0-20 16,2 1-28-16,-2-1-28 0,3-4-28 0,-2 1-36 16,1 0-29-16,1-3-38 0,-1 2-226 0,0-2-421 15,1-1 186-15</inkml:trace>
  <inkml:trace contextRef="#ctx0" brushRef="#br0" timeOffset="36247.07">11134-485 135 0,'0'0'180'0,"0"0"-6"0,0 0-22 15,2-13 1-15,-2 13-4 0,0 0-6 16,0 0-7-16,0 0-4 0,0 0-8 0,2-7-9 0,-2 7-4 16,0 0-5-16,0 0-5 0,0 0-9 0,0 0-5 15,0 0-9-15,0 0-7 0,0 0-7 0,0 0-7 16,0 0-8-16,0 0-3 0,0 0-8 0,0 0 0 15,0 0-6-15,0 0 0 0,0 0-2 0,0 0 0 16,15 13 0-16,-15-13 5 0,7 8-4 0,-3-2 0 16,0-1-2-16,2 3-5 0,-1-2 0 0,0 4 0 15,-2-3-3-15,3 0-1 0,2 3 1 0,-3-3-4 16,0 1-3-16,1 1 2 0,0-1-1 0,-2 1 1 16,2 1-1-16,-5-5-1 0,3 5-4 0,0-5-1 15,-2 1 3-15,1 0-6 0,-3-6 5 0,4 10-3 16,-1-6 0-16,-3-4 3 0,4 8-4 0,-4-8 0 15,1 7-2-15,-1-7 5 0,0 0-4 0,0 0 2 0,3 9-2 16,-3-9 1-16,0 0 2 0,0 0 4 0,0 0-2 16,0 0 2-16,0 0-3 0,0 0-1 0,0 0 0 15,0 0 0-15,0 0-3 0,0 0 2 16,0 0 0-16,-15-16-2 0,15 16-3 0,-5-10 1 0,2 3-3 16,2-1-6-16,-2 1-4 0,2-3 1 0,1 0-6 15,0 1-8-15,0-1 1 0,1 0 3 0,0 1 0 16,1-2 0-16,0 3 1 0,1 1 0 0,-1-4 4 15,1 6 0-15,0-3 1 0,2 1 3 0,-3 1 1 16,2-2-1-16,-1 2-2 0,0 1 5 0,3 0-2 16,-3 0 3-16,2-1-1 0,-1 2 2 0,0-1-1 15,-4 5 3-15,7-7-1 0,-5 2 5 0,3 3-5 16,-5 2-1-16,6-8 3 0,-6 8 2 0,6-4-4 16,-6 4 3-16,0 0-3 0,7-5 1 0,-7 5-2 15,0 0-1-15,0 0 1 0,12 1-2 0,-12-1 4 16,0 0-1-16,9 6 2 0,-5-2 2 0,-4-4 4 15,6 11-1-15,-1-2 1 0,0-2 7 0,-1 0-2 16,0 1 5-16,0 2 3 0,-1 0 6 0,1 0 1 0,3-1 4 16,-4 1-1-16,3 1 4 0,-3-1-2 0,0 2 8 15,2-3-9-15,-1-1 0 0,0 4-4 16,-1-4 0-16,0-2-4 0,0 2-1 0,-1 2-1 0,1-4-1 16,-2 2-3-16,2-2-1 0,-3-6-1 0,4 11-1 15,-2-7 0-15,-2-4-3 0,4 9 2 0,-4-9-8 16,2 7-15-16,-2-7-20 0,0 8-18 15,0-8-18-15,0 7-28 0,0-7-24 0,0 0-29 0,-2 10-35 16,2-10-19-16,0 0-38 0,-6 4-156 0,6-4-430 16,0 0 191-16</inkml:trace>
  <inkml:trace contextRef="#ctx0" brushRef="#br0" timeOffset="36737.12">11700-612 5 0,'0'0'200'0,"0"0"-12"16,0 0-17-16,0 0-15 0,0 0-17 0,0 0-2 15,0 0-7-15,-11 0-12 0,11 0-2 16,0 0-4-16,-11 15-5 0,7-10-7 0,0 5 5 0,1 0-4 15,0 2 1-15,2 0-4 0,-3 5-4 0,2-3-1 16,2 2-3-16,-2 1-4 0,2 1-2 0,3 1-3 16,-1-3-5-16,2 1-2 0,-3 1-10 0,2-1-5 15,1 0 1-15,0 0-11 0,1-2-1 0,0 2-7 16,2-3-3-16,-3-1-2 0,1-2-3 0,1 0-3 16,-1 0 0-16,-3-1-6 0,4 0 1 0,0-2-4 15,-3-2-17-15,1 0-20 0,-1 1-28 0,1-3-26 16,-4-4-28-16,7 6-34 0,-3-1-31 0,-4-5-33 15,7 1-55-15,-7-1-142 0,0 0-425 0,0 0 188 16</inkml:trace>
  <inkml:trace contextRef="#ctx0" brushRef="#br0" timeOffset="37328.09">11840-379 114 0,'0'0'204'0,"0"0"-13"0,3-7-23 0,-3 7-16 16,0 0-17-16,0 0-15 0,0 0-5 0,0 0-11 15,0 0 1-15,0 0-3 0,0 0-10 0,0 0-4 16,8 16 1-16,-8-16-4 0,6 11-3 0,-4-2-3 16,1-4-2-16,-1 5-3 0,1-2-7 0,-2 0-4 15,2 2-4-15,1-1-6 0,-2-2-5 0,2-1-2 16,0 2-5-16,-3-4-4 0,-1-4-4 0,4 11 1 15,-3-7-6-15,-1-4-2 0,4 7-2 0,-4-7-2 16,3 6-1-16,-3-6 2 0,0 0 3 0,0 0 5 16,0 0-2-16,4 4-2 0,-4-4 1 0,0 0-9 15,0 0-1-15,0 0-4 0,6-21-10 0,-4 13-13 16,0-2-14-16,-1-1-6 0,2 0-4 0,-1-1-1 16,2-2-4-16,-1 2 0 0,-1 0 1 0,2 0 4 15,0 2 5-15,-2-1 1 0,1 2 5 0,-1 0 2 16,0 2 4-16,-2 7-1 0,2-10 8 0,-1 3 1 15,-1 7 6-15,2-9 10 0,-2 9 0 0,2-8 6 16,-2 8-3-16,0 0 1 0,2-8-4 0,-2 8-1 16,0 0 0-16,0 0 2 0,0 0 1 0,6-2 2 0,-6 2 5 15,0 0 4-15,0 0 3 0,10 14 8 16,-6-7 1-16,1 1 0 0,0-2 2 0,3 5 2 16,-4-2 4-16,2 1 0 0,-1 1 0 0,2-1-2 0,-1 1-5 15,-2-2-3-15,2 0-2 0,-1 2-3 0,-1-2-3 16,1-1 1-16,-1 1-3 0,0-1-1 0,-2 1-2 15,1-1-3-15,0-4-3 0,-1 1 0 16,-1 3-16-16,-1-8-21 0,2 9-23 0,-2-9-27 0,1 10-26 16,-1-10-29-16,0 0-25 0,0 6-30 0,0-6-25 15,0 0-191-15,0 0-435 0,0 0 192 0</inkml:trace>
  <inkml:trace contextRef="#ctx0" brushRef="#br0" timeOffset="37618.9">12164-342 126 0,'6'0'203'0,"-6"0"-14"0,12-3-10 16,-7 1-16-16,-5 2-7 0,16-1-5 0,-5 1-9 16,0-1-7-16,0 0-9 0,0 1-9 0,3-2-2 15,-1 2-6-15,0 0-7 0,1 2-2 0,4-4-10 16,-5 2-3-16,1 2-8 0,0-2-5 0,0 1-5 0,-3-1-8 15,0 0-8-15,1 0-4 0,0 1-1 0,-1-1-6 16,-11 0-8-16,13-1-2 0,-5 1-6 0,-8 0-3 16,11 0-15-16,-11 0-10 0,9-1-12 0,-9 1-7 15,0 0-24-15,10-2-19 0,-10 2-25 0,0 0-21 16,0 0-32-16,0 0-9 0,0 0-9 16,0 0-18-16,0 0-141 0,0 0-345 0,-23-17 152 0</inkml:trace>
  <inkml:trace contextRef="#ctx0" brushRef="#br0" timeOffset="37907.13">12320-484 213 0,'0'0'226'0,"0"0"-20"16,0 0-22-16,-6-4-17 0,6 4-13 0,0 0-4 15,0 0 0-15,0 0-6 0,0 0 0 0,0 0-5 16,0 0-10-16,10 20-3 0,-7-13-11 0,2 0 0 15,-1 4-6-15,-2-3-5 0,4 2-6 0,-2-2 4 16,1 1-13-16,-2 3-6 0,1 0-4 0,0-2-9 0,0 0-3 16,0 2-6-16,0-2-4 0,0 2-7 15,-3-2-2-15,2 1-4 0,0-2-1 0,-1 0-9 16,-1 0-1-16,-1-2-3 0,2 1-2 0,-1 2-1 0,0-3-6 16,-1-7 1-16,0 10-4 0,2-3-8 0,-2-7-18 15,2 7-16-15,-2-7-19 0,1 10-15 0,-1-10-21 16,1 7-17-16,-1-7-14 0,0 0-16 0,0 0-27 15,0 0-35-15,0 0-29 0,0 0-215 0,0 0-467 16,0 0 208-16</inkml:trace>
  <inkml:trace contextRef="#ctx0" brushRef="#br0" timeOffset="38318.69">12596-561 141 0,'2'-7'216'0,"-2"7"-7"0,6-4 1 15,-6 4-11-15,3-5-7 0,-3 5-4 0,0 0-13 16,0 0-15-16,6-4-20 0,-6 4-12 0,0 0-9 16,0 0-3-16,0 0-3 0,0 0-2 0,10 16-8 15,-8-10 2-15,1 2-2 0,-2 2-4 0,2 0-11 16,1 2 0-16,-2 2-5 0,3 0-4 0,-2-4-7 0,-1 3-4 15,-1-1-6-15,3 2-8 0,0-1-7 0,-1 1-4 16,1-4-1-16,-3 2-5 0,2 1-4 0,0-4-3 16,1 3-2-16,-3-3-4 0,-1-1 1 0,2 1-3 15,-2-9-14-15,1 12-11 0,0-5-20 0,0-1-20 16,-1-6-18-16,0 11-21 0,0-11-20 0,3 10-22 16,-3-10-15-16,1 8-21 0,-1-8-15 0,0 0-23 15,3 4-42-15,-3-4-162 0,0 0-435 0,0 0 192 16</inkml:trace>
  <inkml:trace contextRef="#ctx0" brushRef="#br0" timeOffset="38617.05">12865-644 59 0,'12'2'204'0,"-8"3"-13"0,3 0-6 0,0 3-10 15,-2 2-4-15,4 5-3 0,2-1-4 0,-3 5-9 16,0-1-6-16,2-1-12 0,-3 6-8 16,2 1-14-16,-1-5-9 0,0 4-10 0,-3 2-11 0,-3-4-6 15,0 3-9-15,-5 2-2 0,-1-1-9 0,-2 3-5 16,-3-3-2-16,-1-2-20 0,-3 3-27 0,-4-3-27 15,-1 3-32-15,0-6-28 0,1 4-36 0,-2-5-28 16,3 1-42-16,-4 0-162 0,5-6-379 16,2 1 167-16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05:39.12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9001-743 160 0,'0'0'169'0,"0"0"-9"0,0 0-8 15,0 0-5-15,0 0-9 0,0 0-6 0,-6-4-12 16,6 4-2-16,0 0-9 0,0 0-6 0,0 0-6 16,0 0-7-16,0 0-13 0,0 0-8 0,0 0-10 15,0 0-3-15,0 0-5 0,0 0-1 0,0 0-10 16,0 0-1-16,0 0-3 0,0 0-2 0,0 0-2 16,14 16-1-16,-14-16 1 0,5 7-2 0,-2-2 2 15,2 0 1-15,-1-1-2 0,1 1 4 0,-1 1-1 16,-1-1-2-16,4 1-1 0,0 2 3 0,-3-1 0 0,3 1 0 15,0-1 3-15,1 2 8 0,0 1 0 0,1-2 2 16,3 2 1-16,-1-3-1 0,1 5-1 0,-3-3-1 16,2-1-2-16,-1 0 0 0,0 1-4 0,-1-1-4 15,1 1 1-15,-1 0-2 0,0-1-5 0,2 1-1 16,-3-1-5-16,1 1-1 0,0 1 2 0,-1 0-3 16,-2-4-6-16,2 5-1 0,-1-5-1 0,-2 0-1 15,1 4-1-15,-1 0-1 0,1-2 1 0,-1 1-1 16,0 0-4-16,-1 0-1 0,0 2 1 0,-1-2 1 15,-1-1-2-15,2 3 1 0,-3-1 1 0,2-1-1 0,-2 1 2 16,0-1 1-16,0 1 2 0,2-1 0 16,-2 2-5-16,1 0 3 0,-1-1-3 0,1-1 2 15,0 1 0-15,-1-3 6 0,0 3-4 0,2-3 4 0,-3 2-4 16,3 2 8-16,-1-4-5 0,-1 0 3 16,2 0 4-16,-2 1-8 0,0 0 0 0,1 0 0 15,0-2 3-15,1 3-2 0,-2-2-1 0,2 1 0 0,-2-2-1 16,0 2 2-16,0 2-4 0,1 0-1 0,-1-3-1 15,1 0 4-15,-2 1 3 0,0-8 3 0,2 15-2 16,-2-6 6-16,-2 0 2 0,4 2-2 0,-2-4 6 16,0-7-3-16,-2 17 6 0,2-10 1 0,-2 0 0 15,1 1 2-15,-1 1 1 0,1-1 13 0,0 1-6 16,1-9-4-16,-4 16 0 0,3-7 0 0,-2-2-1 16,1 3-7-16,0-4 2 0,-2 2-5 0,2-1 4 15,0 0-13-15,-2 1 2 0,1 2 10 0,0 1-10 0,0-1 6 16,0-2-3-16,-1 1-5 0,2-1-5 15,-1 2 2-15,0 0-10 0,-1 1 20 0,0-1-15 0,0 0-5 16,0-1 6-16,0 1 2 0,1 0-3 0,0-2-5 16,-1 4 8-16,1-4 0 0,1 1 4 0,-5 3-4 15,5-5 2-15,-1 3 3 0,2 0 1 0,-2-3 0 16,0 1 6-16,0 1 2 0,1-1-5 0,-1 0-1 16,-1 1 0-16,2-1 3 0,-1 0-4 0,0 0 3 15,1-2 0-15,-1-1 6 0,1 5 4 0,-4-2-1 16,3-2 4-16,0-1-2 0,3-5-3 0,-5 13 6 15,3-9-11-15,-2 2 3 0,1 1 1 0,3-7-4 16,-6 7 4-16,3-1-4 0,3-6 8 0,-3 6-6 0,3-6 0 16,-3 7-3-16,3-7 0 0,0 0 2 0,0 0-8 15,-3 9-1-15,3-9-2 0,0 0 2 0,0 0-3 16,0 0 2-16,-3 4-1 0,3-4-1 0,0 0 2 16,0 0-3-16,0 0 1 0,0 0-3 0,0 0-5 15,0 0-9-15,0 0-25 0,0 0-33 0,21-6-44 16,-16 0-36-16,2 1-27 0,-2-1-31 0,-2 0-28 15,0 1-31-15,-3 5-32 0,8-11-40 0,-6 7-344 16,-2 4-730-16,2-10 323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05:59.68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52 19 0,'0'0'162'16,"19"5"-8"-16,-19-5-6 0,0 0-7 0,12 1-10 16,-12-1-5-16,11 0-8 0,-11 0-8 0,11 1-8 15,-11-1-9-15,13 0-3 0,-5 1-9 0,-1-1-4 16,-7 0-8-16,20 1-1 0,-11-2-3 0,3 0-8 16,-3 2 0-16,4-2 0 0,-2 1 3 0,2 0-5 15,-1 0 4-15,-1-1-2 0,4 1 1 0,-2 0-2 16,5 2 0-16,0-4-4 0,-1 3-1 0,-1-2-3 15,4 0-3-15,-3-3-1 0,1 3-1 0,-3 0-2 16,-2 1-4-16,5-1 2 0,0-2-6 0,-4 1 0 16,4 1-2-16,-6 1-4 0,4-1 3 0,0 0-9 0,-2-1 0 15,-2 1 2-15,3 0-4 0,-2-1-3 0,5 2-3 16,-5-3 0-16,-1 6-2 0,0-6-2 0,2 3-1 16,-4 0-1-16,2-1 1 0,0 1-2 0,0-2 2 15,1 2 3-15,-2 0-3 0,2 2-2 0,-2-2 3 16,3-2 2-16,-5 2 0 0,2 0 1 0,0 0 1 15,-1-1-3-15,2 1 0 0,-2 0-1 0,0-1-1 16,0 1 1-16,1 0-2 0,-4 1 0 0,-7-1 4 16,16 1-5-16,-9-1-1 0,-7 0-3 0,14 0 3 15,-6 0-3-15,0 0 1 0,0 2 0 0,0-1 4 16,1-1-3-16,3 0 1 0,-12 0 2 0,18 0 0 16,-7 3-2-16,-3-3 1 0,2 0 6 0,4 1 2 15,-3-1 9-15,1 0-1 0,-1 1 0 0,2-1 1 0,0 0 5 16,-3 0-7-16,3-1 4 0,-2 1 0 15,2 0-3-15,-3 0 2 0,2 1 1 0,-2-1 5 16,-1-1-5-16,-9 1 3 0,18 0 4 0,-8-1-5 0,-1 1-4 16,-9 0 0-16,15 0-2 0,-6 0-4 0,-9 0-1 15,17-3-1-15,-9 2-2 0,3-1 1 16,-2 2-1-16,-9 0-6 0,19 0 4 0,-11 0-4 0,3 0 4 16,-3-1-3-16,5 2-3 0,-2-1 0 0,-1 0 0 15,2 0 1-15,-3-1-2 0,1 1 0 0,1 1-2 16,-11-1 0-16,17 0 3 0,-8 0 6 0,1 2 1 15,2-4 3-15,-1 2 7 0,-2 0 0 0,4 0 1 16,-4 0 0-16,2 0 2 0,1-1 1 0,-3 0 3 16,2 1 0-16,-1-2 0 0,1 1-4 0,0-1 2 15,-2 1 2-15,1 0 2 0,2 0 3 0,-2-1-6 16,0 2-8-16,0-2-1 0,1 1-2 0,-11 1-2 16,15-2-1-16,-7 2 1 0,0 0-6 0,-8 0 6 15,13 0-6-15,-5 0-2 0,-8 0-7 0,14-2 12 16,-14 2-12-16,13 0 4 0,-6 0 0 0,-7 0-1 15,13 0 3-15,-13 0-7 0,10 0 1 0,-10 0 4 16,13 0-2-16,-6 2 0 0,-7-2-1 0,13 0 10 16,-13 0-15-16,9 0 7 0,-9 0 1 0,12 0-5 15,-6 2-1-15,-6-2 6 0,12 0-2 0,-12 0 4 16,10 0-3-16,-10 0 6 0,13 0-2 0,-8 1-1 0,-5-1-1 16,10 2 3-16,-10-2 1 0,13-2 0 0,-13 2 2 15,10 0 5-15,-10 0 0 0,12 0 2 0,-12 0 2 16,10 0 6-16,-10 0 2 0,9 0 1 0,-9 0-5 15,10 0 7-15,-10 0-3 0,0 0-3 0,9-1-2 16,-9 1 3-16,0 0-4 0,0 0-3 0,8-2-1 16,-8 2-8-16,0 0 3 0,0 0-18 0,0 0-26 0,0 0-41 15,6-4-29-15,-6 4-32 0,0 0-27 16,0 0-34-16,-22-5-40 0,11 5-33 0,1-3-43 16,-3 3-281-16,-5 0-638 0,-1-2 282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06:00.594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12119 285 227 0,'0'0'257'0,"0"0"-12"0,0 0-13 0,0 0-9 15,0 0-8-15,0 0-11 0,0 0-11 0,0 0-20 0,0 0-12 16,0 0-19-16,0 0-13 0,26-8-10 0,-26 8-9 16,9-2-13-16,-4-1-9 0,2 0-6 15,-7 3-7-15,15-6-9 0,-6 5-9 0,1-3-7 16,2 0-6-16,-2 1 2 0,-1 0-5 0,5 1-4 0,-4-3-5 15,1 3 3-15,-1-1-4 0,0 0-1 0,-1 3-5 16,-2-2-2-16,-7 2-1 0,14 0-5 16,-14 0-3-16,11 0 0 0,-11 0-3 0,9 2-2 0,-9-2-1 15,10 3-1-15,-7 0-3 0,-3-3 2 0,6 7-1 16,-4-2-1-16,-2-5 0 0,4 11 1 0,-4-5-3 16,0-6 0-16,-2 14 1 0,-1-5-1 0,-1 1 5 15,-1-1-9-15,-1 1 4 0,1 1-2 0,-3-2 3 16,-1 4 1-16,0-2-4 0,1-1 1 0,-1 3 2 15,1-3-3-15,-1 1 1 0,-1 0 0 0,0-2 3 16,1 0 2-16,2 1-5 0,-3-2 3 0,1 1-4 16,0-1 3-16,0 0 2 0,0 0-4 0,1-2 4 15,2 2-1-15,-2-4-2 0,0 1 3 0,2-1 1 0,1 1-3 16,5-5 2-16,-11 5-4 0,5-2 4 16,6-3-1-16,-9 3 3 0,9-3-3 0,-8 2 3 15,8-2 0-15,-7 2-2 0,7-2 1 0,0 0-1 16,0 0 7-16,0 0-3 0,0 0-5 0,0 0 2 15,-10-6 2-15,10 6-2 0,0 0 2 0,0 0-10 16,0 0 7-16,0 0-6 0,15-14 4 0,-10 12-3 16,-5 2 2-16,13-5 8 0,-6 3 6 0,0-1 2 0,3-1 1 15,-2 3 7-15,1-2 6 0,0 2 1 0,1 0-2 16,0-1-3-16,3 1 5 0,-4 1-1 0,2-1 10 16,0 2-4-16,-1-2 2 0,3 2-1 0,-4 0 10 15,2-1-4-15,-1 1 9 0,1-1-2 0,0 0 10 16,1 1-1-16,1-2 11 0,-2 1-12 0,0 0 2 15,1 0 0-15,-2-1-7 0,1 0-1 0,0 1-7 16,0-1-4-16,-3 0-3 0,2 1 3 0,-10 0-15 16,15 0-3-16,-8 0-2 0,-7 0-3 0,14 0-5 15,-8 1 0-15,-6-1-4 0,14 0-17 0,-5 0-11 16,-3 1-15-16,-6-1-18 0,15 1-20 0,-8 0-20 16,-7-1-17-16,14 2-24 0,-7-2-22 0,-7 0-23 15,10 2-28-15,-10-2-26 0,9 0-29 0,-9 0-52 16,9 0-258-16,-9 0-617 0,9-3 274 0</inkml:trace>
  <inkml:trace contextRef="#ctx0" brushRef="#br0" timeOffset="1378.36">13473 81 60 0,'0'0'176'15,"0"0"-12"-15,0 0-13 0,0 0-6 0,0 0 2 16,-5-5-5-16,5 5-1 0,0 0-7 0,0 0-7 0,0 0-5 15,0 0-7-15,0 0-8 0,-7-5-5 16,7 5-4-16,0 0-5 0,0 0-9 0,0 0-5 16,0 0-5-16,0 0-9 0,0 0-7 0,0 0-6 0,0 0-5 15,0 0-2-15,0 0-4 0,0 0-4 0,18-7-8 16,-18 7 0-16,10 0 2 0,-10 0-4 16,12 0 4-16,-4 0-2 0,-8 0 4 0,17 0 2 0,-5 1 2 15,1-1-2-15,-2 0-5 0,2 1 4 0,-2-2-2 16,3 2-3-16,1-2 0 0,-2 1-5 0,5 0 1 15,-4-1-5-15,-1 0 2 0,5-1-8 0,-6 1 1 16,0 1-1-16,1-1 0 0,0 1-3 0,-2 0 3 16,-1-2-4-16,-1 1 0 0,-1 1-1 0,-8 0 1 15,15-5-6-15,-8 5-2 0,-7 0-4 0,10 0-7 16,-10 0-7-16,10 0-5 0,-10 0-13 0,0 0-10 16,8-2-8-16,-8 2-12 0,0 0-18 0,0 0-17 15,0 0-18-15,0 0-14 0,0 0-17 0,0 0-16 16,0 0-11-16,0 0-181 0,0 0-386 0,0 0 170 15</inkml:trace>
  <inkml:trace contextRef="#ctx0" brushRef="#br0" timeOffset="1849.49">13650-67 94 0,'-13'1'191'0,"13"-1"-9"16,0 0-8-16,-7 7-8 0,7-7-13 0,-4 6-7 16,4-6-2-16,-2 12-7 0,-1-7-2 0,3-5-7 15,0 13-5-15,0-3-4 0,3 1-4 0,-1-2-10 16,0 1-4-16,1 0-9 0,3-1-10 0,-4 1-1 0,3 0-10 15,-1-1-3-15,1-1-10 0,-1 1-6 16,-1-3-4-16,1 1-6 0,0-1 0 0,-1-2-5 16,-1 3-3-16,0-1-2 0,1 0-9 0,-3-6-15 0,3 13-9 15,-2-7-17-15,-1-6-22 0,1 10-19 0,1-7-26 16,-2-3-27-16,2 9-25 0,-2-9-32 0,0 7-26 16,0-7-167-16,0 0-391 0,0 0 174 0</inkml:trace>
  <inkml:trace contextRef="#ctx0" brushRef="#br0" timeOffset="2242.54">14188-350 32 0,'-9'-2'179'0,"9"2"-8"0,-11-2-2 0,11 2-12 0,-12 2-10 15,12-2-11-15,-13 3-2 0,3-1-6 0,-2 3-10 16,2 0-6-16,1 2-5 0,0-2-6 0,-1 2-5 16,2 2-4-16,-3 4-6 0,2-3-4 0,1 4-8 15,2 0-1-15,-2-1-1 0,2 6-1 0,2-2-3 16,0 0-1-16,3-1-3 0,0 1 1 0,2 1-5 16,1-2-1-16,1 0-1 0,2-1 1 0,1 2-8 15,1 0 3-15,-2-2 2 0,4-2 2 0,0-2 2 16,-3-3 0-16,3 1 0 0,1 0 5 0,-2-4-2 15,4 3-1-15,-1-1-5 0,2-4-2 0,-1 0-2 16,1 1-6-16,1-2-6 0,-1 0-7 0,-1-2 4 16,1 0-4-16,-1 0-4 0,1 0-5 0,-7 0-1 15,4-2-2-15,-10 2-3 0,12 0-9 0,-12 0-20 16,10-3-13-16,-10 3-20 0,8-3-20 0,-8 3-27 0,0 0-31 16,0 0-32-16,0 0-29 0,8-1-22 15,-8 1-26-15,0 0-25 0,0 0-169 0,0 0-459 16,0 0 203-16</inkml:trace>
  <inkml:trace contextRef="#ctx0" brushRef="#br0" timeOffset="2995.09">14544-36 17 0,'0'0'182'0,"-11"7"-7"16,5-5-15-16,1 2-8 0,-3 0-11 0,5 1-6 0,3-5-11 16,-11 7-4-16,6-3-12 0,-1 0-4 0,6-4-5 15,-8 9-9-15,4-4-5 0,4-5-9 0,-5 7-9 16,3-2-4-16,2-5-8 0,-7 9-1 0,7-9-6 16,0 0 2-16,0 8-3 0,0-8 4 0,0 0 0 15,7 12-3-15,-4-11-2 0,-3-1-3 0,10 4 1 16,-5-2-4-16,4 0-3 0,-3-1 2 0,2 1-6 15,3-4 3-15,-2 4 0 0,1-1 8 0,0 1-7 16,1 0-2-16,-4-2 3 0,5 0-5 0,-4 3-2 16,-8-3-3-16,18-3-1 0,-9 6-3 0,-2-3-1 15,-7 0 1-15,14 2-6 0,-9-1-3 0,-5-1 2 16,12 0-3-16,-4 1-1 0,-2 1-3 0,-6-2-3 16,11 3 1-16,-7 0 0 0,2-1 0 0,-6-2-1 15,11 5-1-15,-7 1 4 0,-1-3-3 0,-3-3 7 0,9 7-3 16,-5-2 4-16,-2 1 0 0,3 1 0 15,-3-3 8-15,-2 2-1 0,0-6 3 0,-2 15 3 16,2-15-4-16,-2 10 1 0,-3-3 2 0,1-1 2 16,-3 2-4-16,0-3-1 0,0 4 0 0,-3-2-5 0,2-1-2 15,-3 1 0-15,1 0 1 0,0-2-5 0,1 2-1 16,-1 1-7-16,0-3-19 0,0-2-16 16,-1 3-24-16,0-1-27 0,-1-1-23 0,3-1-19 0,-2 1-37 15,-2 0-17-15,4-4-49 0,0 3-212 0,-3-3-474 16,2 0 210-16</inkml:trace>
  <inkml:trace contextRef="#ctx0" brushRef="#br0" timeOffset="2539.57">14488-9 215 0,'12'-3'225'0,"-6"1"-15"0,0 0-13 0,-6 2-11 16,14-3-20-16,-5 2-11 0,-4-2-13 0,-5 3-11 16,14-1-10-16,-6 1-12 0,-8 0-7 0,15-4-12 15,-15 4-11-15,13 1-3 0,-5-1-5 0,1-1-8 16,-9 1-5-16,12 0-7 0,-4-1-3 0,-8 1-2 16,12 0-8-16,-12 0-4 0,9 0-6 0,-9 0-6 15,0 0-10-15,14 0-11 0,-14 0-15 0,6 1-16 16,-6-1-25-16,0 0-31 0,0 0-43 0,7-3-37 15,-7 3-43-15,0 0-123 0,4-10-359 0,-4 10 160 16</inkml:trace>
  <inkml:trace contextRef="#ctx0" brushRef="#br0" timeOffset="4049.42">15243-108 30 0,'0'0'172'0,"-4"4"-10"0,4-4-6 0,0 0-13 16,0 0-6-16,0 0-7 0,0 0-5 0,0 0-3 15,0 0 1-15,0 0 1 0,0 0 3 0,0 0 0 16,0 0 0-16,0 0 1 0,0 0 5 0,0 0-5 0,0 0-8 15,0 0-12-15,0 0-11 0,0 0-7 16,0 0-12-16,0 0-6 0,0 0-7 0,0 0-9 0,9-20-4 16,-9 20-6-16,6-8-8 0,-2 2-1 15,2 1-5-15,-2-2-4 0,3-1 2 0,-1 1-6 16,2 0-1-16,-2-1-6 0,1 1 0 0,-1 0-4 0,2 2 2 16,1-1-3-16,-3-1 1 0,2 3 1 0,-2 0-5 15,1 0-1-15,-1 0 3 0,-6 4-3 0,10-5-2 16,-4 5-3-16,-6 0-1 0,9-4 0 0,-9 4 1 15,7-4-2-15,-7 4 0 0,10 1-2 0,-10-1 0 16,0 0 1-16,13 2 2 0,-9 0-2 0,-4-2 1 16,10 6-2-16,-6-4-2 0,-4-2 1 0,11 7 4 15,-7-4-3-15,1 2-1 0,2 0 2 0,-3 1 0 16,3-2 1-16,0 3-1 0,0 0 1 0,-3-2 0 16,3 2 2-16,2 0-3 0,-2 0-1 0,-1 1 3 15,1-1-5-15,-3-2 2 0,4 2-2 0,-4-2 6 0,5 0 1 16,-3-1-4-16,0 2 1 0,0-2 2 15,-1 0 0-15,3 0-1 0,-2 0 1 0,0-1 1 16,-6-3 5-16,9 4 4 0,-9-4 5 0,9 1-4 0,-9-1 2 16,9 0-4-16,-9 0-1 0,11 0 11 0,-11 0-8 15,10-3 3-15,-10 3-3 0,6-6 3 16,-6 6-4-16,7-8 0 0,-5 4-2 0,-2 4 2 0,6-10-4 16,-3 4-2-16,-3 6 1 0,0-9 1 0,0 9 3 15,0-10-6-15,0 10-2 0,3-9 0 0,-3 9-8 16,0 0-6-16,0-8-20 0,0 8-11 0,0 0-17 15,-8-7-20-15,8 7-13 0,0 0-21 0,-8-1-15 16,8 1-14-16,0 0-20 0,0 0-22 0,-11 6-26 16,11-6-192-16,-10 5-434 0,10-5 192 0</inkml:trace>
  <inkml:trace contextRef="#ctx0" brushRef="#br0" timeOffset="4701.69">15306 151 49 0,'0'0'210'0,"0"0"-12"0,0 0-15 16,0 0-8-16,0 0-16 0,-4-14-10 0,4 14-12 15,0 0-14-15,0 0-9 0,4-12-12 0,-4 12-7 16,6-7-5-16,-2 3-4 0,-4 4 0 0,9-9-8 15,-5 6-1-15,-4 3 0 0,10-9-5 0,-4 6-3 16,-1-2-2-16,-1 1 0 0,3 2-2 0,0-4-1 16,0 4-4-16,-1-3-7 0,-6 5-5 0,12-5-3 15,-6 4-6-15,-6 1-3 0,9-1-7 0,-9 1-3 16,9 0-3-16,-9 0 1 0,12 1-6 0,-12-1-1 16,8 4-5-16,-8-4 3 0,9 4-3 0,-4-1 0 15,0-1 1-15,-1 4-5 0,0-2 4 0,1 1 3 16,-1 0 0-16,2 2 4 0,0-2 5 0,1 2-4 15,-3 0 8-15,3-2-3 0,0 3-2 0,-1-3 5 0,1 2-1 16,3 0-2-16,-4-4-1 0,1 3 2 16,1 2 3-16,2-4-1 0,-1-2 0 0,-3 1 1 15,4-2 3-15,-3 2-7 0,1 1 5 0,0-4-1 0,-8 0-7 16,19-3 0-16,-9 2 1 0,-3 0-5 0,3-1-2 16,-2-1-3-16,1 0 5 0,1-2-2 15,0-1-5-15,-1 1-1 0,-3 2 10 0,1-2-14 16,0 0 1-16,-2-2-2 0,-1 3-4 0,3-1 4 0,-5 1-4 15,-2 4-6-15,9-6-10 0,-9 6-11 0,5-5-12 16,-5 5-16-16,4-7-16 0,-4 7-17 16,0 0-15-16,0 0-13 0,0 0-11 0,0 0-18 0,0 0-17 15,0 0-19-15,0 0-17 0,0 0-30 0,-27 7-155 16,21-4-413-16,6-3 182 0</inkml:trace>
  <inkml:trace contextRef="#ctx0" brushRef="#br0" timeOffset="5879.39">16611-309 132 0,'0'0'185'0,"-5"-5"-18"0,5 5-10 16,-6-9-12-16,6 9-3 0,-5-7-9 0,-2 4-6 16,7 3-9-16,-7-9-11 0,3 5-3 0,4 4-10 15,-9-6-3-15,5 1-5 0,4 5-5 0,-14-5-7 16,5 3-4-16,0 0-6 0,0-1 2 0,-2 2-4 15,-3 0-1-15,3 1-8 0,-1-1-4 0,-1 2 3 0,-1 0-3 16,-1 0 0-16,-2 1-1 0,4 0 1 0,-1 1-5 16,-1 0-1-16,-1-2 5 0,5 2-10 0,-3-2 2 15,-2 3-6-15,5-3-1 0,2 1 3 0,-2 3-6 16,0-4-1-16,2 2 1 0,1-1-6 0,0 2 1 16,-1-2 3-16,2 3-3 0,0-3 1 0,-2 3 2 15,1 0-7-15,0-1 1 0,0-1 0 0,-1 3 0 16,3-2 3-16,-2 0-6 0,3 2 1 0,-3 1-4 15,2-4-1-15,-2 6-1 0,3-2-2 0,-1 0 1 16,2 1-1-16,-2 1 4 0,-1-1-3 0,3-3-5 16,2 5-1-16,-2-2 3 0,-1 1-2 0,5 0 4 15,-3-3-3-15,1 5 2 0,2-1 3 0,-2 0-2 16,0 0 0-16,2 0 5 0,0-1-5 0,2 3 1 16,0-2-1-16,0 2 5 0,1-2-4 0,0 1 3 0,1-1-1 15,-2 1 2-15,2-2-2 0,1 0 0 16,-1 2 6-16,3-1-7 0,-2-1 3 0,-1 0 0 15,1 1-5-15,1-1 4 0,2-1-1 0,-2-3-2 0,1 3 3 16,2 1-2-16,0-2 4 0,0-2-3 0,1 2-1 16,0-2 3-16,1 0-5 0,1-2 1 0,1 4 0 15,-1-5 0-15,-1 1-1 0,2 1-1 0,1-3-1 16,-1 1-2-16,-1 1 3 0,1-2 4 0,-1 0-9 16,0 0 2-16,0-1-2 0,-7 0 2 0,-5 0 0 15,15-1 1-15,-7 0-3 0,-8 1 5 0,11-1-5 16,-11 1 1-16,12-3-2 0,-12 3-2 0,6-1 1 15,-6 1 3-15,0 0 6 0,0 0-8 0,9-1-4 16,-9 1 2-16,0 0 2 0,0 0-1 0,9-2-4 16,-9 2 2-16,0 0-6 0,9-3 1 0,-9 3 0 15,8-1-10-15,-8 1-10 0,0 0-13 0,9-2-17 16,-9 2-18-16,0 0-25 0,10 0-26 0,-10 0-22 16,0 0-27-16,9 0-25 0,-9 0-29 0,0 0-27 0,10 0-208 15,-10 0-497-15,8-1 220 0</inkml:trace>
  <inkml:trace contextRef="#ctx0" brushRef="#br0" timeOffset="6163.8">16732 76 171 0,'0'0'281'0,"0"0"-9"0,5-5-14 0,-5 5-10 16,0 0-14-16,0 0-10 0,6-5-13 0,-6 5-19 16,0 0-21-16,0 0-14 0,0 0-18 0,0 0-15 15,0 0-13-15,0 0-14 0,0 0-12 0,0 0-12 16,0 0-7-16,0 0-19 0,0 0-20 0,0 0-20 16,0 0-22-16,0 0-20 0,0 0-23 0,0 0-17 15,0 0-18-15,3 13-15 0,-3-13-12 0,0 0-4 16,0 0-17-16,0 0-5 0,0 0-16 0,4 6-36 15,-4-6-122-15,0 0-347 0,0 0 153 0</inkml:trace>
  <inkml:trace contextRef="#ctx0" brushRef="#br0" timeOffset="6871.55">17060-116 95 0,'0'0'240'0,"8"-1"-10"0,-8 1-16 0,9 5-18 16,-9-5-12-16,12 4-17 0,-7 0-15 0,-1-2-12 16,2 5-11-16,0-3-10 0,1 3-3 0,-1 0-10 15,1 3-12-15,-1-6-4 0,-1 6-10 0,0-1-5 16,-1 1 4-16,4 0-3 0,-6-2-3 0,2 1-3 15,1-1-4-15,-1 1-4 0,-2 2-6 0,0-4-2 16,3 2-2-16,-2 0-9 0,-2-1 1 0,-1-8-4 16,2 9-4-16,1-3-5 0,-1 1 0 0,-2-7-2 15,3 6-4-15,-3-6 0 0,2 8-5 0,-2-8 2 16,3 5-1-16,-3-5-1 0,0 0-1 0,0 0 2 16,0 0 9-16,5 5-3 0,-5-5-3 0,0 0-1 15,0 0-2-15,0 0-1 0,0 0-5 0,9-18-1 16,-4 14-5-16,-2-3-12 0,-3 7-9 0,4-17 2 15,-2 6-8-15,-2 3-6 0,2-5-6 0,1 1 4 16,-1 0 1-16,0 1 3 0,0 0-3 0,3-3 0 16,-2 3 1-16,1 0 1 0,-2-3-1 0,4 2 8 15,-2 2-2-15,-1-1 2 0,2 4-1 0,-1-3 3 16,1 3 1-16,1 0 1 0,-3 2-1 0,1-2 5 16,2 4-2-16,0-4 1 0,-4 2 1 0,5 2 3 15,-7 3-3-15,9-9 4 0,-4 5-1 0,-1 3 0 16,2-4-1-16,-6 5 1 0,7-4 2 0,-7 4 1 15,12-5-2-15,-7 5 4 0,-5 0-1 0,10 0 0 0,-10 0 1 16,12 0-1-16,-12 0 2 0,11 2 3 0,-5 2 2 16,1-1 2-16,-2 2-1 0,0-2 3 15,-1 2-1-15,5 2 2 0,-2 0 3 0,1 0 4 16,-5 0 4-16,3 1 2 0,2 2 6 0,-3-1-2 0,0 2 6 16,0-2 5-16,2 2 2 0,-2-2 2 0,0 3 0 15,0-1 0-15,0-1 0 0,-1 0 6 0,-1 2 0 16,-1-1 1-16,6-1-14 0,-5 1 4 15,3-1-4-15,-1 1-2 0,-3 2-4 0,1-1 7 0,3-2-11 16,-2 2 2-16,-2-3-5 0,4 3 2 0,-5-4-6 16,2 1 1-16,0-1 5 0,0-1-7 0,1-2 1 15,-2 0-4-15,1 1 1 0,-3-6-3 0,6 8-7 16,-3-5-8-16,-3-3-15 0,1 8-19 0,-1-8-16 16,0 0-12-16,0 0-17 0,5 7-26 0,-5-7-37 15,0 0-35-15,0 0-49 0,0 0-49 0,0 0-230 16,0 0-547-16,0 0 242 0</inkml:trace>
  <inkml:trace contextRef="#ctx0" brushRef="#br0" timeOffset="8171.48">17529-611 83 0,'0'0'213'0,"0"0"-14"16,0 0-14-16,0 0-14 0,0 0-12 0,-5-6-12 15,5 6-9-15,0 0-8 0,0 0-7 0,0 0-7 16,-1-7-8-16,1 7-8 0,0 0-11 0,0 0-6 0,0 0-5 15,0-12-5-15,0 12-5 0,0 0 0 0,0 0-9 16,0 0-6-16,2-10-8 0,-2 10-2 0,0 0-6 16,4-5-1-16,-4 5-5 0,7-3-5 0,-7 3-1 15,6-5-4-15,-6 5 0 0,7-1 0 0,-7 1-6 16,7-3 0-16,-7 3-3 0,10-4-2 0,-10 4 1 16,9-3-3-16,-9 3-1 0,8 0 2 0,-8 0-4 15,0 0 0-15,0 0-2 0,10 2-3 0,-10-2 3 16,0 0-1-16,9 5-4 0,-9-5 3 0,5 5 3 15,-5-5-6-15,1 7 3 0,3-2-1 0,-4-5-1 16,1 12 3-16,-1-12 0 0,2 10-2 0,-1-3 3 16,-1-7-2-16,-1 12 2 0,1-7 0 0,1 2 3 15,-1-7 1-15,0 17-1 0,-1-9 4 0,1 0 4 16,-2-2 1-16,1 5 3 0,0-5 2 0,-3 1 2 0,1 1-2 16,-1-2-3-16,0 5 0 0,0-6-3 15,-1 4 2-15,1-2-1 0,-2 2 3 0,1-4-3 16,-2 4-1-16,0-2 1 0,1 1-1 0,0 0-3 15,-3-2 0-15,1 1-1 0,3 0 0 0,-4-1-2 0,5-2 0 16,-3 4-1-16,3-4-2 0,-5 4 1 16,4-4 2-16,0 1 3 0,-3 0-6 0,5-1 0 0,3-4-1 15,-12 8-1-15,8-5 2 0,-1 1-1 0,5-4-2 16,-7 3 1-16,7-3 3 0,-9 5-3 0,9-5 2 16,-3 5-1-16,3-5 3 0,0 0-2 0,0 0 4 15,-7 2 4-15,7-2 10 0,0 0 2 0,0 0-2 16,0 0-2-16,0 0-7 0,0 0-2 0,0 0-1 15,0 0 0-15,0 0-3 0,0 0-1 0,18-15 6 16,-14 11-8-16,-4 4 1 0,11-5-3 0,-4 3 2 16,-2-2-2-16,-5 4 3 0,13-4-2 0,-7 2-2 15,0-1 0-15,-6 3-1 0,9-4 0 0,-9 4 2 16,11-1-7-16,-11 1 4 0,8-2 0 0,-8 2-4 16,8 0 2-16,-8 0 0 0,12 2-2 0,-12-2 0 15,10 4 3-15,-7 0 0 0,3-2 2 0,-1 2-5 16,5 1 1-16,-5 1 1 0,4-1 4 0,-4 0 4 15,3-1-2-15,-2 3 4 0,4-2 6 0,-1-2 3 16,0 4 0-16,-2-4 2 0,4 1 0 0,-1-1 5 16,2-1 3-16,1 1-1 0,-4-1-3 0,3-2 3 0,0 0 4 15,-1 2 2-15,2-4-3 0,-3 0 0 16,2 1 0-16,-6-1-4 0,4-3 1 0,0 3-4 0,-3-1 3 16,1 1-9-16,-3-2 0 0,1 1 0 15,-6 3-4-15,9-5 0 0,-4 2-2 0,-5 3 2 16,5-4-1-16,-5 4-7 0,0 0-17 0,7-5-27 15,-7 5-23-15,0 0-27 0,0 0-26 0,0 0-27 0,0 0-19 16,0 0-21-16,0 0-26 0,0 0-26 0,0 0-241 16,0 0-515-16,-20 15 228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03:56.400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-639 2031 73 0,'0'0'93'0,"0"0"-2"0,0 0-8 0,0 0-1 16,0 0-7-16,0 0-4 0,0 0-3 15,0 0-4-15,-25 7-5 0,25-7 1 0,0 0-1 16,0 0 1-16,0 0 4 0,0 0-5 0,0 0 0 0,0 0 0 16,0 0-2-16,0 0 2 0,0 0-4 0,0 0 5 15,0 0-1-15,0 0-2 0,0 0-2 0,0 0-9 16,0 0 2-16,0 0-6 0,0 0-1 0,0 0-5 16,0 0-4-16,0 0 2 0,0 0-4 0,0 0-4 15,-6-7 0-15,6 7 3 0,0 0 3 0,0 0 0 16,0 0 3-16,0 0 6 0,0 0 1 0,0 0 1 15,0 0 0-15,0 0 1 0,0 0 0 0,0 0-8 0,0 0-3 16,0 0-4-16,0 0 0 0,0 0-3 0,-4-5-2 16,4 5-1-16,0 0-3 0,0 0-5 0,0 0 2 15,0 0-3-15,0 0-3 0,6-15 3 0,-6 15-1 16,4-5 1-16,-4 5-2 0,0 0-4 0,5-6 0 16,-5 6-1-16,4-3 4 0,-4 3-5 0,8-5-5 15,-8 5 5-15,6-7-3 0,-6 7 2 0,7-4 0 16,-1 2-5-16,-6 2 6 0,8-5-4 0,-2 2 3 15,-6 3-7-15,7-5 4 0,-7 5 1 0,10-4 0 16,-6 2-3-16,-4 2-1 0,10-4 0 0,-10 4 2 16,7-5 5-16,-7 5-2 0,10-4-4 0,-10 4 2 15,8-2 2-15,-8 2 1 0,9-2-2 0,-9 2-4 0,10-3 2 16,-10 3 0-16,8-4 1 0,-8 4-2 0,9 0 1 16,-9 0 3-16,0 0-5 0,10-2-1 15,-10 2 0-15,0 0 2 0,8-3 0 0,-8 3-4 0,0 0 1 16,0 0 2-16,0 0-1 0,9 0-2 0,-9 0 2 15,0 0 1-15,5 5-1 0,-5-5 1 0,0 0-2 16,7 4 2-16,-7-4-2 0,0 0 2 0,4 5-1 16,-4-5 3-16,0 0-4 0,1 6 3 0,-1-6-3 15,0 0-4-15,6 7 6 0,-6-7 0 0,0 0-1 16,2 7 3-16,-2-7-2 0,0 0 2 0,-2 9-1 0,2-9 5 16,-2 8 1-16,2-8 1 0,-2 7-5 15,2-7 4-15,-7 11-3 0,2-7 5 0,3 2-3 0,-2-2 1 16,-1 3-1-16,0 0 4 0,1-1-5 0,-4 1 0 15,2 0 5-15,-1 2-7 0,1-3 5 0,-3 3-2 16,0-1-1-16,0-1 4 0,0 1-3 0,2 1-3 16,0-1 2-16,-3 1 0 0,4 1-3 0,-3-2 2 15,-1 0 0-15,0 1 1 0,3-1-1 0,-1 0-2 16,-2-2 2-16,1 1 0 0,3-1-1 0,-2 4 1 16,0-5-1-16,3 1 0 0,-1 1-1 0,0-2 2 15,2-1-1-15,0 1-1 0,4-5 1 0,-7 8-2 16,3-4 3-16,4-4-1 0,-8 6 2 0,8-6-3 15,-6 6 0-15,6-6 2 0,0 0-2 0,-4 5 5 16,4-5-3-16,0 0-3 0,0 0 3 0,-5 4 0 16,5-4-1-16,0 0 3 0,0 0 0 0,0 0-1 0,0 0-1 15,0 0 4-15,0 0 3 0,0 0-2 16,0 0 1-16,0 0-3 0,0 0 0 0,0 0 2 16,0 0-3-16,0 0-1 0,0 0-2 0,0 0 3 0,0 0-1 15,0 0 0-15,0 0-3 0,11-22 5 0,-11 22-4 16,4-7-1-16,-4 7-2 0,6-5-1 0,-2 1 3 15,0 0 0-15,-4 4-4 0,9-5 3 0,-2 2-2 16,-7 3 2-16,11-4-2 0,-6 3 1 0,-5 1-2 16,12-1 0-16,-12 1-1 0,11-2 5 0,-11 2-3 15,8 2 0-15,-8-2-3 0,8 2 3 0,-8-2-2 16,10 4 5-16,-10-4-4 0,7 7 0 0,-5-4-1 16,-2-3 3-16,6 3-2 0,-6-3 1 0,4 6 0 15,-4-6 0-15,6 5 2 0,-6-5 1 0,5 4 1 16,-5-4 1-16,0 0-3 0,6 3 5 0,-6-3 3 15,6 5 2-15,-6-5 4 0,6 3 6 0,-6-3-2 16,9 2-2-16,-9-2 3 0,9 1 0 0,-9-1-2 16,12 1 1-16,-12-1-1 0,11-1-3 0,-11 1 2 15,11 0-1-15,-11 0-2 0,11-1 0 0,-11 1-2 0,12-5 0 16,-12 5 3-16,9-1-6 0,-9 1 2 0,8-4 0 16,-8 4-1-16,7-2 4 0,-7 2-4 0,0 0 1 15,10-2-2-15,-10 2 0 0,0 0-2 0,0 0-4 16,6-3 3-16,-6 3-2 0,0 0-9 0,0 0 0 15,0 0-16-15,0 0-15 0,0 0-10 0,0 0-19 16,6-3-17-16,-6 3-26 0,0 0-17 0,0 0-21 16,0 0-34-16,0 0-59 0,0 0-141 0,0 0-413 15,1-10 182-15</inkml:trace>
  <inkml:trace contextRef="#ctx0" brushRef="#br0" timeOffset="521.07">-293 2106 126 0,'0'0'179'0,"0"0"-13"0,0 0-12 0,0 0-19 0,0 0-3 16,0 0-8-16,0 0-12 0,0 0-9 15,0 0-10-15,0 0-5 0,0 0-3 0,0 0-8 16,0 0 0-16,0 0-2 0,0 0-4 0,0 0 0 0,17 5-2 15,-17-5 1-15,0 0-1 0,14 1 1 16,-14-1 2-16,9 2 1 0,0 0 1 0,-9-2-4 0,13 1 1 16,-6 0-4-16,3 0 0 0,-2 1-3 0,-1-1-3 15,-7-1-2-15,16 3-5 0,-9-2-4 0,2-1 0 16,-9 0-4-16,15-1-4 0,-8 1-8 0,-7 0-3 16,14 0-3-16,-14 0 0 0,11-2-8 0,-11 2 2 15,12-2-4-15,-12 2-1 0,11-2-1 0,-7 1-4 16,-4 1-2-16,14-1-4 0,-14 1 5 0,11 0-4 15,-11 0-11-15,7-1-2 0,-7 1-4 0,0 0-9 16,0 0-9-16,10-2-6 0,-10 2-7 0,0 0-12 16,0 0-12-16,0 0-17 0,6-3-17 0,-6 3-16 15,0 0-12-15,0 0-19 0,0 0-10 0,0 0-26 0,0 0-179 16,0 0-389-16,-15-14 173 0</inkml:trace>
  <inkml:trace contextRef="#ctx0" brushRef="#br0" timeOffset="936.68">-135 1978 110 0,'0'0'184'0,"0"0"-17"0,0 0-10 15,0 0-14-15,0 0-9 0,0 0-15 0,0 0-8 0,0 0-13 16,0 0-11-16,0 0-2 0,0 0-1 0,0 0-4 16,0 0 0-16,0 0-5 0,0 0 0 15,0 0 2-15,-4 18 1 0,4-18-5 0,-3 11-6 0,3-4-3 16,-3 0-4-16,3-7-1 0,0 15-1 16,-2-5 3-16,2 1 0 0,0-1-1 0,-2 0 1 0,2 2-2 15,0-2 3-15,-1-1 0 0,1-1-3 0,1 1-2 16,-2 0-2-16,2 0-3 0,1 0-3 0,-2-1-3 15,0 2-5-15,0-10-6 0,0 12-2 0,4-5 0 16,-4-7-3-16,1 12-3 0,-1-7-6 0,0-5-1 16,2 10 1-16,-2-10 0 0,1 8-6 0,-1-8-1 15,0 0 1-15,-1 9-2 0,1-9-6 0,0 0-12 0,-2 10-7 16,2-10-10-16,0 0-20 0,0 0-13 0,-3 7-23 16,3-7-22-16,0 0-25 0,0 0-29 0,-7 1-36 15,7-1-46-15,0 0-164 0,0 0-432 0,0 0 191 16</inkml:trace>
  <inkml:trace contextRef="#ctx0" brushRef="#br0" timeOffset="1877.97">184 1958 87 0,'0'0'166'0,"0"0"-6"15,0 0-6-15,-2-7-11 0,2 7-3 0,0 0-9 16,0 0-3-16,0 0-7 0,0 0-6 0,0 0-5 15,3-11-8-15,-3 11-7 0,0 0-8 0,4-7-7 16,-4 7-5-16,0 0-8 0,3-7-7 0,-3 7-4 16,6-4-11-16,-6 4-4 0,0 0-5 0,7-7-5 15,-7 7 1-15,10-4-5 0,-4 3 3 0,-6 1-5 0,11-4-4 16,-11 4 1-16,12-1 1 0,-4 1 0 16,0-3-2-16,-8 3 1 0,17-1-4 0,-10 1 1 15,-7 0-2-15,14 1-2 0,-7-1 2 0,-7 0-8 0,9 3-1 16,-9-3-1-16,9 6 4 0,-6-5-3 0,-3-1-5 15,6 7 2-15,-6-7 0 0,2 9-4 0,-2-9 5 16,0 8 0-16,0-8-1 0,0 10 1 0,0-10 5 16,-1 10 3-16,1-10-1 0,-3 9 0 0,1-3 0 15,2-6 3-15,-8 10 0 0,4-6 3 0,1 0-8 16,-1 2 4-16,4-6 0 0,-7 7-4 0,3-4 1 16,4-3-3-16,-8 9-1 0,5-6-3 0,3-3 4 15,-5 6-1-15,5-6 1 0,-5 7-4 0,5-7-1 0,-6 4 2 16,6-4-3-16,0 0-2 0,-6 4 3 15,6-4 0-15,0 0-3 0,0 0 2 0,0 0-2 16,-1 8 2-16,1-8 1 0,0 0 0 0,0 0 1 0,11 5-2 16,-11-5 0-16,9 1 0 0,-9-1 2 0,12 4-1 15,-6-4-3-15,-6 0 4 0,13 2-3 0,-8 0 0 16,-5-2-1-16,13 2-2 0,-10 1 1 0,-3-3-1 16,10 2 2-16,-10-2-5 0,11 3 1 0,-7-1 3 15,-4-2-3-15,8 5 2 0,-5-2 0 0,-3-3 0 16,5 6-2-16,-5-6-1 0,4 8 0 0,-1-5 5 15,-3-3-5-15,0 0 5 0,1 12-1 0,-1-12-2 16,1 9 3-16,-1-9-2 0,0 7 1 0,0-7 2 16,-2 8 4-16,2-8 3 0,-5 10 3 0,1-7 3 0,4-3 1 15,-8 9 0-15,2-7 3 0,2 1 1 16,-3 0-5-16,7-3 4 0,-17 7-2 0,7-4 1 16,-2 1-4-16,1-1 3 0,1-1-4 0,-2 0-3 15,3 0 4-15,-5 1-3 0,5-3-4 0,0 2 1 16,2-2-3-16,-1 4 2 0,0-4-7 0,8 0 0 0,-13 3-12 15,13-3-7-15,-11 1-10 0,11-1-8 0,-6 3-7 16,6-3-10-16,0 0-17 0,0 0-21 0,-9 0-25 16,9 0-27-16,0 0-7 0,0 0-40 0,0 0-184 15,0 0-406-15,14-16 181 0</inkml:trace>
  <inkml:trace contextRef="#ctx0" brushRef="#br0" timeOffset="2301.63">538 2060 186 0,'0'0'196'0,"0"0"-7"16,0 0-12-16,13 0-13 0,-13 0-3 0,6 0-10 15,-6 0-7-15,12 2-2 0,-12-2-9 0,10 0-6 16,-10 0-8-16,13 3-1 0,-7-5-11 0,-6 2 3 16,16 2-9-16,-5-2-2 0,-3 0-4 0,3 2-4 15,2-2-10-15,-1 0-2 0,-1-2-3 0,-1 4-11 16,2-2-5-16,-2 1-5 0,-2-1-4 0,-8 0-9 15,17 0-4-15,-10 1-3 0,-7-1-2 0,13 0-3 16,-13 0-2-16,10-1 0 0,-10 1-3 0,9 0-4 16,-9 0 0-16,0 0-3 0,11 0-5 0,-11 0-6 15,0 0-11-15,7 2-10 0,-7-2-10 0,0 0-15 0,0 0-12 16,0 0-14-16,0 0-20 0,0 0-31 0,6-5-25 16,-6 5-24-16,0 0-20 0,0 0-48 0,0 0-150 15,0 0-414-15,-6-17 183 0</inkml:trace>
  <inkml:trace contextRef="#ctx0" brushRef="#br0" timeOffset="2751.43">679 1947 168 0,'0'0'190'0,"-6"-4"-8"0,6 4-12 0,0 0-10 15,0 0-14-15,0 0-5 0,0 0-15 0,0 0-7 0,0 0-15 16,0 0-12-16,0 0-10 0,0 0-3 0,0 0-1 16,0 0 0-16,-9 10-3 0,9-10 1 0,-4 9-3 15,4-9-8-15,-3 12 0 0,2-5-6 0,1 1 12 16,-1 0 3-16,-1 1-1 0,1 3-3 0,-3-3 0 16,4 2-6-16,0-3 1 0,0 3-1 0,0-1 3 15,0-4-2-15,0 2 7 0,3 1-1 0,-3-9-10 16,1 11-4-16,2-3-1 0,-2-3-9 0,1 2-4 15,-2-7-11-15,3 10 7 0,0-5-6 0,-3-5-3 16,3 7-2-16,-3-7-2 0,5 8-3 0,-5-8 2 16,1 6-8-16,-1-6 0 0,0 0-14 0,6 6-17 15,-6-6-20-15,0 0-18 0,2 5-20 0,-2-5-23 16,0 0-19-16,0 0-19 0,0 0-28 0,0 0-43 0,0 0-58 16,0 0-163-16,0 0-461 0,0 0 203 15</inkml:trace>
  <inkml:trace contextRef="#ctx0" brushRef="#br0" timeOffset="3193.44">1002 2048 200 0,'0'0'203'16,"5"8"-2"-16,-5-8-10 0,0 0-9 0,0 0-10 16,0 0-8-16,0 0-10 0,0 0-12 15,0 0-6-15,0 0-13 0,0 0-6 0,0 0-8 0,0 0-8 16,0 0-7-16,0 0-6 0,0 0-7 0,0 0-8 15,0 0-8-15,0 0 0 0,0 0-9 0,0 0-3 16,0 0-5-16,0 0-3 0,0 0-3 0,5 4-3 16,-5-4-4-16,0 0-6 0,0 0-1 0,0 0-1 15,0 0-7-15,0 0 4 0,0 0-6 0,0 0-4 16,0 0-9-16,0 0-10 0,0 0-11 0,10 0-16 16,-10 0-14-16,0 0-17 0,0 0-22 0,0 0-21 15,0 0-13-15,10-4-35 0,-10 4-11 0,0 0-53 16,6-4-139-16,-6 4-385 0,5-6 172 0</inkml:trace>
  <inkml:trace contextRef="#ctx0" brushRef="#br0" timeOffset="3657.53">1198 2046 80 0,'0'0'235'0,"0"0"-4"0,0 0-11 15,0 0-11-15,0 0-13 0,0 0-6 0,0 0-8 16,0 0-8-16,0 0-10 0,0 0-10 16,0 0-15-16,0 0-2 0,0 0-10 0,0 0-10 0,0 0 1 15,0 0-13-15,0 0-14 0,0 0-8 0,0 0-6 16,0 0-5-16,0 0-2 0,9 0-7 0,-9 0-4 16,0 0-5-16,0 0 1 0,9-3-7 0,-9 3-7 15,0 0-6-15,6-3-2 0,-6 3-2 0,0 0-6 16,0 0-5-16,0 0 4 0,0 0-9 0,0 0 2 15,0 0-6-15,0 0-5 0,0 0-6 0,11 0-7 16,-11 0-12-16,0 0-7 0,0 0-2 0,0 0-5 16,0 0-11-16,0 0-12 0,0 0-11 0,0 0-16 15,0 0-14-15,0 0-18 0,0 0-17 0,0 0-24 0,0 0-9 16,0 0-25-16,0 0-45 0,0 0-142 0,0 0-406 16,0 0 180-16</inkml:trace>
  <inkml:trace contextRef="#ctx0" brushRef="#br0" timeOffset="4117.33">1408 2034 7 0,'0'0'223'0,"0"0"-13"15,0 0-14-15,0 0-15 0,0 0-8 0,0 0-9 16,0 0-11-16,0 0-5 0,0 0-7 0,0 0-10 16,0 0 0-16,0 0-2 0,0 0-2 0,0 0-3 15,0 0-4-15,0 0-5 0,0 0-3 0,0 0-5 0,0 0-8 16,7 4-16-16,-7-4-1 0,0 0-6 0,0 0-9 16,0 0-7-16,13-2-3 0,-13 2-9 15,0 0-3-15,0 0-8 0,0 0 1 0,8 0-17 0,-8 0-6 16,0 0-22-16,0 0-23 0,0 0-22 0,0 0-30 15,0 0-28-15,0 0-34 0,0 0-26 0,0 0-25 16,0 0-244-16,0 0-475 0,0 0 211 0</inkml:trace>
  <inkml:trace contextRef="#ctx0" brushRef="#br0" timeOffset="4534.41">1729 2031 196 0,'0'0'231'0,"0"0"-14"16,0 0-17-16,0 0-11 0,0 0-11 0,0 0-8 15,0 0-8-15,0 0-9 0,0 0-8 0,0 0-8 16,0 0-3-16,0 0-13 0,0 0-6 0,-1 9-9 16,1-9-7-16,0 0-4 0,10 1-7 0,-10-1-3 15,10-1-3-15,-10 1-8 0,10 0-4 0,-10 0-3 16,15-1 1-16,-7 1-1 0,-8 0-8 0,16 0-5 16,-7 0-6-16,1 0-1 0,-1 0 1 0,2 0-7 15,0 1-9-15,0-1-1 0,-11 0-3 0,15 0 1 16,-8 0-4-16,-7 0-3 0,11 0-3 0,-11 0-4 0,9 0-4 15,-9 0 2-15,7 1-1 0,-7-1-2 0,0 0 0 16,0 0-15-16,8 2-4 0,-8-2-10 16,0 0-9-16,0 0-11 0,0 0-12 0,0 0-15 0,0 0-18 15,0 0-21-15,0 0-27 0,0 0-15 0,0 0-14 16,0 0-15-16,0 0-26 0,0 0-39 0,-21-15-149 16,17 11-422-16,4 4 187 0</inkml:trace>
  <inkml:trace contextRef="#ctx0" brushRef="#br0" timeOffset="4892.42">1770 1919 59 0,'0'0'208'15,"0"0"-16"-15,0 0-8 0,0 0-9 0,0 0-10 16,0 0-12-16,0 0-11 0,0 0-10 0,0 0-13 16,0 0-10-16,0 0-6 0,0 0-9 0,0 0-4 15,0 0-2-15,0 0-1 0,0 0 3 0,14 15-8 16,-14-15-2-16,0 11 0 0,0-11 1 0,-1 11 3 16,2-2-3-16,-1 0 0 0,0 0 0 0,1 0 0 15,1 1-4-15,-2-3-1 0,0 2-7 0,2 3-2 16,-2-3-8-16,0-2-3 0,1 2-5 0,-1 1-8 15,0-1 2-15,2-2-3 0,-2-7-7 0,0 13-1 16,-2-6 0-16,2-7-11 0,2 13-12 0,-2-13-18 16,-2 12-21-16,2-7-32 0,0-5-31 0,-2 9-33 15,2-9-45-15,-1 7-37 0,1-7-85 0,0 0-154 0,0 0-482 16,0 0 214-16</inkml:trace>
  <inkml:trace contextRef="#ctx0" brushRef="#br0" timeOffset="8239.02">2291 1868 147 0,'0'0'199'0,"0"0"-18"0,0 0-11 16,0 0-13-16,0 0-4 0,0 0-10 0,0 0-1 0,11-14-8 15,-11 14-6-15,0 0-7 0,0 0-6 0,0 0-3 16,4-4-8-16,-4 4-7 0,0 0-5 0,0 0-5 16,0 0-7-16,0 0-7 0,0 0-8 0,0 0-9 15,0 0-3-15,0 0-11 0,0 0-3 0,0 0-6 16,0 0-3-16,0 0-5 0,0 0 0 0,0 0-6 15,0 0 2-15,0 0-3 0,0 0-3 0,3 21-3 16,-3-21 11-16,0 9-12 0,0-9 0 0,1 10 1 16,-1-2-4-16,0-8-1 0,1 9-1 0,-1-9-1 15,3 12 1-15,-3-12-2 0,0 10 2 0,0-10-3 0,1 11 0 16,-1-11 3-16,-1 10-4 0,1-10 1 0,2 8 0 16,-2-8 2-16,0 10-1 0,0-10-1 0,4 7-1 15,-4-7 1-15,0 0 1 0,1 8 3 16,-1-8-4-16,2 6 3 0,-2-6-6 0,0 0 2 0,0 0 1 15,0 0 0-15,0 0 0 0,0 0-1 16,1 8 3-16,-1-8 0 0,0 0 2 0,0 0 3 16,0 0 11-16,0 0 5 0,0 0 2 0,0 0 2 0,0 0-3 15,0 0-3-15,0 0-1 0,0 0-4 0,0 0 1 16,0 0-3-16,0 0 0 0,0 0-8 0,4-22 1 16,-3 15-2-16,-1 7-5 0,3-11-4 0,1 4 0 15,0 0-1-15,0-2-4 0,-1 3 2 0,1 0 2 16,0 0-1-16,1 0 1 0,0-2 0 0,2 1-4 15,-2 1 2-15,1 2 2 0,-2-2-3 0,1 0 4 16,1 1-2-16,-1 0-1 0,0 1 1 0,-1-3 2 16,1 4-3-16,1-2 2 0,-6 5 0 0,9-9 1 15,-5 6 0-15,0-2 2 0,-4 5-2 0,9-6 2 16,-9 6-2-16,8-4 5 0,-8 4-7 0,5-5 3 0,-5 5-3 16,5-3 2-16,-5 3 0 0,0 0-1 0,5-4 3 15,-5 4 0-15,0 0-3 0,0 0 2 16,0 0-1-16,8-4-2 0,-8 4-1 0,0 0 0 0,0 0-2 15,0 0 1-15,0 0 1 0,0 0 1 0,12 4-5 16,-12-4 4-16,6 5 0 0,-6-5 1 16,0 0-1-16,3 11-1 0,0-5-1 0,-2 0 4 0,-1-6 2 15,0 12 6-15,3-3 1 0,-2-1 2 0,-1-2 0 16,0 5 1-16,0-5 2 0,-1 4 2 0,-1 0 0 16,1-1 1-16,2-1 2 0,-1-8-2 0,0 12-1 15,0-5 1-15,0 2-3 0,-1 1 3 0,1-10 2 16,0 13 4-16,0-7-4 0,0-6-3 0,0 10 1 15,0-10 4-15,0 11-2 0,0-11-1 0,0 13 0 16,1-9-6-16,-1-4 2 0,2 7 0 0,-2-7-2 16,0 0 1-16,0 11-3 0,0-11 4 0,0 0-5 15,-2 10 3-15,2-10-2 0,0 0-5 0,0 0 7 16,2 8-8-16,-2-8 1 0,0 0 9 0,0 0-5 16,0 0-7-16,0 0 3 0,2 5 0 0,-2-5-1 15,0 0 3-15,0 0 0 0,0 0 0 0,0 0-2 16,0 0 2-16,0 0-1 0,5 5-5 0,-5-5-13 0,0 0-12 15,9 2-19-15,-9-2-19 0,8 3-30 16,-8-3-29-16,9 0-32 0,-9 0-38 0,0 0-45 16,14-3-227-16,-14 3-503 0,9-5 222 0</inkml:trace>
  <inkml:trace contextRef="#ctx0" brushRef="#br0" timeOffset="9681.44">2718 1997 46 0,'0'0'187'15,"0"0"-12"-15,0 0-8 0,0 0-8 0,0 0-9 16,0 0-11-16,0 0-9 0,0 0-10 0,0 0-7 15,0 0-8-15,0 0-3 0,0 0-9 0,0 0-4 16,0 0-6-16,18-8-7 0,-18 8-4 0,0 0-4 16,12-1-3-16,-12 1-4 0,10 0 0 0,-10 0-2 15,12-3 1-15,-5 3-2 0,-7 0-4 0,17-3 0 16,-6 2-4-16,-1 0 3 0,2 1-8 0,-2-2-3 16,2 1 1-16,-1 1-9 0,-1-2-1 0,0 2-4 15,2-1-3-15,-2 1-2 0,-2-1-5 0,-8 1-1 16,18 0 0-16,-8-2-2 0,-3 2-5 0,-7 0 3 15,14 0-4-15,-14 0 0 0,11-3-2 0,-11 3 0 16,9 0 5-16,-9 0-6 0,10 0-1 0,-10 0-5 16,0 0-3-16,7 0-9 0,-7 0-3 0,0 0-9 0,0 0-6 15,0 0-7-15,0 0 1 0,0 0-18 0,0 0-10 16,0 0-15-16,0 0-16 0,0 0-7 0,0 0-17 16,0 0-15-16,0 0-18 0,0 0-7 15,0 0-15-15,0 0-129 0,0 0-328 0,0 0 146 0</inkml:trace>
  <inkml:trace contextRef="#ctx0" brushRef="#br0" timeOffset="10063.48">2875 1881 43 0,'-5'-6'186'15,"5"6"-13"-15,0 0-5 0,0 0-11 0,0 0-13 16,0 0-9-16,0 0-12 0,0 0-9 0,0 0-12 16,0 0-11-16,0 0-6 0,0 0-2 0,0 0-4 15,0 0-3-15,0 0-1 0,0 0 0 0,0 0-5 16,0 0-4-16,3 23-3 0,-3-23 6 0,0 16-1 0,-1-7-3 16,-1-1 4-16,1 4-6 0,0-4 1 15,1 1-5-15,0-9-3 0,-2 17-2 0,2-9-4 16,-1-3 1-16,2 5-4 0,-1-10 1 0,-1 13-5 15,0-7-5-15,1-6 3 0,1 12-4 0,-1-7 0 0,0-5-9 16,1 10 2-16,-1-10-4 0,2 9 1 16,-2-9-2-16,0 10-7 0,0-10 4 0,2 8-1 15,-2-8-5-15,2 4-4 0,-2-4 1 0,0 0 2 0,0 0-10 16,2 7-15-16,-2-7-14 0,0 0-15 0,0 0-14 16,0 0-16-16,0 0-29 0,0 0-26 0,0 0-17 15,0 0-30-15,0 0-29 0,0 0-200 16,15-10-432-16,-15 10 191 0</inkml:trace>
  <inkml:trace contextRef="#ctx0" brushRef="#br0" timeOffset="10617.32">3211 1838 8 0,'0'0'160'0,"5"-8"-4"16,-5 8-5-16,4-5-7 0,-4 5-2 0,5-4-5 15,-5 4-2-15,5-6-2 0,-5 6-7 0,0 0-6 16,4-5-3-16,-4 5-3 0,0 0-3 0,0 0-10 16,4-5-5-16,-4 5-9 0,0 0-7 0,0 0-8 15,0 0-9-15,0 0-9 0,0 0-5 0,0 0-7 0,0 0-5 16,0 0-3-16,0 0 2 0,0 0 0 16,0 0-6-16,0 0 2 0,0 0 5 0,-5 25 0 15,5-25 0-15,-3 12 5 0,2-7 6 0,-2 2-3 0,3 2 4 16,0-9-5-16,-2 13 1 0,3-4-3 15,-2 1 3-15,0-3 0 0,2 2-2 0,-2-1 2 16,1-8 0-16,1 17-3 0,-1-10-5 0,0 1-1 16,-1 3-5-16,1-11 0 0,0 13 7 0,0-5-8 0,0-8 1 15,0 14-4-15,1-6-1 0,-1 0 0 0,0-8 2 16,1 9-9-16,-1-1 2 0,0-8-2 0,1 10-2 16,-1-10-2-16,3 8-2 0,-3-8 3 15,0 0-3-15,0 10-4 0,0-10-1 0,0 7 0 0,0-7 1 16,0 0-1-16,2 10 2 0,-2-10-5 0,0 0-15 15,0 0-15-15,-1 8-15 0,1-8-24 0,0 0-27 16,0 0-37-16,0 8-39 0,0-8-39 0,0 0-42 16,0 0-227-16,0 0-514 0,0 0 228 0</inkml:trace>
  <inkml:trace contextRef="#ctx0" brushRef="#br0" timeOffset="11772.37">2409 1630 101 0,'0'0'135'0,"0"0"-9"0,4-4-4 0,-4 4-4 16,0 0-8-16,0 0-7 0,0 0-6 0,0 0-6 16,0 0-8-16,0 0 4 0,2-11-7 0,-2 11-2 0,0 0-4 15,0 0-4-15,0 0-2 0,0 0-6 16,0 0-2-16,-9-7-3 0,9 7-8 0,0 0 0 16,-8-2-5-16,8 2 1 0,0 0 0 0,0 0-2 15,-15 4-3-15,15-4-3 0,-8 3-4 0,8-3-1 0,-11 4 0 16,5 0-1-16,6-4-3 0,-11 6-3 15,4-2 6-15,-1 2-3 0,1-1-1 0,2 0-4 16,-4-1-2-16,2 4 1 0,-1-1-2 0,-1 3 1 0,1-3 0 16,2 3-4-16,1 0 3 0,-2 0 2 0,0-1 3 15,0 1-1-15,1 0-3 0,-2 0 2 16,1 1-2-16,2 2 2 0,-2-3 2 0,-1 4-2 0,1 1-2 16,-1-1 1-16,3-1 1 0,-1-3 2 0,-1 1 4 15,1 3-2-15,1-2-4 0,0 1-1 0,-1-1-2 16,2-2 1-16,-2 5-3 0,3-1-5 15,0-2 2-15,0 1-3 0,2-2 0 0,1 5 1 0,1-2-1 16,3 3-2-16,1-1 2 0,3 0 1 0,1-1-5 16,3 2-3-16,5 5-15 0,-2-6-23 0,5 3-26 15,0 1-28-15,1-3-34 0,0-1-29 0,-3-6-37 16,0-1-220-16,-2-1-442 0,1-1 196 0</inkml:trace>
  <inkml:trace contextRef="#ctx0" brushRef="#br0" timeOffset="13087.62">3296 1642 49 0,'0'0'128'0,"0"0"-8"0,0 0-1 15,0 0-7-15,0 0-3 0,0 0-3 0,7-11-7 16,-7 11-2-16,0 0-3 0,0 0-1 0,0 0-1 16,0 0-4-16,0 0-6 0,0 0 1 0,0 0-6 15,0 0-3-15,0 0-2 0,0 0-10 0,0 0-2 16,0 0-2-16,0 0-7 0,0 0-2 0,0 0-7 15,0 0-3-15,0 0-5 0,0 0-3 0,0 0-6 16,0 0 0-16,0 0-5 0,0 0-3 0,0 0 3 16,0 0-1-16,0 0-4 0,0 0-3 0,0 0 1 15,0 0 3-15,0 0 2 0,0 0 3 0,0 0 0 16,13 14-1-16,-13-14-1 0,7 5 0 0,-3-1 2 16,0-1-4-16,-4-3-1 0,9 8 0 0,-5-4-2 15,-1 1-2-15,-3-5 2 0,6 7-2 0,-1-1 2 16,0-1-3-16,0-1 3 0,-1 3 1 0,1-4 1 15,0 1-1-15,-2 3-1 0,1-2-1 0,2 3 1 0,-2-4-3 16,-1 1 1-16,1 2-6 0,-2-1 4 0,1 1 0 16,2 1 1-16,-2-2-3 0,-1 2-1 15,2 1 3-15,-1-1 2 0,-1-1 1 0,1 3-1 0,0-2 2 16,-2 2 6-16,1-1-3 0,2 1 4 0,0 1-1 16,-1-3 0-16,-1 2 0 0,2 1 5 0,-1-1-1 15,0 3 0-15,1-2-2 0,1-1 1 0,-1-1-1 16,-1 1-4-16,0-1 1 0,-1-2-1 0,0 2-2 15,0 0-1-15,0-1-4 0,0 4 2 0,-2-4-1 16,0 3-1-16,0-3 1 0,0 0-1 0,0 4 0 16,-2-5 3-16,1 2 1 0,0 1 2 0,-3 0-3 15,1 0 2-15,1-1-3 0,-2-2 0 0,0 3-5 16,-2-2 2-16,1 2 1 0,-2 1-4 0,-1-1 9 0,1-3-7 16,-2 4-1-16,0-2 1 0,-4 3 0 0,2-2-8 15,-3 1-19-15,1-1-17 0,-1 0-26 16,2-5-26-16,-3 5-26 0,4-3-43 0,0 0-36 0,4-1-28 15,-1 1-204-15,2-2-457 0,1 0 203 0</inkml:trace>
  <inkml:trace contextRef="#ctx0" brushRef="#br0" timeOffset="24033.93">-817 2825 34 0,'0'0'88'0,"0"0"-11"0,0 0-1 0,-9-3-12 16,9 3-12-16,0 0 2 0,0 0-5 0,0 0-5 16,0 0 8-16,0 0-2 0,-9-1 5 0,9 1 3 15,0 0-5-15,0 0 2 0,0 0 7 0,0 0 2 0,0 0-1 16,0 0-1-16,0 0-2 0,0 0 4 16,0 0-3-16,0 0 3 0,-10 1-4 0,10-1 2 15,0 0-5-15,0 0 2 0,0 0-1 0,0 0-1 0,0 0-5 16,0 0 0-16,0 0-4 0,0 0-2 0,0 0 1 15,0 0-5-15,0 0 1 0,0 0-5 0,0 0-3 16,0 0-1-16,0 0-5 0,0 0 1 0,0 0-5 16,0 0-1-16,0 0-6 0,0 0 0 0,-10 0-2 15,10 0 2-15,0 0-2 0,0 0-2 0,0 0-5 16,0 0-1-16,0 0 2 0,0 0 0 0,0 0-2 0,0 0 1 16,0 0-1-16,0 0 1 0,0 0 1 15,0 0-2-15,0 0 3 0,0 0-1 0,0 0 1 0,0 0 7 16,0 0-3-16,-7 3 3 0,7-3 1 0,0 0-2 15,0 0 3-15,0 0-3 0,0 0 2 0,0 0 2 16,0 0 7-16,0 0 6 0,0 0 5 0,0 0 7 16,0 0 1-16,0 0-6 0,0 0 2 0,32-2 1 15,-32 2-4-15,12 2-6 0,-5-2-3 0,-7 0 0 16,16 0-2-16,-9 0-2 0,2 0-3 0,0 0-4 16,2 0-3-16,-1 0-2 0,-10 0 2 0,15 0-2 15,-6 0 0-15,0-2-5 0,-9 2 1 0,16 0-4 16,-9 0-3-16,-7 0 7 0,13 0-4 0,-6 2 1 15,-7-2 1-15,14 0-4 0,-14 0 0 0,13-2 0 16,-8 4-1-16,-5-2-4 0,11 0 6 0,-11 0-4 16,10 1 0-16,-10-1-5 0,10-1 5 0,-10 1 3 0,7 1-3 15,-7-1 2-15,0 0-1 0,12 0 1 0,-12 0 0 16,8 1-3-16,-8-1 1 0,0 0-2 0,0 0 4 16,11 1-3-16,-11-1 5 0,0 0-3 0,10-1-3 15,-10 1 6-15,0 0-4 0,9 1 3 0,-9-1-2 16,0 0 1-16,9 0 4 0,-9 0-5 0,0 0 0 15,0 0 0-15,9-2 2 0,-9 2 0 0,0 0-7 16,0 0 2-16,0 0 4 0,0 0-5 0,6-4-9 16,-6 4-3-16,0 0-12 0,0 0-20 0,0 0-14 15,0 0-19-15,0 0-20 0,0 0-20 0,0 0-30 16,0 0-6-16,0 0-25 0,-26 5-24 0,26-5-187 16,-11 3-421-16,3-3 188 0</inkml:trace>
  <inkml:trace contextRef="#ctx0" brushRef="#br0" timeOffset="24738.6">-862 2980 26 0,'0'0'145'16,"0"0"-9"-16,0 0-14 0,0 0-4 0,0 0-3 15,0 0 1-15,0 0-5 0,0 0 2 0,0 0-5 16,0 0-1-16,0 0 0 0,0 0-10 0,0 0-4 16,0 0 0-16,0 0-6 0,0 0-2 0,0 0-6 15,0 0 1-15,0 0 0 0,0 0-5 0,0 0 0 16,0 0-4-16,0 0-3 0,0 0-7 0,0 0-1 0,0 0-5 16,20-3-1-16,-20 3-4 0,0 0-1 15,11 0-3-15,-11 0-3 0,0 0-1 0,11-1-2 16,-11 1-6-16,12-3-4 0,-12 3-1 0,11 3 0 0,-4-3-2 15,-7 0-2-15,14 0-1 0,-8 0 3 16,5 0 1-16,-3-3 1 0,3 3 1 0,-11 0 4 16,18 0-1-16,-10 0-2 0,-1 0-4 0,-7 0 3 0,18-1 1 15,-11 0 3-15,3 2-9 0,-2-1 4 16,-8 0-1-16,19 0 2 0,-10 1-6 0,-1-2-1 0,-8 1 1 16,16 1-6-16,-9-1 1 0,-7 0-4 0,14 0-2 15,-5 0 2-15,-3 3-3 0,-6-3-3 0,14-3 0 16,-14 3-5-16,13 0 3 0,-6-1 4 0,-7 1-1 15,13 0-3-15,-13 0-2 0,9 1 1 0,-9-1 0 16,12-1 3-16,-12 1 2 0,9 1 3 0,-9-1-1 16,9 0-6-16,-9 0 4 0,0 0 0 0,14 0 3 0,-14 0-7 15,6 0-1-15,-6 0 0 0,0 0-1 16,0 0 2-16,0 0 3 0,0 0-5 0,0 0 0 16,9 0 0-16,-9 0-2 0,0 0 2 0,0 0-3 0,0 0 5 15,0 0-6-15,0 0-4 0,0 0 2 0,0 0 0 16,0 0-7-16,0 0-7 0,0 0-17 0,0 0-8 15,0 0-22-15,0 0-21 0,0 0-29 0,0 0-16 16,0 0-27-16,0 0-38 0,0 0-44 0,-24-9-227 16,19 4-503-16,5 5 223 0</inkml:trace>
  <inkml:trace contextRef="#ctx0" brushRef="#br0" timeOffset="25866.19">-170 2621 237 0,'0'0'228'0,"-4"-6"-15"0,4 6-19 16,0 0-14-16,0 0-16 0,0 0-13 15,0 0-18-15,0 0-12 0,0 0-15 0,0 0-9 16,0 0-14-16,0 0-6 0,0 0-6 0,0 0-3 0,0 0-6 16,0 0 5-16,0 0-6 0,0 0-2 15,0 0-7-15,4 27 2 0,-4-27-6 0,2 13 2 0,-1-8 1 16,2 2-1-16,-2 0-4 0,2 0-3 0,-1 0-3 15,-2 2-3-15,2-2-2 0,-2-7 0 0,3 12 0 16,-1-5-4-16,-1-1-6 0,-1-6 3 0,2 12-1 16,-1-7-3-16,-1-5-2 0,2 8-3 0,-2-8-2 15,0 9 1-15,0-9-4 0,2 7 2 0,-2-7-3 16,0 0-2-16,0 0 0 0,2 10-6 0,-2-10 3 16,0 0 0-16,0 0-1 0,0 0 4 0,0 0-4 15,1 7 2-15,-1-7 1 0,0 0 3 0,0 0-4 16,0 0 2-16,0 0-4 0,0 0 1 0,0 0 0 0,0 0 2 15,17-11-5-15,-17 11 4 0,5-9-8 0,1 4 2 16,-3 0-5-16,2-2 4 0,0-2-7 0,-2 4 0 16,0-2 2-16,1 1-2 0,3-1-2 0,0 0 1 15,0-1 3-15,-5 4 1 0,5-2-2 0,-5 1-3 16,6 0 1-16,-8 5 2 0,6-9 2 0,-6 4-2 16,0 5-1-16,4-8 2 0,-4 8 2 0,6-6-2 15,-6 6 2-15,3-7 1 0,-3 7-3 0,0 0 3 16,5-8-2-16,-5 8 4 0,4-6-4 0,-4 6 1 0,0 0 1 15,5-8-1-15,-5 8 0 0,0 0 3 16,4-7-4-16,-4 7 1 0,0 0-1 0,4-5 4 16,-4 5-3-16,2-5-1 0,-2 5 0 0,0 0 1 0,5-5 0 15,-5 5 0-15,0 0 0 0,7-5 2 16,-7 5 2-16,0 0-1 0,5-2 1 0,-5 2-2 16,0 0-2-16,6-5 4 0,-6 5-4 0,0 0-1 0,0 0 4 15,0 0 0-15,0 0-4 0,0 0 3 0,13 5-2 16,-13-5 2-16,5 7 1 0,-5-7 3 0,3 5 1 15,-3-5-3-15,2 10 2 0,1-6 1 0,-3-4 5 16,4 11-1-16,-4-6 1 0,0-5-2 0,2 10 1 16,3-4 0-16,-4 0 1 0,-1-6-2 0,4 11 5 15,-4-4 1-15,0-7 3 0,2 10 2 0,0-5 1 16,0 1-5-16,-2-6-1 0,2 10 4 0,-2-10-2 16,4 8-4-16,-4-8-1 0,2 7-1 0,-1-2 0 15,-1-5 2-15,0 0-5 0,4 8 4 0,-4-8-7 16,4 5 1-16,-4-5-12 0,0 0-13 0,1 8-14 15,-1-8-15-15,0 0-31 0,0 0-17 0,4 4-22 0,-4-4-28 16,0 0-24-16,0 0-31 0,0 0-62 0,0 0-148 16,0 0-446-16,0 0 197 0</inkml:trace>
  <inkml:trace contextRef="#ctx0" brushRef="#br0" timeOffset="26249">203 2694 2 0,'0'0'195'16,"0"0"-12"-16,10-1-10 0,-10 1-6 0,0 0-9 16,0 0-2-16,7-1-7 0,-7 1-6 0,0 0 0 0,10-2-4 15,-10 2-2-15,9 0-8 0,-9 0 1 0,8-2-7 16,-8 2-1-16,14-2-6 0,-8 0-4 15,-6 2-4-15,17-1-8 0,-9 0-4 0,-1-1-4 0,1 1-11 16,-8 1-4-16,17-3-7 0,-8 3-2 0,-9 0-9 16,16-2-4-16,-8 2-5 0,0-2-8 0,-8 2 1 15,16-2-4-15,-10 2-8 0,6-3 3 0,-12 3-11 16,14-2 4-16,-5 1-9 0,-3 0 3 0,-6 1-1 16,11-1-2-16,-11 1-2 0,11-2-3 0,-11 2 0 15,5-1-6-15,-5 1-4 0,0 0-1 0,0 0-8 16,11-1-6-16,-11 1-10 0,0 0-10 0,0 0-12 15,0 0-12-15,0 0-13 0,0 0-21 0,0 0-23 16,0 0-13-16,0 0-14 0,0 0-12 0,0 0-21 16,0 0-23-16,0 0-46 0,0 0-130 0,-29-5-403 15,29 5 178-15</inkml:trace>
  <inkml:trace contextRef="#ctx0" brushRef="#br0" timeOffset="26684.5">320 2546 31 0,'0'0'205'0,"0"0"-12"16,0 0-15-16,0 0-22 0,0 0-16 0,0 0-7 16,0 0-23-16,0 0 2 0,0 0-1 0,0 0-5 15,0 0 1-15,0 0-4 0,0 0-2 0,0 0-9 16,-3 20-2-16,3-20 1 0,0 10 1 0,0-10-3 15,0 11 3-15,1-5-7 0,-1-6 4 0,2 14-6 0,0-7-5 16,-2 0 2-16,0-7 0 0,2 13-7 0,-2-6-4 16,3-1-3-16,-1 0-5 0,-2-6-1 15,2 12-7-15,0-5 3 0,-1-2-5 0,-1-5-3 0,1 11-8 16,-1-5 3-16,3 0-8 0,-3-6-1 0,2 12-3 16,-2-12 1-16,1 9-7 0,2-3-1 0,-3-6-4 15,0 0-1-15,1 9-1 0,-1-9-3 0,0 8 2 16,0-8 0-16,0 0-7 0,3 6 3 0,-3-6-4 15,0 0 0-15,0 0 4 0,1 7-9 0,-1-7-10 16,0 0-9-16,0 0-12 0,0 0-15 0,0 0-12 16,0 0-21-16,0 0-30 0,0 0-27 0,0 0-28 15,0 0-33-15,0 0-14 0,0 0-50 0,0 0-164 16,0 0-454-16,0 0 201 0</inkml:trace>
  <inkml:trace contextRef="#ctx0" brushRef="#br0" timeOffset="27183.06">593 2524 204 0,'0'0'193'16,"0"0"-18"-16,0 0-4 0,0 0 1 0,0 0-10 16,0 0-9-16,0 0-9 0,0 0-11 0,0 0-2 15,-1 17-9-15,1-17-2 0,0 0-7 0,0 12-4 0,0-12-10 16,0 11-2-16,0-11-10 0,1 11-2 16,-1-11-3-16,1 11 0 0,-1-5-2 0,0-6 2 15,3 12-6-15,-3-7-8 0,0-5-4 0,2 15-6 0,0-11-3 16,-1 2 2-16,-1-6-8 0,1 11-4 0,0-5-2 15,-1-6-6-15,2 9 5 0,-2-9-9 0,2 10-2 16,-2-10-4-16,3 6-3 0,-3-6-4 0,0 8 1 16,0-8 2-16,2 8-5 0,-2-8 0 0,3 7-6 15,-3-7 6-15,0 0-12 0,0 9-9 0,0-9-17 16,2 6-16-16,-2-6-16 0,0 0-17 0,0 0-21 16,2 7-21-16,-2-7-24 0,0 0-31 0,0 0-34 15,0 0-70-15,0 0-146 0,0 0-448 0,0 0 198 16</inkml:trace>
  <inkml:trace contextRef="#ctx0" brushRef="#br0" timeOffset="28569.09">-253 2517 3 0,'0'0'195'0,"0"0"-6"16,4-5-16-16,-4 5-6 0,0 0-10 15,0 0-5-15,7-3-6 0,-7 3-3 0,0 0-10 16,0 0-13-16,0 0-8 0,0 0-12 0,0 0-7 0,0 0-11 16,0 0-11-16,0 0 1 0,0 0-4 0,0 0-3 15,0 0-1-15,0 0-6 0,-18 18-3 0,15-13 0 16,-4 4-1-16,1-1-4 0,-3 2 2 0,1-1-2 15,-2 4-1-15,3 1-7 0,-2-5 2 0,2 6-3 16,0-5-4-16,1 2-1 0,2 0 6 0,-2-1-8 16,2 1-1-16,2-1-4 0,0 0-3 0,1 1 1 15,1-3 1-15,1 3-8 0,1 1 3 0,0-2-7 16,2 1-1-16,2-2 4 0,-2 1-3 0,2-1-4 16,-1 0-13-16,2-1-12 0,0 1-23 0,0-2-25 0,-1 1-28 15,2-1-32-15,0 2-41 0,1-5-28 0,1 2-243 16,-7-3-469-16,9 1 209 0</inkml:trace>
  <inkml:trace contextRef="#ctx0" brushRef="#br0" timeOffset="27642.33">815 2417 183 0,'0'0'222'15,"0"0"-15"-15,0 0-16 0,0 0-17 0,0 0-11 16,0 0-14-16,0 0-13 0,0 0-10 0,0 0-8 16,0 0-3-16,0 0-8 0,0 0-7 0,0 0 1 15,0 0-2-15,17 15 2 0,-12-10-6 0,-1 3-5 16,0 1-2-16,1 0-5 0,-2-1 2 0,4 3 5 0,-4 2-5 16,6 0-9-16,-5-2 0 0,3-1-8 0,-4 2-5 15,1-1-2-15,-1 0-5 0,1-1-6 0,-4 2-3 16,2 0-3-16,-2-2-5 0,-2 2 0 0,2-1-6 15,-3 1-3-15,-1-1-2 0,0 0 0 0,-2 0-8 16,2-2-1-16,-2 4-13 0,1-3-18 0,-3-2-18 16,2 3-23-16,-1-4-29 0,0 1-27 0,2-2-28 15,1 0-31-15,-3-1-21 0,7-5-33 0,-7 9-227 16,3-6-485-16,4-3 215 0</inkml:trace>
  <inkml:trace contextRef="#ctx0" brushRef="#br0" timeOffset="29864.49">1142 2466 45 0,'0'0'162'0,"0"0"-4"0,0 0-8 16,4-5-5-16,-4 5-5 0,0 0-6 0,0 0-10 15,0 0-6-15,0 0-7 0,0 0-4 0,0 0-2 0,4-8-5 16,-4 8-4-16,0 0 0 0,0 0-1 16,0 0-3-16,0 0-1 0,0 0-4 0,0 0-4 0,0 0-5 15,0 0-4-15,0 0-8 0,0 0-9 0,0 0-4 16,0 0-8-16,0 0-4 0,0 0 0 0,0 0-5 15,0 0-1-15,0 0-5 0,-20 13 6 0,14-8-3 16,1-1 0-16,-2 6-4 0,0-3 3 0,3 3 0 16,-4 0-2-16,3 0-4 0,-1 0 5 0,1 2 0 15,1 0-1-15,0 0-1 0,3 3-1 0,0-3 2 16,-1 0 3-16,4 2-6 0,0-3 2 0,-1 0-4 16,4 1 0-16,-2 0-2 0,2 0-1 0,0-1-7 15,0-1 4-15,2 0-2 0,-2-1-4 0,4 0-3 16,-4-1 1-16,1-2-11 0,-1 1-8 0,0-3-19 15,-1 2-12-15,0 0-17 0,1-1-18 0,-5-5-18 16,9 6-26-16,-5-2-20 0,-4-4-34 0,9 1-33 16,-9-1-223-16,10 1-463 0,-10-1 205 0</inkml:trace>
  <inkml:trace contextRef="#ctx0" brushRef="#br0" timeOffset="30530.4">1342 2614 51 0,'0'0'185'15,"0"0"-12"-15,0 0-6 0,0 0-9 0,0 0-8 16,0 0-12-16,0 0-8 0,0 0-2 0,0 0-12 15,9 15-7-15,-9-15-2 0,3 9-13 0,-3-9-4 16,2 8-1-16,-2-8-8 0,1 7-2 0,-1-7-1 16,2 9-2-16,-2-9-6 0,2 10-6 0,-2-10-4 15,2 7-2-15,-2-7-5 0,2 7-9 0,-2-7 0 16,0 7-8-16,0-7-6 0,4 5 3 0,-4-5-3 16,0 0-3-16,0 0-3 0,1 9-3 0,-1-9-1 15,0 0-2-15,0 0 3 0,0 0-5 0,0 0 2 0,4 5-1 16,-4-5-1-16,0 0-1 0,0 0-1 15,0 0-1-15,0 0-2 0,0 0-6 0,0 0 0 16,0 0-8-16,0 0-3 0,5-21 0 0,-5 21 0 0,3-11-5 16,-2 5 6-16,-1 6-5 0,4-12 0 0,-3 5 3 15,-1 7 1-15,4-12-3 0,-3 7 3 0,1-3 0 16,-2 8 3-16,3-11-4 0,1 4 3 0,-4 7-1 16,4-10 4-16,-3 3-2 0,-1 7-1 0,5-9 0 15,-2 4 1-15,-3 5-1 0,4-8 4 0,-4 8 0 16,4-9 0-16,-4 9 2 0,5-6 0 0,-5 6-3 15,5-5 1-15,-5 5-1 0,4-5 3 0,-4 5-2 16,6-4 3-16,-6 4 0 0,0 0-3 0,5-6 1 16,-5 6 5-16,0 0-4 0,0 0-1 0,8 0 3 0,-8 0-4 15,0 0 6-15,0 0 2 0,7 10 1 16,-5-5 12-16,-2-5-2 0,2 10 4 0,0-4-2 16,-1 1 7-16,-1-7-2 0,0 14-2 0,1-4-1 15,-1-1 4-15,1-1-2 0,-1 0 0 0,0 3 0 0,0-5-1 16,0-6 0-16,3 13 0 0,-3-6-3 0,0-7 0 15,3 10-3-15,-2-5-3 0,-1-5-2 16,0 11-1-16,3-6 1 0,-3-5-2 0,2 8 1 0,0-2-9 16,-2-6-7-16,0 0-16 0,0 9-21 0,0-9-23 15,0 0-21-15,2 7-16 0,-2-7-18 0,0 0-27 16,0 0-32-16,0 0-58 0,0 0-165 0,0 0-435 16,0 0 193-16</inkml:trace>
  <inkml:trace contextRef="#ctx0" brushRef="#br0" timeOffset="30819.88">1596 2665 67 0,'7'-2'214'16,"-7"2"-9"-16,6-3-13 0,-6 3-3 0,6-2-15 15,-6 2-8-15,12 0-10 0,-12 0-9 0,14 0-12 0,-5-3-12 16,-2 3-2-16,-7 0-14 0,16 0-5 0,-7-2-10 15,0 4-3-15,2-4-12 0,-11 2-1 0,12 0-12 16,-6 2-2-16,-6-2-9 0,15 0-5 0,-15 0-4 16,12 0-8-16,-7 0-5 0,-5 0 5 0,11 3-10 15,-11-3 0-15,11 0-1 0,-11 0-2 0,11 0-7 16,-11 0 1-16,10 1-8 0,-10-1-6 0,9 0-15 16,-9 0-12-16,9 0-17 0,-9 0-14 0,0 0-24 15,9-1-22-15,-9 1-32 0,0 0-26 0,0 0-32 16,5-8-169-16,-5 8-389 0,0 0 172 0</inkml:trace>
  <inkml:trace contextRef="#ctx0" brushRef="#br0" timeOffset="31268.51">1683 2558 122 0,'0'0'232'0,"0"0"-20"0,0 0-15 15,0 0-17-15,0 0-14 0,0 0-11 0,0 0-1 16,0 0-7-16,0 0-9 0,0 0-11 0,0 0-6 16,0 0-9-16,10 20-7 0,-7-15-1 0,-3-5 0 15,3 12-8-15,0-4-8 0,-2-2-8 0,-1-6 2 16,3 15-6-16,-3-9-7 0,-1 5-3 0,2-5-3 16,-1-6-7-16,1 13-3 0,-1-3-8 0,0-4 1 15,0-6-5-15,-1 14-5 0,1-7-1 0,0-7-7 16,-1 11 2-16,1-11-6 0,-2 10 0 0,2-10-2 0,2 10-1 15,-2-10-3-15,-2 8-9 0,2-8-15 16,0 0-16-16,-2 9-16 0,2-9-19 0,0 0-16 16,0 0-16-16,2 8-24 0,-2-8-28 0,0 0-42 0,0 0-65 15,12-3-171-15,-12 3-455 0,0 0 202 0</inkml:trace>
  <inkml:trace contextRef="#ctx0" brushRef="#br0" timeOffset="31867.41">1931 2593 117 0,'0'0'189'0,"0"0"-6"0,0 0-7 0,3-5-4 15,-3 5-3-15,0 0-15 0,0 0-5 0,0 0-6 16,0 0-4-16,0 0-13 0,0-10-6 0,0 10-7 16,0 0-4-16,0 0-9 0,0 0-4 0,3-7-9 15,-3 7-5-15,0 0-5 0,8-3-8 0,-8 3 1 0,5-4-4 16,-5 4-1-16,0 0-6 0,10-5-3 16,-10 5-6-16,8-1-2 0,-8 1-3 0,10-5-6 15,-10 5-3-15,10-2-3 0,-3 2-3 0,-7 0-7 0,11 0-3 16,-11 0 2-16,11 0 3 0,-11 0-8 0,12 0-5 15,-12 0 0-15,8 2-5 0,-8-2 4 0,6 5-5 16,-1-4 0-16,-5-1 2 0,6 6-5 0,-6-6 3 16,4 6 2-16,-4-6-4 0,3 10 0 0,-3-10-4 15,0 7 4-15,0-7 0 0,-2 12 1 0,2-12 1 16,-2 11 4-16,-2-3-4 0,0-3 4 0,2 4-1 16,-2-1-2-16,1-4 1 0,0 4-2 0,-3-2 2 15,-1 2 3-15,2 1 0 0,1-1-2 0,-1-1-3 16,1-1 1-16,-1-1 0 0,0 2-2 0,0-4 2 15,-2 3-5-15,3-1 0 0,-1 0 1 0,-1 0 3 16,1 0 0-16,5-5-2 0,-8 8-4 0,3-4 6 16,1 0-3-16,4-4 3 0,-9 8-6 0,5-5 5 15,4-3 0-15,-6 5-1 0,6-5-2 0,-6 2 4 16,6-2 0-16,0 0 2 0,-8 3 2 0,8-3 2 16,0 0 4-16,0 0 0 0,0 0-5 0,-8 2 1 15,8-2-2-15,0 0-1 0,0 0 1 0,0 0 0 16,0 0-1-16,0 0-2 0,0 0-4 0,0 0 4 0,0 0-5 15,16-14 0-15,-16 14 0 0,10-1-1 16,-10 1 2-16,13-4 6 0,-7 3-9 0,-6 1 5 0,14-3-7 16,-6 3 1-16,-8 0 1 0,13-4 1 0,-13 4 0 15,15 3-1-15,-9-3-1 0,-6 0 1 0,16 0 3 16,-9 0-1-16,-7 0-2 0,13 0 0 0,-7 0 3 16,-6 0 5-16,14 0-5 0,-14 0-4 0,11-3 3 15,-4 6-3-15,-7-3 4 0,12-3 0 0,-12 3 0 16,10 0-3-16,-10 0 2 0,10-1-5 0,-10 1-13 15,9 0-13-15,-9 0-15 0,8-2-17 0,-8 2-28 16,0 0-32-16,9-3-39 0,-9 3-50 0,5-6-42 16,-5 6-213-16,5-6-504 0,-3 0 223 0</inkml:trace>
  <inkml:trace contextRef="#ctx0" brushRef="#br0" timeOffset="32237.22">2232 2435 22 0,'2'-4'240'0,"-2"4"-15"0,0 0-19 15,0 0-15-15,0 0-18 0,0 0-18 0,0 0-7 16,0 0-8-16,0 0-2 0,0 0-6 0,13 9-7 16,-9-4-2-16,1-1-4 0,0 4 1 0,2 1 4 15,3 0 0-15,-4-1-11 0,2 4-4 0,-1-2-7 16,2 4-6-16,-2-4 0 0,-1 2-14 0,3 3-11 16,-4-5-2-16,0 5-5 0,-1-3-10 0,-1-1 2 15,1 6-9-15,-4-1-6 0,-2-3-4 0,0-1-2 16,-3 2-3-16,0 2-16 0,-3 0-14 0,-1-3-15 0,0 2-28 15,0-1-22-15,-4-2-34 0,2 0-33 16,-3 1-37-16,5-6-41 0,0 3-40 0,-1-1-196 16,2-2-480-16,3-1 213 0</inkml:trace>
  <inkml:trace contextRef="#ctx0" brushRef="#br0" timeOffset="35725.1">976 3275 230 0,'0'0'212'0,"0"0"-19"0,0 0-15 15,0 0-12-15,0 0-13 0,0 0-11 16,0 0-9-16,0 0-12 0,10-19-11 0,-10 19-6 16,9-7-8-16,-5 4-2 0,0-2-7 0,1 2-1 0,-5 3-3 15,11-7 1-15,-4 4-6 0,-1-2-2 16,1 3-3-16,4-2-1 0,-2-2-2 0,-3 2 1 0,6-1-5 15,-5 0 4-15,1 4-3 0,0-3-3 0,1 0-8 16,0 1 4-16,-3 1-2 0,3 0-15 0,-3 0 9 16,1 0-4-16,-1-2-7 0,-6 4-2 0,13-2-2 15,-8-1-8-15,-5 3-1 0,12-3-4 0,-12 3-5 16,11 0-2-16,-11 0 2 0,8 0-4 0,-8 0-4 16,0 0-1-16,13 0-3 0,-13 0 6 0,7 3-5 15,-7-3 0-15,5 4-3 0,-5-4-1 0,7 6 0 16,-4-3-1-16,-3-3 3 0,4 8-5 0,-3-1-1 15,-1-7 2-15,2 9 0 0,-1-3 3 0,-1-6-2 16,-3 16-2-16,2-9 2 0,0 2 0 0,-2-3-2 0,-2 5 1 16,0-3 4-16,1-1-4 0,-2 2-4 0,-1 2 6 15,-1-2 0-15,1 1-2 0,1-1 1 16,-3 2 0-16,0-2-4 0,2 0 7 0,1-1-2 0,-4 2-2 16,2-2 0-16,0 1-2 0,-2-2 0 0,1 0 0 15,2 0 4-15,-2-2 2 0,0 1-5 0,1 1 3 16,-1-3 1-16,3 1-3 0,-3 0 3 0,2-1-3 15,0-1-2-15,1 0 6 0,-1 2-4 0,-1-3 4 16,8-2-3-16,-12 5 0 0,8-4 2 0,-3 2-1 16,7-3-2-16,-6 3 1 0,6-3 0 0,-9 3 0 15,9-3 0-15,0 0 5 0,0 0-5 0,-10 0 4 16,10 0-3-16,0 0 0 0,0 0-1 0,0 0-1 16,0 0-6-16,0 0 2 0,0 0 3 0,0 0-1 15,0 0 0-15,15-17 0 0,-10 13 3 0,-5 4-3 16,11-5-3-16,-6 3 5 0,1-1-1 0,-6 3-2 15,13-4 4-15,-5 3-4 0,-8 1-1 0,13-3 1 0,-8 3-10 16,-5 0 12-16,12-3-3 0,-12 3 0 16,13 0-3-16,-13 0 6 0,10 0-7 0,-10 0 2 0,8 3 0 15,-8-3 3-15,9 2 0 0,-9-2 0 0,9 1 2 16,-9-1-3-16,9 4 3 0,-9-4-3 0,10 4 2 16,-10-4 2-16,8 3-1 0,-5 0 0 0,-3-3 1 15,12 2 10-15,-7 1-3 0,1-1 7 0,1 0 0 16,-7-2-4-16,18 3 12 0,-11-2-1 0,5-1-5 15,-1 0 12-15,1-1-8 0,0 0 3 0,1-1 2 0,1 0-6 16,-1 0 0-16,0-1 2 0,-3 1-4 16,1-3 1-16,1 3 4 0,-2-3-5 0,0 2 2 15,-3 0-3-15,-1 0 5 0,-6 3-4 0,13-5-5 0,-9 4 10 16,-4 1 12-16,6-5-14 0,-6 5-10 0,0 0-1 16,7-3 4-16,-7 3-11 0,0 0-3 0,0 0-3 15,0 0-11-15,8-2-17 0,-8 2-13 0,0 0-10 16,0 0-16-16,0 0-18 0,0 0-17 0,0 0-19 15,0 0-24-15,0 0-26 0,0 0-23 0,0 0-29 16,0 0-28-16,0 0-223 0,0 0-514 0,0 0 227 16</inkml:trace>
  <inkml:trace contextRef="#ctx0" brushRef="#br0" timeOffset="36562.25">2682 3008 153 0,'0'0'148'0,"0"0"-3"0,-8 2-4 0,8-2 1 16,0 0-1-16,0 0-5 0,0 0 1 0,0 0-3 15,0 0-4-15,0 0-6 0,0 0-5 0,0 0-10 16,0 0-3-16,0 0-7 0,0 0-3 0,0 0-5 16,0 0-8-16,0 0-4 0,0 0 0 0,0 0-5 15,0 0-5-15,0 0 2 0,0 0-3 0,0 0-5 16,0 0-2-16,0 0-4 0,0 0-6 0,0 0-3 15,0 0-7-15,0 0-2 0,0 0-6 0,0 0 0 0,0 0-1 16,0 0-1-16,24-6 1 0,-24 6 1 0,14 0-1 16,-7 1 3-16,4-2-7 0,-1 1 9 15,0 1-2-15,0-2 7 0,3 1-2 0,-4-2-3 0,5 1 0 16,-4 1-1-16,3-1-6 0,-3 0 3 0,2 2-8 16,-3 0-2-16,-2-1 3 0,-7 0-6 0,18 0-1 15,-10 0 8-15,-8 0-12 0,13-2-4 0,-13 2-3 16,10-2 3-16,-10 2-2 0,9 0-1 0,-9 0 3 15,6-3-6-15,-6 3 4 0,0 0-5 0,0 0-2 16,12 0 1-16,-12 0 2 0,0 0 0 0,0 0 1 16,0 0-4-16,0 0-7 0,0 0 4 0,0 0-1 15,0 0-3-15,0 0-2 0,0 0-7 0,0 0-6 16,0 0-10-16,0 0-9 0,0 0-12 0,0 0-15 0,0 0-15 16,0 0-20-16,0 0-22 0,0 0-20 0,0 0-29 15,0 0-23-15,0 0-30 0,0 0-213 0,0 0-474 16,0 0 210-16</inkml:trace>
  <inkml:trace contextRef="#ctx0" brushRef="#br0" timeOffset="37424.05">3144 2853 192 0,'0'0'224'0,"0"0"-13"0,0 0-7 15,0 0-13-15,0 0-3 0,0 0-8 16,0 0-7-16,0 0-9 0,0 0-12 0,0 0-13 0,0 0-6 16,0 0-7-16,0 0-5 0,9 0-11 0,-9 0-7 15,0 0-10-15,0 0-7 0,8-5-13 16,-8 5 3-16,4-4-10 0,-4 4-5 0,6-6-8 0,-6 6 5 16,7-8-15-16,-7 8-3 0,4-7-2 0,-4 7-5 15,5-6 1-15,-3 2-6 0,-2 4 2 0,5-8-5 16,-5 8 1-16,4-9-3 0,-4 9 2 0,3-8-2 15,-3 8 4-15,2-8 2 0,-2 8-4 0,0 0 7 16,4-6-5-16,-4 6-1 0,0 0-3 0,0 0 2 16,3-7-5-16,-3 7 4 0,0 0-4 0,0 0-5 15,0 0-2-15,0 0-2 0,3-4 0 0,-3 4 1 16,0 0-4-16,0 0-2 0,0 0-5 0,0 0-2 16,0 0 2-16,0 0-2 0,0 0 2 0,0 0-4 15,0 0 2-15,0 0 2 0,0 0-1 0,0 0-3 16,-1 21 0-16,1-21 2 0,-2 8-2 0,2-8 2 15,0 11 0-15,-2-4 2 0,2-7-2 0,2 16 7 16,-4-9 0-16,1 3-1 0,1-10 5 0,-1 16 6 0,-1-8 1 16,1 4 8-16,1-2 6 0,-2 0 0 0,2 1-3 15,-2-1 7-15,1-3 1 0,0 4-3 16,-2-4 9-16,3-7-2 0,-2 18-7 0,2-10-1 16,-1-2 1-16,-1 1-2 0,2-7 0 0,-2 13 7 0,0-8 0 15,2-5-2-15,-1 13-7 0,0-8 0 0,1-5 4 16,0 12-5-16,0-12-5 0,-1 7 8 0,1-7-13 15,-2 10 3-15,2-10 2 0,-1 7-4 0,1-7 9 16,1 8-6-16,-1-8 3 0,0 0-7 0,2 12 2 16,-2-12 5-16,0 7 0 0,0-7 0 0,2 6-1 15,-2-6-5-15,0 0 1 0,0 8-1 0,0-8-1 16,0 0 1-16,1 8-2 0,-1-8-6 0,0 0 5 16,0 0-5-16,2 6 0 0,-2-6 2 0,0 0-1 15,0 0 0-15,4 5 1 0,-4-5 3 0,0 0 2 16,0 0-2-16,6 6 3 0,-6-6 2 0,0 0-1 15,0 0 0-15,2 5 2 0,-2-5-2 0,0 0 0 16,0 0-5-16,0 0 1 0,0 0-3 0,0 0 1 16,0 0-3-16,0 0-1 0,0 0-1 0,4 6 0 15,-4-6 0-15,0 0-9 0,0 0-17 0,0 0-24 16,0 0-33-16,0 0-32 0,0 0-64 0,0 0-47 16,0 0-56-16,0 0-62 0,0 0-63 0,0 0-246 0,-14-17-698 15,14 17 310-15</inkml:trace>
  <inkml:trace contextRef="#ctx0" brushRef="#br0" timeOffset="44883.92">-1028 4239 19 0,'0'0'45'0,"0"0"-1"0,0 0 5 0,0 0-1 16,0 0-5-16,0 0 4 0,0 0-4 0,0 0-2 15,0 0 2-15,0 0 0 0,0 0 1 0,0 0 3 0,0 0-3 16,0 0 3-16,0 0 8 0,0 0-1 0,0 0 4 16,0 0-1-16,0 0 10 0,0 0-3 0,0 0 3 15,0 0 1-15,0 0 4 0,0 0-3 0,0 0 5 16,0 0 0-16,0 0 2 0,0 0-6 0,0 0 2 15,0 0-5-15,0 0 1 0,0 0-5 0,0 0-5 0,-15 15 0 16,15-15-6-16,0 0-6 0,0 0-2 16,0 0-5-16,0 0 1 0,0 0-1 0,0 0-5 15,0 0 3-15,0 0 0 0,0 0 2 0,0 0 4 0,0 0 4 16,0 0 6-16,0 0 0 0,0 0 1 0,0 0 0 16,0 0 3-16,0 0 5 0,0 0-8 15,0 0-4-15,0 0-6 0,0 0-4 0,0 0 0 0,0 0-7 16,15-15-4-16,-15 15 4 0,8-5-8 0,-4 1 3 15,-4 4-7-15,7-9 1 0,-3 4-5 0,0 0-1 16,2-1-4-16,2 0-1 0,-5 0 0 0,3-1 0 16,-1 1-1-16,0-1 0 0,-1 1-4 0,-2-1 1 15,5 0-5-15,-5 2 4 0,2-1 0 0,-4 6 2 0,5-10-3 16,-5 5-1-16,0 5 0 0,5-7-1 16,-5 7 1-16,0 0 4 0,2-10-6 0,-2 10 1 15,2-7 2-15,-2 7-1 0,0 0 1 0,0-7 1 0,0 7 2 16,0 0 1-16,0-9 0 0,0 9 7 0,0 0 2 15,0 0-3-15,3-11 0 0,-3 11 5 0,0 0 2 16,0 0 1-16,0-6-6 0,0 6-1 0,0 0-2 16,0 0 0-16,0 0-2 0,0 0 1 0,0 0-6 15,0 0 3-15,2-8-6 0,-2 8 2 0,0 0-4 16,0 0 6-16,0 0-7 0,0 0 4 0,0 0-4 16,0 0-2-16,0 0 0 0,0 0 5 0,0 0-2 15,0 0 4-15,0 0 3 0,0 0-3 0,0 0 4 16,0 0 4-16,4 24-2 0,-4-24 4 0,2 10 1 15,-2-10 0-15,-2 10 9 0,4-3-5 0,-2-7-1 16,2 12 0-16,-2-6 6 0,1 1 2 0,-1-7-2 16,0 14-5-16,0-7 3 0,0-7 5 0,-1 14-5 0,-3-6 2 15,4-1 0-15,0-7-5 0,0 16 7 16,0-9-9-16,0-7-1 0,0 15 5 0,0-8 3 0,-4-1-9 16,4-6 7-16,0 15-4 0,2-9-2 15,-2-6-4-15,-2 13 9 0,4-8-3 0,-2-5 2 16,0 11 5-16,0-11-8 0,2 10 3 0,-2-10-2 0,0 12 2 15,0-6-4-15,0-6-1 0,0 10 2 0,0-10-2 16,2 7-2-16,-2-7 1 0,3 10 0 0,-3-10 7 16,0 7-16-16,0-7 5 0,1 7-1 0,-1-7-12 15,1 7 5-15,-1-7 5 0,0 0-3 0,2 8 1 16,-2-8-2-16,0 0-2 0,5 8 0 0,-5-8 0 16,0 0 2-16,0 0 11 0,0 7-13 0,0-7 4 0,0 0 4 15,0 0-16-15,2 6 17 0,-2-6-2 0,0 0-3 16,0 0 3-16,0 0-5 0,0 0 1 0,5 3-12 15,-5-3-18-15,0 0-22 0,0 0-19 0,0 0-14 16,10 0-14-16,-10 0-36 0,0 0-34 0,0 0-32 16,0 0-24-16,0 0-21 0,0 0-22 0,0 0-50 15,0 0-184-15,0 0-537 0,0 0 238 0</inkml:trace>
  <inkml:trace contextRef="#ctx0" brushRef="#br0" timeOffset="50122.05">-705 4281 92 0,'0'0'155'15,"0"0"-5"-15,0 0-6 0,0 0-4 0,0 0-2 16,0 0-5-16,0 0-4 0,0 0-3 0,0 0-7 15,0 0-4-15,0 0-2 0,0 0-3 0,0 0-6 16,27 0-2-16,-27 0 1 0,14 1-7 0,-8-1-8 16,-6 0-10-16,12 0 0 0,-5 0-7 0,2 1-6 15,-9-1-4-15,13-1-6 0,1 1-4 0,-14 0-4 16,13 0-9-16,-3 1 0 0,-2-1-7 0,4 0 1 0,-3 2-9 16,2-2 0-16,0 0-2 0,-4 3-3 15,2-3-1-15,0 0 1 0,0 0-3 0,2 0-7 16,-4 1-4-16,-7-1-5 0,14 0-11 0,-6 0-7 0,-8 0-8 15,10 0-13-15,-10 0-6 0,11-1-12 0,-11 1-15 16,9-3-16-16,-9 3-18 0,7-4-37 0,-7 4-18 16,6-5-53-16,-6 5-111 0,2-5-354 0,-2 5 157 15</inkml:trace>
  <inkml:trace contextRef="#ctx0" brushRef="#br0" timeOffset="50451.4">-542 4188 22 0,'-9'5'189'0,"9"-5"-6"0,0 0 0 0,0 0-7 16,0 0-4-16,0 8-11 0,0-8-8 0,0 0-4 15,4 11-12-15,-4-11 2 0,0 10-5 0,4-3-8 16,-1 1-1-16,-3-3-5 0,2 3-3 0,3 1-3 15,-2-4-4-15,0 4-10 0,-2 0-6 0,3-1-2 16,0 1-4-16,-1-2-7 0,1 1-3 0,1 0-7 16,-3-2-6-16,1 2-6 0,-1-1-6 0,0-2-5 15,3 1-8-15,-2-1-7 0,-2 1 1 0,-1-6 0 16,6 11-6-16,-3-6-1 0,-3-5-7 0,3 7-16 16,-3-7-13-16,2 7-13 0,-2-7-21 0,4 7-19 15,-4-7-21-15,2 7-23 0,-2-7-24 0,5 5-24 0,-5-5-25 16,0 0-46-16,8 0-200 0,-8 0-459 0,0 0 203 15</inkml:trace>
  <inkml:trace contextRef="#ctx0" brushRef="#br0" timeOffset="51106.58">-219 4252 136 0,'0'0'215'0,"0"0"-23"15,0 0-14-15,0 0-18 0,3-13-13 0,-3 13-3 16,3-7-13-16,-3 7-7 0,7-7 0 0,-3 4-9 15,-4 3-3-15,11-7-3 0,-6 3-3 0,3 1-2 16,0-3-4-16,1 3-6 0,1-1-6 0,-2 2-2 16,3-4-6-16,-1 3-8 0,-4 1-10 0,1 0-6 15,-7 2-5-15,14-3-8 0,-6 2-2 0,1 1-6 16,-9 0-2-16,12 0-6 0,-12 0 1 0,8 0-9 16,-8 0-2-16,8 5 6 0,-6-2 1 0,-2-3 1 15,5 9-6-15,-5-9 2 0,0 11 4 0,0-6 2 16,0-5-7-16,-1 16 2 0,-3-8-5 0,2 1 3 15,-3 1 0-15,3-1 2 0,-2 1-5 0,-1 1-1 16,3-1-2-16,-3-2 4 0,0 1-7 0,1-1 2 16,-1-1 1-16,1 3-2 0,0-5-4 0,-4 2 2 15,6 0 3-15,-3 0 1 0,-1-3-3 0,2 3 3 16,1-2-8-16,-2 0 7 0,-1-1-6 0,3 1 1 0,-3-1-3 16,6-4 0-16,-11 6 2 0,6-4 1 0,5-2-2 15,-9 3-1-15,9-3 4 0,-8 2-3 0,8-2-5 16,-8 2 4-16,8-2 0 0,0 0 1 0,0 0-1 15,0 0-2-15,-13 0 3 0,13 0-1 0,0 0-3 16,0 0 2-16,0 0-2 0,0 0 5 0,0 0-7 0,0 0 4 16,0 0-3-16,0 0-2 0,0 0 4 0,0 0 6 15,0 0-5-15,0 0 6 0,0 0 0 16,25-12 7-16,-17 12 6 0,2 0 1 0,-10 0 1 16,17 0-1-16,-8 0-5 0,-9 0-4 0,15 0 0 15,-9 0 4-15,5 0-8 0,-1 0 2 0,-2 0-12 16,-8 0-11-16,15 3-20 0,-15-3-18 0,8 0-26 0,-8 0-30 15,11 2-23-15,-11-2-37 0,8 4-14 0,-8-4-22 16,8-1-24-16,-8 1-230 0,0 0-491 0,10 4 216 16</inkml:trace>
  <inkml:trace contextRef="#ctx0" brushRef="#br0" timeOffset="51431.68">159 4338 144 0,'0'0'212'0,"0"0"-20"15,0 0-8-15,0 0-15 0,0 0-9 0,9-4-3 16,-9 4-8-16,0 0-7 0,10 0 0 0,-10 0-5 16,10 0 1-16,-10 0-3 0,11 0 0 0,-11 0-5 15,12 0 2-15,-5 0-11 0,-7 0-3 0,16 0-11 16,-8 0-6-16,2 0-16 0,2 0-6 0,-2 0-3 15,0 2-8-15,-2-2-4 0,2 0-11 0,-1 2-5 16,0-1-2-16,-2-1-7 0,1 0-3 0,-8 0-6 16,14 0 2-16,-5 0-4 0,-9 0-5 0,13 0 0 15,-13 0-9-15,11-2-7 0,-11 2-9 0,10 1-17 0,-10-1-15 16,9-4-18-16,-9 4-21 0,7-1-19 16,-7 1-33-16,5-5-27 0,-5 5-24 0,0 0-26 15,6-8-37-15,-6 8-176 0,0 0-451 0,-3-10 200 0</inkml:trace>
  <inkml:trace contextRef="#ctx0" brushRef="#br0" timeOffset="51693">317 4242 31 0,'0'0'218'0,"-11"0"-16"0,11 0-20 0,0 0-13 15,0 0-9-15,0 0 3 0,0 0-1 0,0 0 1 16,0 0-3-16,-3 8 1 0,3-8-3 0,0 0 0 15,0 0-6-15,8 14-6 0,-6-7-6 0,1-3-1 16,-3-4-10-16,4 10-10 0,0-3-15 0,-4-1-9 16,3-1-12-16,-1 3-6 0,0-2-8 0,-2-6-6 0,3 12-4 15,-2-5-6-15,-1 1-1 0,0-8-13 0,5 10-22 16,-5-2-15-16,0-8-29 0,0 10-25 0,0-10-20 16,-2 13-26-16,-1-8-38 0,3-5-36 0,0 10-41 15,0-10-264-15,0 11-515 0,0-11 229 0</inkml:trace>
  <inkml:trace contextRef="#ctx0" brushRef="#br0" timeOffset="52568.59">884 4334 37 0,'8'-3'209'0,"-8"3"-20"15,5-2-16-15,-5 2-18 0,0 0-11 0,0 0-18 16,0 0-12-16,0 0-5 0,10-1-10 0,-10 1-10 16,0 0-12-16,0 0-7 0,0 0-4 0,0 0-8 15,9-1-7-15,-9 1-4 0,0 0-5 0,0 0-13 16,0 0-17-16,0 0-15 0,0 0-21 0,0 0-25 16,0 0-26-16,0 0-21 0,0 0-25 0,0 0-134 15,0 0-276-15,0 0 122 0</inkml:trace>
  <inkml:trace contextRef="#ctx0" brushRef="#br0" timeOffset="52839.13">1059 4328 134 0,'0'0'189'15,"0"0"-9"-15,6 1-14 0,-6-1-13 0,0 0-14 16,0 0-11-16,0 0-10 0,0 0-10 0,0 0-9 15,0 0-5-15,0 0-11 0,0 0-5 0,0 0-7 16,5 5-4-16,-5-5-10 0,0 0-3 0,7 5-7 16,-7-5-2-16,7 5-3 0,-7-5-18 0,5 1-18 0,-5-1-22 15,8 2-23-15,-2 1-29 0,-6-3-31 16,9 0-27-16,-9 0-43 0,0 0-93 0,13-2-282 0,-13 2 125 16</inkml:trace>
  <inkml:trace contextRef="#ctx0" brushRef="#br0" timeOffset="53030.36">1218 4337 200 0,'9'-4'213'0,"-9"4"-3"16,9-2-5-16,-9 2-9 0,8-3-11 0,-8 3-9 15,6-4-10-15,-6 4-21 0,0 0-10 0,7-4-15 16,-7 4-11-16,0 0-14 0,0 0-11 0,8-1-15 16,-8 1-18-16,0 0-28 0,0 0-22 0,0 0-30 15,0 0-27-15,0 0-24 0,0 0-23 0,0 0-39 16,0 0-188-16,0 0-356 0,0 0 159 0</inkml:trace>
  <inkml:trace contextRef="#ctx0" brushRef="#br0" timeOffset="53471.68">1680 4336 39 0,'0'0'250'0,"0"0"-13"16,0 0-9-16,0 0-12 0,0 0-16 0,0 0-8 0,0 0-7 16,0 0-8-16,0 0-5 0,0 0-6 0,0 0-9 15,0 0-10-15,0 0 4 0,26-2-12 0,-26 2-9 16,12-3-5-16,-5 3-4 0,2-3-8 0,0 2-12 15,4 1-2-15,0-5-6 0,-1 5-11 0,1-2-9 16,-1 1-9-16,2-1-3 0,0 1-6 0,0 1-10 16,-1-1 3-16,-1 0-7 0,0-1-6 0,0 2-1 15,-1-2-6-15,0 1-3 0,-1 1-2 0,-10 0 0 16,16 1-4-16,-10-2-2 0,0 3-6 0,-6-2-6 16,11 0-5-16,-11 0-15 0,0 0-12 0,11-1-14 15,-11 1-10-15,8 2-17 0,-8-2-17 0,0 0-13 16,0 0-12-16,0 0-12 0,0 0-15 0,0 0-27 0,0 0-3 15,0 0-30-15,0 0-18 0,0 0-224 0,0 0-475 16,0 0 211-16</inkml:trace>
  <inkml:trace contextRef="#ctx0" brushRef="#br0" timeOffset="53781.81">1823 4195 177 0,'0'0'217'16,"0"0"-7"-16,0 0-7 0,0 0-11 0,0 0 0 15,0 0-8-15,0 0-4 0,14 17-8 0,-10-12-9 16,0 0-8-16,-4-5-8 0,7 12-11 0,-4-7-10 0,1 2-7 16,0 1-6-16,0 2-9 0,0-1-5 15,-3-1-3-15,1 0-5 0,1 1-8 0,-3 0-10 16,1 0-5-16,1 2-11 0,-4-2 0 0,2-1-9 0,0-1-13 15,-1 4 7-15,1-2-6 0,0-9-2 0,-3 14-1 16,2-6-6-16,1-8-7 0,-2 9-13 0,2-9-19 16,-2 9-17-16,2-9-17 0,2 8-18 0,-2-8-18 15,0 0-11-15,-2 8-20 0,2-8-22 0,0 0-23 16,0 0-30-16,16-4-40 0,-16 4-197 0,11-7-461 16,-2 1 205-16</inkml:trace>
  <inkml:trace contextRef="#ctx0" brushRef="#br0" timeOffset="54772.97">2158 4239 191 0,'5'-5'215'0,"-5"5"-15"0,0 0-11 15,0 0-16-15,0 0-17 0,0 0-9 0,0 0-11 16,0 0-11-16,0 0-6 0,0 0-8 0,0 0-4 16,0 0-8-16,0 0-4 0,0 0-4 0,0 0-6 15,8 12 1-15,-8-12-1 0,1 13-7 0,0-9 0 16,-1-4-4-16,0 12-3 0,0-12-6 0,-1 10-2 16,2-3-8-16,-1-7 0 0,1 10-6 0,-1-10-4 15,2 9-5-15,-2-9 1 0,-2 8-9 0,2-8 2 0,2 9-5 16,-2-9-5-16,1 6 1 0,-1-6-2 0,0 0-5 15,1 7 1-15,-1-7-8 0,0 0 7 0,0 0-3 16,0 0 3-16,3 7-4 0,-3-7 1 0,0 0-6 16,0 0 3-16,11-2-3 0,-11 2 2 0,0 0-4 15,11-8-3-15,-11 8-7 0,7-7-2 0,-3 3-7 16,1-3-7-16,-1 2-1 0,1-4 0 0,0 2-4 16,0 1 3-16,3-2 5 0,-3-1-2 0,0 4 3 15,-1-1 2-15,0 0-1 0,1 1 3 0,0 0 0 16,0 0 0-16,-5 5 0 0,8-7 5 0,-4 2 1 15,-4 5-1-15,7-7 0 0,-3 4 6 0,-4 3-4 16,8-6 5-16,-8 6-1 0,6-5 1 0,-6 5 0 16,8-6 3-16,-8 6 1 0,7-3 3 0,-7 3-2 0,8-2 0 15,-8 2 0-15,9-2-1 0,-9 2 1 16,0 0-3-16,10-3 0 0,-10 3-1 0,0 0 3 16,12 3-1-16,-12-3-1 0,7 2 2 0,-7-2-3 0,7 4 4 15,-7-4 2-15,7 5 8 0,-7-5 0 0,6 9 5 16,-5-5 0-16,1 3 0 0,-2-7-2 15,2 13 8-15,-1-8 4 0,3 4 3 0,-4-2 0 0,1 1-2 16,-1-8 8-16,1 14 2 0,0-6 0 0,1-2 3 16,-2-6 1-16,1 15 0 0,-1-10 2 0,1 3 3 15,-1-8-3-15,2 11 3 0,-2-4-2 0,0-7-11 16,2 9 23-16,-2-3-13 0,0-6 9 0,3 8 9 16,-3-8-19-16,4 9 4 0,-4-9-1 0,2 6-5 15,-2-6 0-15,4 6 2 0,-4-6-2 0,6 6-7 16,-6-6-1-16,7 2-4 0,-7-2-2 0,6 3-6 0,-6-3-2 15,7 2 0-15,-7-2-2 0,7 3 0 0,-7-3-2 16,0 0-3-16,0 0-6 0,7 4-9 0,-7-4-14 16,0 0-38-16,0 0-17 0,0 0-28 0,0 0-17 15,0 0-22-15,7-9-27 0,-7 9-27 0,0 0-19 16,0 0-21-16,0 0-24 0,0 0-12 0,0 0-49 16,-20-7-165-16,20 7-519 0,-13 0 230 0</inkml:trace>
  <inkml:trace contextRef="#ctx0" brushRef="#br0" timeOffset="57084.29">-1064 5025 58 0,'0'0'172'0,"0"0"-8"15,-10 0-15-15,10 0-3 0,0 0-10 0,0 0-4 16,0 0-7-16,0 0-4 0,0 0-2 0,0 0-7 15,0 0-3-15,0 0-5 0,0 0 1 0,0 0-5 16,0 0-6-16,0 0-1 0,0 0-7 0,0 0 1 16,0 0-5-16,0 0 0 0,0 0-6 0,0 0-3 0,0 0-6 15,0 0-1-15,0 0-2 0,0 0-9 16,0 0-4-16,0 0 1 0,0 0-7 0,0 0-4 16,0 0-4-16,0 0-6 0,0 0-1 0,0 0-3 0,0 0-4 15,0 0 2-15,0 0-7 0,0 0 6 16,0 0-4-16,0 0 4 0,0 0 3 0,0 0 4 15,0 0-4-15,0 0 2 0,0 0 0 0,29 4 0 0,-21-3-2 16,-8-1-3-16,19-4-4 0,-10 4-3 0,1-1 5 16,2 0-5-16,-1 1-2 0,-1 0 4 0,1-3-4 15,-1 3 1-15,0 0-3 0,3-1 1 0,-3-1-4 16,-1 0 1-16,2-1 4 0,-2 3 1 0,-9 0-2 16,16-2-2-16,-9 0-1 0,2 2-2 0,-9 0 1 15,11 0 0-15,-11 0-1 0,11 0-1 0,-11 0 0 16,11-2-1-16,-11 2-2 0,7 0-1 0,-7 0-3 15,10-3 2-15,-10 3-3 0,8 0 2 0,-8 0 3 0,0 0-2 16,9-1 4-16,-9 1-5 0,0 0-1 0,0 0 5 16,0 0 0-16,12 0-5 0,-12 0-2 15,0 0-1-15,0 0 2 0,0 0-1 0,0 0-4 0,0 0-4 16,8 1-4-16,-8-1-13 0,0 0-7 0,0 0-3 16,0 0-13-16,0 0-9 0,0 0-12 15,0 0-16-15,0 0-16 0,0 0-12 0,-22 10-13 0,22-10-20 16,-11 6-12-16,6-5-20 0,-2 2-19 0,7-3-202 15,-13 6-433-15,4-2 192 0</inkml:trace>
  <inkml:trace contextRef="#ctx0" brushRef="#br0" timeOffset="58325.79">-266 4854 69 0,'0'0'220'0,"0"0"-21"16,0 0-10-16,0 0-18 0,0 0-13 15,0 0-10-15,0 0-11 0,0 0-4 0,13 17-9 16,-11-13-5-16,-2-4-6 0,0 13-2 0,4-9-9 0,-1 4-2 16,-1-3-3-16,0 2-5 0,0 1-4 0,3 1-6 15,-2-3-6-15,-1 0-2 0,-1 1-4 0,2 1-9 16,-1-3-3-16,-2-5-6 0,4 12-5 0,-2-7-4 15,-2-5-6-15,2 9 3 0,1-4-7 0,-3-5-4 16,2 5-4-16,-2-5 0 0,0 0-1 0,4 7-1 0,-4-7-5 16,0 0 2-16,0 0-3 0,0 0-1 15,0 0-1-15,0 0 1 0,0 0-3 0,0 0-3 16,0 0-8-16,0 0-1 0,0 0-10 0,13-18-4 0,-12 11-5 16,2 1-3-16,1-2-11 0,1 0 4 0,-3-2-6 15,3 0 0-15,-1 0 2 0,-1 0 5 16,1 1 2-16,0-1 2 0,2 2 3 0,-3-2 0 0,0 4 5 15,4-2 3-15,-5 1-4 0,2 1 3 0,0-1 5 16,1 3 3-16,-5 4 5 0,5-10 2 0,-3 7 1 16,-2 3 6-16,6-7-3 0,-6 7 3 0,5-5-1 15,-5 5 2-15,7-5-1 0,-7 5 2 0,7-5 0 16,-7 5 6-16,6-4-3 0,-6 4 4 0,7-3 1 0,-7 3-2 16,0 0 8-16,10 0-3 0,-10 0-1 15,11 2 8-15,-3 1 1 0,-2-1-1 0,1 2-2 16,-1 0 1-16,2 0 3 0,2 4-3 0,-3-3 0 0,0 3 1 15,-2-2 3-15,1 4-5 0,2-3-3 0,-3 4-4 16,2-2 3-16,-2 0-4 0,-3 1 4 0,3 0-2 16,-3-3 0-16,2 3-6 0,-1-3 4 0,1 2-1 15,-3-2-10-15,2-1 1 0,2 0 4 0,-4 0-5 16,-1-6 1-16,4 9 1 0,-2-2-24 0,-2-7-5 16,4 6-18-16,-4-6-19 0,3 5-17 0,-3-5-18 15,0 0-18-15,4 7-17 0,-4-7-26 0,0 0-29 16,13-4-19-16,-13 4-62 0,5-8-136 0,2 6-429 15,-1-6 191-15</inkml:trace>
  <inkml:trace contextRef="#ctx0" brushRef="#br0" timeOffset="58625.82">279 4812 160 0,'0'0'184'16,"0"0"-8"-16,0 0-8 0,4-9-8 0,-4 9-9 15,0 0-10-15,0 0-10 0,0 0-6 0,0 0-10 16,0 0-10-16,0 0-11 0,0 0 1 0,0 0-4 16,0 0 3-16,0 0-4 0,0 0-2 0,0 0-4 15,-13 25 6-15,12-18-2 0,-2-1-2 0,1 5-4 16,-3-2-3-16,3 1 3 0,-2 1-4 0,2-2-4 16,1 0-6-16,-2 1-2 0,3-1 0 0,0 1-3 15,0-1 0-15,0-9-5 0,3 15-3 0,-1-10-7 0,-1 2 0 16,3-1-6-16,1-2 0 0,-1 1-8 0,2 1-3 15,1-2 0-15,0-2-10 0,0 1-27 16,1-2-19-16,-1 2-27 0,-7-3-29 0,19 0-37 0,-12-2-29 16,2 1-33-16,-1-3-39 0,3 0-252 0,-2-1-508 15,0 0 225-15</inkml:trace>
  <inkml:trace contextRef="#ctx0" brushRef="#br0" timeOffset="59144.21">525 4881 214 0,'7'-3'228'0,"-7"3"-11"0,6-4-9 0,-6 4-16 0,7-1-14 15,-7 1-13-15,12 1-11 0,-12-1-13 16,12 1-13-16,-12-1-8 0,11 3-9 0,-5-1-7 16,-6-2-7-16,11 5-6 0,-6 0-4 0,1-3-5 0,1 2-5 15,-2 1-8-15,-1-1-7 0,1 1-3 0,-5-5-8 16,6 7 0-16,-1-2-3 0,-2 0-6 15,-3-5-4-15,5 8-5 0,-5-8-3 0,4 6-1 0,-4-6-1 16,4 6-5-16,-4-6-2 0,3 5-3 0,-3-5 1 16,0 0-1-16,0 0-1 0,2 6-4 0,-2-6 8 15,0 0-5-15,0 0-9 0,0 0-5 0,0 0-2 16,0 0-7-16,0 0-7 0,0 0-2 0,7-14-10 16,-7 14-8-16,0-12 1 0,0 12 4 0,4-10-4 15,-4 3 0-15,1-1-2 0,2-1 3 0,2 1 2 16,-2-2 7-16,0 4-4 0,0-2 9 0,2 1-2 15,-3 0 4-15,2 1 1 0,0 0 8 0,-4 6 1 16,7-11 6-16,-5 9 8 0,-2 2 6 0,8-9 4 16,-4 6 6-16,-4 3 2 0,6-7 3 0,-6 7-2 15,6-5 2-15,-6 5-7 0,6-2-1 0,-6 2 0 16,0 0 3-16,0 0-2 0,0 0 0 0,12 6 1 0,-12-6 4 16,5 8-6-16,-2-4 3 0,-3-4 2 0,4 13-1 15,-2-8 1-15,1 3 3 0,-1-1-5 16,-2-7 1-16,4 11-4 0,-1-4-2 0,-2-2-3 0,2 3 3 15,-1 0 1-15,-2-8-8 0,3 11-1 0,-3-4-1 16,4-1-9-16,-4-6-19 0,1 9-19 0,-1-9-20 16,0 8-20-16,0-8-18 0,3 8-20 0,-3-8-23 15,4 6-20-15,-4-6-19 0,8 0-45 0,-8 0-187 16,0 0-441-16,0 0 196 0</inkml:trace>
  <inkml:trace contextRef="#ctx0" brushRef="#br0" timeOffset="59405.51">957 4890 219 0,'7'-6'275'0,"-7"6"-16"0,7-4-18 0,-7 4-16 15,9-5-9-15,-3 4-10 0,5-2-10 0,0-1-9 16,1 3-9-16,1-2-9 0,1 1-10 0,-1-1-14 16,6 1-10-16,-1-1-9 0,1 2-10 0,2-2-11 15,-1 0-8-15,-1 3-10 0,-1 0-5 0,0-1-12 16,-3 1-10-16,-2-1-4 0,-1 1-5 0,-2-2-4 15,-3 1-3-15,-7 1-10 0,13 0-7 0,-13 0-11 16,12 0-20-16,-12 0-15 0,7 0-15 0,-7 0-9 16,0 0-4-16,0 0-18 0,0 0-16 0,4 5-19 15,-4-5-19-15,0 0-22 0,0 0-19 0,0 0-17 0,0 0-17 16,-20 6-23-16,20-6-188 0,0 0-438 16,-14-3 193-16</inkml:trace>
  <inkml:trace contextRef="#ctx0" brushRef="#br0" timeOffset="59700.62">1151 4749 28 0,'0'0'243'0,"0"0"-20"0,0 0-22 16,0 0-20-16,0 0-18 0,0 0-7 0,0 0-1 15,0 0-5-15,0 0 0 0,-9 12-5 0,9-12-1 16,-1 10-5-16,-1-3 1 0,2-7-7 0,2 12-1 15,-1-5-4-15,0-1-4 0,2 5-2 0,-1-3-4 16,1 2-12-16,2-2-6 0,-4-2-10 0,0 1-8 16,1 1-8-16,0-2-6 0,1 1-10 0,-2 0-1 15,3 0-7-15,-2 0-5 0,0-1-8 0,-2-6-2 0,4 11-7 16,-3-7-15-16,-1-4-13 0,1 11-14 16,-1-11-17-16,0 9-19 0,0-9-20 0,-2 9-24 15,2-9-22-15,-3 11-27 0,0-9-32 0,3-2-14 0,-2 8-19 16,2-8-23-16,0 0-186 0,0 0-450 0,0 0 199 15</inkml:trace>
  <inkml:trace contextRef="#ctx0" brushRef="#br0" timeOffset="60236.61">1522 4708 25 0,'0'0'234'0,"0"0"-12"0,4-5-12 0,-4 5-15 15,0 0-14-15,0 0-13 0,0 0-15 0,0 0-15 0,0 0-5 16,0 0-6-16,0 0-4 0,0 0-5 0,0 0-3 15,0 0 4-15,6 12-4 0,-6-12-8 0,0 10-4 16,0-10-1-16,-1 14-2 0,1-7-9 0,0 2 3 16,0 2-2-16,0-5-7 0,1 5-6 0,1-3 0 15,-2 2-7-15,3 1-4 0,1-1-8 0,-1 0 4 16,-1-1-1-16,4-1-13 0,-3 2-3 0,1-2-6 16,2 0-5-16,-2 0-4 0,1-1 2 0,1-2-5 15,-2 0-19-15,2 0-12 0,-6-5-21 0,6 8-24 0,-2-3-23 16,-4-5-27-16,4 6-25 0,-4-6-24 15,4 6-22-15,-4-6-27 0,0 0-22 0,1 6-48 16,-1-6-162-16,0 0-464 0,0 0 206 0</inkml:trace>
  <inkml:trace contextRef="#ctx0" brushRef="#br0" timeOffset="60508.16">1864 4661 132 0,'12'-4'245'0,"-5"2"-9"16,1-1-10-16,-8 3-11 0,15 0-5 0,-3 0-8 0,-2 3-10 16,-1-1-7-16,2 2-12 0,-2 1-10 0,0 1 0 15,3 1-5-15,-3 0-13 0,1 1-4 0,-1 4-10 16,-1-3-5-16,-1 0-14 0,2 6-12 0,-4-3-1 16,0 3-14-16,-3 0-6 0,0 1-7 0,-3-1-10 15,0 2 8-15,-3-1-14 0,-4 0-7 0,-1 1-19 16,-1-3-19-16,-4 2-25 0,1-1-18 0,-2 0-26 15,1-1-27-15,-7 3-28 0,6-3-30 0,0-1-28 16,2-2-23-16,-2-1-16 0,4-3-56 0,-4 2-165 16,4-4-466-16,-1 2 206 0</inkml:trace>
  <inkml:trace contextRef="#ctx0" brushRef="#br0" timeOffset="57453.83">-1055 5146 154 0,'0'0'200'15,"0"0"-8"-15,0 0-6 0,0 0-14 0,0 0-2 16,0 0-6-16,14 4 0 0,-14-4-9 0,0 0-7 16,13-3-4-16,-13 3-6 0,14-2-5 0,-14 2-13 15,13-2-3-15,-7 1-7 0,4 0-4 0,1 2-7 16,-1-2-9-16,1 0-11 0,3 1-2 0,-5-2-12 0,4 2-2 15,-2 0-1-15,0 2-8 0,-1-2-9 16,-1 1-3-16,0-1-4 0,2 0 0 0,-4 0-11 16,-7 0 2-16,16 1-2 0,-16-1 0 0,11 1-4 0,-4-1-1 15,-7 0-2-15,9 0-3 0,-9 0 2 16,9 2-8-16,-9-2 0 0,11 1-1 0,-11-1-3 16,9 0-5-16,-9 0-12 0,0 0-10 0,9 1-12 0,-9-1-15 15,0 0-17-15,11-1-17 0,-11 1-28 0,0 0-27 16,8-1-33-16,-8 1-37 0,6-7-245 0,-6 7-488 15,6-7 216-15</inkml:trace>
  <inkml:trace contextRef="#ctx0" brushRef="#br0" timeOffset="65226.94">-826 5845 188 0,'0'0'245'0,"0"0"-3"16,0 0-4-16,0 0-12 0,0 0-8 0,0 0-14 16,0 0-7-16,0 0-12 0,0 0-10 0,0 0-8 15,0 0-15-15,0 0-10 0,0 0-14 0,0 0-17 0,25-9-7 16,-25 9-13-16,4-6-7 0,-4 6-5 0,6-7-11 15,-3 4-4-15,1-1-5 0,-4 4-7 16,5-10-6-16,-2 6-4 0,-3 4-5 0,6-11-5 0,-4 7-2 16,2-2 0-16,-1-1-5 0,-1 0 0 0,0 0-3 15,0 0-5-15,3-1-5 0,-2 2 2 0,-1-2 0 16,0 3-5-16,0-2-1 0,-2 7 2 0,4-10 2 16,-3 5-7-16,-1 5 4 0,2-10-3 0,-2 10 3 15,2-6 0-15,-2 6-1 0,0 0-4 0,0 0 1 16,4-7-2-16,-4 7-2 0,0 0-2 0,0 0 3 0,0 0-7 15,0 0 1-15,0 0 0 0,0 0 4 16,0 0-2-16,0 0-1 0,0 0 6 0,0 0-1 0,0 24 2 16,0-18 1-16,2 1 1 0,-2 3 6 0,0 1 4 15,0-1 3-15,3 1-4 0,-2-1 1 0,-1 1 9 16,2 2-6-16,0-1 6 0,-2 1 2 0,0 0 7 16,0-2 0-16,2 1-6 0,0-1 7 0,-2 1 4 15,0 0 4-15,0-1 4 0,2 1 6 0,-2 0 6 16,2 0-10-16,-2 0-1 0,0 0 1 0,1-2 1 15,-1 0-4-15,0 0-1 0,0 0-2 0,0 0-7 16,2-1 5-16,-2 0 2 0,2-2 0 0,-2 1-4 0,2-2 0 16,1 1-3-16,-3-7 0 0,5 9 1 0,-5-5-5 15,0-4 13-15,4 8-18 0,-4-8 8 0,5 6-4 16,-5-6-2-16,4 5-2 0,-4-5-1 0,4 6-4 16,-4-6 1-16,0 0-4 0,0 0-2 0,0 0-1 15,5 5-3-15,-5-5-10 0,0 0-15 0,0 0-27 16,0 0-26-16,0 0-35 0,0 0-28 0,5 2-42 15,-5-2-42-15,0 0-48 0,0 0-36 0,0 0-39 16,0 0-305-16,0 0-694 0,-18 6 307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290726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0229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9050" y="748800"/>
            <a:ext cx="3645900" cy="3645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992950" y="992700"/>
            <a:ext cx="3158100" cy="31581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096250" y="1627200"/>
            <a:ext cx="2951400" cy="15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96363" y="3266930"/>
            <a:ext cx="2951400" cy="70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33100"/>
            <a:ext cx="8520600" cy="161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29194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91378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2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107950"/>
            <a:ext cx="40452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coral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36.xml"/><Relationship Id="rId13" Type="http://schemas.openxmlformats.org/officeDocument/2006/relationships/image" Target="../media/image36.emf"/><Relationship Id="rId18" Type="http://schemas.openxmlformats.org/officeDocument/2006/relationships/customXml" Target="../ink/ink41.xml"/><Relationship Id="rId26" Type="http://schemas.openxmlformats.org/officeDocument/2006/relationships/customXml" Target="../ink/ink45.xml"/><Relationship Id="rId3" Type="http://schemas.openxmlformats.org/officeDocument/2006/relationships/image" Target="../media/image31.emf"/><Relationship Id="rId21" Type="http://schemas.openxmlformats.org/officeDocument/2006/relationships/image" Target="../media/image40.emf"/><Relationship Id="rId7" Type="http://schemas.openxmlformats.org/officeDocument/2006/relationships/image" Target="../media/image33.emf"/><Relationship Id="rId12" Type="http://schemas.openxmlformats.org/officeDocument/2006/relationships/customXml" Target="../ink/ink38.xml"/><Relationship Id="rId17" Type="http://schemas.openxmlformats.org/officeDocument/2006/relationships/image" Target="../media/image38.emf"/><Relationship Id="rId25" Type="http://schemas.openxmlformats.org/officeDocument/2006/relationships/image" Target="../media/image42.emf"/><Relationship Id="rId33" Type="http://schemas.openxmlformats.org/officeDocument/2006/relationships/image" Target="../media/image46.emf"/><Relationship Id="rId2" Type="http://schemas.openxmlformats.org/officeDocument/2006/relationships/customXml" Target="../ink/ink33.xml"/><Relationship Id="rId16" Type="http://schemas.openxmlformats.org/officeDocument/2006/relationships/customXml" Target="../ink/ink40.xml"/><Relationship Id="rId20" Type="http://schemas.openxmlformats.org/officeDocument/2006/relationships/customXml" Target="../ink/ink42.xml"/><Relationship Id="rId29" Type="http://schemas.openxmlformats.org/officeDocument/2006/relationships/image" Target="../media/image44.emf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35.xml"/><Relationship Id="rId11" Type="http://schemas.openxmlformats.org/officeDocument/2006/relationships/image" Target="../media/image35.emf"/><Relationship Id="rId24" Type="http://schemas.openxmlformats.org/officeDocument/2006/relationships/customXml" Target="../ink/ink44.xml"/><Relationship Id="rId32" Type="http://schemas.openxmlformats.org/officeDocument/2006/relationships/customXml" Target="../ink/ink48.xml"/><Relationship Id="rId5" Type="http://schemas.openxmlformats.org/officeDocument/2006/relationships/image" Target="../media/image32.emf"/><Relationship Id="rId15" Type="http://schemas.openxmlformats.org/officeDocument/2006/relationships/image" Target="../media/image37.emf"/><Relationship Id="rId23" Type="http://schemas.openxmlformats.org/officeDocument/2006/relationships/image" Target="../media/image41.emf"/><Relationship Id="rId28" Type="http://schemas.openxmlformats.org/officeDocument/2006/relationships/customXml" Target="../ink/ink46.xml"/><Relationship Id="rId10" Type="http://schemas.openxmlformats.org/officeDocument/2006/relationships/customXml" Target="../ink/ink37.xml"/><Relationship Id="rId19" Type="http://schemas.openxmlformats.org/officeDocument/2006/relationships/image" Target="../media/image39.emf"/><Relationship Id="rId31" Type="http://schemas.openxmlformats.org/officeDocument/2006/relationships/image" Target="../media/image45.emf"/><Relationship Id="rId4" Type="http://schemas.openxmlformats.org/officeDocument/2006/relationships/customXml" Target="../ink/ink34.xml"/><Relationship Id="rId9" Type="http://schemas.openxmlformats.org/officeDocument/2006/relationships/image" Target="../media/image34.emf"/><Relationship Id="rId14" Type="http://schemas.openxmlformats.org/officeDocument/2006/relationships/customXml" Target="../ink/ink39.xml"/><Relationship Id="rId22" Type="http://schemas.openxmlformats.org/officeDocument/2006/relationships/customXml" Target="../ink/ink43.xml"/><Relationship Id="rId27" Type="http://schemas.openxmlformats.org/officeDocument/2006/relationships/image" Target="../media/image43.emf"/><Relationship Id="rId30" Type="http://schemas.openxmlformats.org/officeDocument/2006/relationships/customXml" Target="../ink/ink4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52.xml"/><Relationship Id="rId13" Type="http://schemas.openxmlformats.org/officeDocument/2006/relationships/image" Target="../media/image49.emf"/><Relationship Id="rId18" Type="http://schemas.openxmlformats.org/officeDocument/2006/relationships/customXml" Target="../ink/ink57.xml"/><Relationship Id="rId26" Type="http://schemas.openxmlformats.org/officeDocument/2006/relationships/customXml" Target="../ink/ink61.xml"/><Relationship Id="rId3" Type="http://schemas.openxmlformats.org/officeDocument/2006/relationships/image" Target="../media/image440.emf"/><Relationship Id="rId21" Type="http://schemas.openxmlformats.org/officeDocument/2006/relationships/image" Target="../media/image53.emf"/><Relationship Id="rId34" Type="http://schemas.openxmlformats.org/officeDocument/2006/relationships/customXml" Target="../ink/ink65.xml"/><Relationship Id="rId7" Type="http://schemas.openxmlformats.org/officeDocument/2006/relationships/image" Target="../media/image460.emf"/><Relationship Id="rId12" Type="http://schemas.openxmlformats.org/officeDocument/2006/relationships/customXml" Target="../ink/ink54.xml"/><Relationship Id="rId17" Type="http://schemas.openxmlformats.org/officeDocument/2006/relationships/image" Target="../media/image51.emf"/><Relationship Id="rId25" Type="http://schemas.openxmlformats.org/officeDocument/2006/relationships/image" Target="../media/image55.emf"/><Relationship Id="rId33" Type="http://schemas.openxmlformats.org/officeDocument/2006/relationships/image" Target="../media/image59.emf"/><Relationship Id="rId2" Type="http://schemas.openxmlformats.org/officeDocument/2006/relationships/customXml" Target="../ink/ink49.xml"/><Relationship Id="rId16" Type="http://schemas.openxmlformats.org/officeDocument/2006/relationships/customXml" Target="../ink/ink56.xml"/><Relationship Id="rId20" Type="http://schemas.openxmlformats.org/officeDocument/2006/relationships/customXml" Target="../ink/ink58.xml"/><Relationship Id="rId29" Type="http://schemas.openxmlformats.org/officeDocument/2006/relationships/image" Target="../media/image57.emf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51.xml"/><Relationship Id="rId11" Type="http://schemas.openxmlformats.org/officeDocument/2006/relationships/image" Target="../media/image48.emf"/><Relationship Id="rId24" Type="http://schemas.openxmlformats.org/officeDocument/2006/relationships/customXml" Target="../ink/ink60.xml"/><Relationship Id="rId32" Type="http://schemas.openxmlformats.org/officeDocument/2006/relationships/customXml" Target="../ink/ink64.xml"/><Relationship Id="rId37" Type="http://schemas.openxmlformats.org/officeDocument/2006/relationships/image" Target="../media/image61.emf"/><Relationship Id="rId5" Type="http://schemas.openxmlformats.org/officeDocument/2006/relationships/image" Target="../media/image450.emf"/><Relationship Id="rId15" Type="http://schemas.openxmlformats.org/officeDocument/2006/relationships/image" Target="../media/image50.emf"/><Relationship Id="rId23" Type="http://schemas.openxmlformats.org/officeDocument/2006/relationships/image" Target="../media/image54.emf"/><Relationship Id="rId28" Type="http://schemas.openxmlformats.org/officeDocument/2006/relationships/customXml" Target="../ink/ink62.xml"/><Relationship Id="rId36" Type="http://schemas.openxmlformats.org/officeDocument/2006/relationships/customXml" Target="../ink/ink66.xml"/><Relationship Id="rId10" Type="http://schemas.openxmlformats.org/officeDocument/2006/relationships/customXml" Target="../ink/ink53.xml"/><Relationship Id="rId19" Type="http://schemas.openxmlformats.org/officeDocument/2006/relationships/image" Target="../media/image52.emf"/><Relationship Id="rId31" Type="http://schemas.openxmlformats.org/officeDocument/2006/relationships/image" Target="../media/image58.emf"/><Relationship Id="rId4" Type="http://schemas.openxmlformats.org/officeDocument/2006/relationships/customXml" Target="../ink/ink50.xml"/><Relationship Id="rId9" Type="http://schemas.openxmlformats.org/officeDocument/2006/relationships/image" Target="../media/image47.emf"/><Relationship Id="rId14" Type="http://schemas.openxmlformats.org/officeDocument/2006/relationships/customXml" Target="../ink/ink55.xml"/><Relationship Id="rId22" Type="http://schemas.openxmlformats.org/officeDocument/2006/relationships/customXml" Target="../ink/ink59.xml"/><Relationship Id="rId27" Type="http://schemas.openxmlformats.org/officeDocument/2006/relationships/image" Target="../media/image56.emf"/><Relationship Id="rId30" Type="http://schemas.openxmlformats.org/officeDocument/2006/relationships/customXml" Target="../ink/ink63.xml"/><Relationship Id="rId35" Type="http://schemas.openxmlformats.org/officeDocument/2006/relationships/image" Target="../media/image60.emf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3.emf"/><Relationship Id="rId18" Type="http://schemas.openxmlformats.org/officeDocument/2006/relationships/customXml" Target="../ink/ink72.xml"/><Relationship Id="rId26" Type="http://schemas.openxmlformats.org/officeDocument/2006/relationships/customXml" Target="../ink/ink75.xml"/><Relationship Id="rId39" Type="http://schemas.openxmlformats.org/officeDocument/2006/relationships/image" Target="../media/image73.emf"/><Relationship Id="rId3" Type="http://schemas.openxmlformats.org/officeDocument/2006/relationships/image" Target="../media/image580.emf"/><Relationship Id="rId21" Type="http://schemas.openxmlformats.org/officeDocument/2006/relationships/image" Target="../media/image67.emf"/><Relationship Id="rId34" Type="http://schemas.openxmlformats.org/officeDocument/2006/relationships/customXml" Target="../ink/ink79.xml"/><Relationship Id="rId42" Type="http://schemas.openxmlformats.org/officeDocument/2006/relationships/customXml" Target="../ink/ink83.xml"/><Relationship Id="rId47" Type="http://schemas.openxmlformats.org/officeDocument/2006/relationships/image" Target="../media/image77.emf"/><Relationship Id="rId17" Type="http://schemas.openxmlformats.org/officeDocument/2006/relationships/image" Target="../media/image65.emf"/><Relationship Id="rId25" Type="http://schemas.openxmlformats.org/officeDocument/2006/relationships/image" Target="../media/image69.emf"/><Relationship Id="rId33" Type="http://schemas.openxmlformats.org/officeDocument/2006/relationships/image" Target="../media/image70.emf"/><Relationship Id="rId38" Type="http://schemas.openxmlformats.org/officeDocument/2006/relationships/customXml" Target="../ink/ink81.xml"/><Relationship Id="rId46" Type="http://schemas.openxmlformats.org/officeDocument/2006/relationships/customXml" Target="../ink/ink85.xml"/><Relationship Id="rId2" Type="http://schemas.openxmlformats.org/officeDocument/2006/relationships/customXml" Target="../ink/ink67.xml"/><Relationship Id="rId16" Type="http://schemas.openxmlformats.org/officeDocument/2006/relationships/customXml" Target="../ink/ink71.xml"/><Relationship Id="rId20" Type="http://schemas.openxmlformats.org/officeDocument/2006/relationships/customXml" Target="../ink/ink73.xml"/><Relationship Id="rId29" Type="http://schemas.openxmlformats.org/officeDocument/2006/relationships/image" Target="../media/image62.emf"/><Relationship Id="rId41" Type="http://schemas.openxmlformats.org/officeDocument/2006/relationships/image" Target="../media/image74.emf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69.xml"/><Relationship Id="rId32" Type="http://schemas.openxmlformats.org/officeDocument/2006/relationships/customXml" Target="../ink/ink78.xml"/><Relationship Id="rId37" Type="http://schemas.openxmlformats.org/officeDocument/2006/relationships/image" Target="../media/image72.emf"/><Relationship Id="rId40" Type="http://schemas.openxmlformats.org/officeDocument/2006/relationships/customXml" Target="../ink/ink82.xml"/><Relationship Id="rId45" Type="http://schemas.openxmlformats.org/officeDocument/2006/relationships/image" Target="../media/image76.emf"/><Relationship Id="rId5" Type="http://schemas.openxmlformats.org/officeDocument/2006/relationships/image" Target="../media/image590.emf"/><Relationship Id="rId15" Type="http://schemas.openxmlformats.org/officeDocument/2006/relationships/image" Target="../media/image64.emf"/><Relationship Id="rId28" Type="http://schemas.openxmlformats.org/officeDocument/2006/relationships/customXml" Target="../ink/ink76.xml"/><Relationship Id="rId36" Type="http://schemas.openxmlformats.org/officeDocument/2006/relationships/customXml" Target="../ink/ink80.xml"/><Relationship Id="rId19" Type="http://schemas.openxmlformats.org/officeDocument/2006/relationships/image" Target="../media/image66.emf"/><Relationship Id="rId31" Type="http://schemas.openxmlformats.org/officeDocument/2006/relationships/image" Target="../media/image68.emf"/><Relationship Id="rId44" Type="http://schemas.openxmlformats.org/officeDocument/2006/relationships/customXml" Target="../ink/ink84.xml"/><Relationship Id="rId4" Type="http://schemas.openxmlformats.org/officeDocument/2006/relationships/customXml" Target="../ink/ink68.xml"/><Relationship Id="rId14" Type="http://schemas.openxmlformats.org/officeDocument/2006/relationships/customXml" Target="../ink/ink70.xml"/><Relationship Id="rId22" Type="http://schemas.openxmlformats.org/officeDocument/2006/relationships/customXml" Target="../ink/ink74.xml"/><Relationship Id="rId27" Type="http://schemas.openxmlformats.org/officeDocument/2006/relationships/image" Target="../media/image610.emf"/><Relationship Id="rId30" Type="http://schemas.openxmlformats.org/officeDocument/2006/relationships/customXml" Target="../ink/ink77.xml"/><Relationship Id="rId35" Type="http://schemas.openxmlformats.org/officeDocument/2006/relationships/image" Target="../media/image71.emf"/><Relationship Id="rId43" Type="http://schemas.openxmlformats.org/officeDocument/2006/relationships/image" Target="../media/image75.emf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80.emf"/><Relationship Id="rId26" Type="http://schemas.openxmlformats.org/officeDocument/2006/relationships/customXml" Target="../ink/ink94.xml"/><Relationship Id="rId39" Type="http://schemas.openxmlformats.org/officeDocument/2006/relationships/image" Target="../media/image81.emf"/><Relationship Id="rId3" Type="http://schemas.openxmlformats.org/officeDocument/2006/relationships/image" Target="../media/image630.emf"/><Relationship Id="rId21" Type="http://schemas.openxmlformats.org/officeDocument/2006/relationships/image" Target="../media/image720.emf"/><Relationship Id="rId34" Type="http://schemas.openxmlformats.org/officeDocument/2006/relationships/customXml" Target="../ink/ink98.xml"/><Relationship Id="rId25" Type="http://schemas.openxmlformats.org/officeDocument/2006/relationships/image" Target="../media/image740.emf"/><Relationship Id="rId33" Type="http://schemas.openxmlformats.org/officeDocument/2006/relationships/image" Target="../media/image78.emf"/><Relationship Id="rId38" Type="http://schemas.openxmlformats.org/officeDocument/2006/relationships/customXml" Target="../ink/ink100.xml"/><Relationship Id="rId2" Type="http://schemas.openxmlformats.org/officeDocument/2006/relationships/customXml" Target="../ink/ink86.xml"/><Relationship Id="rId20" Type="http://schemas.openxmlformats.org/officeDocument/2006/relationships/customXml" Target="../ink/ink91.xml"/><Relationship Id="rId29" Type="http://schemas.openxmlformats.org/officeDocument/2006/relationships/image" Target="../media/image760.emf"/><Relationship Id="rId41" Type="http://schemas.openxmlformats.org/officeDocument/2006/relationships/image" Target="../media/image82.emf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88.xml"/><Relationship Id="rId24" Type="http://schemas.openxmlformats.org/officeDocument/2006/relationships/customXml" Target="../ink/ink93.xml"/><Relationship Id="rId32" Type="http://schemas.openxmlformats.org/officeDocument/2006/relationships/customXml" Target="../ink/ink97.xml"/><Relationship Id="rId37" Type="http://schemas.openxmlformats.org/officeDocument/2006/relationships/image" Target="../media/image80.emf"/><Relationship Id="rId40" Type="http://schemas.openxmlformats.org/officeDocument/2006/relationships/customXml" Target="../ink/ink101.xml"/><Relationship Id="rId5" Type="http://schemas.openxmlformats.org/officeDocument/2006/relationships/image" Target="../media/image640.emf"/><Relationship Id="rId23" Type="http://schemas.openxmlformats.org/officeDocument/2006/relationships/image" Target="../media/image730.emf"/><Relationship Id="rId28" Type="http://schemas.openxmlformats.org/officeDocument/2006/relationships/customXml" Target="../ink/ink95.xml"/><Relationship Id="rId36" Type="http://schemas.openxmlformats.org/officeDocument/2006/relationships/customXml" Target="../ink/ink99.xml"/><Relationship Id="rId10" Type="http://schemas.openxmlformats.org/officeDocument/2006/relationships/customXml" Target="../ink/ink89.xml"/><Relationship Id="rId19" Type="http://schemas.openxmlformats.org/officeDocument/2006/relationships/image" Target="../media/image710.emf"/><Relationship Id="rId31" Type="http://schemas.openxmlformats.org/officeDocument/2006/relationships/image" Target="../media/image771.emf"/><Relationship Id="rId4" Type="http://schemas.openxmlformats.org/officeDocument/2006/relationships/customXml" Target="../ink/ink87.xml"/><Relationship Id="rId9" Type="http://schemas.openxmlformats.org/officeDocument/2006/relationships/image" Target="../media/image660.emf"/><Relationship Id="rId14" Type="http://schemas.openxmlformats.org/officeDocument/2006/relationships/customXml" Target="../ink/ink90.xml"/><Relationship Id="rId22" Type="http://schemas.openxmlformats.org/officeDocument/2006/relationships/customXml" Target="../ink/ink92.xml"/><Relationship Id="rId27" Type="http://schemas.openxmlformats.org/officeDocument/2006/relationships/image" Target="../media/image750.emf"/><Relationship Id="rId30" Type="http://schemas.openxmlformats.org/officeDocument/2006/relationships/customXml" Target="../ink/ink96.xml"/><Relationship Id="rId35" Type="http://schemas.openxmlformats.org/officeDocument/2006/relationships/image" Target="../media/image79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5.xml"/><Relationship Id="rId13" Type="http://schemas.openxmlformats.org/officeDocument/2006/relationships/image" Target="../media/image820.emf"/><Relationship Id="rId18" Type="http://schemas.openxmlformats.org/officeDocument/2006/relationships/customXml" Target="../ink/ink109.xml"/><Relationship Id="rId26" Type="http://schemas.openxmlformats.org/officeDocument/2006/relationships/customXml" Target="../ink/ink113.xml"/><Relationship Id="rId3" Type="http://schemas.openxmlformats.org/officeDocument/2006/relationships/image" Target="../media/image770.emf"/><Relationship Id="rId21" Type="http://schemas.openxmlformats.org/officeDocument/2006/relationships/image" Target="../media/image86.emf"/><Relationship Id="rId7" Type="http://schemas.openxmlformats.org/officeDocument/2006/relationships/image" Target="../media/image790.emf"/><Relationship Id="rId17" Type="http://schemas.openxmlformats.org/officeDocument/2006/relationships/image" Target="../media/image84.emf"/><Relationship Id="rId25" Type="http://schemas.openxmlformats.org/officeDocument/2006/relationships/image" Target="../media/image88.emf"/><Relationship Id="rId2" Type="http://schemas.openxmlformats.org/officeDocument/2006/relationships/customXml" Target="../ink/ink102.xml"/><Relationship Id="rId16" Type="http://schemas.openxmlformats.org/officeDocument/2006/relationships/customXml" Target="../ink/ink108.xml"/><Relationship Id="rId20" Type="http://schemas.openxmlformats.org/officeDocument/2006/relationships/customXml" Target="../ink/ink110.xml"/><Relationship Id="rId29" Type="http://schemas.openxmlformats.org/officeDocument/2006/relationships/image" Target="../media/image90.emf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104.xml"/><Relationship Id="rId24" Type="http://schemas.openxmlformats.org/officeDocument/2006/relationships/customXml" Target="../ink/ink112.xml"/><Relationship Id="rId5" Type="http://schemas.openxmlformats.org/officeDocument/2006/relationships/image" Target="../media/image780.emf"/><Relationship Id="rId15" Type="http://schemas.openxmlformats.org/officeDocument/2006/relationships/image" Target="../media/image83.emf"/><Relationship Id="rId23" Type="http://schemas.openxmlformats.org/officeDocument/2006/relationships/image" Target="../media/image87.emf"/><Relationship Id="rId28" Type="http://schemas.openxmlformats.org/officeDocument/2006/relationships/customXml" Target="../ink/ink114.xml"/><Relationship Id="rId10" Type="http://schemas.openxmlformats.org/officeDocument/2006/relationships/customXml" Target="../ink/ink106.xml"/><Relationship Id="rId19" Type="http://schemas.openxmlformats.org/officeDocument/2006/relationships/image" Target="../media/image85.emf"/><Relationship Id="rId31" Type="http://schemas.openxmlformats.org/officeDocument/2006/relationships/image" Target="../media/image91.emf"/><Relationship Id="rId4" Type="http://schemas.openxmlformats.org/officeDocument/2006/relationships/customXml" Target="../ink/ink103.xml"/><Relationship Id="rId9" Type="http://schemas.openxmlformats.org/officeDocument/2006/relationships/image" Target="../media/image800.emf"/><Relationship Id="rId14" Type="http://schemas.openxmlformats.org/officeDocument/2006/relationships/customXml" Target="../ink/ink107.xml"/><Relationship Id="rId22" Type="http://schemas.openxmlformats.org/officeDocument/2006/relationships/customXml" Target="../ink/ink111.xml"/><Relationship Id="rId27" Type="http://schemas.openxmlformats.org/officeDocument/2006/relationships/image" Target="../media/image89.emf"/><Relationship Id="rId30" Type="http://schemas.openxmlformats.org/officeDocument/2006/relationships/customXml" Target="../ink/ink115.xml"/></Relationships>
</file>

<file path=ppt/slides/_rels/slide15.xml.rels><?xml version="1.0" encoding="UTF-8" standalone="yes"?>
<Relationships xmlns="http://schemas.openxmlformats.org/package/2006/relationships"><Relationship Id="rId39" Type="http://schemas.openxmlformats.org/officeDocument/2006/relationships/image" Target="../media/image92.emf"/><Relationship Id="rId51" Type="http://schemas.openxmlformats.org/officeDocument/2006/relationships/image" Target="../media/image99.emf"/><Relationship Id="rId3" Type="http://schemas.openxmlformats.org/officeDocument/2006/relationships/image" Target="../media/image860.emf"/><Relationship Id="rId21" Type="http://schemas.openxmlformats.org/officeDocument/2006/relationships/image" Target="../media/image95.emf"/><Relationship Id="rId42" Type="http://schemas.openxmlformats.org/officeDocument/2006/relationships/customXml" Target="../ink/ink123.xml"/><Relationship Id="rId47" Type="http://schemas.openxmlformats.org/officeDocument/2006/relationships/image" Target="../media/image97.emf"/><Relationship Id="rId50" Type="http://schemas.openxmlformats.org/officeDocument/2006/relationships/customXml" Target="../ink/ink127.xml"/><Relationship Id="rId55" Type="http://schemas.openxmlformats.org/officeDocument/2006/relationships/image" Target="../media/image102.emf"/><Relationship Id="rId63" Type="http://schemas.openxmlformats.org/officeDocument/2006/relationships/image" Target="../media/image107.emf"/><Relationship Id="rId68" Type="http://schemas.openxmlformats.org/officeDocument/2006/relationships/customXml" Target="../ink/ink136.xml"/><Relationship Id="rId38" Type="http://schemas.openxmlformats.org/officeDocument/2006/relationships/customXml" Target="../ink/ink121.xml"/><Relationship Id="rId46" Type="http://schemas.openxmlformats.org/officeDocument/2006/relationships/customXml" Target="../ink/ink125.xml"/><Relationship Id="rId59" Type="http://schemas.openxmlformats.org/officeDocument/2006/relationships/image" Target="../media/image105.emf"/><Relationship Id="rId67" Type="http://schemas.openxmlformats.org/officeDocument/2006/relationships/image" Target="../media/image109.emf"/><Relationship Id="rId71" Type="http://schemas.openxmlformats.org/officeDocument/2006/relationships/image" Target="../media/image111.emf"/><Relationship Id="rId2" Type="http://schemas.openxmlformats.org/officeDocument/2006/relationships/customXml" Target="../ink/ink116.xml"/><Relationship Id="rId41" Type="http://schemas.openxmlformats.org/officeDocument/2006/relationships/image" Target="../media/image93.emf"/><Relationship Id="rId54" Type="http://schemas.openxmlformats.org/officeDocument/2006/relationships/customXml" Target="../ink/ink129.xml"/><Relationship Id="rId62" Type="http://schemas.openxmlformats.org/officeDocument/2006/relationships/customXml" Target="../ink/ink133.xml"/><Relationship Id="rId70" Type="http://schemas.openxmlformats.org/officeDocument/2006/relationships/customXml" Target="../ink/ink137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118.xml"/><Relationship Id="rId32" Type="http://schemas.openxmlformats.org/officeDocument/2006/relationships/customXml" Target="../ink/ink120.xml"/><Relationship Id="rId37" Type="http://schemas.openxmlformats.org/officeDocument/2006/relationships/image" Target="../media/image103.emf"/><Relationship Id="rId40" Type="http://schemas.openxmlformats.org/officeDocument/2006/relationships/customXml" Target="../ink/ink122.xml"/><Relationship Id="rId45" Type="http://schemas.openxmlformats.org/officeDocument/2006/relationships/image" Target="../media/image96.emf"/><Relationship Id="rId53" Type="http://schemas.openxmlformats.org/officeDocument/2006/relationships/image" Target="../media/image101.emf"/><Relationship Id="rId58" Type="http://schemas.openxmlformats.org/officeDocument/2006/relationships/customXml" Target="../ink/ink131.xml"/><Relationship Id="rId66" Type="http://schemas.openxmlformats.org/officeDocument/2006/relationships/customXml" Target="../ink/ink135.xml"/><Relationship Id="rId5" Type="http://schemas.openxmlformats.org/officeDocument/2006/relationships/image" Target="../media/image870.emf"/><Relationship Id="rId49" Type="http://schemas.openxmlformats.org/officeDocument/2006/relationships/image" Target="../media/image98.emf"/><Relationship Id="rId57" Type="http://schemas.openxmlformats.org/officeDocument/2006/relationships/image" Target="../media/image104.emf"/><Relationship Id="rId61" Type="http://schemas.openxmlformats.org/officeDocument/2006/relationships/image" Target="../media/image106.emf"/><Relationship Id="rId31" Type="http://schemas.openxmlformats.org/officeDocument/2006/relationships/image" Target="../media/image100.emf"/><Relationship Id="rId44" Type="http://schemas.openxmlformats.org/officeDocument/2006/relationships/customXml" Target="../ink/ink124.xml"/><Relationship Id="rId52" Type="http://schemas.openxmlformats.org/officeDocument/2006/relationships/customXml" Target="../ink/ink128.xml"/><Relationship Id="rId60" Type="http://schemas.openxmlformats.org/officeDocument/2006/relationships/customXml" Target="../ink/ink132.xml"/><Relationship Id="rId65" Type="http://schemas.openxmlformats.org/officeDocument/2006/relationships/image" Target="../media/image108.emf"/><Relationship Id="rId4" Type="http://schemas.openxmlformats.org/officeDocument/2006/relationships/customXml" Target="../ink/ink117.xml"/><Relationship Id="rId22" Type="http://schemas.openxmlformats.org/officeDocument/2006/relationships/customXml" Target="../ink/ink119.xml"/><Relationship Id="rId43" Type="http://schemas.openxmlformats.org/officeDocument/2006/relationships/image" Target="../media/image94.emf"/><Relationship Id="rId48" Type="http://schemas.openxmlformats.org/officeDocument/2006/relationships/customXml" Target="../ink/ink126.xml"/><Relationship Id="rId56" Type="http://schemas.openxmlformats.org/officeDocument/2006/relationships/customXml" Target="../ink/ink130.xml"/><Relationship Id="rId64" Type="http://schemas.openxmlformats.org/officeDocument/2006/relationships/customXml" Target="../ink/ink134.xml"/><Relationship Id="rId69" Type="http://schemas.openxmlformats.org/officeDocument/2006/relationships/image" Target="../media/image110.emf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7.emf"/><Relationship Id="rId18" Type="http://schemas.openxmlformats.org/officeDocument/2006/relationships/customXml" Target="../ink/ink146.xml"/><Relationship Id="rId26" Type="http://schemas.openxmlformats.org/officeDocument/2006/relationships/customXml" Target="../ink/ink150.xml"/><Relationship Id="rId39" Type="http://schemas.openxmlformats.org/officeDocument/2006/relationships/image" Target="../media/image130.emf"/><Relationship Id="rId21" Type="http://schemas.openxmlformats.org/officeDocument/2006/relationships/image" Target="../media/image121.emf"/><Relationship Id="rId34" Type="http://schemas.openxmlformats.org/officeDocument/2006/relationships/customXml" Target="../ink/ink154.xml"/><Relationship Id="rId42" Type="http://schemas.openxmlformats.org/officeDocument/2006/relationships/customXml" Target="../ink/ink158.xml"/><Relationship Id="rId47" Type="http://schemas.openxmlformats.org/officeDocument/2006/relationships/image" Target="../media/image134.emf"/><Relationship Id="rId50" Type="http://schemas.openxmlformats.org/officeDocument/2006/relationships/customXml" Target="../ink/ink162.xml"/><Relationship Id="rId55" Type="http://schemas.openxmlformats.org/officeDocument/2006/relationships/image" Target="../media/image138.emf"/><Relationship Id="rId7" Type="http://schemas.openxmlformats.org/officeDocument/2006/relationships/image" Target="../media/image114.emf"/><Relationship Id="rId12" Type="http://schemas.openxmlformats.org/officeDocument/2006/relationships/customXml" Target="../ink/ink143.xml"/><Relationship Id="rId17" Type="http://schemas.openxmlformats.org/officeDocument/2006/relationships/image" Target="../media/image119.emf"/><Relationship Id="rId25" Type="http://schemas.openxmlformats.org/officeDocument/2006/relationships/image" Target="../media/image123.emf"/><Relationship Id="rId33" Type="http://schemas.openxmlformats.org/officeDocument/2006/relationships/image" Target="../media/image127.emf"/><Relationship Id="rId38" Type="http://schemas.openxmlformats.org/officeDocument/2006/relationships/customXml" Target="../ink/ink156.xml"/><Relationship Id="rId46" Type="http://schemas.openxmlformats.org/officeDocument/2006/relationships/customXml" Target="../ink/ink160.xml"/><Relationship Id="rId2" Type="http://schemas.openxmlformats.org/officeDocument/2006/relationships/customXml" Target="../ink/ink138.xml"/><Relationship Id="rId16" Type="http://schemas.openxmlformats.org/officeDocument/2006/relationships/customXml" Target="../ink/ink145.xml"/><Relationship Id="rId20" Type="http://schemas.openxmlformats.org/officeDocument/2006/relationships/customXml" Target="../ink/ink147.xml"/><Relationship Id="rId29" Type="http://schemas.openxmlformats.org/officeDocument/2006/relationships/image" Target="../media/image125.emf"/><Relationship Id="rId41" Type="http://schemas.openxmlformats.org/officeDocument/2006/relationships/image" Target="../media/image131.emf"/><Relationship Id="rId54" Type="http://schemas.openxmlformats.org/officeDocument/2006/relationships/customXml" Target="../ink/ink164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140.xml"/><Relationship Id="rId11" Type="http://schemas.openxmlformats.org/officeDocument/2006/relationships/image" Target="../media/image116.emf"/><Relationship Id="rId24" Type="http://schemas.openxmlformats.org/officeDocument/2006/relationships/customXml" Target="../ink/ink149.xml"/><Relationship Id="rId32" Type="http://schemas.openxmlformats.org/officeDocument/2006/relationships/customXml" Target="../ink/ink153.xml"/><Relationship Id="rId37" Type="http://schemas.openxmlformats.org/officeDocument/2006/relationships/image" Target="../media/image129.emf"/><Relationship Id="rId40" Type="http://schemas.openxmlformats.org/officeDocument/2006/relationships/customXml" Target="../ink/ink157.xml"/><Relationship Id="rId45" Type="http://schemas.openxmlformats.org/officeDocument/2006/relationships/image" Target="../media/image133.emf"/><Relationship Id="rId53" Type="http://schemas.openxmlformats.org/officeDocument/2006/relationships/image" Target="../media/image137.emf"/><Relationship Id="rId5" Type="http://schemas.openxmlformats.org/officeDocument/2006/relationships/image" Target="../media/image113.emf"/><Relationship Id="rId15" Type="http://schemas.openxmlformats.org/officeDocument/2006/relationships/image" Target="../media/image118.emf"/><Relationship Id="rId23" Type="http://schemas.openxmlformats.org/officeDocument/2006/relationships/image" Target="../media/image122.emf"/><Relationship Id="rId28" Type="http://schemas.openxmlformats.org/officeDocument/2006/relationships/customXml" Target="../ink/ink151.xml"/><Relationship Id="rId36" Type="http://schemas.openxmlformats.org/officeDocument/2006/relationships/customXml" Target="../ink/ink155.xml"/><Relationship Id="rId49" Type="http://schemas.openxmlformats.org/officeDocument/2006/relationships/image" Target="../media/image135.emf"/><Relationship Id="rId57" Type="http://schemas.openxmlformats.org/officeDocument/2006/relationships/image" Target="../media/image139.emf"/><Relationship Id="rId10" Type="http://schemas.openxmlformats.org/officeDocument/2006/relationships/customXml" Target="../ink/ink142.xml"/><Relationship Id="rId19" Type="http://schemas.openxmlformats.org/officeDocument/2006/relationships/image" Target="../media/image120.emf"/><Relationship Id="rId31" Type="http://schemas.openxmlformats.org/officeDocument/2006/relationships/image" Target="../media/image126.emf"/><Relationship Id="rId44" Type="http://schemas.openxmlformats.org/officeDocument/2006/relationships/customXml" Target="../ink/ink159.xml"/><Relationship Id="rId52" Type="http://schemas.openxmlformats.org/officeDocument/2006/relationships/customXml" Target="../ink/ink163.xml"/><Relationship Id="rId4" Type="http://schemas.openxmlformats.org/officeDocument/2006/relationships/customXml" Target="../ink/ink139.xml"/><Relationship Id="rId9" Type="http://schemas.openxmlformats.org/officeDocument/2006/relationships/image" Target="../media/image115.emf"/><Relationship Id="rId14" Type="http://schemas.openxmlformats.org/officeDocument/2006/relationships/customXml" Target="../ink/ink144.xml"/><Relationship Id="rId22" Type="http://schemas.openxmlformats.org/officeDocument/2006/relationships/customXml" Target="../ink/ink148.xml"/><Relationship Id="rId27" Type="http://schemas.openxmlformats.org/officeDocument/2006/relationships/image" Target="../media/image124.emf"/><Relationship Id="rId30" Type="http://schemas.openxmlformats.org/officeDocument/2006/relationships/customXml" Target="../ink/ink152.xml"/><Relationship Id="rId35" Type="http://schemas.openxmlformats.org/officeDocument/2006/relationships/image" Target="../media/image128.emf"/><Relationship Id="rId43" Type="http://schemas.openxmlformats.org/officeDocument/2006/relationships/image" Target="../media/image132.emf"/><Relationship Id="rId48" Type="http://schemas.openxmlformats.org/officeDocument/2006/relationships/customXml" Target="../ink/ink161.xml"/><Relationship Id="rId56" Type="http://schemas.openxmlformats.org/officeDocument/2006/relationships/customXml" Target="../ink/ink165.xml"/><Relationship Id="rId8" Type="http://schemas.openxmlformats.org/officeDocument/2006/relationships/customXml" Target="../ink/ink141.xml"/><Relationship Id="rId51" Type="http://schemas.openxmlformats.org/officeDocument/2006/relationships/image" Target="../media/image136.emf"/><Relationship Id="rId3" Type="http://schemas.openxmlformats.org/officeDocument/2006/relationships/image" Target="../media/image112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1.emf"/><Relationship Id="rId13" Type="http://schemas.openxmlformats.org/officeDocument/2006/relationships/customXml" Target="../ink/ink171.xml"/><Relationship Id="rId18" Type="http://schemas.openxmlformats.org/officeDocument/2006/relationships/image" Target="../media/image1210.emf"/><Relationship Id="rId26" Type="http://schemas.openxmlformats.org/officeDocument/2006/relationships/image" Target="../media/image163.emf"/><Relationship Id="rId39" Type="http://schemas.openxmlformats.org/officeDocument/2006/relationships/customXml" Target="../ink/ink184.xml"/><Relationship Id="rId3" Type="http://schemas.openxmlformats.org/officeDocument/2006/relationships/customXml" Target="../ink/ink166.xml"/><Relationship Id="rId21" Type="http://schemas.openxmlformats.org/officeDocument/2006/relationships/customXml" Target="../ink/ink175.xml"/><Relationship Id="rId34" Type="http://schemas.openxmlformats.org/officeDocument/2006/relationships/image" Target="../media/image200.emf"/><Relationship Id="rId42" Type="http://schemas.openxmlformats.org/officeDocument/2006/relationships/image" Target="../media/image240.emf"/><Relationship Id="rId7" Type="http://schemas.openxmlformats.org/officeDocument/2006/relationships/customXml" Target="../ink/ink168.xml"/><Relationship Id="rId12" Type="http://schemas.openxmlformats.org/officeDocument/2006/relationships/image" Target="../media/image910.emf"/><Relationship Id="rId17" Type="http://schemas.openxmlformats.org/officeDocument/2006/relationships/customXml" Target="../ink/ink173.xml"/><Relationship Id="rId25" Type="http://schemas.openxmlformats.org/officeDocument/2006/relationships/customXml" Target="../ink/ink177.xml"/><Relationship Id="rId33" Type="http://schemas.openxmlformats.org/officeDocument/2006/relationships/customXml" Target="../ink/ink181.xml"/><Relationship Id="rId38" Type="http://schemas.openxmlformats.org/officeDocument/2006/relationships/image" Target="../media/image220.emf"/><Relationship Id="rId46" Type="http://schemas.openxmlformats.org/officeDocument/2006/relationships/image" Target="../media/image260.emf"/><Relationship Id="rId2" Type="http://schemas.openxmlformats.org/officeDocument/2006/relationships/image" Target="../media/image4.png"/><Relationship Id="rId16" Type="http://schemas.openxmlformats.org/officeDocument/2006/relationships/image" Target="../media/image1110.emf"/><Relationship Id="rId20" Type="http://schemas.openxmlformats.org/officeDocument/2006/relationships/image" Target="../media/image1310.emf"/><Relationship Id="rId29" Type="http://schemas.openxmlformats.org/officeDocument/2006/relationships/customXml" Target="../ink/ink179.xml"/><Relationship Id="rId41" Type="http://schemas.openxmlformats.org/officeDocument/2006/relationships/customXml" Target="../ink/ink18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0.emf"/><Relationship Id="rId11" Type="http://schemas.openxmlformats.org/officeDocument/2006/relationships/customXml" Target="../ink/ink170.xml"/><Relationship Id="rId24" Type="http://schemas.openxmlformats.org/officeDocument/2006/relationships/image" Target="../media/image150.emf"/><Relationship Id="rId32" Type="http://schemas.openxmlformats.org/officeDocument/2006/relationships/image" Target="../media/image190.emf"/><Relationship Id="rId37" Type="http://schemas.openxmlformats.org/officeDocument/2006/relationships/customXml" Target="../ink/ink183.xml"/><Relationship Id="rId40" Type="http://schemas.openxmlformats.org/officeDocument/2006/relationships/image" Target="../media/image230.emf"/><Relationship Id="rId45" Type="http://schemas.openxmlformats.org/officeDocument/2006/relationships/customXml" Target="../ink/ink187.xml"/><Relationship Id="rId5" Type="http://schemas.openxmlformats.org/officeDocument/2006/relationships/customXml" Target="../ink/ink167.xml"/><Relationship Id="rId15" Type="http://schemas.openxmlformats.org/officeDocument/2006/relationships/customXml" Target="../ink/ink172.xml"/><Relationship Id="rId23" Type="http://schemas.openxmlformats.org/officeDocument/2006/relationships/customXml" Target="../ink/ink176.xml"/><Relationship Id="rId28" Type="http://schemas.openxmlformats.org/officeDocument/2006/relationships/image" Target="../media/image170.emf"/><Relationship Id="rId36" Type="http://schemas.openxmlformats.org/officeDocument/2006/relationships/image" Target="../media/image211.emf"/><Relationship Id="rId10" Type="http://schemas.openxmlformats.org/officeDocument/2006/relationships/image" Target="../media/image810.emf"/><Relationship Id="rId19" Type="http://schemas.openxmlformats.org/officeDocument/2006/relationships/customXml" Target="../ink/ink174.xml"/><Relationship Id="rId31" Type="http://schemas.openxmlformats.org/officeDocument/2006/relationships/customXml" Target="../ink/ink180.xml"/><Relationship Id="rId44" Type="http://schemas.openxmlformats.org/officeDocument/2006/relationships/image" Target="../media/image250.emf"/><Relationship Id="rId4" Type="http://schemas.openxmlformats.org/officeDocument/2006/relationships/image" Target="../media/image711.emf"/><Relationship Id="rId9" Type="http://schemas.openxmlformats.org/officeDocument/2006/relationships/customXml" Target="../ink/ink169.xml"/><Relationship Id="rId14" Type="http://schemas.openxmlformats.org/officeDocument/2006/relationships/image" Target="../media/image1010.emf"/><Relationship Id="rId22" Type="http://schemas.openxmlformats.org/officeDocument/2006/relationships/image" Target="../media/image140.emf"/><Relationship Id="rId27" Type="http://schemas.openxmlformats.org/officeDocument/2006/relationships/customXml" Target="../ink/ink178.xml"/><Relationship Id="rId30" Type="http://schemas.openxmlformats.org/officeDocument/2006/relationships/image" Target="../media/image180.emf"/><Relationship Id="rId35" Type="http://schemas.openxmlformats.org/officeDocument/2006/relationships/customXml" Target="../ink/ink182.xml"/><Relationship Id="rId43" Type="http://schemas.openxmlformats.org/officeDocument/2006/relationships/customXml" Target="../ink/ink18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1.xml"/><Relationship Id="rId13" Type="http://schemas.openxmlformats.org/officeDocument/2006/relationships/image" Target="../media/image320.emf"/><Relationship Id="rId18" Type="http://schemas.openxmlformats.org/officeDocument/2006/relationships/customXml" Target="../ink/ink196.xml"/><Relationship Id="rId26" Type="http://schemas.openxmlformats.org/officeDocument/2006/relationships/customXml" Target="../ink/ink200.xml"/><Relationship Id="rId3" Type="http://schemas.openxmlformats.org/officeDocument/2006/relationships/image" Target="../media/image270.emf"/><Relationship Id="rId21" Type="http://schemas.openxmlformats.org/officeDocument/2006/relationships/image" Target="../media/image360.emf"/><Relationship Id="rId34" Type="http://schemas.openxmlformats.org/officeDocument/2006/relationships/customXml" Target="../ink/ink204.xml"/><Relationship Id="rId7" Type="http://schemas.openxmlformats.org/officeDocument/2006/relationships/image" Target="../media/image290.emf"/><Relationship Id="rId12" Type="http://schemas.openxmlformats.org/officeDocument/2006/relationships/customXml" Target="../ink/ink193.xml"/><Relationship Id="rId17" Type="http://schemas.openxmlformats.org/officeDocument/2006/relationships/image" Target="../media/image340.emf"/><Relationship Id="rId25" Type="http://schemas.openxmlformats.org/officeDocument/2006/relationships/image" Target="../media/image380.emf"/><Relationship Id="rId33" Type="http://schemas.openxmlformats.org/officeDocument/2006/relationships/image" Target="../media/image420.emf"/><Relationship Id="rId2" Type="http://schemas.openxmlformats.org/officeDocument/2006/relationships/customXml" Target="../ink/ink188.xml"/><Relationship Id="rId16" Type="http://schemas.openxmlformats.org/officeDocument/2006/relationships/customXml" Target="../ink/ink195.xml"/><Relationship Id="rId20" Type="http://schemas.openxmlformats.org/officeDocument/2006/relationships/customXml" Target="../ink/ink197.xml"/><Relationship Id="rId29" Type="http://schemas.openxmlformats.org/officeDocument/2006/relationships/image" Target="../media/image400.emf"/><Relationship Id="rId1" Type="http://schemas.openxmlformats.org/officeDocument/2006/relationships/slideLayout" Target="../slideLayouts/slideLayout11.xml"/><Relationship Id="rId6" Type="http://schemas.openxmlformats.org/officeDocument/2006/relationships/customXml" Target="../ink/ink190.xml"/><Relationship Id="rId11" Type="http://schemas.openxmlformats.org/officeDocument/2006/relationships/image" Target="../media/image310.emf"/><Relationship Id="rId24" Type="http://schemas.openxmlformats.org/officeDocument/2006/relationships/customXml" Target="../ink/ink199.xml"/><Relationship Id="rId32" Type="http://schemas.openxmlformats.org/officeDocument/2006/relationships/customXml" Target="../ink/ink203.xml"/><Relationship Id="rId37" Type="http://schemas.openxmlformats.org/officeDocument/2006/relationships/image" Target="../media/image441.emf"/><Relationship Id="rId5" Type="http://schemas.openxmlformats.org/officeDocument/2006/relationships/image" Target="../media/image280.emf"/><Relationship Id="rId15" Type="http://schemas.openxmlformats.org/officeDocument/2006/relationships/image" Target="../media/image330.emf"/><Relationship Id="rId23" Type="http://schemas.openxmlformats.org/officeDocument/2006/relationships/image" Target="../media/image370.emf"/><Relationship Id="rId28" Type="http://schemas.openxmlformats.org/officeDocument/2006/relationships/customXml" Target="../ink/ink201.xml"/><Relationship Id="rId36" Type="http://schemas.openxmlformats.org/officeDocument/2006/relationships/customXml" Target="../ink/ink205.xml"/><Relationship Id="rId10" Type="http://schemas.openxmlformats.org/officeDocument/2006/relationships/customXml" Target="../ink/ink192.xml"/><Relationship Id="rId19" Type="http://schemas.openxmlformats.org/officeDocument/2006/relationships/image" Target="../media/image350.emf"/><Relationship Id="rId31" Type="http://schemas.openxmlformats.org/officeDocument/2006/relationships/image" Target="../media/image411.emf"/><Relationship Id="rId4" Type="http://schemas.openxmlformats.org/officeDocument/2006/relationships/customXml" Target="../ink/ink189.xml"/><Relationship Id="rId9" Type="http://schemas.openxmlformats.org/officeDocument/2006/relationships/image" Target="../media/image300.emf"/><Relationship Id="rId14" Type="http://schemas.openxmlformats.org/officeDocument/2006/relationships/customXml" Target="../ink/ink194.xml"/><Relationship Id="rId22" Type="http://schemas.openxmlformats.org/officeDocument/2006/relationships/customXml" Target="../ink/ink198.xml"/><Relationship Id="rId27" Type="http://schemas.openxmlformats.org/officeDocument/2006/relationships/image" Target="../media/image390.emf"/><Relationship Id="rId30" Type="http://schemas.openxmlformats.org/officeDocument/2006/relationships/customXml" Target="../ink/ink202.xml"/><Relationship Id="rId35" Type="http://schemas.openxmlformats.org/officeDocument/2006/relationships/image" Target="../media/image43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9.xml"/><Relationship Id="rId13" Type="http://schemas.openxmlformats.org/officeDocument/2006/relationships/image" Target="../media/image1520.emf"/><Relationship Id="rId18" Type="http://schemas.openxmlformats.org/officeDocument/2006/relationships/customXml" Target="../ink/ink214.xml"/><Relationship Id="rId3" Type="http://schemas.openxmlformats.org/officeDocument/2006/relationships/image" Target="../media/image1470.emf"/><Relationship Id="rId21" Type="http://schemas.openxmlformats.org/officeDocument/2006/relationships/image" Target="../media/image161.emf"/><Relationship Id="rId7" Type="http://schemas.openxmlformats.org/officeDocument/2006/relationships/image" Target="../media/image1490.emf"/><Relationship Id="rId12" Type="http://schemas.openxmlformats.org/officeDocument/2006/relationships/customXml" Target="../ink/ink211.xml"/><Relationship Id="rId17" Type="http://schemas.openxmlformats.org/officeDocument/2006/relationships/image" Target="../media/image154.emf"/><Relationship Id="rId2" Type="http://schemas.openxmlformats.org/officeDocument/2006/relationships/customXml" Target="../ink/ink206.xml"/><Relationship Id="rId16" Type="http://schemas.openxmlformats.org/officeDocument/2006/relationships/customXml" Target="../ink/ink213.xml"/><Relationship Id="rId20" Type="http://schemas.openxmlformats.org/officeDocument/2006/relationships/customXml" Target="../ink/ink215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208.xml"/><Relationship Id="rId11" Type="http://schemas.openxmlformats.org/officeDocument/2006/relationships/image" Target="../media/image1510.emf"/><Relationship Id="rId5" Type="http://schemas.openxmlformats.org/officeDocument/2006/relationships/image" Target="../media/image1480.emf"/><Relationship Id="rId15" Type="http://schemas.openxmlformats.org/officeDocument/2006/relationships/image" Target="../media/image1530.emf"/><Relationship Id="rId23" Type="http://schemas.openxmlformats.org/officeDocument/2006/relationships/image" Target="../media/image162.emf"/><Relationship Id="rId10" Type="http://schemas.openxmlformats.org/officeDocument/2006/relationships/customXml" Target="../ink/ink210.xml"/><Relationship Id="rId19" Type="http://schemas.openxmlformats.org/officeDocument/2006/relationships/image" Target="../media/image160.emf"/><Relationship Id="rId4" Type="http://schemas.openxmlformats.org/officeDocument/2006/relationships/customXml" Target="../ink/ink207.xml"/><Relationship Id="rId9" Type="http://schemas.openxmlformats.org/officeDocument/2006/relationships/image" Target="../media/image1500.emf"/><Relationship Id="rId14" Type="http://schemas.openxmlformats.org/officeDocument/2006/relationships/customXml" Target="../ink/ink212.xml"/><Relationship Id="rId22" Type="http://schemas.openxmlformats.org/officeDocument/2006/relationships/customXml" Target="../ink/ink2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1.emf"/><Relationship Id="rId2" Type="http://schemas.openxmlformats.org/officeDocument/2006/relationships/customXml" Target="../ink/ink2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51.emf"/><Relationship Id="rId4" Type="http://schemas.openxmlformats.org/officeDocument/2006/relationships/customXml" Target="../ink/ink2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0.emf"/><Relationship Id="rId3" Type="http://schemas.openxmlformats.org/officeDocument/2006/relationships/image" Target="../media/image18.wmf"/><Relationship Id="rId7" Type="http://schemas.openxmlformats.org/officeDocument/2006/relationships/customXml" Target="../ink/ink220.xml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1.emf"/><Relationship Id="rId10" Type="http://schemas.openxmlformats.org/officeDocument/2006/relationships/image" Target="../media/image612.emf"/><Relationship Id="rId4" Type="http://schemas.openxmlformats.org/officeDocument/2006/relationships/customXml" Target="../ink/ink219.xml"/><Relationship Id="rId9" Type="http://schemas.openxmlformats.org/officeDocument/2006/relationships/customXml" Target="../ink/ink2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41.emf"/><Relationship Id="rId4" Type="http://schemas.openxmlformats.org/officeDocument/2006/relationships/customXml" Target="../ink/ink22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70.emf"/><Relationship Id="rId4" Type="http://schemas.openxmlformats.org/officeDocument/2006/relationships/customXml" Target="../ink/ink22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customXml" Target="../ink/ink224.xml"/><Relationship Id="rId3" Type="http://schemas.openxmlformats.org/officeDocument/2006/relationships/image" Target="../media/image24.wmf"/><Relationship Id="rId7" Type="http://schemas.openxmlformats.org/officeDocument/2006/relationships/image" Target="../media/image27.wmf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5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6.wmf"/><Relationship Id="rId10" Type="http://schemas.openxmlformats.org/officeDocument/2006/relationships/image" Target="../media/image731.emf"/><Relationship Id="rId4" Type="http://schemas.openxmlformats.org/officeDocument/2006/relationships/image" Target="../media/image25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13" Type="http://schemas.openxmlformats.org/officeDocument/2006/relationships/image" Target="../media/image6.emf"/><Relationship Id="rId3" Type="http://schemas.openxmlformats.org/officeDocument/2006/relationships/image" Target="../media/image1.emf"/><Relationship Id="rId21" Type="http://schemas.openxmlformats.org/officeDocument/2006/relationships/image" Target="../media/image10.emf"/><Relationship Id="rId7" Type="http://schemas.openxmlformats.org/officeDocument/2006/relationships/image" Target="../media/image3.emf"/><Relationship Id="rId12" Type="http://schemas.openxmlformats.org/officeDocument/2006/relationships/customXml" Target="../ink/ink8.xml"/><Relationship Id="rId2" Type="http://schemas.openxmlformats.org/officeDocument/2006/relationships/customXml" Target="../ink/ink3.xml"/><Relationship Id="rId20" Type="http://schemas.openxmlformats.org/officeDocument/2006/relationships/customXml" Target="../ink/ink10.xml"/><Relationship Id="rId29" Type="http://schemas.openxmlformats.org/officeDocument/2006/relationships/image" Target="../media/image7.emf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5.xml"/><Relationship Id="rId11" Type="http://schemas.openxmlformats.org/officeDocument/2006/relationships/image" Target="../media/image5.emf"/><Relationship Id="rId5" Type="http://schemas.openxmlformats.org/officeDocument/2006/relationships/image" Target="../media/image210.emf"/><Relationship Id="rId28" Type="http://schemas.openxmlformats.org/officeDocument/2006/relationships/customXml" Target="../ink/ink12.xml"/><Relationship Id="rId10" Type="http://schemas.openxmlformats.org/officeDocument/2006/relationships/customXml" Target="../ink/ink7.xml"/><Relationship Id="rId19" Type="http://schemas.openxmlformats.org/officeDocument/2006/relationships/image" Target="../media/image9.emf"/><Relationship Id="rId31" Type="http://schemas.openxmlformats.org/officeDocument/2006/relationships/image" Target="../media/image8.emf"/><Relationship Id="rId4" Type="http://schemas.openxmlformats.org/officeDocument/2006/relationships/customXml" Target="../ink/ink4.xml"/><Relationship Id="rId9" Type="http://schemas.openxmlformats.org/officeDocument/2006/relationships/image" Target="../media/image410.emf"/><Relationship Id="rId14" Type="http://schemas.openxmlformats.org/officeDocument/2006/relationships/customXml" Target="../ink/ink9.xml"/><Relationship Id="rId22" Type="http://schemas.openxmlformats.org/officeDocument/2006/relationships/customXml" Target="../ink/ink11.xml"/><Relationship Id="rId27" Type="http://schemas.openxmlformats.org/officeDocument/2006/relationships/image" Target="../media/image13.emf"/><Relationship Id="rId30" Type="http://schemas.openxmlformats.org/officeDocument/2006/relationships/customXml" Target="../ink/ink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.xml"/><Relationship Id="rId13" Type="http://schemas.openxmlformats.org/officeDocument/2006/relationships/image" Target="../media/image12.emf"/><Relationship Id="rId3" Type="http://schemas.openxmlformats.org/officeDocument/2006/relationships/image" Target="../media/image11.emf"/><Relationship Id="rId7" Type="http://schemas.openxmlformats.org/officeDocument/2006/relationships/image" Target="../media/image19.emf"/><Relationship Id="rId12" Type="http://schemas.openxmlformats.org/officeDocument/2006/relationships/customXml" Target="../ink/ink19.xml"/><Relationship Id="rId17" Type="http://schemas.openxmlformats.org/officeDocument/2006/relationships/image" Target="../media/image15.emf"/><Relationship Id="rId2" Type="http://schemas.openxmlformats.org/officeDocument/2006/relationships/customXml" Target="../ink/ink14.xml"/><Relationship Id="rId16" Type="http://schemas.openxmlformats.org/officeDocument/2006/relationships/customXml" Target="../ink/ink21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16.xml"/><Relationship Id="rId11" Type="http://schemas.openxmlformats.org/officeDocument/2006/relationships/image" Target="../media/image21.emf"/><Relationship Id="rId5" Type="http://schemas.openxmlformats.org/officeDocument/2006/relationships/image" Target="../media/image18.emf"/><Relationship Id="rId15" Type="http://schemas.openxmlformats.org/officeDocument/2006/relationships/image" Target="../media/image14.emf"/><Relationship Id="rId10" Type="http://schemas.openxmlformats.org/officeDocument/2006/relationships/customXml" Target="../ink/ink18.xml"/><Relationship Id="rId4" Type="http://schemas.openxmlformats.org/officeDocument/2006/relationships/customXml" Target="../ink/ink15.xml"/><Relationship Id="rId9" Type="http://schemas.openxmlformats.org/officeDocument/2006/relationships/image" Target="../media/image20.emf"/><Relationship Id="rId14" Type="http://schemas.openxmlformats.org/officeDocument/2006/relationships/customXml" Target="../ink/ink2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25.xml"/><Relationship Id="rId13" Type="http://schemas.openxmlformats.org/officeDocument/2006/relationships/image" Target="../media/image27.emf"/><Relationship Id="rId18" Type="http://schemas.openxmlformats.org/officeDocument/2006/relationships/customXml" Target="../ink/ink30.xml"/><Relationship Id="rId3" Type="http://schemas.openxmlformats.org/officeDocument/2006/relationships/image" Target="../media/image22.emf"/><Relationship Id="rId21" Type="http://schemas.openxmlformats.org/officeDocument/2006/relationships/image" Target="../media/image16.emf"/><Relationship Id="rId7" Type="http://schemas.openxmlformats.org/officeDocument/2006/relationships/image" Target="../media/image24.emf"/><Relationship Id="rId12" Type="http://schemas.openxmlformats.org/officeDocument/2006/relationships/customXml" Target="../ink/ink27.xml"/><Relationship Id="rId17" Type="http://schemas.openxmlformats.org/officeDocument/2006/relationships/image" Target="../media/image29.emf"/><Relationship Id="rId2" Type="http://schemas.openxmlformats.org/officeDocument/2006/relationships/customXml" Target="../ink/ink22.xml"/><Relationship Id="rId16" Type="http://schemas.openxmlformats.org/officeDocument/2006/relationships/customXml" Target="../ink/ink29.xml"/><Relationship Id="rId20" Type="http://schemas.openxmlformats.org/officeDocument/2006/relationships/customXml" Target="../ink/ink31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24.xml"/><Relationship Id="rId11" Type="http://schemas.openxmlformats.org/officeDocument/2006/relationships/image" Target="../media/image26.emf"/><Relationship Id="rId5" Type="http://schemas.openxmlformats.org/officeDocument/2006/relationships/image" Target="../media/image23.emf"/><Relationship Id="rId15" Type="http://schemas.openxmlformats.org/officeDocument/2006/relationships/image" Target="../media/image28.emf"/><Relationship Id="rId23" Type="http://schemas.openxmlformats.org/officeDocument/2006/relationships/image" Target="../media/image17.emf"/><Relationship Id="rId10" Type="http://schemas.openxmlformats.org/officeDocument/2006/relationships/customXml" Target="../ink/ink26.xml"/><Relationship Id="rId19" Type="http://schemas.openxmlformats.org/officeDocument/2006/relationships/image" Target="../media/image30.emf"/><Relationship Id="rId4" Type="http://schemas.openxmlformats.org/officeDocument/2006/relationships/customXml" Target="../ink/ink23.xml"/><Relationship Id="rId9" Type="http://schemas.openxmlformats.org/officeDocument/2006/relationships/image" Target="../media/image25.emf"/><Relationship Id="rId14" Type="http://schemas.openxmlformats.org/officeDocument/2006/relationships/customXml" Target="../ink/ink28.xml"/><Relationship Id="rId22" Type="http://schemas.openxmlformats.org/officeDocument/2006/relationships/customXml" Target="../ink/ink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1811384" y="1635909"/>
            <a:ext cx="5381896" cy="15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CMPE371</a:t>
            </a:r>
            <a:br>
              <a:rPr lang="tr-TR" dirty="0"/>
            </a:br>
            <a:r>
              <a:rPr lang="tr-TR" sz="2000" dirty="0"/>
              <a:t>Analysis of Algorithms</a:t>
            </a:r>
            <a:br>
              <a:rPr lang="tr-TR" sz="2000" dirty="0"/>
            </a:br>
            <a:r>
              <a:rPr lang="tr-TR" sz="2000" dirty="0"/>
              <a:t>Summer 202</a:t>
            </a:r>
            <a:r>
              <a:rPr lang="en-GB" sz="2000" dirty="0"/>
              <a:t>3</a:t>
            </a:r>
            <a:r>
              <a:rPr lang="tr-TR" sz="2000" dirty="0"/>
              <a:t>-202</a:t>
            </a:r>
            <a:r>
              <a:rPr lang="en-GB" sz="2000" dirty="0"/>
              <a:t>4</a:t>
            </a:r>
            <a:br>
              <a:rPr lang="tr-TR" sz="2000" dirty="0"/>
            </a:br>
            <a:r>
              <a:rPr lang="tr-TR" sz="2000" dirty="0"/>
              <a:t>Lecture 2</a:t>
            </a:r>
            <a:br>
              <a:rPr lang="tr-TR" sz="2000" dirty="0"/>
            </a:br>
            <a:br>
              <a:rPr lang="tr-TR" sz="2000" dirty="0"/>
            </a:br>
            <a:endParaRPr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/>
              <p14:cNvContentPartPr/>
              <p14:nvPr/>
            </p14:nvContentPartPr>
            <p14:xfrm>
              <a:off x="338627" y="217738"/>
              <a:ext cx="8558640" cy="466344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0347" y="206579"/>
                <a:ext cx="8582401" cy="46900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5" name="Ink 94"/>
              <p14:cNvContentPartPr/>
              <p14:nvPr/>
            </p14:nvContentPartPr>
            <p14:xfrm>
              <a:off x="197507" y="1105498"/>
              <a:ext cx="384480" cy="2796120"/>
            </p14:xfrm>
          </p:contentPart>
        </mc:Choice>
        <mc:Fallback xmlns="">
          <p:pic>
            <p:nvPicPr>
              <p:cNvPr id="95" name="Ink 9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1747" y="1088938"/>
                <a:ext cx="399960" cy="282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3" name="Ink 142"/>
              <p14:cNvContentPartPr/>
              <p14:nvPr/>
            </p14:nvContentPartPr>
            <p14:xfrm>
              <a:off x="8107427" y="759178"/>
              <a:ext cx="729720" cy="31680"/>
            </p14:xfrm>
          </p:contentPart>
        </mc:Choice>
        <mc:Fallback xmlns="">
          <p:pic>
            <p:nvPicPr>
              <p:cNvPr id="143" name="Ink 14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92667" y="745858"/>
                <a:ext cx="757800" cy="5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8" name="Ink 157"/>
              <p14:cNvContentPartPr/>
              <p14:nvPr/>
            </p14:nvContentPartPr>
            <p14:xfrm>
              <a:off x="1847387" y="2737378"/>
              <a:ext cx="680040" cy="761040"/>
            </p14:xfrm>
          </p:contentPart>
        </mc:Choice>
        <mc:Fallback xmlns="">
          <p:pic>
            <p:nvPicPr>
              <p:cNvPr id="158" name="Ink 157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37307" y="2729098"/>
                <a:ext cx="702360" cy="78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0" name="Ink 159"/>
              <p14:cNvContentPartPr/>
              <p14:nvPr/>
            </p14:nvContentPartPr>
            <p14:xfrm>
              <a:off x="849107" y="2110978"/>
              <a:ext cx="553320" cy="1440360"/>
            </p14:xfrm>
          </p:contentPart>
        </mc:Choice>
        <mc:Fallback xmlns="">
          <p:pic>
            <p:nvPicPr>
              <p:cNvPr id="160" name="Ink 159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38307" y="2100898"/>
                <a:ext cx="577440" cy="146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65" name="Ink 164"/>
              <p14:cNvContentPartPr/>
              <p14:nvPr/>
            </p14:nvContentPartPr>
            <p14:xfrm>
              <a:off x="551387" y="974818"/>
              <a:ext cx="354600" cy="3332520"/>
            </p14:xfrm>
          </p:contentPart>
        </mc:Choice>
        <mc:Fallback xmlns="">
          <p:pic>
            <p:nvPicPr>
              <p:cNvPr id="165" name="Ink 164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42387" y="966898"/>
                <a:ext cx="372600" cy="334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3" name="Ink 182"/>
              <p14:cNvContentPartPr/>
              <p14:nvPr/>
            </p14:nvContentPartPr>
            <p14:xfrm>
              <a:off x="5756627" y="2810458"/>
              <a:ext cx="159120" cy="546120"/>
            </p14:xfrm>
          </p:contentPart>
        </mc:Choice>
        <mc:Fallback xmlns="">
          <p:pic>
            <p:nvPicPr>
              <p:cNvPr id="183" name="Ink 182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753019" y="2798586"/>
                <a:ext cx="180408" cy="5781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07" name="Ink 206"/>
              <p14:cNvContentPartPr/>
              <p14:nvPr/>
            </p14:nvContentPartPr>
            <p14:xfrm>
              <a:off x="6901427" y="1051138"/>
              <a:ext cx="484920" cy="3139560"/>
            </p14:xfrm>
          </p:contentPart>
        </mc:Choice>
        <mc:Fallback xmlns="">
          <p:pic>
            <p:nvPicPr>
              <p:cNvPr id="207" name="Ink 206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883067" y="1035658"/>
                <a:ext cx="507960" cy="317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10" name="Ink 209"/>
              <p14:cNvContentPartPr/>
              <p14:nvPr/>
            </p14:nvContentPartPr>
            <p14:xfrm>
              <a:off x="804467" y="3069658"/>
              <a:ext cx="135720" cy="157320"/>
            </p14:xfrm>
          </p:contentPart>
        </mc:Choice>
        <mc:Fallback xmlns="">
          <p:pic>
            <p:nvPicPr>
              <p:cNvPr id="210" name="Ink 209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96187" y="3061378"/>
                <a:ext cx="152280" cy="17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11" name="Ink 210"/>
              <p14:cNvContentPartPr/>
              <p14:nvPr/>
            </p14:nvContentPartPr>
            <p14:xfrm>
              <a:off x="184187" y="3927898"/>
              <a:ext cx="308520" cy="244800"/>
            </p14:xfrm>
          </p:contentPart>
        </mc:Choice>
        <mc:Fallback xmlns="">
          <p:pic>
            <p:nvPicPr>
              <p:cNvPr id="211" name="Ink 210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71242" y="3924658"/>
                <a:ext cx="330454" cy="26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59" name="Ink 258"/>
              <p14:cNvContentPartPr/>
              <p14:nvPr/>
            </p14:nvContentPartPr>
            <p14:xfrm>
              <a:off x="7919867" y="1035298"/>
              <a:ext cx="1082160" cy="1801800"/>
            </p14:xfrm>
          </p:contentPart>
        </mc:Choice>
        <mc:Fallback xmlns="">
          <p:pic>
            <p:nvPicPr>
              <p:cNvPr id="259" name="Ink 258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903667" y="1018018"/>
                <a:ext cx="1110600" cy="183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60" name="Ink 259"/>
              <p14:cNvContentPartPr/>
              <p14:nvPr/>
            </p14:nvContentPartPr>
            <p14:xfrm>
              <a:off x="8507387" y="2867338"/>
              <a:ext cx="406800" cy="2021760"/>
            </p14:xfrm>
          </p:contentPart>
        </mc:Choice>
        <mc:Fallback xmlns="">
          <p:pic>
            <p:nvPicPr>
              <p:cNvPr id="260" name="Ink 259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494787" y="2860138"/>
                <a:ext cx="438120" cy="203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3" name="Ink 262"/>
              <p14:cNvContentPartPr/>
              <p14:nvPr/>
            </p14:nvContentPartPr>
            <p14:xfrm>
              <a:off x="7796747" y="2713618"/>
              <a:ext cx="567360" cy="691560"/>
            </p14:xfrm>
          </p:contentPart>
        </mc:Choice>
        <mc:Fallback xmlns="">
          <p:pic>
            <p:nvPicPr>
              <p:cNvPr id="263" name="Ink 262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782707" y="2699578"/>
                <a:ext cx="594000" cy="71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6" name="Ink 5"/>
              <p14:cNvContentPartPr/>
              <p14:nvPr/>
            </p14:nvContentPartPr>
            <p14:xfrm>
              <a:off x="1470416" y="4265915"/>
              <a:ext cx="4896360" cy="4654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463576" y="4258355"/>
                <a:ext cx="4912200" cy="47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50" name="Ink 49"/>
              <p14:cNvContentPartPr/>
              <p14:nvPr/>
            </p14:nvContentPartPr>
            <p14:xfrm>
              <a:off x="8168936" y="3893315"/>
              <a:ext cx="71640" cy="228960"/>
            </p14:xfrm>
          </p:contentPart>
        </mc:Choice>
        <mc:Fallback xmlns="">
          <p:pic>
            <p:nvPicPr>
              <p:cNvPr id="50" name="Ink 49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162096" y="3885755"/>
                <a:ext cx="86040" cy="24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53" name="Ink 52"/>
              <p14:cNvContentPartPr/>
              <p14:nvPr/>
            </p14:nvContentPartPr>
            <p14:xfrm>
              <a:off x="7045736" y="272075"/>
              <a:ext cx="539280" cy="252000"/>
            </p14:xfrm>
          </p:contentPart>
        </mc:Choice>
        <mc:Fallback xmlns="">
          <p:pic>
            <p:nvPicPr>
              <p:cNvPr id="53" name="Ink 52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039616" y="268115"/>
                <a:ext cx="548280" cy="262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66140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7" name="Ink 16"/>
              <p14:cNvContentPartPr/>
              <p14:nvPr/>
            </p14:nvContentPartPr>
            <p14:xfrm>
              <a:off x="452387" y="193978"/>
              <a:ext cx="8273520" cy="483228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4467" y="184618"/>
                <a:ext cx="8546400" cy="485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9" name="Ink 68"/>
              <p14:cNvContentPartPr/>
              <p14:nvPr/>
            </p14:nvContentPartPr>
            <p14:xfrm>
              <a:off x="263027" y="1659538"/>
              <a:ext cx="515160" cy="478440"/>
            </p14:xfrm>
          </p:contentPart>
        </mc:Choice>
        <mc:Fallback xmlns="">
          <p:pic>
            <p:nvPicPr>
              <p:cNvPr id="69" name="Ink 68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9707" y="1648018"/>
                <a:ext cx="533160" cy="49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5" name="Ink 124"/>
              <p14:cNvContentPartPr/>
              <p14:nvPr/>
            </p14:nvContentPartPr>
            <p14:xfrm>
              <a:off x="6907907" y="514738"/>
              <a:ext cx="1884600" cy="336240"/>
            </p14:xfrm>
          </p:contentPart>
        </mc:Choice>
        <mc:Fallback xmlns="">
          <p:pic>
            <p:nvPicPr>
              <p:cNvPr id="125" name="Ink 12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84147" y="417178"/>
                <a:ext cx="1921320" cy="44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1" name="Ink 140"/>
              <p14:cNvContentPartPr/>
              <p14:nvPr/>
            </p14:nvContentPartPr>
            <p14:xfrm>
              <a:off x="7025627" y="1091458"/>
              <a:ext cx="668520" cy="3296520"/>
            </p14:xfrm>
          </p:contentPart>
        </mc:Choice>
        <mc:Fallback xmlns="">
          <p:pic>
            <p:nvPicPr>
              <p:cNvPr id="141" name="Ink 140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011587" y="1078858"/>
                <a:ext cx="691920" cy="332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47" name="Ink 146"/>
              <p14:cNvContentPartPr/>
              <p14:nvPr/>
            </p14:nvContentPartPr>
            <p14:xfrm>
              <a:off x="8013827" y="847378"/>
              <a:ext cx="896040" cy="126720"/>
            </p14:xfrm>
          </p:contentPart>
        </mc:Choice>
        <mc:Fallback xmlns="">
          <p:pic>
            <p:nvPicPr>
              <p:cNvPr id="147" name="Ink 146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000867" y="832258"/>
                <a:ext cx="91944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61" name="Ink 160"/>
              <p14:cNvContentPartPr/>
              <p14:nvPr/>
            </p14:nvContentPartPr>
            <p14:xfrm>
              <a:off x="8064587" y="1170658"/>
              <a:ext cx="897120" cy="1351440"/>
            </p14:xfrm>
          </p:contentPart>
        </mc:Choice>
        <mc:Fallback xmlns="">
          <p:pic>
            <p:nvPicPr>
              <p:cNvPr id="161" name="Ink 160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047307" y="1154818"/>
                <a:ext cx="929880" cy="137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77" name="Ink 176"/>
              <p14:cNvContentPartPr/>
              <p14:nvPr/>
            </p14:nvContentPartPr>
            <p14:xfrm>
              <a:off x="1132787" y="2118538"/>
              <a:ext cx="499320" cy="2010600"/>
            </p14:xfrm>
          </p:contentPart>
        </mc:Choice>
        <mc:Fallback xmlns="">
          <p:pic>
            <p:nvPicPr>
              <p:cNvPr id="177" name="Ink 176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24507" y="2114938"/>
                <a:ext cx="517680" cy="202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80" name="Ink 179"/>
              <p14:cNvContentPartPr/>
              <p14:nvPr/>
            </p14:nvContentPartPr>
            <p14:xfrm>
              <a:off x="307667" y="1066258"/>
              <a:ext cx="242640" cy="252720"/>
            </p14:xfrm>
          </p:contentPart>
        </mc:Choice>
        <mc:Fallback xmlns="">
          <p:pic>
            <p:nvPicPr>
              <p:cNvPr id="180" name="Ink 179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88587" y="1048258"/>
                <a:ext cx="274680" cy="28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1" name="Ink 180"/>
              <p14:cNvContentPartPr/>
              <p14:nvPr/>
            </p14:nvContentPartPr>
            <p14:xfrm>
              <a:off x="700787" y="1059418"/>
              <a:ext cx="254160" cy="3512520"/>
            </p14:xfrm>
          </p:contentPart>
        </mc:Choice>
        <mc:Fallback xmlns="">
          <p:pic>
            <p:nvPicPr>
              <p:cNvPr id="181" name="Ink 180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93238" y="1052218"/>
                <a:ext cx="269259" cy="352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89" name="Ink 188"/>
              <p14:cNvContentPartPr/>
              <p14:nvPr/>
            </p14:nvContentPartPr>
            <p14:xfrm>
              <a:off x="2160587" y="2716858"/>
              <a:ext cx="540360" cy="1279800"/>
            </p14:xfrm>
          </p:contentPart>
        </mc:Choice>
        <mc:Fallback xmlns="">
          <p:pic>
            <p:nvPicPr>
              <p:cNvPr id="189" name="Ink 188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152667" y="2710018"/>
                <a:ext cx="559800" cy="129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99" name="Ink 198"/>
              <p14:cNvContentPartPr/>
              <p14:nvPr/>
            </p14:nvContentPartPr>
            <p14:xfrm>
              <a:off x="287867" y="2350018"/>
              <a:ext cx="912600" cy="1659240"/>
            </p14:xfrm>
          </p:contentPart>
        </mc:Choice>
        <mc:Fallback xmlns="">
          <p:pic>
            <p:nvPicPr>
              <p:cNvPr id="199" name="Ink 198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75987" y="2337418"/>
                <a:ext cx="928800" cy="169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00" name="Ink 199"/>
              <p14:cNvContentPartPr/>
              <p14:nvPr/>
            </p14:nvContentPartPr>
            <p14:xfrm>
              <a:off x="1629947" y="2163898"/>
              <a:ext cx="996120" cy="591840"/>
            </p14:xfrm>
          </p:contentPart>
        </mc:Choice>
        <mc:Fallback xmlns="">
          <p:pic>
            <p:nvPicPr>
              <p:cNvPr id="200" name="Ink 199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622027" y="2149138"/>
                <a:ext cx="1009080" cy="61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26" name="Ink 225"/>
              <p14:cNvContentPartPr/>
              <p14:nvPr/>
            </p14:nvContentPartPr>
            <p14:xfrm>
              <a:off x="268787" y="4304818"/>
              <a:ext cx="321120" cy="262080"/>
            </p14:xfrm>
          </p:contentPart>
        </mc:Choice>
        <mc:Fallback xmlns="">
          <p:pic>
            <p:nvPicPr>
              <p:cNvPr id="226" name="Ink 225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53667" y="4300858"/>
                <a:ext cx="344160" cy="28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68" name="Ink 267"/>
              <p14:cNvContentPartPr/>
              <p14:nvPr/>
            </p14:nvContentPartPr>
            <p14:xfrm>
              <a:off x="7930307" y="2766538"/>
              <a:ext cx="1135080" cy="1652760"/>
            </p14:xfrm>
          </p:contentPart>
        </mc:Choice>
        <mc:Fallback xmlns="">
          <p:pic>
            <p:nvPicPr>
              <p:cNvPr id="268" name="Ink 267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7917347" y="2760418"/>
                <a:ext cx="1218240" cy="167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" name="Ink 2"/>
              <p14:cNvContentPartPr/>
              <p14:nvPr/>
            </p14:nvContentPartPr>
            <p14:xfrm>
              <a:off x="8625416" y="4143875"/>
              <a:ext cx="496080" cy="6998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616776" y="4134875"/>
                <a:ext cx="515160" cy="71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1" name="Ink 10"/>
              <p14:cNvContentPartPr/>
              <p14:nvPr/>
            </p14:nvContentPartPr>
            <p14:xfrm>
              <a:off x="8425976" y="3988715"/>
              <a:ext cx="35640" cy="53712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8418056" y="3980435"/>
                <a:ext cx="53640" cy="55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4" name="Ink 13"/>
              <p14:cNvContentPartPr/>
              <p14:nvPr/>
            </p14:nvContentPartPr>
            <p14:xfrm>
              <a:off x="6744416" y="387275"/>
              <a:ext cx="554760" cy="21960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738656" y="381875"/>
                <a:ext cx="563400" cy="2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5" name="Ink 4"/>
              <p14:cNvContentPartPr/>
              <p14:nvPr/>
            </p14:nvContentPartPr>
            <p14:xfrm>
              <a:off x="7764296" y="4858835"/>
              <a:ext cx="99360" cy="1472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756736" y="4855595"/>
                <a:ext cx="113760" cy="158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43608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" name="Ink 9"/>
              <p14:cNvContentPartPr/>
              <p14:nvPr/>
            </p14:nvContentPartPr>
            <p14:xfrm>
              <a:off x="345467" y="281818"/>
              <a:ext cx="4422240" cy="346464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7107" y="268138"/>
                <a:ext cx="4448880" cy="349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1" name="Ink 70"/>
              <p14:cNvContentPartPr/>
              <p14:nvPr/>
            </p14:nvContentPartPr>
            <p14:xfrm>
              <a:off x="520787" y="3097738"/>
              <a:ext cx="282600" cy="912960"/>
            </p14:xfrm>
          </p:contentPart>
        </mc:Choice>
        <mc:Fallback xmlns="">
          <p:pic>
            <p:nvPicPr>
              <p:cNvPr id="71" name="Ink 70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3867" y="3085498"/>
                <a:ext cx="308160" cy="9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0" name="Ink 129"/>
              <p14:cNvContentPartPr/>
              <p14:nvPr/>
            </p14:nvContentPartPr>
            <p14:xfrm>
              <a:off x="177347" y="4277458"/>
              <a:ext cx="2285640" cy="555480"/>
            </p14:xfrm>
          </p:contentPart>
        </mc:Choice>
        <mc:Fallback xmlns="">
          <p:pic>
            <p:nvPicPr>
              <p:cNvPr id="130" name="Ink 129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69787" y="4111138"/>
                <a:ext cx="8927280" cy="88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6" name="Ink 135"/>
              <p14:cNvContentPartPr/>
              <p14:nvPr/>
            </p14:nvContentPartPr>
            <p14:xfrm>
              <a:off x="4807667" y="857098"/>
              <a:ext cx="1811520" cy="264240"/>
            </p14:xfrm>
          </p:contentPart>
        </mc:Choice>
        <mc:Fallback xmlns="">
          <p:pic>
            <p:nvPicPr>
              <p:cNvPr id="136" name="Ink 135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783907" y="718498"/>
                <a:ext cx="1846800" cy="41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0" name="Ink 149"/>
              <p14:cNvContentPartPr/>
              <p14:nvPr/>
            </p14:nvContentPartPr>
            <p14:xfrm>
              <a:off x="5833307" y="1136818"/>
              <a:ext cx="745920" cy="91440"/>
            </p14:xfrm>
          </p:contentPart>
        </mc:Choice>
        <mc:Fallback xmlns="">
          <p:pic>
            <p:nvPicPr>
              <p:cNvPr id="150" name="Ink 149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824667" y="1122418"/>
                <a:ext cx="76392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69" name="Ink 168"/>
              <p14:cNvContentPartPr/>
              <p14:nvPr/>
            </p14:nvContentPartPr>
            <p14:xfrm>
              <a:off x="5985947" y="1342378"/>
              <a:ext cx="146880" cy="752760"/>
            </p14:xfrm>
          </p:contentPart>
        </mc:Choice>
        <mc:Fallback xmlns="">
          <p:pic>
            <p:nvPicPr>
              <p:cNvPr id="169" name="Ink 168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971547" y="1327618"/>
                <a:ext cx="172080" cy="78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70" name="Ink 169"/>
              <p14:cNvContentPartPr/>
              <p14:nvPr/>
            </p14:nvContentPartPr>
            <p14:xfrm>
              <a:off x="4832507" y="1363618"/>
              <a:ext cx="642240" cy="2504520"/>
            </p14:xfrm>
          </p:contentPart>
        </mc:Choice>
        <mc:Fallback xmlns="">
          <p:pic>
            <p:nvPicPr>
              <p:cNvPr id="170" name="Ink 169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821707" y="1354258"/>
                <a:ext cx="2000520" cy="259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3" name="Ink 212"/>
              <p14:cNvContentPartPr/>
              <p14:nvPr/>
            </p14:nvContentPartPr>
            <p14:xfrm>
              <a:off x="2372267" y="3311938"/>
              <a:ext cx="220680" cy="90000"/>
            </p14:xfrm>
          </p:contentPart>
        </mc:Choice>
        <mc:Fallback xmlns="">
          <p:pic>
            <p:nvPicPr>
              <p:cNvPr id="213" name="Ink 212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367227" y="3306178"/>
                <a:ext cx="230040" cy="9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" name="Ink 2"/>
              <p14:cNvContentPartPr/>
              <p14:nvPr/>
            </p14:nvContentPartPr>
            <p14:xfrm>
              <a:off x="1426136" y="1925555"/>
              <a:ext cx="256680" cy="172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421456" y="1918715"/>
                <a:ext cx="268560" cy="2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5" name="Ink 4"/>
              <p14:cNvContentPartPr/>
              <p14:nvPr/>
            </p14:nvContentPartPr>
            <p14:xfrm>
              <a:off x="1430816" y="1868675"/>
              <a:ext cx="95400" cy="1396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425416" y="1861835"/>
                <a:ext cx="10764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90" name="Ink 89"/>
              <p14:cNvContentPartPr/>
              <p14:nvPr/>
            </p14:nvContentPartPr>
            <p14:xfrm>
              <a:off x="7544696" y="2041115"/>
              <a:ext cx="1040760" cy="325440"/>
            </p14:xfrm>
          </p:contentPart>
        </mc:Choice>
        <mc:Fallback xmlns="">
          <p:pic>
            <p:nvPicPr>
              <p:cNvPr id="90" name="Ink 89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7537496" y="2035715"/>
                <a:ext cx="1052640" cy="33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64" name="Ink 163"/>
              <p14:cNvContentPartPr/>
              <p14:nvPr/>
            </p14:nvContentPartPr>
            <p14:xfrm>
              <a:off x="4656056" y="585635"/>
              <a:ext cx="487800" cy="250920"/>
            </p14:xfrm>
          </p:contentPart>
        </mc:Choice>
        <mc:Fallback xmlns="">
          <p:pic>
            <p:nvPicPr>
              <p:cNvPr id="164" name="Ink 163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649936" y="580595"/>
                <a:ext cx="496800" cy="26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84" name="Ink 183"/>
              <p14:cNvContentPartPr/>
              <p14:nvPr/>
            </p14:nvContentPartPr>
            <p14:xfrm>
              <a:off x="2564816" y="2278355"/>
              <a:ext cx="6421680" cy="2677320"/>
            </p14:xfrm>
          </p:contentPart>
        </mc:Choice>
        <mc:Fallback xmlns="">
          <p:pic>
            <p:nvPicPr>
              <p:cNvPr id="184" name="Ink 183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556896" y="2272235"/>
                <a:ext cx="6435720" cy="269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" name="Ink 3"/>
              <p14:cNvContentPartPr/>
              <p14:nvPr/>
            </p14:nvContentPartPr>
            <p14:xfrm>
              <a:off x="3702056" y="535595"/>
              <a:ext cx="156960" cy="1486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696656" y="528035"/>
                <a:ext cx="171000" cy="16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1" name="Ink 10"/>
              <p14:cNvContentPartPr/>
              <p14:nvPr/>
            </p14:nvContentPartPr>
            <p14:xfrm>
              <a:off x="5625176" y="2239115"/>
              <a:ext cx="241200" cy="21276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621216" y="2231195"/>
                <a:ext cx="25380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6" name="Ink 15"/>
              <p14:cNvContentPartPr/>
              <p14:nvPr/>
            </p14:nvContentPartPr>
            <p14:xfrm>
              <a:off x="8073896" y="2155235"/>
              <a:ext cx="153000" cy="10656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8064536" y="2148395"/>
                <a:ext cx="171360" cy="12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7" name="Ink 16"/>
              <p14:cNvContentPartPr/>
              <p14:nvPr/>
            </p14:nvContentPartPr>
            <p14:xfrm>
              <a:off x="8085056" y="2302115"/>
              <a:ext cx="134280" cy="864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8078576" y="2294915"/>
                <a:ext cx="15048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8" name="Ink 17"/>
              <p14:cNvContentPartPr/>
              <p14:nvPr/>
            </p14:nvContentPartPr>
            <p14:xfrm>
              <a:off x="7860776" y="2734115"/>
              <a:ext cx="1176840" cy="5076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7858616" y="2731235"/>
                <a:ext cx="118692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0" name="Ink 19"/>
              <p14:cNvContentPartPr/>
              <p14:nvPr/>
            </p14:nvContentPartPr>
            <p14:xfrm>
              <a:off x="7903616" y="3253235"/>
              <a:ext cx="819000" cy="2484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7898216" y="3247115"/>
                <a:ext cx="831960" cy="36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12368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20" name="Ink 119"/>
              <p14:cNvContentPartPr/>
              <p14:nvPr/>
            </p14:nvContentPartPr>
            <p14:xfrm>
              <a:off x="7491107" y="1024138"/>
              <a:ext cx="1105200" cy="41760"/>
            </p14:xfrm>
          </p:contentPart>
        </mc:Choice>
        <mc:Fallback xmlns="">
          <p:pic>
            <p:nvPicPr>
              <p:cNvPr id="120" name="Ink 119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79587" y="1006858"/>
                <a:ext cx="1133640" cy="6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55" name="Ink 254"/>
              <p14:cNvContentPartPr/>
              <p14:nvPr/>
            </p14:nvContentPartPr>
            <p14:xfrm>
              <a:off x="6327947" y="675658"/>
              <a:ext cx="2230200" cy="1354680"/>
            </p14:xfrm>
          </p:contentPart>
        </mc:Choice>
        <mc:Fallback xmlns="">
          <p:pic>
            <p:nvPicPr>
              <p:cNvPr id="255" name="Ink 25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16787" y="651178"/>
                <a:ext cx="2919240" cy="191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06" name="Ink 305"/>
              <p14:cNvContentPartPr/>
              <p14:nvPr/>
            </p14:nvContentPartPr>
            <p14:xfrm>
              <a:off x="351227" y="2585458"/>
              <a:ext cx="317520" cy="1553711"/>
            </p14:xfrm>
          </p:contentPart>
        </mc:Choice>
        <mc:Fallback xmlns="">
          <p:pic>
            <p:nvPicPr>
              <p:cNvPr id="306" name="Ink 305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35747" y="2573578"/>
                <a:ext cx="346320" cy="15720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11" name="Ink 310"/>
              <p14:cNvContentPartPr/>
              <p14:nvPr/>
            </p14:nvContentPartPr>
            <p14:xfrm>
              <a:off x="300467" y="236818"/>
              <a:ext cx="6278760" cy="4650791"/>
            </p14:xfrm>
          </p:contentPart>
        </mc:Choice>
        <mc:Fallback xmlns="">
          <p:pic>
            <p:nvPicPr>
              <p:cNvPr id="311" name="Ink 310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81747" y="232498"/>
                <a:ext cx="9057240" cy="47793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55" name="Ink 354"/>
              <p14:cNvContentPartPr/>
              <p14:nvPr/>
            </p14:nvContentPartPr>
            <p14:xfrm>
              <a:off x="6268187" y="3793978"/>
              <a:ext cx="370080" cy="263111"/>
            </p14:xfrm>
          </p:contentPart>
        </mc:Choice>
        <mc:Fallback xmlns="">
          <p:pic>
            <p:nvPicPr>
              <p:cNvPr id="355" name="Ink 354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250907" y="3779580"/>
                <a:ext cx="1061280" cy="3952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" name="Ink 4"/>
              <p14:cNvContentPartPr/>
              <p14:nvPr/>
            </p14:nvContentPartPr>
            <p14:xfrm>
              <a:off x="7676096" y="1856075"/>
              <a:ext cx="460080" cy="1987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668536" y="1849966"/>
                <a:ext cx="472320" cy="2141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2" name="Ink 41"/>
              <p14:cNvContentPartPr/>
              <p14:nvPr/>
            </p14:nvContentPartPr>
            <p14:xfrm>
              <a:off x="7590056" y="2960555"/>
              <a:ext cx="954000" cy="24840"/>
            </p14:xfrm>
          </p:contentPart>
        </mc:Choice>
        <mc:Fallback xmlns="">
          <p:pic>
            <p:nvPicPr>
              <p:cNvPr id="42" name="Ink 41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587176" y="2953355"/>
                <a:ext cx="964800" cy="3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71" name="Ink 70"/>
              <p14:cNvContentPartPr/>
              <p14:nvPr/>
            </p14:nvContentPartPr>
            <p14:xfrm>
              <a:off x="7588256" y="3730235"/>
              <a:ext cx="844560" cy="42840"/>
            </p14:xfrm>
          </p:contentPart>
        </mc:Choice>
        <mc:Fallback xmlns="">
          <p:pic>
            <p:nvPicPr>
              <p:cNvPr id="71" name="Ink 70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582856" y="3722315"/>
                <a:ext cx="85932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08" name="Ink 107"/>
              <p14:cNvContentPartPr/>
              <p14:nvPr/>
            </p14:nvContentPartPr>
            <p14:xfrm>
              <a:off x="3590816" y="4533035"/>
              <a:ext cx="953280" cy="60120"/>
            </p14:xfrm>
          </p:contentPart>
        </mc:Choice>
        <mc:Fallback xmlns="">
          <p:pic>
            <p:nvPicPr>
              <p:cNvPr id="108" name="Ink 107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588656" y="4525115"/>
                <a:ext cx="964800" cy="7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15" name="Ink 114"/>
              <p14:cNvContentPartPr/>
              <p14:nvPr/>
            </p14:nvContentPartPr>
            <p14:xfrm>
              <a:off x="1598936" y="4236035"/>
              <a:ext cx="4675680" cy="511920"/>
            </p14:xfrm>
          </p:contentPart>
        </mc:Choice>
        <mc:Fallback xmlns="">
          <p:pic>
            <p:nvPicPr>
              <p:cNvPr id="115" name="Ink 114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591736" y="4232797"/>
                <a:ext cx="4688640" cy="5212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24" name="Ink 123"/>
              <p14:cNvContentPartPr/>
              <p14:nvPr/>
            </p14:nvContentPartPr>
            <p14:xfrm>
              <a:off x="4837496" y="4247195"/>
              <a:ext cx="137880" cy="450720"/>
            </p14:xfrm>
          </p:contentPart>
        </mc:Choice>
        <mc:Fallback xmlns="">
          <p:pic>
            <p:nvPicPr>
              <p:cNvPr id="124" name="Ink 123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832096" y="4241799"/>
                <a:ext cx="151560" cy="4672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00" name="Ink 199"/>
              <p14:cNvContentPartPr/>
              <p14:nvPr/>
            </p14:nvContentPartPr>
            <p14:xfrm>
              <a:off x="5629496" y="4541675"/>
              <a:ext cx="678600" cy="22320"/>
            </p14:xfrm>
          </p:contentPart>
        </mc:Choice>
        <mc:Fallback xmlns="">
          <p:pic>
            <p:nvPicPr>
              <p:cNvPr id="200" name="Ink 199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626976" y="4534835"/>
                <a:ext cx="690840" cy="3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09" name="Ink 208"/>
              <p14:cNvContentPartPr/>
              <p14:nvPr/>
            </p14:nvContentPartPr>
            <p14:xfrm>
              <a:off x="5955656" y="4274555"/>
              <a:ext cx="2068920" cy="432360"/>
            </p14:xfrm>
          </p:contentPart>
        </mc:Choice>
        <mc:Fallback xmlns="">
          <p:pic>
            <p:nvPicPr>
              <p:cNvPr id="209" name="Ink 208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947736" y="4268080"/>
                <a:ext cx="2085120" cy="4467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14" name="Ink 213"/>
              <p14:cNvContentPartPr/>
              <p14:nvPr/>
            </p14:nvContentPartPr>
            <p14:xfrm>
              <a:off x="7290176" y="2459075"/>
              <a:ext cx="1642680" cy="1620720"/>
            </p14:xfrm>
          </p:contentPart>
        </mc:Choice>
        <mc:Fallback xmlns="">
          <p:pic>
            <p:nvPicPr>
              <p:cNvPr id="214" name="Ink 213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282976" y="2454036"/>
                <a:ext cx="1657080" cy="16333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7" name="Ink 216"/>
              <p14:cNvContentPartPr/>
              <p14:nvPr/>
            </p14:nvContentPartPr>
            <p14:xfrm>
              <a:off x="6135656" y="638195"/>
              <a:ext cx="605160" cy="257040"/>
            </p14:xfrm>
          </p:contentPart>
        </mc:Choice>
        <mc:Fallback xmlns="">
          <p:pic>
            <p:nvPicPr>
              <p:cNvPr id="217" name="Ink 216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129536" y="633155"/>
                <a:ext cx="614160" cy="26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18" name="Ink 217"/>
              <p14:cNvContentPartPr/>
              <p14:nvPr/>
            </p14:nvContentPartPr>
            <p14:xfrm>
              <a:off x="8038976" y="3797915"/>
              <a:ext cx="133920" cy="101160"/>
            </p14:xfrm>
          </p:contentPart>
        </mc:Choice>
        <mc:Fallback xmlns="">
          <p:pic>
            <p:nvPicPr>
              <p:cNvPr id="218" name="Ink 217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8031056" y="3790741"/>
                <a:ext cx="150120" cy="11694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21911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0" name="Ink 19"/>
              <p14:cNvContentPartPr/>
              <p14:nvPr/>
            </p14:nvContentPartPr>
            <p14:xfrm>
              <a:off x="305507" y="192178"/>
              <a:ext cx="5499360" cy="455184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5787" y="182458"/>
                <a:ext cx="5942880" cy="504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8" name="Ink 97"/>
              <p14:cNvContentPartPr/>
              <p14:nvPr/>
            </p14:nvContentPartPr>
            <p14:xfrm>
              <a:off x="7800347" y="381178"/>
              <a:ext cx="892800" cy="298080"/>
            </p14:xfrm>
          </p:contentPart>
        </mc:Choice>
        <mc:Fallback xmlns="">
          <p:pic>
            <p:nvPicPr>
              <p:cNvPr id="98" name="Ink 9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45107" y="307018"/>
                <a:ext cx="2066040" cy="38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1" name="Ink 100"/>
              <p14:cNvContentPartPr/>
              <p14:nvPr/>
            </p14:nvContentPartPr>
            <p14:xfrm>
              <a:off x="7667147" y="763858"/>
              <a:ext cx="1057680" cy="51120"/>
            </p14:xfrm>
          </p:contentPart>
        </mc:Choice>
        <mc:Fallback xmlns="">
          <p:pic>
            <p:nvPicPr>
              <p:cNvPr id="101" name="Ink 100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54187" y="744418"/>
                <a:ext cx="1085040" cy="7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85" name="Ink 184"/>
              <p14:cNvContentPartPr/>
              <p14:nvPr/>
            </p14:nvContentPartPr>
            <p14:xfrm>
              <a:off x="446987" y="2686618"/>
              <a:ext cx="442800" cy="988560"/>
            </p14:xfrm>
          </p:contentPart>
        </mc:Choice>
        <mc:Fallback xmlns="">
          <p:pic>
            <p:nvPicPr>
              <p:cNvPr id="185" name="Ink 18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2307" y="2674378"/>
                <a:ext cx="452520" cy="101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15" name="Ink 414"/>
              <p14:cNvContentPartPr/>
              <p14:nvPr/>
            </p14:nvContentPartPr>
            <p14:xfrm>
              <a:off x="6539987" y="734338"/>
              <a:ext cx="1540440" cy="2126520"/>
            </p14:xfrm>
          </p:contentPart>
        </mc:Choice>
        <mc:Fallback xmlns="">
          <p:pic>
            <p:nvPicPr>
              <p:cNvPr id="415" name="Ink 414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524507" y="716698"/>
                <a:ext cx="1663200" cy="330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Ink 8"/>
              <p14:cNvContentPartPr/>
              <p14:nvPr/>
            </p14:nvContentPartPr>
            <p14:xfrm>
              <a:off x="3555536" y="2726379"/>
              <a:ext cx="305280" cy="15372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551216" y="2719539"/>
                <a:ext cx="317160" cy="16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6" name="Ink 55"/>
              <p14:cNvContentPartPr/>
              <p14:nvPr/>
            </p14:nvContentPartPr>
            <p14:xfrm>
              <a:off x="7406816" y="3123635"/>
              <a:ext cx="1069920" cy="39960"/>
            </p14:xfrm>
          </p:contentPart>
        </mc:Choice>
        <mc:Fallback xmlns="">
          <p:pic>
            <p:nvPicPr>
              <p:cNvPr id="56" name="Ink 55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402856" y="3115715"/>
                <a:ext cx="108180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60" name="Ink 59"/>
              <p14:cNvContentPartPr/>
              <p14:nvPr/>
            </p14:nvContentPartPr>
            <p14:xfrm>
              <a:off x="6512216" y="1944635"/>
              <a:ext cx="2333520" cy="2018160"/>
            </p14:xfrm>
          </p:contentPart>
        </mc:Choice>
        <mc:Fallback xmlns="">
          <p:pic>
            <p:nvPicPr>
              <p:cNvPr id="60" name="Ink 59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505376" y="1938875"/>
                <a:ext cx="2348640" cy="202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95" name="Ink 94"/>
              <p14:cNvContentPartPr/>
              <p14:nvPr/>
            </p14:nvContentPartPr>
            <p14:xfrm>
              <a:off x="7525256" y="3959555"/>
              <a:ext cx="746640" cy="17640"/>
            </p14:xfrm>
          </p:contentPart>
        </mc:Choice>
        <mc:Fallback xmlns="">
          <p:pic>
            <p:nvPicPr>
              <p:cNvPr id="95" name="Ink 94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523096" y="3951275"/>
                <a:ext cx="757440" cy="3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0" name="Ink 129"/>
              <p14:cNvContentPartPr/>
              <p14:nvPr/>
            </p14:nvContentPartPr>
            <p14:xfrm>
              <a:off x="3383096" y="4389035"/>
              <a:ext cx="1121040" cy="45000"/>
            </p14:xfrm>
          </p:contentPart>
        </mc:Choice>
        <mc:Fallback xmlns="">
          <p:pic>
            <p:nvPicPr>
              <p:cNvPr id="130" name="Ink 129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380576" y="4381115"/>
                <a:ext cx="113220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33" name="Ink 132"/>
              <p14:cNvContentPartPr/>
              <p14:nvPr/>
            </p14:nvContentPartPr>
            <p14:xfrm>
              <a:off x="1366736" y="4119035"/>
              <a:ext cx="4966920" cy="511200"/>
            </p14:xfrm>
          </p:contentPart>
        </mc:Choice>
        <mc:Fallback xmlns="">
          <p:pic>
            <p:nvPicPr>
              <p:cNvPr id="133" name="Ink 132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359536" y="4116515"/>
                <a:ext cx="4980600" cy="51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3" name="Ink 152"/>
              <p14:cNvContentPartPr/>
              <p14:nvPr/>
            </p14:nvContentPartPr>
            <p14:xfrm>
              <a:off x="5685296" y="4447715"/>
              <a:ext cx="693000" cy="30960"/>
            </p14:xfrm>
          </p:contentPart>
        </mc:Choice>
        <mc:Fallback xmlns="">
          <p:pic>
            <p:nvPicPr>
              <p:cNvPr id="153" name="Ink 152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683136" y="4438715"/>
                <a:ext cx="70416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58" name="Ink 157"/>
              <p14:cNvContentPartPr/>
              <p14:nvPr/>
            </p14:nvContentPartPr>
            <p14:xfrm>
              <a:off x="5971856" y="4044875"/>
              <a:ext cx="2068560" cy="587880"/>
            </p14:xfrm>
          </p:contentPart>
        </mc:Choice>
        <mc:Fallback xmlns="">
          <p:pic>
            <p:nvPicPr>
              <p:cNvPr id="158" name="Ink 157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963936" y="4038755"/>
                <a:ext cx="2080800" cy="60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63" name="Ink 162"/>
              <p14:cNvContentPartPr/>
              <p14:nvPr/>
            </p14:nvContentPartPr>
            <p14:xfrm>
              <a:off x="6332216" y="360275"/>
              <a:ext cx="570240" cy="240840"/>
            </p14:xfrm>
          </p:contentPart>
        </mc:Choice>
        <mc:Fallback xmlns="">
          <p:pic>
            <p:nvPicPr>
              <p:cNvPr id="163" name="Ink 162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326096" y="354515"/>
                <a:ext cx="579240" cy="253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7017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7" name="Ink 66"/>
              <p14:cNvContentPartPr/>
              <p14:nvPr/>
            </p14:nvContentPartPr>
            <p14:xfrm>
              <a:off x="383627" y="1361818"/>
              <a:ext cx="371160" cy="1507680"/>
            </p14:xfrm>
          </p:contentPart>
        </mc:Choice>
        <mc:Fallback xmlns="">
          <p:pic>
            <p:nvPicPr>
              <p:cNvPr id="67" name="Ink 6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9587" y="1347418"/>
                <a:ext cx="394560" cy="221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6" name="Ink 135"/>
              <p14:cNvContentPartPr/>
              <p14:nvPr/>
            </p14:nvContentPartPr>
            <p14:xfrm>
              <a:off x="7473107" y="858178"/>
              <a:ext cx="906120" cy="127440"/>
            </p14:xfrm>
          </p:contentPart>
        </mc:Choice>
        <mc:Fallback xmlns="">
          <p:pic>
            <p:nvPicPr>
              <p:cNvPr id="136" name="Ink 13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67347" y="848818"/>
                <a:ext cx="924480" cy="14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17" name="Ink 316"/>
              <p14:cNvContentPartPr/>
              <p14:nvPr/>
            </p14:nvContentPartPr>
            <p14:xfrm>
              <a:off x="436547" y="268858"/>
              <a:ext cx="7831080" cy="2794680"/>
            </p14:xfrm>
          </p:contentPart>
        </mc:Choice>
        <mc:Fallback xmlns="">
          <p:pic>
            <p:nvPicPr>
              <p:cNvPr id="317" name="Ink 316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01907" y="265618"/>
                <a:ext cx="7979760" cy="446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72" name="Ink 371"/>
              <p14:cNvContentPartPr/>
              <p14:nvPr/>
            </p14:nvContentPartPr>
            <p14:xfrm>
              <a:off x="6281507" y="1143658"/>
              <a:ext cx="1495080" cy="702720"/>
            </p14:xfrm>
          </p:contentPart>
        </mc:Choice>
        <mc:Fallback xmlns="">
          <p:pic>
            <p:nvPicPr>
              <p:cNvPr id="372" name="Ink 371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228587" y="1130698"/>
                <a:ext cx="1561320" cy="257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03" name="Ink 402"/>
              <p14:cNvContentPartPr/>
              <p14:nvPr/>
            </p14:nvContentPartPr>
            <p14:xfrm>
              <a:off x="4700027" y="3098818"/>
              <a:ext cx="19440" cy="43920"/>
            </p14:xfrm>
          </p:contentPart>
        </mc:Choice>
        <mc:Fallback xmlns="">
          <p:pic>
            <p:nvPicPr>
              <p:cNvPr id="403" name="Ink 402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092987" y="2938258"/>
                <a:ext cx="2110320" cy="35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" name="Ink 3"/>
              <p14:cNvContentPartPr/>
              <p14:nvPr/>
            </p14:nvContentPartPr>
            <p14:xfrm>
              <a:off x="6072656" y="440915"/>
              <a:ext cx="620280" cy="2062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066176" y="435875"/>
                <a:ext cx="62964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9" name="Ink 8"/>
              <p14:cNvContentPartPr/>
              <p14:nvPr/>
            </p14:nvContentPartPr>
            <p14:xfrm>
              <a:off x="6078776" y="749435"/>
              <a:ext cx="711720" cy="1620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076616" y="746555"/>
                <a:ext cx="722160" cy="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0" name="Ink 9"/>
              <p14:cNvContentPartPr/>
              <p14:nvPr/>
            </p14:nvContentPartPr>
            <p14:xfrm>
              <a:off x="6172376" y="1684715"/>
              <a:ext cx="2683080" cy="122004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165176" y="1680395"/>
                <a:ext cx="2696400" cy="123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6" name="Ink 35"/>
              <p14:cNvContentPartPr/>
              <p14:nvPr/>
            </p14:nvContentPartPr>
            <p14:xfrm>
              <a:off x="7254536" y="2101595"/>
              <a:ext cx="681480" cy="10800"/>
            </p14:xfrm>
          </p:contentPart>
        </mc:Choice>
        <mc:Fallback xmlns="">
          <p:pic>
            <p:nvPicPr>
              <p:cNvPr id="36" name="Ink 35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7252016" y="2095835"/>
                <a:ext cx="69048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63" name="Ink 162"/>
              <p14:cNvContentPartPr/>
              <p14:nvPr/>
            </p14:nvContentPartPr>
            <p14:xfrm>
              <a:off x="7549376" y="3110315"/>
              <a:ext cx="470520" cy="226080"/>
            </p14:xfrm>
          </p:contentPart>
        </mc:Choice>
        <mc:Fallback xmlns="">
          <p:pic>
            <p:nvPicPr>
              <p:cNvPr id="163" name="Ink 162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7546496" y="3106715"/>
                <a:ext cx="480600" cy="23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68" name="Ink 167"/>
              <p14:cNvContentPartPr/>
              <p14:nvPr/>
            </p14:nvContentPartPr>
            <p14:xfrm>
              <a:off x="7173536" y="2974235"/>
              <a:ext cx="327960" cy="390240"/>
            </p14:xfrm>
          </p:contentPart>
        </mc:Choice>
        <mc:Fallback xmlns="">
          <p:pic>
            <p:nvPicPr>
              <p:cNvPr id="168" name="Ink 167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7167056" y="2967395"/>
                <a:ext cx="340200" cy="40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80" name="Ink 179"/>
              <p14:cNvContentPartPr/>
              <p14:nvPr/>
            </p14:nvContentPartPr>
            <p14:xfrm>
              <a:off x="6929816" y="3708635"/>
              <a:ext cx="414360" cy="1097280"/>
            </p14:xfrm>
          </p:contentPart>
        </mc:Choice>
        <mc:Fallback xmlns="">
          <p:pic>
            <p:nvPicPr>
              <p:cNvPr id="180" name="Ink 179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922256" y="3702875"/>
                <a:ext cx="424080" cy="110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81" name="Ink 180"/>
              <p14:cNvContentPartPr/>
              <p14:nvPr/>
            </p14:nvContentPartPr>
            <p14:xfrm>
              <a:off x="6658016" y="3402275"/>
              <a:ext cx="610200" cy="455040"/>
            </p14:xfrm>
          </p:contentPart>
        </mc:Choice>
        <mc:Fallback xmlns="">
          <p:pic>
            <p:nvPicPr>
              <p:cNvPr id="181" name="Ink 180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6651176" y="3395075"/>
                <a:ext cx="624240" cy="47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88" name="Ink 187"/>
              <p14:cNvContentPartPr/>
              <p14:nvPr/>
            </p14:nvContentPartPr>
            <p14:xfrm>
              <a:off x="6302696" y="4356635"/>
              <a:ext cx="220680" cy="281880"/>
            </p14:xfrm>
          </p:contentPart>
        </mc:Choice>
        <mc:Fallback xmlns="">
          <p:pic>
            <p:nvPicPr>
              <p:cNvPr id="188" name="Ink 187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6295136" y="4353755"/>
                <a:ext cx="234720" cy="28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01" name="Ink 200"/>
              <p14:cNvContentPartPr/>
              <p14:nvPr/>
            </p14:nvContentPartPr>
            <p14:xfrm>
              <a:off x="7653776" y="3701075"/>
              <a:ext cx="289080" cy="238680"/>
            </p14:xfrm>
          </p:contentPart>
        </mc:Choice>
        <mc:Fallback xmlns="">
          <p:pic>
            <p:nvPicPr>
              <p:cNvPr id="201" name="Ink 200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7649456" y="3694955"/>
                <a:ext cx="296640" cy="2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202" name="Ink 201"/>
              <p14:cNvContentPartPr/>
              <p14:nvPr/>
            </p14:nvContentPartPr>
            <p14:xfrm>
              <a:off x="7398536" y="4259075"/>
              <a:ext cx="447840" cy="252000"/>
            </p14:xfrm>
          </p:contentPart>
        </mc:Choice>
        <mc:Fallback xmlns="">
          <p:pic>
            <p:nvPicPr>
              <p:cNvPr id="202" name="Ink 201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7392776" y="4250435"/>
                <a:ext cx="460080" cy="26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207" name="Ink 206"/>
              <p14:cNvContentPartPr/>
              <p14:nvPr/>
            </p14:nvContentPartPr>
            <p14:xfrm>
              <a:off x="6945296" y="3661475"/>
              <a:ext cx="630000" cy="446760"/>
            </p14:xfrm>
          </p:contentPart>
        </mc:Choice>
        <mc:Fallback xmlns="">
          <p:pic>
            <p:nvPicPr>
              <p:cNvPr id="207" name="Ink 206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6938456" y="3654995"/>
                <a:ext cx="641880" cy="46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214" name="Ink 213"/>
              <p14:cNvContentPartPr/>
              <p14:nvPr/>
            </p14:nvContentPartPr>
            <p14:xfrm>
              <a:off x="3829496" y="1236515"/>
              <a:ext cx="2185200" cy="126360"/>
            </p14:xfrm>
          </p:contentPart>
        </mc:Choice>
        <mc:Fallback xmlns="">
          <p:pic>
            <p:nvPicPr>
              <p:cNvPr id="214" name="Ink 213"/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3826256" y="1231115"/>
                <a:ext cx="219456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217" name="Ink 216"/>
              <p14:cNvContentPartPr/>
              <p14:nvPr/>
            </p14:nvContentPartPr>
            <p14:xfrm>
              <a:off x="4134056" y="1691195"/>
              <a:ext cx="1998000" cy="111600"/>
            </p14:xfrm>
          </p:contentPart>
        </mc:Choice>
        <mc:Fallback xmlns="">
          <p:pic>
            <p:nvPicPr>
              <p:cNvPr id="217" name="Ink 216"/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129736" y="1684355"/>
                <a:ext cx="2008800" cy="12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218" name="Ink 217"/>
              <p14:cNvContentPartPr/>
              <p14:nvPr/>
            </p14:nvContentPartPr>
            <p14:xfrm>
              <a:off x="6696536" y="3000155"/>
              <a:ext cx="516240" cy="551160"/>
            </p14:xfrm>
          </p:contentPart>
        </mc:Choice>
        <mc:Fallback xmlns="">
          <p:pic>
            <p:nvPicPr>
              <p:cNvPr id="218" name="Ink 217"/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6688976" y="2995115"/>
                <a:ext cx="529200" cy="56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220" name="Ink 219"/>
              <p14:cNvContentPartPr/>
              <p14:nvPr/>
            </p14:nvContentPartPr>
            <p14:xfrm>
              <a:off x="5008496" y="2330915"/>
              <a:ext cx="1041120" cy="130320"/>
            </p14:xfrm>
          </p:contentPart>
        </mc:Choice>
        <mc:Fallback xmlns="">
          <p:pic>
            <p:nvPicPr>
              <p:cNvPr id="220" name="Ink 219"/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5004536" y="2323715"/>
                <a:ext cx="105228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222" name="Ink 221"/>
              <p14:cNvContentPartPr/>
              <p14:nvPr/>
            </p14:nvContentPartPr>
            <p14:xfrm>
              <a:off x="5925776" y="2915555"/>
              <a:ext cx="305640" cy="1608120"/>
            </p14:xfrm>
          </p:contentPart>
        </mc:Choice>
        <mc:Fallback xmlns="">
          <p:pic>
            <p:nvPicPr>
              <p:cNvPr id="222" name="Ink 221"/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5918936" y="2908355"/>
                <a:ext cx="322560" cy="1618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35546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5" name="Ink 64"/>
              <p14:cNvContentPartPr/>
              <p14:nvPr/>
            </p14:nvContentPartPr>
            <p14:xfrm>
              <a:off x="5865296" y="103235"/>
              <a:ext cx="533160" cy="460080"/>
            </p14:xfrm>
          </p:contentPart>
        </mc:Choice>
        <mc:Fallback xmlns="">
          <p:pic>
            <p:nvPicPr>
              <p:cNvPr id="65" name="Ink 6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61696" y="100715"/>
                <a:ext cx="542520" cy="47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4" name="Ink 83"/>
              <p14:cNvContentPartPr/>
              <p14:nvPr/>
            </p14:nvContentPartPr>
            <p14:xfrm>
              <a:off x="5740016" y="291155"/>
              <a:ext cx="357120" cy="355680"/>
            </p14:xfrm>
          </p:contentPart>
        </mc:Choice>
        <mc:Fallback xmlns="">
          <p:pic>
            <p:nvPicPr>
              <p:cNvPr id="84" name="Ink 8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33176" y="285755"/>
                <a:ext cx="367560" cy="36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9" name="Ink 108"/>
              <p14:cNvContentPartPr/>
              <p14:nvPr/>
            </p14:nvContentPartPr>
            <p14:xfrm>
              <a:off x="3716456" y="1456115"/>
              <a:ext cx="1530360" cy="15840"/>
            </p14:xfrm>
          </p:contentPart>
        </mc:Choice>
        <mc:Fallback xmlns="">
          <p:pic>
            <p:nvPicPr>
              <p:cNvPr id="109" name="Ink 10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13576" y="1450355"/>
                <a:ext cx="1539720" cy="2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4" name="Ink 123"/>
              <p14:cNvContentPartPr/>
              <p14:nvPr/>
            </p14:nvContentPartPr>
            <p14:xfrm>
              <a:off x="4410896" y="88115"/>
              <a:ext cx="264960" cy="134280"/>
            </p14:xfrm>
          </p:contentPart>
        </mc:Choice>
        <mc:Fallback xmlns="">
          <p:pic>
            <p:nvPicPr>
              <p:cNvPr id="124" name="Ink 12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06576" y="84155"/>
                <a:ext cx="273240" cy="14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5" name="Ink 124"/>
              <p14:cNvContentPartPr/>
              <p14:nvPr/>
            </p14:nvContentPartPr>
            <p14:xfrm>
              <a:off x="5897696" y="1432715"/>
              <a:ext cx="873360" cy="10080"/>
            </p14:xfrm>
          </p:contentPart>
        </mc:Choice>
        <mc:Fallback xmlns="">
          <p:pic>
            <p:nvPicPr>
              <p:cNvPr id="125" name="Ink 124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895176" y="1426235"/>
                <a:ext cx="883080" cy="2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4" name="Ink 143"/>
              <p14:cNvContentPartPr/>
              <p14:nvPr/>
            </p14:nvContentPartPr>
            <p14:xfrm>
              <a:off x="760856" y="157235"/>
              <a:ext cx="330840" cy="736200"/>
            </p14:xfrm>
          </p:contentPart>
        </mc:Choice>
        <mc:Fallback xmlns="">
          <p:pic>
            <p:nvPicPr>
              <p:cNvPr id="144" name="Ink 143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55096" y="153277"/>
                <a:ext cx="341640" cy="7469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3" name="Ink 162"/>
              <p14:cNvContentPartPr/>
              <p14:nvPr/>
            </p14:nvContentPartPr>
            <p14:xfrm>
              <a:off x="2137496" y="2365835"/>
              <a:ext cx="1642320" cy="84240"/>
            </p14:xfrm>
          </p:contentPart>
        </mc:Choice>
        <mc:Fallback xmlns="">
          <p:pic>
            <p:nvPicPr>
              <p:cNvPr id="163" name="Ink 162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134616" y="2358275"/>
                <a:ext cx="1652760" cy="9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87" name="Ink 186"/>
              <p14:cNvContentPartPr/>
              <p14:nvPr/>
            </p14:nvContentPartPr>
            <p14:xfrm>
              <a:off x="4873856" y="267755"/>
              <a:ext cx="182880" cy="139320"/>
            </p14:xfrm>
          </p:contentPart>
        </mc:Choice>
        <mc:Fallback xmlns="">
          <p:pic>
            <p:nvPicPr>
              <p:cNvPr id="187" name="Ink 186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867016" y="262355"/>
                <a:ext cx="19512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93" name="Ink 192"/>
              <p14:cNvContentPartPr/>
              <p14:nvPr/>
            </p14:nvContentPartPr>
            <p14:xfrm>
              <a:off x="2471936" y="305195"/>
              <a:ext cx="321480" cy="560880"/>
            </p14:xfrm>
          </p:contentPart>
        </mc:Choice>
        <mc:Fallback xmlns="">
          <p:pic>
            <p:nvPicPr>
              <p:cNvPr id="193" name="Ink 192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465816" y="300515"/>
                <a:ext cx="333360" cy="57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3" name="Ink 202"/>
              <p14:cNvContentPartPr/>
              <p14:nvPr/>
            </p14:nvContentPartPr>
            <p14:xfrm>
              <a:off x="1267376" y="349115"/>
              <a:ext cx="1032120" cy="236160"/>
            </p14:xfrm>
          </p:contentPart>
        </mc:Choice>
        <mc:Fallback xmlns="">
          <p:pic>
            <p:nvPicPr>
              <p:cNvPr id="203" name="Ink 202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264496" y="346595"/>
                <a:ext cx="104040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06" name="Ink 205"/>
              <p14:cNvContentPartPr/>
              <p14:nvPr/>
            </p14:nvContentPartPr>
            <p14:xfrm>
              <a:off x="2744096" y="3050195"/>
              <a:ext cx="752400" cy="21960"/>
            </p14:xfrm>
          </p:contentPart>
        </mc:Choice>
        <mc:Fallback xmlns="">
          <p:pic>
            <p:nvPicPr>
              <p:cNvPr id="206" name="Ink 205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741576" y="3041555"/>
                <a:ext cx="763560" cy="3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10" name="Ink 209"/>
              <p14:cNvContentPartPr/>
              <p14:nvPr/>
            </p14:nvContentPartPr>
            <p14:xfrm>
              <a:off x="4303616" y="302315"/>
              <a:ext cx="360720" cy="578520"/>
            </p14:xfrm>
          </p:contentPart>
        </mc:Choice>
        <mc:Fallback xmlns="">
          <p:pic>
            <p:nvPicPr>
              <p:cNvPr id="210" name="Ink 209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300736" y="296915"/>
                <a:ext cx="370440" cy="59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11" name="Ink 210"/>
              <p14:cNvContentPartPr/>
              <p14:nvPr/>
            </p14:nvContentPartPr>
            <p14:xfrm>
              <a:off x="4801496" y="384395"/>
              <a:ext cx="694800" cy="251640"/>
            </p14:xfrm>
          </p:contentPart>
        </mc:Choice>
        <mc:Fallback xmlns="">
          <p:pic>
            <p:nvPicPr>
              <p:cNvPr id="211" name="Ink 210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793216" y="376835"/>
                <a:ext cx="709560" cy="26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22" name="Ink 221"/>
              <p14:cNvContentPartPr/>
              <p14:nvPr/>
            </p14:nvContentPartPr>
            <p14:xfrm>
              <a:off x="2629256" y="2761115"/>
              <a:ext cx="106200" cy="564840"/>
            </p14:xfrm>
          </p:contentPart>
        </mc:Choice>
        <mc:Fallback xmlns="">
          <p:pic>
            <p:nvPicPr>
              <p:cNvPr id="222" name="Ink 221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622416" y="2754635"/>
                <a:ext cx="119520" cy="58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37" name="Ink 236"/>
              <p14:cNvContentPartPr/>
              <p14:nvPr/>
            </p14:nvContentPartPr>
            <p14:xfrm>
              <a:off x="2062616" y="1966235"/>
              <a:ext cx="1636920" cy="1021320"/>
            </p14:xfrm>
          </p:contentPart>
        </mc:Choice>
        <mc:Fallback xmlns="">
          <p:pic>
            <p:nvPicPr>
              <p:cNvPr id="237" name="Ink 236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055416" y="1963355"/>
                <a:ext cx="1651680" cy="10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47" name="Ink 246"/>
              <p14:cNvContentPartPr/>
              <p14:nvPr/>
            </p14:nvContentPartPr>
            <p14:xfrm>
              <a:off x="2509736" y="137075"/>
              <a:ext cx="4212720" cy="1356480"/>
            </p14:xfrm>
          </p:contentPart>
        </mc:Choice>
        <mc:Fallback xmlns="">
          <p:pic>
            <p:nvPicPr>
              <p:cNvPr id="247" name="Ink 246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503616" y="134195"/>
                <a:ext cx="4225320" cy="136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63" name="Ink 262"/>
              <p14:cNvContentPartPr/>
              <p14:nvPr/>
            </p14:nvContentPartPr>
            <p14:xfrm>
              <a:off x="4598456" y="1527755"/>
              <a:ext cx="253440" cy="1775880"/>
            </p14:xfrm>
          </p:contentPart>
        </mc:Choice>
        <mc:Fallback xmlns="">
          <p:pic>
            <p:nvPicPr>
              <p:cNvPr id="263" name="Ink 262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591256" y="1523075"/>
                <a:ext cx="270720" cy="179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68" name="Ink 267"/>
              <p14:cNvContentPartPr/>
              <p14:nvPr/>
            </p14:nvContentPartPr>
            <p14:xfrm>
              <a:off x="4285616" y="2617115"/>
              <a:ext cx="3153600" cy="597960"/>
            </p14:xfrm>
          </p:contentPart>
        </mc:Choice>
        <mc:Fallback xmlns="">
          <p:pic>
            <p:nvPicPr>
              <p:cNvPr id="268" name="Ink 267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279856" y="2614955"/>
                <a:ext cx="3166200" cy="60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71" name="Ink 270"/>
              <p14:cNvContentPartPr/>
              <p14:nvPr/>
            </p14:nvContentPartPr>
            <p14:xfrm>
              <a:off x="4959896" y="3004475"/>
              <a:ext cx="1292040" cy="33480"/>
            </p14:xfrm>
          </p:contentPart>
        </mc:Choice>
        <mc:Fallback xmlns="">
          <p:pic>
            <p:nvPicPr>
              <p:cNvPr id="271" name="Ink 270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957376" y="2996915"/>
                <a:ext cx="130212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85" name="Ink 284"/>
              <p14:cNvContentPartPr/>
              <p14:nvPr/>
            </p14:nvContentPartPr>
            <p14:xfrm>
              <a:off x="6381176" y="1506155"/>
              <a:ext cx="160200" cy="98280"/>
            </p14:xfrm>
          </p:contentPart>
        </mc:Choice>
        <mc:Fallback xmlns="">
          <p:pic>
            <p:nvPicPr>
              <p:cNvPr id="285" name="Ink 284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373616" y="1499675"/>
                <a:ext cx="17532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86" name="Ink 285"/>
              <p14:cNvContentPartPr/>
              <p14:nvPr/>
            </p14:nvContentPartPr>
            <p14:xfrm>
              <a:off x="6773936" y="2938235"/>
              <a:ext cx="618840" cy="18000"/>
            </p14:xfrm>
          </p:contentPart>
        </mc:Choice>
        <mc:Fallback xmlns="">
          <p:pic>
            <p:nvPicPr>
              <p:cNvPr id="286" name="Ink 285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771056" y="2930675"/>
                <a:ext cx="629640" cy="3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96" name="Ink 295"/>
              <p14:cNvContentPartPr/>
              <p14:nvPr/>
            </p14:nvContentPartPr>
            <p14:xfrm>
              <a:off x="7440656" y="2612075"/>
              <a:ext cx="100080" cy="548640"/>
            </p14:xfrm>
          </p:contentPart>
        </mc:Choice>
        <mc:Fallback xmlns="">
          <p:pic>
            <p:nvPicPr>
              <p:cNvPr id="296" name="Ink 295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7435976" y="2606675"/>
                <a:ext cx="113400" cy="56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10" name="Ink 309"/>
              <p14:cNvContentPartPr/>
              <p14:nvPr/>
            </p14:nvContentPartPr>
            <p14:xfrm>
              <a:off x="752216" y="2032835"/>
              <a:ext cx="1210680" cy="678960"/>
            </p14:xfrm>
          </p:contentPart>
        </mc:Choice>
        <mc:Fallback xmlns="">
          <p:pic>
            <p:nvPicPr>
              <p:cNvPr id="310" name="Ink 309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749336" y="2028155"/>
                <a:ext cx="1220760" cy="68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16" name="Ink 315"/>
              <p14:cNvContentPartPr/>
              <p14:nvPr/>
            </p14:nvContentPartPr>
            <p14:xfrm>
              <a:off x="550256" y="2958395"/>
              <a:ext cx="1992600" cy="287280"/>
            </p14:xfrm>
          </p:contentPart>
        </mc:Choice>
        <mc:Fallback xmlns="">
          <p:pic>
            <p:nvPicPr>
              <p:cNvPr id="316" name="Ink 315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44496" y="2952635"/>
                <a:ext cx="2006640" cy="29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24" name="Ink 323"/>
              <p14:cNvContentPartPr/>
              <p14:nvPr/>
            </p14:nvContentPartPr>
            <p14:xfrm>
              <a:off x="3084656" y="3130835"/>
              <a:ext cx="135720" cy="93960"/>
            </p14:xfrm>
          </p:contentPart>
        </mc:Choice>
        <mc:Fallback xmlns="">
          <p:pic>
            <p:nvPicPr>
              <p:cNvPr id="324" name="Ink 323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077456" y="3123275"/>
                <a:ext cx="151560" cy="10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27" name="Ink 326"/>
              <p14:cNvContentPartPr/>
              <p14:nvPr/>
            </p14:nvContentPartPr>
            <p14:xfrm>
              <a:off x="2002496" y="3764075"/>
              <a:ext cx="1782720" cy="61560"/>
            </p14:xfrm>
          </p:contentPart>
        </mc:Choice>
        <mc:Fallback xmlns="">
          <p:pic>
            <p:nvPicPr>
              <p:cNvPr id="327" name="Ink 326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2000336" y="3756155"/>
                <a:ext cx="1792800" cy="7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33" name="Ink 332"/>
              <p14:cNvContentPartPr/>
              <p14:nvPr/>
            </p14:nvContentPartPr>
            <p14:xfrm>
              <a:off x="3618896" y="2689475"/>
              <a:ext cx="588240" cy="643320"/>
            </p14:xfrm>
          </p:contentPart>
        </mc:Choice>
        <mc:Fallback xmlns="">
          <p:pic>
            <p:nvPicPr>
              <p:cNvPr id="333" name="Ink 332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612416" y="2682995"/>
                <a:ext cx="603000" cy="65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37" name="Ink 336"/>
              <p14:cNvContentPartPr/>
              <p14:nvPr/>
            </p14:nvContentPartPr>
            <p14:xfrm>
              <a:off x="1225616" y="3463475"/>
              <a:ext cx="2514240" cy="1083240"/>
            </p14:xfrm>
          </p:contentPart>
        </mc:Choice>
        <mc:Fallback xmlns="">
          <p:pic>
            <p:nvPicPr>
              <p:cNvPr id="337" name="Ink 336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218056" y="3459875"/>
                <a:ext cx="2530440" cy="1093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265291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C6FD539C-2E6F-4360-90FD-1D16AC083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423" y="0"/>
            <a:ext cx="4859154" cy="502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1564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C6FD539C-2E6F-4360-90FD-1D16AC083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423" y="0"/>
            <a:ext cx="4859154" cy="502247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2531880" y="497880"/>
              <a:ext cx="5844600" cy="23108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19280" y="447480"/>
                <a:ext cx="6186240" cy="236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/>
              <p14:cNvContentPartPr/>
              <p14:nvPr/>
            </p14:nvContentPartPr>
            <p14:xfrm>
              <a:off x="5616000" y="1255680"/>
              <a:ext cx="623880" cy="27576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08080" y="1250280"/>
                <a:ext cx="640080" cy="28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/>
              <p14:cNvContentPartPr/>
              <p14:nvPr/>
            </p14:nvContentPartPr>
            <p14:xfrm>
              <a:off x="6760800" y="1112400"/>
              <a:ext cx="857880" cy="28476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755400" y="1108800"/>
                <a:ext cx="871200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0" name="Ink 19"/>
              <p14:cNvContentPartPr/>
              <p14:nvPr/>
            </p14:nvContentPartPr>
            <p14:xfrm>
              <a:off x="7562520" y="1766880"/>
              <a:ext cx="1055160" cy="36684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555680" y="1761840"/>
                <a:ext cx="1068840" cy="37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4" name="Ink 33"/>
              <p14:cNvContentPartPr/>
              <p14:nvPr/>
            </p14:nvContentPartPr>
            <p14:xfrm>
              <a:off x="7557480" y="497520"/>
              <a:ext cx="204120" cy="912600"/>
            </p14:xfrm>
          </p:contentPart>
        </mc:Choice>
        <mc:Fallback xmlns="">
          <p:pic>
            <p:nvPicPr>
              <p:cNvPr id="34" name="Ink 33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552800" y="492840"/>
                <a:ext cx="216360" cy="92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7" name="Ink 36"/>
              <p14:cNvContentPartPr/>
              <p14:nvPr/>
            </p14:nvContentPartPr>
            <p14:xfrm>
              <a:off x="2970000" y="1378080"/>
              <a:ext cx="656280" cy="187200"/>
            </p14:xfrm>
          </p:contentPart>
        </mc:Choice>
        <mc:Fallback xmlns="">
          <p:pic>
            <p:nvPicPr>
              <p:cNvPr id="37" name="Ink 36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963520" y="1370880"/>
                <a:ext cx="670320" cy="20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8" name="Ink 37"/>
              <p14:cNvContentPartPr/>
              <p14:nvPr/>
            </p14:nvContentPartPr>
            <p14:xfrm>
              <a:off x="8604000" y="1724400"/>
              <a:ext cx="93960" cy="421920"/>
            </p14:xfrm>
          </p:contentPart>
        </mc:Choice>
        <mc:Fallback xmlns="">
          <p:pic>
            <p:nvPicPr>
              <p:cNvPr id="38" name="Ink 37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598240" y="1718640"/>
                <a:ext cx="107280" cy="43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2" name="Ink 41"/>
              <p14:cNvContentPartPr/>
              <p14:nvPr/>
            </p14:nvContentPartPr>
            <p14:xfrm>
              <a:off x="3678120" y="452520"/>
              <a:ext cx="3913200" cy="463320"/>
            </p14:xfrm>
          </p:contentPart>
        </mc:Choice>
        <mc:Fallback xmlns="">
          <p:pic>
            <p:nvPicPr>
              <p:cNvPr id="42" name="Ink 41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675600" y="447480"/>
                <a:ext cx="3922560" cy="47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53" name="Ink 52"/>
              <p14:cNvContentPartPr/>
              <p14:nvPr/>
            </p14:nvContentPartPr>
            <p14:xfrm>
              <a:off x="2525760" y="2309760"/>
              <a:ext cx="2525400" cy="477635"/>
            </p14:xfrm>
          </p:contentPart>
        </mc:Choice>
        <mc:Fallback xmlns="">
          <p:pic>
            <p:nvPicPr>
              <p:cNvPr id="53" name="Ink 52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519280" y="2305801"/>
                <a:ext cx="2538360" cy="4884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62" name="Ink 61"/>
              <p14:cNvContentPartPr/>
              <p14:nvPr/>
            </p14:nvContentPartPr>
            <p14:xfrm>
              <a:off x="4096256" y="2927075"/>
              <a:ext cx="1176120" cy="34920"/>
            </p14:xfrm>
          </p:contentPart>
        </mc:Choice>
        <mc:Fallback xmlns="">
          <p:pic>
            <p:nvPicPr>
              <p:cNvPr id="62" name="Ink 61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093376" y="2921675"/>
                <a:ext cx="118476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71" name="Ink 70"/>
              <p14:cNvContentPartPr/>
              <p14:nvPr/>
            </p14:nvContentPartPr>
            <p14:xfrm>
              <a:off x="4031096" y="2893680"/>
              <a:ext cx="1280160" cy="243635"/>
            </p14:xfrm>
          </p:contentPart>
        </mc:Choice>
        <mc:Fallback xmlns="">
          <p:pic>
            <p:nvPicPr>
              <p:cNvPr id="71" name="Ink 70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026776" y="2889002"/>
                <a:ext cx="1292040" cy="2558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77" name="Ink 76"/>
              <p14:cNvContentPartPr/>
              <p14:nvPr/>
            </p14:nvContentPartPr>
            <p14:xfrm>
              <a:off x="6419160" y="505440"/>
              <a:ext cx="250200" cy="893435"/>
            </p14:xfrm>
          </p:contentPart>
        </mc:Choice>
        <mc:Fallback xmlns="">
          <p:pic>
            <p:nvPicPr>
              <p:cNvPr id="77" name="Ink 76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412680" y="500041"/>
                <a:ext cx="262440" cy="9071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94" name="Ink 93"/>
              <p14:cNvContentPartPr/>
              <p14:nvPr/>
            </p14:nvContentPartPr>
            <p14:xfrm>
              <a:off x="7353360" y="2300760"/>
              <a:ext cx="772200" cy="261995"/>
            </p14:xfrm>
          </p:contentPart>
        </mc:Choice>
        <mc:Fallback xmlns="">
          <p:pic>
            <p:nvPicPr>
              <p:cNvPr id="94" name="Ink 93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347600" y="2297881"/>
                <a:ext cx="784440" cy="2720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96" name="Ink 95"/>
              <p14:cNvContentPartPr/>
              <p14:nvPr/>
            </p14:nvContentPartPr>
            <p14:xfrm>
              <a:off x="2592000" y="650880"/>
              <a:ext cx="4908776" cy="2055875"/>
            </p14:xfrm>
          </p:contentPart>
        </mc:Choice>
        <mc:Fallback xmlns="">
          <p:pic>
            <p:nvPicPr>
              <p:cNvPr id="96" name="Ink 95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585880" y="643680"/>
                <a:ext cx="4919576" cy="20706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05" name="Ink 104"/>
              <p14:cNvContentPartPr/>
              <p14:nvPr/>
            </p14:nvContentPartPr>
            <p14:xfrm>
              <a:off x="7207560" y="2215800"/>
              <a:ext cx="86400" cy="322115"/>
            </p14:xfrm>
          </p:contentPart>
        </mc:Choice>
        <mc:Fallback xmlns="">
          <p:pic>
            <p:nvPicPr>
              <p:cNvPr id="105" name="Ink 104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200720" y="2210042"/>
                <a:ext cx="99000" cy="3361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15" name="Ink 114"/>
              <p14:cNvContentPartPr/>
              <p14:nvPr/>
            </p14:nvContentPartPr>
            <p14:xfrm>
              <a:off x="7511936" y="3136955"/>
              <a:ext cx="681840" cy="25920"/>
            </p14:xfrm>
          </p:contentPart>
        </mc:Choice>
        <mc:Fallback xmlns="">
          <p:pic>
            <p:nvPicPr>
              <p:cNvPr id="115" name="Ink 114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506536" y="3130835"/>
                <a:ext cx="694800" cy="3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17" name="Ink 116"/>
              <p14:cNvContentPartPr/>
              <p14:nvPr/>
            </p14:nvContentPartPr>
            <p14:xfrm>
              <a:off x="5064480" y="2339640"/>
              <a:ext cx="73800" cy="282155"/>
            </p14:xfrm>
          </p:contentPart>
        </mc:Choice>
        <mc:Fallback xmlns="">
          <p:pic>
            <p:nvPicPr>
              <p:cNvPr id="117" name="Ink 116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059080" y="2333522"/>
                <a:ext cx="86040" cy="2958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18" name="Ink 117"/>
              <p14:cNvContentPartPr/>
              <p14:nvPr/>
            </p14:nvContentPartPr>
            <p14:xfrm>
              <a:off x="8136720" y="2259720"/>
              <a:ext cx="122760" cy="317435"/>
            </p14:xfrm>
          </p:contentPart>
        </mc:Choice>
        <mc:Fallback xmlns="">
          <p:pic>
            <p:nvPicPr>
              <p:cNvPr id="118" name="Ink 117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8131320" y="2254321"/>
                <a:ext cx="135360" cy="3300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21" name="Ink 120"/>
              <p14:cNvContentPartPr/>
              <p14:nvPr/>
            </p14:nvContentPartPr>
            <p14:xfrm>
              <a:off x="4723560" y="2744280"/>
              <a:ext cx="112680" cy="45995"/>
            </p14:xfrm>
          </p:contentPart>
        </mc:Choice>
        <mc:Fallback xmlns="">
          <p:pic>
            <p:nvPicPr>
              <p:cNvPr id="121" name="Ink 120"/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716720" y="2736734"/>
                <a:ext cx="127080" cy="603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23" name="Ink 122"/>
              <p14:cNvContentPartPr/>
              <p14:nvPr/>
            </p14:nvContentPartPr>
            <p14:xfrm>
              <a:off x="4050176" y="3258275"/>
              <a:ext cx="1233720" cy="66960"/>
            </p14:xfrm>
          </p:contentPart>
        </mc:Choice>
        <mc:Fallback xmlns="">
          <p:pic>
            <p:nvPicPr>
              <p:cNvPr id="123" name="Ink 122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045856" y="3250715"/>
                <a:ext cx="1245600" cy="8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54" name="Ink 153"/>
              <p14:cNvContentPartPr/>
              <p14:nvPr/>
            </p14:nvContentPartPr>
            <p14:xfrm>
              <a:off x="5191376" y="2902680"/>
              <a:ext cx="3517560" cy="1272515"/>
            </p14:xfrm>
          </p:contentPart>
        </mc:Choice>
        <mc:Fallback xmlns="">
          <p:pic>
            <p:nvPicPr>
              <p:cNvPr id="154" name="Ink 153"/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5186336" y="2897279"/>
                <a:ext cx="3528000" cy="12854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91" name="Ink 190"/>
              <p14:cNvContentPartPr/>
              <p14:nvPr/>
            </p14:nvContentPartPr>
            <p14:xfrm>
              <a:off x="5428616" y="2894760"/>
              <a:ext cx="354240" cy="133115"/>
            </p14:xfrm>
          </p:contentPart>
        </mc:Choice>
        <mc:Fallback xmlns="">
          <p:pic>
            <p:nvPicPr>
              <p:cNvPr id="191" name="Ink 190"/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423216" y="2887906"/>
                <a:ext cx="364680" cy="14754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451031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552416" y="414995"/>
              <a:ext cx="7371000" cy="42894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9176" y="409235"/>
                <a:ext cx="7382160" cy="430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8" name="Ink 57"/>
              <p14:cNvContentPartPr/>
              <p14:nvPr/>
            </p14:nvContentPartPr>
            <p14:xfrm>
              <a:off x="1259456" y="904955"/>
              <a:ext cx="328320" cy="681840"/>
            </p14:xfrm>
          </p:contentPart>
        </mc:Choice>
        <mc:Fallback xmlns="">
          <p:pic>
            <p:nvPicPr>
              <p:cNvPr id="58" name="Ink 5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52256" y="901715"/>
                <a:ext cx="342360" cy="69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5" name="Ink 94"/>
              <p14:cNvContentPartPr/>
              <p14:nvPr/>
            </p14:nvContentPartPr>
            <p14:xfrm>
              <a:off x="4999496" y="1242995"/>
              <a:ext cx="1910880" cy="50400"/>
            </p14:xfrm>
          </p:contentPart>
        </mc:Choice>
        <mc:Fallback xmlns="">
          <p:pic>
            <p:nvPicPr>
              <p:cNvPr id="95" name="Ink 9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96976" y="1240475"/>
                <a:ext cx="1920600" cy="5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0" name="Ink 159"/>
              <p14:cNvContentPartPr/>
              <p14:nvPr/>
            </p14:nvContentPartPr>
            <p14:xfrm>
              <a:off x="5937656" y="1358195"/>
              <a:ext cx="110880" cy="145440"/>
            </p14:xfrm>
          </p:contentPart>
        </mc:Choice>
        <mc:Fallback xmlns="">
          <p:pic>
            <p:nvPicPr>
              <p:cNvPr id="160" name="Ink 15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30096" y="1352795"/>
                <a:ext cx="123840" cy="15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74" name="Ink 173"/>
              <p14:cNvContentPartPr/>
              <p14:nvPr/>
            </p14:nvContentPartPr>
            <p14:xfrm>
              <a:off x="5355896" y="1719275"/>
              <a:ext cx="279720" cy="126000"/>
            </p14:xfrm>
          </p:contentPart>
        </mc:Choice>
        <mc:Fallback xmlns="">
          <p:pic>
            <p:nvPicPr>
              <p:cNvPr id="174" name="Ink 173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352656" y="1716755"/>
                <a:ext cx="287280" cy="13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83" name="Ink 182"/>
              <p14:cNvContentPartPr/>
              <p14:nvPr/>
            </p14:nvContentPartPr>
            <p14:xfrm>
              <a:off x="5753336" y="1908635"/>
              <a:ext cx="228600" cy="210960"/>
            </p14:xfrm>
          </p:contentPart>
        </mc:Choice>
        <mc:Fallback xmlns="">
          <p:pic>
            <p:nvPicPr>
              <p:cNvPr id="183" name="Ink 182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745056" y="1902155"/>
                <a:ext cx="24408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6" name="Ink 185"/>
              <p14:cNvContentPartPr/>
              <p14:nvPr/>
            </p14:nvContentPartPr>
            <p14:xfrm>
              <a:off x="5263736" y="2870195"/>
              <a:ext cx="1361520" cy="12600"/>
            </p14:xfrm>
          </p:contentPart>
        </mc:Choice>
        <mc:Fallback xmlns="">
          <p:pic>
            <p:nvPicPr>
              <p:cNvPr id="186" name="Ink 185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261216" y="2864795"/>
                <a:ext cx="1371960" cy="2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08" name="Ink 207"/>
              <p14:cNvContentPartPr/>
              <p14:nvPr/>
            </p14:nvContentPartPr>
            <p14:xfrm>
              <a:off x="7168496" y="2822315"/>
              <a:ext cx="875880" cy="18000"/>
            </p14:xfrm>
          </p:contentPart>
        </mc:Choice>
        <mc:Fallback xmlns="">
          <p:pic>
            <p:nvPicPr>
              <p:cNvPr id="208" name="Ink 207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162376" y="2814035"/>
                <a:ext cx="890280" cy="3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41" name="Ink 240"/>
              <p14:cNvContentPartPr/>
              <p14:nvPr/>
            </p14:nvContentPartPr>
            <p14:xfrm>
              <a:off x="2983856" y="3318755"/>
              <a:ext cx="765720" cy="29160"/>
            </p14:xfrm>
          </p:contentPart>
        </mc:Choice>
        <mc:Fallback xmlns="">
          <p:pic>
            <p:nvPicPr>
              <p:cNvPr id="241" name="Ink 240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978816" y="3311555"/>
                <a:ext cx="77940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59" name="Ink 258"/>
              <p14:cNvContentPartPr/>
              <p14:nvPr/>
            </p14:nvContentPartPr>
            <p14:xfrm>
              <a:off x="6073736" y="1715675"/>
              <a:ext cx="1116000" cy="727560"/>
            </p14:xfrm>
          </p:contentPart>
        </mc:Choice>
        <mc:Fallback xmlns="">
          <p:pic>
            <p:nvPicPr>
              <p:cNvPr id="259" name="Ink 258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067976" y="1713155"/>
                <a:ext cx="1130400" cy="73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61" name="Ink 260"/>
              <p14:cNvContentPartPr/>
              <p14:nvPr/>
            </p14:nvContentPartPr>
            <p14:xfrm>
              <a:off x="7609496" y="2905115"/>
              <a:ext cx="143280" cy="714240"/>
            </p14:xfrm>
          </p:contentPart>
        </mc:Choice>
        <mc:Fallback xmlns="">
          <p:pic>
            <p:nvPicPr>
              <p:cNvPr id="261" name="Ink 260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603361" y="2897555"/>
                <a:ext cx="154107" cy="73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64" name="Ink 263"/>
              <p14:cNvContentPartPr/>
              <p14:nvPr/>
            </p14:nvContentPartPr>
            <p14:xfrm>
              <a:off x="5258336" y="1888835"/>
              <a:ext cx="338040" cy="518040"/>
            </p14:xfrm>
          </p:contentPart>
        </mc:Choice>
        <mc:Fallback xmlns="">
          <p:pic>
            <p:nvPicPr>
              <p:cNvPr id="264" name="Ink 263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251496" y="1881995"/>
                <a:ext cx="349920" cy="53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74" name="Ink 273"/>
              <p14:cNvContentPartPr/>
              <p14:nvPr/>
            </p14:nvContentPartPr>
            <p14:xfrm>
              <a:off x="4745336" y="3487595"/>
              <a:ext cx="1499760" cy="23040"/>
            </p14:xfrm>
          </p:contentPart>
        </mc:Choice>
        <mc:Fallback xmlns="">
          <p:pic>
            <p:nvPicPr>
              <p:cNvPr id="274" name="Ink 273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740656" y="3478955"/>
                <a:ext cx="151308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9" name="Ink 288"/>
              <p14:cNvContentPartPr/>
              <p14:nvPr/>
            </p14:nvContentPartPr>
            <p14:xfrm>
              <a:off x="6672416" y="3485075"/>
              <a:ext cx="883440" cy="41400"/>
            </p14:xfrm>
          </p:contentPart>
        </mc:Choice>
        <mc:Fallback xmlns="">
          <p:pic>
            <p:nvPicPr>
              <p:cNvPr id="289" name="Ink 288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669536" y="3479675"/>
                <a:ext cx="89460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1" name="Ink 290"/>
              <p14:cNvContentPartPr/>
              <p14:nvPr/>
            </p14:nvContentPartPr>
            <p14:xfrm>
              <a:off x="5594936" y="3450515"/>
              <a:ext cx="1643040" cy="214920"/>
            </p14:xfrm>
          </p:contentPart>
        </mc:Choice>
        <mc:Fallback xmlns="">
          <p:pic>
            <p:nvPicPr>
              <p:cNvPr id="291" name="Ink 290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586656" y="3447635"/>
                <a:ext cx="1657440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1" name="Ink 310"/>
              <p14:cNvContentPartPr/>
              <p14:nvPr/>
            </p14:nvContentPartPr>
            <p14:xfrm>
              <a:off x="3577856" y="2236595"/>
              <a:ext cx="322200" cy="177120"/>
            </p14:xfrm>
          </p:contentPart>
        </mc:Choice>
        <mc:Fallback xmlns="">
          <p:pic>
            <p:nvPicPr>
              <p:cNvPr id="311" name="Ink 310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574616" y="2230835"/>
                <a:ext cx="332640" cy="1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15" name="Ink 314"/>
              <p14:cNvContentPartPr/>
              <p14:nvPr/>
            </p14:nvContentPartPr>
            <p14:xfrm>
              <a:off x="1884056" y="3961355"/>
              <a:ext cx="1621440" cy="35640"/>
            </p14:xfrm>
          </p:contentPart>
        </mc:Choice>
        <mc:Fallback xmlns="">
          <p:pic>
            <p:nvPicPr>
              <p:cNvPr id="315" name="Ink 314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881176" y="3954875"/>
                <a:ext cx="163080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16" name="Ink 315"/>
              <p14:cNvContentPartPr/>
              <p14:nvPr/>
            </p14:nvContentPartPr>
            <p14:xfrm>
              <a:off x="431816" y="3084035"/>
              <a:ext cx="3370680" cy="421200"/>
            </p14:xfrm>
          </p:contentPart>
        </mc:Choice>
        <mc:Fallback xmlns="">
          <p:pic>
            <p:nvPicPr>
              <p:cNvPr id="316" name="Ink 315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24976" y="3080075"/>
                <a:ext cx="3384720" cy="433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50042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US" sz="1800" b="1" u="sng" dirty="0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Calculating the running time and memory size</a:t>
            </a:r>
            <a:r>
              <a:rPr lang="tr-TR" sz="1800" b="1" u="sng" dirty="0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u="sng" dirty="0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of an iterative algorithm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152474"/>
            <a:ext cx="8520600" cy="3750451"/>
          </a:xfrm>
        </p:spPr>
        <p:txBody>
          <a:bodyPr/>
          <a:lstStyle/>
          <a:p>
            <a:pPr marL="114300" indent="0">
              <a:buNone/>
            </a:pPr>
            <a:r>
              <a:rPr lang="en-US" dirty="0">
                <a:solidFill>
                  <a:srgbClr val="FF0000"/>
                </a:solidFill>
              </a:rPr>
              <a:t>running time:</a:t>
            </a:r>
          </a:p>
          <a:p>
            <a:pPr marL="114300" indent="0">
              <a:buNone/>
            </a:pPr>
            <a:endParaRPr lang="en-US" dirty="0"/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iterative algorithm is made of loops (eventually nested) and of tests over the data</a:t>
            </a:r>
          </a:p>
          <a:p>
            <a:pPr marL="114300" indent="0">
              <a:buNone/>
            </a:pPr>
            <a:endParaRPr lang="en-US" dirty="0"/>
          </a:p>
          <a:p>
            <a:r>
              <a:rPr lang="en-US" dirty="0"/>
              <a:t>we must count the total number of iterations and express it as an </a:t>
            </a:r>
            <a:r>
              <a:rPr lang="en-US" u="sng" dirty="0"/>
              <a:t>algebraic expression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loops: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header line of loop executed one more time than the number of iterations: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assignment and test on index executed one more time  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exit from the loop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249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CAE13537-5313-4DC8-86C5-CA0E04C4E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530" y="34070"/>
            <a:ext cx="6690940" cy="496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2509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7" name="Ink 26"/>
              <p14:cNvContentPartPr/>
              <p14:nvPr/>
            </p14:nvContentPartPr>
            <p14:xfrm>
              <a:off x="3965627" y="687898"/>
              <a:ext cx="360" cy="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36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6" name="Ink 145"/>
              <p14:cNvContentPartPr/>
              <p14:nvPr/>
            </p14:nvContentPartPr>
            <p14:xfrm>
              <a:off x="683507" y="2113138"/>
              <a:ext cx="1011600" cy="972360"/>
            </p14:xfrm>
          </p:contentPart>
        </mc:Choice>
        <mc:Fallback xmlns="">
          <p:pic>
            <p:nvPicPr>
              <p:cNvPr id="146" name="Ink 14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2987" y="2095858"/>
                <a:ext cx="1046520" cy="99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89" name="Ink 188"/>
              <p14:cNvContentPartPr/>
              <p14:nvPr/>
            </p14:nvContentPartPr>
            <p14:xfrm>
              <a:off x="6798107" y="999658"/>
              <a:ext cx="2022120" cy="292680"/>
            </p14:xfrm>
          </p:contentPart>
        </mc:Choice>
        <mc:Fallback xmlns="">
          <p:pic>
            <p:nvPicPr>
              <p:cNvPr id="189" name="Ink 18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773627" y="938818"/>
                <a:ext cx="2061000" cy="36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92" name="Ink 191"/>
              <p14:cNvContentPartPr/>
              <p14:nvPr/>
            </p14:nvContentPartPr>
            <p14:xfrm>
              <a:off x="596027" y="111898"/>
              <a:ext cx="7494480" cy="4154400"/>
            </p14:xfrm>
          </p:contentPart>
        </mc:Choice>
        <mc:Fallback xmlns="">
          <p:pic>
            <p:nvPicPr>
              <p:cNvPr id="192" name="Ink 191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787" y="105418"/>
                <a:ext cx="8943840" cy="494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02" name="Ink 201"/>
              <p14:cNvContentPartPr/>
              <p14:nvPr/>
            </p14:nvContentPartPr>
            <p14:xfrm>
              <a:off x="7799987" y="1393858"/>
              <a:ext cx="344520" cy="1072440"/>
            </p14:xfrm>
          </p:contentPart>
        </mc:Choice>
        <mc:Fallback xmlns="">
          <p:pic>
            <p:nvPicPr>
              <p:cNvPr id="202" name="Ink 20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796747" y="1380898"/>
                <a:ext cx="362880" cy="110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18" name="Ink 217"/>
              <p14:cNvContentPartPr/>
              <p14:nvPr/>
            </p14:nvContentPartPr>
            <p14:xfrm>
              <a:off x="6726467" y="1465498"/>
              <a:ext cx="412200" cy="2852280"/>
            </p14:xfrm>
          </p:contentPart>
        </mc:Choice>
        <mc:Fallback xmlns="">
          <p:pic>
            <p:nvPicPr>
              <p:cNvPr id="218" name="Ink 217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713507" y="1461538"/>
                <a:ext cx="430920" cy="28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19" name="Ink 218"/>
              <p14:cNvContentPartPr/>
              <p14:nvPr/>
            </p14:nvContentPartPr>
            <p14:xfrm>
              <a:off x="7708907" y="2190538"/>
              <a:ext cx="736200" cy="824400"/>
            </p14:xfrm>
          </p:contentPart>
        </mc:Choice>
        <mc:Fallback xmlns="">
          <p:pic>
            <p:nvPicPr>
              <p:cNvPr id="219" name="Ink 218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706027" y="2173258"/>
                <a:ext cx="751680" cy="85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29" name="Ink 328"/>
              <p14:cNvContentPartPr/>
              <p14:nvPr/>
            </p14:nvContentPartPr>
            <p14:xfrm>
              <a:off x="597467" y="3408778"/>
              <a:ext cx="294120" cy="228240"/>
            </p14:xfrm>
          </p:contentPart>
        </mc:Choice>
        <mc:Fallback xmlns="">
          <p:pic>
            <p:nvPicPr>
              <p:cNvPr id="329" name="Ink 328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85587" y="3395098"/>
                <a:ext cx="32256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" name="Ink 2"/>
              <p14:cNvContentPartPr/>
              <p14:nvPr/>
            </p14:nvContentPartPr>
            <p14:xfrm>
              <a:off x="5573336" y="709115"/>
              <a:ext cx="1744560" cy="4363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568296" y="703355"/>
                <a:ext cx="1752120" cy="44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9" name="Ink 8"/>
              <p14:cNvContentPartPr/>
              <p14:nvPr/>
            </p14:nvContentPartPr>
            <p14:xfrm>
              <a:off x="7829816" y="3387875"/>
              <a:ext cx="201960" cy="75996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826576" y="3379595"/>
                <a:ext cx="213480" cy="77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2" name="Ink 11"/>
              <p14:cNvContentPartPr/>
              <p14:nvPr/>
            </p14:nvContentPartPr>
            <p14:xfrm>
              <a:off x="392936" y="4455275"/>
              <a:ext cx="6902640" cy="56772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90056" y="4451675"/>
                <a:ext cx="6914160" cy="574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139355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CA990C76-AF2D-42A8-A10F-0EE4D1BEE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25" y="587282"/>
            <a:ext cx="5148263" cy="3600986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alt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Example:</a:t>
            </a:r>
            <a:endParaRPr kumimoji="0" lang="en-US" altLang="en-US" sz="2800" b="0" i="1" u="none" strike="noStrike" kern="0" cap="none" spc="0" normalizeH="0" baseline="0" noProof="0" dirty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Times New Roman" panose="02020603050405020304" pitchFamily="18" charset="0"/>
              <a:cs typeface="Arial"/>
              <a:sym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2800" b="0" i="1" u="none" strike="noStrike" kern="0" cap="none" spc="0" normalizeH="0" baseline="0" noProof="0" dirty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Times New Roman" panose="02020603050405020304" pitchFamily="18" charset="0"/>
              <a:cs typeface="Arial"/>
              <a:sym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Algor</a:t>
            </a:r>
            <a:r>
              <a:rPr kumimoji="0" lang="tr-TR" alt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i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thm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LinearSearch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(A, 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key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)</a:t>
            </a:r>
            <a:endParaRPr kumimoji="0" lang="en-US" altLang="en-US" sz="2800" b="0" i="1" u="none" strike="noStrike" kern="0" cap="none" spc="0" normalizeH="0" baseline="0" noProof="0" dirty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Times New Roman" panose="02020603050405020304" pitchFamily="18" charset="0"/>
              <a:cs typeface="Arial"/>
              <a:sym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1    </a:t>
            </a:r>
            <a:r>
              <a:rPr kumimoji="0" lang="en-US" altLang="en-US" sz="2200" b="0" i="1" u="none" strike="noStrike" kern="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i</a:t>
            </a:r>
            <a:r>
              <a:rPr kumimoji="0" lang="en-US" altLang="en-US" sz="2200" b="0" i="1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 1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2   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while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i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≤ 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and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A[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] != 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key</a:t>
            </a:r>
            <a:endParaRPr kumimoji="0" lang="en-US" altLang="en-US" sz="2400" b="0" i="0" u="none" strike="noStrike" kern="0" cap="none" spc="0" normalizeH="0" baseline="-25000" noProof="0" dirty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    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do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++</a:t>
            </a:r>
            <a:endParaRPr kumimoji="0" lang="en-US" altLang="en-US" sz="2400" b="0" i="0" u="none" strike="noStrike" kern="0" cap="none" spc="0" normalizeH="0" baseline="-25000" noProof="0" dirty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rabicPlain" startAt="4"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if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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n</a:t>
            </a:r>
            <a:endParaRPr kumimoji="0" lang="en-US" altLang="en-US" sz="2400" b="0" i="0" u="none" strike="noStrike" kern="0" cap="none" spc="0" normalizeH="0" baseline="-25000" noProof="0" dirty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rabicPlain" startAt="4"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then return 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true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Times New Roman" panose="02020603050405020304" pitchFamily="18" charset="0"/>
              <a:cs typeface="Arial"/>
              <a:sym typeface="Symbol" panose="05050102010706020507" pitchFamily="18" charset="2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rabicPlain" startAt="4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     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else  return 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false</a:t>
            </a:r>
          </a:p>
        </p:txBody>
      </p:sp>
    </p:spTree>
    <p:extLst>
      <p:ext uri="{BB962C8B-B14F-4D97-AF65-F5344CB8AC3E}">
        <p14:creationId xmlns:p14="http://schemas.microsoft.com/office/powerpoint/2010/main" val="31030554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4189E89B-8F1A-48F9-A1C6-2DA0E329B85D}"/>
              </a:ext>
            </a:extLst>
          </p:cNvPr>
          <p:cNvSpPr txBox="1">
            <a:spLocks noChangeArrowheads="1"/>
          </p:cNvSpPr>
          <p:nvPr/>
        </p:nvSpPr>
        <p:spPr>
          <a:xfrm>
            <a:off x="332254" y="107390"/>
            <a:ext cx="8189913" cy="95091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AF434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INPUT:</a:t>
            </a: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 sequence of </a:t>
            </a:r>
            <a:r>
              <a:rPr kumimoji="0" lang="en-US" alt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</a:t>
            </a: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numbers, </a:t>
            </a:r>
            <a:r>
              <a:rPr kumimoji="0" lang="en-US" alt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key</a:t>
            </a: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to search for.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AF434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OUTPUT:</a:t>
            </a: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</a:t>
            </a:r>
            <a:r>
              <a:rPr kumimoji="0" lang="en-US" alt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true</a:t>
            </a: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if </a:t>
            </a:r>
            <a:r>
              <a:rPr kumimoji="0" lang="en-US" alt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key</a:t>
            </a: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occurs in the sequence, </a:t>
            </a:r>
            <a:r>
              <a:rPr kumimoji="0" lang="en-US" alt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false</a:t>
            </a: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otherwise.</a:t>
            </a:r>
            <a:endParaRPr kumimoji="0" lang="en-US" altLang="en-US" sz="1800" b="1" i="1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rgbClr val="F55E6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rgbClr val="CC99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rgbClr val="CC99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rgbClr val="CC99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05BD75EA-ADC7-42E6-AAC8-B98760450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254" y="776195"/>
            <a:ext cx="7850188" cy="2722563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LinearSearch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(A, 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key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)                      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cost        times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1    </a:t>
            </a:r>
            <a:r>
              <a:rPr kumimoji="0" lang="en-US" altLang="en-US" sz="2200" b="0" i="1" u="none" strike="noStrike" kern="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i</a:t>
            </a:r>
            <a:r>
              <a:rPr kumimoji="0" lang="en-US" altLang="en-US" sz="2200" b="0" i="1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 1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                                                      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c</a:t>
            </a:r>
            <a:r>
              <a:rPr kumimoji="0" lang="en-US" altLang="en-US" sz="2400" b="0" i="0" u="none" strike="noStrike" kern="0" cap="none" spc="0" normalizeH="0" baseline="-2500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1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             1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2   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while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i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≤ 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and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A[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] != 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key                    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c</a:t>
            </a:r>
            <a:r>
              <a:rPr kumimoji="0" lang="en-US" altLang="en-US" sz="2400" b="0" i="0" u="none" strike="noStrike" kern="0" cap="none" spc="0" normalizeH="0" baseline="-2500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2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             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x</a:t>
            </a:r>
            <a:endParaRPr kumimoji="0" lang="en-US" altLang="en-US" sz="2400" b="0" i="0" u="none" strike="noStrike" kern="0" cap="none" spc="0" normalizeH="0" baseline="-25000" noProof="0" dirty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    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do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++                                              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c</a:t>
            </a:r>
            <a:r>
              <a:rPr kumimoji="0" lang="en-US" altLang="en-US" sz="2400" b="0" i="0" u="none" strike="noStrike" kern="0" cap="none" spc="0" normalizeH="0" baseline="-2500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3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             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x-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1</a:t>
            </a:r>
            <a:endParaRPr kumimoji="0" lang="en-US" altLang="en-US" sz="2400" b="0" i="0" u="none" strike="noStrike" kern="0" cap="none" spc="0" normalizeH="0" baseline="-25000" noProof="0" dirty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rabicPlain" startAt="4"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if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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                                             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c</a:t>
            </a:r>
            <a:r>
              <a:rPr kumimoji="0" lang="en-US" altLang="en-US" sz="2400" b="0" i="0" u="none" strike="noStrike" kern="0" cap="none" spc="0" normalizeH="0" baseline="-2500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4                   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1</a:t>
            </a:r>
            <a:endParaRPr kumimoji="0" lang="en-US" altLang="en-US" sz="2400" b="0" i="0" u="none" strike="noStrike" kern="0" cap="none" spc="0" normalizeH="0" baseline="-25000" noProof="0" dirty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rabicPlain" startAt="4"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then return 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true                             c</a:t>
            </a:r>
            <a:r>
              <a:rPr kumimoji="0" lang="en-US" altLang="en-US" sz="2400" b="0" i="0" u="none" strike="noStrike" kern="0" cap="none" spc="0" normalizeH="0" baseline="-2500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5                   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1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rabicPlain" startAt="4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     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else  return 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false                             c</a:t>
            </a:r>
            <a:r>
              <a:rPr kumimoji="0" lang="en-US" altLang="en-US" sz="2400" b="0" i="0" u="none" strike="noStrike" kern="0" cap="none" spc="0" normalizeH="0" baseline="-2500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6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             1</a:t>
            </a:r>
          </a:p>
        </p:txBody>
      </p:sp>
      <p:sp>
        <p:nvSpPr>
          <p:cNvPr id="5" name="Text Box 16">
            <a:extLst>
              <a:ext uri="{FF2B5EF4-FFF2-40B4-BE49-F238E27FC236}">
                <a16:creationId xmlns:a16="http://schemas.microsoft.com/office/drawing/2014/main" id="{0F8F0272-730C-4602-BD65-1D9B0CA6D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866" y="3549557"/>
            <a:ext cx="7839075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F55E61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x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55E61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ranges between 1 and </a:t>
            </a:r>
            <a:r>
              <a:rPr kumimoji="0" lang="en-US" alt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F55E61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n+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55E61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55E61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So, the running time ranges between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AF4345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      c</a:t>
            </a:r>
            <a:r>
              <a:rPr kumimoji="0" lang="en-US" altLang="en-US" sz="1800" b="0" i="0" u="none" strike="noStrike" kern="0" cap="none" spc="0" normalizeH="0" baseline="-25000" noProof="0" dirty="0">
                <a:ln>
                  <a:noFill/>
                </a:ln>
                <a:solidFill>
                  <a:srgbClr val="AF4345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1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AF4345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+ </a:t>
            </a:r>
            <a:r>
              <a:rPr kumimoji="0" lang="en-US" alt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AF4345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c</a:t>
            </a:r>
            <a:r>
              <a:rPr kumimoji="0" lang="en-US" altLang="en-US" sz="1800" b="0" i="0" u="none" strike="noStrike" kern="0" cap="none" spc="0" normalizeH="0" baseline="-25000" noProof="0" dirty="0">
                <a:ln>
                  <a:noFill/>
                </a:ln>
                <a:solidFill>
                  <a:srgbClr val="AF4345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2</a:t>
            </a:r>
            <a:r>
              <a:rPr kumimoji="0" lang="en-US" alt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AF4345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+ c</a:t>
            </a:r>
            <a:r>
              <a:rPr kumimoji="0" lang="en-US" altLang="en-US" sz="1800" b="0" i="0" u="none" strike="noStrike" kern="0" cap="none" spc="0" normalizeH="0" baseline="-25000" noProof="0" dirty="0">
                <a:ln>
                  <a:noFill/>
                </a:ln>
                <a:solidFill>
                  <a:srgbClr val="AF4345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4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55E61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AF4345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+ c</a:t>
            </a:r>
            <a:r>
              <a:rPr kumimoji="0" lang="en-US" altLang="en-US" sz="1800" b="0" i="0" u="none" strike="noStrike" kern="0" cap="none" spc="0" normalizeH="0" baseline="-25000" noProof="0" dirty="0">
                <a:ln>
                  <a:noFill/>
                </a:ln>
                <a:solidFill>
                  <a:srgbClr val="AF4345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5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AF4345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– </a:t>
            </a: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best case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55E61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F55E61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      </a:t>
            </a:r>
            <a:r>
              <a:rPr kumimoji="0" lang="en-US" alt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AF4345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c</a:t>
            </a:r>
            <a:r>
              <a:rPr kumimoji="0" lang="en-US" altLang="en-US" sz="1800" b="0" i="0" u="none" strike="noStrike" kern="0" cap="none" spc="0" normalizeH="0" baseline="-25000" noProof="0" dirty="0">
                <a:ln>
                  <a:noFill/>
                </a:ln>
                <a:solidFill>
                  <a:srgbClr val="AF4345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1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AF4345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+ </a:t>
            </a:r>
            <a:r>
              <a:rPr kumimoji="0" lang="en-US" alt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AF4345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c</a:t>
            </a:r>
            <a:r>
              <a:rPr kumimoji="0" lang="en-US" altLang="en-US" sz="1800" b="0" i="0" u="none" strike="noStrike" kern="0" cap="none" spc="0" normalizeH="0" baseline="-25000" noProof="0" dirty="0">
                <a:ln>
                  <a:noFill/>
                </a:ln>
                <a:solidFill>
                  <a:srgbClr val="AF4345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2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AF4345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(</a:t>
            </a:r>
            <a:r>
              <a:rPr kumimoji="0" lang="en-US" alt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AF4345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n+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AF4345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1)</a:t>
            </a:r>
            <a:r>
              <a:rPr kumimoji="0" lang="en-US" alt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AF4345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+ c</a:t>
            </a:r>
            <a:r>
              <a:rPr kumimoji="0" lang="en-US" altLang="en-US" sz="1800" b="0" i="0" u="none" strike="noStrike" kern="0" cap="none" spc="0" normalizeH="0" baseline="-25000" noProof="0" dirty="0">
                <a:ln>
                  <a:noFill/>
                </a:ln>
                <a:solidFill>
                  <a:srgbClr val="AF4345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3</a:t>
            </a:r>
            <a:r>
              <a:rPr kumimoji="0" lang="en-US" alt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AF4345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n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AF4345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+ </a:t>
            </a:r>
            <a:r>
              <a:rPr kumimoji="0" lang="en-US" alt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AF4345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c</a:t>
            </a:r>
            <a:r>
              <a:rPr kumimoji="0" lang="en-US" altLang="en-US" sz="1800" b="0" i="0" u="none" strike="noStrike" kern="0" cap="none" spc="0" normalizeH="0" baseline="-25000" noProof="0" dirty="0">
                <a:ln>
                  <a:noFill/>
                </a:ln>
                <a:solidFill>
                  <a:srgbClr val="AF4345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4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55E61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AF4345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+ c</a:t>
            </a:r>
            <a:r>
              <a:rPr kumimoji="0" lang="en-US" altLang="en-US" sz="1800" b="0" i="0" u="none" strike="noStrike" kern="0" cap="none" spc="0" normalizeH="0" baseline="-25000" noProof="0" dirty="0">
                <a:ln>
                  <a:noFill/>
                </a:ln>
                <a:solidFill>
                  <a:srgbClr val="AF4345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6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AF4345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– </a:t>
            </a: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worst case</a:t>
            </a:r>
            <a:endParaRPr kumimoji="0" lang="en-US" altLang="en-US" sz="1800" b="1" i="1" u="none" strike="noStrike" kern="0" cap="none" spc="0" normalizeH="0" baseline="0" noProof="0" dirty="0">
              <a:ln>
                <a:noFill/>
              </a:ln>
              <a:solidFill>
                <a:srgbClr val="F55E61"/>
              </a:solidFill>
              <a:effectLst/>
              <a:uLnTx/>
              <a:uFillTx/>
              <a:latin typeface="Times New Roman" panose="02020603050405020304" pitchFamily="18" charset="0"/>
              <a:cs typeface="Arial"/>
              <a:sym typeface="Arial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3880256" y="4237115"/>
              <a:ext cx="524520" cy="1663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75576" y="4230995"/>
                <a:ext cx="537480" cy="17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/>
              <p14:cNvContentPartPr/>
              <p14:nvPr/>
            </p14:nvContentPartPr>
            <p14:xfrm>
              <a:off x="4943696" y="4664795"/>
              <a:ext cx="955800" cy="21996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37576" y="4658675"/>
                <a:ext cx="966600" cy="232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400397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A037CD29-EB71-4C66-A08A-520438E05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691" y="-1"/>
            <a:ext cx="5310617" cy="499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8965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CDD48ECF-20D7-4224-B5CE-B5E7C31B23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4235" y="0"/>
            <a:ext cx="6172200" cy="857250"/>
          </a:xfrm>
        </p:spPr>
        <p:txBody>
          <a:bodyPr/>
          <a:lstStyle/>
          <a:p>
            <a:pPr eaLnBrk="1" hangingPunct="1"/>
            <a:r>
              <a:rPr lang="tr-TR" altLang="en-US" sz="2400" i="1">
                <a:solidFill>
                  <a:srgbClr val="F87422"/>
                </a:solidFill>
              </a:rPr>
              <a:t>Example of Insertion Sort</a:t>
            </a:r>
            <a:endParaRPr lang="en-US" altLang="en-US" sz="2400" i="1">
              <a:solidFill>
                <a:srgbClr val="F87422"/>
              </a:solidFill>
            </a:endParaRPr>
          </a:p>
        </p:txBody>
      </p:sp>
      <p:pic>
        <p:nvPicPr>
          <p:cNvPr id="21507" name="Picture 4">
            <a:extLst>
              <a:ext uri="{FF2B5EF4-FFF2-40B4-BE49-F238E27FC236}">
                <a16:creationId xmlns:a16="http://schemas.microsoft.com/office/drawing/2014/main" id="{80B315B1-1C2D-4620-ACC4-D1AAB5995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454" y="2171700"/>
            <a:ext cx="4179094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5199595C-B091-4E07-ACD1-28B46C4395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4235" y="0"/>
            <a:ext cx="6172200" cy="857250"/>
          </a:xfrm>
        </p:spPr>
        <p:txBody>
          <a:bodyPr/>
          <a:lstStyle/>
          <a:p>
            <a:pPr eaLnBrk="1" hangingPunct="1"/>
            <a:r>
              <a:rPr lang="tr-TR" altLang="en-US" sz="2400" i="1">
                <a:solidFill>
                  <a:srgbClr val="F87422"/>
                </a:solidFill>
              </a:rPr>
              <a:t>Example of Insertion Sort</a:t>
            </a:r>
            <a:endParaRPr lang="en-US" altLang="en-US" sz="2400" i="1">
              <a:solidFill>
                <a:srgbClr val="F87422"/>
              </a:solidFill>
            </a:endParaRPr>
          </a:p>
        </p:txBody>
      </p:sp>
      <p:pic>
        <p:nvPicPr>
          <p:cNvPr id="20483" name="Picture 4">
            <a:extLst>
              <a:ext uri="{FF2B5EF4-FFF2-40B4-BE49-F238E27FC236}">
                <a16:creationId xmlns:a16="http://schemas.microsoft.com/office/drawing/2014/main" id="{F8814CF4-6C74-4CF2-A55D-019545360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041" y="2260998"/>
            <a:ext cx="3921919" cy="621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5D8E5185-D80E-4A9C-B0D7-FCEADF0F02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4235" y="0"/>
            <a:ext cx="6172200" cy="857250"/>
          </a:xfrm>
        </p:spPr>
        <p:txBody>
          <a:bodyPr/>
          <a:lstStyle/>
          <a:p>
            <a:pPr eaLnBrk="1" hangingPunct="1"/>
            <a:r>
              <a:rPr lang="tr-TR" altLang="en-US" sz="2400" i="1">
                <a:solidFill>
                  <a:srgbClr val="F87422"/>
                </a:solidFill>
              </a:rPr>
              <a:t>Example of Insertion Sort</a:t>
            </a:r>
            <a:endParaRPr lang="en-US" altLang="en-US" sz="2400" i="1">
              <a:solidFill>
                <a:srgbClr val="F87422"/>
              </a:solidFill>
            </a:endParaRPr>
          </a:p>
        </p:txBody>
      </p:sp>
      <p:pic>
        <p:nvPicPr>
          <p:cNvPr id="22531" name="Picture 5">
            <a:extLst>
              <a:ext uri="{FF2B5EF4-FFF2-40B4-BE49-F238E27FC236}">
                <a16:creationId xmlns:a16="http://schemas.microsoft.com/office/drawing/2014/main" id="{C4743AE8-9277-41D0-8286-39143D132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448" y="1839516"/>
            <a:ext cx="4279106" cy="146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81F48CAA-500E-41BB-B937-0E30F7360C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4235" y="0"/>
            <a:ext cx="6172200" cy="857250"/>
          </a:xfrm>
        </p:spPr>
        <p:txBody>
          <a:bodyPr/>
          <a:lstStyle/>
          <a:p>
            <a:pPr eaLnBrk="1" hangingPunct="1"/>
            <a:r>
              <a:rPr lang="tr-TR" altLang="en-US" sz="2400" i="1">
                <a:solidFill>
                  <a:srgbClr val="F87422"/>
                </a:solidFill>
              </a:rPr>
              <a:t>Example of Insertion Sort</a:t>
            </a:r>
            <a:endParaRPr lang="en-US" altLang="en-US" sz="2400" i="1">
              <a:solidFill>
                <a:srgbClr val="F87422"/>
              </a:solidFill>
            </a:endParaRPr>
          </a:p>
        </p:txBody>
      </p:sp>
      <p:pic>
        <p:nvPicPr>
          <p:cNvPr id="23555" name="Picture 5">
            <a:extLst>
              <a:ext uri="{FF2B5EF4-FFF2-40B4-BE49-F238E27FC236}">
                <a16:creationId xmlns:a16="http://schemas.microsoft.com/office/drawing/2014/main" id="{CDCB1B03-C5FC-4FA5-95B3-B582AA27B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281" y="1785938"/>
            <a:ext cx="4643438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311C0DBC-64A0-4D76-AA37-8C152E9847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4235" y="0"/>
            <a:ext cx="6172200" cy="857250"/>
          </a:xfrm>
        </p:spPr>
        <p:txBody>
          <a:bodyPr/>
          <a:lstStyle/>
          <a:p>
            <a:pPr eaLnBrk="1" hangingPunct="1"/>
            <a:r>
              <a:rPr lang="tr-TR" altLang="en-US" sz="2400" i="1">
                <a:solidFill>
                  <a:srgbClr val="F87422"/>
                </a:solidFill>
              </a:rPr>
              <a:t>Example of Insertion Sort</a:t>
            </a:r>
            <a:endParaRPr lang="en-US" altLang="en-US" sz="2400" i="1">
              <a:solidFill>
                <a:srgbClr val="F87422"/>
              </a:solidFill>
            </a:endParaRPr>
          </a:p>
        </p:txBody>
      </p:sp>
      <p:pic>
        <p:nvPicPr>
          <p:cNvPr id="24579" name="Picture 4">
            <a:extLst>
              <a:ext uri="{FF2B5EF4-FFF2-40B4-BE49-F238E27FC236}">
                <a16:creationId xmlns:a16="http://schemas.microsoft.com/office/drawing/2014/main" id="{59C96C4C-C7C4-417E-9025-3B42868CE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154" y="1618060"/>
            <a:ext cx="4407694" cy="1907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79A79DF-24C6-49CD-A2FB-B6C97C2796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859" y="978927"/>
            <a:ext cx="6441141" cy="2705567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>
              <a:spcAft>
                <a:spcPts val="0"/>
              </a:spcAft>
            </a:pPr>
            <a:r>
              <a:rPr lang="tr-TR" sz="1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Line</a:t>
            </a:r>
          </a:p>
          <a:p>
            <a:pPr algn="just">
              <a:spcAft>
                <a:spcPts val="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tr-T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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 </a:t>
            </a:r>
            <a:r>
              <a:rPr lang="tr-T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tr-T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tr-T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printf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("\n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%d" ,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);</a:t>
            </a:r>
            <a:endParaRPr lang="tr-TR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printf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("\n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%d" ,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);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8AD77E6-3260-454F-A595-DD94B0651B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0876978"/>
              </p:ext>
            </p:extLst>
          </p:nvPr>
        </p:nvGraphicFramePr>
        <p:xfrm>
          <a:off x="5183841" y="1146800"/>
          <a:ext cx="2144806" cy="21564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8475">
                  <a:extLst>
                    <a:ext uri="{9D8B030D-6E8A-4147-A177-3AD203B41FA5}">
                      <a16:colId xmlns:a16="http://schemas.microsoft.com/office/drawing/2014/main" val="954325301"/>
                    </a:ext>
                  </a:extLst>
                </a:gridCol>
                <a:gridCol w="530225">
                  <a:extLst>
                    <a:ext uri="{9D8B030D-6E8A-4147-A177-3AD203B41FA5}">
                      <a16:colId xmlns:a16="http://schemas.microsoft.com/office/drawing/2014/main" val="3994487444"/>
                    </a:ext>
                  </a:extLst>
                </a:gridCol>
                <a:gridCol w="1116106">
                  <a:extLst>
                    <a:ext uri="{9D8B030D-6E8A-4147-A177-3AD203B41FA5}">
                      <a16:colId xmlns:a16="http://schemas.microsoft.com/office/drawing/2014/main" val="5351694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i </a:t>
                      </a:r>
                      <a:r>
                        <a:rPr lang="en-US" sz="1400">
                          <a:effectLst/>
                          <a:sym typeface="Symbol" panose="05050102010706020507" pitchFamily="18" charset="2"/>
                        </a:rPr>
                        <a:t>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i &lt; 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printing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73025" marB="73025"/>
                </a:tc>
                <a:extLst>
                  <a:ext uri="{0D108BD9-81ED-4DB2-BD59-A6C34878D82A}">
                    <a16:rowId xmlns:a16="http://schemas.microsoft.com/office/drawing/2014/main" val="18371420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true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i = 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73025" marB="73025"/>
                </a:tc>
                <a:extLst>
                  <a:ext uri="{0D108BD9-81ED-4DB2-BD59-A6C34878D82A}">
                    <a16:rowId xmlns:a16="http://schemas.microsoft.com/office/drawing/2014/main" val="9591821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true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i = 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73025" marB="73025"/>
                </a:tc>
                <a:extLst>
                  <a:ext uri="{0D108BD9-81ED-4DB2-BD59-A6C34878D82A}">
                    <a16:rowId xmlns:a16="http://schemas.microsoft.com/office/drawing/2014/main" val="20465317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true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i = 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73025" marB="73025"/>
                </a:tc>
                <a:extLst>
                  <a:ext uri="{0D108BD9-81ED-4DB2-BD59-A6C34878D82A}">
                    <a16:rowId xmlns:a16="http://schemas.microsoft.com/office/drawing/2014/main" val="20251486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3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true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i = 3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73025" marB="73025"/>
                </a:tc>
                <a:extLst>
                  <a:ext uri="{0D108BD9-81ED-4DB2-BD59-A6C34878D82A}">
                    <a16:rowId xmlns:a16="http://schemas.microsoft.com/office/drawing/2014/main" val="15155159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false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73025" marB="73025"/>
                </a:tc>
                <a:extLst>
                  <a:ext uri="{0D108BD9-81ED-4DB2-BD59-A6C34878D82A}">
                    <a16:rowId xmlns:a16="http://schemas.microsoft.com/office/drawing/2014/main" val="3989787049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11FC73C0-7057-4B19-984A-DBEDB21B15F6}"/>
              </a:ext>
            </a:extLst>
          </p:cNvPr>
          <p:cNvSpPr/>
          <p:nvPr/>
        </p:nvSpPr>
        <p:spPr>
          <a:xfrm>
            <a:off x="5183841" y="1146800"/>
            <a:ext cx="2248367" cy="3323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851AE7-41D0-402C-AB99-250D54BCF528}"/>
              </a:ext>
            </a:extLst>
          </p:cNvPr>
          <p:cNvSpPr/>
          <p:nvPr/>
        </p:nvSpPr>
        <p:spPr>
          <a:xfrm>
            <a:off x="5183841" y="1503605"/>
            <a:ext cx="2248367" cy="3323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FB18D9-FC90-43B1-AFB9-EA224E8E6C95}"/>
              </a:ext>
            </a:extLst>
          </p:cNvPr>
          <p:cNvSpPr/>
          <p:nvPr/>
        </p:nvSpPr>
        <p:spPr>
          <a:xfrm>
            <a:off x="5183840" y="1860410"/>
            <a:ext cx="2248367" cy="3323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F5C520-6C26-4A3C-9E2A-E7EB91A95922}"/>
              </a:ext>
            </a:extLst>
          </p:cNvPr>
          <p:cNvSpPr/>
          <p:nvPr/>
        </p:nvSpPr>
        <p:spPr>
          <a:xfrm>
            <a:off x="5183838" y="2228428"/>
            <a:ext cx="2248367" cy="3323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54C3A8-517F-495E-B29A-6AA548009094}"/>
              </a:ext>
            </a:extLst>
          </p:cNvPr>
          <p:cNvSpPr/>
          <p:nvPr/>
        </p:nvSpPr>
        <p:spPr>
          <a:xfrm>
            <a:off x="5183838" y="2594049"/>
            <a:ext cx="2248367" cy="3323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7BB82B-80FF-402F-92CE-80A8F16EF804}"/>
              </a:ext>
            </a:extLst>
          </p:cNvPr>
          <p:cNvSpPr/>
          <p:nvPr/>
        </p:nvSpPr>
        <p:spPr>
          <a:xfrm>
            <a:off x="5183838" y="2962067"/>
            <a:ext cx="2248367" cy="3323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68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  <p:bldP spid="14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E053AE1A-68D6-49A1-B1BC-B202580DE8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4235" y="0"/>
            <a:ext cx="6172200" cy="857250"/>
          </a:xfrm>
        </p:spPr>
        <p:txBody>
          <a:bodyPr/>
          <a:lstStyle/>
          <a:p>
            <a:pPr eaLnBrk="1" hangingPunct="1"/>
            <a:r>
              <a:rPr lang="tr-TR" altLang="en-US" sz="2400" i="1">
                <a:solidFill>
                  <a:srgbClr val="F87422"/>
                </a:solidFill>
              </a:rPr>
              <a:t>Example of Insertion Sort</a:t>
            </a:r>
            <a:endParaRPr lang="en-US" altLang="en-US" sz="2400" i="1">
              <a:solidFill>
                <a:srgbClr val="F87422"/>
              </a:solidFill>
            </a:endParaRPr>
          </a:p>
        </p:txBody>
      </p:sp>
      <p:pic>
        <p:nvPicPr>
          <p:cNvPr id="25603" name="Picture 4">
            <a:extLst>
              <a:ext uri="{FF2B5EF4-FFF2-40B4-BE49-F238E27FC236}">
                <a16:creationId xmlns:a16="http://schemas.microsoft.com/office/drawing/2014/main" id="{E1EE5162-388F-4AE1-8B15-3E95E460D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1543050"/>
            <a:ext cx="44291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0AEC5D79-CF12-4256-8FC0-56552609FE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4235" y="0"/>
            <a:ext cx="6172200" cy="857250"/>
          </a:xfrm>
        </p:spPr>
        <p:txBody>
          <a:bodyPr/>
          <a:lstStyle/>
          <a:p>
            <a:pPr eaLnBrk="1" hangingPunct="1"/>
            <a:r>
              <a:rPr lang="tr-TR" altLang="en-US" sz="2400" i="1">
                <a:solidFill>
                  <a:srgbClr val="F87422"/>
                </a:solidFill>
              </a:rPr>
              <a:t>Example of Insertion Sort</a:t>
            </a:r>
            <a:endParaRPr lang="en-US" altLang="en-US" sz="2400" i="1">
              <a:solidFill>
                <a:srgbClr val="F87422"/>
              </a:solidFill>
            </a:endParaRPr>
          </a:p>
        </p:txBody>
      </p:sp>
      <p:pic>
        <p:nvPicPr>
          <p:cNvPr id="26627" name="Picture 4">
            <a:extLst>
              <a:ext uri="{FF2B5EF4-FFF2-40B4-BE49-F238E27FC236}">
                <a16:creationId xmlns:a16="http://schemas.microsoft.com/office/drawing/2014/main" id="{DB6A4C5C-362D-4C17-8F20-2E4325937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729" y="1364456"/>
            <a:ext cx="4350544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14120D96-D3A4-44D3-ACAD-5F4874994D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4235" y="0"/>
            <a:ext cx="6172200" cy="857250"/>
          </a:xfrm>
        </p:spPr>
        <p:txBody>
          <a:bodyPr/>
          <a:lstStyle/>
          <a:p>
            <a:pPr eaLnBrk="1" hangingPunct="1"/>
            <a:r>
              <a:rPr lang="tr-TR" altLang="en-US" sz="2400" i="1">
                <a:solidFill>
                  <a:srgbClr val="F87422"/>
                </a:solidFill>
              </a:rPr>
              <a:t>Example of Insertion Sort</a:t>
            </a:r>
            <a:endParaRPr lang="en-US" altLang="en-US" sz="2400" i="1">
              <a:solidFill>
                <a:srgbClr val="F87422"/>
              </a:solidFill>
            </a:endParaRPr>
          </a:p>
        </p:txBody>
      </p:sp>
      <p:pic>
        <p:nvPicPr>
          <p:cNvPr id="27651" name="Picture 4">
            <a:extLst>
              <a:ext uri="{FF2B5EF4-FFF2-40B4-BE49-F238E27FC236}">
                <a16:creationId xmlns:a16="http://schemas.microsoft.com/office/drawing/2014/main" id="{1F2043D6-BD8A-4F75-A427-1ADB7E58D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579" y="1185863"/>
            <a:ext cx="4464844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AC459293-89E8-4FC2-94FD-5AD1C89FA0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4235" y="0"/>
            <a:ext cx="6172200" cy="857250"/>
          </a:xfrm>
        </p:spPr>
        <p:txBody>
          <a:bodyPr/>
          <a:lstStyle/>
          <a:p>
            <a:pPr eaLnBrk="1" hangingPunct="1"/>
            <a:r>
              <a:rPr lang="tr-TR" altLang="en-US" sz="2400" i="1">
                <a:solidFill>
                  <a:srgbClr val="F87422"/>
                </a:solidFill>
              </a:rPr>
              <a:t>Example of Insertion Sort</a:t>
            </a:r>
            <a:endParaRPr lang="en-US" altLang="en-US" sz="2400" i="1">
              <a:solidFill>
                <a:srgbClr val="F87422"/>
              </a:solidFill>
            </a:endParaRPr>
          </a:p>
        </p:txBody>
      </p:sp>
      <p:pic>
        <p:nvPicPr>
          <p:cNvPr id="28675" name="Picture 4">
            <a:extLst>
              <a:ext uri="{FF2B5EF4-FFF2-40B4-BE49-F238E27FC236}">
                <a16:creationId xmlns:a16="http://schemas.microsoft.com/office/drawing/2014/main" id="{63FC12EF-A625-4309-97DE-25F1823B5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585" y="1089423"/>
            <a:ext cx="4364831" cy="296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8E80A7D1-B43B-4225-9EA1-6BEE985481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4235" y="0"/>
            <a:ext cx="6172200" cy="857250"/>
          </a:xfrm>
        </p:spPr>
        <p:txBody>
          <a:bodyPr/>
          <a:lstStyle/>
          <a:p>
            <a:pPr eaLnBrk="1" hangingPunct="1"/>
            <a:r>
              <a:rPr lang="tr-TR" altLang="en-US" sz="2400" i="1">
                <a:solidFill>
                  <a:srgbClr val="F87422"/>
                </a:solidFill>
              </a:rPr>
              <a:t>Example of Insertion Sort</a:t>
            </a:r>
            <a:endParaRPr lang="en-US" altLang="en-US" sz="2400" i="1">
              <a:solidFill>
                <a:srgbClr val="F87422"/>
              </a:solidFill>
            </a:endParaRPr>
          </a:p>
        </p:txBody>
      </p:sp>
      <p:pic>
        <p:nvPicPr>
          <p:cNvPr id="29699" name="Picture 4">
            <a:extLst>
              <a:ext uri="{FF2B5EF4-FFF2-40B4-BE49-F238E27FC236}">
                <a16:creationId xmlns:a16="http://schemas.microsoft.com/office/drawing/2014/main" id="{3C78F22E-678A-491C-956F-0C234CB61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004" y="1003698"/>
            <a:ext cx="4521994" cy="3136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C7057906-42B3-4E30-A3C3-C9866407F9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4235" y="0"/>
            <a:ext cx="6172200" cy="857250"/>
          </a:xfrm>
        </p:spPr>
        <p:txBody>
          <a:bodyPr/>
          <a:lstStyle/>
          <a:p>
            <a:pPr eaLnBrk="1" hangingPunct="1"/>
            <a:r>
              <a:rPr lang="tr-TR" altLang="en-US" sz="2400" i="1">
                <a:solidFill>
                  <a:srgbClr val="F87422"/>
                </a:solidFill>
              </a:rPr>
              <a:t>Example of Insertion Sort</a:t>
            </a:r>
            <a:endParaRPr lang="en-US" altLang="en-US" sz="2400" i="1">
              <a:solidFill>
                <a:srgbClr val="F87422"/>
              </a:solidFill>
            </a:endParaRPr>
          </a:p>
        </p:txBody>
      </p:sp>
      <p:pic>
        <p:nvPicPr>
          <p:cNvPr id="30723" name="Picture 4">
            <a:extLst>
              <a:ext uri="{FF2B5EF4-FFF2-40B4-BE49-F238E27FC236}">
                <a16:creationId xmlns:a16="http://schemas.microsoft.com/office/drawing/2014/main" id="{4ACA334F-AAE8-48CA-93FA-C35BD69B6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973" y="817960"/>
            <a:ext cx="5022056" cy="3507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>
            <a:extLst>
              <a:ext uri="{FF2B5EF4-FFF2-40B4-BE49-F238E27FC236}">
                <a16:creationId xmlns:a16="http://schemas.microsoft.com/office/drawing/2014/main" id="{3FB9B97F-B50B-4E23-B088-B3FF4895A6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4235" y="0"/>
            <a:ext cx="6172200" cy="857250"/>
          </a:xfrm>
        </p:spPr>
        <p:txBody>
          <a:bodyPr/>
          <a:lstStyle/>
          <a:p>
            <a:pPr eaLnBrk="1" hangingPunct="1"/>
            <a:r>
              <a:rPr lang="tr-TR" altLang="en-US" sz="2400" i="1">
                <a:solidFill>
                  <a:srgbClr val="F87422"/>
                </a:solidFill>
              </a:rPr>
              <a:t>Analysis of INSERTION-SORT(contd.)</a:t>
            </a:r>
            <a:endParaRPr lang="en-US" altLang="en-US" sz="2400" i="1">
              <a:solidFill>
                <a:srgbClr val="F87422"/>
              </a:solidFill>
            </a:endParaRPr>
          </a:p>
        </p:txBody>
      </p:sp>
      <p:graphicFrame>
        <p:nvGraphicFramePr>
          <p:cNvPr id="3074" name="Object 5">
            <a:extLst>
              <a:ext uri="{FF2B5EF4-FFF2-40B4-BE49-F238E27FC236}">
                <a16:creationId xmlns:a16="http://schemas.microsoft.com/office/drawing/2014/main" id="{AB3520C6-97D0-41A9-9A07-215B5E1CFA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2085448"/>
              </p:ext>
            </p:extLst>
          </p:nvPr>
        </p:nvGraphicFramePr>
        <p:xfrm>
          <a:off x="356347" y="1059657"/>
          <a:ext cx="8061512" cy="3893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766080" imgH="6959520" progId="Equation.3">
                  <p:embed/>
                </p:oleObj>
              </mc:Choice>
              <mc:Fallback>
                <p:oleObj name="Equation" r:id="rId2" imgW="9766080" imgH="6959520" progId="Equation.3">
                  <p:embed/>
                  <p:pic>
                    <p:nvPicPr>
                      <p:cNvPr id="3074" name="Object 5">
                        <a:extLst>
                          <a:ext uri="{FF2B5EF4-FFF2-40B4-BE49-F238E27FC236}">
                            <a16:creationId xmlns:a16="http://schemas.microsoft.com/office/drawing/2014/main" id="{AB3520C6-97D0-41A9-9A07-215B5E1CFA6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47" y="1059657"/>
                        <a:ext cx="8061512" cy="38933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1553936" y="2255675"/>
              <a:ext cx="108360" cy="4996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47456" y="2251355"/>
                <a:ext cx="122760" cy="51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/>
              <p14:cNvContentPartPr/>
              <p14:nvPr/>
            </p14:nvContentPartPr>
            <p14:xfrm>
              <a:off x="537296" y="2395715"/>
              <a:ext cx="872280" cy="1695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1176" y="2389955"/>
                <a:ext cx="881280" cy="18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Ink 11"/>
              <p14:cNvContentPartPr/>
              <p14:nvPr/>
            </p14:nvContentPartPr>
            <p14:xfrm>
              <a:off x="5916416" y="3591635"/>
              <a:ext cx="1818720" cy="3924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912096" y="3586595"/>
                <a:ext cx="1830240" cy="496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F0130520-B693-4842-AADF-EF7093E3A9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4235" y="0"/>
            <a:ext cx="6172200" cy="857250"/>
          </a:xfrm>
        </p:spPr>
        <p:txBody>
          <a:bodyPr/>
          <a:lstStyle/>
          <a:p>
            <a:pPr eaLnBrk="1" hangingPunct="1"/>
            <a:r>
              <a:rPr lang="tr-TR" altLang="en-US" sz="2400" i="1">
                <a:solidFill>
                  <a:srgbClr val="F87422"/>
                </a:solidFill>
              </a:rPr>
              <a:t>Analysis of INSERTION-SORT(contd.)</a:t>
            </a:r>
            <a:endParaRPr lang="en-US" altLang="en-US" sz="2400" i="1">
              <a:solidFill>
                <a:srgbClr val="F87422"/>
              </a:solidFill>
            </a:endParaRPr>
          </a:p>
        </p:txBody>
      </p:sp>
      <p:pic>
        <p:nvPicPr>
          <p:cNvPr id="36867" name="Picture 3">
            <a:extLst>
              <a:ext uri="{FF2B5EF4-FFF2-40B4-BE49-F238E27FC236}">
                <a16:creationId xmlns:a16="http://schemas.microsoft.com/office/drawing/2014/main" id="{47C72DA5-4175-45FD-BE3D-C507AD754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241" y="2476501"/>
            <a:ext cx="5509022" cy="689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>
            <a:extLst>
              <a:ext uri="{FF2B5EF4-FFF2-40B4-BE49-F238E27FC236}">
                <a16:creationId xmlns:a16="http://schemas.microsoft.com/office/drawing/2014/main" id="{229DCB54-0E06-4D67-B9A7-AC463122D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560" y="3089672"/>
            <a:ext cx="2700338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Rectangle 5">
            <a:extLst>
              <a:ext uri="{FF2B5EF4-FFF2-40B4-BE49-F238E27FC236}">
                <a16:creationId xmlns:a16="http://schemas.microsoft.com/office/drawing/2014/main" id="{84F65AB1-8D2A-4FF7-A0D8-87430AA98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1662" y="1653779"/>
            <a:ext cx="30241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tr-TR" altLang="en-US" sz="1800">
                <a:solidFill>
                  <a:srgbClr val="000099"/>
                </a:solidFill>
              </a:rPr>
              <a:t>The total running time is</a:t>
            </a:r>
            <a:endParaRPr lang="en-US" altLang="en-US" sz="1800">
              <a:solidFill>
                <a:srgbClr val="000099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/>
              <p14:cNvContentPartPr/>
              <p14:nvPr/>
            </p14:nvContentPartPr>
            <p14:xfrm>
              <a:off x="1125896" y="2748875"/>
              <a:ext cx="7567920" cy="18558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18696" y="2741315"/>
                <a:ext cx="7583760" cy="18716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180E25A6-99F9-4424-B7B4-F5035183F5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4235" y="0"/>
            <a:ext cx="6172200" cy="857250"/>
          </a:xfrm>
        </p:spPr>
        <p:txBody>
          <a:bodyPr/>
          <a:lstStyle/>
          <a:p>
            <a:pPr eaLnBrk="1" hangingPunct="1"/>
            <a:r>
              <a:rPr lang="tr-TR" altLang="en-US" sz="2400" i="1">
                <a:solidFill>
                  <a:srgbClr val="F87422"/>
                </a:solidFill>
              </a:rPr>
              <a:t>Analysis of INSERTION-SORT(contd.)</a:t>
            </a:r>
            <a:endParaRPr lang="en-US" altLang="en-US" sz="2400" i="1">
              <a:solidFill>
                <a:srgbClr val="F87422"/>
              </a:solidFill>
            </a:endParaRP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8060D898-07DC-4FA7-904E-98A4014E74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3860" y="1545432"/>
            <a:ext cx="45362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 sz="1800">
                <a:solidFill>
                  <a:srgbClr val="000099"/>
                </a:solidFill>
              </a:rPr>
              <a:t>The best case: The array is already sorted. </a:t>
            </a:r>
          </a:p>
          <a:p>
            <a:pPr eaLnBrk="1" hangingPunct="1"/>
            <a:r>
              <a:rPr lang="tr-TR" altLang="en-US" sz="1800">
                <a:solidFill>
                  <a:srgbClr val="000099"/>
                </a:solidFill>
              </a:rPr>
              <a:t>		(t</a:t>
            </a:r>
            <a:r>
              <a:rPr lang="tr-TR" altLang="en-US" sz="1800" baseline="-25000">
                <a:solidFill>
                  <a:srgbClr val="000099"/>
                </a:solidFill>
              </a:rPr>
              <a:t>j</a:t>
            </a:r>
            <a:r>
              <a:rPr lang="tr-TR" altLang="en-US" sz="1800">
                <a:solidFill>
                  <a:srgbClr val="000099"/>
                </a:solidFill>
              </a:rPr>
              <a:t> =1 for j=2,3, ...,n)</a:t>
            </a:r>
            <a:endParaRPr lang="en-US" altLang="en-US" sz="1800">
              <a:solidFill>
                <a:srgbClr val="000099"/>
              </a:solidFill>
            </a:endParaRPr>
          </a:p>
        </p:txBody>
      </p:sp>
      <p:pic>
        <p:nvPicPr>
          <p:cNvPr id="37892" name="Picture 4">
            <a:extLst>
              <a:ext uri="{FF2B5EF4-FFF2-40B4-BE49-F238E27FC236}">
                <a16:creationId xmlns:a16="http://schemas.microsoft.com/office/drawing/2014/main" id="{602A0DD1-7034-466B-9585-08193AF05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085" y="2728913"/>
            <a:ext cx="5994797" cy="38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>
            <a:extLst>
              <a:ext uri="{FF2B5EF4-FFF2-40B4-BE49-F238E27FC236}">
                <a16:creationId xmlns:a16="http://schemas.microsoft.com/office/drawing/2014/main" id="{4E9CC4F6-6A62-4D3A-8885-50FC231D9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016" y="3465910"/>
            <a:ext cx="5238750" cy="402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2413976" y="4142795"/>
              <a:ext cx="790920" cy="2502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07856" y="4136315"/>
                <a:ext cx="801720" cy="2628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>
            <a:extLst>
              <a:ext uri="{FF2B5EF4-FFF2-40B4-BE49-F238E27FC236}">
                <a16:creationId xmlns:a16="http://schemas.microsoft.com/office/drawing/2014/main" id="{B4AE6A16-C6E3-484C-A570-1A2FEFD5F3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4235" y="0"/>
            <a:ext cx="6172200" cy="857250"/>
          </a:xfrm>
        </p:spPr>
        <p:txBody>
          <a:bodyPr/>
          <a:lstStyle/>
          <a:p>
            <a:pPr eaLnBrk="1" hangingPunct="1"/>
            <a:r>
              <a:rPr lang="tr-TR" altLang="en-US" sz="2400" i="1">
                <a:solidFill>
                  <a:srgbClr val="F87422"/>
                </a:solidFill>
              </a:rPr>
              <a:t>Analysis of INSERTION-SORT(contd.)</a:t>
            </a:r>
            <a:endParaRPr lang="en-US" altLang="en-US" sz="2400" i="1">
              <a:solidFill>
                <a:srgbClr val="F87422"/>
              </a:solidFill>
            </a:endParaRPr>
          </a:p>
        </p:txBody>
      </p:sp>
      <p:sp>
        <p:nvSpPr>
          <p:cNvPr id="4101" name="Rectangle 3">
            <a:extLst>
              <a:ext uri="{FF2B5EF4-FFF2-40B4-BE49-F238E27FC236}">
                <a16:creationId xmlns:a16="http://schemas.microsoft.com/office/drawing/2014/main" id="{7CBF3DD5-EE42-400F-88B4-A2DE08677B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738" y="897732"/>
            <a:ext cx="58864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tr-TR" altLang="en-US" sz="1800">
                <a:solidFill>
                  <a:srgbClr val="000099"/>
                </a:solidFill>
              </a:rPr>
              <a:t>The worst case: The array is reverse  sorted 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en-US" sz="1800">
                <a:solidFill>
                  <a:srgbClr val="000099"/>
                </a:solidFill>
              </a:rPr>
              <a:t>		       (t</a:t>
            </a:r>
            <a:r>
              <a:rPr lang="tr-TR" altLang="en-US" sz="1800" baseline="-25000">
                <a:solidFill>
                  <a:srgbClr val="000099"/>
                </a:solidFill>
              </a:rPr>
              <a:t>j</a:t>
            </a:r>
            <a:r>
              <a:rPr lang="tr-TR" altLang="en-US" sz="1800">
                <a:solidFill>
                  <a:srgbClr val="000099"/>
                </a:solidFill>
              </a:rPr>
              <a:t> =j for j=2,3, ...,n).</a:t>
            </a:r>
          </a:p>
          <a:p>
            <a:pPr eaLnBrk="1" hangingPunct="1">
              <a:spcBef>
                <a:spcPct val="50000"/>
              </a:spcBef>
            </a:pPr>
            <a:endParaRPr lang="tr-TR" altLang="en-US" sz="1800">
              <a:solidFill>
                <a:srgbClr val="000099"/>
              </a:solidFill>
            </a:endParaRPr>
          </a:p>
        </p:txBody>
      </p:sp>
      <p:pic>
        <p:nvPicPr>
          <p:cNvPr id="4102" name="Picture 4">
            <a:extLst>
              <a:ext uri="{FF2B5EF4-FFF2-40B4-BE49-F238E27FC236}">
                <a16:creationId xmlns:a16="http://schemas.microsoft.com/office/drawing/2014/main" id="{91BCC1DF-FEF9-46FA-8885-4786251BB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194" y="2787254"/>
            <a:ext cx="4374356" cy="367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5">
            <a:extLst>
              <a:ext uri="{FF2B5EF4-FFF2-40B4-BE49-F238E27FC236}">
                <a16:creationId xmlns:a16="http://schemas.microsoft.com/office/drawing/2014/main" id="{D870357D-BBAC-4345-BFA1-FF03FD704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941" y="3274219"/>
            <a:ext cx="4699397" cy="37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6">
            <a:extLst>
              <a:ext uri="{FF2B5EF4-FFF2-40B4-BE49-F238E27FC236}">
                <a16:creationId xmlns:a16="http://schemas.microsoft.com/office/drawing/2014/main" id="{7FC1287B-8A49-4608-B6CE-3384E2A1A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8" y="3813572"/>
            <a:ext cx="62103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7">
            <a:extLst>
              <a:ext uri="{FF2B5EF4-FFF2-40B4-BE49-F238E27FC236}">
                <a16:creationId xmlns:a16="http://schemas.microsoft.com/office/drawing/2014/main" id="{7D368664-B7B7-4042-9410-9CA12C96A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2" y="1815703"/>
            <a:ext cx="1566863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098" name="Object 8">
            <a:extLst>
              <a:ext uri="{FF2B5EF4-FFF2-40B4-BE49-F238E27FC236}">
                <a16:creationId xmlns:a16="http://schemas.microsoft.com/office/drawing/2014/main" id="{108BE6D9-D0A2-4771-98B8-8389925B15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84673" y="4516041"/>
          <a:ext cx="2145506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149280" imgH="558720" progId="Equation.3">
                  <p:embed/>
                </p:oleObj>
              </mc:Choice>
              <mc:Fallback>
                <p:oleObj name="Equation" r:id="rId6" imgW="3149280" imgH="558720" progId="Equation.3">
                  <p:embed/>
                  <p:pic>
                    <p:nvPicPr>
                      <p:cNvPr id="4098" name="Object 8">
                        <a:extLst>
                          <a:ext uri="{FF2B5EF4-FFF2-40B4-BE49-F238E27FC236}">
                            <a16:creationId xmlns:a16="http://schemas.microsoft.com/office/drawing/2014/main" id="{108BE6D9-D0A2-4771-98B8-8389925B151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4673" y="4516041"/>
                        <a:ext cx="2145506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/>
              <p14:cNvContentPartPr/>
              <p14:nvPr/>
            </p14:nvContentPartPr>
            <p14:xfrm>
              <a:off x="3582896" y="4498115"/>
              <a:ext cx="1150920" cy="3826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576416" y="4491275"/>
                <a:ext cx="1164240" cy="3967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AB2E25D2-9369-4730-B423-529E618B4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042" y="231813"/>
            <a:ext cx="6980525" cy="342929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751400" y="1378080"/>
              <a:ext cx="2238480" cy="21362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43840" y="1371600"/>
                <a:ext cx="2255760" cy="2151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78141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53DA912-4702-45F0-B7B1-3D6928734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575" y="475201"/>
            <a:ext cx="7308213" cy="35207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2999520" y="1243080"/>
              <a:ext cx="4905360" cy="12506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95920" y="1238040"/>
                <a:ext cx="4916160" cy="1262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57237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17238D8-D50B-4FF6-8B27-483B7F65F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479" y="328150"/>
            <a:ext cx="7171041" cy="41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445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5" name="Ink 14"/>
              <p14:cNvContentPartPr/>
              <p14:nvPr/>
            </p14:nvContentPartPr>
            <p14:xfrm>
              <a:off x="90587" y="267418"/>
              <a:ext cx="389160" cy="146520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507" y="259858"/>
                <a:ext cx="410040" cy="148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9" name="Ink 58"/>
              <p14:cNvContentPartPr/>
              <p14:nvPr/>
            </p14:nvContentPartPr>
            <p14:xfrm>
              <a:off x="5111867" y="453538"/>
              <a:ext cx="3347640" cy="1305720"/>
            </p14:xfrm>
          </p:contentPart>
        </mc:Choice>
        <mc:Fallback xmlns="">
          <p:pic>
            <p:nvPicPr>
              <p:cNvPr id="59" name="Ink 58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03587" y="289378"/>
                <a:ext cx="3368520" cy="148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5" name="Ink 64"/>
              <p14:cNvContentPartPr/>
              <p14:nvPr/>
            </p14:nvContentPartPr>
            <p14:xfrm>
              <a:off x="5068667" y="605098"/>
              <a:ext cx="1299960" cy="130680"/>
            </p14:xfrm>
          </p:contentPart>
        </mc:Choice>
        <mc:Fallback xmlns="">
          <p:pic>
            <p:nvPicPr>
              <p:cNvPr id="65" name="Ink 6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60387" y="593218"/>
                <a:ext cx="131688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4" name="Ink 83"/>
              <p14:cNvContentPartPr/>
              <p14:nvPr/>
            </p14:nvContentPartPr>
            <p14:xfrm>
              <a:off x="7559507" y="758818"/>
              <a:ext cx="869040" cy="41760"/>
            </p14:xfrm>
          </p:contentPart>
        </mc:Choice>
        <mc:Fallback xmlns="">
          <p:pic>
            <p:nvPicPr>
              <p:cNvPr id="84" name="Ink 8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549427" y="750178"/>
                <a:ext cx="888480" cy="6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7" name="Ink 86"/>
              <p14:cNvContentPartPr/>
              <p14:nvPr/>
            </p14:nvContentPartPr>
            <p14:xfrm>
              <a:off x="686387" y="818938"/>
              <a:ext cx="2845080" cy="998280"/>
            </p14:xfrm>
          </p:contentPart>
        </mc:Choice>
        <mc:Fallback xmlns="">
          <p:pic>
            <p:nvPicPr>
              <p:cNvPr id="87" name="Ink 86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77747" y="813538"/>
                <a:ext cx="2865600" cy="101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2" name="Ink 91"/>
              <p14:cNvContentPartPr/>
              <p14:nvPr/>
            </p14:nvContentPartPr>
            <p14:xfrm>
              <a:off x="735707" y="457138"/>
              <a:ext cx="142200" cy="594720"/>
            </p14:xfrm>
          </p:contentPart>
        </mc:Choice>
        <mc:Fallback xmlns="">
          <p:pic>
            <p:nvPicPr>
              <p:cNvPr id="92" name="Ink 91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25267" y="447418"/>
                <a:ext cx="161640" cy="61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5" name="Ink 124"/>
              <p14:cNvContentPartPr/>
              <p14:nvPr/>
            </p14:nvContentPartPr>
            <p14:xfrm>
              <a:off x="7437827" y="886618"/>
              <a:ext cx="882000" cy="921600"/>
            </p14:xfrm>
          </p:contentPart>
        </mc:Choice>
        <mc:Fallback xmlns="">
          <p:pic>
            <p:nvPicPr>
              <p:cNvPr id="125" name="Ink 124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425947" y="878698"/>
                <a:ext cx="903960" cy="9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3" name="Ink 142"/>
              <p14:cNvContentPartPr/>
              <p14:nvPr/>
            </p14:nvContentPartPr>
            <p14:xfrm>
              <a:off x="271667" y="3122938"/>
              <a:ext cx="5742360" cy="702360"/>
            </p14:xfrm>
          </p:contentPart>
        </mc:Choice>
        <mc:Fallback xmlns="">
          <p:pic>
            <p:nvPicPr>
              <p:cNvPr id="143" name="Ink 142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63387" y="3116098"/>
                <a:ext cx="7864560" cy="10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1" name="Ink 170"/>
              <p14:cNvContentPartPr/>
              <p14:nvPr/>
            </p14:nvContentPartPr>
            <p14:xfrm>
              <a:off x="6185387" y="987058"/>
              <a:ext cx="191880" cy="762840"/>
            </p14:xfrm>
          </p:contentPart>
        </mc:Choice>
        <mc:Fallback xmlns="">
          <p:pic>
            <p:nvPicPr>
              <p:cNvPr id="171" name="Ink 170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178547" y="978778"/>
                <a:ext cx="205920" cy="78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" name="Ink 3"/>
              <p14:cNvContentPartPr/>
              <p14:nvPr/>
            </p14:nvContentPartPr>
            <p14:xfrm>
              <a:off x="6236816" y="3337115"/>
              <a:ext cx="939960" cy="1990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230336" y="3329195"/>
                <a:ext cx="955080" cy="21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0" name="Ink 9"/>
              <p14:cNvContentPartPr/>
              <p14:nvPr/>
            </p14:nvContentPartPr>
            <p14:xfrm>
              <a:off x="5391896" y="285035"/>
              <a:ext cx="653760" cy="24408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386136" y="279635"/>
                <a:ext cx="662400" cy="255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68835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" name="Ink 13"/>
              <p14:cNvContentPartPr/>
              <p14:nvPr/>
            </p14:nvContentPartPr>
            <p14:xfrm>
              <a:off x="181547" y="224218"/>
              <a:ext cx="7853760" cy="437544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2467" y="220978"/>
                <a:ext cx="7888680" cy="43840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2" name="Ink 91"/>
              <p14:cNvContentPartPr/>
              <p14:nvPr/>
            </p14:nvContentPartPr>
            <p14:xfrm>
              <a:off x="5347307" y="1107298"/>
              <a:ext cx="1089360" cy="68760"/>
            </p14:xfrm>
          </p:contentPart>
        </mc:Choice>
        <mc:Fallback xmlns="">
          <p:pic>
            <p:nvPicPr>
              <p:cNvPr id="92" name="Ink 9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37587" y="1093258"/>
                <a:ext cx="1109160" cy="9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4" name="Ink 93"/>
              <p14:cNvContentPartPr/>
              <p14:nvPr/>
            </p14:nvContentPartPr>
            <p14:xfrm>
              <a:off x="7144427" y="1099018"/>
              <a:ext cx="1199520" cy="36720"/>
            </p14:xfrm>
          </p:contentPart>
        </mc:Choice>
        <mc:Fallback xmlns="">
          <p:pic>
            <p:nvPicPr>
              <p:cNvPr id="94" name="Ink 9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39387" y="1080658"/>
                <a:ext cx="121968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2" name="Ink 101"/>
              <p14:cNvContentPartPr/>
              <p14:nvPr/>
            </p14:nvContentPartPr>
            <p14:xfrm>
              <a:off x="4746467" y="1338778"/>
              <a:ext cx="516240" cy="2219400"/>
            </p14:xfrm>
          </p:contentPart>
        </mc:Choice>
        <mc:Fallback xmlns="">
          <p:pic>
            <p:nvPicPr>
              <p:cNvPr id="102" name="Ink 101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729907" y="1321138"/>
                <a:ext cx="538560" cy="224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8" name="Ink 107"/>
              <p14:cNvContentPartPr/>
              <p14:nvPr/>
            </p14:nvContentPartPr>
            <p14:xfrm>
              <a:off x="7474547" y="1439578"/>
              <a:ext cx="214200" cy="2201040"/>
            </p14:xfrm>
          </p:contentPart>
        </mc:Choice>
        <mc:Fallback xmlns="">
          <p:pic>
            <p:nvPicPr>
              <p:cNvPr id="108" name="Ink 107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464467" y="1424098"/>
                <a:ext cx="234360" cy="223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" name="Ink 2"/>
              <p14:cNvContentPartPr/>
              <p14:nvPr/>
            </p14:nvContentPartPr>
            <p14:xfrm>
              <a:off x="209696" y="1804955"/>
              <a:ext cx="189000" cy="2268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03576" y="1799195"/>
                <a:ext cx="202320" cy="2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" name="Ink 4"/>
              <p14:cNvContentPartPr/>
              <p14:nvPr/>
            </p14:nvContentPartPr>
            <p14:xfrm>
              <a:off x="5124416" y="4140995"/>
              <a:ext cx="2315160" cy="3513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119016" y="4134155"/>
                <a:ext cx="2328840" cy="36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0" name="Ink 19"/>
              <p14:cNvContentPartPr/>
              <p14:nvPr/>
            </p14:nvContentPartPr>
            <p14:xfrm>
              <a:off x="4926416" y="640355"/>
              <a:ext cx="754560" cy="27936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920296" y="634955"/>
                <a:ext cx="763560" cy="290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69199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8" name="Ink 17"/>
              <p14:cNvContentPartPr/>
              <p14:nvPr/>
            </p14:nvContentPartPr>
            <p14:xfrm>
              <a:off x="304067" y="108298"/>
              <a:ext cx="8223480" cy="450324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7587" y="95698"/>
                <a:ext cx="8244720" cy="484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0" name="Ink 109"/>
              <p14:cNvContentPartPr/>
              <p14:nvPr/>
            </p14:nvContentPartPr>
            <p14:xfrm>
              <a:off x="7586507" y="661618"/>
              <a:ext cx="965520" cy="59400"/>
            </p14:xfrm>
          </p:contentPart>
        </mc:Choice>
        <mc:Fallback xmlns="">
          <p:pic>
            <p:nvPicPr>
              <p:cNvPr id="110" name="Ink 109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77867" y="648658"/>
                <a:ext cx="986760" cy="8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1" name="Ink 120"/>
              <p14:cNvContentPartPr/>
              <p14:nvPr/>
            </p14:nvContentPartPr>
            <p14:xfrm>
              <a:off x="6196907" y="1120258"/>
              <a:ext cx="429120" cy="2248560"/>
            </p14:xfrm>
          </p:contentPart>
        </mc:Choice>
        <mc:Fallback xmlns="">
          <p:pic>
            <p:nvPicPr>
              <p:cNvPr id="121" name="Ink 120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179627" y="1106218"/>
                <a:ext cx="452520" cy="226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3" name="Ink 122"/>
              <p14:cNvContentPartPr/>
              <p14:nvPr/>
            </p14:nvContentPartPr>
            <p14:xfrm>
              <a:off x="7682267" y="1216018"/>
              <a:ext cx="729360" cy="953640"/>
            </p14:xfrm>
          </p:contentPart>
        </mc:Choice>
        <mc:Fallback xmlns="">
          <p:pic>
            <p:nvPicPr>
              <p:cNvPr id="123" name="Ink 12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670027" y="1199098"/>
                <a:ext cx="755280" cy="97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2" name="Ink 131"/>
              <p14:cNvContentPartPr/>
              <p14:nvPr/>
            </p14:nvContentPartPr>
            <p14:xfrm>
              <a:off x="7755707" y="2367658"/>
              <a:ext cx="398520" cy="1058400"/>
            </p14:xfrm>
          </p:contentPart>
        </mc:Choice>
        <mc:Fallback xmlns="">
          <p:pic>
            <p:nvPicPr>
              <p:cNvPr id="132" name="Ink 13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738067" y="2352178"/>
                <a:ext cx="426240" cy="109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5" name="Ink 134"/>
              <p14:cNvContentPartPr/>
              <p14:nvPr/>
            </p14:nvContentPartPr>
            <p14:xfrm>
              <a:off x="350867" y="1100458"/>
              <a:ext cx="285840" cy="372600"/>
            </p14:xfrm>
          </p:contentPart>
        </mc:Choice>
        <mc:Fallback xmlns="">
          <p:pic>
            <p:nvPicPr>
              <p:cNvPr id="135" name="Ink 134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45107" y="1086778"/>
                <a:ext cx="304200" cy="40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6" name="Ink 135"/>
              <p14:cNvContentPartPr/>
              <p14:nvPr/>
            </p14:nvContentPartPr>
            <p14:xfrm>
              <a:off x="800147" y="1039978"/>
              <a:ext cx="317880" cy="2540520"/>
            </p14:xfrm>
          </p:contentPart>
        </mc:Choice>
        <mc:Fallback xmlns="">
          <p:pic>
            <p:nvPicPr>
              <p:cNvPr id="136" name="Ink 135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90787" y="1031338"/>
                <a:ext cx="333000" cy="255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37" name="Ink 136"/>
              <p14:cNvContentPartPr/>
              <p14:nvPr/>
            </p14:nvContentPartPr>
            <p14:xfrm>
              <a:off x="299747" y="1822978"/>
              <a:ext cx="255960" cy="247680"/>
            </p14:xfrm>
          </p:contentPart>
        </mc:Choice>
        <mc:Fallback xmlns="">
          <p:pic>
            <p:nvPicPr>
              <p:cNvPr id="137" name="Ink 136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83187" y="1807498"/>
                <a:ext cx="284040" cy="27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9" name="Ink 138"/>
              <p14:cNvContentPartPr/>
              <p14:nvPr/>
            </p14:nvContentPartPr>
            <p14:xfrm>
              <a:off x="351227" y="2464858"/>
              <a:ext cx="356040" cy="1146240"/>
            </p14:xfrm>
          </p:contentPart>
        </mc:Choice>
        <mc:Fallback xmlns="">
          <p:pic>
            <p:nvPicPr>
              <p:cNvPr id="139" name="Ink 138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42587" y="2452258"/>
                <a:ext cx="367560" cy="117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" name="Ink 2"/>
              <p14:cNvContentPartPr/>
              <p14:nvPr/>
            </p14:nvContentPartPr>
            <p14:xfrm>
              <a:off x="5675576" y="4247195"/>
              <a:ext cx="966600" cy="1965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668376" y="4240355"/>
                <a:ext cx="977400" cy="21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0" name="Ink 9"/>
              <p14:cNvContentPartPr/>
              <p14:nvPr/>
            </p14:nvContentPartPr>
            <p14:xfrm>
              <a:off x="6216296" y="326075"/>
              <a:ext cx="666000" cy="2682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210896" y="321035"/>
                <a:ext cx="674280" cy="279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34833457"/>
      </p:ext>
    </p:extLst>
  </p:cSld>
  <p:clrMapOvr>
    <a:masterClrMapping/>
  </p:clrMapOvr>
</p:sld>
</file>

<file path=ppt/theme/theme1.xml><?xml version="1.0" encoding="utf-8"?>
<a:theme xmlns:a="http://schemas.openxmlformats.org/drawingml/2006/main" name="Coral">
  <a:themeElements>
    <a:clrScheme name="Coral">
      <a:dk1>
        <a:srgbClr val="F55E61"/>
      </a:dk1>
      <a:lt1>
        <a:srgbClr val="FFFFFF"/>
      </a:lt1>
      <a:dk2>
        <a:srgbClr val="5E696C"/>
      </a:dk2>
      <a:lt2>
        <a:srgbClr val="BFC7CA"/>
      </a:lt2>
      <a:accent1>
        <a:srgbClr val="1E2D31"/>
      </a:accent1>
      <a:accent2>
        <a:srgbClr val="273C42"/>
      </a:accent2>
      <a:accent3>
        <a:srgbClr val="83D061"/>
      </a:accent3>
      <a:accent4>
        <a:srgbClr val="F6CD4C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D252A50587B745B4FA9F9AA3713483" ma:contentTypeVersion="" ma:contentTypeDescription="Create a new document." ma:contentTypeScope="" ma:versionID="e363c19d2e72fd5ff8f96978e4abffc8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53aad9280c7bc17f35f657eabd183f16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DD9E349-4EE3-46F8-AFD9-832CF0515BDC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66DF1F90-E391-4546-AB4C-C44AA181458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BB625C5-3C71-4745-A4F6-D4DBE856B4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2390</TotalTime>
  <Words>443</Words>
  <Application>Microsoft Office PowerPoint</Application>
  <PresentationFormat>On-screen Show (16:9)</PresentationFormat>
  <Paragraphs>86</Paragraphs>
  <Slides>39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Symbol</vt:lpstr>
      <vt:lpstr>Lato</vt:lpstr>
      <vt:lpstr>Playfair Display</vt:lpstr>
      <vt:lpstr>Wingdings</vt:lpstr>
      <vt:lpstr>Times New Roman</vt:lpstr>
      <vt:lpstr>Coral</vt:lpstr>
      <vt:lpstr>Equation</vt:lpstr>
      <vt:lpstr>CMPE371 Analysis of Algorithms Summer 2023-2024 Lecture 2  </vt:lpstr>
      <vt:lpstr>Calculating the running time and memory size of an iterative algorithm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of Insertion Sort</vt:lpstr>
      <vt:lpstr>Example of Insertion Sort</vt:lpstr>
      <vt:lpstr>Example of Insertion Sort</vt:lpstr>
      <vt:lpstr>Example of Insertion Sort</vt:lpstr>
      <vt:lpstr>Example of Insertion Sort</vt:lpstr>
      <vt:lpstr>Example of Insertion Sort</vt:lpstr>
      <vt:lpstr>Example of Insertion Sort</vt:lpstr>
      <vt:lpstr>Example of Insertion Sort</vt:lpstr>
      <vt:lpstr>Example of Insertion Sort</vt:lpstr>
      <vt:lpstr>Example of Insertion Sort</vt:lpstr>
      <vt:lpstr>Example of Insertion Sort</vt:lpstr>
      <vt:lpstr>Analysis of INSERTION-SORT(contd.)</vt:lpstr>
      <vt:lpstr>Analysis of INSERTION-SORT(contd.)</vt:lpstr>
      <vt:lpstr>Analysis of INSERTION-SORT(contd.)</vt:lpstr>
      <vt:lpstr>Analysis of INSERTION-SORT(contd.)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CMPE371</dc:title>
  <dc:creator>Asst.Prof.Dr. Ahmet Unveren</dc:creator>
  <cp:lastModifiedBy>Ahmet UNVEREN</cp:lastModifiedBy>
  <cp:revision>47</cp:revision>
  <dcterms:modified xsi:type="dcterms:W3CDTF">2023-09-28T09:30:18Z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0x01010021D252A50587B745B4FA9F9AA3713483</vt:lpwstr>
  </property>
</Properties>
</file>