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27:57.1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375452-88CA-4218-973D-D8B0DF86B387}" emma:medium="tactile" emma:mode="ink">
          <msink:context xmlns:msink="http://schemas.microsoft.com/ink/2010/main" type="writingRegion" rotatedBoundingBox="876,850 26337,86 26868,17791 1407,18554"/>
        </emma:interpretation>
      </emma:emma>
    </inkml:annotationXML>
    <inkml:traceGroup>
      <inkml:annotationXML>
        <emma:emma xmlns:emma="http://www.w3.org/2003/04/emma" version="1.0">
          <emma:interpretation id="{D1B816CC-D743-4CD1-B831-35056921133A}" emma:medium="tactile" emma:mode="ink">
            <msink:context xmlns:msink="http://schemas.microsoft.com/ink/2010/main" type="paragraph" rotatedBoundingBox="1225,827 18728,370 18758,1535 1256,1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E55CD-C383-4B52-9F11-75CB77348049}" emma:medium="tactile" emma:mode="ink">
              <msink:context xmlns:msink="http://schemas.microsoft.com/ink/2010/main" type="line" rotatedBoundingBox="1225,827 18728,370 18758,1535 1256,1992"/>
            </emma:interpretation>
          </emma:emma>
        </inkml:annotationXML>
        <inkml:traceGroup>
          <inkml:annotationXML>
            <emma:emma xmlns:emma="http://www.w3.org/2003/04/emma" version="1.0">
              <emma:interpretation id="{394A9A68-04AF-4C73-976C-CFA47D2B54BA}" emma:medium="tactile" emma:mode="ink">
                <msink:context xmlns:msink="http://schemas.microsoft.com/ink/2010/main" type="inkWord" rotatedBoundingBox="1227,897 3066,849 3091,1772 1251,1820"/>
              </emma:interpretation>
            </emma:emma>
          </inkml:annotationXML>
          <inkml:trace contextRef="#ctx0" brushRef="#br0">366 31 94 0,'0'0'105'0,"0"0"-12"0,6-6 1 16,-6 6-2-16,0 0-13 0,0 0 0 15,7-9-7-15,-7 9 2 0,0 0 1 0,0 0-6 0,9-4 1 16,-9 4-1-16,0 0-5 0,0 0-8 0,7-5 7 15,-7 5 3-15,0 0-2 0,0 0 3 0,0 0 2 16,0 0 4-16,0 0 6 0,0 0-5 0,0 0-2 16,0 0-2-16,0 0-1 0,0 0-2 0,0 0-1 15,0 0-5-15,0 0-8 0,0 0-5 0,0 0-5 16,0 0 0-16,0 0-2 0,0 0-3 0,-23-6-3 16,23 6-6-16,-14-2-1 0,14 2-3 0,-21 2-2 15,9-2 0-15,-1 5-4 0,-3-2 15 0,3 1-1 16,-2 2-8-16,-5 0 0 0,2 3 3 0,1-5-2 15,0 2-1-15,-1 6-3 0,-3-3 0 0,4 0 1 16,4 0-4-16,-1 0-4 0,0 0 3 0,1 1 1 16,0-2-7-16,1 0 1 0,2 0-3 0,-2 2 0 15,7-5 2-15,-3 6-3 0,-1-1-1 0,4-4-1 16,2 1-2-16,3-7 1 0,-8 16 0 0,8-16-1 16,-1 10-2-16,1-10 2 0,1 13 3 0,-1-13-5 15,5 11 2-15,1-6 0 0,-1 1 0 0,1-3 1 0,3 2 2 16,-1-3 0-16,5 1 3 0,4-3-7 0,0 0 0 15,7 0 1-15,-7 0-2 0,6-3 1 16,0 2-3-16,0-2 3 0,-1 1-4 0,2-2 6 16,1 1-1-16,-8 0-1 0,-2 0 1 0,0-2-2 15,0 2 0-15,-1 0-1 0,-5 1 1 0,-9 2 0 0,14-3 3 16,-14 3 2-16,12-4 1 0,-12 4 6 0,9-4 0 16,-9 4-1-16,0 0 0 0,10 0-1 0,-10 0-3 15,0 0 1-15,0 0-2 0,0 0-1 0,0 0 0 16,0 0 1-16,0 0 1 0,0 0 0 0,-22 18 0 15,12-12 2-15,-3 3 1 0,1-1 0 0,-2 3 2 16,0-3 1-16,-3 5-2 0,0-1 0 0,-1 0 5 16,3 3-8-16,1-5-1 0,-4 6 1 0,1-2 0 15,5-2-4-15,2-2-2 0,-2 2 4 16,3-1-2-16,0-1-1 0,-2-1 0 0,4 5 1 0,0-6-5 16,2 1 5-16,0 1-4 0,1-4-3 0,4-6 0 15,-4 16 0-15,1-10 4 0,3-6 0 0,0 11-1 16,0-11 4-16,3 11-1 0,-3-11-2 15,6 11-1-15,-1-5 3 0,-1 0-2 0,-4-6-2 0,15 8 1 16,-7-4 7-16,1-2-6 0,0-2 6 0,5 1-1 16,-2 2 0-16,5-1 0 0,-17-2-3 0,26 2 2 15,-11 0 2-15,-1-6-4 0,2 2 2 0,-3-1-2 16,0 3-4-16,-3-1 1 0,1-1 3 0,-1-2-6 16,-1 1-11-16,-9 3-12 0,16 0-19 0,-16 0-17 15,13-2-20-15,-13 2-35 0,0 0-38 0,0 0-48 16,24-6-42-16,-19 6-223 0,-5 0-502 0,10-10 223 15</inkml:trace>
          <inkml:trace contextRef="#ctx0" brushRef="#br0" timeOffset="782.34">1098 123 109 0,'0'0'209'0,"0"0"-15"0,0 0-10 0,-24 9-13 15,18-3-5-15,-5 4-4 0,0-2-6 0,-6 8-6 0,0-1-2 16,0 2-4-16,0 2-10 0,-3-1 1 16,-4 5-7-16,7-5-8 0,-3 0-6 0,1 1-9 0,5 0-7 15,-3-1-8-15,-1-2-3 0,1 4-11 16,2-5-2-16,1-1-8 0,3-1-3 0,3 0-7 16,-2-2-10-16,0 0-5 0,3-1-1 0,0-3-1 0,1 3 1 15,1-4-7-15,-2 0-6 0,3 0-2 16,-1 3-4-16,5-9-20 0,-5 7-19 0,5-7-26 15,-5 9-27-15,5-9-34 0,0 0-36 0,0 0-24 16,0 0-29-16,-2 12-34 0,2-12-187 0,0 0-449 0,0 0 199 16</inkml:trace>
          <inkml:trace contextRef="#ctx0" brushRef="#br0" timeOffset="481.3">714 209 143 0,'0'0'217'0,"0"0"-20"0,0 0-21 15,0 0-18-15,0 0-18 0,0 0 3 0,0 0-3 16,0 0-5-16,0 0-5 0,0 0-3 0,0 0 0 16,6 27 3-16,2-18-3 0,-3 4-8 0,2-1-11 15,3-2-3-15,1 2-10 0,-1 2-4 0,2 2-8 16,-3-5-1-16,5 0-6 0,-2 1-1 0,1-1-11 15,3 3-5-15,-3-3-6 0,-1-1-4 0,3 3-4 16,-2-5-2-16,-2 3-2 0,1-4-4 0,-1 2-4 16,0-3 1-16,-2 2-6 0,0-3-2 0,-4-3-5 15,3 2 0-15,-8-4-9 0,12 9-12 0,-12-9-21 16,9 3-21-16,-9-3-22 0,7 5-22 0,-7-5-17 16,5 5-14-16,-5-5-19 0,0 0-27 0,0 0-30 15,0 0-49-15,0 0-146 0,0 0-419 0,0 0 186 0</inkml:trace>
          <inkml:trace contextRef="#ctx0" brushRef="#br0" timeOffset="1253.73">1239 297 60 0,'0'0'223'0,"7"-6"-14"0,0 1-14 0,-7 5-15 15,7-11-11-15,-2 6-9 0,0-4-12 0,-1 2-7 16,4 0-7-16,-1-3-4 0,-1-2-6 15,2 1-11-15,0 1 0 0,-2-3-8 0,2 0-6 0,-1 2-12 16,-2 4-5-16,2-3 2 0,-1 0-3 0,-2 3-4 16,5-3-10-16,-7 1-2 0,0 2-8 0,2 0 2 15,-4 7-7-15,8-13 0 0,-4 9-3 0,-4 4 0 16,4-9-6-16,-4 9-3 0,6-6-3 16,-6 6-5-16,0 0-6 0,0 0-2 0,6-6-5 0,-6 6-4 15,0 0-4-15,0 0-4 0,0 0 1 0,0 0 10 16,-6 27 8-16,0-15 7 0,-2 4 0 0,1 5 9 15,0-3 6-15,-4 7 3 0,3-2 2 16,0 0 2-16,1 1-2 0,-1 5-1 0,-1-6-2 0,3 7-6 16,1-4 2-16,0-2-2 0,1 0-10 0,0-4-1 15,0 1-6-15,1 0 1 0,2 0 0 0,2-3-2 16,-2 1-1-16,2-4-2 0,-1-2-5 0,6 1 2 16,-4-2 13-16,-2-12-18 0,6 16-18 0,-1-8-21 15,-5-8-31-15,6 11-38 0,-2-3-36 0,-4-8-42 16,11 6-67-16,-11-6-71 0,0 0-252 0,0 0-607 15,26-17 269-15</inkml:trace>
          <inkml:trace contextRef="#ctx0" brushRef="#br0" timeOffset="2856.88">1831 460 128 0,'0'0'240'15,"0"0"-14"-15,7 15-21 0,-7-15-18 0,0 0-10 16,0 0-20-16,0 0-10 0,0 0-9 0,0 0-11 16,0 0-14-16,0 0-10 0,0 0-5 0,0 0-13 15,0 0-4-15,0 0-6 0,5 6-4 0,-5-6-2 16,0 0-7-16,0 0 0 0,0 0-2 0,0 0-4 16,0 0-1-16,0 0-1 0,0 0-1 0,0 0 8 15,0 0-7-15,0 0 9 0,0 0 5 0,0 0 12 16,0 0 6-16,0 0 2 0,0 0 12 0,0 0 8 15,0 0 3-15,0 0 5 0,0 0-5 0,0 0-9 16,0 0-11-16,0 0-9 0,0 0-10 0,0 0-10 16,4-21 0-16,-4 21-6 0,0 0-5 0,0 0 1 0,0 0-18 15,0 0-6-15,-3-12-11 0,3 12-18 16,0 0-7-16,0 0-43 0,0 0-26 0,0 0-23 16,0 0-35-16,0 0-37 0,-9-7-42 0,9 7-39 15,-9-5-31-15,9 5-265 0,-9-9-593 0,6 1 262 0</inkml:trace>
          <inkml:trace contextRef="#ctx0" brushRef="#br0" timeOffset="3098.07">1833 140 205 0,'0'0'304'16,"-4"-11"-12"-16,4 11-14 0,0 0-16 0,-6-10-10 0,6 10-14 15,0 0-19-15,0 0-7 0,0 0-17 0,-4-8-20 16,4 8-13-16,0 0-11 0,0 0-19 0,0 0-14 16,0 0-9-16,0 0-15 0,-1-10-4 0,1 10-6 15,0 0-36-15,0 0-25 0,0 0-34 0,0 0-34 16,0 0-33-16,0 0-30 0,0 0-28 0,0 0-29 16,0 0-39-16,0 0-37 0,0 0-202 0,0 0-479 15,0 0 212-15</inkml:trace>
          <inkml:trace contextRef="#ctx0" brushRef="#br0" timeOffset="2386.98">99 924 114 0,'0'0'147'0,"0"0"-12"0,0 0-2 16,0 0-15-16,0 0-10 0,0 0-10 0,0 0-8 15,0 0-5-15,0 0-14 0,0 0 2 0,0 0-8 16,0 0-4-16,0 0 0 0,0 0-1 0,0 0 4 15,0 0 6-15,22 4 3 0,-22-4-2 0,13 0 0 16,-2 0-8-16,-11 0 3 0,18-4-3 0,-2 4-2 16,0-5 4-16,2 5-7 0,3-4-3 0,4 2-5 15,-10 1-6-15,9-2-3 0,-2 1-3 0,-4-2-6 16,5 1-3-16,-5 2-4 0,-1-1 3 0,0-2-6 16,0 4 0-16,0-2-6 0,0 2-1 0,-1-3-1 15,-1 2 1-15,1-1-5 0,0-1 2 0,-3 2-3 16,2-2 2-16,-2 2-2 0,3 1-2 0,-2-1-3 15,-2 0 3-15,4-3 0 0,-3 3-1 0,-3 1 0 16,1-1 1-16,-11 1-2 0,23-3 2 0,-11 3 1 16,0 0 0-16,1-2-1 0,0 1 1 0,3-2 0 15,-4 3 0-15,3 0-1 0,1-3 3 0,0 1-3 16,-1 1 3-16,-2-3 2 0,3 4-1 0,1 0 0 16,-1-1 1-16,1-3 2 0,0 4 0 0,-2 0-1 15,4-1 1-15,-2 0-2 0,1-3 6 0,-1 4-2 16,0-2 4-16,0 0 6 0,0 2-4 0,0 0-5 15,-3-2 1-15,1 2 0 0,-1 0 1 0,3 0-2 16,0-4 2-16,-4 4-1 0,2 0 6 0,2-2-5 16,-4 4 0-16,0-4 1 0,0 2 0 0,2-3-5 0,-1 2 5 15,-3 1 0-15,0-2-6 0,4 2 2 0,-7-3 3 16,8 5 1-16,-3-2-4 0,0-2-3 0,-2 1 3 16,3 1-2-16,-14 0 3 0,16-1-3 0,-6 1 3 15,-10 0-6-15,18 0 1 0,-8 1-2 16,-10-1 4-16,11-1 2 0,-11 1-3 0,12 0-3 0,-12 0 3 15,0 0 2-15,0 0 6 0,12 1 1 0,-12-1-4 16,0 0 7-16,0 0 0 0,0 0-2 0,0 0-1 16,10 0 3-16,-10 0 0 0,0 0 1 0,0 0 1 15,0 0-4-15,0 0 2 0,0 0-7 0,0 0 5 16,0 0-4-16,9 1-2 0,-9-1-3 0,0 0-1 16,0 0-6-16,0 0-1 0,0 0-6 0,0 0-9 15,0 0-20-15,0 0-18 0,0 0-27 16,0 0-33-16,0 0-30 0,0 0-37 0,0 0-36 15,0 0-29-15,0 0-255 0,0 0-536 0,0 0 238 0</inkml:trace>
        </inkml:traceGroup>
        <inkml:traceGroup>
          <inkml:annotationXML>
            <emma:emma xmlns:emma="http://www.w3.org/2003/04/emma" version="1.0">
              <emma:interpretation id="{121A2141-BF10-4512-89A3-ED0515B6B48D}" emma:medium="tactile" emma:mode="ink">
                <msink:context xmlns:msink="http://schemas.microsoft.com/ink/2010/main" type="inkWord" rotatedBoundingBox="3744,762 5894,706 5916,1553 3766,1609"/>
              </emma:interpretation>
            </emma:emma>
          </inkml:annotationXML>
          <inkml:trace contextRef="#ctx0" brushRef="#br0" timeOffset="4577.26">2859 216 73 0,'6'-6'174'0,"-6"6"5"0,5-6-3 16,-5 6 10-16,0 0-6 0,2-11-4 0,-2 11-7 15,0 0-7-15,0 0-2 0,5-6-5 0,-5 6-5 16,0 0-9-16,0 0-14 0,0 0-9 0,0 0-15 16,-17-6-12-16,17 6-7 0,-16 0-13 0,16 0-5 15,-23 2-6-15,5-1-6 0,1 2-5 0,-7 1-9 16,7 2-3-16,-4-1-1 0,4-3-6 0,0 2-2 16,-4-1-1-16,8 0-9 0,-3 3 4 0,9-2-2 15,-3-1-4-15,1 0-4 0,0 1 1 0,9-4-3 16,-13 11-2-16,8-9 0 0,5-2-3 0,-11 7-2 15,6-3 3-15,5-4-6 0,-2 10 1 0,2-10 0 16,0 0-2-16,1 12 1 0,-1-12 2 0,0 0 0 16,10 11 1-16,-4-7-1 0,0 1 0 0,2-2-2 0,6 1 2 15,-1 2-1-15,-2-2 2 0,2-2 1 16,3 3-6-16,-3-1 2 0,2 1 5 0,2 0-7 16,-2 0 4-16,2-2-4 0,-4 4 0 0,2-3 0 15,-1 3-3-15,1-4 3 0,-3 6 0 0,0-2-2 0,-2 2-2 16,-2-1 4-16,2 1 0 0,-2-1-5 0,1 3 7 15,2 2-2-15,-7-6 1 0,1 4-2 16,-1-1 2-16,-1 2 0 0,2 3 2 0,-1-5 0 16,-3 2-3-16,0 3 2 0,2-4 0 0,-3 0 0 15,0 0 2-15,-3 0-1 0,2-2-2 0,-4 2 2 0,0-2 1 16,1-2 1-16,-4 2 3 0,-1 1-1 0,-2-3 1 16,1 0-2-16,-2 0 6 0,-1-2 2 0,1-2 0 15,-2 3 3-15,1-3 5 0,-2-2 1 16,0 2 5-16,2-3 5 0,-4-3 1 0,1 1 3 0,3-3-8 15,-4-1 4-15,1-3-8 0,-2-3-2 0,2 1-1 16,0-3-3-16,2 4 0 0,-3-4-4 0,8 2 0 16,-1 2-27-16,0-5-14 0,3 0-21 0,-1 3-26 15,0-1-27-15,4-1-30 0,-1 1-39 0,5-2-46 16,2-1-44-16,-2-3-173 0,7-1-469 0,1 0 207 16</inkml:trace>
          <inkml:trace contextRef="#ctx0" brushRef="#br0" timeOffset="5602.04">3093-142 132 0,'0'0'134'0,"0"0"-3"0,0 0-10 0,9 17-3 16,-9-17 0-16,0 20-10 0,-3-9 3 0,6 4-3 15,-3 4-10-15,0 2-3 0,0 3-6 0,1 0-2 16,-1 1-3-16,1-2-1 0,-2 7-8 0,2 0-1 16,-1-3-5-16,2 4-1 0,-2-6-5 0,0-1-5 15,2 7-2-15,-2-5 0 0,0-1 1 16,0 7-3-16,-2-9-1 0,0 2-3 0,1-2-5 0,1 0-8 15,-1-1-1-15,2 2 0 0,-1-4-6 0,-1 3-2 16,-2 0 1-16,2-6-5 0,1-2-1 0,0 0-5 16,0-1 0-16,-1-3 0 0,1 1-2 0,-3 0 0 15,3-2-3-15,-1-1 1 0,1-9-1 0,0 15-3 16,0-15 3-16,0 12-2 0,0-12-3 0,1 9-1 16,-1-9 4-16,0 0 0 0,0 0-3 0,0 0 4 15,0 0-4-15,0 0-2 0,4 7-5 0,-4-7-3 16,0 0-5-16,0 0-3 0,27-22-4 0,-17 13 3 15,1-1-12-15,5-4-7 0,-3-1 4 0,3-1 3 16,-3 2 2-16,1-2 1 0,1 0 5 0,-5 7 0 16,1-2 3-16,-4 2-1 0,4-2 0 0,-3 0 2 15,-3 6 3-15,1-1 1 0,0 0 10 0,-6 6 1 16,9-10 1-16,-7 5 4 0,-2 5-4 0,7-3 1 16,-7 3-3-16,0 0 0 0,0 0-3 0,8-6-1 15,-8 6 2-15,0 0-2 0,0 0 1 0,0 0 0 16,0 0 5-16,14 13 4 0,-10-7 11 0,1 2-6 15,-5-8 3-15,7 12 1 0,-5-5-3 0,4 2 0 16,-1 2-3-16,-1 1-1 0,2-2 3 0,1 3-1 16,-2-3 0-16,2 0-3 0,-2 0 1 0,3-1 4 15,-3-1-4-15,2 0 2 0,0-2-3 0,-3 3-1 16,2-3 0-16,3 0 0 0,-3-2-3 0,2 1 3 16,1-4-3-16,-9-1 3 0,15 3-1 0,-1-3-4 0,-1 0 3 15,3 0-6-15,-3-5-9 0,2 0 1 16,-1 0 0-16,-1-1-3 0,-2 0-1 0,4-1 2 15,-3 0-2-15,-3 0 3 0,0 3 3 0,-3-2-3 16,0-1 3-16,-6 7 2 0,11-9-1 0,-5 6 2 0,-6 3 0 16,6-6 1-16,-6 6-5 0,0 0 4 0,0 0-4 15,5-6-1-15,-5 6-2 0,0 0 3 16,0 0 2-16,0 0-5 0,0 0 2 0,0 0 5 16,12 17-4-16,-12-17 3 0,3 7 2 0,-3-7-1 15,5 11-1-15,-2-4-1 0,-1 0 0 0,2 2 4 16,-4-9 1-16,7 12-1 0,-5-8 3 0,-2-4-2 15,9 10 3-15,-3-5-1 0,-1-2 0 0,1 2 1 16,2-1 4-16,-8-4-4 0,19 2 5 0,-9-2-2 16,3 0-3-16,-13 0 2 0,25-2-1 0,-17 2-2 0,5-6 0 15,-1 6 2-15,-1-6 0 0,1 2-1 0,-1 1 4 16,-2-3-5-16,-3 3 2 0,1-3 1 0,-1 0-3 16,-4-3 0-16,-2 9 1 0,5-17 1 0,-1 8 4 15,-4 9 1-15,0-20-2 0,0 20-2 0,-5-15 0 16,1 5-3-16,4 10-2 0,-7-15 1 0,2 8 0 15,-3 2 1-15,-1-4-2 0,2 3 1 0,-4-1-4 16,0 4 4-16,-1 0-3 0,3 0-3 0,-3 0 2 16,12 3 1-16,-20-2-3 0,6 4-4 0,14-2-10 15,-20 1-6-15,10 1-7 0,1 1-11 0,1 3-12 16,-1-2-18-16,9-4-6 0,-13 12-26 0,13-12-22 16,-10 9-18-16,10-9-8 0,-3 13-26 0,3-13-138 15,0 0-343-15,-2 11 152 0</inkml:trace>
          <inkml:trace contextRef="#ctx0" brushRef="#br0" timeOffset="6203.98">4050 535 81 0,'0'0'279'0,"4"-6"-26"0,-4 6-27 0,0 0-24 16,0 0-21-16,0 0-24 0,0 0-16 0,0 0-16 15,0 0-11-15,0 0-12 0,7 16-8 0,-7-16-11 16,0 10-8-16,0-10-5 0,3 11-6 0,1-5-5 16,-3 3-9-16,3-2-2 0,-4-7-2 0,7 12-5 15,-2-6-4-15,-1 1 1 0,1 0-3 0,-5-7-4 16,12 8 2-16,-3-3-4 0,-2 0 4 0,0-4-4 16,4 3 2-16,-1-4-5 0,-10 0 4 0,25-4 4 15,-13-2-3-15,4 3 3 0,-5-1-4 0,2-6-3 16,2 1 3-16,-1-4-4 0,2-2 0 0,-6 4-5 15,-1 0-2-15,2-1-3 0,-5 2 4 0,4-2-5 16,-3 0 8-16,0 0-3 0,-2 5 2 0,-3 0 6 16,-2 7 6-16,9-10 3 0,-7 4-6 0,-2 6 3 15,6-10-11-15,-6 10-1 0,0 0-1 0,3-9-7 16,-3 9-1-16,0 0-5 0,0 0-3 0,0 0-2 16,0 0 1-16,0 0-5 0,0 0 7 0,0 0-4 15,0 0 1-15,0 0-2 0,0 0 1 0,0 0 3 16,-10 34-4-16,10-34 3 0,-1 13-8 0,-1-4 3 15,2-1 2-15,0-8-3 0,-4 19 7 0,6-10-5 16,-2-9 3-16,2 20-2 0,1-7 0 0,-2-5 0 16,3-2 4-16,1 2-2 0,2 0 1 0,0-2 1 15,3 1 0-15,2-3 0 0,3 1 4 0,0 0-3 16,1-4 0-16,2 3-3 0,-1-7-1 0,-2 1 2 16,4-2 5-16,-5 1-5 0,8-6 1 0,-5 0 1 0,0 1-3 15,-4-3 2-15,3-1 1 0,-4 0-5 16,0-5 5-16,-1 0-1 0,-3-2 5 0,-2 5-12 0,0-3 3 15,-2 3 5-15,1-5-6 0,-3 6-1 16,0 0 0-16,-4 0 4 0,2 0-2 0,0 4-4 16,0 9-5-16,-6-16-15 0,0 10-17 0,-5-1-22 15,-2 1-25-15,-2 0-29 0,0 5-33 0,-7 2-33 16,5-1-37-16,3 1-16 0,-3 3-189 0,2-3-459 0,7 1 203 16</inkml:trace>
        </inkml:traceGroup>
        <inkml:traceGroup>
          <inkml:annotationXML>
            <emma:emma xmlns:emma="http://www.w3.org/2003/04/emma" version="1.0">
              <emma:interpretation id="{8B6FFB37-4640-42B0-B1D6-C9EC21513E72}" emma:medium="tactile" emma:mode="ink">
                <msink:context xmlns:msink="http://schemas.microsoft.com/ink/2010/main" type="inkWord" rotatedBoundingBox="6438,737 8882,673 8903,1458 6458,1522"/>
              </emma:interpretation>
            </emma:emma>
          </inkml:annotationXML>
          <inkml:trace contextRef="#ctx0" brushRef="#br0" timeOffset="6592.63">5614 114 214 0,'0'0'215'0,"0"0"-21"16,0 0-19-16,0 0-12 0,0 0-18 0,0 0-20 16,0 0-13-16,0 0-13 0,0 0-12 0,0 0 1 15,0 0 1-15,0 0-8 0,8 20-7 0,-8-20 2 16,0 22-6-16,-1-8 3 0,1 2 3 0,0 0-2 15,1 3-9-15,-3 5-6 0,4-5-4 0,-2 3-2 16,0-2-11-16,0 2 2 0,4 1-5 0,-1 0-5 16,-1-2 0-16,-2 1-3 0,3 0-6 0,-2 3-5 15,-1-4-14-15,0 0-20 0,3-4-25 0,0 2-20 16,-3-5-27-16,0 0-30 0,0-1-22 0,-2 1-24 16,1-6-43-16,1-8-115 0,-7 7-347 0,7-7 154 15</inkml:trace>
          <inkml:trace contextRef="#ctx0" brushRef="#br0" timeOffset="8287.28">5251 274 46 0,'-8'-10'194'16,"3"1"-13"-16,1-1-3 0,0 1 3 0,-1-3-12 0,0 0-12 15,2 2-16-15,0-3-10 0,6 1-8 16,-3 0-11-16,0 0-1 0,0-3-11 0,3 0-8 16,-1 0-3-16,1 2-3 0,3-6-12 0,0 5-6 0,0 1-6 15,2 0-6-15,-1-1-3 0,6-5-8 16,1 4-8-16,-2 0 4 0,5 1-9 0,0-2-4 16,-4 6-4-16,-1 0-3 0,9-1-3 0,-4 0 1 15,1 1-2-15,4 0-3 0,-1 5-2 0,-5-2-2 16,6 1 1-16,0 1-5 0,-1 1 3 0,0 4-4 0,2-3 9 15,-6 2-8-15,-2 1-3 0,2-2-1 16,0 5 1-16,0-2-2 0,0 1-1 0,0 2 0 16,0 1-5-16,-3 1 2 0,3 0 0 0,-2 3 1 15,-4 0-2-15,1 1 1 0,1-1 2 0,2 9 2 0,-6-3-4 16,2 5 5-16,0 0 8 0,-1 1-2 0,-3 3 6 16,-1 5 0-16,0 4 8 0,-4-2-1 15,3-6 3-15,-5 5 3 0,3 2-3 0,-6-9-1 16,1 2-2-16,2-1-2 0,-3 1 0 0,-2 1-3 15,4-2 0-15,-1-1 2 0,-1-1-3 0,0 2-2 0,0-2-3 16,3-4 3-16,-6 3-6 0,8 0 4 0,-4-5-3 16,4-1 2-16,0-4 0 0,-2-11 0 0,0 20-3 15,0-20 3-15,2 18-4 0,-2-18 2 0,3 12 1 16,-3-12-1-16,3 11 3 0,-3-11 1 0,0 0-4 16,16 5-1-16,-16-5-1 0,15 0 0 0,-15 0-2 15,21-9-1-15,-8 2-10 0,1 4-9 0,-3-6-3 16,2 0 4-16,0-1 0 0,-1-2 3 0,-1 2 1 15,4 2 0-15,-3-4 1 0,-2-1 3 16,-2 5 0-16,4-2 5 0,-6 0 4 0,-1 3 1 0,2 3 6 16,-2-2-2-16,-5 6 2 0,8-5 0 0,-8 5-1 15,5-6-3-15,-5 6-1 0,0 0-5 0,0 0-3 16,9-8 0-16,-9 8-1 0,0 0 5 0,0 0-3 16,0 0 1-16,8 14-3 0,-8-14 3 0,7 11-1 15,-5-5 4-15,-2-6-1 0,8 15 0 0,-8-15 1 16,9 12 0-16,-5-3 2 0,4 1 0 0,-8-10-3 15,13 12 3-15,-6-6 2 0,2 0 1 0,-9-6 0 16,22 10-2-16,-13-9 3 0,4 3-3 0,-1-1 1 16,-12-3 0-16,20 6 0 0,-20-6 1 0,26-6-4 15,-12 3 2-15,1-1-1 0,0-1-6 0,0-1 0 16,-1-1-3-16,0-2-1 0,-2 1 3 0,0-5-4 16,1 4-5-16,-1 0 1 0,-3-1 3 0,1 2-2 15,0-4 2-15,-3 6 3 0,-1 0 1 0,0 2-1 16,-6 4 3-16,5-11-2 0,-5 11 1 0,6-7-3 15,-6 7-2-15,0 0 3 0,9-5-4 0,-9 5 1 16,0 0-2-16,0 0 0 0,0 0 4 0,0 0-2 16,0 0 4-16,0 0-1 0,5 15 2 0,-5-15-2 15,3 11 3-15,-3-11-3 0,0 0 3 0,1 16-1 16,-1-16 1-16,3 16 2 0,-3-16-1 0,5 11 4 16,-5-11 1-16,5 10-1 0,-5-10 2 0,7 8-2 15,-7-8 0-15,11 9-1 0,-11-9 4 0,16 7-2 16,-4-4 3-16,-12-3-3 0,17 0 1 0,-3 2-2 15,-14-2 3-15,29-2-2 0,-17-1 4 0,5 0-3 16,-6-1-1-16,5-1 0 0,-4-1-1 0,0 0 1 16,-5-3-3-16,-7 9 3 0,15-12 0 0,-13 5-3 15,-2 7 0-15,10-16-1 0,-8 4 1 0,-2 12-2 16,0-15 0-16,0 15 0 0,-9-16 1 0,4 8-4 16,-6-2 4-16,5 4-3 0,-5 3-2 0,0-3 2 15,-1 0 1-15,0 2-2 0,-5 0 2 0,4 3-4 16,-3 0 6-16,-1 1-1 0,0-3-3 0,3 6 3 15,-2-1-4-15,2 2 3 0,0-2 0 0,2 6-4 16,-1-6 3-16,4 4-1 0,-3 1 2 0,3 1 0 16,1 0 0-16,0-3-5 0,3 3 8 0,1 0-2 15,1-2-1-15,3-6 3 0,-5 21-1 0,5-21-2 16,1 16 5-16,6-5 0 0,-1 0 2 0,2-2-3 16,3-2 2-16,-2 3 0 0,5-4-4 0,3-2-1 15,-2 1 3-15,-1-2-5 0,0 0 1 0,1 1 0 16,0-2-1-16,1-4 2 0,-16 2 4 0,30-3-3 15,-16-1 0-15,1-2 1 0,-3-2-2 0,-1-1 4 16,2-1-1-16,-3-1-2 0,0 0 0 0,-1-1 0 16,-1-2 1-16,1 2 3 0,-4 0-3 0,2-2-1 15,-2 3 6-15,-5 11 5 0,5-15 7 0,-5 15 2 16,7-10 2-16,-7 10 0 0,5-11-1 0,-5 11-8 16,0 0 2-16,0 0-9 0,3-11 0 0,-3 11-3 15,0 0 0-15,0 0 2 0,0 0 1 0,0 0-5 16,0 0-1-16,0 0 0 0,-20 31-1 0,20-31 0 0,-8 21 0 15,4-9 1-15,-1-2 1 0,5-10 0 16,-2 22 2-16,2-10-1 0,-3 0 2 0,3-12-2 16,-3 21 2-16,3-21-1 0,3 18 2 0,-3-18-2 15,3 13 2-15,-3-13 1 0,7 13 1 0,-7-13 1 16,15 7 2-16,-9-3-1 0,-6-4-1 0,25 0-5 0,-10 0 6 16,2-2-2-16,3-5-2 0,5-3 0 0,-2-1 3 15,-3-1-9-15,11-1-8 0,-3-6-14 16,6-4-13-16,-2-2-8 0,4 0-4 0,-2-2-9 15,2-6-7-15,0 2-8 0,9-16 0 0,0 3 2 0,-2 3 5 16,-11 4 8-16,-7 4 2 0,1-1 16 0,0-2-4 16,-4 2 10-16,-2 3 12 0,-6 0 21 0,1 1 10 15,-5 8 3-15,2 1 16 0,-7 3 5 16,2-1 2-16,-2 4 0 0,-3 6 0 0,2 1-1 16,-4-1 4-16,0 9-6 0,6-11-2 0,-6 11-7 0,2-10-6 15,-2 10 0-15,0 0 0 0,0 0-5 0,0 0-2 16,0 0 0-16,0 0-5 0,-34 21 3 15,25-10-2-15,-4 6-1 0,1 2 3 0,-2 4 1 16,-3 6 5-16,2 3-3 0,-2 0 1 0,3-1 0 16,0 3-2-16,1-1 1 0,1 2 0 0,3-2 2 0,1 0-2 15,1-1 0-15,5-1 2 0,-1-7-2 0,0 13-2 16,1-14 0-16,7-2 2 0,-5 4-3 0,0-3-2 16,0-7 3-16,5 5 2 0,-5-5-4 0,2-1 0 15,0-2 3-15,1-3-1 0,-3-1-4 0,5 3 6 16,-5-11-7-16,3 12 5 0,1-6-5 0,1 0-10 15,-5-6-20-15,0 0-18 0,8 13-20 0,-8-13-27 16,0 0-40-16,0 0-58 0,0 0-240 0,0 0-464 16,0 0 206-16</inkml:trace>
          <inkml:trace contextRef="#ctx0" brushRef="#br0" timeOffset="8538.04">7055 280 45 0,'-9'-4'311'0,"9"4"-14"0,0 0-30 0,0 0-26 16,0 0-26-16,0 0-26 0,0 0-17 0,38-12-16 16,-13 6-14-16,9 2-15 0,4-1-17 0,3 1-6 15,3-2-15-15,-3 3-9 0,2-2-4 0,-3 1-12 16,0-2-10-16,2 3-17 0,-8-4-23 0,-5 5-29 15,-6 1-38-15,2-4-40 0,-1 2-38 0,-7 0-48 16,0-3-208-16,-7 2-418 0,-1 0 184 0</inkml:trace>
        </inkml:traceGroup>
        <inkml:traceGroup>
          <inkml:annotationXML>
            <emma:emma xmlns:emma="http://www.w3.org/2003/04/emma" version="1.0">
              <emma:interpretation id="{5C3C6604-23AC-44A2-A83B-F8502B2FD008}" emma:medium="tactile" emma:mode="ink">
                <msink:context xmlns:msink="http://schemas.microsoft.com/ink/2010/main" type="inkWord" rotatedBoundingBox="10239,796 14154,694 14176,1532 10261,1634"/>
              </emma:interpretation>
            </emma:emma>
          </inkml:annotationXML>
          <inkml:trace contextRef="#ctx0" brushRef="#br0" timeOffset="30546.07">9089 288 37 0,'0'0'125'0,"3"-14"-5"16,-3 14-8-16,8-10-6 0,-7 1-3 0,-1 9-8 16,3-13-4-16,-1 7-7 0,3-3 0 0,-5 9 6 15,6-13-11-15,-5 8 2 0,-1 5-6 0,5-12-2 16,-5 12-1-16,3-10-7 0,-3 10 3 0,4-10-3 15,-4 10-4-15,4-10-3 0,-3 4-6 0,-1 6 1 16,5-7 1-16,-5 7-4 0,0-9-3 0,0 9 0 16,5-10-6-16,-5 10 22 0,0 0-6 0,6-9-2 15,-6 9-6-15,0 0-5 0,1-9-1 0,-1 9 2 16,0 0-8-16,0-10 2 0,0 10-1 0,0 0 0 0,0 0 1 16,5-7-2-16,-5 7 1 0,0 0-2 15,0 0-1-15,0 0-1 0,0 0-1 0,5-10-1 16,-5 10-6-16,0 0 3 0,0 0-9 0,0 0-1 15,0 0-6-15,0 0 2 0,0 0-6 0,0 0 1 16,0 0-7-16,0 0 2 0,0 0 0 0,0 0 7 16,0 0-6-16,0 0 2 0,-5 33-2 0,5-33 5 15,-6 17 5-15,2-4 8 0,-3 1 3 0,5 2-1 16,-1 3 3-16,-1-5 7 0,-4 3 0 0,0 1-2 16,2-2-1-16,1 2-1 0,-3 0-4 0,1 1 3 0,2-1 6 15,0-3-5-15,1 0-2 0,-1 4-2 0,1-4 2 16,-2 0-3-16,1 4-3 0,1-4-1 0,2 1 3 15,-4-4 0-15,4 3-2 0,2-3 1 0,-5 1-5 16,5-13-2-16,0 23 3 0,0-10-5 0,0-13 3 16,0 24 0-16,-4-14-8 0,6 1 0 0,-2-11 4 15,-4 14-8-15,4-14 6 0,0 14-5 0,0-14-1 16,0 0 6-16,-1 14 1 0,1-14-2 0,0 0 9 16,0 0 4-16,0 0 0 0,0 0-2 0,0 0 3 15,-3 17 5-15,3-17-10 0,0 0 6 0,0 0 4 16,0 0-1-16,0 0-12 0,0 0-4 0,0 0-2 15,0 0-13-15,0 0-26 0,6 0-31 0,-6 0-45 16,0 0-38-16,0 0-35 0,0 0-45 0,0 0-27 16,15-29-45-16,-15 29-211 0,8-19-545 0,1 9 241 15</inkml:trace>
          <inkml:trace contextRef="#ctx0" brushRef="#br0" timeOffset="31205.14">9425 260 168 0,'0'0'184'15,"1"-12"-10"-15,-1 12-7 0,0 0-4 0,0 0-6 16,2-11-10-16,-2 11-7 0,0 0-15 0,0 0-13 15,0 0-13-15,0 0-11 0,0 0-5 0,0 0 0 16,0 0-1-16,0 0 1 0,0 0-4 0,0 0 0 16,-12 38 6-16,8-24-1 0,-1 0-6 0,0 1-6 15,-1 4-4-15,1-5-2 0,-1 2-9 0,2 3 1 16,1 4-5-16,-2-9-3 0,0 7-2 0,1 0-2 16,2-1 2-16,0 0-8 0,2-1-3 0,-4 1-2 15,5-4-5-15,-1-1 1 0,4 1-1 0,-1-4-4 16,1 1-1-16,1-2-2 0,-3 0 2 0,4 1-6 15,-2-1 0-15,2 2-2 0,-1-7 3 0,1 2-5 16,1 1 5-16,0-3-4 0,2-1 1 0,-1 0 0 16,2 1-1-16,0-6 3 0,4 5-4 0,0-5 3 15,1-1-6-15,4 0 0 0,-4-2 0 0,8 0-1 16,-6-2 2-16,5-2-3 0,-3 0-1 0,2-4-1 16,-2 1 1-16,-4 1-1 0,-1 0 1 0,3-9 2 15,0 3-4-15,-3-5-3 0,-1 0 0 0,-1 3 1 0,-3-1-5 16,3-3 0-16,-4 0 10 0,-4 3-11 15,4-3 1-15,-6 2-3 0,4-1 2 0,-5 1 2 16,-1 0 0-16,0-2 5 0,0 6-6 0,0-1-2 16,-4-2 1-16,1 3 2 0,-1 0 1 0,3-1 5 15,-3 4-1-15,2-4 1 0,-4 2 1 0,2 3-3 16,2-2 4-16,-3 0-3 0,-1 2 6 0,0 0-10 0,-1 1 3 16,-1-1-4-16,1 2 0 0,-1 3 2 15,4 0-3-15,-7 1 4 0,5 0-9 0,-2 1-1 16,-4-2 1-16,12 6 1 0,-22-2 2 0,12 2-2 15,-6 2-1-15,3 2 1 0,-2-4 0 0,1 6-1 16,0 0-12-16,-1-1-6 0,2 5-13 0,-2-4-7 16,3 4-13-16,-1 1-12 0,1-1-13 0,1 0-15 15,1 3-17-15,0 1-23 0,0-1-18 0,3 1-18 16,1-1-22-16,2-1-23 0,2-1-174 0,-3-1-421 0,5-10 187 16</inkml:trace>
          <inkml:trace contextRef="#ctx0" brushRef="#br0" timeOffset="31870.05">10070 343 166 0,'0'0'171'0,"0"0"-11"0,5 8-9 0,-5-8-10 15,0 10-3-15,0-10-4 0,4 16-4 0,-2-4-4 0,-2 1-9 16,0 0-6-16,2 2-4 0,-2-3-3 0,0 2 2 16,1 5-6-16,-1-3-9 0,3-1-7 0,-3 0-8 15,0 0-3-15,1 0-3 0,0 2-7 0,-1-3-7 16,0 1-4-16,0-5-4 0,0 1-5 0,0-2-6 15,0-9-4-15,0 16 1 0,0-16-2 0,0 10-5 16,0-10-3-16,0 0 1 0,-1 14 2 0,1-14-3 16,0 0 3-16,0 9 7 0,0-9 9 0,0 0-4 15,0 0-4-15,0 0-4 0,0 0-2 0,0 0-3 16,0 0-5-16,14-27-11 0,-6 12-6 0,-5 1 1 16,5 0-4-16,-1-6-6 0,1 2 0 0,1 0 3 15,-3 3 1-15,1 1-2 0,0-1-5 0,2 0 5 16,-2 3 1-16,1-1 1 0,-2 0-1 15,-1 1-1-15,1-1 0 0,3 4 0 0,-1 1-2 0,-5-2 1 16,3 3 4-16,-2 1-2 0,3-2-1 0,-3 2 2 16,2-1-1-16,-6 7-2 0,10-10 1 0,-5 6 0 15,-5 4 1-15,11-7 1 0,-5 4-1 0,-6 3 2 16,8-6 0-16,-8 6 3 0,9-7-3 0,-9 7 3 16,15-2-3-16,-15 2 0 0,11 0 2 0,-11 0-1 15,15 3 0-15,-9 0 7 0,-6-3-3 0,12 10 4 16,-7-4 1-16,1 3 8 0,0 2 3 0,1 0 9 15,-1 2-1-15,-1 1 3 0,1-1-3 0,-4 2 1 16,2-1-2-16,0 1-1 0,0 0 3 0,-1-2-5 16,3 2-1-16,-3 4-1 0,1-7-1 0,1 5-6 15,-2-4 3-15,2 3 1 0,-1-4-6 0,0-2 5 16,0 1-5-16,1-3-2 0,-1-1-4 0,1 0-19 16,-5-7-19-16,5 10-15 0,-5-10-25 0,3 5-24 15,-3-5-24-15,5 6-34 0,-5-6-46 0,0 0-58 16,0 0-190-16,0 0-482 0,0 0 214 0</inkml:trace>
          <inkml:trace contextRef="#ctx0" brushRef="#br0" timeOffset="32742.08">10454-55 92 0,'0'0'204'0,"0"0"-11"0,0 0-8 0,0 0-3 16,0 0-5-16,0 0-5 0,0 0-1 0,0 0-4 0,0 0-3 15,0 0-2-15,0 0-3 0,0 0-9 16,0 0-14-16,0 0-15 0,0 0-11 0,0 0-11 16,0 0-10-16,0 0-9 0,0 0-9 0,25-17-8 15,-20 11-3-15,0 0-8 0,3 2-9 0,0-2-4 0,0 1-3 16,2-1-3-16,2 0-6 0,-4 1 0 16,1 2-6-16,-1 1 0 0,1-2-2 0,-9 4-4 15,12-6 1-15,-12 6-4 0,14-2-4 0,-14 2-4 16,12-1-1-16,-12 1 1 0,0 0 1 0,12 1-5 15,-12-1 0-15,10 5 2 0,-5 2-4 0,-5-7 0 16,8 8 4-16,-3-5-2 0,-5-3-4 0,7 12 5 16,-3-4-4-16,-3 0 3 0,0 2 0 0,-1-10 4 15,3 17-3-15,-3-3 0 0,0-6-1 0,0 7 0 16,-3-2 2-16,2 1 2 0,-4-3-4 0,4 5 0 0,-6-4 0 16,2 2 2-16,-2-2-1 0,1 1 2 0,-3 0-2 15,1-2 3-15,-3 1 0 0,3-2 0 16,-1-2-1-16,1 1 0 0,2 0 2 0,-2-3-1 0,2 1-2 15,-1-2 2-15,0 1 1 0,1-2 1 0,6-4-1 16,-12 10-1-16,12-10 3 0,-8 5-1 0,8-5 4 16,-7 6-3-16,7-6 6 0,0 0 3 0,-10 2-3 15,10-2 2-15,0 0-3 0,0 0-2 0,-7 4 0 16,7-4 0-16,0 0-2 0,0 0 0 16,0 0 0-16,0 0-4 0,0 0-1 0,0 0-5 0,0 0-1 15,0 0 6-15,0 0-6 0,0 0 4 0,0 0-1 16,23 7 3-16,-12-5-4 0,4-1 3 0,2 0 0 15,-1-1-2-15,1 2 1 0,2-1-2 0,2 1 0 16,2-1 2-16,-6 2 2 0,5-1 0 0,-5-2-7 16,-3 1 7-16,2 1-1 0,-4-2-3 0,-2 0 1 15,-10 0 0-15,14 0 0 0,-14 0 2 0,15 0-2 16,-15 0-5-16,9 2-14 0,-9-2-15 0,0 0-13 16,10 1-8-16,-10-1-16 0,0 0-20 0,0 0-28 15,0 0-44-15,-7 18-37 0,7-18-48 0,-11 10-182 16,5-5-465-16,6-5 206 0</inkml:trace>
          <inkml:trace contextRef="#ctx0" brushRef="#br0" timeOffset="33246.06">11140 469 127 0,'0'0'261'16,"0"0"-9"-16,0 0-14 0,0 0-15 0,0 0-16 15,0 0-15-15,0 0-15 0,0 0-14 0,0 0-18 16,0 0-18-16,0 0-8 0,0 0-4 0,0 0-20 16,0 0-8-16,0 0-8 0,0 0-6 0,0 0-7 15,32 0-4-15,-17 0-1 0,9-4-5 0,-2 8-6 0,2-7-2 16,3 2-8-16,-2 0 1 0,10-1-10 0,-7 0 1 15,7 0-2-15,-9 2-1 0,3-2-6 16,-3 0 1-16,-1 1-4 0,-2-2-2 0,-6 3-1 16,0 0-3-16,-2 0 2 0,0 0 0 0,-7-3-5 0,-8 3 2 15,17-3 5-15,-17 3-10 0,12 0 1 0,-12 0 7 16,0 0-13-16,12 0-6 0,-12 0-17 0,0 0-5 16,0 0-23-16,0 0-22 0,0 0-20 0,0 0-26 15,0 0-25-15,-36 6-22 0,29-2-18 0,7-4-30 16,-16 2-187-16,16-2-430 0,-14 0 190 0</inkml:trace>
          <inkml:trace contextRef="#ctx0" brushRef="#br0" timeOffset="33983.83">11943 40 58 0,'0'0'243'15,"1"-9"-6"-15,-1 9-13 0,0 0-16 0,0 0-11 16,4-9-21-16,-4 9-16 0,5-8-16 0,-5 8-13 15,12-7-11-15,-7 3-6 0,-5 4-12 0,12-6-10 16,-5 4-9-16,2-1-6 0,-9 3-11 0,14-6-8 16,-6 2-2-16,-8 4-6 0,17-1-5 0,-8 0-6 15,4 1-2-15,-13 0-4 0,13 1-6 0,-13-1-3 0,12 6-3 16,-7-2-5-16,1 0 0 0,-6-4 1 16,7 14-2-16,-3-7 2 0,-4 0-4 0,2 4 5 15,0 1 4-15,-2 1-1 0,-2-2-3 0,-4 3 1 16,2-2 4-16,-3 0-1 0,0 3-4 0,-1-4 1 15,2 3-2-15,-5-1-2 0,1 1-4 0,2-3 2 16,-1 1 5-16,1-1-5 0,-3-2-3 0,5 0-2 16,-1 0-3-16,2 0 4 0,1-3-5 0,4-6 2 15,-5 13-1-15,5-13 0 0,-3 11-2 0,3-11-1 16,2 11-1-16,-2-11 2 0,6 6 4 0,-6-6-3 0,15 8-2 16,-8-5-2-16,4 0-2 0,-1-3-1 0,3 0 5 15,4 1-4-15,-5 0 1 0,1 0 2 16,3-1-1-16,-3 0 2 0,-4 3-4 0,6-2 2 15,0 2 0-15,-7-2-1 0,-8-1-3 0,21 0 2 16,-12 2 1-16,0-2-4 0,-9 0 1 0,19 5 2 0,-10-1-2 16,-3-2 1-16,2 1-1 0,-8-3 2 0,13 7 1 15,-4-2 0-15,-2 1 1 0,-2 0-3 16,2 1-1-16,-1 0 4 0,-2 2-2 0,1-1 1 16,-2-1 1-16,1 0 1 0,-4 4-1 0,3-3-1 0,-1 1 4 15,-2-9-3-15,1 20 5 0,-4-8 0 0,1-3 0 16,-3 1 1-16,-2 0 0 0,1-3 1 0,-1 6 3 15,-2-3-2-15,-3-1 1 0,3 2 4 16,-5-3-7-16,1 0 5 0,0 1-3 0,-4-5 0 16,1 2-3-16,0-3 4 0,3 0-4 0,-5-2 0 0,2 2 0 15,2-1 1-15,0-1-3 0,-2-1 0 0,0-4-14 16,3 1-15-16,-1-2-19 0,1 3-14 0,0-7-20 16,1 5-31-16,3-2-31 0,9 6-22 0,-13-14-19 15,9 5-55-15,-2-3-148 0,6-3-416 0,6 0 185 16</inkml:trace>
          <inkml:trace contextRef="#ctx0" brushRef="#br0" timeOffset="34517.74">12509 175 154 0,'-1'14'203'0,"1"-14"-17"15,-3 14-15-15,3-3-7 0,-3-1-14 0,3-10-3 16,0 23-13-16,0-12-6 0,-1 1-2 0,1-1-7 16,-1 0-8-16,1 3-2 0,0-2-11 0,1-2-9 15,-1-1-6-15,0-9-11 0,-1 16-3 0,1-8-6 16,0-8-8-16,1 17-1 0,3-9-5 0,-7 1-4 15,3-9-2-15,3 13-6 0,-3-13-5 0,0 0-1 16,0 11-3-16,0-11-4 0,0 0 9 0,0 0 9 16,3 9 11-16,-3-9 7 0,0 0-7 0,0 0-8 15,0 0-3-15,0 0-2 0,0 0-6 0,0 0-4 16,9-28-4-16,-8 20-7 0,4-6-5 0,1 1-8 16,0-2-7-16,3-4 0 0,2 0-10 0,-2 2-3 15,-1-4-3-15,3 1-3 0,5 2 1 0,-4 2-2 16,1-1 4-16,-4 4 3 0,0 0 1 0,0 1 3 15,1 1-3-15,-1 1 3 0,-3 0 0 0,1 4-1 16,2-2 2-16,-3 5 1 0,2-1 0 0,1-1 0 16,-9 5 1-16,17-2 0 0,-17 2 3 0,15 1 2 15,-3 3 6-15,-3-2 2 0,0 8 7 0,1-1 9 16,2 0 0-16,0 3 1 0,-3 1 1 0,0 2 0 16,6 4 1-16,-4 1 0 0,2-1-5 0,0 10-1 15,-2-6-1-15,1 5 3 0,-3-4-3 0,0 7-8 16,0 2-22-16,-4 1-31 0,-2 0-44 0,-4 2-43 0,1-5-69 15,-6 2-82-15,1-8-146 0,0-1-462 16,1-4 205-16</inkml:trace>
        </inkml:traceGroup>
        <inkml:traceGroup>
          <inkml:annotationXML>
            <emma:emma xmlns:emma="http://www.w3.org/2003/04/emma" version="1.0">
              <emma:interpretation id="{EB709338-BCCF-4417-AD92-74187440386A}" emma:medium="tactile" emma:mode="ink">
                <msink:context xmlns:msink="http://schemas.microsoft.com/ink/2010/main" type="inkWord" rotatedBoundingBox="14591,526 18729,418 18758,1535 14620,1643"/>
              </emma:interpretation>
            </emma:emma>
          </inkml:annotationXML>
          <inkml:trace contextRef="#ctx0" brushRef="#br0" timeOffset="37054.55">13374 221 36 0,'0'0'170'0,"0"0"-10"0,0 0-23 0,0 0-13 15,0 0-4-15,0 0-13 0,0 0-12 0,0 0-6 0,0 0-15 16,0 0 0-16,0 0-5 0,0 0-10 0,0 0 6 16,0 0-1-16,0 0-7 0,30-5-2 0,-19 3-6 15,2 0-2-15,1 1-1 0,-1 1-9 16,3-1 4-16,1 0-6 0,-1 0 2 0,9 1-9 15,-4 0-3-15,2-2 3 0,1 2-5 0,2-2 13 0,-1 1-6 16,1 1 0-16,0-1-5 0,1-1-3 0,-2 0 1 16,0 1-3-16,-3 0-2 0,4-4-5 0,-9 4-1 15,7 0-2-15,-8-1 9 0,1 1-8 0,0 1-3 16,-2-3-1-16,-3 1-1 0,-2 2 2 0,-10 0-2 16,17-4 0-16,-9 4 0 0,-8 0-1 0,12-2 0 15,-12 2-1-15,0 0 2 0,13 0-2 0,-13 0-3 16,0 0-1-16,11-3 2 0,-11 3-4 0,0 0 2 15,0 0 0-15,0 0-1 0,0 0-4 0,6 6-4 16,-6-6-13-16,0 0-15 0,0 0-16 0,0 0-28 16,0 0-23-16,-14 15-23 0,14-15-23 0,-16 9-135 15,6-5-307-15,2-4 137 0</inkml:trace>
          <inkml:trace contextRef="#ctx0" brushRef="#br0" timeOffset="37470.86">13436 417 43 0,'0'0'150'0,"0"0"-18"0,0 0-12 15,0 0-7-15,0 0 2 0,0 0-4 0,0 0-3 16,0 0-2-16,26 2-1 0,-17 0-6 0,-9-2 2 16,20-2-6-16,-7 2-1 0,2 0-5 0,2-2-1 15,6 2 4-15,0 0-10 0,1-3 0 0,-2 3-6 16,3-1 1-16,2-1-4 0,9-1-4 0,-12 2-6 16,4-2-4-16,-2 1-8 0,1 1 1 0,-2 0-3 15,-3 1-7-15,3-2-2 0,-2-1-1 0,-5 2-1 16,-1-1 0-16,0 2 2 0,0-3-7 0,1 3-4 15,-2-1-1-15,0 1-3 0,-3 0-2 0,-3-2-4 16,-1 2-2-16,-9 0-3 0,17 0-1 0,-17 0-3 16,15 0 2-16,-9 2-3 0,-6-2-2 0,0 0 4 15,0 0-2-15,14 0-18 0,-14 0-13 0,0 0-15 16,0 0-16-16,10 4-16 0,-10-4-29 0,0 0-27 16,0 0-38-16,0 0-28 0,0 0-180 0,0 0-401 0,0 0 178 15</inkml:trace>
          <inkml:trace contextRef="#ctx0" brushRef="#br0" timeOffset="38312.07">14552 9 73 0,'0'0'293'0,"1"-8"-15"16,-1 8-28-16,0 0-23 0,0 0-24 16,0 0-21-16,0 0-19 0,0 0-16 0,0 0-19 15,0 0-14-15,0 0-13 0,0 0-7 0,0 0-10 16,0 0-9-16,0 0-4 0,-9 35-4 0,8-22-9 0,0 3 0 16,-1 6-4-16,0-1-1 0,-1 3-8 0,-2 0-2 15,1 1-6-15,4-2 4 0,3 3-7 0,-3-3-2 16,0 0-2-16,-3 4-4 0,7-6-1 0,-1 4-1 15,4-3-7-15,-3-1 4 0,4-2 2 16,0-2-8-16,1 2 2 0,-2-1-1 0,-1-4-4 0,1-6 3 16,1 4 3-16,-1 0-6 0,1-4 1 15,3 2 2-15,-3-6-5 0,1 2 5 0,4-1 1 16,-1 0-4-16,3-3 1 0,0 1 0 0,2-2-1 16,1-2-3-16,4 1-2 0,0-5 1 0,3 0 1 0,1-4-5 15,6-3 1-15,2-3 0 0,-4-1-1 0,0 2 1 16,1-6 0-16,-2-2-2 0,-3-1-5 15,-1-2-4-15,1 1-4 0,-1-2-3 0,-3-4-3 16,-2 4 5-16,1-1-6 0,-3-1 3 0,-2-1 1 16,-3-2 0-16,-3 12-3 0,2-12 1 0,1 1 2 0,-8 8 4 15,1-1-5-15,-4 3 3 0,2-1 2 0,-4 0 2 16,0 6-3-16,-4-7 3 0,2 8-2 0,0 0 1 16,-6-5 4-16,6 4-4 0,-5 6 0 0,1-5 2 15,-2 4-2-15,-1-1 2 0,-3 0 2 0,0 4-8 16,-3 0-2-16,-6 0 1 0,0 3-1 0,-3 1 0 15,1 1 5-15,-6 4-1 0,0-2 0 0,2 0 0 16,-1 6-1-16,-4-2 2 0,8 2-1 0,-2 0 3 16,2-1 1-16,1 2 1 0,-2 1-3 0,3 2 2 15,2-4-1-15,-1 5 1 0,8-3-1 0,-1-2 1 16,1 4 4-16,0 1-1 0,2-3-1 0,-1 3 1 16,5-4 0-16,-1 4 4 0,1-2-3 0,5 1 2 15,-2-3-1-15,-3 4 0 0,6-2 1 0,-2 1 1 16,2-2-3-16,1-8 2 0,4 23 0 0,-3-13 1 15,-1-2 0-15,5 4 1 0,-2-5-1 0,1 0 3 16,4 3 0-16,0-1 3 0,-2-2 4 0,6 2 3 16,0-3-1-16,2 0 4 0,2-3 2 0,2 0 1 15,3 2 1-15,2-1-1 0,1-2-4 0,2-1 0 16,-2-1-1-16,3 0-1 0,2 0 3 0,6-1-2 16,-7-1-1-16,0-2 2 0,-2 2-8 0,10-5 1 15,-10 5 0-15,0-4-2 0,11 0 3 0,-14 1-2 16,-3 1-3-16,3-2 1 0,-6 2 3 0,0 1-6 15,-1-2 1-15,-2 4 0 0,2-5-1 0,-2 4 3 16,-4-2-18-16,-3 4-19 0,-7 0-25 0,12-2-27 16,-12 2-28-16,0 0-21 0,0 0-27 0,12 0-36 15,-12 0-39-15,0 0-153 0,0 0-417 0,0 0 185 16</inkml:trace>
          <inkml:trace contextRef="#ctx0" brushRef="#br0" timeOffset="38805.08">15986-324 5 0,'0'0'208'0,"-23"2"-11"16,8 0-7-16,-2 6-16 0,-4 2-10 0,-2-1-2 15,2 7 12-15,-5 5-12 0,2 0-10 0,1 1-8 16,3 5-10-16,-1 1-14 0,9-7-12 0,5 9-6 16,-9 0-7-16,5 5-5 0,6-1-8 0,5-3-6 15,3 5 0-15,2 0-10 0,2-2-3 0,4-2-8 16,1 3-2-16,5-6-8 0,1 4 2 0,1-3-9 0,-1-5 0 15,3 2-9-15,-3-8-7 0,1 0-21 16,-4 1-21-16,2-5-28 0,-5-2-18 0,2 0-29 16,-3-2-32-16,1-2-38 0,-3-3-44 0,-3 0-182 15,2-2-423-15,-8-4 188 0</inkml:trace>
          <inkml:trace contextRef="#ctx0" brushRef="#br0" timeOffset="39543.05">16320-49 6 0,'0'0'191'0,"0"0"-12"0,0 0 4 0,0 0-19 16,0 0-3-16,0 0-5 0,4 34-8 0,-2-22-8 15,-1-2-13-15,1 3-9 0,0 1 1 0,0-2-4 16,-1 1-8-16,-1-1-8 0,1 3-9 0,-1-3-10 15,3 1-4-15,-2 3-8 0,3-4-3 0,-1 2-6 16,-1-4-6-16,2 2-5 0,-4-4-4 0,3 0-5 16,-3-8-3-16,0 15-2 0,3-9-5 0,-3-6 3 15,0 15-6-15,0-15-3 0,-2 10 0 0,2-10-6 16,0 0 2-16,0 0 3 0,-1 12 1 0,1-12-4 0,0 0 5 16,0 0 9-16,0 0-12 0,0 0-2 0,0 0-5 15,0 0 3-15,0 0-1 0,0 0-5 16,13-24-2-16,-9 13-7 0,-1 0 2 0,0-3-14 15,4 2 2-15,-2-2-5 0,3-8-10 0,2 4-4 0,-3-3 0 16,3 3-4-16,1-2 3 0,-2 2 3 0,0-2 3 16,3 3 2-16,0 1 0 0,-6 3 4 0,2 3-1 15,0-2 6-15,0-1-2 0,1 5 4 0,-5 0-1 16,1 2-1-16,-5 6 3 0,5-11 7 16,-1 5-4-16,-4 6 0 0,6-9 0 0,-6 9-2 0,0 0 2 15,3-7 1-15,-3 7-2 0,0 0 0 0,10-3 2 16,-10 3-2-16,0 0 2 0,0 0-1 0,0 0 2 15,0 0 4-15,19 6 5 0,-19-6-1 16,9 10 5-16,-2-1 2 0,-2 1 7 0,2 1-3 0,-2 1 0 16,1 3 5-16,1 5 1 0,-1-1 3 0,2 0 4 15,-1 1-7-15,-1-1 3 0,1 2-1 0,-1-3-3 16,4 3-2-16,-9-6 2 0,4 1-4 0,2 2-1 16,-3-3-2-16,-2 1 0 0,3-4-2 0,1 2 4 15,-4-4-6-15,1-1 0 0,0 0 1 0,2 1 1 16,-4-1-13-16,-1-9-15 0,4 11-24 0,-4-11-21 15,1 10-18-15,-1-10-31 0,3 6-30 0,-3-6-42 16,0 0-31-16,0 0-171 0,0 0-414 0,0 0 184 16</inkml:trace>
          <inkml:trace contextRef="#ctx0" brushRef="#br0" timeOffset="40426.06">16713-367 152 0,'0'0'208'0,"0"0"-15"15,0 0-17-15,0 0-11 0,0 0-11 0,0 0-15 16,0 0-11-16,0 0-12 0,0 0-9 0,0 0-4 16,0 0-15-16,0 0-9 0,0 0-9 0,0 0-8 15,0 0-6-15,16-19-3 0,-7 17-9 0,-1-3-2 16,-8 5-5-16,17-7-5 0,-11 5-1 0,-6 2-2 16,16-5-6-16,-8 3 3 0,1 1-8 0,-9 1-1 15,13-3-3-15,-13 3-1 0,13 0-3 0,-13 0 2 16,13 0-1-16,-13 0-4 0,0 0 0 0,15 0 0 15,-15 0-6-15,7 4 8 0,-7-4-5 0,10 5-4 16,-10-5 1-16,9 7 2 0,-9-7-2 0,8 6-3 16,-8-6 3-16,2 11 3 0,-1-3-6 0,-1 1 5 0,3 1-1 15,-6 3-1-15,3-3 2 0,0 2 3 16,-1 1 1-16,-1-1 2 0,-1-1 2 0,-2 3 4 16,1-3 0-16,-1 2 2 0,-2-1 4 0,2-3 2 15,1 2-2-15,-3-3 2 0,1 1 4 0,-1 0-1 16,-1 0 0-16,2-1-4 0,-1-2-1 0,1 1-1 0,6-7 5 15,-11 10-5-15,6-6 2 0,-1 3-2 16,6-7-2-16,-11 7-1 0,5-3-4 0,6-4 1 16,-8 5-3-16,8-5 0 0,-12 8-1 0,12-8 3 15,-9 4-5-15,9-4-2 0,-8 3-1 0,8-3 3 0,0 0-4 16,-10 4 7-16,10-4-1 0,0 0-3 0,0 0 1 16,0 0-2-16,0 0 0 0,0 0-1 0,0 0 0 15,0 0 1-15,0 0-2 0,0 0 2 16,0 0-3-16,0 0 3 0,0 0 0 0,0 0-7 0,30-3 2 15,-30 3 0-15,17-1-2 0,-7 0 1 0,1-1-2 16,-11 2 4-16,23 0-3 0,-12-2 0 0,3 4 2 16,-2 0-3-16,3-2-1 0,-2 0 4 0,0 0-1 15,2 1-3-15,-3-1 2 0,-2 0 7 16,-1 1-8-16,-9-1 3 0,19 4-4 0,-12-3 1 0,-7-1 4 16,15 1 0-16,-15-1-2 0,10 0 3 0,-10 0-1 15,0 0 1-15,13 0 0 0,-13 0 0 0,0 0-2 16,0 0 1-16,11 3-2 0,-11-3 6 0,0 0-5 15,0 0 0-15,0 0 2 0,0 0-3 0,0 0-16 16,0 0-14-16,0 0-22 0,0 0-30 0,0 0-50 16,0 0-43-16,9-10-33 0,-9 10-194 0,0 0-435 15,0 0 192-15</inkml:trace>
          <inkml:trace contextRef="#ctx0" brushRef="#br0" timeOffset="40980.67">17296-461 85 0,'0'0'195'0,"0"0"-11"0,0 0-15 0,-9-4-3 15,9 4-12-15,0 0-9 0,0 0-13 0,0 0-13 16,0 0-10-16,0 0-6 0,0 0-15 0,0 0-8 16,0 0-7-16,0 0-12 0,0 0-5 0,0 0-3 15,0 0-4-15,0 0-4 0,0 0 5 0,0 0 2 16,0 0-4-16,0 0 2 0,9 25-3 0,-9-25 3 16,9 11-3-16,-2-3 0 0,1 3-1 0,1 2-2 15,0 2 0-15,0-4 1 0,4 1-3 0,2 7-3 16,0-1-7-16,-2-1 3 0,3 1-4 0,-3 1-3 15,-1 4-4-15,0-2-1 0,1 8 4 0,-2-1-5 16,-1 4 5-16,-3 3-3 0,-1-1 1 0,-1 2 1 16,-6 3 1-16,-3 1-4 0,-2 0 2 0,0 0-2 15,-2 1-2-15,-4-2-3 0,2 1 2 0,-2 0 0 16,-4 1-1-16,2-4-2 0,-6 0-17 0,2 0-30 16,-7-3-32-16,-2-1-44 0,-3 3-61 0,2-5-50 15,1 1-229-15,-2-6-482 0,3-4 213 0</inkml:trace>
        </inkml:traceGroup>
      </inkml:traceGroup>
    </inkml:traceGroup>
    <inkml:traceGroup>
      <inkml:annotationXML>
        <emma:emma xmlns:emma="http://www.w3.org/2003/04/emma" version="1.0">
          <emma:interpretation id="{E928B059-4AA1-4005-B61E-309E33F07496}" emma:medium="tactile" emma:mode="ink">
            <msink:context xmlns:msink="http://schemas.microsoft.com/ink/2010/main" type="paragraph" rotatedBoundingBox="3631,1803 23427,1591 23442,2990 3646,32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AED260-E43E-4DE6-9F7B-DC68C71E3797}" emma:medium="tactile" emma:mode="ink">
              <msink:context xmlns:msink="http://schemas.microsoft.com/ink/2010/main" type="line" rotatedBoundingBox="3631,1803 23427,1591 23442,2990 3646,3202"/>
            </emma:interpretation>
          </emma:emma>
        </inkml:annotationXML>
        <inkml:traceGroup>
          <inkml:annotationXML>
            <emma:emma xmlns:emma="http://www.w3.org/2003/04/emma" version="1.0">
              <emma:interpretation id="{C7380CFA-2F90-431D-9C5E-00F75DF6554D}" emma:medium="tactile" emma:mode="ink">
                <msink:context xmlns:msink="http://schemas.microsoft.com/ink/2010/main" type="inkWord" rotatedBoundingBox="3631,1803 5771,1780 5783,2919 3643,2942"/>
              </emma:interpretation>
            </emma:emma>
          </inkml:annotationXML>
          <inkml:trace contextRef="#ctx0" brushRef="#br0" timeOffset="47308.18">2406 1619 129 0,'0'0'197'0,"0"0"-17"16,0 0-5-16,0 0-10 0,21-12-2 0,-13 11-8 16,9-2-4-16,-2 1-3 0,5-2-9 0,3 1-9 15,2 0-8-15,-1-2 0 0,0 1-18 0,2 2-4 16,-1 2-10-16,-2-4-9 0,4 2-8 0,-7 4-9 15,0-8-7-15,0 1-4 0,-3 7-8 0,0-2-14 16,-3-3-19-16,2 0-22 0,-3 6-28 0,1-7-28 16,-6 3-26-16,2-1-27 0,-2-1-27 0,-8 3-26 15,15-7-169-15,-15 7-369 0,17-10 164 0</inkml:trace>
          <inkml:trace contextRef="#ctx0" brushRef="#br0" timeOffset="47003.07">2623 1323 120 0,'0'0'210'0,"0"0"-13"15,0 0-17-15,0 0-13 0,0 0-17 0,0 0-6 16,0 0-10-16,0 0-11 0,0 0-11 0,0 0-8 16,0 0-3-16,0 0-6 0,0 0-3 0,0 0 3 15,0 0-16-15,0 0-3 0,20-7-4 0,-12 3-8 0,4-3 0 16,-1 0-1-16,6 0 0 0,2-5-6 16,-1 4-7-16,4-6-3 0,0 0-3 0,1 1 0 15,-1-1-10-15,4-11 6 0,1 6-7 0,-8 1-2 16,-1 1-2-16,0-1 3 0,2 1-1 0,-7-2 6 0,0 1-7 15,2 2 0-15,-6-1-7 0,-4 3 0 0,1 1 2 16,-2-1 4-16,-1 3-5 0,0-2-2 16,-3 4-4-16,0 9 1 0,-6-15-7 0,5 7 1 15,-7 3-3-15,8 5-3 0,-13-11 1 0,5 6-1 0,-1 3-5 16,-4-1 7-16,0 3-6 0,-1 0 0 0,-1 3 4 16,1-2-9-16,1 0 0 0,0 3 2 15,1-1-3-15,0 4 0 0,0-1 0 0,2 0 0 16,1 3-1-16,2-1 0 0,1 0 1 0,-2 4 1 0,0-1-1 15,4 2 1-15,0-1 6 0,-1 2-1 0,4-1-6 16,-1 2 3-16,0 1-1 0,2 6 2 0,0-7 0 16,-2 1 1-16,4 4 4 0,-2 1-4 15,0-4-3-15,0 7-1 0,4-3 3 0,-4 1 1 0,0 0 2 16,-2 0 7-16,2 4 2 0,0 4 3 0,-4-4 3 16,4-3 8-16,-1 2-3 0,1 8 3 0,-2-2-2 15,2 2-3-15,-3-8 3 0,2 0 4 0,-2 6 6 16,3-7 0-16,-3 1-3 0,1 7-7 0,0-12 5 15,1 5-5-15,-1-2 11 0,0-1-12 0,0 3-1 16,-2-2 0-16,2-2 0 0,0 0-1 0,0-1-8 16,1-7 13-16,0 4-16 0,-2-1 1 0,2-4-1 15,1 1-2-15,-1 1 3 0,-2-4 3 0,3-10-7 16,-1 15-1-16,1-15-7 0,-2 15 4 0,2-15-8 16,-1 8-20-16,1-8-7 0,-3 10-25 0,3-10-16 15,-1 10-20-15,1-10-26 0,-4 9-28 0,4-9-30 16,-6 6-38-16,6-6-27 0,0 0-234 0,0 0-516 15,-24-6 229-15</inkml:trace>
          <inkml:trace contextRef="#ctx0" brushRef="#br0" timeOffset="47573.17">3111 1340 25 0,'0'0'221'0,"0"0"-10"16,-30 6-5-16,22 1-8 0,-2 2-9 0,-1 3-11 16,1 0-12-16,-5 3-6 0,-2 11-11 0,6-5-8 15,-1-4-12-15,0 2-8 0,2 1-11 0,-1-1-6 16,2-3-11-16,1 5-8 0,0-1-9 0,2 1-7 0,1-3-6 15,-1 3-6-15,2-2-6 0,3 0-5 16,-2-3-3-16,3-3-16 0,0 1-21 0,0 0-16 16,2-1-29-16,-1-5-17 0,4 5-21 0,-1-7-20 15,3 0-24-15,-1 0-34 0,5-6-16 0,1 4-46 16,1-5-114-16,0-4-357 0,2-2 158 0</inkml:trace>
          <inkml:trace contextRef="#ctx0" brushRef="#br0" timeOffset="48002.18">3267 1592 87 0,'0'0'193'15,"0"0"-12"-15,0 0-20 0,0 0-1 0,0 0-10 16,0 0-7-16,0 0-2 0,0 0-9 0,-4 31-3 0,4-31-14 16,-3 20-10-16,-1-13-7 0,2 2-3 0,-1 3-9 15,2-1-6-15,-1-1-8 0,-2-2-3 16,4-8-7-16,-2 17-10 0,-1-11-1 0,3-6-8 15,-1 12-4-15,1-12-4 0,-4 9-3 0,4-9-1 0,-1 9-4 16,1-9 1-16,0 0 0 0,0 0-1 0,0 0-4 16,0 0 0-16,0 0-4 0,0 0-3 0,0 0-2 15,0 0 1-15,28-19-1 0,-17 11-6 16,1-4 1-16,-1 0-5 0,5-2-8 0,-2-3 1 0,-1-2-3 16,3 3 3-16,0-1-1 0,-7 7 0 0,1-2 0 15,1 1 0-15,1-1-2 0,-4 3 6 0,2 1 6 16,-3 4 2-16,-1-1 0 0,-6 5 1 0,9-8-3 15,-9 8-1-15,8-3 0 0,-8 3-3 0,0 0-2 16,12-3 3-16,-12 3-4 0,0 0 3 0,8 11 2 16,-8-11 1-16,2 14-3 0,4-6 1 0,-5-1 1 15,4 4 1-15,-5 2-2 0,4-2-1 0,-3 3 2 16,1-1 1-16,0 0 0 0,1-5 1 0,1 5-3 16,-3-6-3-16,0 3-10 0,2-2-12 0,0-1-20 15,-3-7-27-15,4 12-20 0,-4-12-25 0,0 0-11 16,0 0-20-16,2 12-24 0,-2-12-178 0,0 0-375 15,0 0 166-15</inkml:trace>
          <inkml:trace contextRef="#ctx0" brushRef="#br0" timeOffset="48262">3701 1328 184 0,'0'0'179'0,"0"0"-9"0,13 12 3 0,-8-8-7 16,3 8-4-16,-3-3-6 0,2 6-9 0,-2 1-2 16,1 2-7-16,0 2-11 0,0 0 4 0,1 3-10 15,-5-2-7-15,-1 1-10 0,1 3-10 0,0-5-10 0,-4 2-6 16,0-2-5-16,-3 1-6 0,3 1-8 0,-2-2-3 16,-3-2-8-16,-3 0-3 0,3-3-8 0,-2-1-14 15,3-2-21-15,-2 0-23 0,-1 0-31 16,1-2-32-16,1 0-27 0,1-3-32 0,2 1-26 0,4-8-19 15,-8 5-165-15,8-5-382 0,0 0 169 0</inkml:trace>
          <inkml:trace contextRef="#ctx0" brushRef="#br0" timeOffset="48530.77">4167 1497 255 0,'12'-4'242'16,"0"-2"-16"-16,1 3-13 0,4 0-17 0,1 3-8 15,-1-4-14-15,7 2-10 0,2 2-11 0,-3-4-14 16,1-2-9-16,-1 3-9 0,-6 1-7 0,0 1-12 16,2-2-9-16,3 1 4 0,-6-1-26 0,-2 0-1 15,-1 1-7-15,-2 2-7 0,-11 0-8 0,17-1-6 16,-10 2-10-16,-7-1-17 0,0 0-22 0,15 0-16 15,-15 0-18-15,0 0-30 0,0 0-47 0,0 0-39 16,-22 16-38-16,7-10-204 0,-3 3-432 0,1-5 191 16</inkml:trace>
          <inkml:trace contextRef="#ctx0" brushRef="#br0" timeOffset="48732.4">4182 1723 261 0,'10'0'255'16,"5"3"-11"-16,-1-2-12 0,4-2-14 0,-1 1-18 16,7-3-10-16,-6 1-17 0,4 1-14 0,2 0-12 0,-2-1-16 15,0 0-17-15,0 0-11 0,-5-2-8 16,-1 1-9-16,0 1-11 0,1 0-21 0,-9 0-26 0,-8 2-37 16,15 0-39-16,-15 0-50 0,0 0-52 0,19 0-29 15,-19 0-202-15,0 0-411 0,0 0 182 16</inkml:trace>
        </inkml:traceGroup>
        <inkml:traceGroup>
          <inkml:annotationXML>
            <emma:emma xmlns:emma="http://www.w3.org/2003/04/emma" version="1.0">
              <emma:interpretation id="{48C3800D-9FF7-48D8-8711-DCF952DB88FC}" emma:medium="tactile" emma:mode="ink">
                <msink:context xmlns:msink="http://schemas.microsoft.com/ink/2010/main" type="inkWord" rotatedBoundingBox="6114,1984 9695,1945 9704,2844 6123,2883"/>
              </emma:interpretation>
            </emma:emma>
          </inkml:annotationXML>
          <inkml:trace contextRef="#ctx0" brushRef="#br0" timeOffset="49807.94">4884 1353 73 0,'0'0'129'0,"9"-10"-19"0,-9 10 3 0,8-9-4 15,-8 9-1-15,8-9 1 0,-3 5 4 0,-5 4-2 16,10-9 2-16,-6 4-7 0,-4 5-2 16,8-9 4-16,-3 4 5 0,-5 5 1 0,5-11-2 15,-5 11-1-15,6-6-2 0,-6 6-1 0,4-6 2 0,-4 6-6 16,0 0-7-16,0 0-9 0,2-10-7 0,-2 10-5 15,0 0-14-15,0 0-8 0,0 0-9 16,0 0 1-16,0 0-12 0,0 0-4 0,0 0-2 16,0 0-2-16,3 22 1 0,-3-11 5 0,0 1 0 0,-2 4 9 15,0-1-6-15,-2 6 2 0,0 2-1 0,3-1 3 16,-5 2-3-16,5-2 0 0,-4 1-1 0,2 9-2 16,-1-9-7-16,1 0 4 0,1-2-2 0,2 0-7 15,-4 1 1-15,3-1-1 0,1 1 1 0,-1-2-7 16,-3-7-1-16,4 2 1 0,-2 2 0 0,1-3 2 15,1-1-4-15,-2 1-8 0,2-1-19 0,-2-1-19 16,2-3-20-16,0-9-27 0,0 18-28 0,-2-12-32 16,2-6-26-16,-3 14-33 0,3-14-4 0,5 5-31 15,-5-5-168-15,0 0-434 0,0 0 192 0</inkml:trace>
          <inkml:trace contextRef="#ctx0" brushRef="#br0" timeOffset="50257.89">5265 1404 156 0,'0'0'225'0,"0"0"-23"0,0 0-19 16,0 0-6-16,0 0-11 0,0 0-11 0,0 0-11 16,-14 35-7-16,7-23-9 0,2 3-10 0,3 0-3 15,-4 3-7-15,1 6-4 0,5-5-5 0,-4 3-14 16,3-1-5-16,1-5-4 0,4 5-5 0,-3-3-4 15,0-2-7-15,6-1 1 0,-3-3-11 0,0 3 0 16,5-2-4-16,-4-1 2 0,4-1-4 0,-2-4 3 16,-1-1-6-16,6 1-2 0,0-1-2 0,2-1-2 0,1 0-5 15,2-3 7-15,-3-2-12 0,8 0-1 0,-3-1-3 16,-2 0-1-16,2-5-1 0,-4 1 0 16,6-4-4-16,-7 3 4 0,2-4-8 0,-6-1 3 15,4-5-4-15,-3 4 1 0,2-3-2 0,-3 2-3 0,-3-5 0 16,1 3 2-16,-3 0-1 0,-5-6-3 0,3 5 0 15,-3 1-1-15,-4-5-1 0,-3 0 0 16,1 2-2-16,0-1 3 0,-8 4-5 0,0-1 4 16,-2 1-1-16,3 4-2 0,-5-2-2 0,-1 1 3 0,1 2-3 15,2 2 1-15,-6 1-1 0,3 1 0 0,3 0 0 16,-6 4 3-16,5-2-8 0,2 4-6 0,0 3-12 16,1-2-9-16,1 1-7 0,2 4-14 0,-2 1-9 15,6-1-21-15,-2 0-14 0,4 0-23 0,-1 3-23 16,6-9-15-16,-4 12-25 0,4-2-46 0,0-10-133 15,4 15-394-15,3-9 174 0</inkml:trace>
          <inkml:trace contextRef="#ctx0" brushRef="#br0" timeOffset="50796.06">5808 1465 146 0,'0'0'200'0,"0"0"-17"0,5 7-16 15,-5-7-10-15,4 9-3 0,-1-1-4 0,-3-8-10 16,1 17-13-16,3-11 1 0,-4 6-5 0,4-2-12 16,-3 1-5-16,-1-1-11 0,3 0-9 0,-3 1-8 15,0 0-5-15,2-3-7 0,0 4-8 0,0-2-2 0,1-2-8 16,-3-8-2-16,0 15-5 0,0-15-4 15,3 12-1-15,-3-12-5 0,0 13-4 0,0-13 0 16,0 0-1-16,0 0-1 0,0 0 1 0,2 9-2 16,-2-9 0-16,0 0-8 0,0 0-1 0,0 0-3 15,0 0 0-15,0 0-6 0,0 0-11 0,15-30-3 16,-9 20 1-16,2-1-8 0,-2-3 0 0,2 2-2 16,1 0-6-16,-1 0 5 0,1-2-1 0,-1 2 10 15,1-2-3-15,-1 4 2 0,3-1 0 0,-2 1 7 0,0 4 4 16,-2-3 6-16,-1 3-2 0,1 1 7 0,-7 5 1 15,11-10 2-15,-5 6 6 0,-6 4-1 0,14-5-5 16,-14 5-4-16,9-3 7 0,-9 3-3 16,0 0 1-16,17 6-2 0,-12-1 2 0,1 1 5 0,-1 0 6 15,1 1 2-15,1 2 2 0,-2 4 0 0,0-4 2 16,1 5-5-16,0-3 7 0,-1 2 3 0,1-1-6 16,-4 2 5-16,5-5-5 0,-2 6-2 0,-1-5-1 15,1 2-5-15,0-1 4 0,-2-3-6 0,1-1-5 16,-2 1 2-16,1 0-6 0,-3-8-5 0,3 11-12 15,-3-11-17-15,5 11-20 0,-5-11-17 0,0 11-17 16,0-11-26-16,0 0-33 0,0 0-27 0,-5 11-36 16,5-11-34-16,0 0-178 0,0 0-443 0,0 0 196 15</inkml:trace>
          <inkml:trace contextRef="#ctx0" brushRef="#br0" timeOffset="51426.81">6186 1107 170 0,'0'0'205'15,"0"0"-15"-15,0 0-20 0,0 0-13 0,0 0-17 16,0 0-13-16,0 0-15 0,0 0-18 0,6-14-4 0,-6 14-8 15,0 0-6-15,13-5-6 0,-13 5-7 16,12-1-10-16,-12 1-5 0,9-4 2 0,-9 4-8 16,16-1-3-16,-16 1-4 0,14 0 2 0,-5-1-1 15,-9 1-6-15,15-1 1 0,-15 1-2 0,17 1 5 0,-9 0-7 16,-8-1 3-16,17 1-2 0,-8-1-2 0,-9 0-1 16,10 5 1-16,-3-1-8 0,-7-4 0 15,10 4 1-15,-10-4 2 0,9 6-2 0,-5-4 1 0,-4-2 1 16,6 9 4-16,-6-9 1 0,2 11 2 0,-2-11 6 15,3 11 5-15,-3-11 6 0,-3 15 3 0,-3-7-1 16,3 3-1-16,-5-4-4 0,2 2-2 0,0 1-6 16,0 1-2-16,1-2-1 0,-7-2-3 15,7 5-5-15,-3-3 6 0,0-3-9 0,4 0 0 0,-2 3-6 16,0-3 0-16,6-6 0 0,-5 9-3 0,0-2-1 16,5-7 3-16,-5 9-5 0,5-9 3 0,-2 10-2 15,2-10 3-15,0 0-4 0,12 11 5 0,-7-6-6 16,2-1-2-16,3 1-1 0,2-1 3 0,-4-4-3 15,4 3-2-15,5 0-2 0,-6-3-14 0,6 0-16 16,-2 2-12-16,-3-1-20 0,1-1-18 0,-2 1-20 16,-11-1-27-16,19 0-32 0,-9-2-41 0,-10 2-217 15,15-2-450-15,-10-2 199 0</inkml:trace>
          <inkml:trace contextRef="#ctx0" brushRef="#br0" timeOffset="52722.7">6682 1565 112 0,'-13'-1'182'0,"13"1"-12"0,0 0-10 15,0 0-13-15,0 0-7 0,-9 4-10 0,9-4-10 16,0 0-11-16,0 0-14 0,0 0-4 0,0 0-15 16,0 0-4-16,0 0-8 0,0 0-4 0,0 0-2 15,0 0 7-15,0 0 5 0,0 0 5 0,0 0 6 16,0 0 1-16,25 13-9 0,-13-12-1 0,2-1 0 16,3 0-7-16,4 3-6 0,1-7-4 0,-2 4 0 15,2 1-4-15,2-2-8 0,-5 2-2 0,1-1-5 16,2-1-1-16,-6-1-3 0,1 2 1 0,-1-3-9 15,-2 1 0-15,0 2-3 0,-5 0 1 0,6 2-1 0,-5-5-4 16,-10 3-1-16,15 0-2 0,-15 0-3 16,11-3 1-16,-11 3 0 0,8-3-1 0,-8 3-4 15,0 0-1-15,0 0-5 0,12 3-14 0,-12-3-8 0,0 0-20 16,0 0-28-16,0 0-46 0,0 0-35 0,7-9-26 16,-7 9-31-16,1-10-178 0,-1 10-417 0,0-11 185 15</inkml:trace>
          <inkml:trace contextRef="#ctx0" brushRef="#br0" timeOffset="53384.74">7273 1390 75 0,'0'0'256'0,"0"0"-16"15,3-9-14-15,-3 9-19 0,4-7-23 0,-4 7-10 16,2-9-19-16,-2 9-10 0,8-6-16 0,-1 2-17 0,-7 4-9 16,12-9-9-16,-2 3-12 0,-1 2-6 15,2 2-9-15,3-4-6 0,-2 1-11 0,2 1 2 16,-2 1-8-16,5 0-4 0,-1 2-7 0,-2 1 5 16,0-2-9-16,1 1-5 0,-3 1-6 0,5 0 3 0,-7 1-3 15,-1 5-4-15,0-4-2 0,-9-2 0 0,13 4-2 16,-9-1 1-16,-4-3-4 0,11 9 2 15,-5-7-2-15,-6-2 1 0,3 12 1 0,0-5-1 16,-3-7 0-16,-3 10 0 0,3-10-2 0,-5 16 4 0,1-7-5 16,4-9 2-16,-8 12 1 0,5-6-1 0,-3 5-2 15,1-4-1-15,-1 0 1 0,2-1 2 16,4-6-2-16,-7 15-1 0,0-10-3 0,7-5 8 0,-8 9-7 16,6-5-1-16,2-4-1 0,0 0-2 0,-7 9 1 15,7-9-1-15,0 0 1 0,-5 6 1 0,5-6-2 16,0 0 3-16,0 0-2 0,0 0 5 0,0 0-4 15,0 0 1-15,0 0-3 0,19 6 4 0,-19-6-4 16,10 3 4-16,-10-3-2 0,11 1 0 0,-11-1-2 16,11 2 2-16,-11-2 0 0,12 4 2 0,-12-4-8 15,11 0 3-15,-11 0 1 0,11 5-1 0,-5-3 3 16,-6-2-1-16,8 5-2 0,-8-5-1 0,9 8 1 16,-6-2 2-16,-3-6-2 0,8 8 0 0,-4 0 5 15,-4-8-3-15,5 10-4 0,-5-1 7 0,0-9-6 16,0 16 4-16,0-8-2 0,0-8 3 0,-3 18 1 15,-1-8 2-15,-1-3 0 0,0 4 0 0,0-5 2 16,-2 5 4-16,-1-5 2 0,-1 4 2 0,-3-1-3 16,2-2 4-16,1-1-5 0,-3 3 1 0,-4-6-3 15,5 2 4-15,-1-2-4 0,0 2 5 0,-5-2-6 16,7 0 0-16,-5-3 1 0,1 3-3 0,2-3 1 16,-2 0 0-16,14 0-4 0,-17-2-10 0,6 1-12 15,11 1-16-15,-14-5-22 0,14 5-19 0,-12-4-22 16,4 0-28-16,8 4-20 0,-9-9-34 0,6 3-48 15,3 6-126-15,3-15-382 0,-3 15 169 0</inkml:trace>
          <inkml:trace contextRef="#ctx0" brushRef="#br0" timeOffset="53923.23">7822 1418 19 0,'0'0'182'0,"0"0"-21"0,3 11-6 0,-3-11-14 15,3 9-8-15,-3-9-7 0,5 10-7 0,-1-2-8 16,-4-2-9-16,5 3-6 0,-5-9-11 16,0 16-3-16,0-7-8 0,3-1-6 0,-3 3-5 0,0-11 1 15,5 19-3-15,-8-8-6 0,3-2-4 0,0-9-6 16,-2 16-7-16,2-7-1 0,0-9-5 0,0 13-5 15,-3-4 1-15,3-9-3 0,0 8-1 0,0-8-1 16,0 0-6-16,-3 15 4 0,3-15-4 0,0 0 2 16,0 0-1-16,0 10 0 0,0-10-3 0,0 0 0 15,0 0-6-15,0 0 2 0,0 0-2 0,0 0 2 16,0 0-3-16,15-25 1 0,-15 25-4 0,8-14 1 16,-2 1-5-16,2 1 1 0,1 1-2 0,-1 0-3 15,1-3 0-15,-1 4-1 0,1-2 1 0,4 2-1 16,-4-3 0-16,3 2 1 0,-4 1-1 0,1 1 4 15,-1 0-3-15,-2 3 3 0,5-3 3 0,-5 3-5 16,0 0 4-16,-6 6 3 0,11-5 0 0,-11 5-1 16,6-7 1-16,-6 7 0 0,0 0-4 0,8-5 2 15,-8 5 1-15,0 0 4 0,0 0 4 0,0 0 6 16,0 0 5-16,18 7 3 0,-18-7 4 0,8 10 4 16,-6-4-1-16,-2-6 4 0,6 12 3 0,-5-3-3 15,1-2-2-15,1 4-2 0,0 2-1 0,-3-5-5 16,2 5 0-16,-2-3 0 0,0 2-3 0,4 0 0 15,-4-1-6-15,3 1 6 0,-1 2-14 0,-2-1-18 16,0-1-19-16,0-1-29 0,0-2-36 0,0-9-38 16,0 20-33-16,0-14-46 0,0-6-181 0,3 12-422 15,-3-12 187-15</inkml:trace>
          <inkml:trace contextRef="#ctx0" brushRef="#br0" timeOffset="54125.83">8467 1677 198 0,'0'0'254'0,"2"12"-15"15,-2-12-16-15,0 17-20 0,0-6-19 16,-2 1-16-16,-1 1-16 0,-1 3-16 0,-4-3-11 0,3 3-14 16,-4-4-7-16,-4 9-19 0,-3-2-23 0,1-2-33 15,-1 3-36-15,-2-4-39 0,-3 3-37 0,1-5-39 16,3-2-66-16,-5-2-117 0,5-4-330 0,5-1 146 15</inkml:trace>
        </inkml:traceGroup>
        <inkml:traceGroup>
          <inkml:annotationXML>
            <emma:emma xmlns:emma="http://www.w3.org/2003/04/emma" version="1.0">
              <emma:interpretation id="{29A5EEC2-689F-4104-B548-68DE70233690}" emma:medium="tactile" emma:mode="ink">
                <msink:context xmlns:msink="http://schemas.microsoft.com/ink/2010/main" type="inkWord" rotatedBoundingBox="10607,2094 14620,2051 14631,3084 10618,3127"/>
              </emma:interpretation>
            </emma:emma>
          </inkml:annotationXML>
          <inkml:trace contextRef="#ctx0" brushRef="#br0" timeOffset="55328.05">9609 1287 86 0,'0'0'200'0,"0"0"-11"0,0 0-5 16,15 5-6-16,-15-5-6 0,8 7-17 0,-8-7-18 15,7 11-6-15,-3-2-7 0,-1 0-10 0,4 0-1 16,-6 3-4-16,1 2-7 0,0 0-6 0,-2-1-10 16,1-1-4-16,-1 4-9 0,0-5-3 0,-3 4-8 15,1 0-3-15,-1 1-5 0,-2-2-2 0,-4 1-6 16,1-1-4-16,-6 1-1 0,-1 0-2 0,2-2-4 16,-5 2-2-16,2-9-6 0,1 4-4 0,0-1 3 15,1-3-8-15,-3 0-9 0,2-3 1 0,2-1-4 16,-4-3-4-16,6 1-3 0,0-5 0 0,2 2-7 15,1-2-7-15,2-1-3 0,-4-4 2 0,5 1-3 16,0-2-5-16,2-2-13 0,2 0-7 0,1 0 4 16,1 0 6-16,2 1-1 0,0-2 2 0,3 2 2 15,-1-1 3-15,3 2 3 0,1-2 0 0,2 4 6 16,-2 0-1-16,1-1 0 0,2 3 3 0,0-1 0 16,1 0 7-16,3 4-3 0,-3-1 3 0,2 1 2 0,-1 1 2 15,1 0 1-15,1 1 1 0,-4 1-1 16,5-2 5-16,-3 7-1 0,3-2 3 0,-3 1 1 15,2 2 6-15,-2 0-3 0,1 1 7 0,-2 2 1 0,3 1 1 16,-5 2 1-16,10 0 4 0,-8 6 4 0,4-1-3 16,-4 3 2-16,3 3-1 0,-1-1-3 0,0 6 1 15,1 2-3-15,-3 0 3 0,-1 2-6 0,5 0 3 16,-7 2-3-16,-1 0-1 0,0 0-1 16,-3 0 0-16,-2 3 0 0,0-5-1 0,-1 5-1 0,-3-2-1 15,0-1 0-15,-2-8-4 0,2 0 4 0,0-1-3 16,-1 1 2-16,-1-3-2 0,-2 0 2 0,-1-5 0 15,2-2-2-15,0-2-2 0,-3-2 3 0,1 3 4 16,-3-3 1-16,2-1 5 0,-6-2 2 0,1-3 6 16,0 0 0-16,0-3 7 0,2 1-4 0,-1 1-3 15,-5-4-2-15,2 0 0 0,0-1-5 0,-1-2 0 16,-1-2-2-16,4-2-1 0,-1-2-2 0,-1 0 9 16,5 0-10-16,-1-4-3 0,1 1-4 0,4 0 2 15,-4-3 1-15,7-1-5 0,0-5-11 0,2-2-7 16,4 0-16-16,2-1-11 0,-1 0-17 0,10-4-15 15,1-3-18-15,1 0-25 0,2 1-8 0,5-2-5 16,-4 0-16-16,6 1 11 0,-4 4-2 0,5 0 16 16,-5 1 2-16,1 2 22 0,-6 6 11 0,6-9 15 15,-7 7-3-15,0 2 19 0,0-3 10 0,0 3 21 16,-3-1 13-16,1 0 7 0,-1 0 7 0,0 2 7 16,-1-1 5-16,2-1 7 0,-3 1 6 0,-5 3 2 15,3-2-1-15,-1 3 16 0,1 1 1 0,-3-1 1 16,1 2 4-16,1 1-1 0,-4-1-3 0,3 1 8 15,-3 5 4-15,-2-2 0 0,2 2-4 0,-5 6 0 0,9-11 3 16,-9 11-2-16,3-9-7 0,-3 9 1 16,0 0-7-16,5-7-2 0,-5 7-9 0,0 0-1 15,0 0-1-15,0 0 9 0,0 0 10 0,0 0 3 16,0 0 2-16,-34 23 1 0,22-13 1 0,0 3-3 0,1-1-3 16,-4 4-4-16,1 0-1 0,1 1-2 0,0-3 0 15,2-1-5-15,3 4-3 0,-1-2-5 16,3 1 1-16,0 2-1 0,1 0-4 0,9 0-2 0,-4-3 3 15,7 4-2-15,-2-4-5 0,7 1-1 0,-1-3 2 16,4 2-2-16,4 1 0 0,-2-5 2 0,4-1-7 16,2 2-6-16,-5-3-22 0,-1-3-20 0,-1 0-27 15,1 0-32-15,-1 0-39 0,-1-1-40 0,-1-1-38 16,1-4-70-16,-5 0-140 0,2 0-455 0,-12 0 201 16</inkml:trace>
          <inkml:trace contextRef="#ctx0" brushRef="#br0" timeOffset="55836.77">10525 1477 128 0,'0'0'162'0,"7"12"-10"16,-7-12-9-16,4 9-6 0,-4-9-6 0,2 17-2 15,-2-12-1-15,0 6-2 0,0 3-4 0,0-5-13 16,0 5 2-16,0-3-7 0,2-2-7 0,-2-9-9 16,-2 18-4-16,0-8-6 0,2-10-8 0,0 14-8 15,0-14-5-15,0 14-5 0,0-14-4 0,0 12-7 16,0-12-1-16,0 0-4 0,0 11-7 0,0-11 7 16,0 0-5-16,4 7 2 0,-4-7 2 0,0 0-5 15,0 0-2-15,0 0-8 0,0 0 5 0,20-13-5 16,-15 7 0-16,3 1-4 0,-3-2-5 0,4-5-4 15,-1 0-6-15,1 2 1 0,-2-1-1 0,1-1-1 16,1 2 1-16,-3-1-3 0,1-3 2 0,1 8 0 16,-3-6-2-16,0 5 3 0,2-1 1 0,-2 0-1 15,0 2 2-15,-5 6-2 0,7-11 1 0,-7 11 0 0,6-9-1 16,-6 9-4-16,8-6 6 0,-8 6-1 0,0 0 0 16,12-3 5-16,-12 3-4 0,0 0-1 0,0 0 7 15,17 8 0-15,-11-4 12 0,-6-4-1 16,8 6 2-16,-4 0-6 0,1 1 3 0,-1-1 1 0,2 2 1 15,-3-1 4-15,4-1-3 0,-1 6-7 0,0-6 2 16,-1 3-1-16,-1 1 1 0,-2-4-6 0,2 4 5 16,-1-2-4-16,1 1 2 0,-1-3-4 0,0 2-23 15,-3-8-28-15,0 13-15 0,0-13-25 0,2 14-30 16,-2-14-43-16,0 11-14 0,0-11-24 0,0 0-195 16,0 0-420-16,0 0 186 0</inkml:trace>
          <inkml:trace contextRef="#ctx0" brushRef="#br0" timeOffset="57119.23">10960 1301 56 0,'0'0'122'16,"0"0"-17"-16,0 0-8 0,0 0 0 0,0 0 0 15,0 0-7-15,0 0-1 0,0 0-3 0,0 0-2 16,0 0-1-16,0 0-3 0,0 0 2 0,0 0-2 15,0 0 3-15,0 0-11 0,0 0 1 0,0 0-6 16,0 0 0-16,0 0 1 0,0 0-5 0,-4-9 0 16,4 9-8-16,0 0 3 0,0 0-5 0,0 0-6 15,0 0-2-15,0 0-6 0,0 0-2 0,0 0-4 16,0 0-6-16,0 0-3 0,0 0-5 0,0 0 5 16,0 0-1-16,0 0 1 0,0 0 6 0,0 0 1 0,0 0 3 15,0 0 0-15,0 0 5 0,18 24-4 16,-10-21 5-16,-4 1-1 0,4 3 1 0,-2-3-6 15,0 2 1-15,-6-6-6 0,7 15 4 0,0-8-8 16,-3 0-3-16,2 3 1 0,-2-3-4 0,-1 0 5 0,2 6 2 16,-1-2 1-16,0 1 3 0,0 0-1 15,0 1-2-15,-2-1-5 0,1 3-1 0,-2 1 1 16,1-4-2-16,-1 2-2 0,2 0 0 0,-2 2-2 0,0-2-3 16,3 0-7-16,-1 0-20 0,1 0-32 0,0 0-33 15,-3-1-47-15,0 1-42 0,-1-3-53 0,-6 1-200 16,0-5-454-16,6-7 201 0</inkml:trace>
          <inkml:trace contextRef="#ctx0" brushRef="#br0" timeOffset="56107.21">11026 1438 59 0,'3'10'206'0,"0"-2"-11"0,-3-8-11 0,5 16-3 16,-1-5-4-16,1 3-9 0,-2-2-4 0,2 2-6 15,0 0-6-15,3 6-18 0,-3-1-9 0,0-3-12 0,2 4-4 16,-2-1-11-16,0-4-5 0,-1 6-8 16,-4-6-11-16,3 1-7 0,-2 0-6 0,-1-3-1 15,0-1-1-15,-2-1-11 0,-2 3-4 0,-4-3-5 16,3-2-8-16,-3-1-17 0,-4-1-27 0,3 0-17 16,-3-1-32-16,0 0-33 0,-1-4-27 0,-1 2-39 15,5-4-33-15,9 0-177 0,-26-6-401 0,18 2 178 16</inkml:trace>
          <inkml:trace contextRef="#ctx0" brushRef="#br0" timeOffset="59228.06">11298 1549 84 0,'0'0'181'0,"0"0"-10"0,0 0-19 0,0 0-15 15,0 0-27-15,0 0 6 0,0 0-6 0,0 0-6 16,0 0-2-16,0 0-7 0,0 0 0 0,0 0-6 16,0 0-2-16,0 0-2 0,0 0 4 0,0 0-2 15,34-4-5-15,-34 4-3 0,19 0-3 0,-9-3 0 16,-10 3-7-16,22 3-3 0,-9-3-4 0,3 2-7 16,-3-2-4-16,2 0-5 0,4-2 0 0,-4 2-8 15,2 0-1-15,-2 0-3 0,2 0-2 0,2 2 0 16,-4-4-7-16,4-1 1 0,-5 6-3 0,3-8-3 15,-3 4 0-15,-1-1-1 0,0 2-5 0,-2 0 3 16,-11 0-2-16,17-1 0 0,-17 1 0 0,14 0-4 16,-14 0-1-16,12-3 0 0,-12 3 4 0,0 0-6 15,10 0-5-15,-10 0-1 0,0 0-5 0,0 0-12 16,0 0-19-16,0 0-23 0,11-3-24 0,-11 3-19 16,0 0-11-16,0 0-24 0,0 0-14 0,0 0-35 15,0 0-179-15,-30 15-392 0,19-13 174 0</inkml:trace>
          <inkml:trace contextRef="#ctx0" brushRef="#br0" timeOffset="59492.49">11339 1702 10 0,'9'12'170'0,"-9"-12"-2"0,12 1-4 15,-12-1-11-15,18 0-7 0,-5 0-6 16,3 0-8-16,1 0-10 0,1-1-1 0,4 1-9 0,2 0-7 16,-3-3-4-16,2 1-12 0,0 0-8 0,-5-1-8 15,-1 1-4-15,-1 4-10 0,-1-4-2 0,-3 2-9 16,-3-1-3-16,-9 1-16 0,16 1-11 0,-16-1-20 16,12-1-18-16,-12 1-22 0,0 0-17 0,11 1-20 15,-11-1-22-15,0 0-18 0,0 0-24 0,7-4-132 16,-7 4-297-16,0 0 132 0</inkml:trace>
          <inkml:trace contextRef="#ctx0" brushRef="#br0" timeOffset="60053.7">11866 1502 45 0,'0'0'168'0,"0"0"-7"0,12 10-7 16,-12-10-12-16,2 11-4 0,-2-11-9 0,5 13-8 16,-1-2-2-16,-2-3 1 0,3 4-7 0,-4-3-11 15,4 3-11-15,-1 1-4 0,-1-2-6 0,2 0-8 0,0 0-5 16,-2 1-5-16,1-1-4 0,0 2-7 0,-2-6-4 16,0-1-2-16,0 3-3 0,-2-9-7 0,7 12-3 15,-6-3-4-15,-1-9-2 0,5 8-3 16,-5-8-1-16,6 8-3 0,-6-8 3 0,0 0-1 0,4 9 1 15,-4-9 2-15,0 0 3 0,0 0-4 0,0 0-2 16,0 0-5-16,0 0 2 0,0 0-4 0,0 0-2 16,14-23-1-16,-10 15-2 0,-2 1-4 0,5-4-3 15,-2-2-4-15,0 2-3 0,5-3-3 0,-3 1 1 16,3-2 2-16,-4 1-3 0,3 2 2 0,0 1-2 16,7-5 2-16,-8 5 1 0,2-3 0 0,-2 3 2 0,3 1-3 15,-3 2 14-15,-3 1-14 0,1 1 6 16,2 1-3-16,-8 5 0 0,12-9 3 0,-4 3 0 15,0 4 1-15,0-2 5 0,-8 4 0 0,13-5 1 0,-13 5-2 16,10-4 5-16,-10 4-2 0,12 0 6 16,-12 0-2-16,9 4 3 0,-9-4 5 0,12 9 11 15,-3 0 0-15,-3 3 3 0,1-2 1 0,-2 2 3 16,2 1-1-16,-2 1 0 0,1 2-1 0,1 3 2 0,1-4-8 16,-6 0 3-16,4 5-7 0,-1-5-1 0,-4-1-1 15,4 1-3-15,1 0-1 0,-2 1-3 16,-3-4-3-16,0-3 3 0,3 0-3 0,-3 3-4 0,1-1 5 15,2-4-5-15,-3 0-11 0,-1-7-19 0,5 13-16 16,-3-7-21-16,-2-6-16 0,3 9-24 0,-3-9-18 16,0 0-23-16,4 8-15 0,-4-8-37 0,0 0-225 15,0 0-448-15,0 0 199 0</inkml:trace>
          <inkml:trace contextRef="#ctx0" brushRef="#br0" timeOffset="60868.85">12349 1237 158 0,'0'0'168'0,"0"0"-11"16,3-9-20-16,-3 9-9 0,0 0-9 0,8-7-15 0,-8 7-5 15,6-9-5-15,0 4-14 0,-6 5-10 0,8-5 5 16,-8 5-7-16,13-6-6 0,-6 3 1 0,-7 3 0 16,13-6-3-16,-5 4-3 0,1-2-5 0,-9 4-5 15,17-3-2-15,-7 1-10 0,-10 2 6 0,17-1-6 16,-11 0 3-16,-6 1-10 0,15-2 0 0,-15 2-1 15,11 2-3-15,-11-2-3 0,12 4-3 0,-7 0 2 16,-5-4-1-16,7 8 0 0,-7-8 3 0,8 7 3 16,-6-1-1-16,-2-6 5 0,2 15-1 0,-2-15 0 15,-2 15 1-15,-3-5-1 0,2-2 0 0,0 5 0 16,-3-4-2-16,1 4 1 0,-4-1-3 0,0-1 3 16,-2 1-4-16,2-2 0 0,0 2-6 0,0 1 1 15,0-4 0-15,-2 0-1 0,2 1-5 0,0 2 0 16,1-7-2-16,4 0 3 0,-4 0-4 0,8-5 3 15,-7 9-4-15,1-6 0 0,6-3 1 0,-8 10-1 16,8-10 2-16,-3 7-3 0,3-7 3 0,0 0 2 16,0 0 0-16,-8 6 2 0,8-6 0 0,0 0 6 15,0 0-4-15,0 0 0 0,0 0-5 0,0 0 2 16,0 0-3-16,0 0 0 0,0 0 1 0,0 0 0 16,0 0 0-16,0 0-2 0,25 4 5 0,-14-4-1 0,2-2-3 15,3 0 5-15,1 1-2 0,0 2-2 0,7-2 2 16,-2 0 1-16,1 1-2 0,-2 0 1 15,1-4 1-15,-5 4-1 0,2 0-4 0,-2 0 4 16,0 0-7-16,0 1 4 0,-2-1-1 0,-2 3-3 0,-2-3-1 16,-11 0 3-16,17-3-5 0,-11 7-1 0,-6-4-1 15,12 0 0-15,-12 0-1 0,0 0 1 16,13 1-6-16,-13-1-8 0,0 0-9 0,7 5-12 0,-7-5-14 16,0 0-11-16,1 9-24 0,-1-9-17 0,0 0-22 15,0 0-27-15,-12 16-17 0,12-16-28 0,0 0-190 16,-7 7-415-16,7-7 184 0</inkml:trace>
          <inkml:trace contextRef="#ctx0" brushRef="#br0" timeOffset="62473.09">13236 1741 80 0,'0'0'200'0,"0"0"-13"16,0 0-12-16,0 0-19 0,0 0-17 0,0 0-11 15,0 0-14-15,0 0-10 0,0 0-4 0,0 0-8 16,0 0 4-16,0 0 4 0,0 0-3 0,0 0 0 16,0 0-3-16,-17 25-6 0,17-25-7 0,-3 12-4 15,2-3-1-15,1-9-4 0,-5 12-5 0,2-3-7 16,3-9-8-16,-7 12-1 0,2-3-7 0,4-2-5 15,1-7-4-15,-7 14-2 0,6-8-2 0,-4 2-1 16,5-8-5-16,-9 12-1 0,6-6-2 0,3-6-2 16,-6 12-3-16,0-6-2 0,6-6-11 0,-9 9-12 15,7-6-12-15,2-3-11 0,-11 7-11 0,11-7-15 16,-6 9-12-16,6-9-12 0,-10 6-22 0,10-6-18 0,0 0-13 16,-6 4-16-16,6-4-9 0,0 0-166 0,0 0-352 15,0 0 157-15</inkml:trace>
          <inkml:trace contextRef="#ctx0" brushRef="#br0" timeOffset="62737.23">13368 1440 137 0,'0'0'272'0,"6"-8"-11"0,-6 8-22 16,6-9-18-16,-6 9-22 0,5-11-20 0,-5 11-17 16,1-6-16-16,-1 6-17 0,0 0-16 0,0 0-12 15,4-8-16-15,-4 8-26 0,0 0-24 0,0 0-24 16,0 0-12-16,0 0-18 0,0 0-22 0,0 0-26 16,0 0-27-16,0 0-20 0,0 0-21 0,0 0-26 15,0 0-126-15,-14 25-310 0,14-25 138 0</inkml:trace>
        </inkml:traceGroup>
        <inkml:traceGroup>
          <inkml:annotationXML>
            <emma:emma xmlns:emma="http://www.w3.org/2003/04/emma" version="1.0">
              <emma:interpretation id="{A073859A-202F-4CA1-860A-1FAEBED7D0AB}" emma:medium="tactile" emma:mode="ink">
                <msink:context xmlns:msink="http://schemas.microsoft.com/ink/2010/main" type="inkWord" rotatedBoundingBox="15887,1866 17641,1847 17652,2916 15898,2934"/>
              </emma:interpretation>
            </emma:emma>
          </inkml:annotationXML>
          <inkml:trace contextRef="#ctx0" brushRef="#br0" timeOffset="64514.81">14659 1406 70 0,'0'0'185'0,"16"5"-13"0,-16-5-10 0,0 0-10 15,22-7-4-15,-22 7-10 0,20-6-14 0,-10 4-7 16,3-4-10-16,0 3-8 0,2-1-2 0,-2-2-2 15,0 0-7-15,1 3-4 0,1-2-8 0,0-2-7 16,1 0-6-16,-1 0-2 0,0-1-2 0,0-1-1 16,-1 2-7-16,0-2-2 0,3-3-7 0,-2 2-6 15,-2-1-3-15,-1 1-1 0,-1-2-2 0,1 1-4 16,-1 2-5-16,-4-4 1 0,4 0-5 0,-3 1-1 16,2-2 0-16,-3 4-3 0,2-4 0 0,-3 1-2 15,1 0-4-15,-1 0 2 0,0 1 1 0,-2 1-1 16,-2-3-3-16,2 3 2 0,-1 2-1 0,-3 1-3 15,0-5 1-15,0 13 6 0,-2-16-10 0,1 8 1 16,1 8-2-16,-5-15 2 0,-2 9 0 0,1 0-2 16,-3 1-1-16,-2 2 0 0,-2 1-1 0,1-1 0 15,-1 2-2-15,2 1 4 0,-5-2-2 0,-1 5 1 16,3-3-1-16,-1 3-2 0,2-1-1 0,0 0 3 0,1 2-2 16,2 3 2-16,-2-1-1 0,2-3 3 0,3 4-2 15,-2-1 4-15,5 4-5 0,-5-2 3 0,2 1-3 16,1 2 1-16,2-1 0 0,-1 0 2 15,2 2-2-15,-2 3 0 0,5-4-2 0,-4 3 2 0,2-1 2 16,-1 1-3-16,1-2 4 0,4 3-1 0,-4 0 1 16,2 1-4-16,-1 5 1 0,2-3 4 0,-2 1-4 15,1-4 3-15,-1 4-2 0,1 0 4 0,-3 1-2 16,6 2 4-16,-2-1 1 0,0-6 4 0,-2 4-4 16,1 2 3-16,1 0 2 0,-1 0 1 0,2 0-2 15,0 1 2-15,-1-3 6 0,1-3-5 0,-2 3 6 16,4 2 0-16,-2-3-1 0,2 1 1 0,0 2-1 15,-1 0-1-15,-1-1 0 0,1-5 1 0,-2 2-3 16,3-1 10-16,-2 0-11 0,0 4-2 0,1-1 0 16,2 1-1-16,-4-8 1 0,3 3-5 0,-2 1 3 15,1-4 0-15,-1 2-3 0,-2 0 3 0,1-1-1 16,2 0-1-16,-3-1-1 0,1-4 0 0,-1-8 1 16,1 18 3-16,-1-11-3 0,0 2-10 0,0-9-13 15,-1 17-15-15,1-17-9 0,-5 14-22 0,3-8-22 16,2-6-17-16,-5 11-23 0,0-7-19 0,5-4-28 15,0 0-28-15,-10 6-165 0,10-6-392 0,0 0 173 16</inkml:trace>
          <inkml:trace contextRef="#ctx0" brushRef="#br0" timeOffset="64838.68">14799 1542 158 0,'17'3'168'15,"5"-3"-8"-15,-5-3-11 0,0 3-10 0,4 0-12 0,6 0-7 16,-5-3-26-16,-1 3 8 0,2-2-11 0,-7 1-14 16,1 1-5-16,0 0-9 0,-4-2-9 15,3 1-4-15,-3 2-7 0,-2-1-18 0,-11 0-20 0,21-3-27 16,-14 2-23-16,-7 1-17 0,18-4-24 0,-10 1-25 16,1-2-118-16,2-3-248 0,-5 2 111 0</inkml:trace>
          <inkml:trace contextRef="#ctx0" brushRef="#br0" timeOffset="65157.47">15431 1255 130 0,'-15'11'199'15,"11"-4"-2"-15,-1-1-11 0,-4 3-3 0,-3 1-18 16,4-1-9-16,-1 3-12 0,3 0 2 0,-2 1-5 16,1 4-9-16,2-4-5 0,-3 5-3 0,4-2-9 15,-1-1-13-15,0 3-4 0,4 3-9 0,1-6-7 16,0 1-5-16,1-1-5 0,-1 0-9 0,1 1-6 16,3-2-3-16,1 1-6 0,-3-3-4 0,4 2-2 15,-1-2-6-15,-1 0-2 0,3-2-3 0,-1 2-10 16,2-2-20-16,-3-3-20 0,5 1-23 0,-1 0-22 15,3-4-21-15,-2 2-28 0,-1-1-22 0,0-5-24 16,-9 0-16-16,28-2-36 0,-17-2-139 0,5-1-377 16,-1-1 168-16</inkml:trace>
          <inkml:trace contextRef="#ctx0" brushRef="#br0" timeOffset="65628.06">15706 1508 2 0,'0'0'161'0,"0"0"1"16,0 0-21-16,0 0-3 0,0 0-2 0,0 0-10 0,7 19-2 16,-4-12-14-16,-3-7 0 0,5 15-10 0,-5-7-3 15,1 0-7-15,-1-8-9 0,1 15-9 0,3-8-4 16,-4-7-10-16,2 11-7 0,-2-11-1 16,1 11-7-16,3-3 1 0,-4-8-9 0,1 8-2 0,-1-8-2 15,0 0-5-15,3 9 0 0,-3-9-1 0,0 0-2 16,0 0 1-16,2 9-4 0,-2-9-11 0,0 0 2 15,0 0-5-15,0 0 2 0,0 0-4 16,12-19 1-16,-8 11-13 0,1-1-4 0,-1-3 0 0,4 2 3 16,-1-1-2-16,-1-2 3 0,1 1-6 0,2 2 6 15,-3 0-1-15,2-4 3 0,1 3 2 0,-2 5-2 16,-2-2 5-16,2 1-4 0,-2 0 2 0,2 2 3 16,-2-1 0-16,-5 6 0 0,9-9 3 0,-4 7 2 15,-5 2-8-15,11-6 5 0,-11 6 8 0,0 0-11 16,15-3 10-16,-15 3 1 0,0 0 3 0,15 5-4 15,-9-1 5-15,-1 2 3 0,1 0 7 0,-1 0 3 16,-5-6 5-16,8 15-3 0,-3-6-2 0,0 1-1 16,0 0 2-16,1 3-5 0,0-5 0 0,-2 4-1 15,-1 3 1-15,2-3-8 0,0-1 0 0,-1 0 2 16,-1-2-2-16,1 3-8 0,-3-3 7 0,0 1-10 16,3-2-11-16,-3 1-22 0,-1-9-15 0,2 15-18 15,-2-15-13-15,2 7-16 0,-2-7-7 0,0 0-17 16,0 0-19-16,0 0-15 0,0 0-150 0,0 0-323 15,0 0 144-15</inkml:trace>
          <inkml:trace contextRef="#ctx0" brushRef="#br0" timeOffset="65897.8">16262 1276 115 0,'3'6'190'0,"2"-1"-11"0,1 0-1 16,5 4-7-16,-2 3-7 0,0-2-7 0,-2 1-5 15,2 3-6-15,1 3-6 0,2 2-4 16,0-1-13-16,-4 3-8 0,2-3-7 0,1 0-9 16,-4 1-9-16,4 1-11 0,-8 0-6 0,2 2-6 0,-1-2-4 15,-3 0-7-15,-1 1-2 0,-1-5-8 0,-3-2-2 16,-3 5-16-16,1-4-20 0,-1 0-22 0,-5 0-33 15,1 4-36-15,-1-5-48 0,1-3-41 16,0 0-217-16,-2-3-422 0,3-1 186 0</inkml:trace>
        </inkml:traceGroup>
        <inkml:traceGroup>
          <inkml:annotationXML>
            <emma:emma xmlns:emma="http://www.w3.org/2003/04/emma" version="1.0">
              <emma:interpretation id="{DE1A2B70-A375-4CD5-B19D-0067D220687D}" emma:medium="tactile" emma:mode="ink">
                <msink:context xmlns:msink="http://schemas.microsoft.com/ink/2010/main" type="inkWord" rotatedBoundingBox="18548,1657 19291,1649 19303,2722 18559,2729"/>
              </emma:interpretation>
            </emma:emma>
          </inkml:annotationXML>
          <inkml:trace contextRef="#ctx0" brushRef="#br0" timeOffset="67323.1">17338 1594 28 0,'0'0'124'0,"0"0"-4"0,0 0-5 16,0 0-9-16,0 0-2 0,-14-2-5 0,14 2-4 0,0 0-2 15,0 0-6-15,0 0-5 0,0 0 2 0,0 0-3 16,0 0-3-16,0 0-6 0,0 0-5 0,0 0-3 16,0 0-6-16,0 0-5 0,0 0 3 0,0 0-9 15,0 0-5-15,0 0-2 0,0 0-5 0,0 0-7 16,0 0-2-16,0 0 3 0,0 0-6 0,0 0-2 16,34-4 0-16,-23 4-8 0,6 3 4 0,0-2-4 15,6 2 1-15,1-3-2 0,4 2-1 0,-2-4 0 16,0 4 0-16,9 2 1 0,-10-4 2 0,3 2 0 15,-5-2 5-15,5 1 3 0,-3 1 0 0,-1-2 3 16,3 0-6-16,-9 0 6 0,4 0-5 0,-5 1 2 16,1-1 1-16,3 2 0 0,-4-2 0 0,-1 3-4 15,0-6-2-15,1 3-2 0,-3 3 1 0,-2-2-1 16,1 2 0-16,-1-2-3 0,-2-1 2 0,1 1-1 16,-11-1-1-16,18-1-1 0,-18 1 1 0,13 1 2 0,-13-1 5 15,14 0 1-15,-14 0-2 0,8-2 1 0,-8 2-2 16,0 0-3-16,12-3-3 0,-12 3 0 15,0 0 0-15,10-4-2 0,-10 4-1 0,0 0-2 0,0 0-3 16,0 0-3-16,0 0-14 0,7-3-13 0,-7 3-17 16,0 0-22-16,0 0-22 0,0 0-14 0,0 0-13 15,0 0-10-15,0 0-12 0,0 0-16 16,0 0-21-16,-35 3-105 0,35-3-301 0,-20 0 134 0</inkml:trace>
          <inkml:trace contextRef="#ctx0" brushRef="#br0" timeOffset="67817.17">17414 1817 81 0,'0'0'125'0,"10"1"-11"15,-10-1 7-15,15 0-12 0,-5 0-3 16,-10 0-9-16,22 2-1 0,-10-2-9 0,2 0 1 0,3 0-4 15,6 3-3-15,0-3-6 0,1 1 4 0,-1-2-1 16,3 1-5-16,-1 1-7 0,-1-1 7 16,-1 1-5-16,1-1 2 0,-7-1-6 0,0 1-2 0,1 0 0 15,-1 0 2-15,1 1-4 0,5-3-1 0,-5 3-10 16,3 0 0-16,-5-2-6 0,1 0-3 0,0 2-7 16,-2 0 0-16,0-1-1 0,-1 0-3 0,0 3-2 15,1-2-5-15,-6-1-2 0,-9 0-2 0,19 0 1 16,-11 0-2-16,-8 0 0 0,12 0-1 0,-12 0 0 15,11 1-2-15,-11-1 3 0,0 0-1 0,10 3-5 16,-10-3 2-16,0 0-2 0,0 0-6 0,0 0-15 16,0 0-33-16,0 0-23 0,0 0-27 0,0 0-28 15,0 0-23-15,0 0-38 0,0 0-160 0,-29-19-370 16,19 13 164-16</inkml:trace>
          <inkml:trace contextRef="#ctx0" brushRef="#br0" timeOffset="69066.95">17735 928 78 0,'0'0'194'0,"0"0"-10"15,0 0-15-15,0 0-4 0,0-14-1 0,0 14-6 16,0 0-9-16,0 0-8 0,-1-8-7 0,1 8-5 15,0 0-12-15,0 0-7 0,1-15-8 0,-1 15-7 16,0 0-5-16,6-9-17 0,-6 9-4 0,4-7-4 0,-4 7-7 16,5-9-5-16,-5 9-4 0,4-8-7 15,-4 8-5-15,10-13-4 0,-3 10-2 0,-7 3-5 16,10-9-2-16,-5 3-2 0,2 2-4 0,-7 4-3 16,13-11 2-16,-5 9-4 0,0-3-1 0,-1 0-3 0,1-1-3 15,0 4 3-15,-8 2 4 0,13-6-6 0,-5 1-2 16,-8 5-4-16,14-4 5 0,-14 4-3 0,14-3 1 15,-14 3-4-15,10-3 4 0,-10 3-2 16,10-2-1-16,-10 2 1 0,0 0-1 0,11-3-2 0,-11 3 0 16,0 0 0-16,0 0 3 0,13-1 1 0,-13 1-3 15,0 0-1-15,10-3-1 0,-10 3 2 0,0 0-3 16,0 0 1-16,0 0 1 0,0 0-1 16,14 4-1-16,-14-4 1 0,0 0 1 0,9 6-1 0,-9-6 2 15,2 3-2-15,-2-3 0 0,6 6-2 0,-6-6 0 16,5 7 4-16,-5-7-8 0,2 8 6 0,-2-8 2 15,4 6-2-15,-4-6 2 0,4 10-2 0,-4-10-1 16,0 9 3-16,0-9-1 0,3 8 1 0,-3-8 0 16,0 0-2-16,0 13 1 0,0-13 1 0,0 9 3 15,0-9-3-15,-1 13 4 0,1-13 0 0,-4 8 0 16,4-8-1-16,-3 15-3 0,3-15 3 0,-5 10-2 16,1-4 5-16,4-6-4 0,-8 11 4 0,3-5 0 15,0 0 1-15,-1 1-2 0,0-1 3 0,-1 1-3 16,2 2-3-16,-2-4 5 0,7-5-3 0,-10 11 5 15,5-5-7-15,-2-1-2 0,7-5-1 0,-10 13 5 16,7-7-2-16,-2 0 2 0,5-6-1 0,-7 12-2 16,2-6-2-16,1 1 3 0,-1 1-2 0,5-8 3 15,-8 10-3-15,3-4 2 0,0 3 1 0,-1-3-1 16,6-6-1-16,-7 11 0 0,3-5-1 0,1 2 0 16,3-8 3-16,-9 11-1 0,8-5 1 0,1-6-5 15,-6 14 2-15,5-9 1 0,1-5 0 0,-4 13-1 16,4-13-2-16,-2 12 4 0,-1-4-2 0,-1-1 0 0,4-7 0 15,-3 10 6-15,3-10-5 0,0 11-2 16,0-11 1-16,0 0 0 0,0 15 0 0,0-15 3 16,-1 10-3-16,1-10-2 0,0 0 2 0,0 0 4 15,1 12-2-15,-1-12 1 0,0 0 1 0,0 0 2 0,4 10 4 16,-4-10 3-16,0 0 6 0,0 0-2 0,0 0 5 16,0 0-2-16,2 9-2 0,-2-9 4 0,0 0-1 15,0 0 0-15,9 2-2 0,-9-2 1 16,0 0 0-16,12 0 3 0,-12 0-11 0,9 0 0 0,-9 0 0 15,14 3-2-15,-6-2-3 0,-8-1-2 0,13 0 1 16,-13 0-15-16,12 4-24 0,-12-4-19 0,10 5-22 16,-10-5-23-16,7 3-18 0,-7-3-28 0,5 5-30 15,-5-5-16-15,0 0-44 0,0 0-138 0,0 0-401 16,-13 14 178-16</inkml:trace>
          <inkml:trace contextRef="#ctx0" brushRef="#br0" timeOffset="69573.72">17798 1450 54 0,'0'0'165'0,"0"0"-13"0,0 0-7 16,0 0-2-16,0 0-7 0,0 0-3 0,0 0-6 0,0 0-2 16,0 0-2-16,0 0-7 0,0 0-1 15,0 0-9-15,0 0-1 0,0 0-1 0,0 0-8 16,0 0-6-16,0 0-2 0,20-18-5 0,-20 18-9 15,0 0 2-15,0 0-14 0,0 0-2 0,0 0-9 16,0 0-4-16,0 0-6 0,0 0-5 0,0 0-5 16,0 0-4-16,0 0-2 0,0 0-2 0,0 0-5 15,0 0 1-15,0 0-3 0,0 0-3 0,0 0-1 16,0 0 4-16,0 0 1 0,0 0-5 0,0 0-2 0,0 0 3 16,0 0 4-16,0 0 0 0,0 0 3 0,0 0 8 15,0 0-3-15,0 0 4 0,0 0-4 16,0 0-2-16,0 0 2 0,0 0-6 0,0 0-3 15,0 0-14-15,14 0-21 0,-14 0-33 0,7-6-38 0,-7 6-33 16,0 0-53-16,10-8-44 0,-10 8-193 0,7-6-445 16,-7 6 198-16</inkml:trace>
        </inkml:traceGroup>
        <inkml:traceGroup>
          <inkml:annotationXML>
            <emma:emma xmlns:emma="http://www.w3.org/2003/04/emma" version="1.0">
              <emma:interpretation id="{5AA9E8B2-8032-452B-A3BF-9784F7182656}" emma:medium="tactile" emma:mode="ink">
                <msink:context xmlns:msink="http://schemas.microsoft.com/ink/2010/main" type="inkWord" rotatedBoundingBox="19823,1715 23428,1677 23440,2834 19836,2873"/>
              </emma:interpretation>
            </emma:emma>
          </inkml:annotationXML>
          <inkml:trace contextRef="#ctx0" brushRef="#br0" timeOffset="70884.92">18684 1384 177 0,'0'0'193'0,"0"0"-20"16,-7 6-20-16,7-6-11 0,-8 6-9 0,0-4-12 15,8-2-6-15,-8 13-8 0,2-7-8 0,0 0 2 16,1 0-10-16,2 3-6 0,-2 1-7 0,0-1 3 0,2 5 0 16,2-2-7-16,-2 1-6 0,0-1-3 0,1 3-1 15,2-2 1-15,0 0-6 0,2 2-2 16,-1-3-6-16,3 0 2 0,-3 3-8 0,0-2-6 0,2-1-3 15,0 0-3-15,4 0-2 0,-3 1-1 0,2-4 1 16,3 3-2-16,-4-6-2 0,-2 0 1 0,-3-6 3 16,11 11 0-16,-4-5 3 0,-2-1 0 0,2-2 0 15,1 2 3-15,-2 1-2 0,2-3-2 0,2-1-3 16,1-2 0-16,-11 0-4 0,19 3 0 0,-9-4-1 16,3 2-5-16,-13-1-1 0,22-1-1 0,-13-1 0 15,3 2-6-15,0-4 4 0,2 1-1 0,-1-2-5 16,0-1 1-16,1 0 1 0,0-2-2 0,-1 2-1 15,1-3-4-15,0 3 0 0,5-7-2 0,3-1-6 16,-4 0-4-16,3-3-6 0,-3-2-3 0,3 4-6 0,-2-3-9 16,4-7-14-16,1 1-7 0,-7 6 10 15,-4-2-5-15,2 0 3 0,-1 2 0 0,-1 0 4 16,-2-1 3-16,1 1 4 0,-3-4 1 0,2 1 4 16,-5 2 3-16,-3 4 0 0,1 0 3 0,0-1 3 0,-4 1 0 15,-4 2 3-15,0-2 0 0,-3-1 1 16,1 2-2-16,-2 1 5 0,-3 0-2 0,-4-1 4 15,3 4-1-15,0-1 3 0,-1 3-4 0,-8-1 3 16,7 3 3-16,-2 4-3 0,-1-4 1 0,3-2 1 0,-2 6 2 16,-1-1 1-16,0 1-2 0,-1-2 6 0,1 4-8 15,-1 0 4-15,-3 0 0 0,2 3 0 0,2-2 0 16,0 1 1-16,2 1-2 0,-8-1 5 16,8 3 1-16,-2-1 0 0,2-1 1 0,-2 1 1 0,2 0-2 15,0 1 1-15,-2 1 4 0,2 0-6 0,-1 2 7 16,2-2-2-16,-2 3-5 0,3 1 4 0,1-2-1 15,2 2 2-15,-1 2-4 0,-1-3 3 16,3 1-6-16,1 2 5 0,2-1-1 0,-1 2 1 0,2-1 3 16,4 1-4-16,-1-3 1 0,0 3 2 0,1 0 0 15,4-1-1-15,0 0 0 0,4-2 2 0,0 4 1 16,0-3 0-16,3-3-2 0,2 0 1 0,1 0 2 16,0 1 2-16,-1-3 0 0,4-1 3 0,1 1 0 15,0-1 2-15,2 0-2 0,4-1 3 0,-6-1-1 16,1 0 6-16,-1-3-2 0,0 0 1 0,1 0 2 15,4 2 2-15,-5-4-1 0,2 2 0 0,-5-3-1 16,3 0 3-16,0 3 4 0,-1-4-8 0,-3-1-4 16,3 4 1-16,-5-3-1 0,0 2-5 0,-2-2-1 15,1 3 2-15,-10 1-4 0,17-1-1 0,-10-2-4 16,-7 3 3-16,17-2-4 0,-11 1-3 0,-6 1-8 16,17-3-8-16,-17 3-5 0,17 0-7 0,-9 0-8 15,-8 0-14-15,20 3-12 0,-8-3-10 0,-4 0-18 16,2 1-19-16,-10-1-10 0,17 2-26 0,-4-4-41 15,-5-2-180-15,1 1-395 0,7 1 175 0</inkml:trace>
          <inkml:trace contextRef="#ctx0" brushRef="#br0" timeOffset="71303.8">19835 958 200 0,'0'0'201'0,"0"0"-11"0,-18 2-10 15,18-2-5-15,-19 7-7 0,7-3-7 0,-1 5-3 16,-1-1-11-16,-4 6-9 0,-1-3-4 0,1 5 0 16,1 3-17-16,-1-2-3 0,-2 11-3 0,5-8-16 15,-5 5-7-15,6 5-11 0,3-8-5 0,1 9-7 16,3-7-8-16,2 1-1 0,2 6-8 0,3 2-2 15,2-2-3-15,0 0-2 0,7 0-5 0,2-1-1 16,3-3-17-16,3 4-20 0,0-1-35 0,5-1-37 16,3-2-43-16,-1 0-50 0,4-5-55 0,-9-5-193 15,4-4-449-15,10 5 199 0</inkml:trace>
          <inkml:trace contextRef="#ctx0" brushRef="#br0" timeOffset="72918.18">20322 1129 17 0,'11'4'188'0,"-11"-4"-19"16,8 8-13-16,-4-3-13 0,-4-5-11 0,11 11-9 15,-7-3-12-15,0-2-6 0,0-1-5 0,0 4-7 16,-1-1-7-16,1 1-7 0,-3 1-7 0,-1-10-3 16,4 15-3-16,-3-8-2 0,-1-7 5 0,-1 15 0 15,-3-7-1-15,-3 0 0 0,-2 0-3 0,-2-2-11 16,-1 1-1-16,-3-1-4 0,-6 0-4 0,-1 0-5 16,1 0-6-16,4-1-5 0,0-4 0 0,-5 1 1 0,8-2-5 15,-3 1-3-15,1-2 1 0,3-1-3 16,-1-1 0-16,4 0 2 0,0 2 0 0,10 1 0 0,-18-12-1 15,11 6 0-15,-1 1-1 0,6-3-1 16,2 8-7-16,-7-14 5 0,7 5-7 0,0-3 0 0,3 2 2 16,1 1-8-16,2-3 2 0,-1-3-2 0,3 3 0 15,4 1-2-15,-1-3 3 0,5 2-5 16,0-1 1-16,-3 3 1 0,6-2-2 0,-1 3 0 0,0-5 1 16,4 5-2-16,-3 2 1 0,3 0 0 0,0 0 2 15,-2 1-6-15,2 2 3 0,0 2-5 0,-4-2 6 16,-1 3-1-16,0 1 0 0,2 0-3 0,-2 1 2 15,-2 3-3-15,0 1 2 0,-1 1-1 0,-1 4-1 16,-1-2 1-16,4 8 3 0,-7-2-1 0,3 3 1 16,-2 3-2-16,1 1 2 0,-4-1-2 0,0 4 1 15,-2 1 1-15,0 7 4 0,-1 1-2 0,2 2-1 16,0-4 1-16,-3 6 1 0,-1 1 2 0,0 5-1 16,-1-6 2-16,0 2 1 0,-2 0-3 0,-2-3 2 15,-1 1 2-15,-1-2-5 0,0-2-2 0,0-8 4 16,1-2 2-16,-1-1-6 0,-1 2-2 0,1-7 3 15,0-5 0-15,0 1 1 0,2 0-4 0,-2-6 3 0,0 1 6 16,1-2 2-16,-2 0 2 0,6-6 2 16,-9 9-3-16,9-9 4 0,-14 1-2 0,14-1-2 15,-17-6 0-15,5-1-3 0,3 1 0 0,-3-3 2 16,2-1-3-16,-3-7-1 0,2 4-1 0,-4-5 2 16,3-3 0-16,3 1-2 0,-2-3 0 0,2 2 0 15,1-1 0-15,4 1-2 0,2-3-1 0,-1-1 0 16,3 3-2-16,3-1-6 0,2 3 6 0,-3 5-9 15,2 3-9-15,3-3-15 0,-2 5-12 0,3-2-19 16,1 2-15-16,-1-1-23 0,2 3-29 0,2 2-31 16,0-2-33-16,-2 1-160 0,0 1-385 0,4 0 171 0</inkml:trace>
          <inkml:trace contextRef="#ctx0" brushRef="#br0" timeOffset="73244.07">20962 1113 190 0,'-11'2'234'0,"3"2"-11"16,-3 2-12-16,-1 1-15 0,-3 1-17 0,2 2-10 15,2-2-14-15,-1 3-12 0,0-1-13 0,4 1-6 16,-2 0-15-16,3 3-10 0,-2-1 0 0,3 2-15 16,3-3-2-16,-2 3-13 0,-2-3-4 0,5 3-5 0,0 0-4 15,1-2-8-15,6 2-3 0,-2 0-3 16,2-5-2-16,0 5-4 0,1-3-2 0,1 0-14 16,2-2-19-16,1 2-27 0,0-5-19 0,1-1-31 15,-4-1-29-15,5-1-35 0,3-2-35 0,-1-2-37 16,0-2-149-16,-1-2-391 0,4-1 173 0</inkml:trace>
          <inkml:trace contextRef="#ctx0" brushRef="#br0" timeOffset="73694.07">21215 1251 118 0,'0'0'179'0,"0"0"-18"16,0 0-17-16,0 0-7 0,0 0-12 0,0 0-6 0,0 0 1 15,4 21-10-15,-4-21-3 0,-1 13-8 0,1-5-1 16,0-8-13-16,0 19-2 0,0-12-4 0,0-7-10 16,-1 15-4-16,-1-7-7 0,2-8-5 0,0 15-8 15,-2-7-3-15,2-8-4 0,0 0-2 0,0 15-4 16,0-15-2-16,0 0 0 0,0 10-3 0,0-10-3 16,0 0 0-16,0 0-2 0,0 0 0 0,0 0-2 15,0 0-2-15,0 0-1 0,0 0-5 0,0 0 2 16,26-19-1-16,-18 13-3 0,1-3-5 0,-1-3 2 15,3 4-7-15,1-5 0 0,-1 3-3 0,-1-2 3 16,-1-1 3-16,0 4 1 0,1 1-5 0,-3 1-1 16,3-3 1-16,-1 5 2 0,-3-1 4 0,2-1 2 15,-3 1 4-15,-5 6 4 0,12-8 0 0,-3 7 5 16,-9 1-2-16,8-5-3 0,-8 5 1 0,0 0 9 16,16 0-13-16,-16 0 3 0,0 0-1 0,14 6 3 15,-6-4 4-15,-4 4 1 0,1 1 1 0,2 1 1 16,1-2-4-16,-2 3-1 0,-1-2 0 0,2 2 4 15,-1 0-5-15,0-2-1 0,0 2-2 0,-1 0-2 16,-2-1 1-16,1-3-6 0,1 3-18 0,2-2-19 16,-7 3-22-16,0-9-22 0,5 11-23 0,-5-11-33 15,5 8-12-15,-5-8-17 0,0 0-19 0,0 0-173 16,0 0-378-16,0 0 168 0</inkml:trace>
          <inkml:trace contextRef="#ctx0" brushRef="#br0" timeOffset="73933.55">21740 1067 72 0,'0'0'187'0,"0"0"-8"0,18 10-7 0,-13-5-14 16,0 3-1-16,6 1-6 0,-2 3-6 0,0 1-8 15,0 4-6-15,0 2-7 0,3-1-9 0,-4 0-12 16,-2 4-9-16,2-6-5 0,-6-1-10 0,-1 2-13 15,3 3 3-15,-7-1-11 0,-1-3-2 16,-6 3-5-16,1 0-6 0,-3-1-21 0,4-5-26 0,-10-1-29 16,1 3-29-16,0-3-37 0,4-6-37 0,-2 3-29 15,1-3-167-15,0-5-356 0,1 2 157 0</inkml:trace>
          <inkml:trace contextRef="#ctx0" brushRef="#br0" timeOffset="74364.39">22031 790 132 0,'13'6'197'0,"-2"4"-14"0,-1 0-4 16,2 1-1-16,2 7-14 0,1 3 2 0,-1 9-10 16,3 0 7-16,0 5-9 0,-5 6-8 0,1 1-13 0,-4 2-12 15,-1 18-11-15,-4-4-6 0,-6-15-11 16,-5 22-3-16,-7-6-14 0,-3 4 0 0,-3 1-11 16,-7-7-20-16,-4 0-33 0,-7 0-40 0,3-3-43 0,-7-3-51 15,1-6-48-15,7-11-52 0,0-2-133 0,3 1-386 16,2-5 171-16</inkml:trace>
        </inkml:traceGroup>
      </inkml:traceGroup>
    </inkml:traceGroup>
    <inkml:traceGroup>
      <inkml:annotationXML>
        <emma:emma xmlns:emma="http://www.w3.org/2003/04/emma" version="1.0">
          <emma:interpretation id="{280C227E-DE47-4610-BA36-B28844F477C2}" emma:medium="tactile" emma:mode="ink">
            <msink:context xmlns:msink="http://schemas.microsoft.com/ink/2010/main" type="paragraph" rotatedBoundingBox="1173,3757 23391,3091 23426,4289 1209,4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379840-C067-4423-B99D-3FAC0BB82D0B}" emma:medium="tactile" emma:mode="ink">
              <msink:context xmlns:msink="http://schemas.microsoft.com/ink/2010/main" type="line" rotatedBoundingBox="1173,3757 23391,3091 23426,4289 1209,4956"/>
            </emma:interpretation>
          </emma:emma>
        </inkml:annotationXML>
        <inkml:traceGroup>
          <inkml:annotationXML>
            <emma:emma xmlns:emma="http://www.w3.org/2003/04/emma" version="1.0">
              <emma:interpretation id="{F4B7B00D-3A55-4A72-9665-E2FDFCB168C6}" emma:medium="tactile" emma:mode="ink">
                <msink:context xmlns:msink="http://schemas.microsoft.com/ink/2010/main" type="inkWord" rotatedBoundingBox="1180,3998 2332,3964 2360,4921 1209,4956"/>
              </emma:interpretation>
            </emma:emma>
          </inkml:annotationXML>
          <inkml:trace contextRef="#ctx0" brushRef="#br0" timeOffset="82014.95">308 3193 27 0,'-2'-8'79'0,"2"8"-2"0,0 0-10 0,0 0 0 16,0 0-12-16,0 0 3 0,0 0-4 0,0 0 0 15,0 0-2-15,0 0 7 0,0 0-10 0,0 0 1 16,0 0-3-16,0 0 14 0,0 0-3 0,0-12 0 15,0 12 3-15,0 0 1 0,0 0 8 0,0 0 5 16,0 0-4-16,0 0 10 0,-3-12 3 0,3 12 2 16,0 0 1-16,0 0 5 0,0 0-3 0,0 0-5 15,0 0 2-15,0 0-6 0,0 0-6 0,0 0-2 16,0 0-5-16,0 0-4 0,0 0-4 0,0 0-5 16,0 0-6-16,0 0-9 0,0 0-4 0,0 0-6 15,0 0-3-15,0 0-1 0,0 0 0 0,0 0-1 16,0 0 1-16,0 0 3 0,0 0 3 0,10 30 3 0,-6-17 9 15,-2-2 1-15,-2 4-1 0,1-1-1 16,3 1-1-16,-1 3-1 0,-1-1-3 0,1-1-2 16,2 5-5-16,-4-6-2 0,2 4-2 0,2 1-2 0,-2-6 2 15,1 7-6-15,-4-8 0 0,2-1-1 0,1 3-2 16,0 0-3-16,-1-3 3 0,-1-2-4 0,2 2 1 16,1-3-4-16,-3-2 0 0,-1-7-7 0,4 15-19 15,-4-7-21-15,0-8-22 0,2 10-27 0,-2-10-20 16,5 12-32-16,-5-12-24 0,0 13-20 0,0-13-12 15,-5 12-50-15,-1-9-128 0,1 5-403 0,5-8 178 16</inkml:trace>
          <inkml:trace contextRef="#ctx0" brushRef="#br0" timeOffset="82399.83">53 3772 25 0,'-9'3'177'0,"9"-3"-2"0,0 0-9 0,0 0-12 16,-10 3-8-16,10-3-12 0,0 0-12 0,0 0-9 15,0 0-7-15,0 0-8 0,0 0-11 0,0 0 3 16,-6 6 5-16,6-6-1 0,0 0 2 0,0 0 1 16,0 0 1-16,28-2-3 0,-28 2-1 0,25-4-11 15,-12 4 1-15,4-4-7 0,5 2-6 0,2-3-6 16,-2 4 3-16,5-4-8 0,-3 1-2 0,5 1-6 15,-5 0-2-15,4-1-4 0,7 0-4 0,-10 2-5 16,-1 0-6-16,-2-1 2 0,1 0-7 0,-6 1-2 16,0 1 0-16,0 0 0 0,-2-2-1 0,-2 3-8 15,1 0-1-15,-6-1 0 0,-8 1-2 0,17 0 1 16,-17 0-5-16,13-1-1 0,-13 1 2 0,10 0-10 16,-10 0-4-16,0 0-10 0,0 0-5 0,12 0-11 15,-12 0-5-15,0 0-12 0,0 0-4 0,0 0-9 16,0 0-16-16,0 0-12 0,0 0-15 0,0 0-22 0,0 0-10 15,0 0-5-15,0 0-17 0,0 0-22 16,-36-1-162-16,24-3-371 0,0-1 164 0</inkml:trace>
          <inkml:trace contextRef="#ctx0" brushRef="#br0" timeOffset="82661.92">-42 3310 120 0,'0'0'170'15,"-4"-14"-15"-15,3 6-11 0,1 8-10 0,4-17-27 16,-3 11 0-16,2-4-8 0,4 0-9 0,0-1-5 16,1 3-10-16,2-1-1 0,2-2-6 0,6 0-2 15,-1 0-4-15,2 0-8 0,4 0-10 0,-1 0-4 16,2 1 0-16,-1 2-7 0,1-1-5 0,2 3-2 15,0 0 0-15,2 2-7 0,-4 3-16 0,3 1-30 16,-4 0-23-16,-5 0-43 0,5 1-30 0,-6 0-140 16,-6 2-285-16,4-1 127 0</inkml:trace>
          <inkml:trace contextRef="#ctx0" brushRef="#br0" timeOffset="83501.25">720 3698 18 0,'0'0'257'0,"0"0"-22"16,0-12-20-16,0 12-21 0,0 0-20 0,10-8-12 16,-10 8-8-16,17-5-9 0,-7 3-9 0,4-2-12 15,0 3-9-15,2 0-10 0,0-3-10 0,-1 3-11 16,9 1-5-16,-3-4-11 0,1 2-4 0,-4 2-8 16,-1 0-5-16,2-4-14 0,3 4-12 0,-8 0-20 15,3 0-32-15,-2 0-22 0,-1-3-28 0,0 3-28 16,0-2-36-16,-1 1-34 0,1-4-163 0,-7 1-365 15,4 0 161-15</inkml:trace>
          <inkml:trace contextRef="#ctx0" brushRef="#br0" timeOffset="83232.82">904 3368 159 0,'15'-6'172'0,"3"-4"-10"0,-2 3-10 0,-1-3-7 15,0 3-9-15,3-7-6 0,-4 4-6 0,3-2-3 16,-3-4-8-16,-4 5-12 0,-1 0-6 0,0-3-4 15,-1 4-5-15,0-2-5 0,-4 0-8 0,0 0-8 16,-3 2-9-16,2-2-4 0,-6 0-4 0,3 0-7 16,-2 3-4-16,-4-1 0 0,2 1 4 0,-2 1-7 15,1 0-2-15,-2 2-5 0,-1 1 0 0,-1 2-5 16,9 3 0-16,-17-6-1 0,7 4-4 0,-2-2-4 16,12 4 0-16,-20 3-2 0,12-2-2 0,-2 2-3 0,1 2-1 15,-3-2 0-15,0 6 1 0,4 1 0 0,-1-2 0 16,0 2-2-16,0 2-1 0,1 0 1 15,2 1-1-15,0 1 4 0,0 5 1 0,1-4 11 0,-1 4-1 16,1 2 2-16,0-1 4 0,1-3 0 0,1 6-3 16,2-1 2-16,-2-1 3 0,2 2 6 0,1 2 5 15,0-2 0-15,-1 2-3 0,1-3 4 16,0 11 2-16,0-11 6 0,0 0-6 0,1 1-3 0,3-1 1 16,-3 2-1-16,1-1 2 0,-2 0-3 0,1-2 0 15,2 4-2-15,-2-4-4 0,0-2 4 0,3 1 0 16,-3 0-3-16,-1-6 1 0,0 2-1 0,3-1-7 15,-2-2 4-15,1 2-4 0,-1-3-4 0,2 3 0 16,-3-5 2-16,0 1-4 0,1-1-2 0,-1-10-2 16,1 16 2-16,2-7-4 0,-2-3 4 0,-1-6-3 15,0 19-1-15,1-11-11 0,-1-8-18 0,-1 10-9 16,1-10-24-16,-1 13-13 0,1-13-22 0,-3 11-21 16,3-11-22-16,-5 12-23 0,2-6-28 0,3-6-36 15,-9 4-28-15,9-4-182 0,-13 2-461 0,13-2 203 16</inkml:trace>
        </inkml:traceGroup>
        <inkml:traceGroup>
          <inkml:annotationXML>
            <emma:emma xmlns:emma="http://www.w3.org/2003/04/emma" version="1.0">
              <emma:interpretation id="{A6137309-D1C8-4577-9F46-8692CB5E8A07}" emma:medium="tactile" emma:mode="ink">
                <msink:context xmlns:msink="http://schemas.microsoft.com/ink/2010/main" type="inkWord" rotatedBoundingBox="3400,3850 6781,3749 6807,4622 3426,4723"/>
              </emma:interpretation>
            </emma:emma>
          </inkml:annotationXML>
          <inkml:trace contextRef="#ctx0" brushRef="#br0" timeOffset="85967.78">2251 3358 54 0,'8'-5'137'0,"-8"5"-2"15,4-6-13-15,-4 6-3 0,0 0-7 0,9-9 0 16,-9 9-3-16,2-7 9 0,-2 7 0 0,0 0-9 15,8-8-4-15,-8 8-3 0,0 0 0 0,0 0 1 16,3-9-6-16,-3 9-4 0,0 0 1 0,0 0-5 16,4-7-10-16,-4 7-5 0,0 0-9 0,0 0-7 15,0 0-8-15,0 0-9 0,0 0-1 0,0 0 0 16,0 0 11-16,0 0 9 0,1 27-2 0,-1-17-1 16,-1 2 2-16,2 0 0 0,-5 4-1 0,3 3-1 15,-2 4 0-15,-1 0-4 0,3 0 0 0,-4-2-7 0,1 1-5 16,1 5 0-16,-2-5-5 0,-2 0 0 0,4-1-12 15,-3 0 2-15,1-3-2 0,0-2 2 0,2 0-2 16,-1-1 0-16,2-3-5 0,-4 0-11 0,3 1-11 16,0-2-13-16,-1-2-13 0,1-2-14 0,-1 2-15 15,4-9-18-15,-6 14-17 0,3-10-14 0,3-4-4 16,-1 10-6-16,1-10-10 0,0 0-14 0,0 0-22 16,0 0-34-16,0 0-169 0,0 0-396 0,26-28 176 15</inkml:trace>
          <inkml:trace contextRef="#ctx0" brushRef="#br0" timeOffset="86449.43">2521 3451 96 0,'0'0'199'0,"0"0"-23"0,0 0-7 16,0 0-7-16,0 0 1 0,0 0 1 15,0 0-7-15,-5 33-2 0,1-19-8 0,-1 3-5 0,2 4-11 16,0 0-13-16,-3-2-8 0,0 1-9 0,4-2-8 15,1 2-10-15,1 0-6 0,0-6-8 0,0 5-5 16,0 2-9-16,1-6-1 0,5-1-11 0,-1 0-1 16,1-2-2-16,1-1-1 0,1-1-2 0,1 0 0 15,1-1-2-15,2-4-1 0,1 1-4 0,4-1 0 16,-1-5-5-16,-2 3 0 0,10-4-4 0,-2-1-2 16,0-3-1-16,2-1 2 0,-2-2-4 0,-1-1-1 15,1-2-3-15,2 0-3 0,-3-1 0 0,0-3 2 16,1 2-2-16,-4-6-2 0,2 1-3 0,1-7 1 15,-4 8-3-15,-6-4-3 0,0-1 5 0,-3 3-1 16,0-2-1-16,-6-1 2 0,2 2-4 0,-3 0-2 16,-2 3 3-16,-2-1 1 0,0-3 0 0,-5 6 0 0,1 1-1 15,-1-5 3-15,-2 5 0 0,-3-1 3 0,-2 2 1 16,0 0 0-16,0 5-5 0,-2 1 3 16,-1 1-4-16,0 1 1 0,-3-1 0 0,3 2-1 15,1 4-3-15,0 0 1 0,2 3-1 0,-2 1 1 0,0 2-3 16,1 0-11-16,2 2-14 0,1 1-12 0,1 1-11 15,-2 6-13-15,3-4-20 0,2 0-18 0,0 0-14 16,3 3-24-16,0-3-18 0,4 3-19 0,2-2-25 16,-4 0-159-16,5 2-392 0,2-7 174 0</inkml:trace>
          <inkml:trace contextRef="#ctx0" brushRef="#br0" timeOffset="87037.98">3238 3420 106 0,'0'0'202'0,"0"0"-15"16,1 8-3-16,-1-8-7 0,3 11-9 16,-3-11-15-16,1 11 0 0,-1-1-14 0,0-10-1 15,1 18-8-15,1-8-8 0,-4 5-4 0,4 0-1 0,-2-3-12 16,2 0-12-16,-4-1-8 0,4 3-5 0,-2-2-11 16,0 1-2-16,0-7-3 0,0-6-11 0,2 16-6 15,-2-8-3-15,0-8-5 0,0 13-3 0,0-13-7 16,1 11 1-16,-1-11-2 0,0 0-1 0,0 10-5 15,0-10 2-15,0 0-1 0,0 0 1 0,3 10 0 16,-3-10-6-16,0 0 1 0,0 0-4 0,0 0-2 16,0 0-3-16,0 0 1 0,13-33-8 0,-8 19-1 15,-3 1-2-15,4-1-3 0,0-5-3 0,2 7-2 16,-4-4 0-16,5-4 2 0,-2 7 1 0,2-1-3 16,-5 0 3-16,4 0-1 0,-1 1 1 0,0 1 3 15,-2 2-3-15,0-1 2 0,2 7 1 0,-3-4 1 16,-4 8-1-16,9-10-2 0,-4 4 2 0,-5 6 2 15,9-9-6-15,-9 9 3 0,10-3 1 0,-10 3 0 16,10 0 3-16,-10 0 5 0,9 8 0 0,-9-8 2 16,8 10 2-16,-4-3 5 0,1 1 1 0,-1 3 2 15,0 3 3-15,1-1 6 0,-2 2 4 0,2 1 7 0,-2-3-8 16,-1 2-6-16,0-1-5 0,3 0 2 0,-5 0 1 16,4-3-4-16,0-1-1 0,-3 3-2 15,0-1-4-15,-1-1 4 0,2-4-2 0,-2-7-2 0,2 18 0 16,-2-18-5-16,2 12-10 0,-2-6-10 0,0-6-19 15,0 0-15-15,-2 16-23 0,2-16-24 0,-2 11-24 16,2-11-30-16,-4 6-31 0,4-6-26 0,0 0-231 16,0 0-471-16,-13 0 209 0</inkml:trace>
          <inkml:trace contextRef="#ctx0" brushRef="#br0" timeOffset="87615.77">3546 3023 63 0,'0'-15'186'0,"0"15"-11"0,0 0-12 0,0-10-13 16,0 10-13-16,2-9-10 0,-2 9-12 0,5-9-9 15,-5 9-11-15,5-7-4 0,-5 7-4 0,5-8-3 16,-5 8-8-16,8-10-5 0,-8 10-6 0,8-9 2 16,-8 9-5-16,8-6 1 0,-3 2-2 0,-5 4-2 15,12-7-4-15,-6 6-6 0,-6 1 1 0,11-6-5 16,-11 6 0-16,12-4-7 0,-12 4 1 0,11 0-5 15,-11 0-3-15,0 0-3 0,16 5-3 0,-16-5 0 16,8 7-2-16,-3-3-1 0,-5-4-1 0,8 12 4 16,-4-8 0-16,1 3 3 0,-2 1-3 0,1 3 1 15,0-1 0-15,-3 2 7 0,2 0-2 0,-3-1-3 16,2 1 8-16,-4 3-6 0,0-1 3 0,2 0-2 0,-2 1 0 16,-1-2 1-16,2 1-2 0,-5-2 0 15,3 3-1-15,0-3-1 0,2-1 2 0,-3-1-4 16,0 0 1-16,1-1-4 0,-1 0-2 0,4-9 0 0,-2 12-6 15,-2-5-1-15,4-7 2 0,0 0-4 0,-3 12 0 16,3-12 1-16,0 0-4 0,-4 9 1 0,4-9-1 16,0 0 0-16,0 0 0 0,0 0 0 0,8 12 6 15,-8-12-6-15,12 1-3 0,-12-1 3 0,17-1-2 16,-8 2-3-16,4-1-7 0,-3 0-17 0,-10 0-11 16,23-3-19-16,-12 2-18 0,2 1-27 0,-1-1-29 15,1 2-28-15,-1 0-32 0,2-2-32 0,-4 2-215 16,-10-1-466-16,14 2 206 0</inkml:trace>
          <inkml:trace contextRef="#ctx0" brushRef="#br0" timeOffset="87914.9">3969 3455 163 0,'0'0'203'0,"0"0"-11"0,7 5-6 16,-7-5-4-16,10 4-2 0,-10-4 0 0,9 2-2 15,0-1-9-15,0 2-9 0,-9-3-11 16,25 0-7-16,-11 0-13 0,2 0-8 0,5 0-12 16,-2 0-10-16,2-4-12 0,2 2-6 0,0 1-10 0,1 1-6 15,-2-2-6-15,-5 1-5 0,0 1-7 0,0-3-2 16,-3 2-10-16,3 0-10 0,-2 0-17 0,-4 1-20 15,-1-3-22-15,-10 3-27 0,17-1-26 0,-17 1-24 16,11-5-29-16,-11 5-41 0,12-3-52 0,-12 3-144 16,8-9-409-16,-8 9 182 0</inkml:trace>
          <inkml:trace contextRef="#ctx0" brushRef="#br0" timeOffset="88848.03">4733 3145 90 0,'0'0'200'0,"0"0"-10"0,-8-5 0 15,8 5-15-15,0 0-10 0,0 0-18 0,0 0-14 16,0-13-15-16,0 13-9 0,0 0-10 0,0 0-12 15,11-13-12-15,-5 11-2 0,1-6-7 0,1 6-2 16,4-3-8-16,-1 1-5 0,4-2-1 0,-1 0-5 16,2 1 2-16,1 0-1 0,-4 0 1 0,4 3-5 15,-1-2-3-15,1 4-5 0,-4-1-1 0,0 1-4 16,-3 0-4-16,-10 0 0 0,18 1-6 0,-8 3-2 0,-6-2 1 16,3 3-1-16,-7-5 0 0,7 10 0 0,-4-4 8 15,-3-6 4-15,0 15-1 0,0-15-2 0,-7 16 1 16,2-5 1-16,0 0-1 0,-5 0-7 0,3-1 1 15,-3-3-3-15,1-1 1 0,1 4-3 0,-2-1-2 16,5-4-1-16,-2 2-2 0,1-3 1 0,6-4 0 16,-11 13-5-16,6-10-2 0,5-3 0 0,-8 6-3 15,8-6 2-15,-5 7-3 0,5-7 2 0,0 0-1 16,-1 8-1-16,1-8 2 0,0 0 1 0,0 0-1 16,10 9 0-16,-10-9 0 0,9 6-1 0,-9-6-2 15,11 4 3-15,-11-4-3 0,15 2 0 0,-7-2-1 16,-8 0 5-16,17 0-5 0,-9 3 2 0,2-2 0 15,-10-1 1-15,17 2 0 0,-3 0-3 0,-5 0-1 16,-1 1 0-16,2-1 0 0,-10-2 1 0,18 5 0 0,-11-3-1 16,2 1 2-16,-2 3-1 0,-7-6-4 15,11 9 1-15,-5-7 6 0,-1 4-5 0,1 2 0 16,-6-8 2-16,7 8 1 0,-6-1 1 0,-1-7 2 0,4 13 0 16,-4-6-2-16,0-7 0 0,-1 15-2 15,1-15 2-15,-3 12 2 0,3-12 1 0,-5 14 3 16,2-7 7-16,-3-1 6 0,-1-1 1 0,-1 0 0 15,-2 1-3-15,-1-1-2 0,0-1-4 0,-4 1 2 0,-2-2-2 16,3 3-2-16,0-3 1 0,-2 0-1 16,0 0-1-16,1 0-1 0,5-3-4 0,-4 0-7 15,14 0-10-15,-26-2-6 0,15 4-15 0,11-2-18 0,-17-3-17 16,11 4-13-16,6-1-19 0,-17-4-18 0,17 4-29 16,0 0-25-16,-8-6-33 0,8 6-167 0,0 0-405 15,0 0 179-15</inkml:trace>
          <inkml:trace contextRef="#ctx0" brushRef="#br0" timeOffset="89385.18">5263 3226 183 0,'0'0'249'0,"0"0"-25"16,0 0-22-16,0 0-21 0,0 0-15 15,9 8-10-15,-9-8-14 0,3 6-7 0,-3-6-10 16,5 12-8-16,0-6-8 0,-5-6-4 0,0 13-10 0,0-13-9 16,1 15-5-16,2-9 0 0,-2 3-4 0,-1-9-9 15,2 16-2-15,0-8-8 0,-2-8-3 16,0 16-5-16,1-7-7 0,-1-9-4 0,0 12 0 16,0-12-4-16,2 11-4 0,-2-11-2 0,0 0-1 0,0 11-6 15,0-11 2-15,0 0 0 0,0 0-1 0,2 9 1 16,-2-9-3-16,0 0-2 0,0 0 0 0,0 0-5 15,0 0 0-15,0 0-2 0,0 0-4 0,0 0 1 16,7-31-6-16,-6 25-3 0,4-5-3 0,2-3-5 16,-3 6-5-16,2-7-3 0,2 3-2 0,-1-1-4 15,2 0 4-15,-2-1 4 0,0 2-1 0,3 2 1 16,-3-2 0-16,4 1 3 0,-5 0 3 0,3 2-2 16,-3 2 3-16,0 2-1 0,2-1 4 0,-8 6 0 15,12-10 3-15,-7 7-3 0,-5 3 5 0,11-9-1 16,-11 9 0-16,9-3 1 0,-9 3-2 0,11-1 1 15,-11 1 4-15,0 0 0 0,17 4 5 0,-11 2 2 16,-2-1 5-16,1 3 4 0,0-2 5 0,-2 3 4 16,1 0 1-16,-2 2 3 0,3 2-6 0,1-1 1 0,-2 1 2 15,1 0 0-15,-3 1-8 0,-2-2 2 16,4 2-1-16,-1-1-2 0,1-2 4 0,0 0-11 16,-2 4 4-16,-2-3-1 0,0 1-7 0,0-3-10 0,0 1-18 15,0-11-23-15,0 17-24 0,-2-4-36 0,2-2-34 16,-3-2-39-16,3-9-38 0,-1 18-57 0,-3-11-154 15,4-7-457-15,0 0 202 0</inkml:trace>
        </inkml:traceGroup>
        <inkml:traceGroup>
          <inkml:annotationXML>
            <emma:emma xmlns:emma="http://www.w3.org/2003/04/emma" version="1.0">
              <emma:interpretation id="{1130DB64-637C-4CB1-B3DB-598321059065}" emma:medium="tactile" emma:mode="ink">
                <msink:context xmlns:msink="http://schemas.microsoft.com/ink/2010/main" type="inkWord" rotatedBoundingBox="7166,3732 10766,3625 10791,4434 7190,4542"/>
              </emma:interpretation>
            </emma:emma>
          </inkml:annotationXML>
          <inkml:trace contextRef="#ctx0" brushRef="#br0" timeOffset="90330.12">5952 3470 92 0,'0'0'231'0,"23"3"-6"16,-11-1-10-16,1-1-10 0,3-1-13 0,-2 0-13 15,8 0-10-15,1 0-7 0,-4 0-9 0,5 0-10 16,-7 2-7-16,5-2-14 0,-5 0-9 0,0-2-13 15,1 2-11-15,-1 0-4 0,-1-1-9 0,-2 1-7 16,3 0-7-16,-5 0-7 0,0 3-9 0,-2-3-3 16,-10 0-15-16,17 3-15 0,-8-3-24 0,-9 0-16 15,11 6-26-15,-11-6-24 0,12 1-23 0,-12-1-27 16,0 0-37-16,11 0-17 0,-11 0-197 0,0 0-408 16,10-4 180-16</inkml:trace>
          <inkml:trace contextRef="#ctx0" brushRef="#br0" timeOffset="90082.9">5973 3335 136 0,'-12'-4'266'0,"12"4"-18"16,0 0-26-16,0 0-20 0,0 0-22 0,0 0-18 15,-9-2-15-15,9 2-17 0,0 0-13 0,0 0-9 16,0 0-11-16,0 0-4 0,0 0-10 0,0 0-1 0,30 6-7 16,-30-6-5-16,22 2-4 0,-5-2-2 0,5 1-9 15,-6 1-4-15,6-2-2 0,0 1-8 16,1-2-4-16,-3 2-5 0,3-2 0 0,-1 1 0 0,-8 0-7 16,9 1-2-16,-6-1-3 0,1 0-1 0,-2 0-2 15,-1 0 2-15,0-1-1 0,-1 1-1 0,-4 0-3 16,5 0 6-16,-15 0-4 0,17 0-4 0,-11-2 2 15,-6 2 2-15,16-3-4 0,-16 3 2 0,9-1-3 16,-9 1-4-16,0 0 0 0,15 0 0 0,-15 0 0 16,0 0-8-16,0 0-14 0,0 0-15 0,7 3-18 15,-7-3-15-15,0 0-19 0,0 0-17 0,0 0-19 16,0 0-26-16,0 0-13 0,-22 10-26 0,8-7-193 16,-1-1-406-16,-2-1 179 0</inkml:trace>
          <inkml:trace contextRef="#ctx0" brushRef="#br0" timeOffset="91091.13">6777 3240 183 0,'0'0'255'0,"0"0"-21"15,0 0-17-15,0 0-22 0,0 0-24 0,0 0-17 16,0 0-18-16,0 0-10 0,0 0-5 0,0 0-2 16,0 0 0-16,0 0-8 0,0 27-4 0,0-27 6 15,-3 20 1-15,-2-9-4 0,2 0-8 0,2 3-5 16,-2-2-3-16,1 3-9 0,-1 0-7 0,-2-2-6 0,3 1-6 16,0 0-6-16,2 2-9 0,-3-3 5 15,1 3-2-15,-1-1-6 0,3 0 1 0,-3-3-10 16,3 1-7-16,3 0 3 0,-3-1-5 0,3-3 1 0,-1 0-4 15,-2 3 5-15,3-4-12 0,-1-1 1 16,5 1 5-16,-4-2 0 0,-3-6-8 0,7 11-2 16,-5-5 0-16,8-2 2 0,-3 1-1 0,3 1-3 0,2-5 5 15,-4 3 2-15,4-4-14 0,2 0 4 0,0 0 1 16,1-2-2-16,2-3 0 0,-4 1 1 0,2-2-2 16,0-2 1-16,2 3-4 0,5-4 0 0,0-3-2 15,-2 3 8-15,-2-6-12 0,7 3 8 0,-5-4-6 16,2-2-16-16,4-7-8 0,0 0-6 0,-1 2-6 15,-5-4-7-15,1 0-7 0,-2 0-3 0,-2 0-5 16,-5 6 2-16,-2-2-5 0,2 0 6 0,-4 2 1 16,-4-3 3-16,1 4 4 0,0-3 6 0,-3 1 3 15,-2 3 3-15,-2-2 4 0,-3 0 2 0,0 2 5 0,1-1 2 16,-4 7 6-16,0-1-4 0,-1 1 4 16,-3 3 1-16,-1 1 3 0,2 0-2 0,-4 2 3 15,-4-4 0-15,2 6 2 0,-3 0-2 0,-1 3 2 16,-1 1-1-16,-4 1 1 0,3 1 2 0,0 4-4 15,-5-1 3-15,5 2 3 0,1 2-1 0,-2 2-2 16,5 0 3-16,-4-2-2 0,6 5 1 0,-2-1 1 16,2 0-1-16,-6 0 3 0,14 0-1 0,-2-2-1 0,-4 2 3 15,7 0 0-15,2-1 0 0,-2 0 3 0,1 1 1 16,5-1-2-16,-1 2 2 0,3-5 1 0,5 2 2 16,-1 0 12-16,4-1-4 0,4-2 2 0,5 4 5 15,5-2-2-15,2-1 2 0,1 0-2 0,9-2-1 16,0 0-3-16,-8-2 2 0,2-2-3 0,6-2-1 15,-6 2 0-15,-2-2-3 0,0 0 1 0,-1 0-4 16,-1-2 2-16,3 4-2 0,-3-4-2 0,-7 0 1 16,0 1 3-16,2 1-6 0,-2 1 4 0,-3-1-7 15,1-1-9-15,-1 1-11 0,-3 0-14 0,-2-4-19 16,-9 4-25-16,19 0-26 0,-19 0-31 0,15 0-38 16,-15 0-40-16,14-2-222 0,-14 2-468 0,5-6 208 15</inkml:trace>
          <inkml:trace contextRef="#ctx0" brushRef="#br0" timeOffset="92082.76">7893 3008 39 0,'0'0'241'0,"0"0"-4"0,0 0-12 0,0 0-19 15,-9-12-11-15,9 12-15 0,-13-2-9 0,13 2-10 16,-15 0-9-16,15 0-7 0,-23 6-5 0,12-2-10 16,-3 0-6-16,-3 3-7 0,5 1-7 0,0 1-9 15,-1 2-2-15,2 0-2 0,-4 5-13 0,4-4-5 16,3 2-7-16,-1 2-8 0,3 5-7 0,1-3-1 15,1 1-5-15,4-2-3 0,0 5-5 0,1-3-6 16,5 2-1-16,2 0-5 0,1-3-1 0,-4 2-2 0,4 0-8 16,-1-7-20-16,1 2-22 0,-1-4-24 0,6 3-24 15,-5-2-22-15,-1-3-29 0,4 1-16 16,0-2-31-16,-2-5-12 0,-1 0-36 0,2-1-210 0,-11-2-461 16,17-2 204-16</inkml:trace>
          <inkml:trace contextRef="#ctx0" brushRef="#br0" timeOffset="92598.68">8038 3245 5 0,'5'-7'242'0,"-5"7"-11"0,0 0-10 0,0 0-22 16,0 0-22-16,3-8-17 0,-3 8-17 0,0 0-13 16,0 0-14-16,0 0-8 0,0 0-4 0,0 0-9 15,0 0-7-15,12 20-1 0,-10-14-3 0,-2-6-8 16,4 14-8-16,-2-8-1 0,-2-6-5 0,3 16-5 15,-3-16-4-15,0 15-5 0,0-9-4 0,3 4-4 16,-3-10-3-16,3 14-4 0,-3-6-4 0,0-8-2 16,0 13-3-16,0-13-2 0,0 13-2 0,0-13-2 0,2 8-2 15,-2-8 0-15,0 0-3 0,0 0 4 16,0 0-2-16,0 10 0 0,0-10-6 0,0 0 1 0,0 0-7 16,0 0 1-16,0 0-5 0,24-18 1 0,-19 9-5 15,7 0-5-15,-4 0-2 0,1-1 0 0,3-1 0 16,-2 2 0-16,-1-1 2 0,-1 2 4 0,1-1-2 15,-1-1-1-15,-1 0 2 0,-2 5 3 0,3-1 1 16,-2 0 5-16,-6 6 9 0,11-10-1 0,-7 7 4 16,-4 3-1-16,10-7-4 0,-10 7 3 0,9-5-1 15,-9 5-2-15,8-3 0 0,-8 3 0 0,12-3 4 16,-12 3 8-16,0 0 2 0,19 3 4 0,-12-2 4 16,-7-1-3-16,17 7-1 0,-12-3 2 0,3 0 7 15,-1 3 1-15,2 3 1 0,-4 0-3 0,3 1 0 16,-2-1-2-16,2 0 0 0,-3 1 1 0,-1-1-5 0,2 2-4 15,-1 0 3-15,-1 3-3 0,-2-4-4 0,1 0 1 16,0 0-3-16,-1-1 2 0,1-3-7 0,-2 7 3 16,2-8-5-16,-3-6 3 0,2 13-7 0,-2-3-19 15,0-10-14-15,0 11-12 0,0-11-19 16,0 0-17-16,0 12-15 0,0-12-22 0,0 0-17 0,0 0-24 16,0 9-30-16,0-9-44 0,0 0-223 0,0 0-484 15,0 0 214-15</inkml:trace>
          <inkml:trace contextRef="#ctx0" brushRef="#br0" timeOffset="93556.06">8484 2965 34 0,'-5'-8'189'0,"5"8"-10"0,0 0-13 0,0 0-6 0,-10-5-2 16,10 5-7-16,0 0-9 0,0 0-7 0,-2-8-13 15,2 8-10-15,0 0-10 0,0 0-12 0,0 0-10 16,0 0-4-16,9-15-12 0,-9 15-7 0,13-6-8 15,-6 2 2-15,-7 4-6 0,14-4-3 0,-6 2-5 16,-8 2-3-16,19-3-3 0,-9 2-1 0,1-1 2 16,0 2 1-16,-11 0 0 0,17 0-4 0,-17 0 3 15,14 5-2-15,-5-4-2 0,-1 1-1 0,-8-2 3 16,12 7-5-16,-12-7 0 0,12 6 0 0,-7 0-5 16,-2 0 6-16,-3-6 3 0,5 12 4 0,-5-5 2 15,0-7 1-15,0 18 4 0,0-18 2 0,-3 21-4 16,1-11-1-16,-4 2-1 0,2 0-2 0,-1 0-2 0,0 0 1 15,-2-3-5-15,0 2-1 0,1 0-4 16,1-2-2-16,-1-1 1 0,0 0-3 0,2 0-4 0,4-8-2 16,-5 10 3-16,3-4-3 0,2-6 3 0,-6 9-6 15,6-9-2-15,0 0 4 0,0 10 5 0,0-10-10 16,0 0 6-16,0 0-3 0,13 8 1 0,-9-4-2 16,-4-4 2-16,17 0-1 0,-5 0-7 0,-12 0 4 15,18-1 4-15,-8-2-2 0,-10 3-4 0,17-1 3 16,-8 0 0-16,-9 1-2 0,19-4-3 0,-13 4 0 15,-6 0-4-15,11-3-13 0,-11 3-10 0,11-3-15 16,-11 3-21-16,0 0-16 0,0 0-16 0,6-4-22 16,-6 4-23-16,0 0-21 0,0 0-17 0,0 0-26 15,11-2-210-15,-11 2-443 0,0 0 196 0</inkml:trace>
          <inkml:trace contextRef="#ctx0" brushRef="#br0" timeOffset="93903.55">8934 2754 164 0,'15'2'161'0,"-15"-2"-13"0,16 4 0 0,-8-1-5 0,2 2 4 16,2 4-8-16,-3 2 0 0,4 0 1 0,0 6-4 15,0 1-2-15,-3 2-6 0,3 2-7 0,0 6-2 16,-5-3-6-16,-1-2-8 0,3 10-12 0,-3-3-7 16,-1-5-12-16,-5 0-4 0,-1 0-8 0,0-1-4 15,3 7-5-15,-6-6-6 0,3-4-2 0,-5 1-3 16,-2 2-8-16,2-2-19 0,-7 0-25 0,4-2-23 15,-3 2-23-15,-1-5-29 0,0-1-34 0,2-1-20 16,0-2-39-16,1-4-196 0,-5-1-406 0,1-4 180 16</inkml:trace>
          <inkml:trace contextRef="#ctx0" brushRef="#br0" timeOffset="95069.73">9547 3179 150 0,'0'0'272'0,"0"0"-19"16,0 0-20-16,0 0-18 0,0 0-7 0,0 0-6 15,0 0-18-15,0 0-14 0,-17 27-12 0,8-18-7 16,-1 2-14-16,-3 1-12 0,4 0-11 0,-7 3-14 15,5-4-5-15,-6 5-10 0,2 0-11 0,-2-1-5 0,0-1-9 16,0-1-7-16,0 1-19 0,3 1-21 0,-3 2-23 16,3-7-24-16,-3 4-25 0,2-1-28 0,-2-1-25 15,0 3-33-15,5-5-29 0,1-4-22 0,0 4-194 16,3-8-422-16,2 2 187 0</inkml:trace>
        </inkml:traceGroup>
        <inkml:traceGroup>
          <inkml:annotationXML>
            <emma:emma xmlns:emma="http://www.w3.org/2003/04/emma" version="1.0">
              <emma:interpretation id="{C0DCC10D-60A6-4105-B2DD-17A982E1303A}" emma:medium="tactile" emma:mode="ink">
                <msink:context xmlns:msink="http://schemas.microsoft.com/ink/2010/main" type="inkWord" rotatedBoundingBox="11040,3461 13263,3394 13286,4133 11062,4199"/>
              </emma:interpretation>
            </emma:emma>
          </inkml:annotationXML>
          <inkml:trace contextRef="#ctx0" brushRef="#br0" timeOffset="96591.85">10361 2782 195 0,'1'11'193'0,"-1"-11"-13"0,-1 19-8 0,1-5-9 15,-1-1-5-15,1 7-12 0,-3 0-13 0,-1-1-8 16,2 2-6-16,2 3-6 0,-2-2-11 16,1-1-7-16,-3 0-8 0,-1 1-5 0,2-1-9 15,-2 0-3-15,0-2-6 0,-2 0-3 0,-1-1 1 0,-1 0-6 16,0-3-7-16,0-2 6 0,0-2-8 0,-4-1 0 15,1 1-3-15,-1-4-3 0,-1 4-6 16,0-4 2-16,-3-3-6 0,4 2-2 0,-2-1-3 0,-4-1-3 16,2-1-3-16,-5-3 2 0,4 0-5 0,2 0-2 15,-1-2 1-15,-4-4-4 0,0 0-3 0,4 0-4 16,-4-3-2-16,2-3 0 0,1-1-2 0,-1-1-1 16,4 0-1-16,-2 1-5 0,3-2-2 0,3-3 6 15,-1-2-2-15,4 1 1 0,-2-1-3 0,3-1 2 16,5 0-2-16,-1-1 5 0,3 1-4 0,0 0 0 15,3-1-1-15,-1 2-3 0,6-3 5 0,-2 2-3 16,4-1 1-16,-3 1 3 0,4 1-4 0,1 3 4 16,-1-1-1-16,3 0-1 0,-3 0-1 0,-2 4 2 15,6-3-1-15,1 1-1 0,-1 1-1 0,4 3 4 16,-1-1-1-16,1 1 1 0,4 0 3 0,-1 3-2 16,0-1-2-16,3 0-1 0,-3 5 4 0,2-3-2 15,-5 2 3-15,4 2-4 0,3-1 1 0,-11 0-2 0,9 3-2 16,-2-2 5-16,-5 2-1 0,0 1 0 15,-1 2 0-15,1-2 2 0,-4 4-2 0,-1-3-2 16,3 5 4-16,-3-3-2 0,-3 4-3 0,3-1 4 16,0 3 2-16,-2 3 6 0,-1-1 8 0,-1 2-1 0,0 7 10 15,1-1-1-15,-2 0 10 0,-1 4-6 0,3 1 5 16,-5 9-4-16,0-7 5 0,3 7-2 0,-5-2 3 16,1 2-1-16,-2-6-4 0,-1-4-2 0,4 3-2 15,-4-1 1-15,2-3-2 0,-2-1-4 0,2 1-1 16,-2 0-2-16,0-6-2 0,0 1 1 0,0-4 1 15,1-1-2-15,1 3-5 0,-1-6 0 0,3 0-1 16,-3-1 1-16,-1-7-1 0,8 14-4 0,-5-9 6 16,-3-5-2-16,10 7 1 0,-5-2-6 0,5-4-6 15,-10-1-2-15,19 1-10 0,-10-2-2 0,6 0-4 16,-3-3-8-16,1-1-5 0,2-1-5 0,-3 0 0 16,0 0 1-16,0 0-1 0,-1-3-3 0,0-1-5 15,1 2 1-15,-5-1 5 0,4-1 2 0,-5 2 4 16,2 0 5-16,-3 2 3 0,1 0 4 0,-6 6 5 0,10-8 5 15,-10 8 0-15,7-6 4 0,-7 6-1 0,0 0 0 16,6-4-2-16,-6 4 2 0,0 0 3 16,0 0 5-16,0 0 0 0,17 7 7 0,-12-2-3 0,-5-5 3 15,11 7-1-15,-6-2 3 0,3 0 5 0,-1 3 1 16,-1-5 0-16,5 3 2 0,-1 0-1 0,2 2 3 16,0-3-4-16,-1 1 5 0,1-4-2 0,0 4-3 15,4-3-1-15,-3-2-2 0,1 3 0 0,3-3 4 16,-1-1-7-16,6-1 3 0,-5 0-3 0,1-2-1 15,-1-1 1-15,5-2 2 0,-7 4-5 0,0-4 4 16,0 1-4-16,-1-3-1 0,-1 2-1 0,-1-3 1 16,-1 0-2-16,-2-1 3 0,0-1-2 0,-3 1-1 15,0-1-4-15,-3 1 1 0,0 4 3 0,-2-7-4 16,2 5 0-16,-3 8 0 0,-4-14-1 0,4 14-2 16,-8-11 0-16,-1 5 1 0,3 2 1 0,6 4-1 15,-17-5 1-15,9 4 2 0,8 1-4 0,-19 0 4 16,9 2-1-16,0 2 1 0,-1 0 0 0,2 2 0 15,0-1 0-15,2 1-1 0,1 5-1 0,0-3 3 16,5-1 4-16,-3 4-4 0,3-1 0 0,-2 2 1 16,3-12 1-16,4 21 3 0,1-8-1 0,1-6-1 15,0 1 0-15,-1 1 1 0,2-1-4 0,5-3 5 0,1 1 0 16,-1-1-3-16,-1-1 4 0,1-1 0 0,4 0 1 16,-3-3-3-16,4 0-1 0,0-3 3 15,-1 2-1-15,-2-4-1 0,3 4 0 0,-1-4-3 0,1 2 1 16,-3-3 1-16,2 0-2 0,-1 1 5 0,0-2-3 15,-1 1 0-15,1-1-2 0,-2 1 3 0,1 0-4 16,-2 2 2-16,-2-1-1 0,-3 2 1 0,1-1-2 16,-8 4 1-16,10-5-1 0,-10 5-1 0,10-4-2 15,-10 4 3-15,0 0-1 0,0 0 0 0,14 2 2 16,-14-2 3-16,0 0 0 0,5 8 2 0,-5-8 1 16,5 9 4-16,-5-9 2 0,3 11-3 0,-3-11-2 15,4 13 1-15,-4-13 0 0,1 12-1 0,-1-12 0 16,4 11-1-16,-4-11 2 0,2 8 0 0,-2-8-3 15,0 0 3-15,3 11-3 0,-3-11 1 0,0 0 1 16,5 7-1-16,-5-7 1 0,0 0 3 0,8 2 0 16,-8-2-4-16,0 0 1 0,20-2 2 0,-20 2-2 15,15-7 0-15,-3 1-3 0,0 1-1 0,1-2-1 0,-1-2 6 16,3 3-3-16,1 0-2 0,-3-4 2 0,0 3-5 16,3-3 0-16,-3 4 3 0,3 0-3 0,-5 2 1 15,1-2 2-15,-4 1 4 0,1 1 1 0,2 2 4 16,-3-2 2-16,-8 4-1 0,13-2 1 0,-13 2 4 15,17 2 9-15,-8 2-4 0,-1-2 4 0,-2 4 1 16,6 0 5-16,-2 1 1 0,2 2-1 0,0-1-4 16,-2 3-4-16,1 0 2 0,1-1-3 0,-1 2-5 15,1-1 2-15,0-1-20 0,-3 1-31 0,1 3-32 16,0-2-37-16,-1 0-36 0,-1 2-35 0,-1-2-55 16,1 1-72-16,-4-5-152 0,1 3-485 0,1-4 215 15</inkml:trace>
        </inkml:traceGroup>
        <inkml:traceGroup>
          <inkml:annotationXML>
            <emma:emma xmlns:emma="http://www.w3.org/2003/04/emma" version="1.0">
              <emma:interpretation id="{50B87879-2DAD-4E6A-87AB-F677878D255E}" emma:medium="tactile" emma:mode="ink">
                <msink:context xmlns:msink="http://schemas.microsoft.com/ink/2010/main" type="inkWord" rotatedBoundingBox="14538,3441 15132,3423 15153,4104 14559,4122"/>
              </emma:interpretation>
            </emma:emma>
          </inkml:annotationXML>
          <inkml:trace contextRef="#ctx0" brushRef="#br0" timeOffset="98045.12">13308 2622 61 0,'0'0'203'0,"4"-6"-23"0,-4 6-8 16,5-6-13-16,-5 6-14 0,9-6-18 0,-2 1 0 15,-7 5-11-15,13-5-5 0,-4-1-8 0,-3 3-5 16,5 0 0-16,-3-1-5 0,5 2-2 0,2-3-6 16,1 0-4-16,0 4-6 0,1-3-3 0,0 3-7 15,-3-2-5-15,-2 1-3 0,1-4-4 0,0 6-5 16,-1 0-3-16,0-3-6 0,-12 3-2 0,17 0-9 16,-17 0 3-16,15-1-4 0,-15 1-6 0,12-1-1 15,-12 1-3-15,10 2-3 0,-10-2 3 0,10 3-7 16,-5 3 4-16,-5-6-2 0,12 9 5 0,-7-3-1 15,-1 0-1-15,1 0 5 0,1 0 3 0,0 0 2 16,0 5-1-16,1-3-1 0,-1 3-1 0,1 0 0 16,-1-2-1-16,2 3-5 0,-1 0 2 0,1 0-3 15,-2 1-2-15,3 1-4 0,-2-1 5 0,1-1-2 0,1 1-3 16,-1 2 1-16,1-3-1 0,-1 3-1 0,-2-3-1 16,3 1 0-16,2-1-1 0,-5 2-1 0,2-3 3 15,1 1-4-15,-2 1 3 0,-1-2-3 16,1 1-1-16,-2 1 0 0,2 0 1 0,-2-1-1 0,1-1-1 15,-2 2 0-15,2-1-1 0,-4-1 2 0,2 1-4 16,-1 0 3-16,1-1 2 0,-2 1 0 0,1-1-2 16,0-1 0-16,-1-1-1 0,1-2-1 0,1 3 1 15,-3-1 2-15,-1-9-3 0,4 17 0 0,-3-10 3 16,-1 2 4-16,0-9-8 0,2 16 5 0,0-10 0 16,-2-6 0-16,0 14 9 0,0-14 3 0,-2 9-1 15,2-9 3-15,-2 11 3 0,2-11 5 0,-5 11-1 16,5-11-2-16,-3 6 3 0,3-6 3 0,-9 7-2 15,9-7 3-15,-8 7 1 0,1-3-5 0,7-4 1 0,-14 3-4 16,4-2 0-16,2 1 2 0,8-2-4 16,-22 3 1-16,8-3 0 0,-2 1-3 0,-2-1-3 15,1-1 0-15,0 1-2 0,-6-1 0 0,1 1-5 16,1-2 4-16,0 0-4 0,3 2 1 0,1-1-4 0,-1 0 3 16,2-1-4-16,-1 2 1 0,4-4-1 15,-3 3 3-15,3 0-5 0,3-2 2 0,1 1-4 16,9 2 0-16,-15-3-2 0,7 1-16 0,8 2-10 0,-10-6-16 15,10 6-16-15,-12-5-16 0,12 5-16 0,-12-4-13 16,12 4-22-16,-6-8-23 0,6 8-28 0,-5-8-33 16,5 8-26-16,-4-11-202 0,4 11-474 0,0-15 210 15</inkml:trace>
          <inkml:trace contextRef="#ctx0" brushRef="#br0" timeOffset="98455.08">13872 2865 164 0,'0'0'212'0,"0"0"-11"0,0 0-13 0,0 0-9 0,0 0-8 15,0 0-11-15,0 0-3 0,0 0-10 16,0 0-9-16,8 2-4 0,-8-2-9 0,0 0-5 16,0 0-6-16,0 0-8 0,0 0-8 0,0 0-9 15,0 0-8-15,0 0-12 0,0 0-4 0,0 0-7 0,-43-2-3 16,27 2-3-16,-1 0-4 0,0 0-6 0,0 0 0 15,-1 1-4-15,1 0-2 0,-5-1-7 16,4 3-2-16,1-1-4 0,2-1-3 0,-2 0-2 0,4 1-3 16,-1-2-15-16,2 0-13 0,2 3-25 0,10-3-17 15,-19 1-21-15,11 1-18 0,8-2-25 0,-11 4-23 16,11-4-20-16,-9 5-29 0,9-5-198 0,0 0-421 16,0 0 187-16</inkml:trace>
        </inkml:traceGroup>
        <inkml:traceGroup>
          <inkml:annotationXML>
            <emma:emma xmlns:emma="http://www.w3.org/2003/04/emma" version="1.0">
              <emma:interpretation id="{E651B914-4729-4947-8924-BC84696300C0}" emma:medium="tactile" emma:mode="ink">
                <msink:context xmlns:msink="http://schemas.microsoft.com/ink/2010/main" type="inkWord" rotatedBoundingBox="15684,3653 19197,3547 19215,4162 15703,4268"/>
              </emma:interpretation>
            </emma:emma>
          </inkml:annotationXML>
          <inkml:trace contextRef="#ctx0" brushRef="#br0" timeOffset="99418.57">14840 2790 19 0,'0'0'180'0,"0"0"-11"0,0 0-7 0,0 0-14 16,0 0-4-16,-5-13-9 0,5 13-8 0,0 0-6 15,-7-6-6-15,7 6-6 0,0 0-5 0,-13-5-2 16,13 5-3-16,-12-3-1 0,3 2-7 0,9 1-4 16,-18-2-3-16,5 2-5 0,1 0-6 0,-4-3-2 15,3 3-1-15,-4 0-8 0,1 0-2 0,2 3-1 0,-2-3-4 16,5 2-6-16,-4-1-3 0,1 1-2 16,2 1-4-16,-1-2-5 0,4 5-3 0,0-4-4 15,0-1-3-15,9-1-4 0,-17 6-1 0,10-1-1 0,0-1-4 16,7-4-2-16,-13 10 1 0,7-4-3 0,-2 0 1 15,3 0-1-15,-2 0-2 0,5 1 0 0,-4 1-1 16,0 1 1-16,2-3-3 0,1 3 0 0,-1 1-1 16,-2 0 2-16,5 0-2 0,-2-2-3 0,2 5 2 15,-1-5 1-15,0 3-2 0,4 3 2 0,-2-3-3 16,2 1 0-16,-2-3 1 0,0-9 2 0,1 18-3 16,3-10 3-16,-1 3-1 0,0-4-1 0,4 0-1 15,-2 4 2-15,2-4-1 0,-1 2 2 0,1-1-2 16,1-1-1-16,1 0 3 0,-1-2-1 0,3 1 0 15,-3-1 3-15,3-1-2 0,-3-2 1 0,3 2 1 16,1-3 1-16,2 2-3 0,1-3 7 0,-1 0 3 16,-1 0 4-16,2-3-1 0,-4 2 5 0,-11 1 2 15,23-1 2-15,-13-2 2 0,1 1 5 0,-4-1 1 0,-7 3-4 16,16-3 9-16,-9 0-11 0,-7 3 5 16,11-3-4-16,-11 3-2 0,8-3 2 0,-8 3-7 15,9-3-3-15,-9 3-3 0,0 0-5 0,0 0 1 0,8-3-8 16,-8 3-13-16,0 0-16 0,0 0-17 15,0 0-18-15,0 0-24 0,0 0-17 0,0 0-18 16,0 0-12-16,0 0-18 0,0 0-34 0,0 0-23 16,0 0-28-16,0 0-177 0,0 0-443 0,0 0 197 0</inkml:trace>
          <inkml:trace contextRef="#ctx0" brushRef="#br0" timeOffset="99732.3">15065 3048 26 0,'0'0'211'0,"0"0"-6"0,0 0-10 15,0 0-9-15,2 11-1 0,-2-11-10 16,0 9-4-16,0-9-5 0,4 13-7 0,-4-13-11 15,0 12-13-15,1-2-8 0,-1-10-12 0,-1 17-7 0,1-8-10 16,-1 1-6-16,1-10-13 0,-3 16-6 0,3-16-7 16,0 17-6-16,-1-10-5 0,1-7-5 15,-1 16-5-15,1-7-11 0,0-9-15 0,-6 11-24 16,6-11-23-16,-1 13-17 0,1-13-27 0,-4 9-23 0,4-9-16 16,0 0-23-16,-4 8-13 0,4-8-20 15,0 0-27-15,0 0-138 0,0 0-357 0,0 0 158 16</inkml:trace>
          <inkml:trace contextRef="#ctx0" brushRef="#br0" timeOffset="100049.88">15386 3065 151 0,'0'0'192'0,"4"12"-7"16,-4-12-7-16,1 16-3 0,-1-7-11 0,2 1-12 16,-2-10-7-16,2 21-8 0,-2-9-11 0,0 3-9 15,0-3-8-15,-2 1-8 0,0 0-3 0,-1 1-14 16,1 0-6-16,0-3-10 0,-2 1-3 0,-4 0-7 16,3 0-6-16,-2 1-15 0,-3-3-24 0,-1 1-23 15,-1-3-27-15,-1 2-31 0,2-4-30 0,-1 1-26 16,0 0-37-16,0-2-171 0,0-2-359 0,3 0 160 15</inkml:trace>
          <inkml:trace contextRef="#ctx0" brushRef="#br0" timeOffset="100629.28">16002 2745 185 0,'0'0'173'0,"0"0"-11"0,-8-4-9 16,8 4-7-16,0 0-5 0,0 0-1 0,-17 0-7 0,17 0-9 15,-14 4-6-15,14-4-5 0,-15 5-8 0,6-4-8 16,1 2-4-16,8-3-6 0,-18 9-3 16,9-4 0-16,-4 3-8 0,1-1 0 0,0 0-4 0,1 2 0 15,-1 2-2-15,-3-3-7 0,4 6-1 0,1-6-5 16,-1 5-4-16,0-1 1 0,1-1-1 0,-1 1-8 16,3 1-2-16,1 1-6 0,1 0 0 0,-3 0-2 15,3 0-4-15,0 2 0 0,1-3-3 0,4 1 1 16,0 1-2-16,1-1-1 0,0-2-1 0,0 1-2 15,2-1-2-15,3 0 3 0,1 1-1 0,3-1-4 16,-1-3 6-16,2-1-2 0,2 2-1 0,1-1 0 16,3-3-5-16,-2 0 3 0,8 0-2 0,-5-3-5 15,-1-1 2-15,2-1-1 0,-1 2 0 0,7-3 1 16,-7 0-2-16,1-3-4 0,-4 2 0 0,2 0 1 16,0 0-7-16,-2-2-9 0,1 1-10 0,-6-2-21 15,0 1-28-15,-3 0-18 0,2-1-25 0,-8 4-37 16,11-7-45-16,-6 2-30 0,-5 5-50 0,7-11-142 15,-4 5-447-15,-3 6 198 0</inkml:trace>
          <inkml:trace contextRef="#ctx0" brushRef="#br0" timeOffset="101253.11">16241 3027 98 0,'0'0'180'0,"5"-6"-15"0,-5 6-15 0,7-4-13 16,-7 4-9-16,6-7-8 0,-6 7-14 0,12-6-5 16,-7 0-6-16,-5 6-6 0,12-5-5 0,-7 0-9 15,-5 5-6-15,12-8-7 0,-7 5-9 0,-5 3 0 16,12-6-4-16,-5 2-9 0,-7 4-4 0,10-6 1 15,-10 6-4-15,12-4-5 0,-12 4 0 0,10-2-6 16,-10 2 3-16,0 0-4 0,12 0 4 16,-12 0-3-16,0 0 2 0,11 6 1 0,-11-6 2 0,6 4 1 0,-6-4 3 15,7 12 9-15,-6-6 2 0,-1-6 2 16,4 15 0-16,-4-6 9 0,1 4-5 0,-1-4 2 16,2 3-2-16,-5 1 0 0,0-2 3 0,2 2-4 15,-2 0-1-15,-1 0-5 0,3 1-1 0,-4-2-3 16,0 3-1-16,0-3-1 0,-1-1-5 0,1 3-3 15,-3-2 0-15,2-1-2 0,-5 1-1 0,5-1-3 16,-1-5 2-16,-2 4 0 0,1-2-1 0,-1-2-1 0,5-2-4 16,4-4 0-16,-13 8 1 0,6-5-3 0,7-3 1 15,-9 8-3-15,9-8 1 0,-10 2 5 16,10-2-6-16,-9 3 4 0,9-3-8 0,-9 1 0 0,9-1-2 16,0 0 0-16,0 0-2 0,0 0-6 0,-11-12-12 15,11 12-10-15,0 0-2 0,0 0-1 0,0 0 3 16,12-21-2-16,-7 16 3 0,-5 5 2 0,12-6 1 15,-4 3-1-15,-8 3 3 0,18-6 3 0,-9 6 0 16,2-3 6-16,-4 2-3 0,10-1 4 0,-5 2-4 16,4 0-3-16,-3-2 8 0,0 4-2 0,1 0 2 15,-4-2 2-15,1 1-3 0,5-1 0 0,-4 0 3 16,3 0 0-16,-3 3-1 0,-4-3 2 0,3 3 2 16,-1-2 0-16,-1-1-2 0,-9 0-8 0,17 2-15 15,-10-2-25-15,-7 0-21 0,15 3-26 0,-8-1-34 16,-7-2-40-16,0 0-32 0,16 0-183 0,-16 0-418 15,0 0 186-15</inkml:trace>
          <inkml:trace contextRef="#ctx0" brushRef="#br0" timeOffset="101800.21">17014 3081 216 0,'-5'12'277'0,"-1"-7"-19"0,1 1-20 15,2 4-11-15,-3-4-24 0,-1 7-16 0,-3-5-21 16,3 2-11-16,-3 1-17 0,1 1-14 0,0-1-12 15,-2-1-9-15,-1 1-9 0,5 0-12 0,-3 0-27 0,0-1-29 16,2-2-27-16,-1 2-32 0,2-1-32 0,2-3-33 16,-1 0-36-16,6-6-28 0,-7 11-200 0,7-11-391 15,-1 8 173-15</inkml:trace>
          <inkml:trace contextRef="#ctx0" brushRef="#br0" timeOffset="102485.02">17269 2896 110 0,'-12'28'202'0,"12"-28"-10"0,-4 12-7 0,3-2-4 0,1-10-12 15,-2 16-12-15,2-5-7 0,0 1-5 0,2-3-9 16,-2-9-11-16,0 20-13 0,0-8-1 0,1 0-8 16,-1-2-3-16,4 2-8 0,-3-2-7 15,-1-2-8-15,0-8-7 0,4 15-6 0,-3-6-8 0,1-2-5 16,-2-7-6-16,4 14-4 0,-4-14-1 0,1 13-5 15,0-7-5-15,-1-6 0 0,4 9-4 16,-4-9-1-16,0 0-2 0,2 9 2 0,-2-9-3 0,0 0 1 16,0 0-1-16,0 0-3 0,0 0-1 0,0 0-2 15,0 0-1-15,0 0-3 0,0 0-4 0,15-24-6 16,-11 15 1-16,-1 2-6 0,1-6-7 0,1-1-5 16,-1-1-8-16,5 1 4 0,-1-3 0 0,2-1-2 15,-2-3 4-15,-3 9 0 0,1-2 3 0,0-1-1 16,3-3 5-16,2-1-4 0,-5 6 5 0,-1-1-2 15,2 2 1-15,1 0 9 0,-4 6-7 0,2-3-1 16,0 0 4-16,-4 3-3 0,6-1 3 0,-8 7 1 16,4-10 4-16,-4 10-3 0,5-8 3 0,-5 8 0 15,5-6-1-15,-5 6 2 0,0 0-1 0,6-6-2 0,-6 6 1 16,0 0-2-16,0 0 3 0,6-4 0 16,-6 4 1-16,0 0 1 0,0 0 0 0,0 0 4 15,0 0 4-15,17 10 4 0,-16-2 8 0,5-2 3 0,-2 2 6 16,-2 3 3-16,2-1 1 0,1 3 4 0,-2 1-1 15,1 1 4-15,-3 0 3 0,3 1-5 16,-3-4 2-16,3 7-2 0,-1-5-3 0,0 0 1 16,-2 0-7-16,-1 2-2 0,1-2-3 0,4-1 0 0,-3-1-2 15,-2 1-2-15,4-1 1 0,-3-1-9 0,2 0-17 16,-2-2-22-16,-1-9-29 0,0 16-28 0,1-9-29 16,-1-7-28-16,0 16-26 0,2-10-24 0,-2-6-22 15,7 9-18-15,-7-9-173 0,7 2-434 0,-7-2 192 16</inkml:trace>
          <inkml:trace contextRef="#ctx0" brushRef="#br0" timeOffset="102787.02">17763 3114 175 0,'0'0'174'15,"2"6"-11"-15,-2-6-9 0,0 0-21 0,6 15-8 16,-2-10-12-16,-4-5-7 0,6 11 1 0,-2-7-11 15,0 2-1-15,-4-6-3 0,10 9-3 0,-4-5 4 16,3 1-4-16,-1 1-4 0,-1-3-7 0,3 0-5 16,0 0-4-16,-1-2 3 0,6-1-1 0,-4 0 1 15,2 0 4-15,-13 0-2 0,19-1-1 0,-10 1-1 16,-1-3-2-16,2 0-8 0,-3-1-3 0,-1-2-8 0,0 0-6 16,0 0-3-16,-6 6-6 0,7-15-7 0,-3 9-13 15,-4 6-10-15,-2-18-9 0,-3 9-8 0,-2 0-9 16,0 3-14-16,-5-1-14 0,-1 1-15 0,-7 1-13 15,1 2-13-15,4-1-12 0,-7 2-16 0,0 2-7 16,3 1-20-16,5 0-21 0,-6 3-34 0,7-1-109 16,-4-1-331-16,4 2 146 0</inkml:trace>
        </inkml:traceGroup>
        <inkml:traceGroup>
          <inkml:annotationXML>
            <emma:emma xmlns:emma="http://www.w3.org/2003/04/emma" version="1.0">
              <emma:interpretation id="{3362018C-C1E8-4E73-9997-6A456D578FA1}" emma:medium="tactile" emma:mode="ink">
                <msink:context xmlns:msink="http://schemas.microsoft.com/ink/2010/main" type="inkWord" rotatedBoundingBox="19612,3606 20857,3568 20871,4037 19626,4074"/>
              </emma:interpretation>
            </emma:emma>
          </inkml:annotationXML>
          <inkml:trace contextRef="#ctx0" brushRef="#br0" timeOffset="104141.12">18380 2741 200 0,'0'0'223'0,"0"0"-16"0,0 0-9 0,0 0-13 16,0 0-9-16,0 0-9 0,0 0-8 0,0 0-9 15,0 0-3-15,0 0-6 0,0 0-5 0,0 0-5 16,0 0-7-16,0 0-4 0,0 0-11 0,0 0-7 15,0 0-10-15,-1-24-3 0,1 24-17 0,0 0-2 16,0 0-14-16,0 0-6 0,0 0-7 0,0 0-7 16,0 0-4-16,0 0-4 0,0 0-7 0,0 0 0 15,0 0 4-15,0 0-4 0,0 0-5 0,17 18 4 0,-11-14-6 16,2 1-3-16,4-2 1 0,2 4 1 16,-1-1 2-16,4-1-4 0,5 1-2 0,-1 0 1 15,1 0-1-15,1 0-6 0,0-2 9 0,-1 2-5 16,-1-1-3-16,4-1 4 0,-9 0-2 0,6 0-3 0,-5 1-2 15,1-2 0-15,-2-1 1 0,0 2 0 16,-2-1 0-16,2 0 0 0,-4 0 2 0,-1 0-4 0,-3-2 2 16,1 2 1-16,-9-3-3 0,12 5 0 0,-4-5 0 15,-8 0-2-15,9 3 4 0,-9-3-2 16,0 0-3-16,12 1 1 0,-12-1 0 0,6 4-1 0,-6-4 1 16,0 0 2-16,0 0-2 0,7 5-3 0,-7-5-1 15,0 0 1-15,0 0 2 0,0 0 0 0,5 6 5 16,-5-6-4-16,0 0 3 0,0 0 0 0,2 12 1 15,-2-12-4-15,0 0 4 0,-7 14 2 0,7-14-1 16,-7 11 1-16,2-3 1 0,-3 1-3 0,-2 1 5 16,1 0-1-16,-3 1-2 0,-1-1 4 0,1 2-2 15,-5 0 2-15,-1 3 1 0,-3-4-6 0,3 1 0 16,-2 2 4-16,0-4-2 0,5 4 0 0,-5-2-3 0,4 1 1 16,1-6-8-16,2 0-7 0,1 3-18 15,0-1-16-15,-1-2-18 0,1 2-13 0,4-3-15 16,1 0-22-16,-1 0-22 0,0-1-15 0,8-5-17 0,-5 12-20 15,5-12-30-15,-6 8-165 0,6-8-414 16,0 0 183-16</inkml:trace>
          <inkml:trace contextRef="#ctx0" brushRef="#br0" timeOffset="104620.93">19239 2876 123 0,'0'0'218'16,"0"0"-20"-16,0 0-17 0,0 0-14 0,0 0-11 15,0 0-3-15,-15 25-11 0,13-17-14 0,-4 0-7 16,1-2 0-16,0 2-13 0,0 1-9 0,2-3-6 15,-1 7-10-15,2-1-6 0,-2-3-4 0,2 4-8 16,0-5-1-16,2-8-5 0,2 19-2 0,-2-12-1 16,3 1 6-16,1 0-1 0,-4-8 5 0,13 11-4 15,-4-8-3-15,3 0 2 0,2 2-6 0,2-4-5 16,6 3-5-16,-1-3-5 0,3-2 0 0,-2-1-7 16,4-1-1-16,-2-2-4 0,0-1 1 0,-1-1-5 15,0-2 1-15,1 0-3 0,-2-3-8 0,-1-1 3 16,-2 2-3-16,0-3 0 0,-7 3-1 0,-1-1 0 15,-3 0 5-15,1-3-5 0,-2 3 3 0,-1-1 1 16,-2 0 3-16,-4 4-7 0,2-3 2 0,-6-1-3 0,-3 2-1 16,-1 1 3-16,-3-2-8 0,-4 3 1 15,1 2-4-15,-5-2 1 0,-3 3-2 0,-1 2-1 0,-1 3-10 16,-3 2-6-16,2-1-10 0,1 4-22 0,1-4-14 16,6 6-14-16,-3-2-18 0,1 2-16 0,2-1-18 15,1 2-25-15,2-1-30 0,2 0-20 0,0 0-41 16,0-2-133-16,3 2-407 0,4-1 180 0</inkml:trace>
        </inkml:traceGroup>
        <inkml:traceGroup>
          <inkml:annotationXML>
            <emma:emma xmlns:emma="http://www.w3.org/2003/04/emma" version="1.0">
              <emma:interpretation id="{A8101881-27B4-4B76-998C-0A6BCA3D9937}" emma:medium="tactile" emma:mode="ink">
                <msink:context xmlns:msink="http://schemas.microsoft.com/ink/2010/main" type="inkWord" rotatedBoundingBox="21934,3325 23396,3281 23415,3920 21953,3964"/>
              </emma:interpretation>
            </emma:emma>
          </inkml:annotationXML>
          <inkml:trace contextRef="#ctx0" brushRef="#br0" timeOffset="106314.65">21088 2683 107 0,'0'0'188'0,"11"-3"-5"0,-11 3-11 0,8-5-6 16,-8 5-8-16,0 0-4 0,10-4-7 0,-10 4-12 16,0 0-1-16,0 0-11 0,0 0-5 0,0 0-7 15,0 0-3-15,0 0-3 0,0 0-3 0,0 0-8 16,0 0-3-16,0 0-6 0,-46 6-2 0,31-3-6 15,0 2-7-15,-4-4-1 0,-2 4-6 16,4 0-3-16,-7-2-8 0,2 2-6 0,0-3-1 16,-3 2-7-16,0-1 0 0,0 2-6 0,10-3-3 0,-1 2-1 15,0-1-3-15,2-1-3 0,4 1-3 0,-1 0-2 16,11-3-3-16,-14 4-3 0,5-2-3 0,9-2-2 16,-12 3 0-16,12-3-5 0,0 0 4 0,-11 2-2 15,11-2 2-15,0 0-4 0,0 0 1 0,0 0-2 16,-2 10 5-16,2-10-3 0,0 0 2 0,0 0-4 15,18 7 2-15,-8-5-1 0,-2 1 2 0,-8-3-1 16,24 4 1-16,-12-4-1 0,3 4 0 0,4-3 0 16,-4 3-5-16,2-3 3 0,0 0-1 0,-1 3 3 0,1-2-4 15,-1 2 0-15,1 2 2 0,0-2-2 16,-3 1-1-16,0 1 2 0,-1 1-1 0,1-2-1 16,-3 2 3-16,4-1-6 0,-4 2-2 0,-1-1-2 15,-3 0 1-15,0-1-3 0,1 3 2 0,1 1-1 0,-3-2 1 16,-3-1-1-16,2-1 0 0,-1 2 3 0,1-1-1 15,-5-7-1-15,6 12 0 0,-5-6 2 16,-1-6 2-16,3 9 2 0,-3-9 2 0,0 0-2 0,-2 12 3 16,2-12 0-16,0 0 2 0,-6 7 1 0,6-7 6 15,-11 5 3-15,11-5 4 0,-14 4 2 0,5-1 2 16,-6-1 1-16,0-1 2 0,-1 1 3 0,2-4-1 16,-3 2-2-16,0 0 7 0,1-1-5 0,-1-1 1 15,3 1-1-15,-3 1-2 0,0 0-5 0,4 0 1 16,-3 0-5-16,3 0 0 0,1 0-2 0,12 0-5 15,-17 0 4-15,17 0-13 0,-13 0-6 0,13 0-23 16,-10 3-14-16,10-3-11 0,-12 3-19 0,12-3-15 16,-9 3-13-16,9-3-16 0,-6 6-10 0,6-6-36 15,0 0-23-15,0 0-34 0,0 0-170 0,0 0-426 0,25 10 188 16</inkml:trace>
          <inkml:trace contextRef="#ctx0" brushRef="#br0" timeOffset="106638.07">21350 2940 27 0,'0'0'307'0,"0"0"-22"0,0 0-22 16,0 0-24-16,0 0-26 0,0 0-25 0,10 3-18 16,-10-3-18-16,0 0-17 0,0 0-12 0,0 0-13 15,0 0-9-15,0 0-7 0,0 0 1 0,0 0 2 16,0 0 9-16,0 0 4 0,8 3 5 0,-8-3 10 15,0 0 9-15,0 0 10 0,0 0 14 0,0 0 8 16,0 0 2-16,0 0 3 0,0 0-18 0,0 0-16 16,0 0-12-16,0 0-9 0,0 0-14 0,0 0-14 15,0 0-7-15,0 0-7 0,0 0-10 0,0 0-8 16,-10-27-9-16,10 27-13 0,0 0-33 0,0 0-24 16,-7-6-35-16,7 6-29 0,0 0-19 0,-13-1-14 15,13 1-16-15,-16 3-19 0,16-3-22 0,-14 4-17 16,6 0-21-16,8-4-10 0,-13 7-17 0,8-3-11 15,5-4-26-15,-8 6-189 0,8-6-506 0,0 0 224 16</inkml:trace>
          <inkml:trace contextRef="#ctx0" brushRef="#br0" timeOffset="107572.22">21699 2781 219 0,'0'0'269'0,"0"0"-19"0,-9-6-16 15,9 6-19-15,0 0-17 0,0 0-18 0,0 0-11 16,0 0-20-16,0 0-16 0,0 0-9 0,23-9-5 16,-6 9-11-16,4-3-6 0,3 5-6 0,2-4-7 15,11 2-7-15,-2-1-6 0,1 2-3 0,-8 1-5 16,5-2-11-16,-6 0-1 0,2 0-7 0,-6 1-8 15,2-1 0-15,-8 0-5 0,3 2-3 0,-7-2-2 16,0 0-5-16,-4 0-8 0,-9 0-12 0,14 0-17 16,-14 0-22-16,15 0-20 0,-15 0-21 0,0 0-24 15,0 0-29-15,0 0-42 0,0 0-43 0,0 0-217 16,0 0-464-16,0 0 206 0</inkml:trace>
          <inkml:trace contextRef="#ctx0" brushRef="#br0" timeOffset="107244.31">21841 2437 183 0,'3'-8'225'0,"-3"8"-12"15,7-10-9-15,-7 10-7 0,2-8-9 0,-2 8-5 16,0 0-14-16,0 0-8 0,5-9-15 0,-5 9-13 16,0 0-11-16,0 0-14 0,0 0-12 0,0 0-10 15,0 0-12-15,0 0-11 0,0 0-2 0,0 0-9 16,0 0-1-16,0 0-7 0,0 0-5 0,6 22 4 16,-6-22-3-16,-2 21-2 0,2-10 2 0,-1 5 2 15,-2-3-1-15,2 5-3 0,-3 0 7 0,2 4 3 16,0-4-5-16,-3 3-1 0,5 1-3 0,-6-2-4 15,3-1 3-15,0 4 1 0,-1-2 0 0,-1 0-1 16,0 0 1-16,-2 1-6 0,2-2 1 0,0 2-7 0,1-3-2 16,-4 1 3-16,7-5-4 0,-4 4-6 0,1 1 1 15,0-5 5-15,0-3-6 0,4 3 4 0,0-3 2 16,-1 0-5-16,1 1-2 0,0-13-4 16,0 15-1-16,0-7 2 0,0-8 6 0,-2 16-3 0,2-16 6 15,3 11-5-15,1-6 7 0,-4-5 6 0,10 7 6 16,-6-2 7-16,5-2 8 0,-1 0-8 0,-8-3 5 15,22 2-10-15,-6-2-1 0,6 1-2 0,-6-2-10 16,1-1 0-16,7 1-4 0,-6-3-3 0,3 0-4 16,-4 1 2-16,1-2 3 0,3 1-8 0,-7 0-5 15,5-2-11-15,-4 3-16 0,1-3-9 0,-4 1-18 16,0-2-16-16,-1 3-6 0,-3-1-11 0,-1 1-16 16,2-1-13-16,-9 5-25 0,8-6-29 0,-8 6-27 15,5-7-32-15,-5 7-18 0,0 0-15 0,0 0-19 16,0 0-149-16,-14-19-459 0,8 14 203 0</inkml:trace>
        </inkml:traceGroup>
      </inkml:traceGroup>
    </inkml:traceGroup>
    <inkml:traceGroup>
      <inkml:annotationXML>
        <emma:emma xmlns:emma="http://www.w3.org/2003/04/emma" version="1.0">
          <emma:interpretation id="{77828A8E-080F-4438-90C0-FBF090576177}" emma:medium="tactile" emma:mode="ink">
            <msink:context xmlns:msink="http://schemas.microsoft.com/ink/2010/main" type="paragraph" rotatedBoundingBox="3361,5636 20026,4478 20188,6805 3522,79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8CD6AC-D665-4788-A5E7-71C380BDEBFF}" emma:medium="tactile" emma:mode="ink">
              <msink:context xmlns:msink="http://schemas.microsoft.com/ink/2010/main" type="line" rotatedBoundingBox="3361,5636 20026,4478 20188,6805 3522,7963"/>
            </emma:interpretation>
          </emma:emma>
        </inkml:annotationXML>
        <inkml:traceGroup>
          <inkml:annotationXML>
            <emma:emma xmlns:emma="http://www.w3.org/2003/04/emma" version="1.0">
              <emma:interpretation id="{47DBC0FA-541F-4BDB-9EE5-82FDB94F7DD8}" emma:medium="tactile" emma:mode="ink">
                <msink:context xmlns:msink="http://schemas.microsoft.com/ink/2010/main" type="inkWord" rotatedBoundingBox="3362,5654 5179,5528 5245,6486 3428,6612">
                  <msink:destinationLink direction="with" ref="{D111DDA3-0FE0-4E01-9A6B-E3CDDED7C28E}"/>
                </msink:context>
              </emma:interpretation>
            </emma:emma>
          </inkml:annotationXML>
          <inkml:trace contextRef="#ctx0" brushRef="#br0" timeOffset="114536.06">2516 5103 33 0,'0'0'29'0,"0"0"4"16,0 0 7-16,0 0 0 0,0 0 1 0,0 0 4 16,0 0-7-16,0 0 3 0,0 0 1 0,0 0-5 15,0 0 2-15,0 0-15 0,0 0-1 0,0 0 4 16,0 0-5-16,0 0 0 0,3-8-4 0,-3 8-3 15,0 0 0-15,0 0 2 0,0 0-8 0,0 0 2 16,0 0-3-16,0 0 5 0,0 0-10 0,0 0 4 16,0 0 7-16,0 0 2 0,0 0-4 0,0 0-1 15,0 0-5-15,0 0 6 0,0 0 3 0,0 0-5 0,0 0 13 16,0 0-1-16,0 0 6 0,0 0 0 16,0 0 9-16,0 0-2 0,0 0 5 0,0 0-1 15,0 0 0-15,0 0 2 0,0 0 5 0,0 0 2 0,0 0 8 16,0 0-3-16,0 0 1 0,0 0 1 0,0 0 0 15,0 0 1-15,0 0 6 0,0 0 2 0,0 0 0 16,0 0-3-16,0 0 1 0,0 0 0 0,0 0-1 16,0 0-5-16,0 0-3 0,2-11-4 0,-2 11 2 15,0 0 4-15,0 0 0 0,0 0 3 0,0 0-4 16,0 0-4-16,0 0-2 0,0 0 0 0,0 0-3 16,-5-12 0-16,5 12-5 0,0 0 3 0,0 0-5 15,0 0 2-15,-5-10-6 0,5 10 0 0,0 0-1 16,-1-11 0-16,1 11-3 0,-7-6 7 0,7 6-5 0,0 0 3 15,-9-13-3-15,9 13 3 0,-7-3-5 16,7 3 2-16,-7-9 0 0,7 9-7 0,-10-5 2 16,10 5 1-16,-7-7-8 0,7 7 1 0,-12-6 0 0,12 6-4 15,-9-7-5-15,2 4 6 0,7 3-2 0,-10-5-1 16,10 5-3-16,0 0 1 0,-15-2 0 0,15 2-8 16,-14 0 1-16,14 0-3 0,-13 2 0 0,13-2 3 15,-13-2-6-15,13 2 6 0,-12 4-7 0,12-4 6 16,-14 3-3-16,6 0 0 0,8-3-3 0,-13 4 6 15,8 0-6-15,5-4 1 0,-12 6 1 0,4-3 0 16,8-3 1-16,-9 4-3 0,9-4 0 0,-11 4 2 16,11-4-4-16,-8 9 5 0,8-9-2 0,-7 7 1 15,7-7-1-15,-7 7 1 0,7-7-3 0,-6 10 3 16,0-6-5-16,6-4 7 0,-6 11-3 0,6-11 3 16,-7 10 3-16,3-4-4 0,4-6 5 0,-5 16-5 15,1-9-2-15,0-1 4 0,4-6 0 0,-6 14-4 0,4-7 3 16,-2-1-2-16,1 3 5 0,3-9-4 0,-6 13 0 15,5-5 1-15,1-8 0 0,-5 14 3 16,3-4-4-16,1-1 6 0,-3-2 0 0,4-7-1 0,-2 18-2 16,-1-9 2-16,2 1-2 0,1-10-2 0,-2 20-1 15,0-8 5-15,2-2-1 0,2 0-2 0,-4 2 0 16,0-3 1-16,2-9-5 0,2 19 2 0,-2-8 1 16,2-1-5-16,0-1 4 0,-1 5 4 0,-1-4 0 15,3-3-1-15,-1 4-1 0,-2-1-3 0,0-10-1 16,4 18 4-16,1-9 1 0,-2 1-1 0,1-1-2 15,-3 0-2-15,4-3 2 0,-5-6 2 0,4 15-2 16,3-4 1-16,-4-4 0 0,2 0 0 0,-5-7-3 16,9 12 1-16,-5-9 4 0,-4-3 1 0,9 13-1 0,-2-11 1 15,-7-2-1-15,10 6 3 0,-3-3-2 0,-7-3 5 16,10 3 4-16,-10-3 1 0,12 0-7 0,-4 1 4 16,-8-1 5-16,15 0 0 0,-15 0-2 0,19-4 5 15,-12 3-7-15,-7 1-1 0,15-2 0 0,-9-1 2 16,-6 3-4-16,16-3 1 0,-9 1 0 0,-7 2-5 15,11-7 4-15,-11 7-5 0,12-3-6 0,-12 3 7 16,9-4 0-16,-9 4-5 0,9-5 7 0,-9 5-8 16,11-6 2-16,-11 6 12 0,8-6-12 0,-8 6 1 15,9-4-2-15,-9 4-3 0,8-6 7 0,-8 6 2 16,5-5-8-16,-5 5 1 0,0 0-2 0,6-4 2 16,-6 4-1-16,0 0-11 0,0 0 0 0,7-6-9 15,-7 6-9-15,0 0-9 0,0 0-10 0,0 0-9 16,0 0-13-16,0 0-15 0,0 0-19 0,0 0-17 15,0 0-29-15,0 0-4 0,0 0-14 0,0 0-16 16,0 0-10-16,0 0 0 0,0 0-13 0,0 0-167 0,0 0-403 16,12-2 179-16</inkml:trace>
          <inkml:trace contextRef="#ctx0" brushRef="#br0" timeOffset="113412.2">2484 5177 51 0,'0'0'67'0,"0"0"-3"0,0 0-10 16,0 0-8-16,0 0-1 0,0 0-9 0,0 0-2 15,0 0-1-15,0 0-5 0,0 0-5 0,0 0 1 16,0 0-6-16,-4-10 0 0,4 10-6 0,0 0 6 16,0 0-7-16,0 0-6 0,0 0 3 0,0 0 3 15,0 0 1-15,0 0-8 0,0 0 3 0,0 0-8 16,0 0 7-16,0 0-9 0,0 0 7 0,0 0-9 15,0-12 3-15,0 12-4 0,0 0-3 0,0 0-11 16,0 0-10-16,0 0-6 0,0 0-7 0,0 0-38 16,4-13-88-16,-4 13 39 0</inkml:trace>
          <inkml:trace contextRef="#ctx0" brushRef="#br0" timeOffset="114917.9">2686 5420 55 0,'0'0'180'0,"0"0"-3"0,0 0-6 15,0 0-5-15,0 0-7 0,0 0-11 0,0 0-11 16,0 0-8-16,0 0-7 0,0 0-9 0,0 0-10 15,0 0-7-15,0 0-12 0,0 0-4 0,0 0 8 16,0 0 8-16,-1 12-2 0,1-12-6 0,-4 14 2 0,4-14-3 16,0 15-1-16,0-6-3 0,-5-1-4 0,5-8-6 15,-3 19-1-15,2-7-6 0,-3 2-1 16,-1-2-6-16,3-1-5 0,-2 1-3 0,2 1-8 0,2-5 0 16,-4 2-9-16,1 3-5 0,-1-4 6 0,3 0-9 15,1-9-1-15,-4 15-5 0,4-15 0 0,-4 15-11 16,3-9-12-16,1-6-12 0,-3 8-18 0,3-8-17 15,-4 11-21-15,4-11-19 0,-4 9-20 0,4-9-19 16,-1 10-23-16,1-10-15 0,0 0-16 0,0 0-25 16,0 0-163-16,0 0-402 0,0 0 179 0</inkml:trace>
          <inkml:trace contextRef="#ctx0" brushRef="#br0" timeOffset="115549.82">3118 5228 120 0,'0'0'210'16,"0"0"-19"-16,0 0-15 0,0 0-17 0,0 0-2 0,0 0-16 15,0 0-6-15,0 0-7 0,11 16 0 0,-11-16-7 16,4 12-6-16,-2-3-6 0,0-2 2 0,1 6-6 15,-5 0-6-15,4 0-7 0,-1-1-5 0,-1 0-9 16,0 0-9-16,-1 2-1 0,1 0-4 0,-2-1-9 16,2-1-2-16,0 2-6 0,0-4 0 0,-1 2-7 15,-1-2-1-15,2-10-8 0,-3 18 1 0,0-11-4 16,3-7-4-16,-1 11-2 0,1-11 1 0,-1 12-6 16,1-12 0-16,0 0-2 0,0 10 2 0,0-10-6 15,0 0 9-15,0 0-6 0,0 0 1 0,0 0-1 16,0 0 1-16,0 0-3 0,0 0 0 0,0 0-9 15,0 0 5-15,0 0-2 0,14-28-1 0,-6 16-2 16,1-7-2-16,3 4-6 0,-2-4 3 0,3-2-5 0,0 3 3 16,1-1-4-16,0 0 2 0,0 1-1 0,1-3-1 15,2 1 1-15,-3 1 1 0,-2 4-1 16,2-1 5-16,-3 2-2 0,4 1-3 0,-3 3-1 0,-3-2 8 16,3 0-7-16,-4 4 6 0,0 2 1 0,-2 0-3 15,1 1 3-15,-7 5 0 0,10-7-3 0,-3 3 0 16,-7 4 2-16,10-3-3 0,-10 3 3 0,0 0 4 15,16 5-1-15,-16-5 7 0,6 9 4 0,0-4 2 16,-4 2 5-16,0 5 5 0,3 2 1 0,-3 1 3 16,1-3-1-16,1 4 2 0,-3-1 4 0,-1 6-7 0,-1-2 2 15,2 1 2-15,-1 1 0 0,0-7 2 16,0 7-6-16,-1-5 1 0,1 0-1 0,0-2-10 0,0-2 4 16,0 0-3-16,0 3-5 0,-1-5 6 0,1-10 3 15,0 18-10-15,-3-12 1 0,3-6 0 16,3 15-8-16,-3-15 6 0,-3 9-16 0,3-9-4 0,0 0-17 15,0 14-13-15,0-14-12 0,0 0-16 0,3 11-14 16,-3-11-11-16,0 0-14 0,0 0-26 0,0 0-35 16,0 0-41-16,0 0-64 0,0 0-157 0,0 0-465 15,0 0 205-15</inkml:trace>
          <inkml:trace contextRef="#ctx0" brushRef="#br0" timeOffset="116203.81">3639 4705 2 0,'0'0'195'0,"-8"-3"-10"16,8 3 3-16,0 0-11 0,0 0-9 0,0 0-11 15,0 0-9-15,0 0-8 0,0 0-3 0,-8-6-9 16,8 6 0-16,0 0-11 0,0 0-10 0,0 0-7 15,0 0-8-15,0 0-8 0,0 0-7 0,0 0-7 16,0 0-11-16,0 0 1 0,12-17-3 0,-12 17-5 0,13-5 1 16,-6 3-1-16,2-2-2 0,1 0-1 0,0 2-7 15,3-2-5-15,-2 3-1 0,3 0-2 16,-4-1-5-16,-10 2 0 0,20 2-5 0,-11-2 0 0,-9 0-5 16,19 1-2-16,-10 2-1 0,-2-1 0 0,1 1-7 15,-8-3 6-15,13 9-2 0,-9 0-4 0,1-2 3 16,-1 1-1-16,-4-8-3 0,3 18 9 0,-3-5 5 15,0 1 3-15,-2-2-2 0,-3 4 3 0,2-3-3 16,-3 4 1-16,-3-3-1 0,1 3 1 0,-4 5-3 16,0-3 4-16,1-2-4 0,0-3 2 0,2 0-2 15,0-1-1-15,0-3-4 0,1 3 1 0,3-5-5 16,-1 2 3-16,0-1-7 0,2-3 3 0,4-6-2 16,-7 11-1-16,7-11-2 0,-7 6-2 0,7-6 1 15,0 0-1-15,-3 8 6 0,3-8-5 0,0 0-3 16,0 0 11-16,0 0-6 0,20 8 0 0,-13-11-3 15,-7 3 3-15,19-1-5 0,-4 0 1 0,-1 0-5 0,1-1-3 16,2 0-8-16,-2 1-7 0,0 1-10 16,2-4-12-16,-2 2-16 0,0-2-17 0,-2 4-20 0,2-4-16 15,-2 4-19-15,-1 3-19 0,-2-3-17 0,-10 0-25 16,20-3-29-16,-11 3-187 0,-9 0-440 0,14 3 195 16</inkml:trace>
        </inkml:traceGroup>
        <inkml:traceGroup>
          <inkml:annotationXML>
            <emma:emma xmlns:emma="http://www.w3.org/2003/04/emma" version="1.0">
              <emma:interpretation id="{3FD78C98-F11B-4446-ABB7-73E7155CCCAC}" emma:medium="tactile" emma:mode="ink">
                <msink:context xmlns:msink="http://schemas.microsoft.com/ink/2010/main" type="inkWord" rotatedBoundingBox="5765,5758 6701,5693 6843,7732 5907,7797">
                  <msink:destinationLink direction="with" ref="{D111DDA3-0FE0-4E01-9A6B-E3CDDED7C28E}"/>
                </msink:context>
              </emma:interpretation>
            </emma:emma>
          </inkml:annotationXML>
          <inkml:trace contextRef="#ctx0" brushRef="#br0" timeOffset="116792.23">4830 4854 84 0,'0'0'201'0,"8"-3"-19"0,-8 3-16 16,0 0-11-16,0 0-15 0,0 0-10 0,0 0-8 16,0 0-11-16,9-3-3 0,-9 3 7 15,0 0 1-15,0 0 3 0,0 0-4 0,0 0 1 0,-17 25-4 16,8-15-8-16,1 1-5 0,-4-1-4 0,-1 0-10 15,-2 7-2-15,-1-3-7 0,3-1-6 0,-3 0-2 16,-4 3-5-16,2 0-10 0,1-3-1 0,0 2 0 16,0-1-12-16,7-2 0 0,-2-1-6 0,-1-1-4 15,5 0-3-15,-2 1-3 0,3-4 0 0,2-1-3 16,-2 0-4-16,3 0 2 0,-1 0-2 0,5-6-3 16,-2 9-1-16,2-9 3 0,-4 11-5 0,4-11-1 15,0 0 3-15,11 13-2 0,-5-9 3 0,4 2-6 16,7-6 5-16,-1 3-3 0,6-2-2 0,2 1 2 15,2-2 3-15,-2 0 0 0,12-1-1 0,-2 1-1 16,1-2 2-16,-6-1-3 0,5 0-2 0,-8 2 3 16,8-1 4-16,-11-2-1 0,8 2 0 0,-5-2-3 0,-1 3 3 15,2-3-3-15,-2 3 1 0,0 0-5 0,-2 0 3 16,-1-2-2-16,-5 2 2 0,0 0-6 16,-4 1 3-16,2 0-1 0,-2 0 1 0,-3 0-2 0,0-2-5 15,-10 2 4-15,19 0-3 0,-19 0-1 0,13 2-2 16,-13-2-12-16,12 0-5 0,-12 0-18 0,8 1-14 15,-8-1-16-15,0 0-14 0,0 0-14 0,0 0-22 16,0 0-28-16,0 0-34 0,0 0-15 0,0 0-51 16,0 0-163-16,-24 14-440 0,15-12 196 0</inkml:trace>
          <inkml:trace contextRef="#ctx0" brushRef="#br0" timeOffset="117110.06">4742 5298 185 0,'0'0'213'0,"-6"1"-19"0,6-1-20 15,0 0-19-15,0 0-5 0,-8 5-5 0,8-5 1 16,0 0 1-16,0 0-3 0,0 0 5 0,22 7-8 16,-7-6-3-16,-2-1-4 0,2 0-5 0,6 0-7 15,3-1-10-15,-1 1-7 0,4-3-3 0,-4 1-6 16,3 2-7-16,0-2-7 0,1 1-4 0,-4 0-5 15,-1-2-2-15,2 6-6 0,-2-7-2 0,-5 3-5 16,0-1-2-16,0 2-8 0,0-3-3 0,-4 3-1 16,-1-3-8-16,0 3-1 0,-5 0-3 0,-7 0 1 15,16-4-9-15,-16 4 4 0,12-2-12 0,-12 2-1 16,13 0-20-16,-13 0-16 0,0 0-19 0,0 0-22 16,12 0-25-16,-12 0-25 0,0 0-32 0,0 0-24 15,0 0-18-15,0 0-32 0,0 0-254 0,0 0-511 0,0 0 226 16</inkml:trace>
          <inkml:trace contextRef="#ctx0" brushRef="#br0" timeOffset="144331.94">4965 6385 101 0,'-16'5'162'0,"8"-1"-6"0,0-1-16 16,8-3 0-16,-14 9-7 0,6-5-5 0,2 1-2 15,-2 3-6-15,-4-1-10 0,5 0-4 0,1 2-2 16,-2 0-6-16,0 1-9 0,2 2 0 0,0 0-4 15,0 3-1-15,-1 0-5 0,5-1-4 0,-2 0-10 16,0-2-3-16,3 3-5 0,-1 1-2 0,1 0-5 16,1 0-2-16,0 3-7 0,0-7-2 0,1 5 1 15,1-3-5-15,3 0 0 0,-4 0 1 0,4-1-9 16,2 2 6-16,-2-4-5 0,0 1-2 0,1-2 4 16,-1-1 5-16,4 3-2 0,4-2-2 0,-4-1-5 0,3 0 4 15,0 0 1-15,0-3-2 0,3 2-2 16,-4-3-2-16,2 4-3 0,0-6 2 0,2 2-1 15,1-1-1-15,-1-2-4 0,2 2 1 0,-2-3 0 0,2 1 3 16,-1-2-7-16,1-2 2 0,5-2-1 0,-4 3 4 16,5-1-13-16,-2-1 4 0,-4-1 1 15,3-1-3-15,-3 0 3 0,4-3-7 0,-1-1 1 0,-2 0 3 16,2-2-4-16,-2 0 0 0,-3 3 3 0,0-1 3 16,2-3-7-16,0-1-1 0,0-3 1 0,-2 2-1 15,-1-3 1-15,-1-2-3 0,0-1 4 0,2 2-2 16,-2-1-7-16,-2-2 2 0,0-4 1 0,-3 8 0 15,3-14 2-15,-4 10 0 0,1-1-2 0,-6 7 2 16,2-5 0-16,-1 3-1 0,-2-1 1 0,2-3-3 0,-2 7 2 16,2-6-3-16,-6 7-1 0,2-7 3 0,-2 6 0 15,3 0-1-15,-4 0 0 0,0 0 7 16,2 1-2-16,-6 2 2 0,1-2 0 0,0 1-1 0,0 3 1 16,-3-2-1-16,0 2 0 0,-1-1 0 0,-1 6-1 15,-1-2 0-15,1-1-2 0,-1 1 0 16,-3 4 1-16,-1 0-1 0,0 2 1 0,-6 2-1 0,6-2-1 15,-7 8-3-15,3 0-1 0,-3-3 2 0,0 1 2 16,0 5 0-16,2 0-1 0,3-2 2 0,-4 2-9 16,4 0-9-16,-1-2-12 0,2 1-15 0,5 1-19 15,1-2-16-15,0 3-19 0,-2-3-20 0,1 4-15 16,1-2-32-16,4-1-34 0,-2 2-224 0,2 1-457 16,-1-4 202-16</inkml:trace>
          <inkml:trace contextRef="#ctx0" brushRef="#br0" timeOffset="143620.22">5178 6357 115 0,'0'0'177'15,"0"0"-9"-15,0 0-10 0,0 0-7 0,0 0-7 16,0 0-6-16,1-10-5 0,-1 10-8 0,0 0-4 15,0 0-6-15,0 0-10 0,0 0-8 0,0 0-9 16,0 0-5-16,0 0-4 0,0 0-9 0,0 0-3 16,0 0-4-16,0 0-3 0,0 0-9 0,0 0 0 15,0 0 2-15,0 0-1 0,0 0 4 0,0 0-1 16,0 0 2-16,-10 29-3 0,4-23 2 0,6-6-6 16,-6 15-1-16,5-6-10 0,-1 0-1 0,0 3-2 15,-4 1 0-15,5-2-2 0,-3 2-5 0,2-1-2 16,0-3-1-16,0 4-2 0,0-4 2 0,1 0-9 15,1-9 2-15,0 18-2 0,1-2-4 0,-1-9 1 0,2 2-1 16,-2-9-4-16,2 14 2 0,0-7 0 0,-2-7-1 16,1 12-3-16,-1-12 1 0,0 11-2 0,0-11 2 15,0 0-1-15,4 10 0 0,-4-10-1 0,0 0 1 16,1 6-6-16,-1-6-4 0,0 0-8 0,0 0-15 16,0 0-12-16,0 0-17 0,0 0-21 0,1 10-18 15,-1-10-38-15,0 0-31 0,0 0-15 0,0 0-42 16,0 0-173-16,0 0-424 0,0 0 189 0</inkml:trace>
        </inkml:traceGroup>
        <inkml:traceGroup>
          <inkml:annotationXML>
            <emma:emma xmlns:emma="http://www.w3.org/2003/04/emma" version="1.0">
              <emma:interpretation id="{B403BDB2-42AB-4131-8460-90FD8CD45CCC}" emma:medium="tactile" emma:mode="ink">
                <msink:context xmlns:msink="http://schemas.microsoft.com/ink/2010/main" type="inkWord" rotatedBoundingBox="7091,5377 10800,5119 10855,5920 7147,6178">
                  <msink:destinationLink direction="with" ref="{D111DDA3-0FE0-4E01-9A6B-E3CDDED7C28E}"/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18133.4">5929 4867 30 0,'7'-11'189'16,"-2"6"-16"-16,-5 5-6 0,7-13-6 0,-2 6-7 15,0 0-8-15,-2-2-8 0,1 3-1 0,1-4-6 16,2-1 0-16,-2 5-7 0,3-5-8 0,-3 0-2 15,1 2-5-15,2-3-8 0,-1 2-5 0,-2 3-3 16,0-1 0-16,2 3-7 0,-2-3-2 0,-5 8-4 16,7-14-2-16,-5 11-3 0,-2 3-6 0,5-10-3 0,-5 10-11 15,0 0-6-15,6-9-1 0,-6 9-13 16,0 0-1-16,0 0-6 0,0 0 1 0,0 0-5 16,0 0 0-16,0 0-2 0,0 0 0 0,0 28 0 0,-3-14 4 15,0 0 2-15,-3-1 6 0,1 8-1 0,-6 3-1 16,5 1-1-16,-5 5 5 0,7-6-4 15,-5 7-4-15,3-7 0 0,-1 0 2 0,0 7-3 0,2-6-5 16,0-2-2-16,-4 1 0 0,6-2 0 0,-2-3-5 16,-2 0 1-16,6 0 2 0,-3-2-11 0,4-2 8 15,-5 1 1-15,2-1-1 0,-1-1 0 0,2-3-14 16,-1 1 3-16,3-3-21 0,0 0-14 0,-2 4-14 16,2-13-23-16,-4 15-14 0,2-10-22 0,2-5-17 0,-2 11-11 15,2-11-6-15,0 0-1 0,0 0-21 16,5 8-16-16,-5-8-19 0,0 0-48 0,0 0-133 15,29-19-406-15,-19 10 180 0</inkml:trace>
          <inkml:trace contextRef="#ctx0" brushRef="#br0" timeOffset="118596.1">6322 4972 165 0,'0'0'251'0,"0"0"-17"0,0 0-16 16,5-6-25-16,-5 6-25 0,0 0-13 0,0 0-12 0,0 0-12 15,0 0-4-15,4 17-7 0,-4-17-10 0,0 16-4 16,0-6-4-16,0 1-14 0,0 4-3 0,0-5-10 16,0 4-5-16,0-1-7 0,0 1-1 0,5-1-7 15,-2-3 0-15,-3 2-10 0,4-3 3 0,3 3-4 16,-4-3 1-16,4-1-3 0,-2 0-1 0,3-2-2 16,-2-2 1-16,-1 1-1 0,5-3-4 0,-3 2-3 15,-7-4 0-15,24 0-4 0,-10 1 0 0,1-2-4 16,-2-3-3-16,1-1 0 0,3 2-7 0,-2 0 0 15,-4-7 1-15,4 3-2 0,-2-3-2 0,1 0-1 0,-2-2 4 16,-3 0-5-16,4 1-1 0,-4-3 1 16,2 3-1-16,-2-3-2 0,-4-5 1 0,2 5-2 15,-5-1 1-15,1-7 1 0,-3 7-8 0,0 0 5 0,0-1 1 16,-5-4-2-16,2 4 5 0,-1 2-5 0,-1-1-1 16,-3 3 0-16,-4-6 3 0,0 7-2 15,2-3 3-15,-2 3-3 0,1 1 4 0,-1 2-2 0,-4 2 2 16,2-1-7-16,-2 2 2 0,2 2-1 0,-2 1-1 15,-2 1 0-15,1 1 3 0,0 3-1 0,-6-1-2 16,9 2-1-16,-3 2 0 0,3 3-2 0,-3-2 4 16,2 2-12-16,1-1-8 0,3 3-8 0,0-1-8 15,2 0-9-15,-2 5-16 0,5-6-11 0,0 5-12 16,1-2-13-16,5 0-13 0,0 5-17 0,0-4-23 0,3-1-24 16,1-1-18-16,3-1-211 0,1-2-435 15,4-1 193-15</inkml:trace>
          <inkml:trace contextRef="#ctx0" brushRef="#br0" timeOffset="119178.05">6924 4879 154 0,'0'0'241'0,"7"-3"-16"16,-7 3-25-16,0 0-22 0,0 0-20 0,0 0-14 15,0 0-15-15,0 0-10 0,16 8-1 0,-16-8-9 16,0 12-2-16,0-12-7 0,0 16 3 0,0-5-3 16,0 0-7-16,-3 0-6 0,0 3-5 0,3-1-6 15,-5 2-7-15,5-3-6 0,-5 4-6 0,4-1-7 16,-2-2 0-16,0 3-9 0,1-2 0 0,-1-3-4 16,-2 2-5-16,4-4-4 0,1-1-1 0,0-8-2 15,-3 16-4-15,0-10 0 0,3-6-1 0,-2 13-3 16,2-13-3-16,0 0 2 0,-3 10-1 0,3-10-3 15,0 0 4-15,-3 5-2 0,3-5-2 0,0 0 0 16,0 0 0-16,0 0-3 0,0 0-2 0,0 0-6 16,0 0-1-16,0 0-6 0,20-22-7 0,-12 14 3 0,-4-3-2 15,6 0-9-15,-3 0 4 0,3-2-2 0,-2 1 0 16,7-7 2-16,-6 5 2 0,2-3 0 0,1 0 2 16,4 1 0-16,-4 0 3 0,-3 4 0 0,1 1 1 15,-1 1 1-15,-1-1 1 0,4 1 3 0,-3 1 3 16,-1 2 4-16,1 1 5 0,-4 1-4 0,3 2 4 15,-8 3 1-15,12-7-5 0,-12 7 1 0,9-5 2 16,-9 5-3-16,8-4 4 0,-8 4-3 0,0 0 8 16,17 4-1-16,-17-4 5 0,7 8 0 0,-2-1 5 0,-3 3 7 15,4 0 3-15,-2 0 1 0,1 3-3 0,-3 1 8 16,4 0-1-16,-6 4 2 0,4-5-6 0,1 3 0 16,-3 0-6-16,-2-3 3 0,4 1-5 0,-2 2 1 15,2-5-5-15,-4 4 0 0,2-5-1 0,-2 2-3 16,0-3 5-16,0-9-10 0,5 16 3 0,-5-10 4 15,0-6-14-15,3 12-15 0,-3-12-11 0,1 9-16 16,-1-9-18-16,0 0-17 0,3 9-24 0,-3-9-20 16,0 0-35-16,0 0-34 0,0 0-35 0,0 0-242 15,0 0-500-15,0 0 221 0</inkml:trace>
          <inkml:trace contextRef="#ctx0" brushRef="#br0" timeOffset="119863.45">7373 4424 140 0,'-6'-6'183'0,"6"6"-7"0,0 0-7 0,0 0-12 16,0 0 3-16,0 0-4 0,0 0-8 0,0 0-3 0,0 0-14 15,0 0-4-15,-5-9-10 0,5 9-4 16,0 0-6-16,0 0-5 0,0 0-10 0,0 0-8 16,0 0-9-16,0 0-5 0,0 0-10 0,0 0-4 0,0 0-8 15,17-13-3-15,-12 10-6 0,-5 3-4 16,17-3-3-16,-11 0-6 0,5-1-1 0,-1 3-1 16,-10 1-4-16,19-4 1 0,-11 4-5 0,-8 0-1 0,17 0-2 15,-10 3-4-15,-7-3 3 0,17 0 1 0,-17 0-7 16,10 6 0-16,-3-3-2 0,-2 0 6 0,0 3-3 15,-5-6 0-15,7 13-1 0,-5-7 5 0,1 3 3 16,-3-9 6-16,0 21-3 0,0-6 7 16,-5-1-4-16,2-1 4 0,0 1-1 0,-1-1-1 0,-1 1-1 15,-3-5-1-15,4 5-1 0,-3-1 2 0,4-1 0 16,-6 1 3-16,6-4-2 0,-2-2-3 0,1 1-2 16,-1 2 1-16,2-1-3 0,3-9-2 0,-5 10 1 15,1-4-2-15,4-6-1 0,-3 9-1 0,3-9 0 16,0 0-2-16,-5 8-2 0,5-8 2 0,0 0-3 15,-2 9 0-15,2-9 5 0,0 0-8 0,0 0 4 16,0 0 0-16,14 6-1 0,-14-6 1 0,10 1 3 16,-10-1-6-16,20 0 0 0,-13 0 0 0,7 1-1 15,-14-1 3-15,14-2-7 0,-3 3-4 0,-11-1-8 0,19 0-14 16,-7 1-12-16,-3-1-6 0,-9 0-15 16,15 0-24-16,-10 2-13 0,-5-2-22 0,14 3-19 15,-14-3-22-15,11 5-23 0,-11-5-42 0,9 3-167 0,-9-3-424 16,0 0 189-16</inkml:trace>
          <inkml:trace contextRef="#ctx0" brushRef="#br0" timeOffset="120434.63">7893 4935 39 0,'-9'2'180'0,"9"-2"-7"15,0 0-15-15,0 0-12 0,-16 0 0 0,16 0-4 16,0 0-1-16,0 0-2 0,-12-2-2 0,12 2-7 16,0 0-3-16,0 0-7 0,0 0-2 0,0 0-7 15,-11-2-2-15,11 2-12 0,0 0-4 0,0 0-9 16,0 0-9-16,0 0-7 0,0 0-8 0,0 0-7 15,0 0-5-15,0 0-1 0,0 0-5 0,0 0 3 16,0 0 1-16,0 0 0 0,45 0 4 0,-30-2-4 16,7 0 1-16,4 4-2 0,-4-4 0 0,7 2-3 0,0 0-1 15,-2-4-4-15,2 2 0 0,-3 2-3 0,-1 0 0 16,4-4-3-16,-3 4-2 0,-1-1-2 0,-6-3 1 16,5 3-7-16,-7 0 7 0,0-1-4 0,-3 1 0 15,-1-1-3-15,-3 1 5 0,0-3-4 0,-10 4 4 16,16-4-9-16,-16 4 0 0,10 0 3 0,-10 0-8 15,0 0 3-15,9 0 0 0,-9 0-1 0,0 0-14 16,0 0-18-16,11-4-29 0,-11 4-23 0,0 0-31 16,0 0-28-16,0 0-29 0,0 0-28 0,0 0-23 15,-25-11-50-15,25 11-178 0,-12-7-472 0,7 4 209 16</inkml:trace>
          <inkml:trace contextRef="#ctx0" brushRef="#br0" timeOffset="121122.79">8641 4601 9 0,'0'0'311'0,"-7"-7"-15"15,7 7-19-15,-5-5-25 0,5 5-22 0,0 0-24 16,0 0-24-16,0 0-20 0,0 0-17 0,0 0-12 16,0 0-9-16,0 0-16 0,17-13-12 0,-17 13-8 15,17-1-10-15,-9-1-13 0,-8 2 0 0,18-2-8 16,-7 2-2-16,0 0-10 0,4 2-7 0,-4 0-3 16,-3-1-2-16,4 0-6 0,-1 3-2 0,-2-3-3 15,0 3-3-15,-9-4-1 0,16 6-3 0,-10-3-1 16,-1 3-4-16,-5-6-1 0,9 7-1 0,-3-2 1 15,-6-5 1-15,2 13-5 0,1-7 3 0,-3-6-2 16,-3 15 4-16,3-15-4 0,-8 15 0 0,3-9 2 0,-1 3-4 16,0-2 0-16,0 2 5 0,-2 0-4 0,-1-2 0 15,1 2 2-15,-1-3-6 0,1 3-1 0,3-3 1 16,-2 1-1-16,7-7 4 0,-8 9-6 0,5-4-11 16,3-5 0-16,-6 9-2 0,6-9-3 0,-2 7 4 15,2-7 1-15,0 0-1 0,0 0 2 0,8 12 1 16,-8-12 3-16,6 6 1 0,2-3-3 0,-8-3 1 15,14 4 2-15,-6-2 1 0,-8-2 0 0,15 1 1 16,-15-1 1-16,17 1-3 0,-8-2 4 0,0 3-1 16,1-2 0-16,-10 0 1 0,15 0-4 0,-5 3 5 15,-10-3 1-15,15 4-4 0,-6-2 0 0,-1 2 2 16,1 1-1-16,-4 0 2 0,-5-5-2 0,12 9 2 16,-7-4-1-16,-3 1 3 0,2 2-2 0,-4-8 2 0,6 13 0 15,-6-6 1-15,0-7 5 0,0 17 3 0,2-10 4 16,-2-7 5-16,-5 15-1 0,2-8 5 15,1 1 2-15,-5 1 6 0,-1-3 1 0,5 1 0 0,-5 2-7 16,-1-5 3-16,-5 3 1 0,3 1-5 0,-4-4 2 16,2 0-7-16,0 0-2 0,0 1 2 15,1 0 1-15,-5-3-6 0,7 3 0 0,-2-1 0 0,-5-2-6 16,5-1 3-16,4 2-12 0,-3-3-8 0,11 0-18 16,-17 0-13-16,17 0-13 0,-17 0-12 0,17 0-20 15,-15 0-25-15,15 0-18 0,-11-4-28 0,11 4-29 16,-3-8-49-16,3 8-177 0,0 0-445 0,5-19 196 15</inkml:trace>
          <inkml:trace contextRef="#ctx0" brushRef="#br0" timeOffset="121608.08">9130 4702 82 0,'8'3'230'16,"-8"-3"-9"-16,5 6-17 0,-5-6-7 0,0 0-13 16,8 12-13-16,-7-6-8 0,1 2-12 0,-2-8-12 15,3 14-7-15,-3-5-10 0,3-2-8 0,-1 2-6 16,-2-9-11-16,0 17-11 0,2-7-4 0,-1-1-9 16,-1-9-9-16,0 14-1 0,3-6-8 0,-3-8-2 15,1 11-10-15,-1-11 0 0,0 12-6 0,0-12-2 16,0 0-4-16,0 11-2 0,0-11-3 0,0 0-1 15,0 7-2-15,0-7 1 0,0 0-2 0,0 0-1 16,0 0 0-16,0 0 4 0,0 0 4 0,0 0-4 16,0 0-1-16,0 0-7 0,0 0-2 0,25-12 2 15,-16 3-6-15,4 1 1 0,-7 0 0 0,6-4-5 16,3 1-1-16,4 0 2 0,-2-2-6 0,0 0 4 0,0 0 2 16,-5 3-2-16,2 1-3 0,1 0 2 0,-2 0-4 15,-1 3 1-15,-1-4 1 0,-3 7 6 16,1-2 1-16,-1 2 4 0,1-2 4 0,-9 5 1 0,13-5-5 15,-13 5 1-15,12-4-1 0,-12 4 4 0,12 3-3 16,-2 0 5-16,-10-3-4 0,15 5-2 0,-9 1 5 16,3-1-1-16,2 2-6 0,-3 1 6 0,1 4-2 15,0-2-5-15,2-1 0 0,-2 3 2 0,-1 0-4 16,1 1 2-16,-3 0-14 0,1 0-17 0,-1 0-20 0,-1 4-22 16,-1-3-38-16,-1 0-35 0,-3 3-39 15,0-4-48-15,-1 2-278 0,-3-2-539 0,-3-2 238 16</inkml:trace>
        </inkml:traceGroup>
        <inkml:traceGroup>
          <inkml:annotationXML>
            <emma:emma xmlns:emma="http://www.w3.org/2003/04/emma" version="1.0">
              <emma:interpretation id="{F7F0C2C3-D4EF-4FFD-A25E-FCFBF8E60446}" emma:medium="tactile" emma:mode="ink">
                <msink:context xmlns:msink="http://schemas.microsoft.com/ink/2010/main" type="inkWord" rotatedBoundingBox="11420,5372 12303,5311 12343,5875 11459,5936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2840.95">10727 4453 180 0,'0'0'219'16,"0"0"-6"-16,5-7-8 0,-5 7-12 0,0 0-15 15,0 0-10-15,0 0-20 0,0 0-17 0,0 0-12 16,0 0-12-16,0 0-6 0,0 0-6 0,-34 14-7 0,16-4-1 16,-5 2-10-16,-1 0-1 0,-9 3-4 0,3 0-3 15,0 4-3-15,-2-2-2 0,1-1-6 0,-1-3 4 16,6-1-12-16,5-3-1 0,-2 5-2 0,1-3-4 16,0-1-2-16,1 2-1 0,3-3-3 0,2 3-6 15,4-3-4-15,-1-3-1 0,-1 2-2 0,9-2 0 16,-3-1-1-16,4 3-9 0,-1-2 1 0,5-6 0 15,-9 13-5-15,9-13 6 0,0 9-5 0,0-9 2 16,14 9-2-16,-5-4-1 0,5 0-4 0,6 1 4 16,5-3-3-16,2 3-1 0,7-6 2 0,2 2-1 15,3 2-3-15,-3-4 4 0,5 0-4 0,-2 0 0 16,2 0-1-16,-3 0 0 0,0 0-1 0,-1-1 2 0,1 2 0 16,-2-1-3-16,-10 3-1 0,8-3 1 0,-5 1 2 15,-2-2-1-15,-3 2 0 0,0-1 1 16,-7 1-1-16,2 0 0 0,-2 2 1 0,-2-2-3 0,-2 2 1 15,0-3 3-15,-2 0-4 0,-1 2 3 0,-10-2-2 16,17 1-1-16,-17-1 5 0,12 1-3 0,-12-1-2 16,0 0 0-16,0 0-6 0,13-2-8 0,-13 2-14 15,0 0-19-15,0 0-28 0,0 0-25 0,0 0-26 16,0 0-16-16,0 0-17 0,0 0-25 0,0 0-10 16,0 0-28-16,-43 2-141 0,27-2-391 0,1 1 173 0</inkml:trace>
          <inkml:trace contextRef="#ctx0" brushRef="#br0" timeOffset="123167.08">10390 4921 13 0,'-12'4'161'0,"2"2"-15"0,4-4-14 0,-3 2-11 16,9-4-5-16,-8 8-7 0,8-8-10 0,-9 5-8 15,9-5 1-15,-2 9-3 0,2-9-3 0,0 0-4 16,0 0 2-16,10 13 2 0,-3-12 9 0,3 3-2 15,3 0-3-15,4-4 0 0,7 4-1 0,1-2-3 16,2 0-1-16,11-1-2 0,0 1-4 0,0-2 0 16,2 1-5-16,-2 1-4 0,1-2-7 0,-2 0-4 15,3 0-1-15,-4 0-5 0,2 0-2 0,-3-2 0 16,2 1-3-16,-11 1-2 0,-1 0-8 0,-2-2-1 0,-1 2-3 16,-5-1-1-16,-2 1-2 0,-1-2-4 15,-14 2-4-15,14 0-2 0,-4 0-1 0,-10 0 1 16,0 0-5-16,14 0 0 0,-14 0-4 0,9-2-11 0,-9 2-19 15,0 0-19-15,0 0-27 0,0 0-16 0,0 0-27 16,0 0-24-16,0 0-26 0,0 0-23 16,0 0-57-16,-33-7-141 0,33 7-410 0,-10-6 181 0</inkml:trace>
        </inkml:traceGroup>
        <inkml:traceGroup>
          <inkml:annotationXML>
            <emma:emma xmlns:emma="http://www.w3.org/2003/04/emma" version="1.0">
              <emma:interpretation id="{1D792BA4-28C7-4F06-ACCF-6BCF3B1BEC21}" emma:medium="tactile" emma:mode="ink">
                <msink:context xmlns:msink="http://schemas.microsoft.com/ink/2010/main" type="inkWord" rotatedBoundingBox="12869,5219 13746,5158 13798,5912 12921,5973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4215.96">12075 4344 23 0,'-4'-14'215'15,"4"14"-11"-15,0 0-19 0,-8-9-13 0,8 9-13 16,-8-7-10-16,8 7-9 0,-9-4-11 0,9 4-2 16,-14-3-10-16,14 3-6 0,-13-1-3 0,13 1-7 15,-16 0-8-15,16 0-3 0,-18 0-9 0,10 1-6 0,-3 0-6 16,-2 5-1-16,2 0-7 0,-4 3-1 15,1-3 1-15,-1 3-4 0,4 3-3 0,-8 0-3 16,2 3-3-16,0 1-6 0,0-1 0 0,3 1 0 16,-3 6-2-16,0-4-3 0,1 2-4 0,2 1-3 0,-2 0 1 15,2 7-2-15,2-7-4 0,2 2-1 0,-1-3-2 16,5 2 0-16,2 0-3 0,1 0-2 0,3-1 0 16,3-3 1-16,1 2-3 0,4 0-6 0,3-1 7 15,1-3-1-15,4 1-1 0,-1 0-3 0,4-4 3 16,-1-2-2-16,3 0-6 0,-1-3 10 0,2 0-4 15,0-2-4-15,-1 0 4 0,1-3-4 0,-4-1 0 16,-1-2 2-16,0 1-1 0,0-4-1 0,0 3 1 16,0-3 0-16,-4 0-6 0,3 1 1 0,-7 1 0 15,-9 1-1-15,17-5-17 0,-9 3-21 0,-8 2-19 16,9-7-21-16,-9 7-37 0,4-6-32 0,-4 6-38 16,0 0-30-16,0-10-240 0,0 10-487 0,0 0 215 15</inkml:trace>
          <inkml:trace contextRef="#ctx0" brushRef="#br0" timeOffset="124902.05">12310 4743 95 0,'0'0'231'0,"0"0"-14"0,0 0-20 16,0 0-17-16,0 0-16 0,0 0-20 0,0 0-12 15,0 0-16-15,0 0-10 0,0 0-10 0,0 0-10 16,-8-25-7-16,16 21-7 0,-8 4-9 0,12-5-5 16,-2 0-6-16,-3 2-6 0,-7 3 0 0,17-10-3 0,-10 6-3 15,2 2-1-15,-1 0-7 0,-1-2-1 0,4 2-5 16,-11 2-2-16,15-5-1 0,-15 5-1 15,14-1-7-15,-14 1 1 0,11-3-1 0,-11 3 1 0,12 3-5 16,-12-3-5-16,9 2 5 0,-9-2 1 0,8 9-1 16,-8-9 7-16,5 8 9 0,-3-2 1 0,-2-6-2 15,2 13 5-15,-2-13 5 0,-2 19 3 0,-1-6-2 16,-1 0 1-16,1-1-2 0,-2 1 3 0,-1 2 3 16,-3 0-1-16,-2 2-4 0,-1 3-5 0,1-3-1 15,-1-1-1-15,0 3-4 0,2-5-1 0,2-1-4 16,-3-1 3-16,2 1-7 0,0-1 0 0,-1-1-1 15,2 1-1-15,-3-4-2 0,3 2 3 0,3-3-4 16,-1-1 0-16,0-2-3 0,6-4 0 0,-10 10-1 16,10-10 1-16,-7 6 1 0,7-6-1 0,-5 5-3 15,5-5 0-15,0 0 1 0,0 0 3 0,-10 4-2 0,10-4 0 16,0 0-2-16,0 0-1 0,0 0-4 0,0 0-9 16,0 0-6-16,0 0-1 0,-2-21-7 15,2 21-2-15,0 0-2 0,12-16 4 0,-5 11-5 0,-1 0 6 16,-6 5 1-16,12-9 4 0,-3 5-1 0,-2 2 5 15,-7 2-3-15,15-5 2 0,-7 4 0 0,3-3 3 16,-11 4 0-16,17 0 1 0,-8 4-2 0,5-3 1 16,-5 2 5-16,2-3 1 0,-1 4 4 0,-2-2 4 15,3-2 3-15,2 3-1 0,-4 2 8 0,1-5-3 16,-1 3 0-16,1 1 3 0,-10-4-5 0,17 3 5 16,-10 0 0-16,-7-3-7 0,16 4 0 0,-11-2 4 15,-5-2-5-15,0 0 2 0,17 1-5 0,-17-1-2 16,0 0-14-16,8 2-14 0,-8-2-12 0,0 0-16 15,0 0-12-15,0 0-22 0,0 0-35 0,0 0-37 0,0 0-43 16,12-8-211-16,-12 8-451 0,4-14 200 16</inkml:trace>
        </inkml:traceGroup>
        <inkml:traceGroup>
          <inkml:annotationXML>
            <emma:emma xmlns:emma="http://www.w3.org/2003/04/emma" version="1.0">
              <emma:interpretation id="{259FCBDB-9B66-43FA-B67E-2E1A74BB007B}" emma:medium="tactile" emma:mode="ink">
                <msink:context xmlns:msink="http://schemas.microsoft.com/ink/2010/main" type="inkWord" rotatedBoundingBox="14180,5022 15557,4926 15638,6090 14261,6186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5567.45">12978 4573 129 0,'0'0'197'0,"0"0"-12"0,0 0-15 16,0 0-8-16,0 0-6 0,0 0-3 0,0 0-13 0,0 0 4 15,8 26-9-15,-5-21-3 0,-2 5-1 16,0 2-5-16,-1-1-8 0,3 2-3 0,-3-1 4 16,3 3-7-16,-2-2-8 0,-2 1-5 0,2 2-8 15,-1-3-2-15,2 2-8 0,-2-2-9 0,0 2-5 0,0-3-8 16,0 1-3-16,0-2-6 0,0 1-10 0,0 0 2 16,0-2-5-16,0 0-1 0,0-10-7 0,0 14 1 15,0-14-4-15,0 13-6 0,0-13-1 0,2 7 1 16,-2-7-1-16,0 0-5 0,0 11 4 0,0-11 0 15,0 0-1-15,0 0 0 0,0 0-5 0,0 0-3 16,0 0-6-16,0 0 1 0,0 0-9 0,0 0-3 16,10-31-11-16,-8 22-4 0,3-4-2 0,1 1-7 0,1-4-6 15,2-1-5-15,0-2 0 0,2 0 4 16,-1 0 3-16,2-1 3 0,1-1 1 0,3 3 3 16,-3-1 2-16,-3 7 6 0,2-4-2 0,-2 2 2 0,3-2 3 15,-3 5 4-15,-1 1 2 0,-3 2 2 0,2-2 1 16,-4 4 3-16,1-1-1 0,-5 7 4 0,11-9-2 15,-11 9 0-15,9-6 1 0,-9 6 3 0,8-5 2 16,-8 5-1-16,10-3 3 0,-10 3 6 0,12 0 2 16,-12 0 5-16,9 5 7 0,-4 1 5 0,3 2-2 15,-4 0 4-15,-1 1 3 0,2 2 7 0,-2 2 0 16,3 2-1-16,-2 1-7 0,-1-2 3 0,-1 2 3 16,1-1 2-16,2 4-1 0,-4 0-4 0,2-2-9 15,-2-1 2-15,1-1 1 0,2-1-7 0,-2-1 3 16,-2 1-3-16,3-3-2 0,-2-1-2 0,0 1-1 15,2-1 3-15,-3-10-6 0,1 12-2 0,-1-12-14 16,0 13-5-16,0-13-20 0,4 10-11 0,-4-10-16 0,1 8-16 16,-1-8-16-16,0 0-14 0,0 0-18 0,2 10-36 15,-2-10-36-15,0 0-36 0,0 0-229 16,0 0-494-16,0 0 219 0</inkml:trace>
          <inkml:trace contextRef="#ctx0" brushRef="#br0" timeOffset="126341.17">13355 4153 152 0,'0'0'197'0,"0"0"-7"0,0 0-10 16,-4-9-2-16,4 9-12 0,0 0-5 0,0 0-3 15,0 0-7-15,0 0-10 0,0 0-15 0,0 0-10 16,6-17-9-16,-6 17-12 0,6-6-8 0,-6 6-11 15,0 0-9-15,11-7-5 0,-2 4-7 0,1 1-5 16,-10 2-6-16,19-4-1 0,-6 2-6 0,0-2 0 0,2 4-6 16,-2 0-2-16,0 0 0 0,3-2-3 0,-2 2 2 15,3 0-6-15,-3 2 3 0,-1-4-10 0,-2 4 6 16,-2-2-4-16,1 3 0 0,-10-3-4 0,19 1 2 16,-13 1-3-16,3 1-3 0,-9-3-3 0,11 6 3 15,-5-4-2-15,-6-2 1 0,7 11-1 0,-7-11 3 16,1 12 9-16,-1-5 2 0,0-7 1 0,-2 17-1 15,2-17-3-15,-7 16 3 0,2-7 2 0,-2 1 1 16,-2 1-3-16,1-1-1 0,-2 1 6 0,-2-1-9 16,0 0 2-16,2 1-1 0,-2-1-1 0,2-1 2 15,-2 0-4-15,0 0 2 0,2-1-10 0,1 2 5 16,-1-1-3-16,4-4 0 0,-1 6 2 0,1-7-8 16,1 2 3-16,5-6-1 0,-8 12 0 0,5-7 1 0,3-5 1 15,-2 9 0-15,2-9-2 0,0 11 4 16,0-11-6-16,7 8 5 0,-7-8 0 0,16 7 1 15,-4-5-3-15,0 2 2 0,1 1 1 0,2-4-6 0,0 2 5 16,0-1-6-16,1-1 3 0,-2 2-1 0,2-3-1 16,-1 0 3-16,0 3-2 0,-2-4 0 0,-2 1-3 15,-11 0-7-15,18 1-17 0,-9-1-18 0,-9 0-25 16,13 0-24-16,-13 0-40 0,11 2-38 0,-11-2-20 16,0 0-46-16,0 0-206 0,0 0-475 0,0 0 210 15</inkml:trace>
          <inkml:trace contextRef="#ctx0" brushRef="#br0" timeOffset="129462.21">14378 4873 111 0,'0'0'145'0,"0"0"-15"0,0-10-15 0,0 10-3 15,0 0-9-15,0 0 0 0,0 0-12 0,0 0-1 16,0 0 2-16,0 0-2 0,0 0-7 0,3-9-6 16,-3 9-1-16,0 0-6 0,0 0-1 0,0 0-4 0,0 0-6 15,0 0-6-15,0 0-1 0,0 0 19 16,0 0 9-16,0 0 3 0,0 0-3 0,-3 34 2 15,-3-24 1-15,-3 2-2 0,2 3-11 0,-6 1 0 16,3 2-4-16,-4 0-3 0,3 0-8 0,-5 1 0 16,0-3-10-16,2 5-3 0,-4-4-5 0,2 2-14 15,0 0-18-15,-7 2-26 0,6-4-25 0,0 0-25 0,1-5-26 16,-4 3-33-16,7-5-28 0,3-1-54 0,-3-1-145 16,6-3-387-16,-2 0 171 0</inkml:trace>
        </inkml:traceGroup>
        <inkml:traceGroup>
          <inkml:annotationXML>
            <emma:emma xmlns:emma="http://www.w3.org/2003/04/emma" version="1.0">
              <emma:interpretation id="{C44842AB-6B54-4B20-9F76-F1C5AAF5A4C5}" emma:medium="tactile" emma:mode="ink">
                <msink:context xmlns:msink="http://schemas.microsoft.com/ink/2010/main" type="inkWord" rotatedBoundingBox="16385,5158 20055,4903 20103,5593 16432,5848"/>
              </emma:interpretation>
            </emma:emma>
          </inkml:annotationXML>
          <inkml:trace contextRef="#ctx0" brushRef="#br0" timeOffset="130371.02">15157 4341 143 0,'2'-11'166'0,"-2"11"-4"0,0 0-3 15,0 0-3-15,5-9 1 0,-5 9-3 0,0 0-5 16,0 0-2-16,0 0-10 0,0 0-12 0,0 0-3 15,3-7-7-15,-3 7-8 0,0 0-9 0,0 0-10 16,0 0-10-16,0 0-10 0,0 0-9 0,0 0-5 16,0 0-7-16,0 0-2 0,0 0-2 0,0 0-1 0,0 0-5 15,7 27-1-15,-5-19-1 0,2-1 3 16,-2 5 4-16,4 2 2 0,-3 1 0 0,4 1-3 16,-4-2-2-16,3 6-4 0,3 3-1 0,-1-5-3 0,3 1-2 15,-1 2-3-15,-2-3 1 0,1 3-10 0,0-1 7 16,2-3-3-16,-1 3-2 0,-2-3 0 15,0-1-4-15,4 1 1 0,-6-4-4 0,1 2 0 0,-1 1 2 16,-1-4-4-16,2 1 2 0,-1-2-6 0,1 1-1 16,-2 0 0-16,2-2 4 0,-3-1-3 0,0-2 2 15,0 1-1-15,-4-8 1 0,5 9-3 0,-1-1 1 16,1-3-4-16,-5-5 0 0,8 9-2 0,-3-6 2 16,-5-3 2-16,5 6 1 0,-5-6-1 0,7 5 1 15,-7-5 2-15,0 0 4 0,0 0 3 0,5 6 6 16,-5-6 5-16,0 0 3 0,0 0 3 0,0 0 5 15,0 0 10-15,0 0-10 0,10 2 1 0,-10-2 0 16,0 0-6-16,0 0-4 0,12-11-1 0,-12 11 5 16,11-8-8-16,-7 2-3 0,1 0 4 0,0-4-10 15,0 1-1-15,2-1 1 0,2-2-5 0,0 1 3 16,2-9-3-16,-1 4 0 0,2-4-3 0,0 1 2 0,6-9 9 16,-6 9-14-16,-1-3-1 0,5-8-3 0,-2 3-4 15,-2 4 0-15,5-5 0 0,-1-2-9 16,-4 9 3-16,1-1 1 0,-2 0-1 0,1 0 3 0,0 0 0 15,-2 3-3-15,1 2 2 0,-3-3 3 0,1 4-1 16,-6 1 2-16,2 3-4 0,-1 0 6 0,-2 0 1 16,1 5-3-16,0-2 1 0,-3 9 2 0,5-8-6 15,-5 8-3-15,5-9-5 0,-5 9-10 0,0 0-16 16,4-11-13-16,-4 11-21 0,0 0-13 0,0 0-4 16,0 0 1-16,0 0-8 0,0 0-14 0,0 0-7 15,0 0-10-15,0 0-13 0,0 0-26 0,0 0-6 16,0 0-19-16,0 0-183 0,-20 20-409 0,14-14 182 15</inkml:trace>
          <inkml:trace contextRef="#ctx0" brushRef="#br0" timeOffset="130659.07">15283 4560 169 0,'0'0'168'16,"0"0"-13"-16,-4 5-10 0,4-5-8 0,0 0-13 15,0 0-8-15,0 0-14 0,0 0-8 0,0 0-4 16,0 0-5-16,0 0-6 0,0 0-3 0,0 0-8 16,0 0-7-16,0 0 1 0,25 0-13 0,-25 0-2 0,22 0-5 15,-9 0-8-15,3 0 1 0,1 0-4 16,6-3-1-16,-4 3-7 0,0-2-3 0,-2 0-5 0,0 0-16 15,0 4-27-15,0-2-24 0,-1 0-35 16,-2 0-17-16,3 0-30 0,-1 0-142 0,-7-2-298 0,7 1 133 16</inkml:trace>
          <inkml:trace contextRef="#ctx0" brushRef="#br0" timeOffset="131152.23">15909 4647 172 0,'4'13'188'0,"-1"-7"-16"0,1 1-6 0,1-1-14 16,-5-6-8-16,6 16-11 0,0-9-10 0,-1 0-7 0,-1 2-10 16,1-4-5-16,3 2-11 0,-4 2-9 0,1-2-4 15,0-2-11-15,0 1-4 0,1-2-4 0,-6-4-9 16,6 10-3-16,-6-10-7 0,5 7-2 0,-5-7-5 15,6 6-1-15,-6-6-1 0,0 0-5 0,5 4 8 16,-5-4 11-16,0 0 5 0,0 0-4 16,0 0-2-16,0 0-6 0,0 0-8 0,0 0-2 0,12-12-3 15,-12 12-3-15,5-14 1 0,-1 9-5 0,0-4 2 16,1 2-5-16,0-6 2 0,2 3-5 0,-1-4 0 16,2 3-3-16,0 2 2 0,4-2-3 0,-6 0-3 15,2 1 0-15,1 1 3 0,-2 1-7 0,1-1 4 16,-1 2 1-16,-3 1-2 0,2 0-3 0,-6 6 1 15,11-6 0-15,-4 4 2 0,-7 2 1 0,12-5 0 16,-12 5-3-16,10-1 6 0,-10 1-2 0,0 0 3 16,18 6 2-16,-12-4 6 0,-6-2 1 0,11 7-1 0,-5-2-2 15,0-2 5-15,-1 5-4 0,2 0 1 0,-2 0 2 16,0-1 0-16,5 3-3 0,-4-3 5 16,-1 1-7-16,-1-1 3 0,4 1-1 0,-1 3-3 0,-2-5-3 15,0 1 1-15,-1 2-1 0,1-3-6 0,0 1-21 16,-5-7-16-16,7 13-25 0,-3-8-16 0,-4-5-20 15,3 11-18-15,0-4-22 0,-3-7-26 0,6 7-37 16,-6-7-176-16,0 0-403 0,0 0 179 0</inkml:trace>
          <inkml:trace contextRef="#ctx0" brushRef="#br0" timeOffset="131735.72">16641 4240 153 0,'0'0'211'0,"0"0"-17"0,0 0-20 15,0 0-17-15,0 0-12 0,0 0-15 0,0 0-22 16,0 0-6-16,0 0-9 0,0 0-10 0,0 0-7 16,0 0-6-16,0 0-3 0,0 0-3 0,0 0 1 15,0 0 1-15,22 18-5 0,-14-11-5 0,3-1-2 16,0-3 0-16,1 3-4 0,4 2-1 0,-3-1-6 16,3 0-8-16,-1-2 1 0,1 2-3 0,1-1 0 15,3 3-4-15,1-3 2 0,-6 0-4 0,1 0-3 16,0 0-2-16,1-2 1 0,-2 2-6 0,-2-1-3 15,2 2 0-15,-3-4-1 0,1 2 0 0,-2 0 0 16,2 3-3-16,1-2-2 0,-4 0 3 0,2-1-2 0,-2 0-4 16,-2-2 2-16,-1 2-1 0,2 2 1 0,-3-4-3 15,2 6 1-15,-3-7-4 0,1 4 3 0,-6-6-2 16,11 10 2-16,-7-6 1 0,-4-4-5 0,7 12 6 16,-7-12-1-16,1 9-1 0,-1-9 3 0,-1 10-1 15,1-10 7-15,-11 15 4 0,5-10 2 0,-6 1-1 16,2 2 0-16,-3-2-2 0,-1 2-1 0,-8 0-1 15,4 0 0-15,-3 1-3 0,-1-1 2 0,5-1-2 16,-7 0 2-16,3-1-5 0,-5-3 0 0,7 5-2 16,-2-2 0-16,1 4 0 0,7-7 2 0,-4 3-4 15,3-4 3-15,2 2-6 0,0 1-11 0,3-1-16 16,0 0-14-16,9-4-10 0,-12 8-13 0,5-6-13 0,7-2-12 16,-9 8-15-16,5-3-16 0,4-5-22 15,0 0-21-15,-4 7-50 0,4-7-117 0,0 0-357 16,0 0 157-16</inkml:trace>
          <inkml:trace contextRef="#ctx0" brushRef="#br0" timeOffset="132066.53">17256 4614 26 0,'0'0'172'0,"0"0"-11"0,6 6-16 16,-6-6-10-16,0 0-3 0,1 9 0 0,-1-9-6 15,-1 11-6-15,1-11-7 0,0 0 3 0,-4 16-1 16,-2-10 1-16,-1 4-7 0,-3 0-3 0,-2-5-1 0,-1 3-8 16,-2 1-3-16,-5 3-4 0,-1-2-8 15,-2 0-6-15,0 0-9 0,2-1-2 0,-4 1-9 16,6-1-6-16,-1-1-4 0,-1 1-4 0,5-2-1 0,1-2-8 15,0-3-2-15,2 5-4 0,1-1-12 0,2-3-13 16,-2 1-13-16,4 1-15 0,8-5-15 0,-11 6-19 16,5-2-21-16,6-4-5 0,-9 3-14 0,9-3-20 15,0 0-22-15,0 0-50 0,0 0-139 0,0 0-358 16,0 0 158-16</inkml:trace>
          <inkml:trace contextRef="#ctx0" brushRef="#br0" timeOffset="132777.78">17597 4344 200 0,'0'0'183'0,"0"0"-8"0,0 0-10 16,8 9-13-16,-8-9-6 0,0 10-2 0,0-10-9 15,1 14-10-15,-1-14-6 0,1 16-8 0,1-6-5 16,0 2-4-16,1 2-5 0,-1-1-4 0,0-1-10 0,-2 1-9 15,2-1-6-15,1 0-4 0,-2-3-7 16,-1 1-9-16,4 1 1 0,-3 0-6 0,-1-3-7 16,0-8-1-16,4 16-4 0,-2-10-7 0,-1 3 2 0,-1-9-3 15,1 10 1-15,-1-10-3 0,3 8-1 0,-3-8-6 16,0 0 6-16,0 0-5 0,1 10 1 0,-1-10 0 16,0 0 1-16,0 0-3 0,0 0-1 0,0 0-3 15,0 0 2-15,0 0-3 0,0 0-2 0,0 0-4 16,8-28-2-16,-4 22-6 0,1-7-1 0,-2 1-6 15,2 0-3-15,4 1-5 0,-1-2 0 0,-1-1-6 16,2 0 2-16,4-5 1 0,0 3-3 0,-4 2 3 16,3-1 5-16,-2 0 0 0,-1 3 5 0,6-5-7 0,-6 6 7 15,1-1 2-15,0 0-8 0,1 4 9 0,-3-1 0 16,1-1 5-16,-1 4-5 0,1 1 3 0,-2-1 3 16,-2 2 0-16,-5 4 0 0,13-8-2 0,-6 4 1 15,-7 4 4-15,13-5-3 0,-5 2 3 0,-8 3-1 16,11-3 1-16,-11 3 3 0,12 0-2 0,-12 0 2 15,0 0-5-15,16 1 7 0,-16-1 2 0,12 5 8 16,-7-2 3-16,3 3 3 0,-8-6-1 0,6 12 6 16,-3-6-4-16,2 5 3 0,0 0-4 0,-1 1 2 15,-2 0 4-15,3 0-2 0,-4 3 4 0,0-1-3 16,-1 1-4-16,3 1 4 0,-2-2-5 0,1 6 0 16,-2-4-4-16,1-2 0 0,-1 2-2 0,-1-2 2 15,1-2-3-15,-2 3 0 0,2-5-8 0,0 2-15 16,0-12-17-16,-1 17-14 0,2-8-16 0,-1-9-20 15,-1 17-16-15,1-17-19 0,1 11-16 0,-1-11-21 16,6 5-24-16,-6-5-189 0,0 0-391 0,10 1 173 0</inkml:trace>
          <inkml:trace contextRef="#ctx0" brushRef="#br0" timeOffset="133213.01">18263 4485 183 0,'0'0'174'0,"2"19"-9"0,-2-19-8 16,-2 11-11-16,2-11-15 0,0 16-9 0,2-9-8 0,-2-7-5 15,0 14-6-15,2-4-10 0,-2-10-5 16,0 15-4-16,3-6-5 0,-3-9-2 0,1 13-8 16,2-8-2-16,-3-5-2 0,3 12-3 0,0-4-5 0,-3-8-6 15,7 8-1-15,-3-2-4 0,-4-6-7 16,9 9-2-16,-4-5-6 0,2 1 0 0,-7-5-4 0,14 2 1 15,-6 0-4-15,3 0-2 0,-11-2-3 0,19 0 0 16,-7 0-5-16,-2 0 1 0,-10 0-3 0,19-4 5 16,-9 0-1-16,-1 0 5 0,0 0-2 15,-2-1 4-15,2 1 2 0,-4-2-3 0,2 1 6 0,-2-2-3 16,-5 7 3-16,8-12 0 0,-4 4-2 0,-4 8-2 16,1-13-1-16,-1 13-2 0,-1-15-3 0,1 15-4 15,-5-15 0-15,-1 10-2 0,1-3 2 0,-1 2-1 16,-2 1-5-16,-4 0 0 0,0-1 2 0,-2 0-3 15,0 4 0-15,-1-1 1 0,1 2-6 0,-1-1 1 16,1 2 1-16,0 3-2 0,1 0-2 0,1-1-1 16,1 0-7-16,-2-1-11 0,3 4-14 0,2 0-9 15,-1-2-14-15,9-3-13 0,-13 9-13 0,6-6-14 0,2 3-14 16,0 0-23-16,5-6-12 0,-7 7-31 0,7-7-179 16,0 0-386-16,0 0 171 0</inkml:trace>
          <inkml:trace contextRef="#ctx0" brushRef="#br0" timeOffset="133532.96">18776 4439 214 0,'0'0'215'16,"0"8"-8"-16,0-8-15 0,0 0-11 0,0 0-10 16,4 7-6-16,-4-7-7 0,5 7-6 0,-5-7-3 15,0 0-1-15,0 0 5 0,0 0-2 0,3 9 2 16,-3-9 0-16,0 0-3 0,9 2 9 0,-9-2 4 16,0 0-4-16,0 0-8 0,14-9-2 0,-7 3-22 15,-7 6-8-15,10-4-9 0,-10 4-7 0,9-6-14 16,-9 6-9-16,7-6-8 0,-7 6-18 0,0 0-33 15,8-7-41-15,-8 7-35 0,0 0-52 0,0 0-57 16,0 0-56-16,0 0-52 0,0 0-300 0,0 0-620 16,0 0 275-16</inkml:trace>
        </inkml:traceGroup>
      </inkml:traceGroup>
    </inkml:traceGroup>
    <inkml:traceGroup>
      <inkml:annotationXML>
        <emma:emma xmlns:emma="http://www.w3.org/2003/04/emma" version="1.0">
          <emma:interpretation id="{5975F720-370E-4081-85B6-52E73FD97D9E}" emma:medium="tactile" emma:mode="ink">
            <msink:context xmlns:msink="http://schemas.microsoft.com/ink/2010/main" type="paragraph" rotatedBoundingBox="11505,7557 12556,7578 12544,8199 11493,81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F2C411A-D998-43B6-A470-E641A4FDC768}" emma:medium="tactile" emma:mode="ink">
              <msink:context xmlns:msink="http://schemas.microsoft.com/ink/2010/main" type="line" rotatedBoundingBox="11505,7557 12556,7578 12544,8199 11493,8178"/>
            </emma:interpretation>
          </emma:emma>
        </inkml:annotationXML>
        <inkml:traceGroup>
          <inkml:annotationXML>
            <emma:emma xmlns:emma="http://www.w3.org/2003/04/emma" version="1.0">
              <emma:interpretation id="{1B8796AE-27CA-48FD-9BC4-2C70072C9D6C}" emma:medium="tactile" emma:mode="ink">
                <msink:context xmlns:msink="http://schemas.microsoft.com/ink/2010/main" type="inkWord" rotatedBoundingBox="11505,7557 12556,7578 12544,8199 11493,8178"/>
              </emma:interpretation>
            </emma:emma>
          </inkml:annotationXML>
          <inkml:trace contextRef="#ctx0" brushRef="#br0" timeOffset="151602.12">10501 6854 69 0,'0'0'153'0,"0"0"-9"0,0 0-17 0,0 0 2 0,0 0-15 16,0 0-3-16,0 0-7 0,0 0 0 0,0 0-5 16,0 0-9-16,0 0-2 0,0 0-5 0,0 0 0 15,0 0 2-15,0 0-6 0,0 0 1 0,0 0-3 16,0 0-4-16,0 0-9 0,0 0-10 0,0 0-3 15,0 0-5-15,0 0-3 0,0 0-7 0,0 0-4 16,0 0-1-16,13-21-2 0,-13 21-6 0,12-7-4 16,-6 3 2-16,3-1-2 0,-1 2-3 0,3-1-1 15,2 0-2-15,-5 1-3 0,3 0 1 0,-1-1-1 0,1 3-1 16,4-2-1-16,-3 3-1 0,-3-2 1 16,-9 2-3-16,19-2 2 0,-11-1-1 0,-8 3-3 15,17 0 0-15,-17 0 3 0,16 3-3 0,-16-3 3 0,9 0-2 16,-9 0 2-16,10 1-2 0,-10-1-2 0,10 3 3 15,-10-3-4-15,6 6 1 0,-6-6-4 16,0 0 3-16,8 8 3 0,-8-8-1 0,4 4 2 0,-4-4 1 16,3 10 0-16,-3-10 0 0,0 0-3 0,0 14 5 15,0-14 2-15,-3 12 0 0,3-12 4 0,-7 13-1 16,2-5 1-16,0-2 3 0,-2 5-2 0,-2-3-4 16,-1 4-1-16,1-2 1 0,-3-1-1 0,0 0-1 15,2 4-1-15,-2-7-2 0,0 4 2 0,3-1-1 16,-3-1-2-16,0-2 2 0,3 3-3 0,-1 1 0 15,3-4 1-15,-2-1-3 0,4 1 4 0,-3-2-3 16,1 0 0-16,7-4 2 0,-10 6-7 0,10-6 7 16,-10 8-3-16,10-8 2 0,-7 3-1 0,7-3-4 0,0 0 4 15,-8 6-3-15,8-6 2 0,0 0-1 16,0 0 5-16,-9 3-1 0,9-3-2 0,0 0-2 16,0 0 1-16,0 0-2 0,0 0 3 0,0 0-2 0,0 0-1 15,0 0 1-15,0 0-2 0,0 0 1 0,0 0-3 16,0 0 0-16,0 0 5 0,0 0-4 0,0 0 3 15,27 2-3-15,-27-2 2 0,19 0-2 0,-9 0 5 16,1 0-4-16,-11 0 2 0,23-2-1 0,-10 2 3 16,0 0-7-16,2 0 4 0,-1-2-2 0,2 4 2 15,-4-4-1-15,2 2 1 0,0 0 2 0,-1 0 2 16,3 0-1-16,-3 0 4 0,0 0 3 0,3 0-2 16,-3 0 5-16,-1 0 5 0,3 0-1 0,-1 0 5 15,-4 2-2-15,2-4 1 0,-12 2 0 0,18 0 4 16,-5 2-2-16,-13-2-5 0,17-2 6 0,-6 2 1 15,-11 0-4-15,13 0-2 0,-13 0 1 0,15 2-4 16,-15-2 2-16,0 0-6 0,11-3 2 0,-11 3-1 0,0 0 0 16,0 0-2-16,0 0-1 0,13 1-7 0,-13-1 2 15,0 0-7-15,0 0-7 0,0 0-13 16,0 0-18-16,0 0-11 0,0 0-20 0,0 0-21 0,0 0-27 16,0 0-30-16,0 0-19 0,0 0-27 0,0 0-198 15,0 0-424-15,0 0 187 0</inkml:trace>
          <inkml:trace contextRef="#ctx0" brushRef="#br0" timeOffset="152853.04">10476 6698 104 0,'-14'5'164'0,"6"-3"-7"0,8-2-8 16,-14 4-11-16,6 2-14 0,-3-4-2 0,3 5-11 16,-1-4-11-16,-3 4 0 0,3-1-5 0,-1 2-7 0,-1-1-4 15,0 1-10-15,4-2-8 0,-1 2-2 0,-1 0-5 16,1 2 1-16,3-2-5 0,-2 2-4 16,2-1-9-16,1 0-2 0,-1 1-4 0,0-1 1 0,1 3-4 15,-1-1-1-15,1-3-3 0,3 3 1 0,-2-3-4 16,0 6-3-16,3-5 1 0,0 0 0 0,0 4 0 15,0-13-7-15,-1 19 2 0,2-10-5 0,-1 2-2 16,0-2 4-16,6 1-1 0,-5-2-4 0,-1-8 3 16,5 19 3-16,-1-10 0 0,-3 0-1 0,6-1-2 15,-6 0 0-15,6 0-2 0,0 1 2 0,-3-1-5 16,4 1 1-16,0-3 0 0,-3 3 1 0,3 0-4 16,0 0 2-16,1 0-3 0,0-2 2 0,-1 2-2 15,3-1 0-15,0-1-3 0,0 0 3 0,-2 4-2 16,1-3 1-16,1 0-1 0,1 1-2 0,-4-5 4 15,2 3-1-15,3 1 1 0,-4-4-2 0,0 1 6 16,4 3 8-16,-1-2-6 0,0-1 7 0,0-3-2 0,1 4 3 16,-1-3-4-16,3 1 1 0,0-2 1 0,0 2-2 15,2 1 1-15,0-4-3 0,-2 1-2 0,8 2 0 16,-6-3-2-16,5 0-2 0,1-2 2 0,-6 5-3 16,0-3 2-16,0-1 1 0,1 0-1 0,-4-1-1 15,3 2-4-15,2-2 2 0,-4-2-1 0,2 1-1 16,0 2 3-16,-4 0 1 0,10-4 0 0,-6 3-1 15,-4-1-2-15,2-1 1 0,0 1 0 0,-1-2 0 16,3 4 2-16,-3-4-5 0,2-2 2 0,-3 1 1 16,0 3-1-16,2-4 0 0,-2-2-3 0,-1 3 4 0,-1-1-4 15,0 1 3-15,1-4-2 0,-5 5 3 16,1-3-4-16,1-4 4 0,-2 6-6 0,1-1 0 0,-2-3 3 16,2 0 0-16,-3 2-3 0,2-3-3 0,-2 0 5 15,-1 3-1-15,3-2 1 0,-5-2 4 16,1 4-6-16,5-3 3 0,-3-2-4 0,-1 0 2 0,1 3-2 15,-2-4 5-15,1 1-1 0,-2 3 6 0,3 1-3 16,-3 0 5-16,2-3-4 0,0 1 8 0,-2 2-2 16,-2 8-3-16,4-18 1 0,-1 9 0 0,-3 1-3 15,0 8 1-15,2-17-1 0,-2 17 1 0,0-16-3 16,0 10 1-16,0 6 5 0,-4-17 2 0,4 17-3 16,-4-16-1-16,3 8-2 0,1 8 1 0,-6-13-2 15,4 6 1-15,2 7 1 0,-9-13 2 0,3 7-5 16,6 6 2-16,-8-12 4 0,0 4-4 0,-1 0 5 15,2 3 1-15,2-1-4 0,-4 0 1 0,1 0-5 0,-1 1 3 16,0 0-5-16,1 1 2 0,0-2-3 0,0 1 3 16,-1 0-1-16,1 0 1 0,-4 1 1 15,2 2-5-15,10 2 3 0,-13-8-1 0,4 4-1 0,9 4 3 16,-17-6-5-16,9 2 2 0,-4-1-1 0,2 3-5 16,-1-2 4-16,2 2 3 0,9 2-5 0,-22-7 1 15,10 6 1-15,-2 0-1 0,2-3 0 0,-2 3 1 16,2-2-6-16,-4 1 4 0,2 1 0 0,-1 0 1 15,2-1 0-15,-4 2 0 0,4 0-2 0,-2 0 0 16,3-4 2-16,-1 8 3 0,-3-4-2 0,4 0 0 16,-1 0-5-16,-1 0-6 0,2 2-9 0,0-1-7 15,-1-1-5-15,1 1-8 0,12-1-6 0,-18 5-9 16,8-4-16-16,2 3-11 0,-1-2-18 0,-2 3-14 16,2-1-19-16,3 0-31 0,6-4-16 0,-20 5-61 15,11-3-136-15,0 2-407 0,9-4 180 0</inkml:trace>
        </inkml:traceGroup>
      </inkml:traceGroup>
    </inkml:traceGroup>
    <inkml:traceGroup>
      <inkml:annotationXML>
        <emma:emma xmlns:emma="http://www.w3.org/2003/04/emma" version="1.0">
          <emma:interpretation id="{93DF9B29-68F6-4EC4-8305-ABB7EFCA9DC2}" emma:medium="tactile" emma:mode="ink">
            <msink:context xmlns:msink="http://schemas.microsoft.com/ink/2010/main" type="paragraph" rotatedBoundingBox="1110,8581 8772,8373 8800,9376 1138,9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F4894C-3AB3-4055-BA65-EF3B2CF6EA19}" emma:medium="tactile" emma:mode="ink">
              <msink:context xmlns:msink="http://schemas.microsoft.com/ink/2010/main" type="inkBullet" rotatedBoundingBox="1110,8581 1835,8561 1861,9529 1137,9549"/>
            </emma:interpretation>
          </emma:emma>
        </inkml:annotationXML>
        <inkml:trace contextRef="#ctx0" brushRef="#br0" timeOffset="156773.28">108 7975 141 0,'0'0'147'0,"0"0"-6"0,-21 11-3 15,21-11 0-15,-5 8-3 0,5-8-4 0,-6 11-8 16,-1-1-5-16,0 0-9 0,1 1-3 0,-3 2-5 16,1 1-11-16,1-1 6 0,-2 6-8 0,-1-2-6 15,1 2-1-15,0 2-8 0,-1-5-5 0,0 5-6 16,1-1 1-16,1 1-10 0,1-3 1 0,-2 0-5 15,3 2-5-15,-1 0-2 0,1 0-1 0,-1 2-6 16,3 0-3-16,-1-3-3 0,2 1-1 0,-1-4-6 16,3-1 2-16,1-1-4 0,0 2 1 0,1-1-4 15,-1 1-4-15,4-3 2 0,-2-1 1 0,0 3-5 0,3-3 4 16,1 0-4-16,0-2 0 0,2 2-1 16,-1-4 3-16,2 2-3 0,3-4-2 0,2 4 5 15,-2-1 0-15,2-3-5 0,0 0 8 0,3 0-2 0,-2-3-1 16,0-2-1-16,9 0 0 0,-7 0-1 0,-3-1 1 15,2 0-1-15,1-1 0 0,0 0-4 16,0-3 3-16,-3 1-3 0,2-3 1 0,-3 3-1 0,6-2-2 16,0-6 3-16,1 2 2 0,-5 1-2 0,0 0-5 15,-1 0 4-15,-1-1-1 0,0-1 1 0,4-3-4 16,0-3 2-16,-4 0-3 0,3-3 1 0,-4 4-1 16,0-4-1-16,3-2 0 0,0 0 1 0,2-6 3 15,-3 5-3-15,-2 0-1 0,5-5-6 0,-5 6 5 16,-1-9 0-16,-3 8 1 0,0 1-2 0,1-1-1 0,-1 1-2 15,-3-4 2-15,0 6-1 0,1-2 3 16,-2 3-5-16,-2-3 4 0,0 5-1 0,-2-5-1 16,0 6 3-16,0-1-1 0,-2 1-3 0,2-1 3 0,-1-2-2 15,-3 3 1-15,3 3 0 0,-5-4 3 0,5 3-2 16,-4-1 3-16,1 2 0 0,0-1 3 16,0-2-4-16,-1 3 5 0,0-1 0 0,-1 1 7 0,1 0-6 15,1 0 5-15,-4 0-2 0,5 2 3 0,-1-3 2 16,-3 2 0-16,1 2 4 0,-4-1 2 0,4 1-6 15,-2-1 0-15,-1 2 1 0,-2-1-6 0,2 3 0 16,-2 2 1-16,0-1-5 0,-6 2-1 0,4 0-1 16,-3 3 2-16,1 0 1 0,-4 0-7 0,2 3 3 15,-1-3 0-15,4 3-2 0,-9 2 2 0,6-1 0 16,0 2-2-16,2 0 3 0,0 0-3 0,0 3-1 16,0-3-5-16,1 0-8 0,0 3-12 0,2-2-11 15,-3 1-5-15,4 1-18 0,-1 0-4 0,1-1-13 16,4 3-19-16,0-1-14 0,-2 0-16 0,2 1-7 15,2-1-11-15,-1 1-10 0,0 0-10 0,1 3-24 16,1-1-138-16,-1-1-352 0,1 2 157 0</inkml:trace>
        <inkml:trace contextRef="#ctx0" brushRef="#br0" timeOffset="155892.09">246 8056 143 0,'0'0'159'0,"0"0"-7"0,0 0-19 0,0 0 1 0,0 0-5 16,-2-16-8-16,2 16-11 0,0 0-6 0,0 0-6 15,0 0-8-15,0 0-8 0,0 0-5 0,0 0-8 16,0 0-6-16,0 0 0 0,0 0-1 0,0 0-3 16,0 0 1-16,0 0-3 0,-1-13-1 0,1 13-2 15,0 0-3-15,0 0 2 0,0 0 0 0,0 0-1 16,0 0-4-16,3-8-1 0,-3 8-2 0,0 0-3 15,0 0-5-15,0 0 1 0,0 0-4 0,0 0-5 16,0 0 1-16,0 0-4 0,0 0-3 0,0 0-3 16,0 0-2-16,0 0-3 0,0 0-1 0,0 0-1 15,0 0 0-15,0 0 7 0,0 0-2 0,0 0-5 0,0 0 3 16,-3 38 6-16,2-28 8 0,-2-2-1 16,3-8-1-16,-3 20-1 0,1-8-2 0,0 0 0 15,2 0 0-15,-1-2 4 0,-3 5-9 0,4-5 6 0,-1 3-2 16,1 1-2-16,-1-3-2 0,1 2 3 0,1 0-3 15,-5-6 1-15,4-7-1 0,-1 16-4 0,-1-10 0 16,2-6 0-16,0 16-4 0,0-16 8 0,-1 12-7 16,1-12 1-16,-3 8-1 0,3-8-2 0,0 0-3 15,-1 11 0-15,1-11 3 0,0 0-5 0,0 0 0 16,0 0 0-16,0 0 1 0,-4 11-3 0,4-11 1 16,0 0-1-16,0 0-2 0,0 0-8 0,0 0-13 15,0 0-16-15,0 0-17 0,0 0-13 0,0 0-16 16,0 0-16-16,0 0-15 0,0 0-12 0,0 0-21 0,0 0-25 15,0 0-23-15,0 0-204 0,0 0-429 16,0 0 190-16</inkml:trace>
      </inkml:traceGroup>
      <inkml:traceGroup>
        <inkml:annotationXML>
          <emma:emma xmlns:emma="http://www.w3.org/2003/04/emma" version="1.0">
            <emma:interpretation id="{FA97A234-7692-4B55-95C4-FE170B794C48}" emma:medium="tactile" emma:mode="ink">
              <msink:context xmlns:msink="http://schemas.microsoft.com/ink/2010/main" type="line" rotatedBoundingBox="2436,8572 8773,8400 8800,9376 2463,9548"/>
            </emma:interpretation>
          </emma:emma>
        </inkml:annotationXML>
        <inkml:traceGroup>
          <inkml:annotationXML>
            <emma:emma xmlns:emma="http://www.w3.org/2003/04/emma" version="1.0">
              <emma:interpretation id="{BE3D8063-E8F5-4710-91EA-B93599E4B17F}" emma:medium="tactile" emma:mode="ink">
                <msink:context xmlns:msink="http://schemas.microsoft.com/ink/2010/main" type="inkWord" rotatedBoundingBox="2436,8572 4078,8528 4104,9504 2463,9548"/>
              </emma:interpretation>
            </emma:emma>
          </inkml:annotationXML>
          <inkml:trace contextRef="#ctx0" brushRef="#br0" timeOffset="158750.6">1524 8083 30 0,'0'0'155'0,"-8"-7"-2"0,8 7-15 0,0 0-2 16,0 0-8-16,-9-8 4 0,9 8-6 0,0 0-4 16,-4-6-12-16,4 6-4 0,0 0-1 0,-9-8-4 15,9 8-10-15,-8-6-7 0,8 6 0 0,-9-5-8 16,9 5-8-16,-8-3-2 0,8 3-6 0,-12-4-11 15,12 4-1-15,-11-1 1 0,11 1-1 0,-21 0-5 16,10 0-6-16,11 0 0 0,-18 1-2 0,10 0-1 16,8-1-4-16,-16 3 3 0,9-1-8 0,7-2 3 0,-17 4-2 15,7-4-2-15,10 0 2 0,-14 3-3 16,5 0 0-16,9-3-3 0,-12 5 2 0,12-5-3 16,-12 5-3-16,4 0-5 0,8-5 5 0,-11 8-5 15,5-4 0-15,0 2-3 0,6-6-2 0,-12 15 0 0,7-8 3 16,0-2-4-16,-1 5 4 0,5 0-4 15,-4-1 3-15,1 4-7 0,3-5 1 0,-1 7 1 0,1-3 0 16,1 0 0-16,1 3 2 0,-1 1-2 0,3-3 3 16,1 1-3-16,-3-1 0 0,4-1 2 0,1 3-2 15,-1-1-3-15,1-1 3 0,1 0 1 0,0-1-3 16,0 1 2-16,-3-1 0 0,4-4-2 0,-1 6 1 16,1-6-3-16,-2 2 4 0,3 0 3 0,-4-5 0 15,5 1 1-15,-3 0 0 0,0-2-4 0,1 2 9 16,4-1 4-16,-3-4 5 0,5 2-1 0,2-1 1 15,-3-2-4-15,1-2 0 0,1 2 0 0,-5 0 1 16,2-3-3-16,1 2-1 0,-13 1-5 0,18-4-2 16,-9 3 2-16,-9 1 0 0,13-5 0 0,-13 5-1 15,15-1-2-15,-15 1-1 0,12-4 0 0,-12 4-2 16,0 0-8-16,11-1-6 0,-11 1-10 0,0 0-13 0,8-1-14 16,-8 1-10-16,0 0-18 0,0 0-14 15,0 0-16-15,0 0-17 0,0 0-21 0,0 0-9 16,0 0-13-16,12 0-37 0,-12 0-128 0,0 0-356 0,0 0 158 15</inkml:trace>
          <inkml:trace contextRef="#ctx0" brushRef="#br0" timeOffset="159180.24">1736 8348 48 0,'0'0'218'0,"0"0"-11"0,0 0-13 15,0 0-21-15,2-9-11 0,-2 9-14 16,0 0-15-16,0 0-11 0,0 0-5 0,0 0-6 0,0 0-14 15,0 0-9-15,0 0-14 0,0 0-3 0,0 0-4 16,0 0-1-16,0 0-5 0,0 0 1 0,0 0 7 16,0 0-6-16,6 31 10 0,-6-24 6 0,0-7 1 15,0 17-2-15,0-7-5 0,1 1-7 0,-1-11-5 16,-1 20-3-16,1-7-9 0,-2 1-1 0,2-3-3 0,2 1-5 16,-2 0-2-16,0 1-4 0,0-3-3 15,0 2-2-15,0 0-4 0,0-3-2 0,0-9-2 16,4 16 1-16,-4-7-4 0,0-9-5 0,2 15 7 0,-2-9-5 15,0-6-7-15,4 12-24 0,-4-12-8 16,3 12-18-16,-3-12-17 0,4 9-25 0,-4-9-23 16,4 7-16-16,-4-7-16 0,0 0-30 0,6 6-22 0,-6-6-217 15,0 0-441-15,0 0 195 0</inkml:trace>
          <inkml:trace contextRef="#ctx0" brushRef="#br0" timeOffset="159886.87">2065 8241 141 0,'0'0'203'0,"0"0"-14"0,0 0-19 0,0 0-18 16,0 0-17-16,0 0-9 0,0 0-17 0,3-9-8 0,-3 9-3 15,0 0-5-15,0 0-7 0,0 0 0 16,0 0-9-16,9 19 6 0,-9-19-4 0,8 14-5 16,-7-7-3-16,0 1-2 0,-1-8-3 0,6 15-5 0,-2-3-2 15,-2 1-8-15,2-3 1 0,-1 2-2 0,1-2-6 16,0 5-2-16,-3-9-4 0,4 6-6 0,-4-3 0 16,1 3-6-16,2-4 1 0,-3 0-4 0,3-2 1 15,-2 3-5-15,-2-9-3 0,4 10 1 0,-4-10-3 16,6 9-2-16,-6-9 4 0,5 9-5 0,-5-9 1 15,1 5-2-15,-1-5 3 0,0 0-2 0,0 0 2 16,4 13-1-16,-4-13-3 0,0 0 2 0,0 0 0 16,0 0-2-16,0 0 0 0,0 0-5 0,0 0 3 15,12-21-1-15,-11 12-2 0,-1 9-2 0,5-22 1 0,-2 10-8 16,4-3-2-16,-2 2 1 0,-3-2 0 0,5 1 1 16,-4 0 0-16,4 0-3 0,-3 0 0 0,7-6-1 15,-6 7 1-15,2-1 0 0,-2 3 3 0,0 0-1 16,3-2 0-16,-4 7 3 0,2-6 0 0,0 6-1 15,-1-3 1-15,-5 9-1 0,10-10 1 0,-7 5 0 16,-3 5 3-16,10-10-4 0,-8 4 6 16,-2 6-7-16,10-6 1 0,-10 6 0 0,12-6 2 0,-12 6 2 15,8-6-1-15,0 4 0 0,-8 2-1 0,14-2 3 16,-14 2 2-16,12 0-3 0,-12 0 5 0,14 1-2 16,-14-1 3-16,13 6 0 0,-6 0 5 0,-1 0 4 15,1 0 7-15,2 3 0 0,-3 0 6 0,1 4-2 16,-1-1 8-16,4 3 0 0,-4-2-3 0,2 2 1 0,-3 1 2 15,2-2-4-15,1-1 3 0,-2 1-8 16,-1 0 1-16,-1 2-4 0,-1-5 0 0,3 1-4 16,0 0 1-16,-1 1-4 0,-4-5 1 0,2 2-2 0,2-1-2 15,-5-9-1-15,5 12 5 0,-1-6-7 0,-4-6 0 16,5 13 2-16,-5-13-5 0,3 8-15 0,-3-8-13 16,0 0-17-16,4 10-10 0,-4-10-15 15,0 0-12-15,0 0-20 0,0 0-39 0,0 0-41 0,0 0-28 16,0 0-237-16,0 0-476 0,0 0 210 0</inkml:trace>
          <inkml:trace contextRef="#ctx0" brushRef="#br0" timeOffset="160782.28">2487 7738 163 0,'0'0'203'0,"0"0"-13"0,-3-8-8 15,3 8-12-15,0 0-14 0,0 0-13 0,0 0-6 0,0-13-10 16,0 13-9-16,0 0-10 0,0 0-11 16,-3-12-13-16,3 12-3 0,0 0-8 0,5-9-8 0,-5 9-3 15,5-8-12-15,-5 8-3 0,10-6-6 0,-10 6-3 16,11-7-3-16,-4 4-2 0,-7 3-4 0,14-5-5 15,-6 1-1-15,3 2-3 0,-4-1-3 0,3 0-2 16,-10 3 2-16,17-6-8 0,-10 5 3 0,-7 1-1 16,17-1-1-16,-10 0 0 0,-7 1-3 0,12-1-4 15,-12 1 3-15,0 0-1 0,0 0-3 0,14 1 1 16,-14-1 0-16,0 0-1 0,8 5 0 0,-8-5 0 16,0 0-1-16,4 12 1 0,-4-12-1 0,1 10 4 15,-1-10 1-15,0 12 4 0,0-12 7 0,-1 11 1 16,1-11-1-16,-5 16-1 0,3-7 4 0,0 0 0 15,-1-2 1-15,-2 5 3 0,0-1 1 0,-1-2 3 16,1 4-8-16,0-2-1 0,0 0-2 0,-2 1 3 16,1-2-3-16,-1 2-3 0,1-4 0 0,0 4-3 0,1-4-2 15,1 0 5-15,0 1-6 0,-1-2 1 16,1 2-1-16,-1-4-1 0,5-5 0 0,-5 12-3 0,5-12-2 16,-3 11 3-16,3-11-1 0,-1 11 4 0,1-11-6 15,-4 9 2-15,4-9 1 0,-2 7 1 0,2-7-3 16,0 0 2-16,0 0-2 0,6 18 3 0,-2-15-1 15,-4-3 1-15,11 7-1 0,-3-7 1 0,1 3 0 16,3-2-1-16,-3 1-2 0,4 0 3 0,4-2-3 16,0 0 0-16,-1 0-2 0,-2 0 2 0,3 0-2 15,0 0-1-15,-1 0 3 0,0 0 0 0,-2 0 2 16,1 0-5-16,-4 0 1 0,4-4 0 0,-6 4-1 16,-9 0 2-16,16-1 0 0,-16 1-4 0,11 0-1 0,-11 0 5 15,11-3-13-15,-11 3-9 0,0 0-13 16,0 0-12-16,11 6-10 0,-11-6-2 0,0 0-9 15,0 0-19-15,2 6-16 0,-2-6-17 0,0 0-15 0,0 0-23 16,0 0-25-16,-13 18-174 0,13-18-382 0,-6 6 169 16</inkml:trace>
        </inkml:traceGroup>
        <inkml:traceGroup>
          <inkml:annotationXML>
            <emma:emma xmlns:emma="http://www.w3.org/2003/04/emma" version="1.0">
              <emma:interpretation id="{8F3558BF-CAA6-4004-A22B-10FDF7A22F67}" emma:medium="tactile" emma:mode="ink">
                <msink:context xmlns:msink="http://schemas.microsoft.com/ink/2010/main" type="inkWord" rotatedBoundingBox="4610,8566 8775,8453 8796,9227 4631,9341"/>
              </emma:interpretation>
            </emma:emma>
          </inkml:annotationXML>
          <inkml:trace contextRef="#ctx0" brushRef="#br0" timeOffset="161600.79">3680 8079 39 0,'0'0'174'0,"0"0"-28"0,0 0-6 0,0 0-5 0,0 0-9 16,0 0-4-16,0 0 1 0,0 0-9 0,-24 17-6 15,16-12 5-15,-5 4-9 0,1-4-3 0,-1 2-6 16,0 2-9-16,-8-1 1 0,7-1-6 0,0 3-10 16,-5-1-4-16,6 0-5 0,-4-1-4 0,6 0-4 15,-3 0-2-15,4-1-7 0,-3 3-3 0,2-2-7 16,2-1-2-16,3-2-4 0,1-2-2 0,5-3-4 15,-12 9-3-15,7-5-2 0,5-4 0 0,-4 8-5 16,4-8 5-16,0 0-4 0,-6 7 0 0,6-7 0 16,0 0-2-16,0 0 5 0,0 0-1 0,12 12 0 15,-4-10-4-15,-8-2 5 0,17 4 0 0,-4-4 0 16,4 3 0-16,5 0-5 0,1-3 5 0,-1 3-3 0,1-2-1 16,2-1-2-16,-3 1-2 0,3-3-1 15,1 2-1-15,-1 0 0 0,-1 0 2 0,1-3-2 0,-3 3-1 16,1 0-2-16,1 0 1 0,-6 0-2 0,-1 0 2 15,7 0-2-15,-9 0 3 0,2 0-5 0,-4-3 2 16,0 2-2-16,2 1 0 0,-5 0-1 0,-10 0 2 16,16-2-1-16,-16 2 1 0,14 0-3 0,-14 0 0 15,12 0-3-15,-12 0-8 0,0 0-12 0,11 0-12 16,-11 0-14-16,0 0-14 0,0 0-17 0,0 0-17 16,0 0-22-16,0 0-18 0,0 0-36 0,0 0-179 15,0 0-383-15,-32 6 170 0</inkml:trace>
          <inkml:trace contextRef="#ctx0" brushRef="#br0" timeOffset="161940.81">3486 8442 16 0,'0'0'178'0,"0"0"-6"0,0 0-12 0,25 5-11 0,-14-5-5 15,2 0-9-15,4 0-11 0,0 0-6 0,0 0-2 16,5-1-4-16,-1-2-8 0,1 3-1 0,1-1-10 16,1-1-4-16,2-1-6 0,-2 3-3 0,-1-2-9 15,2 2-4-15,0-2-2 0,-3 0-7 0,0 2-5 16,2 0-4-16,-6-3-6 0,-1 3-4 0,0-1-4 0,0 1-4 16,-2-2 1-16,0-1-6 0,-2 2-2 0,-4 0-2 15,-9 1-2-15,17 0 1 0,-17 0-4 16,13-1-2-16,-13 1-5 0,10-3-10 0,-10 3-25 0,0 0-28 15,0 0-29-15,0 0-33 0,7-6-14 16,-7 6-26-16,0 0-198 0,0 0-382 0,0 0 169 16</inkml:trace>
          <inkml:trace contextRef="#ctx0" brushRef="#br0" timeOffset="162370.51">4359 8006 132 0,'2'-8'202'0,"-2"8"-9"0,0 0-9 0,0 0-19 0,0 0-16 16,0 0-14-16,0 0-21 0,0 0-4 0,0 0-2 15,0 0-9-15,0 0-5 0,0 0 3 0,0 0-3 16,0 28 5-16,0-28-8 0,0 16-1 0,1-4-2 15,2 1-1-15,-6-1-11 0,6 0-1 0,-3 3-4 16,1 0-4-16,-1-2-7 0,1 0-4 0,2 2-5 16,-2 2-6-16,3-1-4 0,-4-3-3 0,1 3-1 15,1-3-6-15,-1 1 0 0,3-2 0 0,0 3-6 16,-3-3 0-16,1-1-14 0,-2 3-19 0,1-3-11 16,-1-11-18-16,0 16-25 0,2-4-16 0,-2-4-19 15,3 0-12-15,-3-8-18 0,4 9-20 0,-4-9-16 0,5 6-37 16,-5-6-143-16,5 6-371 0,-5-6 164 0</inkml:trace>
          <inkml:trace contextRef="#ctx0" brushRef="#br0" timeOffset="162801.94">4646 8199 152 0,'0'0'179'15,"0"0"-10"-15,0 0-12 0,5 17-9 0,-1-10-21 16,-4-7-15-16,5 12 1 0,-1-5 1 0,0-1-9 16,-4-6-7-16,5 15-7 0,2-9-1 0,-3 3-9 0,4-3 1 15,-2 0-6-15,7-1-7 0,-2 3-4 0,0-2-3 16,4 0-6-16,-2-1-8 0,2-1-2 16,2-2-3-16,-3-2-2 0,4 3-7 0,-5-3-4 0,3 1-5 15,-2-4 2-15,3 2-4 0,0-4-1 0,0 2-1 16,-1 0-2-16,-2-3-10 0,0 2 7 0,1-2-1 15,-1-3-2-15,1 0 0 0,-5 3-1 0,2 0-4 16,-2-4-1-16,2 2 3 0,-4-5 2 0,-3 4-4 16,3-3-1-16,-5 0-2 0,2 0-2 0,-4-1 3 15,-1 1 1-15,-1 0-2 0,-3-3 2 0,3 2-1 16,-5 0-3-16,1 0 1 0,-4 2 0 0,0 2-2 16,-3-3 2-16,2 4-3 0,-5-2 0 0,-1 4 2 15,-1 0-5-15,-3 2-1 0,1 3-2 0,-4-3-2 16,4 4-7-16,5 0-5 0,-8 4-8 0,5-3-2 15,-7 3-13-15,9-2-1 0,0 2-9 0,1 1-9 16,-3 0-8-16,0 0-12 0,4-2-8 0,0 2-4 0,-2 1-25 16,4 1 5-16,-2-4-41 0,1 3-129 0,-1-2-306 15,1 2 135-15</inkml:trace>
          <inkml:trace contextRef="#ctx0" brushRef="#br0" timeOffset="164050.09">5303 8096 139 0,'0'0'248'0,"0"0"-23"15,0 0-24-15,0 0-23 0,0 0-17 0,0 0-18 16,0 0-8-16,0 0-16 0,0 0-9 0,0 0-7 16,4 16-10-16,-4-16-6 0,2 13-5 0,-2-13 0 15,1 14-8-15,1-7-4 0,0 3 0 0,-2-10-8 16,2 16 3-16,1-8-6 0,-3 1 0 0,1 0-9 0,3 2-2 15,-1 0-4-15,-1-2-4 0,2-3-4 0,-1 2-2 16,-3 2-2-16,0-10-2 0,3 12-5 0,-3-12 2 16,2 9-8-16,-2-9 4 0,3 7-1 0,-3-7-2 15,0 0 0-15,0 0 4 0,4 9 2 0,-4-9 6 16,0 0 4-16,0 0 9 0,0 0-3 0,0 0-8 16,0 0 1-16,0 0-4 0,0 0-4 0,0 0-6 15,0 0 3-15,0 0-1 0,14-21-7 0,-9 14-6 16,-1-2-8-16,4-1-5 0,0-1 1 0,-1-1-7 15,0 0-8-15,0-3-3 0,3 4 2 0,2-3 2 16,-5 0-1-16,3 1 1 0,-3 3 2 0,3-5 2 16,-2 5-1-16,1-2 2 0,-2 3 2 0,0-1 0 0,-1 3 1 15,-1 1 0-15,1 0 4 0,-6 6 0 0,7-13-1 16,-2 7 0-16,-5 6 2 0,5-7-2 16,-5 7 5-16,10-6 0 0,-10 6-3 0,2-6 4 0,-2 6-5 15,0 0 3-15,0 0-3 0,11-3 3 0,-11 3-4 16,0 0 0-16,0 0 3 0,17 0 0 0,-17 0-2 15,9 6 3-15,-4-2-1 0,-5-4 3 0,9 11 6 16,-4-5 0-16,1 1 0 0,0 5 1 0,1-3 5 16,-2 3 0-16,3 0 1 0,-2 0 1 0,0 0 1 15,-1 1 0-15,0-3-8 0,-4 3 11 0,5-2-6 16,-1-2 4-16,-4 3-1 0,3-3-4 0,-3 0-1 16,3 2 4-16,-2-2-2 0,-2-9 0 0,2 8-3 15,1 1 2-15,-3-9-9 0,0 12 4 0,0-12 0 0,1 6 2 16,-1-6-2-16,0 0 1 0,0 0-8 15,0 0-8-15,5 10-16 0,-5-10-4 0,0 0-15 16,0 0-12-16,0 0-14 0,0 0-30 0,0 0-32 0,0 0-34 16,0 0-35-16,0 0-61 0,0 0-145 0,8-26-441 15,-5 18 195-15</inkml:trace>
          <inkml:trace contextRef="#ctx0" brushRef="#br0" timeOffset="164945.41">5624 7661 137 0,'0'0'178'0,"0"0"-4"16,0 0-5-16,-4-7-18 0,4 7-5 0,0 0-15 16,0 0-7-16,0 0-8 0,0 0-9 0,0 0-9 15,0 0-9-15,2-18-8 0,-2 18-6 0,0 0-11 16,9-4-4-16,-9 4-9 0,8-2-1 0,-8 2-2 15,12-8-5-15,-12 8-4 0,16-2-2 0,-3 1-1 16,-5-1-4-16,3 0-4 0,1 1 5 0,-12 1 1 0,22 0-2 16,-12 0-4-16,-10 0-2 0,14 1-4 0,-5 1 4 15,-9-2-4-15,13 4-1 0,-6-1-6 16,-7-3 3-16,10 8 1 0,-10-8 0 0,8 6-1 0,-4 1 1 16,1-3 1-16,-5-4 7 0,4 14 8 0,-4-8 3 15,1 4-5-15,-1-10 2 0,-4 17-1 0,3-9-3 16,1 3-3-16,-2-2 1 0,2-9 1 0,-8 22-3 15,5-14-3-15,-1 1 1 0,-1 1-3 0,0-2 0 16,-1 4-2-16,3-4 0 0,0 1-8 0,-4-3 3 16,5 3-1-16,2-9-1 0,-5 16-6 0,2-11 5 15,3-5-3-15,-5 11 0 0,5-11-2 0,-3 7 4 16,3-7-1-16,0 0 1 0,-1 10-4 0,1-10 3 0,0 0 1 16,0 0-2-16,9 13 2 0,-9-13 3 15,8 6-2-15,1-6 1 0,-9 0-1 0,17 0-2 16,-8 2 2-16,2-2-5 0,-2 1 1 0,-9-1 0 0,19 3 1 15,-10-3 1-15,2 0-3 0,-11 0 3 0,19 0-3 16,-12 0 0-16,-7 0 2 0,16-4-9 0,-16 4 5 16,13-2-1-16,-13 2 1 0,0 0 2 0,13-3-3 15,-13 3-4-15,0 0-11 0,9 0-12 0,-9 0-19 16,0 0-26-16,0 0-25 0,0 0-42 0,0 0-19 16,0 0-27-16,0 0-17 0,0 0-54 0,0 0-135 15,0 0-418-15,0 0 186 0</inkml:trace>
          <inkml:trace contextRef="#ctx0" brushRef="#br0" timeOffset="165228.81">6110 8094 237 0,'0'0'233'0,"0"0"-2"0,0 0-18 0,0 0-18 15,0 0-16-15,1 7-17 0,-1-7-15 0,0 0-13 16,0 0-14-16,0 0-3 0,0 0-2 0,12 5-3 0,-12-5-4 16,21 4-4-16,-7-4-11 0,3 0-5 0,11-3-6 15,-5 3-6-15,2 0-8 0,1 0-5 16,3 0-9-16,-4-1 1 0,0 2-9 0,-2-1-6 0,2 0-1 15,-4-1-5-15,4 1-5 0,-8 0 0 0,-3 0-3 16,3 0 0-16,-5-2-8 0,-12 2 0 0,14-3 1 16,-3 3 2-16,-11 0-3 0,12-1-2 0,-12 1-2 15,0 0-3-15,10-4-9 0,-10 4-18 0,0 0-23 16,0 0-21-16,0 0-23 0,0 0-25 0,0 0-21 16,0 0-27-16,0 0-11 0,0 0-29 0,-22-14-211 15,22 14-440-15,-8-9 195 0</inkml:trace>
          <inkml:trace contextRef="#ctx0" brushRef="#br0" timeOffset="165912.15">6728 7871 26 0,'0'0'244'0,"-2"-9"-18"0,2 9-15 0,0 0-26 15,0 0-19-15,0 0-10 0,2-15-23 0,-2 15-8 16,9-6-13-16,-9 6-7 0,8-4-10 0,-3-1-13 16,-5 5-7-16,16-3-3 0,-16 3-8 0,13-4-2 15,-4 3-8-15,-9 1-5 0,20 0 1 0,-12-2-8 16,-8 2-3-16,15 0 2 0,-15 0-9 0,17 0-3 15,-9 3-1-15,-8-3-2 0,11 4-4 0,-11-4 2 16,12 6-5-16,-7-3 0 0,-5-3-5 0,12 9 0 16,-10-5-3-16,-2-4 4 0,4 11-1 0,1-5 2 0,-5-6-2 15,0 11 3-15,0-11 3 0,-6 14 1 16,4-6-3-16,2-8-1 0,-6 15 3 0,1-9 0 16,-4 4-4-16,6-4-1 0,-2 3-4 0,5-9 2 0,-9 10-4 15,3-4 3-15,6-6-4 0,-9 10 1 0,4-4-4 16,5-6 1-16,-3 9-1 0,3-9-3 0,0 0 2 15,-6 10 2-15,6-10 0 0,0 0 2 0,0 0-3 16,0 0-2-16,9 11 0 0,-9-11 2 0,8 3-1 16,-8-3 2-16,14 3-1 0,-14-3-1 0,15 0-3 15,-6 3 2-15,-9-3 0 0,17 1-2 0,-17-1-1 16,14-1 2-16,-9 2-4 0,-5-1 0 0,12 2 3 16,-12-2-3-16,0 0 3 0,17 3-1 0,-17-3-1 0,5 3 3 15,-5-3-7-15,7 6 3 0,-7-6 0 16,8 7 2-16,-8-7-5 0,8 6 2 0,-5-1 1 15,-3-5 2-15,8 10-1 0,-8-10 3 0,6 12-3 0,-5-6 0 16,-1-6-2-16,2 9 1 0,-2-9 0 0,0 13 5 16,0-13 2-16,-2 11 5 0,2-11-1 0,-4 11 7 15,-1-3 1-15,5-8 3 0,-12 9 3 0,0-2 2 16,2-1-2-16,-2 0-4 0,4-3 1 0,2 3-3 16,-10-3-1-16,9 0-1 0,-7 2-1 0,3-4 0 15,0 3-8-15,2-1 6 0,9-3-5 0,-17 3-4 16,3 0-11-16,8-1-6 0,6-2-21 0,-17 3-14 15,17-3-22-15,-12 1-13 0,12-1-21 0,-13 4-24 16,13-4-9-16,0 0-28 0,0 0-28 0,0 0-189 16,-9-8-414-16,9 8 183 0</inkml:trace>
          <inkml:trace contextRef="#ctx0" brushRef="#br0" timeOffset="166468.88">7152 8006 208 0,'0'0'196'0,"0"0"-12"16,0 0-8-16,0 0-12 0,9 9-11 0,-9-9-12 16,5 6-9-16,-5-6-9 0,5 6-7 0,-5-6-5 0,6 10-7 15,-6-10-7-15,4 9-5 0,-4-9-8 16,5 10-5-16,-5-10-8 0,0 11-7 0,0-11-5 15,2 6-2-15,-2-6-10 0,3 10-3 0,-3-10-4 16,0 0 0-16,0 8-5 0,0-8-4 0,0 0-4 16,0 0 0-16,0 0-6 0,3 10 1 0,-3-10 3 15,0 0-2-15,0 0 2 0,0 0 6 0,0 0 6 0,0 0 2 16,0 0-4-16,0 0-5 0,0 0 0 0,0 0-4 16,0 0-5-16,0 0 0 0,0 0-4 15,17-22 1-15,-11 18-3 0,-1-3-5 0,-1 0 0 0,4-2 0 16,1 0-6-16,-1 2 0 0,-3-3-4 0,7 2 3 15,-4-1-2-15,1-1 3 0,0 1-1 0,-1 1-1 16,0 5-4-16,1-3 2 0,-2 2-2 0,3-2 1 16,-3 0 0-16,-7 6 5 0,13-4-7 0,-7 0 5 15,-6 4 2-15,17-2-4 0,-9 0 6 0,-8 2 3 16,14 2 2-16,-14-2 5 0,17 2 0 0,-10 2 4 16,1 0 3-16,0 2 11 0,-2-3 4 0,2 2 2 15,-1 2 3-15,0 1-1 0,3 0 0 0,-3 2 2 16,0-1-7-16,1 2-6 0,-2-2 2 0,0 1 0 0,1 1-13 15,0-1 2-15,-2 1 3 0,0 3 1 16,-1-1-18-16,2-3-17 0,-1 3-32 0,-1 1-33 16,-2 0-43-16,-2-1-48 0,0 0-64 0,0 1-300 0,-2-4-574 15,-2-3 254-15</inkml:trace>
        </inkml:traceGroup>
      </inkml:traceGroup>
    </inkml:traceGroup>
    <inkml:traceGroup>
      <inkml:annotationXML>
        <emma:emma xmlns:emma="http://www.w3.org/2003/04/emma" version="1.0">
          <emma:interpretation id="{9DA047AF-90C3-40F6-BE6D-FA6393BE372B}" emma:medium="tactile" emma:mode="ink">
            <msink:context xmlns:msink="http://schemas.microsoft.com/ink/2010/main" type="paragraph" rotatedBoundingBox="3005,9739 8234,9545 8278,10755 3050,10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1B4CB9-C3D6-41A4-AD18-085A65D9A1B2}" emma:medium="tactile" emma:mode="ink">
              <msink:context xmlns:msink="http://schemas.microsoft.com/ink/2010/main" type="inkBullet" rotatedBoundingBox="3015,9993 3534,9974 3558,10622 3039,10641"/>
            </emma:interpretation>
          </emma:emma>
        </inkml:annotationXML>
        <inkml:trace contextRef="#ctx0" brushRef="#br0" timeOffset="169068.23">2216 9169 57 0,'0'0'135'0,"0"0"-7"15,0 0-6-15,-8-10-5 0,8 10-1 0,0 0-5 16,-4-8-8-16,4 8-1 0,0 0 2 0,-8-6-6 0,8 6 8 16,-7-4-7-16,7 4-3 0,-10-9-2 15,10 9-1-15,-11-4-3 0,11 4-6 0,-10-6 3 16,2 0-2-16,8 6-5 0,-13-2-5 0,13 2-2 0,-10-4 0 15,10 4 1-15,-13-3-7 0,13 3-3 16,-12-3-3-16,12 3-3 0,-15-2-5 0,15 2-3 16,-13-4-6-16,13 4 0 0,-11 2-1 0,11-2-5 0,-12-2-3 15,12 2-7-15,-12-3 2 0,12 3-2 0,-14 5-5 16,14-5-2-16,-12 1 1 0,5 3-2 0,7-4-4 16,-13 8 4-16,5-5-2 0,-1 5 4 0,3-2-1 15,-3-4 0-15,2 4 1 0,-5 1-1 0,4 0-5 16,-2 0 5-16,0-1-5 0,2 1 1 0,-3-1-3 15,3 2 0-15,-1-3 0 0,1 5-6 0,2-3 1 16,-2-1-2-16,0 3-3 0,2 2 7 0,-3-1 0 16,5-3-6-16,-2 0 5 0,1 4-2 0,0-3-2 15,1 3 2-15,1-5-4 0,-1 2 3 0,2 2-4 16,2-10 3-16,-4 15 1 0,0-7-3 0,4 3-1 0,0-11 0 16,0 17-1-16,0-7 1 0,3 0-1 0,-3-2 0 15,1 7-2-15,-1-5 5 0,4-1-4 0,-3 0 3 16,0 3-1-16,3-2 0 0,-1 0-1 0,1-2 0 15,0 4-2-15,-2-5 7 0,2 2-5 0,2-1 1 16,-4-1 1-16,3 2-1 0,1-3 1 0,-4 0-1 16,-2-6 1-16,11 10 0 0,-5-4-1 0,0-3 4 15,-6-3 2-15,10 8 1 0,-3-8 0 0,-7 0 6 16,13 7 2-16,-4-6 3 0,-9-1-1 0,15-1 3 16,-15 1-4-16,19-3-5 0,-11 3 6 0,-8 0-10 15,15-4 3-15,-7 2 2 0,-8 2-2 0,16-4-3 16,-10 2-1-16,-6 2 3 0,16-5-7 0,-9 4 1 15,-7 1 0-15,9-4-11 0,-9 4-10 0,0 0-11 16,15-3-17-16,-15 3-21 0,0 0-17 0,11-1-13 0,-11 1-15 16,0 0-18-16,0 0-13 0,14 4-23 0,-14-4-21 15,0 0-16-15,9 5-46 0,-9-5-152 16,0 0-430-16,0 0 191 0</inkml:trace>
        <inkml:trace contextRef="#ctx0" brushRef="#br0" timeOffset="169363.26">2307 9453 227 0,'0'0'230'0,"0"0"-17"0,0 0-10 0,0 0-26 15,0 0-17-15,0 0-8 0,0 0-2 0,0 0-5 0,0 0-4 16,0 0-6-16,0 21-4 0,0-21-8 15,-4 19-3-15,2-10-9 0,2 3-4 0,-4 0-14 16,4 0-5-16,-3 2-9 0,0-3-7 0,2 5-6 0,1-3-10 16,-1 0-3-16,1-3-5 0,-3 5-8 15,2-2-1-15,2-2-5 0,-1 2-2 0,0-13-8 16,0 16-13-16,-1-8-14 0,1-8-16 0,4 13-19 0,-4-13-19 16,2 15-17-16,-2-15-22 0,3 8-15 0,-2-2-28 15,-1-6-31-15,11 1-58 0,-11-1-160 0,0 0-420 16,19-7 186-16</inkml:trace>
      </inkml:traceGroup>
      <inkml:traceGroup>
        <inkml:annotationXML>
          <emma:emma xmlns:emma="http://www.w3.org/2003/04/emma" version="1.0">
            <emma:interpretation id="{8A14B9CC-664A-4B26-B03F-D37F29DF8F05}" emma:medium="tactile" emma:mode="ink">
              <msink:context xmlns:msink="http://schemas.microsoft.com/ink/2010/main" type="line" rotatedBoundingBox="4044,9700 8234,9545 8278,10755 4089,10910"/>
            </emma:interpretation>
          </emma:emma>
        </inkml:annotationXML>
        <inkml:traceGroup>
          <inkml:annotationXML>
            <emma:emma xmlns:emma="http://www.w3.org/2003/04/emma" version="1.0">
              <emma:interpretation id="{A47C6986-85E1-4F5F-AD8D-855DBDED532E}" emma:medium="tactile" emma:mode="ink">
                <msink:context xmlns:msink="http://schemas.microsoft.com/ink/2010/main" type="inkWord" rotatedBoundingBox="4058,10093 4711,10069 4726,10488 4074,10513"/>
              </emma:interpretation>
            </emma:emma>
          </inkml:annotationXML>
          <inkml:trace contextRef="#ctx0" brushRef="#br0" timeOffset="169965.08">3057 9196 26 0,'0'0'212'0,"0"0"-13"0,0 0-17 0,0 0-19 16,0 0-14-16,0 0-6 0,0 0-1 0,0 0-9 0,0 0-7 16,0 0-9-16,-22 21-9 0,12-11-4 15,-2-2-10-15,0 4-6 0,0-6-5 0,-1 2-2 16,0 2-10-16,-1 0-8 0,2 1-2 0,-1-3-8 16,1 4-7-16,1-3-2 0,-1 1-4 0,0 0-4 0,4-2-2 15,0 0-8-15,2-1 0 0,1 2-3 16,5-9-2-16,-8 10-3 0,4-5-1 0,4-5 2 0,-5 8-5 15,5-8-3-15,0 0-1 0,3 14 1 0,-3-14 2 16,7 8-4-16,-7-8 2 0,13 4 0 0,-4-2-3 16,4 0 4-16,4 0-4 0,0-2 0 0,6 0 0 15,0 3 1-15,2-3-1 0,1 0 1 0,-1 0 2 16,0-3 4-16,3 3-1 0,0-2 2 0,-3 1 3 16,1 0 0-16,0-1 2 0,2 1-2 0,-4 2-3 0,0-4 3 15,2 3-4-15,-5-1-2 0,-4 1 4 16,0 0-6-16,0 0-2 0,-4 0 0 0,4 0 3 15,-7 0-7-15,-10 0 3 0,17-2 0 0,-9 2-5 0,-8 0 0 16,12 0 3-16,-12 0-4 0,11 2 2 16,-11-2-6-16,0 0-2 0,9 3-7 0,-9-3-7 15,0 0-13-15,0 0-11 0,4 5-21 0,-4-5-22 0,0 0-18 16,0 0-20-16,0 0-30 0,-20 11-19 0,20-11-41 16,-16 4-151-16,8-2-394 0,-1 1 175 0</inkml:trace>
          <inkml:trace contextRef="#ctx0" brushRef="#br0" timeOffset="170253.8">2965 9579 63 0,'-6'6'167'15,"6"-6"4"-15,0 0-4 0,0 0-6 0,0 0-13 16,21 7-3-16,-8-9 1 0,0 4-3 0,4-4-7 0,6 2-3 15,-1 0-7-15,3 0-7 0,0 0 0 16,1 0-5-16,0-4-3 0,1 6-4 0,1-4-13 0,-3 0 1 16,-1-2-4-16,3 3-7 0,-5 1-9 0,1-1-4 15,-8-2-11-15,2 2-2 0,-2 1-9 0,0-1-1 16,-6 1-8-16,1 1-4 0,-10-1-4 0,19 1-11 16,-11 2-18-16,-8-3-16 0,13 2-13 0,-13-2-14 15,10 5-23-15,-10-5-20 0,7 5-26 0,-2-2-23 16,-5-3-23-16,5 7-27 0,-5-7-207 0,0 0-420 15,0 0 186-15</inkml:trace>
        </inkml:traceGroup>
        <inkml:traceGroup>
          <inkml:annotationXML>
            <emma:emma xmlns:emma="http://www.w3.org/2003/04/emma" version="1.0">
              <emma:interpretation id="{21013164-ED89-4D9F-9372-E4E3AC6692E3}" emma:medium="tactile" emma:mode="ink">
                <msink:context xmlns:msink="http://schemas.microsoft.com/ink/2010/main" type="inkWord" rotatedBoundingBox="5103,9661 8234,9545 8278,10755 5148,10871"/>
              </emma:interpretation>
            </emma:emma>
          </inkml:annotationXML>
          <inkml:trace contextRef="#ctx0" brushRef="#br0" timeOffset="174383.96">6035 8773 207 0,'-6'-5'249'0,"6"5"-10"0,0 0-14 0,-8-4-13 0,8 4-13 15,0 0-16-15,0 0-12 0,-5-9-12 0,5 9-15 16,0 0-15-16,0 0-11 0,-3-10-8 0,3 10-14 16,0 0-8-16,0 0-12 0,8-14-4 0,-8 14-9 15,7-4-4-15,-7 4-9 0,13-6-4 0,-8 0-4 16,4 3-6-16,-1-1-4 0,-8 4-3 0,23-6-2 15,-11 4-3-15,4-1-3 0,-2-2-4 16,2 2-2-16,-2 2 3 0,2 2-4 0,-2-1-1 0,1 0-2 16,-4 0 0-16,-3 2-3 0,-8-2 1 0,20 3-8 15,-11-1 1-15,-4 2-3 0,2-1 3 0,-7-3-2 16,10 7 2-16,-4-2-1 0,-6-5 5 0,6 13-5 16,-6-13-2-16,0 12 1 0,0-12 4 0,-6 16-3 0,0-5 0 15,4 1 0-15,-7-2 0 0,1 1 3 16,-3-4-1-16,-1 5-2 0,3-3 5 0,-5-2-7 15,2 2 5-15,-1 0-1 0,1-3-2 0,-1 3-1 0,0-5 5 16,5 0-3-16,-1-2 0 0,9-2 1 0,-14 8-2 16,9-8 2-16,5 0-1 0,-12 6 1 15,12-6 0-15,-8 3 0 0,8-3 3 0,0 0-5 0,0 0 3 16,-13 2 1-16,13-2-5 0,0 0 3 0,0 0 0 16,0 0-3-16,0 0-2 0,0 0 3 0,0 0-1 15,0 0 0-15,0 0-1 0,0 0-4 0,0 0 1 16,34-11 0-16,-34 11 2 0,16-4-3 0,-7 0 2 15,0 4-4-15,-9 0 5 0,22-2-1 0,-14 1-3 16,-8 1 0-16,14 0 3 0,-14 0 2 0,17 0-2 0,-17 0-1 16,15 0 2-16,-15 0-2 0,11 3 0 15,-11-3-4-15,11 0 5 0,-11 0-1 0,12 5 0 16,-12-5 0-16,6 6 2 0,-1-2 0 0,-5-4-3 0,8 7 3 16,-1-2 1-16,-7-5-3 0,8 12 4 0,-4-8-1 15,-4-4-1-15,5 13-2 0,0-5 6 16,-5-8-3-16,0 13 3 0,0-5-1 0,0-8 2 0,0 16-2 15,-3-7 5-15,3-9 1 0,-10 12 1 0,6-3 4 16,-8-2 3-16,-1 0-2 0,-1 1 3 0,-1-3-1 16,-2-1-1-16,-5 4 4 0,5-4 0 0,-6-1-1 15,0 2-4-15,8-4-1 0,-7 2 0 0,6-3-1 16,2 2 3-16,-1-1-4 0,3 0-5 0,-2-1 4 16,2-1 2-16,12 1-4 0,-19 0-7 0,7 0-15 0,12 0-13 15,-15-1-22-15,15 1-25 0,-10 2-26 16,10-2-31-16,0 0-31 0,-12 0-22 0,12 0-23 15,0 0-211-15,0 0-453 0,0 0 201 0</inkml:trace>
          <inkml:trace contextRef="#ctx0" brushRef="#br0" timeOffset="171751.09">3890 9296 73 0,'0'0'194'0,"0"0"-8"16,0 0-3-16,0 0-9 0,0 0-5 0,0 0-2 15,0 0-2-15,0 0-5 0,0 0 2 0,0 0-8 0,0 0-10 16,0 0-2-16,0 0-13 0,0 0-9 16,0 0-12-16,0 0-7 0,0 0-11 0,0 0-8 15,26-15-6-15,-26 15-12 0,9-9-3 0,-3 6-4 0,0-5-10 16,2 2-3-16,1-1-5 0,2 0-3 0,-1-2-7 16,1 0-1-16,-2-1-3 0,2 2 0 0,1-2-4 15,-1 1 1-15,2 1-3 0,-1-2-4 0,-2-1-3 16,2 1 3-16,0 0-6 0,-1 1 0 0,0-3-4 15,1 4 7-15,-5 0-1 0,3 2-5 0,-4 0 2 16,-1 1-4-16,-5 5 4 0,11-10 3 0,-11 10-6 16,6-7 3-16,-6 7-2 0,7-5-3 0,-7 5 1 15,0 0-1-15,0 0-7 0,5-3 4 0,-5 3-6 0,0 0 4 16,0 0-3-16,0 0 4 0,0 0 0 16,0 0 7-16,-5 27-5 0,5-27 5 0,-7 16 6 15,3-4 0-15,-1 1-2 0,1 2 4 0,-1 6 0 0,-3-9 2 16,6 5 3-16,-4 3-2 0,0 1-2 0,-1-4 2 15,2 0 2-15,0 2-2 0,0 1 1 0,-1-4-5 16,4-2-1-16,-4 0 1 0,3 1 0 0,1 0-3 16,-2-3 1-16,2 3-2 0,-2-2-1 0,2 0 3 15,1-2-3-15,-3 1-6 0,4-1 3 0,-1 0 0 16,-3-2-10-16,4-9-10 0,-1 17-12 0,1-10-13 16,0-7-20-16,-2 12-12 0,2-12-18 0,-2 13-9 15,2-13-13-15,4 8-6 0,-4-8-22 0,0 0-10 16,10 4-29-16,-10-4-26 0,0 0-204 0,21-15-443 15,-7 7 196-15</inkml:trace>
          <inkml:trace contextRef="#ctx0" brushRef="#br0" timeOffset="172206.13">4383 9290 174 0,'0'0'207'16,"0"0"-8"-16,0 0-13 0,0 0-11 0,0 0-16 15,1 23-8-15,-1-23-12 0,-1 14-10 0,1-14-10 16,-4 22-12-16,3-10-8 0,1 0-8 0,1 0-6 16,2-3-5-16,-2 3-9 0,3-2-4 0,-1-2-3 15,0 0-2-15,4 1-5 0,-2-1-2 0,0 1 0 16,3-1-2-16,-1 0-3 0,2-2-3 0,0-4-3 16,6 0-2-16,-2 0-5 0,-6 0-3 0,9-2-1 15,0 1-2-15,-3-2-5 0,0-1 0 0,3-1-4 16,-1 3-3-16,5-6-2 0,-4 3-1 0,1-3 1 15,-3 2-6-15,2-2 3 0,-2-3-2 0,-3 3 2 16,0-4-1-16,1 1-1 0,-3 1 0 0,-1-2 1 0,1-2 3 16,-5 3 0-16,1-2-3 0,-1-2-5 0,-1 1 2 15,-3 0-3-15,-1 0 6 0,1 0-1 16,-3-2-4-16,-1 3-4 0,-1 0 2 0,0 0-3 0,-5-1 0 16,1 5-2-16,-2-2 4 0,0-1-3 0,-3 2-1 15,-1-1-1-15,-2 5 1 0,-1-1-4 0,1 2 5 16,-4-1-5-16,-1 4 7 0,4 1-6 0,1 2 1 15,-2-3 0-15,4 2 1 0,-1 2-8 0,-1-4 5 16,1 6-2-16,2-1-12 0,2 0-9 0,0 1-5 16,2 0-12-16,-2-1-15 0,3 4-6 0,4-2-9 15,-2-1-18-15,2 0-16 0,2 3-6 0,1 0-16 16,2-9-22-16,1 16-34 0,0-6-177 0,2-1-391 16,2-1 174-16</inkml:trace>
          <inkml:trace contextRef="#ctx0" brushRef="#br0" timeOffset="172536.09">5076 9383 172 0,'0'0'199'16,"16"0"3"-16,-5-1-14 0,1-1-10 0,1 2-8 16,4 2-13-16,0-4-5 0,7-2-11 0,-6 3-12 15,0 1-1-15,6-1-10 0,-2-3-8 0,2 3-5 16,-7 0-8-16,5 1-11 0,-5 0-2 0,6-1-7 16,-6 2-8-16,-2-2-7 0,0-2-1 0,0 1-10 15,-7 1-8-15,2-2 2 0,-10 3-8 0,16-1-2 0,-11-2 0 16,-5 3-8-16,12-2 0 0,-12 2-14 15,0 0-23-15,0 0-28 0,9-4-26 0,-9 4-29 0,0 0-26 16,0 0-27-16,0 0-31 0,0 0-216 0,0 0-424 16,-24-15 189-16</inkml:trace>
          <inkml:trace contextRef="#ctx0" brushRef="#br0" timeOffset="174944.27">5745 9277 100 0,'0'0'173'0,"0"0"-9"0,0 0-6 15,0 0-5-15,0 0-14 0,-9 4-5 0,9-4-9 16,0 0-10-16,0 0-9 0,0 0-2 0,0 0-3 16,0 0-4-16,0 0 1 0,0 0-7 0,26 7-3 15,-14-7-3-15,10 2-4 0,2-2-7 0,12 0-3 0,1 0-4 16,5 0 5-16,5 0-2 0,17 0-4 16,1 1-5-16,4-4 1 0,-3 0-7 0,2 3-3 0,0 5-4 15,-17-5-1-15,-3 0-7 0,18-6-2 0,-18 6-3 16,-5 4 1-16,3-4-4 0,-4 0 1 0,-6 0-5 15,2-3-1-15,-3 3 0 0,-8-1-3 0,-5 0-3 16,1 1 0-16,1-2-5 0,-8 0 1 0,1 2-3 16,-3-1 0-16,-2 1-3 0,-3-1 3 0,-9 1-3 15,13-2-2-15,-13 2-5 0,12 2-12 0,-12-2-15 16,0 0-23-16,0 0-30 0,0 0-34 0,0 0-27 16,0 0-39-16,0 0-33 0,0 0-215 0,0 0-460 0,0 0 204 15</inkml:trace>
          <inkml:trace contextRef="#ctx0" brushRef="#br0" timeOffset="175634.91">6098 9599 51 0,'0'0'240'0,"0"0"-15"0,5-9-24 15,-5 9-15-15,0 0-20 0,0 0-11 0,0 0-18 16,0 0-5-16,0 0-10 0,0 0-6 0,15 12-9 0,-15-12-4 15,2 11-5-15,-2-11-3 0,3 14-2 16,0-8 0-16,-2 5-6 0,0-3-5 0,0 3-2 16,2-1-4-16,-3 2-10 0,0-2-4 0,0 2-2 0,-3 0-2 15,3-3-7-15,0-9-4 0,0 21-5 0,0-12 3 16,0-9-10-16,0 16 0 0,0-8-5 16,0-8-3-16,0 14-2 0,-1-7 2 0,1-7-10 0,1 13 2 15,-1-13-3-15,0 0 1 0,-1 10-2 0,1-10 1 16,0 0-2-16,0 0 5 0,1 9-3 0,-1-9-2 15,0 0 3-15,0 0 0 0,0 0-8 0,0 0 1 16,0 0-3-16,0 0 0 0,0 0 3 0,0 0-3 16,23-23-1-16,-17 12 3 0,2 1-4 0,0-2 0 15,1 1-5-15,0-4 1 0,4-1-5 0,2-1-3 16,-4 1-5-16,0-3-1 0,-2 7 6 0,3-4-1 16,-2 3-3-16,-1 1 8 0,1 1-3 0,-3-1 0 15,3 3 1-15,0-1 0 0,-5 4 0 0,2-3 0 16,1 3-4-16,-8 6 7 0,9-10-3 0,-4 5 1 0,-5 5 1 15,8-3 5-15,-8 3-5 0,6-7-3 16,-6 7 1-16,0 0 4 0,12-1-4 0,-12 1 7 0,0 0 1 16,11 8 5-16,-11-8 4 0,6 9 8 0,-3 0 5 15,-1 0 6-15,1 3 4 0,0-2 7 0,-2 3 0 16,2 1 2-16,-1-2 0 0,-2 3 1 0,5 0-11 16,-5-2 1-16,4 2 2 0,-1 0-4 0,2 4-4 15,0-3-8-15,-3-1-11 0,0 0-39 0,-2 0-30 16,2 0-42-16,-4 2-64 0,-2-1-64 0,-1 1-84 15,0-6-195-15,2 2-550 0,-6-4 244 0</inkml:trace>
        </inkml:traceGroup>
      </inkml:traceGroup>
    </inkml:traceGroup>
    <inkml:traceGroup>
      <inkml:annotationXML>
        <emma:emma xmlns:emma="http://www.w3.org/2003/04/emma" version="1.0">
          <emma:interpretation id="{D00A83B4-92E5-4C7F-A89F-E37F85BFF8F7}" emma:medium="tactile" emma:mode="ink">
            <msink:context xmlns:msink="http://schemas.microsoft.com/ink/2010/main" type="paragraph" rotatedBoundingBox="1703,12088 7763,10336 8163,11720 2103,13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49775-8C3C-4ABF-8EEB-BB79500CF75B}" emma:medium="tactile" emma:mode="ink">
              <msink:context xmlns:msink="http://schemas.microsoft.com/ink/2010/main" type="line" rotatedBoundingBox="1703,12088 7763,10336 8163,11720 2103,13471"/>
            </emma:interpretation>
          </emma:emma>
        </inkml:annotationXML>
        <inkml:traceGroup>
          <inkml:annotationXML>
            <emma:emma xmlns:emma="http://www.w3.org/2003/04/emma" version="1.0">
              <emma:interpretation id="{E2298E6D-4BC6-489E-918D-D9B7F921D4DE}" emma:medium="tactile" emma:mode="ink">
                <msink:context xmlns:msink="http://schemas.microsoft.com/ink/2010/main" type="inkWord" rotatedBoundingBox="1750,12250 3212,11828 3514,12873 2052,13295"/>
              </emma:interpretation>
            </emma:emma>
          </inkml:annotationXML>
          <inkml:trace contextRef="#ctx0" brushRef="#br0" timeOffset="196402.24">712 12034 120 0,'0'0'141'0,"0"0"-17"0,0 0 3 16,0 0-23-16,0 0 10 0,0 0-11 0,0 0-5 0,0 0-3 15,0 0-3-15,0 0-5 0,0 0-3 16,0 0-3-16,0 0-5 0,0 0-4 0,0 0-5 16,0 0-2-16,0 0-4 0,0 0-2 0,0 0-5 0,0 0-7 15,0 0-4-15,0 0-1 0,0 0-2 16,0 0-3-16,0 0-7 0,0 0 0 0,0 0 0 15,0 0-4-15,0 0 2 0,0 0-1 0,0 0-7 0,0 0 4 16,0 0 1-16,0 0 5 0,0 0-1 0,0 0 4 16,0 0-5-16,0 0 2 0,0 0 1 0,21-17 4 15,-21 17-2-15,14-8 4 0,-2 2-7 0,-3-2 2 16,3 2-1-16,0-2-3 0,2 1-2 0,-2-3-1 16,1 0-3-16,0 1 0 0,3 1-5 0,-3-2 1 15,4-5-4-15,-5 6 2 0,0-4-2 0,-1 4-3 16,1-3-4-16,0-1 5 0,3-3-3 0,2-1-1 15,-5 1-1-15,0-4 2 0,0 1-7 0,1 1 1 16,1-2 1-16,-5-1-2 0,3 1-2 0,0-3 0 16,1 2-5-16,-4-2-7 0,2 2 6 0,-4-4-3 15,4 6 1-15,-2 0 2 0,-2 0-4 0,-1 1 4 16,5-2 3-16,-5 1 0 0,2 0-1 0,-1 5 0 16,0-2-2-16,-1 2 3 0,0 0-1 0,-1-6 2 15,-2 6 0-15,1 0 2 0,1 1 0 0,-2 1-2 16,1-4-2-16,-3 5 4 0,3-1-2 0,-4 3 7 15,1-1-8-15,-1 10 5 0,1-15-3 0,-1 7 0 0,0 8 1 16,0-15-1-16,0 15 0 0,-1-14 1 0,1 14-6 16,-4-8 5-16,4 8-2 0,-6-9-1 0,6 9 0 15,-3-7-1-15,3 7 0 0,-10-4 4 0,10 4 0 16,0 0-3-16,-16-1 1 0,16 1 3 0,-14-2-3 16,14 2 2-16,-12 4 0 0,12-4 0 0,-17 7-1 15,10-4-2-15,-2 3 3 0,1-1 2 0,-2 1-3 16,-1 3 7-16,4 1 0 0,-3-4 2 0,0 5-1 15,2 1 3-15,0-2-3 0,-1 3 1 0,-1-1 2 0,3 2-3 16,-1-1 0-16,2 2 1 0,-3 1-4 0,2-2 3 16,2 1 1-16,-2 3 0 0,1 2-4 15,0-1 3-15,0 1 0 0,1-4 2 0,-4 3-3 16,6 2 3-16,-4 0 1 0,2-1 2 0,-1 3 0 0,0-2-1 16,1 1-2-16,0 3-1 0,-2-4-1 0,1 1 3 15,-1-1-3-15,0 1 1 0,4-1-3 16,-2 3 1-16,1-2-1 0,2-4 3 0,0 2-3 0,-1 2 0 15,1-3 0-15,-1-1-1 0,3 1 1 0,-1-4 2 16,2 1-1-16,2-4-1 0,-1 0-1 0,-2 2 0 16,3 0 1-16,-1-5-1 0,0 2 1 0,0-1 0 15,4 1-1-15,-5-3-1 0,4 1 2 0,-2-3 4 16,2 0-1-16,2-1-2 0,0-1 3 0,1-1-3 16,3-1 0-16,-2 0 2 0,5-2-3 0,-1 2 2 15,4-4-3-15,0 1 4 0,0-2-3 0,0-1 3 16,0-1-5-16,7-4 4 0,-5 6-3 0,5-4 1 15,-3-2-4-15,-4 3 8 0,2-3-7 0,0 1 1 0,-4 0-3 16,0 2 4-16,-5-2-3 0,5 0 4 0,-6 0-1 16,1 2 0-16,-3 0 0 0,-1 3-1 15,1-3 1-15,-7 6 1 0,9-10-2 0,-9 10 0 0,8-5 2 16,-8 5-1-16,8-6-1 0,-8 6 3 0,0 0-6 16,0 0 2-16,6-7-3 0,-6 7-2 15,0 0-1-15,0 0 0 0,5-4 0 0,-5 4 1 0,0 0 0 16,0 0 3-16,0 0-6 0,0 0 7 0,-7 27 1 15,4-20 3-15,-1 6-1 0,4-4 4 0,-1 4 1 16,-1-1-2-16,2 0 2 0,-2 0 0 0,1 2 2 16,1 0-2-16,0-3 1 0,1-2-1 0,3-2 2 15,-3 2 1-15,-1-9-3 0,7 13 2 0,-3-6 1 16,1-1 4-16,-5-6 2 0,6 7 1 0,0-2-3 16,-6-5 3-16,0 0-5 0,13 4 4 0,-13-4-3 15,15 0-2-15,-15 0-1 0,15-4-2 0,-6 0 2 16,1 2-6-16,-3-4-12 0,-1 0-10 0,1-1-22 15,5-1-18-15,-3 0-26 0,-1-4-34 0,-1 0-39 0,7-6-53 16,-5-1-259-16,1-3-506 0,1 4 225 16</inkml:trace>
          <inkml:trace contextRef="#ctx0" brushRef="#br0" timeOffset="196702.75">1378 11597 59 0,'0'-10'220'0,"0"10"-17"0,5-11-9 0,-5 11-3 0,4-10-6 15,-4 10-5-15,1-9-16 0,-1 9-13 16,0 0-12-16,0 0-11 0,-5-15-11 0,5 15-11 15,0 0-12-15,0 0-9 0,-5-9-9 0,5 9-9 0,0 0-16 16,0 0-13-16,0 0-12 0,0 0-11 16,0 0-18-16,0 0-14 0,0 0-15 0,0 0-23 15,-6 29-12-15,6-29-14 0,6 20-16 0,-6-7-11 16,4 1-20-16,1-1-9 0,-3-1-157 0,2 3-319 0,-1-3 141 16</inkml:trace>
          <inkml:trace contextRef="#ctx0" brushRef="#br0" timeOffset="197422.2">1499 11873 17 0,'0'0'179'0,"12"8"-9"0,-6-8-6 15,1 4-10-15,2 0-5 0,-1-1-9 0,-8-3-5 16,16 6-7-16,-10-1-8 0,2 1-9 0,1 0-10 16,2-1-5-16,-5 1 1 0,2-1-7 0,-3 1-11 15,4-1-2-15,-5 2-7 0,2 2-6 0,-1-3-1 0,-1 0-3 16,-2 3-7-16,4-3-1 0,-2 1-8 15,-2 1-3-15,-2-8-4 0,4 16-4 0,-3-10-4 0,-1-6 0 16,4 9-3-16,-4-9 0 0,3 9-3 16,-3-9-2-16,4 9-3 0,-4-9 1 0,0 0-4 15,0 0 2-15,0 0 1 0,0 0 2 0,0 0 2 0,0 0-3 16,0 0-3-16,0 0 1 0,0 0-4 0,0 0-1 16,0 0-3-16,15-21 3 0,-12 10-7 0,2-3-6 15,1 2-8-15,0 0 3 0,-1-3-5 0,2 0-7 16,2-3 9-16,-2 4 1 0,0-2 1 0,0 2 1 15,2 2-2-15,-2-1 3 0,-1 1-2 0,1 1 2 16,2 0 0-16,-4 4 3 0,-1-1-2 0,1 1 3 16,0 2-1-16,1-1 2 0,-6 6 0 0,9-8 4 15,-5 5 0-15,-4 3 0 0,12-4-2 0,-12 4 3 16,11-1 0-16,-11 1 2 0,16 5-2 0,-9-3 1 16,-1 2 5-16,-6-4 4 0,12 11 1 0,-7-5 1 15,0 1-2-15,2 2 1 0,-2 1-2 0,0 1 3 16,-1-2-3-16,1-2 2 0,-2 4-6 0,1-1 4 0,-3-4-6 15,3 4 5-15,-1-1-1 0,-3-9-3 0,5 14-1 16,-1-7 0-16,-3-1 0 0,-1-6-1 16,3 10-2-16,-3-10 0 0,4 10 0 0,-4-10 0 0,4 6 3 15,-4-6 2-15,0 0-1 0,4 8-2 0,-4-8 3 16,0 0-3-16,0 0-2 0,0 0 2 0,0 0-6 16,21-12 2-16,-21 12-7 0,10-8 0 0,-5 0-8 15,-1 0-5-15,5-3 0 0,-2-3-8 0,-1 2-3 16,4-1 5-16,-5-2 0 0,1 3 3 0,1-2 4 15,-1 1 0-15,1-2 3 0,-2 3 0 0,0-2 2 16,1 3 2-16,-1 4 4 0,-3-2 7 0,2 3 2 16,-4 6 5-16,6-15 1 0,-4 11 1 0,-2 4-5 15,5-5 1-15,-5 5-2 0,11-7 1 0,-11 7 2 16,0 0 2-16,13 4 3 0,-13-4 1 0,14 6 1 16,-7-1 5-16,1 1 2 0,-2 4 1 0,5-4-3 15,-3 4 0-15,1 2-4 0,-1-1 1 0,1 2-4 16,-3-4-2-16,2 4 1 0,0 2-3 0,-2-1-3 0,4 3-21 15,-3-5-32-15,-4 4-23 0,1 3-41 16,-1-5-41-16,-1 1-53 0,-6 3-233 0,3-6-474 0,-4 1 210 16</inkml:trace>
        </inkml:traceGroup>
        <inkml:traceGroup>
          <inkml:annotationXML>
            <emma:emma xmlns:emma="http://www.w3.org/2003/04/emma" version="1.0">
              <emma:interpretation id="{0D39337C-CC8B-426D-9F22-BC9C64AF3429}" emma:medium="tactile" emma:mode="ink">
                <msink:context xmlns:msink="http://schemas.microsoft.com/ink/2010/main" type="inkWord" rotatedBoundingBox="5218,11072 7763,10336 8163,11720 5618,12455"/>
              </emma:interpretation>
            </emma:emma>
          </inkml:annotationXML>
          <inkml:trace contextRef="#ctx0" brushRef="#br0" timeOffset="187874.79">4720 10628 31 0,'0'0'126'0,"0"0"-4"15,0 0-10-15,0 0-5 0,0 0-6 16,0 0-7-16,0 0-5 0,0 0-4 0,-1-12-2 16,1 12-3-16,0 0-1 0,0 0-3 0,0 0-3 0,0 0-3 15,0 0-8-15,0 0 2 0,0 0-6 0,0 0 6 16,0 0-6-16,0 0 1 0,0 0-2 0,8-16 2 15,-8 16-7-15,0 0-2 0,0 0-2 0,0 0 0 16,0 0-3-16,0 0 0 0,0 0-1 0,0 0-4 16,0 0 0-16,0 0-3 0,0 0-1 0,0 0 2 15,0 0-8-15,0 0-2 0,0 0-1 0,0 0-6 16,0 0-4-16,0 0-3 0,0 0-1 0,0 0-1 16,0 0-3-16,0 0-1 0,0 0 2 0,0 0-3 15,0 0 4-15,0 0 6 0,0 0 9 0,-12 27-4 0,11-21-8 16,1-6 10-16,0 15-3 0,0-5 6 0,0-10 6 15,-3 16-6-15,3-5 3 0,-4 1-2 0,4-2 4 16,-4 5-3-16,4-5-1 0,0 2 2 0,0-3-4 16,0 3-5-16,-1 0 3 0,2-1 4 0,-2 2-4 15,1-1 0-15,-3-2-1 0,6 0-1 0,-2-1-2 16,-1 3 0-16,0-1 1 0,0-2-3 0,0 3 2 16,0-12-6-16,0 16 3 0,2-7-3 0,0-2 4 15,-2-7-1-15,1 15-1 0,-1-15-3 0,0 12 4 0,0-12-1 16,3 13-1-16,-3-13 0 0,0 0-1 15,-3 12 0-15,3-12 2 0,3 7-7 0,-3-7-2 16,0 0 6-16,0 0-2 0,0 11 0 0,0-11 0 0,0 0-5 16,0 0 3-16,0 0-4 0,-4 12 1 0,4-12 2 15,0 0-1-15,0 0 1 0,0 0-3 16,-2 10 2-16,2-10-2 0,0 0-9 0,0 0-12 0,0 0-13 16,-6 9-12-16,6-9-19 0,0 0-19 0,0 0-13 15,-4 7-24-15,4-7-12 0,0 0-19 0,0 0-18 16,0 0-29-16,0 0-222 0,0 0-450 0,0 0 200 15</inkml:trace>
          <inkml:trace contextRef="#ctx0" brushRef="#br0" timeOffset="188419.98">4995 10808 106 0,'0'0'127'0,"0"0"-13"15,0 0-8-15,0 0-6 0,0 0-3 0,0 0-13 16,0 0 7-16,0 0 0 0,0 0 3 0,0 0 1 16,0 0-6-16,0 0-1 0,0 0 1 0,0 0-2 15,-20 14-1-15,20-14-2 0,-14 8-8 0,10-2-2 16,-5-4-9-16,-2 4 0 0,3 0 0 0,-2 1-7 15,2-1-1-15,-4 0-6 0,3-3 0 0,0 4-3 16,-1-2-5-16,0-2 1 0,3 4-7 0,-4-2 0 16,1 2-1-16,2-1 0 0,-3 0-1 0,5 0-1 15,-1-1-6-15,7-5 5 0,-13 8-10 0,8-2 0 0,-2 0-2 16,7-6 0-16,-10 9-4 0,5-7-1 0,0 5-1 16,5-7-4-16,-8 8-1 0,8-8 0 15,-8 8-1-15,4-3 0 0,4-5 0 0,-4 7-3 0,4-7 0 16,0 0-1-16,-4 10-1 0,4-10 3 0,0 0-4 15,-1 11 3-15,1-11 0 0,0 0 1 0,0 0-2 16,5 10 1-16,-5-10-5 0,8 2 3 0,-8-2 1 16,8 6-1-16,-8-6 2 0,13 4 3 0,-7-1-5 15,-6-3 2-15,17 2 2 0,-6-1 0 0,3 1-3 0,-2-2 1 16,4 1 1-16,-3-1 0 0,1-1-1 16,-2 1-2-16,2-2 0 0,-14 2-1 0,21-1 3 15,-12 1-3-15,-9 0-2 0,17-2 6 0,-17 2-5 0,15 0-1 16,-15 0 2-16,9-1-5 0,-9 1-3 0,0 0-11 15,12-2-12-15,-12 2-19 0,0 0-16 16,0 0-23-16,0 0-23 0,9 3-17 0,-9-3-15 0,0 0-13 16,0 0-35-16,0 0-146 0,0 0-364 0,0 0 162 15</inkml:trace>
          <inkml:trace contextRef="#ctx0" brushRef="#br0" timeOffset="188845.87">5316 10803 160 0,'0'0'173'0,"0"0"-8"16,0 0-10-16,0 0-5 0,0 0-2 0,0 0-10 15,0 0-6-15,0 0-7 0,0 0-9 0,-27 10-3 16,27-10-8-16,-11 8-6 0,6-3 1 0,5-5-4 16,-10 10-8-16,5-5-6 0,1 1-2 0,4-6-8 15,-10 13-5-15,4-4-4 0,2 0-4 0,0-2-3 16,-1 2-5-16,1-1-2 0,4-8 0 0,-4 15-5 16,1-5 0-16,3-10-4 0,-1 14 1 0,1-14-4 15,0 14-4-15,0-14-2 0,0 14 0 0,0-14-2 16,4 11 0-16,-1-6-3 0,-3-5-3 0,2 12 0 15,3-8-2-15,-5-4-4 0,7 9 2 0,-3-3-1 0,-4-6-5 16,8 6-2-16,-3-1-2 0,-5-5-16 0,10 5-13 16,-10-5-21-16,12 5-13 0,-5-2-23 0,2 0-8 15,-9-3-20-15,13 3-12 0,-5-3-18 0,-8 0-17 16,17-2-16-16,-17 2-18 0,17-3-162 0,-11-1-376 16,-6 4 167-16</inkml:trace>
          <inkml:trace contextRef="#ctx0" brushRef="#br0" timeOffset="189418.16">5454 10935 80 0,'0'0'172'0,"0"0"-10"0,0 0-11 0,6-5-18 16,-6 5-5-16,0 0-9 0,0 0-7 0,7-3-7 0,-7 3-6 16,0 0-11-16,0 0-3 0,0 0-8 0,0 0-6 15,0 0 0-15,17 9 0 0,-17-9-3 0,4 5-4 16,-4-5 3-16,4 9-10 0,-4-9 1 0,3 6-3 15,-3-6-2-15,6 8-1 0,-6-8-1 0,0 11-6 16,0-11-4-16,4 8-4 0,-4-8-2 0,2 11-4 16,-2-11-6-16,0 10 3 0,0-10-3 0,5 6-5 15,-5-6 0-15,0 0 0 0,4 11-2 0,-4-11-2 16,0 0-1-16,0 7-2 0,0-7-2 0,0 0 1 0,0 0-4 16,0 0 3-16,0 0-3 0,0 0 2 0,0 0 3 15,0 0-5-15,0 0 0 0,0 0 1 16,0 0 0-16,0 0-5 0,0 0 0 0,19-15-1 0,-19 15 4 15,5-9-3-15,1 4 2 0,-6 5-1 16,7-14-2-16,-3 9-3 0,2 1 0 0,-6 4 2 16,7-14 2-16,-3 10-4 0,-4 4 2 0,8-10-3 0,-4 3 3 15,-4 7-2-15,6-8 2 0,-6 8 0 0,11-6-3 16,-11 6-2-16,6-10 1 0,-6 10 1 0,8-5 2 16,-8 5-3-16,12-4 0 0,-12 4-4 0,9-6 6 15,-9 6 1-15,10-2 1 0,-10 2-3 0,8-3 0 16,-8 3 6-16,8-5 7 0,-8 5-1 0,0 0 2 15,16-1 3-15,-16 1 1 0,6-4 1 0,-6 4 0 16,0 0-1-16,17 0-1 0,-17 0 1 0,11 4-6 16,-11-4 3-16,8 5 6 0,-8-5 0 0,6 6 2 0,-6-6-1 15,9 10-2-15,-6-5 2 0,-3-5 6 0,9 13-5 16,-6-7 0-16,2 0-1 0,0 2-2 16,-5-8-5-16,5 13 0 0,2-6-2 0,-4-1-1 0,-3-6-1 15,7 12 6-15,0-7-4 0,-7-5-2 0,5 8-5 16,-1-3 4-16,-4-5-7 0,4 10-13 0,-4-10-12 15,4 9-15-15,-4-9-12 0,0 0-15 0,5 8-21 16,-5-8-22-16,0 0-9 0,0 0-18 0,1 8-31 16,-1-8-21-16,0 0-202 0,0 0-419 0,0 0 186 15</inkml:trace>
          <inkml:trace contextRef="#ctx0" brushRef="#br0" timeOffset="189741.87">6030 10704 183 0,'11'-9'187'0,"-11"9"-11"0,6-6-13 0,-6 6-12 15,12-4-6-15,-12 4-10 0,10-5-6 0,-10 5-16 16,8-1-3-16,-8 1-12 0,0 0-5 0,15 0-5 15,-15 0-5-15,0 0 3 0,11 6-8 0,-5-2 1 16,-1 2 0-16,-1 3 0 0,-2 0-2 0,1 2-2 16,1 2-2-16,-3-1-2 0,0 1 1 0,2 0-1 15,-3 2-6-15,0 3-3 0,-3-4-6 0,2 6-2 16,0-4-6-16,-3 4-5 0,-1-6-2 0,-3 5-4 0,1 3-3 16,-7-5-1-16,1 3-19 0,0-2-27 15,0 1-33-15,-2 0-41 0,-2 1-49 0,3-2-54 16,0 0-262-16,-6-3-489 0,6 1 217 0</inkml:trace>
          <inkml:trace contextRef="#ctx0" brushRef="#br0" timeOffset="185729.26">4029 10176 73 0,'0'0'104'0,"0"0"-11"0,0 0-2 0,0 0-5 15,0 0-10-15,0 0 3 0,0 0-6 0,0 0-1 16,0 0-13-16,0 0-2 0,0 0 3 0,0 0-6 0,0 0-4 16,0 0 7-16,0 0-24 0,0 0 14 0,0 0-11 15,0 0 5-15,0 0 0 0,-11-2-10 16,11 2 7-16,0 0-8 0,0 0-1 0,0 0 1 0,0 0-8 15,0 0 5-15,0 0-3 0,0 0-1 16,0 0-6-16,0 0 0 0,0 0 0 0,0 0 0 16,0 0-3-16,0 0 3 0,0 0 1 0,0 0 1 0,0 0-1 15,0 0 1-15,0 0-2 0,0 0-1 0,0 0 4 16,0 0-2-16,0 0 2 0,0 0 1 0,0 0-2 16,0 0-2-16,0 0-2 0,0 0-1 0,0 0-5 15,0 0 4-15,0 0-13 0,0 0 6 0,0 0 5 16,0 0-2-16,0 0-3 0,0 0-6 0,0 0 8 15,0 0-5-15,0 0 5 0,0 0-6 0,0 0 5 16,0 0-3-16,-13 13 1 0,13-13-3 0,0 0-2 16,0 0-5-16,0 11 7 0,0-11 4 0,0 0-6 15,0 0 4-15,-1 14-1 0,1-14-3 0,0 0 4 16,-3 8-1-16,3-8-6 0,0 0 4 0,0 0-1 16,5 12 0-16,-5-12 2 0,0 0-5 0,0 0 7 0,-1 10-2 15,1-10 0-15,0 0-2 0,0 0 4 0,1 11-2 16,-1-11 2-16,0 0-6 0,4 7 4 0,-4-7-2 15,0 0-2-15,6 9 0 0,-6-9 5 0,5 4 1 16,-5-4-2-16,0 0-5 0,4 6 6 0,-4-6-5 16,0 0 5-16,9 5 2 0,-9-5-5 0,0 0 2 15,5 7-2-15,-5-7 0 0,7 5-2 0,-7-5 7 16,6 4-3-16,-6-4-2 0,0 0-2 0,9 9 5 16,-9-9-2-16,4 3-2 0,-4-3 4 0,0 0-4 0,9 4 5 15,-9-4-2-15,0 0 0 0,12 1 1 16,-12-1-2-16,11 1-2 0,-11-1 2 0,8 4-4 15,-8-4 0-15,10 1 4 0,-10-1-2 0,12 2 1 0,-12-2 0 16,0 0-1-16,14 0-1 0,-14 0 1 0,13 2 1 16,-13-2-2-16,13 1 4 0,-13-1-1 0,11 0 1 15,-11 0-5-15,12 0-3 0,-12 0 10 0,0 0-2 16,18-3-3-16,-18 3 6 0,10 0-4 0,-10 0-1 16,0 0 0-16,13 0 3 0,-13 0-1 0,0 0-2 15,13-2 0-15,-13 2 0 0,0 0 3 0,15-1-2 16,-15 1-3-16,12-4 0 0,-12 4 1 0,9 0 2 15,-9 0-3-15,0 0-1 0,15-1 2 0,-15 1 4 0,0 0-4 16,13-1 3-16,-13 1 0 0,12-4 0 0,-5 2-3 16,-7 2 2-16,14-1-2 0,-14 1 1 15,12-3-1-15,-12 3 1 0,14-4 3 0,-14 4-1 16,12-5-1-16,-4 3-2 0,-8 2 1 0,13-1-3 0,-13 1 0 16,13-4-6-16,-13 4 10 0,14-2 0 0,-14 2-1 15,10-3-8-15,-10 3 9 0,9-2 0 0,-9 2-3 16,0 0 4-16,14-2-2 0,-14 2 1 0,12-3 0 15,-12 3 1-15,9-3-1 0,-9 3 2 0,10-2-3 16,-10 2 0-16,12-3 4 0,-12 3 1 0,9-6-2 16,-9 6-3-16,15-1-7 0,-15 1 7 0,13-1-2 15,-13 1 5-15,12-2-3 0,-5 0-1 0,-7 2 4 16,12-1-1-16,-12 1-3 0,16-4 3 0,-16 4-2 16,18 0 0-16,-18 0-2 0,15-1-2 0,-6 0 8 15,-9 1-4-15,14-3 0 0,-14 3 0 0,15-2-4 0,-15 2 5 16,10-4 0-16,-10 4 0 0,16 0 0 0,-8 0 0 15,-8 0-2-15,15-2-9 0,-15 2 8 0,12-2-1 16,-12 2 6-16,17-2-3 0,-17 2 0 0,14 0-1 16,-14 0 7-16,15-2-3 0,-15 2-2 0,13-2 2 15,-13 2-2-15,13 0-4 0,-13 0 0 0,12-1 1 16,-12 1 3-16,14-1-3 0,-14 1 2 0,13 0-1 16,-13 0 4-16,13-4-1 0,-13 4-5 0,0 0 3 15,16-1 4-15,-16 1-3 0,9 1-2 0,-9-1-4 16,0 0 3-16,13-3 3 0,-13 3-1 0,9 0 5 15,-9 0-7-15,12-2 2 0,-12 2 0 0,0 0 3 16,16-1-5-16,-16 1 3 0,10 1 2 0,-10-1 0 0,9 4-7 16,-9-4 3-16,11 2 7 0,-11-2-7 0,10 5 4 15,-10-5-1-15,11 6 5 0,-11-6-1 16,6 4-4-16,-6-4 1 0,8 6-1 0,-8-6 2 0,9 6 2 16,-4 0-2-16,-5-6 0 0,7 7 1 0,-2-1-4 15,-5-6-1-15,8 8 4 0,-1-1-1 0,-7-7 0 16,6 8-5-16,-1-4 9 0,-1 2-3 0,-4-6-1 15,12 9 0-15,-8-6-15 0,-4-3 14 0,6 10 1 16,-2-5 2-16,-4-5-6 0,8 9 5 0,-8-9-3 16,8 6-3-16,-3-1 4 0,-5-5 1 0,0 0-2 15,7 7-1-15,-7-7 0 0,4 4 1 0,-4-4 3 16,0 0-3-16,0 0 6 0,0 0 3 0,6 6 5 0,-6-6 0 16,0 0 7-16,0 0 1 0,0 0 8 0,0 0 5 15,0 0-5-15,0 0 3 0,0 0-3 16,0 0-3-16,0 0-3 0,0 0-2 0,0 0-3 0,0 0 0 15,0 0-1-15,0 0-6 0,0 0 2 0,0 0-3 16,0 0-1-16,0 0-1 0,0 0-1 0,6-20 3 16,-6 20-9-16,0 0 3 0,0 0 0 0,0 0-5 15,1-8 3-15,-1 8-1 0,0 0 0 0,0 0-2 16,0 0 3-16,0 0 0 0,6-6-5 0,-6 6 1 16,0 0 0-16,0 0-2 0,0 0 4 0,10-3-2 15,-10 3 0-15,3-8 1 0,-3 8-2 0,0 0-1 16,15-3-4-16,-15 3 2 0,8-4-4 0,-8 4 4 0,0 0 3 15,11-1-1-15,-11 1 2 0,0 0-1 0,16 0-1 16,-16 0 2-16,12-1-3 0,-12 1 1 16,12-4 2-16,-12 4 1 0,14 0-4 0,-14 0 4 0,10 0 0 15,-10 0-4-15,12 0 1 0,-12 0 2 0,12-1-5 16,-5-4 5-16,-7 5-3 0,13 0 3 0,-13 0 0 16,14 0-3-16,-14 0 0 0,10 3 2 0,-10-3-1 15,15 1 0-15,-15-1-1 0,14-1 1 0,-14 1 1 16,17 1-2-16,-8-2-1 0,-9 1-2 0,17 0-4 15,-6 0 3-15,-11 0 0 0,18-3 2 0,-9 3-1 16,-9 0 1-16,15 0 0 0,-5-3 4 0,-10 3-5 16,17 0 1-16,-17 0 1 0,17-3 2 0,-17 3-4 0,12 2 6 15,-12-2-4-15,13 0 3 0,-13 0-1 16,16-2-1-16,-16 2 0 0,10 0 2 0,-10 0 2 0,14 2-3 16,-8 2 0-16,-6-4-3 0,14 0 2 0,-14 0 6 15,17 0-3-15,-17 0 0 0,14-3 2 0,-14 3-4 16,17-1 2-16,-9 5-3 0,-8-4 4 0,19 0 1 15,-9-3-4-15,2 6 1 0,2-3 1 0,1 0 1 16,-2 0 0-16,-3 0-2 0,-10 0 0 0,17 3-2 16,-6-3-1-16,-11 0 5 0,14 2-1 0,-4-1 0 15,-10-1-4-15,17 0 2 0,-17 0 3 0,13 0-1 16,-13 0 1-16,14 3 3 0,-7-2-5 0,-7-1-2 16,12 2 2-16,-12-2-1 0,12 3 1 0,-12-3 2 0,14 0 0 15,-14 0 0-15,15 4-1 0,-7-4 1 16,1 2 0-16,-9-2-7 0,19 1 9 0,-10 2-2 15,2-3 1-15,-11 0-5 0,14 3 1 0,-5-1 1 0,-9-2-3 16,13 3 3-16,-6-3 2 0,-7 0 1 0,13 4-3 16,-13-4 1-16,14 2 1 0,-14-2-1 0,10 0 2 15,-10 0 1-15,11 1-4 0,-11-1-2 0,0 0 6 16,17 2-2-16,-17-2-2 0,11-2-1 0,-11 2 1 16,14 0 0-16,-14 0-5 0,15-3 6 0,-15 3-1 15,0 0 2-15,17 2-3 0,-17-2 4 0,11-2 2 16,-11 2-2-16,12-1-3 0,-12 1 2 0,12-3 2 15,-12 3-6-15,13 0 3 0,-13 0-1 0,9 0-1 0,-9 0 1 16,0 0 4-16,20-2-11 0,-20 2 11 16,10-1-3-16,-10 1-2 0,0 0 4 0,16 0 0 15,-16 0-4-15,8-2 1 0,-8 2 4 0,0 0-7 16,14-1 2-16,-14 1 6 0,11-5-3 0,-11 5-2 0,9-1 1 16,-9 1-1-16,14 0 2 0,-14 0-1 15,11-2 3-15,-11 2-3 0,11-2 0 0,-11 2-2 0,15-1 3 16,-15 1-2-16,14 0 3 0,-5-1-1 0,-9 1 0 15,16-3-3-15,-16 3 2 0,14 0-2 0,-14 0 6 16,12 0-5-16,-12 0 3 0,12-1-2 0,-12 1 1 16,13-1-1-16,-13 1 1 0,0 0-3 0,14-1 3 15,-14 1-2-15,0 0 2 0,13 0-2 0,-13 0 4 16,0 0-6-16,11-3 3 0,-11 3 2 0,0 0-3 16,14-1 3-16,-14 1-1 0,0 0-2 0,12-1-2 15,-12 1 2-15,12 1-4 0,-12-1 5 0,13 0-3 0,-13 0 3 16,12-1 0-16,-12 1 3 0,0 0-2 0,17-1 1 15,-17 1-2-15,13-3 3 0,-4 3-3 0,-9 0 0 16,12-6 0-16,-12 6 3 0,14 0 0 0,-14 0-1 16,13 0-5-16,-13 0 4 0,12-4 1 0,-12 4-2 15,12-1 2-15,-12 1-4 0,11-4 2 0,-11 4-1 16,11-1 2-16,-11 1 0 0,11-1-1 0,-11 1 3 16,12-4-6-16,-12 4 5 0,11-2-1 0,-11 2-2 15,9-4 4-15,-9 4-6 0,0 0 3 0,12-4 3 16,-12 4-2-16,0 0-2 0,11 0 1 0,-11 0 0 15,0 0-2-15,11-2 1 0,-11 2-1 0,6-6 2 16,-6 6 1-16,0 0 0 0,11-4 0 0,-11 4-2 0,0 0 7 16,8-1-5-16,-8 1 1 0,0 0 1 0,0 0-5 15,14-4 2-15,-14 4-1 0,0 0 5 0,7-6 5 16,-7 6 2-16,0 0 4 0,0 0-4 0,10-4 4 16,-10 4-3-16,7-6 1 0,-7 6 12 0,0 0 7 15,7-10 2-15,-7 10-5 0,3-6 2 0,-3 6 1 16,0 0 0-16,0 0 4 0,9-3-1 0,-9 3 4 15,0 0-2-15,4-6 3 0,-4 6-4 0,0 0-2 16,0 0-3-16,0 0-3 0,0 0-4 0,0 0-2 16,0 0-3-16,0-12 2 0,0 12-3 0,0 0-6 15,0 0 0-15,0 0-1 0,0 0-5 0,0 0-9 16,0 0-18-16,0 0-20 0,0 0-23 0,0 0-21 0,0 0-31 16,0 0-30-16,0 0-33 0,0 0-45 0,-23 12-170 15,23-12-425-15,0 0 188 0</inkml:trace>
        </inkml:traceGroup>
      </inkml:traceGroup>
    </inkml:traceGroup>
    <inkml:traceGroup>
      <inkml:annotationXML>
        <emma:emma xmlns:emma="http://www.w3.org/2003/04/emma" version="1.0">
          <emma:interpretation id="{42888029-2BD2-4551-A5A8-249BDB981BAE}" emma:medium="tactile" emma:mode="ink">
            <msink:context xmlns:msink="http://schemas.microsoft.com/ink/2010/main" type="paragraph" rotatedBoundingBox="2601,12828 8913,12034 9022,12901 2710,136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505AC8-5C83-4F7E-B167-DB84755EDD5D}" emma:medium="tactile" emma:mode="ink">
              <msink:context xmlns:msink="http://schemas.microsoft.com/ink/2010/main" type="inkBullet" rotatedBoundingBox="2652,13232 2873,13204 2916,13549 2695,1357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99462.79">1429 12405 24 0,'0'0'156'0,"0"0"-1"0,0 0 2 16,0 0 1-16,0 0-3 0,0 0 0 0,0 0-5 15,0 0-7-15,0 0-5 0,6-8-8 0,-6 8-7 16,0 0-10-16,0 0-13 0,0 0-9 0,0 0-1 15,0 0-7-15,0 0-3 0,0 0-3 0,0 0 0 16,0 0 0-16,0 0 0 0,0 0-8 0,4 29 1 16,-1-20-5-16,1 0 0 0,-4-1-6 0,2 3-10 0,2-2 1 15,-3 3-4-15,-2 0-3 0,2-2 1 0,-1 2-10 16,0-12 4-16,0 18-9 0,0-11 2 16,2 0-7-16,-2-7 3 0,0 16-6 0,0-16-2 0,0 11-1 15,0-11 0-15,-2 10-1 0,2-10-6 0,0 0 4 16,-1 12-3-16,1-12 1 0,0 0-1 0,0 0 1 15,1 13-4-15,-1-13 6 0,0 0-3 0,0 0-1 16,0 0 1-16,0 0 0 0,0 0-1 0,0 0-6 16,0 0-1-16,0 0-10 0,0 0-1 0,0 0-4 15,0-36-11-15,4 24-3 0,-2-2 1 0,2 2 1 16,-1-2 2-16,3 2 1 0,2-3 2 0,-5-1-1 16,3 4 3-16,-1-1 1 0,0 1 3 0,0 0 2 0,2 2 0 15,-1-3-1-15,0 6 1 0,3-3 3 16,-3 1 0-16,0 2-6 0,0 1 7 0,2-3 1 0,-3 3 1 15,0-2-2-15,-5 8 3 0,11-9-2 0,-5 5 5 16,-6 4-3-16,8-6 5 0,-8 6-2 0,9-6 0 16,-9 6-2-16,8-3 1 0,-8 3 2 0,0 0-1 15,0 0-1-15,16 6 5 0,-16-6 7 0,8 12 6 16,-4-5 5-16,-3 2 3 0,4 3-2 0,-3 3 4 16,2-4-5-16,-3 5 3 0,0-3 3 0,2 2 0 15,-2 0-5-15,-1 1 2 0,0-3-4 0,1 1 3 16,-1-2 2-16,0 1-4 0,3-2-3 0,-3 2-5 15,0-5 0-15,0-8-1 0,-3 16-3 0,3-16 2 16,-1 19 1-16,1-13-1 0,0-6-4 0,0 15 0 16,0-15 0-16,0 13-5 0,0-13-25 0,-1 14-16 15,1-14-15-15,1 10-19 0,-1-10-28 0,-1 12-22 16,1-12-21-16,0 9-21 0,0-9-17 0,0 0-25 0,0 0-224 16,0 0-465-16,0 0 205 0</inkml:trace>
      </inkml:traceGroup>
      <inkml:traceGroup>
        <inkml:annotationXML>
          <emma:emma xmlns:emma="http://www.w3.org/2003/04/emma" version="1.0">
            <emma:interpretation id="{CD0E7AF7-6E70-4426-9506-4C53900E2B5C}" emma:medium="tactile" emma:mode="ink">
              <msink:context xmlns:msink="http://schemas.microsoft.com/ink/2010/main" type="line" rotatedBoundingBox="2983,12780 8913,12034 9022,12901 3092,13647"/>
            </emma:interpretation>
          </emma:emma>
        </inkml:annotationXML>
        <inkml:traceGroup>
          <inkml:annotationXML>
            <emma:emma xmlns:emma="http://www.w3.org/2003/04/emma" version="1.0">
              <emma:interpretation id="{B3BECA02-81C0-4E54-B35B-3FCCF0AEB79D}" emma:medium="tactile" emma:mode="ink">
                <msink:context xmlns:msink="http://schemas.microsoft.com/ink/2010/main" type="inkWord" rotatedBoundingBox="3044,13268 4368,13101 4416,13480 3092,13647"/>
              </emma:interpretation>
            </emma:emma>
          </inkml:annotationXML>
          <inkml:trace contextRef="#ctx0" brushRef="#br0" timeOffset="200378.31">1831 12533 137 0,'0'0'217'0,"0"0"-14"0,4-6-15 15,-4 6-21-15,0 0-18 0,0 0-11 0,0 0-15 16,8-5-8-16,-8 5-7 0,0 0-5 0,0 0-5 15,18-1-5-15,-10-2-7 0,-8 3-5 0,16-1-3 0,-6 1 0 16,2-1-5-16,4-3-5 0,-2 4-6 16,2-1 1-16,2-2-4 0,6 0 2 0,-2-2-5 0,1 1 0 15,0 1-7-15,1-3 4 0,3 5-8 0,-3-5-1 16,0 1-1-16,-1 2-5 0,0-2-2 16,0 4 0-16,-1-4-3 0,-2 0 1 0,2 3-2 15,1-4 0-15,-9 4-3 0,0 0 4 0,1-1-9 0,-4 0 1 16,0 0 0-16,-3 1-3 0,-8 2-5 0,15 0 1 15,-15 0-4-15,12-1-3 0,-12 1-1 0,11-2-2 16,-11 2-1-16,0 0-7 0,13 2 6 0,-13-2-2 16,10 1 0-16,-10-1 2 0,0 0 0 0,12 2-1 15,-12-2-5-15,0 0 2 0,0 0-1 0,8 6-1 16,-8-6 4-16,4 7 1 0,-4-7-3 0,0 0 1 16,0 0 2-16,0 0-1 0,0 0-1 0,0 0 0 15,0 0-1-15,0 0 3 0,0 0-1 0,0 0 1 16,0 0 1-16,0 0-3 0,0 0-1 0,0 0 1 0,0 0 0 15,0 0 4-15,0 0-5 0,0 0 6 0,0 0-4 16,0 0-5-16,-37-8 5 0,32 6-3 16,5 2-1-16,-16-10 3 0,11 5-2 0,-3 1 3 0,3-2-7 15,-6-2 6-15,5 1-2 0,-2 1 2 0,0 2-6 16,-4-2 2-16,5 0 1 0,-4 1-2 0,3-1 2 16,-3 0-3-16,1 2 1 0,10 4 1 0,-14-6 1 15,5 4-2-15,9 2-3 0,-12-8 7 0,6 6-1 16,6 2-2-16,0 0-1 0,-14-5 1 0,14 5 1 15,0 0-2-15,-9-4 1 0,9 4 3 0,0 0-3 16,0 0 8-16,0 0-10 0,0 0 3 0,0 0 0 16,-10-2 1-16,10 2-7 0,0 0 1 0,0 0 0 0,0 0 1 15,0 0-2-15,0 0 6 0,0 0-6 0,0 0 4 16,0 0 1-16,0 0 1 0,0 0-3 16,36 6 5-16,-36-6-1 0,15 2-5 0,-5 1 4 0,-2-2 2 15,1 0-2-15,-9-1 0 0,20 1-1 0,-14 6 3 16,5-7-3-16,-2 3 4 0,-9-3-4 0,17 5 1 15,-8-2 1-15,-2-2 2 0,-7-1-4 0,11 6-1 16,-5-2 2-16,-6-4 0 0,14 1-2 0,-7 3 4 16,-7-4-3-16,11 2 5 0,-3 2-6 0,-1-1 3 15,-7-3-1-15,14 5-2 0,-14-5 2 0,11 3-1 16,-7 1-3-16,-4-4 4 0,9 3-1 0,-9-3-1 16,8 7-2-16,-8-7 5 0,6 4-5 0,-6-4 3 15,5 7 2-15,-5-7 4 0,0 0-6 0,4 9 3 16,-4-9 1-16,0 0 0 0,3 10 2 0,-3-10 5 15,0 0 2-15,-4 17 1 0,4-17 5 0,-3 11-7 16,1-5 5-16,-4 0 0 0,0 3-2 0,-1-3 2 0,0 0-1 16,0 0-3-16,0 3 2 0,0-2-2 0,-3 2-5 15,3-3 2-15,0 4-1 0,-3-3 0 0,0 1 1 16,1 0-1-16,0 1-7 0,1 1-7 0,-1-2-14 16,1-2-13-16,3 2-18 0,-5-1-14 0,2 1-20 15,1 3-19-15,-2-6-28 0,3 1-25 0,-1 2-17 16,1-3-21-16,6-5-34 0,-7 7-178 0,7-7-441 15,0 0 196-15</inkml:trace>
          <inkml:trace contextRef="#ctx0" brushRef="#br0" timeOffset="200902.26">2708 12491 140 0,'0'0'220'0,"-1"-12"-12"0,1 12-17 0,0 0-20 16,0 0-12-16,0 0-12 0,0 0-10 0,0 0-12 15,0 0-10-15,0 0-2 0,0 0-6 16,-23 15-7-16,23-15-10 0,-8 8 0 0,8-8-10 0,-7 10-4 16,7-10-5-16,-5 11-5 0,5-11-6 0,-3 10-6 15,3-10-2-15,0 11-2 0,0-11-6 0,0 0-1 16,3 16 0-16,1-10 3 0,-4-6 2 0,6 6-5 15,0-2 2-15,-6-4-4 0,11 1-8 0,-11-1-1 16,19 5-6-16,-9-6 4 0,3 1-6 0,-13 0 2 16,22-1-7-16,-11-3 0 0,1 1-2 0,-2 2-1 15,-2-2-1-15,2 0-1 0,-2-2-3 0,1 2 2 16,-1-4-1-16,-8 7 1 0,12-6 1 0,-7 3 5 0,0-3-3 16,-5 6 1-16,7-9-3 0,-7 9 2 0,4-11-3 15,-4 11-2-15,1-11-3 0,-1 11 2 16,0 0-8-16,-6-17 6 0,0 10-2 0,1 1-2 0,5 6 0 15,-10-12 0-15,2 7 1 0,-1-1-3 0,1 1 1 16,-4-2 5-16,0 0-4 0,2 4 1 0,-3-2 3 16,1 3-8-16,2-1 4 0,10 3 2 0,-20-1-7 15,10 1 7-15,10 0-3 0,-19 0-4 0,10 1 4 16,9-1-2-16,-13 2-4 0,13-2 6 0,-13 4 2 16,13-4-2-16,-12 7-7 0,8-1-6 0,4-6-16 15,-6 9-9-15,2-3-8 0,4-6-11 0,-5 12-12 16,5-12-12-16,2 14-12 0,-2-14-11 0,4 16-10 15,0-10-23-15,3 2-15 0,-2-2-14 0,1-1-15 16,5-2-46-16,-5 0-120 0,-6-3-372 0,19 2 165 16</inkml:trace>
          <inkml:trace contextRef="#ctx0" brushRef="#br0" timeOffset="201329.89">2878 12500 187 0,'0'0'190'0,"0"0"-7"0,7-4-6 0,-7 4-5 16,0 0-12-16,0 0-18 0,8-5-13 0,-8 5-8 15,0 0-12-15,0 0-10 0,0 0-10 0,0 0-9 16,0 0-6-16,0 0 3 0,0 0 1 0,0 0 3 16,0 0-5-16,0 0-3 0,4 17 0 0,-4-17 1 15,-2 13-8-15,2-13-1 0,2 12-4 0,-2-12-3 16,2 11-7-16,0-4-2 0,-1 2-5 0,-1-9-2 16,6 13-7-16,0-6 2 0,-1-2 1 0,0 1-3 15,2-3 3-15,2 0 1 0,0 0-2 0,1-1-6 16,2 2-1-16,3-3 0 0,-2 0-4 0,0-1-2 0,-2 2-5 15,4-4-1-15,-1 2 0 0,-2-2 0 16,4-1-7-16,-5 0 0 0,2 0-1 0,-1-1 3 16,-3 2-2-16,-1-1-1 0,-8 3-1 0,16-6 5 0,-10 1-7 15,-6 5 7-15,11-8-7 0,-8 2 3 0,-3 6-2 16,5-15-1-16,-5 6-1 0,0 9 3 0,1-16-3 16,-1 16 0-16,-6-18-1 0,0 7 2 0,1 1 6 15,-1-1-4-15,-1 1-1 0,-1 0-2 0,-2 3 1 16,-1 0 6-16,3 0-6 0,-2 0 0 0,-1-1-1 15,0 4 1-15,0 0-6 0,2 3 4 0,9 1-1 16,-22-3-2-16,11 5-3 0,1 0-5 0,-2 0-13 16,12-2-10-16,-19 5-12 0,7-1-12 0,0 2-17 0,3 1-17 15,0 1-18-15,-2 1-16 0,3-5-26 0,-1 8-32 16,4-6-28-16,-1 1-221 0,0 0-462 16,1 0 204-16</inkml:trace>
        </inkml:traceGroup>
        <inkml:traceGroup>
          <inkml:annotationXML>
            <emma:emma xmlns:emma="http://www.w3.org/2003/04/emma" version="1.0">
              <emma:interpretation id="{04AD70B9-3F0C-475B-81DD-554148141703}" emma:medium="tactile" emma:mode="ink">
                <msink:context xmlns:msink="http://schemas.microsoft.com/ink/2010/main" type="inkWord" rotatedBoundingBox="5025,12523 6530,12334 6630,13129 5125,13318"/>
              </emma:interpretation>
            </emma:emma>
          </inkml:annotationXML>
          <inkml:trace contextRef="#ctx0" brushRef="#br0" timeOffset="202893.79">4175 11881 70 0,'0'0'208'0,"0"0"-13"0,0 0-15 0,0 0-18 16,0 0-14-16,0 0-12 0,0 0-5 0,0 0-10 0,0 0-6 15,0 0-9-15,0 0-3 0,-35 9-2 0,28-3 1 16,1-2-10-16,-3 0 4 0,1 1-3 16,-4-2 1-16,2 6 0 0,-1-2 0 0,-1 2-5 0,1-1-7 15,-3 0-5-15,1-1-4 0,-1 3-3 0,1 2-9 16,1-2-3-16,0-1-5 0,-1 2-5 0,3 0-1 16,-2-3-6-16,0 1-5 0,2 2 1 0,2-1-5 15,-2-1-2-15,3 1-9 0,1-1 2 0,0 1 0 16,1-4-1-16,1 0-2 0,0 3-3 0,0-2-5 0,0 1 4 15,3 1-4-15,1-9-1 0,0 14 3 16,0-14-3-16,0 11-2 0,0-11 2 0,7 12 2 16,-2-6 1-16,-1-1-5 0,2 1 2 0,1 2 1 0,-1-3 0 15,5-1 4-15,1 2 0 0,-2-5 0 0,3 5-3 16,3-5 1-16,-3-1-4 0,0 1 3 16,3 2-3-16,-3-3 6 0,0 0-9 0,2 3-1 0,-1-3-11 15,0 0-7-15,-5 0-17 0,0 3-17 0,-9-3-20 16,17-3-18-16,-17 3-19 0,13 0-21 0,-13 0-23 15,12-1-31-15,-3-1-31 0,-5-4-242 0,-4 6-488 16,15-12 217-16</inkml:trace>
          <inkml:trace contextRef="#ctx0" brushRef="#br0" timeOffset="202573.37">3817 11654 141 0,'0'0'196'0,"0"0"-13"0,0-11 0 16,0 11-8-16,0 0-4 0,0 0-12 15,-3-11-10-15,3 11-4 0,0 0-11 0,0 0-9 16,0 0-8-16,0 0-13 0,0 0-10 0,0 0-13 0,0 0-6 15,0 0-12-15,0 0-2 0,0 0-4 0,0 0-2 16,0 0 0-16,0 0 7 0,0 0-7 0,4 34 3 16,-2-20-2-16,-1 1 4 0,3 0 6 0,-3 5-5 15,2 0 0-15,-1 0 0 0,2 2 0 0,-1 0-4 16,1 2-3-16,-3-5 2 0,4 5-2 0,-3-4-2 16,2 0 3-16,-3-4-7 0,0 5 2 0,2-3-8 15,-2-2-3-15,-1-2-3 0,1 2-4 0,-1-4-1 16,3 4-5-16,-3-4-4 0,1 3 0 0,-1-3 1 0,-1-2-8 15,2-1 2-15,-1-9 5 0,-1 18-12 0,1-11-1 16,0-7 8-16,0 15-4 0,0-15-2 16,1 10-6-16,-1-10-8 0,2 7-11 0,-2-7-13 0,0 0-5 15,0 0-11-15,0 13-6 0,0-13-11 0,0 0-11 16,0 0-25-16,0 0-28 0,0 0-33 16,0 0-38-16,0 0-8 0,17-20-44 0,-12 12-191 0,5-3-473 15,-1-2 211-15</inkml:trace>
          <inkml:trace contextRef="#ctx0" brushRef="#br0" timeOffset="203211.42">4474 11982 126 0,'0'0'266'16,"4"-6"-12"-16,-4 6-11 0,0 0-19 0,0 0-17 0,0 0-18 15,6-6-18-15,-6 6-13 0,0 0-11 0,0 0-3 16,0 0-10-16,0 0-6 0,0 0-9 16,-19 21-8-16,14-14-12 0,-1-2-1 0,0 3-2 0,0-1-9 15,-1 3-7-15,2 0-3 0,-1 1-8 0,0-4 3 16,2 1-7-16,2-1-9 0,-2 2-2 0,1 0-6 15,3-9-6-15,-4 16 0 0,3-10-8 0,1-6-2 16,0 16 1-16,0-7-1 0,0-9-5 0,1 14-2 16,5-5-5-16,-3-3-17 0,-1 4-20 0,0-4-20 15,-2-6-35-15,10 10-17 0,-7-4-24 0,-3-6-29 16,8 9-27-16,-1-4-34 0,-7-5-33 0,12 1-220 16,-12-1-494-16,15-4 219 0</inkml:trace>
          <inkml:trace contextRef="#ctx0" brushRef="#br0" timeOffset="203721.13">4663 12077 193 0,'0'0'265'16,"0"0"-15"-16,4-7-21 0,-4 7-20 0,0 0-20 0,0 0-18 16,0 0-13-16,13-2-16 0,-13 2-7 0,0 0-13 15,10 7-10-15,-10-7-10 0,9 9-8 0,-5-5-7 16,-4-4-3-16,9 11-2 0,-5-3-6 0,-1-1-4 15,2-4-7-15,-5-3-7 0,3 15-5 0,1-9-2 16,-4-6-5-16,5 10-6 0,-5-10-4 0,3 12-2 16,-2-7-2-16,-1-5-3 0,2 10-2 0,-2-10-4 15,0 0-1-15,2 9-1 0,-2-9 0 0,0 0-4 16,0 0 3-16,0 0-5 0,0 0 2 0,0 0-3 16,0 0-6-16,0 0-10 0,0 0-1 0,0 0-4 0,0 0-4 15,15-19-9-15,-12 13 0 0,4-3-4 0,-2 3 3 16,1-5-4-16,2 1 1 0,-1-2 0 15,-5 6 6-15,5-3-2 0,-3 2 7 0,2 2-2 0,0-2 5 16,-6 7 4-16,10-10 4 0,-5 4 2 0,-5 6 4 16,9-10 1-16,-3 8 4 0,-6 2 0 0,10-5 1 15,-10 5 2-15,11-6 1 0,-11 6 0 0,13-1 4 16,-13 1-2-16,15 0-1 0,-15 0 3 0,15 3-4 16,-15-3 5-16,12 5 0 0,-5-1-2 0,1 0 3 0,-1 2 1 15,-2 0-3-15,3 0 0 0,0-2 0 16,-4 5 0-16,3-4 0 0,-1 1-3 0,-2 0 1 15,1 1-4-15,-1-1 2 0,1 0-1 0,-5-6-4 0,5 11 1 16,-5-11 0-16,4 7-8 0,-4-7-9 16,4 9-13-16,-4-9-4 0,0 0-13 0,0 10-13 15,0-10-11-15,0 0-12 0,0 0-20 0,0 0-9 0,0 0-18 16,0 0-18-16,0 0-9 0,0 0-18 0,0 0-13 16,0 0-44-16,-8-28-132 0,8 28-382 0,7-22 169 15</inkml:trace>
          <inkml:trace contextRef="#ctx0" brushRef="#br0" timeOffset="203952.13">5220 11786 114 0,'0'0'215'0,"0"0"-7"0,11-2-13 0,-11 2-11 0,13 6-4 16,-6-1-9-16,0 2-6 0,0 4-3 0,1 2 3 15,4 0-10-15,-5-1-5 0,4 7-9 16,-2-5-9-16,2 5-13 0,-1-1-3 0,-4-5-6 0,1 7-14 15,1-1-9-15,-2-3-5 0,-1-2-10 0,0 1-7 16,-4 5-6-16,-1-5-4 0,2 0-2 16,-4 5-8-16,1-6-6 0,-2 1-20 0,-3 4-20 0,1-5-27 15,-1 2-33-15,-3 2-32 0,1-5-41 0,-5 4-51 16,3-7-54-16,2-1-197 0,-4 1-472 0,2 2 209 16</inkml:trace>
        </inkml:traceGroup>
        <inkml:traceGroup>
          <inkml:annotationXML>
            <emma:emma xmlns:emma="http://www.w3.org/2003/04/emma" version="1.0">
              <emma:interpretation id="{0CC609DF-56C1-47A7-A5C3-48DC3C076FCA}" emma:medium="tactile" emma:mode="ink">
                <msink:context xmlns:msink="http://schemas.microsoft.com/ink/2010/main" type="inkWord" rotatedBoundingBox="7152,12629 8960,12402 9021,12888 7213,13115"/>
              </emma:interpretation>
            </emma:emma>
          </inkml:annotationXML>
          <inkml:trace contextRef="#ctx0" brushRef="#br0" timeOffset="205076.43">5944 11869 121 0,'0'0'183'0,"0"0"-5"16,-9-6-13-16,9 6-4 0,0 0-6 0,0 0-7 16,0 0-8-16,0 0-9 0,0 0-6 0,0 0-5 15,0 0-9-15,0 0-9 0,0 0-8 0,0 0-11 16,0 0-6-16,0 0-4 0,0 0-9 0,10-15-3 16,-10 15-5-16,13-3-9 0,-6 0 1 0,-7 3 0 15,22-4-5-15,-8 2-1 0,2 2-10 0,0 0 3 16,1-2-4-16,8 2-2 0,-2 0-4 0,-1-1-2 15,2 1-3-15,1 0 4 0,-2-1-8 0,5 1 4 16,-6-4-4-16,-1 5 1 0,1-1-3 0,-5 0 0 0,3 0 5 16,-3-1-2-16,0 1 5 0,-3-1 1 15,3 1-2-15,-3 0 4 0,-2-4-1 0,1 2-1 16,-2 0-3-16,-11 2 1 0,17 0-3 0,-17 0 7 0,15 0-6 16,-15 0-1-16,12 0 0 0,-12 0 0 0,8-2-6 15,-8 2 1-15,0 0-1 0,0 0 1 0,12 0-6 16,-12 0 1-16,0 0 1 0,0 0-3 0,0 0-1 15,0 0-1-15,0 0-4 0,0 0-9 0,0 0-13 16,0 0-11-16,0 0-18 0,0 0-17 0,0 0-18 16,-25 10-29-16,25-10-13 0,-17 5-25 0,8-3-22 15,-2 0-18-15,-2 2-188 0,0-2-411 0,-1 1 183 16</inkml:trace>
          <inkml:trace contextRef="#ctx0" brushRef="#br0" timeOffset="205471.13">6029 11973 142 0,'0'0'140'0,"0"0"-6"0,0 0-6 15,0 0-7-15,0 0 1 0,0 0-6 0,0 0 6 16,0 0-2-16,0 0-2 0,0 0-3 0,0 0-4 15,0 0-6-15,0 0-4 0,26 2-4 0,-26-2-3 16,14-1-4-16,-6 2 1 0,8-1-5 0,0 0-1 16,2 1-5-16,7-2-6 0,1 2-6 0,1-1 1 15,2 0-6-15,8 0 0 0,-11 4-4 0,1-5 0 16,2 2-5-16,-3 0 1 0,3 0-6 0,-2 2 1 16,-3-3 1-16,1 0-7 0,-3 0-3 0,2 1 1 15,-5-1 0-15,-2 3 0 0,-3-3 1 0,-2 0-1 16,-4 0-6-16,-8 0 9 0,17 2-3 0,-17-2 2 0,12 0-2 15,-12 0 2-15,0 0-6 0,12-2-1 16,-12 2-1-16,0 0-8 0,0 0 1 0,0 0-8 16,11 0 1-16,-11 0-5 0,0 0-4 0,0 0-20 0,0 0-21 15,0 0-9-15,0 0-22 0,0 0-21 0,0 0-22 16,0 0-16-16,-38 6-22 0,38-6-24 0,-14 2-15 16,14-2-17-16,0 0-40 0,-12-2-177 0,12 2-448 15,0 0 199-15</inkml:trace>
          <inkml:trace contextRef="#ctx0" brushRef="#br0" timeOffset="205878.22">7058 11603 69 0,'0'0'245'0,"0"0"-12"0,2-6-15 16,-2 6-19-16,0 0-21 0,0 0-18 0,0 0-14 16,0 0-15-16,0 0-15 0,0 0-10 0,0 0 3 15,0 0-7-15,0 0-1 0,0 0-1 0,0 0 1 16,-2 31-3-16,2-19-3 0,0 2-2 0,0 5-2 15,0-3-1-15,-3 4-5 0,3 0-2 0,0-1-2 16,3 1 0-16,-3-1-3 0,0-4-6 0,0 6-8 16,2 0-7-16,0-6-6 0,-2 2-4 0,1-3-2 15,0 0-3-15,-1 0-2 0,0-1-7 0,3-1-4 16,-6 0-3-16,6 1-2 0,-3-5 0 0,0-8-5 16,0 16-17-16,0-8-17 0,0-8-17 0,0 13-23 0,0-13-26 15,-3 15-28-15,3-15-22 0,-1 11-26 0,1-11-24 16,-1 10-18-16,1-10-23 0,0 0-209 0,0 0-466 15,0 0 206-15</inkml:trace>
          <inkml:trace contextRef="#ctx0" brushRef="#br0" timeOffset="206232.07">7314 11876 76 0,'0'0'217'0,"0"0"-15"0,0 0-8 15,0 0-12-15,10 11-12 0,-10-11-9 0,0 11-6 16,4-3-9-16,-1 1-12 0,2 0-7 0,0 0-11 0,2 0-3 16,-5-2-9-16,4 2-7 0,0 0-5 0,5 0-6 15,-5 4-6-15,2-7-1 0,1 0-5 0,3 4-4 16,4-4-3-16,-5-1-7 0,1-3-5 0,3 2-4 16,-1-2-8-16,3-1-5 0,-3-1-1 0,3 0-4 15,0-3-4-15,3 3 0 0,-3-3-4 0,5-4 3 16,-1 1-8-16,-1-3 1 0,2-3-1 0,-5 0-3 15,0-3-1-15,-3 0 1 0,-2-1-1 0,-1-5-2 16,-2 3 0-16,1-1 4 0,-6-3 2 0,1 1 7 16,-5 0-7-16,0 0 5 0,-5 1-7 0,-2 1-3 15,-3 5 0-15,-2-3-4 0,-5 4-2 0,-2 1 0 16,-1 4 0-16,-1 2-3 0,-4 3-13 0,2 1-14 0,1 6-29 16,-5 1-38-16,-7 1-37 0,3 6-48 0,6-4-56 15,-9 3-244-15,11 1-511 0,-11 5 226 16</inkml:trace>
        </inkml:traceGroup>
      </inkml:traceGroup>
    </inkml:traceGroup>
    <inkml:traceGroup>
      <inkml:annotationXML>
        <emma:emma xmlns:emma="http://www.w3.org/2003/04/emma" version="1.0">
          <emma:interpretation id="{299159DF-0425-4CFE-BBE3-59EAFF59166C}" emma:medium="tactile" emma:mode="ink">
            <msink:context xmlns:msink="http://schemas.microsoft.com/ink/2010/main" type="paragraph" rotatedBoundingBox="1862,14183 7921,13860 7961,14596 1901,14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43F56-059D-463B-A056-6C103A9E524D}" emma:medium="tactile" emma:mode="ink">
              <msink:context xmlns:msink="http://schemas.microsoft.com/ink/2010/main" type="line" rotatedBoundingBox="1862,14183 7921,13860 7961,14596 1901,14919"/>
            </emma:interpretation>
          </emma:emma>
        </inkml:annotationXML>
        <inkml:traceGroup>
          <inkml:annotationXML>
            <emma:emma xmlns:emma="http://www.w3.org/2003/04/emma" version="1.0">
              <emma:interpretation id="{DD6501AF-B006-46BA-9FEF-410250C846AF}" emma:medium="tactile" emma:mode="ink">
                <msink:context xmlns:msink="http://schemas.microsoft.com/ink/2010/main" type="inkWord" rotatedBoundingBox="1867,14278 2891,14223 2919,14748 1895,14803"/>
              </emma:interpretation>
            </emma:emma>
          </inkml:annotationXML>
          <inkml:trace contextRef="#ctx0" brushRef="#br0" timeOffset="-189790.94">652 13417 35 0,'0'0'106'0,"0"0"-3"0,0 0-13 16,0 0-2-16,0 0-7 0,3-11 1 0,-3 11-15 15,0 0 4-15,0 0-9 0,0 0-4 0,0 0 9 16,0 0-9-16,0 0 0 0,0 0-9 0,0 0-3 15,0 0-2-15,0 0-3 0,0 0 4 0,0 0-10 16,0 0-1-16,0 0-6 0,0 0 3 0,0 0-6 0,0 0 3 16,0 0-1-16,0 0 1 0,0 0 1 15,0 0-1-15,0 0 4 0,0 0 2 0,0 0-10 16,0 0 7-16,0 0-2 0,0 0-3 0,0 0 8 0,0 32-3 16,0-32 3-16,0 12 3 0,0-12-2 0,1 14-3 15,-1-14 0-15,-1 13-2 0,1-13 3 0,0 14-4 16,0-14-3-16,0 15 6 0,0-15-3 0,-3 12-3 15,6-3-4-15,-3-9 1 0,-3 14 2 0,3-14 1 16,0 15 0-16,-3-9-5 0,3-6-3 0,0 16 1 16,0-16-4-16,0 13 3 0,0-13-2 0,0 12-7 15,0-12 3-15,0 14-2 0,0-14 2 0,2 11-2 16,-2-11-3-16,-2 10 3 0,2-10 0 0,0 0-4 16,-1 12 2-16,1-12-3 0,0 0 5 0,0 0-7 15,0 0 1-15,1 9 1 0,-1-9 1 0,0 0-2 16,0 0 3-16,0 0-4 0,0 0 1 0,0 0 0 0,0 0 1 15,0 0 3-15,0 0-6 0,0 0 3 16,0 0 0-16,0 0 0 0,0 0 2 0,0 0-2 16,0 0 0-16,0 0-2 0,0 0 2 0,0 0-2 0,0 0-5 15,0 0 3-15,-1-33-3 0,1 33 1 16,1-14-5-16,1 5 4 0,2 1-3 0,-2-1-5 0,4-1-1 16,-3 1 1-16,4-3-4 0,-4 2 2 0,1 5 3 15,1-2-2-15,-3-3 1 0,4 2 4 0,1-1-3 16,0 1 3-16,-2 1-2 0,-1 0 2 0,4-1-1 15,-2 1-2-15,0-2 6 0,0 3-2 0,1 2-1 16,-2-4 3-16,2 3 0 0,-1-3-1 0,1 5 3 16,-7 3-1-16,14-8 1 0,-10 4-5 0,-4 4 5 15,16-8 2-15,-10 3-4 0,-1 0 4 0,-5 5-2 16,13-4-2-16,-7 0 3 0,-6 4 2 0,0 0-9 16,14-7 7-16,-14 7-7 0,8-1 5 0,-8 1 1 0,0 0-3 15,9-3 1-15,-9 3 0 0,0 0 1 16,0 0 1-16,0 0 2 0,0 0-3 0,0 0 5 15,13 9 3-15,-13-9 3 0,5 9 2 0,-5-9 2 16,2 13 2-16,-2-13-3 0,4 12 8 0,-4-5 6 0,0 3 2 16,0-10-4-16,0 17-2 0,0-11 1 0,0-6 0 15,1 16 2-15,0-5-3 0,-1-11 1 0,0 16-3 16,2-7 3-16,-2-9 1 0,-2 17 2 0,2-7-2 16,0-10-3-16,2 12-4 0,-2-12 5 0,0 13-7 15,0-7 1-15,0-6-1 0,0 12 1 0,0-12-1 16,2 10-1-16,-2-10-6 0,0 0 3 0,0 0-4 15,-2 15 2-15,2-15-1 0,0 0 1 0,0 10 0 16,0-10-3-16,0 0-8 0,0 11-13 0,0-11-9 16,0 0-16-16,-2 9-18 0,2-9-12 0,0 0-17 15,-2 12-21-15,2-12-20 0,0 0-15 0,0 0-5 16,0 0-8-16,2 10-12 0,-2-10-144 0,0 0-336 16,0 0 150-16</inkml:trace>
          <inkml:trace contextRef="#ctx0" brushRef="#br0" timeOffset="-189382.92">1098 13547 20 0,'10'-4'179'0,"-10"4"-4"0,12-2-9 16,-12 2-8-16,14-2-11 0,-4 0-7 0,-3-1-8 16,-7 3-10-16,19-4-6 0,-9 3-7 0,1-1-8 15,-1-1-11-15,2 3-8 0,-12 0-5 0,14-1-10 16,-14 1-4-16,16-2-8 0,-16 2-5 0,10 0-4 16,-10 0-4-16,12 0-6 0,-12 0 6 0,0 0-10 15,9 6-4-15,-9-6-3 0,9 1 3 0,-9-1-3 16,0 0 0-16,11 5-4 0,-11-5 1 0,8 2 0 15,-8-2-4-15,9 2-2 0,-9-2 2 0,0 0 3 16,9 2-8-16,-9-2 1 0,0 0-2 0,12 2 0 16,-12-2-1-16,6 2-1 0,-6-2-2 0,0 0 0 0,0 0-2 15,10 4 1-15,-10-4-2 0,0 0 0 16,0 0 0-16,11 0-10 0,-11 0-8 0,0 0-14 16,0 0-12-16,0 0-18 0,0 0-20 0,0 0-33 15,7 4-22-15,-7-4-18 0,0 0-18 0,0 0-141 0,0 0-335 16,0 0 148-16</inkml:trace>
          <inkml:trace contextRef="#ctx0" brushRef="#br0" timeOffset="-189031.65">1166 13677 64 0,'0'0'149'16,"0"0"-11"-16,0 0-2 0,18 0-12 0,-18 0-3 16,0 0-6-16,13-1-5 0,-13 1-1 0,0 0-4 15,0 0-6-15,17-2-3 0,-17 2-10 0,11 1-6 16,-11-1-3-16,9 1-4 0,-9-1-4 0,0 0-1 16,17 0-4-16,-17 0-5 0,12 0-1 0,-12 0-4 15,11-1 0-15,-11 1-6 0,12 1-3 0,-12-1-1 16,16 0-2-16,-16 0-6 0,10 0-3 0,-10 0-3 0,12 0-2 15,-12 0-2-15,0 0-3 0,12 0-3 0,-12 0-5 16,0 0 2-16,0 0-3 0,0 0 2 16,12-1-5-16,-12 1-4 0,0 0 0 0,0 0-6 15,0 0-6-15,0 0-13 0,0 0-6 0,0 0-21 0,0 0-22 16,0 12-25-16,0-12-29 0,0 0-23 0,0 0-22 16,0 0-150-16,0 0-340 0,0 0 151 15</inkml:trace>
          <inkml:trace contextRef="#ctx0" brushRef="#br0" timeOffset="-188191.45">1591 13585 92 0,'0'0'181'0,"0"0"-8"16,0 0-4-16,0 0-10 0,0 0-11 0,0 0-6 0,0 0-10 16,0 0-8-16,0 0-9 0,0 0-10 0,0 0-15 15,0 0-4-15,0 0-9 0,9-4-8 16,-9 4-6-16,0 0-6 0,5-8-9 0,-5 8-4 0,5-8 9 16,-5 8-15-16,6-7-7 0,-6 7 0 0,5-11-5 15,-5 11-3-15,5-10-1 0,-2 6 0 16,-3 4-5-16,5-12-1 0,-5 12-1 0,5-12-1 0,-5 12-2 15,7-13 1-15,-5 8-2 0,1-2-3 0,-3 7 0 16,4-12 4-16,-4 12 10 0,2-7 3 0,-2 7-1 16,3-9 1-16,-3 9 0 0,0 0-5 0,0 0 2 15,1-12 1-15,-1 12 2 0,0 0-4 0,0 0-3 16,3-7-2-16,-3 7 0 0,0 0 2 0,0 0-5 16,0 0 1-16,0 0-3 0,0 0 1 0,0 0-1 15,0 0-3-15,0 0-4 0,0 0 1 0,0 0-3 16,0 0 1-16,0 0 1 0,0 0-5 0,0 0 1 15,0 0-1-15,0 0 1 0,0 0 1 0,0 0 4 16,0 0 9-16,0 0-3 0,0 0 4 0,0 0 2 0,0 0-2 16,0 29 5-16,0-29 3 0,0 13 1 0,0-13 4 15,2 13-2-15,-2-13 0 0,2 16-2 16,-2-16 5-16,-2 13 4 0,2-5-5 0,0-8-1 0,0 16 0 16,2-3 4-16,-2-1 2 0,0-3 1 0,0 3 0 15,-2 0-1-15,2-2-4 0,0 2-2 16,-2-3 4-16,2 3-2 0,-1 1-1 0,1-13-1 0,-2 18-5 15,2-8 2-15,0-1 0 0,0-9-2 0,-1 17-10 16,1-7 4-16,1-2 8 0,-1-8-11 0,0 13-2 16,0-13 3-16,-1 12 0 0,1-12 1 0,0 15 2 15,1-8-1-15,-1-7-2 0,0 11-3 0,0-11 6 16,0 0-9-16,2 11 2 0,-2-11 0 0,0 11 4 16,0-11-3-16,1 7-4 0,-1-7 3 0,4 9 1 15,-4-9-1-15,0 0 3 0,0 0-5 0,4 10 4 16,-4-10-1-16,0 0-7 0,2 8 7 0,-2-8-4 15,0 0 0-15,0 0-2 0,2 9 1 0,-2-9-1 16,0 0 5-16,0 0-3 0,0 0-4 0,0 0 7 16,0 0-6-16,5 6 7 0,-5-6-5 0,0 0-1 15,0 0 9-15,0 0 3 0,0 0 2 0,0 0-1 16,0 0 4-16,0 0-2 0,0 0 2 0,0 0 0 0,0 0 3 16,0 0-4-16,0 0 2 0,0 0-9 0,0 0 8 15,0 0-7-15,0 0 7 0,0 0-13 0,0 0 8 16,0 0-7-16,0 0-32 0,0 0-51 15,0 0-51-15,0 0-50 0,0 0-64 0,0 0-93 0,0 0-245 16,0 0-623-16,0 0 276 0</inkml:trace>
        </inkml:traceGroup>
        <inkml:traceGroup>
          <inkml:annotationXML>
            <emma:emma xmlns:emma="http://www.w3.org/2003/04/emma" version="1.0">
              <emma:interpretation id="{B6D99A5F-0B1F-43CB-9174-50235302F7A0}" emma:medium="tactile" emma:mode="ink">
                <msink:context xmlns:msink="http://schemas.microsoft.com/ink/2010/main" type="inkWord" rotatedBoundingBox="3410,14593 3646,14580 3659,14825 3424,14838"/>
              </emma:interpretation>
            </emma:emma>
          </inkml:annotationXML>
          <inkml:trace contextRef="#ctx0" brushRef="#br0" timeOffset="-187152.34">2413 13692 26 0,'0'0'169'0,"0"0"-5"0,0 0-11 0,0 0-8 16,0 0-11-16,0 0 0 0,0 0-15 0,0 0-9 15,0 0-6-15,0 0 7 0,0 0 3 0,0 0-1 16,0 0-5-16,0 0-8 0,0 0-5 0,-11 31-8 15,5-23 0-15,-2-1-11 0,-1 5-1 0,0-2-7 16,0 2-8-16,-2-3-5 0,2 1-6 0,-1 1-2 0,-2-1-8 16,0 1 0-16,2 0-6 0,-1-2-1 0,2 2-6 15,-3-1-14-15,3-2-15 0,-1 5-19 0,0-6-18 16,0 1-15-16,3 1-23 0,-2 1-26 0,5-3-21 16,-1 1-35-16,0 0-190 0,5-8-379 0,-5 7 168 15</inkml:trace>
        </inkml:traceGroup>
        <inkml:traceGroup>
          <inkml:annotationXML>
            <emma:emma xmlns:emma="http://www.w3.org/2003/04/emma" version="1.0">
              <emma:interpretation id="{C8115C1E-4AE1-4D9B-B91A-788D0DCBB8E3}" emma:medium="tactile" emma:mode="ink">
                <msink:context xmlns:msink="http://schemas.microsoft.com/ink/2010/main" type="inkWord" rotatedBoundingBox="4725,14030 7013,13908 7040,14416 4752,14538"/>
              </emma:interpretation>
            </emma:emma>
          </inkml:annotationXML>
          <inkml:trace contextRef="#ctx0" brushRef="#br0" timeOffset="-186494.32">3550 13150 92 0,'0'0'188'0,"0"0"-13"15,-4-11-22-15,4 11-9 0,0 0-4 0,0 0-3 16,0 0-9-16,0 0-7 0,0 0-3 0,0 0 0 16,0 36-2-16,-1-28-3 0,1 5-1 0,-1-5-5 15,-3 4-6-15,4 0-5 0,4-1-6 0,-7 4-6 16,3-2-5-16,0 0-3 0,3 2-3 0,-3-3-4 15,1 0 1-15,-1-1-4 0,0 2-6 0,0-5-5 16,0 3 0-16,1 1-7 0,1 0-5 0,0-4-4 16,-2-8-3-16,0 18-5 0,2-9 1 0,-2-1-6 15,0-8 3-15,0 15-8 0,1-8 2 0,-1-7-6 16,0 14 2-16,2-4-3 0,-2-10-9 0,0 16-6 0,0-16-17 16,-7 15-12-16,4-9-16 0,-2 3-25 0,-2 0-15 15,2 0-17-15,1-5-23 0,4-4-25 0,-6 13-8 16,3-8-8-16,3-5-42 0,0 0-157 0,0 0-393 15,0 0 173-15</inkml:trace>
          <inkml:trace contextRef="#ctx0" brushRef="#br0" timeOffset="-186088.66">3901 13337 50 0,'4'-9'179'0,"-4"9"-14"0,0 0-18 16,0 0-10-16,0 0-13 0,0 0-14 0,0 0-2 15,0 0-2-15,0 0-3 0,0 0-4 0,0 0-2 0,-34 9 3 16,23-6-1-16,-1 4-3 0,1-1-2 16,-3 0-2-16,0 0 3 0,1 0-9 0,-3 2-5 0,3 1-3 15,-6-1-2-15,7 2-5 0,-4 1-3 0,3-5-5 16,-3 3-2-16,3 1-7 0,-1-4-2 15,6 4-7-15,-2-3-5 0,-1 3-4 0,5-4 1 0,-1 3-4 16,1-3-2-16,0 1-5 0,1-1-1 0,0 0-2 16,1 2-2-16,4-8-3 0,-4 16 2 0,3-10-4 15,1-6 5-15,0 16-5 0,0-16 2 0,2 15-6 16,2-10 3-16,-1 0-4 0,-3-5 1 0,9 12 0 16,-2-7-1-16,-2-1-2 0,1 1 1 0,1 1-2 15,3-2-1-15,-2-1-2 0,1 0 2 0,-1 0 2 16,3-2-4-16,-11-1-6 0,18 2-19 0,-6-2-16 0,-3 3-16 15,4-3-24-15,0 0-23 0,-13 0-29 0,22-6-46 16,-6 1-38-16,-3-3-197 0,5-3-443 0,-3 3 196 16</inkml:trace>
          <inkml:trace contextRef="#ctx0" brushRef="#br0" timeOffset="-185701.51">4179 13384 170 0,'0'0'216'0,"0"0"-11"0,0 0-15 16,0 0-17-16,-22-7-7 0,22 7-11 0,0 0-7 16,-20 10-3-16,11-5-8 0,3-2-7 0,-2 3-9 0,0 1-13 15,1 0-4-15,1-1-4 0,-2 2-3 16,3 1-11-16,-2-2-6 0,2-1-4 0,1 3-7 0,-1 0-3 15,2-2-4-15,3-7-13 0,-5 16 3 0,4-6-9 16,1-10-1-16,0 13-7 0,1-5 0 16,-1-8-1-16,1 14-4 0,-1-14-6 0,4 11 1 0,-1-4-3 15,2-1 1-15,-5-6-4 0,9 9-2 0,-5-3-16 16,1-1-15-16,1 0-15 0,-6-5-20 0,14 6-12 16,-6 0-18-16,-2-3-15 0,-6-3-26 15,16 4-16-15,-8-4-17 0,-8 0-17 0,18-4-26 0,-18 4-163 16,15-6-390-16,-8 2 173 0</inkml:trace>
          <inkml:trace contextRef="#ctx0" brushRef="#br0" timeOffset="-185201.22">4354 13463 4 0,'0'0'221'16,"8"-7"-15"-16,-8 7-9 0,0 0-17 0,5-5-14 15,-5 5-17-15,0 0-9 0,0 0-12 16,12-1-8-16,-12 1-11 0,0 0-6 0,0 0-7 0,12 8-6 15,-12-8-5-15,9 7-1 0,-4-3-6 0,-5-4-6 16,5 7-3-16,-5-7-3 0,7 11-10 0,-4-7 0 16,-3-4-7-16,4 9-5 0,-4-9 1 0,5 9-9 15,-5-9-5-15,2 9 2 0,-2-9-5 0,4 9 1 16,-4-9-5-16,0 0-3 0,4 7-2 0,-4-7-7 16,0 0 6-16,2 7-2 0,-2-7-1 0,0 0 4 15,0 0-5-15,0 0-1 0,0 0-1 0,0 0-5 16,0 0-6-16,0 0-8 0,0 0-9 0,0 0-2 15,14-14 1-15,-14 14-4 0,4-12-9 0,1 6 2 16,-2-1-2-16,4-4 2 0,-3 4 7 0,2-1 2 16,-2 2-2-16,1-1 3 0,-5 7 3 0,10-12 1 15,-10 12 1-15,7-9 5 0,-2 4-1 0,-5 5 3 16,7-10 0-16,-7 10 2 0,9-4 4 0,-9 4 1 16,10-3 4-16,-10 3 4 0,7-3 2 0,-7 3 0 15,0 0 3-15,17-2 2 0,-17 2 1 0,11 3 7 16,-11-3-1-16,15 5 1 0,-10-2-1 0,3 0 7 15,-8-3-2-15,8 10 1 0,2-1-4 0,-1-3 4 0,-5-1-1 16,4 1 0-16,-1 1-2 0,-1 0-1 16,1 1-4-16,-3-2 0 0,1 1-3 0,1-1 1 0,0 0-4 15,-6-6 1-15,4 12-4 0,-2-7 6 0,-2-5-9 16,5 12-1-16,-3-6-3 0,-2-6-8 0,1 9-14 16,-1-9-18-16,0 0-19 0,-1 12-23 0,1-12-14 15,0 0-23-15,0 0-22 0,-5 13-27 0,5-13-33 16,0 0-190-16,0 0-418 0,0 0 185 0</inkml:trace>
          <inkml:trace contextRef="#ctx0" brushRef="#br0" timeOffset="-184887.62">4941 13151 87 0,'0'0'181'0,"5"6"-8"0,-5-6-11 0,11 9-4 15,-9-4-18-15,5 1-4 0,0 2-5 0,-2 0-9 16,0 5-1-16,2-7-3 0,-5 9-3 0,5-3-4 16,-5 1-1-16,4-1 1 0,-3 0-1 15,-1 3-6-15,2-2-5 0,-3 0 2 0,0 0-1 0,2 1-6 16,0-2-5-16,-3 0-6 0,0 0-4 0,0 0-8 15,0-3-2-15,0 4-4 0,0-1-5 0,0-12-4 16,-3 18-4-16,0-8-5 0,3-10-5 0,-1 15-8 16,1-15 2-16,-1 12 0 0,-2-3-8 0,3-9-2 15,-3 13 0-15,0-7-4 0,3-6-6 0,-3 9-14 16,3-9-17-16,-4 11-19 0,4-11-21 0,-5 10-24 16,5-10-29-16,-5 6-20 0,5-6-26 0,0 0-28 15,0 0-65-15,0 0-174 0,0 0-454 0,0 0 201 16</inkml:trace>
          <inkml:trace contextRef="#ctx0" brushRef="#br0" timeOffset="-184184.67">5333 13479 24 0,'-9'2'173'15,"9"-2"-7"-15,0 0-11 0,-5 6-11 0,5-6 0 16,0 0-6-16,0 0-4 0,0 0 1 0,0 0-5 0,17 9 0 15,-10-7-6-15,-7-2-1 0,24 2-5 0,-9 0-2 16,-1-2-4-16,3 1-5 0,7 2-5 0,-2-6-7 16,0 2-2-16,2-1-2 0,-6 2-2 15,5-2-7-15,0 1-6 0,-1 1-3 0,-1-1-2 0,1-2-4 16,-5 2-9-16,0 0 0 0,-4 1 0 0,3-1-6 16,1-2-1-16,-5 3 5 0,-1-2-7 0,0 1-5 15,-11 1-3-15,17-3-6 0,-17 3-4 0,12 0 1 16,-12 0-8-16,0 0-5 0,0 0-2 0,11 0-5 15,-11 0 1-15,0 0-1 0,0 0-4 0,0 0-9 16,6 6-18-16,-6-6-14 0,0 0-20 0,0 0-21 16,0 0-19-16,-20 16-29 0,8-11-24 0,12-5-32 15,-8 9-39-15,3-6-241 0,5-3-496 0,0 0 219 16</inkml:trace>
          <inkml:trace contextRef="#ctx0" brushRef="#br0" timeOffset="-184516.67">5361 13325 130 0,'0'0'202'0,"0"0"-18"0,0 0-13 0,10-2-16 16,-10 2-11-16,0 0-13 0,13-4-4 0,-13 4-8 16,11-1-1-16,-11 1-11 0,12-1-1 0,-12 1-5 15,15-1-4-15,-15 1-1 0,17 1-6 0,-17-1-5 16,19 0-4-16,-8 0-1 0,4 0-3 0,-1 1-6 16,0 0 2-16,1-2-8 0,2 2-6 0,2-1 0 15,-2 0-1-15,-2-1-6 0,2 2-4 0,-3-1-2 16,1 0-5-16,0-1-2 0,1 0-2 0,-2 1-6 0,-2 0-2 15,4 0-3-15,-4 0 3 0,-12 0-4 16,19-1 1-16,-12-3-5 0,-7 4 2 0,15 0-2 16,-5-3-1-16,-10 3-6 0,9-2 3 0,-9 2-9 0,0 0 1 15,10 0-7-15,-10 0-11 0,0 0-18 0,0 0-14 16,0 0-18-16,0 0-14 0,0 0-23 0,0 0-25 16,0 0-29-16,0 0-23 0,-30 15-19 0,21-13-35 15,-5 3-137-15,2-2-394 0,-5-1 175 0</inkml:trace>
        </inkml:traceGroup>
        <inkml:traceGroup>
          <inkml:annotationXML>
            <emma:emma xmlns:emma="http://www.w3.org/2003/04/emma" version="1.0">
              <emma:interpretation id="{CAE29613-28CD-4988-8A29-CC10D9B7ED25}" emma:medium="tactile" emma:mode="ink">
                <msink:context xmlns:msink="http://schemas.microsoft.com/ink/2010/main" type="inkWord" rotatedBoundingBox="7425,13921 7923,13894 7952,14442 7454,14469"/>
              </emma:interpretation>
            </emma:emma>
          </inkml:annotationXML>
          <inkml:trace contextRef="#ctx0" brushRef="#br0" timeOffset="-182631.68">6234 13054 117 0,'-6'-6'158'0,"6"6"-8"0,0 0-4 16,0 0-11-16,0 0-8 0,-8-6-8 0,8 6-8 15,0 0-6-15,0 0-4 0,0 0-9 0,0 0-3 16,-7-4-5-16,7 4-8 0,0 0-6 0,0 0-3 16,0 0-6-16,-10-3-6 0,10 3-7 0,0 0 2 0,0 0-2 15,0 0-8-15,0 0-3 0,0 0-3 16,0 0-5-16,0 0-3 0,0 0-2 0,-11-3-4 16,11 3-1-16,0 0-3 0,0 0-1 0,0 0-3 0,0 0-1 15,0 0 3-15,0 0 1 0,0 0-5 16,0 0 4-16,33 6 0 0,-33-6-4 0,23 0-4 15,-9 0 4-15,-1 0 0 0,2 0-4 0,1 0-3 0,1 0 1 16,-1 0 3-16,1 0 0 0,-2 0-2 0,2 2-3 16,-1-2 2-16,2 2 1 0,-5-1-2 15,4-1 1-15,-2 1 0 0,-1 3-4 0,-2-4 0 0,1 1 3 16,-13-1-3-16,24 1 3 0,-15 2 0 0,-1-2-9 16,-8-1 9-16,17 6 0 0,-12-3-3 0,-5-3-2 15,11 0 6-15,-11 0-5 0,8 2 5 0,-8-2-5 16,7 6-1-16,-7-6 1 0,5 6 1 0,-5-6 4 15,0 0 2-15,5 10 6 0,-5-10 7 0,0 0 1 0,-2 14 1 16,2-14 7-16,-6 12 1 0,4-6 5 0,2-6-5 16,-12 20 10-16,7-9-6 0,-4-1 3 0,4 1-1 15,-6 1-4-15,5-2 2 0,-1 3-3 0,-1-1-4 16,-1 2 3-16,1-3-2 0,-1 0 2 16,4 3-4-16,-3 0-1 0,1-1-1 0,0 1-4 0,0 0-1 15,2 0 1-15,-3-2-3 0,3 1-3 0,1-1-1 16,1 1 0-16,-2-2-3 0,2 3 1 0,-1-3-2 15,4 1 3-15,-2-5-1 0,2-7 1 0,-3 18-8 16,3-9 8-16,0-9-3 0,3 16-2 0,-1-9 1 16,-2-7 0-16,0 14-1 0,0-14 0 0,6 11-3 15,-6-11 5-15,6 7-6 0,-6-7 3 0,5 10-3 16,-5-10-3-16,2 7-15 0,-2-7-12 0,4 6-15 16,-4-6-16-16,6 8-19 0,-6-8-11 0,0 0-23 15,3 9-28-15,-3-9-30 0,0 0-35 0,0 0-192 16,0 0-431-16,5 3 191 0</inkml:trace>
          <inkml:trace contextRef="#ctx0" brushRef="#br0" timeOffset="-182025.36">6361 13355 17 0,'-11'-4'146'0,"11"4"-12"16,0 0-10-16,-11-1-6 0,11 1-2 0,0 0-3 0,-15 0-15 15,15 0 5-15,0 0-5 0,-10-3-8 0,10 3-1 16,0 0-8-16,0 0 2 0,-12-2-7 0,12 2-5 16,0 0-9-16,0 0-2 0,0 0-8 0,0 0-3 15,0 0-5-15,-10-2-7 0,10 2 0 0,0 0-6 16,0 0 5-16,0 0 3 0,0 0 4 0,0 0 0 15,0 0 1-15,30 8 0 0,-16-6 0 0,0 0 0 16,3-2-3-16,6 0 0 0,0 1-5 0,1-1-5 16,3 0 2-16,-2 0-3 0,1-1 0 0,-1 1-4 0,-1 0-9 15,-2 0 3-15,1-2 4 0,-10 2-5 16,6-2 0-16,-5 2-3 0,-1-1 4 0,-13 1-6 16,16 0 0-16,-16 0-2 0,13 0 3 0,-13 0-7 0,0 0 0 15,12 0 5-15,-12 0-3 0,0 0-8 0,0 0-14 16,0 0-21-16,0 0-24 0,-32 12-29 0,23-9-33 15,-1 0-31-15,-5 0-54 0,1-1-147 0,-1 0-380 16,-2 2 168-16</inkml:trace>
        </inkml:traceGroup>
      </inkml:traceGroup>
    </inkml:traceGroup>
    <inkml:traceGroup>
      <inkml:annotationXML>
        <emma:emma xmlns:emma="http://www.w3.org/2003/04/emma" version="1.0">
          <emma:interpretation id="{59036B3E-2DEF-4E99-8ECE-AFE811546887}" emma:medium="tactile" emma:mode="ink">
            <msink:context xmlns:msink="http://schemas.microsoft.com/ink/2010/main" type="paragraph" rotatedBoundingBox="1749,15123 8903,14788 8939,15546 1784,1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5A2C8-C9F0-4265-8D25-EB87BCD252A5}" emma:medium="tactile" emma:mode="ink">
              <msink:context xmlns:msink="http://schemas.microsoft.com/ink/2010/main" type="inkBullet" rotatedBoundingBox="1757,15285 1973,15274 1989,15626 1773,15636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-180142.17">534 14448 37 0,'0'0'151'0,"0"0"-9"16,-2-9-8-16,2 9-7 0,0 0-5 0,0 0-6 15,-3-10-12-15,3 10 1 0,0 0 0 0,-1-11-5 16,1 11-5-16,0 0-2 0,0 0 2 0,0 0-2 0,0-13-3 16,0 13-1-16,0 0-7 0,0 0-5 0,0 0-6 15,0 0-8-15,0 0-8 0,0 0-4 16,0 0-6-16,-4-9-7 0,4 9-5 0,0 0 1 0,0 0-5 16,0 0 3-16,0 0-2 0,0 0 7 0,0 0 5 15,0 0-2-15,8 31-4 0,-8-31 7 0,1 12-2 16,2-3 2-16,-1-1-5 0,1 2-4 0,0-1 1 15,0 3-1-15,0 1 0 0,0-4 1 0,1 3-6 16,-2 0 0-16,2 1-3 0,0 0 0 0,-1-1-1 16,-2-1-2-16,2-5 0 0,-1 8-6 0,-2-6-1 15,3 1-2-15,-3-9-1 0,2 15 0 0,1-9-3 16,-3-6 2-16,3 12-3 0,-3-12 4 0,0 8-4 16,0-8 0-16,1 11 0 0,-1-11-1 0,0 0 0 15,0 0 1-15,0 0-1 0,4 8-2 0,-4-8 9 0,0 0-8 16,0 0 1-16,0 0 1 0,0 0 1 15,0 0-3-15,0 0-1 0,0 0-3 0,0 0 2 0,0 0-1 16,0 0-2-16,0 0-4 0,8-33-9 0,-8 25-12 16,5-7-3-16,-1-1-6 0,-1 1 1 0,2 0 2 15,-1-1-8-15,1 2 3 0,0-1-3 16,-1 2 3-16,1-1 1 0,1 0 8 0,-3 1 1 16,0 3 2-16,2-2 2 0,-1 4 12 0,-1 1-7 0,1-1-4 15,-4 8 6-15,4-13 1 0,-4 13 0 0,2-12 0 16,2 9-1-16,-4 3 5 0,0 0 1 0,3-9 0 15,-3 9-1-15,0 0 1 0,5-5-2 0,-5 5 1 16,0 0-1-16,0 0 2 0,0 0 1 0,0 0 2 16,0 0 3-16,0 0 5 0,0 0 9 0,12 17-1 15,-12-17 2-15,4 10 2 0,-2-1 3 0,2-1 7 16,0 5-1-16,0-1 3 0,1 3 1 0,-1-2 1 16,-1 1-1-16,1 2 4 0,0-4-1 0,-2 4-2 15,0-2-2-15,2 2 1 0,-3-4-4 0,1 3 0 16,0 0-1-16,-1-4-3 0,-1 1-1 0,3 0 5 15,-3 0-5-15,0-3-6 0,0-9 3 0,0 14-3 16,1-8 0-16,-1-6-1 0,0 10 0 0,0-10-5 16,0 11-2-16,0-11-16 0,0 0-20 0,-1 14-22 15,1-14-21-15,0 0-19 0,1 9-21 0,-1-9-24 0,0 0-18 16,0 0-36-16,0 0-57 0,0 0-139 16,0 0-419-16,0 0 185 0</inkml:trace>
      </inkml:traceGroup>
      <inkml:traceGroup>
        <inkml:annotationXML>
          <emma:emma xmlns:emma="http://www.w3.org/2003/04/emma" version="1.0">
            <emma:interpretation id="{2621C0E5-A18A-47E6-A5A2-E37F40F3313E}" emma:medium="tactile" emma:mode="ink">
              <msink:context xmlns:msink="http://schemas.microsoft.com/ink/2010/main" type="line" rotatedBoundingBox="2149,15104 8903,14788 8939,15546 2184,15862"/>
            </emma:interpretation>
          </emma:emma>
        </inkml:annotationXML>
        <inkml:traceGroup>
          <inkml:annotationXML>
            <emma:emma xmlns:emma="http://www.w3.org/2003/04/emma" version="1.0">
              <emma:interpretation id="{9ED1EE3F-7A25-4134-AD3A-2CBF3F29608C}" emma:medium="tactile" emma:mode="ink">
                <msink:context xmlns:msink="http://schemas.microsoft.com/ink/2010/main" type="inkWord" rotatedBoundingBox="2160,15337 3656,15267 3680,15792 2184,15862"/>
              </emma:interpretation>
            </emma:emma>
          </inkml:annotationXML>
          <inkml:trace contextRef="#ctx0" brushRef="#br0" timeOffset="-179838.72">949 14558 185 0,'10'-3'181'0,"-10"3"-12"15,0 0-3-15,0 0-11 0,0 0-9 0,16 3-6 16,-16-3-10-16,0 0-4 0,14 0-3 0,-14 0-9 15,12 0-7-15,-12 0-4 0,12 1-3 0,-12-1-3 16,14 1-2-16,-14-1-5 0,15 0-4 0,-15 0-9 16,15 1-4-16,-15-1-5 0,17 3-6 0,-10-3-6 15,-7 0-7-15,17 1-2 0,-17-1-3 0,16 1-8 16,-9-1-1-16,-7 0-7 0,12 0 2 0,-12 0-3 16,13 4-2-16,-13-4-5 0,11 1-3 0,-11-1 2 15,0 0-3-15,13 0-3 0,-13 0-3 0,0 0-1 16,12 0-7-16,-12 0-16 0,0 0-14 0,0 0-18 15,0 0-17-15,10 0-22 0,-10 0-26 0,0 0-25 0,0 0-23 16,0 0-20-16,0 0-198 0,0 0-406 0,0 0 180 16</inkml:trace>
          <inkml:trace contextRef="#ctx0" brushRef="#br0" timeOffset="-179568.54">940 14723 99 0,'0'0'216'0,"26"-3"-13"16,-26 3-6-16,22-5-3 0,-6 2-7 0,1-2-3 15,4 0-3-15,2-1-6 0,-1 3-7 0,1 0-15 16,-6 0-12-16,0-3-15 0,0 4-16 0,-3 0-4 16,2 0-14-16,-6 1-9 0,-1-2-13 0,-9 3-4 15,20 0-3-15,-20 0-12 0,13 0-7 0,-13 0-2 16,0 0-2-16,13 0-6 0,-13 0-3 0,7 6-5 15,-7-6-11-15,0 0-8 0,3 6-16 0,-3-6-20 16,0 0-24-16,0 0-18 0,0 0-24 0,0 0-29 16,-11 19-17-16,11-19-30 0,0 0-24 0,-9 5-175 0,9-5-400 15,0 0 178-15</inkml:trace>
          <inkml:trace contextRef="#ctx0" brushRef="#br0" timeOffset="-178831.94">1575 14494 89 0,'0'0'184'0,"0"0"-10"0,0 0-8 0,0 0-6 16,1-13-14-16,-1 13-7 0,0 0-9 0,0-11-14 15,0 11-10-15,0 0-10 0,3-10-8 0,-3 10-9 16,3-6-10-16,-3 6 1 0,3-10-7 0,-3 10-4 16,7-9-2-16,-7 9-9 0,10-2 0 0,-10 2 0 15,10-6 1-15,-5 2-6 0,-5 4-1 0,14-5 0 16,-14 5-1-16,12-1-3 0,-12 1-1 0,17-3-4 0,-17 3-4 15,16 5 2-15,-9-4-1 0,-7-1-4 16,12 7 3-16,-5-1 1 0,-1-4 1 0,0 5 0 16,0 1 6-16,-1-2-1 0,-2 1-1 0,1 0-2 15,0 1 2-15,-2 5 3 0,0-4-4 0,0 0 2 16,-2 1-2-16,-2 1 0 0,4 2-2 0,-2-1-1 16,-2-2-2-16,0 2-2 0,0 2 0 0,-3-2 0 15,-1 3-1-15,0-5-3 0,-1 2-3 0,2 1 3 0,-4 1-4 16,-3-2-2-16,4-1 0 0,-4-2-3 0,3 0 1 15,2 1-1-15,-4 1 4 0,5-7-9 0,-5 6 0 16,5-3 3-16,-1-3-2 0,2 2-7 0,5-6 4 16,-8 8-1-16,0-6-1 0,8-2 0 0,0 0 2 15,-8 6-1-15,8-6 1 0,0 0-2 0,0 0 1 16,-5 6-1-16,5-6 1 0,0 0 0 0,0 0-3 16,0 0 5-16,0 0-5 0,0 0 0 0,0 0-4 15,0 0 4-15,0 0-4 0,0 0 2 0,27-17-3 16,-19 12 2-16,1-1 2 0,3 2-3 0,0-1 2 15,1 0 2-15,3 3-3 0,-3-5-1 0,0 2 3 0,3 3-2 16,-5-2-3-16,4 1 0 0,-2 1 3 16,0 0-2-16,-3 1 2 0,-10 1 4 0,19-4-5 15,-10 2-1-15,4 2 1 0,-13 0 2 0,18-4 0 0,-9 4 4 16,-9 0-2-16,23 0 5 0,-13 0 1 16,3 0-1-16,-13 0 4 0,18-3-6 0,-9 3 2 15,2-3-3-15,-11 3-2 0,18-2 3 0,-10 2-3 0,-8 0-4 16,16-1-2-16,-16 1-10 0,13-1-17 0,-13 1-18 15,12 1-10-15,-12-1-23 0,9 1-25 0,-9-1-22 16,9 2-29-16,-9-2-26 0,12 6-31 16,-12-6-222-16,0 0-472 0,15-8 209 0</inkml:trace>
          <inkml:trace contextRef="#ctx0" brushRef="#br0" timeOffset="-178512.07">2391 14613 137 0,'0'0'235'16,"15"5"-8"-16,-7-4-20 0,0 4-9 0,-3 0 0 15,-5-5-7-15,8 14-9 0,-7-5-9 0,-1 1-9 16,0 3-10-16,-1-1-10 0,-3 3-16 0,0-4-13 16,-4 0-8-16,2 5-7 0,-1-2-14 0,-3 2-5 15,-2 1-8-15,-1-2-20 0,1-3-17 0,2 0-21 16,-1-2-23-16,-2 3-26 0,3-2-20 0,1-1-27 15,-2-1-30-15,1-1-28 0,3 0-28 0,2-2-29 0,-1 0-173 16,-1-1-400-16,7-5 177 0</inkml:trace>
        </inkml:traceGroup>
        <inkml:traceGroup>
          <inkml:annotationXML>
            <emma:emma xmlns:emma="http://www.w3.org/2003/04/emma" version="1.0">
              <emma:interpretation id="{7C9FFB48-D91B-40C4-9623-F19D67EB34CF}" emma:medium="tactile" emma:mode="ink">
                <msink:context xmlns:msink="http://schemas.microsoft.com/ink/2010/main" type="inkWord" rotatedBoundingBox="4841,14978 7167,14869 7196,15499 4871,15608"/>
              </emma:interpretation>
            </emma:emma>
          </inkml:annotationXML>
          <inkml:trace contextRef="#ctx0" brushRef="#br0" timeOffset="-177439.07">3610 14114 14 0,'0'0'205'0,"4"-11"-6"0,-4 11-7 0,3-6-12 16,-3 6-8-16,0 0-13 0,4-8-10 0,-4 8-6 16,0 0-9-16,0 0-16 0,0 0-11 0,0 0-17 15,0 0 9-15,0 0-1 0,0 0-3 0,0 0 0 16,0 0-2-16,0 0 0 0,0 27-1 0,2-14-6 15,-3 2 1-15,2-2 3 0,-1 4-8 0,3 4-1 16,-2 0-3-16,1 3 3 0,-2-3-1 0,2 1-5 0,0-1-8 16,-1-2 0-16,4 2-2 0,-1 0-3 0,-3-6-6 15,3 1 0-15,-1-1-2 0,1 1-2 16,-3-4-11-16,3 3 12 0,-3-1-8 0,1-1 12 0,-1-3-23 16,2-1-1-16,-2 0 2 0,3 0-10 0,-4-9-2 15,2 12 2-15,0-5-6 0,-2-7 1 0,2 10-6 16,-2-10 5-16,3 11-3 0,-3-11-6 0,0 8-23 15,0-8-17-15,0 0-11 0,3 14-16 0,-3-14-8 16,1 6-20-16,-1-6-18 0,0 0-27 0,-5 11-22 16,5-11-16-16,0 0-17 0,-6 6-20 0,6-6-23 15,0 0-232-15,0 0-496 0,0 0 220 0</inkml:trace>
          <inkml:trace contextRef="#ctx0" brushRef="#br0" timeOffset="-177021">3973 14328 78 0,'0'0'172'0,"0"0"-15"0,0 0-11 16,0 0-15-16,0 0-13 0,0 0 0 0,0 0 3 0,0 0-8 15,0 0 2-15,0 0-5 0,-28 16-5 0,20-11 1 16,-1 1 1-16,0-2-5 0,-3 0 1 0,0 4-3 15,1 1 0-15,-2-3-1 0,-2 4-8 0,3-1 4 16,-1-2-2-16,0 1-7 0,-1 1-2 0,1-3-5 16,0 4-3-16,2 0-8 0,0 1-6 0,-3-5-6 15,3 4-5-15,2-1 0 0,1 0-2 0,-1-4-5 16,1 0-6-16,2 3-2 0,3-2-1 0,-1 0-11 16,4-6 2-16,-8 13-4 0,5-9-2 0,3-4 1 0,-4 12-4 15,4-12-5-15,0 15 5 0,0-15 1 16,-1 8-4-16,1-8 3 0,1 14-1 0,-1-14-1 0,5 8 3 15,-5-8-6-15,6 12 2 0,-6-12 3 0,6 7-1 16,1-2 3-16,-7-5-7 0,10 7 2 0,-3-4-2 16,-7-3 0-16,15 5-2 0,-8-2-3 0,-7-3-10 15,17 2-14-15,-9-1-14 0,2 0-15 0,-10-1-16 16,19 2-18-16,-13-1-16 0,-6-1-17 0,17 0-22 16,-17 0-26-16,20-3-22 0,-7-1-22 0,-1-2-223 15,-1 0-463-15,2-3 205 0</inkml:trace>
          <inkml:trace contextRef="#ctx0" brushRef="#br0" timeOffset="-176658.87">4261 14380 117 0,'0'0'193'0,"0"0"-9"0,0 0-11 0,0 0-13 0,0 0-12 15,0 0-6-15,0 0-4 0,-11-15-6 0,11 15-6 16,0 0-1-16,0 0-12 0,-17 0 7 0,17 0-9 16,0 0-4-16,-19 6-7 0,19-6-4 0,-11 6-3 15,4-2 0-15,1 2-9 0,-2 0 6 0,1 0-8 16,-1 3-1-16,3 0-9 0,-1 1-1 0,-1 1-2 16,-1-1-2-16,4-1 1 0,0 2-5 0,0 2-5 15,2-3-6-15,-2 2-3 0,3-3 1 0,1-9-3 16,-2 18-2-16,4-9-2 0,-1 1-5 0,-1-10-4 15,4 15 0-15,-2-8-2 0,2-1-4 0,0 3 0 16,-4-9-7-16,9 12-1 0,-3-3 3 0,0-5-5 16,2 3-7-16,4-2-13 0,-4 0-18 0,-1-1-23 15,3 2-21-15,-3-4-20 0,4 1-22 0,-2-2-19 16,3-1-27-16,-12 0-29 0,21-3-25 0,-10 0-38 16,0-1-193-16,-1-5-474 0,3 3 209 0</inkml:trace>
          <inkml:trace contextRef="#ctx0" brushRef="#br0" timeOffset="-176007.59">4447 14470 188 0,'0'0'231'0,"0"0"-17"0,1-7-17 0,-1 7-8 16,0 0-18-16,0 0-10 0,12 0-9 0,-12 0-8 15,0 0-8-15,0 0-6 0,14 7-12 0,-14-7-7 16,4 8-8-16,-4-8-9 0,6 9-4 0,-6-9 0 15,4 10-5-15,-4-10-6 0,3 9-6 0,-3-9-8 0,3 12-5 16,-3-12-5-16,1 9-6 0,-1-9-1 16,4 10-6-16,-4-10-1 0,0 0-8 0,2 10-1 15,-2-10-2-15,0 0-4 0,0 0-2 0,0 8-2 0,0-8-4 16,0 0 0-16,0 0 0 0,0 0-2 16,0 0 0-16,0 0 2 0,0 0-4 0,0 0-8 15,0 0-7-15,0 0-4 0,0 0-7 0,0 0 1 0,0 0-5 16,0 0-2-16,0 0-4 0,9-27 2 0,-9 27-3 15,2-13 4-15,2 5-3 0,-2 1 0 0,-2 7 1 16,6-15 1-16,-2 7 0 0,-1 0 0 0,5 2 2 16,-6-2 4-16,3 1 0 0,-5 7 5 0,11-13-1 15,-9 7 3-15,9-3-1 0,-6 6 8 0,3-2 2 16,-8 5 4-16,10-10 0 0,-3 7 5 0,5 0 0 16,-7-1 6-16,-5 4 1 0,17-7 0 0,-10 5 2 15,2-1-1-15,-9 3-4 0,13 0 5 0,-13 0-3 16,14 1-2-16,-14-1-3 0,13 4 8 0,-13-4 0 15,9 8-2-15,-3-3 2 0,0 5 10 0,-6-10 0 16,5 11 8-16,-2-3-5 0,0 0-2 0,-1 1-1 16,1-2 0-16,-3-7 0 0,1 17-6 0,2-7-2 15,-2 0-1-15,-1-10-4 0,-4 18 1 0,1-11 0 16,3-7-7-16,-1 17 2 0,-1-9-5 0,0 0 2 0,2-8-7 16,-1 13-16-16,1-13-15 0,-4 12-17 15,4-12-18-15,-1 11-18 0,1-11-20 0,-2 9-15 0,2-9-27 16,-4 7-24-16,4-7-18 0,0 0-33 0,0 0-216 15,0 0-468-15,0 0 208 0</inkml:trace>
          <inkml:trace contextRef="#ctx0" brushRef="#br0" timeOffset="-175771.67">4919 14172 103 0,'9'-3'229'0,"-9"3"-15"0,14-5-16 0,-4 2-12 0,1 3-18 16,-11 0-6-16,20 3-9 0,-10-1-4 16,4 0-5-16,0 4-6 0,-2 1-13 0,2-1 0 15,-2 2-10-15,1 0-5 0,-4 5-2 0,3-2-4 0,-2 2-3 16,-3 2-5-16,-1-3 0 0,4 7-8 0,-8-4-4 15,2 0 2-15,-1 3-6 0,-1 1-9 0,0 0-1 16,-2-4-5-16,-2 0-9 0,-2 2 2 0,-2 2-9 16,1-1 0-16,-2-4-6 0,1 3-1 0,-4-1-5 15,3 5 0-15,1-8-5 0,-4-1-7 0,2 0-15 16,-2 3-18-16,3-3-25 0,0-2-27 0,-2 3-35 16,1-2-42-16,2 1-45 0,1-5-57 0,-2 1-270 15,5-2-552-15,2-6 245 0</inkml:trace>
          <inkml:trace contextRef="#ctx0" brushRef="#br0" timeOffset="-175053.75">5501 14408 177 0,'0'0'169'0,"0"0"-8"0,0 0-6 15,0 0-4-15,0 0-4 0,26 0-11 0,-26 0 1 0,19 0-5 16,-4 0-5-16,-1-3-2 0,3 3-5 0,3 0-2 16,2-3-3-16,2 0-7 0,-1 2-1 0,-2-1-7 15,-4-2-3-15,1 2-3 0,-1-2-4 0,0-1-2 16,6 4-3-16,-9-4-3 0,3 4-7 0,-3-2-4 16,-1 1-6-16,-1-1-4 0,2 2-7 0,-7-2-10 15,3 1 0-15,-10 2-6 0,16-2-9 0,-8 0 2 16,-8 2-3-16,10-1-5 0,-10 1-4 0,0 0-1 15,12-5-4-15,-12 5-4 0,0 0-1 0,0 0-6 16,0 0-11-16,11 6-17 0,-11-6-8 0,0 0-16 16,0 0-21-16,0 0-21 0,0 0-24 0,-21 21-24 15,14-17-20-15,2 2-27 0,-3-2-35 0,-1 1-173 16,1-3-427-16,-5 2 190 0</inkml:trace>
          <inkml:trace contextRef="#ctx0" brushRef="#br0" timeOffset="-174824.91">5597 14519 157 0,'0'0'171'15,"0"0"-1"-15,0 0-14 0,0 0-4 0,0 0-1 16,0 0-3-16,20 8-7 0,-20-8-6 0,17-3-4 16,-3 3-7-16,2 0-6 0,6 0-4 0,-5-3-6 15,6 1-6-15,-1 1-10 0,1-4-8 0,0 4-7 16,-3-2-7-16,-3 3-8 0,0 0-5 0,-1-2-5 15,-2 2-8-15,1-1-5 0,-3 0-16 0,-12 1-17 0,19 0-29 16,-10 0-23-16,-9 0-29 0,12 1-27 0,-12-1-36 16,11 0-49-16,-11 0-166 0,0 0-381 0,0 0 169 15</inkml:trace>
        </inkml:traceGroup>
        <inkml:traceGroup>
          <inkml:annotationXML>
            <emma:emma xmlns:emma="http://www.w3.org/2003/04/emma" version="1.0">
              <emma:interpretation id="{AF056480-B846-4391-A323-8C3737D32D5F}" emma:medium="tactile" emma:mode="ink">
                <msink:context xmlns:msink="http://schemas.microsoft.com/ink/2010/main" type="inkWord" rotatedBoundingBox="7649,15040 8912,14981 8932,15398 7669,15457"/>
              </emma:interpretation>
            </emma:emma>
          </inkml:annotationXML>
          <inkml:trace contextRef="#ctx0" brushRef="#br0" timeOffset="-173763.8">6626 14158 8 0,'0'0'272'16,"-14"-6"-11"-16,7 3-14 0,7 3-24 0,-17-1-18 16,17 1-22-16,-18-1-17 0,12-1-13 0,6 2-14 0,-23 3-10 15,12-2-13-15,-1 2-10 0,4 0-10 16,-1 2-11-16,0-1-6 0,1-2-8 0,-1 1-8 15,-2 0-7-15,5 1-6 0,-2 2 0 0,8-6-10 0,-13 9-4 16,11-3-1-16,2-6-4 0,-11 12-6 16,9-5-1-16,2-7 0 0,-1 12-2 0,1-12-4 0,0 16 0 15,0-16 0-15,3 11-4 0,3-2 1 0,-1-3-3 16,-1 1 0-16,4 2-3 0,3-4 1 0,-2 3-3 16,3-2 0-16,-2 2 3 0,2-2-2 0,0 0 0 0,2-2 1 15,-1 3-1-15,3 1 1 0,-3-4-1 16,1 1 0-16,-2 1 1 0,2-2 3 0,-1 2-2 15,-1-1 3-15,2 1-1 0,-2-3-8 0,-3 4 7 0,2-1 0 16,-5 0-7-16,2 0 7 0,0-2-4 0,-1 1 2 16,-7-5-3-16,10 10 5 0,-3-4-3 0,-5-1 5 15,-2-5-4-15,5 10 1 0,-5-10 2 0,3 12 0 16,-3-12 2-16,-3 10 0 0,3-10 1 0,-7 13-3 16,-3-5 4-16,5-4-5 0,-7 1 2 0,5 1-4 15,-5 0-5-15,0 1 7 0,-1-2 0 0,-1 1-5 16,-1 1 2-16,1-5-2 0,-1 4 3 0,1-4-1 15,1 0-2-15,4 4-1 0,-3-6-3 0,12 0 3 16,-19 0-1-16,8 3 1 0,11-3 4 0,-13-3-3 16,13 3 0-16,-10-6 0 0,3 2-5 0,7 4 1 15,-5-12-2-15,5 12-9 0,-3-14-7 0,3 14-7 16,7-22-9-16,-2 10-8 0,3-4-4 0,-2 3-3 16,9-5-4-16,-2 0 6 0,-1 0 2 0,5 3 10 15,-6-1-3-15,2 1 5 0,3-3 2 0,0 5 6 16,-2 1 1-16,0-4 7 0,-4 5 1 0,1-5 5 0,2 4 3 15,-3 3 11-15,-3 0 3 0,3-1 6 0,-3 2 6 16,0 2 5-16,-2 2-6 0,-5 4-4 0,12-11 2 16,-7 7 2-16,-5 4-5 0,7-8 3 0,-7 8-3 15,0 0-5-15,5-8 0 0,-5 8-7 0,9-2-13 16,-9 2-3-16,0 0-6 0,0 0-11 0,0 0-24 16,0 0-24-16,0 0-26 0,1 21-37 0,-1-21-23 15,-2 12-36-15,2-12-206 0,-3 16-440 0,3-16 195 16</inkml:trace>
          <inkml:trace contextRef="#ctx0" brushRef="#br0" timeOffset="-173450.64">6958 14454 238 0,'0'0'244'0,"0"0"-6"0,7 3-15 0,-7-3-20 0,0 0-15 15,13 0-13-15,-13 0-15 0,0 0-5 0,12 3-3 16,-12-3-4-16,0 0-6 0,11 0-11 0,-11 0-1 16,0 0-7-16,15-4-5 0,-15 4 2 0,8-5-1 15,-8 5-1-15,0 0-11 0,11-6 5 0,-11 6 10 16,8-6-18-16,-8 6-19 0,4-4-2 0,-4 4-12 16,0 0-1-16,0 0-10 0,5-8-3 0,-5 8-8 15,0 0-4-15,0 0-8 0,0 0-3 0,0 0-4 16,-6-16-17-16,6 16-13 0,0 0-12 0,-13-6-17 15,13 6-20-15,0 0-17 0,-12 0-21 0,12 0-19 16,0 0-24-16,0 0-28 0,-20 6-33 0,20-6-27 16,-6 3-26-16,6-3-242 0,0 0-526 0,0 0 233 15</inkml:trace>
          <inkml:trace contextRef="#ctx0" brushRef="#br0" timeOffset="-173098.41">7350 14151 90 0,'10'-2'200'0,"-10"2"-6"15,10-2-8-15,-10 2-7 0,9-3-8 0,2-2-6 16,-11 5-5-16,17-2-4 0,-8-2-5 0,0 4-9 16,1-2 2-16,5 1-3 0,-1 1-9 0,-2-3-8 15,1 1-2-15,1 1-13 0,1 1-6 0,-3 0-10 16,-1-3-11-16,6 1-4 0,-4 1-9 0,-1-3-12 16,0 0 0-16,2 2-6 0,-3 2-1 0,-2-4-10 15,-9 4 1-15,17-2-12 0,-9-1-8 0,-8 3-17 0,14 0-22 16,-14 0-19-16,0 0-26 0,12 0-19 0,-12 0-29 15,0 0-33-15,0 0-31 0,0 0-19 0,0 0-226 16,0 0-454-16,-39 9 200 0</inkml:trace>
          <inkml:trace contextRef="#ctx0" brushRef="#br0" timeOffset="-172512.94">7373 14206 56 0,'-11'3'216'16,"11"-3"-14"-16,-9 7-7 0,9-7-15 0,-10 3-15 16,10-3-14-16,-10 5-5 0,10-5-19 0,-9 6 1 15,9-6-9-15,-5 8-9 0,5-8-2 0,-10 8-8 0,10-8-11 16,-7 9-3-16,7-9-9 0,-8 2-3 0,8-2-10 16,-4 8-2-16,4-8-9 0,0 0-5 15,-2 9-3-15,2-9-2 0,0 0-4 0,0 0-6 0,2 14-3 16,-2-14-3-16,7 4-1 0,-7-4 2 0,13 5-6 15,-4-1-5-15,-9-4 0 0,17 3-1 0,-3 1-2 16,-4-4 1-16,3 3-4 0,1-1 0 0,0-2-1 16,-4 0 0-16,-10 0 1 0,24 0-5 0,-12 0-3 15,-4 2 5-15,-8-2-2 0,21 1 5 0,-13 2-2 16,4-1-1-16,-5-1 0 0,-7-1-2 0,17 5 1 16,-10-4 0-16,1 3-3 0,-8-4 7 0,14 2-1 15,-14-2 2-15,9 4 1 0,-1 2 5 0,-8-6 2 16,9 5-1-16,-3 1 7 0,-6-6 3 0,5 8 1 15,-1 0 8-15,1-4 5 0,-5-4 0 0,0 12 5 16,3-3 13-16,-3-9-8 0,-6 12-1 0,6-12-8 16,-9 12 4-16,4-5-5 0,-2 1-2 0,-3-1 2 15,-4 1-6-15,2 2-6 0,-3-4 0 0,1 0-4 16,1 0-29-16,-4-1-26 0,3 3-32 0,-3 1-39 16,-3-2-42-16,3-1-52 0,5-1-38 0,-5 1-300 0,5-6-574 15,1 0 255-15</inkml:trace>
        </inkml:traceGroup>
      </inkml:traceGroup>
    </inkml:traceGroup>
    <inkml:traceGroup>
      <inkml:annotationXML>
        <emma:emma xmlns:emma="http://www.w3.org/2003/04/emma" version="1.0">
          <emma:interpretation id="{60DD8343-E68C-409C-97AE-A2C3CBE0244B}" emma:medium="tactile" emma:mode="ink">
            <msink:context xmlns:msink="http://schemas.microsoft.com/ink/2010/main" type="paragraph" rotatedBoundingBox="1788,16163 8244,16057 8257,16844 1801,16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D04F3-8282-403E-8D01-27F2B10A098F}" emma:medium="tactile" emma:mode="ink">
              <msink:context xmlns:msink="http://schemas.microsoft.com/ink/2010/main" type="inkBullet" rotatedBoundingBox="1791,16335 2050,16330 2055,16692 1797,16696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167033.81">623 15455 93 0,'0'0'120'15,"0"0"-4"-15,0 0-5 0,0 0 0 0,0 0-1 16,0 0-6-16,0 0 1 0,0 0-1 0,3-10-11 0,-3 10-3 16,0 0-9-16,0 0-10 0,0 0-3 15,0 0 5-15,0 0-1 0,0 0 3 0,0 0 2 16,0 0 0-16,0 0-1 0,-3 30-2 0,3-30 5 0,-1 22-6 15,0-16-6-15,1 8-2 0,0-1-9 0,0 0-3 16,0 1-5-16,0-1-3 0,0 0-3 0,0 1-6 16,1-4-1-16,0 0-2 0,-1 4-1 0,-1-1-1 15,1-7 1-15,0 6-2 0,-1-1-5 0,-1-1-1 16,2-10-3-16,-2 16 1 0,2-7-2 0,0-9-6 16,-5 20 3-16,3-13-2 0,0-1 1 0,2-6-5 15,-3 9 2-15,3-9-3 0,-5 11 1 0,5-11 0 16,-7 7 1-16,7-7-4 0,-6 8 7 0,6-8-4 15,0 0-3-15,-7 5-1 0,7-5 0 0,0 0 0 16,0 0 0-16,0 0-5 0,0 0 2 0,0 0-5 16,0 0-5-16,-16-17-5 0,16 17-2 0,3-14-4 0,-3 14-2 15,1-15 3-15,2 4-3 0,0 1 0 16,2 1-7-16,-3-5-5 0,5 1-5 0,1 3 4 16,-2-2 1-16,2 0 1 0,1-3 4 0,-1 5 4 15,0-1 2-15,1 1 1 0,2 2 1 0,-3-1 2 0,-2 0 4 16,1-2-4-16,0 5 0 0,-3 0 6 0,4 1-1 15,-8 5 4-15,9-10-2 0,-5 4 0 16,-4 6 3-16,8-4-2 0,-8 4 6 0,4-7-7 16,-4 7 3-16,0 0 2 0,7-6 0 0,-7 6 0 0,0 0 1 15,0 0 1-15,0 0 5 0,0 0 3 0,0 0 9 16,0 0-2-16,17 13 3 0,-17-13 9 0,5 12 6 16,-1-2 3-16,-2-3 0 0,2 1-2 0,-1 3-1 15,1-1-1-15,1 0 5 0,-2 5 0 0,2-5 0 16,0 2-5-16,-1-1-2 0,0 2-3 0,0 1 0 15,0-1-4-15,-2-2 2 0,1-2-5 0,0 2 1 16,1 1 0-16,-3-2-6 0,0-4-1 0,-1-6 3 16,3 16-5-16,-2-10 2 0,-1-6-4 0,1 11-11 15,-1-11-25-15,2 10-15 0,-2-10-24 0,0 0-22 16,0 13-21-16,0-13-29 0,0 0-22 0,2 8-21 16,-2-8-192-16,0 0-405 0,0 0 180 0</inkml:trace>
      </inkml:traceGroup>
      <inkml:traceGroup>
        <inkml:annotationXML>
          <emma:emma xmlns:emma="http://www.w3.org/2003/04/emma" version="1.0">
            <emma:interpretation id="{DE05144D-C811-4344-A1F4-494C237FC533}" emma:medium="tactile" emma:mode="ink">
              <msink:context xmlns:msink="http://schemas.microsoft.com/ink/2010/main" type="line" rotatedBoundingBox="2232,16156 8244,16057 8257,16844 2245,16942"/>
            </emma:interpretation>
          </emma:emma>
        </inkml:annotationXML>
        <inkml:traceGroup>
          <inkml:annotationXML>
            <emma:emma xmlns:emma="http://www.w3.org/2003/04/emma" version="1.0">
              <emma:interpretation id="{8FAAB045-9800-409F-8C80-F1C86AE5466D}" emma:medium="tactile" emma:mode="ink">
                <msink:context xmlns:msink="http://schemas.microsoft.com/ink/2010/main" type="inkWord" rotatedBoundingBox="2235,16331 3687,16307 3696,16857 2244,16881"/>
              </emma:interpretation>
            </emma:emma>
          </inkml:annotationXML>
          <inkml:trace contextRef="#ctx0" brushRef="#br0" timeOffset="-166699.98">1006 15639 198 0,'0'0'198'16,"0"0"-15"-16,9-5-3 0,-9 5-11 0,0 0-8 15,17 1-6-15,-17-1-5 0,17 1-9 0,-17-1-5 16,19-1-8-16,-7 2-4 0,2-1-9 0,2 0-5 16,-1-1-3-16,0 1-5 0,0-1-9 0,2-1-8 15,-4 1-6-15,-2-1-7 0,2 0-8 0,-13 2-7 16,18 2-5-16,-7-2-3 0,-11 0-7 0,15-2-3 16,-15 2-4-16,13-2-1 0,-13 2-7 0,12 2-2 0,-12-2-5 15,11 2 0-15,-11-2-3 0,0 0 1 16,13 2-7-16,-13-2-5 0,0 0-15 0,6 3-8 15,-6-3-11-15,0 0-15 0,6 6-16 0,-6-6-17 0,0 0-17 16,0 0-22-16,0 0-23 0,-6 14-12 16,6-14-21-16,0 0-15 0,-11 12-168 0,4-7-382 15,-1-1 170-15</inkml:trace>
          <inkml:trace contextRef="#ctx0" brushRef="#br0" timeOffset="-166393.26">1052 15828 64 0,'0'0'186'0,"0"0"-13"16,0 0 0-16,0 0-9 0,25 2-7 0,-25-2-6 15,22-5-7-15,-6 2-5 0,1 1-1 0,0 1-6 16,0-3-5-16,-3 0-11 0,3 1-10 0,-1 1-14 16,-4-1-9-16,1 3-8 0,-3 0-4 0,1 0-9 15,-11 0-5-15,18-2-8 0,-18 2-1 0,14 0-10 16,-14 0-11-16,12 2-12 0,-12-2-10 0,8 3-24 15,-8-3-5-15,0 0-16 0,4 9-17 0,-4-9-25 16,0 0-26-16,-1 12-22 0,1-12-16 0,0 0-27 16,0 0-130-16,0 0-327 0,0 0 146 0</inkml:trace>
          <inkml:trace contextRef="#ctx0" brushRef="#br0" timeOffset="-165737.98">1656 15503 202 0,'0'0'225'16,"0"0"-20"-16,0 0-18 0,4-12-22 15,-4 12-17-15,6-7-10 0,-6 7-9 0,10-9-11 16,-3 4-2-16,1 1-6 0,1-1-7 0,3 0-3 16,1 0-4-16,-1 1-7 0,1-1-8 0,3 2-4 0,-2-2-2 15,2 4-7-15,-3-2-6 0,-3 2-7 16,4 2-4-16,-14-1-5 0,17 4-7 0,-8-1-7 0,-3 2 4 15,5 4-4-15,-6-3-2 0,-4 1-5 16,2 3 1-16,-1 0-2 0,0 0-3 0,-6 3-1 0,3 0 0 16,-5-2-3-16,1-2 4 0,-1 4-7 0,0-2 1 15,-2 1-4-15,-1-2 0 0,3-1 0 0,1 4-1 16,-2-7-3-16,2 1 2 0,1-3-1 0,4-4-1 16,-9 10-4-16,3-5 2 0,6-5-2 0,-5 8-1 15,5-8-2-15,0 0 0 0,-5 8-3 0,5-8 5 16,0 0-4-16,0 0 2 0,0 0-2 0,14 6-2 15,-14-6-2-15,15-3 7 0,-15 3-9 0,19-3-1 16,-9 1 4-16,4 1-1 0,-2-2 2 0,-1 0 2 16,-1 2-2-16,4-1 3 0,-2-2-7 0,-2 3 6 15,-10 1-2-15,18 0-2 0,-8 0 1 0,-10 0 2 16,17-3-3-16,-17 3 2 0,19 3 3 0,-12-2-2 0,-7-1-4 16,14 4 5-16,-7-1 0 0,-7-3 2 15,13 6 0-15,-9-1 3 0,-4-5-5 0,10 10 6 16,-6-3 0-16,-1-2 3 0,-3-5 4 0,2 16 4 15,0-4-1-15,-4-6 3 0,2-6-2 0,-9 22 4 0,3-11 1 16,-5 3 0-16,1-3 1 0,-3 0-2 0,-2 7-3 16,-2-6 11-16,-2 0-11 0,-1-1-2 0,2 3 1 15,-3-5-3-15,6-2 0 0,-5 5 8 0,5-4-10 16,-4 0-3-16,5 0 0 0,1 0 2 0,-1-5-5 16,2 3-2-16,0-2-11 0,5-2-8 0,-1 3-19 15,-1-1-11-15,9-4-32 0,-13 4-10 16,13-4-29-16,-16 2-32 0,16-2-38 0,0 0-61 0,-12-5-148 15,12 5-428-15,-3-10 190 0</inkml:trace>
          <inkml:trace contextRef="#ctx0" brushRef="#br0" timeOffset="-165240.76">2459 15745 190 0,'1'10'254'15,"-1"-10"-11"-15,0 0-18 0,0 0-14 0,-13 21-22 16,8-14-16-16,-3 4-16 0,-3-2-14 0,2 3-15 16,1 1-12-16,-2-2-13 0,-2 1-9 0,0-2-12 15,2 7-26-15,-2-7-21 0,3 4-28 0,-3-3-34 0,1 1-43 16,0 1-46-16,2-3-37 0,1-2-187 15,0 2-369-15,0-4 163 0</inkml:trace>
        </inkml:traceGroup>
        <inkml:traceGroup>
          <inkml:annotationXML>
            <emma:emma xmlns:emma="http://www.w3.org/2003/04/emma" version="1.0">
              <emma:interpretation id="{5FAB9933-F462-4DAE-9ABB-97C6B396F423}" emma:medium="tactile" emma:mode="ink">
                <msink:context xmlns:msink="http://schemas.microsoft.com/ink/2010/main" type="inkWord" rotatedBoundingBox="4974,16111 6457,16086 6467,16692 4984,16716"/>
              </emma:interpretation>
            </emma:emma>
          </inkml:annotationXML>
          <inkml:trace contextRef="#ctx0" brushRef="#br0" timeOffset="-164217.07">4047 15414 90 0,'0'0'222'0,"0"0"-16"0,0 0-14 0,0 0-21 15,0 0-15-15,0 0-14 0,0 0-7 0,0 0-3 0,0 0-10 16,0 0-5-16,-30 14-1 0,19-9-3 0,0 1-3 16,-2 2-4-16,0 0-6 0,-2-2-4 0,-3 7-4 15,0-2-6-15,5 1 1 0,-7-3-12 0,4 5 1 16,-1-3-3-16,5 1-6 0,1-2-6 0,0 2-5 15,1-1 2-15,-1-1-13 0,3 1-2 0,-1 0-5 16,1 0 0-16,3-5-6 0,-1 5 0 0,2-1-2 16,3-3-3-16,-3 2 2 0,1 1-4 0,3-10 1 15,0 15-3-15,0-15-1 0,3 15 0 0,2-7 3 16,-1-1-2-16,2 0 0 0,3 0-1 0,-2-2 1 16,2 1-3-16,3-1-3 0,1-1-1 0,1 1-1 15,3 0-1-15,0-2-2 0,-4-1 0 0,4-2-12 16,-1 0-22-16,-2 2-17 0,2 2-25 0,-3-4-18 15,3 2-26-15,-4 0-24 0,1-2-26 0,1-4-42 16,-2 4-35-16,-3-3-211 0,0-2-482 0,4-1 214 16</inkml:trace>
          <inkml:trace contextRef="#ctx0" brushRef="#br0" timeOffset="-164521.68">3759 15222 90 0,'0'0'222'0,"0"0"-24"0,0 0-13 16,0 0-19-16,0 0-16 0,0 0-8 0,0 0 2 15,0 0 3-15,0 0 2 0,0 0-8 0,-2 28-6 0,4-17 1 16,-2-1-4-16,2 5-8 0,-2-3-3 16,0 4-3-16,0-2-3 0,1 5-8 0,-1-2-4 0,0-3-3 15,3 8-8-15,-6-6-6 0,6-2-9 0,-3 3 1 16,1-3-14-16,0 1-2 0,-2 3-9 0,1-5-5 16,1 2-8-16,1-3 1 0,0 3-7 0,-2-3-2 15,0-2-4-15,0 0-3 0,0-10-3 0,0 16-13 16,0-9-20-16,0-7-18 0,1 15-20 0,-1-15-23 15,4 10-20-15,-4-10-19 0,2 10-17 0,-2-10-12 16,1 7-22-16,-1-7-18 0,0 0-28 0,12 0-215 16,-12 0-458-16,0 0 204 0</inkml:trace>
          <inkml:trace contextRef="#ctx0" brushRef="#br0" timeOffset="-163913.49">4495 15424 104 0,'4'-8'284'15,"-4"8"-15"-15,0 0-25 0,0 0-18 0,0 0-19 16,0 0-12-16,0 0-10 0,0 0-11 0,-28 13-10 16,21-8-6-16,-2 3-4 0,-3 0-8 0,3 2-8 15,-1 0-12-15,0-2 1 0,3 2-20 0,0-1-7 16,0 5-6-16,2-6-6 0,0 4-5 0,0 0-6 15,2-2-13-15,1 2-5 0,0-2-4 0,2-10-3 16,-1 17-9-16,1-11 4 0,1 5-14 0,-1-11 1 16,7 14-5-16,-3-5-12 0,1-2-19 0,-2-2-29 15,2 1-24-15,1 0-27 0,-6-6-25 0,11 10-33 16,-5-5-30-16,1-1-38 0,-7-4-42 0,14 0-223 16,-14 0-513-16,16-3 226 0</inkml:trace>
          <inkml:trace contextRef="#ctx0" brushRef="#br0" timeOffset="-163408.47">4690 15530 8 0,'0'0'272'0,"7"-5"-20"0,-7 5-10 16,0 0-22-16,0 0-14 0,0 0-18 15,17 1-17-15,-17-1-15 0,10 5-10 0,-10-5-11 16,7 8-4-16,-5-1-12 0,-2-7-9 0,11 9-8 0,-7-3-10 15,-4-6-7-15,4 11-4 0,0-2-11 0,-1-4-7 16,-3-5-1-16,2 11-8 0,-2-11-3 0,4 11-5 16,-4-11-8-16,2 11 1 0,-2-11-2 0,0 0-9 15,2 12 3-15,-2-12-6 0,0 0-5 0,-2 9 2 16,2-9-9-16,0 0 1 0,0 0-6 0,0 0 0 16,0 0-8-16,0 0-14 0,0 0-3 0,0 0 0 15,0 0-3-15,0 0-3 0,0 0-7 0,0 0 1 16,7-29 4-16,-5 21-3 0,-2 8 0 0,4-19 6 15,0 12-3-15,3-5 7 0,-2 4-5 0,-1 0 7 16,-1-1 1-16,2 3 3 0,0-2 2 0,-5 8 2 0,8-13 4 16,-3 9 6-16,0-2 2 0,-5 6 9 0,11-6 2 15,-5 3 1-15,-6 3 0 0,12-6 3 16,-12 6-2-16,12-1 7 0,-12 1-3 0,12-2 3 0,-12 2-1 16,13 3 8-16,-5 0 4 0,-2 3-3 0,-6-6 3 15,13 6 8-15,-8 2 1 0,2 0 2 0,-2-2-2 16,0 0-3-16,1 3-3 0,-1 0-5 15,-3-1 0-15,2 0-6 0,-2 2-4 0,3-1 5 0,-2 1-12 16,-1-1 4-16,-2-9-3 0,1 16 0 0,1-10-7 16,-2-6-17-16,-2 16-21 0,2-16-17 0,0 9-15 15,0-9-18-15,-1 16-30 0,1-16-13 0,-2 9-27 16,2-9-18-16,0 0-23 0,-4 8-18 0,4-8-30 16,0 0-159-16,0 0-429 0,0 0 190 0</inkml:trace>
          <inkml:trace contextRef="#ctx0" brushRef="#br0" timeOffset="-163149.79">5106 15375 135 0,'0'0'224'16,"8"-3"-14"-16,-8 3-12 0,0 0-14 0,15 3-14 15,-15-3-6-15,15 8-11 0,-10-1-1 0,3 2-11 16,1-2-5-16,-2 1-5 0,0 6-1 0,3-3-3 15,-7 3-3-15,7-3-1 0,-5 3-8 0,1 1-1 16,0 1-2-16,-1 0-10 0,-4-2-4 0,3 2-8 0,-4 4-13 16,1-1-7-16,-1-2-2 0,-4-3-8 0,2 2-8 15,-3 3-2-15,-5-1-2 0,4-3-19 0,-2 0-21 16,0-4-30-16,-2 5-31 0,-2-1-38 16,2-1-52-16,-2-4-43 0,5 2-65 0,-3-4-225 0,3-1-513 15,1-3 227-15</inkml:trace>
        </inkml:traceGroup>
        <inkml:traceGroup>
          <inkml:annotationXML>
            <emma:emma xmlns:emma="http://www.w3.org/2003/04/emma" version="1.0">
              <emma:interpretation id="{A5B538A2-81B0-44BC-999B-78BFAE65AD48}" emma:medium="tactile" emma:mode="ink">
                <msink:context xmlns:msink="http://schemas.microsoft.com/ink/2010/main" type="inkWord" rotatedBoundingBox="6929,16332 8248,16311 8257,16844 6938,16865"/>
              </emma:interpretation>
            </emma:emma>
          </inkml:annotationXML>
          <inkml:trace contextRef="#ctx0" brushRef="#br0" timeOffset="-162479.62">5711 15597 50 0,'0'0'158'0,"0"0"-3"0,0 0-6 15,0 0-5-15,0 0-11 0,0 0-5 0,-12 3-12 0,12-3-6 16,0 0-9-16,0 0 3 0,0 0 10 16,0 0 3-16,0 0-1 0,0 0-2 0,33 4-3 15,-22-5-5-15,3 1-4 0,-2-1 0 0,5-1-6 0,8 0-7 16,-3-1-6-16,1 3-5 0,3-1-5 0,-1-1-3 15,3 2-5-15,-2-2-1 0,0 1-4 16,0-4-3-16,2 4-4 0,0-1-4 0,-5-2-1 16,-1 4-7-16,-4-2-2 0,-4-1-1 0,2 1-5 0,0-1-7 15,-3 3 1-15,-1 0-1 0,-12 0-2 0,17-2 0 16,-17 2-2-16,11-4-5 0,-11 4-5 0,0 0-1 16,8 0 3-16,-8 0-9 0,0 0-12 0,0 0-16 15,0 0-20-15,0 0-16 0,0 0-21 0,0 0-23 16,0 0-24-16,-30 11-23 0,24-7-24 0,-5 0-19 15,11-4-28-15,-18 3-162 0,5 0-414 0,4 0 183 16</inkml:trace>
          <inkml:trace contextRef="#ctx0" brushRef="#br0" timeOffset="-162208.9">5837 15733 7 0,'0'0'174'16,"0"0"-2"-16,0 0-5 0,0 0-11 0,28 6-5 0,-12-6-3 16,0 0-6-16,1 0-9 0,5 0-5 0,3-2-3 15,1 0-2-15,-2 0-6 0,0-1 2 0,3 0-8 16,-3-1 1-16,1 3-6 0,1-3-3 0,-1 3-8 16,-8-2-2-16,7 0-7 0,-7 0-9 0,-3 3-8 15,0-3-4-15,0 0-9 0,-5 3-6 0,-9 0-7 16,14-3-7-16,-14 3-16 0,12 0-12 0,-12 0-24 15,0 0-14-15,10 1-7 0,-10-1-26 0,0 0-33 16,0 0-33-16,0 0-32 0,0 0-31 0,0 0-186 16,0 0-410-16,0 0 181 0</inkml:trace>
          <inkml:trace contextRef="#ctx0" brushRef="#br0" timeOffset="-161476.85">6913 15424 33 0,'14'0'218'0,"-14"0"-14"0,0 0-19 16,0 0-7-16,4 6-10 0,-4-6-3 0,0 0-11 15,5 7-9-15,-5-7-7 0,5 8-6 0,-5-8-1 16,3 11-3-16,-3-11-9 0,3 14-3 0,-3-14 2 15,0 12-4-15,0-12-2 0,0 15-7 0,-6-9-9 16,4 3 0-16,-4-1-3 0,3 0-6 0,-8 2-8 16,2 1-9-16,-2-4-4 0,-3 2-11 0,0 1-3 15,-1-3-2-15,-4 3-5 0,2-4-6 0,-3 3-6 16,-1-3-5-16,4 0 1 0,-5-3-3 0,8 2-6 16,-3-1-5-16,2-1-3 0,1-2-7 0,2-1 3 15,2 1-12-15,10-1-2 0,-23-1-15 0,17-2 0 16,6 3-13-16,-12-7-12 0,7 3-4 0,5 4-8 15,-7-12-7-15,7 12-2 0,4-15 0 0,-4 15 5 16,8-14 4-16,-5 5 3 0,3-1 3 0,2 4 4 16,4-3 4-16,-6-1 7 0,7 2 3 0,2 2 6 0,-3-3 0 15,-2 2 2-15,4-2 4 0,3 5 3 16,-5-4 5-16,3 1 3 0,-1 2 5 0,3 2 5 0,-3-3 7 16,1 2 4-16,-2 0 7 0,2-1 3 0,-1 2 6 15,0 0 6-15,-2 3 3 0,1-6-3 0,-13 6-2 16,15 0-2-16,-7-2-2 0,-8 2 0 0,17 0 4 15,-17 0 0-15,17 5 3 0,-10-2 3 0,-2 2 5 16,3 0 2-16,-2 1 1 0,2 3 7 0,-1 1 1 16,-5 1 4-16,4 1-3 0,-1 2 4 0,-1-3 3 15,-4 5-3-15,2 4-6 0,-4-1 1 0,-1 1 0 16,2-1-8-16,-4 3 0 0,-4 0-6 0,1-1-3 16,-4 3-3-16,-5 2-14 0,-3 1-28 0,-2 2-47 15,1-3-23-15,2 0-44 0,-6-2-49 0,-4-1-63 0,9-5-53 16,-8 1-214-16,5-4-542 0,2 1 239 0</inkml:trace>
        </inkml:traceGroup>
      </inkml:traceGroup>
    </inkml:traceGroup>
    <inkml:traceGroup>
      <inkml:annotationXML>
        <emma:emma xmlns:emma="http://www.w3.org/2003/04/emma" version="1.0">
          <emma:interpretation id="{FAE2E2FC-E87A-4514-B70D-85DAC58651ED}" emma:medium="tactile" emma:mode="ink">
            <msink:context xmlns:msink="http://schemas.microsoft.com/ink/2010/main" type="paragraph" rotatedBoundingBox="1964,17280 26823,16386 26872,17728 2013,18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FBFAB-C910-4B25-9888-05C527230327}" emma:medium="tactile" emma:mode="ink">
              <msink:context xmlns:msink="http://schemas.microsoft.com/ink/2010/main" type="line" rotatedBoundingBox="1964,17280 26823,16386 26872,17728 2013,18622"/>
            </emma:interpretation>
          </emma:emma>
        </inkml:annotationXML>
        <inkml:traceGroup>
          <inkml:annotationXML>
            <emma:emma xmlns:emma="http://www.w3.org/2003/04/emma" version="1.0">
              <emma:interpretation id="{F533C7EF-68D3-42F6-B0A8-D6230A8E7F4A}" emma:medium="tactile" emma:mode="ink">
                <msink:context xmlns:msink="http://schemas.microsoft.com/ink/2010/main" type="inkWord" rotatedBoundingBox="1965,17302 3438,17249 3468,18084 1995,18137"/>
              </emma:interpretation>
            </emma:emma>
          </inkml:annotationXML>
          <inkml:trace contextRef="#ctx0" brushRef="#br0" timeOffset="-152480.58">737 16531 45 0,'0'0'82'0,"3"-9"-10"0,-3 9 2 15,0 0-13-15,4-10 3 0,-4 10-6 0,0 0-9 16,1-11 5-16,-1 11-2 0,2-9-8 0,-2 9-1 16,0 0 3-16,3-10 2 0,-3 10-4 0,0 0 1 15,3-11 2-15,-3 11-7 0,0 0 1 0,1-10-3 16,-1 10-1-16,0 0-1 0,3-10 5 0,-3 10 0 15,0 0 4-15,2-9 0 0,-2 9-3 0,0 0-6 16,2-9 1-16,-2 9-6 0,0 0 5 0,0 0-4 16,0 0 3-16,1-12 2 0,-1 12-1 0,0 0-1 15,0 0 0-15,0 0-2 0,0 0 8 0,0 0-11 16,0-9 6-16,0 9-5 0,0 0-2 0,0 0 2 16,0 0-4-16,0 0 0 0,0 0-6 0,0 0-1 15,0 0-6-15,0 0-2 0,0 0 10 0,0 0 6 16,0 0 4-16,0 0 1 0,0 0 8 0,0 0 1 15,0 37-6-15,0-31 5 0,-1 7-7 0,2-1 6 16,-1 2 0-16,0 1 2 0,0-1-3 0,2 0-5 16,-2 0 3-16,2 6-2 0,-2-3 4 0,0-4 0 0,1 9 2 15,3-2-5-15,-4-1 4 0,0-2-2 16,1 2 2-16,-1 1 2 0,0-4-1 0,-1 1-2 16,1-3 3-16,0 2-2 0,-3 6 7 0,2-8-12 15,0 6 0-15,2-3 3 0,-1-4-4 0,-1 1 2 0,2 0-3 16,-2 4-5-16,1-5-5 0,1 1 6 0,-2 2-6 15,2-4 1-15,-1 4-4 0,1-2 0 0,2-2-3 16,-3 0-1-16,1-5 1 0,1 6-3 0,0-5-2 16,0 3 4-16,-1 1-4 0,0-4-1 0,-1-8-5 15,4 12 3-15,-3-7-2 0,-1-5 3 0,4 14-3 16,-4-14 2-16,3 9-2 0,-3-9-5 0,0 0 3 16,0 13-2-16,0-13-16 0,4 6-15 0,-4-6-16 15,0 0-17-15,0 0-21 0,1 11-23 0,-1-11-16 16,0 0-26-16,0 0-18 0,0 0-15 0,0 0-12 15,0 0-37-15,0 0-160 0,0 0-419 0,0 0 186 16</inkml:trace>
          <inkml:trace contextRef="#ctx0" brushRef="#br0" timeOffset="-151588.66">989 17073 137 0,'0'0'145'0,"9"-3"-5"0,-9 3-14 15,8-7-14-15,-8 7 1 0,12-4-8 0,-7-1-11 16,-5 5-9-16,15-9-5 0,-9 6-4 0,1-2-21 16,-1-1 5-16,-6 6-5 0,12-11-4 0,-4 5-6 15,0 1-4-15,0-2-7 0,-3 0-3 0,3-1 2 16,-3 2-4-16,0 0-4 0,0-1-6 0,-1 1 3 15,-4 6-7-15,8-17 2 0,-4 10-4 0,-3-2 3 16,-1 9-3-16,2-16-1 0,-2 7-1 0,0 9 0 16,-3-14-2-16,-1 6 5 0,4 8-6 0,-6-15 6 15,0 10-2-15,6 5-1 0,-10-8 5 0,2 4 5 16,8 4-3-16,-17-2 3 0,17 2-2 0,-22-2 4 16,14 4 0-16,-6-1 3 0,1 2 4 0,-1-1-5 15,0 0 6-15,2 4 3 0,-1-1 1 0,1 3-3 16,5-3 1-16,-5-2-1 0,0 6 1 0,2 0-5 15,4-2 1-15,0 2-1 0,1 2-1 0,-1-1 5 0,3 2 3 16,1 0-1-16,2-1 2 0,0 3-3 0,4-2-1 16,1 3 4-16,-1-3 1 0,5 1 0 15,2 2-1-15,-3-2 0 0,4-2-4 0,3 4 2 16,-3-5-1-16,5 2 0 0,-5-2-5 0,1-1 4 0,0-3 13 16,1 2-21-16,-1-4 3 0,0 5-4 0,2-9-4 15,-2 6 0-15,0-3 4 0,-1-3-4 16,3 3 5-16,-4 0-11 0,-2-6 2 0,-9 3-4 15,20-3 3-15,-13 0-3 0,6-3-1 0,-1 2-3 0,-1-1-4 16,-2-2 6-16,3-4-3 0,-3 5-11 0,3-4-5 16,-2-2-5-16,-1-2-8 0,-1 0-6 0,5-8-8 15,-1 3-5-15,0-4-9 0,-5 2-5 16,3 0-1-16,-1-1-2 0,-4 0 5 0,0-2 2 0,-1 1 1 16,-1-2 9-16,2 3 4 0,-4-3 2 0,5 4 9 15,-6-1 0-15,1 3 0 0,-2-4 4 0,-2 8 3 16,3-1 1-16,0 1 4 0,-3 1 10 0,2-3 3 15,-3 7 0-15,3-4-1 0,-2 4 4 0,2-3 5 16,1 13 2-16,-1-17 2 0,1 10 2 0,0 7 5 16,0-13-3-16,0 13 1 0,0 0 1 0,1-12-3 15,-1 12-5-15,0 0-2 0,0 0-3 0,0 0 0 16,0 0-1-16,0 0 6 0,0 0 5 0,0 0 6 16,0 0-1-16,0 0 12 0,0 38 9 0,1-23 6 15,2 0-1-15,-2 7-2 0,0-3 0 0,5 4 0 16,-1 3 2-16,-1-2-4 0,-2 0-3 0,2-2 6 15,2-1-9-15,-5 3 2 0,1 1 1 0,1-4-3 16,2 1 0-16,-1 3-3 0,0-7 0 0,0 5 5 16,1 3-2-16,2-5 0 0,-5 0-6 0,5 1 0 15,-2-7-3-15,0 0-4 0,-1 1-2 0,-1-1-1 16,2 0 1-16,0-5-2 0,1 4 0 0,-2-4-1 16,-3-1-4-16,0 1 2 0,3-3 4 0,-4-7-8 15,0 14-6-15,0-14-14 0,5 9-12 0,-5-9-12 16,2 7-12-16,-2-7-9 0,0 0-10 0,2 8-11 15,-2-8-17-15,0 0-25 0,0 0-35 0,0 0-34 16,0 0-13-16,0 0-26 0,0 0-189 0,0 0-449 0,0 0 199 16</inkml:trace>
          <inkml:trace contextRef="#ctx0" brushRef="#br0" timeOffset="-151342.49">1303 17098 182 0,'9'-10'186'0,"-9"10"-2"0,13-7-13 15,-7 2-10-15,1 1-18 0,5-1-7 0,-1-2-15 16,3 3-8-16,-1-1-8 0,0 2-14 0,-1-3-7 16,-3 3-10-16,-1 1-6 0,-8 2-11 15,21-2-3-15,-15-2-7 0,-6 4-9 0,17-3-15 0,-17 3-11 16,12 0-13-16,-12 0-23 0,12-4-26 0,-12 4-9 15,0 0-16-15,17-2-25 0,-17 2-11 0,9-2-37 16,-5-4-99-16,-4 6-269 0,8-11 119 0</inkml:trace>
          <inkml:trace contextRef="#ctx0" brushRef="#br0" timeOffset="-151106.32">1650 16550 25 0,'0'0'197'0,"0"0"-20"0,0 0-7 0,-4 30-9 0,4-18-18 16,2 0-14-16,-2 1-14 0,2-3-9 0,-1 4-13 16,0-1-8-16,2-1-3 0,-3 3-11 0,2-3-2 15,2 2-6-15,-1-3-16 0,1 1-16 0,-3 0-13 16,3 0-24-16,-3-4-33 0,3 2-26 0,-2-3-28 15,1 1-30-15,-3-8-120 0,8 10-263 0,-2-8 116 16</inkml:trace>
          <inkml:trace contextRef="#ctx0" brushRef="#br0" timeOffset="-150619.39">2125 16720 163 0,'0'0'202'0,"7"-2"-24"0,-7 2-12 0,0 0-14 16,0 0-8-16,8-4-12 0,-8 4 0 0,0 0-3 15,0 0-4-15,0 0-9 0,0 0-5 0,0 0-7 16,-25 13-6-16,25-13-5 0,-16 8-7 0,8-4-7 16,-1 2-6-16,1-3-10 0,-1 6-2 0,1-3-14 15,1 1 1-15,-1-1-5 0,1 2-7 0,2-4 0 16,5-4-5-16,-8 11 1 0,4-6-6 0,4-5-5 15,-5 11 0-15,5-11-7 0,0 11 2 0,0-11 4 16,0 0-3-16,8 11-5 0,-8-11 4 0,12 8-6 16,-6-4 3-16,1-1-2 0,3-1 1 0,-10-2-2 15,14 3-2-15,-4 1-4 0,-3 0-1 0,4-2 2 16,-1-2-4-16,-10 0 4 0,21 6 0 0,-10-2-3 16,-2 1-2-16,-1-1 2 0,-2 2-1 0,5-3-2 0,-5 4 1 15,1-1 0-15,-1-1 2 0,2 1-1 0,-3 0 2 16,-5-6-3-16,10 13 3 0,-7-6-1 15,0-2-3-15,-3-5 3 0,5 12 6 0,-5-6 2 16,0-6 3-16,-2 13 1 0,2-13 1 0,-9 15 0 16,2-8-2-16,0 0-1 0,-2 3 2 0,1-7-5 15,-3 5 4-15,0 0-4 0,-1-2 1 0,1 3 0 0,0-6-2 16,0 3-2-16,-1-3 7 0,-1 1-8 16,1-1-9-16,0 2-16 0,2-2-11 0,-3-2-17 0,1 1-16 15,3 0-29-15,9-2-14 0,-20 0-23 0,20 0-32 16,-12-2-37-16,12 2-183 0,-13-6-412 15,13 6 183-15</inkml:trace>
        </inkml:traceGroup>
        <inkml:traceGroup>
          <inkml:annotationXML>
            <emma:emma xmlns:emma="http://www.w3.org/2003/04/emma" version="1.0">
              <emma:interpretation id="{CB20B6EA-6563-4655-9362-7160996BBE91}" emma:medium="tactile" emma:mode="ink">
                <msink:context xmlns:msink="http://schemas.microsoft.com/ink/2010/main" type="inkWord" rotatedBoundingBox="4102,17203 6703,17110 6730,17862 4129,17955"/>
              </emma:interpretation>
            </emma:emma>
          </inkml:annotationXML>
          <inkml:trace contextRef="#ctx0" brushRef="#br0" timeOffset="-149792.78">3166 16679 186 0,'0'0'204'0,"-37"8"-2"16,29-4-7-16,-3 1-13 0,-5-4-5 0,3 4-8 15,0 0-7-15,-4-2-9 0,4 1-11 0,-2 0-9 16,1 1-12-16,0 0-8 0,-1 0-13 0,1-2-5 15,2 1-14-15,0 1-4 0,3-2-10 0,1 4 3 16,1-5-15-16,0 3-3 0,7-5-7 0,-12 10-5 16,7-6-6-16,5-4 5 0,-5 9-11 0,5-9-2 15,0 0-1-15,-2 12-3 0,2-12-1 0,0 0-3 16,10 12 0-16,-10-12 0 0,14 2 0 0,-6 0 1 16,4 2-7-16,-2-2 2 0,6-1-5 0,-3 1 2 15,3 0-5-15,-3-1-1 0,1 0-1 0,0 1 1 16,-1 0 1-16,-2-1-4 0,2-1 1 0,-3 3 2 0,1-3-2 15,-2 3-2-15,1 0 1 0,0 0 0 16,-3 0-4-16,-7-3 3 0,17 6 1 0,-10-3-4 16,0 0 9-16,-1 4-7 0,2-2 1 0,-2-2-1 15,-6-3-3-15,10 10 5 0,-6-7-1 0,2 3-2 0,-2 0 2 16,-4-6-2-16,7 11-1 0,-7-11 3 16,0 14 5-16,0-14-4 0,-6 15-2 0,1-8-1 15,-1 1 3-15,-5 4 2 0,-1-5-3 0,1-1 9 16,-1 3-8-16,-1-3 1 0,-3 2 3 0,-1-4-5 0,3 3 1 15,-3-5-3-15,0 6 0 0,4-2 3 0,-2-1-2 16,2-2 2-16,3 0-4 0,1 0-5 0,9-3-18 16,-17 3-6-16,7-3-17 0,10 0-18 0,-11 5-19 15,11-5-21-15,-8 4-31 0,8-4-16 0,0 0-22 16,0 0-48-16,0 0-141 0,0 0-395 0,0 0 175 16</inkml:trace>
          <inkml:trace contextRef="#ctx0" brushRef="#br0" timeOffset="-148663.88">3378 16953 168 0,'9'-2'183'15,"-9"2"-15"-15,14-1-13 0,-5-2-17 0,-9 3-11 16,19-2-11-16,-6-2-11 0,0 2-1 0,-1-2-17 15,3 0-2-15,2 1-14 0,6-2-2 0,-7 2-3 16,3 0-5-16,-2-4-8 0,-3 4-1 0,3 0-7 16,-1 0-8-16,-2-3 0 0,1 3-1 0,-5 1-4 15,-1-2-4-15,0 0-1 0,-1 2-2 0,-8 2-8 16,15-7 3-16,-15 7-2 0,6-6-2 0,-6 6-3 16,3-9-11-16,-3 9 2 0,0 0-10 0,0 0 0 15,-12-13 1-15,5 8 1 0,7 5-1 0,-19-9 2 16,4 8 2-16,2 1 0 0,-4 0 6 0,0 0 5 0,0 0 8 15,0 1 0-15,4 2 2 0,-5 0 5 16,2 0 1-16,-1 2-1 0,4 0-1 0,0 1 0 16,-1 0 1-16,1-1 0 0,1 3-3 0,2-1-3 0,0 1-1 15,5 0-1-15,0-2 3 0,5-6-3 16,-7 13-1-16,5-7 1 0,2-6-3 0,0 17 1 16,0-17 3-16,4 13 1 0,1-7-2 0,1 1 2 15,1-1 0-15,5 0 1 0,-2 0-3 0,5-3-4 0,6 2 2 16,-4-1 2-16,0-1 2 0,6-3-7 0,1-1 5 15,0-2 0-15,3 0-4 0,-1-2 5 0,9-4-2 16,-8 4 0-16,9-2 3 0,-11-1-3 16,10 0 0-16,-9-1-4 0,8-3 3 0,-1 0-7 0,-7 4 5 15,-1-3-6-15,-2 3 2 0,-1-2 1 0,2-3-1 16,-2 0-1-16,2-1-2 0,-5 0-11 0,2 0 2 16,-2-1-8-16,-1-3-10 0,-1-1-7 15,-4-1-2-15,-1 0-6 0,-1-2-18 0,-3 1-9 0,1-13 7 16,-3 9 3-16,-2 3 3 0,-3-3-2 0,-2 3 6 15,-3-3 5-15,-3 0 4 0,5 5 8 0,-6-2 2 16,-1 1 5-16,-3 1 5 0,1 1 8 0,0 3 11 16,0 4 3-16,-1-7 1 0,2 8 12 0,2 1 2 15,-1-2 3-15,1 6-5 0,1-1 2 0,-2 1-2 16,3 0-2-16,6 6-2 0,-13-5-3 0,13 5 1 16,-13-1-1-16,13 1-1 0,0 0 0 0,-17 7 1 15,9-2-4-15,4 1 3 0,-1 2 4 0,-1 3 9 16,1 1 3-16,1 2 1 0,-2 6 1 0,3-6 6 15,-1 7 8-15,2 4-4 0,-2-3-3 0,4 3 8 16,-2 0-6-16,0-1 6 0,2 10-11 0,2-11 0 16,0 9-1-16,-2-2 2 0,4-4-5 0,-2-3 0 0,2 2-5 15,-3-3 0-15,3 3 1 0,-2-2 0 16,3 0-6-16,-3-3 1 0,4 3 8 0,0-2-10 16,-2-4 0-16,1-2 4 0,1 1-6 0,1-4-3 0,3 0 0 15,-3 0 5-15,4 0-2 0,1-6-5 0,-3 4 3 16,4-4 2-16,0 0-3 0,4-2-2 15,-3-2 1-15,3 3 1 0,6-1-1 0,-5-6-3 16,-2 0-2-16,7 1 0 0,-6-3 1 0,5 0 3 0,-7-1-1 16,3 1-4-16,3-1-3 0,-4-4 4 0,3 3 0 15,-5-4-3-15,4-1-1 0,-1 0-1 0,-4 2-4 16,5-3 0-16,-3 0 5 0,-4 0-10 16,0 3-1-16,0-4 1 0,-3 1 1 0,0 0-1 0,-2 0 0 15,-1 1-1-15,1 0 1 0,-2 0 3 0,-2 4-5 16,-1-2 4-16,-1 0 2 0,-1 9-4 0,4-16 5 15,-4 8 3-15,0 8-1 0,0-16-3 0,0 16-2 16,-7-12 3-16,7 12 0 0,-8-9 0 0,8 9-2 16,-8-8-1-16,8 8 5 0,-16-3 1 0,10 1-1 15,6 2-2-15,-19 3 3 0,19-3 0 0,-22 4 0 16,12-1 5-16,1 2 2 0,-2 4 0 0,1-2 4 16,2-1 3-16,-1 3-3 0,-1 3-1 0,3-1 3 15,-1 0 4-15,0 1 1 0,3 0-2 0,-1 1 1 16,3-1 3-16,0 0-5 0,3-1 3 0,0 3 3 15,1-2-8-15,1 0 1 0,1 1-1 0,3-2 0 16,0 1-2-16,1-3 1 0,1 1-3 0,3-4-5 16,0 0 10-16,5 3-5 0,-3-5-18 0,0-1-24 15,2 3-20-15,1-3-24 0,-3-3-27 0,3 2-29 16,1-2-30-16,-4-2-31 0,4 2-38 0,-3-6-230 16,6-2-501-16,1 2 221 0</inkml:trace>
          <inkml:trace contextRef="#ctx0" brushRef="#br0" timeOffset="-148000.6">4965 16745 236 0,'-2'-16'322'0,"2"16"-18"0,0 0-21 16,0 0-30-16,-5-11-18 0,5 11-24 0,0 0-25 15,0 0-24-15,0 0-10 0,0 0-17 0,-17 2-13 16,17-2-9-16,0 0-7 0,-17 16-6 0,11-7-10 15,-1 0-1-15,-3-1-6 0,3 3-1 0,-2 0-7 16,1-1-4-16,3 0-8 0,0 1-6 0,2-1-6 16,-2 2-5-16,2-4-2 0,1 1-4 0,0-1 2 15,2 3-4-15,0-11-4 0,-2 17 2 0,4-9-4 16,1-2 2-16,-3-6-11 0,6 15-1 0,0-9 2 16,0 0-3-16,3 1-9 0,-1-5 4 0,7 3 2 15,-4-4-4-15,2 3-4 0,3-4 4 0,-2 0-3 16,2-3 2-16,1 2-3 0,0-4-16 0,4 3-6 15,1-3-11-15,-6 0-5 0,2-1-7 0,2-3-12 16,-4 3-5-16,2-7-4 0,-2 4-2 0,-1-4-2 16,2-2-9-16,-1 2-4 0,0-4-5 0,-2-2 0 15,-4-2-9-15,2-2-2 0,0 0 3 0,-2-9 5 16,-2 3 2-16,0 5 7 0,-3-7 5 0,-2-2 6 16,-2-1 6-16,2 1 10 0,-7 10 5 0,4-9 15 15,-7 10 12-15,4-1 13 0,0 0 9 0,-1-2 13 16,1 4 6-16,-2 2 9 0,0-2 11 0,1 6 11 0,1 0 3 15,-1 5 0-15,1-6-1 0,1 10 2 0,2 6-2 16,-2-13-3-16,2 13-6 0,-3-13-7 16,3 13-6-16,0 0 6 0,0 0-16 0,0 0-6 15,0 0-2-15,0 0-3 0,0 0 3 0,0 0 3 0,0 0 2 16,-5 39-1-16,5-19 3 0,2 3 7 16,1-1 20-16,-3 5-13 0,4 3-6 0,-3 4 4 15,3-5 0-15,-1 6-6 0,2-1 2 0,-1-4-6 16,-1-5 7-16,0 8-11 0,4-2 2 0,-6-7 4 0,2-2-6 15,0 3-2-15,0-1-3 0,1 0-7 16,-1-3 1-16,1 1 0 0,-1-8-3 0,0 0 1 16,1 3-1-16,-1-7 3 0,-2 5-7 0,3-2-1 15,-1-1 2-15,1 0 5 0,-2-3-7 0,1 1-10 0,-2-4-10 16,-1-6-23-16,6 12-8 0,-6-12-15 0,3 11-18 16,-3-11-11-16,4 9-26 0,-4-9-17 0,3 8-12 15,-3-8-11-15,0 0-26 0,0 0-42 16,7 3-26-16,-7-3-219 0,0 0-505 0,0 0 224 0</inkml:trace>
          <inkml:trace contextRef="#ctx0" brushRef="#br0" timeOffset="-147774.68">5271 16830 205 0,'-10'-4'303'15,"10"4"-12"-15,-10-6-15 0,2 1-9 0,8 5-18 16,-9-4-16-16,9 4-23 0,0 0-22 0,-8-5-17 15,8 5-15-15,0 0-16 0,0 0-18 0,0 0 0 16,17-12-25-16,-6 8-10 0,-2 1-9 0,5 0-4 16,3-2-11-16,-1 0-8 0,0 3-1 0,6-4-10 15,-3 3-10-15,-2 0-17 0,0 0-23 0,-2 1-25 0,-1 1-28 16,-1-5-28-16,-2 5-32 0,-1-1-29 16,-10 2-52-16,14 0-39 0,-14 0-203 0,11-5-477 15,-11 5 211-15</inkml:trace>
        </inkml:traceGroup>
        <inkml:traceGroup>
          <inkml:annotationXML>
            <emma:emma xmlns:emma="http://www.w3.org/2003/04/emma" version="1.0">
              <emma:interpretation id="{4B2EC5CB-60D0-409F-8CB9-B918C5606F4F}" emma:medium="tactile" emma:mode="ink">
                <msink:context xmlns:msink="http://schemas.microsoft.com/ink/2010/main" type="inkWord" rotatedBoundingBox="7373,17346 9897,17256 9924,18010 7401,18100"/>
              </emma:interpretation>
            </emma:emma>
          </inkml:annotationXML>
          <inkml:trace contextRef="#ctx0" brushRef="#br0" timeOffset="-141578.65">6367 16623 16 0,'0'0'93'0,"0"0"-8"0,0 0-12 0,0 0-3 16,0 0-2-16,0 0-11 0,0 0-10 15,0 0 1-15,4-8-2 0,-4 8 5 0,0 0-10 16,0 0-7-16,0 0 2 0,0 0-1 0,0 0-8 15,0 0 5-15,0 0 4 0,0 0-1 0,0 0 1 0,0 0-2 16,0 0-1-16,0 0-5 0,0 0 8 0,0 0-4 16,0 0-4-16,0 0-1 0,0 0 6 15,0 0-6-15,0 0-7 0,6-5-5 0,-6 5 9 0,0 0-1 16,0 0-3-16,0 0-3 0,0 0 6 0,0 0-3 16,0 0 4-16,0 0-12 0,0 0 1 0,0 0 7 15,0 0-6-15,0 0 3 0,0 0-3 0,0 0-14 16,0 0 23-16,0 0-12 0,0 0 4 0,0 0 5 15,0 0 0-15,0 0 0 0,0 0 3 0,0 0-5 16,0 0 5-16,0 0-4 0,0 0 1 0,0 0-3 16,0 0 3-16,0 0 1 0,0 0-2 0,0 0 5 15,0 0 1-15,0 0-2 0,0 0 5 0,0 0-3 16,0 0-2-16,0 0 0 0,0 0-2 0,0 0-4 16,0 0 5-16,0 0-4 0,0 0-4 0,0 0 3 15,0 0-2-15,0 0-3 0,0 0 1 0,0 0 3 16,0 0-3-16,0 0 5 0,0 0-4 0,0 0 6 15,0 0-9-15,0 0 3 0,0 0-4 0,0 0-5 16,0 0 6-16,0 0-3 0,0 0 1 0,0 0-4 16,0 0-1-16,0 0 2 0,0 0 0 0,0 0 3 15,0 0-3-15,0 0-3 0,-7-18 0 0,7 18 2 16,0 0 4-16,0 0-5 0,0 0 1 0,0 0 5 16,0 0-5-16,5-9 2 0,-5 9 2 0,0 0 2 15,0 0 5-15,0 0 7 0,0 0-4 0,0 0-2 16,0 0 1-16,0 0 4 0,0 0-2 0,0 0 1 0,-5-12-3 15,5 12-1-15,0 0-4 0,0 0 2 0,0 0-4 16,0 0-1-16,-9-8 0 0,9 8-2 0,0 0 1 16,0 0-1-16,-13-1-2 0,13 1 2 0,0 0-1 15,-17-1 4-15,17 1-4 0,-12-1 5 0,12 1 2 16,0 0 3-16,-17 1 0 0,17-1 3 0,-12 1-2 16,12-1 1-16,-13 0 2 0,13 0-1 15,-12 1-2-15,12-1 4 0,-11 5-3 0,2-2 0 16,9-3-1-16,-11 2-1 0,11-2 0 0,-12 6 0 0,4-3 0 15,2 2-3-15,6-5 4 0,-11 5-5 0,11-5 0 16,-9 8-1-16,7-4-1 0,2-4 5 0,-8 10-5 16,4-4 3-16,4-6-1 0,-8 12 0 0,8-12-1 15,-5 12-2-15,2-6-1 0,3-6 3 0,-1 12-2 16,1-12 0-16,-5 15 3 0,5-15-3 0,0 10-2 16,0-10 9-16,0 16-10 0,0-16 2 0,0 15-3 15,0-15 4-15,0 16-2 0,0-16-4 0,0 13 5 16,0-5-3-16,0-8 1 0,0 12 1 0,2-3-3 15,-2-9 2-15,3 14-5 0,-2-7 4 0,-1-7-2 16,4 12 0-16,-4-12 4 0,1 15-1 0,2-9-3 16,0 1 0-16,2 1 2 0,-1-3-2 0,-2 2 2 15,4 1-1-15,-6-8-1 0,8 11-2 0,-2-4 3 16,-1 0-1-16,-1-2 0 0,4 4 0 0,-3-5-1 16,4 5 5-16,-3-3-2 0,0-1 1 0,2-2-3 15,-3 4 1-15,2-4 12 0,1 2-13 0,-8-5 0 16,9 10 2-16,-1-7-5 0,-8-3 0 0,9 7 1 15,-4-2 2-15,-5-5-3 0,8 6 2 0,-8-6 2 16,0 0 0-16,9 4-1 0,-9-4 8 0,7 3-8 0,-7-3-3 16,0 0 4-16,0 0 0 0,15 3-1 0,-15-3 1 15,0 0 1-15,17-6-2 0,-17 6 0 16,12-4 1-16,-12 4-1 0,12-6 1 0,-6 2-5 16,-6 4 3-16,13-8 2 0,-13 8-6 0,7-3 6 0,-7 3-1 15,10-6-3-15,-10 6-12 0,8-4-7 0,-8 4-10 16,9-5-5-16,-9 5-23 0,0 0-21 0,0 0-13 15,0 0-19-15,0 0-14 0,0 0-13 16,0 0-13-16,0 0-10 0,0 0-15 0,0 0-17 0,0 0-25 16,0 0-126-16,0 0-370 0,0 0 164 0</inkml:trace>
          <inkml:trace contextRef="#ctx0" brushRef="#br0" timeOffset="-141202.83">6612 16834 135 0,'0'0'195'15,"0"0"-4"-15,2 20-14 0,-2-20-10 0,-2 13-8 16,2-13-7-16,0 15 3 0,-3-7-11 0,3-8-5 15,3 18-5-15,-3-9-1 0,0-9-5 0,0 21-9 16,0-12-8-16,0 3-1 0,2-4-6 0,-2-8-6 16,3 20-7-16,-3-5-6 0,3-7-8 0,-2 4-2 0,0 1-5 15,1-3-7-15,0-1-3 0,1-2 4 16,-1 2-19-16,1-1 5 0,-3-8-10 0,0 15-2 16,1-8-7-16,-1-7-5 0,6 12 4 0,-4-6-8 15,-2-6 3-15,3 12-5 0,-3-12 0 0,2 9-1 16,-2-9-8-16,3 7 3 0,-3-7-8 0,0 0-9 15,0 0-16-15,4 10-15 0,-4-10-21 0,0 0-14 16,0 0-18-16,0 0-25 0,0 0-28 0,0 0-44 16,3 5-45-16,-3-5-205 0,0 0-470 0,0 0 208 0</inkml:trace>
          <inkml:trace contextRef="#ctx0" brushRef="#br0" timeOffset="-140404.54">6913 16735 19 0,'0'0'142'0,"0"0"-7"16,0 0-15-16,0 0 0 0,0 0-16 0,0 0-4 16,0 0-5-16,0 0-2 0,0 0 1 0,0 0-4 15,0 12-14-15,0-12 8 0,0 0 0 0,0 0-2 16,0 0-1-16,0 0-6 0,17 4 3 0,-17-4-3 15,14 0-3-15,-14 0 2 0,17 0-1 0,-5 0-5 16,-1 0-2-16,6 0-4 0,-2-3-2 0,-1 3-2 16,6-1-3-16,-3 1-3 0,0-2 1 0,0 2-7 15,5-3-2-15,-5 3-4 0,-3-2-8 0,1-1-1 16,2 3-1-16,-3-2-6 0,-3 1 1 0,-11 1-5 16,17-1-2-16,-8 1-1 0,-9 0-4 0,14 1 1 15,-14-1 2-15,12-1-8 0,-12 1 1 0,0 0 2 0,13 1-5 16,-13-1 2-16,0 0 0 0,0 0-3 15,0 0-1-15,0 0 2 0,0 0-1 0,12-1-1 16,-12 1 1-16,0 0-4 0,0 0 2 0,0 0-1 16,0 0-3-16,0 0-7 0,0 0-8 0,0 0-12 0,0 0-11 15,0 0-11-15,0 0-12 0,0 0-17 0,0 0-18 16,0 0-11-16,0 0 0 0,0 0-24 0,0 0-19 16,0 0-13-16,0 0-145 0,-32 15-335 0,25-12 148 15</inkml:trace>
          <inkml:trace contextRef="#ctx0" brushRef="#br0" timeOffset="-139994.93">6998 16862 89 0,'0'0'133'0,"0"0"4"0,1 14-6 15,-1-14-9-15,0 0-8 0,8 7 3 0,-8-7-6 16,9 3-2-16,-9-3 0 0,10 6-5 0,-1-4-1 16,-9-2-4-16,15 1-2 0,-5-1 0 0,-10 0-7 15,17 0 2-15,-2 0-6 0,-1 3-4 0,-2-6-3 16,0 2-4-16,3-1 2 0,2 2-5 0,2-5-5 16,-6 5 1-16,1-1-9 0,0-2-13 0,-4 2-1 15,0 0-3-15,4 1-6 0,-14 0-4 0,17-4 0 16,-10 4-4-16,-7 0-4 0,14-1 1 0,-14 1-3 15,13 0-8-15,-13 0 4 0,7 4-10 0,-7-4-9 16,0 0-2-16,12 1-15 0,-12-1-8 0,0 0-7 16,0 0-15-16,7 5-20 0,-7-5-10 0,0 0-18 0,0 0-18 15,0 9-16-15,0-9-24 0,0 0-9 16,0 0-164-16,0 0-353 0,0 0 156 0</inkml:trace>
          <inkml:trace contextRef="#ctx0" brushRef="#br0" timeOffset="-138828.56">7720 16473 42 0,'-3'-7'108'0,"3"7"-8"0,0 0 0 0,0 0-3 0,0 0-4 15,0 0 1-15,-8-11 1 0,8 11-3 0,0 0-1 16,0 0 2-16,-6-6-4 0,6 6 0 0,0 0-5 16,-3-7-3-16,3 7-1 0,0 0-4 0,0 0 2 15,-8-8-1-15,8 8-3 0,0 0-5 0,-7-4-2 16,7 4 0-16,0 0-3 0,-10-6 0 0,10 6-2 16,0 0-6-16,-7-4 2 0,7 4-2 0,0 0-2 15,0 0-4-15,-13-5-4 0,13 5 2 0,0 0-3 16,0 0-7-16,0 0 3 0,-4-7-3 0,4 7-4 15,0 0-3-15,0 0-2 0,0 0-3 0,0 0-1 16,0 0-2-16,0 0-6 0,0 0-3 0,0 0 0 16,-10-4 0-16,10 4 0 0,0 0-3 0,0 0-2 15,0 0-2-15,0 0 5 0,0 0-7 0,0 0 1 16,0 0-1-16,0 0 1 0,0 0 0 0,0 0-2 0,0 0 0 16,0 0 1-16,0 0-1 0,0 0 0 15,34 8 0-15,-24-6 0 0,-1-1 1 0,6-1 0 16,-1-3 0-16,3 5 1 0,0-1-3 0,5-1-1 0,2 1 3 15,-7-2-1-15,8 1-1 0,-3 0 0 0,-1-1-2 16,1 2 4-16,-2-1 4 0,-6 1-5 0,3-1 2 16,-3 0-5-16,1 0-1 0,-1 2 4 0,-2-2-2 15,1 2-2-15,-4-1 1 0,-9-1 4 0,20 0-3 16,-20 0-13-16,14 0 0 0,-14 0 5 0,12 0 1 16,-12 0-1-16,10 0 0 0,-10 0 1 0,0 0 0 15,12 3 8-15,-12-3-8 0,0 0-2 0,0 0 4 16,9 3 2-16,-9-3-4 0,0 0 1 0,8 3 3 15,-8-3-1-15,0 0-2 0,0 0-1 0,0 0 4 16,7 5-2-16,-7-5 3 0,0 0 0 0,0 0-2 16,0 0 0-16,0 0 1 0,-7 18 0 0,7-18 0 15,0 0 0-15,-5 17 1 0,5-11 2 0,0-6-4 16,-3 14 4-16,-1-8-2 0,4-6 0 0,-8 13 6 16,3-5 3-16,1-1 0 0,2 3-4 0,-1 2 6 0,-2 1 7 15,-2-1 2-15,2 3-2 0,0-3-1 16,-2 3 1-16,5-2 1 0,-4 1 1 0,0 0 5 15,3-2-2-15,-2 4 5 0,2-1-1 0,-3-2-2 16,3 1 2-16,1-1-4 0,2 1-3 0,-3-2 1 0,3 1-4 16,0-1-3-16,0-1 4 0,0-11-2 0,3 21-2 15,-3-11 0-15,5-2 1 0,-2 2-5 16,-3-10 2-16,3 13-5 0,3-7 3 0,-1 2-2 0,-2-1 1 16,0-3 3-16,3 4-3 0,0-1-4 0,-6-7 6 15,8 8-2-15,-8-8-2 0,5 8-3 0,-5-8-7 16,12 6-7-16,-12-6-14 0,5 6-13 0,-5-6-13 15,4 6-11-15,-4-6-17 0,0 0-20 0,5 6-7 16,-5-6-31-16,0 0-18 0,0 0-25 0,0 0-33 16,0 0-195-16,0 0-440 0,0 0 195 0</inkml:trace>
          <inkml:trace contextRef="#ctx0" brushRef="#br0" timeOffset="-138360.6">7765 16782 64 0,'0'0'138'16,"0"0"-5"-16,0 0-14 0,0 0-2 0,0 0 3 0,0 0-12 15,0 0 0-15,0 0-3 0,26 5-8 0,-14-5-4 16,1 0-3-16,1-2-3 0,10-1 3 0,1 0-11 16,-3 0 1-16,4 1 0 0,0-2-1 0,-1 1-2 15,1 1-9-15,-1-1 1 0,1 1-9 0,-6-1-10 16,-3 3 1-16,6-2-10 0,-7 1-2 0,1-2-4 16,-3 3-4-16,1 3-5 0,-1-3-9 0,-7 0-19 15,-7 0-19-15,17 1-12 0,-10 1-13 0,-7-2-18 16,12 0-35-16,-12 0-6 0,11 4-26 0,-11-4-19 15,6 1-134-15,-6-1-306 0,0 0 135 0</inkml:trace>
          <inkml:trace contextRef="#ctx0" brushRef="#br0" timeOffset="-138104.25">8670 16762 36 0,'5'8'244'0,"-3"-2"-17"15,-2-6-4-15,3 21-16 0,-3-14-15 0,-3 8-15 16,1-3-12-16,-2 3-15 0,-1 1-14 0,-5 2-12 16,-3 0-9-16,4 1-14 0,-4-5-13 0,-1 5-4 15,-1 2-11-15,-2-5-13 0,3 2-26 0,-4 0-27 16,-1-2-23-16,2 2-29 0,0-3-26 0,0 1-39 15,6-6-26-15,-4 1-40 0,4-1-140 0,1-4-340 16,3 0 151-16</inkml:trace>
        </inkml:traceGroup>
        <inkml:traceGroup>
          <inkml:annotationXML>
            <emma:emma xmlns:emma="http://www.w3.org/2003/04/emma" version="1.0">
              <emma:interpretation id="{3F405B11-6843-42E3-A99F-BCAFF5949392}" emma:medium="tactile" emma:mode="ink">
                <msink:context xmlns:msink="http://schemas.microsoft.com/ink/2010/main" type="inkWord" rotatedBoundingBox="10405,17163 12720,17080 12745,17796 10431,17879"/>
              </emma:interpretation>
            </emma:emma>
          </inkml:annotationXML>
          <inkml:trace contextRef="#ctx0" brushRef="#br0" timeOffset="-137200.91">9182 16535 185 0,'0'0'180'16,"0"0"-8"-16,0 0-9 0,16 19-8 0,-14-11 0 15,1 1-7-15,3 0-10 0,-3-1-4 0,2 4-3 16,-2 1-9-16,-1-3-5 0,4 2-3 0,-5-1-9 15,4 2-7-15,-2-2-8 0,-1 1-5 0,2-1-7 0,-2 3-10 16,0-6-9-16,0 1-1 0,0 0-7 0,1-2-5 16,-1 4-4-16,-2-1-1 0,0-10-6 0,6 15-4 15,-5-7-3-15,-1-8-1 0,1 10-2 16,-1-10-2-16,2 10-5 0,-2-10 1 0,0 0 0 0,2 9-3 16,-2-9-1-16,0 0 1 0,0 0 0 0,0 9-2 15,0-9 1-15,0 0-1 0,0 0-3 0,0 0-2 16,0 0-1-16,0 0 0 0,0 0-7 15,0 0 2-15,0 0-7 0,-9-32-6 0,6 24-11 0,3 8-6 16,7-22-10-16,-2 9-6 0,-2 0-6 0,2-3-2 16,2 1-7-16,2-5-3 0,-1 2-2 15,2-1-2-15,-1 7 7 0,-1-3 10 0,-1 3 3 0,2-2 0 16,-1 4 6-16,-2-2 4 0,2 2 6 0,-3 1 5 16,3 1-2-16,-1-1 4 0,-1 0 8 0,-1 2 3 15,1 3 5-15,0-2 6 0,-6 6 6 0,11-11 6 16,-9 7 3-16,-2 4 3 0,9-6-1 0,-9 6-5 15,6-8 4-15,-6 8-1 0,7-4 0 0,-7 4-3 16,0 0 5-16,0 0 7 0,12 0 2 0,-12 0 16 16,7 9 4-16,-7-9 2 0,5 14 6 0,-2-3 5 15,0 2-1-15,-3-1 2 0,3 3 0 0,-2 0 1 16,1 6 0-16,-1-7-4 0,3 1-9 0,-4 2 2 16,0-2-7-16,5 2 16 0,-4 0-22 0,3-2-2 15,-2-2-5-15,-2 1-5 0,5-1 2 0,-1 2-3 16,-2-3-3-16,0 1 3 0,0-1-5 0,0-2-11 15,3 1-21-15,-5-3-15 0,5 0-27 0,-2 1-24 16,1 0-21-16,1-2-24 0,0-1-29 0,2 0-26 16,-7-6-28-16,11 5-216 0,-5-2-459 0,-6-3 203 15</inkml:trace>
          <inkml:trace contextRef="#ctx0" brushRef="#br0" timeOffset="-136844.78">9734 16824 37 0,'0'0'224'16,"0"0"-21"-16,9-2-17 0,-9 2-12 0,0 0-5 0,0 0-8 16,6 8-9-16,-6-8-6 0,4 8-6 0,-4-8-13 15,7 7-7-15,-7-7-8 0,8 9-7 0,-8-9-6 16,7 8-1-16,-3-3-1 0,-4-5-12 0,12 8-3 16,-7-3-4-16,5-3-4 0,-10-2-6 0,15 4-5 15,-6-4-3-15,0 1-6 0,-9-1-5 0,20-1-6 16,-6 1 0-16,3-3 2 0,-3 1-11 0,0-3-4 15,-2 0-4-15,2 1 0 0,-5 2-1 0,0-6-5 16,-1 6 2-16,0-4-5 0,-3 0 0 0,2 0-4 16,-5-1 1-16,-2 7-1 0,4-15-4 0,-4 15-2 15,-6-15 13-15,2 9-14 0,0-1-2 0,-5 1-5 16,1-2 4-16,-4 0 2 0,-2 3-5 0,-1 2-1 16,1-3 1-16,-3 6 0 0,-3 0 1 0,5-3-1 15,-4 6 0-15,0-3-12 0,-5 3-8 0,3 0-16 16,4 0-6-16,0-1-20 0,2 2-13 0,-2 2-22 15,1-4-31-15,3 3-38 0,3 1-15 0,-1-3-23 16,3 0-194-16,-1 0-429 0,9-3 191 0</inkml:trace>
          <inkml:trace contextRef="#ctx0" brushRef="#br0" timeOffset="-136146.59">10226 16708 136 0,'0'0'173'16,"0"0"-6"-16,0 0-3 0,6-7-8 0,-6 7-4 0,0 0-8 15,0 0-9-15,0 0-5 0,0 0-1 0,0 0-5 16,1-11 0-16,-1 11-2 0,0 0-5 0,0 0-2 15,0 0-7-15,0 0-13 0,0 0-6 0,0 0-11 16,0 0-9-16,0 0-8 0,0 0-8 0,0 0-4 16,0 0-2-16,0 0 0 0,0 0 4 0,0 0 2 15,0 0 1-15,1 28 3 0,-1-28-3 0,-1 12 3 16,1-3 1-16,1 0 4 0,1 0-1 0,-1 0 0 16,-1-9 5-16,3 24-6 0,-3-15 1 0,1 1-2 15,1-2 11-15,1 3-6 0,-2-5-3 0,3 5-3 16,-4-11-2-16,3 13-9 0,0-4-3 0,-2-1-2 15,3-1 10-15,-4-7-17 0,2 13-2 0,2-7-6 16,-4-6-7-16,6 13 2 0,-6-13-1 0,5 9-5 16,-5-9 3-16,2 8-4 0,-2-8 3 0,4 7-12 15,-4-7-10-15,6 6-22 0,-6-6-21 0,0 0-19 16,0 0-18-16,0 0-21 0,2 7-26 0,-2-7-22 16,0 0-36-16,0 0-42 0,0 0-33 0,0 0-240 15,0 0-546-15,0 0 241 0</inkml:trace>
          <inkml:trace contextRef="#ctx0" brushRef="#br0" timeOffset="-135524.6">10515 16446 90 0,'-7'5'187'16,"7"-5"-20"-16,0 0-17 0,0 0-12 0,0 0-3 15,0 0-14-15,0 0 8 0,0 0-2 0,0 0-3 16,0 0-7-16,32 3-9 0,-23-2-1 0,6-1-6 16,-6 2-4-16,3-2-2 0,5 2-5 0,0-2-3 0,0 2-2 15,5-2-6-15,-5 3 2 0,6-1-7 16,1-2 4-16,-2 0-12 0,-7-2-4 0,8 2-4 16,-6-3-4-16,1 6-4 0,2-7 0 0,0 4-6 15,2 0 8-15,-9-1-16 0,1 1-1 0,-5-2-1 16,-9 2-2-16,16-3-6 0,-8 3 1 0,-8 0-7 0,0 0-2 15,17-1 0-15,-17 1-1 0,0 0-1 0,0 0-1 16,14 0-1-16,-14 0 8 0,0 0-13 0,0 0 2 16,0 0-8-16,0 0-5 0,8 1-10 0,-8-1-10 15,0 0-13-15,0 0-15 0,0 0-19 0,0 0-15 16,0 0-14-16,0 0-32 0,0 0-27 0,0 0-15 16,0 0-25-16,0 0-32 0,-31 12-122 0,23-11-378 15,-1 0 167-15</inkml:trace>
          <inkml:trace contextRef="#ctx0" brushRef="#br0" timeOffset="-135178.97">10630 16660 144 0,'15'2'174'0,"-7"1"-3"0,-8-3-14 0,22 1-8 16,-9-1-1-16,0 2-8 0,1 0 1 0,3-4-4 0,-4 2-9 15,12-3-1-15,-3 2-7 0,-6 1-7 16,8-2 4-16,-7 4-8 0,0-4-8 0,1 2-3 16,-1 0-3-16,-3-2-6 0,2 1-8 0,-3-1-8 15,2 1-2-15,-4-1-9 0,-11 2-9 0,16 2-3 16,-16-2-7-16,13 0 6 0,-13 0-13 0,13 0-9 15,-13 0-3-15,0 0-1 0,0 0-10 0,11 1-4 16,-11-1-18-16,0 0-6 0,0 0-19 0,0 0-19 0,0 0-18 16,0 0-21-16,0 0-24 0,-21 21-22 0,21-21-27 15,-8 1-15-15,8-1-40 0,-12 2-111 0,12-2-356 16,0 0 158-16</inkml:trace>
          <inkml:trace contextRef="#ctx0" brushRef="#br0" timeOffset="-134268">11339 16383 56 0,'0'0'267'0,"0"0"-8"0,0 0-22 16,0 0-14-16,0 0-17 0,0 0-16 0,-8 4-18 15,8-4-11-15,0 0-23 0,0 0-4 0,0 0-21 16,0 0-13-16,0 0-9 0,0 0-6 0,20-18-9 0,-20 18-12 16,10-9-5-16,-3 3-4 0,-2 2-5 0,-5 4-4 15,12-11-5-15,-6 5-1 0,1-1-7 16,-1 0-1-16,0 1 0 0,0-1-8 0,-1 1 2 0,2-2-7 16,-2 2-1-16,2-3 1 0,-2-3-2 0,0 3-2 15,-2 3 1-15,-1-2 12 0,4 2-7 0,-6 6 1 16,5-14 3-16,-3 8 3 0,-2 6 0 0,4-7 2 15,-4 7 2-15,5-8 1 0,-5 8-2 0,0 0-8 16,2-9 0-16,-2 9-1 0,0 0-5 0,0 0-4 16,0 0-5-16,0 0 2 0,0 0-4 0,0 0 2 15,0 0 0-15,0 0-3 0,0 0-1 0,0 0 2 16,0 0-2-16,-2 37 3 0,-1-25 4 0,0-1-1 16,0 2 6-16,-1-1 4 0,2 3-1 0,-1 0 1 15,-1 1 15-15,-1 4-6 0,4-3 4 0,-1 1-2 16,-1 3 12-16,-1 0-3 0,1-1 4 0,-1-3-7 15,3-1 9-15,-4 3 2 0,3-2-7 0,2-2 0 16,0 5 6-16,-1-5-8 0,-2-1 10 0,3 1-2 16,0-2 1-16,0 1-4 0,3 0-2 0,-3 0-2 15,1-1 4-15,-1-1-5 0,2 1 5 0,-1-3-8 0,1 2-7 16,-2-12 2-16,2 15 3 0,-1-5 0 0,-1-10 3 16,4 14-9-16,-3-8 5 0,3 1-4 15,-4-7-4-15,3 11 6 0,-3-11-3 0,4 10 4 0,-4-10-2 16,6 8-1-16,-6-8-2 0,4 6-2 0,-4-6-1 15,0 0-6-15,0 0-1 0,5 9 1 0,-5-9 0 16,0 0-6-16,0 0 5 0,4 5-4 0,-4-5 1 16,0 0 1-16,0 0 7 0,0 0-7 0,0 0-2 15,0 0-4-15,0 0-14 0,0 0-18 0,0 0-21 16,0 0-31-16,0 0-30 0,21-10-34 0,-21 10-35 16,7-4-32-16,-7 4-39 0,6-6-51 0,-6 6-49 15,6-10-271-15,-6 10-665 0,0 0 295 0</inkml:trace>
        </inkml:traceGroup>
        <inkml:traceGroup>
          <inkml:annotationXML>
            <emma:emma xmlns:emma="http://www.w3.org/2003/04/emma" version="1.0">
              <emma:interpretation id="{A62680BD-102B-402A-A74F-B6E01DCCC092}" emma:medium="tactile" emma:mode="ink">
                <msink:context xmlns:msink="http://schemas.microsoft.com/ink/2010/main" type="inkWord" rotatedBoundingBox="15739,17199 16848,17159 16882,18087 15772,18127"/>
              </emma:interpretation>
            </emma:emma>
          </inkml:annotationXML>
          <inkml:trace contextRef="#ctx0" brushRef="#br0" timeOffset="-11534.49">14525 16468 92 0,'0'0'159'0,"0"0"-13"16,0 0-11-16,0 0-14 0,-13 0-11 0,13 0-6 15,0 0-12-15,0 0-15 0,0 0 1 0,0 0-7 16,0 0-7-16,0 0-5 0,0 0 5 0,18 17-8 16,-8-14-5-16,3 0-4 0,6-2-2 0,3 4 0 15,3-1 0-15,1-2-1 0,9 2-6 0,6-4 0 16,-3 0-3-16,2 0-4 0,3 0 1 0,-3-4-2 0,0 2 0 16,1-1-4-16,-7 2-4 0,-7-2 1 15,-2 3-5-15,-2-2-1 0,0 2-1 0,-6-1-1 16,-2 1-2-16,0 0-4 0,-3 0-1 0,-2 0 0 15,-10 0 2-15,16 0-4 0,-16 0 0 0,9 3 0 16,-9-3 2-16,5 5-5 0,-5-5 0 0,0 0-3 16,0 0-5-16,-8 18-6 0,8-18-9 0,-14 14-12 15,6-8-7-15,-1 3-11 0,0-3-7 0,-3 2-8 16,1-3-17-16,2 1-15 0,0 0-11 0,-3 0-8 0,2 0-130 16,-3-2-266-16,-2 1 118 0</inkml:trace>
          <inkml:trace contextRef="#ctx0" brushRef="#br0" timeOffset="-11195.6">14602 16730 13 0,'-13'0'150'0,"13"0"-17"0,0 0-12 0,0 0-6 16,0 0-11-16,0 0 5 0,0 0-9 0,0 0-4 15,0 0-3-15,35 4-6 0,-35-4-2 0,24-4 1 16,-7 4 2-16,6-2-1 0,1-2-5 0,3 3-6 16,-1-2-1-16,3 1-7 0,-2 2-6 0,9-4-12 15,-2 2 1-15,-9 2-3 0,1-2-3 0,-1 1-6 16,-2 1-4-16,1-1-1 0,-1 2-4 0,-1-2-3 16,-5 2-5-16,0-2-2 0,-4 1-1 0,3 0-2 15,-4 0-2-15,1 0 0 0,0 0-1 0,-1-1 2 16,-12 1-6-16,19-2 1 0,-11 2-7 0,3 2-3 15,-11-2-9-15,14 0-11 0,-14 0-11 0,14 0-12 16,-14 0-9-16,12 1-12 0,-12-1-14 0,9 1-15 16,-9-1-14-16,0 0-10 0,0 0-28 0,15-4-124 15,-15 4-290-15,6-7 128 0</inkml:trace>
          <inkml:trace contextRef="#ctx0" brushRef="#br0" timeOffset="-10629.58">15207 16329 5 0,'-2'-12'114'16,"2"12"9"-16,0 0-9 0,-2-13-25 15,2 13 5-15,0 0 8 0,-2-11-7 0,2 11-12 0,0 0 4 16,0 0-7-16,0 0-2 0,-3-7-6 0,3 7-3 16,0 0-7-16,0 0-3 0,0 0-11 0,0 0 5 15,0 0-13-15,0 0 3 0,0 0-6 0,0 0 2 16,0 0 5-16,0 0-4 0,0 0 1 0,0 0 2 16,0 0-7-16,5 37 4 0,-3-31 0 0,3 0-5 15,1 6 4-15,1-5-1 0,-2 2 3 0,3 0-1 16,2 0-4-16,2-1 2 0,0 2 4 0,1-5-2 15,3 5 2-15,5 0-3 0,-6-5-1 0,6 1 0 16,-5 1 0-16,7 2-10 0,-2-3 2 0,0-2-4 16,-4 3-4-16,3-3-3 0,-5 3-1 0,2-4 0 15,-2 5-7-15,-3-4 1 0,-1 3 3 0,1-1-7 16,-3 0 3-16,-1 0-4 0,0 0-3 0,0 3 4 16,-3-3-3-16,0 0-3 0,2 2 5 0,-2 0-4 15,-4 1 2-15,3-3-1 0,-4-6-1 0,7 15 0 16,-6-3 3-16,0-3-4 0,2 1 4 0,-2 2 4 15,-1-1 0-15,0 2 9 0,-4 0 1 0,-1-1 1 16,1 5 6-16,-7 0 0 0,-4 0 1 0,2 2-9 16,-3-1 2-16,-1 1-3 0,-1-1-1 0,-7 4-1 15,2 3-2-15,4-6-1 0,-8 7 1 0,9-8-5 16,-6 7 1-16,1-3-8 0,-4 1-13 0,7 2-15 16,-4 0-18-16,7-5-24 0,-4 3-21 0,4-5-16 15,0 2-22-15,0-1-27 0,3-1-14 0,1 1-14 16,-3-3-158-16,4-2-368 0,3-3 163 0</inkml:trace>
        </inkml:traceGroup>
        <inkml:traceGroup>
          <inkml:annotationXML>
            <emma:emma xmlns:emma="http://www.w3.org/2003/04/emma" version="1.0">
              <emma:interpretation id="{7B77ED0D-DF0F-487F-A016-3FB0AA70D630}" emma:medium="tactile" emma:mode="ink">
                <msink:context xmlns:msink="http://schemas.microsoft.com/ink/2010/main" type="inkWord" rotatedBoundingBox="18270,16804 20759,16714 20787,17480 18298,17570"/>
              </emma:interpretation>
            </emma:emma>
          </inkml:annotationXML>
          <inkml:trace contextRef="#ctx0" brushRef="#br0" timeOffset="-6505.98">17163 16182 24 0,'2'-4'127'0,"-2"4"-15"0,7-8-1 16,-7 8-12-16,6-10-7 0,-2 5-4 0,-4 5-3 0,6-9-10 15,-6 9-5-15,6-7-5 0,-6 7 7 0,0 0-8 16,4-12 3-16,-4 12-6 0,0 0 2 15,3-6-4-15,-3 6 2 0,0 0-2 0,0 0 1 0,0 0 0 16,0 0-2-16,4-8-3 0,-4 8 2 0,0 0 1 16,0 0-3-16,0 0 2 0,0 0 0 15,0 0 1-15,0 0-7 0,0 0-3 0,0 0-2 0,0 0 0 16,0 0-5-16,0 0 7 0,0 0-7 0,0-11-1 16,0 11 2-16,0 0-5 0,0 0-3 0,0 0-3 15,0 0-1-15,0 0-2 0,0 0-5 0,0 0-5 16,0 0 1-16,0 0-5 0,0 0 1 0,0 0-2 15,0 0-4-15,0 0-1 0,0 0-1 0,0 0 0 16,0 0-2-16,0 0-1 0,0 0 1 0,0 0 4 16,0 0 3-16,-16 25 2 0,13-16 4 0,-2 4 1 15,0-3 1-15,0 3 4 0,-2 1 6 0,2-1-1 16,-2 7 1-16,1-1 5 0,-1-1-5 0,2-3 0 16,0 6-11-16,-2-6-1 0,2 4 3 0,1-4 3 0,1 6 0 15,0-2-4-15,1-3 7 0,-2 3-2 0,3-3 2 16,0-2-4-16,-2 4 0 0,0-2 3 0,1 0 4 15,-1-2-7-15,2 1-1 0,-2 0 1 16,3-4-4-16,-2 1 0 0,-1 1-3 0,2-1-2 0,0-2-3 16,1-10 2-16,-2 12-1 0,0-4 0 0,2-8-3 15,-2 11 2-15,2-11-3 0,-1 12 1 0,1-12-8 16,-3 10-16-16,3-10-16 0,-1 9-20 0,1-9-23 16,-1 10-23-16,1-10-21 0,0 0-21 0,0 11-22 15,0-11-11-15,0 0-21 0,0 0-53 0,0 0-133 16,19-4-410-16,-8-5 181 0</inkml:trace>
          <inkml:trace contextRef="#ctx0" brushRef="#br0" timeOffset="-5797.17">17433 16375 173 0,'4'-6'216'0,"-4"6"-21"0,0 0-23 15,0 0-19-15,0 0-12 0,0 0-17 0,0 0-3 16,0 0-11-16,0 0-6 0,7 24-7 0,-6-13-4 0,-1 0-6 16,3 4-11-16,-2-2-3 0,2 3-5 15,1-2-8-15,0 1-3 0,-2-2-5 0,3 4-6 16,2-4-6-16,-2 0-2 0,4-2-4 0,-5 2-3 16,5-4 1-16,-1 1-2 0,1-1-4 0,-1-5-1 0,-1 0-2 15,3 0 1-15,2-2 1 0,0 1-1 0,-2-3-1 16,3-3-1-16,-2 3 1 0,2-6-4 0,-1 2-3 15,2-3-2-15,-2 2-1 0,-1-4-2 16,1 1 2-16,-1-1-4 0,-2-1-1 0,0-2 0 0,-1 2 2 16,1-2-2-16,-2 1 0 0,0-4-2 0,-1 2 4 15,-2-2-5-15,-2 0-2 0,2-1-2 0,-1 1 4 16,-1 0-5-16,-2 1 2 0,-4-3 1 16,2-3-1-16,-6 7-1 0,3-1-2 0,-2 0 1 0,1-5 5 15,-2 6-4-15,-4 0 1 0,0 2 2 0,0-2 4 16,-3 0-3-16,-1 3 1 0,-2 0 0 0,3 4-3 15,1-1 2-15,-3 3 0 0,0 4-1 16,-1-1-5-16,-2-2 3 0,3 6 2 0,0 0-1 0,1 2-3 16,1 1-2-16,-1-1 4 0,0 4-3 0,2 0 2 15,2-1-1-15,0 2 0 0,2 4-8 0,0 0-2 16,2-1-11-16,2 2-13 0,0 2-17 0,1-1-13 16,2-1-9-16,6 0-14 0,-3-2-18 0,5 2-17 15,0-2-12-15,3-1-31 0,0-1-34 0,2 0-102 16,3-6-324-16,2 1 143 0</inkml:trace>
          <inkml:trace contextRef="#ctx0" brushRef="#br0" timeOffset="-5372.02">18006 16296 68 0,'0'0'175'0,"0"0"-9"0,0 0-7 0,7 8-15 15,-7-8-9-15,5 9-6 0,-5-9-13 0,1 11 0 16,-1-2-4-16,1-1-8 0,-1 3-8 0,0-11-6 16,3 23-5-16,-6-10-7 0,1-2-4 0,-1 4-4 15,3-2-5-15,-2-4-7 0,-1 6-12 0,2-5 5 0,-1 0-9 16,-2 1-5-16,4-11-2 0,-2 15-1 15,-1-8-5-15,3-7-4 0,-1 11-4 0,1-11 1 16,0 0 0-16,-1 10-1 0,1-10 0 0,-4 9-2 0,4-9-3 16,0 0 3-16,0 0-3 0,0 0-4 0,0 0-3 15,0 0-1-15,0 0-2 0,0 0-4 0,0 0-7 16,11-25-5-16,-7 17-11 0,3-2-1 0,-1-2-7 16,3 0 4-16,1-4-3 0,0 1-1 0,1-1 4 15,-4 2 0-15,3 1 0 0,1-4 2 0,2 1 0 16,-1-3 9-16,-1 7-1 0,0-1 2 0,0 3 3 15,-2-3 6-15,3 3-7 0,0-2 14 0,-2 2 10 16,0 1-3-16,1 0 6 0,-2 0 6 0,2 3 1 16,-2 0 2-16,0-1 3 0,0 2 0 0,-3-1 1 15,-6 6-1-15,16-3 0 0,-16 3-4 0,13-4 1 16,-13 4-3-16,13 4 3 0,-13-4 5 0,11 4 5 16,-6 1 4-16,-2 4 0 0,4 1 6 0,-3 2-1 15,0 2 0-15,0-3 1 0,-2 5-3 0,0-2 3 16,1 2-7-16,-2-3-5 0,0 7 2 0,-1-3-6 15,3-2 1-15,-3 5-5 0,-3-8-4 0,2 3-1 16,1 2 2-16,0-3-3 0,-1 2-3 0,1-5-2 16,0 3 2-16,-3-3-3 0,3 0-8 0,-1-3-9 15,1-8-2-15,-3 20-21 0,1-11-17 0,0-1-28 16,-2 0-14-16,4-8-20 0,-6 16-26 0,3-11-28 16,3-5-25-16,-6 8-37 0,-2-4-153 0,8-4-405 0,0 0 180 15</inkml:trace>
          <inkml:trace contextRef="#ctx0" brushRef="#br0" timeOffset="-4776.4">18481 15905 45 0,'9'-8'119'0,"-4"5"-2"0,-5 3-12 16,12-6-3-16,-6 4-5 0,-6 2 5 0,16-8 0 16,-8 5-1-16,0-1-4 0,-8 4 0 0,15-6-5 0,-7 5-4 15,6-2-3-15,-6 3-7 0,-8 0-7 0,17-2 1 16,-17 2-12-16,13 2-4 0,-13-2-5 15,11 4 3-15,-6 0-4 0,-5-4-2 0,4 9 2 16,-4-9 1-16,3 14 3 0,-3-5 2 0,0-9 1 16,0 18-4-16,-2-7 0 0,-3 1-3 0,2-2 0 15,-2 3-4-15,1-1 1 0,-1-3-3 0,2 4-4 16,-4-1-2-16,3 2-4 0,-4 0-5 0,4-3 4 0,-1 1-4 16,-1-2-4-16,1 3-3 0,1-4-3 0,-1-4-1 15,2 5 0-15,3-10-5 0,-3 12 1 0,3-12-2 16,-3 12-3-16,3-12 2 0,-3 7-1 0,3-7 5 15,0 0-3-15,0 0-4 0,4 12 6 0,-4-12-3 16,7 3 2-16,-7-3-6 0,14 0 2 0,-14 0 0 16,21-4-2-16,-5-1 0 0,-1 2 0 0,1 3-5 15,1-2 1-15,-1 1-10 0,1-3-17 0,-3 4-24 16,2-3-22-16,0 4-24 0,-5 1-19 0,2-2-18 16,0 3-24-16,2-3-28 0,-7 2-180 0,-2 2-392 0,-6-4 174 15</inkml:trace>
          <inkml:trace contextRef="#ctx0" brushRef="#br0" timeOffset="-4308.41">19077 16390 22 0,'0'0'231'0,"0"0"-12"0,0 0-15 0,0 0-19 16,0 0-15-16,0 0-15 0,0 0-10 0,0 0-14 16,0 0-8-16,0 0-10 0,0 0-4 0,0 0-11 15,0 0-3-15,0 0-7 0,36-13-6 0,-19 11-7 16,5-1-5-16,2-3-6 0,-1 2-4 0,5-2-4 15,-2 0-6-15,9-1-4 0,-1 3-6 0,-6-2-3 16,-3 2-1-16,0 0-5 0,1 3-6 0,-4-4-9 16,-4 5-22-16,-3-3-22 0,-1 1-18 0,-1 4-25 15,-3-2-19-15,-10 0-22 0,14 3-8 0,-14-3-16 0,11 5-25 16,-11-5-174-16,2 5-362 0,-2-5 160 16</inkml:trace>
        </inkml:traceGroup>
        <inkml:traceGroup>
          <inkml:annotationXML>
            <emma:emma xmlns:emma="http://www.w3.org/2003/04/emma" version="1.0">
              <emma:interpretation id="{FA009024-6B94-4EC1-AAA3-1BF2B60733FA}" emma:medium="tactile" emma:mode="ink">
                <msink:context xmlns:msink="http://schemas.microsoft.com/ink/2010/main" type="inkWord" rotatedBoundingBox="21174,16874 22224,16836 22243,17377 21193,17415"/>
              </emma:interpretation>
            </emma:emma>
          </inkml:annotationXML>
          <inkml:trace contextRef="#ctx0" brushRef="#br0" timeOffset="-3644.65">19968 16044 126 0,'0'0'184'0,"11"-13"-16"0,-4 8-19 16,3-1-13-16,-3 3-10 0,8-3-5 0,-3 0-11 16,2 3-2-16,0-2-6 0,1 0-4 15,0 1-3-15,8 1-4 0,-5 1 1 0,-1 0-8 16,1 0 1-16,-1 0-6 0,2 2-3 0,-2 0-3 0,0 2-7 16,-4 0-5-16,-2 2-6 0,0 0-8 0,-3 0 0 15,-3 2 1-15,0 0 1 0,-5-6 3 0,1 15-2 16,-2-2-1-16,-4-2-2 0,-6 1-3 0,2 0-3 15,-2 1-3-15,-5 0-2 0,3-2-3 0,-6 2-4 16,4-4-3-16,2 0 0 0,1 1-5 0,0-1-1 16,0 0-1-16,2-4-2 0,3-1-2 0,0 1-4 15,7-5 0-15,-10 10-3 0,5-7-1 0,5-3 0 16,-6 6 0-16,6-6-1 0,-4 7-5 0,4-7 2 16,0 0-1-16,0 0-4 0,0 0-1 0,15 15-2 15,-8-15-1-15,-7 0-3 0,17 3 1 0,-7-2 1 16,0 0 0-16,4 3 2 0,-1-3-3 0,3 1 2 15,-5-2 2-15,4 0 0 0,1 1-2 0,-2-2 1 16,2 1 3-16,-6 1-2 0,3-1-1 0,0 2 1 0,-1 0 0 16,2 2 0-16,-6-2 2 0,3 0-1 15,-3 0 3-15,1 4-3 0,-2-2 1 0,0 0 1 16,1 2 0-16,-2-1-1 0,0 7 3 0,-2-2 2 0,-1-1 3 16,-1-3-1-16,0 7 7 0,-6 1-13 0,1-2 2 15,-4 1 1-15,-1-1 2 0,-2 3 4 0,-5 0-5 16,-2-2 2-16,-2 1 0 0,-1-2 1 15,-5 0 0-15,2-4-1 0,1 7 1 0,-5-9 0 0,4 3 0 16,-2-2 4-16,1-2-6 0,2 1 1 0,-1-2 2 16,6 0 0-16,2-2 0 0,-2 2 0 0,3-3-3 15,1-1 3-15,13 0 2 0,-20-1-1 16,11-3-14-16,9 4-13 0,-13-4-23 0,13 4-19 0,-9-5-32 16,9 5-39-16,-3-11-28 0,3 11-32 0,7-17-215 15,-2 3-440-15,6 1 195 0</inkml:trace>
          <inkml:trace contextRef="#ctx0" brushRef="#br0" timeOffset="-3197.52">20630 16172 19 0,'7'-6'240'15,"-7"6"-18"-15,8-2-21 0,-8 2-17 0,0 0-23 16,0 0-20-16,0 0-11 0,0 0-4 0,0 0-8 0,7 13-2 15,-7-13-8-15,-3 11 4 0,3-11-11 16,-4 15-6-16,-1-8-1 0,1 2-5 0,-1 1-9 16,0 2-3-16,2-1-8 0,-1-3-7 0,3 0-9 15,-3 1-3-15,-1-3-4 0,2 3-4 0,3-9-4 0,-4 15-7 16,2-8 1-16,-1 2-2 0,3-9 5 0,-3 10-15 16,3-10 3-16,0 0-3 0,-1 10-3 15,1-10 7-15,0 0-9 0,0 0 3 0,0 0-4 16,0 0-8-16,0 0-2 0,0 0-7 0,25-11-15 0,-15 3-8 15,2-2-7-15,0-2-5 0,2-3-11 0,2-1-7 16,2 1 0-16,1 0 3 0,1 2 2 0,3 0 4 16,-5-3 8-16,4 5 6 0,-2-1 3 0,-7 2 7 15,3 3 7-15,-3-3 11 0,1 6 9 0,-2-2 2 16,-3 3 3-16,-3 1 5 0,4 0 2 0,-10 2 8 16,13-2 4-16,-13 2 5 0,11 0 1 15,-11 0 4-15,12 9-4 0,-5-7 4 0,-2 6-4 0,3-2 4 16,-6 3-7-16,2-3-5 0,-1 6 1 0,1 0-4 15,-1 1 1-15,0-1-2 0,-1 1-2 0,2 1-4 16,-3-1-27-16,-1-1-20 0,4 3-36 0,-4-1-38 16,0-1-38-16,1-1-54 0,-2 2-215 0,2-2-447 15,3-3 198-15</inkml:trace>
        </inkml:traceGroup>
        <inkml:traceGroup>
          <inkml:annotationXML>
            <emma:emma xmlns:emma="http://www.w3.org/2003/04/emma" version="1.0">
              <emma:interpretation id="{0EA7FA2B-23A4-4091-9840-5D2CC9CA3EB1}" emma:medium="tactile" emma:mode="ink">
                <msink:context xmlns:msink="http://schemas.microsoft.com/ink/2010/main" type="inkWord" rotatedBoundingBox="22909,16984 23471,16963 23480,17196 22918,17216"/>
              </emma:interpretation>
            </emma:emma>
          </inkml:annotationXML>
          <inkml:trace contextRef="#ctx0" brushRef="#br0" timeOffset="-2649.19">21677 16095 126 0,'0'0'209'0,"0"0"-19"15,0 0-20-15,0 0-18 0,0 0-14 0,0 0-15 16,0 0-11-16,0 0-10 0,0 0-8 0,0 0-7 16,0 0-8-16,0 0-11 0,0 0 6 0,0 0-8 15,36 10-7-15,-24-7-1 0,4-2-3 0,0 3-5 16,0-4-1-16,8 1 1 0,-3 1-4 0,6 0 6 16,-3-4-5-16,-1 2-3 0,1 0-2 0,3 0-1 15,-4 0 0-15,0 2-2 0,1-6 3 0,-7 3-3 16,0 0-3-16,4-2 4 0,-6 3-4 0,2 0-1 15,-4-3-9-15,0 2 6 0,-2-1-4 0,-1 2 3 16,6-1-6-16,-5-2-3 0,-11 3 5 0,17 0-9 16,-17 0-3-16,9-3-2 0,-9 3-3 0,10-1-2 0,-10 1 1 15,0 0-21-15,0 0-7 0,0 0-5 0,0 0-17 16,0 0-18-16,0 0-30 0,0 0-35 16,0 0-31-16,-19 19-28 0,7-12-41 0,-1-4-114 0,1 0-366 15,-1 2 162-15</inkml:trace>
          <inkml:trace contextRef="#ctx0" brushRef="#br0" timeOffset="-2379.94">21768 16307 154 0,'13'10'181'16,"-13"-10"-8"-16,17 2-4 0,-5-2-10 0,5 2-6 15,0-2-5-15,7-2-4 0,-2 2-6 0,4-2-9 0,-1 1-9 16,-3 1-8-16,4 0-8 0,-2-4-6 16,1 3-7-16,-1-2-7 0,-1 2-3 0,0 0-9 15,-6-1-2-15,5 0-9 0,-6 2-9 0,-2 0-4 16,0 0-6-16,-3 0-4 0,-2 2-7 0,-9-2-9 0,16 0-24 16,-16 0-19-16,12 2-19 0,-12-2-18 0,8 1-23 15,-8-1-29-15,0 0-41 0,0 0-35 16,0 0-152-16,0 0-366 0,0 0 162 0</inkml:trace>
        </inkml:traceGroup>
        <inkml:traceGroup>
          <inkml:annotationXML>
            <emma:emma xmlns:emma="http://www.w3.org/2003/04/emma" version="1.0">
              <emma:interpretation id="{7D405403-E05A-4035-82F5-99C4CAE47A65}" emma:medium="tactile" emma:mode="ink">
                <msink:context xmlns:msink="http://schemas.microsoft.com/ink/2010/main" type="inkWord" rotatedBoundingBox="24011,16667 26830,16565 26862,17466 24043,17567"/>
              </emma:interpretation>
            </emma:emma>
          </inkml:annotationXML>
          <inkml:trace contextRef="#ctx0" brushRef="#br0" timeOffset="-1593.43">22853 16085 53 0,'3'-10'260'0,"-3"10"-16"0,0 0-18 0,0 0-21 15,0 0-25-15,0 0-14 0,0 0-23 0,0-12-11 16,0 12-18-16,0 0-13 0,0 0-5 0,0 0-9 16,0 0-9-16,0 0-10 0,-12 24-4 0,10-12-6 15,-1-3 2-15,-4 5-8 0,2-2-2 0,-1 3-1 16,2 3-4-16,0 1-3 0,1-4-4 0,-3 0 1 15,3 0-9-15,3 0 6 0,-1 0-8 0,-1 1-3 16,2-4-2-16,0 3 2 0,0-2-2 0,0-1-3 16,2-2 7-16,2 1-14 0,-2-4-2 0,2 2 6 15,1 0-2-15,1-3-3 0,0 0 3 0,-1-3-1 16,7 4-3-16,-4-5 3 0,1 2-2 0,0-1-1 16,3-1-1-16,4 2-1 0,1-2 3 0,0-2-1 0,0 0-5 15,1-2 0-15,4-1 2 0,0 1-4 16,2-1 3-16,1-5-1 0,-2 2 0 0,11-3-1 15,-9-1-4-15,7-1-4 0,2-6-10 0,0 0-14 0,3-1-11 16,-4-1-8-16,5 1-8 0,1-7-12 0,-1 2-9 16,1-1-6-16,-2 1 8 0,-2-2-3 0,-2 1 7 15,1-1 5-15,-8 3 2 0,-2-1 7 16,-7 5 6-16,-4-3-2 0,-2 5 15 0,-3-1-4 0,-1 3 7 16,-7-2 2-16,0 3 6 0,-5-4 0 0,-5 3 6 15,-1-3 0-15,-4 1 4 0,-2-1 10 0,-2 6 2 16,-3-1 1-16,-5 1 0 0,3 2 4 0,-3-1 2 15,-4-1 3-15,2 7 4 0,4-1-1 0,-3 0 3 16,-1 4 2-16,1 0-2 0,2-2 4 0,-1 6 2 16,-7-2 4-16,8 0 1 0,0 3 6 0,1 0-4 15,-1 2 1-15,1 0-2 0,-9 2 0 0,10 0 2 16,5-2 0-16,-15 3 1 0,10 2-2 0,2-1 0 16,0-1-2-16,1 2-1 0,-1 0-3 0,5-1 1 15,2 1-2-15,1-5 0 0,1 6-6 0,1 1 0 0,3-1 2 16,1-2-4-16,1-3 1 0,2 3-1 0,3-4 1 15,-1 4-2-15,3-10 3 0,3 18-5 16,-1-9 4-16,1 0 1 0,6 1-1 0,-1-4 1 16,6 1-1-16,1-2-4 0,7 4 1 0,0 0-1 0,4-7 4 15,8 2-1-15,-8 0 0 0,11 0 0 0,-3-2-1 16,-8-2 1-16,1-2 1 0,11 0-4 16,-12 6-1-16,2-6 1 0,-3 0 1 0,-2 2-3 15,1-2 2-15,-7-1 0 0,5 3-4 0,-5 0-1 0,-3-2-8 16,-2 2-19-16,4-3-22 0,-16 3-20 0,16 3-26 15,-16-3-20-15,13-3-23 0,-13 3-33 16,11-1-44-16,-11 1-122 0,11-4-362 0,-11 4 161 16</inkml:trace>
          <inkml:trace contextRef="#ctx0" brushRef="#br0" timeOffset="-1154.15">24154 15923 168 0,'-14'-2'205'0,"14"2"-15"0,-17-5-9 15,2 5-12-15,15 0-10 0,-22 6-15 16,10-3 2-16,-2 0 2 0,-3 2-6 0,3 4-15 15,-1-1-12-15,-2-2-7 0,3 4-5 0,-3 3-8 0,2-3-7 16,5 3-6-16,-4 2-8 0,2-2-1 0,1 1-6 16,2 5-4-16,0-1-7 0,4-3-3 0,0 1-5 15,2-1-2-15,0-1-4 0,2 6-4 0,0-4-5 16,-1-1-2-16,4 0-4 0,0-3-1 0,4 5-11 16,-1-3-13-16,-1-4-22 0,1 1-18 0,0 0-23 15,0-4-27-15,2 6-20 0,1-8-23 0,-2 2-21 16,5-2-34-16,1-1-194 0,-6-3-412 15,7 0 182-15</inkml:trace>
          <inkml:trace contextRef="#ctx0" brushRef="#br0" timeOffset="-708.36">24353 16155 175 0,'0'0'179'15,"0"0"-19"-15,0 0-18 0,5-9-10 0,-5 9-13 16,0 0-4-16,0 0-8 0,0 0 2 0,0 0-7 16,0 0 3-16,3 21 0 0,-3-21-6 0,1 13-7 15,-1-13-6-15,0 12-1 0,0-12-3 0,0 17-7 16,0-10-1-16,0-7-6 0,-1 15-3 0,1-15-1 16,0 15-8-16,0-15-3 0,0 14-6 0,0-6-6 15,0-8 3-15,1 12-10 0,-1-12-3 0,0 8-3 16,0-8-2-16,0 0-2 0,2 12 0 0,-2-12-1 0,6 6-1 15,-6-6-3-15,8 2 3 0,-8-2-7 16,11 3-1-16,-11-3 0 0,15-4 2 0,-15 4-7 16,22-9-3-16,-10 3-11 0,-1-3-8 0,4 3-5 15,-1-2-5-15,3-5-8 0,-2 3 0 0,4-2-5 0,1 1-1 16,-3 1 2-16,0-4 5 0,0 0 6 16,-3 6 1-16,1-3 0 0,-1-4 6 0,-1 7 8 0,-1 1-1 15,-3 1 6-15,-1 0 11 0,1 3 7 0,-1-4 3 16,-8 7 0-16,12-6 2 0,-7 1-3 0,-5 5 1 15,6-4-3-15,-6 4 0 0,0 0-3 0,13-2-2 16,-13 2 1-16,0 0 4 0,15 5 3 0,-9 1 4 16,0-1-4-16,-1 3 7 0,1-2 1 0,0 1 7 15,-1 0 4-15,1 4-4 0,-1 1 5 0,-2-4 2 16,6 5-2-16,-4-6 8 0,2 6-8 0,-2 1-1 16,-2-4-3-16,2 1-4 0,-1-5 11 0,1 3-15 15,-2-1-5-15,2 0 8 0,-4 1-10 0,2-2 2 16,0 2-7-16,-3-9 8 0,5 12-20 0,-3-7-14 15,-2-5-16-15,0 12-18 0,0-12-25 0,3 10-28 16,-3-10-33-16,-5 8-37 0,5-8-32 0,0 0-238 16,-11 4-476-16,11-4 211 0</inkml:trace>
          <inkml:trace contextRef="#ctx0" brushRef="#br0" timeOffset="61.37">24881 15730 164 0,'0'0'183'0,"-11"-7"-13"0,11 7-22 0,0 0-13 0,0 0-12 16,0 0-13-16,0 0-12 0,0 0-8 0,20-11-8 15,-20 11-11-15,14-4-2 0,-3 4-4 0,3-3-9 16,-14 3-2-16,20 0-6 0,-6-3 0 0,-2 0-5 16,0 4-1-16,3-1-2 0,-3 0-3 0,-12 0-2 15,20 3 1-15,-11-1-1 0,0 1-4 0,2-3-6 16,-11 0 0-16,17 3-2 0,-12-2 4 0,-5-1-2 0,12 7 1 16,-9-2 3-16,-3-5 2 0,3 11 3 15,-3-11 2-15,0 10 6 0,0-10 4 0,-6 15 1 16,0-9 3-16,1 2 1 0,-1 0-2 0,-2 1 3 15,-4 1-7-15,1-2 1 0,0 2-6 0,-1-1 0 16,0-1-7-16,0 1-1 0,-1-2-3 0,4 0-3 16,-1-2-5-16,3 1 2 0,2-3-7 0,-2 4 2 15,7-7-3-15,-7 6 5 0,7-6-8 0,-8 6-1 0,8-6 1 16,0 0 0-16,0 0-1 0,0 0-1 0,13 18 1 16,-4-17-1-16,1 1 0 0,6 0-2 0,2-1 0 15,-2 4-2-15,9-5-1 0,-5 0 2 16,6 1-5-16,0 0-5 0,-4 1 0 0,0-4-8 0,2 2-6 15,-2 0 3-15,-8 0-6 0,3 2-8 0,-2-2-8 16,-1 0-12-16,-6 0-15 0,-8 0-22 0,17 3-17 16,-8-3-25-16,-9 0-20 0,0 0-17 0,13 0-24 15,-13 0-165-15,0 0-381 0,0 0 168 0</inkml:trace>
          <inkml:trace contextRef="#ctx0" brushRef="#br0" timeOffset="707.11">25571 15719 58 0,'0'0'194'0,"0"0"-21"15,0-11-16-15,0 11-18 0,0 0-13 16,0 0-9-16,0 0-5 0,0 0 0 0,0 0-5 0,7 28-6 16,-5-17 3-16,1 6 6 0,-1 1-3 0,5 3-1 15,-4 3-5-15,-1 0-4 0,3 11-8 0,-1-6-7 16,-4 4-6-16,-4 2-7 0,-1 2-5 0,-3 1-5 16,-3 1-4-16,-6 3-6 0,-7 11-12 0,-1-14-23 15,-10 13-31-15,-7-2-16 0,-6 0-41 0,-6-1-55 16,-1-5-29-16,-6-2-210 0,3-1-397 0,2-4 175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2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6B461-824A-4DD9-A415-3AE999BAA612}" emma:medium="tactile" emma:mode="ink">
          <msink:context xmlns:msink="http://schemas.microsoft.com/ink/2010/main" type="inkDrawing" rotatedBoundingBox="14398,4845 15355,4356 15685,5002 14728,5491" hotPoints="15515,4937 15056,5396 14598,4937 15056,4478" semanticType="enclosure" shapeName="Circle">
            <msink:destinationLink direction="with" ref="{20772F44-2015-4D48-AAB9-31DF470C9128}"/>
          </msink:context>
        </emma:interpretation>
      </emma:emma>
    </inkml:annotationXML>
    <inkml:trace contextRef="#ctx0" brushRef="#br0">50 299 60 0,'-4'6'140'0,"4"-6"-2"0,-7 15-9 0,4-4-13 15,-4 0-10-15,1 1-4 0,-2 1-5 0,4 4-3 16,0 3-7-16,0 1-4 0,-1 0 1 0,9-3-9 16,-5 4-6-16,1-3 0 0,0 2-6 0,1 0-1 15,3 1-6-15,-1-4-2 0,3-3-2 0,-1 4-2 16,6 1 1-16,-3 0-1 0,2-3-3 0,2 1-2 15,0-5 3-15,2 1-5 0,2 0 4 0,1-1-1 16,2-1 1-16,0-2-2 0,4 1 4 0,1-2-6 16,-1-3 1-16,6 0-7 0,-3-2-1 0,8 1 1 0,-7-4-4 15,10 4-3-15,-2-8-4 0,-1 3-2 0,-6 3-2 16,1-6-2-16,-5 0-2 0,4 0-1 0,-3 0 0 16,-3 0-4-16,3-2 0 0,-3-2-1 0,2 0 0 15,-4-1-3-15,-4-1 1 0,4-1-1 0,1-1 0 16,-2 0-2-16,-2-4-2 0,2-3-2 0,-2 0 3 15,2 0-3-15,-2-2 1 0,1-6-7 0,3-1-4 16,-4 2-4-16,2-5 1 0,-2 1-7 0,-4-1 1 16,-1 2-3-16,-5 4 0 0,4-7 1 0,-1 1 2 15,-7-1-1-15,1 6 2 0,-3-2 3 0,2 5 3 16,-9-2-4-16,1 0 5 0,-1 5 3 0,1-5 3 16,-7 1-4-16,1 3 5 0,-2 1 2 0,-2 0-2 15,-2 2 0-15,-3 2-1 0,2 2 3 0,-5 2-2 0,2-2 1 16,-2 4-2-16,2 3-3 0,-5 3 2 0,2 1-3 15,0 1-3-15,-4 2-7 0,3 3-3 0,-2 0-13 16,-7 2-6-16,9 3-10 0,-5 3-6 0,6-3-18 16,1 3-3-16,-1 1-1 0,1 1-16 0,1 2-7 15,1 0-17-15,2 1-7 0,1 2-46 0,-4-4-88 16,7-1-279-16,0 2 123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7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624695-8999-431E-A5BB-70702F1B6F37}" emma:medium="tactile" emma:mode="ink">
          <msink:context xmlns:msink="http://schemas.microsoft.com/ink/2010/main" type="inkDrawing" rotatedBoundingBox="17449,4674 25128,4477 25140,4939 17461,5135" semanticType="callout" shapeName="Other">
            <msink:sourceLink direction="with" ref="{68BF1319-4FC5-460A-B1FF-C89E2074C52D}"/>
            <msink:sourceLink direction="with" ref="{13412228-0336-4AFD-BD99-515D3E243C2B}"/>
          </msink:context>
        </emma:interpretation>
      </emma:emma>
    </inkml:annotationXML>
    <inkml:trace contextRef="#ctx0" brushRef="#br0">36 116 60 0,'0'0'106'0,"0"0"-7"0,0 0-4 16,0 0-2-16,0 0-5 0,0 0 6 0,0 0-8 15,0 0-6-15,0 0-4 0,0 0-6 0,0 0-4 16,0 0-4-16,0 0-4 0,0 0-6 0,0 0-2 16,0 0 0-16,0 0-1 0,0 0-5 0,0 0-4 15,0 0-7-15,0 0-1 0,0 0-2 0,0 0-16 16,0 0 4-16,0 0 2 0,0 0-3 0,0 0-2 15,0 0-1-15,0 0-6 0,0 0 1 0,0 0 4 16,0 0 1-16,0 0-4 0,0 0 5 0,0 0-2 16,0 0 3-16,0 29 4 0,0-29-9 0,-4 12 8 15,4-12-5-15,-1 11-1 0,1-11 0 0,-6 14-2 16,4-7 3-16,2-7-5 0,-4 14-3 0,3-7 2 16,1-7 2-16,-4 13-1 0,4-13-3 0,-2 12-12 0,2-12 14 15,-4 12 1-15,3-5-12 0,1-7 9 16,-1 11 2-16,1-11-5 0,-3 11 6 0,3-11-4 0,-1 11 1 15,1-11 1-15,-1 10-4 0,1-10 2 16,0 0 2-16,0 0-4 0,1 15-3 0,-1-15 5 16,0 0-1-16,-1 9 0 0,1-9 0 0,0 0 3 0,2 8-2 15,-2-8-4-15,0 0 0 0,0 0 3 0,0 0-3 16,4 9 4-16,-4-9 0 0,0 0-5 0,5 5 2 16,-5-5 2-16,0 0-1 0,7 3-1 0,-7-3 0 15,8 4 5-15,-8-4-4 0,11 1-5 0,-11-1 4 16,12 1-2-16,-12-1 2 0,15-1 0 0,-15 1 1 15,11-1-7-15,-11 1 5 0,13-1-3 0,-13 1 10 0,14-3-8 16,-4 2-1-16,-10 1 5 0,18-1-6 0,-10-3 2 16,-8 4-1-16,16 0 3 0,-7 0-4 0,-9 0 6 15,18-2-2-15,-7 2-12 0,-11 0 12 0,14-2-1 16,-5 0 0-16,-9 2 2 0,19 0-3 0,-9 0-2 16,-10 0-1-16,20 0 6 0,-10 0-4 15,1 0 5-15,2 0-6 0,-3 0 1 0,3 0 3 0,3 0 1 16,-3 0-6-16,0 0-1 0,-4 0-3 0,2 2 7 15,2-2 3-15,-3 0-4 0,2 2 2 0,-3 0-4 16,5-2 2-16,-2 0-1 0,1 0 5 0,-1 4-3 16,-2-4 1-16,-10 0 3 0,24 0-4 0,-14 0 0 15,-2 1-1-15,-8-1 0 0,19 0 0 0,-10 1 3 16,-9-1 2-16,17 0-14 0,-8 0 15 0,-9 0-2 16,17 0 0-16,-8 0-1 0,-9 0 1 0,17-1-6 15,-9 0 5-15,-8 1-3 0,17 1 6 0,-17-1-7 16,16-1 2-16,-16 1-6 0,17 0 9 0,-10 0-2 0,-7 0-2 15,17 0 0-15,-17 0 0 0,19 0 6 16,-9 0-6-16,-10 0-2 0,18 0 4 0,-7 0-2 0,-11 0 1 16,20-1 3-16,-9 1-2 0,4 0 2 0,-2 0-5 15,-1 0 3-15,1-3-1 0,1 3 2 0,-2 0-4 16,-1 0 1-16,3 0 2 0,-1 0-2 16,-3-2-1-16,-10 2 7 0,20-2-5 0,-10 0 1 0,-10 2 4 15,18-3-3-15,-7 3-4 0,-11 0-2 0,17-1 3 16,-9 0 1-16,-8 1-3 0,17 0 4 0,-8-1 4 15,-9 1-4-15,17 0 0 0,-8 0 1 0,-9 0-7 16,20-3 8-16,-6 3-4 0,-4 0 0 0,1-1-1 16,-11 1 1-16,18 0 4 0,-5 1-6 0,2-1 2 15,-4 0 2-15,-1 3 1 0,4-3-2 0,-1 0 4 16,-1 0-3-16,-2 0 3 0,3 1-4 0,0 0 1 16,-13-1-2-16,21 0-1 0,-8 0 3 0,-1-1 4 15,-12 1 0-15,19 0 1 0,-5 0-2 0,-2 0-1 0,1-1 2 16,-13 1-1-16,18-3 1 0,-8 3 2 0,-10 0-5 15,19-1 9-15,-10 0-6 0,-9 1 1 16,18 0 0-16,-7-2 0 0,0 2-3 0,-11 0 5 0,19-2-5 16,-9 2-1-16,-10 0 2 0,21-1-1 0,-6 1 0 15,-1 0-1-15,-2 1-2 0,2-1 2 0,-1 0 2 16,-1-1 0-16,1 1-2 0,1-1 5 0,-1-1-2 16,-1 2-1-16,1 0 1 0,-2 2-4 0,-11-2 1 15,22-2 2-15,-10 2 1 0,-2 2-1 0,-10-2-3 16,18-2 1-16,-10 4 4 0,-8-2-2 0,17-2-3 15,-8 2 3-15,-9 0-4 0,16 0 2 0,-5 0 2 16,-11 0-6-16,17 0 3 0,-7 0 3 0,-10 0-1 16,17 0-3-16,-8 0 1 0,-9 0 3 0,21 0-3 0,-10 2 1 15,-11-2-2-15,23-2 0 0,-11 4 3 0,-2-4 0 16,3 2 0-16,-2 0-1 0,-11 0 1 16,18 0-1-16,-7 0 1 0,-11 0 7 0,18 0 4 0,-9 0-5 15,-9 0 0-15,17 0 1 0,-8-3-3 0,-9 3 2 16,15-3-1-16,-15 3 1 0,15 0-6 0,-15 0 1 15,13 0 3-15,-4 0-2 0,-9 0 2 0,17-2 0 16,-7 1-3-16,-10 1-4 0,17 1 5 0,-17-1-5 16,19-1 0-16,-4-1 3 0,-5 4 0 0,3-4-5 15,-1 2 5-15,2 0-4 0,-2 0 3 0,-3 2 0 16,6-2 0-16,-4 0-3 0,2 0 1 0,-2 0 0 16,1 1 4-16,-12-1-3 0,23 2 0 0,-15-2-2 15,2 0-2-15,-10 0 2 0,19 0 0 0,-9 0 2 16,1 3-1-16,0-3 3 0,-1 3-3 0,-10-3 1 15,22 0-1-15,-12 0 0 0,3 0 3 0,-2 2-5 16,-11-2 4-16,18 0-1 0,-7 1-1 0,-11-1 1 0,17 0 1 16,-7 1-2-16,-10-1 2 0,16 2-3 0,-16-2 4 15,15 2-1-15,-15-2-2 0,12 1 2 16,-12-1 0-16,12-1-1 0,-12 1-1 0,0 0 2 0,13 1-3 16,-13-1 3-16,0 0 1 0,13 0-4 0,-13 0 0 15,0 0-1-15,9 0 1 0,-9 0 0 0,0 0 3 16,0 0-4-16,12 1 2 0,-12-1 0 0,0 0-1 15,14 0 1-15,-14 0-6 0,10 0 2 0,-10 0 7 16,15 4 0-16,-15-4-5 0,13 1 1 0,-13-1 4 16,11 0 2-16,-11 0-5 0,13 1 0 0,-13-1 1 15,14 0 1-15,-14 0 0 0,13 3 2 0,-13-3-4 16,12 2 0-16,-12-2-2 0,12 0 2 0,-12 0-1 16,15 0 2-16,-15 0-1 0,10-2-3 0,-10 2 4 15,15 2-2-15,-8 0 2 0,-7-2-2 0,16 0 3 16,-16 0-2-16,14 0 0 0,-14 0-3 0,14 2 6 15,-14-2-4-15,13 0-2 0,-13 0 3 0,12 3-5 16,-12-3 5-16,13 2-3 0,-13-2 3 0,15 4-1 16,-9-3 2-16,-6-1-4 0,12 2-2 0,-6 2 0 0,-6-4 3 15,11 2 2-15,-11-2-3 0,10 6-1 16,-10-6 1-16,8 4-2 0,-8-4 2 0,8 5 1 0,-3-1 1 16,-5-4-2-16,11 9 4 0,-11-9-2 0,6 7 2 15,-2-2-3-15,-4-5 0 0,7 9 0 0,-3-3 0 16,-4-6 1-16,2 8 2 0,3-3 2 0,-5-5-4 15,6 11 3-15,-4-5-3 0,-2-6 3 0,4 8 0 16,-4-8-2-16,4 11 2 0,-1-5-1 0,-3-6 2 16,1 9-3-16,-1-9 2 0,0 0-2 0,3 10 3 0,-3-10-3 15,0 0 2-15,1 8 1 0,-1-8 1 16,0 0 3-16,0 0 6 0,0 0 7 0,0 0 9 16,7 7 5-16,-7-7 9 0,0 0 8 0,0 0 0 15,0 0-5-15,0 0-7 0,0 0-3 0,0 0-5 16,18-11 1-16,-18 11-5 0,10-7 2 0,-4 1-8 15,-6 6 5-15,10-6-10 0,-5 1 2 0,-5 5-4 16,9-9-2-16,-3 2-2 0,0 3 1 0,-6 4-1 0,12-7-1 16,-7 2-5-16,-5 5 2 0,9-6-1 0,-9 6 1 15,9-8-3-15,-9 8 2 0,8-6-4 16,-8 6-2-16,8-5-1 0,-8 5 1 0,9-6-5 0,-9 6-1 16,9-4-2-16,-9 4 1 0,12-6-1 0,-5 5 1 15,-7 1 0-15,15-5 2 0,-5 4-3 0,1-4-1 16,-3 2 3-16,-8 3-2 0,18-2 1 0,-7 1 0 15,2-2-3-15,1 1 4 0,-2 1-2 0,0-2 2 16,1 1-1-16,-1-1 2 0,-2 2 0 0,3-2-1 16,-1 2 3-16,-12 1-1 0,22 0 0 0,-11-1-1 15,1 1 2-15,-3-1-2 0,5-2 7 0,-1 2-5 16,-1 1 2-16,1-1 1 0,-3 0-1 0,3-2 1 16,3 3 0-16,0-1 0 0,-2 0 0 0,-3 1 0 15,4-1-1-15,0 1 1 0,2 0 1 0,0-3-3 16,0 3 1-16,-4 0 1 0,4 0 0 0,-1 0 1 15,-2 0-1-15,3 0 0 0,-1 0 0 0,-2 0 0 16,0 0 1-16,-1 0 0 0,-1 0 2 0,1 0-4 0,2 0 1 16,-2-2 0-16,-3 0 1 0,-10 2 4 0,20-2-5 15,-6 2 1-15,-1 0 0 0,3-3 10 16,-3 3-6-16,1-3-7 0,1 3 3 0,-1-3-1 0,3 3-3 16,-1 0 4-16,1-1 3 0,0 0-2 0,0-1-2 15,0 2-2-15,-3 0 3 0,3 0 0 0,-1-3-1 16,-2 4 2-16,2-1-5 0,-4 0 2 0,1-1 2 15,-3 2-1-15,3-1 1 0,2 0 0 0,-4 0 0 16,2 0-1-16,1 0 1 0,-3 0 1 0,5 0-4 16,-3 2 6-16,3-2-6 0,-3 0 5 0,0 2-1 15,1-2-2-15,1 1-1 0,0 0 1 0,1-1 1 16,2 3 1-16,-1-2-2 0,-2-1 2 0,4 0-2 16,-3 2 0-16,0-2 0 0,-1 0-1 0,2 3 1 15,-4-3-1-15,1 2 4 0,1-2-5 0,0 0 0 16,2 2 4-16,-2-2 1 0,-2 0-4 0,3 0 2 15,-2 2-3-15,1-4 3 0,-1 4 0 0,-2-2 0 16,-2 0-2-16,6-2 3 0,-2 0-3 0,3 2 2 0,-1 0 0 16,1 0 0-16,1 2 0 0,-1-4-3 15,0 0 3-15,0 2-2 0,0 0 2 0,-1-3-1 16,6 2 0-16,-6 2 4 0,1-2-6 0,0 1 2 0,0 0-2 16,-3 0-1-16,2 0 4 0,-2 0 1 0,3-1-3 15,0 0 1-15,-1-2 2 0,2 2-2 0,-1 0 1 16,3-1 0-16,0 0 0 0,-6 2 0 0,4-1 0 15,-1 0 0-15,0-1 0 0,3 2 0 0,-4 0 0 16,1-3 0-16,-2 0 0 0,0 3 1 0,2 0-2 16,0 0 2-16,1 0-1 0,-1-2-1 0,0 1 0 15,0-1-1-15,0 2 1 0,0-1-1 0,-3-2 2 16,2 2 1-16,-2-1-2 0,1 1 0 0,0-1 1 16,-1-1 1-16,-1-1-2 0,1 3 0 0,-1-1 1 15,4 0-3-15,-7 2 3 0,2 0 0 0,-1-2-3 16,3-2 4-16,-2 2-2 0,-4 0 3 0,-8 2-4 15,21-3-1-15,-10 2 0 0,2 0-2 0,4-1 4 16,-5 0-6-16,-1 2 3 0,2-2-1 0,0 2-1 16,0-1 0-16,0 1-1 0,0 0 2 0,-13 0-2 0,21-1 0 15,-9-4 3-15,-2 5-3 0,3 0 1 16,-13 0 0-16,21-1 2 0,-6-1 0 0,-15 2-3 16,19 0 2-16,-8 0-1 0,-2 0 3 0,4-3 1 0,-13 3 1 15,19-1 0-15,-8 0-4 0,-11 1 2 0,22 0 0 16,-10-1 2-16,-2 2-1 0,0-1-1 0,-10 0 1 15,19-1 1-15,-10-2-1 0,-9 3 2 0,20 0-1 16,-12-1 0-16,2 2-1 0,-10-1 2 0,20 0 2 16,-10-1-5-16,2 1 2 0,-12 0-1 0,25-2 2 15,-13 2 1-15,-3 0-2 0,-9 0-1 0,22 0 2 16,-9 0 2-16,-2-2-1 0,2 2-1 0,-2 0-1 16,2-1 1-16,2 1 0 0,-2 0 0 0,-5-4-2 15,6 4 1-15,-5-2 0 0,-9 2 2 0,24-1 0 16,-14 1 0-16,1-3-4 0,-11 3 4 0,19 0 4 15,-10-2-4-15,2 1-1 0,-11 1 0 0,20-5-3 16,-10 5 6-16,0-2-3 0,-10 2 1 0,23-1-1 16,-14 0-1-16,-9 1 0 0,19-4 3 0,-9 4-6 0,0-1 10 15,-10 1-6-15,18-1 0 0,-7-2-2 16,1 2 4-16,1 0-1 0,-13 1-2 0,23-1 1 16,-12 1 0-16,2-3-2 0,2 1 1 0,-3 1 0 15,0-2 3-15,1 3-3 0,-4-3-1 0,6 0 7 0,-5 3-5 16,6-3 0-16,-2 1-1 0,0 1 3 0,-1-2-1 15,2 3-1-15,-1 0 0 0,1-1-1 0,-1 0 2 16,-1-1 2-16,-1 2-1 0,5-2-1 0,-5 1-1 16,-1-2 3-16,2 3-1 0,2 0-2 0,-3-2 2 15,2 2-1-15,-4 0 2 0,-10 0-2 0,21-1-1 16,-13 1 4-16,-8 0-3 0,17-3 2 0,-5 1 3 16,-6 2-3-16,-6 0 3 0,17-3 1 0,-6 2-2 15,-3-1-1-15,-8 2 0 0,15-1 0 0,-15 1 0 16,15-2 3-16,-5 1-5 0,-10 1-2 0,15-1 5 15,-15 1-1-15,14-3-1 0,-6 2-3 0,-8 1 4 16,17-1-3-16,-8 1 2 0,-9 0-2 0,20-4 4 16,-14 3-4-16,5-1 0 0,-2 0 3 0,-9 2-3 15,17-2 0-15,-9 1 3 0,-8 1-6 0,14-3 3 16,-5 0 0-16,-9 3 0 0,20-2-1 0,-15 1 1 16,7-2 0-16,-12 3-2 0,14-1-1 0,-14 1 0 15,15-3 3-15,-15 3-1 0,15 0-2 0,-6-2 2 16,-9 2 0-16,15-1-2 0,-15 1 2 0,17-1-1 0,-17 1 2 15,17-2-2-15,-11 2 12 0,-6 0-12 16,13 2 0-16,-13-2 1 0,17-2 1 0,-17 2-2 16,19 0-1-16,-9 0 2 0,-10 0 1 0,17-4 0 0,-10 2-3 15,-7 2 4-15,17 0-2 0,-10-3 0 0,-7 3 0 16,15-2 2-16,-15 2-1 0,14 0 1 16,-14 0 4-16,13-1 0 0,-13 1 0 0,12-2 2 15,-12 2-2-15,12-1-2 0,-12 1 1 0,9-2-1 0,-9 2 7 16,0 0 3-16,16-3 3 0,-16 3 1 0,11-4 0 15,-11 4 0-15,12-3-2 0,-4 2 1 0,-8 1 4 16,14-3 6-16,-14 3 4 0,10-2 3 0,-10 2 4 16,10-4 6-16,-10 4 5 0,9-6 2 0,-9 6-5 15,8-6-3-15,-1 1-8 0,-7 5 4 0,7-10 5 16,-3 6-7-16,-4 4-2 0,8-11-5 0,-8 11-2 16,5-6 0-16,-5 6-1 0,4-7-1 0,-4 7-5 15,0 0-2-15,6-11-2 0,-6 11-1 0,0 0-1 16,5-8-5-16,-5 8-1 0,0 0-5 0,0 0-13 15,0 0-20-15,0 0-13 0,0 0-10 0,0 0-19 0,0 0-17 16,0 0-31-16,0 0-30 0,-34 14-31 16,17-12-42-16,-8 4-243 0,-4-3-504 0,-10 0 223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8.8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7D41E0-C1C6-4B3A-876A-B44CE72696EB}" emma:medium="tactile" emma:mode="ink">
          <msink:context xmlns:msink="http://schemas.microsoft.com/ink/2010/main" type="inkDrawing" rotatedBoundingBox="20994,5389 21592,5509 21536,5792 20938,5673" semanticType="callout" shapeName="Other">
            <msink:sourceLink direction="with" ref="{1E9FE14C-DA80-44EC-AE01-5681C611BD77}"/>
          </msink:context>
        </emma:interpretation>
      </emma:emma>
    </inkml:annotationXML>
    <inkml:trace contextRef="#ctx0" brushRef="#br0">46 69 16 0,'0'0'182'0,"0"0"-14"0,0 0-10 0,0 0-16 15,0 0-12-15,0 0 0 0,0 0-4 0,0 0-13 16,0 0-6-16,0 0-19 0,11-24-1 0,-11 24-3 16,0 0-11-16,6-8-5 0,-6 8-11 0,8-6-7 15,-8 6-5-15,11-4-4 0,-5 0-3 0,-6 4-5 0,20-2-1 16,-12-1-15-16,5-1 10 0,-3 1-2 15,3 2-8-15,-1-2 2 0,3 1-1 0,-4-1-3 16,-2 3-1-16,2-2-2 0,-11 2-1 0,18 0-3 0,-7 0-3 16,-11 0 1-16,15-1 2 0,-15 1 0 15,13 0 0-15,-13 0-5 0,12 3-1 0,-12-3 3 0,11 5-2 16,-11-5-1-16,5 4-2 0,-5-4 2 0,8 5 0 16,-8-5 2-16,4 7-3 0,-4-7 2 0,0 0-1 15,0 14 6-15,0-14-4 0,-3 11 5 0,3-11 1 16,-4 12 8-16,0-7-2 0,4-5 1 0,-10 16-1 15,3-11 1-15,2 4-1 0,-4-2 0 0,0 0 2 16,-2-1 1-16,-1 2-8 0,1 2 6 0,-2-3 0 16,-1 1-4-16,0 0 2 0,2-2-2 0,-2 1-1 15,0 2 2-15,1-3-3 0,1 1-1 0,0-1 0 16,0 0-2-16,2 0-2 0,-7-1 0 0,5 1-3 0,4-3 2 16,-1-1-2-16,9-2 3 0,-12 5-3 15,12-5 3-15,-8 3 0 0,8-3-2 0,-9 3-1 16,9-3 3-16,0 0 1 0,0 0 6 0,-8 2 1 0,8-2 1 15,0 0-3-15,0 0 1 0,0 0-2 0,0 0 1 16,0 0-3-16,0 0 0 0,0 0-2 0,0 0 0 16,0 0-4-16,25-13-1 0,-10 8 2 0,-4 1 1 15,4 3-3-15,-1 0-4 0,-1-2 5 0,3 3 0 16,0-3-3-16,-1 3-1 0,2 0 2 0,-1 0 1 16,-2-3-9-16,3 6 9 0,0-3-4 0,0 1 7 15,-2 1-6-15,0-2 3 0,1 3-2 0,-2-3 1 16,1 2-5-16,-1 1 2 0,1-2 0 15,-2 2 4-15,-2-1-3 0,3-2 0 0,0 3-1 0,-5-1 4 16,5-2 1-16,-1 2 0 0,1-1 0 0,-3 2 5 0,4-3 1 16,-2 0 1-16,0 2 2 0,1-2 3 0,1 0-3 15,-4 0 3-15,4 3-2 0,-3-3 3 0,-3 0-5 16,-9 0 1-16,15-3 1 0,-15 3-2 0,12 0 0 16,-12 0 0-16,12-2-1 0,-12 2-3 0,0 0 1 15,12-3-10-15,-12 3-22 0,0 0-13 0,0 0-23 16,0 0-28-16,0 0-32 0,0 0-25 0,0 0-24 15,0 0-40-15,-20-18-143 0,7 11-381 0,4 1 169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9.6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9FE14C-DA80-44EC-AE01-5681C611BD77}" emma:medium="tactile" emma:mode="ink">
          <msink:context xmlns:msink="http://schemas.microsoft.com/ink/2010/main" type="inkDrawing" rotatedBoundingBox="20697,5173 22099,5190 22090,5948 20688,5931" hotPoints="22129,5549 21403,5943 20646,5614 21372,5221" semanticType="enclosure" shapeName="Ellipse">
            <msink:destinationLink direction="with" ref="{DC7D41E0-C1C6-4B3A-876A-B44CE72696EB}"/>
          </msink:context>
        </emma:interpretation>
      </emma:emma>
    </inkml:annotationXML>
    <inkml:trace contextRef="#ctx0" brushRef="#br0">320 72 40 0,'-12'3'137'0,"-2"-3"0"16,1 5-4-16,-3 0-16 0,2 0 1 0,-2 1-9 15,2-2-5-15,-2 2-11 0,-4 2-3 0,5 2-11 16,-1-1 1-16,-1 2-5 0,1 5-18 0,2-7 2 16,-1 5 3-16,0 2-7 0,3 1-7 0,-1-1 0 15,2 1-3-15,1-1-5 0,2 3-1 0,4-5 1 16,-4 4-7-16,4-1-3 0,1-3-5 0,0 2 2 15,2-2-2-15,2 2 0 0,0 4 3 0,-1-4-8 16,2-2 4-16,0 1-1 0,1 1 1 0,2-2-1 0,0 6 4 16,0-4-4-16,1-2 3 0,2-1 4 15,-2 1 1-15,6 3-3 0,1-2 0 0,0-5 0 0,1 4-2 16,6-3 8-16,0 1-3 0,2 1 3 0,1-3-3 16,2-2-3-16,8 3 0 0,-8-3-4 15,2-3 0-15,5 3 0 0,-5-2-1 0,2 0-5 0,5-1 3 16,-9 0-2-16,-1-3-3 0,3 2-4 0,-3 0 3 15,1-2-3-15,0 2-1 0,-4 0-1 0,3-3 0 16,2 1-1-16,-1 0-1 0,-3 2-1 0,1-4 3 16,1 2-3-16,1-2 0 0,-2 0-4 0,3-2 4 15,-2-2-3-15,-2 4 2 0,3-2 2 0,-5-1-3 16,3-2-1-16,1 0 3 0,3-3 0 0,-2 1-1 0,1-3 0 16,5 0-2-16,-4 0 4 0,-3 1-4 15,9-7 0-15,-6 0 0 0,5-2-1 0,-3 1 1 16,-1-2-1-16,-7 4 0 0,-1 1-2 0,-2-5-1 0,-3 2 1 15,4-2-3-15,-4 1 4 0,-2 1-2 16,1 0-1-16,-7-3-2 0,-2 6 4 0,-3-2-3 16,1-1 2-16,-2 1 2 0,-1 2-5 0,0-3-1 0,-6 0 3 15,-5-2-2-15,3-2 5 0,-2 3-2 0,-2-1-3 16,-1 3 1-16,-1-3 2 0,-3-1-2 0,0 3 6 16,2 3-1-16,-2-4 3 0,0 5-2 0,-3-2 0 15,0 0-2-15,2 3-1 0,-3 0-1 0,1 0 6 16,-2 2-6-16,-12 0 3 0,3-1-2 0,-3 4 0 0,-3 1-2 15,-2-1 4-15,-2 1-3 0,1 2-5 16,-5 2-8-16,2-3-5 0,-1 4-15 0,0 0 1 16,3 2-9-16,0-1-12 0,1 0-13 0,0 1-9 0,0 3-10 15,3 1-19-15,3-1-17 0,-6 5-17 0,3-3-23 16,3 1-174-16,-1-2-362 0,0 1 160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1.6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772F44-2015-4D48-AAB9-31DF470C9128}" emma:medium="tactile" emma:mode="ink">
          <msink:context xmlns:msink="http://schemas.microsoft.com/ink/2010/main" type="inkDrawing" rotatedBoundingBox="14756,5008 14820,4639 14956,4663 14892,5031" semanticType="callout" shapeName="Other">
            <msink:sourceLink direction="with" ref="{C8D6B461-824A-4DD9-A415-3AE999BAA612}"/>
          </msink:context>
        </emma:interpretation>
      </emma:emma>
    </inkml:annotationXML>
    <inkml:trace contextRef="#ctx0" brushRef="#br0">13611 3890 1 0,'0'0'151'0,"0"0"-8"0,0 0-21 0,0 0 10 16,0 0-9-16,0 0-4 0,0 0-1 15,0 0-14-15,0 0-1 0,0 0-6 0,0 0-2 16,0 0-11-16,0 0-4 0,0 0-1 0,24-12-9 0,-24 12-3 15,9-9-15-15,-5 5 1 0,-4 4-4 0,10-8-1 16,-6 1-8-16,3 1-2 0,-2 0-6 16,1 0-2-16,1 0-4 0,2-3 1 0,-1-1-6 0,-1 0-4 15,2 2 0-15,-3-3-2 0,2 1 0 0,-1 4-6 16,-2-3 3-16,1-1-2 0,0 2-2 0,-2 0 1 0,-4 8 7 16,6-13 5-16,-1 7 1 0,-5 6 3 15,6-8 1-15,-6 8 1 0,2-6-6 0,-2 6-1 16,0 0-3-16,0 0-2 0,5-7-3 0,-5 7-4 0,0 0-1 15,0 0-4-15,0 0 0 0,0 0-2 0,0 0 2 16,0 0 0-16,0 0-1 0,0 0-2 16,0 0 1-16,0 0-1 0,-7 29 2 0,4-20-2 15,0 3 4-15,-1 0 4 0,-1 2 2 0,3 0-3 0,-2-1 4 16,1 1-3-16,0-1-3 0,2 2 4 0,0-1-3 16,-1 1 5-16,0 1 4 0,-1-3-1 0,3 2 2 15,-2 1 0-15,2-4-3 0,-2 0 1 0,0 1-2 16,-1-3-1-16,2-2 0 0,1-8 0 0,-2 18-3 15,2-18 4-15,-2 13-1 0,2-5-4 0,0-8 0 16,-1 10 1-16,1-10-5 0,0 0 2 0,-6 14-7 16,6-14-11-16,-1 7-17 0,1-7-14 0,0 0-21 15,0 0-13-15,-4 9-13 0,4-9-14 0,0 0-29 0,0 0-47 16,0 0-153-16,0 0-362 0,0 0 161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32.1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E6AE7C-EDD8-4C7F-B492-F0ADA6EF374D}" emma:medium="tactile" emma:mode="ink">
          <msink:context xmlns:msink="http://schemas.microsoft.com/ink/2010/main" type="writingRegion" rotatedBoundingBox="5877,5775 8973,5929 8906,7272 5811,7119"/>
        </emma:interpretation>
      </emma:emma>
    </inkml:annotationXML>
    <inkml:traceGroup>
      <inkml:annotationXML>
        <emma:emma xmlns:emma="http://www.w3.org/2003/04/emma" version="1.0">
          <emma:interpretation id="{B35AD9B1-2294-4483-A74A-8F65BCA8A4E7}" emma:medium="tactile" emma:mode="ink">
            <msink:context xmlns:msink="http://schemas.microsoft.com/ink/2010/main" type="paragraph" rotatedBoundingBox="5877,5775 8973,5929 8906,7272 5811,7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C0A73-E46E-4B9B-98A4-C28A6B48E9BF}" emma:medium="tactile" emma:mode="ink">
              <msink:context xmlns:msink="http://schemas.microsoft.com/ink/2010/main" type="line" rotatedBoundingBox="5877,5775 8973,5929 8906,7272 5811,7119"/>
            </emma:interpretation>
          </emma:emma>
        </inkml:annotationXML>
        <inkml:traceGroup>
          <inkml:annotationXML>
            <emma:emma xmlns:emma="http://www.w3.org/2003/04/emma" version="1.0">
              <emma:interpretation id="{DA1DC9D0-3905-4CB6-8EBD-E3E33CEB512D}" emma:medium="tactile" emma:mode="ink">
                <msink:context xmlns:msink="http://schemas.microsoft.com/ink/2010/main" type="inkWord" rotatedBoundingBox="5877,5775 8973,5929 8906,7272 5811,7119"/>
              </emma:interpretation>
            </emma:emma>
          </inkml:annotationXML>
          <inkml:trace contextRef="#ctx0" brushRef="#br0">7387 5469 8 0,'0'0'191'0,"0"11"-14"16,0-11-14-16,0 11-21 0,0-11-2 0,0 11-11 16,0-11-21-16,0 15 3 0,0-5-10 15,0-10-3-15,0 12-3 0,0-12-9 0,-2 17-8 0,-1-10 0 16,3-7-10-16,0 14-3 0,-3-6-8 0,3-8-4 16,0 0-2-16,-2 16-5 0,2-16-8 0,0 9-5 15,0-9-1-15,0 0 1 0,0 0-6 0,0 0 3 16,0 0 1-16,-4 10 6 0,4-10 4 0,0 0-6 15,0 0 1-15,0 0-8 0,0 0 0 0,0 0-3 16,26-18 0-16,-19 13-3 0,6-4-6 0,-2 0 0 16,4-2 0-16,4-1 2 0,-2-1-7 0,0 7 1 0,-2-8-4 15,-1 4-1-15,3-1-1 0,-5 2-1 16,1 2 2-16,-1 1-1 0,0 0-6 0,-7 4 3 0,4-1-4 16,-1-1 4-16,-8 4-1 0,12-2-3 0,-12 2 5 15,14 2 1-15,-14-2 6 0,14 7 5 16,-8-2 8-16,-1 2-1 0,-1 0 4 0,1 1 3 0,0 3 5 15,2-2-4-15,-2 5 0 0,-2-2-3 0,-1 3-1 16,2-5-1-16,-1 5-2 0,-1 1 0 0,1-4-6 16,0 5 5-16,3 0-8 0,-3-3-8 0,2 2-33 15,3 3-34-15,-4-4-49 0,1 0-43 0,0 0-48 16,-4-4-227-16,7 2-464 0,-2-7 206 0</inkml:trace>
          <inkml:trace contextRef="#ctx0" brushRef="#br0" timeOffset="-3237.92">4701 5086 230 0,'0'0'231'0,"0"0"-27"0,0 0-24 16,0 0-17-16,0 0-18 0,0 0-17 0,0 0-9 0,0 0-12 15,0 0-10-15,0 0-12 0,-9 31-1 0,9-20-6 16,0 1-3-16,0 2-6 0,0-2-12 0,2 2 3 16,0 2-2-16,3-1-4 0,-2-1-1 0,0 3-5 15,3-3-3-15,-4 0-2 0,1 4-1 0,0-3-6 16,0 4 0-16,3-5-4 0,-4 0-4 0,1-3-2 16,2 4-1-16,-4-2-4 0,2-7-1 0,0 1-1 15,-1 2-5-15,-2-9 1 0,2 12-1 0,-2-12-3 16,4 12 3-16,-4-12 0 0,2 6-3 0,-2-6 2 15,0 0 2-15,3 7 10 0,-3-7 11 0,0 0 1 16,0 0-4-16,0 0-1 0,0 0-2 0,0 0-4 16,0 0-5-16,0 0 3 0,0 0-2 0,0 0-5 15,-11-31-4-15,11 21 0 0,0 10-2 0,2-18-3 16,2 3-11-16,-1 2 3 0,0 1-2 0,2-4-2 16,3 2-11-16,0-2 5 0,1 1-2 0,0 1-1 15,-1 1 1-15,1 0 2 0,3 1 0 0,-4 0 3 0,2 0-2 16,1 5 1-16,-6 0 1 0,2 1 2 0,-1-2-5 15,1 4 6-15,-7 4-4 0,10-11 2 0,-3 11 0 16,-7 0-1-16,10-6 1 0,-10 6 1 0,12-4-1 16,-6 2 3-16,-6 2-3 0,13 0 1 0,-13 0-4 15,12 3 4-15,-12-3-2 0,12 6 5 0,-5-3-2 16,-2 6 2-16,1-6-2 0,2 5 3 0,0 3 1 16,1-1 3-16,-2 1 1 0,-1 1 1 0,1 2 5 15,-2 0 2-15,1-1 1 0,0 1-1 0,-2-2-1 16,0 1 0-16,-1 1-4 0,3-1 0 0,-4-3 2 15,1 1 1-15,0 2-2 0,-3-4-1 0,2 0-3 16,-2-9 3-16,3 16 0 0,-3-8 1 0,0-8 0 16,0 10-2-16,0-10 2 0,0 0-3 0,0 12-12 15,0-12-6-15,0 0-17 0,0 0-13 0,-5 11-24 0,5-11-29 16,-8 1-23-16,8-1-26 0,0 0-33 16,0 0-225-16,-23-12-438 0,20 6 194 0</inkml:trace>
          <inkml:trace contextRef="#ctx0" brushRef="#br0" timeOffset="-1588.17">5058 5916 53 0,'0'0'163'0,"0"0"-19"0,0 0-17 16,0 0-4-16,0 0-7 0,29-11-8 16,-18 6 0-16,12 0-4 0,-6 1-2 0,2-2-6 15,1 6 2-15,1-3-4 0,-2 0-8 0,2 3-2 0,-3-2-9 16,-1 2-4-16,0 0-2 0,-1-1-12 0,-4 0 2 15,4 1-8-15,-2 1-1 0,-5 0-8 0,-1 3-3 16,0 0-6-16,-8-4-6 0,13 6 7 0,-7-3-7 16,1 0 8-16,-6 5 2 0,-1-8 2 0,4 16-3 15,-8-6-5-15,0 2 4 0,-3 0-4 0,-3 1-2 16,-4 4 0-16,-3-1-1 0,0-1-5 0,-3 1-3 16,-1-1-2-16,2-1 2 0,-1 0-4 0,-2-2-1 15,0 0 0-15,1 0-3 0,1-2-1 0,-1-2-3 16,2 1 3-16,6-5-1 0,-3 2 0 0,6-2-4 0,-5-2 2 15,5 1 0-15,10-3 3 0,-17 3-2 16,8-3-3-16,9 0 1 0,-12 2 0 0,12-2-4 16,0 0-3-16,-13-8-11 0,13 8 1 0,-2-6-12 15,2 6-11-15,0 0-9 0,11-19-9 0,-3 8-4 16,0 4-8-16,6-2 3 0,-2 0 2 0,5 3 7 16,-4-1 5-16,2-2 8 0,0 6-1 0,-1-2 4 15,2 1 10-15,-2 1 3 0,-1 0 10 0,3-1 6 0,1 2 1 16,-3 2 9-16,2 0 4 0,-2 0 1 0,3 0 2 15,0 0 7-15,0 2 0 0,0-2 4 16,-1 3 3-16,1-1 3 0,1-2 5 0,-3 2-2 0,4-2-1 16,-3 0-2-16,1 4 0 0,0-4-1 0,0 1-2 15,0-2-4-15,0 1-3 0,-4-1 0 0,2-2 0 16,-2 1-2-16,0 2-5 0,-2-1-11 0,-11 1-12 16,17 0-18-16,-17 0-19 0,15 0-22 0,-15 0-31 15,12-1-40-15,-12 1-66 0,7-5-122 0,-7 5-356 16,8-9 159-16</inkml:trace>
          <inkml:trace contextRef="#ctx0" brushRef="#br0" timeOffset="-2687.82">5232 4871 1 0,'0'0'174'0,"5"-12"-15"16,-5 12-12-16,6-7-17 0,2 3-8 16,-8 4-12-16,11-2-13 0,-11 2-7 0,14-7-3 0,-6 6-5 15,2-1-9-15,-10 2-7 0,20-4-5 0,-13 3 4 16,-7 1-9-16,19 0-4 0,-11 1-6 0,4 3-2 15,-3-4-3-15,-1 6 2 0,2-4-5 0,-3 2-6 16,-1 1-1-16,1 0 2 0,2 1 2 0,-4 1 1 16,-1-3 0-16,1 5 1 0,1-2 2 0,-2 2 7 15,-3 2 3-15,0-1-3 0,-1-2 2 0,3 5 3 16,-6-1-1-16,1 0-2 0,0 0-2 0,0 2-2 16,-4-3 1-16,-1 4 1 0,-3-2-6 0,4 1-2 15,-2-4-1-15,-1 3-6 0,-2 1-2 0,2-4-4 16,-1 3-1-16,2-2-4 0,-1-2-1 0,1 1-1 15,1-4-1-15,2 3 0 0,0-2-5 0,5-7-2 16,-7 12 0-16,7-12 2 0,-4 9-3 0,4-9 2 0,0 9-3 16,0-9 2-16,0 0 0 0,10 11-2 0,-10-11 2 15,14 4 0-15,-4-4-1 0,2 3-3 16,4-6 0-16,1 3 1 0,-1-2-6 0,3 2-4 16,-2-2-6-16,4 2-14 0,1-2-12 0,-5 0-13 0,0 2-14 15,-2-2-11-15,-5 0-12 0,-1 4-20 0,-9-2-16 16,17 0-13-16,-17 0-9 0,9 4-12 0,-9-4-35 15,0 0-120-15,0 0-337 0,0 0 149 0</inkml:trace>
          <inkml:trace contextRef="#ctx0" brushRef="#br0" timeOffset="-1094.81">6340 5558 178 0,'0'0'250'0,"0"0"-13"0,0 0-22 0,0 0-23 16,0 0-14-16,0 0-15 0,0 0-14 0,0 0-4 15,0 0-3-15,17 6-2 0,-4-7-10 0,3 2-5 16,0-2-9-16,1 1-8 0,4-3-8 0,-4 3-11 15,7 0-10-15,-1 0-7 0,3 0-10 0,-5-2-5 16,-2 0-5-16,1 1-5 0,-3 0-2 0,-3 1-3 16,3-3-4-16,-5 3-5 0,-2-2-2 0,2 1-6 15,-12 1-5-15,15-1-13 0,-15 1-14 0,10 0-15 16,-10 0-20-16,0 0-21 0,0 0-24 0,0 0-23 16,0 0-27-16,0 0-21 0,0 0-20 0,0 0-46 0,0 0-150 15,0 0-404-15,0 0 179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2:56.9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5D9123-8F71-4885-810E-6727520D78BC}" emma:medium="tactile" emma:mode="ink">
          <msink:context xmlns:msink="http://schemas.microsoft.com/ink/2010/main" type="writingRegion" rotatedBoundingBox="15560,6600 30820,5575 31013,8443 15753,9468"/>
        </emma:interpretation>
      </emma:emma>
    </inkml:annotationXML>
    <inkml:traceGroup>
      <inkml:annotationXML>
        <emma:emma xmlns:emma="http://www.w3.org/2003/04/emma" version="1.0">
          <emma:interpretation id="{248F78C2-426A-4446-945E-599CA0B834B3}" emma:medium="tactile" emma:mode="ink">
            <msink:context xmlns:msink="http://schemas.microsoft.com/ink/2010/main" type="paragraph" rotatedBoundingBox="15576,6507 23856,6187 23916,7751 15636,8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BE89B-DCA3-4D72-97C3-8A7F377CEFA8}" emma:medium="tactile" emma:mode="ink">
              <msink:context xmlns:msink="http://schemas.microsoft.com/ink/2010/main" type="inkBullet" rotatedBoundingBox="15587,6809 16839,6760 16876,7708 15624,7756"/>
            </emma:interpretation>
          </emma:emma>
        </inkml:annotationXML>
        <inkml:trace contextRef="#ctx0" brushRef="#br0">204 220 20 0,'-11'4'162'0,"1"2"-2"0,-2-1-10 0,-1 4-3 16,0-1-15-16,0 0-8 0,0 4-7 0,-4 3-3 15,2 0-13-15,1 1-5 0,1 2-9 0,0-1-11 16,-2 3-3-16,6-1-5 0,0 2-6 0,3 0-7 15,0 0 0-15,4 4-6 0,3-4-2 0,2 4-2 16,2-1-3-16,1-1-2 0,4 7 1 0,5 0-7 16,-7-8 0-16,3-1-3 0,0 1 0 0,2-2-4 15,4 0-2-15,3 5-1 0,0-5 2 0,-2-2-1 16,0 0 3-16,10 3-4 0,-2-3 1 0,-3-4 0 16,9 1 6-16,-1 2-1 0,3-4 3 0,-3-3-1 15,3-1 0-15,0-3-2 0,2-1-2 0,-1-1 0 16,0-1-1-16,3-2-2 0,-5-1-1 0,-6 2-4 15,2-4 4-15,5 1-9 0,1-2 0 0,-11 3-2 16,1-4 5-16,1 2-5 0,-1-3 0 0,-4-1 0 16,0 0-1-16,1 0-3 0,-5 2-2 0,5-4-1 0,0 0 3 15,2-3-2-15,-10 1-1 0,5-4-1 16,1-2 3-16,-1 0-2 0,-1-1-2 0,0 0-2 16,-3-4 2-16,-1 2-3 0,7-11 1 0,-3 6 0 0,1-7-2 15,-5 1-1-15,-2-1 1 0,-4 1 0 0,-3 7 1 16,1-1 2-16,0-6-6 0,-4 5 3 0,-2 2-2 15,3-2-1-15,-3-6 3 0,-3 9-2 0,1 0 1 16,0 1 0-16,-2-3 2 0,-1 2 1 0,0 0-4 16,-3 5-2-16,-1-5 5 0,1 4-2 0,0-3 2 15,-1 5-2-15,-3-2 2 0,1 0-2 0,-5 1-1 16,-2 0 3-16,3 5 0 0,-4-3-3 0,0 2 0 16,0 1-1-16,-2 1 2 0,1 1-4 0,-3 0 0 15,-4 4 4-15,-5 0-6 0,-5 0 3 0,1 2 4 16,2 4-5-16,-2 1 4 0,0 1-2 0,-4 1 2 15,4 2-2-15,1 1 3 0,-3 2-2 0,2 4-3 16,0-6 2-16,3 4 3 0,-2 4-14 0,1-3-8 0,10 1-10 16,1 0-15-16,-7 8-17 0,0-2-14 0,3 5-17 15,8-7-12-15,-6 5-25 0,8-3-15 0,0 5-52 16,-4 0-130-16,7-4-357 0,3 3 157 16</inkml:trace>
        <inkml:trace contextRef="#ctx0" brushRef="#br0" timeOffset="-881.01">362 499 140 0,'0'0'138'0,"0"0"-11"0,0 0-1 0,0 0-3 0,0 0-5 16,0 0-27-16,0 0 8 0,0 0-8 0,-4-16-13 16,4 16-4-16,0 0-1 0,0 0-8 0,0 0-8 15,3-14 3-15,-3 14-4 0,0 0-9 0,0 0-4 16,2-14-1-16,-2 14-4 0,3-9-7 0,-3 9-1 16,2-8-3-16,-2 8-3 0,10-9-4 0,-7 3-5 15,3 1-4-15,-1 0 5 0,1-1-6 0,-6 6 2 16,16-10-2-16,-5 1 1 0,-5 3-4 0,6 1 3 15,-2 0 1-15,2-1-7 0,1 0 3 0,-5 0-4 16,4 1 0-16,-3 2 0 0,3-3 0 0,0 0 2 16,-1 1-4-16,1 0 0 0,-4 2 4 0,1 0 1 15,2 1 1-15,-2-1-7 0,-9 3 3 0,19-5-1 16,-12 3 1-16,2-1-2 0,-9 3 1 0,17-4-2 0,-17 4 2 16,14 0-3-16,-14 0 3 0,9 0-5 15,-9 0 0-15,0 0-1 0,12 0-1 0,-12 0 6 16,8 8 7-16,-8-8-1 0,3 6 9 0,-3-6 2 0,0 13 1 15,0-13-1-15,-3 14 4 0,3-14 5 0,-5 18-6 16,0-9-2-16,1 4-2 0,-2-1 5 0,-1 3 0 16,1 0 1-16,0-2-9 0,-5 6 8 0,4 0-2 15,-3 0-3-15,-1-3 3 0,3 3-4 0,-3 0-4 16,0-1 2-16,0-4 1 0,2 1-2 0,-5 2-1 16,4-4-1-16,1 1 2 0,-1-3-1 0,1 1 4 15,0-2-3-15,2 0 0 0,-1-2 3 0,0 1-4 16,2-3-3-16,1 0 5 0,-2-2 3 0,0 3 0 0,1-2-1 15,6-5-1-15,-9 9-1 0,9-9-8 0,-9 4 8 16,9-4-2-16,-11 2 3 0,11-2-3 16,-9 3 4-16,9-3-7 0,0 0 4 0,-13 0-2 0,13 0-3 15,0 0-2-15,0 0 1 0,-13-5 3 0,13 5 0 16,0 0-4-16,-9-7-1 0,9 7 1 0,-4-6-1 16,4 6 0-16,0 0 0 0,-5-7-4 0,5 7 2 15,0 0 1-15,0 0-1 0,0 0-2 0,0 0-3 16,-4-9-2-16,4 9 0 0,0 0 3 0,0 0-1 15,0 0 0-15,0 0 1 0,21-2-1 0,-21 2-4 16,19 2 6-16,-6-2-2 0,3 2-4 0,2-1 8 16,4-2-5-16,1 3 6 0,2 0 0 0,-1 1-1 15,3-2 2-15,-4 2 4 0,2-1 2 0,-2-1 0 0,5-1 2 16,-3-1 3-16,-2-3-3 0,-1 4 4 0,-3-1-5 16,-2 1 1-16,-2-1-3 0,0 1 3 0,-1-5 2 15,-6 4-1-15,-8 1 4 0,17-1-1 0,-10-1 2 16,-7 2-1-16,10 0-3 0,-10 0 3 0,0 0-7 15,0 0 1-15,10-2-4 0,-10 2-3 16,0 0-14-16,0 0-16 0,0 0-15 0,0 0-19 0,0 0-14 16,0 0-14-16,0 0-20 0,0 0-15 0,0 0-12 15,-43 2-2-15,43-2-13 0,-14 0-21 0,5 3-156 16,0-3-352-16,9 0 156 0</inkml:trace>
      </inkml:traceGroup>
      <inkml:traceGroup>
        <inkml:annotationXML>
          <emma:emma xmlns:emma="http://www.w3.org/2003/04/emma" version="1.0">
            <emma:interpretation id="{C21316FA-C7B6-4E7E-AA3A-2B6B2BAA1A06}" emma:medium="tactile" emma:mode="ink">
              <msink:context xmlns:msink="http://schemas.microsoft.com/ink/2010/main" type="line" rotatedBoundingBox="17807,6421 23856,6187 23916,7751 17867,7985"/>
            </emma:interpretation>
          </emma:emma>
        </inkml:annotationXML>
        <inkml:traceGroup>
          <inkml:annotationXML>
            <emma:emma xmlns:emma="http://www.w3.org/2003/04/emma" version="1.0">
              <emma:interpretation id="{2A44C19B-D4B7-444C-993E-CAD9B766C6DD}" emma:medium="tactile" emma:mode="ink">
                <msink:context xmlns:msink="http://schemas.microsoft.com/ink/2010/main" type="inkWord" rotatedBoundingBox="17807,6421 21373,6283 21433,7847 17867,7985"/>
              </emma:interpretation>
            </emma:emma>
          </inkml:annotationXML>
          <inkml:trace contextRef="#ctx0" brushRef="#br0" timeOffset="4356">2239 589 61 0,'0'0'102'0,"0"0"-11"0,0 0-8 0,0 0 5 16,0 0-11-16,0 0-5 0,0 0 0 0,0 0-2 15,0 0-3-15,0 0 2 0,0 0-1 0,13 12-2 16,-13-12-8-16,12 1 4 0,-2 0 4 0,2 2 1 0,1-1-2 16,4-2 2-16,-1 0 2 0,7 0 5 0,4 0-2 15,-1-2 2-15,9 2-2 0,0 0 2 0,1 0 0 16,0-3-3-16,2 3-6 0,3-1-4 0,-3-2-2 16,2 0-2-16,-1 0-6 0,2 3-8 0,-5-2-5 15,2 2-3-15,-1 0-2 0,-3 0-5 16,3 2-3-16,-2-2 0 0,-1-2-5 0,-7 4 2 15,1-4-2-15,-2 4-4 0,1-2-2 0,0 3-1 0,0-2-1 16,-4 3 1-16,0-4-1 0,-1 2-2 0,-5 1-1 16,-1-1-4-16,-1-2 2 0,2 2 1 0,-1-3-3 15,0 1 3-15,-1 1-6 0,-2-1 4 0,-1 0-5 16,0 0 4-16,-2 0-1 0,-10 0 2 0,17 2-5 16,-6-2 3-16,-11 0-3 0,17 0 1 0,-17 0 1 15,12-2-1-15,-12 2-1 0,11 2-7 0,-11-2 3 16,0 0 5-16,12 0-1 0,-12 0-1 0,0 0 0 15,12-2-9-15,-12 2-8 0,0 0-13 0,0 0-2 16,0 0-12-16,0 0-13 0,8 5-16 0,-8-5-17 16,0 0-17-16,0 0-6 0,0 0-12 0,0 0-30 15,0 0-153-15,0 0-333 0,0 0 148 0</inkml:trace>
          <inkml:trace contextRef="#ctx0" brushRef="#br0" timeOffset="5144.03">2809 823 13 0,'0'0'186'0,"0"0"-5"0,0 0-14 0,0 0-8 0,0 0-12 15,30-16-11-15,-22 13-5 0,4 1-6 16,2 0-12-16,-1 0-7 0,-1-3-10 0,-2 2-10 16,-2 0-12-16,3 2-7 0,2-1-7 0,-13 2-3 15,15-3-10-15,-7 2-1 0,-8 1-8 0,16 0-4 16,-16 0-3-16,12 0-7 0,-12 0 1 0,12 1-6 15,-12-1-1-15,10 5 0 0,-10-5-5 0,7 6 1 16,-7-6-5-16,5 9 2 0,-3-3-5 0,1 1 6 0,-3-7-1 16,1 15-2-16,-1-5-4 0,0-10 1 15,-4 20-1-15,3-7 0 0,-4-1 2 0,4 1-1 0,-5 2 2 16,0-3-2-16,-2 9-3 0,-1-9-2 0,-3 7 5 16,2-3-5-16,0 3 4 0,-5-2 1 0,7-6-1 15,-8 6-3-15,3-3 1 0,1-1-4 0,1-1 6 16,-1 0-7-16,-1 1 5 0,4-4 3 0,-3 1-2 15,0-2 1-15,2-2 2 0,0 0 6 0,3-3-7 16,-5 5 5-16,5-3-2 0,-2-1 5 0,3-2-3 16,6-2 2-16,-15 5 0 0,6-1 1 0,9-4-7 15,-10 2 6-15,10-2-3 0,0 0 2 0,-15-2-2 16,15 2 2-16,0 0-3 0,0 0 2 0,-11-6-4 16,11 6-5-16,-2-9 2 0,2 9-3 0,0 0-4 15,8-16-2-15,-3 10-3 0,-5 6 6 0,11-12 2 16,-5 5-4-16,1 1 0 0,1-1-1 0,-1 1 2 15,5-2 1-15,-3 3-1 0,1 1 1 0,1-2 1 16,-3 2-1-16,4 0-1 0,2 2 0 0,-1-2 3 0,0 3 1 16,-1-1-2-16,4 2-2 0,-3 0-6 0,0 0 7 15,0 2-2-15,0 1-1 0,-1-1 2 0,1 0 1 16,-1 1-1-16,3 2-1 0,-3-3 6 0,1 2 0 16,0-4 0-16,0 6 1 0,1-3 8 0,-4-2 7 15,2 1-4-15,1 2 9 0,-1-3 2 0,-1 1 0 16,2-2 1-16,3 0 0 0,-4 0-5 0,4-2 0 15,-5 2 0-15,2 2-6 0,-1-4 1 0,-1 4-2 16,-11-2 2-16,23-2-6 0,-15 2-1 0,-8 0 1 16,17 0-1-16,-17 0-6 0,13-1-7 0,-13 1-13 15,9-3-13-15,-9 3-13 0,0 0-12 0,0 0-15 16,13 3-9-16,-13-3-3 0,0 0-22 0,0 0-4 16,0 0-21-16,0 0-23 0,0 0-179 0,0 0-358 15,0 0 159-15</inkml:trace>
          <inkml:trace contextRef="#ctx0" brushRef="#br0" timeOffset="5941.96">3986 469 152 0,'0'0'164'0,"0"0"-10"16,0 0-16-16,0 0-7 0,0 0-13 0,0 0-12 16,0 0-11-16,0 0-7 0,0 0-8 0,0 0 0 0,0 0 2 15,0 0 1-15,0 0-1 0,0 0-3 16,27 8-4-16,-19-5-4 0,6-1 0 0,1 3-3 15,-1-2 0-15,2 0-6 0,3 0 1 0,-2 0-5 0,7-2-5 16,-1 0 0-16,-2 2-3 0,5 0-5 16,-1-3-10-16,1 0 3 0,-2 1-4 0,-3-2-5 15,-4 1-2-15,0 0 0 0,0 0-4 0,-1-5-4 0,-2 4 3 16,-2 1-8-16,-2-1 4 0,-10 1-1 0,17-1-3 16,-17 1-2-16,13-1-11 0,-13 1-11 15,12-2-10-15,-12 2-10 0,7-6-14 0,-7 6-16 0,0 0-15 16,0 0-11-16,0 0-13 0,0 0-19 0,0 0-12 15,0 0-10-15,0 0-47 0,0 0-97 0,-21-16-306 16,21 16 135-16</inkml:trace>
          <inkml:trace contextRef="#ctx0" brushRef="#br0" timeOffset="6652.75">4665 223 69 0,'4'-10'173'0,"-4"10"-13"0,7-11-11 0,-2 5-16 15,0 2-10-15,-5 4-14 0,16-13-6 0,-6 8-8 16,5 0-7-16,-3 1-6 0,2-1-7 0,2 0-3 16,-3 2-5-16,4 0-6 0,-2-2-4 0,0 1-2 15,0 2-6-15,2-1-1 0,-3 2-4 0,1-1-7 0,-2 2 5 16,-1-3-5-16,-1 6-6 0,-11-3-5 0,17 3-4 16,-12 2 1-16,-1-1 4 0,-4-4-1 0,8 12 5 15,-8-6-6-15,0-6 3 0,-3 19-5 0,0-8 6 16,-2 3-5-16,-1-3-3 0,-4 1 1 0,3-3-5 15,-4 1-1-15,3 2 2 0,-1-2-7 0,-1 1 4 16,0-3-2-16,4 2 1 0,-5-1-8 0,5-4 5 16,-2 0-1-16,4 3-4 0,-4-4 0 0,8-4 1 15,-4 10 0-15,4-10-6 0,-5 6 2 0,5-6-1 16,-6 6 1-16,6-6 1 0,0 0-1 0,0 0 2 16,0 0 1-16,0 0-1 0,14 9-2 0,-14-9-3 15,16 3 3-15,-16-3 2 0,22 0-5 0,-13 0 0 16,3 2 5-16,0-1 1 0,-1-1-5 0,4-1 2 15,-2 2-2-15,0-1 1 0,1 0 1 0,-1 0-2 16,0 4-3-16,-2-3-1 0,1-1 4 0,-2 1-2 16,3 3 0-16,-1-2-1 0,-2 1-1 0,-2 0 2 0,3 0-4 15,-5 1 3-15,3 2-3 0,-1 0 5 0,1-3-1 16,-2 3-2-16,-1-1 0 0,0 3 5 0,-1-2-2 16,-2 0 1-16,-3-6-1 0,3 16 2 0,-1-8-1 15,-1 1-4-15,-1-9 6 0,-3 19 1 0,-2-13 2 16,0 5 4-16,-3-1 1 0,-2-1-1 0,-3 0-1 15,-3 1 0-15,-2-1-3 0,-3 1 5 0,2-1-3 16,-4-1 3-16,3-2-4 0,-2 0-1 0,0-2-3 16,0 1 1-16,5 1 1 0,-3-2 1 0,3-4-5 15,0 3-3-15,4-2-5 0,-3 1-7 0,3-2-11 16,3 0-8-16,10 0-10 0,-19 0-11 0,10 0-15 16,9 0-20-16,-8-6-19 0,8 6-11 0,0 0-31 15,0-11-167-15,0 11-342 0,7-14 152 0</inkml:trace>
          <inkml:trace contextRef="#ctx0" brushRef="#br0" timeOffset="7158.7">5373 266 80 0,'0'0'213'0,"13"-4"-28"16,-13 4-19-16,0 0-16 0,0 0-15 0,10 7-16 15,-10-7-5-15,5 6-9 0,-5-6-7 0,7 10-8 16,-2-4-5-16,-1 0-10 0,4 5-10 0,-5-4 1 16,0 2-5-16,4 1-10 0,-3-1-4 0,0 1-2 0,0-2-2 15,0-2-6-15,0 4-2 0,-2-2-2 16,1-1-3-16,1 4-6 0,-4-11-1 0,6 10-2 16,-4-4 1-16,-2-6-1 0,4 9-2 0,-4-9-1 0,0 0 0 15,2 8 5-15,-2-8 3 0,0 0 10 16,0 0-1-16,0 0 0 0,0 0-8 0,0 0 3 15,0 0-5-15,0 0-2 0,0 0-5 0,0 0-2 0,0 0-1 16,8-29 0-16,-8 29-4 0,5-13 1 0,-1 1-5 16,0 6-3-16,3-6-1 0,-1 1-5 0,3 1-5 15,-2 0 2-15,1-2 2 0,-1 3-5 0,1-1 5 16,0-1 3-16,1 2-1 0,-2 3-4 0,1-1 4 16,0 1-2-16,-2 0-7 0,2 3 8 0,-2-3-2 15,-6 6 1-15,11-7 1 0,-5 4-3 0,-6 3 2 16,11-3-1-16,-11 3 0 0,0 0 0 0,16 3 2 15,-16-3 1-15,13 5 6 0,-8 0 2 0,1-1 1 16,1 1 1-16,-2 4-1 0,3 0 3 0,0 1-1 16,0-2 2-16,-2 5-5 0,3-3 6 0,-2 3-2 15,0-2-2-15,-2 1 2 0,1 0 0 0,1 1-5 16,-1-4 4-16,2 6-3 0,-4-6-13 0,0-1-22 0,0 2-19 16,0-3-21-16,-4-7-25 0,5 14-18 0,-2-9-27 15,-3-5-26-15,2 7-182 0,-2-7-375 16,0 0 167-16</inkml:trace>
          <inkml:trace contextRef="#ctx0" brushRef="#br0" timeOffset="3010.13">2652-32 116 0,'0'0'145'16,"0"0"-8"-16,2-8-10 0,-2 8-10 0,0 0-4 15,0 0-9-15,0 0-2 0,1-10-10 0,-1 10 0 0,0 0-12 16,0 0-4-16,0 0-8 0,0 0-8 0,0 0-8 16,0 0-7-16,0 0 2 0,0 0 0 0,0 0 0 15,0 0-2-15,0 0-1 0,0 0-3 0,0 0 2 16,0 0-1-16,-3 41-7 0,3-27 5 0,0-3-1 15,-1 3 0-15,-2 0-4 0,2 1 1 16,1-2-1-16,-1 1-8 0,1-1 2 0,0 3-5 0,0-3-3 16,0 0 0-16,1-1-4 0,-1 1-1 0,0-2-1 15,1-2 2-15,-1-9-5 0,4 16 1 0,-4-11-3 16,0-5 2-16,3 12-9 0,-3-12 9 0,0 10-7 16,0-10 4-16,4 6-2 0,-4-6 3 0,0 0-3 15,0 0 3-15,1 13 1 0,-1-13-2 0,0 0 3 16,0 0 8-16,0 0 1 0,0 0 0 0,0 0-1 15,0 0-2-15,0 0-4 0,0 0 0 0,0 0-3 16,0 0 1-16,7-28-1 0,-3 22-2 0,-1-3-4 16,0-4 1-16,2 2 0 0,-1 1-7 0,0-1 4 15,1-3 0-15,1 3-4 0,0-1-1 0,3 2 1 16,-1-4 0-16,-3 3 2 0,4 0-3 0,-2 1 2 16,0-2 1-16,0 3-5 0,1 3 0 0,-5-2 1 0,3 0 2 15,1 2-2-15,-2 0 2 0,0 0 0 0,1 0-2 16,0 0 0-16,1 0 2 0,-7 6-2 0,11-7-2 15,-3 4 0-15,-8 3 3 0,13-6-2 0,-5 3 2 16,-8 3 1-16,15-3 0 0,-8 0-3 0,-7 3-2 16,0 0 0-16,19 3-1 0,-13 0 3 0,0 4 1 15,-1-2 2-15,0 2 2 0,0 2 4 0,0 3 5 16,-2 1-1-16,0 0 1 0,-1 1 2 0,-2 1-1 16,0-1 4-16,4 6-2 0,-4-5 0 0,-1 1 2 15,1-1-4-15,-3 2 1 0,3-4-2 0,-1 1 2 16,1 0-1-16,-1 1-2 0,-2-3-3 0,3 0 2 15,-1 2 0-15,1-3-2 0,-2-2 1 0,2-9-2 16,-1 16 3-16,-1-8-3 0,2-8-2 0,0 13 3 16,0-13-5-16,2 12-9 0,-2-12-13 0,0 9-12 0,0-9-15 15,0 0-12-15,0 10-8 0,0-10-18 0,0 0 1 16,0 0-26-16,0 0-29 0,0 0-49 0,0 0-141 16,0 0-356-16,0 0 159 0</inkml:trace>
          <inkml:trace contextRef="#ctx0" brushRef="#br0" timeOffset="3650">3037-303 80 0,'0'0'131'16,"7"-10"5"-16,-1 6-17 0,-6 4 2 0,14-11-10 0,-7 6-4 15,-1-1-4-15,1-1 1 0,3-2-7 0,-2 6-4 16,4-2-6-16,-1-2-1 0,-1 5-3 16,1-4-4-16,1 2-6 0,-5 0-8 0,-7 4-6 15,15-3-6-15,-7 0-4 0,-8 3-1 0,12 0-6 0,-12 0-9 16,12 6-2-16,-3-3-3 0,-5 2-4 0,-4-5-2 16,12 8 3-16,-9 1-4 0,3-3 0 15,-4 4 1-15,1-1-8 0,-3 1 9 0,0 2 2 0,0-1-2 16,-4 3-2-16,1-3-2 0,-1 1 3 0,-1 0 0 15,-1 3-3-15,0-2 7 0,-4-1-3 0,2 4 2 16,-1-4-4-16,0 2-1 0,0-2-1 0,0-2-2 16,-2 1 0-16,5 0 1 0,-4 0-7 0,4-4 0 15,2 1-1-15,0-1 1 0,-1 0-2 0,0-2-1 16,5-5 1-16,-7 12-1 0,7-12-6 0,-5 7 7 16,5-7-7-16,-4 9 8 0,4-9-5 0,0 0-1 15,0 0 1-15,5 12 2 0,-5-12 0 0,11 6 1 16,-4-6-2-16,-7 0 2 0,20 3-2 0,-11-3 1 0,2 0-2 15,-11 0 0-15,18 0-1 0,-5 0 1 0,-3 2-6 16,1-1 6-16,-11-1-1 0,18 0 0 16,-7-1-2-16,-11 1-5 0,17 1 3 0,-17-1-10 0,13 0-10 15,-4 0-11-15,-9 0-13 0,0 0-13 0,13 0-3 16,-13 0-9-16,8 1-10 0,-8-1-11 0,0 0-10 16,8 8-18-16,-8-8-19 0,0 0-36 0,1 8-116 15,-1-8-313-15,0 0 139 0</inkml:trace>
        </inkml:traceGroup>
        <inkml:traceGroup>
          <inkml:annotationXML>
            <emma:emma xmlns:emma="http://www.w3.org/2003/04/emma" version="1.0">
              <emma:interpretation id="{B387800C-0401-4D8E-9104-0D8A330E94D5}" emma:medium="tactile" emma:mode="ink">
                <msink:context xmlns:msink="http://schemas.microsoft.com/ink/2010/main" type="inkWord" rotatedBoundingBox="21873,6699 23872,6622 23895,7193 21895,7270"/>
              </emma:interpretation>
            </emma:emma>
          </inkml:annotationXML>
          <inkml:trace contextRef="#ctx0" brushRef="#br0" timeOffset="7666.71">6394 78 97 0,'0'0'157'16,"0"0"-19"-16,0 0-10 0,9-5-10 0,-9 5-15 0,0 0-4 16,0 0-10-16,0 0-1 0,0 0-13 15,0 0 15-15,0 0-5 0,2 18 8 0,-2-18-1 16,0 0-1-16,-6 19-3 0,-1-10-4 0,2 0 0 0,-1 1-11 15,-2-2-3-15,0 5-6 0,0-7-5 0,0 3-10 16,-1 0 1-16,4 0-8 0,0-2-4 0,-3 1-2 16,2 1-5-16,0-5 1 0,1 5-5 0,-1-5-3 15,6-4-1-15,-7 12-1 0,4-7-7 0,3-5 1 16,-3 10 0-16,3-10-2 0,-4 6 2 0,4-6-2 16,0 0 4-16,0 0-8 0,6 16 2 0,-6-16 2 15,10 5 2-15,1-3 4 0,2 0-2 0,0 3-2 16,4-2-1-16,10 0 0 0,-1-2-2 0,1 2 4 15,-3-2-6-15,1-1-3 0,1 1 2 0,-2-1-3 0,-1 0 2 16,2-1-2-16,-3 1 2 0,-3 0-3 16,3 2-1-16,-5-3-1 0,0 1 3 0,-3 0-3 15,1 0 1-15,-4 0-4 0,3 0 1 0,-3 0-1 0,-11 0 2 16,16 1-9-16,-16-1-13 0,13 0-14 0,-6 3-18 16,-7-3-15-16,0 0-5 0,9 1-9 0,-9-1-20 15,0 0-16-15,0 0-13 0,0 0-37 0,0 0-164 16,0 0-357-16,-28 8 158 0</inkml:trace>
          <inkml:trace contextRef="#ctx0" brushRef="#br0" timeOffset="7938.05">6316 422 167 0,'-7'6'162'0,"7"-6"-11"0,0 0-13 0,0 0-6 15,0 0-3-15,0 0-6 0,24 6-7 0,-8-6-4 16,-1 1-8-16,8 2 6 0,3-1-10 0,7-2-8 16,-6 0-2-16,1 0-7 0,1 0-7 0,-3 0-10 15,9 0-2-15,-8 0-8 0,2 0-4 0,-1 3-7 16,-4-2-3-16,0-1-3 0,0 0-4 0,-1-1-3 16,1 1-6-16,-9 0-2 0,4 0-3 0,-4 1-5 15,-2-2-10-15,-2 1-13 0,-11 0-13 0,14 3-12 16,-14-3-18-16,15 0-9 0,-15 0-31 0,9-2-31 15,-9 2-66-15,5-6-121 0,-5 6-333 0,0 0 148 16</inkml:trace>
          <inkml:trace contextRef="#ctx0" brushRef="#br0" timeOffset="8499.9">7558-117 2 0,'-14'-3'192'15,"4"0"-8"-15,10 3-11 0,-19 0-10 0,7 0-7 0,-1 3-12 16,-2 0-10-16,2 0-10 0,-3 3-6 0,2 1-9 16,-2 2-4-16,1-1-6 0,-4 5-5 15,1-1-8-15,3 2-3 0,-2 1-8 0,2 1 1 0,1 3-7 16,3 0-3-16,0 0-5 0,1-1-1 0,3 1-4 16,2 0-2-16,2 1 1 0,-1-3 0 0,4-1-2 15,2-2 4-15,3 1-3 0,-4 0 5 0,7 0 4 16,5-1 0-16,-2-1 2 0,0-3 1 0,3-1-6 15,6 3 0-15,-5-6-4 0,7 1-5 0,0-2-5 16,-1-1-1-16,4 1-5 0,-1-2-5 0,0 0-2 16,-1-2-24-16,-6-2-16 0,4 5-20 0,-3-4-29 15,-1-3-32-15,2-1-30 0,-4 4-33 0,2-6-36 16,-3 2-41-16,-5-3-213 0,3 0-478 0,-1-2 211 16</inkml:trace>
          <inkml:trace contextRef="#ctx0" brushRef="#br0" timeOffset="9112">7739 229 130 0,'6'-9'178'0,"-6"9"-5"0,8-3-8 15,-8 3-15-15,12-6-9 0,-6 2-14 0,-6 4-9 16,15-9-7-16,-7 3-6 0,0 1-6 0,1-3-9 15,1 0-11-15,2 2-1 0,-4 0-7 0,2-3-3 16,1 0-6-16,0 2-6 0,1-2-5 0,1 3-6 16,-6-3-3-16,3 1-3 0,1 4-7 0,-3-2-3 15,-2 2-2-15,3-1-4 0,-4 0-2 0,-5 5-6 0,12-5-6 16,-12 5 5-16,12-3-5 0,-12 3-2 0,7-1-2 16,-7 1-1-16,0 0-1 0,0 0-3 15,0 0 5-15,15 7-1 0,-15-7-2 0,4 7 9 0,-1-2-2 16,-3-5-1-16,5 14 6 0,-5-3 6 0,0-2 6 15,3 1 2-15,-3 0 0 0,-3 4-1 0,0-1-2 16,2 4 0-16,-4-7-1 0,2 7 2 0,-2 0-1 16,0-2 2-16,0 0-3 0,-2 0 3 0,0-2-3 15,0 2-5-15,-3-2 3 0,3 1-2 0,-3-1-3 16,3-1 8-16,-3-1-9 0,3 0 5 0,-1-6-1 16,1 3 3-16,-1 0 2 0,2-3-2 0,1-1 2 15,-5-1-1-15,10-3-5 0,-7 7 2 0,7-7-1 16,-7 6 1-16,7-6 1 0,0 0 5 0,0 0 0 15,-8 5-5-15,8-5-1 0,0 0-7 0,0 0 1 16,0 0 0-16,0 0-8 0,0 0-4 0,0 0-3 16,24-24 0-16,-16 23-2 0,-1-4-2 0,5 1-1 15,-1 1 5-15,2 0-6 0,1 1 1 0,1 2 0 16,-2-1 1-16,4 1 0 0,0 0 1 0,0 1 1 16,0 1-1-16,0-2 0 0,-2 2 3 0,1 0 0 15,-2 4 1-15,1-3-3 0,2 0-2 0,0-3 3 0,-4 3 0 16,5 0 1-16,-5 0 1 0,0-3 1 0,0 3 1 15,3-3 1-15,-8 1 0 0,-8-1-4 0,17 0 2 16,-8 1-5-16,-9-1-13 0,13 0-17 0,-13 0-20 16,0 0-30-16,0 0-18 0,14 0-33 0,-14 0-36 15,0 0-42-15,0 0-202 0,0 0-447 0,0 0 199 16</inkml:trace>
        </inkml:traceGroup>
      </inkml:traceGroup>
    </inkml:traceGroup>
    <inkml:traceGroup>
      <inkml:annotationXML>
        <emma:emma xmlns:emma="http://www.w3.org/2003/04/emma" version="1.0">
          <emma:interpretation id="{F1E0AECB-2AEE-4D50-82D5-63DF029853F2}" emma:medium="tactile" emma:mode="ink">
            <msink:context xmlns:msink="http://schemas.microsoft.com/ink/2010/main" type="paragraph" rotatedBoundingBox="17312,7946 30918,7032 31013,8443 17407,9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C4C0BB-0680-44FB-8F53-CD906D3E7C7F}" emma:medium="tactile" emma:mode="ink">
              <msink:context xmlns:msink="http://schemas.microsoft.com/ink/2010/main" type="inkBullet" rotatedBoundingBox="17355,8579 17890,8543 17902,8722 17367,875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129.76">1750 1804 139 0,'0'0'232'0,"0"0"-21"0,0 0-19 0,0 0-12 15,0 0-18-15,0 0-12 0,0 0-15 0,0 0-11 16,0 0-11-16,0 0-1 0,0 0-7 0,0 0-6 16,35 0-7-16,-25 0-9 0,4 1-8 0,-1-1-3 15,3 3-10-15,-2-3-10 0,2 0 3 0,0 2-6 0,-2-2-6 16,-1 4-6-16,3-1-3 0,-1-3-1 16,-2 0-5-16,1 2-2 0,1 3 0 0,-3-5-5 15,1 2 0-15,-3 1-3 0,4-1-5 0,-4 0 1 0,2 0-4 16,-2 0 1-16,3-2 1 0,-1 1-5 0,-1-1 2 15,-11 0 2-15,22 3-9 0,-13-3-6 0,-9 0-11 16,21 0-3-16,-21 0-10 0,17 0-8 0,-9 0-15 16,-8 0-12-16,15 0-10 0,-15 0-12 0,11 3-4 15,-11-3-11-15,9 0-12 0,-9 0-3 0,0 0-17 16,0 0-18-16,9-7-22 0,-9 7-100 0,0 0-294 16,0 0 131-16</inkml:trace>
        <inkml:trace contextRef="#ctx0" brushRef="#br0" timeOffset="10531.23">1804 1930 21 0,'0'0'167'16,"0"0"-14"-16,0 0-15 0,0 0-9 0,0 0-11 15,0 0-5-15,0 0-9 0,0 0 1 0,0 0-8 16,0 0-1-16,0 0-2 0,0 0-7 0,0 0-9 16,0 0 2-16,29 3-10 0,-29-3 1 0,17 0-5 15,-10 0-2-15,-7 0-9 0,21-3 0 0,-8 6-7 16,-1-3-3-16,1 1-2 0,2-1-3 0,-1 2-6 16,0-2-4-16,1 0 3 0,-1 2-2 0,1-1-3 15,3 0-4-15,-1-1-2 0,0 0-2 0,0 2 1 16,0-2-3-16,0 0-5 0,-3 0 4 0,3 0-5 15,-2 1-2-15,-2-1 0 0,0 2-2 0,1-2-3 16,-1 0-3-16,-2 1-2 0,0-1-15 0,-3 3-5 16,-8-3-27-16,17 0-5 0,-17 0-14 0,13 0-6 0,-13 0-10 15,12 0-12-15,-12 0-17 0,0 0-28 0,14-3-158 16,-14 3-320-16,6-6 141 0</inkml:trace>
      </inkml:traceGroup>
      <inkml:traceGroup>
        <inkml:annotationXML>
          <emma:emma xmlns:emma="http://www.w3.org/2003/04/emma" version="1.0">
            <emma:interpretation id="{5D224C00-9821-4439-9D13-65644B363F50}" emma:medium="tactile" emma:mode="ink">
              <msink:context xmlns:msink="http://schemas.microsoft.com/ink/2010/main" type="line" rotatedBoundingBox="17852,7910 30918,7032 31013,8443 17947,9321"/>
            </emma:interpretation>
          </emma:emma>
        </inkml:annotationXML>
        <inkml:traceGroup>
          <inkml:annotationXML>
            <emma:emma xmlns:emma="http://www.w3.org/2003/04/emma" version="1.0">
              <emma:interpretation id="{CC84994F-048C-4541-8F27-0DA53C1DC3E7}" emma:medium="tactile" emma:mode="ink">
                <msink:context xmlns:msink="http://schemas.microsoft.com/ink/2010/main" type="inkWord" rotatedBoundingBox="17883,8374 18229,8351 18271,8980 17926,9004"/>
              </emma:interpretation>
            </emma:emma>
          </inkml:annotationXML>
          <inkml:trace contextRef="#ctx0" brushRef="#br0" timeOffset="11079.92">2320 1600 33 0,'0'0'160'0,"0"0"-3"15,0 0-12-15,-5-3-15 0,5 3-9 0,0 0-7 16,0 0-12-16,0 0-7 0,0 0-8 0,0 0-12 16,0 0-1-16,0 0-9 0,0 0 1 0,0 0-7 0,0 0-5 15,0 0-4-15,0 0-10 0,0 0-4 0,0 0 1 16,0 0-6-16,0 0-6 0,0 0 9 0,0 0 0 16,0 0 1-16,0 0 9 0,0 0 4 0,0 0-1 15,0 0-1-15,0 0-3 0,0 0 1 0,18 24-5 16,-11-19 3-16,-2-1 3 0,3 2 1 0,0-2-4 15,1 1-4-15,3 2-3 0,-1-1 2 0,0 0-9 16,1-1 3-16,-1 3-6 0,1-3-2 0,0 1 1 16,0 4-4-16,-1-3-5 0,1 1 5 0,-1 0-6 15,-2-2-1-15,3 2-1 0,-1 3-4 0,-2-5-2 16,3 3-1-16,-1-1 4 0,-2 0-3 0,0 1 2 16,1-2-3-16,-3 0-1 0,2 3-3 0,-2 0 4 15,-1 1 1-15,1-1-1 0,-2 0 0 0,2 2-2 16,-4-1 3-16,0 3 3 0,0-3-1 0,-2 4 7 15,-2-5 6-15,-3 6 0 0,-1-1-2 0,-2 0 3 16,-5 0-2-16,0 3 0 0,-1-2-1 0,-2 1 2 0,-2-4-7 16,2 1 2-16,-4 3-2 0,2-4 0 0,1 1-2 15,-4-3 2-15,3 3-8 0,2-1-1 16,0-4-16-16,-3 3-15 0,5-2-10 0,1-2-14 0,2 1-15 16,-2-3-17-16,3 0-16 0,2 1-15 0,1-1-18 15,6-6-25-15,-11 6-36 0,11-6-157 0,-8 5-378 16,8-5 168-16</inkml:trace>
        </inkml:traceGroup>
        <inkml:traceGroup>
          <inkml:annotationXML>
            <emma:emma xmlns:emma="http://www.w3.org/2003/04/emma" version="1.0">
              <emma:interpretation id="{830DB71E-03A0-41CB-9CBE-C38048A7B1EF}" emma:medium="tactile" emma:mode="ink">
                <msink:context xmlns:msink="http://schemas.microsoft.com/ink/2010/main" type="inkWord" rotatedBoundingBox="18865,8087 23513,7775 23588,8892 18940,9204"/>
              </emma:interpretation>
            </emma:emma>
          </inkml:annotationXML>
          <inkml:trace contextRef="#ctx0" brushRef="#br0" timeOffset="11627.84">3599 1514 157 0,'0'0'183'0,"-8"-8"-7"0,8 8-9 15,-7-4-7-15,7 4-12 0,-10-5-13 16,10 5-3-16,-9-3-14 0,9 3-7 0,-12-2-10 0,12 2-3 15,-17 4-12-15,8-3-6 0,9-1-1 0,-20 5-4 16,11 1-6-16,-4 0-3 0,0 3-3 0,-4 3-1 16,4-3-5-16,-2 1-4 0,2 0-2 0,2 1-3 15,-5 2-1-15,2 2-1 0,-2 0 2 0,5-3-1 16,4 2-2-16,-4 0-5 0,3 0-1 0,2 0-4 16,0-1-4-16,-1 1 2 0,4 0-2 0,-1-1-3 15,3-1 0-15,-1 1-2 0,4-1 0 0,-1 0-2 16,2-2 1-16,1 1-5 0,3-2 6 0,0 1-4 0,1-1 0 15,2-1-2-15,3 0 0 0,2-2-1 0,-2 0-1 16,3-1-4-16,-2-1-1 0,4-1-4 16,-1 0-8-16,0-1-21 0,1 2-10 0,5-8-22 0,-6 4-23 15,6 0-24-15,-6 4-29 0,0-3-24 0,-2-2-19 16,2-3-44-16,-3 2-175 0,-1-1-422 0,3 3 187 16</inkml:trace>
          <inkml:trace contextRef="#ctx0" brushRef="#br0" timeOffset="12224.95">3846 1841 11 0,'0'0'197'0,"5"-12"-14"0,-5 12-9 0,4-6-15 15,-4 6-11-15,8-13-23 0,-3 7-1 0,0-2-15 16,3 4-3-16,-3-5-7 0,4 3-9 0,-2 1-14 0,1-4-4 15,1 6-3-15,-9 3-7 0,12-11-6 0,-6 8-4 16,-6 3-3-16,12-6-3 0,-12 6-5 16,12-5-2-16,-12 5-9 0,6-2-6 0,-6 2 3 0,0 0-5 15,12-2-5-15,-12 2 0 0,0 0 0 0,0 0-3 16,13 4-2-16,-13-4-2 0,4 6 5 0,-4-6 1 16,5 9 5-16,-5-9 1 0,3 10-3 0,-3-10 1 15,3 12 3-15,-2-4 1 0,-1-8-1 0,1 16 1 16,-1-8 3-16,0-8-4 0,-2 16 5 0,-1-7-6 0,2 3 1 15,-2 1-5-15,-1-1 3 0,3 0-3 16,-4-1 4-16,-1 1-3 0,1 1-2 0,0-3 3 16,0 2 0-16,-2-3-1 0,1 1 2 0,-1 0-3 0,-2-2 0 15,2 1 0-15,1-3 4 0,1 0-2 16,-2 1 1-16,0-1 2 0,1 0-1 0,6-6 2 0,-12 6 3 16,7-3-4-16,5-3-4 0,-12 5 7 0,12-5-4 15,-9 3 1-15,9-3-1 0,0 0-1 0,-12 0-3 16,12 0 0-16,0 0-4 0,0 0-2 0,0 0 3 15,-11-12-4-15,11 12-3 0,0 0-1 0,0 0-6 16,5-15 2-16,-5 15-3 0,0 0-3 0,13-11 2 16,-8 7 0-16,-5 4 0 0,16-6-3 0,-8 6 3 15,1-4 0-15,-9 4 1 0,18-2 0 0,-8 2-3 16,4-3 0-16,-1 3 2 0,1 3-2 0,-5-3 2 16,6 0 1-16,-2 2 0 0,-2 0 0 0,2 0-1 15,-2-2 0-15,-11 0 4 0,21 3-2 0,-12-3-3 16,0 3 2-16,-9-3-2 0,16 0-1 0,-16 0-4 15,14 0-8-15,-14 0-9 0,11 3-12 0,-11-3-5 16,7 1-20-16,-7-1-16 0,0 0-17 0,11 1-17 0,-11-1-24 16,0 0-31-16,13-1-38 0,-13 1-177 0,9-4-411 15,-9 4 183-15</inkml:trace>
          <inkml:trace contextRef="#ctx0" brushRef="#br0" timeOffset="13375.08">4280 1461 23 0,'0'0'163'0,"0"0"-5"0,0 0-7 15,0 0-8-15,0 0-15 0,0 0-12 0,0 0-7 16,0 0-8-16,0 0-19 0,0 0-3 0,0 0-8 0,0 0-6 16,0 0-10-16,0 0-4 0,0 0-3 0,0 0-3 15,0 0 8-15,0 0 3 0,0 0 4 0,0 0-10 16,25 12-2-16,-14-6 0 0,-1-2-6 0,1 2 1 15,2-1 1-15,2 3-1 0,0-2-4 0,4 2-1 16,-2-2-2-16,0-3-3 0,-2 5-5 0,2-2-3 16,0-4 1-16,4 5-5 0,-4-4-2 0,2 2 1 15,-4-1-4-15,5 2-2 0,-3 0-2 0,-1-2-1 16,-1 2 0-16,0-1 0 0,0-1-2 0,0 2-3 16,-4-4 2-16,0 2-3 0,-1 0 2 0,-2-2-5 15,3 3 3-15,-2-4-2 0,-1 2 0 0,2 0 0 16,-3 2-1-16,-7-5-1 0,17 4 4 0,-12 0-2 15,-5-4-1-15,9 2-2 0,-9-2-2 0,8 4 2 16,-8-4-1-16,0 0-1 0,8 4 1 0,-8-4 4 16,0 0-4-16,4 8 3 0,-4-8 1 0,0 0 3 0,0 0-1 15,-11 15 4-15,6-9 3 0,5-6 0 16,-13 11 0-16,2-4 3 0,0 1-2 0,-2 0 5 16,-3-2-1-16,3 5-1 0,-7-2 0 0,2 2-4 0,-3-1-1 15,-1-1 3-15,1 3-2 0,1-1-3 16,3-4 0-16,2-1-2 0,-4 3-4 0,4-3 5 0,2 3-1 15,-2-3-2-15,-1 2 0 0,1-1 2 0,6-1-1 16,-6 0-4-16,6 1-5 0,-1 1-9 0,0-4-10 16,4 1-7-16,-2-2-20 0,2 5-12 0,6-8-11 15,-12 8-16-15,8-2-20 0,4-6-11 0,-4 9-16 16,4-9-33-16,0 0-149 0,0 0-344 0,0 0 152 16</inkml:trace>
          <inkml:trace contextRef="#ctx0" brushRef="#br0" timeOffset="13718.26">5068 1775 22 0,'0'0'151'0,"0"0"-18"0,0 0-4 15,0 0-6-15,0 0-3 0,0 0-6 0,0 0 3 16,0 0 2-16,0 0-6 0,0 0-1 0,-21 23 1 16,11-16 2-16,-1 2-6 0,-2 1 6 0,-4 1-6 0,0 1 3 15,-5 1-6-15,1 1-3 0,-6 5-8 16,-2-4-3-16,5-2-8 0,-6 2-4 0,7-2-10 16,-1-1-7-16,-1 3-6 0,4-3-3 0,-1-1-3 0,0 3-10 15,8-8-3-15,-2 4 0 0,-2-2-5 0,2 1-4 16,3 0-1-16,1-3-9 0,0 0-11 0,3-2-14 15,3 2-19-15,-2-6-20 0,8 0-17 0,-15 9-26 16,11-6-17-16,4-3-31 0,-9 4-22 0,9-4-51 16,0 0-155-16,0 0-394 0,0 0 174 0</inkml:trace>
          <inkml:trace contextRef="#ctx0" brushRef="#br0" timeOffset="16194.02">5132 1628 78 0,'0'0'156'0,"0"0"-9"0,0 0-15 0,0 0-15 16,0 0-15-16,0 0 5 0,0 0-7 0,0 0-1 16,0 0-2-16,0 0-5 0,29 6-2 0,-29-6-2 15,22-1-5-15,-6-2-3 0,1 3-4 0,4 0 7 16,1 0-6-16,5-2 2 0,9 0 0 0,-1 2-3 15,0-1 3-15,1-3-4 0,1 3 3 0,0-1-8 16,-2 2-3-16,1 0-10 0,2-2-2 0,-11 1-9 16,7 1-1-16,-7 0-6 0,-2-1-4 0,3 1-4 15,-3 1-1-15,1 0-5 0,-3-2-5 0,-2 1 1 16,1 1 0-16,-5-1-4 0,-1 0-1 0,-3 0-5 0,0-1-3 16,-2 2-8-16,-11-1-5 0,17 0-8 0,-17 0-7 15,13-1-11-15,-13 1-11 0,10 1-14 16,-10-1-12-16,0 0-14 0,9 5-10 0,-9-5-21 0,0 0-8 15,0 0-9-15,0 0-25 0,2 9-171 0,-2-9-354 16,0 0 157-16</inkml:trace>
          <inkml:trace contextRef="#ctx0" brushRef="#br0" timeOffset="15773.33">5513 1193 25 0,'0'0'177'0,"-3"-12"-3"0,3 12-20 15,0 0-5-15,0 0-6 0,0 0-11 0,-3-10-5 16,3 10-5-16,0 0-7 0,0 0-3 0,0 0-8 16,0 0-6-16,0 0-7 0,0 0-16 0,0 0-1 0,0 0-4 15,0 0-10-15,-4-9-10 0,4 9-2 16,0 0-8-16,0 0-3 0,0 0-2 0,0 0-3 16,0 0 0-16,0 0 0 0,0 0-5 0,-2 31 0 15,2-31 0-15,0 15 5 0,0-15-8 0,0 15 1 16,0-5-1-16,0-10-2 0,0 21-3 0,0-12 0 15,0 6 0-15,0-15-1 0,1 19-2 0,-1-7-2 0,0-2-2 16,0 1 0-16,1 1-3 0,-1-3 5 0,0 4-6 16,3-1-1-16,-3-2 1 0,0 0 4 0,-3 2-9 15,3-12 3-15,0 17-15 0,0-4-13 0,-1-5-12 16,0 2-12-16,-2 0-24 0,2 1-16 0,-2-2-14 16,1-1-33-16,2-8-21 0,-11 17-50 0,7-9-105 15,0-4-335-15,4-4 148 0</inkml:trace>
          <inkml:trace contextRef="#ctx0" brushRef="#br0" timeOffset="16952.75">5454 1869 42 0,'0'0'195'0,"0"0"-18"0,0 0-14 0,0 0-14 15,0 0-15-15,0 0-12 0,0 0-9 0,0 0-6 16,27-13-6-16,-14 7-13 0,-1 2-7 0,0-1-9 16,1 1-7-16,-3 2-2 0,3-2-4 0,-1 2-3 15,-1-2-2-15,-2 3-9 0,-9 1-13 0,17-4 5 16,-8 2-7-16,-9 2 0 0,13 0-7 0,-13 0 0 16,13 0-1-16,-13 0-5 0,10 5 0 0,-10-5-1 15,11 6-4-15,-7 0 1 0,-2 0 0 0,0 3-1 16,-2-9 0-16,0 18 2 0,2-6-5 0,-4 1-1 0,2-3 1 15,-3 3-3-15,-2-1 2 0,1 3 1 16,0-3-1-16,-4 3 0 0,2 0 1 0,-1-2 5 16,-3 5-8-16,-3-3 0 0,2 3 4 0,-1 0-1 0,-1-2 2 15,3-6-2-15,-2 1-9 0,0 3 5 0,2-5 0 16,-3 2-1-16,2 0 1 0,2-3-2 0,-4 0 0 16,5-3 2-16,0 1 4 0,1 0 3 0,-1-4 4 15,0 3 1-15,8-5 6 0,-12 4-1 0,12-4 2 16,-10 3-5-16,10-3 2 0,0 0-3 0,-15-3-2 15,15 3 0-15,0 0-1 0,0 0 0 0,-8-10-1 16,8 10-4-16,0 0 1 0,4-13-6 0,-4 13 2 16,7-10-3-16,-1 4-4 0,-6 6-2 0,11-13-2 15,-3 7-5-15,4 0 4 0,-3 1 1 0,0 1-6 0,0 1 3 16,0-2 3-16,2 1 0 0,0 0 0 0,4 4 1 16,-2-4 1-16,-3 3-2 0,-1-2 1 0,6 3 1 15,-3 0 0-15,-3 3-2 0,5 0 3 0,-6-1-1 16,1-2 0-16,-1 4 0 0,1-2 4 0,0 2-5 15,0 0 5-15,-1 1-4 0,1-1 4 0,-2 1 1 16,1-2 2-16,-8-3 4 0,14 5 7 0,-7-1 6 16,-1-1 1-16,2 0 0 0,-8-3 5 0,16 1-2 15,-8 2-1-15,-8-3-2 0,19 0 0 0,-10 0-7 16,-9 0 1-16,20 0 0 0,-8 0-4 0,-4-3-1 16,-8 3 1-16,20 0-4 0,-12-1-3 0,-8 1-1 15,17 0-4-15,-17 0-13 0,12 0-12 0,-12 0-12 16,12-1-10-16,-12 1-14 0,0 0-9 0,10 1-9 15,-10-1-20-15,0 0-14 0,8 4-13 0,-8-4-29 16,0 0-55-16,0 0-109 0,0 0-344 0,0 0 153 0</inkml:trace>
          <inkml:trace contextRef="#ctx0" brushRef="#br0" timeOffset="17726.25">6288 1608 2 0,'0'0'144'0,"0"0"-13"15,0 0-9-15,0 0-1 0,0 0-3 0,0 0 7 16,0 0-8-16,15 10 1 0,-15-10-12 0,10 6 2 15,-3-4-7-15,1 2 3 0,3-4-4 0,0 6-1 16,3-3-1-16,1-1-2 0,-2-2-6 0,4 3-3 16,0-2-5-16,6 3-3 0,-3-1-4 0,3 0-9 15,-6-1-4-15,1 2-6 0,-1-4-5 0,0 0-3 16,-1 0-5-16,-3 2-5 0,0-1-1 0,1-1-7 16,-5 2-4-16,2-2-1 0,-11 0-1 0,17 1-3 0,-17-1-2 15,15 0-2-15,-15 0 1 0,12 0-4 16,-12 0-1-16,0 0 0 0,12 2-1 0,-12-2 0 0,0 0-12 15,9 0-11-15,-9 0-6 0,0 0-10 0,0 0-24 16,0 0-18-16,14-3-26 0,-14 3-20 0,0 0-21 16,3-8-26-16,-3 8-46 0,0 0-122 0,5-13-357 15,-5 13 159-15</inkml:trace>
          <inkml:trace contextRef="#ctx0" brushRef="#br0" timeOffset="19207.07">6992 1738 121 0,'0'0'193'16,"-9"-4"0"-16,9 4-10 0,0 0-12 0,0 0-10 15,0 0-18-15,-10-1-5 0,10 1-14 0,0 0-14 16,0 0-19-16,0 0 0 0,0 0-8 0,31-8-2 15,-15 7-7-15,1 1-4 0,5-2-1 0,4-3-1 16,9 4-5-16,2-4-2 0,1 2-4 0,6-2-2 16,-3 1 0-16,5 2-3 0,1-1-4 0,1-1-1 15,-1 2 0-15,0-2-5 0,-1-1-2 0,-4 2-4 16,2 3-4-16,-1-6 1 0,-3 2-5 0,-2 1 1 16,-12 1-7-16,1-1-2 0,-1 0-2 0,-4 1-2 0,-5 2-3 15,-1-1-1-15,-3 0-7 0,-2 1-9 16,-11 0-17-16,17 0-14 0,-17 0-9 0,9 1-3 15,-9-1-8-15,0 0-15 0,0 0-20 0,-1 11-28 0,1-11-28 16,0 0-29-16,-19 14-190 0,4-11-396 0,7 1 175 16</inkml:trace>
          <inkml:trace contextRef="#ctx0" brushRef="#br0" timeOffset="18828.41">7107 1117 69 0,'7'-6'141'0,"-7"6"-8"16,10-4-9-16,-3-1-11 0,-7 5-8 0,17-7-6 15,-8 4-6-15,4 0-3 0,-2 1-3 0,2-3-6 16,0 1-1-16,2 3-2 0,-4-1-4 0,2-2-1 0,1 3-4 15,-5-2-3-15,5 3-10 0,-14 0-3 16,14-2-9-16,-14 2-7 0,13 2-2 0,-13-2 0 16,8 3-8-16,-8-3 4 0,0 0 6 0,2 8-3 0,-2-8-3 15,0 0 6-15,-9 17-1 0,5-10-1 0,-5 1-2 16,-1 1-1-16,2-3-6 0,-3 3-2 0,1-1-1 16,-2-2-5-16,2 4 1 0,2-6 0 0,0 4-1 15,-1-3-3-15,2-1-3 0,1 2-2 0,6-6 0 16,-11 7 0-16,6-4-2 0,5-3-2 0,-6 7 3 15,6-7-4-15,-8 6 1 0,8-6 0 0,0 0-3 16,-8 4 0-16,8-4 1 0,0 0 0 0,0 0 2 16,0 0-1-16,0 0 0 0,0 0 0 0,0 0-2 15,0 0-1-15,17 6 1 0,-17-6-4 0,16 0 7 16,-16 0 0-16,18 0-3 0,-8 2 0 0,1-2 2 16,-11 0-9-16,21 3 6 0,-11-2-2 0,-1 2-8 0,1-3 10 15,0 2-1-15,-2 0-1 0,-8-2 1 0,19 8 0 16,-12-6-1-16,1 2 1 0,1 1-4 0,-2 0 2 15,0 1 3-15,0-1-1 0,-2 1 0 0,-1 0-5 16,3 1 3-16,-2-1 2 0,-1 0 2 0,0 2-1 16,-4-8-1-16,7 14 4 0,-7-8-7 0,0-6 9 15,2 9 2-15,-2-9 3 0,-4 13 3 0,-1-5 2 16,5-8 1-16,-8 12-2 0,1-6 2 0,1-2-1 16,-3 5 0-16,-3-5-2 0,1 2-2 0,0-1 1 15,-4-3-4-15,0 3 2 0,0-3-8 0,-4 3 6 16,2-3-1-16,1 3-6 0,-4-2 3 0,7 0-7 15,-4-1-12-15,0 1-4 0,3 2-10 0,-2-4-10 16,3-1-15-16,-1 2-13 0,1-1-14 0,2 3-15 0,-1 0-12 16,12-4-19-16,-13 2-22 0,7 1-180 0,6-3-353 15,-11 5 157-15</inkml:trace>
          <inkml:trace contextRef="#ctx0" brushRef="#br0" timeOffset="19791.09">7313 1938 53 0,'0'0'199'0,"0"0"-19"16,0 0-13-16,0 0-11 0,0 0-13 0,0 0 3 0,0 0-8 15,0 0-7-15,0 0-6 0,14 19-5 0,-14-19-5 16,7 13-10-16,-4-10-9 0,1 4-5 0,0 1-9 16,-4-8-9-16,6 13-4 0,-4-5-7 0,3-1-9 15,-5 2-3-15,4 0-3 0,-4-9-7 0,3 14-3 16,1-5-4-16,-3-1-1 0,-1-8-2 0,3 12-1 16,-3-12-4-16,0 10-3 0,0-10-2 0,1 12-2 0,-1-12-2 15,0 0 0-15,1 8-4 0,-1-8 3 16,0 0-4-16,0 0 5 0,0 0-1 0,4 10-1 15,-4-10 0-15,0 0 0 0,0 0-6 0,0 0 2 0,0 0-5 16,0 0 2-16,0 0-1 0,19-17-2 16,-14 10-3-16,1 0-2 0,1-2-4 0,2 0 1 15,-1 0-2-15,2-4-3 0,-2 2-9 0,3-2 0 0,4-2-3 16,0 0 5-16,0-1 2 0,-2 6-3 0,-2-1 3 16,1-1 6-16,-1 5-2 0,0-1 3 0,-3 1-5 15,-2 4 11-15,-6 3 6 0,9-8 3 0,-9 8 0 16,8-8 0-16,-1 3 1 0,-7 5 3 0,8-4-3 15,-8 4-2-15,0 0 6 0,11 0 7 0,-11 0 5 16,0 0 3-16,10 10 2 0,-5-5 2 0,-5-5 0 16,9 13 6-16,-4-6-4 0,-1 4-3 0,1-1-1 15,-1 1-2-15,-2-1-6 0,1 0 4 0,0 2-4 16,0 3-1-16,-1-3 0 0,0 3-5 0,2-3-2 0,-2 1-7 16,1-1-24-16,-3 0-16 0,1 1-23 0,-2-5-37 15,1-8-32-15,0 15-35 0,-2-7-49 0,2-8-217 16,-3 11-461-16,3-11 205 0</inkml:trace>
        </inkml:traceGroup>
        <inkml:traceGroup>
          <inkml:annotationXML>
            <emma:emma xmlns:emma="http://www.w3.org/2003/04/emma" version="1.0">
              <emma:interpretation id="{D052E5DD-D097-4F7B-B80A-73FDF470B3B2}" emma:medium="tactile" emma:mode="ink">
                <msink:context xmlns:msink="http://schemas.microsoft.com/ink/2010/main" type="inkWord" rotatedBoundingBox="24048,7494 26629,7320 26708,8502 24127,8676"/>
              </emma:interpretation>
            </emma:emma>
          </inkml:annotationXML>
          <inkml:trace contextRef="#ctx0" brushRef="#br0" timeOffset="22136.75">9182 1651 184 0,'0'0'198'0,"0"0"-15"16,0 0-16-16,0 0-13 0,20-15-11 0,-9 9-4 15,4 0-13-15,-1-4-9 0,3-1-8 0,3 1-5 16,-1-5-8-16,-2 1-12 0,4 4-5 0,-1-3-8 16,-1-1-8-16,1 3-6 0,0-3 0 0,-2-1-6 15,4 0-3-15,-5-1-6 0,3 0-3 0,-1-2-12 16,-2 0 6-16,10-4-4 0,-5-2-5 0,-5 4-2 0,0 1-2 15,6-6-2-15,0-1-2 0,-4 0-5 0,2 1 0 16,-4-2 1-16,5-1-7 0,-5-2 4 0,-2-1-1 16,-4 0-3-16,4 4-1 0,-5-4-3 0,-1 7 3 15,-1-5-2-15,-1 6 1 0,-2 1-3 0,-2-5 3 16,-1 7-8-16,1 0 4 0,-6-1-1 0,1-1 2 16,2 7 0-16,-3-1 1 0,-2 0-3 0,1 2 0 0,-1 1 0 15,-1 1-4-15,0-2 5 0,-2 3-2 16,3 3-1-16,-4-3 1 0,1 7 1 0,-4-5 3 15,0 3-6-15,-2 2 2 0,-1-1 0 0,-1 2 0 0,1 3-1 16,2-4 3-16,1 2 1 0,-2 5-4 0,0 0 2 16,-3-3-3-16,2 3 4 0,2 5 0 15,-3-2 3-15,-3 4 2 0,4 0-2 0,2-2 0 0,-4 7 1 16,3-3 2-16,0 4 1 0,-3 1 0 0,5 0-3 16,0 1 2-16,-1 1 2 0,1 2 3 0,4 3 1 15,-1-2-2-15,0 8-2 0,4-6-2 0,2 1 1 16,-3 5 3-16,3 5-2 0,3-9-2 0,0 5 0 15,3 0-1-15,-3 2 2 0,1-2 1 0,4-1-3 16,-2-5-2-16,2 0 1 0,-1 8 0 0,1-11 0 0,0 0 0 16,7 9 3-16,-4-9-2 0,1 0-1 15,-1-2 4-15,4 1-1 0,-3-9 0 0,3 6-1 16,-2-6 1-16,-1 1-1 0,6-4 1 0,4 5 2 0,1-7-1 16,-6-3-2-16,11 4 2 0,-5-4 0 0,-2-2 1 15,7-4-2-15,-2 4 1 0,2-2-3 0,1-2 1 16,-1-4 1-16,-1 4-1 0,1-5-3 0,-3 2 1 15,1-3 1-15,2-3 0 0,-1 3 0 0,-2-3 0 16,-2 3-1-16,0 0 0 0,-3-2-2 0,-2 2 0 16,-2 2 0-16,-1 0 0 0,-3-1-1 0,-1 2 8 15,-3 1 0-15,1-1 8 0,-6 5 3 0,11-5-1 16,-11 5-5-16,6-4 1 0,-6 4-7 0,0 0-3 16,8-2-3-16,-8 2 3 0,0 0-3 0,0 0 5 15,0 0-6-15,12 11 2 0,-12-11-2 0,5 9 1 16,-1-3 1-16,-1 0-4 0,2 1 4 0,-2 1 0 15,1-2-1-15,1 3 2 0,-5-9-2 0,8 12 3 16,-6-6-1-16,5 3 0 0,-5-4-1 0,-2-5 2 16,6 11-3-16,-6-11-11 0,4 8-11 0,-4-8-17 15,2 7-10-15,-2-7-14 0,0 0-16 0,3 6-10 16,-3-6-3-16,0 0-21 0,0 0-23 0,0 0-38 0,0 0-181 16,0 0-383-16,0 0 170 0</inkml:trace>
          <inkml:trace contextRef="#ctx0" brushRef="#br0" timeOffset="22807.99">10097 1138 12 0,'3'-10'215'0,"-3"10"-17"0,-3-11-15 0,3 11-21 15,0 0-19-15,0 0-14 0,0 0-17 0,3-10-10 16,-3 10-7-16,0 0-13 0,14 0-12 0,-14 0-14 15,0 0-13-15,24 4-16 0,-14 2-1 0,-3-3-3 16,3 2-9-16,2 2 6 0,-4 0-9 0,3 2 3 16,-1-1 0-16,0-2-2 0,-1 4-2 0,3-1 1 15,-2 2-5-15,0 0 3 0,-3-2-6 0,3 3-6 16,0 0 7-16,-3 0 0 0,0-3-1 0,0 2 6 0,1-1 3 16,1 0 6-16,-1 1 2 0,-2-2 5 0,0 2 1 15,-1-5 4-15,-1 1-4 0,1-1 2 0,-5-6-8 16,8 11 3-16,-2-7 5 0,-6-4-1 0,6 11-2 15,-6-11 1-15,7 6-4 0,-7-6 0 0,7 6-4 16,-7-6 2-16,5 6-3 0,-5-6-3 0,5 4 4 16,-5-4-2-16,0 0-1 0,10 4-3 0,-10-4 0 15,0 0 2-15,14-2-3 0,-14 2-2 0,12-2 2 16,-12 2-6-16,10-8 5 0,-1 5-1 0,-4-2-2 16,5-4-2-16,-3 4-4 0,3-1-1 0,-5 1 1 15,4-6 3-15,1 7-9 0,0-4 7 0,-5 0-5 16,1 3 6-16,0-1-3 0,-6 6 1 0,7-9 5 15,-3 4-1-15,-4 5 3 0,6-7-3 0,-6 7-1 16,5-4-2-16,-5 4 0 0,0 0-3 0,0 0 1 0,0 0 1 16,0 0 0-16,0 0-5 0,0 0 9 15,0 0-4-15,12 16 7 0,-10-10-1 0,-2-6 4 16,5 11 1-16,-3-3 0 0,3-2 1 0,0-1 5 0,2-1 4 16,-2 4 2-16,0-3 0 0,-5-5 2 0,12 6-3 15,-7-1 1-15,2-2-2 0,-7-3 2 16,13 3-1-16,-4 0 0 0,-9-3-10 0,20 0 8 0,-6-6-6 15,0 6 4-15,-2-5-5 0,2 0 1 0,1 0-1 16,4-5-3-16,1 2 0 0,0-1 0 0,-1-1-5 16,-2 4 4-16,-2-3-6 0,2 3 2 0,-6 0-1 15,4-1-2-15,-1 2 3 0,-3 1-5 0,-2 1-5 16,3 1 4-16,2-1-2 0,-14 3 1 0,17 3-1 16,-9-2 3-16,2 3-3 0,-3-2-1 0,5 2-2 0,-2 5 4 15,-3-5-8-15,3 6-16 0,-1 0-19 16,0-1-23-16,-3 5-26 0,1-3-32 0,-1 0-38 15,-2 0-240-15,-2-1-436 0,-2 1 193 0</inkml:trace>
          <inkml:trace contextRef="#ctx0" brushRef="#br0" timeOffset="21141.03">8736 1572 125 0,'0'0'229'0,"0"0"-21"0,0 0-22 16,0 0-19-16,0 0-17 0,0 0-8 0,0 0-9 15,0 0-10-15,0 0-8 0,0 0-7 16,-13 25-6-16,9-19-9 0,2 7-8 0,-4 1-7 0,1 0-8 16,-1 3-6-16,-1 0-5 0,-3-1-6 0,0 3-7 15,3 1-3-15,-5-3-14 0,1 4-21 0,-2-5-23 0,-2 1-29 16,0-1-38-16,1 2-29 0,-1-2-32 16,5-4-42-16,-6 3-121 0,6-3-332 0,-2-4 147 15</inkml:trace>
        </inkml:traceGroup>
        <inkml:traceGroup>
          <inkml:annotationXML>
            <emma:emma xmlns:emma="http://www.w3.org/2003/04/emma" version="1.0">
              <emma:interpretation id="{3401986F-B252-4BD2-8A9F-E99B0BBD06FE}" emma:medium="tactile" emma:mode="ink">
                <msink:context xmlns:msink="http://schemas.microsoft.com/ink/2010/main" type="inkWord" rotatedBoundingBox="27118,7437 30928,7181 31013,8443 27203,8699"/>
              </emma:interpretation>
            </emma:emma>
          </inkml:annotationXML>
          <inkml:trace contextRef="#ctx0" brushRef="#br0" timeOffset="32163.69">11543 725 153 0,'0'0'203'0,"0"0"-8"16,0 0-14-16,4-10-10 0,-4 10-7 0,0 0-15 15,0 0-10-15,0 0-12 0,0 0-12 0,0 0-15 16,0 0-12-16,0 0-9 0,0 0-14 0,0 0-1 16,0 0-10-16,0 0-1 0,0 0 3 0,0 0-8 0,0 0 6 15,5 34 6-15,-2-22 1 0,-3 1-2 16,0 3 0-16,-3 5-4 0,2-3 3 0,-1 4-2 16,0 2 0-16,-2-4-4 0,4 3-4 0,-3 0-3 0,3 0-3 15,-2 0-2-15,4-1-3 0,-2-1-3 0,3-1-2 16,-3-3 0-16,0-2-3 0,0 1-3 0,3-3-3 15,-2 4-1-15,1-4 1 0,0 2-3 0,-1-5-5 16,2 3 0-16,-1-2 2 0,1-2-5 0,-2 1 2 16,-1-10-4-16,5 15 4 0,-2-9-9 0,-3-6 8 15,0 12-2-15,3-5-15 0,-3-7-16 0,2 8-12 16,-2-8-16-16,0 0-8 0,0 10-6 0,0-10-10 16,0 0-8-16,0 0-7 0,0 0-20 0,0 0-25 15,0 0-20-15,0 0-18 0,0 0-39 0,0 0-145 0,0 0-383 16,17-26 169-16</inkml:trace>
          <inkml:trace contextRef="#ctx0" brushRef="#br0" timeOffset="32555.56">11898 982 92 0,'0'0'158'0,"0"0"-20"0,0 0-12 15,0 0-14-15,0 0 4 0,0 0-8 0,0 0-4 16,0 0-5-16,0 0-4 0,0 0-7 0,-22 19-1 16,16-14-4-16,-5 3 6 0,-1 1-2 0,1-2 0 15,-1 2-2-15,0-2-1 0,-1 3-1 0,-1-1-5 16,-1-3-2-16,-2 7-3 0,0-3-4 0,6-2-7 16,-2 1-4-16,1 1-6 0,-3 0-3 0,6-2-7 15,-4 1-2-15,1 2-4 0,3 0-3 0,-1-3-7 0,-2 0 3 16,7 1-4-16,-2-1-3 0,2-2 1 0,0-1-3 15,5-5-5-15,-7 13 2 0,7-13-3 16,-5 12 2-16,5-12-2 0,0 10 2 0,0-10 0 0,0 0 2 16,9 12 2-16,-4-7 0 0,1-1-2 0,4-2 0 15,1 2-4-15,-1-2 0 0,7-2-5 16,-5 4 2-16,2-4 1 0,2 4 1 0,-3-2-5 0,9-2 0 16,-6 1-8-16,-4 1-12 0,-6-1-20 0,-6-1-10 15,25 0-17-15,-11 0-17 0,-4 0-20 0,-10 0-22 16,16-3-32-16,-6 2-11 0,-3-5-55 0,-7 6-129 15,12-7-372-15,-7 4 166 0</inkml:trace>
          <inkml:trace contextRef="#ctx0" brushRef="#br0" timeOffset="32880.15">12190 940 112 0,'0'0'223'0,"-17"5"-19"0,9-2-17 0,-1 0-9 0,1 3-14 16,-2 1-11-16,-2 2-12 0,0-1-6 0,3 3-8 16,-1 0-12-16,4 0-7 0,-3 0-2 0,3 3-7 15,-2-1-3-15,3 2-7 0,1-2-9 0,0 1 0 16,0 0-8-16,4 1-9 0,0-3 3 0,4 1-9 15,0 1-4-15,0-1-3 0,1-1-4 0,4 0-6 16,1 0-2-16,2-5-3 0,1 4 1 0,-1-4-5 16,2 2-6-16,-2-3-15 0,5 1-21 0,-2 1-28 15,2-6-23-15,-3 2-19 0,3-4-29 0,-3 3-27 16,3-6-25-16,0 3-43 0,-4-4-164 0,4-2-400 16,-4 1 177-16</inkml:trace>
          <inkml:trace contextRef="#ctx0" brushRef="#br0" timeOffset="33384.78">12492 1059 133 0,'0'0'149'16,"0"0"-5"-16,0 0-9 0,0 0-7 0,13 12 2 15,-13-12-7-15,7 16-5 0,-3-9-6 0,-1 0-4 16,-1 2-7-16,0 0-11 0,2 0-1 0,1 1-4 15,-2-3-10-15,0 1 0 0,-3-8-4 0,2 18-10 16,-2-8-1-16,0-10-9 0,4 12-5 0,-4-6-2 16,0-6-2-16,2 12-7 0,-2-12-3 0,0 0-4 0,1 9 4 15,-1-9-3-15,0 0 1 0,0 0 11 16,0 0 6-16,0 0-2 0,0 0-4 0,0 0-3 16,0 0-8-16,0 0-1 0,0 0-4 0,0 0-1 0,14-27-6 15,-7 15-5-15,-3 1-3 0,5-1-5 0,-1-1-4 16,5-3-5-16,-1-2-2 0,1 5 1 15,-3-1-2-15,1 0-1 0,-2 3 1 0,0 0 3 0,-1 1 2 16,2 0-2-16,-2 0 0 0,-3 4-1 0,0 0 4 16,-5 6-2-16,12-5-5 0,-7 1 7 0,-5 4-5 15,10-5-1-15,-10 5 6 0,0 0-4 0,14 3 9 16,-14-3 6-16,10 6 4 0,-10-6 0 0,11 8 9 16,-7-3 5-16,5 5 2 0,-6-3 4 0,4 5-2 15,-1-5 1-15,-2 4-2 0,3-2 1 0,-3 3-6 16,2-2-2-16,-3 2-3 0,3-1-2 0,-1-1-1 15,-2 0 1-15,-2 0 0 0,3-2-4 0,-4 1-1 16,5-1 0-16,-1 0-4 0,-4-8-12 0,1 12-14 0,-1-12-8 16,3 9-5-16,-3-9-1 0,0 0-8 15,0 0-11-15,-1 10-16 0,1-10-20 0,0 0-19 16,0 0-18-16,0 0-13 0,0 0-23 0,0 0-20 16,0 0-170-16,-6-38-376 0,5 25 167 0</inkml:trace>
          <inkml:trace contextRef="#ctx0" brushRef="#br0" timeOffset="33644.01">13053 812 146 0,'0'0'175'0,"13"-1"-12"0,-13 1-11 0,0 0-9 16,18 6-5-16,-11-4-10 0,-1 5-13 0,5 1 2 15,-3 2-2-15,2 0 6 0,-2 2-8 0,1 0-4 16,-1 6-2-16,1 1 0 0,-4-1-9 0,2 0 3 15,-5-1-10-15,-2 0-6 0,3 1-6 0,-7 2-7 16,4 0-7-16,-1-4-4 0,-4-2-5 0,-2 2-4 16,-2-3-3-16,1 0-6 0,-1 3-6 0,1-5-1 15,0 3-13-15,-1-4-19 0,1 2-17 0,0-5-26 16,4 0-20-16,-1 0-19 0,1 0-28 0,4-7-25 16,-6 6-19-16,6-6-23 0,0 0-186 0,-4 6-389 0,4-6 173 15</inkml:trace>
          <inkml:trace contextRef="#ctx0" brushRef="#br0" timeOffset="34299.96">13564 1178 136 0,'0'0'205'0,"0"0"-6"0,22 9-5 0,-6-6-5 15,-2-3-3-15,6 0-13 0,5 2-8 0,0-2-8 16,8 1-7-16,3-2-8 0,-9 1-6 0,7 1-6 16,-9-2-12-16,4 1-7 0,-2 0-6 0,-2-2-14 15,-1-1-1-15,-9 2-11 0,1 1-14 0,-2 0-3 16,-4-1-10-16,-10 1-8 0,19 0-5 0,-19 0-16 16,12-1-23-16,-12 1-20 0,0 0-7 0,8 2-7 15,-8-2-23-15,0 0-22 0,0 0-23 0,0 0-25 16,0 0-31-16,0 0-37 0,-22 13-179 0,22-13-405 0,-14 0 179 15</inkml:trace>
          <inkml:trace contextRef="#ctx0" brushRef="#br0" timeOffset="34038.65">13593 1030 92 0,'0'0'271'16,"0"0"-21"-16,0 0-24 0,0 0-20 0,0 0-18 16,0 0-12-16,0 0-11 0,0 0-4 0,0 0-15 15,44-6-10-15,-29 5-6 0,2 1-8 0,2-1-4 16,5 1-2-16,-6 0-15 0,-1-3-1 0,0 2-8 15,1 1-11-15,-1 0-8 0,0-3-7 0,-1 3-5 16,-2 0 0-16,1 0-8 0,0 0-6 0,1 3-8 16,-2-3-1-16,-3 0-6 0,-11 0-1 0,17-3-6 0,-7 6-4 15,-10-3 0-15,17 0-4 0,-17 0-12 16,13 0-14-16,-13 0-11 0,11 0-15 0,-11 0-16 16,0 0-19-16,9 1-20 0,-9-1-16 0,0 0-10 15,0 0-28-15,0 0-27 0,0 0-30 0,0 0-208 0,-26 11-444 16,15-7 197-16</inkml:trace>
          <inkml:trace contextRef="#ctx0" brushRef="#br0" timeOffset="35521.83">14357 1104 188 0,'0'0'237'15,"0"0"-20"-15,0 0-11 0,0 0-23 0,0 0-18 16,0 0-20-16,0 0-16 0,0 0-11 0,41-9-9 16,-18 8-7-16,2 2-7 0,12-4-8 0,3 3-6 0,1 2-4 15,6-1-8-15,1 2-1 0,1-3-4 16,-1 0-2-16,2 0-4 0,15 6-3 0,-19-3-6 0,0-3-2 15,1 1-4-15,-5 1-3 0,-1-2-3 16,0 1-6-16,-3-1-12 0,-12 3 0 0,1-6-3 0,-3 6-1 16,-2-2-3-16,-5-1 0 0,-2 0-6 15,-1 2 2-15,-5-2-2 0,2 2-11 0,-11-2-13 16,17 1-23-16,-17-1-22 0,11 0-22 0,-11 0-16 0,7 3-19 16,-7-3-29-16,0 0-52 0,0 0-148 0,0 0-378 15,0 0 168-15</inkml:trace>
          <inkml:trace contextRef="#ctx0" brushRef="#br0" timeOffset="35104.68">14748 471 84 0,'-1'-12'239'0,"1"12"-11"0,0 0-16 16,0 0-7-16,0 0-17 0,-4-13-11 0,4 13-10 15,0 0-20-15,0 0-15 0,0 0-14 0,0 0-12 16,0 0-15-16,0 0-11 0,0 0-10 0,0 0-6 16,0 0-5-16,0 0-8 0,0 0-4 0,-16 23-4 15,15-15-2-15,-4 7-2 0,2-3-1 0,1 3-2 16,-2 4 2-16,1-3-4 0,0 2-1 0,1-3-3 16,1 4-1-16,2 2-3 0,-2-1-1 0,-1-2-4 15,1-4-2-15,1 5 0 0,0-5 5 0,3 3-11 16,-3-3 2-16,1 2-2 0,-1-2 1 0,2-3 1 0,0 5 0 15,2-3-17-15,-4 0-18 0,1 0-30 0,0-2-25 16,1-5-22-16,0 7-30 0,0-4-35 16,-2-9-44-16,1 17-179 0,3-9-416 0,-4-8 185 15</inkml:trace>
          <inkml:trace contextRef="#ctx0" brushRef="#br0" timeOffset="36360.01">14666 1367 157 0,'0'0'238'0,"0"0"-10"16,0 0-11-16,0 0-18 0,0 0-12 16,0 0-10-16,0 0-13 0,0 0-11 0,0 0-11 0,0 0-10 15,0 0-15-15,0 0-10 0,0 0-13 0,0 0-9 16,0 0-5-16,0 0-10 0,13-21-9 0,-13 21-1 16,17-7-9-16,-9 4-1 0,0 0-9 0,1 1-5 15,1 1-4-15,1-3 7 0,-11 4-17 16,18-4 3-16,-5 1-5 0,-4 2-2 0,2-3-2 0,-11 4-1 15,14 0-4-15,-14 0 0 0,16 4-4 0,-8-4-1 16,-8 0-3-16,14-4 3 0,-14 4-6 0,0 0 0 16,13 4 3-16,-13-4-4 0,8 1 2 0,-8-1-4 15,5 6 1-15,-5-6 3 0,7 7-2 0,-7-7 0 16,4 7 5-16,-4-7-5 0,-4 14 1 0,4-14-3 16,-7 17 4-16,2-9 2 0,-2 4-1 0,0-1-2 15,-3 2 3-15,0 1 0 0,-2 0-1 0,-6 4 1 16,1-1 1-16,0-1-1 0,-3 1 1 0,2-2 2 15,-3 4-1-15,-4 3-3 0,4-6 0 0,3 1 3 0,0-3-3 16,-1-3 1-16,4-2 0 0,0 3 0 0,1-4-2 16,2 2 4-16,6-6-3 0,-2 1 2 15,-1 0 0-15,9-5-2 0,-8 5 1 0,8-5 6 16,-9 2-2-16,9-2 7 0,0 0 3 0,-7 4 7 0,7-4 6 16,0 0-4-16,0 0-4 0,0 0-4 0,0 0 1 15,0 0-4-15,33-12 0 0,-20 6 2 16,3 0-3-16,-2 3-6 0,2-6 1 0,6 1 8 0,-5 5-12 15,-3-2-2-15,2-1 0 0,1 2-2 0,-5 3 1 16,1-4-1-16,-3 3 1 0,-1-1 0 0,-9 3-3 16,20-1-2-16,-12 1 1 0,-8 0 2 0,16-1-3 15,-16 1-1-15,14 3 3 0,-6 1-1 0,0 1-2 16,-1-2 1-16,1-1 1 0,-1 4 2 0,1 1 0 16,-2-1 2-16,3-2 2 0,-1 4 0 0,3-2 6 15,-5-1 12-15,7 1-6 0,2-4 5 0,-2 4 5 16,0-4-4-16,2 0 2 0,1-1 2 0,-1 2-1 15,0-3-1-15,0 0-1 0,0 0-7 0,1 0 1 16,-2-2-6-16,1 2-13 0,-3-2-21 0,1 0-26 16,-3 2-29-16,-10 0-38 0,14-9-53 0,-4 9-42 15,-10 0-53-15,10-6-205 0,-10 6-507 0,7-7 225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3:26.5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0FA40B-9A95-4C60-A34E-1C75C3693D9A}" emma:medium="tactile" emma:mode="ink">
          <msink:context xmlns:msink="http://schemas.microsoft.com/ink/2010/main" type="writingRegion" rotatedBoundingBox="25439,8565 27338,8488 27350,8785 25451,8862"/>
        </emma:interpretation>
      </emma:emma>
    </inkml:annotationXML>
    <inkml:traceGroup>
      <inkml:annotationXML>
        <emma:emma xmlns:emma="http://www.w3.org/2003/04/emma" version="1.0">
          <emma:interpretation id="{D854CCCC-8FEB-4F31-A285-57EAA77FEBD5}" emma:medium="tactile" emma:mode="ink">
            <msink:context xmlns:msink="http://schemas.microsoft.com/ink/2010/main" type="paragraph" rotatedBoundingBox="25439,8565 27338,8488 27350,8785 25451,8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D323A-849C-4FF8-84A8-AE4460EF79FC}" emma:medium="tactile" emma:mode="ink">
              <msink:context xmlns:msink="http://schemas.microsoft.com/ink/2010/main" type="line" rotatedBoundingBox="25439,8565 27338,8488 27350,8785 25451,8862"/>
            </emma:interpretation>
          </emma:emma>
        </inkml:annotationXML>
        <inkml:traceGroup>
          <inkml:annotationXML>
            <emma:emma xmlns:emma="http://www.w3.org/2003/04/emma" version="1.0">
              <emma:interpretation id="{25B3F68B-44A6-4FFD-BC3C-68B9A82AD9D3}" emma:medium="tactile" emma:mode="ink">
                <msink:context xmlns:msink="http://schemas.microsoft.com/ink/2010/main" type="inkWord" rotatedBoundingBox="25439,8565 27338,8488 27350,8785 25451,8862"/>
              </emma:interpretation>
            </emma:emma>
          </inkml:annotationXML>
          <inkml:trace contextRef="#ctx0" brushRef="#br0">9841 1826 138 0,'0'0'193'0,"-5"7"-17"0,5-7-8 0,0 0-13 15,2 17-14-15,-2-17-17 0,0 13-14 0,3-5-6 16,-3-8-7-16,0 16-11 0,0-9-7 0,4 1-8 16,-4 3-4-16,2-1-11 0,1-1 0 0,0-2-5 15,-3-7-4-15,-3 17-4 0,6-9-4 0,-3-8-5 16,0 17 6-16,2-11-5 0,-2-6-3 0,4 11-1 16,-4-11-5-16,3 11-4 0,-3-11 0 0,0 8-3 15,0-8-4-15,0 0 0 0,2 11 0 0,-2-11 0 16,0 0-2-16,0 0 5 0,0 0 11 0,0 0 7 0,0 0 6 15,0 0-2-15,0 0-2 0,0 0-9 16,0 0-4-16,0 0 2 0,0 0-5 0,0 0 0 16,23-16-5-16,-19 7 0 0,3 2 0 0,-1-2-3 0,0 1 0 15,5-2-8-15,-5-3 2 0,2 2-3 0,4 1-3 16,-3-2-6-16,-1 2-6 0,3-2 6 0,0 1 1 16,-2 1-3-16,2-1-2 0,-2 0 5 0,-3 3 1 15,-1-1 0-15,6-1 1 0,-7 4 1 0,4 1-3 16,-3-2-1-16,-5 7-1 0,6-9 5 0,0 4-4 15,-6 5 5-15,9-7-2 0,-9 7-1 0,5-6 0 16,-5 6 1-16,0 0-4 0,0 0 1 0,9-5-1 16,-9 5 3-16,0 0-1 0,8-1 0 0,-8 1 3 0,0 0 3 15,14 6 4-15,-14-6 2 0,8 10 7 0,-4-6 0 16,-4-4 1-16,11 13-2 0,-2-2 4 16,-4-2-3-16,-2-1 1 0,1 1 1 0,1 3 1 0,-3-2-7 15,1 0 6-15,0 2-4 0,1-4 0 0,-4 5-4 16,2-5 4-16,1 7 0 0,-3-5-3 0,2-2-6 15,1 1 5-15,-3-9-6 0,0 16-9 0,0-10-16 16,0-6-15-16,0 13-22 0,0-13-22 0,0 9-17 16,0-9-17-16,3 9-16 0,-3-9-29 0,0 0-31 15,0 0-158-15,0 0-376 0,14 0 166 0</inkml:trace>
          <inkml:trace contextRef="#ctx0" brushRef="#br0" timeOffset="329.78">10437 1892 205 0,'0'0'212'0,"0"0"-22"0,0 0-21 0,0 0-17 16,0 0-13-16,0 0-15 0,0 0-12 0,0 0-9 16,0 0 0-16,17 2-7 0,-9 0-4 0,-1 0-6 15,4 0-3-15,5-2-4 0,-2 1-3 0,3 0-1 16,4-1-1-16,4-1-3 0,-1 2 4 0,-2-2-4 15,7 0-1-15,-7 1 2 0,7-4-3 0,-1 3-4 16,-3 1-3-16,0-1-3 0,-1-1-7 0,-2 2-5 16,1 0-8-16,-8 0 0 0,-1-2-5 0,3 2-4 0,-6 0-1 15,-11 0-3-15,19-1-3 0,-10 1 0 16,-9 0-4-16,15 0-2 0,-15 0-6 0,14 0 0 16,-14 0-6-16,8 1-13 0,-8-1-11 0,0 0-13 15,12 2-20-15,-12-2-8 0,0 0-13 0,0 0-12 16,0 0-16-16,0 0-10 0,0 0-26 0,0 0-35 15,0 0-47-15,0 0-135 0,0 0-383 0,0-14 170 0</inkml:trace>
          <inkml:trace contextRef="#ctx0" brushRef="#br0" timeOffset="710.69">10903 1769 25 0,'-11'-4'190'0,"11"4"-11"15,0 0-9-15,-12-6-1 0,12 6-8 0,0 0-14 16,-5-4-8-16,5 4-11 0,0 0-7 0,0 0-10 16,0 0-16-16,-12-1-7 0,12 1-9 0,0 0-13 15,0 0-8-15,0 0-4 0,0 0-7 0,0 0-3 0,0 0-8 16,0 0 2-16,0 0-4 0,0 0 0 0,0 0-3 16,0 0 2-16,12 23-2 0,-7-17 7 0,-5-6 0 15,12 13-2-15,-7-9-4 0,1 4 5 0,3-2 1 16,-1 0-3-16,-4 3-1 0,3-3-6 0,-1 0 0 15,0 0-3-15,-1 3-1 0,2-3-2 0,-2 0-2 16,-2 3-1-16,-3-3-2 0,5 3-3 0,-5-1 2 16,0-8 0-16,0 17 2 0,0-8-1 0,-3 0-3 15,3-9 0-15,-5 19 3 0,1-10-3 0,-1-2 0 16,0 0-2-16,0 3-1 0,-2-5-1 0,-1 5 2 16,2-4-4-16,0 0 3 0,6-6-11 0,-14 9-10 0,9-3-10 15,1-1-13-15,4-5-17 0,-11 6-13 16,11-6-13-16,-6 5-20 0,6-5-15 0,0 0-22 15,0 0-27-15,0 0-27 0,0 0-156 0,0 0-373 16,0 0 165-16</inkml:trace>
          <inkml:trace contextRef="#ctx0" brushRef="#br0" timeOffset="1134.58">11120 1841 180 0,'0'0'186'0,"0"0"-15"15,0 0-17-15,0 0-12 0,0 0-18 0,0 0-2 16,0 0-10-16,0 22-14 0,0-22-7 0,-4 12-4 16,4-12-3-16,2 14-5 0,-2-14-5 0,0 13 2 15,0-4-1-15,0-9-3 0,2 12 0 0,0-3-4 16,-2-9-1-16,3 12-2 0,-1-6-4 0,-2-6 2 0,6 9 4 16,-6-9 1-16,9 6 1 0,-1-1-6 0,1-4-1 15,-9-1-9-15,22 1-3 0,-8-1-6 16,3-1-4-16,-5 0-4 0,3-3-3 0,0 2-3 0,0-2-1 15,1 0-6-15,-3-1 2 0,-3-1-5 0,5 0-3 16,-4-1 2-16,0 1 0 0,-5 0-4 16,2-1 1-16,-3-2-1 0,-1 1-3 0,2 1 1 0,-4-2 0 15,2 1-2-15,-4 8-1 0,0-16-5 0,0 16 2 16,-6-18-2-16,0 13-2 0,1-3 2 0,-7 2 1 16,1 1-3-16,4 1-1 0,-6-1 0 0,1 2 0 15,3 1-4-15,-4 0 1 0,13 2 1 0,-26 0 2 16,15 0-5-16,1 1-1 0,0 0-5 0,0 4-8 15,1 0-10-15,0-1-8 0,9-4-16 0,-13 9-6 16,6-6-15-16,2 4-7 0,5-7-8 0,-7 12-12 16,2-7-11-16,5-5-5 0,0 10-6 0,0-10 0 0,0 0-6 15,12 11-16-15,-4-8-29 0,-8-3-126 0,11 1-323 16,-1 1 144-16</inkml:trace>
          <inkml:trace contextRef="#ctx0" brushRef="#br0" timeOffset="1610.51">11376 1847 135 0,'9'-3'175'0,"-9"3"-4"0,12-3-4 0,-12 3-10 16,0 0-11-16,0 0-14 0,11 0-15 0,-11 0-11 16,0 0 1-16,0 0-9 0,11 3-10 0,-11-3-8 15,0 0-4-15,9 7-9 0,-9-7-3 0,8 9-3 16,-5-3-3-16,-3-6-3 0,6 11-4 0,-2-7-4 16,-4-4 2-16,7 11-4 0,-4-5-1 0,-3-6 2 15,9 8-2-15,-4-3-1 0,-5-5 3 0,8 9-1 0,-2-6 3 16,-6-3 2-16,15 3-3 0,-4-3-9 0,0 0 1 15,3 0-4-15,1-3 0 0,2 0-4 16,0 0-1-16,-3-3-4 0,3-1-5 0,-3 1-2 0,6-3 1 16,-6 1-3-16,1-1-1 0,-3 0 3 0,-5-2 3 15,5 0 0-15,-4 1 2 0,0-1-5 0,-7-1-3 16,4 0-3-16,-5-1-1 0,0 13-5 0,-5-14 3 16,3 6-5-16,-8 2-1 0,-1 0 0 0,-5 1 3 15,0-1-5-15,-1 3 2 0,-5 2-2 0,0 0-5 16,-2 2-3-16,2 1-7 0,5 2-10 0,-4 2-9 15,-1 0-12-15,5-2-8 0,5 1-23 0,-4-1-10 16,3 4-21-16,0-1-12 0,2 0-18 0,1-2-16 16,3-1-26-16,1-1-183 0,6-3-389 0,-11 6 172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22.2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796980-E854-4432-9E8E-64617E44BBDF}" emma:medium="tactile" emma:mode="ink">
          <msink:context xmlns:msink="http://schemas.microsoft.com/ink/2010/main" type="writingRegion" rotatedBoundingBox="442,6310 14532,5787 14987,18040 898,18564"/>
        </emma:interpretation>
      </emma:emma>
    </inkml:annotationXML>
    <inkml:traceGroup>
      <inkml:annotationXML>
        <emma:emma xmlns:emma="http://www.w3.org/2003/04/emma" version="1.0">
          <emma:interpretation id="{07A8368B-C2A5-46FE-AEA4-A704D759F0CC}" emma:medium="tactile" emma:mode="ink">
            <msink:context xmlns:msink="http://schemas.microsoft.com/ink/2010/main" type="paragraph" rotatedBoundingBox="906,6293 8313,6018 8348,6972 941,7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32AE0-2317-4B29-9212-5A4A9020C07D}" emma:medium="tactile" emma:mode="ink">
              <msink:context xmlns:msink="http://schemas.microsoft.com/ink/2010/main" type="inkBullet" rotatedBoundingBox="908,6346 1823,6312 1856,7213 941,7247"/>
            </emma:interpretation>
          </emma:emma>
        </inkml:annotationXML>
        <inkml:trace contextRef="#ctx0" brushRef="#br0">64 5722 125 0,'0'0'160'15,"0"0"-6"-15,0 0-8 0,0 0-5 0,0 0-7 16,0 0-7-16,0 0-7 0,0 0-4 0,0 0-7 15,0 0-7-15,0 0-6 0,0 0-1 0,0 0 3 0,0 0-8 16,0 0 5-16,0 0-8 0,0 0 3 0,0 0 0 16,0 0-2-16,0 0-12 0,0 0-5 15,0 0-12-15,16-12-3 0,-16 12-7 0,4-12-5 0,-4 12-4 16,5-12-4-16,-1 6-2 0,1 0-6 0,-1-3-1 16,1 1-4-16,-2 0-6 0,2 2 2 0,0-3-3 15,0 3 1-15,1-3 0 0,-4 0-6 0,2 2 0 16,-1-1-1-16,-3 8 0 0,8-12 1 0,-6 8-5 15,-2 4 3-15,6-10-6 0,-6 10 2 0,6-5 2 16,-6 5-1-16,0 0-3 0,0 0 0 0,4-10-5 16,-4 10 3-16,0 0-5 0,0 0-2 0,0 0 2 15,0 0 2-15,0 0-4 0,0 0 1 0,0 0 1 16,0 0 1-16,0 0 0 0,0 29 1 0,-1-17 1 16,-3 3 2-16,2-1 1 0,-1 2 2 0,0 5-3 0,0 2 3 15,1-4 0-15,-2 4 0 0,0-1 0 16,3-1 2-16,-1 0-5 0,2 0 8 0,-1-1-1 15,-3-6 0-15,3 1-3 0,1 2 1 0,-3-3 2 0,3 0 0 16,-1-3-2-16,-1 0-2 0,2-11 1 0,0 17 0 16,0-17-1-16,-1 14 1 0,1-14 0 15,0 9 0-15,0-9 0 0,0 0-2 0,0 13 1 0,0-13 0 16,0 0 0-16,0 0 1 0,1 9-1 0,-1-9-1 16,0 0-1-16,0 0 1 0,0 0-8 0,0 0-9 15,7 3-13-15,-7-3-15 0,0 0-21 0,0 0-23 16,0 0-23-16,0 0-21 0,0 0-31 0,10-15-52 15,-10 15-164-15,0-13-406 0,-2 1 180 0</inkml:trace>
        <inkml:trace contextRef="#ctx0" brushRef="#br0" timeOffset="743.51">-76 5500 100 0,'-8'-3'134'0,"8"3"-19"0,0 0-10 16,0 0-8-16,0 0-7 0,0 0-7 0,-17 5 3 15,17-5-6-15,-8 6-2 0,3-2 0 0,-1 3-4 16,-3 4 2-16,2 0-3 0,-3-1-5 0,3 2 7 16,-3 5-6-16,0 0-7 0,0 2 1 0,0-2-5 15,2 5-8-15,-3-1 9 0,5 1-8 0,-1 3-6 16,-1-4-7-16,2 4-3 0,4 0 0 0,1-2 0 16,-1 3-9-16,5-1 2 0,-1-2-3 0,3-1 2 15,2 0-5-15,2 2 3 0,0-3-3 0,5-3 3 0,-1 2-3 16,4 0 2-16,2-2-2 0,-2 0 0 15,1-4-4-15,0 4 1 0,3-6 0 0,-1 3 2 16,1 0-6-16,1-3 4 0,-3-1-4 0,4 0 3 16,-4 0 2-16,2-1-5 0,-1 0-2 0,-1-1 0 0,-4-3 2 15,-2 0-4-15,3-1 1 0,-3-1-2 16,2 2 0-16,-2-2-2 0,-1-3 5 0,3 0 0 16,-2-2-2-16,0 0 0 0,1 1 2 0,0-1 1 0,1-2-1 15,-1-3 3-15,2 0 1 0,-2 1-3 0,7-9 0 16,-3 4 0-16,3-1-5 0,-2-5 2 0,-1 1-2 15,-1 0-1-15,0-7 0 0,0 4-1 0,0-2-2 16,3-6-2-16,2-4 1 0,-4 2-3 0,0-3-6 16,-2-1-4-16,-3 2-4 0,-2 1 1 0,2-2 0 15,-4 7-1-15,-1-1 4 0,-2-5 1 0,-1 5-2 16,-1 3 3-16,-4-3 1 0,0 2 0 0,0-8-1 16,-5 9-3-16,0 0 8 0,0-1 3 0,-2 5 3 15,-2-3-4-15,0 5 8 0,-3-5 5 0,-2 5-3 16,2-2 2-16,-1 0 0 0,-4 2 5 0,3 0 6 15,-7 2-4-15,2 2 1 0,-3 0-5 0,0 4 1 16,-2-2 1-16,1 2-3 0,1 3-4 0,-3 1 1 16,0 4-5-16,-3 0 4 0,4 1-4 0,-3 2-2 0,3 3 0 15,0 1 1-15,-1 3-3 0,2 0 3 16,-9 5-2-16,11-3 0 0,0 2-14 0,-1 0-2 16,3 0-10-16,-5 9-10 0,3-4-17 0,2 3-3 0,2-2-17 15,1 1-12-15,2-2-16 0,-1 3-10 0,1 5-14 16,2-8-16-16,3 2-18 0,0-1-176 0,0 0-357 15,3-5 158-15</inkml:trace>
      </inkml:traceGroup>
      <inkml:traceGroup>
        <inkml:annotationXML>
          <emma:emma xmlns:emma="http://www.w3.org/2003/04/emma" version="1.0">
            <emma:interpretation id="{48EE34C3-0F1A-4898-80B6-187A6AF78FE9}" emma:medium="tactile" emma:mode="ink">
              <msink:context xmlns:msink="http://schemas.microsoft.com/ink/2010/main" type="line" rotatedBoundingBox="2456,6235 8313,6018 8345,6901 2489,7119"/>
            </emma:interpretation>
          </emma:emma>
        </inkml:annotationXML>
        <inkml:traceGroup>
          <inkml:annotationXML>
            <emma:emma xmlns:emma="http://www.w3.org/2003/04/emma" version="1.0">
              <emma:interpretation id="{15CACF67-9942-47C0-95E7-78BDD8D4C75C}" emma:medium="tactile" emma:mode="ink">
                <msink:context xmlns:msink="http://schemas.microsoft.com/ink/2010/main" type="inkWord" rotatedBoundingBox="2456,6235 5158,6135 5191,7019 2489,7119"/>
              </emma:interpretation>
            </emma:emma>
          </inkml:annotationXML>
          <inkml:trace contextRef="#ctx0" brushRef="#br0" timeOffset="3657.82">1628 5493 163 0,'0'-13'169'0,"0"13"-4"0,0 0-3 0,2-8-10 15,-2 8-12-15,0 0-6 0,0-13-9 0,0 13-6 16,0 0-10-16,-4-11-5 0,4 11-11 0,-5-7-5 16,5 7-9-16,-7-6-4 0,7 6-7 0,-10-8-3 15,10 8-4-15,-12-5-9 0,12 5-6 0,-17 0 0 16,5-1-3-16,12 1-5 0,-24 5-4 0,12-3-1 16,-5 2-3-16,4 0-1 0,-3-2-5 0,-1 4 1 15,3-2-4-15,2 1-5 0,0-2 1 0,-3 4 2 0,4-1-8 16,-1-1-5-16,2 4 2 0,1-2 5 15,-3 0-4-15,4-2 1 0,0 4-3 0,2-1 0 16,-1 2-7-16,2-1 6 0,4-2-2 0,-5 6-1 0,2-5-1 16,1 5 3-16,0-1-2 0,-1 0-3 0,3 1 1 15,1 2 2-15,0-2 1 0,1 1-4 16,-1-1 3-16,3 4 2 0,-1-3-3 0,2-1 0 0,-3 2 2 16,3 5-1-16,-2-4-5 0,2-1 2 0,-2 0 4 15,3 1-2-15,-1-1-2 0,-1-3 5 0,-2-1-2 16,5 2-1-16,-1-1 2 0,0 0-2 0,0-2-1 15,0-1 4-15,1 3-2 0,-4-3 0 0,4-3-1 16,0 1 0-16,1-1 0 0,0 0 4 0,1 0 0 16,3-4-1-16,-3 2 1 0,6-3 0 0,-5 1 4 15,7-1 1-15,-3-1-2 0,1 0 0 0,1-1-6 16,2-1 4-16,-4 1 0 0,2-2 4 0,-2 1-5 16,-1-2 3-16,0 0-2 0,-2-1 2 0,0 3-6 15,-1-1 4-15,-9 3-4 0,14-2 1 0,-14 2-1 0,9-5-1 16,-9 5-2-16,9-1-6 0,-9 1-14 15,0 0-19-15,0 0-16 0,11-6-22 0,-11 6-26 0,0 0-17 16,0 0-13-16,0 0-3 0,0 0-9 0,0 0-35 16,0 0-127-16,0 0-332 0,0 0 148 0</inkml:trace>
          <inkml:trace contextRef="#ctx0" brushRef="#br0" timeOffset="3961.01">1851 5863 174 0,'0'0'159'0,"0"0"-18"0,0 0-15 16,0 0-7-16,0 0-7 0,0 0-3 0,0 0-3 16,0 0-7-16,8 12 0 0,-8-12 2 0,1 13-2 15,-1-13-2-15,-1 17-8 0,1-8 1 0,-1 4-5 0,1-1-2 16,-3 0-9-16,2-2-9 0,-1 0-4 15,2 4-4-15,-1-4-9 0,-2 2 1 0,1-1-6 16,2-11-2-16,-3 20-2 0,3-11-5 0,-1 0-5 0,1-9-2 16,0 15-3-16,0-6 0 0,0-9-9 0,0 11-12 15,0-11-13-15,0 0-13 0,0 15-13 0,0-15-15 16,0 8-10-16,0-8-9 0,0 0-10 0,0 0-4 16,1 10-29-16,-1-10-26 0,0 0-170 0,0 0-335 15,0 0 148-15</inkml:trace>
          <inkml:trace contextRef="#ctx0" brushRef="#br0" timeOffset="4565">2166 5793 123 0,'0'0'150'0,"0"0"-7"0,0 0-7 16,13 9-4-16,-13-9-8 0,5 12-9 0,-3-5-4 16,0 3-11-16,-2-10-4 0,3 19-7 0,-2-6-9 15,2-1 2-15,-1 0-11 0,1-3-4 0,-2 1-9 0,1 0-7 16,2-2-8-16,-3 2 2 0,0-3-6 16,-1-7 0-16,3 14-4 0,-3-5-7 0,0-9 0 0,1 10-1 15,-1-10-1-15,1 8-6 0,-1-8 0 0,0 0-1 16,3 10 3-16,-3-10-7 0,0 0 5 0,0 0-6 15,0 0 5-15,0 0-6 0,0 0 0 0,0 0-1 16,0 0-2-16,0 0 0 0,8-24-3 0,-2 15 4 16,0-4-12-16,-1 1 0 0,0-1-9 0,2-2 8 15,3-3-2-15,-3-1-4 0,3 1-2 0,-1 0 9 16,-2 6-12-16,1-4 8 0,0 2 1 0,1 0 1 16,0 3 1-16,0-2-5 0,0 1 2 0,2 1 3 15,-2 2 1-15,0-1-1 0,1 1 0 0,2 1 5 16,0 2-1-16,0-2-12 0,-2 2 16 0,2 2 1 15,0-2 1-15,-1 1 3 0,-3 3 2 0,7 0-1 16,-2-4-3-16,-4 6 5 0,3 0-2 0,-12 0 0 16,21 3 3-16,-11 2 5 0,-1-3 9 0,3 4 7 0,-3 3-1 15,-1 1 1-15,0 0 5 0,0 4-1 16,-1-1-1-16,1-2 4 0,-2 4-8 0,-1 1 4 16,-4-2 3-16,3 0-3 0,-3 3-3 0,1-2 0 0,-2 3-7 15,0-4-1-15,0 0 0 0,0 2 0 0,0-4-5 16,-2 3-4-16,1-3-1 0,-2-2 0 0,3 2-3 15,0-12 2-15,-1 15-3 0,1-6-1 0,0-9-1 16,0 12 0-16,0-12-11 0,-4 10-9 0,4-10-12 16,0 0-12-16,0 13-19 0,0-13-5 0,0 0-12 15,0 0-10-15,0 0-21 0,0 0-29 0,0 0-28 16,0 0-29-16,0 0-188 0,0 0-403 0,0 0 179 16</inkml:trace>
          <inkml:trace contextRef="#ctx0" brushRef="#br0" timeOffset="5106.05">2630 5256 99 0,'4'-4'167'0,"5"0"-12"15,2-1-11-15,-3 1-6 0,3-2-7 0,1 3-9 16,1-3-5-16,2 3-8 0,-1-2-9 0,-2 1-8 15,2 0-2-15,-1 1-9 0,-2 3-7 0,2 0-10 16,-13 0-2-16,18 0-5 0,-8 0-12 0,0 1-1 16,-3 3-4-16,1-2-3 0,0 3 2 0,-8-5-3 15,12 12 1-15,-8-5 0 0,0 2 0 0,0-2-1 16,-2 2 6-16,1 0 1 0,-6 3 2 0,3 3-2 16,-2-2 3-16,-2 2-3 0,-1 0-2 0,-1-2 0 15,-2 4-5-15,-1-1 7 0,3-2-7 0,-1 3-3 0,-1-2 0 16,-1-3-5-16,1-2-3 0,2 1 2 0,1 1-5 15,-2-2-1-15,2 0-8 0,1-3 2 0,-1 0-3 16,5-7 4-16,-6 13-3 0,6-13-5 0,-1 9 0 16,1-9 4-16,0 0 0 0,1 12 0 0,-1-12-2 15,10 6-1-15,-5-1-3 0,-5-5 3 0,17 4-2 16,-4-4-2-16,0-2-12 0,1 0-15 0,2 2-17 16,-2 0-17-16,1 0-15 0,2-1-20 0,-2 0-22 15,1-2-21-15,-4 1-30 0,2 0-47 0,-5-2-139 16,5 2-379-16,-4-1 168 0</inkml:trace>
          <inkml:trace contextRef="#ctx0" brushRef="#br0" timeOffset="5581.06">3679 5436 2 0,'0'0'197'0,"10"-3"-17"0,-10 3-19 0,0 0-14 16,0 0-13-16,0 0-5 0,0 0-10 0,0 0-6 16,-29 21-9-16,15-12-2 0,0 1-6 0,-7 1-1 15,2 1-7-15,0-2 1 0,0 2-4 0,-1 0-8 16,1-1-2-16,1 3-6 0,2-5-8 0,4 1-6 15,-1-1-7-15,2 1 0 0,-1 0-9 0,1-1 1 16,2-1-6-16,3 0-7 0,0-2 1 0,3 3 0 16,-5-3-8-16,5 3 1 0,3-9-3 0,-4 13-1 15,4-13-1-15,0 13 0 0,0-13-3 0,5 10 1 0,1-6 2 16,1 0-2-16,3-1-1 0,3 0 0 16,-3-1-5-16,6-1 0 0,0 1 0 0,6-2 1 15,4 2 0-15,-3-2 3 0,4 0-4 0,0 1 1 16,0-2-2-16,1-1 2 0,-1 2-3 0,1-2 2 0,-2 1-5 15,-2-2 0-15,3 3 2 0,-2-2-5 16,-8 0 3-16,6 2 0 0,-6-1-2 0,-2 1 3 0,-2-1-4 16,0 2-7-16,-4-1-11 0,-9 0-9 0,17 3-8 15,-10-1-16-15,-7-2-7 0,10 3-9 0,-10-3-10 16,7 3-19-16,-7-3-11 0,0 0-26 0,0 0-2 16,0 0-34-16,-17 15-132 0,7-13-326 0,10-2 145 15</inkml:trace>
          <inkml:trace contextRef="#ctx0" brushRef="#br0" timeOffset="5867.13">3421 5887 118 0,'0'0'155'0,"-8"4"-12"15,8-4-13-15,0 0-5 0,-4 6-9 0,4-6-2 16,0 0-5-16,0 0 3 0,0 0-8 0,15 15 0 0,-6-14 2 15,0 0-3-15,8 1-3 0,0 0 0 0,7-2-6 16,4-2-4-16,8 0-3 0,-2 0-8 16,2-4-6-16,2 5-5 0,-3-1-5 0,2-1-5 0,-10 2-5 15,1-2-5-15,1 1-6 0,3-1-7 0,-6 3 1 16,-2-4-8-16,-2 2 0 0,-6 2-2 0,0-3-5 16,-3 2-11-16,-4-1-11 0,-9 2-16 0,14 0-14 15,-14 0-11-15,15-2-21 0,-15 2-26 16,0 0-27-16,0 0-32 0,0 0-49 0,0 0-132 0,0 0-357 15,0 0 157-15</inkml:trace>
        </inkml:traceGroup>
        <inkml:traceGroup>
          <inkml:annotationXML>
            <emma:emma xmlns:emma="http://www.w3.org/2003/04/emma" version="1.0">
              <emma:interpretation id="{50F6E7E8-D54E-44EF-BA6D-44F8AAE1AC29}" emma:medium="tactile" emma:mode="ink">
                <msink:context xmlns:msink="http://schemas.microsoft.com/ink/2010/main" type="inkWord" rotatedBoundingBox="8077,6249 8321,6240 8340,6748 8096,6757"/>
              </emma:interpretation>
            </emma:emma>
          </inkml:annotationXML>
          <inkml:trace contextRef="#ctx0" brushRef="#br0" timeOffset="9472.64">6910 5288 56 0,'0'0'227'0,"-2"-8"-19"0,2 8-18 0,0 0-24 15,0 0-15-15,0 0-17 0,0 0-14 0,0 0-12 16,11-6-10-16,-11 6-12 0,12-1-7 0,-12 1-6 16,0 0-8-16,25 6-12 0,-16-5-7 0,2 1-3 15,-5 1-3-15,5 0-2 0,-2 2-6 0,1-1-4 16,-1 0-4-16,-2 1-2 0,1-1-4 0,0 2 3 15,-2 0-7-15,2-3 2 0,-5 3 1 0,0 2 0 0,3-2 6 16,-1 2-2-16,-4-2-2 0,4 5 4 0,-5-11 1 16,0 16 2-16,0-10-1 0,0-6 3 0,-6 16 2 15,1-11-4-15,-1 4-1 0,3-2 2 0,-5 0-2 16,2 1-2-16,0-5-5 0,-2 3 0 0,8-6-2 16,-12 12-5-16,7-5 4 0,5-7-4 0,-12 8 2 15,7-3-3-15,5-5-5 0,-5 7 1 0,5-7-4 16,-4 7-4-16,4-7-1 0,-3 9 0 0,3-9 1 15,0 0 1-15,0 0 3 0,6 11-2 0,-6-11-2 16,9 8-1-16,-4-6 0 0,-5-2-2 0,17 4 5 0,-12-1-3 16,4-2 3-16,-9-1-3 0,15 5 3 0,-6 0-4 15,-1-3 3-15,1 3 0 0,-1-1-1 16,-3 1 1-16,4-2 3 0,-9-3-6 0,14 8 4 16,-8-3-8-16,0 1 6 0,-1 0-1 0,1 0 1 0,-1-1 2 15,1 3-2-15,-3-5 1 0,-3-3-1 0,5 17 1 16,-1-13-2-16,-1 5 2 0,-3-9 3 0,2 15-1 15,-2-8 3-15,0-7 1 0,0 15 2 0,0-15 2 16,-5 14 5-16,1-7 0 0,-1 0 3 0,0-2-1 16,-4 1 0-16,3 1-3 0,-5-1-2 0,-1 0 1 15,-4 0 1-15,4-1-4 0,1 0-8 0,-1 4-8 16,-5-6-12-16,4 0-24 0,1 2-11 0,3-4-21 16,-5 1-18-16,3 0-12 0,2-1-20 0,9-1-28 15,-20 0-38-15,20 0-126 0,-11-3-341 0,11 3 152 16</inkml:trace>
        </inkml:traceGroup>
      </inkml:traceGroup>
    </inkml:traceGroup>
    <inkml:traceGroup>
      <inkml:annotationXML>
        <emma:emma xmlns:emma="http://www.w3.org/2003/04/emma" version="1.0">
          <emma:interpretation id="{CC59D084-1C48-4AAD-97D1-6B99DCB65BEE}" emma:medium="tactile" emma:mode="ink">
            <msink:context xmlns:msink="http://schemas.microsoft.com/ink/2010/main" type="paragraph" rotatedBoundingBox="1167,7700 7890,7555 7912,8601 1189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E6505-BCE8-479B-BC13-62044A438C38}" emma:medium="tactile" emma:mode="ink">
              <msink:context xmlns:msink="http://schemas.microsoft.com/ink/2010/main" type="line" rotatedBoundingBox="1167,7700 7890,7555 7912,8601 1189,8745"/>
            </emma:interpretation>
          </emma:emma>
        </inkml:annotationXML>
        <inkml:traceGroup>
          <inkml:annotationXML>
            <emma:emma xmlns:emma="http://www.w3.org/2003/04/emma" version="1.0">
              <emma:interpretation id="{B4992CD8-DF11-4646-8809-EFBA1D1D338E}" emma:medium="tactile" emma:mode="ink">
                <msink:context xmlns:msink="http://schemas.microsoft.com/ink/2010/main" type="inkWord" rotatedBoundingBox="1171,7911 2875,7874 2889,8493 1185,8529"/>
              </emma:interpretation>
            </emma:emma>
          </inkml:annotationXML>
          <inkml:trace contextRef="#ctx0" brushRef="#br0" timeOffset="13928.52">5 7077 137 0,'0'0'178'0,"0"0"-14"0,0 0-18 0,0 0-7 16,0 0-19-16,0 0-10 0,0 0-10 0,0 0-9 15,0 0-12-15,0 0 2 0,0 0 4 0,11 4-7 16,-11-4-3-16,15 0-2 0,-7 3-6 0,4-3 2 15,1 0-12-15,3 0 3 0,-1 0-7 0,2 0-2 16,-2 0-6-16,2 0-5 0,0 0-4 0,0 1 0 0,0-2-10 16,1 1 0-16,-2 1 1 0,5-2-6 15,-4-2-2-15,-3 3 0 0,2 0-1 0,-1 0 1 16,2 0-5-16,-1 0-5 0,-2 0 5 0,2 0-3 0,-3 0 0 16,0-3 0-16,-4 2-7 0,-9 1 4 15,19-1 1-15,-19 1-4 0,17 0-2 0,-17 0 2 16,10-1 0-16,-10 1-1 0,12 0-2 0,-12 0-7 0,0 0-4 15,0 0-6-15,13-3-8 0,-13 3 0 0,0 0-3 16,0 0-4-16,7 5-9 0,-7-5-7 0,0 0-16 16,0 0-7-16,0 0-13 0,-13 20-10 0,6-15-14 15,0 1-15-15,0 0-29 0,-3 1-111 0,-4-4-282 16,6 2 125-16</inkml:trace>
          <inkml:trace contextRef="#ctx0" brushRef="#br0" timeOffset="14267.84">33 7289 38 0,'0'0'150'0,"0"0"-9"0,0 0-12 15,0 0-7-15,0 0-13 0,0 0 4 0,0 0-5 16,0 0-5-16,0 0-8 0,36-6-7 0,-24 6 5 15,0-3-5-15,-2 3 0 0,6 0-8 0,-2-1-5 0,2-1-5 16,0 2-5-16,-2 0-11 0,2-1-5 16,1 1-1-16,-4-2-6 0,0 1-5 0,4 1-5 15,-3 1-5-15,-1-1 0 0,-2 2-6 0,1 1 2 0,1-1-4 16,-2-2 1-16,-3 2-1 0,3 1-2 0,-11-3-3 16,18 0 0-16,-9 1-4 0,-9-1 0 0,18 1-7 15,-18-1-3-15,12 4-16 0,-5-4 2 0,-7 0-6 16,14 0-12-16,-14 0-4 0,9 3-7 0,-9-3-7 15,0 0-9-15,12 0-22 0,-12 0-24 0,9-6-13 16,-9 6-49-16,3-9-83 0,-3 9-272 0,4-13 121 0</inkml:trace>
          <inkml:trace contextRef="#ctx0" brushRef="#br0" timeOffset="14821">393 6969 20 0,'-3'-7'133'0,"3"7"-8"16,0 0-11-16,0 0-2 0,0 0-1 0,0 0-5 15,0 0 4-15,0 0-13 0,0 0-9 0,0 0-3 16,0 0-5-16,-4-7-13 0,4 7-7 0,0 0-6 15,0 0-1-15,0 0-6 0,0 0-3 0,0 0-7 16,0 0 4-16,0 0-3 0,0 0-6 0,0 0-3 16,9 28 8-16,-4-24 1 0,0 2 0 0,0-1-9 15,2 3 3-15,0-2-9 0,-1 0 8 0,3-1-2 16,2 3 1-16,2 0-8 0,-1-2 6 0,-1 3-3 16,2-5 0-16,-1 4 0 0,3-2 1 0,-2 3-5 0,4-3-1 15,-3 2-3-15,2-1 3 0,-1-1-6 16,-2-2 2-16,0 2-5 0,2 0-2 0,-2-1 0 15,0 0-1-15,-1 2 3 0,-2-1-5 0,2 0 1 16,-3-2 1-16,-1 0 0 0,0 2-2 0,1-3 2 0,-2 3-7 16,-1-2 3-16,1 2-5 0,0-2 7 15,-7-4-13-15,10 8 11 0,-4-3 0 0,-6-5-2 16,8 6-1-16,-5 2 4 0,-3-8-2 0,5 11 7 0,-5-11 3 16,4 12 4-16,-7-3 2 0,3-9 4 0,-3 16 3 15,-2-4 0-15,-1 3-1 0,-3-3-4 0,-1 1 3 16,-3 1-2-16,0-1-6 0,-4 3 3 0,3-1-1 15,-3-3-5-15,1 3 2 0,-2-2-4 0,5-2 0 16,-2-1-1-16,4 1 0 0,-1-2-10 0,-1 1-8 16,-3-3-8-16,4 0-17 0,-1 4-17 0,3-4-9 15,2-2-15-15,2-1-15 0,-2 1-15 0,1 0-17 16,7-5-18-16,-9 8-23 0,9-8-144 0,0 0-332 16,0 0 147-16</inkml:trace>
          <inkml:trace contextRef="#ctx0" brushRef="#br0" timeOffset="15473.46">1378 6928 70 0,'0'0'175'0,"-8"-12"-3"0,8 12-19 16,0 0-12-16,-10-7-12 0,10 7-12 0,0 0-4 0,-14-2-3 16,14 2-9-16,-13 0-2 0,13 0-6 0,-19 2-4 15,11 2-5-15,8-4-5 0,-16 6-3 0,3-2-7 16,5 2-3-16,-1-1-8 0,-3 1-3 0,1 2-5 16,0 1-3-16,-1-1-6 0,5 2 2 0,-3-1-7 15,1 0-5-15,1 2 2 0,2-2-8 0,-1 4 2 16,0-5-4-16,0 6-3 0,-1-6 1 0,3 4-4 15,1-2-3-15,0-1 2 0,0 3-1 0,3-2-7 16,0 2 8-16,-1-2-3 0,2 4 0 0,0-2-4 16,0 1 0-16,2-5-1 0,0 5 3 0,1-3-3 15,-1 4 1-15,4-1-3 0,-1-1 1 0,0-1 0 16,0 3-1-16,1-6 1 0,-1-1 3 0,1 2-3 16,2-2 2-16,1 3-5 0,0-2 4 0,2-2-2 15,1-1 2-15,-1 1-3 0,1-4 4 0,3 2-3 16,-2-3 5-16,0-2-2 0,0 1 2 0,1-4-5 15,1 3 3-15,0 0-5 0,1-2 0 0,-3 0-8 16,-1-1-9-16,0-2-21 0,3 4-17 0,-3-2-17 0,0-1-28 16,-3 3-22-16,0-2-14 0,-1 0-29 15,1 2-188-15,-9 2-379 0,13-9 168 0</inkml:trace>
          <inkml:trace contextRef="#ctx0" brushRef="#br0" timeOffset="15690.06">1686 7222 149 0,'0'0'190'0,"0"0"-19"0,0 0-11 16,11 6-2-16,-11-6-1 0,5 4-5 0,-5-4 3 15,1 13-9-15,-1-13-7 0,-1 17-13 0,1-6-11 0,0 3-10 16,-1-3-7-16,1 4-9 0,0-1-8 15,-3-2-6-15,2 5-5 0,2-4-10 0,-1-1-5 16,0 3-6-16,-2-3 0 0,2 0-9 0,0 2-2 16,-2-3-8-16,4 1-17 0,-2-2-19 0,0-1-25 15,0-9-16-15,0 16-27 0,0-7-17 0,0-9-25 16,6 10-30-16,-1-6-215 0,-5-4-389 0,12 2 173 16</inkml:trace>
        </inkml:traceGroup>
        <inkml:traceGroup>
          <inkml:annotationXML>
            <emma:emma xmlns:emma="http://www.w3.org/2003/04/emma" version="1.0">
              <emma:interpretation id="{E89DD6DC-1F87-4AF7-9A7E-9998B333F2D3}" emma:medium="tactile" emma:mode="ink">
                <msink:context xmlns:msink="http://schemas.microsoft.com/ink/2010/main" type="inkWord" rotatedBoundingBox="3514,7956 4049,7944 4059,8371 3523,8383"/>
              </emma:interpretation>
            </emma:emma>
          </inkml:annotationXML>
          <inkml:trace contextRef="#ctx0" brushRef="#br0" timeOffset="16337.05">2596 6975 134 0,'0'0'175'16,"0"0"-10"-16,-32 6-15 0,24-3-7 0,-1 3-15 0,-1-2-13 16,1 0 1-16,-3 4-9 0,1 0-8 0,-1 1-4 15,-1-3-10-15,-2 3-6 0,4 1-3 16,-1-4-7-16,0 5-9 0,3-4-6 0,-3 2-4 0,2-3-3 15,1 4-7-15,2-3-3 0,-1 1-6 0,3-2-3 16,0 3-3-16,5-9-4 0,-8 10 0 0,8-10-1 16,-5 11-4-16,2-5 2 0,3-6-2 0,-1 12-3 15,1-12-2-15,0 0 0 0,5 10-3 0,-5-10-2 16,8 11 5-16,1-7-1 0,-1 0 0 0,4 2-2 16,-1-4 4-16,5 0-2 0,0 2-7 0,7-4 9 15,2 3 0-15,3-3 4 0,-4 1-2 0,13 1 3 16,-11-2-2-16,-1 0-2 0,3 0 5 0,-4-2-3 15,0 1-3-15,2 1-2 0,-6 0 1 0,-3 0-2 0,0-3 1 16,-3 3-2-16,2 0 1 0,-5 0-2 0,3 0-3 16,-3 0-1-16,-11 0-1 0,16 0-7 15,-16 0-12-15,12 3-8 0,-12-3-12 0,0 0-1 0,12 0-6 16,-12 0-10-16,0 0-12 0,0 0-19 0,0 0-22 16,0 0-28-16,0 0-20 0,0 0-142 0,-25 17-322 15,14-15 142-15</inkml:trace>
          <inkml:trace contextRef="#ctx0" brushRef="#br0" timeOffset="16577">2482 7356 118 0,'-6'3'138'0,"6"-3"-12"0,0 0-7 15,-7 6-12-15,7-6-6 0,0 0 2 0,0 0-4 16,0 0 0-16,17 10-10 0,-9-7-2 0,8 0 3 0,-3 0-1 15,7-2-8-15,1-1-10 0,2 2 0 0,3-2-7 16,-2 0-1-16,-1 0-10 0,2 2-6 16,-1-2-3-16,-1 2-7 0,-1-2-2 0,-5 0-3 15,-1 0-8-15,-2 0-17 0,2-2-13 0,-4 5-15 0,-2-3-21 16,0 1-19-16,0 2-14 0,-10-3-19 0,16 0-12 16,-16 0-160-16,0 0-286 0,14-5 127 0</inkml:trace>
        </inkml:traceGroup>
        <inkml:traceGroup>
          <inkml:annotationXML>
            <emma:emma xmlns:emma="http://www.w3.org/2003/04/emma" version="1.0">
              <emma:interpretation id="{32CA5829-69BA-4F9E-BD16-8DD8B0F2A7F7}" emma:medium="tactile" emma:mode="ink">
                <msink:context xmlns:msink="http://schemas.microsoft.com/ink/2010/main" type="inkWord" rotatedBoundingBox="4520,7712 5446,7692 5466,8653 4541,8673">
                  <msink:destinationLink direction="with" ref="{D641128A-CBD5-4CA6-BCFC-EB0AD896C4EB}"/>
                </msink:context>
              </emma:interpretation>
            </emma:emma>
          </inkml:annotationXML>
          <inkml:trace contextRef="#ctx0" brushRef="#br0" timeOffset="17730.66">3360 7185 51 0,'0'0'145'16,"0"0"-5"-16,0 0-6 0,0 0-7 0,0 0-4 16,0 0-10-16,22 6-6 0,-10-5-6 0,3 1-5 15,0-2-1-15,11-2-5 0,-1 4-2 0,0-5-6 16,14 3-3-16,0 0-7 0,1-1-2 0,-3-4 2 0,2 5-6 15,-1 0-8-15,3-5-2 0,-2 3-9 16,0 0 2-16,-2 0-4 0,-1 2-3 0,0-4-6 16,-2 4-1-16,-7-2-7 0,1 2-3 0,-4 0 2 0,1 0-4 15,-1 0-5-15,-6 0 1 0,-1 2-2 0,-1-2-5 16,-1 3-1-16,-1-3 0 0,-4 0-6 16,-10 0-10-16,14 1-18 0,-7 1-2 0,-7-2-13 0,9 2-20 15,-9-2-16-15,0 0-28 0,0 0-29 0,0 0-196 16,0 0-353-16,-22 13 156 0</inkml:trace>
          <inkml:trace contextRef="#ctx0" brushRef="#br0" timeOffset="18370.6">3696 7358 149 0,'0'0'148'0,"0"0"-20"15,0 0-10-15,30-10-11 0,-19 6-2 0,3-1-8 16,1 0-6-16,2 2-1 0,-1-3-3 0,0 2-6 16,3 2-5-16,-2-2-5 0,-1 3-6 0,0 1 0 15,-1-3-4-15,-2 1-6 0,-2 1-2 0,-1 1-6 16,-10 0-1-16,19-2-13 0,-12 4 4 0,-7-2-3 15,13 5 0-15,-7-1-3 0,-6-4 4 0,9 8-2 16,-8-1 3-16,-1-7 1 0,-1 16-5 0,-3-5 3 16,1 2 4-16,-5 0-9 0,2 1 4 0,-6 4-3 15,-2 4-5-15,-2-5 0 0,0 3-3 0,-2 1-2 0,1-5 0 16,-3 2-6-16,2 1-5 0,-5 2 7 16,2-3-3-16,1-3 0 0,4 0-3 0,1-2-2 15,2-1-4-15,0-4 5 0,3 2-2 0,1-5-4 0,0 1 4 16,1-1 2-16,2-2-5 0,6-3 4 15,-12 6-2-15,3-3 3 0,9-3-5 0,-11 2 1 16,11-2-3-16,0 0-1 0,0 0-6 0,0 0-2 0,0 0-9 16,-6-14-1-16,6 14-6 0,0 0-5 15,13-19-6-15,-5 10 6 0,-2 3-2 0,5-4 6 16,-3 1 3-16,3 1 2 0,-3-1-6 0,1 4 8 0,2-2-7 16,-3 3 10-16,1-1 3 0,-3-1-3 0,2 2 1 15,1 0 3-15,1 1 1 0,-10 3 1 0,19-6 6 16,-10 5 6-16,6 0 1 0,-4 0-3 0,2 1 9 15,1 0 0-15,1 0 3 0,1 1 2 0,0 0-2 16,1-1 7-16,2 0 0 0,2 1 3 0,1 2-2 16,1-3 6-16,-1-3-4 0,3 3 2 0,-2 0 1 0,1-1 0 15,-1 0-2-15,-1 1-3 0,2-1-2 16,-2 1 0-16,-5-2-5 0,0-1 1 0,-2 0-2 16,-2 2-1-16,-4 1-9 0,-9 0-6 0,17-3-16 15,-17 3-14-15,13 0-15 0,-13 0-25 0,0 0-28 16,10 1-26-16,-10-1-23 0,0 0-57 0,0 0-113 0,0 0-343 15,0 0 152-15</inkml:trace>
          <inkml:trace contextRef="#ctx0" brushRef="#br0" timeOffset="17370.99">3764 6754 167 0,'0'0'167'0,"4"-8"-7"0,-4 8-7 0,0 0-5 15,0 0-8-15,3-11-6 0,-3 11-2 16,0 0-7-16,0 0-11 0,0 0-11 0,0 0-4 0,6-8-10 15,-6 8-10-15,0 0-10 0,0 0-6 0,0 0-11 16,0 0-1-16,0 0-7 0,0 0 0 0,0 0-7 16,0 0 3-16,0 0-4 0,-2 33-1 0,0-21-5 15,4 0 1-15,-2 0-3 0,0 1-4 0,2-4-2 16,-2 6 0-16,1-3-5 0,0 1 0 0,3-1 0 16,-4 0 0-16,4-2-3 0,-3 2 1 0,1-1-5 15,-1-3-16-15,-1 3-19 0,0-11-14 0,3 19-31 16,-3-10-26-16,0-9-27 0,-3 15-39 0,-1-8-176 15,4-7-365-15,-8 10 161 0</inkml:trace>
        </inkml:traceGroup>
        <inkml:traceGroup>
          <inkml:annotationXML>
            <emma:emma xmlns:emma="http://www.w3.org/2003/04/emma" version="1.0">
              <emma:interpretation id="{4706FBFE-64E8-4EB0-8E27-8B99E90302A0}" emma:medium="tactile" emma:mode="ink">
                <msink:context xmlns:msink="http://schemas.microsoft.com/ink/2010/main" type="inkWord" rotatedBoundingBox="5941,7597 7890,7555 7909,8468 5961,8510">
                  <msink:destinationLink direction="with" ref="{D641128A-CBD5-4CA6-BCFC-EB0AD896C4EB}"/>
                </msink:context>
              </emma:interpretation>
            </emma:emma>
          </inkml:annotationXML>
          <inkml:trace contextRef="#ctx0" brushRef="#br0" timeOffset="18843.39">4815 7130 25 0,'0'0'232'16,"0"0"-12"-16,0 0-16 0,0 0-21 0,0 0-14 16,-32 6-18-16,32-6-17 0,0 0-15 0,0 0-10 15,0 0-10-15,0 0-4 0,0 0-5 0,0 0-5 16,0 0-1-16,37 7-5 0,-20-7-5 0,0 2-3 15,6-2-13-15,5 0-2 0,-5 0 0 0,2 0-10 0,-1 0-2 16,3 0-7-16,-3 0 1 0,-2 0-6 0,0 2-4 16,-6-2-8-16,1 1 2 0,-1-1-3 0,-2 1-3 15,-4-1 0-15,-10 0-5 0,17 2-12 0,-17-2-17 16,15 0-19-16,-15 0-14 0,8 2-6 0,-8-2-19 16,6 4-17-16,-6-4-25 0,0 0-21 0,0 0-48 15,0 0-138-15,0 0-350 0,0 0 155 0</inkml:trace>
          <inkml:trace contextRef="#ctx0" brushRef="#br0" timeOffset="20252">5573 7048 55 0,'0'0'161'0,"-7"6"-8"16,7-6-14-16,0 0-12 0,0 0-8 0,0 0-9 15,0 0 0-15,21 4-9 0,-5-2 2 0,1-2-9 16,6 2-2-16,9 1-1 0,4-3-3 0,0 3-2 15,6-3-6-15,-2 0-1 0,7 3-1 0,-1 1-5 16,5-2-9-16,12-1 3 0,-12 2-7 0,0-3-4 16,11 0-3-16,-13 3-4 0,-1 0-2 0,3-1-7 15,-5-1 1-15,-2-1-8 0,-1 0 2 0,-6-1-5 16,1 2 0-16,-12-2-4 0,2 1-3 0,-6-2-1 16,1 0 0-16,-10 2-4 0,3-1-6 0,-6 1 4 15,0 0-2-15,-10 0-11 0,17-3-6 0,-17 3-25 16,10 0-37-16,-10 0-29 0,0 0-23 0,0 0-28 15,0 0-40-15,0 0-160 0,-51 0-372 0,34 0 166 16</inkml:trace>
          <inkml:trace contextRef="#ctx0" brushRef="#br0" timeOffset="19918.93">5871 6604 50 0,'0'0'171'0,"0"0"-10"0,0 0-20 16,25-6-8-16,-25 6-10 0,15-1-13 0,-4 2-13 15,-11-1-7-15,19-1-12 0,-9 1-5 0,-1 1-2 16,-9-1-9-16,21 1-3 0,-12 1-7 0,-1 0-1 15,1-1-7-15,-4 5 0 0,4-3-1 0,-9-3-7 16,12 9 1-16,-7-2 2 0,-2-2-2 0,2 1-1 0,-5-6 3 16,4 15 6-16,-1-8-3 0,-3-7-1 15,-3 15 1-15,3-15 3 0,-7 16 0 0,2-8 1 16,-4 1 0-16,1 0 1 0,-2-1-3 0,3-2-3 0,1 1-4 16,-1-1-2-16,-2-1-3 0,2 1-1 0,0-3-3 15,7-3-3-15,-12 6-1 0,12-6 0 16,-11 4-5-16,11-4 0 0,-9 5-2 0,9-5-3 0,0 0 0 15,-5 3-2-15,5-3-1 0,0 0-4 0,0 0-3 16,0 0 4-16,0 0-8 0,0 0 5 0,0 0-3 16,0 0 0-16,0 0 2 0,33-2-5 0,-33 2 1 15,18-1 2-15,-8-1-1 0,-10 2-2 0,20-1-1 16,-8 1 3-16,-3-2-2 0,-9 2 0 0,17 2-1 16,-9-2 0-16,-8 0 3 0,16 0-3 0,-16 0-10 15,13 4 12-15,-13-4-2 0,11 5-1 0,-5-4 1 16,0 4-2-16,-6-5 1 0,11 8 0 0,-11-8 3 15,4 8 1-15,-4-8-1 0,2 9 0 0,-2-9-1 0,0 10 1 16,0-10 3-16,-6 12 3 0,0-6 2 16,0 1 4-16,-5 0-1 0,0-1-2 0,-4-1 2 15,0 0 0-15,-1-1-3 0,-1 1 2 0,1 0-2 0,0-2-1 16,-2-2 0-16,2 3 2 0,-1-1-4 0,3-1 0 16,-3-1 3-16,1 2-2 0,2-3-3 0,0 6 3 15,2-6-8-15,0 0-2 0,-1 0-12 0,13 0-9 16,-16 2-18-16,16-2-18 0,-14 4-12 0,14-4-30 15,-14 2-12-15,7 1-14 0,7-3-22 0,-6 2-32 16,6-2-142-16,0 0-352 0,0 0 157 0</inkml:trace>
          <inkml:trace contextRef="#ctx0" brushRef="#br0" timeOffset="20794.44">5970 7289 126 0,'0'0'188'15,"4"9"-15"-15,-4-9-11 0,5 8-12 0,-5-8-10 16,6 11-9-16,-4-7-5 0,2 3-9 0,-4-7-9 15,3 14-4-15,1-6-11 0,0-2-3 0,-4-6-8 16,2 14-9-16,-2-14 0 0,4 14 1 0,-3-7-8 16,-1-7-3-16,3 8-9 0,-3-8-2 0,7 9-5 15,-7-9-5-15,2 8-5 0,-2-8-3 0,0 0-1 16,3 10-1-16,-3-10-5 0,0 0-3 0,4 8-5 0,-4-8-2 16,0 0 4-16,0 0 2 0,0 0-3 0,0 0-6 15,0 0 4-15,0 0-2 0,0 0-3 16,18-14-2-16,-11 9-1 0,-7 5-1 0,9-13 0 0,3 2 0 15,-2 1-1-15,2 0-3 0,-2-2 0 0,2 1 0 16,-2 1-1-16,5-1-3 0,2-1 0 0,-3 3 2 16,-2-1-2-16,2 2 1 0,-2 0-3 0,0 1-6 15,1 1 10-15,-1 0-2 0,-6 4 0 0,5-2-7 16,-5 0 6-16,-6 4 3 0,16-5 1 0,-7 5-2 16,-9 0 6-16,14-1 6 0,-14 1 5 0,15 4 9 15,-5-2 1-15,-4 2 2 0,3 0 4 0,-5 2 6 16,3 0 4-16,1 3-4 0,1 3 0 0,-2-4-3 15,1 5 0-15,0-3-5 0,-4 1 1 0,3 3-7 0,1-3 0 16,-1 5-2-16,1-4-2 0,-2 7-34 0,-1-5-45 16,-2 2-63-16,-2 5-64 0,1-2-91 0,-1-7-177 15,-1-1-486-15,0-11 215 0</inkml:trace>
        </inkml:traceGroup>
      </inkml:traceGroup>
    </inkml:traceGroup>
    <inkml:traceGroup>
      <inkml:annotationXML>
        <emma:emma xmlns:emma="http://www.w3.org/2003/04/emma" version="1.0">
          <emma:interpretation id="{7248D01C-C86F-4A4A-BAC0-F094FE7FA24B}" emma:medium="tactile" emma:mode="ink">
            <msink:context xmlns:msink="http://schemas.microsoft.com/ink/2010/main" type="paragraph" rotatedBoundingBox="1175,9366 7431,9313 7442,10601 1186,10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242215-70BB-43C3-B9DA-68852F137C16}" emma:medium="tactile" emma:mode="ink">
              <msink:context xmlns:msink="http://schemas.microsoft.com/ink/2010/main" type="line" rotatedBoundingBox="1175,9366 7431,9313 7442,10601 1186,10655">
                <msink:destinationLink direction="with" ref="{FF9E9F19-5025-49CC-BA19-4B94D27537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21C6838-444D-4AFF-AB09-C792EC8450C7}" emma:medium="tactile" emma:mode="ink">
                <msink:context xmlns:msink="http://schemas.microsoft.com/ink/2010/main" type="inkWord" rotatedBoundingBox="1175,9366 2635,9354 2643,10300 1183,10312"/>
              </emma:interpretation>
            </emma:emma>
          </inkml:annotationXML>
          <inkml:trace contextRef="#ctx0" brushRef="#br0" timeOffset="32396.07">24 9158 30 0,'0'0'81'0,"0"0"-7"0,0 0-20 0,0 0 5 0,0 0 3 16,0 0-6-16,0 0 3 0,0 0-7 0,0 0-1 15,0 0 4-15,0 0-2 0,0 0 11 0,0 0-7 16,0 0 5-16,0 0 8 0,0 0-3 0,0 0 2 16,-10 5-5-16,10-5 0 0,0 0 1 0,0 0-7 15,0 0 1-15,0 0-1 0,-2 8-2 0,2-8-4 16,0 0-1-16,0 0-4 0,0 0-3 0,0 0 4 15,0 0 2-15,0 0 7 0,0 0 4 0,0 0 6 16,0 0 1-16,0 0-4 0,29-9-2 0,-20 5-2 16,2-5-6-16,3 1-3 0,-3 1-2 0,6-8 3 15,0 4-6-15,2-3-4 0,1 2-7 0,-1-3-1 16,-1 0-4-16,0 2-6 0,-1-2 4 0,0-1-5 16,0 1-1-16,-1-1-3 0,0-3 0 0,-2 5-4 15,-1-1-1-15,-2-4-1 0,-1-2-2 0,-2 4-1 0,2 0-5 16,-3-1 4-16,-1-2 3 0,4 0-5 0,-8 1-2 15,2 4-1-15,-1-2-1 0,-1-4 0 0,1-1-3 16,-3 1 1-16,1 0-2 0,-1 1 0 0,0 2 2 16,0 0 0-16,-2-4-3 0,2 7-1 0,0-1 7 15,-2 0-4-15,2 3-2 0,-2-2 2 0,0 3-1 16,1-2 2-16,-3 1-3 0,3-1 6 0,0 5-4 16,-2-1 6-16,3 10-1 0,-1-15 3 0,-3 8 1 15,4 7 6-15,-3-9-5 0,3 9 0 0,0 0 0 16,-5-11-4-16,5 11-1 0,-11-5-3 0,11 5 4 15,0 0-2-15,-11-1 1 0,11 1 1 0,-15 6-1 16,6-1-2-16,1 1-3 0,-1 0 1 0,-4 1 1 16,3 3 4-16,-1 0-2 0,-1 4-1 0,3-5 3 15,-5 9-3-15,6-3 2 0,-5 0 2 0,1 4-2 16,2 0-1-16,1 0 3 0,-1 1-1 0,0-1 0 16,1 2 2-16,2 2-5 0,1-2 2 0,-1 2-1 0,2-1 1 15,1 2-2-15,0-2 5 0,-1 3-2 0,1 0 0 16,3-1 0-16,-3 1 5 0,1-2-5 0,1 2 2 15,2-1-5-15,0 2 8 0,-2-4-2 0,2 0-2 16,2 3-1-16,0-1 1 0,-2 1-2 0,0-2 5 16,0-1-3-16,1 1 1 0,1-2-2 0,0-6 2 15,0 4-2-15,-1-4-3 0,0 0 2 0,2-3 1 16,0 3-2-16,0-3 1 0,0 1 0 0,1-1-1 16,1-6 0-16,0 3 2 0,1-3-1 0,0 0 3 15,1-2-3-15,8 2 0 0,-5-3 3 0,4-3-5 16,-1 2 0-16,3-2 5 0,-3-2-6 0,3 1 1 0,-2-1-8 15,3-4-3-15,3-2-10 0,-4 2 0 16,8-1-4-16,-3-3-3 0,-1-1-3 0,2 0-2 0,-4 0 0 16,3-4 1-16,-8 5 0 0,1-2 4 0,-2-1 3 15,0 5-2-15,-4-3 5 0,0 0 5 16,1 2-2-16,-1 0 2 0,-3 2 2 0,1-2 3 0,0 4 1 16,-2-2 3-16,-4 7 8 0,6-13 2 0,-2 8 3 15,-4 5 4-15,0 0 1 0,4-11-4 0,-4 11 0 16,0 0-1-16,0 0-1 0,3-8-3 0,-3 8-1 15,0 0-2-15,0 0 3 0,0 0 2 0,0 0-3 16,0 0 6-16,0 0-1 0,0 0 5 0,2 28-1 16,-2-28 6-16,-1 17-2 0,1-7-1 0,1 0-1 15,-2 3-1-15,0 3-3 0,2-2-3 0,-2-5 2 16,1 4-1-16,1-2 0 0,-1-11-2 0,0 19 0 16,0-10 0-16,0-9-1 0,4 11 1 0,-4-11-2 15,1 11 2-15,0-5 0 0,-1-6 2 0,6 8-10 16,-6-8-9-16,5 6-13 0,-5-6-8 0,0 0-16 15,0 0-14-15,12 2-22 0,-12-2-29 0,0 0-28 0,17-8-33 16,-15 0-40-16,2-2-171 0,3-3-416 0,-2-1 185 16</inkml:trace>
          <inkml:trace contextRef="#ctx0" brushRef="#br0" timeOffset="32644.21">596 8856 126 0,'0'0'269'0,"-5"-9"-16"0,5 9-12 0,-4-13-17 0,4 13-20 15,-5-9-21-15,5 9-22 0,0 0-14 0,-2-9-21 16,2 9-23-16,0 0-27 0,0 0-24 16,0 0-18-16,0 0-8 0,0 0-11 0,10-7-12 15,-10 7-14-15,0 0-8 0,19 10-12 0,-12-4-11 16,-2 2-11-16,4 0-16 0,-2 3 0 0,-1 2-12 15,1-1 0-15,-1 3-9 0,1-2-3 0,1 2-6 16,-2-3-18-16,1 3-12 0,-2-4-82 0,0 3-226 0,2-4 100 16</inkml:trace>
          <inkml:trace contextRef="#ctx0" brushRef="#br0" timeOffset="33209.01">719 9015 622 0,'1'7'-14'0,"5"-1"36"0,-6-6 19 0,5 12 0 0,-1-6 15 16,-2 0 4-16,-2-6 15 0,6 9 3 0,-6-9 5 16,6 10 7-16,-2-5 4 0,-4-5-7 0,7 7-6 15,-7-7-2-15,7 9 4 0,-1-4-5 0,0 2-3 16,-1-1-2-16,2 0-5 0,-2 2-9 0,2-4-3 15,0 3-11-15,-7-7 1 0,12 9-4 0,-5-5-4 16,-2 0-6-16,0 2 1 0,-5-6-6 0,8 9 0 0,-3-7 1 16,-5-2-10-16,7 10 2 0,-7-10-4 0,5 4-1 15,-5-4 1-15,0 0 1 0,0 0-2 16,5 6-2-16,-5-6 3 0,0 0 3 0,0 0 0 0,0 0-2 16,0 0-4-16,0 0 2 0,0 0-3 15,13-10-1-15,-13 10-3 0,7-12 2 0,-3 3-3 16,1 3 2-16,2-4-4 0,0-2-7 0,-1 1 1 0,4 1 1 15,-2 0 1-15,1-1 1 0,-1 2-8 0,1 2 4 16,0-2-2-16,-1 5 7 0,0-3 1 0,-3 1 3 16,-5 6-1-16,11-7 3 0,-11 7-3 0,11-5 1 15,-11 5 0-15,10-4-2 0,-10 4-4 0,0 0 6 16,13 0 6-16,-13 0 6 0,0 0 5 0,11 10 1 16,-8-5-2-16,-3-5-3 0,4 12 0 0,-1-6 5 0,-3-6-2 15,3 14-1-15,-1-5-2 0,-2-9-2 16,4 12-7-16,-3-5 5 0,3 1-3 0,-4-8 0 15,1 14-2-15,-1-14 0 0,2 13 0 0,-1-7-2 16,-1-6 1-16,0 0-2 0,4 10-1 0,-4-10 1 0,4 6-1 16,-4-6 0-16,0 0 0 0,8 3 2 15,-8-3-1-15,0 0-3 0,15-3-5 0,-3-3-3 0,0-2-8 16,0 1-1-16,-1-3-5 0,4 0 2 0,0-2-4 16,-3 1 4-16,1 1 1 0,7-2-1 15,-7 2 4-15,3 3 1 0,-5-3 0 0,1 5 8 0,0-1 4 16,-3-2 3-16,0 6 4 0,-1-2 2 0,-1 1 0 15,-7 3-4-15,17-3 3 0,-8 3 2 16,-9 0-3-16,14 1 2 0,-5 2-1 0,-1-1-1 0,-1 4 2 16,0 0-1-16,1-2-3 0,-1 5 1 0,-1 2-2 15,2 0 0-15,1 3 1 0,-2-1-1 0,1 2-17 16,0 6-20-16,-4 1-39 0,-1 10-13 0,0-10-22 16,0 1-43-16,-1 0-47 0,-10-2-212 0,2-1-440 15,-1-1 195-15</inkml:trace>
        </inkml:traceGroup>
        <inkml:traceGroup>
          <inkml:annotationXML>
            <emma:emma xmlns:emma="http://www.w3.org/2003/04/emma" version="1.0">
              <emma:interpretation id="{9F63C619-6309-4FC7-8BC6-BB14BEE891D5}" emma:medium="tactile" emma:mode="ink">
                <msink:context xmlns:msink="http://schemas.microsoft.com/ink/2010/main" type="inkWord" rotatedBoundingBox="3615,9786 5236,9772 5241,10372 3620,10386"/>
              </emma:interpretation>
            </emma:emma>
          </inkml:annotationXML>
          <inkml:trace contextRef="#ctx0" brushRef="#br0" timeOffset="37820.75">2505 8819 113 0,'0'0'120'0,"0"0"-9"0,0 0-2 16,0 0-2-16,0 0-6 0,0 0-6 0,0 0 2 15,0 0-6-15,9-9-6 0,-9 9-8 0,0 0 2 16,0 0-6-16,0 0-10 0,0 0-4 0,0 0 2 16,0 0-7-16,0 0-1 0,0 0-10 0,0 0 6 15,0 0 0-15,0 0 6 0,0 0-3 0,-17 20-1 0,12-15-3 16,-1 4 3-16,1-3-5 0,1 6-3 0,0 0 0 15,-1 1 2-15,1 2 2 0,2-3-3 16,-4 9 4-16,1-6-5 0,4 4-2 0,-2-3-3 0,3 0 5 16,3 4-4-16,-2-1 3 0,0-4-6 15,3 2 0-15,-2-1 2 0,2-1 0 0,-1 1-3 16,1 0 2-16,2-2-2 0,-1 2-3 0,0-4-3 0,-2 2-1 16,2 0-7-16,-4-3 4 0,4 0-1 0,-1-3-4 15,-1 2-3-15,0 0 2 0,-2-2-4 0,0 0-3 16,-1-8 1-16,4 17-1 0,-4-17-1 0,1 11 1 15,-1-11-2-15,-2 10 1 0,2-10-2 0,0 12-1 16,0-12-3-16,0 0 5 0,-4 14-6 0,4-14-12 0,-4 7-13 16,4-7-8-16,0 0-16 0,0 0-7 15,-3 11-16-15,3-11-9 0,0 0-13 0,0 0-24 16,0 0-7-16,0 0-25 0,0 0-27 0,0 0-188 0,0 0-392 16,0 0 174-16</inkml:trace>
          <inkml:trace contextRef="#ctx0" brushRef="#br0" timeOffset="38261.95">2815 9042 67 0,'0'0'148'0,"0"0"-12"0,0 0-5 0,0 0 0 16,0 0-15-16,0 0 2 0,0 0-9 0,0 0 0 15,-10 25-6-15,6-16 3 0,4-9-7 0,-11 12 1 0,4-1-1 16,1-5-6-16,-1 4-10 0,-2 0-4 0,1 0 3 16,2-1-6-16,-5 2 1 0,5-3-3 0,-4 4 0 15,1 1-6-15,-1-3 2 0,1 0-7 0,-1 2-5 16,1-2-5-16,3-1-2 0,-2 2-3 0,0-1-2 16,2-4-7-16,-2 4-3 0,-1-2-1 15,2-2 3-15,1 3-8 0,0 0-3 0,1-2-2 0,2-1 0 16,3-6-3-16,-6 11-4 0,6-11-2 0,-8 7-1 15,8-7 0-15,0 0-1 0,-3 9-3 0,3-9 2 16,0 0-4-16,-2 11-1 0,2-11 3 0,0 0-3 16,5 9-1-16,-5-9 1 0,9 5-1 0,-9-5 3 15,12 3-5-15,-4 1 1 0,2-2-2 0,-2 1 6 16,3-3-4-16,0 1 2 0,5-1-8 0,-4 2 4 16,1-2 1-16,1 3-1 0,-1-3-4 0,0 2 4 15,-2-2-7-15,2 0-9 0,-3 0-14 0,-10 0-15 0,19 0-15 16,-10 0-12-16,-9 0-13 0,16 0-11 0,-16 0-22 15,14-2-7-15,-14 2-22 0,12-3-29 0,-12 3-202 16,11-6-405-16,-4 0 180 0</inkml:trace>
          <inkml:trace contextRef="#ctx0" brushRef="#br0" timeOffset="38595.07">3171 9119 90 0,'0'0'192'0,"0"0"-8"0,0 0-4 0,0 0-10 16,-21-6-11-16,21 6-6 0,0 0-8 16,-13 8-8-16,7-2-7 0,-1 1-4 0,-2-1-9 0,3 0-6 15,-5 3-4-15,3 1-8 0,2 2-6 0,-2-1-4 16,1-4-10-16,2 4-6 0,1 1-8 15,0-3-5-15,0 2-2 0,3-3-3 0,-1 3-10 0,2-11-3 16,-3 19 0-16,3-11-5 0,0-8-2 0,4 15-2 16,-3-6-2-16,-1-9-6 0,7 13-1 0,-2-7-1 15,-1 0-3-15,2 0-3 0,0 0 3 0,0-3-6 16,1 4-14-16,-7-7-15 0,13 5-26 0,-4-2-21 16,-3 1-23-16,5-1-25 0,-11-3-20 0,17 0-30 15,-9 0-25-15,-8 0-197 0,18-7-415 0,-6 3 184 0</inkml:trace>
          <inkml:trace contextRef="#ctx0" brushRef="#br0" timeOffset="39097.26">3395 9199 6 0,'0'0'193'15,"0"0"-13"-15,0 0-5 0,0 0-10 0,6 13-9 16,-6-13-10-16,8 7-10 0,-6 1-7 0,0 0-6 15,-2-8-11-15,5 14-9 0,-2-7-5 0,0 3-4 16,-3-10-5-16,6 15-8 0,-3-9-8 0,-3-6-6 0,2 12-6 16,2-6-7-16,-4-6-3 0,3 11-7 15,-3-11-3-15,5 10-5 0,-5-10-3 0,4 6 1 16,-4-6-7-16,3 6-1 0,-3-6 0 0,0 0-1 0,5 8-2 16,-5-8-2-16,0 0-5 0,0 0 1 0,0 0 0 15,0 0-5-15,0 0 1 0,18-14-4 0,-18 14-1 16,6-8-3-16,-1 0-5 0,-5 8-4 0,9-14 0 15,-4 5-4-15,-2 0 2 0,2 2-4 0,2-4 6 16,-2 5 2-16,0-3-2 0,0 2 2 0,0-4-3 16,1 4 1-16,-2 1-2 0,1 0-4 0,0 0 8 15,0 0-1-15,-5 6 4 0,12-10-8 0,-5 6 8 16,-1 1 2-16,-6 3 1 0,12-8 5 0,-4 5-1 16,-8 3 1-16,11-5 2 0,-3 4-1 0,-8 1 3 15,0 0 0-15,19 3 3 0,-9-3-3 0,-10 0 1 16,16 6 10-16,-10 0 1 0,1-3 6 0,-1 2-6 0,2 0-2 15,0 1 0-15,-1 0-3 0,-2 0-1 16,3 6-1-16,-3-5-1 0,-1 1-4 0,-2 1 2 16,4-3-2-16,-2 4-1 0,-3-4-1 0,-1-6 2 0,3 16-6 15,-3-16 4-15,2 14-17 0,-4-7-7 0,2-7-14 16,-2 12-14-16,2-12-16 0,-2 9-20 0,2-9-18 16,-6 9-11-16,6-9-17 0,-6 6-28 0,6-6-11 15,0 0-47-15,0 0-128 0,0 0-366 0,0 0 162 16</inkml:trace>
          <inkml:trace contextRef="#ctx0" brushRef="#br0" timeOffset="39380.61">3934 8995 85 0,'0'0'204'0,"13"4"-9"0,-4-4-17 0,-9 0-7 15,15 8-13-15,-4-3-5 0,1 1-11 0,-2 0 1 16,1 4-8-16,0 1-13 0,-3-1-4 0,3 1-9 16,-3 1-6-16,-3 2-2 0,0-2-8 0,-1-1-3 15,-2 4-7-15,-2-1-5 0,0 5-6 0,-1-5-3 16,-4 5-7-16,-2-1-4 0,1 3-7 0,-1-7-6 16,-3 5-1-16,1-5-4 0,1 3-7 0,0-2-12 15,-1-2-13-15,4-1-20 0,-2 0-17 0,1-3-20 16,0 1-21-16,5-2-20 0,1-8-11 0,-3 10-23 15,3-10-23-15,0 0-28 0,11 9-187 0,-1-10-391 16,3-1 174-16</inkml:trace>
        </inkml:traceGroup>
        <inkml:traceGroup>
          <inkml:annotationXML>
            <emma:emma xmlns:emma="http://www.w3.org/2003/04/emma" version="1.0">
              <emma:interpretation id="{02F4CC15-3607-43B6-A735-08799B43D30A}" emma:medium="tactile" emma:mode="ink">
                <msink:context xmlns:msink="http://schemas.microsoft.com/ink/2010/main" type="inkWord" rotatedBoundingBox="5586,9353 7431,9337 7442,10601 5597,10617">
                  <msink:destinationLink direction="with" ref="{94F4964A-F51D-4CC2-B0AD-DB02FC128B1C}"/>
                </msink:context>
              </emma:interpretation>
            </emma:emma>
          </inkml:annotationXML>
          <inkml:trace contextRef="#ctx0" brushRef="#br0" timeOffset="40418.71">5407 8938 130 0,'0'0'218'0,"0"0"-7"0,0 0-10 16,0 0-10-16,0 0-14 0,0 0-13 16,0 0-15-16,0 0-16 0,2-8-14 0,-2 8-13 15,0 0 0-15,0 0-1 0,0 0-6 0,0 0-1 0,0 0 0 16,-3 33-5-16,1-24-6 0,2-9-2 0,-2 19-8 16,2-11-2-16,0-8-5 0,0 19-5 0,2-13-8 15,0 4-4-15,-2-10-6 0,3 21-4 0,-3-13-3 16,2 0-4-16,-2-8-1 0,2 15-5 0,-2-7-3 15,0-8-6-15,3 14-20 0,-3-14-16 0,0 13-24 16,0-13-18-16,0 13-24 0,0-13-26 0,-3 12-23 16,3-12-21-16,0 0-30 0,-2 9-31 0,2-9-167 15,0 0-412-15,0 0 183 0</inkml:trace>
          <inkml:trace contextRef="#ctx0" brushRef="#br0" timeOffset="40749.82">5740 8926 232 0,'0'0'227'0,"0"0"-23"16,0 0-13-16,0 0-7 0,0 0-7 0,0 0-6 15,0 0-6-15,-10 28-9 0,6-16-8 0,-3-1-7 16,1 3-7-16,-3 3-4 0,2-1-3 0,-3 5-8 15,0-1-3-15,-4 7-1 0,1 2-8 0,-3 6-11 16,1 0-1-16,-2-2-7 0,0-2-9 0,1 2-4 16,3-5-10-16,-3 1-4 0,6 0-10 0,-3-5-3 0,6-1-5 15,-3 0-3-15,3 0-7 0,-3-1-1 0,0-1 2 16,1-2-10-16,2-5 3 0,1 1-2 16,0-3-2-16,1-1-2 0,-2-1-21 0,2-2-13 0,2 0-17 15,1-1-18-15,2-7-20 0,-6 10-21 0,6-10-27 16,-4 9-30-16,4-9-8 0,0 0-36 0,0 0-54 15,0 0-207-15,0 0-490 0,0 0 217 0</inkml:trace>
          <inkml:trace contextRef="#ctx0" brushRef="#br0" timeOffset="41357.68">5854 9290 99 0,'0'0'205'0,"0"0"-12"16,0 0-15-16,0 0-20 0,0-14-13 0,0 14-15 15,6-5-13-15,0 0-10 0,4-1-10 0,-3 1-4 16,2 0-11-16,1-1-14 0,-1 1 2 0,-1 4 1 15,4-5-4-15,1 1 1 0,-1 1-3 0,-3 0 2 16,0 1-8-16,-9 3 2 0,17-4-1 0,-9 0-2 0,1 2-3 16,-9 2-1-16,0 0-8 0,18 2 1 15,-18-2-5-15,10 0-2 0,-10 0 6 0,7 5-1 16,-7-5-2-16,7 11 0 0,-7-5 7 0,0-6 2 0,0 14 2 16,0-14-1-16,-7 16 2 0,5-7-1 0,-3 5-3 15,2-1 1-15,-6-1-3 0,0 0-1 0,2 1-3 16,-7 2 0-16,2-3-10 0,0 1 1 0,0-4-4 15,1 5 0-15,-2-3-4 0,-2-1-4 0,1 2-4 16,0-5-1-16,4 3-2 0,0-1-1 0,2-3 0 16,2-1-4-16,-4 0 1 0,10-5 3 0,-10 6-1 15,10-6-6-15,-7 6 6 0,7-6-1 0,0 0-4 16,0 0-3-16,0 0-2 0,0 0-13 0,0 0-8 16,0 0-3-16,0 0-1 0,0 0 4 0,29-17-3 15,-14 9 2-15,-1 2 0 0,0 3 5 0,1 0-2 0,2-2 5 16,0 2-4-16,0 1 2 0,2 0-1 15,-2-1 6-15,3 0 1 0,-3 3-2 0,5 0 6 16,-4 0 6-16,-1 1 0 0,0 0 4 0,6 3-6 0,-6 0 4 16,0-1-2-16,-3 0-1 0,3-1-3 0,-3 2 8 15,-2 1-12-15,0 1-17 0,-2-1-28 0,-4-3-36 16,3 7-39-16,-7-6-51 0,-2-3-54 0,3 9-260 16,-3-9-527-16,0 0 233 0</inkml:trace>
          <inkml:trace contextRef="#ctx0" brushRef="#br0" timeOffset="39737.28">4424 9224 186 0,'0'0'200'0,"0"0"-8"0,0 0-15 0,0 0-18 0,0 0-15 16,0 0-9-16,0 0-4 0,0 0-5 16,0 0-1-16,0 0-7 0,0 0 5 0,0 0-7 15,0 0-1-15,35-1-7 0,-24 1-2 0,-1 1-4 16,3-1-6-16,0 0-4 0,3 2 0 0,-1-4-2 15,0 2-4-15,2 0-3 0,-1 0-5 0,8-1-3 16,-7 1 1-16,0-3-9 0,2 3-3 0,2-1-5 16,-3 1-2-16,-1 0-7 0,1-1-4 0,-5 1-4 0,0-2-5 15,0 2-7-15,-3-2-3 0,-10 2 0 0,17 0-2 16,-17 0-6-16,11 2-7 0,-11-2-12 0,0 0-16 16,11 0-18-16,-11 0-5 0,0 0-18 0,6 4-24 15,-6-4-25-15,0 0-36 0,0 0-26 0,-17 15-22 16,11-9-27-16,-2-2-224 0,-4 0-477 0,3-2 211 15</inkml:trace>
          <inkml:trace contextRef="#ctx0" brushRef="#br0" timeOffset="39967.74">4468 9388 115 0,'0'0'208'0,"0"0"-7"0,0 0 0 0,20 9-11 15,-20-9-12-15,21-1-7 0,-4 2-16 0,-2-1-9 16,8-1-8-16,3-2-14 0,-5-2-5 0,2 2-9 16,3 0-12-16,-1 1-7 0,-1 0-10 15,-2-3-8-15,-6 2-6 0,-1 3-11 0,2-2-5 0,-1 4-16 16,-6-2-20-16,-10 0-31 0,19-2-21 0,-19 2-22 16,10-1-30-16,-10 1-34 0,0 0-20 0,0 0-71 15,0 0-110-15,0 0-351 0,0 0 155 0</inkml:trace>
          <inkml:trace contextRef="#ctx0" brushRef="#br0" timeOffset="27623.6">5189 8381 138 0,'0'0'174'0,"0"0"-13"15,0 0-15-15,0 0-10 0,0 0-16 0,0 0-7 16,0 0-8-16,0 0-4 0,0 0-3 0,0 0-5 16,-32 18 2-16,20-11-6 0,-1 1-1 0,-1-1-2 15,-2 2-2-15,-2 1-8 0,4 1-2 0,-7-1-4 16,1 0-2-16,2 1-8 0,3-4 0 0,1 2-8 16,2 1 0-16,-2-1-5 0,2-1-4 0,-1 1-3 15,0-2-4-15,1 2-4 0,2 0 1 0,3-2-7 16,1-1-4-16,-1 1 3 0,2 0-2 0,5-7-7 0,-7 13 3 15,3-10-3-15,4-3 1 0,-4 12-6 16,4-12 3-16,0 10-1 0,0-10 0 0,0 0 0 16,11 12-1-16,-3-9-4 0,0-1 2 0,-2 1 0 0,10-3-4 15,-6 1 1-15,3 3 2 0,3-4 0 0,-3 1 0 16,2 3-1-16,2-7-1 0,-2 6-6 0,0-3 4 16,-1 0-2-16,-1 1-6 0,-3-1-9 0,4 0-15 15,-5 2-18-15,-9-2-15 0,18 1-15 0,-18-1-17 16,16 0-21-16,-16 0-20 0,15-1-18 0,-5-2-43 15,-4-1-140-15,-6 4-360 0,16-9 160 0</inkml:trace>
          <inkml:trace contextRef="#ctx0" brushRef="#br0" timeOffset="27941.03">5505 8368 186 0,'0'0'200'0,"0"0"-13"0,0 0-18 0,0 0-3 15,0 0-13-15,0 0-8 0,0 0-8 0,-26 10-11 16,18-5-2-16,1 5-4 0,-4-3-6 0,3 1-8 16,-1 0-7-16,-2 6-12 0,5-6-2 0,0 1-6 15,2-1-9-15,-3 6-4 0,4-4-5 0,-2-1-6 16,3 0-5-16,0 1-5 0,1-1-2 0,1-9-5 15,0 14-4-15,3-5-3 0,-3-9-2 0,7 13-4 16,-4-6 2-16,2 1-5 0,1-2 1 0,0-2-6 16,0 2-5-16,5-2-20 0,-2 1-24 0,-9-5-22 15,19 4-28-15,-7-1-21 0,-1-2-32 0,2-2-29 16,2 0-56-16,-3-4-136 0,0-1-385 0,1-1 171 16</inkml:trace>
          <inkml:trace contextRef="#ctx0" brushRef="#br0" timeOffset="28449.94">5761 8440 59 0,'11'5'191'0,"-11"-5"-13"16,0 0-10-16,0 0-10 0,5 8-11 0,-5-8-13 15,1 8-8-15,-1-8-5 0,4 9-17 0,-4-9 0 16,3 9-5-16,-3-9-13 0,4 9-3 0,-4-9-8 15,2 10-8-15,-2-10 0 0,3 9-9 0,-3-9-5 16,0 0-4-16,0 0-5 0,2 10-3 0,-2-10-4 16,0 0-5-16,6 8 0 0,-6-8-6 0,0 0 0 0,0 0-7 15,4 5 4-15,-4-5-4 0,0 0 0 0,0 0 0 16,0 0-2-16,0 0-2 0,0 0 0 16,0 0-1-16,22-11-2 0,-22 11-3 0,6-10-1 0,0 5-2 15,-3-2 2-15,3 1 0 0,4-3-3 0,-9 2-2 16,10-3 1-16,-6 4 0 0,0-1-3 0,5-5 1 15,-5 6-3-15,1 0 3 0,0-1 0 0,1 1 2 16,-3 0-1-16,4 2-4 0,-8 4 3 0,9-8-1 16,-9 8-1-16,9-6-2 0,-9 6 5 0,12-3-4 15,-12 3 4-15,11-1 2 0,-11 1 5 0,13 1-1 16,-13-1 8-16,13 3 1 0,-13-3 4 0,14 6 3 16,-6-3 5-16,-3 0-5 0,2 3 3 0,1-1 0 15,1 1 3-15,-1 2-1 0,-1-4 5 0,-3 3-2 16,6 0-1-16,-4-1-4 0,1 0-1 0,-2 0-1 15,1 0-1-15,0 0-4 0,-2 0 0 0,3 0-3 16,-7-6-2-16,6 10-2 0,-5-4 0 0,-1-6-5 0,5 10-12 16,-5-10-11-16,1 9-12 0,-1-9-16 15,0 0-18-15,0 11-17 0,0-11-21 0,0 0-15 16,0 0-15-16,0 0-18 0,0 0-26 0,0 0-47 0,0 0-133 16,0 0-381-16,0 0 169 0</inkml:trace>
        </inkml:traceGroup>
      </inkml:traceGroup>
    </inkml:traceGroup>
    <inkml:traceGroup>
      <inkml:annotationXML>
        <emma:emma xmlns:emma="http://www.w3.org/2003/04/emma" version="1.0">
          <emma:interpretation id="{502D3C35-22FE-45A4-8F47-89A12C776494}" emma:medium="tactile" emma:mode="ink">
            <msink:context xmlns:msink="http://schemas.microsoft.com/ink/2010/main" type="paragraph" rotatedBoundingBox="1358,10582 3222,10476 3240,10781 1375,10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94960-382E-4816-9C2E-E88A561DEEDB}" emma:medium="tactile" emma:mode="ink">
              <msink:context xmlns:msink="http://schemas.microsoft.com/ink/2010/main" type="line" rotatedBoundingBox="1358,10582 3222,10476 3240,10781 1375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C9C47927-2978-4859-8555-5D962FF6FE61}" emma:medium="tactile" emma:mode="ink">
                <msink:context xmlns:msink="http://schemas.microsoft.com/ink/2010/main" type="inkWord" rotatedBoundingBox="1358,10582 3222,10476 3240,10781 1375,10888"/>
              </emma:interpretation>
            </emma:emma>
          </inkml:annotationXML>
          <inkml:trace contextRef="#ctx0" brushRef="#br0" timeOffset="34441.61">233 9642 154 0,'0'0'181'15,"0"0"-12"-15,0 0-6 0,0 0-5 0,0 0-12 16,0 0-6-16,0 0-4 0,0 0-7 0,-4 35-8 15,1-28-10-15,3-7-2 0,-2 21-10 0,2-9-6 16,-3 1-3-16,2-3-6 0,-1 2-7 0,2-2-3 16,0 4-6-16,-1-4-4 0,1 2-3 0,-3-3-10 15,3-9-3-15,-2 18-3 0,2-8-5 0,0-10-4 16,0 15-3-16,0-15-4 0,-3 13-2 0,3-13-7 16,-1 11 5-16,1-11-3 0,-1 9-3 0,1-9-3 0,0 0 1 15,0 0-6-15,0 12 1 0,0-12-1 16,0 0 0-16,0 0 2 0,0 0-1 0,0 0-3 15,-2 9 2-15,2-9 2 0,0 0-2 0,0 0-1 0,0 0-3 16,0 0-3-16,0 0 3 0,0 0-2 0,0 0 3 16,0 0-5-16,0 0 0 0,13-25-3 15,-7 18-1-15,-4 0-3 0,3-1-9 0,2-3-4 0,-1 0-2 16,2 0-4-16,-2-3 1 0,0 3-1 0,1 0 5 16,0 0-6-16,0 1 10 0,2-3-3 0,-1 2 6 15,1 0-3-15,-4 4 7 0,3-3-3 0,-1 1 1 16,2 2-1-16,0-1 2 0,-1 5 1 0,-2-3 3 15,1 1-3-15,-7 5-1 0,12-9 2 0,-7 7 3 16,-5 2-3-16,12-6 2 0,-12 6 0 0,11-3 4 0,-11 3-2 16,11 0 5-16,-11 0-4 0,12 3 4 15,-12-3 2-15,13 6 3 0,-8-5 0 0,2 4 2 16,-7-5 1-16,10 10 4 0,-3-4 2 0,-2 2 10 0,0-1-1 16,-2 0-1-16,1 1-1 0,-2 4 0 0,6-2-2 15,-5-1 3-15,-2 0-5 0,2 4 1 0,-1-3-4 16,1 1 1-16,-1-4 0 0,-2 4-2 0,0-11-6 15,4 15 3-15,-2-9-2 0,-1 1 1 0,-1-7-2 16,3 12-5-16,-3-12-15 0,1 12-10 0,1-6-17 16,-2-6-16-16,4 9-11 0,-4-9-20 0,2 8-22 15,-2-8-10-15,0 0-15 0,8 8-13 0,-8-8-42 16,0 0-177-16,0 0-392 0,19-15 174 0</inkml:trace>
          <inkml:trace contextRef="#ctx0" brushRef="#br0" timeOffset="34787.05">790 9717 197 0,'0'0'190'0,"0"0"-9"16,0 0-20-16,9 7-16 0,-9-7-15 15,0 0-11-15,0 0-11 0,0 0-16 0,0 0-8 0,0 0-4 16,8 6-5-16,-8-6-1 0,10 2 3 0,-10-2 3 15,12 2-4-15,-12-2 1 0,17 0-3 0,-17 0 3 16,23-3-2-16,-10-1-1 0,6 2-5 0,2-2-4 16,3 0-6-16,0 0-1 0,2 0-4 0,0-1-2 15,2 0-8-15,-3 3-2 0,1-2-5 0,-3-1 0 16,-2 2-4-16,-4 2-3 0,1-1-4 0,-1 2-4 16,-1-3-2-16,-3 3-3 0,-1-2-3 0,-2 1 0 15,2-2 0-15,-12 3-1 0,16-1-5 0,-16 1-1 16,0 0 0-16,14 1-2 0,-14-1-8 0,0 0-7 0,15-1-14 15,-15 1-10-15,0 0-13 0,0 0-7 16,9 0-17-16,-9 0-16 0,0 0-17 0,0 0-14 16,0 0-12-16,0 0-21 0,9-4-209 0,-9 4-390 0,0 0 172 15</inkml:trace>
          <inkml:trace contextRef="#ctx0" brushRef="#br0" timeOffset="35156.11">1233 9547 219 0,'0'0'200'0,"0"0"-16"0,0 0-15 0,0 0-19 16,0 0-14-16,0 0-12 0,0 0-4 0,-13 7-12 0,13-7-9 16,-3 9-12-16,3-9-11 0,-4 7-5 15,4-7-5-15,0 0-9 0,0 13-4 0,0-13-4 16,0 0-4-16,4 13-5 0,-4-13-1 0,3 11 3 0,2-7 2 15,-5-4-5-15,10 10 3 0,-3-5-4 16,-2-1 3-16,3 1 1 0,-2-1-1 0,4 2-2 16,-4-3-5-16,1 4-5 0,3-2-2 0,-3 1-2 0,-1-3-3 15,1 4-5-15,-2-4 1 0,-5-3-3 0,9 11-1 16,-6-5-1-16,-3-6-2 0,4 10 1 0,-3-1 5 16,-1-9-5-16,1 12-1 0,-1-12 1 0,-2 16 1 15,-4-7-2-15,1-3 1 0,-1 4-2 0,0-1-6 16,0 0-10-16,1 0-11 0,-1-3-12 0,0 1-15 15,1-1-14-15,-1 0-18 0,6-6-11 0,-7 11-10 16,3-7-20-16,4-4-12 0,-6 6-12 0,6-6-11 16,0 0-156-16,0 0-334 0,0 0 149 0</inkml:trace>
          <inkml:trace contextRef="#ctx0" brushRef="#br0" timeOffset="46654.75">1523 9640 11 0,'-12'-5'188'0,"12"5"-7"15,0 0-13-15,0 0-14 0,0 0-12 0,-6-5-12 16,6 5-13-16,0 0-12 0,0 0-15 0,0 0-5 16,0 0-12-16,0 0-4 0,0 0-11 0,0 0-2 15,0 0-8-15,0 0-4 0,0 0-9 0,-11 15 0 16,11-15-3-16,-1 10-3 0,1-10-1 0,1 12 1 0,-1-12-2 15,4 12-1-15,-3-3-2 0,5-4 2 16,-2 2 3-16,-2 2 2 0,2-3 0 0,1 3-2 16,-3-2 6-16,-2-7-3 0,7 12 1 0,-1-6-4 0,-2 0-2 15,1 0-2-15,0 0-1 0,-5-6-1 0,8 9-1 16,-8-9-5-16,6 6 8 0,-6-6-3 0,7 6-2 16,-7-6 0-16,8 5 3 0,-8-5-2 0,0 0-1 15,12 3 1-15,-12-3 0 0,7 3-2 0,-7-3 0 16,0 0 0-16,17-1-3 0,-17 1-2 0,12-3-4 15,-12 3-3-15,16-2 7 0,-8-2-4 0,2 2 0 16,-10 2-1-16,15-6-1 0,-6 1-3 0,-1 2 4 16,3-5-9-16,-1 4 4 0,-4-1 0 0,-1 1 5 0,2-4-3 15,-1 2-2-15,1 0 0 0,-2-1-1 16,-1-1 1-16,1 1 0 0,-5 7-7 0,5-16 3 16,-3 10 3-16,0-4 0 0,-2 10-3 0,4-17 3 0,-4 17-3 15,0-15 3-15,0 8-4 0,0 7-1 0,-1-15 0 16,-2 5 1-16,3 10-7 0,-4-15 8 0,4 15-3 15,-7-11 2-15,4 7 1 0,3 4-2 0,-9-10 2 16,9 10 0-16,-9-8-2 0,1 5 0 0,8 3-3 16,-13-6 4-16,2 3-2 0,11 3-2 0,-18-1 3 15,10-1 0-15,-6 2-1 0,14 0 3 0,-20 2-6 0,7 2 6 16,-1-1-1-16,2-1-4 0,-1 2 3 16,0-2 1-16,-2 0-1 0,8 0 4 0,-5 3-4 15,5-1 2-15,-2 0-3 0,9-4 5 0,-13 6-11 16,7 0 1-16,-4-4-11 0,3 4-9 0,-3-3-12 15,10-3-11-15,-13 10-7 0,8-4-10 0,5-6-14 16,-6 11-16-16,0-5-9 0,6-6-16 0,2 14-23 16,-2-14-173-16,0 0-345 0,9 13 153 0</inkml:trace>
          <inkml:trace contextRef="#ctx0" brushRef="#br0" timeOffset="47348.68">1746 9734 65 0,'0'0'165'0,"0"0"-10"16,-7-19-6-16,7 19-13 0,0 0-9 0,0 0-6 0,0 0-9 16,7-9-11-16,-7 9-8 0,0 0-6 0,0 0-10 15,0 0-3-15,0 0-5 0,0 0-9 0,8-3-5 16,-8 3-9-16,0 0-3 0,0 0-5 0,0 0 0 15,0 0-6-15,0 0-5 0,0 0-6 0,0 0 1 16,0 0-3-16,0 0 0 0,11 12 0 0,-11-12 0 16,0 0-1-16,2 13 4 0,-2-13-7 0,6 8 4 15,-2-4 4-15,-4-4-1 0,5 8 7 0,-5-8-2 16,8 12-3-16,-2-8 5 0,1 0-2 0,1 2-1 16,-8-6-2-16,11 7 4 0,-4-2-1 0,1-3-7 0,-8-2 2 15,17 5 1-15,-7-2-2 0,1-1-4 16,-2-1 0-16,3 1-4 0,-2-2 2 0,2 0-5 0,2 0 2 15,-14 0-1-15,24-2 2 0,-15 1-4 0,3-2 2 16,-3 1-1-16,-1-3-2 0,2 0-2 0,-2 1 3 16,-8 4-4-16,14-8 1 0,-7 1-2 0,-2 1-2 15,0 0 5-15,0-2 0 0,-2 1-3 0,1-2 1 16,-1-1 0-16,-1 2 0 0,0-3-2 0,-1 2-1 16,-1 9 0-16,-1-18-1 0,1 9 2 0,0 9 0 15,-6-16 2-15,5 9 4 0,1 7 0 0,-9-14-1 16,4 6 1-16,-1 3 1 0,0 0-3 0,-1-1 0 15,-1 1-1-15,-2 1-1 0,2-1 2 0,-4 2-3 0,-1-1 2 16,2 0-2-16,-2 3 1 0,-1-1-3 16,-1 0 1-16,0 2-2 0,0 2 1 0,2 0 0 15,-3 0-2-15,-1 3 2 0,3-1 0 0,-2-1-10 0,4 0 0 16,0 3-15-16,-3 2-9 0,5-2-20 0,-3 2-14 16,6 0-16-16,-4 2-12 0,2-1-24 15,1 3-23-15,4-4-20 0,-4 3-171 0,3-2-360 0,1 2 160 16</inkml:trace>
        </inkml:traceGroup>
      </inkml:traceGroup>
    </inkml:traceGroup>
    <inkml:traceGroup>
      <inkml:annotationXML>
        <emma:emma xmlns:emma="http://www.w3.org/2003/04/emma" version="1.0">
          <emma:interpretation id="{8C86681D-D008-4992-BD6D-6902B81A7BA5}" emma:medium="tactile" emma:mode="ink">
            <msink:context xmlns:msink="http://schemas.microsoft.com/ink/2010/main" type="paragraph" rotatedBoundingBox="983,11542 8254,11317 8270,11841 999,12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60E9-D4B3-4C45-A250-BF964B8C99AB}" emma:medium="tactile" emma:mode="ink">
              <msink:context xmlns:msink="http://schemas.microsoft.com/ink/2010/main" type="inkBullet" rotatedBoundingBox="988,11734 1228,11726 1238,12029 998,1203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49899.94">-106 10806 160 0,'0'0'180'0,"0"-11"-9"16,0 11-14-16,0 0-9 0,0 0-7 0,0 0-6 0,0 0-5 15,0-12-10-15,0 12-4 0,0 0-6 0,0 0-3 16,0 0-9-16,0 0-7 0,0 0-15 0,0 0-6 16,-3-10-11-16,3 10-5 0,0 0-7 0,0 0-7 15,0 0-1-15,0 0-5 0,0 0-5 0,0 0 0 16,-5 28-2-16,5-28-4 0,-5 15-3 0,1-5 2 16,3 0-1-16,-3 1 4 0,1 1-4 0,-2 1-4 15,4-1-1-15,-3-2-3 0,-1 3 3 0,3-5-3 16,1 2-3-16,-3-2 6 0,4-8-5 0,-5 15 0 0,4-6-4 15,1-9 2-15,-4 13-3 0,4-13 2 16,-2 12-2-16,2-12 1 0,-1 9-3 0,1-9 3 16,-3 9-1-16,3-9 0 0,0 0 0 0,-2 9-1 0,2-9 0 15,0 0 0-15,0 0 3 0,-2 8 0 16,2-8 0-16,0 0 1 0,0 0 3 0,0 0 6 0,0 0-4 16,0 0 0-16,0 0 0 0,0 0-5 0,0 0 0 15,0 0-3-15,0 0-1 0,0 0 0 0,7-32 0 16,-4 25-1-16,2-4-4 0,-1 0-6 0,1-3 0 15,-1 5 1-15,4-3-4 0,0 0 1 0,-2 1-9 16,3-1 6-16,-2-1-4 0,-1 3 7 0,2-2-6 16,0 4 7-16,0-1 0 0,-2 3-2 0,1-2-2 15,3-2 3-15,-4 4-1 0,0 0 2 0,1 0 3 16,-1-2-1-16,2 3 2 0,-3-1-3 0,-5 6 3 16,13-8 3-16,-7 5-6 0,-6 3 4 0,7-6-2 15,-7 6 1-15,10-4 1 0,-10 4-1 0,0 0 1 0,13 0-5 16,-13 0 3-16,0 0 0 0,11 6-1 0,-11-6-1 15,7 8 4-15,-6-2 1 0,-1-6-1 0,4 17 4 16,-2-8-4-16,-2 1 13 0,2 2 1 0,-1-1-2 16,-1 1 5-16,0 1 0 0,0 0-4 0,2-1 3 15,-4 0 2-15,1-2 1 0,1 1-5 0,0-11 1 16,-2 17-1-16,2-8 1 0,-2-1-3 0,2-8-1 16,0 19-2-16,0-19 6 0,-1 11-11 0,-2-4 8 15,3-7-1-15,-1 13-3 0,1-13 0 0,0 11 4 0,0-11-9 16,-1 10-13-16,1-10-8 0,0 0-17 15,-2 12-22-15,2-12-12 0,-2 9-13 0,2-9-28 16,0 0-19-16,0 14-16 0,0-14-16 0,0 0-179 0,0 0-369 16,0 0 165-16</inkml:trace>
      </inkml:traceGroup>
      <inkml:traceGroup>
        <inkml:annotationXML>
          <emma:emma xmlns:emma="http://www.w3.org/2003/04/emma" version="1.0">
            <emma:interpretation id="{66554B03-A578-4909-B5E6-AC70F08DD8C9}" emma:medium="tactile" emma:mode="ink">
              <msink:context xmlns:msink="http://schemas.microsoft.com/ink/2010/main" type="line" rotatedBoundingBox="1461,11527 8254,11317 8270,11841 1477,12051"/>
            </emma:interpretation>
          </emma:emma>
        </inkml:annotationXML>
        <inkml:traceGroup>
          <inkml:annotationXML>
            <emma:emma xmlns:emma="http://www.w3.org/2003/04/emma" version="1.0">
              <emma:interpretation id="{E3638C01-81DA-4E09-A34D-FDE64ACFD915}" emma:medium="tactile" emma:mode="ink">
                <msink:context xmlns:msink="http://schemas.microsoft.com/ink/2010/main" type="inkWord" rotatedBoundingBox="1465,11673 2203,11651 2214,11996 1476,12019"/>
              </emma:interpretation>
            </emma:emma>
          </inkml:annotationXML>
          <inkml:trace contextRef="#ctx0" brushRef="#br0" timeOffset="50687.47">309 11017 63 0,'0'0'157'0,"0"0"-6"15,0 0-4-15,0 0-7 0,0 0-7 0,0 0 3 16,20 8-13-16,-20-8-4 0,13 2-2 0,-2-2-4 0,6 0-3 16,-5 1-1-16,1-1-5 0,1-1-4 15,1 2 3-15,0-1-7 0,0-1 0 0,0 1-3 16,2-2-6-16,0 0-8 0,-4 1-4 0,3 0-6 0,-3-3-9 16,0 3-8-16,-2 1-1 0,-11 0-6 0,15-1-6 15,-4 1-4-15,-11 0-1 0,12-2-4 16,-12 2-2-16,0 0-8 0,11-1 1 0,-11 1-5 0,0 0-3 15,9-2-1-15,-9 2-4 0,0 0-8 0,0 0-9 16,0 0-10-16,0 0 2 0,0 0-9 0,0 0-10 16,0 0-7-16,0 0-17 0,0 0-14 0,4 9-20 15,-4-9-5-15,0 0-26 0,0 0-14 0,0 0-25 16,0 0-183-16,0 0-375 0,0 0 166 0</inkml:trace>
          <inkml:trace contextRef="#ctx0" brushRef="#br0" timeOffset="50330.07">301 10863 176 0,'8'-6'193'15,"-8"6"-16"-15,0 0-16 0,0 0-15 0,0 0-17 16,0 0-9-16,0 0-2 0,0 0-9 0,0 0-3 15,0 0-6-15,15 5-5 0,-15-5 1 0,0 0-6 16,13 2-9-16,-2-2-1 0,-11 0-2 0,18 4-2 0,-8-4-3 16,-10 0-5-16,23 1-1 0,-10 0-4 15,1-1 0-15,-2 0-7 0,1 0 1 0,0 0-7 16,-13 0-3-16,24 0-4 0,-10 0-3 0,-5 0-2 0,2 2-5 16,-11-2-4-16,21-2 3 0,-14 2-7 0,-7 0 1 15,17-1-2-15,-17 1-2 0,13 1-2 0,-13-1-4 16,15 0 1-16,-15 0-1 0,13-1-1 0,-13 1-4 15,12-1-2-15,-12 1 4 0,0 0-6 0,14 0 1 16,-14 0-7-16,10-2-2 0,-10 2-10 0,0 0-9 16,0 0-12-16,0 0-9 0,0 0-10 0,12 0-10 0,-12 0-12 15,0 0-15-15,0 0-10 0,0 0-5 16,0 0-11-16,0 0-13 0,0 0-8 0,0 0-14 0,-25 18-25 16,15-16-133-16,-1 1-334 0,4 0 148 15</inkml:trace>
          <inkml:trace contextRef="#ctx0" brushRef="#br0" timeOffset="51223.82">946 10831 117 0,'0'0'228'0,"0"0"-11"0,0 0-21 15,0 0-16-15,0 0-15 0,0 0-17 0,0 0-12 16,0 0-12-16,0 0-12 0,0 0-9 0,10-11-12 16,-10 11-1-16,4-5-8 0,-4 5 2 0,5-7-6 15,-5 7-10-15,5-7-4 0,-5 7-5 0,7-9-8 16,-7 9-3-16,7-9-4 0,-4 3-1 0,-3 6-9 16,7-11-2-16,-2 4-2 0,-5 7-2 0,6-12 0 15,-2 6-5-15,-4 6-3 0,7-12 1 0,-3 6-4 16,-4 6-1-16,4-10-2 0,-4 10 2 0,3-12 0 0,-1 6 0 15,-2 6 0-15,4-10 9 0,-4 10-3 16,0 0 4-16,0 0 2 0,1-10-2 0,-1 10-2 16,0 0-4-16,0 0-5 0,0 0-1 0,0 0-6 0,0 0-2 15,0 0 0-15,0 0 2 0,0 0-3 0,0 0-2 16,0 0 0-16,0 0 0 0,0 0 2 0,-12 33 1 16,10-22 3-16,-1 1 5 0,0 0 0 0,0 1 0 15,0 2 5-15,-2-3 4 0,2 0-4 0,0 1 1 16,0-1 1-16,1 2 1 0,2-1-5 0,-4-4-3 15,4 3 3-15,0-12-6 0,-1 18 4 0,1-10-2 16,0-8 1-16,0 18-1 0,-1-11-3 0,2 1 5 16,-1-8-5-16,0 15-2 0,0-15-2 0,0 14 4 15,0-14-3-15,4 8 1 0,-3-2 1 0,-1-6-4 16,0 12-9-16,0-12-15 0,2 8-10 0,-2-8-23 16,2 10-13-16,-2-10-22 0,0 0-23 0,1 12-30 0,-1-12-27 15,0 0-29-15,3 10-240 0,-3-10-473 0,0 0 209 16</inkml:trace>
        </inkml:traceGroup>
        <inkml:traceGroup>
          <inkml:annotationXML>
            <emma:emma xmlns:emma="http://www.w3.org/2003/04/emma" version="1.0">
              <emma:interpretation id="{CD3E11B5-6E09-4310-BF46-052856FCD7A7}" emma:medium="tactile" emma:mode="ink">
                <msink:context xmlns:msink="http://schemas.microsoft.com/ink/2010/main" type="inkWord" rotatedBoundingBox="3676,11459 5806,11393 5820,11857 3691,11923"/>
              </emma:interpretation>
            </emma:emma>
          </inkml:annotationXML>
          <inkml:trace contextRef="#ctx0" brushRef="#br0" timeOffset="52237.14">2511 10483 16 0,'0'0'167'0,"0"0"1"15,0 0 1-15,0 0-10 0,0 0-1 0,0 0-7 16,0 0-7-16,0 0-1 0,0 0-16 0,0 0-12 0,0 0-14 16,0 0-11-16,0 0-10 0,0 0-7 0,0 0-6 15,0 0-5-15,0 0 4 0,0 0 1 0,0 0-3 16,0 0 4-16,-2 29-1 0,2-17-3 0,0-1-8 16,1 1 3-16,0 1-1 0,-1 0-3 0,-1 1-5 15,5 2-1-15,-4-2-5 0,1 1 0 0,-1-1-4 16,1-1 4-16,3 1-10 0,-4-2 3 0,2 1-2 15,-1-1-2-15,2-2-2 0,-2-1 1 0,-1-9-7 16,1 18-4-16,1-9 2 0,0 0-3 0,-2-9 1 16,3 12-4-16,-1-6-2 0,-2-6 1 0,3 12-1 15,-3-12-1-15,4 11-3 0,-4-11-2 0,1 10 0 16,-1-10-7-16,4 10-14 0,-4-10-12 0,0 0-15 16,1 8-15-16,-1-8-17 0,0 0-7 0,2 8-10 0,-2-8-7 15,0 0-18-15,0 0-34 0,0 0-27 0,0 0-59 16,0 0-131-16,0 0-392 0,18-22 174 0</inkml:trace>
          <inkml:trace contextRef="#ctx0" brushRef="#br0" timeOffset="52626.02">2818 10595 133 0,'6'-7'174'16,"-6"7"-21"-16,0 0-12 0,0 0-9 0,0 0-14 0,0 0-2 16,0 0-7-16,0 0-6 0,0 0-2 0,-29 17-5 15,21-13 0-15,-4 2 0 0,-2 0-3 0,1 3-2 16,1-1-5-16,-1 2-6 0,-1-1-1 0,2-1-6 16,-5 6-1-16,2-6-4 0,1 1-8 0,1 1-3 15,-3 4 0-15,5-5-6 0,1 2 0 0,0-4-9 16,0 5-2-16,-1 0-5 0,2-4 0 0,0 0-4 15,2 0-5-15,1 2-1 0,2-1-3 0,1-3-2 16,3-6 1-16,-4 14-3 0,3-7-1 0,1-7-1 16,3 12 1-16,2-6-2 0,-5-6 0 0,12 10-5 15,-5-4 7-15,1-3-8 0,0 3 5 0,3-4-3 0,-1 1 0 16,0-2 0-16,2 1-5 0,-3 0 2 0,2 0-5 16,1 0 4-16,-2-1-2 0,-2 0-2 0,-8-1-6 15,17 3-11-15,-17-3-13 0,14 0-18 16,-7 2-21-16,-7-2-19 0,14-2-19 0,-14 2-25 0,16-3-37 15,-10 1-228-15,4-3-425 0,1-1 189 0</inkml:trace>
          <inkml:trace contextRef="#ctx0" brushRef="#br0" timeOffset="52996.46">3162 10636 195 0,'0'0'224'0,"0"0"-13"0,-12-9-9 15,12 9-18-15,0 0-9 0,-13-1-12 0,13 1-11 0,0 0-13 16,-20 6-7-16,10 0-12 0,-1 0-3 0,0 2-10 16,-1-1-6-16,1 1-5 0,1 4-7 0,-1-3-13 15,3 1-1-15,1-2-10 0,-2 5-6 0,1-3-2 16,2 1-4-16,1 1-4 0,-2-2-4 0,3 1-2 15,3 0-5-15,-1 0-5 0,0-2-1 0,2-9-5 16,2 16-2-16,-2-7 0 0,3 0-2 0,1 0 1 16,1-3-7-16,-2 3 2 0,2-3-2 0,2-1 0 15,-2 0-13-15,1 1-17 0,1-1-17 0,-7-5-18 16,12 9-15-16,-4-7-23 0,-1 1-15 0,-7-3-37 16,19 4-7-16,-8-6-16 0,5 0-25 0,-4-1-191 15,1-1-408-15,0-2 181 0</inkml:trace>
          <inkml:trace contextRef="#ctx0" brushRef="#br0" timeOffset="53466.04">3328 10750 123 0,'0'0'217'16,"0"0"-14"-16,0 0-15 0,0 0-21 0,6-9-15 16,-6 9-17-16,0 0-15 0,0 0-14 0,0 0-8 15,0 0-12-15,0 0-6 0,0 0-10 0,11 17 0 16,-8-13-7-16,-3-4-4 0,5 11-3 0,-5-11 0 15,4 11-8-15,-3-5-4 0,-1-6-3 0,3 11-5 16,-3-11-2-16,5 10-3 0,-1-4 0 0,-4-6-6 16,1 9-2-16,-1-9 1 0,4 8-5 0,-4-8 2 15,0 0-4-15,3 8 1 0,-3-8-4 0,0 0 0 16,0 0 3-16,0 0-6 0,0 0 2 0,4 7 6 16,-4-7-4-16,0 0-3 0,0 0 2 0,0 0-2 15,0 0-1-15,0 0-6 0,0 0 2 0,13-23-2 0,-8 17 3 16,-1 0-3-16,1-3-2 0,2-1 2 0,-1 4-7 15,0-3 5-15,1 0-1 0,0-3 2 16,2 4-3-16,-4 2 1 0,1-4 0 0,-2 4 2 0,3 0-2 16,-3 0-3-16,-4 6 4 0,11-9-1 0,-7 5 1 15,2 0 1-15,-6 4-7 0,12-5 6 0,-5 2-1 16,-7 3 2-16,0 0-3 0,13-3 6 0,-13 3-7 16,13 5 9-16,-13-5 0 0,9 6 1 0,-3-4 4 15,-6-2 0-15,11 8 6 0,-2-3-5 0,-1 2 1 0,-3-1-3 16,3 0 2-16,1-3 5 0,-4 5-3 15,2-1-3-15,-1-1 1 0,1 2-2 0,-2-2-2 16,2 0 1-16,-2 0-1 0,-5-6 0 0,9 11-2 0,-5-5-1 16,0-1 0-16,-4-5-5 0,5 10-14 0,-5-10-15 15,3 10-10-15,-3-10-8 0,4 6-7 16,-4-6-17-16,0 0-19 0,1 9 2 0,-1-9-11 0,0 0-15 16,0 0-17-16,0 0-22 0,0 0-47 0,0 0-119 15,0 0-341-15,0 0 151 0</inkml:trace>
          <inkml:trace contextRef="#ctx0" brushRef="#br0" timeOffset="53784.04">3808 10528 131 0,'0'0'203'0,"0"0"-21"0,0 0-20 15,0 0-12-15,0 0-16 0,11-2-8 0,-11 2-12 16,0 0-10-16,11 10-6 0,-11-10-5 0,9 11-8 0,-5-3-2 15,2-1-3-15,-1 0 2 0,1 5-1 16,1-3-2-16,-2 5 2 0,0-3-2 0,4 1-4 0,-3 3-5 16,-2-3-4-16,1-2 0 0,0 2-1 0,-1 0-2 15,1 0 1-15,-2-3-3 0,1 4-2 0,-3-4-6 16,3 0-1-16,-4 1-4 0,1-2-1 0,-1-8-4 16,-1 19-6-16,-2-12 2 0,2 2-3 0,-4-1-9 15,2 1 0-15,-2-2-1 0,-4 4-3 0,2-2 0 16,-3-1-4-16,6-2-17 0,-4 2-14 0,2 1-18 15,-1-4-16-15,0 0-19 0,1 3-19 0,6-8-17 16,-9 8-20-16,4-2-22 0,5-6-12 0,-4 7-18 16,4-7-49-16,0 0-126 0,0 0-377 0,0 0 167 15</inkml:trace>
          <inkml:trace contextRef="#ctx0" brushRef="#br0" timeOffset="54130.01">4270 10714 183 0,'0'0'243'0,"0"0"-17"0,0 0-13 16,0 0-23-16,0 0-18 0,0 0-19 0,9-5-14 16,-9 5-14-16,10-1-5 0,-10 1-15 0,0 0-4 15,18 0-10-15,-18 0-1 0,16 0-3 0,-5 0-4 16,-11 0-1-16,15 1-5 0,-4 0-1 0,-1-1-5 15,1 3-4-15,0-3 1 0,2 1-8 0,1 0-1 0,0-1-4 16,-1 0-2-16,-1 2-3 0,3-2-6 0,-3 0 2 16,-3 2-5-16,-9-2-2 0,24 0-5 15,-15 0-4-15,4 0-3 0,-2 0 1 0,-11 0-8 0,18 0 2 16,-9 0-3-16,-9 0-4 0,14-2 4 0,-14 2-7 16,11-2 1-16,-11 2-5 0,12-1-4 0,-12 1-17 15,0 0-19-15,0 0-21 0,0 0-21 0,0 0-23 16,0 0-21-16,0 0-22 0,0 0-24 0,0 0-19 15,0 0-16-15,-29 15-200 0,16-13-430 0,1 1 190 16</inkml:trace>
          <inkml:trace contextRef="#ctx0" brushRef="#br0" timeOffset="54480.91">4276 10829 32 0,'-4'9'162'0,"4"-9"-1"0,0 0-7 15,0 0-3-15,0 0-3 0,18 11-2 0,-11-9-7 0,-7-2-3 16,21 0-6-16,-5 2-6 0,-2 0 0 16,3-2 0-16,5 1-7 0,-5-1 0 0,4 0-7 0,1-1 0 15,1-1-4-15,-1 0-4 0,-4 2-9 0,-1-2-1 16,-3 1-12-16,2 0-2 0,0-3-11 0,-2 3-4 16,1 0-8-16,-8 1-3 0,-7 0-12 0,17-4 2 15,-17 4-3-15,13-1-13 0,-13 1-14 0,10 0-16 16,-10 0-24-16,0 0-27 0,0 0-28 0,0 0-24 15,0 0-33-15,0 0-24 0,0 0-28 0,0 0-202 16,0 0-425-16,0 0 188 0</inkml:trace>
        </inkml:traceGroup>
        <inkml:traceGroup>
          <inkml:annotationXML>
            <emma:emma xmlns:emma="http://www.w3.org/2003/04/emma" version="1.0">
              <emma:interpretation id="{D824BC05-8947-4C81-8889-2235C0BDE024}" emma:medium="tactile" emma:mode="ink">
                <msink:context xmlns:msink="http://schemas.microsoft.com/ink/2010/main" type="inkWord" rotatedBoundingBox="6258,11466 8257,11404 8270,11841 6272,11903"/>
              </emma:interpretation>
            </emma:emma>
          </inkml:annotationXML>
          <inkml:trace contextRef="#ctx0" brushRef="#br0" timeOffset="63873.11">5139 10728 55 0,'0'0'113'0,"0"0"-8"0,0 0-3 0,-7-6-7 15,7 6-8-15,0 0-3 0,0 0-7 0,0 0-7 16,0 0-4-16,0 0 0 0,0 0 2 0,-13 0-3 16,13 0-1-16,0 0-2 0,0 0-2 0,0 0-4 0,0 0 1 15,-14 0-4-15,14 0-4 0,0 0 1 16,0 0-5-16,0 0-4 0,0 0-4 0,0 0-3 15,0 0 0-15,-9 3-6 0,9-3-1 0,0 0-4 16,0 0 10-16,0 0 1 0,0 0 2 0,0 0 0 0,0 0 6 16,0 0-3-16,36 0 3 0,-19 1 2 0,-4-2 1 15,4 1-1-15,6-3-5 0,-5 3 0 0,4 0 2 16,2-2-3-16,-7 2-3 0,5-1-3 0,-4 2 0 16,4-1-1-16,-7 0-5 0,2 2-2 0,0-2-6 15,-2 1 0-15,-1-1 3 0,1 2-4 0,-3 1-6 16,2-2 0-16,-7-1 3 0,3 2-5 0,-10-2-3 15,17 3 0-15,-10-2 2 0,-7-1 0 0,12 2-2 16,-12-2 1-16,10 0 0 0,-10 0-5 0,0 0 3 16,0 0-2-16,11 4 1 0,-11-4 1 0,0 0 0 15,0 0-1-15,0 0-1 0,0 0-1 0,9 2 2 16,-9-2 3-16,0 0-5 0,0 0 0 0,0 0 3 0,0 0-7 16,0 0-4-16,0 0-11 0,0 0-13 15,0 0-11-15,0 0-26 0,0 0-6 0,0 0-20 16,0 0-10-16,0 0-22 0,0 0-21 0,0 0-41 0,0 0-120 15,-37-3-330-15,37 3 146 0</inkml:trace>
          <inkml:trace contextRef="#ctx0" brushRef="#br0" timeOffset="64854.95">5854 10563 45 0,'0'0'151'0,"0"0"-5"0,0 0-1 0,0 0-10 15,0 0-7-15,-31 6-4 0,31-6-12 0,0 0-5 16,0 0-9-16,0 0-10 0,0 0-1 0,-11-7-10 16,11 7-13-16,0 0 1 0,0 0-7 0,0 0-11 15,0 0 1-15,5-17-8 0,-5 17-2 0,0 0-2 16,11-13-3-16,-7 7-3 0,-4 6-4 0,10-9-6 16,-3 4 2-16,1 1-4 0,-2-1 1 0,2 0-1 15,-2 0-2-15,1 2 0 0,2 0-1 0,0-1 5 16,-9 4-7-16,15-6 6 0,-15 6-6 0,13-4 0 0,-7 2 2 15,-6 2-4-15,12-3 2 0,-12 3-4 16,12-3-1-16,-12 3-1 0,0 0-2 0,13-1-1 16,-13 1 1-16,0 0 1 0,12 0-2 0,-12 0 0 0,6 6 0 15,-6-6 3-15,7 6-2 0,-7-6 1 0,6 11 5 16,-6-11-11-16,0 11 12 0,0-11 6 0,0 14 2 16,0-14-5-16,0 17 1 0,-2-6 1 0,-2 0 0 15,2 0-2-15,-2 0 1 0,-1 0-3 0,3 4 4 16,-6-2 2-16,4 0-4 0,-1 0 1 0,-1 0 1 15,-3-1 0-15,0 0 0 0,4 1-6 0,-6 0 1 16,8 0 1-16,-9-1-2 0,4-1 0 0,-1 3-4 16,4-3 4-16,-3 1-3 0,1-1 1 0,-3-1-2 15,1 1 1-15,1-2 1 0,-1-1-7 0,3 0-1 16,1-1 8-16,-4 0-1 0,1-1 0 0,2 0 0 0,-4 1-1 16,3-1 1-16,0-1-2 0,-1-2 0 0,8-3 4 15,-13 8-5-15,9-4 2 0,4-4-1 0,-10 4-2 16,3 0 4-16,7-4 1 0,0 0 1 0,-14 5-4 15,14-5 3-15,0 0 1 0,-8 2 0 0,8-2-1 16,0 0 0-16,0 0-2 0,0 0 0 0,0 0 2 16,0 0 0-16,0 0-2 0,0 0-6 0,0 0 3 15,0 0-1-15,0 0 1 0,0 0-4 0,0 0 0 16,0 0 0-16,0 0 0 0,0 0-4 0,0 0 5 16,0 0-2-16,18-21 2 0,-10 18-1 0,-8 3 0 15,16-5-2-15,-8 4 1 0,-8 1 0 0,15-5-1 16,-15 5 0-16,13-2 1 0,-3 0-7 0,-10 2 10 15,14-3-4-15,-14 3 0 0,14 0-1 0,-14 0 4 16,15 1 0-16,-15-1-5 0,11 2 2 0,-11-2-1 0,11 4 1 16,-11-4 0-16,10 3 4 0,-10-3-5 15,11 3 5-15,-11-3 1 0,10 2 1 0,-10-2 0 16,8 6 0-16,-8-6 6 0,9 2 0 0,-9-2 0 0,8 3 4 16,-8-3 3-16,9 3 2 0,-9-3 2 0,9 1 2 15,-9-1 3-15,12 1 2 0,-12-1 0 0,11 2 1 16,-11-2 2-16,13 0-4 0,-13 0-1 0,11-3 1 15,-11 3-2-15,12-1-1 0,-12 1-5 0,12-2 1 16,-12 2-1-16,0 0-7 0,13-1 4 0,-13 1-6 16,0 0 1-16,0 0-4 0,0 0 2 0,12 0-1 15,-12 0-7-15,0 0-13 0,0 0-11 0,0 0-20 16,0 0-7-16,0 0-13 0,0 0-14 0,0 0-13 16,0 0-24-16,2 9-19 0,-2-9-18 0,0 0-22 0,0 0-33 15,0 0-172-15,0 0-409 0,0 0 181 16</inkml:trace>
          <inkml:trace contextRef="#ctx0" brushRef="#br0" timeOffset="65121.68">6285 10863 232 0,'12'-6'229'0,"-12"6"-4"0,12-4-12 0,-12 4-12 16,12-4-11-16,-12 4-9 0,10-4-10 0,-10 4-6 15,11-3-7-15,-11 3-3 0,10-5-6 0,-10 5-10 16,0 0 0-16,8-1-11 0,-8 1-2 0,0 0-5 16,0 0-14-16,9-7-8 0,-9 7-4 0,0 0-7 15,0 0-14-15,0 0-3 0,0 0-8 0,0 0-6 16,0 0-7-16,0 0 1 0,0 0-12 0,8-3-13 0,-8 3-17 16,0 0-16-16,0 0-15 0,0 0-15 0,0 0-19 15,0 0-17-15,0 0-23 0,0 0-22 16,0 0-21-16,0 0-26 0,0 0-27 0,0 0-43 0,0 0-201 15,0 0-471-15,0 0 209 0</inkml:trace>
          <inkml:trace contextRef="#ctx0" brushRef="#br0" timeOffset="65666.02">6800 10464 28 0,'0'0'209'0,"0"0"-19"16,0 0-15-16,0 0-11 0,0 0-18 0,0 0-11 15,0 0-15-15,0 0-8 0,0 0-2 16,0 0-10-16,20-2 0 0,-20 2-9 0,14-3-6 0,-6 2-2 16,-8 1-4-16,17-2 1 0,-17 2 0 0,17-2 1 15,-8 2-6-15,4 0-1 0,-3-1-6 0,4 0 2 16,-5-1-5-16,-9 2-9 0,20-3-3 0,-10 2-5 16,-1-2-3-16,3 3-6 0,0-2-2 0,-12 2-3 15,18 0-4-15,-9-4-6 0,3 4 2 0,-12 0-4 0,14-3-2 16,-14 3-4-16,14-3 1 0,-14 3-5 15,11 0-11-15,-11 0-17 0,0 0-18 0,0 0-21 16,15-2-22-16,-15 2-15 0,0 0-7 0,0 0-22 0,0 0-24 16,0 0-13-16,0 0-26 0,0 0-153 0,0 0-365 15,0 0 163-15</inkml:trace>
          <inkml:trace contextRef="#ctx0" brushRef="#br0" timeOffset="67026.02">6419 10868 123 0,'0'0'172'0,"0"0"-7"0,0 0-5 16,0 0-8-16,0 0 0 0,0 0-12 0,0 0-3 15,0 0-15-15,0 0-8 0,0 0-13 0,0 0-9 16,0 0-5-16,0 0-11 0,0 0-10 0,0 0-7 16,0 0-9-16,0 0 1 0,0 0-4 0,0 0-1 0,-8 5-4 15,8-5-4-15,0 0-4 0,0 0 2 16,0 0-3-16,0 0-6 0,0 0-2 0,0 0 1 15,0 0-2-15,0 0-8 0,0 0 4 0,0 0-4 0,0 0-1 16,0 0 1-16,0 0-3 0,0 0 1 0,0 0 0 16,0 0-5-16,0 0 7 0,0 0 4 0,0 0 7 15,0 0 6-15,0 0 4 0,0 0-4 0,0 0 0 16,0 0-7-16,0 0-2 0,0 0-3 0,0 0 0 16,0 0-5-16,0 0 1 0,0 0-1 0,0 0-1 15,0 0-4-15,-9-11-2 0,9 11-1 0,0 0-2 16,-6-6-13-16,6 6-9 0,0 0-11 0,0 0-17 15,0 0-13-15,-11-1-17 0,11 1-15 0,0 0-25 16,0 0-22-16,-12 13-16 0,12-13-65 0,-4 5-114 16,4-5-360-16,-4 8 160 0</inkml:trace>
          <inkml:trace contextRef="#ctx0" brushRef="#br0" timeOffset="66252.88">6825 10503 121 0,'0'0'162'0,"-10"5"-5"0,10-5-20 15,-9 4 4-15,9-4-13 0,-12 5-6 0,12-5-8 16,-8 6-8-16,1-3-12 0,7-3-2 0,-10 6-7 16,10-6-7-16,-9 8-8 0,9-8-19 0,-5 7 11 0,5-7-6 15,-7 7-2-15,7-7-6 0,-5 7-7 0,5-7-4 16,-3 7 0-16,3-7-6 0,0 0-1 0,-2 11-3 15,2-11 0-15,0 0 1 0,0 0 1 0,7 11-3 16,-7-11 0-16,10 7 5 0,-10-7-3 0,7 7 0 16,3-5 3-16,-5 1-2 0,-5-3 2 0,17 6-2 15,-8-6 0-15,0 2 1 0,4-1-2 0,2 1 0 16,-6-1-5-16,6-1 0 0,-3 3-1 0,-12-3-5 16,18 1 0-16,-7 0-2 0,1 0 1 0,-12-1-1 0,14 3-3 15,-3-1-1-15,-5 2-1 0,-6-4-2 16,16 4 0-16,-10-2-5 0,-6-2 2 0,12 4-1 15,-7 1 1-15,-5-5-2 0,12 7 0 0,-7-4 2 16,-5-3-2-16,7 9 0 0,-2-6-3 0,-5-3 3 16,8 9 2-16,-8-9-7 0,5 12 5 0,-5-12-3 15,7 8 2-15,-5-2-2 0,-2-6 3 0,6 11-3 0,-6-11 2 16,3 10-1-16,-3-10 4 0,3 11-4 16,0-4 2-16,-3-7 2 0,0 11 1 0,0-11-1 0,-3 13 5 15,3-13 6-15,-3 12 1 0,3-12 2 0,-9 10 2 16,4-5 5-16,-1-2-3 0,0 2-5 0,6-5 6 15,-14 11 0-15,3-6-2 0,2-1-3 0,-2-1 0 16,0 4-1-16,5-5-2 0,-6 2 2 0,1-3 0 16,11-1-1-16,-19 6-1 0,7-4-3 0,1-2 0 15,2 2-1-15,9-2-1 0,-17 2-4 0,11-1 4 0,6-1-3 16,-16 1-1-16,16-1 1 0,-14 0 0 0,14 0-3 16,0 0-5-16,-12-1-7 0,12 1-10 15,0 0-12-15,-17-3-10 0,17 3-17 0,-7-2-16 0,7 2-16 16,0 0-23-16,0 0-24 0,-5-9-29 0,5 9-44 15,0 0-184-15,0 0-425 0,0-13 189 0</inkml:trace>
        </inkml:traceGroup>
      </inkml:traceGroup>
    </inkml:traceGroup>
    <inkml:traceGroup>
      <inkml:annotationXML>
        <emma:emma xmlns:emma="http://www.w3.org/2003/04/emma" version="1.0">
          <emma:interpretation id="{CFDDD256-CBB3-427E-B5D6-F65E75E68837}" emma:medium="tactile" emma:mode="ink">
            <msink:context xmlns:msink="http://schemas.microsoft.com/ink/2010/main" type="paragraph" rotatedBoundingBox="973,12473 8743,12412 8747,12971 977,13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A82E6-9073-4BC3-A228-30C773B1C016}" emma:medium="tactile" emma:mode="ink">
              <msink:context xmlns:msink="http://schemas.microsoft.com/ink/2010/main" type="line" rotatedBoundingBox="973,12473 8743,12412 8747,12971 977,13032"/>
            </emma:interpretation>
          </emma:emma>
        </inkml:annotationXML>
        <inkml:traceGroup>
          <inkml:annotationXML>
            <emma:emma xmlns:emma="http://www.w3.org/2003/04/emma" version="1.0">
              <emma:interpretation id="{67DB1BF9-F4C1-438D-99DE-609038052605}" emma:medium="tactile" emma:mode="ink">
                <msink:context xmlns:msink="http://schemas.microsoft.com/ink/2010/main" type="inkWord" rotatedBoundingBox="974,12565 2672,12552 2675,12943 977,12956"/>
              </emma:interpretation>
            </emma:emma>
          </inkml:annotationXML>
          <inkml:trace contextRef="#ctx0" brushRef="#br0" timeOffset="69594.03">-132 11666 93 0,'0'0'125'0,"4"-10"-7"0,-4 10-10 0,5-9 5 0,-5 9 1 16,5-10-20-16,-5 10 12 0,0 0 1 0,6-8-1 15,-6 8-8-15,0 0-2 0,0 0-5 0,3-7-8 16,-3 7-9-16,0 0-7 0,0 0-8 0,0 0-6 16,0 0-5-16,0 0-8 0,0 0 0 0,0 0-6 15,0 0-1-15,0 0-6 0,0 0-3 0,0 0-2 16,-10 28 2-16,5-20-3 0,5-8-2 16,-5 16-1-16,3-7 1 0,1 1-1 0,-3 1 3 0,3-1 0 15,-3 2 0-15,2-1 0 0,-3 1 0 0,4 1-1 16,-3-3-1-16,3 2 3 0,-3 0-1 0,3 0-1 15,-1 0-2-15,-2 1 1 0,4-1-7 0,-5-2 0 16,4 2 1-16,-3-4-4 0,4-8 0 0,-3 19 2 16,1-10-3-16,2-9 3 0,-2 14 2 0,1-8-4 15,1-6 2-15,-4 13-5 0,4-13 3 0,-1 8-3 16,1-8 2-16,0 0 0 0,-2 10 3 0,2-10-1 16,0 0 4-16,0 0 1 0,0 0 3 0,-3 10 3 15,3-10 0-15,0 0 2 0,0 0-4 0,0 0-2 0,0 0 2 16,0 0-4-16,0 0-1 0,0 0-2 15,0 0 1-15,0 0-7 0,0 0-2 0,0 0-10 16,3-33 5-16,0 25-6 0,0 0 0 0,-1-2 2 0,-2 10-2 16,6-20-7-16,-1 10 2 0,-3-1-3 0,2 1 5 15,2-3-3-15,-4 6 6 0,3-2-5 0,1-2 0 16,-1 0 4-16,-1 4 2 0,-2-2 2 0,4 0-3 16,-1 3-1-16,0-2 4 0,0-1-2 0,-5 9 1 15,9-14 0-15,2 4-1 0,-6 4-5 0,2 0 7 16,-2-2-2-16,1 3 2 0,-6 5 1 0,12-11 2 15,-7 8 0-15,1-4 0 0,-6 7-3 0,7-7 2 16,-1 2 0-16,-6 5-3 0,0 0 1 0,10-7-1 16,-10 7 3-16,0 0-2 0,0 0-2 0,16 4 1 15,-16-4 3-15,6 7 1 0,-6-7-1 0,6 8 11 16,-6-8 2-16,5 14 5 0,-4-8-2 0,2 3 1 16,-1 3 1-16,0-2 3 0,2 1-1 0,-4-3-1 15,1 5 2-15,-1-5 1 0,1 5 2 0,-1-5-2 0,2 3-2 16,-2-11 1-16,0 18-2 0,0-8 2 0,0 0-5 15,0-1 1-15,0-9-5 0,0 14 2 16,0-4-1-16,0-10 0 0,0 15-1 0,0-15-4 0,-2 15 3 16,2-15-4-16,0 14 3 0,0-14-15 0,-1 10-5 15,1-10-14-15,-1 13-12 0,1-13-10 0,-3 12-8 16,3-12-14-16,0 0-9 0,0 12-14 0,0-12-8 16,0 0-9-16,0 0-8 0,3 9-5 0,-3-9-16 15,0 0-172-15,0 0-336 0,0 0 149 0</inkml:trace>
          <inkml:trace contextRef="#ctx0" brushRef="#br0" timeOffset="69964.38">259 11790 119 0,'8'-3'134'0,"-8"3"-10"0,0 0-5 0,0 0-6 16,17-1-10-16,-17 1 4 0,9-2-5 0,-9 2-4 15,0 0-5-15,13 0-6 0,-13 0 4 0,10 2 0 16,-10-2-8-16,15 0-7 0,-15 0 0 16,15 0-2-16,-4 0-7 0,-11 0-3 0,18-2-3 0,-7 2-6 15,-11 0-5-15,23-1-1 0,-10 1-2 0,3 0-3 16,-3-5-5-16,1 5-3 0,2 0-3 0,-3-3-1 16,2 2-3-16,-1 1-4 0,0-2-1 0,-2 2-4 15,1-2 0-15,-13 2-4 0,18-1-2 0,-8 0 3 16,-10 1-6-16,14-3 1 0,-14 3-3 0,16 0 1 15,-16 0-1-15,11-1-5 0,-11 1 1 0,12 1 3 16,-12-1-4-16,0 0-1 0,11 0-4 0,-11 0-11 16,0 0 6-16,0 0-9 0,0 0-10 0,0 0-5 15,9 3-15-15,-9-3-3 0,0 0-8 0,0 0-1 16,0 0-23-16,0 0 0 0,0 0-10 0,0 0-13 16,-13 21-3-16,13-21-9 0,-12 8-27 0,1-3-108 15,2 1-270-15,-1-1 120 0</inkml:trace>
          <inkml:trace contextRef="#ctx0" brushRef="#br0" timeOffset="70255.88">393 11947 87 0,'0'0'162'15,"12"0"-7"-15,-12 0-10 0,12 0-12 0,-12 0-8 16,0 0-4-16,17 0-8 0,-17 0-11 0,17-1-7 15,-9 1-7-15,2-2-1 0,-10 2-8 0,19-2-5 16,-5 0-4-16,-2 1-9 0,1-1-4 0,-13 2-8 16,18-1-5-16,-7 1 1 0,-11 0-9 0,18-3-2 15,-10 3-2-15,-8 0-2 0,19-2-3 0,-11 2-3 16,-8 0-2-16,17 0-3 0,-6-1 1 0,-11 1-7 0,17 0 1 16,-10-2-2-16,-7 2-3 0,16 0-6 15,-16 0-12-15,15 0-9 0,-6-1-12 0,-9 1-11 16,14 0-12-16,-14 0-12 0,14-2-14 0,-14 2-11 0,15-2-26 15,-15 2-47-15,12-2-92 0,-5-2-274 16,1-1 121-16</inkml:trace>
          <inkml:trace contextRef="#ctx0" brushRef="#br0" timeOffset="70983.52">965 11714 4 0,'0'0'178'0,"0"0"-6"0,6-9-18 15,-6 9-19-15,8-7-13 0,-8 7-9 0,7-9-5 16,-2 3-5-16,0 1-12 0,-1-1-5 0,4 0-15 15,-2-2 7-15,1 3-8 0,-1-2-4 0,4-2-10 16,-1 3-2-16,3-3-11 0,-6 2 7 0,3 1-10 16,-1 0-1-16,1 3-6 0,-1-3-2 0,-3 1-3 15,-5 5-3-15,12-5-1 0,-12 5-5 0,11-3 0 16,-11 3-4-16,11-2 1 0,-11 2-1 0,12 0-4 0,-12 0 3 16,12 5-3-16,-6-3 0 0,-6-2-6 0,10 10 8 15,-7-6-2-15,1 4 5 0,-4-8-5 16,6 15-4-16,-4-7 8 0,1-2 1 0,2 6 4 0,-5 0 1 15,0 0 3-15,0 1 1 0,-3 1 3 0,1 0 2 16,-2-2-1-16,3 4-1 0,-5-3 0 0,0 1-3 16,1 0 2-16,-1 0-2 0,-1 0-2 0,0 0-4 15,-2 0 3-15,1-1-4 0,-1-1-1 0,1-1-1 16,-2 2 1-16,2-4-3 0,-3 3 2 0,1-4-5 16,-1 2 1-16,5-1-3 0,-1-3 2 0,2-1-3 15,0 2 1-15,5-7-1 0,-9 6 4 0,3-2 0 16,6-4 3-16,0 0 0 0,-9 4 1 0,9-4-2 15,0 0-3-15,0 0-2 0,0 0-1 0,0 0-2 16,0 0 2-16,0 0-4 0,0 0 3 0,0 0-2 16,0 0-3-16,9-28-1 0,-3 21-3 0,-6 7 5 15,14-8-2-15,-7 1-1 0,-1 5 2 0,6-4-2 0,-3 1 2 16,-1 3-6-16,1-4 4 0,-9 6-1 0,14-6 1 16,-3 6-2-16,-11 0 1 0,18-3-2 0,-9 3-2 15,-9 0 3-15,20 0-1 0,-6 2 1 0,-6-1 1 16,3 2-2-16,2-1 2 0,0 2-1 0,-3-4 5 15,2 4-3-15,2-2 5 0,-6 2-7 0,3-3 5 16,-2-1 0-16,-9 0 0 0,19 1-2 0,-9 2 2 16,0-3 0-16,-10 0 1 0,22 0-1 0,-10-4-3 15,1 4 2-15,-13 0-1 0,18 0 1 0,-7 0 0 16,-11 0-2-16,17-1 0 0,-17 1-13 0,17-1-13 0,-17 1-10 16,13 0-15-16,-13 0-13 0,12 1-17 15,-12-1-13-15,11 2-18 0,-11-2-31 0,11 3-31 16,-11-3-177-16,12 0-380 0,-12 0 170 0</inkml:trace>
        </inkml:traceGroup>
        <inkml:traceGroup>
          <inkml:annotationXML>
            <emma:emma xmlns:emma="http://www.w3.org/2003/04/emma" version="1.0">
              <emma:interpretation id="{621CCA68-442A-4EF8-83D3-0597D2C62629}" emma:medium="tactile" emma:mode="ink">
                <msink:context xmlns:msink="http://schemas.microsoft.com/ink/2010/main" type="inkWord" rotatedBoundingBox="3783,12502 6319,12482 6323,12990 3787,13010"/>
              </emma:interpretation>
            </emma:emma>
          </inkml:annotationXML>
          <inkml:trace contextRef="#ctx0" brushRef="#br0" timeOffset="72588.92">3395 11619 183 0,'0'0'174'0,"0"0"-8"0,0 0-12 0,0 0-12 0,0 0-7 16,0 0-5-16,0 0-5 0,0 0-7 0,0 0-8 15,0 0-7-15,-25 21-2 0,20-15-8 0,0 1 0 16,-1-2-7-16,0 5-3 0,1 2-2 0,2-3-11 16,-1 0-3-16,2 0-4 0,-4 4-1 0,1-2-4 15,4-1-2-15,-2-2-6 0,2 1-5 0,0 1-4 16,-2-2-1-16,3-8-9 0,3 19 1 0,-3-12-3 15,-3 2-1-15,3-9-4 0,3 14-2 0,-3-14 0 16,5 11-1-16,-4-5-3 0,-1-6 0 0,3 13-1 16,-3-13-2-16,8 9-2 0,-5-4-1 0,-3-5-5 15,10 10-17-15,-5-6-20 0,-5-4-16 0,9 6-23 16,-1-1-18-16,-8-5-17 0,6 3-19 0,-6-3-26 16,15 3-33-16,-15-3-175 0,11-9-386 0,-1 3 171 0</inkml:trace>
          <inkml:trace contextRef="#ctx0" brushRef="#br0" timeOffset="73118.53">3562 11720 137 0,'0'0'178'0,"7"-6"-14"16,-7 6-16-16,0 0-16 0,9-3-8 0,-9 3-11 15,0 0-4-15,0 0-11 0,0 0-6 0,13 11 1 16,-13-11-6-16,10 6-1 0,-8 2-4 0,3-2-4 15,-2 1-3-15,-3-7-5 0,5 14-4 0,-1-7-8 16,-3 1-9-16,-1-8 3 0,1 12-1 0,-1-12-6 16,4 13-4-16,-4-13-4 0,2 14-1 0,2-10 0 15,-4-4-8-15,1 12-3 0,-1-12-1 0,0 0-1 16,5 8-2-16,-5-8-1 0,1 6-6 0,-1-6 2 16,0 0 3-16,0 0-7 0,6 7 2 0,-6-7 0 0,0 0-2 15,0 0-2-15,0 0 2 0,22-9-6 0,-22 9-6 16,8-9-2-16,-3 3-1 0,-1-3-3 15,1 3-4-15,0-1-3 0,-5 7-4 0,8-13 9 0,-3 7-1 16,-1-5-2-16,0 7 4 0,-4 4 1 0,8-16-1 16,-5 11 0-16,-3 5 4 0,5-12 0 0,-5 12 1 15,5-13 3-15,-5 13-1 0,8-6 3 0,-8 6 0 16,7-8-1-16,-7 8 5 0,7-9 1 0,-7 9 0 16,8-6 3-16,-1 2-2 0,-7 4 4 0,9-6-1 15,-9 6 4-15,12 0-2 0,-12 0 5 0,0 0 1 16,17 5 5-16,-9-4 3 0,-2 4 5 0,-6-5-3 15,12 11-3-15,-6-5 8 0,2-1-1 0,-5 4-2 16,3-2 4-16,-2 2-5 0,3-1-3 0,-1 1 3 16,0 2-6-16,-3-2-2 0,-1-1-1 0,3-1 1 15,-2 1-4-15,1-1 0 0,-3 0-3 0,-1-7 0 16,5 15-3-16,-4-9-1 0,-1-6-2 0,4 12-10 0,-4-12-13 16,0 10-9-16,0-10-11 0,0 0-15 0,0 14-11 15,0-14-9-15,0 0-20 0,0 0-8 16,-5 10-22-16,5-10-31 0,0 0-27 0,0 0-214 0,0 0-422 15,0 0 187-15</inkml:trace>
          <inkml:trace contextRef="#ctx0" brushRef="#br0" timeOffset="73374.95">4145 11525 82 0,'0'0'219'0,"17"-4"-9"15,-6 0-16-15,2 4-13 0,-3 0-14 0,-10 0-8 16,23 4-6-16,-12 0-14 0,1 1-11 0,0-2-16 16,0 6-6-16,-2 0 0 0,-3-1-11 0,0 5-1 0,3-1-2 15,-5 1-6-15,-3-1-3 0,0 4-6 16,-2-1-7-16,-2 3-9 0,2-2-5 0,-5-1-5 0,3 6-2 16,-8 0-4-16,1-2-2 0,-1 3-9 0,-2-4-8 15,2 0-17-15,-1-5-18 0,-2 2-28 16,0 3-21-16,-3-5-29 0,1 3-31 0,3-5-22 0,0-2-27 15,-1 0-219-15,-4-3-417 0,4-1 185 0</inkml:trace>
          <inkml:trace contextRef="#ctx0" brushRef="#br0" timeOffset="77600.23">2634 11561 28 0,'-4'-9'157'0,"4"9"-5"0,0 0-11 16,-8-10-6-16,8 10-4 0,0 0-11 0,-2-6-5 16,2 6-2-16,0 0-7 0,0 0-12 0,0 0 2 15,-7-10-4-15,7 10-7 0,0 0-3 0,0 0-9 16,0 0-8-16,0 0-6 0,0 0-11 0,0 0-6 16,0 0-3-16,0 0 3 0,0 0 1 0,0 0-3 15,0 0 0-15,0 0 7 0,3 33-2 0,-1-19-3 16,0-2 6-16,-1 3-1 0,0-1-5 0,2 5 1 0,0-3-1 15,3 3 0-15,-3-4-2 0,2 1 2 16,-2-1 3-16,1 2-3 0,-2-1-2 0,2-1 0 0,-3-1 4 16,3 2-1-16,-2-1-4 0,-1-1 0 0,4 1-2 15,-2-4-4-15,-2 2-4 0,2-1 0 0,-1-1-5 16,1 0-1-16,-1-2 1 0,-2-9-7 0,2 14 2 16,0-6-3-16,1 0 1 0,-3-8-1 0,3 11-4 15,-3-11-1-15,2 14 0 0,-2-14 0 0,2 6-12 16,-2-6-14-16,1 9-13 0,-1-9-13 0,0 0-17 15,0 0-9-15,1 8-18 0,-1-8-13 0,0 0-19 16,0 0-11-16,0 0-30 0,0 0-42 0,0 0-181 16,0 0-412-16,0 0 182 0</inkml:trace>
          <inkml:trace contextRef="#ctx0" brushRef="#br0" timeOffset="77958">2947 11646 15 0,'0'0'141'0,"0"0"-13"0,0 0 1 0,0 0-1 0,0 0-4 16,0 0-6-16,0 0-3 0,0 0 5 0,0 0-3 15,-8 32 0-15,2-27-1 0,0 4-8 0,-2-3 1 16,0 2-4-16,-2 2 1 0,1-1-7 0,-2 3-7 15,-1-2-7-15,2-1-3 0,2 3-7 0,-4-2-5 16,2-1-5-16,-1 3-4 0,1 0-9 0,2-4-3 16,-2 3-2-16,-1-1-1 0,3-2-6 0,-2 1 0 15,5-2-5-15,-2 1-4 0,2-2-4 0,5-6-3 16,-8 12-3-16,4-8-3 0,4-4 1 0,-5 12-3 16,5-12-1-16,-1 11 1 0,1-11-3 0,-2 11-2 15,2-11 0-15,-1 12-2 0,1-12-5 0,1 12 6 16,-1-12-4-16,2 12 1 0,-2-12 0 0,5 10 0 15,-5-10-3-15,5 11 3 0,-4-7 0 0,-1-4 0 16,10 11-3-16,-7-7-1 0,3 0 2 0,-6-4 2 0,14 6 0 16,-6-4-1-16,1 4-1 0,0-6-2 0,6 2-7 15,-2 0-11-15,0 0-21 0,1-2-19 16,1 0-18-16,0 2-19 0,0-2-22 0,0 0-49 0,-2 1 4 16,3-1-47-16,-4 1-153 0,1-1-390 0,-1 0 173 15</inkml:trace>
          <inkml:trace contextRef="#ctx0" brushRef="#br0" timeOffset="79804.19">4726 11674 61 0,'0'0'181'0,"0"0"-18"0,0 0-7 15,0 0-20-15,0 0-20 0,0 0-2 0,0 0-7 16,0 0-7-16,0 0-8 0,0 0-1 0,0 0-6 15,0 0-8-15,32-7-3 0,-32 7-8 0,17-3-7 16,-9 3-3-16,-8 0-5 0,20-2-6 0,-10 2-11 0,-10 0 8 16,21-1-8-16,-12 1-9 0,-9 0 6 15,20 0-3-15,-7 0-4 0,-1 0-5 0,-4 1-3 0,-8-1 3 16,19 2-2-16,-19-2-2 0,19 0-2 0,-6-2-1 16,-3 4-1-16,1-2 1 0,-11 0-2 0,21 0-1 15,-11-2-1-15,3 2-6 0,-13 0 7 0,20 0-2 16,-11 0-2-16,-9 0-1 0,19-1 1 0,-9-2-2 15,-10 3 4-15,10 0-5 0,-10 0-1 0,12-2-6 16,-12 2-3-16,0 0-9 0,0 0-2 0,12 0-10 16,-12 0-19-16,0 0-18 0,0 0-11 0,0 0-20 15,0 0-15-15,0 0-14 0,0 0-149 0,0 0-299 16,0 0 133-16</inkml:trace>
          <inkml:trace contextRef="#ctx0" brushRef="#br0" timeOffset="80165.06">4787 11839 24 0,'0'0'148'0,"0"0"-11"0,0 0-2 15,7 3-8-15,-7-3-12 0,0 0-7 0,8 5 1 16,-8-5 1-16,9 4-4 0,-9-4-3 0,9 3-8 16,-9-3-3-16,14 3-1 0,-7-2-3 0,-7-1-2 15,17 2-1-15,-17-2-3 0,18-2-3 0,-6 1 0 16,1 1-2-16,4-2-5 0,1 1-2 0,4-2-5 16,-5 0-4-16,0 2-7 0,0 0-7 0,0 0-4 15,-2-2-5-15,0 2-3 0,-1 1-1 0,-4-1-7 0,-10 1 0 16,18 0-4-16,-9 0-1 0,-9 0-5 15,17 0 0-15,-17 0-14 0,12 2-14 0,-12-2-13 16,9 4-17-16,-9-4 0 0,7 5-21 0,-7-5-23 16,0 0-20-16,0 10-22 0,0-10-34 0,0 0-185 0,0 0-374 15,-12 12 165-15</inkml:trace>
        </inkml:traceGroup>
        <inkml:traceGroup>
          <inkml:annotationXML>
            <emma:emma xmlns:emma="http://www.w3.org/2003/04/emma" version="1.0">
              <emma:interpretation id="{4ADE4256-FF6D-4A92-AAD5-F1CC653672DE}" emma:medium="tactile" emma:mode="ink">
                <msink:context xmlns:msink="http://schemas.microsoft.com/ink/2010/main" type="inkWord" rotatedBoundingBox="6835,12427 8743,12412 8747,12921 6839,12936"/>
              </emma:interpretation>
            </emma:emma>
          </inkml:annotationXML>
          <inkml:trace contextRef="#ctx0" brushRef="#br0" timeOffset="85588.93">5740 11852 24 0,'0'0'66'0,"0"0"-5"0,0 0-6 0,0 0-6 16,0 0-5-16,-8-7 0 0,8 7-5 0,0 0-5 15,0 0-5-15,-6-9 1 0,6 9 1 0,0 0-5 16,0 0 5-16,-8-4-3 0,8 4 3 0,0 0-3 16,0 0 9-16,0 0-1 0,0 0-1 0,-9-6 7 15,9 6 0-15,0 0 1 0,0 0 9 0,0 0-5 0,0 0 4 16,-7-7 0-16,7 7 1 0,0 0-1 0,-6-6 13 16,6 6-3-16,0 0 1 0,0 0 3 0,0 0-2 15,0 0 3-15,-7-5 3 0,7 5 3 0,0 0 0 16,0 0-6-16,0 0 0 0,0 0 0 0,0 0 3 15,0 0-1-15,0 0-3 0,-9-5-2 0,9 5-6 16,0 0-2-16,0 0-4 0,0 0-5 0,0 0-5 16,0 0-7-16,0 0-2 0,0 0-4 0,0 0 0 15,0 0-2-15,-12-1-7 0,12 1 0 0,0 0-4 16,0 0-7-16,0 0 2 0,0 0 4 0,0 0 1 16,0 0-6-16,0 0 0 0,0 0 0 0,0 0 0 15,0 0-3-15,0 0 4 0,0 0-6 0,0 0 0 0,0 0 4 16,0 0-4-16,0 0 0 0,0 0-1 0,0 0 1 15,0 0-3-15,0 0 3 0,0 0 0 0,0 0-2 16,0 0-2-16,0 0 3 0,0 0-3 0,0 0 2 16,0 0 1-16,0 0 0 0,0 0 1 0,0 0-1 15,0 0-3-15,0 0 3 0,0 0 0 0,0 0 1 16,0 0-2-16,0 0 2 0,0 0-1 0,0 0 0 16,0 0 2-16,28 9 0 0,-28-9-2 0,13 2 3 15,-13-2 2-15,14 1 0 0,-5-1 0 0,6 0-3 16,-5 1 3-16,-10-1 2 0,22 0 2 0,-7 2 2 15,-1-2-3-15,-2 0 2 0,2 0-2 0,-1 2 3 16,-3-1-5-16,4-1 4 0,-2 1-1 0,-2-1-2 16,5 0-2-16,-4 2 7 0,1-2-7 0,-2 0 1 15,-10 0-1-15,17 2 0 0,-7-2-4 0,-10 0 4 0,17 0-3 16,-17 0 1-16,14 0 1 0,-14 0-5 16,9 0 5-16,-9 0-3 0,0 0-4 0,13 0 5 0,-13 0-2 15,0 0-3-15,0 0 1 0,0 0 0 0,0 0-2 16,0 0 4-16,12 1-5 0,-12-1 7 0,0 0-4 15,0 0-2-15,0 0 0 0,0 0 2 0,0 0-2 16,0 0 1-16,0 0 3 0,0 0 0 0,0 0-4 16,0 0 0-16,0 0-8 0,0 0-9 0,0 0-10 15,0 0-10-15,-5 14-14 0,5-14-10 0,0 0-14 16,0 0-13-16,-12 8-12 0,12-8-17 0,0 0-19 16,0 0-11-16,0 0 4 0,0 0-9 0,0 0-182 15,0 0-362-15,0 0 160 0</inkml:trace>
          <inkml:trace contextRef="#ctx0" brushRef="#br0" timeOffset="101845.96">6372 11695 186 0,'0'0'195'0,"0"0"-15"0,0 0-21 0,0 0-13 0,0 0-16 15,0 0-15-15,13-23-9 0,-9 17-3 0,-4 6-8 16,10-8-7-16,-5 3-9 0,2-2-6 0,1 1-4 15,-3-3-7-15,4 3-1 0,0 0-3 0,2-5-4 16,0 3-4-16,-1-3-4 0,0 4-4 0,2 0-5 16,-4-4-1-16,1 1 1 0,-1 2-7 0,1-2 1 15,-4-1-4-15,2 3-2 0,2 0 3 0,-4 1-1 16,3-2-7-16,-4 3-3 0,-4 6 3 0,8-15-3 16,-3 11 3-16,-5 4 1 0,4-7 0 0,-4 7 0 0,2-8-2 15,-2 8-1-15,0 0-1 0,0 0-2 0,6-9-3 16,-6 9-2-16,0 0-7 0,0 0 2 15,0 0-1-15,0 0-2 0,0 0 4 0,0 0-6 0,0 0 0 16,0 0 0-16,0 0 0 0,0 0 0 0,0 0 1 16,0 0 1-16,0 32 4 0,0-25 4 0,0-7 4 15,-7 22-2-15,6-10 0 0,-2 1 5 0,2-1 2 16,-2 4 0-16,1 1 6 0,-1-3-1 0,-1 3 4 16,3-1 0-16,-3-2 3 0,4 2-8 0,-5 0 5 15,2 1 3-15,-1-2 1 0,1 1-2 0,1-4 0 16,-3 7-4-16,-2-7-3 0,6 3-1 0,-3-2 2 15,1 0-3-15,-2 0-1 0,4-1-3 0,-2-1 0 16,0-1-4-16,3-2 2 0,-2 1-1 0,2-9-2 16,-3 15-1-16,1-8-1 0,2-7 0 0,-3 12 1 0,3-12-3 15,0 12 0-15,0-12 1 0,-1 9-6 16,1-9-12-16,0 0-18 0,0 13-26 0,0-13-24 0,1 11-27 16,-1-11-29-16,0 0-27 0,3 12-23 15,-3-12-49-15,0 0-166 0,0 0-429 0,10 0 191 0</inkml:trace>
          <inkml:trace contextRef="#ctx0" brushRef="#br0" timeOffset="102163.1">6789 11930 193 0,'7'3'184'0,"-7"-3"-10"0,7 4-16 0,-7-4-12 15,10 2-7-15,-10-2-10 0,17 1-5 0,-7-1-3 16,-10 0-11-16,14-1-3 0,-14 1 2 0,14-2-6 16,-14 2 3-16,13-1-4 0,-13 1 1 0,10-5-4 15,-10 5-1-15,7-3-7 0,-7 3-5 0,0 0 1 0,0 0-4 16,4-11-4-16,-4 11-10 0,0 0-5 0,0-12-6 16,0 12-10-16,0 0-3 0,0 0-5 0,-11-11-7 15,11 11-3-15,0 0-1 0,-12-4-4 0,12 4-2 16,-13-1-1-16,13 1-7 0,0 0-17 0,-12 0-12 15,12 0-16-15,0 0-14 0,0 0-16 0,-17 5-13 16,17-5-17-16,0 0-14 0,-5 6-17 0,5-6-15 16,0 0-19-16,0 0-33 0,0 0-182 0,0 0-399 15,0 0 177-15</inkml:trace>
          <inkml:trace contextRef="#ctx0" brushRef="#br0" timeOffset="102577.4">7220 11728 150 0,'4'-8'209'0,"-4"8"-26"0,0 0-14 0,0 0-9 0,0 0-9 15,0 0-10-15,0 0-7 0,-12 24-17 0,12-24-8 16,-6 15-2-16,3-5-13 0,-2-1-9 0,5 5-5 15,0-3-5-15,-3 0-9 0,3 1-2 0,3-2-6 16,-3 2-4-16,5 0-3 0,0-5-3 0,-1 1-6 16,4 2-5-16,-1-4 0 0,3 3-5 0,2-3 1 15,0-1-2-15,5-1-7 0,-4-2 0 0,5-1-3 0,4 2-3 16,0-3 3-16,2-3-3 0,-2 1-3 0,-2-2 2 16,3-2-1-16,-3 0-4 0,2 0 0 15,-8 0-2-15,1-4 0 0,-1-1-1 0,-2 1-3 0,-2-2 3 16,0-1-3-16,-3 0-1 0,-3-1-1 0,2 1 2 15,-6-3 1-15,-3 3-4 0,-1-1 0 0,-1 1 0 16,-7-1-5-16,2 6 0 0,-2-2 2 0,-3 1 2 16,-2 3-4-16,-5 0 0 0,5 3-1 0,-6 2-8 15,6 1-10-15,0 1-13 0,-3 2-22 0,3 0-19 16,0 4-21-16,3-2-12 0,-1 1-27 0,5 1-14 16,-2-2-202-16,0 1-380 0,5-2 170 0</inkml:trace>
        </inkml:traceGroup>
      </inkml:traceGroup>
    </inkml:traceGroup>
    <inkml:traceGroup>
      <inkml:annotationXML>
        <emma:emma xmlns:emma="http://www.w3.org/2003/04/emma" version="1.0">
          <emma:interpretation id="{414B6607-B2C6-4CA5-9E01-44F9E098106E}" emma:medium="tactile" emma:mode="ink">
            <msink:context xmlns:msink="http://schemas.microsoft.com/ink/2010/main" type="paragraph" rotatedBoundingBox="801,13701 8671,13488 8688,14119 818,14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581313-005F-4DEA-A63D-DFA14D725357}" emma:medium="tactile" emma:mode="ink">
              <msink:context xmlns:msink="http://schemas.microsoft.com/ink/2010/main" type="line" rotatedBoundingBox="801,13701 8671,13488 8688,14119 818,14332"/>
            </emma:interpretation>
          </emma:emma>
        </inkml:annotationXML>
        <inkml:traceGroup>
          <inkml:annotationXML>
            <emma:emma xmlns:emma="http://www.w3.org/2003/04/emma" version="1.0">
              <emma:interpretation id="{205500C1-B962-4D53-B4A4-EE0AABAD1E88}" emma:medium="tactile" emma:mode="ink">
                <msink:context xmlns:msink="http://schemas.microsoft.com/ink/2010/main" type="inkWord" rotatedBoundingBox="805,13835 2376,13793 2390,14289 818,14332"/>
              </emma:interpretation>
            </emma:emma>
          </inkml:annotationXML>
          <inkml:trace contextRef="#ctx0" brushRef="#br0" timeOffset="90379.98">-299 12891 77 0,'0'0'161'0,"-2"-11"-12"0,2 11-9 0,0 0-1 16,0 0-4-16,-4-11-5 0,4 11-8 0,0 0-5 0,0 0-10 15,0 0-5-15,-1-11-3 0,1 11-1 0,0 0-10 16,0 0-7-16,0 0-7 0,0 0-11 15,0 0-11-15,0 0-2 0,0 0-8 0,0 0-4 0,0 0-7 16,0 0-7-16,0 0 8 0,0 0-7 0,0 0 6 16,0 0-2-16,0 0-1 0,3 38-3 15,-3-30-3-15,0-8 3 0,0 17-5 0,2-7-3 0,-2-10 3 16,-2 21 0-16,2-10 7 0,0-2-5 0,2 3-1 16,-4 3-2-16,0-4-1 0,1 0-1 0,1 0 1 15,-4 0-7-15,3 1 2 0,-3 1-1 0,3-1 5 16,-3-2-7-16,2-2 1 0,-3 0-1 0,3 3 2 15,-1-4-5-15,0 2 1 0,3-9 1 0,-6 15-1 16,2-9 0-16,4-6-2 0,-4 10 0 0,4-10-1 16,-3 9 1-16,3-9 0 0,0 0 0 0,0 0 2 15,0 0 0-15,-4 9-5 0,4-9 4 0,0 0 0 16,0 0-1-16,0 0-2 0,0 0 0 0,0 0 2 16,0 0-6-16,0 0 0 0,3-37-3 0,0 28-6 0,1-3-1 15,1 1-1-15,-1 0-4 0,1 1-3 16,0-4-3-16,2 4 3 0,-1-1 2 0,2-2-1 0,-3 1-3 15,2 1 8-15,-1 0 0 0,2 0-1 0,1 1 0 16,-3 1 4-16,3 1 1 0,0-1-2 0,-1-1 2 16,-2 3 3-16,5-1 0 0,-5 4 1 0,3-3-1 15,-2 1 0-15,-2-1-1 0,-5 7 3 0,12-7 0 16,-7 2-1-16,-5 5 1 0,8-6-3 0,-8 6 2 16,7-5-1-16,-7 5 0 0,0 0 1 0,0 0 1 0,10-4-1 15,-10 4 0-15,0 0 1 0,0 0 5 16,10 10 1-16,-10-10-4 0,3 9 11 0,-3-9 5 15,4 12 0-15,-3-3 6 0,2 2 1 0,-2 2 1 16,-1-1 2-16,3-1-3 0,-1 0 2 0,-2 3-4 16,0 2 4-16,0-8-6 0,2 4 3 0,-2-12-4 15,0 20-2-15,0-10-3 0,0 2 2 0,0-3-4 0,0-9-1 16,1 16-1-16,-1-6 5 0,0-10-3 0,0 13-2 16,0-13-1-16,3 14 0 0,-3-14-7 15,1 13-20-15,-1-13-13 0,1 8-10 0,-1-8-19 0,4 10-8 16,-2-4-16-16,-2-6-14 0,0 0-15 0,6 6-21 15,-6-6-19-15,0 0-184 0,0 0-366 0,0 0 163 16</inkml:trace>
          <inkml:trace contextRef="#ctx0" brushRef="#br0" timeOffset="90714.46">86 12996 140 0,'9'-4'154'15,"-9"4"2"-15,10-7-21 0,-10 7 2 0,7-2-5 0,-7 2-21 16,12-4 8-16,-12 4-10 0,13-2-4 0,-13 2-7 16,13-3-4-16,-4 3-2 0,-9 0-9 0,17-2-6 15,-9 2-6-15,-8 0 2 0,24-1-3 16,-12-2 4-16,-2 3-10 0,2 0-1 0,-12 0 1 0,23 0-5 16,-11 0-2-16,0 0-2 0,1 0 3 0,3-3-7 15,-1 2-3-15,0 0-4 0,-2 0 1 0,2 1-5 16,-4 0-5-16,2 0-4 0,-13 0-2 0,18 0-4 15,-9 0-3-15,-9 0-4 0,15-3 2 0,-15 3-4 16,16 3-2-16,-16-3-2 0,11 0 0 0,-11 0-2 16,0 0 2-16,12 0-6 0,-12 0-10 0,5 3-10 15,-5-3-5-15,0 0-10 0,0 0-10 0,0 13-19 16,0-13-14-16,0 0-18 0,-11 18-21 0,4-12-4 16,0-1-16-16,-3 3-16 0,1-1-9 0,0-1-171 15,-6 0-352-15,2 2 156 0</inkml:trace>
          <inkml:trace contextRef="#ctx0" brushRef="#br0" timeOffset="90974.05">179 13191 11 0,'21'5'181'0,"-21"-5"-7"0,0 0-14 15,20-7-5-15,-11 3-8 0,4 2-4 0,0 2-5 16,1-4-9-16,1 4-10 0,-2-5-3 15,1 4-10-15,4-2-6 0,2 2-6 0,-3-1-14 0,-3 2-7 16,-2 0-6-16,3-4-7 0,-5 3-7 0,0-3-6 16,-10 4-6-16,17-1-3 0,-17 1-5 0,14 3 2 15,-14-3-7-15,11 2-3 0,-11-2-4 0,11 6-9 16,-6-4-18-16,-5-2-10 0,7 6-10 0,-7-6-15 16,5 7-13-16,-5-7-23 0,5 7-13 0,-5-7-10 15,4 5-24-15,-4-5-29 0,0 0-131 0,0 0-307 16,12 0 137-16</inkml:trace>
          <inkml:trace contextRef="#ctx0" brushRef="#br0" timeOffset="91720.45">788 12957 35 0,'0'-12'153'0,"0"12"-2"0,0 0-11 0,5-14-10 16,-5 14-12-16,7-9-6 0,-7 9-9 0,8-9-5 15,0 4-6-15,-2 1-4 0,-6 4-7 0,19-10-3 16,-13 7-8-16,2-3-8 0,1 3-2 0,4 0-1 16,-1-2 0-16,2 1-5 0,-2 1 1 0,1 0-13 15,0 2 10-15,-1-2-7 0,2 3-6 0,-14 0 1 16,20 3-6-16,-11-2-6 0,-1 2-2 0,0 1-2 16,0 0-4-16,-2 1 0 0,-1 0-1 0,-2 3 3 15,1 0 0-15,-4-8 5 0,-1 15 2 0,-3-4-3 0,-2-1 0 16,1 4-4-16,-1-3-1 0,-2 1-2 0,-1 0 0 15,-2 1-4-15,3-5 0 0,-2 2-2 16,0 0-2-16,2-3 2 0,0 1-5 0,0-1 5 0,1-1-7 16,2 2 4-16,-1-3-3 0,6-5 1 0,-8 7-1 15,8-7-5-15,-7 3 1 0,7-3 1 16,-4 8-2-16,4-8 3 0,0 0-5 0,0 0 1 0,0 0 1 16,0 0 2-16,19 6-1 0,-19-6-3 0,15-5-2 15,-15 5-3-15,20-5-1 0,-6 3-2 0,-1-1 5 16,-1-2 0-16,0 1 1 0,4 1-3 0,-3-2 3 15,0 0-5-15,4 3 3 0,-4-3 1 0,3 4 1 16,-3-3 2-16,-3 3-3 0,-1 0 3 0,-1-2-8 16,-8 3 7-16,18-3 2 0,-11 2-3 0,-7 1-1 15,16 4 3-15,-10-1-2 0,-6-3 1 0,11 6 2 16,-11-6-4-16,7 7 0 0,-3-1 2 0,-4-6 4 16,8 11-4-16,-5-4 7 0,-1-1 0 0,-2-6 4 0,0 16 2 15,0-8 2-15,-2 3 0 0,2-11 3 0,-9 18-2 16,2-7 1-16,1 1 6 0,-5 1-3 15,-1-1-4-15,-1 3 2 0,-2-5 0 0,-2-2-3 0,2 2-3 16,-4 2 0-16,0-3 1 0,6 0-3 0,-4-2-2 16,-1 4 2-16,5-5-1 0,-3 0 1 0,1 1-2 15,0-1 3-15,1 0-5 0,-1-3-6 16,4 0-13-16,-4 1-10 0,6-1-10 0,-1-2-11 0,10-1-15 16,-16 2-18-16,16-2-20 0,-14 0-23 0,14 0-23 15,-15-6-44-15,9 4-146 0,6 2-361 0,-8-11 159 16</inkml:trace>
        </inkml:traceGroup>
        <inkml:traceGroup>
          <inkml:annotationXML>
            <emma:emma xmlns:emma="http://www.w3.org/2003/04/emma" version="1.0">
              <emma:interpretation id="{867135D5-E2EC-4873-9710-F46209293897}" emma:medium="tactile" emma:mode="ink">
                <msink:context xmlns:msink="http://schemas.microsoft.com/ink/2010/main" type="inkWord" rotatedBoundingBox="3749,13621 5053,13586 5068,14151 3764,14186"/>
              </emma:interpretation>
            </emma:emma>
          </inkml:annotationXML>
          <inkml:trace contextRef="#ctx0" brushRef="#br0" timeOffset="93525.83">2924 12791 63 0,'0'0'146'0,"9"-4"-7"0,-9 4-3 16,0 0-9-16,0 0-12 0,0 0-2 0,0 0-1 16,0 0-3-16,-30 15-7 0,23-11-7 0,-5 2-2 15,0 3-3-15,-1-3-2 0,0 0-4 0,-3 3-5 16,-2 1 0-16,0-2-6 0,-3 3-2 0,6-1 0 16,-6 0-6-16,8-1-7 0,0-2 1 0,-1 2-10 0,2-1-2 15,0 0-9-15,2 1 1 0,-2-1-4 0,4-2 0 16,-1 3-7-16,1-2 0 0,2 0-4 15,1-1-2-15,-1 2-3 0,1-1 3 0,5-7-5 0,-3 12-3 16,3-12 0-16,-6 11-4 0,2-5 3 0,4-6-2 16,-1 13-1-16,1-13 3 0,0 9-2 0,0-9 0 15,2 13 0-15,-2-13 1 0,9 5-5 0,-9-5 5 16,6 6-2-16,-6-6 4 0,9 6-5 0,-9-6 3 16,14 4-1-16,-6-2-2 0,0-1 5 0,-8-1-3 15,19 3-6-15,-5-1 5 0,1-2-2 0,-2 1 2 16,0-1-6-16,2-1-4 0,-6 1-17 0,3 0-16 15,-2 1-13-15,-10-1-17 0,21-1-14 0,-13 1-21 16,2 1-18-16,-10-1-24 0,19-1-23 0,-13-1-187 16,-6 2-377-16,13-8 168 0</inkml:trace>
          <inkml:trace contextRef="#ctx0" brushRef="#br0" timeOffset="93104.36">2655 12665 115 0,'0'0'138'0,"0"0"2"15,0 0-4-15,-5-12 1 0,5 12-5 0,0 0-1 0,0 0-5 16,0 0-5-16,-4-9-9 0,4 9-10 0,0 0-3 15,0 0-6-15,0 0-9 0,0 0-9 0,0 0-7 16,0 0-11-16,0 0-3 0,0 0-11 0,0 0-2 16,0 0-7-16,0 0 0 0,0 0 4 15,0 0-3-15,0 0 2 0,-1 30 2 0,1-30 3 0,0 22 3 16,1-11 6-16,2 1-2 0,-2 1-9 0,-1 1 5 16,-1 0-4-16,2-2 0 0,3 3 2 0,-3-3 2 15,0 1-3-15,-1 2-2 0,3-4-4 0,-3 0 0 16,0 3-6-16,0-6-5 0,0 6 4 0,1-6-6 15,-1 3 2-15,0-11-3 0,2 20-2 0,-2-12 1 16,0-8-1-16,-2 17-3 0,2-17-3 0,0 14 3 16,0-14-5-16,-1 14 1 0,1-14-2 0,0 8 0 15,0-8 1-15,0 0-3 0,-3 14-10 0,3-14-13 16,-1 8-9-16,1-8-14 0,0 0-21 0,0 13-15 0,0-13-14 16,0 0-7-16,-4 7-12 0,4-7-18 0,0 0-19 15,0 0-13-15,0 0-35 0,0 0-150 0,0 0-368 16,0 0 163-16</inkml:trace>
          <inkml:trace contextRef="#ctx0" brushRef="#br0" timeOffset="93904.9">3226 12805 187 0,'0'0'214'0,"0"0"-13"16,0 0-15-16,0 0-17 0,0 0-23 0,0 0-11 15,0 0-8-15,0 0-11 0,0 0-8 0,0 0-2 16,-31 13-8-16,26-8-6 0,-2 3 1 0,-2-2-7 16,1 3-4-16,-1 0 1 0,1 2-7 0,-2-1-5 15,2-1-5-15,1 3-8 0,-2 1-4 0,4-5-5 16,0 5-3-16,2-1-4 0,-2 0-6 0,1-2-2 0,4 3-3 16,-1-6-2-16,1-7 0 0,0 17-6 0,0-17 0 15,1 15-5-15,2-6 4 0,-1-3-3 16,2 3-2-16,-4-9-13 0,5 12-11 0,2-6-18 15,-4 0-20-15,-3-6-19 0,10 10-18 0,-4-8-16 0,1 2-17 16,3-1-41-16,-10-3-3 0,17-2-61 0,-17 2-115 16,21-7-362-16,-11 1 161 0</inkml:trace>
          <inkml:trace contextRef="#ctx0" brushRef="#br0" timeOffset="94445.84">3360 12910 153 0,'0'0'205'0,"0"0"-21"16,0 0-20-16,0 0-18 0,0 0-14 0,0 0-15 16,0 0-5-16,0 0-4 0,0 0-7 0,0 0-6 15,0 0-10-15,5 24-2 0,-5-24-6 0,1 11-6 16,-1-11-4-16,0 13-6 0,0-13-3 0,0 10 1 0,0-10-7 16,3 11-2-16,-3-11-9 0,1 14 1 0,-1-14-2 15,0 8-5-15,0-8-6 0,0 0-3 16,0 12-1-16,0-12 0 0,1 8-4 0,-1-8 2 0,0 0-4 15,3 8 0-15,-3-8-3 0,0 0-2 0,0 0-1 16,0 0 3-16,0 0-10 0,0 0-3 0,0 0-2 16,0 0-6-16,0 0 0 0,0 0-4 0,25-16-5 15,-23 10-2-15,-2 6-7 0,10-11 1 0,-5 4-8 16,1 1 12-16,0-3 3 0,-1 0 4 0,0 3 0 16,-1-1 3-16,1 0-7 0,0-1 2 0,-5 8 4 15,10-10 1-15,-6 5 0 0,1-1 3 0,-5 6-1 16,9-8 6-16,-9 8 1 0,6-7-2 0,-6 7-1 15,7-4 1-15,-7 4 3 0,0 0-2 0,10-3 2 0,-10 3-3 16,0 0 9-16,12 7 2 0,-12-7-1 16,7 5 1-16,-7-5 3 0,10 7 1 0,-5-4 2 15,-5-3 4-15,8 9-6 0,-1-3 4 0,-2 0 1 0,4-2-2 16,-5 4 3-16,7 0-1 0,-6-2-6 0,0 2 4 16,0 0-1-16,0-1-2 0,1 0 2 0,-2 1-1 15,0-2 0-15,1 2 1 0,0 3-5 0,0-5-2 16,-2 0-1-16,-3-6 4 0,5 15-4 0,-4-9-11 15,-1-6-16-15,3 10-18 0,-3-10-9 0,1 9-11 16,-1-9-14-16,2 8-12 0,-2-8-10 0,0 0-11 16,0 0-11-16,0 0-21 0,0 0-57 0,0 0-102 15,0 0-317-15,0 0 141 0</inkml:trace>
          <inkml:trace contextRef="#ctx0" brushRef="#br0" timeOffset="94702.07">3820 12761 99 0,'0'0'171'0,"5"12"-11"0,-1-6-9 0,-1 3-6 16,2-1-5-16,0 6-7 0,2-3-6 0,-4 4-6 15,4-2-8-15,-2 1-1 0,0-1-9 0,1 2-2 16,-1 0 2-16,-1-3-9 0,0 1-7 0,-3 1-2 15,2-1-2-15,-2 1-4 0,-1-1-2 0,-1 1-8 16,-3 0-2-16,2-4-11 0,-3 2-1 0,-1 1-7 16,-2-1-2-16,1 0-4 0,1 0-3 0,-2 0-14 15,-1-2-19-15,1 2-17 0,-2-3-26 0,-1 1-21 16,3-1-28-16,-2-1-21 0,3 1-34 0,1-3-20 16,-1 0-195-16,2-2-386 0,5-4 170 0</inkml:trace>
        </inkml:traceGroup>
        <inkml:traceGroup>
          <inkml:annotationXML>
            <emma:emma xmlns:emma="http://www.w3.org/2003/04/emma" version="1.0">
              <emma:interpretation id="{B5EBE6C1-033F-49EE-9506-041EECB11C7E}" emma:medium="tactile" emma:mode="ink">
                <msink:context xmlns:msink="http://schemas.microsoft.com/ink/2010/main" type="inkWord" rotatedBoundingBox="5732,13677 8674,13597 8685,14019 5744,14098"/>
              </emma:interpretation>
            </emma:emma>
          </inkml:annotationXML>
          <inkml:trace contextRef="#ctx0" brushRef="#br0" timeOffset="95351.76">4581 12937 171 0,'-12'0'221'0,"12"0"-23"0,0 0-20 0,0 0-14 0,0 0-19 15,0 0-16-15,0 0-5 0,0 0-14 0,0 0-8 16,0 0-9-16,0 0-3 0,0 0-5 0,0 0-3 0,0 0-8 16,0 0-2-16,40 1-7 0,-23-1-5 15,7-1-7-15,1 2-3 0,-2-1-3 0,5-1-5 16,-5 1-2-16,3-2-2 0,-5 4-7 0,2-1-2 15,-1 2-2-15,1-3-1 0,-6 0-6 0,0 0-2 0,-2 0-1 16,0 0-2-16,2 0 0 0,-4 0-1 16,-1-3-2-16,-12 3 0 0,21 3-4 0,-12-6 0 0,-9 3-1 15,19-1 2-15,-19 1 0 0,13 0-2 0,-13 0-1 16,9-2-14-16,-9 2-10 0,0 0-14 0,0 0-7 16,9 3-8-16,-9-3-23 0,0 0-19 0,0 0-19 15,0 0-36-15,0 0-33 0,-21 15-156 0,21-15-359 16,-17 4 160-16</inkml:trace>
          <inkml:trace contextRef="#ctx0" brushRef="#br0" timeOffset="95597.6">4621 13112 2 0,'0'0'183'0,"0"0"0"0,0 0-8 0,17 7-17 0,-4-7-8 15,2 0-4-15,2 0-9 0,4-1-13 16,2 1-4-16,1 0-11 0,0-1-2 0,0-1-13 16,1-2-9-16,0 1-4 0,-2 3-14 0,3-2-1 0,-2 1-5 15,-2 0-8-15,-4-1-7 0,-1 4-2 0,0-4-5 16,-1 0-8-16,0 4-19 0,-5 0-17 0,-1-2-24 16,-10 0-17-16,14 1-27 0,-14-1-20 0,12 3-30 15,-12-3-63-15,0 0-101 0,0 0-310 0,0 0 137 16</inkml:trace>
          <inkml:trace contextRef="#ctx0" brushRef="#br0" timeOffset="114799.08">5394 12978 5 0,'0'0'95'0,"0"0"-18"0,0 0-2 16,0 0-6-16,0 0 8 0,0 0-12 0,0 0-1 0,0 0-9 16,0 0-2-16,-7-4 1 0,7 4-6 0,0 0-5 15,0 0 4-15,0 0-2 0,0 0-8 0,0 0-1 16,0 0 4-16,0 0-1 0,-10-3-5 0,10 3 3 15,0 0 4-15,0 0-1 0,0 0 5 0,-12-3 1 16,12 3 3-16,0 0 2 0,0 0 2 16,-13 0-3-16,13 0-3 0,-11 4-3 0,11-4-1 0,0 0 0 15,-13 2-2-15,13-2 2 0,0 0-8 0,-11 0-4 16,11 0 2-16,0 0-6 0,0 0-4 0,-11 3 0 0,11-3-5 16,0 0 3-16,0 0-2 0,0 0-1 0,0 0 5 15,0 0 0-15,0 0 0 0,0 0 4 16,29 3-1-16,-16 0 2 0,4-6-1 0,0 2-1 0,3-1 2 15,2-1-3-15,1 3-3 0,-2-2-2 0,4-2-3 16,-3 1-1-16,2 2-1 0,-2-1-1 0,2-1-2 16,0 1-2-16,-9 0-1 0,4 2 0 0,-2-3-4 15,-2 3 2-15,-1-1-1 0,-5-1-1 0,6 2 2 16,-2 0-2-16,1 0-1 0,-14 0-1 0,17 0-3 16,-17 0 0-16,9 2 2 0,-9-2-1 0,12 0 2 15,-12 0-4-15,11 2 2 0,-11-2-2 0,0 0 2 16,0 0-1-16,6 4 4 0,-6-4-3 0,0 0 5 15,0 0-3-15,4 7-1 0,-4-7-3 0,0 0-12 16,0 0-11-16,0 0-17 0,0 0-12 0,0 10-17 16,0-10-9-16,0 0-24 0,0 0-5 0,0 0-21 15,0 0-31-15,0 0-117 0,0 0-301 0,0 0 133 0</inkml:trace>
          <inkml:trace contextRef="#ctx0" brushRef="#br0" timeOffset="115367.05">6045 12869 92 0,'0'0'166'0,"12"6"-10"16,-12-6-8-16,0 0-11 0,3 10-11 0,-3-10-4 15,2 6-5-15,-2-6-7 0,2 10-9 0,-2-10-6 16,6 9-8-16,-4-3-5 0,-2-6-7 0,4 15-1 0,1-11-7 15,-5-4-4-15,8 10-6 0,-4-4-3 16,1 0-1-16,1 0-1 0,0-1-5 0,-6-5-5 16,12 6 0-16,-6-2 2 0,4 1-2 0,1-2-4 0,-3 0-3 15,7 0-4-15,-1-2 0 0,3-1-1 0,-3 2-5 16,1-2-6-16,-1-2 4 0,0 1-3 0,2-1-4 16,-3-2-2-16,0 2 0 0,2 1 1 0,-4-3-8 15,1-1 6-15,-4 3 1 0,-1-2-3 0,0-1 3 16,-7 5-4-16,15-8-3 0,-10 4 7 0,-5 4-8 15,5-13 3-15,-5 13 0 0,2-10-3 0,-2 10 0 16,-2-12-1-16,2 12 0 0,-8-14 1 0,2 8-1 16,-2 1-3-16,-4-1 1 0,1 1 1 0,-5-1-1 15,1-2-3-15,-5 2 2 0,3 1 0 0,-3 2-1 16,3-1 1-16,-8-1 0 0,4 0-2 0,3 4 3 16,-3 0 0-16,4 1-2 0,0 0 1 0,0 0 2 15,0 0-4-15,3 1 2 0,-3 0-1 0,4-1 1 0,2 1-4 16,1 4 5-16,0-1 0 0,10-4-5 15,-15 6 2-15,8-3-2 0,7-3-15 0,-10 9-6 16,7-4-18-16,-1 4-11 0,4-9-13 0,0 11-39 0,0-11-8 16,4 15-35-16,3-11-60 0,-1 2-123 0,3 0-358 15,3-1 158-15</inkml:trace>
          <inkml:trace contextRef="#ctx0" brushRef="#br0" timeOffset="115656.68">6643 12910 22 0,'0'0'191'0,"7"3"-13"0,-7-3-12 15,0 0-13-15,8 5-12 0,-8-5-10 0,8 4-7 16,-8-4-3-16,0 0-6 0,0 0 0 0,9 3-1 15,-9-3 1-15,0 0 3 0,0 0 2 16,0 0 7-16,0 0-1 0,0 0 5 0,9 2-2 0,-9-2-15 16,0 0-7-16,0 0-9 0,0 0-7 0,0 0-6 15,0 0-7-15,0 0-15 0,0 0-2 0,0 0-3 16,0 0-10-16,-18-21 0 0,18 21-8 0,-11-9-9 16,11 9 1-16,-9-6-4 0,9 6-1 0,-8-4-6 15,8 4-3-15,-12-2-1 0,12 2 0 0,0 0-6 16,-11-4 5-16,11 4-5 0,0 0-15 0,-13-1-19 15,13 1-22-15,0 0-15 0,0 0-23 0,0 0-14 16,0 0-17-16,0 0-16 0,0 0-21 0,0 0-28 16,0 0-32-16,0 0-199 0,0 0-445 0,0 0 197 0</inkml:trace>
          <inkml:trace contextRef="#ctx0" brushRef="#br0" timeOffset="116470.96">7234 12690 188 0,'0'0'189'0,"-17"5"-12"0,8-3-15 0,4 2-12 0,5-4-17 15,-14 6-6-15,8-2-15 0,6-4-6 16,-11 5-7-16,11-5-9 0,-11 6-4 0,11-6-3 16,-6 5-9-16,6-5-3 0,-8 5-8 0,8-5-5 0,-7 6-5 15,7-6-7-15,0 0-5 0,0 0 2 16,-2 9-2-16,2-9-6 0,0 0-1 0,0 0 0 0,0 0-4 16,0 0 1-16,6 14-5 0,-6-14 1 0,8 5-6 15,-8-5 1-15,12 3 0 0,-12-3-3 0,10 3-1 16,-10-3-3-16,15 2 3 0,-6-1-3 0,-9-1 2 15,14 3-4-15,-6-2-6 0,-8-1 4 0,17 3 3 16,-10-1-2-16,-7-2-2 0,13 3 1 0,-4-2 3 16,-9-1-4-16,12 6 0 0,-5-4 2 0,-7-2-4 15,12 4-1-15,-7 0-4 0,-5-4 7 0,12 8 1 16,-7-4-6-16,-5-4 7 0,12 7-3 0,-7-3-1 16,-1 1 2-16,-4-5 2 0,8 10-1 0,-3-6 2 15,-5-4 6-15,7 11 1 0,-2-8 5 0,-5-3-4 16,5 11 3-16,-2-6 4 0,-3-5 0 0,4 11 3 0,-4-11 3 15,0 0 3-15,0 15 2 0,0-15 2 16,-12 8-6-16,7-4 1 0,-7 3-3 0,0 0-1 0,-5-3-3 16,3 1-4-16,-2 1 0 0,-5 0-4 15,7-2-5-15,-3 2 1 0,0-1-2 0,0-1-1 16,0 0-5-16,0-2-15 0,0 3-17 0,3-1-23 0,-3-2-26 16,0 2-32-16,2 0-39 0,2-1-48 0,1 0-64 15,3-3-185-15,9 0-474 0,-19 0 209 16</inkml:trace>
          <inkml:trace contextRef="#ctx0" brushRef="#br0" timeOffset="116003.79">7203 12668 92 0,'0'0'202'0,"0"0"-18"16,0 0-16-16,0 0-13 0,5-9-8 0,-5 9-10 0,0 0-8 15,0 0-3-15,19 4-8 0,-19-4-17 16,17 0 4-16,-17 0-14 0,17 0-5 0,-10 0-7 16,-7 0 1-16,21-1-12 0,-10 1-2 0,1-3-7 15,-2 2-3-15,4-1-6 0,-2 1-8 0,0-1 0 0,0 1-6 16,-2-2-5-16,2 1 2 0,-12 2-3 0,17-1-4 16,-7-1-4-16,-1 1-2 0,-9 1-3 15,15-2-7-15,-7 2-14 0,-8 0-13 0,11-4-14 0,-11 4-21 16,12-4-21-16,-12 4-24 0,11-1-19 0,-11 1-20 15,11-5-30-15,-11 5-154 0,6-5-345 16,-6 5 152-16</inkml:trace>
        </inkml:traceGroup>
      </inkml:traceGroup>
    </inkml:traceGroup>
    <inkml:traceGroup>
      <inkml:annotationXML>
        <emma:emma xmlns:emma="http://www.w3.org/2003/04/emma" version="1.0">
          <emma:interpretation id="{830369A5-D3EC-440E-A175-0B9B2804FCD8}" emma:medium="tactile" emma:mode="ink">
            <msink:context xmlns:msink="http://schemas.microsoft.com/ink/2010/main" type="paragraph" rotatedBoundingBox="754,14851 9395,14391 9436,15151 794,15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6DEA4-EFB0-4372-8A2D-DE8955C558F0}" emma:medium="tactile" emma:mode="ink">
              <msink:context xmlns:msink="http://schemas.microsoft.com/ink/2010/main" type="line" rotatedBoundingBox="754,14851 9395,14391 9436,15151 794,15611"/>
            </emma:interpretation>
          </emma:emma>
        </inkml:annotationXML>
        <inkml:traceGroup>
          <inkml:annotationXML>
            <emma:emma xmlns:emma="http://www.w3.org/2003/04/emma" version="1.0">
              <emma:interpretation id="{6C633C03-05DB-4944-94B3-078D503DC790}" emma:medium="tactile" emma:mode="ink">
                <msink:context xmlns:msink="http://schemas.microsoft.com/ink/2010/main" type="inkWord" rotatedBoundingBox="754,14851 2497,14758 2537,15518 794,15611"/>
              </emma:interpretation>
            </emma:emma>
          </inkml:annotationXML>
          <inkml:trace contextRef="#ctx0" brushRef="#br0" timeOffset="118309.72">-357 13975 12 0,'0'0'160'0,"0"0"-22"0,0 0-7 0,0 0-12 16,0 0-1-16,0 0-8 0,0 0-3 0,0 0-4 16,0 0-8-16,-9 9-3 0,9-9-9 0,0 0 0 15,0 12 0-15,0-12 0 0,0 0 8 0,0 18-5 16,0-18-9-16,3 15-2 0,-6-4-10 0,6 1-1 15,-6 0-8-15,6-3-4 0,-3 3 2 0,0 0-5 16,0 1-5-16,0-1-8 0,-3 0 1 0,3-1-2 16,0-11-8-16,0 20 1 0,0-9 0 0,0-1-2 15,0-10-2-15,-3 17-2 0,2-8 0 0,-2-1 3 16,3-8-7-16,-2 16 0 0,2-16-3 0,-5 13-3 0,3-9-1 16,2-4 4-16,-2 10-3 0,2-10 1 15,-6 8-4-15,6-8 4 0,0 0-3 0,0 0 0 16,0 0 2-16,-3 7-2 0,3-7-3 0,0 0-1 15,0 0 1-15,0 0-2 0,0 0-2 0,0 0-6 16,0 0-7-16,-3-28-4 0,3 28-2 0,4-22-4 16,-2 14 3-16,4-5-1 0,0 1 2 0,-2-2-3 15,0 3 2-15,0-1 0 0,4-1 3 0,-2-1-3 0,0 4 4 16,1-2 0-16,0-1 3 0,2 2 1 0,-2-1-3 16,0 2 4-16,1 1 1 0,0-1-2 0,3 0 2 15,-6 2 2-15,3-1-1 0,-2 0 2 0,3 0-3 16,-2 3 3-16,-2 0-1 0,2 0 3 0,-7 6-2 15,8-11 2-15,-2 6-2 0,-6 5 5 0,11-6-6 16,-6 3 1-16,-5 3-4 0,10-3 3 0,-10 3 2 16,0 0 0-16,13 0-1 0,-13 0 1 0,11 3 4 15,-11-3 2-15,8 9 8 0,-4 0 1 0,1-2 2 16,0 2 3-16,-2-3 8 0,2 5 3 0,-4 1-6 16,3 0 4-16,0 2-3 0,-3 0 1 0,1-1 1 15,-1 0-4-15,1 2-1 0,-2 0-2 0,0-2 0 16,3 1 0-16,-3-1 0 0,0 2-6 0,0-4 3 15,0-1-2-15,3 0-1 0,-3-1-1 0,0-9-2 16,0 18 2-16,0-12-6 0,0-6-8 0,-3 15-17 16,3-15-18-16,0 13-14 0,0-13-19 0,0 9-9 15,0-9-17-15,0 0-16 0,5 6-26 0,-5-6-36 16,0 0-164-16,0 0-365 0,13-18 162 0</inkml:trace>
          <inkml:trace contextRef="#ctx0" brushRef="#br0" timeOffset="118644.7">159 14057 56 0,'0'0'168'0,"14"-3"-10"15,-7 1-11-15,-7 2-11 0,15-4-5 0,-7 2-9 16,-8 2-7-16,15-1-5 0,-4 0-7 0,-11 1-8 15,15-2-4-15,-5 0-6 0,-10 2-6 0,18 0-5 16,-18 0-4-16,18 0-4 0,-9 2-8 0,-1 0 0 16,-8-2-9-16,17 0 0 0,-8 0-1 0,-9 0-6 15,19 1-2-15,-10 0-3 0,-9-1-4 0,21-1-1 16,-11 0-2-16,-10 1-5 0,18-2-2 0,-7 0-3 16,-11 2 2-16,14 0-4 0,-14 0-4 0,17-1 3 15,-17 1-3-15,12-1-3 0,-12 1-9 0,12 1-9 0,-12-1-19 16,0 0-10-16,12-1-12 0,-12 1-21 0,0 0-18 15,0 0-20-15,0 0-13 0,9 2-17 16,-9-2-16-16,0 0-124 0,0 0-299 0,0 0 133 16</inkml:trace>
          <inkml:trace contextRef="#ctx0" brushRef="#br0" timeOffset="118896.43">250 14198 126 0,'0'0'177'0,"0"0"-13"0,0 0-6 0,32-11-12 0,-24 9-10 16,4-2-9-16,2-1-9 0,1 1-8 0,0-1-6 15,-2 2-11-15,-1-2-11 0,4 1-6 0,-4 3-3 16,1-1-9-16,-3-1-8 0,-10 3-5 0,19-4-3 16,-10 4-8-16,-9 0-2 0,18 0-4 0,-18 0-4 15,14 0-2-15,-14 0-2 0,12 4-3 0,-4-1-6 16,-8-3-14-16,9 2-11 0,-9-2-16 0,12 5-11 15,-12-5-14-15,9 5-15 0,-9-5-25 0,8 3-19 0,-8-3-16 16,0 0-14-16,10 3-114 0,-10-3-272 16,12-10 120-16</inkml:trace>
          <inkml:trace contextRef="#ctx0" brushRef="#br0" timeOffset="119378.56">970 13802 152 0,'0'0'153'0,"0"0"-8"0,0 0-13 0,0 0-10 0,0 0-11 15,14 7 2-15,-14-7-2 0,0 0 1 0,3 13-15 16,-3-13 0-16,4 11-2 0,-4-11 5 0,-3 15-6 16,3-15-5-16,-1 17-2 0,1-8-3 0,-1 2-5 15,-1-1 1-15,0 1-5 0,0 3-4 0,-1 0-5 16,1 0-4-16,-2-1 2 0,2 0 1 0,0 0-10 16,-2 1-7-16,3-3-1 0,-1 0-4 0,0-1-1 15,2-10-8-15,-1 15-3 0,0-6-4 0,1-9 0 16,0 15-2-16,1-8-3 0,-1-7-2 0,1 12 1 15,-1-12 0-15,9 6-1 0,-9-6 1 0,13 3-2 16,-5-3-2-16,-8 0-1 0,20 0 0 0,-7-5-2 16,-3 4-4-16,2-6 1 0,1 5-1 0,0 0-5 15,2-2-8-15,-4 1-20 0,1-1-15 0,-4 1-26 0,5-3-24 16,-2 0-21-16,0 0-23 0,4-1-34 16,-3-3-37-16,-1 2-173 0,-3-4-406 0,1 2 179 0</inkml:trace>
          <inkml:trace contextRef="#ctx0" brushRef="#br0" timeOffset="119582.43">1331 13852 173 0,'0'18'217'15,"0"-18"-6"-15,-3 15-13 0,-1-2-11 0,3-1-3 0,-3 1-12 16,-1 5-11-16,2 0-10 0,-2 4-8 0,1 1-12 15,-1 0-7-15,2 2-16 0,-3 7-9 0,0 0-11 16,1 0-6-16,1-1-13 0,2 0-5 0,-2-1-4 16,2 4-3-16,1-3-5 0,-3-8-4 0,3 0-9 15,-3 2-14-15,-1-1-23 0,3 0-10 0,-1-3-27 16,0-2-27-16,-2 2-17 0,1-6-25 0,2-2-45 16,4 2-21-16,-5-3-203 0,2-2-405 0,1-10 179 15</inkml:trace>
        </inkml:traceGroup>
        <inkml:traceGroup>
          <inkml:annotationXML>
            <emma:emma xmlns:emma="http://www.w3.org/2003/04/emma" version="1.0">
              <emma:interpretation id="{7BC75151-7F71-43FF-9724-B05F07194B6C}" emma:medium="tactile" emma:mode="ink">
                <msink:context xmlns:msink="http://schemas.microsoft.com/ink/2010/main" type="inkWord" rotatedBoundingBox="3798,14697 5350,14614 5375,15074 3822,15157"/>
              </emma:interpretation>
            </emma:emma>
          </inkml:annotationXML>
          <inkml:trace contextRef="#ctx0" brushRef="#br0" timeOffset="120724.04">2634 13726 88 0,'-6'-5'170'0,"6"5"-17"16,0 0-7-16,0 0-12 0,0 0-9 0,0 0-13 0,0 0-10 15,0 0-5-15,0 0 4 0,0 0 10 0,0 0-2 16,0 0-3-16,0 0-5 0,5 30-2 0,-5-30-2 16,1 13-2-16,2-2-6 0,-1 1-3 0,1-2-5 15,-3 2-3-15,1 1-4 0,1-1-7 0,-2 2-3 16,1-1-4-16,3 0-7 0,-3-1-4 0,-2 3-5 15,2-4-7-15,-1 5 1 0,0-3-2 0,3-5-5 16,-3 2-2-16,1 1-5 0,0-4 1 0,-1-7-2 16,0 18-1-16,3-11-3 0,-2 3-3 0,-1-10 0 15,2 11-2-15,-2-11-6 0,0 15-16 0,0-15-15 16,1 10-12-16,-1-10-24 0,2 9-7 0,-2-9-6 16,3 10-11-16,-3-10-12 0,7 3-21 0,-7-3-15 15,0 0-20-15,15-1-28 0,-15 1-157 0,12-9-363 0,-3 1 162 16</inkml:trace>
          <inkml:trace contextRef="#ctx0" brushRef="#br0" timeOffset="121081.84">2996 13818 81 0,'0'0'161'16,"0"0"-12"-16,0 0-14 0,0 0-3 0,0 0-3 15,0 0-7-15,0 0-1 0,-31 5 2 0,31-5-5 0,-15 6 0 16,6-1-5-16,0 1-8 0,-4 0 1 16,1 2-5-16,-2-2-2 0,2 2-5 0,-3-2-10 15,1 4 2-15,1 1 0 0,-4 0-6 0,3 0-6 0,1-2-4 16,0-1-6-16,2 5-6 0,1-1-5 16,-1-3-5-16,4 0-5 0,-4 4-1 0,5-2-8 15,-1 0-1-15,3-4-3 0,0 3-2 0,0 1 2 16,3-3-7-16,1-8-1 0,0 16 0 0,1-8-3 0,-1-8 0 15,6 13-2-15,-1-7-3 0,0-1 3 16,3 0-5-16,-2 0-1 0,4-2 1 0,-3 0 0 16,4 0 0-16,-3-2-5 0,1 1 1 0,0 2-11 0,1-3-7 15,1 0-15-15,2-1-17 0,-13 0-21 0,22 0-23 16,-11 0-12-16,2 0-22 0,0 0-18 0,2-6-29 16,-1 3-55-16,0-3-146 0,-1 1-398 0,3-4 177 15</inkml:trace>
          <inkml:trace contextRef="#ctx0" brushRef="#br0" timeOffset="121423.73">3293 13884 123 0,'0'0'175'0,"8"-6"-8"0,-8 6-10 0,0 0-11 16,0 0-12-16,5-6-6 0,-5 6-2 0,0 0-7 0,0 0 0 15,0 0-1-15,0 0-11 0,0 0-3 0,0 0-3 16,0 0-2-16,-22 18-3 0,15-10-9 0,2-5-3 16,-3 8-3-16,-1-3-1 0,6 0-9 0,-4 2 0 15,3 1-4-15,-4-1-4 0,4 1-3 0,0 0-5 16,0 1-8-16,1 2 0 0,2-2-10 0,1-4 5 16,0-8-8-16,0 21-2 0,0-9-4 0,1-3-1 15,2 3-4-15,1-4 2 0,0-2-6 0,-4-6 0 16,4 15 2-16,0-9-9 0,0 0-13 0,-4-6-13 15,6 11-17-15,-3-5-17 0,2 0-22 0,-5-6-20 16,9 4-20-16,-9-4-29 0,13-1-35 0,-13 1-72 16,17-8-126-16,-4-1-402 0,-1-4 178 0</inkml:trace>
          <inkml:trace contextRef="#ctx0" brushRef="#br0" timeOffset="121914.27">3556 13926 53 0,'0'0'217'0,"0"0"-20"0,12-3-17 16,-12 3-14-16,0 0-16 0,0 0-13 15,14 3-13-15,-14-3-5 0,9 5-10 0,-9-5-7 0,7 7-6 16,-7-7-5-16,6 6-9 0,-6-6 3 0,5 10-4 16,1-5-7-16,-6-5-4 0,3 9-6 0,-3-9-7 15,0 0-3-15,-3 13-4 0,3-13-6 0,0 0-1 16,1 11-5-16,-1-11-5 0,0 0-2 0,0 0-9 15,4 9 3-15,-4-9-3 0,0 0-3 0,0 0 2 16,0 0 0-16,0 0-1 0,0 0 0 0,0 0-8 16,0 0-1-16,0 0-2 0,0 0 1 0,0 0-1 15,0 0-1-15,13-19-2 0,-13 19-1 0,4-11-2 16,-2 5-3-16,-2 6 0 0,7-15 3 0,-3 8-5 16,-4 7 1-16,9-14 4 0,-2 8 0 0,-2-1-6 15,-1 1 2-15,4 0-2 0,-5 0 3 0,5 1 0 16,0-2 4-16,1 3 1 0,-9 4 3 0,13-9 3 15,-5 6 4-15,3-3 1 0,-3 4 2 0,-1-2 1 0,1 0-1 16,-8 4 0-16,19-3-4 0,-10 1 0 16,-9 2-1-16,18 0 1 0,-10 3 0 0,-8-3 1 15,15 5 0-15,-8-1 3 0,0-1 1 0,-1 3 3 0,2-3 0 16,-8-3 2-16,8 16-2 0,-3-8-2 0,-4 0 4 16,3 2-6-16,-2 1-2 0,-4 1 1 0,4-1-5 15,-2 1 5-15,0 1-3 0,-2-1 0 0,-2-2-2 16,3 1-7-16,-3 1 1 0,3-2-14 0,-3 1-13 15,3-3-13-15,-2-2-16 0,-1 4-23 0,4-10-19 16,-7 12-12-16,7-12-18 0,-3 11-10 0,3-11-15 16,0 0-14-16,-3 7-54 0,3-7-146 0,0 0-391 15,0 0 174-15</inkml:trace>
          <inkml:trace contextRef="#ctx0" brushRef="#br0" timeOffset="122193.97">4093 13748 176 0,'4'-5'202'0,"-4"5"-22"0,0 0-14 15,10-4-18-15,-10 4-15 0,0 0-10 0,0 0-11 0,19 5-5 16,-19-5-2-16,8 8-2 0,-2-2-2 0,-2 0-4 16,1 1 3-16,3 3-5 0,0 0-2 0,-4 1 0 15,1-1-3-15,-1 1-6 0,-1 1-3 0,1-1-4 16,-1 1-7-16,-1 2-2 0,-1-2-6 0,0 2-7 15,2-1-3-15,-6-1-4 0,3 2-6 0,0-1-5 16,-4 2 2-16,1-4-5 0,-3 3-5 0,4-2-2 16,-4-1-10-16,1 1-18 0,-1 1-15 0,-3-3-23 15,3-1-23-15,-2 3-22 0,3-5-29 0,-3 2-23 16,3-4-30-16,0 1-68 0,5-6-133 0,-7 5-395 16,7-5 175-16</inkml:trace>
        </inkml:traceGroup>
        <inkml:traceGroup>
          <inkml:annotationXML>
            <emma:emma xmlns:emma="http://www.w3.org/2003/04/emma" version="1.0">
              <emma:interpretation id="{C1690507-4392-4720-9508-B124C6DC772C}" emma:medium="tactile" emma:mode="ink">
                <msink:context xmlns:msink="http://schemas.microsoft.com/ink/2010/main" type="inkWord" rotatedBoundingBox="5927,14636 9399,14452 9418,14823 5947,15008"/>
              </emma:interpretation>
            </emma:emma>
          </inkml:annotationXML>
          <inkml:trace contextRef="#ctx0" brushRef="#br0" timeOffset="122879.11">4791 13906 128 0,'0'0'185'0,"0"0"-2"16,-9 1-14-16,9-1-15 0,0 0-6 15,0 0-9-15,0 0-13 0,0 0-8 0,-11 3-8 0,11-3-5 16,0 0-9-16,0 0-3 0,0 0-9 0,0 0-1 16,0 0-4-16,0 0-2 0,0 0-1 15,0 0-1-15,29-9 0 0,-29 9-5 0,17-6-2 0,-4 4-5 16,0-1-5-16,3-1 0 0,0 0-4 0,5 1-1 16,1-3-6-16,1 3 2 0,0 1-11 0,2-4 3 15,-3 2-8-15,0 1-1 0,0-1-4 0,2 2-2 16,-2 1-4-16,-5 1 0 0,-3-2-4 0,3-1 1 15,-5 0-4-15,-1 3 1 0,-11 0-6 0,18-3 0 16,-10 3-1-16,-8 0-1 0,11 0 0 0,-11 0 2 16,0 0-5-16,16 0 0 0,-16 0 0 0,0 0-6 0,11 0-6 15,-11 0-8-15,0 0-15 0,0 0-9 16,0 0-17-16,0 0-20 0,0 0-20 0,-2 12-29 16,2-12-23-16,0 0-28 0,-17 9-60 0,7-7-131 0,10-2-397 15,-18 4 176-15</inkml:trace>
          <inkml:trace contextRef="#ctx0" brushRef="#br0" timeOffset="123119.06">4907 13995 145 0,'0'0'153'0,"0"0"-7"0,0 0-10 0,-2 7-4 16,2-7-8-16,0 0 1 0,0 0-5 0,0 0-1 15,0 0-2-15,13 11-2 0,-13-11-5 0,13 4 0 16,-3-4 0-16,2 0-3 0,3 0-5 0,-1 0-6 16,3 2-2-16,6-2-1 0,4-2-5 0,-3-1-6 15,5 2 0-15,5-1-6 0,2-1-6 0,-10-1-8 16,1 1-3-16,-1-2-7 0,-4 4-8 0,2-1-2 16,-2-1-3-16,-5 3-6 0,-1-3-7 0,-3 2-22 15,-5-1-20-15,5 2-28 0,-3 2-32 0,-10-2-19 0,0 0-30 16,13 1-33-16,-13-1-55 0,0 0-168 15,0 0-413-15,0 0 182 0</inkml:trace>
          <inkml:trace contextRef="#ctx0" brushRef="#br0" timeOffset="143219.38">5579 13797 33 0,'0'0'95'0,"0"0"2"0,0 0-9 0,0 0-2 0,0 0-2 16,0 0-11-16,0 0-3 0,0 0-7 0,0 0-6 15,-15 3-4-15,15-3 10 0,0 0-9 0,0 0-2 16,0 0 0-16,0 0 5 0,0 0 3 0,0 0 0 15,0 0 2-15,0 0-7 0,0 0 4 0,-9-4-5 16,9 4-6-16,0 0 3 0,0 0 0 0,0 0-10 16,0 0 2-16,0 0 2 0,0 0-8 0,0 0 1 0,0 0-2 15,0 0-4-15,0 0 0 0,0 0-2 16,0 0-7-16,0 0 2 0,0 0-3 0,0 0-1 16,0 0 0-16,0 0-1 0,0 0-7 0,0 0 0 15,0 0-3-15,0 0 0 0,0 0-1 0,0 0-1 16,0 0 0-16,0 0 0 0,0 0 4 0,0 0-4 15,0 0 0-15,0 0 7 0,0 0 0 0,0 0-2 0,0 0-1 16,0 0 1-16,26 12 4 0,-26-12 0 0,11 1-6 16,-11-1 4-16,15 3-1 0,-15-3 3 0,14 0-2 15,-14 0-5-15,16 0 2 0,-7 0 1 0,5 0-4 16,-14 0 0-16,24 0-3 0,-14 0-1 0,-2 0 3 16,5 0-5-16,-1 0 5 0,-12 0-3 0,21 0 1 0,-12 0 0 15,0 0-2-15,-9 0 3 0,17 0-7 0,-6 0 2 16,-11 0-1-16,14 0 0 0,-14 0 2 15,12-3 1-15,-12 3-1 0,14 0 2 0,-14 0-2 0,13 3-1 16,-13-3 0-16,12 0 0 0,-12 0 0 0,12 0 1 16,-12 0-3-16,0 0-2 0,13 0 5 0,-13 0-6 15,0 0 3-15,0 0 0 0,12 0-10 0,-12 0-9 16,0 0-8-16,0 0-14 0,0 0-17 0,0 0-9 16,0 0-10-16,0 0-19 0,0 0-16 0,0 0-28 15,0 0-164-15,0 0-328 0,0 0 145 0</inkml:trace>
          <inkml:trace contextRef="#ctx0" brushRef="#br0" timeOffset="143788.84">6046 13766 27 0,'0'0'157'0,"9"7"-11"0,-9-7-12 0,0 0-2 0,5 6-10 16,-5-6-7-16,0 0-5 0,4 8-6 0,-4-8-2 16,6 7-7-16,-6-7-3 0,4 8-6 0,-4-8-8 15,1 10-7-15,-1-10-1 0,4 10-4 0,-2-4-5 16,-2-6-5-16,6 9 0 0,-2-3-6 0,-4-6 3 16,7 9-5-16,-1-3-2 0,-1-2-9 0,1 4 0 15,-6-8-1-15,12 4-2 0,-4 1-10 0,-3-2 1 16,-5-3 4-16,12 7-8 0,-3-4 1 0,-1-2-2 15,-8-1-2-15,20 2 3 0,-9 0-3 0,-2-1 1 16,6-2-6-16,-2 1-1 0,4-2-3 0,-5 0 4 16,5 1-1-16,-6-2-2 0,1 0 0 0,1-1-2 15,-1 0 0-15,0-1 1 0,0 2-3 0,1-5-1 0,-4 4 1 16,-4 0-4-16,3 1 5 0,-8 3-2 0,9-11-4 16,-4 5 4-16,-2-1-2 0,-3 7 2 0,4-13-2 15,-2 6 0-15,-2 7-5 0,0 0 4 0,-2-20 0 16,2 20-1-16,-7-12-1 0,2 6 1 0,5 6-1 15,-10-12-1-15,3 6 3 0,-2-1-3 0,1 2-2 16,8 5 2-16,-14-10-2 0,3 6 3 0,2 0 3 16,-1-2-3-16,-3 2-8 0,-1-2 7 0,3 5-1 15,-1-4 2-15,0 2-2 0,-1 1 0 0,-1 1 2 16,2-2-1-16,-1 3-2 0,1 0 2 0,12 0-2 0,-21 0 1 16,11 0 1-16,-2 0-2 0,3 3-1 15,9-3 3-15,-21 3 1 0,9 0-4 0,6 0 5 16,-2 0-2-16,-1 0-1 0,9-3 5 0,-15 9-3 0,6-5-3 15,4 1-4-15,0 2-13 0,2-1-6 0,-4 0-11 16,7-6-17-16,-5 14-16 0,3-4-21 16,2-10-24-16,2 12-28 0,-2-12-55 0,2 13-101 0,1-7-324 15,4-3 144-15</inkml:trace>
          <inkml:trace contextRef="#ctx0" brushRef="#br0" timeOffset="144166.81">6650 13784 110 0,'0'0'179'15,"10"3"-18"-15,-10-3-14 0,0 0-11 0,6 6-5 16,-6-6-7-16,6 7-11 0,-6-7-1 0,8 3-5 0,-8-3-7 15,4 5-1-15,-4-5 1 0,8 4-2 16,-8-4-5-16,5 6-8 0,-5-6-7 0,0 0 4 16,12 4-2-16,-12-4-2 0,0 0 1 0,9 1-1 0,-9-1 1 15,0 0-1-15,0 0-4 0,13-1 1 0,-13 1 3 16,0 0 0-16,7-7-6 0,-7 7-2 16,0 0-3-16,5-8 1 0,-5 8-7 0,0 0-4 0,0-16-4 15,0 16-5-15,0 0 5 0,0 0-15 0,-5-16 0 16,5 16-13-16,-7-6 4 0,7 6-4 0,0 0-3 15,-5-9-3-15,5 9-5 0,0 0-19 0,0 0-17 16,-17-2-24-16,17 2-22 0,0 0-26 0,-17 5-29 16,17-5-41-16,-12 7-44 0,7-2-53 0,5-5-173 15,-8 6-469-15,8-6 207 0</inkml:trace>
          <inkml:trace contextRef="#ctx0" brushRef="#br0" timeOffset="145178.01">7075 13653 175 0,'0'0'176'0,"0"0"-12"16,0 0-18-16,0 0-14 0,0 0-13 0,0 0-12 16,0 0-10-16,0 0-5 0,0 0-8 0,0 0-8 15,0 0-18-15,12-19 8 0,-12 19-4 0,6-6-7 0,-1 1-10 16,-5 5 0-16,15-7-7 0,-7 2-2 15,-3-2 0-15,4 4-3 0,-9 3 0 0,14-9-2 0,-6 6 2 16,1-2-4-16,-1 1-3 0,1 0 0 16,-9 4 1-16,15-5-2 0,-7 2 2 0,-8 3-1 0,14-6-6 15,-9 3 1-15,-5 3 1 0,15-5-11 0,-15 5 5 16,9-2-1-16,-9 2 0 0,0 0-5 0,14 1-1 16,-14-1-4-16,8 2 8 0,-8-2-3 0,9 6 0 15,-9-6-2-15,5 7 3 0,1-2-1 0,-6-5 4 16,6 12 6-16,-3-6 2 0,-3-6 1 0,2 16 0 15,-2-10 3-15,0-6 2 0,0 19 2 0,-2-7-1 0,-3-1 1 16,5-1-3-16,-7-1-1 0,2 3 1 16,0-2 1-16,-2 2 1 0,2 1-3 0,-4-2-1 0,1 0-1 15,-1 0-3-15,1-1-4 0,0-1 6 16,-1 2-3-16,1-2-7 0,1 1-2 0,-2-1 3 0,-1 0-1 16,3-2-2-16,2 0 3 0,-3-1-3 0,4-1 0 15,4-5-2-15,-13 9-4 0,9-4 1 0,4-5 2 16,-10 8 0-16,10-8-1 0,-7 4 3 0,7-4 0 15,-8 4-1-15,8-4-1 0,0 0 1 0,0 0-2 16,0 0-2-16,0 0 0 0,0 0 1 0,0 0-2 16,0 0-7-16,-14-12 1 0,14 12-4 0,0 0 1 15,0 0-4-15,0 0 2 0,14-16 1 0,-14 16-1 16,8-8-4-16,-8 8 2 0,9-6 3 0,-1 3-2 0,-8 3 2 16,12-7-1-16,-4 6 3 0,-8 1-2 15,14-2-1-15,-14 2 0 0,15-3 4 0,-6 3 0 16,-9 0 1-16,19 0-2 0,-11 0-3 0,-8 0 4 0,19 3 0 15,-9-3-3-15,-1 1 6 0,-9-1-3 16,20 5-1-16,-14-3 0 0,7 2 1 0,-3-2 1 16,-3 3 1-16,2-2-1 0,2 2 4 0,-2-2-2 15,0-2-1-15,-1 2 0 0,4-1 1 0,-4 1-1 0,-8-3 3 16,21 2 1-16,-11 0 5 0,-3-1-1 0,-7-1 1 16,19 0-3-16,-8-1 2 0,-11 1-4 0,17 0 5 15,-8-2-2-15,-9 2 2 0,14 0-3 0,-14 0-3 16,15-1 2-16,-15 1 2 0,10 0-2 0,-10 0-2 15,0 0-6-15,12-1-8 0,-12 1-12 0,0 0-10 16,0 0-12-16,0 0-20 0,12 1-10 0,-12-1-5 16,0 0-13-16,0 0-12 0,0 0-17 0,10 3-11 15,-10-3-17-15,0 0-51 0,0 0-107 0,12-4-334 16,-12 4 147-16</inkml:trace>
          <inkml:trace contextRef="#ctx0" brushRef="#br0" timeOffset="146117.29">7885 13540 85 0,'0'0'178'0,"0"0"-9"16,-11 3-14-16,11-3-8 0,0 0-5 0,-6 4-12 0,6-4-13 16,0 0 1-16,-9 6-5 0,9-6-4 15,-8 8-1-15,8-8-4 0,-6 7-6 0,6-7-10 16,-8 8-4-16,8-8-6 0,-5 10-6 0,5-10-2 0,-7 10-4 15,7-10-6-15,-5 11-8 0,2-6-2 0,3-5-7 16,-1 10-2-16,1-10-3 0,0 0-4 16,-3 12-4-16,3-12-2 0,-5 7-4 0,5-7 0 0,0 0-3 15,5 12 3-15,-5-12-4 0,7 8-4 0,-2-4 1 16,-5-4 0-16,15 4-5 0,-8-4-1 0,-7 0-2 16,17 5 1-16,-7-4-1 0,-1 2-1 0,4-3 1 15,-1 2-1-15,-1-1-1 0,4-1 1 0,-2 1-5 16,-1-1 2-16,-1 0-1 0,-11 0 0 0,23 0 0 15,-12 0 0-15,4 0-4 0,-7 0 3 0,1 2-3 16,-9-2 3-16,17 0 0 0,-8 0-6 0,-9 0 3 16,13 0 2-16,-13 0-2 0,14 3 1 0,-14-3-1 15,15 1-3-15,-15-1 2 0,9 2-1 0,-9-2-1 16,8 3 2-16,-8-3 1 0,8 3-3 0,-8-3 2 16,9 6 2-16,-9-6-2 0,0 0 7 0,6 9-1 15,-6-9 3-15,3 7 1 0,-3-7 8 0,5 11-3 0,-5-11 7 16,0 10-1-16,0-10 4 0,0 13 0 0,0-13 4 15,-3 12 3-15,1-5 1 0,2-7 4 0,-9 11 1 16,3-6 2-16,0 1-3 0,-7 1 1 0,1 0-4 16,0-2 0-16,-2 1-8 0,1-2 1 0,-3 1-4 15,-1-3 1-15,4 3-4 0,-4-2-1 0,3 0-1 16,-3-2-2-16,2 3 0 0,6-3-2 0,-4-1 2 16,-1 2-8-16,2-1-11 0,12-1-16 0,-17 0-18 15,8 2-22-15,9-2-25 0,-15 1-23 0,15-1-26 16,-13-1-28-16,13 1-39 0,-11-5-262 0,11 5-500 15,-6-12 221-15</inkml:trace>
          <inkml:trace contextRef="#ctx0" brushRef="#br0" timeOffset="145547.93">7902 13515 154 0,'0'0'175'0,"0"0"-15"0,0 0-10 16,6-5-10-16,-6 5-7 0,0 0-11 0,11 0-5 0,-11 0-1 16,11-3-6-16,-11 3-3 0,12-1-8 0,-12 1-3 15,17 0-9-15,-6-2 4 0,1 1-6 0,-12 1-4 16,22-2-5-16,-7 1-7 0,-1-1 1 0,-1 2-6 16,3-1-2-16,-3 1-6 0,-1-1-3 0,-1-1-6 0,4 1-2 15,-2-1-6-15,-1 1-3 0,-12 1-2 16,19-5-6-16,-10 5-2 0,3 0-1 0,-12 0-6 0,16-6 2 15,-7 6-5-15,-9 0-5 0,12-2-17 0,-12 2-15 16,0 0-19-16,14-1-19 0,-14 1-18 16,0 0-24-16,0 0-14 0,0 0-18 0,0 0-15 0,0 0-25 15,0 0-152-15,0 0-352 0,0 0 157 0</inkml:trace>
        </inkml:traceGroup>
      </inkml:traceGroup>
    </inkml:traceGroup>
    <inkml:traceGroup>
      <inkml:annotationXML>
        <emma:emma xmlns:emma="http://www.w3.org/2003/04/emma" version="1.0">
          <emma:interpretation id="{BC7ED137-0748-44FB-8D7B-A8E568B997FF}" emma:medium="tactile" emma:mode="ink">
            <msink:context xmlns:msink="http://schemas.microsoft.com/ink/2010/main" type="paragraph" rotatedBoundingBox="961,15914 8637,15482 8665,15975 989,16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A7A36-3CF6-4154-BDCD-8543126AA06F}" emma:medium="tactile" emma:mode="ink">
              <msink:context xmlns:msink="http://schemas.microsoft.com/ink/2010/main" type="line" rotatedBoundingBox="961,15914 8637,15482 8665,15975 989,16408"/>
            </emma:interpretation>
          </emma:emma>
        </inkml:annotationXML>
        <inkml:traceGroup>
          <inkml:annotationXML>
            <emma:emma xmlns:emma="http://www.w3.org/2003/04/emma" version="1.0">
              <emma:interpretation id="{8FD030AA-3B65-4EA5-9E07-17588463D563}" emma:medium="tactile" emma:mode="ink">
                <msink:context xmlns:msink="http://schemas.microsoft.com/ink/2010/main" type="inkWord" rotatedBoundingBox="965,15984 1968,15927 1987,16266 984,16322"/>
              </emma:interpretation>
            </emma:emma>
          </inkml:annotationXML>
          <inkml:trace contextRef="#ctx0" brushRef="#br0" timeOffset="150677.03">-193 15033 28 0,'0'0'135'0,"0"0"-3"0,0 0-8 16,0 0-7-16,0 0-9 0,0 0-8 0,0 0 1 15,0 0-5-15,0 0-4 0,-11-12 0 0,11 12-12 16,0 0 3-16,0 0 0 0,0 0-2 0,0 0-7 15,0 0-4-15,0 0-6 0,3-13-5 0,-3 13-10 16,0 0-6-16,0 0-7 0,0 0-6 0,0 0-4 16,0 0 0-16,0 0 5 0,0 0 8 15,0 0-4-15,0 0 3 0,0 0-4 0,0 0 2 0,6 31-1 16,-6-31-1-16,2 15 4 0,-1-8 3 0,3 4 3 16,-3 2 3-16,2-1-4 0,-2-3 2 0,2 3-9 15,-3-2-3-15,2 1-2 0,-2 1 1 0,2 1 0 16,-1 0 0-16,1-2-4 0,-2 2-1 0,2-3-8 15,-1 4-2-15,-1-14 1 0,0 19-3 0,0-10 1 16,-1-1-1-16,1 3-2 0,-2-2 2 0,2-9-2 16,-3 16 0-16,1-8-3 0,2-8 3 0,-2 12-5 15,2-12-4-15,-2 10 7 0,2-10-3 0,-1 8 1 16,1-8 0-16,0 0 0 0,0 0 1 0,-1 9 1 16,1-9-1-16,0 0 3 0,0 0-5 0,0 0-4 0,0 0-2 15,0 0 0-15,0 0-16 0,0 0 0 16,0 0-7-16,6-36-1 0,-1 24-5 0,-1-3 1 0,2 3 0 15,3-5-5-15,-4 3 1 0,-1 1 4 16,1-1-2-16,0 4 1 0,2-7 0 0,-2 4 1 0,4 1 4 16,-2-3 5-16,1 4 1 0,-2 0 1 0,2-3 1 15,0 3-1-15,-2 0 0 0,4 1 1 16,-3-2 2-16,3 6 2 0,-4-4-2 0,2 1 4 16,-3 3-1-16,-5 6 1 0,11-9 2 0,-6 3-4 0,-5 6 3 15,6-4 4-15,-6 4-2 0,8-6 2 0,-8 6-2 16,7-4-2-16,-7 4 4 0,0 0 1 0,12-2-3 15,-12 2 2-15,0 0 5 0,0 0-3 16,15 9 8-16,-15-9 5 0,7 5 4 0,-2 1 1 0,-1 2 6 16,1 1 2-16,-2 2 8 0,1-1 3 0,-2-1-1 15,1 3 6-15,-2 2 0 0,1-2 4 0,1 0-6 16,-1 3-2-16,-2-3 0 0,1 3-7 0,-1-2 0 16,3 1-1-16,-2-1-2 0,-1 0 0 0,1-1-3 15,-1 0-6-15,3 0 2 0,-3-6 0 0,0 7-3 16,1-4-1-16,-1-9-1 0,-1 15-1 0,1-15-3 15,1 12-1-15,-1-12-12 0,0 11-6 0,0-11-17 16,0 0-15-16,-1 9-16 0,1-9-14 0,0 0-19 16,0 0-7-16,0 0-27 0,4 6-36 0,-4-6-22 15,0 0-39-15,0 0-132 0,19-23-380 0,-12 13 168 16</inkml:trace>
          <inkml:trace contextRef="#ctx0" brushRef="#br0" timeOffset="150995.88">397 15107 112 0,'0'0'141'0,"12"-2"0"0,-12 2-10 0,9-4-1 16,-9 4-8-16,16 0-2 0,-16 0-2 0,12-4-4 0,-12 4-13 15,13 0 2-15,-13 0-5 0,14-5-3 0,-14 5-11 16,17 0 2-16,-17 0-9 0,15 2-9 0,-6-1-2 15,-9-1-6-15,18-1-3 0,-10 2-2 0,2 1-7 16,1-2-3-16,-11 0-4 0,17 3-3 0,-9-2-4 16,-8-1-2-16,15 4-1 0,-8-3-7 0,-7-1-5 15,13 1 5-15,-4 1-7 0,-9-2 0 0,0 0 1 16,18-1-3-16,-18 1-1 0,13 0-3 0,-7 4-3 16,-6-4-8-16,0 0-13 0,15 0-17 0,-15 0-10 15,0 0-22-15,10 4-8 0,-10-4-17 0,0 0-13 16,5 8-14-16,-5-8-19 0,0 0-33 15,0 0-118-15,0 0-306 0,-12 18 135 0</inkml:trace>
          <inkml:trace contextRef="#ctx0" brushRef="#br0" timeOffset="151262.44">494 15296 74 0,'0'0'167'0,"0"0"-13"0,0 0-5 15,0 0-6-15,0 0-14 0,0 0-3 0,0 0-11 16,34-6 0-16,-34 6-9 0,15-3-8 0,-15 3-5 16,13-3-9-16,-6 0-2 0,-7 3-7 0,17 0-4 15,-7-1-4-15,-10 1-5 0,17-1-9 0,-10 2-4 16,-7-1-5-16,17 1 0 0,-6-1-10 0,-11 0 0 16,17 0-1-16,-17 0-3 0,14 3-7 0,-5-3 1 15,-9 0-5-15,19 0-3 0,-11 0-1 0,-8 0 5 16,17 0-14-16,-8 2-12 0,-9-2-17 0,14-2-12 0,-14 2-20 15,17-3-16-15,-6 2-39 0,0-4-23 0,-3 1-188 16,-1-1-346-16,6-2 153 0</inkml:trace>
        </inkml:traceGroup>
        <inkml:traceGroup>
          <inkml:annotationXML>
            <emma:emma xmlns:emma="http://www.w3.org/2003/04/emma" version="1.0">
              <emma:interpretation id="{01EA23D8-AF15-4E7E-890C-E77C5C2BF02B}" emma:medium="tactile" emma:mode="ink">
                <msink:context xmlns:msink="http://schemas.microsoft.com/ink/2010/main" type="inkWord" rotatedBoundingBox="2433,15889 2850,15865 2874,16302 2458,16325"/>
              </emma:interpretation>
            </emma:emma>
          </inkml:annotationXML>
          <inkml:trace contextRef="#ctx0" brushRef="#br0" timeOffset="151666.91">1267 14975 137 0,'0'0'198'0,"11"-8"-8"0,-1 7-8 0,-3-2-4 0,5 0-5 16,4-3-7-16,-3 2-5 0,3-1-6 0,1-1-14 15,0 1-5-15,-3 0-13 0,4 1-9 0,-1-1-11 16,0 2-10-16,-1-1-9 0,-4 2-9 0,-2-1-7 16,2 0-3-16,-4 1-10 0,5 1-6 0,-4 0-4 15,2-2-4-15,-11 3-7 0,11-1-3 0,-11 1-4 16,12 0-5-16,-12 0-13 0,0 0-11 0,14-1-15 15,-14 1-18-15,10 2-17 0,-10-2-20 0,0 0-15 16,9 4-19-16,-9-4-22 0,0 0-38 0,0 0-35 16,0 0-131-16,0 0-359 0,0 0 159 0</inkml:trace>
          <inkml:trace contextRef="#ctx0" brushRef="#br0" timeOffset="152260.06">1383 14977 11 0,'0'0'145'0,"-9"10"-3"0,5-4-5 0,-1 1-8 16,-2-1-2-16,2 0 4 0,-2-2-19 0,2 3 0 16,-1 1-4-16,0 0-7 0,1-3-10 0,-1 5-1 0,0-4-11 15,6-6-4-15,-7 12-4 0,3-5-9 0,0-1-6 16,4-6-5-16,-7 10-8 0,7-10 3 0,-1 10-6 15,1-10-3-15,0 0-1 0,0 11-5 0,0-11-2 16,0 0-3-16,0 0 2 0,5 15 0 0,-5-15 1 16,8 2 0-16,-8-2-3 0,10 1-1 0,-10-1 1 15,14 0-2-15,-4 0 2 0,-10 0-3 16,17-2 0-16,-4 1-4 0,-1-5 1 0,2 3-3 0,3-3 0 16,-4 2 1-16,3 1-5 0,-2 0 1 0,-1 0-3 15,2 1-3-15,-2-2 3 0,-3 4-5 0,-2-3 2 16,-8 3-3-16,21 0-1 0,-13 0 1 0,2-2-3 15,-10 2 1-15,17 2-2 0,-9-1-1 0,-8-1 3 16,16 0 2-16,-16 0-3 0,13 2-3 0,-13-2 5 16,14 3-3-16,-7 2-4 0,-1-3 6 0,-6-2 3 15,12 7-3-15,-5-2 0 0,-7-5 0 0,10 6 5 16,-5 0-4-16,1-3 0 0,-6-3 7 0,8 8-6 16,-5-1 0-16,0-1 6 0,-3-6 0 0,5 9 8 15,-1 1 1-15,-4-10 2 0,3 12 2 0,-3-12 8 16,-1 11-6-16,1-11 5 0,-6 14-2 0,2-8 2 15,4-6-1-15,-7 15 3 0,1-12 2 0,0 6-4 16,-5-3-3-16,0 0 1 0,0 4-1 0,-1-7-2 16,3 6-2-16,-1-6-2 0,-3 0-5 0,-2 3 3 15,3-3-4-15,-1 1 2 0,-2-2-4 0,-2 4 0 16,4-3-4-16,0-3-1 0,1 4 0 0,1-2 0 16,1 1-1-16,10-3-2 0,-17 4-9 0,9-2-7 15,8-2-11-15,-12 4-10 0,12-4-20 0,-13 3-14 16,13-3-14-16,-12 3-15 0,12-3-14 0,-7 6-19 0,7-6-17 15,0 0-22-15,0 0-17 0,-4 5-195 0,4-5-408 16,0 0 180-16</inkml:trace>
        </inkml:traceGroup>
        <inkml:traceGroup>
          <inkml:annotationXML>
            <emma:emma xmlns:emma="http://www.w3.org/2003/04/emma" version="1.0">
              <emma:interpretation id="{AA2F38E4-92ED-45E6-AE9A-89D4550EEDF3}" emma:medium="tactile" emma:mode="ink">
                <msink:context xmlns:msink="http://schemas.microsoft.com/ink/2010/main" type="inkWord" rotatedBoundingBox="3898,15749 5382,15665 5407,16105 3923,16189"/>
              </emma:interpretation>
            </emma:emma>
          </inkml:annotationXML>
          <inkml:trace contextRef="#ctx0" brushRef="#br0" timeOffset="153288.94">2743 14774 2 0,'0'0'181'0,"0"0"-16"0,-12-1-13 0,12 1-8 0,0 0-3 15,0 0-5-15,0 0-3 0,0 0-3 0,-1 19-5 16,1-19-9-16,0 0-4 0,2 14 3 0,-2-14-10 15,4 14-2-15,-1-5 2 0,1 0-1 0,-3 1-11 16,3 2-2-16,-3-2-6 0,0 2 4 0,2-1-5 16,-2 4-1-16,3-3-5 0,-1 2-4 0,1-3-8 15,-3 2-4-15,-1 2 0 0,1-3-2 0,2 2-10 16,-3-2-6-16,1 0-1 0,-1 1-4 0,2-5-4 16,-2-8-2-16,2 19-4 0,-2-9-1 0,0-10-4 15,2 14 1-15,-2-14-6 0,1 13 0 0,-1-13-1 16,0 11-1-16,0-11-1 0,0 9-14 0,0-9-8 15,0 0-18-15,1 9-14 0,-1-9-17 0,0 0-12 0,0 0-13 16,0 0-21-16,0 0-23 0,0 0-17 0,0 0-22 16,0 0-25-16,0 0-34 0,26-16-150 0,-20 7-402 15,1 0 178-15</inkml:trace>
          <inkml:trace contextRef="#ctx0" brushRef="#br0" timeOffset="153697.29">3105 14903 126 0,'0'0'151'16,"8"-3"-7"-16,-8 3-15 0,0 0-11 0,0 0-16 15,0 0-5-15,9-3-14 0,-9 3-3 0,0 0 3 16,0 0 6-16,0 0 6 0,0 0-2 0,0 0-3 16,0 0-3-16,0 0 1 0,-20 18-4 0,14-15 0 15,6-3-4-15,-15 6-2 0,7 0-7 0,-1-1 3 16,3 0-5-16,-7 4 2 0,1-1-1 0,0 0 0 15,2 3-4-15,-3-2 3 0,-1 1-5 0,0-1-2 0,2-2-4 16,2 5 0-16,-2-1-6 0,0-2-7 16,1 1-5-16,1-1 3 0,0 0-8 0,0 0-3 15,3-2-1-15,-2 4-2 0,5-5-6 0,-1-1 0 16,-1 3-5-16,6-8 3 0,-6 12-5 0,6-12 0 0,-3 8-3 16,3-8 1-16,0 0-2 0,3 13 1 0,-3-13-1 15,3 9-2-15,-3-9 2 0,10 7-1 0,-10-7 1 16,13 6-1-16,-4-5-1 0,2 2 1 0,0-3-3 15,1 0 1-15,-3 2-2 0,-9-2 1 0,23 0-3 16,-10-2 5-16,1 2-3 0,0-1-1 0,-2 2-9 16,0-1-13-16,-12 0-16 0,20-1-15 0,-13 4-17 15,-7-3-21-15,19 0-20 0,-13 0-21 0,-6 0-17 16,16 0-19-16,-16 0-20 0,16-6-226 0,-9 3-441 16,3-4 196-16</inkml:trace>
          <inkml:trace contextRef="#ctx0" brushRef="#br0" timeOffset="154061.85">3422 14929 59 0,'0'0'202'0,"0"0"-15"0,0 0-14 0,7-5-12 16,-7 5-8-16,0 0-10 0,0 0-8 0,0 0-11 15,0 0-6-15,0 0-2 0,0 0-4 16,0 0-2-16,-24 12-3 0,24-12-7 0,-7 7 3 0,-1-1-2 16,8-6-5-16,-9 9-5 0,2-2-5 0,2 1-1 15,-3-1-11-15,4-2-2 0,0 2-4 0,-1 4 0 16,2-5-7-16,3-6-3 0,-4 14-5 0,0-3-2 16,3-5-1-16,1-6-6 0,-1 19-5 0,0-13-2 15,1-6-2-15,1 17-2 0,-1-7 0 0,0-10-5 16,5 15 1-16,-4-8-4 0,-1-7-2 0,7 12-3 15,-6-6 0-15,-1-6-3 0,9 12-2 0,-6-8 0 16,-3-4-6-16,8 11-8 0,-3-10-18 0,-5-1-20 16,8 9-17-16,-8-9-22 0,10 4-20 0,-10-4-20 15,12 2-21-15,-5-1-24 0,-7-1-16 0,14-3-26 16,-5 1-208-16,-2-5-446 0,-1 2 197 0</inkml:trace>
          <inkml:trace contextRef="#ctx0" brushRef="#br0" timeOffset="154609.71">3587 15013 124 0,'5'-6'218'0,"-5"6"-17"0,0 0-16 15,9-6-16-15,-9 6-18 0,0 0-17 0,10-3-11 16,-10 3-6-16,0 0-11 0,14-1-4 16,-14 1-2-16,0 0-6 0,0 0-7 0,17 6 2 0,-17-6-6 15,4 4-4-15,-4-4 1 0,8 6 4 0,-8-6-3 16,5 9-6-16,-5-9-3 0,4 10 1 0,-4-10-11 15,5 8-2-15,-2 1-8 0,-3-9-5 0,1 10-4 16,-1-10 0-16,3 12-6 0,-3-6-10 0,0-6 5 16,4 13-6-16,-4-13-1 0,1 6 3 0,-1-6-9 15,0 0 0-15,0 11-4 0,0-11 1 0,0 0-1 16,3 10-2-16,-3-10-1 0,0 0-1 0,0 0-1 16,0 0 2-16,0 0-6 0,0 0-8 0,0 0-7 15,0 0-2-15,0 0-6 0,0 0-5 0,19-19-1 16,-19 19-8-16,7-11-3 0,-3 6 1 0,-4 5 0 15,6-15 1-15,-2 10 4 0,-1-3 4 0,-3 8 1 16,6-14 3-16,-2 8 3 0,-4 6 6 0,5-15 0 16,-2 12 5-16,-3 3 6 0,10-9 1 0,-4 3 6 15,-6 6 4-15,6-6 5 0,1 1 5 0,-7 5 0 16,10-8 0-16,-10 8 2 0,7-6 1 0,-7 6-4 16,12-3 3-16,-12 3-1 0,11-1-3 0,-11 1 0 15,12 0 4-15,-12 0 3 0,12 0-3 0,-12 0 4 16,12 7-1-16,-7-4 1 0,-5-3 3 0,12 8-5 0,-12-8 0 15,10 7 0-15,-6-1 1 0,-4-6-1 16,8 9-6-16,-4-4 2 0,-4-5-4 0,6 11-1 0,-3-5-1 16,-3-6 1-16,5 12-3 0,-1-5-5 0,-4-7 8 15,3 12-8-15,-3-12 4 0,2 11-3 0,-2-11-7 16,0 0-11-16,-2 11-15 0,2-11-19 0,0 0-16 16,-2 14-14-16,2-14-19 0,0 0-11 0,-5 7-14 15,5-7-27-15,0 0-23 0,0 0-21 0,0 0-53 16,0 0-149-16,0 0-422 0,0 0 187 0</inkml:trace>
          <inkml:trace contextRef="#ctx0" brushRef="#br0" timeOffset="154918.01">4036 14844 178 0,'0'0'192'0,"0"0"-20"0,9-5-15 0,-9 5-8 15,10-1-18-15,-10 1-6 0,12-1-7 0,-12 1-6 16,14 0-1-16,-14 0-3 0,16 1-1 16,-6 0 7-16,2-1 4 0,-4 2 0 0,2 1 1 15,2 1-5-15,-1 0-4 0,-2 0-11 0,0 2-1 0,1-3-17 16,-3 3-1-16,0 1-5 0,-1 0-5 0,1-1-1 16,-2 3-3-16,-1 3-6 0,-3-4 0 15,0 5-8-15,-2-3-3 0,1-10-5 0,-6 19 0 0,0-7-7 16,2-1-4-16,-2 1-1 0,-2-2-5 0,1 0 1 15,-2 1-10-15,3 1-15 0,-5-3-16 0,5-3-19 16,-2 2-22-16,0 0-20 0,0-2-30 0,2 0-26 16,-1 1-36-16,7-7-37 0,-6 10-44 0,-2-8-163 15,8-2-443-15,0 0 197 0</inkml:trace>
        </inkml:traceGroup>
        <inkml:traceGroup>
          <inkml:annotationXML>
            <emma:emma xmlns:emma="http://www.w3.org/2003/04/emma" version="1.0">
              <emma:interpretation id="{D0B3DD0F-5965-4572-A7E8-273A125F4B67}" emma:medium="tactile" emma:mode="ink">
                <msink:context xmlns:msink="http://schemas.microsoft.com/ink/2010/main" type="inkWord" rotatedBoundingBox="6079,15637 8638,15492 8662,15910 6103,16054"/>
              </emma:interpretation>
            </emma:emma>
          </inkml:annotationXML>
          <inkml:trace contextRef="#ctx0" brushRef="#br0" timeOffset="155649.65">4931 14893 121 0,'-8'3'221'0,"8"-3"-12"0,0 0-17 0,0 0-12 16,0 0-14-16,0 0-16 0,0 0-10 0,0 0-20 0,0 0-3 16,0 0-15-16,0 0-3 0,0 0-10 0,0 0 1 15,0 0 4-15,0 0 5 0,0 0-2 0,0 0 2 16,22 11-4-16,-11-10-8 0,-2-1-2 0,5 1-1 15,3-3-6-15,-1 2-4 0,1 0-4 0,7-1-2 16,-1-2-8-16,-1 3-7 0,2-3-4 0,-2 0-5 16,0-1-4-16,-7 4-4 0,0-2-1 0,4 1-4 15,-8 0-8-15,4 0-3 0,-2 0 2 0,-1-1-2 16,-12 2-5-16,17-3 1 0,-11 2-4 0,-6 1 4 16,16-2-6-16,-16 2 5 0,9-3-8 0,-9 3-1 0,0 0-2 15,10-1-6-15,-10 1-9 0,0 0-8 16,0 0-10-16,0 0-8 0,0 0-13 0,16 1-9 15,-16-1-16-15,0 0-18 0,0 0-24 0,0 0-18 0,0 0-25 16,0 0-29-16,0 0-62 0,0 0-139 0,0 0-421 16,0 0 188-16</inkml:trace>
          <inkml:trace contextRef="#ctx0" brushRef="#br0" timeOffset="155970.17">5038 15007 18 0,'0'0'201'0,"0"0"-13"0,0 0-10 16,0 0-10-16,0 0-5 0,15 9-1 0,-15-9-4 16,14 0-2-16,-5 0-1 0,-9 0-5 0,22 1-7 0,-6-2-4 15,-2-2-1-15,7 3-9 0,-4-1-4 0,6-2-5 16,-3 3-5-16,5-2-2 0,-4-1-11 0,4 0-5 15,-4 0-8-15,-3 2-8 0,-1-1-10 0,0-1-5 16,0 2-8-16,-1 0-4 0,-3-1-7 0,1 0-6 16,-6 1 0-16,1 0-4 0,-9 1-5 0,17 0 0 15,-17 0-9-15,15-2-4 0,-15 2-9 16,9-3-14-16,-9 3-15 0,0 0-21 0,10 0-27 0,-10 0-27 16,0 0-18-16,0 0-30 0,0 0-40 0,0 0-47 15,0 0-226-15,0 0-494 0,0 0 219 0</inkml:trace>
          <inkml:trace contextRef="#ctx0" brushRef="#br0" timeOffset="198849.21">5766 14848 83 0,'0'0'101'0,"0"0"-10"16,0 0-3-16,0 0-7 0,0 0-8 0,0 0-5 16,0 0 3-16,0 0-6 0,0 0-1 0,0 0-5 15,0 0-2-15,0 0-1 0,0 0-1 0,0 0-8 16,0 0-3-16,0 0 0 0,0 0-1 0,0 0-3 16,-11 0 1-16,11 0-6 0,0 0 3 0,0 0-1 15,0 0-5-15,0 0-3 0,0 0 4 0,0 0-4 16,0 0 2-16,0 0-4 0,-12 3-1 0,12-3-4 15,0 0 3-15,0 0-8 0,0 0 5 0,0 0-1 16,0 0-2-16,0 0 0 0,0 0 0 0,0 0-8 16,0 0 3-16,0 0-4 0,0 0 6 0,0 0-3 0,0 0-2 15,0 0 5-15,0 0 2 0,0 0-3 0,0 0-1 16,0 0 5-16,0 0-1 0,31 5 2 0,-31-5 0 16,15 0-1-16,-5 0 2 0,-10 0-2 0,18 0-2 15,-10 0 2-15,-8 0 3 0,17 0-1 0,-5 0-1 16,0 4 2-16,-12-4-3 0,17 0-2 0,-7 0-1 15,-10 0 0-15,18-4-1 0,-10 4-3 0,3 4-3 16,-11-4-3-16,17 2 6 0,-8-2-3 0,-9 0 0 16,14 1-2-16,-5 0-1 0,-9-1 0 0,15 2 1 15,-7 1-3-15,-8-3-4 0,9 2 4 0,-9-2 1 0,13 4-5 16,-13-4 6-16,12 3-1 0,-12-3 0 0,14 0-2 16,-14 0 4-16,12 1-3 0,-12-1-1 15,13 2 1-15,-13-2-8 0,12 0 7 0,-12 0 0 16,14 1 5-16,-14-1-10 0,14-1 4 0,-14 1 3 0,10-2-10 15,-10 2 8-15,0 0-3 0,0 0 2 0,15 0 2 16,-15 0 1-16,0 0-4 0,9 2 1 16,-9-2-2-16,0 0 2 0,0 0-1 0,0 0 0 0,0 0-5 15,0 0-12-15,0 0-10 0,0 0-6 0,0 0-20 16,0 0-18-16,0 0-1 0,0 0-2 0,0 0-3 16,0 0-16-16,0 0-12 0,0 0-10 0,8 6-13 15,-8-6-26-15,0 0-78 0,0 0-250 0,0 0 111 16</inkml:trace>
          <inkml:trace contextRef="#ctx0" brushRef="#br0" timeOffset="199504.67">6377 14814 102 0,'0'0'117'16,"0"0"-7"-16,0 0-2 0,0 0-2 0,0 0-6 15,0 0-3-15,0 0-2 0,0 0-1 0,0 0-7 0,0 0-5 16,2 18-2-16,-2-18-5 0,0 0-8 0,0 0-1 16,0 0 0-16,0 0-4 0,-7 18-8 0,7-18 2 15,1 10-2-15,-1-10-5 0,4 9-6 0,-4-9 2 16,5 10-2-16,-1-4 1 0,-4-6-3 0,8 8-10 15,-3-4 8-15,-5-4 3 0,14 9-4 0,-8-7-2 16,0 2-1-16,2 0-4 0,-8-4-5 0,14 2 3 16,-7 0-1-16,-7-2-5 0,16 4 1 0,-10-4-9 15,-6 0 5-15,17 2-4 0,-17-2 1 0,11 0 0 16,-11 0-2-16,14-2-2 0,-14 2-8 0,14-3 4 16,-4 2 2-16,-10 1-2 0,14-2 1 0,-6-1-5 15,-8 3 2-15,12-7 2 0,-6 5-5 0,2-4 2 16,-8 6-3-16,13-7 3 0,-6 4-1 0,-7 3-3 0,9-8 2 15,-2 2-1-15,-7 6 3 0,6-10-1 0,-5 6 0 16,-1 4-1-16,5-12 0 0,-5 12-4 16,0-13 2-16,0 5-2 0,0 8 1 0,0 0 0 0,-5-15 0 15,5 15-2-15,-1-12 1 0,1 12 2 0,-3-6-1 16,3 6 2-16,-8-10-7 0,8 10 0 0,-6-7 4 16,6 7 0-16,-8-8 0 0,8 8-6 15,-9-5 7-15,9 5 0 0,-12-5-4 0,12 5 4 0,-13-2-1 16,13 2 0-16,-14-6-2 0,6 5 1 0,8 1-3 15,-16-2 3-15,16 2-1 0,-18-1 2 0,9 1-1 16,9 0-1-16,-19 0-6 0,19 0 7 0,-19 0-3 16,11 1 5-16,-3 1-1 0,2 1-1 0,9-3 2 15,-21 0-3-15,13 1 4 0,8-1-4 0,-17 4 2 16,8-3 1-16,9-1-2 0,-15 5 0 0,11-2-2 0,4-3-4 16,-11 4 9-16,11-4-5 0,-9 6 0 15,9-6 0-15,-6 8-8 0,6-8-8 0,-6 9-12 16,6-9-16-16,-5 9-8 0,5-9-18 0,3 12-27 0,-3-12-13 15,6 10-30-15,-6-10-178 0,8 10-346 0,-3-8 154 16</inkml:trace>
          <inkml:trace contextRef="#ctx0" brushRef="#br0" timeOffset="199949.02">6885 14865 126 0,'0'0'123'0,"0"0"2"0,9 5-10 0,-9-5-3 16,0 0-9-16,11 1-7 0,-11-1 2 0,0 0 1 15,0 0-4-15,8 1-4 0,-8-1 4 0,0 0-1 16,0 0-5-16,0 0-2 0,0 0-4 0,0 0-5 16,12-6 1-16,-12 6-1 0,0 0 1 0,0 0-4 15,3-6 2-15,-3 6-8 0,0 0 2 0,0 0-8 16,0 0 5-16,0 0-5 0,0 0-3 0,-9-17-6 16,9 17-1-16,0 0-6 0,-8-6-1 0,8 6-3 0,-11-2-4 15,11 2-7-15,-9-6-1 0,9 6-7 0,0 0-1 16,-12-2-2-16,12 2 0 0,0 0-5 0,0 0-2 15,-8-3-5-15,8 3 5 0,0 0-3 0,0 0 1 16,0 0-4-16,-12-4-2 0,12 4-2 0,0 0-3 16,0 0-18-16,0 0-10 0,0 0-16 0,0 0 4 15,0 0-7-15,0 0-21 0,0 0-20 0,0 0-17 16,0 0-17-16,0 0-22 0,0 0-27 0,20 19-190 16,-20-19-389-16,14 2 172 0</inkml:trace>
          <inkml:trace contextRef="#ctx0" brushRef="#br0" timeOffset="200699.34">7331 14682 81 0,'0'0'194'0,"0"0"-8"15,-9 0-17-15,9 0-11 0,0 0-12 0,0 0-5 16,0 0-11-16,0 0-6 0,0 0-2 0,0 0-2 16,0 0-2-16,0 0-6 0,0 0-4 0,0 0-10 15,0 0-11-15,0 0-6 0,0 0-10 0,0 0-7 16,0 0-4-16,14-21-9 0,-14 21-1 0,12-9-9 16,-7 6-2-16,2-2-6 0,1 0-2 0,1-4-2 15,-4 3-1-15,2-2-4 0,0 4-1 0,-1-2-5 16,3-1-1-16,-4 2 1 0,0-2-3 0,-1-1 0 15,1 1-2-15,-5 7-2 0,10-11-4 0,-8 7 3 16,-2 4 2-16,5-9 1 0,-5 9-2 0,6-10 1 16,-6 10-1-16,6-8 0 0,-6 8-2 0,3-6 3 15,-3 6-3-15,0 0 10 0,0 0-12 0,0 0 0 0,0 0-2 16,5-7-3-16,-5 7 2 0,0 0-4 16,0 0 3-16,0 0-2 0,0 0-1 0,0 0 2 15,0 0-5-15,0 0 0 0,0 0 0 0,0 0 4 16,0 0 4-16,0 0 1 0,3 25 8 0,-3-17 7 15,0 4 0-15,0-12 7 0,-3 25 4 0,0-13 4 0,3 1 0 16,0-1 5-16,0 4-1 0,-2-1-4 16,2 1 7-16,0-1-3 0,-3 3 1 0,3-5 2 0,0 2 2 15,0-3-3-15,-2 0-4 0,2 3 4 0,0-3 1 16,0 1-7-16,0-3-3 0,-3 0 3 0,3-10-2 16,0 19 0-16,3-13-3 0,-3-6-1 0,-3 15 3 15,3-15-2-15,3 13 6 0,-3-13-12 0,0 10-3 16,0-10-2-16,2 9 3 0,-2-9-7 0,0 0 0 15,3 11 2-15,-3-11-1 0,2 7 2 0,-2-7-7 16,0 0 1-16,6 7-2 0,-6-7-2 0,0 0 12 16,6 5-9-16,-6-5-8 0,0 0-11 0,0 0-23 15,0 0-29-15,0 0-30 0,0 0-35 0,5 8-38 16,-5-8-44-16,0 0-57 0,0 0-57 0,0 9-183 16,0-9-542-16,0 0 239 0</inkml:trace>
        </inkml:traceGroup>
      </inkml:traceGroup>
    </inkml:traceGroup>
    <inkml:traceGroup>
      <inkml:annotationXML>
        <emma:emma xmlns:emma="http://www.w3.org/2003/04/emma" version="1.0">
          <emma:interpretation id="{82A33427-A4B0-4DB2-9FBF-3AF53EFC6BD5}" emma:medium="tactile" emma:mode="ink">
            <msink:context xmlns:msink="http://schemas.microsoft.com/ink/2010/main" type="paragraph" rotatedBoundingBox="879,16847 7899,16366 7942,16999 922,1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87D413-2A8D-41AA-AF31-93C46DE737B7}" emma:medium="tactile" emma:mode="ink">
              <msink:context xmlns:msink="http://schemas.microsoft.com/ink/2010/main" type="line" rotatedBoundingBox="879,16847 7899,16366 7942,16999 922,17480"/>
            </emma:interpretation>
          </emma:emma>
        </inkml:annotationXML>
        <inkml:traceGroup>
          <inkml:annotationXML>
            <emma:emma xmlns:emma="http://www.w3.org/2003/04/emma" version="1.0">
              <emma:interpretation id="{A70AC148-ACF2-47F4-9CE1-C897E8F24975}" emma:medium="tactile" emma:mode="ink">
                <msink:context xmlns:msink="http://schemas.microsoft.com/ink/2010/main" type="inkWord" rotatedBoundingBox="892,17032 2614,16914 2644,17362 922,17480"/>
              </emma:interpretation>
            </emma:emma>
          </inkml:annotationXML>
          <inkml:trace contextRef="#ctx0" brushRef="#br0" timeOffset="204985.01">-264 16117 84 0,'0'0'115'0,"0"0"-2"0,0 0-18 0,-1 22 2 15,1-22 1-15,-4 11 0 0,4-11-9 0,0 0-1 16,0 15-8-16,0-15-1 0,0 10-4 0,0-10-10 16,0 12-5-16,0-12 1 0,4 11-5 15,-2-3-3-15,-2-8-4 0,5 12-5 0,-1-4-1 0,-1-1 0 16,1 0 2-16,-1-2-7 0,-3-5 5 0,7 16 1 15,-4-7-6-15,-2-3 4 0,3 5-2 16,0-4 1-16,-4-7-7 0,0 18-4 0,1-11 2 16,-1-7 0-16,2 17-1 0,-2-10-2 0,1 2-2 0,-1-9-2 15,3 15-1-15,-3-15-4 0,-3 13-1 0,3-13-1 16,-1 10-3-16,1-10 1 0,0 0-5 0,0 11-2 16,0-11 4-16,0 0-1 0,0 0 0 15,-2 10-3-15,2-10 4 0,0 0 0 0,0 0-3 0,0 0 7 16,0 0-3-16,0 0-4 0,0 0 2 0,0 0-1 15,0 0-2-15,0 0-6 0,0 0-1 0,0 0-12 16,3-41 1-16,0 30-10 0,-1-2 2 0,2 1 1 16,-2-3-2-16,1 5-4 0,0-5 2 0,1 2-3 15,-1 2 3-15,2 0 1 0,-3-3-2 0,4 3-3 16,-4 0 6-16,2-2 2 0,-1 1 0 0,1 7 2 16,-2-7 5-16,2 6-2 0,2-3 2 0,0-1 1 15,-1 5-3-15,-2-2 13 0,-3 7-13 0,9-12 7 16,-4 6-2-16,0 0 2 0,1 0 1 0,-6 6 0 15,8-10-1-15,-3 7-1 0,-5 3 6 0,10-5-5 16,-10 5-3-16,8-13 4 0,-3 10 2 0,-5 3-2 16,8-6-2-16,-8 6 5 0,0 0-3 0,11-3 1 15,-11 3 5-15,0 0 5 0,13 0-6 0,-13 0 4 16,0 0 12-16,14 3 1 0,-14-3 1 0,8 8 8 16,-3-2-4-16,0 2-2 0,-1-2 8 0,-1 3 0 15,1 0 2-15,-2 0 3 0,2 1 0 0,2 3 2 16,-5-3-1-16,3 3-3 0,-2-1 1 0,2-2-2 15,-1 3 2-15,-3-1-3 0,3-1-2 0,-2-2-5 16,0-2 1-16,1 5-3 0,-2-12-1 0,2 15-2 16,-1-9 1-16,-1-6-6 0,2 12 0 0,0-3-2 0,-2-9 1 15,0 13-7-15,0-13 7 0,2 9-1 0,-2-9-3 16,0 0-5-16,1 15-11 0,-1-15-19 16,-1 10-18-16,1-10-13 0,0 0-24 0,0 13-7 0,0-13-20 15,-2 8-27-15,2-8-16 0,0 0-14 16,2 11-30-16,-2-11-102 0,0 0-322 0,0 0 142 0</inkml:trace>
          <inkml:trace contextRef="#ctx0" brushRef="#br0" timeOffset="205367.83">248 16216 46 0,'11'-4'151'0,"-11"4"-13"16,8-6-13-16,-8 6-3 0,10-4-2 0,-10 4-15 16,11-3 11-16,-11 3-11 0,13-2-3 0,-13 2-5 15,11 1-5-15,-11-1-7 0,12-2 2 0,-12 2-2 16,16 0-5-16,-16 0-2 0,21-3-1 0,-12 6-5 16,1-3-1-16,-10 0-1 0,25-3-5 0,-12 3-5 15,2-3-4-15,-4 0 2 0,3 3-10 0,-1-3-3 16,2 0-2-16,1 1-5 0,-3-1-4 15,0 0 1-15,-2 1-6 0,-1 2-3 0,-10 0-3 0,18-2-3 16,-10 2-1-16,-8 0-3 0,15-4 0 0,-15 4-8 16,0 0 4-16,13 0-1 0,-13 0 0 0,0 0-5 15,10-3 3-15,-10 3 0 0,0 0-5 0,0 0-2 16,13 4-9-16,-13-4-8 0,0 0-7 0,7 5-6 16,-7-5-14-16,-2 10-18 0,2-10-14 0,0 0-11 15,-5 17-15-15,1-9-16 0,0 1-4 0,0-2-26 16,-2 0-2-16,-1 0-26 0,-3 2-91 0,-2-1-288 15,-1 1 128-15</inkml:trace>
          <inkml:trace contextRef="#ctx0" brushRef="#br0" timeOffset="205661.6">369 16395 46 0,'0'0'148'0,"0"0"-11"0,0 0-5 0,0 0-13 16,0 0-3-16,30-13-9 0,-30 13-5 0,6-2-3 16,-6 2 4-16,8-3-9 0,-8 3-2 0,14-3-11 15,-6 0-4-15,-8 3-3 0,17-2-6 0,-6 0-3 16,1-1-4-16,-2 2-5 0,3 0-2 0,-1 0-2 16,1-1-8-16,1-1-2 0,-5 3-5 0,-9 0-5 15,21 0-4-15,-13-1 0 0,3 2-6 0,-11-1 0 16,18-3 1-16,-9 5-3 0,-9-2 4 0,17 0-11 15,-9 1-3-15,-8-1-11 0,16 3-16 0,-16-3-18 16,13 2-7-16,-13-2-21 0,15 2-6 0,-8-2-31 16,-7 0-21-16,13 0-24 0,-13 0-128 0,13-4-295 0,-13 4 130 15</inkml:trace>
          <inkml:trace contextRef="#ctx0" brushRef="#br0" timeOffset="206261.37">1133 15966 42 0,'3'-6'147'0,"-3"6"2"0,0 0-7 16,0 0 3-16,0 0-5 0,0 0-4 0,0 0-16 0,0 0-1 16,0 0-8-16,0 0-6 0,0 0-10 0,0 0-5 15,0 0-3-15,0 0-9 0,0 0 1 0,0 0 2 16,-24 19-1-16,17-6-4 0,0-1 2 16,1 2-2-16,0 5-3 0,1-5-6 0,-1 4-1 0,3 0-2 15,-2 1-4-15,1 1-3 0,1 2-2 0,1-1-9 16,2 0-1-16,-2-1-5 0,4-1-5 0,0 1-1 15,1-3-2-15,-2-1-4 0,4 3 1 0,1-4-6 16,-3-3 0-16,3 0-3 0,0 1 0 0,1-4-4 16,1 0 1-16,1 1 5 0,-3-5-9 0,5-1 4 15,1 4-1-15,2-5-2 0,0 2-1 0,1-5-6 16,-1-2 4-16,0 0 0 0,2 0-3 0,1-3 2 16,-3 0-4-16,9-2 10 0,-8 4-9 0,2-3 0 15,2-5-2-15,-6 1 1 0,9-1 5 0,-10 3-8 16,0-1-2-16,-1-3 4 0,1 2-5 0,0 1 2 15,-2-3-1-15,1 6 0 0,-7-3 0 0,0 2 0 16,0-2 3-16,-4 9-5 0,2-15 2 0,-2 8-5 16,0 7 1-16,0 0 1 0,-5-14 1 0,-2 9 2 15,7 5 1-15,-11-8-5 0,0 5 0 0,2 1 0 16,9 2 3-16,-22 0-3 0,9 0 2 0,1 1-4 16,-2 0 3-16,0 3-2 0,4-1 0 0,-3 3-8 15,1-2-6-15,0 1-12 0,1-2-1 0,0 2-14 16,3 2-14-16,-2 0-18 0,1-1-13 0,0 4-17 15,-2-5-26-15,5 3-15 0,0-1-38 0,1-1-193 16,0-2-412-16,5-4 183 0</inkml:trace>
        </inkml:traceGroup>
        <inkml:traceGroup>
          <inkml:annotationXML>
            <emma:emma xmlns:emma="http://www.w3.org/2003/04/emma" version="1.0">
              <emma:interpretation id="{EB64CDEB-5F6B-4AD7-8D3D-B8BA23A4994E}" emma:medium="tactile" emma:mode="ink">
                <msink:context xmlns:msink="http://schemas.microsoft.com/ink/2010/main" type="inkWord" rotatedBoundingBox="4038,16631 5636,16521 5678,17128 4080,17237"/>
              </emma:interpretation>
            </emma:emma>
          </inkml:annotationXML>
          <inkml:trace contextRef="#ctx0" brushRef="#br0" timeOffset="207065.41">2871 15655 54 0,'0'0'181'0,"0"0"-20"0,0 0-8 0,0 0 4 0,0 0-5 16,0 0 4-16,0 0-1 0,0 0-13 0,1 28-5 16,-1-20-3-16,0 3-1 0,4 0-10 0,-3 4-4 15,2-2-6-15,0 2-4 0,-2-2-8 16,3 3-8-16,0-2 0 0,-2 4-5 0,3 0-4 0,1-3-5 16,-4 1-9-16,6 3-5 0,-5-5-6 0,1 1-6 15,-2-2-5-15,4 3 7 0,-1-1-15 16,-1-3-6-16,-2-3 1 0,2-2-8 0,1 4-1 0,-2-3-3 15,1 0 3-15,-3 1 4 0,5 0-10 0,-6-9-6 16,3 12-14-16,0-6-17 0,-3-6-12 0,4 11-12 16,-4-11-19-16,1 11-18 0,-1-11-14 0,4 6-11 15,-4-6-14-15,0 0-2 0,0 0-8 0,0 0-29 16,0 0-26-16,0 0-189 0,0 0-401 0,13-16 178 16</inkml:trace>
          <inkml:trace contextRef="#ctx0" brushRef="#br0" timeOffset="207422.02">3262 15812 90 0,'7'-6'164'0,"-7"6"-10"0,0 0-10 0,0 0-16 16,0 0-2-16,0 0-3 0,0 0-8 0,0 0-2 15,0 0-3-15,-26 24-4 0,18-16-4 0,-3 2-3 16,-1-1-1-16,-2 0-2 0,2 0-2 0,0 1-15 0,-1 0 3 15,1-1 1-15,0 5-2 0,1-5-6 16,-2 4-4-16,2-2-6 0,1-2-3 0,-1 7 0 0,3-6-7 16,-1 3-5-16,3-2 4 0,-1 1-7 15,1 0-5-15,0 0-3 0,2-2-2 0,1 2-6 0,0-6 0 16,2 7-3-16,-1-4-5 0,2-9 3 0,3 19-5 16,-3-11-3-16,3-2 10 0,-1 4-12 15,2-3 4-15,1-1-6 0,2 2 2 0,-2-3-1 16,2 0-1-16,0-2-2 0,3 2 2 0,-1-2-6 0,4 3 1 15,-4-6 2-15,5 3-1 0,-5 0-4 0,3-3-11 16,3 0-16-16,-6 0-21 0,-9 0-25 0,23 0-22 16,-12 0-32-16,-1 0-24 0,3-4-34 0,-1-4-37 15,-3 3-173-15,3-5-422 0,2 0 188 0</inkml:trace>
          <inkml:trace contextRef="#ctx0" brushRef="#br0" timeOffset="207760.16">3649 15870 43 0,'0'0'199'0,"5"-7"-11"0,-5 7-10 16,0 0-12-16,0 0-9 0,0 0-16 0,0 0-13 15,0 0-9-15,0 0-6 0,0 0-10 0,-16-9 6 16,16 9-8-16,0 0 0 0,-23 8-2 0,15-4 0 15,-1 0-6-15,2 2-1 0,-3 3 0 0,-1-3-2 16,-1 5-7-16,5-1-7 0,-1-1-5 0,-1 3 0 16,2 0-6-16,0-2 0 0,1 3-10 0,1 1 0 0,1-4-5 15,1 5 0-15,-1-4-9 0,4 3-3 0,-1-2-6 16,1-1 2-16,-3 2-4 0,7-2-5 16,-2 0 3-16,1 1-3 0,0-1-6 0,1-1 1 15,1-1-6-15,-2 0-15 0,1 0-20 0,2-5-19 0,0 4-25 16,-1-1-19-16,1-1-25 0,1-2-29 0,3 1-30 15,3-2-18-15,2-3-33 0,-7 0-170 16,-8 0-419-16,22-11 186 0</inkml:trace>
          <inkml:trace contextRef="#ctx0" brushRef="#br0" timeOffset="208308.04">3847 15969 140 0,'4'-6'241'0,"-4"6"-22"0,0 0-23 0,0 0-21 16,7-6-17-16,-7 6-16 0,0 0-12 0,0 0-14 16,11 0-11-16,-11 0-1 0,0 0-6 0,12 8-10 15,-12-8-5-15,5 6-2 0,-5-6-6 0,8 8-5 16,-4-2-3-16,-4-6-5 0,3 10-5 0,-3-10-6 16,5 12-1-16,-1-7-6 0,-4-5-3 0,1 10-4 15,-1-10-3-15,4 13-4 0,-2-8-3 0,-2-5-2 16,1 13 0-16,-1-13-7 0,1 9-1 0,-1-9 0 15,4 8-2-15,-4-8-1 0,0 0 0 0,4 7-1 16,-4-7 0-16,0 0-2 0,0 0 3 0,0 0 0 16,0 0-4-16,0 0-6 0,0 0-1 0,0 0-1 15,0 0-5-15,0 0-4 0,14-19-2 0,-14 19-3 16,6-12-6-16,-5 3-3 0,3 1 0 0,-4 8 1 16,6-17 5-16,0 7-5 0,-1 2 7 0,-3-4 1 0,2 5 2 15,2 1-1-15,-1-2 3 0,-3 1-1 0,4-1 7 16,-1 1 2-16,1-1 3 0,1 1 4 15,-2 1 0-15,4 0 4 0,-2 1 6 0,-2-1-2 16,-5 6 5-16,17-7-1 0,-10 3 0 0,0 2 0 0,-7 2 1 16,17-4 1-16,-7 4 4 0,-10 0-1 0,14-2 3 15,-14 2 0-15,17 5 2 0,-8-2-1 16,-1 0 2-16,0 2 2 0,1-1-1 0,-1 4 0 16,0-3-3-16,-2 1 1 0,1 3 0 0,-1-3-2 0,0 2-8 15,-1-1 2-15,0 0-1 0,-2 4-3 0,3-1-2 16,-3 1 3-16,-1 1-2 0,2-2-3 0,-4 0 2 15,0 0 0-15,0 3-2 0,0-13-8 16,-5 17-10-16,4-9-17 0,-2-1-15 0,2 2-16 0,-2 0-17 16,3-9-15-16,-8 14-16 0,3-7-20 0,1-1-19 15,4-6-10-15,-8 10-28 0,8-10-16 16,-7 0-198-16,7 0-422 0,0 0 186 0</inkml:trace>
          <inkml:trace contextRef="#ctx0" brushRef="#br0" timeOffset="208607.23">4330 15782 190 0,'5'-8'179'0,"-5"8"-14"16,0 0-15-16,12 0-12 0,-12 0-9 0,0 0-8 0,17 5-5 15,-11 0-2-15,1 0-6 0,-1 2-1 0,5-2-4 16,-3 1 3-16,-1 1 0 0,1 3-5 15,3-5-9-15,-3 4 0 0,3 4-5 0,-2-2-2 0,-2-2-5 16,1 4 0-16,-2-3-3 0,0 2-6 0,1 0 0 16,-4 0-5-16,-2 1-4 0,-1-2-7 15,0 5-4-15,-1-4 7 0,-2 1-15 0,-2 1-3 16,-3-1-2-16,2 2-5 0,-2-3-5 0,-1 1-2 0,-3-1-15 16,3 0-19-16,-3 3-24 0,0-6-26 0,1 4-35 15,-1-4-42-15,-1 1-34 0,6-1-45 0,-5-4-198 16,7 2-446-16,5-7 198 0</inkml:trace>
        </inkml:traceGroup>
        <inkml:traceGroup>
          <inkml:annotationXML>
            <emma:emma xmlns:emma="http://www.w3.org/2003/04/emma" version="1.0">
              <emma:interpretation id="{B2F9121A-05F8-45D7-99ED-A15A3FD985A3}" emma:medium="tactile" emma:mode="ink">
                <msink:context xmlns:msink="http://schemas.microsoft.com/ink/2010/main" type="inkWord" rotatedBoundingBox="6228,16766 7918,16650 7935,16887 6244,17003"/>
              </emma:interpretation>
            </emma:emma>
          </inkml:annotationXML>
          <inkml:trace contextRef="#ctx0" brushRef="#br0" timeOffset="209563.46">5075 15874 88 0,'0'0'180'15,"0"0"-9"-15,0 0-14 0,-11 1-11 0,11-1-12 16,0 0-9-16,0 0-13 0,0 0-11 0,0 0-8 16,0 0-8-16,0 0-12 0,0 0-6 0,0 0-5 15,0 0-1-15,0 0 2 0,0 0-2 0,0 0-2 16,0 0-2-16,0 0 2 0,40 4-3 0,-30-4 2 16,3-1-4-16,3 1 1 0,-2 0 1 0,2-3 1 15,2 2 1-15,6 1-4 0,-2-1-1 0,1-3-6 16,1 3 0-16,-2-2-4 0,0 0-2 0,-5 2-4 0,7-3-2 15,-7 4-6-15,-1-4-2 0,-1 2-2 0,1-2-5 16,-2 3 1-16,-2 1-5 0,-1-4 1 0,0 3-3 16,-11 1-2-16,16 0-2 0,-8-3 1 0,-8 3 1 15,0 0-3-15,17 0-4 0,-17 0-6 0,0 0-1 16,0 0-14-16,10 0-7 0,-10 0-4 0,0 0-9 16,0 0-12-16,0 0-18 0,0 0-20 0,0 0-21 15,0 0-15-15,0 0-24 0,-19 19-12 0,19-19-14 16,-13 4-149-16,3-2-347 0,1 0 153 0</inkml:trace>
          <inkml:trace contextRef="#ctx0" brushRef="#br0" timeOffset="209806.06">5200 15989 8 0,'0'0'138'0,"0"0"-9"0,0 0-2 16,0 0-6-16,0 0-8 0,0 0-9 0,0 0-7 15,0 0 4-15,0 0 2 0,0 0 4 0,0 0 2 0,0 0 4 16,0 0-3-16,21 6 0 0,-21-6 0 16,20-1-4-16,-7 1-6 0,0 0-3 0,3 0-4 0,1-1-5 15,1 1-3-15,5-5-5 0,1 2-3 0,-2-1-7 16,0 2-5-16,2-2-5 0,-4-4-6 16,-5 6-6-16,0 0-6 0,0 1-3 0,2 0-4 0,-2-2 0 15,-5 2-6-15,5 1-6 0,-6 0 1 0,-9 0-3 16,17-3 1-16,-8 3-5 0,-9 0-4 0,0 0 0 15,19 0 0-15,-19 0-5 0,0 0 0 16,10 0-3-16,-10 0-5 0,0 0-16 0,0 0-14 0,11-2-15 16,-11 2-23-16,0 0-2 0,0 0-31 0,0 0-26 15,0 0-26-15,0 0-37 0,0 0-189 0,0 0-410 16,0 0 182-16</inkml:trace>
          <inkml:trace contextRef="#ctx0" brushRef="#br0" timeOffset="210334.03">6215 15834 99 0,'0'0'243'0,"0"0"-16"0,0 0-17 15,0 0-19-15,0 0-24 0,0 0-17 0,0 0-12 16,0 0-7-16,0 0 2 0,0 0-3 0,0 0-3 15,11 12 2-15,-11-12 0 0,8 11-8 0,-4-6 4 16,4 1-9-16,0 0-13 0,-2-1-5 0,2 3-6 16,1-3-8-16,3 2-6 0,1 0-6 0,2 2-9 15,-1-3-5-15,-2-6 0 0,5 5-5 0,0-1-8 16,8-3 0-16,-4-1-8 0,1 0 1 0,0 0-4 16,4-1-5-16,-4-2-5 0,2-3-2 15,-2 2 2-15,2-3-7 0,1-1 3 0,-3-2-5 0,1 0 1 16,-6-3 0-16,0 1-12 0,0-2-7 0,-2-1-1 15,-5 3-6-15,-1 0-2 0,-2-1-1 0,-3-1 2 16,0 2 2-16,-8-1-4 0,1 2-2 0,-2 2-6 16,-3-2-1-16,-4 0-4 0,-2 5-6 0,-8-2-6 15,1 3-5-15,-2 1-3 0,-1 2-8 0,0 2-11 16,-3 2-14-16,1 2-16 0,-1 4-24 0,0-3-28 0,1 1-35 16,2 5-43-16,-1 0-180 0,-1-2-438 0,4-1 193 15</inkml:trace>
        </inkml:traceGroup>
      </inkml:traceGroup>
    </inkml:traceGroup>
    <inkml:traceGroup>
      <inkml:annotationXML>
        <emma:emma xmlns:emma="http://www.w3.org/2003/04/emma" version="1.0">
          <emma:interpretation id="{59A2B6C1-CA01-49DE-B95B-8137AC82E905}" emma:medium="tactile" emma:mode="ink">
            <msink:context xmlns:msink="http://schemas.microsoft.com/ink/2010/main" type="paragraph" rotatedBoundingBox="1013,17559 14924,16728 14999,17977 1087,18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84EA6D-414B-4440-AA68-78CCE69BAA1D}" emma:medium="tactile" emma:mode="ink">
              <msink:context xmlns:msink="http://schemas.microsoft.com/ink/2010/main" type="line" rotatedBoundingBox="1013,17559 14924,16728 14999,17977 1087,18808"/>
            </emma:interpretation>
          </emma:emma>
        </inkml:annotationXML>
        <inkml:traceGroup>
          <inkml:annotationXML>
            <emma:emma xmlns:emma="http://www.w3.org/2003/04/emma" version="1.0">
              <emma:interpretation id="{4D945F3A-9E3F-469B-80C0-F070BFD775B9}" emma:medium="tactile" emma:mode="ink">
                <msink:context xmlns:msink="http://schemas.microsoft.com/ink/2010/main" type="inkWord" rotatedBoundingBox="1033,17894 3002,17776 3036,18336 1066,18453"/>
              </emma:interpretation>
            </emma:emma>
          </inkml:annotationXML>
          <inkml:trace contextRef="#ctx0" brushRef="#br0" timeOffset="213243.84">-135 16946 95 0,'0'0'115'0,"0"0"3"15,0 0-2-15,0 0-5 0,0 0-2 0,0 0-15 16,0 0-8-16,0 0 5 0,0 0-8 0,11 23-9 15,-11-23 1-15,6 5-5 0,-6-5-7 0,6 6-3 16,-6-6 0-16,6 11-3 0,-2-3-3 0,-1-1-2 16,2-2 0-16,-1 4 2 0,-2-2-1 0,2 0-5 15,0 3-3-15,-2-2-1 0,-1 1-3 16,3-1-2-16,-3 0-2 0,-1-8-3 0,4 15-1 16,-1-6-6-16,-3-9 0 0,1 13 1 0,-1-4-4 0,0-9 0 15,3 15-2-15,-3-15-2 0,1 10-3 0,-1-10 0 16,0 11 8-16,0-11 1 0,1 8-4 0,-1-8-2 15,0 0-1-15,0 0-1 0,0 0-4 0,-1 12 0 16,1-12 1-16,0 0-2 0,0 0 2 0,0 0 1 16,0 0 1-16,0 0-3 0,0 0 0 0,0 0-3 15,0 0-2-15,0 0-2 0,0 0-3 0,0 0-10 16,0 0-1-16,10-35-13 0,-7 23-9 0,0-1-5 16,-1-1-2-16,2 0 2 0,-1-3 2 0,1 4 3 15,-2-1 4-15,3-2 3 0,1 1 1 0,-2 4 1 16,1-5 0-16,-3 6 7 0,2 3-2 0,-1-3 0 15,1 3 4-15,-4 7 0 0,6-13 0 0,-4 7 7 16,-2 6-4-16,5-9 1 0,-5 9-5 0,5-5 3 16,-5 5 1-16,5-8 2 0,-5 8-1 0,0 0-1 15,0 0 4-15,11-6 0 0,-11 6 1 0,0 0 2 16,0 0 0-16,0 0 6 0,0 0 4 0,17 7 6 16,-17-7 7-16,6 12 1 0,0-6 2 0,-1-2 8 15,-2 5-1-15,3 0-2 0,2 0 1 0,-4 4 3 16,1-1-3-16,4-1 3 0,-4 2 0 0,-2 1 5 15,2 0 1-15,-1-3-1 0,-1 2 0 0,1 2-3 16,1 0-1-16,-4-1-1 0,2-2-1 0,1 2-4 16,-4 2 3-16,1-4-3 0,2-1-6 0,-2 3-1 15,-1-3 0-15,0 1-2 0,0 0 3 0,0 1-7 16,0-3-1-16,0-1-3 0,0 2 2 0,0-11-1 16,0 14-5-16,0-14-11 0,-1 13-15 0,1-13-13 15,0 11-21-15,0-11-22 0,-3 9-21 0,3-9-24 16,0 0-20-16,0 0-18 0,0 0-44 0,0 0-152 15,0 0-380-15,0 0 169 0</inkml:trace>
          <inkml:trace contextRef="#ctx0" brushRef="#br0" timeOffset="213671.09">510 17142 30 0,'0'0'179'0,"0"0"-7"0,0 0-16 0,0 0-16 0,0 0-11 16,10 2-3-16,-10-2-13 0,0 0-4 0,0 0 2 15,0 0-2-15,12-3-4 0,-12 3-7 0,0 0-6 16,14-1-4-16,-14 1-4 0,16-2-4 16,-16 2-5-16,20-3-4 0,-6 2-8 0,0-3-3 0,2 3-6 15,-3-1 0-15,3-2-9 0,0 2-4 0,-1 2-4 16,1-4-5-16,0 6-3 0,1-2-1 0,-4-2-5 16,2 1 0-16,-1 2-3 0,-4-2-2 0,-1-2 0 15,-9 3-6-15,20 1 3 0,-12-4-2 0,-8 3-2 16,18-3-3-16,-18 3 5 0,17 0 0 0,-17 0-7 15,16 0-1-15,-16 0-5 0,11 1-15 0,-11-1-6 16,12-1-13-16,-12 1-20 0,0 0-18 0,12 1-11 16,-12-1-13-16,0 0-19 0,5 7-16 0,-5-7-31 15,0 0-160-15,0 0-347 0,0 0 154 0</inkml:trace>
          <inkml:trace contextRef="#ctx0" brushRef="#br0" timeOffset="213960.14">633 17285 152 0,'0'0'163'0,"0"0"-8"0,0 0-11 0,32-3-2 0,-32 3-13 15,17-2-6-15,-7 1-11 0,0-2-14 0,-10 3-4 16,22-2-7-16,-10 1-9 0,1 1-1 0,1 1-7 15,0-2-5-15,0 1-5 0,0 0-4 0,-1 0-6 16,0 0-5-16,-2 0-3 0,2 1-4 0,-13-1-6 16,20 0 0-16,-11 2-7 0,-9-2 6 0,19-2-7 15,-10 2-6-15,-9 0-1 0,17 0-14 0,-7-1-17 16,-10 1-12-16,13-3-19 0,-13 3-19 0,15-3-30 16,-8 0-25-16,1-1-50 0,-8 4-104 0,9-10-294 15,-4 4 131-15</inkml:trace>
          <inkml:trace contextRef="#ctx0" brushRef="#br0" timeOffset="-214657.8">1230 16923 132 0,'0'0'153'0,"0"0"-15"0,0 0-18 15,-10 2-13-15,10-2-9 0,0 0 4 0,0 0-15 16,0 0-5-16,0 0-13 0,0 0-3 0,0 0-7 16,0 0-7-16,0 0-8 0,0 0 1 0,0 0 3 15,0 0-2-15,0 0 4 0,0 0 3 0,0 0-7 16,0 0-4-16,0 0-3 0,0 0 0 0,38-2 1 0,-27 1-10 16,4-3 2-16,-2 1 1 0,4 0-2 15,0-1 2-15,6-4-1 0,0 5 1 0,4 0-4 16,-2-1-4-16,-2-1 6 0,-6 1-6 0,2 3-8 15,-2-1 1-15,0-1 2 0,-2 3-3 0,0 0-2 0,0 0-6 16,-4 0 2-16,-11 0 3 0,18 0-8 16,-10 0 1-16,-8 0-1 0,14 0-2 0,-14 0 2 15,13 4-1-15,-13-4 1 0,8 2 0 0,-8-2 8 16,8 5 3-16,-8-5 1 0,4 5 6 0,-4-5 4 0,4 9 8 16,-4-9 1-16,0 0-3 0,-1 15-2 0,1-15-1 15,-3 12-1-15,3-12 3 0,-3 15 2 16,0-7 1-16,1 0 4 0,1 3-4 0,-4 0-3 15,1 3 5-15,2-1-7 0,-3 2 1 0,1 4-1 0,0-4-1 16,-1 3-4-16,0-3 1 0,0-1-1 0,3 4-2 16,-2-1-2-16,2-3 1 0,-3 1-5 0,2 1 0 15,2-3-4-15,-3 1 1 0,2 0 4 16,1 1-9-16,0 0 3 0,1-2-4 0,-3 0-1 0,3-2 1 16,0 0-3-16,0 0-1 0,0-11-13 0,0 15-12 15,3-8-14-15,-3-7-13 0,1 12-24 0,-1-12-18 16,-1 12-18-16,1-12-22 0,1 9-22 0,-1-9-18 15,0 0-36-15,3 9-161 0,-3-9-397 0,0 0 175 16</inkml:trace>
          <inkml:trace contextRef="#ctx0" brushRef="#br0" timeOffset="-214398.72">1503 17221 114 0,'0'0'138'0,"0"0"-7"0,0 0 1 16,13-9-2-16,-13 9-4 0,11-3-5 0,-5-1-4 16,4-1 2-16,1 1-4 0,1-2-7 0,2 0 0 15,1-3-5-15,6 3-15 0,-6 0-6 0,5 0-3 16,-3 2-12-16,-1-1-5 0,1 3-7 0,0-2-15 16,0 2-21-16,-3 0-25 0,3 2-22 0,-4 0-36 15,4-6-40-15,-1 3-28 0,-3 1-155 0,1-1-311 16,-1-1 138-16</inkml:trace>
        </inkml:traceGroup>
        <inkml:traceGroup>
          <inkml:annotationXML>
            <emma:emma xmlns:emma="http://www.w3.org/2003/04/emma" version="1.0">
              <emma:interpretation id="{90FFFDB2-3025-49D7-BA64-57D98F7F6116}" emma:medium="tactile" emma:mode="ink">
                <msink:context xmlns:msink="http://schemas.microsoft.com/ink/2010/main" type="inkWord" rotatedBoundingBox="4044,17650 6047,17530 6078,18045 4074,18165"/>
              </emma:interpretation>
            </emma:emma>
          </inkml:annotationXML>
          <inkml:trace contextRef="#ctx0" brushRef="#br0" timeOffset="-213572.91">2875 16689 67 0,'0'0'169'15,"0"0"-7"-15,0 0 0 0,0 0-10 0,0 0-4 16,0 0-5-16,8 21-3 0,-7-15 0 0,1 2 6 16,-2-8-7-16,2 17-6 0,-1-8-5 0,2 3-5 15,-2 0-10-15,0 0-4 0,3 1-8 0,-1-1-6 16,-1-1-8-16,2 3-5 0,-1-3-10 0,2 0-5 16,-1 0-11-16,0 1-2 0,1 1-5 0,0-1-6 15,-2-2-3-15,2 1-1 0,-1-2-7 0,1 1-2 0,-2 2 1 16,1-3-6-16,-1-2-2 0,1-1-4 0,-4-6-13 15,5 11-9-15,-4-3-18 0,-1-8-20 16,0 12-15-16,0-12-15 0,1 11-25 0,-1-11-15 16,3 10-14-16,-3-10-8 0,0 0-17 0,0 0-3 0,0 0-15 15,0 0-166-15,0 0-360 0,0 0 160 0</inkml:trace>
          <inkml:trace contextRef="#ctx0" brushRef="#br0" timeOffset="-213162.59">3260 16794 66 0,'0'0'153'0,"0"0"-23"16,9-5-6-16,-9 5-15 0,0 0-5 0,0 0-12 16,0 0-5-16,0 0 12 0,0 0 4 0,0 0-8 15,0 0-1-15,0 0-2 0,-22 16 1 0,13-13-3 16,0 5 0-16,-2-1-5 0,1 3-3 0,0-1-4 15,-4 2 1-15,3-1-7 0,-1-1-3 0,-1 3-3 16,1-2-7-16,-2 1-4 0,2-2-2 0,3 4-3 16,-4-4-2-16,4 1 1 0,-1 2-4 0,1-1 0 15,-1 0-3-15,3-2-5 0,2-1 0 0,-1 2-5 16,2-4-2-16,-2 3-1 0,6-9-5 0,-2 11-1 16,2-11-1-16,-3 14-4 0,3-14-1 0,5 8-1 15,-5-8 3-15,10 8-4 0,-4-6 1 0,-6-2-4 16,17 5 0-16,-4-1-2 0,-5-4-1 0,6 0 1 15,-14 0 1-15,24-3-7 0,-12 2-1 0,1 1-15 16,1-2-13-16,-6 2-18 0,5-3-14 0,-13 3-21 16,18-1-2-16,-7-2-25 0,-1 1-11 0,-10 2-19 15,20-1-14-15,-10-1-11 0,-1 1-181 0,-9 1-370 16,17-8 165-16</inkml:trace>
          <inkml:trace contextRef="#ctx0" brushRef="#br0" timeOffset="-212830.9">3761 16775 76 0,'0'0'175'15,"0"0"-7"-15,0 0-20 0,0 0-1 0,0 0-1 0,-8-10 0 16,8 10-9-16,-10-3-2 0,10 3-6 15,0 0-7-15,-20 5-2 0,20-5-2 0,-20 3-5 16,7 1-6-16,-2 2 0 0,3-2-2 0,-1 6-7 0,-3-4-5 16,2 5-6-16,1-1-3 0,0-1-2 15,4 2-5-15,-1 0-9 0,3-3-1 0,-3 4-6 16,3 1 0-16,-1-4-8 0,2-1-6 0,3 2-4 16,3-4-6-16,-6 3-2 0,5 0-3 0,1-9-3 0,0 19 0 15,3-13-5-15,1 2-3 0,-4-8 1 16,6 14-4-16,-1-8 3 0,2 2-2 0,2-1-9 15,-2-4-14-15,0 1-19 0,0 1-20 0,7 1-19 16,-6-3-25-16,4 0-23 0,-2 0-22 0,3 0-17 0,-13-3-26 16,29-2-25-16,-17 2-24 0,-2-1-144 0,-10 1-399 15,23-5 176-15</inkml:trace>
          <inkml:trace contextRef="#ctx0" brushRef="#br0" timeOffset="-212170.02">3939 16860 139 0,'0'0'179'0,"6"-8"-16"0,-6 8-14 16,8-10-11-16,-1 6-15 0,-7 4-12 0,9-5-8 15,-9 5-15-15,8-3-11 0,-8 3-2 0,0 0-1 16,0 0-3-16,14 0-3 0,-14 0-2 0,0 0 7 16,0 0 1-16,8 11-1 0,-8-11 0 0,1 7 0 15,-1-7-1-15,3 10-2 0,-3-10-5 0,-3 11-1 16,3-11-9-16,3 11-3 0,-3-11-3 0,-3 14 0 15,3-14-8-15,3 15-2 0,-3-15-4 0,0 14-2 16,-3-4-5-16,3-10-1 0,0 9-7 0,0-9 1 16,3 10-3-16,-3-10 0 0,1 9-4 0,-1-9 2 15,0 0 1-15,7 9-1 0,-7-9 0 0,6 3-5 16,-6-3 1-16,11 0-3 0,-11 0 1 0,0 0-2 16,17-4-4-16,-17 4-3 0,11-6-4 0,-11 6-4 15,12-5-1-15,-7-1-2 0,-5 6-5 0,12-11-6 16,-7 3-2-16,2 2 3 0,1-6-3 0,0 5-2 15,-4-1 10-15,6-1-2 0,-1 2 2 0,-2 1 1 16,1-6 0-16,1 5 3 0,-3-1-1 0,1-1 2 16,3 3 1-16,-2-4 2 0,3 0 1 0,-4 5-3 15,1-1 10-15,-1 0 2 0,1 2 3 0,1-2 5 16,-3 1 2-16,2 1 2 0,-1-1 2 0,3 1 5 16,-1 0-3-16,0 0 5 0,1 0 0 0,-3 1 1 15,3 0-4-15,-10 3 4 0,14-2-2 0,-14 2 0 16,14-1 1-16,-14 1 10 0,12 0 2 0,-12 0 13 15,12 3-14-15,-8 2 3 0,-4-5-4 0,10 5-5 16,-10-5-2-16,7 7 2 0,-2 1 2 0,-5-8-5 16,7 10 0-16,-5-4-1 0,-2-6-3 0,5 13-2 0,-5-13-3 15,2 14 0-15,-2-14-2 0,-2 15-1 0,0-7 1 16,2-8 5-16,-2 15-24 0,2-15-16 0,-5 13-30 16,4-5-22-16,1-8-30 0,-4 14-27 0,3-3-22 15,-1-4-35-15,2-7-17 0,2 15 9 0,-2-15-195 16,8 12-420-16,1-7 186 0</inkml:trace>
          <inkml:trace contextRef="#ctx0" brushRef="#br0" timeOffset="-211783.1">4675 16567 7 0,'17'0'209'0,"-17"0"-12"0,12 6-7 16,-2-1-6-16,-1 2-12 0,0 2-5 0,2 1-9 15,3 1-3-15,0 2 1 0,2 2-9 0,-1 0-9 16,-4-3-11-16,5 5-7 0,-3 0-12 0,-1 1-4 15,0-1-9-15,-3 2-7 0,-1-2-9 0,-2 2-3 16,-2-2-5-16,-4-2-9 0,0 0-7 0,-1 7-3 16,-3-4-5-16,-3 1-5 0,1-4-4 0,-2-3-2 15,-5 9-3-15,1-5-3 0,-1 3-3 0,3-7-11 16,-6 4-32-16,0 0-6 0,0-2-29 0,6-3-39 16,2 0-45-16,3-5-48 0,-2-1-25 0,1 1-206 15,6-6-448-15,0 0 199 0</inkml:trace>
        </inkml:traceGroup>
        <inkml:traceGroup>
          <inkml:annotationXML>
            <emma:emma xmlns:emma="http://www.w3.org/2003/04/emma" version="1.0">
              <emma:interpretation id="{58634411-C9F4-400A-B952-BBCAEFCE89CC}" emma:medium="tactile" emma:mode="ink">
                <msink:context xmlns:msink="http://schemas.microsoft.com/ink/2010/main" type="inkWord" rotatedBoundingBox="6563,17396 8788,17263 8839,18116 6614,18249"/>
              </emma:interpretation>
            </emma:emma>
          </inkml:annotationXML>
          <inkml:trace contextRef="#ctx0" brushRef="#br0" timeOffset="-211152.38">5411 16711 36 0,'0'0'228'0,"0"0"-22"16,0 0-21-16,0 0-24 0,0 0-12 0,0 0-16 0,0 0-13 16,0 0-7-16,0 0-6 0,0 0-2 15,0 0-1-15,0 0 0 0,0 0-5 0,0 0-4 16,30 11-1-16,-20-11-8 0,5 0-4 0,0 2-14 15,1-4 2-15,9-1-5 0,-7 3-7 0,6-3-2 0,-2 0-2 16,4 1-5-16,-9-2 3 0,5 1-9 16,-1 0 1-16,-4 0-6 0,0 2-1 0,-2-2-5 15,0 1-4-15,0-1-1 0,-5 3-5 0,1-2-1 16,-4 1 2-16,-7 1-7 0,20-3-4 0,-13 0-1 0,-7 3 1 16,14-2-4-16,-14 2-8 0,9-3-11 0,-9 3-13 15,0 0-22-15,0 0-23 0,13 0-25 0,-13 0-22 16,0 0-22-16,0 0-30 0,0 0-28 0,0 0-170 15,-27 12-395-15,20-10 175 0</inkml:trace>
          <inkml:trace contextRef="#ctx0" brushRef="#br0" timeOffset="-210996.13">5485 16860 35 0,'0'0'204'0,"0"0"-11"16,-6 6-6-16,6-6-4 0,0 0-7 0,0 0-5 16,25 3-8-16,-25-3 0 0,23-3-3 0,-6 1-5 15,0 1-11-15,7 1-5 0,0-3-8 0,4 0-11 16,-5-1-12-16,2 2-6 0,1-2-6 0,1-1-12 16,-4 2-8-16,-1 0-6 0,-5 3-7 0,-4-4-10 15,2 2-14-15,-1 2-16 0,-5 0-22 0,-9 0-28 16,16-3-24-16,-16 3-29 0,13 0-28 0,-13 0-30 15,0 0-44-15,8 3-228 0,-8-3-442 0,0 0 196 0</inkml:trace>
          <inkml:trace contextRef="#ctx0" brushRef="#br0" timeOffset="-186646.93">6251 16539 53 0,'0'0'78'15,"0"0"-10"-15,0 0-7 0,0 0-4 0,0 0-3 16,0 0 0-16,0 0-15 0,0 0-6 0,0 0 2 16,4-8 1-16,-4 8-7 0,0 0-5 0,0 0 4 15,0 0-2-15,0 0-3 0,0 0 2 0,0 0-7 16,0 0-2-16,0 0 3 0,0 0-13 0,0 0 1 16,0 0 3-16,0 0 0 0,0 0-3 0,0 0 4 15,0 0-2-15,0 0-1 0,0 0 6 0,0 0-2 16,0 0 4-16,0 0-5 0,0 0 6 0,0 0 0 15,0 0-1-15,0 0-4 0,0 0 1 0,0 0 1 16,0 0-14-16,0 0-1 0,0 0 18 0,0 0-3 16,0 0-6-16,0 0 12 0,0 0-14 0,0 0 2 15,0 0-3-15,0 0 0 0,0 0 3 16,0 0-1-16,0 0-1 0,0 0 2 0,0 0-2 0,0 0 4 16,0 0-5-16,0 0-4 0,0 0 6 0,0 0 7 15,0 0-6-15,0 0-2 0,0 0 2 0,0 0 1 16,0 0-4-16,0 0 5 0,0 0-1 0,0 0 1 15,0 0 2-15,0 0 6 0,0 0-10 0,0 0 4 16,0 0 1-16,0 0-1 0,0 0 3 0,0 0 5 16,0 0-1-16,0 0 2 0,0 0-3 0,0 0-3 15,0 0-1-15,0 0 3 0,0 0-2 0,0 0 3 16,0 0-1-16,-12 23-1 0,12-23-3 0,0 0-2 16,0 0 0-16,0 0 0 0,0 0 7 0,0 0-1 15,0 0-6-15,0 0-1 0,0 0 1 0,0 0 5 16,0 0-6-16,0 0 2 0,0 0-1 0,0 0 0 0,0 0-3 15,25-15-2-15,-25 15 2 0,9-7 0 16,-3 2-3-16,-1-1-1 0,-5 6-1 0,9-10 1 16,-4 2-2-16,-5 8 1 0,9-10-2 0,-3 3-2 15,-6 7 4-15,8-11 3 0,-5 3-7 0,-3 8 5 0,6-11-1 16,-4 4-7-16,-2 7-2 0,7-11 6 16,-2 5 2-16,-5 6 1 0,5-7-5 0,-5 7-1 15,4-9 5-15,-4 9-3 0,0 0 0 0,5-9 1 16,-5 9 3-16,0 0 3 0,3-6-8 0,-3 6 3 0,0 0 2 15,0 0 0-15,0 0-3 0,5-12-1 0,-5 12 2 16,0 0-1-16,0 0-8 0,0 0 14 0,0 0-3 16,3-9 8-16,-3 9-11 0,0 0-6 0,0 0 4 15,0 0-2-15,4-8 8 0,-4 8-2 0,0 0 1 16,0 0-6-16,0 0 0 0,0 0 11 0,2-10-7 16,-2 10 4-16,0 0 1 0,0 0 2 0,0 0-2 15,0 0 0-15,0 0 1 0,0 0-3 0,0 0-4 16,0 0 4-16,0 0 0 0,0 0-1 0,0 0-3 15,0 0 4-15,0 0 3 0,0 0 2 0,0 0 3 16,0 0 2-16,0 0 5 0,0 0 4 0,0 0-1 16,0 0 2-16,0 0-3 0,-10 30 4 0,10-30 1 15,-4 13 2-15,4-6 3 0,0-7 2 0,-3 19 1 16,3-12 1-16,-2 3-3 0,-1 1 7 0,3-2-3 16,0-9 0-16,-2 22 0 0,2-12 2 0,-2 1-5 15,2-11-5-15,0 21 0 0,-1-11 0 0,0 1-5 16,-2 3 5-16,3-6 0 0,0-8 0 0,0 17 3 15,0-9-3-15,0 3-1 0,0-11 6 0,0 20-2 16,0-14-3-16,0-6-4 0,0 18 5 0,3-9-6 16,-2-3-4-16,-1-6-3 0,0 15 1 0,1-8-2 15,-1-7-1-15,6 14-4 0,-5-8 3 0,-1-6 2 0,5 12-2 16,-5-12-2-16,3 13 3 0,-1-9 2 0,-2-4-1 16,3 10-1-16,-3-10-2 0,4 10-3 15,-4-10 2-15,5 8 1 0,-5-8-4 0,0 9-2 16,0-9 5-16,0 0-3 0,4 10 5 0,-4-10-5 0,0 0-3 15,3 6-1-15,-3-6-1 0,0 0-3 16,0 0 6-16,0 0-1 0,0 0-2 0,0 0 1 16,0 0-3-16,1 9 11 0,-1-9-12 0,0 0 3 15,0 0 0-15,0 0-1 0,0 0-4 0,0 0-7 0,0 0-16 16,0 0-6-16,0 0-18 0,0 0-17 16,0 0-18-16,0 0-13 0,-13 5-23 0,13-5-25 15,0 0-18-15,0 0-19 0,0 0-191 0,0 0-402 16,0 0 178-16</inkml:trace>
          <inkml:trace contextRef="#ctx0" brushRef="#br0" timeOffset="-185982.15">6854 16366 83 0,'0'0'106'16,"0"0"-9"-16,0 0-11 0,0 0-2 0,0 0-10 16,0 0-7-16,0 0 1 0,0 0 1 0,0 0 2 15,0 0 2-15,0 0 1 0,0 0 1 0,0 0-5 16,-22 26 1-16,18-20 0 0,-1 1 0 0,-1 0-2 15,1 4 3-15,-1 1-11 0,-4 0 7 0,5 0-2 16,-3-3-2-16,2 7-7 0,-6 1 3 0,4-4-1 16,-1 1-3-16,-1 6-2 0,0-1-1 0,-3-3 5 15,9-2 2-15,-10 7 4 0,2 1 2 0,2-4 1 16,-2 2-2-16,4 0 1 0,-4 1-9 0,2 1-5 16,1-2-2-16,0-1-4 0,-4 0-1 0,4-1-4 15,-2 1-5-15,2-1-4 0,0 0 0 0,1 1-6 16,-1-1 0-16,6-4 0 0,-3-1-4 0,-2-1-1 15,3 2-2-15,-2-2-4 0,4 0 0 0,-2 1-1 16,0-2 3-16,-2-2-6 0,2-1 1 0,5-1-3 16,0-7 0-16,-8 15-2 0,7-8 6 0,1-7-5 15,-5 13-3-15,5-13-4 0,-3 11 0 0,3-11 3 16,-5 10 0-16,5-10 1 0,0 0-1 0,-1 9-1 0,1-9 2 16,0 0-1-16,0 0-3 0,-3 9 0 15,3-9-2-15,0 0-14 0,0 0-6 0,-3 9-13 16,3-9-14-16,0 0-13 0,0 0-17 0,0 0-17 15,0 0-15-15,0 0-37 0,0 0-25 0,0 0-57 0,0 0-136 16,0 0-393-16,0 0 175 0</inkml:trace>
          <inkml:trace contextRef="#ctx0" brushRef="#br0" timeOffset="-184832.32">6888 16739 47 0,'0'0'158'0,"0"0"-11"0,0 0-5 16,0 0-1-16,0 0-11 0,0 0-3 0,0 0-8 15,12 11-3-15,-12-11-7 0,10 0-8 0,-10 0-5 16,0 0-9-16,12 0-5 0,-12 0-6 0,0 0-5 16,14-3-6-16,-14 3-7 0,9-4-6 0,-9 4 0 15,14-5-9-15,-14 5-1 0,11-5-6 0,-11 5-4 16,7-8 0-16,-7 8-4 0,8-9-2 0,-3 5-3 16,-5 4-3-16,9-11-3 0,-4 8-3 0,-5 3 0 15,7-12-1-15,-2 6-4 0,-5 6 3 0,5-12-1 16,-2 8 0-16,-3 4-3 0,5-14-5 0,-5 14 4 15,4-9 0-15,-4 9-2 0,3-10 0 0,-3 10 0 0,0-10-3 16,0 10 1-16,5-10 0 0,-5 10 0 0,0 0 0 16,3-8-1-16,-3 8-1 0,0 0 3 0,0 0-6 15,0 0 2-15,0 0 1 0,0 0-1 0,0 0-4 16,0 0 2-16,0 0-1 0,0 0 0 0,0 0-1 16,0 0 5-16,0 0 8 0,0 0 0 0,0 0 1 15,0 0 4-15,0 0 3 0,0 0 6 0,-8 37 7 16,5-28-2-16,3 0-3 0,-4 3 9 0,3 3-3 15,-3-2 5-15,1 0-4 0,1 1 2 0,-1 0 0 16,-1 3 3-16,3-3-4 0,1-1-3 0,-1 3 5 16,1-4-3-16,0 3-1 0,0-2-1 0,0 1-4 15,0-3 0-15,0 0-4 0,0-1 0 0,0 2-2 16,1-3-4-16,-1-9 0 0,0 17 0 0,0-17-6 16,1 12 0-16,3-6 0 0,-4-6 1 0,0 9 4 15,0-9-4-15,0 0-5 0,3 12 0 0,-1-5-1 16,-2-7 3-16,0 0-8 0,0 0-6 0,0 0-12 15,3 8-10-15,-3-8-15 0,0 0-11 0,0 0-17 16,0 0-14-16,9 6-21 0,-9-6-23 0,0 0-21 16,0 0-13-16,0 0-28 0,14-21-178 0,-11 9-399 15,0 4 177-15</inkml:trace>
          <inkml:trace contextRef="#ctx0" brushRef="#br0" timeOffset="-184313.79">7254 16614 20 0,'0'0'124'0,"0"0"-4"0,0 0 7 0,0 0-10 0,0 0-2 16,0 0-6-16,0 0-2 0,0 0-6 0,14 23 0 16,-14-23-5-16,3 10-6 0,-3-10 5 0,3 8-8 15,-3-8-7-15,0 18 1 0,0-13-4 0,0-5-3 16,-3 14 1-16,3-14-4 0,3 18-9 0,-6-12-1 16,3-6-12-16,-3 17 7 0,1-7-2 0,-1-3 2 15,1 2-5-15,2 0-2 0,-4 1-8 0,4-10 1 16,-3 12-5-16,0-3-4 0,3-9-3 0,-5 12 1 15,5-12-6-15,0 11 1 0,0-11-5 16,-2 11 0-16,2-11-4 0,0 9-2 0,0-9-1 0,0 0 0 16,0 12-4-16,0-12 4 0,0 0-4 0,5 9 5 15,-5-9-2-15,8 3 3 0,-8-3 1 0,11 3 5 16,-11-3-4-16,17-3 1 0,-7 6-2 0,4-8 0 16,0 4 0-16,2-2-5 0,1 1 2 0,-1 1-2 15,1-4-5-15,-2 0 3 0,2 0-3 0,-1 1 4 16,1 2-8-16,-1-2 4 0,-2-1-2 0,0 4 1 15,-2-4-1-15,0 4-2 0,-4 1-6 0,-8 0-11 16,17-3-10-16,-17 3-13 0,17-1-12 0,-17 1-16 16,12-1-14-16,-12 1-16 0,11 0-21 0,-11 0-5 15,0 0-20-15,11-4-16 0,-11 4-18 0,0 0-143 16,9-6-343-16,-9 6 152 0</inkml:trace>
          <inkml:trace contextRef="#ctx0" brushRef="#br0" timeOffset="-183988.27">7638 16618 56 0,'0'0'155'0,"0"0"-9"0,0 0-2 0,0 0-12 15,0 0-10-15,0 0 2 0,0 0-3 0,0 0-6 16,-17 13-1-16,17-13 5 0,-6 15-3 0,3-3-10 16,1-6 8-16,-4 8-4 0,2 0-6 0,2 0-3 15,-3 2-2-15,-1 3-9 0,5 1-8 0,-2-6-5 16,1 1-3-16,2 6-8 0,0-2-7 16,-3-1-7-16,3 3-1 0,3 1-7 0,-3-2-3 0,0 2-3 15,0 0-2-15,2-3-20 0,-4 2-16 0,4 0-25 16,-4 0-22-16,-1-3-25 0,1-2-30 0,2 3-27 15,-3-6-34-15,-1 1-42 0,-1-2-143 16,2-1-375-16,1-4 167 0</inkml:trace>
        </inkml:traceGroup>
        <inkml:traceGroup>
          <inkml:annotationXML>
            <emma:emma xmlns:emma="http://www.w3.org/2003/04/emma" version="1.0">
              <emma:interpretation id="{FA13077C-B7F9-4621-98A0-65A53D885F7F}" emma:medium="tactile" emma:mode="ink">
                <msink:context xmlns:msink="http://schemas.microsoft.com/ink/2010/main" type="inkWord" rotatedBoundingBox="9283,17382 9913,17344 9949,17940 9319,17978"/>
              </emma:interpretation>
            </emma:emma>
          </inkml:annotationXML>
          <inkml:trace contextRef="#ctx0" brushRef="#br0" timeOffset="-174847.7">8132 16486 9 0,'0'0'88'0,"0"0"-24"15,0 0 6-15,0 0-14 0,0 0 4 0,0 0-5 0,0 0-4 16,0 0-2-16,0 0 7 0,0 0-5 0,0 0-7 16,0 0 7-16,0 0-9 0,-14-6 3 0,14 6-2 15,0 0 1-15,0 0-2 0,0 0 6 16,0 0 3-16,0 0 1 0,0 0-1 0,0 0-2 0,0 0 6 15,0 0-2-15,0 0-2 0,0 0 1 0,0 0 3 16,0 0 0-16,0 0 4 0,0 0-7 0,0 0 0 16,0 0-4-16,0 0-3 0,0 0-7 0,0 0-12 15,0 0-1-15,0 0 5 0,0 0-5 0,0 0-3 16,0 0 1-16,0 0 3 0,0 0-5 0,0 0-4 16,0 0 2-16,0 0 0 0,0 0-2 0,0 0 2 15,34 1-2-15,-34-1-6 0,20 0 9 0,-6 0-5 16,-2 3 2-16,2-3-2 0,3 0 0 0,-2-3-2 15,2 3-2-15,0 0 4 0,0 0-1 0,0-1-1 16,2 1-1-16,-2 0 0 0,-2-2 1 0,-1 0-1 16,3 4-1-16,-4-2 1 0,-1 2-1 0,0-1-10 15,-1-1 4-15,0 3 2 0,-11-3-3 0,17 0 2 16,-17 0-3-16,12 2 0 0,-6 1 0 0,-6-3-6 16,0 0 6-16,13 1 0 0,-13-1 0 0,9 3 0 15,-9-3-6-15,0 0 7 0,5 6-1 0,-5-6-2 16,0 0 0-16,0 0-10 0,3 7-7 0,-3-7-13 15,0 0-10-15,0 0-21 0,0 0-14 0,0 0-35 16,-8 17-2-16,8-17-30 0,-9 7-36 0,9-7-93 0,-13 3-292 16,4 0 130-16</inkml:trace>
          <inkml:trace contextRef="#ctx0" brushRef="#br0" timeOffset="-174454.17">8140 16653 101 0,'0'0'123'15,"0"0"-22"-15,-5 5 7 0,5-5-8 0,0 0-6 16,0 0 8-16,0 0-8 0,0 0-12 0,0 0-1 16,0 0 5-16,0 0-11 0,0 0-7 15,0 0-1-15,0 0 5 0,0 0-2 0,0 0-7 0,0 0 4 16,0 0 1-16,22 10-1 0,-22-10-1 0,12 0-2 15,-12 0-4-15,17 0 6 0,-8-1-6 0,6-2 0 16,-2 3-2-16,-2 0-2 0,4-3-4 0,-1 3 1 16,1-1-7-16,-2 1-10 0,-2-2 0 0,4 2-1 15,-3 0-7-15,-2 0-4 0,-10 0 1 0,21-3-3 16,-11 3-5-16,-10 0-2 0,17 3-9 0,-7-6 13 16,-10 3-5-16,14 0-5 0,-14 0 2 0,13 3 0 15,-13-3-4-15,12 2-3 0,-12-2 3 0,12 0 2 16,-12 0-6-16,7 1 7 0,-7-1-4 0,10 3-4 15,-10-3-12-15,0 0-8 0,7 6-12 0,-7-6-10 16,7 4-12-16,-7-4-12 0,0 0-9 0,0 0-22 16,8 4-15-16,-8-4-32 0,0 0-8 0,0 0-167 15,0 0-344-15,0 0 152 0</inkml:trace>
          <inkml:trace contextRef="#ctx0" brushRef="#br0" timeOffset="-173692.22">8476 16401 30 0,'0'0'161'0,"0"0"-5"16,-6-6-6-16,6 6-10 0,0 0 1 16,0 0-6-16,-11-6-7 0,11 6-11 0,0 0-3 0,0 0-7 15,-6-3-6-15,6 3-7 0,0 0-8 0,0 0-9 16,0 0-4-16,0 0-11 0,0 0-3 0,0 0-10 15,0 0-4-15,0 0-3 0,0 0-4 0,0 0-7 16,0 0 2-16,0 0-6 0,0 0 2 0,0 0-4 16,0 0-6-16,0 0 4 0,0 0 6 0,0 0-10 15,0 0 7-15,21 19-3 0,-21-19 3 0,13 6 5 16,-7 0-5-16,-1-3-4 0,5 0 3 0,-3 4-5 16,1-5-4-16,-1 3 0 0,2-1 0 0,-1 2-1 15,-2-3-2-15,5 3-1 0,-3-3 0 0,1 1-1 16,-1 0-4-16,1 2 3 0,-9-6 0 0,12 7-1 15,-5-3 1-15,0-2-3 0,1 4 4 0,-2-2-4 16,-6-4 3-16,17 6-2 0,-14-3 0 0,-3-3-1 16,14 6-4-16,-8-4 0 0,-6-2 5 0,9 7-5 15,-4-4 0-15,-5-3-4 0,12 4 4 0,-12-4-1 16,10 4 2-16,-10-4-2 0,7 5 3 0,-7-5-4 16,5 6 3-16,-5-6-2 0,0 0 2 0,10 5-3 15,-10-5 2-15,0 0-1 0,7 4-1 0,-7-4 0 16,0 0 0-16,0 0 0 0,6 6 3 0,-6-6-4 15,0 0 3-15,0 0-2 0,0 0 0 0,0 0-1 16,6 3 7-16,-6-3-4 0,0 0 0 0,0 0 4 16,0 0-2-16,0 0-2 0,0 0-2 0,0 0 2 0,0 0 3 15,0 0 2-15,0 0-1 0,0 0 4 0,0 0 2 16,-4 17 3-16,4-17 5 0,-5 9-1 16,5-9-1-16,-6 14 2 0,0-4 1 0,-2 0 0 0,3 1 2 15,-4-1-3-15,1-1-2 0,-4 5-1 0,0-2 1 16,2 1-7-16,-5 2 5 0,-2 0-4 0,0 1 0 15,2-1-5-15,-1 0 2 0,2 3-3 0,-3-2 0 16,0 0-6-16,0-1-12 0,2-1-15 0,-2 5-16 16,0-2-19-16,3-3-29 0,0 3-24 0,-1-1-30 15,6-1-32-15,-1-5-27 0,3 2-191 0,-1 3-425 16,3-6 188-16</inkml:trace>
        </inkml:traceGroup>
        <inkml:traceGroup>
          <inkml:annotationXML>
            <emma:emma xmlns:emma="http://www.w3.org/2003/04/emma" version="1.0">
              <emma:interpretation id="{937C4892-7DB3-4C59-9185-2B61C9F88AA7}" emma:medium="tactile" emma:mode="ink">
                <msink:context xmlns:msink="http://schemas.microsoft.com/ink/2010/main" type="inkWord" rotatedBoundingBox="10281,17006 14924,16728 14999,17977 10356,18255"/>
              </emma:interpretation>
            </emma:emma>
          </inkml:annotationXML>
          <inkml:trace contextRef="#ctx0" brushRef="#br0" timeOffset="-172271.27">9331 16202 67 0,'0'0'133'0,"-2"-12"-4"0,2 12 1 0,0 0-20 0,0 0-2 16,-3-11-6-16,3 11-4 0,0 0-11 0,0 0-1 15,-4-10-4-15,4 10 2 0,0 0-4 0,0 0-3 16,0 0-7-16,-3-12 0 0,3 12-7 0,0 0 1 16,0 0-1-16,-5-4-9 0,5 4-2 0,0 0-3 15,-6-8-4-15,6 8-3 0,0 0-3 0,0 0 1 16,-11-3-2-16,11 3-4 0,-8-5 1 0,8 5-5 16,0 0-1-16,-14 0-3 0,14 0 1 0,0 0-4 15,-14 0-1-15,14 0-1 0,-15 5 3 0,15-5-2 16,-9 5-3-16,9-5 0 0,-12 7-2 0,7-5-1 15,5-2-3-15,-10 9 0 0,3-5 1 0,1 1 0 16,6-5-1-16,-11 10-1 0,6-2 0 0,4-1-1 16,1-7 0-16,-11 14 0 0,6-7 4 0,2 3-1 15,-1-2-5-15,-1 2 7 0,3 0-4 0,-1-3 1 0,0 3-2 16,3-10-2-16,-4 21 0 0,2-11-1 16,2-4 3-16,-3 7-1 0,3-1-2 0,0-1 2 15,-2 3-2-15,2-14 1 0,0 19 3 0,0-11 0 0,2 4-1 16,1-4-1-16,-3 3 3 0,4-1 0 0,-2 3-7 15,1-3 2-15,0 0-2 0,-1-1-4 0,1 0 6 16,-1 0-4-16,0 0 3 0,0-2-3 16,-2-7 4-16,3 15-2 0,2-8 0 0,2-2 2 0,-5 4-1 15,-2-9-1-15,8 9-1 0,-3-4-3 0,-5-5 4 16,9 8 2-16,-3-3 1 0,-6-5-2 16,9 8-4-16,-9-8 8 0,8 4-2 0,-8-4-3 15,9 5-1-15,-9-5 0 0,12 4-1 0,-12-4 1 0,10 2 0 16,-10-2-1-16,8 2 2 0,-8-2 0 0,0 0-1 15,16 0-2-15,-16 0-2 0,0 0-1 0,13-2 7 16,-13 2-5-16,0 0-4 0,11-1-5 0,-11 1-18 16,0 0-10-16,12-5-9 0,-12 5-19 0,11-1-11 15,-11 1-23-15,0 0-20 0,11-1-6 0,-11 1-22 16,10-3-17-16,-10 3-15 0,9-6-145 0,-9 6-350 16,6-6 155-16</inkml:trace>
          <inkml:trace contextRef="#ctx0" brushRef="#br0" timeOffset="-171980.64">9455 16478 126 0,'0'0'145'0,"0"0"-11"0,0 0-10 15,0 0-3-15,0 0-13 0,10-4-5 0,-10 4-5 16,0 0-7-16,0 0 5 0,0 0-1 0,0 0 3 15,0 0 1-15,0 0 0 0,0 0-1 16,0 0 2-16,-3 26 0 0,3-26-4 0,-1 11-6 0,1-11 0 16,-3 16-4-16,3-7-6 0,-3 0-2 0,1 0-4 15,2-9-2-15,0 21-4 0,-3-11-10 16,3-10-1-16,0 18 1 0,0-10-7 0,3 2-3 16,-3-10-7-16,2 15-2 0,-2-5-4 0,0-10-1 0,4 12-5 15,-1-6 1-15,0 3-6 0,-3-9-5 0,5 13-10 16,-3-7-21-16,2 2-28 0,-4-1-28 0,0-7-24 15,6 12-26-15,-4-6-29 0,-2-6-29 0,7 12-53 16,-7-12-142-16,5 6-399 0,-5-6 176 0</inkml:trace>
          <inkml:trace contextRef="#ctx0" brushRef="#br0" timeOffset="-169914.58">9831 16327 67 0,'0'0'104'0,"0"0"-5"15,0 0-7-15,0 0 2 0,0 0 1 0,0 0-1 16,0 0-7-16,0 0-4 0,0 0-6 0,0 0 3 15,0 0-7-15,-17-5-1 0,17 5-5 16,0 0-7-16,0 0 1 0,0 0-3 0,0 0-9 16,0 0 0-16,0 0-7 0,0 0-5 0,0 0-2 15,0 0-3-15,0 0-3 0,0 0-5 0,0 0-3 0,0 0 1 16,0 0-5-16,0 0-3 0,0 0 0 0,0 0-1 16,0 0-3-16,0 0 4 0,0 0-3 0,0 0 1 15,0 0 1-15,0 0-1 0,0 0-4 0,0 0 1 16,0 0 0-16,0 0-2 0,34 7 2 0,-34-7-3 15,14 2-1-15,-7 0 1 0,-7-2-3 0,15-2 4 16,-6 4-3-16,0-1 1 0,-9-1 1 0,19-1-2 16,-9 1 0-16,-10 0 2 0,22 1-3 0,-14 2-1 15,-8-3 2-15,17 0 1 0,-17 0-1 0,17 0 1 16,-10 0-3-16,-7 0 1 0,17 0 3 0,-17 0 2 16,10 0-2-16,-10 0-3 0,12 0 0 0,-12 0 4 15,0 0-3-15,12 0 3 0,-12 0-7 0,12 2 1 16,-12-2 3-16,0 0-2 0,15 0-2 0,-15 0 3 0,0 0 1 15,12 0-1-15,-12 0-3 0,0 0 1 16,12-2 1-16,-12 2 1 0,0 0-5 0,0 0 1 16,12 0 3-16,-12 0-2 0,0 0-9 0,0 0-5 0,0 0-11 15,0 0-10-15,0 0-4 0,0 0-10 0,10 2-9 16,-10-2-4-16,0 0-12 0,0 0-15 0,0 0-17 16,0 0-32-16,0 0-84 0,0 0-239 15,-31 7 106-15</inkml:trace>
          <inkml:trace contextRef="#ctx0" brushRef="#br0" timeOffset="-169497.05">9850 16492 118 0,'0'0'126'16,"9"3"-13"-16,-9-3-7 0,0 0-3 0,17 1 1 16,-7 2-6-16,-10-3 1 0,15 2-8 0,-4-2 1 15,-11 0-6-15,18 2-2 0,-12-3-5 0,-6 1-1 16,23 1-2-16,-12-1-7 0,1 2-1 0,-12-2-6 15,17 0-5-15,-6 1 2 0,-2 2-8 0,-9-3 0 16,16 2 1-16,-10 0-6 0,-6-2-6 0,14 4 0 0,-4-4-3 16,0 0 2-16,-10 0-5 0,17 3-2 0,-8-2-7 15,2-1 2-15,-11 0-4 0,14 2-1 0,-14-2-4 16,12 0-5-16,-12 0 1 0,14 0 2 0,-14 0-5 16,13 0 0-16,-13 0 1 0,15 0-7 0,-15 0-14 15,11 0-7-15,-11 0-22 0,0 0-18 0,10 0-13 16,-10 0-23-16,0 0-20 0,0 0-23 0,13 0-42 15,-13 0-104-15,0 0-304 0,0 0 135 0</inkml:trace>
          <inkml:trace contextRef="#ctx0" brushRef="#br0" timeOffset="-168277.69">10431 16457 146 0,'-11'2'153'16,"11"-2"-10"-16,0 0-8 0,0 0-8 0,0 0-14 16,0 0-12-16,0 0-11 0,0 0-9 0,-9 3-5 0,9-3-5 15,0 0-11-15,0 0-3 0,0 0-1 16,0 0-4-16,0 0-3 0,0 0-5 0,26 5 5 16,-10 1-4-16,-2-4-11 0,10-1 4 0,1 3 1 0,1-4-2 15,13 1-8-15,-4-1 0 0,2-1-10 16,1-1 5-16,0 4-1 0,0-4-7 0,-4 0-1 15,1 6 0-15,-9-4 1 0,1-4-2 0,2 4-4 0,-3-1-1 16,1 2-3-16,-3-1 3 0,-7 0 1 0,6 0-1 16,-5-1 0-16,-2 1-9 0,-2 0 9 0,0 0 4 15,-6 3-4-15,-8-3-2 0,17-2-3 0,-17 2 0 16,11 0-5-16,-11 0-1 0,0 0-3 0,9 4-19 16,-9-4-19-16,0 0-26 0,0 0-29 0,0 0-38 15,-26 12-152-15,11-9-312 0,6 1 138 0</inkml:trace>
          <inkml:trace contextRef="#ctx0" brushRef="#br0" timeOffset="-167752.45">10648 16667 78 0,'0'0'181'0,"0"0"-19"0,0 0-3 16,0 0-20-16,0 0-8 0,0 0-3 0,0 0-6 0,0 0-5 15,0 0 0-15,21 8-9 0,-21-8 3 16,0 12-3-16,0-12-3 0,-4 16-2 0,2-7 0 15,2-9-3-15,-2 21-5 0,2-7-7 0,-2-5 2 16,0 0-8-16,0 0-6 0,2 3-6 0,0-2-3 16,0-10 1-16,-3 18-8 0,3-6-7 0,-2-5-5 0,2-7-4 15,3 15-4-15,-3-6-6 0,0-9 0 16,4 9-5-16,-2-3 1 0,-2-6-7 0,2 9 2 16,-2-9-3-16,9 10-13 0,-9-10-16 0,5 6-15 0,0-3-20 15,-5-3-22-15,6 8-26 0,-6-8-26 0,0 0-26 16,7 6-20-16,-7-6-41 0,0 0-183 0,0 0-417 15,0 0 185-15</inkml:trace>
          <inkml:trace contextRef="#ctx0" brushRef="#br0" timeOffset="-168764.84">10658 15948 173 0,'0'0'174'0,"0"0"-3"15,0 0-7-15,0 0-8 0,0 0-8 0,-3-10-5 16,3 10-17-16,0 0-10 0,0 0-12 0,0 0-9 16,0 0-14-16,0 0-6 0,0 0-8 0,0 0-3 15,0 0-7-15,0 0 3 0,0 0-4 0,0 0-3 0,-11 23-4 16,11-23 2-16,0 15-5 0,0-6 0 15,-4 4-1-15,2-2-2 0,2-2 0 0,-3 2-2 16,3 0-5-16,-2-2 3 0,2 4-8 0,0-2 3 16,0-1-3-16,0 2 0 0,0-2-10 0,0 2 0 0,2 0-1 15,-2-4-3-15,0-8 1 0,3 18-3 0,-3-8-3 16,0-2 5-16,0-8-8 0,3 17-10 0,0-7-23 16,-3-1-16-16,0-9-22 0,0 17-23 0,0-7-29 15,0-10-22-15,0 16-29 0,0-8-34 0,0-8-131 16,0 13-356-16,0-13 159 0</inkml:trace>
          <inkml:trace contextRef="#ctx0" brushRef="#br0" timeOffset="-167246.28">10917 16710 149 0,'0'0'146'0,"0"0"-12"0,0 0-17 16,0 0-10-16,0 0-3 0,0 0-3 0,0 0-6 15,0 0-5-15,0 0 12 0,0 0-2 0,0 0-6 16,0 0-4-16,0 0 0 0,-8 23-2 0,8-23-20 15,-6 11 7-15,4-2-2 0,-3-1-2 0,0-1-3 16,5-7-3-16,-8 15-8 0,3-9-6 0,-2 1-1 16,3 2-5-16,2-3-3 0,-2 3-4 0,-2-2-2 15,6-7-3-15,-5 11-2 0,3-5-5 0,2-6-2 16,-6 8 2-16,6-8-4 0,-1 8-4 0,1-8-1 16,-4 9 0-16,4-9-5 0,0 0 0 0,-1 11 3 15,1-11-3-15,0 0-3 0,0 0 0 0,0 0 3 0,2 14-5 16,-2-14-3-16,0 0 3 0,7 6 0 15,-7-6-1-15,8 0-1 0,-8 0 4 0,0 0-3 16,16 0-2-16,-16 0-1 0,14 5 1 0,-6-5-2 0,-8 0 4 16,18 0-3-16,-9 0 3 0,4-3-6 0,-13 3 0 15,21 0 2-15,-12 0-1 0,3 0 1 0,3-2-3 16,-4 2-2-16,0-3-7 0,-11 3 2 0,19 0-6 16,-6-3-7-16,-13 3-6 0,16 0-5 0,-8-3-6 15,-8 3-12-15,20 0-11 0,-13-1-13 0,-7 1-6 16,13 0-17-16,-13 0-8 0,12-2-16 0,-12 2-25 15,9-4-161-15,-9 4-331 0,0 0 147 0</inkml:trace>
          <inkml:trace contextRef="#ctx0" brushRef="#br0" timeOffset="-166928.31">11109 16775 157 0,'0'0'161'0,"0"0"-22"0,0 0-5 15,0 0-1-15,0 0 4 0,0 0 4 0,0 0 2 16,-9 24-10-16,8-18 4 0,1-6-1 0,-2 17-4 16,2-3-7-16,0-2 1 0,0-1 1 0,-2 2-3 0,-1 1-12 15,3 0-6-15,0 1-7 0,0 5-8 16,0 0-12-16,0-5-9 0,0 0-5 0,-3 0-5 15,3 7-5-15,0-7-5 0,0 1-5 0,3 0-9 16,-3-2-24-16,0-1-21 0,-4 0-26 0,5 1-30 16,-3-2-35-16,1 0-56 0,1-2-30 0,-3-1-233 15,3-9-455-15,0 0 202 0</inkml:trace>
          <inkml:trace contextRef="#ctx0" brushRef="#br0" timeOffset="-165246.36">11471 16422 31 0,'0'0'97'16,"5"-6"-1"-16,-5 6-19 0,0 0-1 0,0 0 5 15,0 0-10-15,0 0-6 0,0 0-1 0,0 0 4 16,3-7-3-16,-3 7-7 0,0 0 5 0,0 0 2 15,0 0 2-15,0 0-5 0,0 0 5 0,0 0 4 16,0 0 2-16,0 0-2 0,0 0 2 0,0 0-5 16,0 0-3-16,0 0-9 0,0 0-5 0,0 0 5 0,0 0-2 15,0 0 10-15,0 0 1 0,0 0 2 0,0 0-2 16,-9 27-7-16,9-27-3 0,-5 20 1 16,1-11-8-16,1 4 0 0,-2-1-13 0,0 0 3 0,-2 3-6 15,-5 0-1-15,3 0-4 0,0-3-19 0,-5 4-22 16,2-1-26-16,-1-1-34 0,0 3-40 0,1-5-36 15,-5 1-203-15,3-4-383 0,2 3 170 16</inkml:trace>
          <inkml:trace contextRef="#ctx0" brushRef="#br0" timeOffset="-164514.59">11733 16226 155 0,'1'-7'195'0,"-1"7"-22"16,0 0-18-16,0 0-15 0,0 0-7 0,0 0-8 15,0 0-2-15,0 0-4 0,10 17-8 0,-10-17-1 16,4 12-6-16,-2-2-3 0,-1-1-3 0,-1-9-3 15,5 17-8-15,-3-4-9 0,0-4-4 0,-1 4-12 16,1 1-1-16,-2-4-6 0,0 2-5 0,1-3-5 0,2 4-6 16,-3-1-1-16,0-12-3 0,0 16-1 0,0-9-10 15,0-7 3-15,0 16-4 0,0-16-3 16,-3 11-1-16,3-11-2 0,-1 11-2 0,1-11 1 16,0 0 0-16,0 13-1 0,0-13 1 0,0 0-5 0,0 0-4 15,0 0-10-15,0 0-5 0,0 0-10 0,0 0-4 16,0 0-3-16,0 0-8 0,0 0-17 0,1-43 5 15,3 32-8-15,0-5 3 0,2 3-4 16,-3-3 8-16,5 5 2 0,-2-5 4 0,1 1 3 0,-1 2 7 16,1-2 2-16,-2 0-1 0,2 3 5 0,-2-1 7 15,2 4 4-15,-1-4 2 0,2 2 9 0,-5 3 10 16,2 0 1-16,0 2 7 0,-5 6 2 0,7-12-2 16,-4 6 3-16,-3 6-3 0,7-9 0 0,-7 9-4 15,5-7-1-15,-5 7-2 0,0 0-5 0,0 0 3 16,8-6 5-16,-8 6-4 0,0 0 8 0,0 0 9 15,9 15 5-15,-9-15 2 0,3 16 0 0,-2-6 6 16,2 1 5-16,-2 2 0 0,-1 0 1 0,0 2 1 16,1 0-4-16,-2 1 1 0,2 3-6 0,2-4-1 15,-3 1-2-15,0 4-3 0,0-6-4 0,1 2-2 0,-1-1-5 16,0-1 5-16,0 2-4 0,2-3 3 16,-4 2-12-16,1 1-21 0,-2-4-25 0,3 0-30 15,-2 1-17-15,-1-1-41 0,2-1-27 0,0-3-39 16,-1 2-208-16,2-10-429 0,-2 9 190 0</inkml:trace>
          <inkml:trace contextRef="#ctx0" brushRef="#br0" timeOffset="-164126.68">12048 16536 205 0,'11'3'208'0,"-11"-3"-14"0,10 3-8 0,-10-3-18 15,9 8-14-15,-4-4-17 0,2 0-7 0,-7-4-15 16,11 9-5-16,-5-9-14 0,-6 0-9 0,11 6-7 16,-5-2-5-16,4-2-7 0,-10-2-8 0,17 4-5 15,-9-3-6-15,2-1-4 0,2 0-3 0,-12 0-3 16,24-1-6-16,-15-1-4 0,4-2 1 0,-1 0-7 16,1 1 0-16,-7 0-3 0,5-1 1 0,-5-2-3 15,5 2-3-15,-5-2 2 0,1-1-5 16,-2-1-5-16,0-1 5 0,0 3-5 0,-1-2 2 0,-1-1 1 15,-3 9 4-15,4-16 0 0,-3 6 2 0,-1 10 0 16,-5-15-2-16,2 6 1 0,3 9 4 0,-11-13 1 16,1 8-6-16,-1-1 0 0,-1 0-4 0,-1 3 0 15,2 2 1-15,-2-3-3 0,2 4 1 0,-5 0-1 16,0 2-1-16,2 1-3 0,-1 2 2 0,1-1 0 16,2 1-2-16,-3 1-2 0,3 1-4 0,0-2-10 15,0 2-14-15,2-1-18 0,3 0-18 0,1 1-29 0,0-1-18 16,1-1-24-16,5-5-29 0,-6 13-204 15,6-13-395-15,-2 6 176 0</inkml:trace>
          <inkml:trace contextRef="#ctx0" brushRef="#br0" timeOffset="-163732.66">12483 16468 170 0,'0'0'240'0,"4"-6"-19"0,-4 6-20 16,0 0-19-16,1-12-18 0,-1 12-16 0,0 0-13 15,5-11-14-15,-5 11-8 0,7-8-13 0,-7 8-6 16,7-11-10-16,-7 11-5 0,5-10-14 0,0 4-3 16,0 0-4-16,0 0-5 0,-2-2-7 0,-3 8-3 15,7-14-8-15,-3 8 3 0,-4 6-10 0,7-9-1 16,-7 9 0-16,6-9-5 0,-6 9-2 0,4-6 1 15,-4 6-3-15,0 0-1 0,5-7-4 0,-5 7 1 16,0 0-4-16,0 0 0 0,0 0-1 0,0 0-3 16,0 0 8-16,0 0 8 0,0 0 7 0,0 0 6 15,0 0 0-15,-11 25 7 0,7-13-2 0,3 1 6 16,-3-1 0-16,2 3 0 0,0 1 2 0,0-1 0 16,0 1-5-16,1 3-5 0,-2-3-7 0,3-3 2 15,-1 3-3-15,1-4-3 0,0 3 8 0,0-3-13 16,0 1-3-16,0 0-21 0,4 1-27 0,-7-3-24 15,3-1-32-15,0-10-43 0,0 19-39 0,3-13-47 16,-3-6-244-16,0 0-496 0,0 14 220 0</inkml:trace>
          <inkml:trace contextRef="#ctx0" brushRef="#br0" timeOffset="-162796.12">12792 16372 161 0,'0'0'160'0,"0"0"-3"16,-3 9-2-16,3-9-3 0,0 0 3 0,14 8 2 15,-5-5-5-15,-1 0-7 0,5 0-8 0,2 0-8 16,2-1-2-16,-2-1-8 0,10-1 1 0,-5 1 0 15,5-2-11-15,-8 1-10 0,6-1-5 0,-1-1-10 16,-5 2-11-16,-1 0-5 0,-1-3-5 0,2 3-6 16,-7 0-7-16,2 0-9 0,-12 0-7 0,17 0-16 15,-17 0-14-15,13 3-19 0,-13-3-16 0,9 0-23 0,-9 0-25 16,0 0-33-16,0 0-38 0,0 0-33 16,0 0-203-16,0 0-419 0,0 0 186 0</inkml:trace>
          <inkml:trace contextRef="#ctx0" brushRef="#br0" timeOffset="-163054.83">12789 16201 186 0,'0'0'190'0,"0"0"-14"0,0 0-16 15,0 0-17-15,0 0-9 0,0 0-1 0,0 0-11 16,0 0 2-16,0 0-6 0,0 0-2 0,25 5-5 0,-25-5-3 16,19 0-3-16,-3 3-2 0,-4-3-2 0,4-3-2 15,-2 2-2-15,8 2-3 0,-5-1-1 16,0-4-4-16,0 4-8 0,0 0-5 0,-3-1 0 0,2 0-11 16,1-3-3-16,-5 4-4 0,-3-1-7 15,5-2-2-15,0 1-4 0,-5 2-1 0,-9 0-4 0,13-3-3 16,-13 3-2-16,14-3-3 0,-14 3-4 15,9-2-5-15,-9 2-2 0,11-3-4 0,-11 3 1 0,0 0-2 16,0 0-11-16,12 0-11 0,-12 0-12 0,0 0-11 16,0 0-8-16,0 0-13 0,0 0-18 0,0 0-18 15,0 0-24-15,0 0-31 0,-11 21-34 0,11-21-25 16,-10 6-36-16,2-1-152 0,-1-1-420 16,-1-2 186-16</inkml:trace>
          <inkml:trace contextRef="#ctx0" brushRef="#br0" timeOffset="-161972.49">13367 15985 70 0,'0'0'197'0,"0"0"-11"0,-7-6-10 0,7 6-11 16,0 0-10-16,-6-6-8 0,6 6-5 0,0 0-9 0,0 0-7 15,0 0-8-15,-9-8-3 0,9 8-7 0,0 0-6 16,0 0-8-16,-7-4-8 0,7 4-7 0,0 0-9 16,0 0-9-16,0 0-6 0,0 0-5 0,0 0-8 15,0 0-3-15,0 0-4 0,0 0-2 0,0 0 1 16,0 0-11-16,33 2 0 0,-19 2 2 15,2-2-4-15,1-2-3 0,6 0-3 0,1 2 1 0,-2-2-4 16,2 2 2-16,-5 0-1 0,3-1 0 0,-5 2 5 16,2-1-6-16,3-1 6 0,-8-1-1 0,3 3-1 15,-5-3-4-15,-2 4 2 0,1 0-4 0,-3 1 1 16,-8-5-2-16,14 6 3 0,-10-3 4 0,-4-3 3 16,9 8 4-16,-9-8 7 0,3 12 5 0,-3-5-5 15,0-7 2-15,-3 15-1 0,2-6-3 0,-3 1 6 16,-3 1-1-16,4-4 0 0,-4 8-4 0,-1-6 1 15,0 7 0-15,2-6 6 0,-1 5-4 0,1-1 1 16,-1 0-1-16,1-1-2 0,0 1-2 0,1 0 0 16,-1 2-2-16,0-1 4 0,1-2 8 0,1 1-13 0,0 0-1 15,2 3-1-15,-1-4-12 0,1 2-2 16,0-3-1-16,0 3 0 0,-1 0 1 0,2-5-3 16,-3 4 2-16,2-1-1 0,0-3 0 0,-1 2 1 0,3-1-1 15,-1 2 0-15,0-3-4 0,1-10-11 0,-4 14-19 16,2-5-13-16,2-9-14 0,-2 16-19 15,2-16-17-15,-4 10-21 0,1-4-22 0,3-6-23 16,-2 12-30-16,2-12-27 0,0 0-30 0,-7 8-181 0,7-8-459 16,0 0 203-16</inkml:trace>
          <inkml:trace contextRef="#ctx0" brushRef="#br0" timeOffset="-161710.28">13449 16372 91 0,'-5'-5'243'0,"5"5"-23"16,0 0-18-16,0 0-24 0,0 0-16 0,0 0-17 15,0 0-10-15,0 0-18 0,0 0 2 0,23-3-13 16,-8 3-9-16,-1 2-13 0,3-2-8 0,7 0-6 15,-1 2-7-15,1-2-7 0,-2 4-4 0,0-3-3 16,3-2-14-16,1 3-32 0,-5 3-34 0,-5-4-38 0,2-2-44 16,-1 1-39-16,-4 1-171 0,3-2-351 15,-4-4 156-15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29.9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5DEA70-3344-4DF1-933D-2CD6643F4B05}" emma:medium="tactile" emma:mode="ink">
          <msink:context xmlns:msink="http://schemas.microsoft.com/ink/2010/main" type="inkDrawing" rotatedBoundingBox="5799,6668 7120,6610 7122,6657 5802,6716" semanticType="strikethrough" shapeName="Other"/>
        </emma:interpretation>
      </emma:emma>
    </inkml:annotationXML>
    <inkml:trace contextRef="#ctx0" brushRef="#br0">4632 5740 72 0,'11'-5'181'16,"1"0"-9"-16,0 1-6 0,4 1-9 0,-2-1-6 15,8-2-14-15,0 6-8 0,-1-6-4 0,5 1-8 16,-3 0-4-16,2 0-6 0,9-1-7 0,-10 4-6 16,0 1-6-16,3-2-3 0,0 3-4 0,10-4-5 15,-3 4-2-15,3 1-3 0,1-1-1 0,-4-1-4 16,4 1-7-16,-3-2-2 0,0 2-7 0,2-3 3 15,0 6-7-15,1-1-5 0,-3-2-1 0,3-2-3 16,-2 2-3-16,0 2-3 0,-1-2-1 0,3 0-4 16,-2-2-3-16,-8 2-5 0,7 0-1 0,-10 0-1 0,4-3 0 15,-4 2-2-15,9-3 1 0,-8 2-4 0,-3-1 2 16,-3 1-3-16,-3 0 0 0,0 2-9 16,-3-2-6-16,-6-1-7 0,1 0-11 0,-9 3-19 15,15-3-26-15,-15 3-23 0,0 0-30 0,0 0-9 0,0 0-15 16,0 0-12-16,0 0-23 0,0 0-175 0,-43 1-384 15,26-1 171-15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0:18.4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11DDA3-0FE0-4E01-9A6B-E3CDDED7C28E}" emma:medium="tactile" emma:mode="ink">
          <msink:context xmlns:msink="http://schemas.microsoft.com/ink/2010/main" type="inkDrawing" rotatedBoundingBox="3179,6819 10748,6292 10772,6636 3202,7163" semanticType="underline" shapeName="Other">
            <msink:sourceLink direction="with" ref="{47DBC0FA-541F-4BDB-9EE5-82FDB94F7DD8}"/>
            <msink:sourceLink direction="with" ref="{3FD78C98-F11B-4446-ABB7-73E7155CCCAC}"/>
            <msink:sourceLink direction="with" ref="{B403BDB2-42AB-4131-8460-90FD8CD45CCC}"/>
          </msink:context>
        </emma:interpretation>
      </emma:emma>
    </inkml:annotationXML>
    <inkml:trace contextRef="#ctx0" brushRef="#br0">0 477 74 0,'0'0'87'0,"0"0"-7"0,0 0-6 16,0 0 1-16,5 16-12 0,-5-16 4 0,0 0-12 15,2 11 4-15,-2-11-21 0,0 0 0 0,1 11 4 0,-1-11-8 16,0 0 0-16,4 9-7 0,-4-9 4 15,3 6-5-15,-3-6-1 0,5 7 1 0,-5-7 0 16,4 9-5-16,-4-9 4 0,2 6 1 0,-2-6-6 0,0 0 0 16,6 6 4-16,-6-6-4 0,4 9 0 15,-4-9-6-15,5 6-4 0,-5-6-1 0,0 0 6 16,5 4-1-16,-5-4-5 0,0 0 2 0,9 6-3 0,-9-6 4 16,8 5 4-16,-8-5-7 0,0 0 4 0,8 5-7 15,-8-5 0-15,10 5 2 0,-10-5-5 0,11 3 6 16,-11-3-4-16,9 3 2 0,-9-3-3 0,9 3 2 15,-9-3-1-15,9 5-1 0,-9-5-4 0,11 2 8 16,-11-2-10-16,9 6 7 0,-3-3-6 0,-6-3 2 16,11 2-2-16,-11-2 5 0,9 1-14 0,-9-1 16 15,10 3-4-15,-10-3 4 0,0 0-9 0,17 0 7 16,-17 0-1-16,13 2-3 0,-13-2 6 0,16 0-2 16,-16 0 0-16,18-2-4 0,-7 2 3 0,-11 0-12 15,17 0 9-15,-4-3 6 0,-13 3-12 0,18-1 12 16,-9 2-6-16,1-1 4 0,-10 0 2 0,19-1-2 15,-10 1-3-15,2 0 1 0,-11 0-5 0,18 0 5 16,-9-2-7-16,-9 2 11 0,19 0-11 0,-19 0 13 0,17-2-11 16,-10 1 2-16,-7 1-1 0,19 0 3 0,-10-1 0 15,3-2 1-15,-12 3 3 0,13-2-5 0,-13 2-1 16,18-1 3-16,-8 0-1 0,-10 1 1 0,21-2-5 16,-11 2 7-16,0 0-2 0,3 0 1 0,1-6-1 15,0 6 4-15,-3-2-5 0,2 1 5 0,2-2-3 16,-2 3 2-16,-1-3 2 0,1 2-1 0,1 1-13 15,-2-2 5-15,-2 2 1 0,-10 0 8 0,21-4-4 16,-9 4 1-16,-12 0-4 0,21-3 5 0,-11 3-2 0,-1-2 3 16,2 1-7-16,2 1 5 0,-13 0-7 15,22-5 3-15,-11 5 0 0,-1 0 0 0,3-2 5 16,-1 2-2-16,1-1-4 0,-3 0-3 0,4-1 3 0,0 2 0 16,-1-3 3-16,0 3-3 0,1-1 2 15,0 1 7-15,-1-2-13 0,1-1 9 0,0 2-4 16,-1 1-3-16,3-4 1 0,0 3 5 0,-3 0 2 15,3-2-4-15,-2 3 3 0,0-3 1 0,2 2-6 0,1-1 4 16,-1-1-2-16,-1 0 3 0,-2 1 0 0,4-1 0 16,-2 0-9-16,1 0 7 0,1-1 0 15,-2 3 1-15,0-2 2 0,-2 0-2 0,1 0 0 0,-3 1 1 16,0-1-1-16,2-1-1 0,-1 2-5 0,-1 1 6 16,-11 1-1-16,19-3 1 0,-8 1-3 0,-1 1 1 15,2-2 1-15,-12 3 0 0,19 0-15 0,-8-1 19 16,-1 0-2-16,-10 1-6 0,24-4 3 0,-15 1 1 15,2 2-1-15,2 1 1 0,-3-2-4 0,4 2 1 16,-4 0 7-16,-10 0-6 0,26-4 2 0,-12 3 1 16,0 0-7-16,1-1 4 0,1 0-1 0,-5-3-2 15,2 3 3-15,-2 0 3 0,-1 0-1 0,-1 1 1 16,2-2-6-16,-11 3 3 0,18-2 6 0,-9 2-6 16,-9 0-1-16,17-3 1 0,-9 2 1 0,-8 1-1 15,21-2-3-15,-12 1 5 0,2-1-1 0,-1 1 0 16,2-3-5-16,1 4 8 0,-1-1-1 0,3-1 2 0,-1 0-5 15,-1 1-2-15,1-1 1 0,-1-1 1 0,0 3 0 16,3 0 0-16,-3-2 4 0,3 1 1 0,-1-2-3 16,0 3-6-16,-2-3 12 0,1 3 2 0,-1-1-1 15,-1 1-1-15,1-1 0 0,-1 0 6 0,2-2-2 16,-14 3 0-16,18 0 1 0,-10 0 1 0,-8 0 3 16,17 3 0-16,-6-3-5 0,-1 1 7 0,-10-1-2 15,19 1-4-15,-9 0-1 0,-1-1 1 0,0 3 5 16,2 0-2-16,-11-3 2 0,17 3-7 0,-9 0 4 0,-2 0 0 15,-6-3 0-15,17 5 7 0,-8 0-8 16,-2 0 5-16,-1-1 1 0,1 2 0 0,-2-1 2 16,2 3 2-16,-2-3-10 0,0 4 11 0,-2-4 0 15,1 4-3-15,0-2-2 0,-2 0-5 0,2 1 0 0,-4-8 5 16,1 16 1-16,1-8-2 0,-2-8-1 0,4 14 2 16,-4-7-5-16,2 1 0 0,-2-8-1 15,3 15 1-15,-2-9-3 0,-1-6-2 0,5 12 1 0,-5-12-3 16,3 9 3-16,1-5-8 0,-4-4 4 0,4 8-4 15,-4-8 3-15,2 8 2 0,-2-8-3 0,6 7 3 16,-6-7-1-16,0 0-2 0,4 6-1 0,-4-6 0 16,0 0-4-16,0 0 3 0,6 6 0 0,-6-6 2 15,0 0-4-15,0 0 3 0,0 0 3 0,0 0 0 16,0 0-6-16,0 0 5 0,12-1-1 0,-12 1-9 16,0 0 11-16,8-8-5 0,-8 8-1 0,5-9 5 15,-5 9-9-15,9-8 4 0,-9 8 1 0,8-6-3 16,-8 6 3-16,10-7 0 0,-3 2-5 0,-2 1 2 0,3-2-8 15,-1 0 2-15,2 3 0 0,1-4-3 16,-2 4-2-16,-1-3 2 0,-7 6-4 0,17-8-1 0,-11 5 4 16,3-3 2-16,-1 5 1 0,3-4-6 15,-1 1 3-15,-2 1-3 0,2 2 4 0,-10 1-1 0,15-6 1 16,-5 2 3-16,-10 4 0 0,17-4-2 0,-8 1 2 16,-1 2 0-16,-8 1 3 0,17-2 0 0,-6-2-1 15,-11 4-1-15,21-3-1 0,-7 3 2 0,-2-3-3 16,-2 1 7-16,3-1 0 0,-2 3 0 0,-11 0-4 15,24-2 4-15,-12 1-1 0,1 0 2 0,-2-2 0 16,2 3 0-16,1 0 1 0,-2 0 2 0,-12 0-5 16,21-1 1-16,-7 0 0 0,-1 1 1 0,-1-1 0 0,4 1-1 15,-7 0 2-15,4-1-3 0,0 1 3 0,0-2-3 16,-1 0 2-16,4 2-9 0,-3-1 11 16,0-2-2-16,-1 3-1 0,5-1 3 0,-6 1-3 0,4-1 3 15,-2 0-1-15,-1-2-5 0,-2 3 5 0,3 0 0 16,3-3-4-16,-3 3 2 0,0 0 3 0,1 0 0 15,1-1-5-15,-4-1 4 0,5 2 1 0,0 0-13 16,-3 0 12-16,0 0-3 0,3 0 7 0,-2 0-6 16,-2-3 1-16,3 3 3 0,-1 3-1 0,0-3-6 15,-1 0 6-15,1 0-2 0,-1 0 0 0,-3 0 0 16,1-3-3-16,0 6 6 0,5-3-3 0,-6 0-2 16,2 0 0-16,-12 0 3 0,19 0 3 0,-10 0-1 15,-1 0-2-15,4 0-2 0,-12 0 1 0,20 2-3 16,-9-1-1-16,0-1 6 0,1 3-5 0,-1-3 4 15,1 0 0-15,-12 0-1 0,20-3-4 0,-7 6 4 16,-3-6-2-16,3 3 4 0,-13 0-2 0,24-1 2 0,-16 1-3 16,6-2 3-16,-5-1 1 0,-9 3-3 0,23 0-2 15,-9 3 4-15,-5-3-2 0,-9 0 2 16,17-3-4-16,-17 3 4 0,18-1 1 0,-8 0-2 0,-10 1-2 16,17 0 4-16,-17 0-6 0,17 0 5 0,-10 0-2 15,-7 0 2-15,16-1-6 0,-16 1 4 0,13-2-1 16,-13 2 2-16,17 0-1 0,-17 0 1 0,16-1-2 15,-16 1 0-15,16-1-1 0,-9 1 2 0,-7 0-1 16,13-4 1-16,-13 4 4 0,19-1-4 0,-10 0-3 16,-9 1 0-16,14-3 3 0,-14 3 1 0,12-2-1 15,-4-2 0-15,-8 4 2 0,14-2 1 0,-14 2 1 16,15-6-2-16,-8 3-1 0,-7 3-1 0,14-5 2 16,-4 3-4-16,-2-1 2 0,1 0-7 0,-9 3 7 15,20-5 0-15,-9 1 2 0,1 4-2 0,4-3 1 16,-4 1-1-16,2-2 3 0,0 2-1 0,-2 0-1 15,1 0-4-15,0-2 7 0,3 2-15 0,-4 0 12 0,-1 0-1 16,1-1 5-16,1 1-6 0,-1 2 1 0,2-3 2 16,-2 2 1-16,-1-1-6 0,-2 1 5 0,1-2-4 15,2 2 5-15,-1 1-3 0,-1-2 2 0,-10 2 2 16,17-4-7-16,-9 2 4 0,-8 2 0 0,13-4 2 16,-7 2-1-16,-6 2-4 0,12-5 0 0,-12 5 4 15,13-2-1-15,-13 2-3 0,9-5 1 0,-9 5 0 16,12-2 1-16,-12 2-2 0,15-5 3 0,-8 2-5 15,-7 3 1-15,17-2 6 0,-11-2-8 0,7 4 6 0,-13 0-3 16,17-3 5-16,-7 0-3 0,1 3 2 16,-2-4-3-16,3 4 3 0,2-1-6 0,0-2 7 15,1 2-2-15,-2-2-2 0,1 0 1 0,0 2 1 0,1 0 0 16,-3-1 1-16,-1 0-3 0,5 1-1 0,-2-2 2 16,-2 1 1-16,3 2-2 0,-1-3 3 0,0 2 0 15,-1-3 2-15,-1 3-6 0,5-3 2 0,0 3 2 16,-5 0 0-16,5 0-6 0,-3 0 7 0,1-2-5 15,2 1 5-15,-6-1-1 0,3 3 0 0,-3 0-3 16,4-3-2-16,-1 0 1 0,-14 3 3 0,20 0 1 16,-10 0-2-16,2 0 3 0,-12 0-3 0,23 0 0 15,-12-3 3-15,-5 6-3 0,-6-3-2 0,23 0-5 16,-17 0 7-16,-6 0 0 0,20 0 2 0,-10 0-1 16,2 0 0-16,-4 3-1 0,-8-3-2 0,23-3 3 15,-8 3 2-15,-3 0-3 0,3 0 2 0,0-3-1 16,-1 2-1-16,-2 0 3 0,2 1-1 0,1-1-2 0,-4 1-1 15,2-3-4-15,2 2 6 0,2 1 1 16,2-1 0-16,-4-2-4 0,2 2 3 0,-3 0 1 16,0-2-5-16,3 1 5 0,-5 1 0 0,3 0 4 0,-2 1 2 15,-2-2 5-15,4 2-1 0,-15 0 4 0,19 0 2 16,-12-3-3-16,6 1 3 0,-1-1 1 0,0-1 1 16,-2 4-4-16,-10 0 2 0,18-2-5 0,-18 2 5 15,17-2 2-15,-9 2-1 0,-8 0-5 0,15-5 0 16,-15 5 1-16,17 0-4 0,-17 0 3 0,19-1-3 15,-19 1-2-15,21 0 2 0,-13-1-2 0,4 1-2 16,-12 0 5-16,17 0 0 0,-7 0 5 0,-1-2-3 16,-9 2 1-16,20 0-2 0,-8 0 1 0,-1-2-1 15,0 2-8-15,-11 0 5 0,19-1-1 0,-2-1-2 0,-7 2-1 16,-10 0 1-16,19-3 1 0,-10 1-1 0,6 2-1 16,-2-1-2-16,-13 1 1 0,17 0-1 15,-8 0 1-15,0-3-2 0,-9 3-1 0,17 0-1 0,-17 0 2 16,17 0-1-16,-6 0 1 0,0 0 1 0,-3 4 0 15,4-2-3-15,-12-2 1 0,17 0 1 16,-5 0-1-16,-1 0-4 0,4 0 3 0,-2 0-1 0,-1 3 1 16,5-1 0-16,-6-2-2 0,6-2 2 0,-2 4-1 15,-1-2 2-15,-1 0-3 0,4 0 1 0,-2 0 2 16,-1 0 2-16,3 0-3 0,-5 0-1 0,2 1 2 16,1-2-2-16,-1-1 0 0,-1 2-1 0,1-3 5 15,3 3-6-15,-5 0 3 0,5 0-2 0,-2-2 4 16,-4 2-3-16,4 0-3 0,-15 0 8 0,19-1-1 15,-8-2-2-15,-11 3 0 0,17 0-4 0,-8-4 3 16,1 4-1-16,-10 0 2 0,21-2 0 0,-13-1-4 16,-8 3 1-16,17-1 0 0,-8 0 1 0,-9 1 1 0,15-2 1 15,-8 1 2-15,3 0-3 0,4 0-1 16,0 1-3-16,-3 0 3 0,6 0 0 0,-5-3-1 16,-3 3 2-16,4 0 0 0,-4 0 1 0,5 0 1 0,-14 0-2 15,20-3 1-15,-12 2-3 0,-8 1 2 0,17-2 0 16,-17 2 4-16,17 0-3 0,-8-3 6 0,-9 3-2 15,17-3-1-15,-11 1 2 0,-6 2 4 0,14-3-1 16,-14 3 2-16,14-4-10 0,-5 3 10 0,-9 1-6 16,17-2 1-16,-5-1-2 0,1 2 0 0,-4-2-3 15,5 3 6-15,-2 0-3 0,-12 0-1 0,25-2-3 16,-16 2 3-16,-1-3 0 0,-8 3-2 0,20-3-1 16,-12 3 3-16,-8 0-3 0,15-2 2 0,-15 2-3 15,16-2 6-15,-10 2-4 0,-6 0 1 0,15 0-2 16,-15 0-1-16,14-2-2 0,-14 2 6 0,13-2-7 15,-13 2 6-15,16-2-4 0,-16 2 3 0,13-1 0 16,-6-1 0-16,-7 2 2 0,13 0 3 0,-13 0-3 0,11-2 4 16,-11 2 1-16,15-2 2 0,-15 2-3 0,14-2 6 15,-14 2-5-15,15-2 4 0,-15 2-2 16,14-1 3-16,-9-2 1 0,-5 3-1 0,15-3-1 0,-15 3-1 16,14-1 0-16,-6 0 0 0,1-3 2 0,-9 4-1 15,13-1-3-15,-13 1 0 0,17-2-4 0,-11 0 1 16,-6 2-5-16,20-2 6 0,-6-1-3 0,1 3-5 15,-1 0 3-15,1-3 4 0,-1 4-3 0,-1-1 2 16,3-2-3-16,-6 0 0 0,5 2-1 0,-5-2 1 16,-10 2 1-16,17-3 1 0,-8 2 2 0,-1-1-3 15,-8 2 4-15,17-4 7 0,-10 1-1 0,-7 3 2 16,17-2 4-16,-10-2 0 0,-7 4 2 0,15-3 2 0,-9 0 0 16,-6 3 1-16,13-3 4 0,-13 3-2 0,10-5 0 15,-10 5 5-15,9-7-7 0,-9 7-1 16,5-6 7-16,-5 6-3 0,10-2-3 0,-10 2-1 0,0 0-3 15,12-5-2-15,-12 5 1 0,5-9-7 0,-5 9 4 16,0 0 1-16,7-5-5 0,-7 5-6 0,0 0 8 16,6-4-3-16,-6 4-2 0,0 0 2 0,0 0-1 15,6-4-8-15,-6 4 2 0,0 0 4 0,0 0-1 16,0 0 0-16,0 0-1 0,0 0-4 0,8-5 1 16,-8 5-12-16,0 0-14 0,0 0-1 0,0 0-18 15,0 0-20-15,0 0-26 0,0 0-33 0,0 0-39 16,-25-9-35-16,25 9-24 0,-23-4-56 0,3-1-203 15,5 0-516-15,-4 3 229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48.3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41128A-CBD5-4CA6-BCFC-EB0AD896C4EB}" emma:medium="tactile" emma:mode="ink">
          <msink:context xmlns:msink="http://schemas.microsoft.com/ink/2010/main" type="inkDrawing" rotatedBoundingBox="4743,8798 8281,8627 8292,8863 4755,9034" semanticType="underline" shapeName="Other">
            <msink:sourceLink direction="with" ref="{32CA5829-69BA-4F9E-BD16-8DD8B0F2A7F7}"/>
            <msink:sourceLink direction="with" ref="{4706FBFE-64E8-4EB0-8E27-8B99E90302A0}"/>
          </msink:context>
        </emma:interpretation>
      </emma:emma>
    </inkml:annotationXML>
    <inkml:trace contextRef="#ctx0" brushRef="#br0">3585 7822 33 0,'0'0'64'0,"0"0"-2"15,0 0 1-15,0 0-12 0,0 0 1 16,0 0 3-16,0 0 2 0,0 0-1 0,0 0-3 0,0 0-2 15,0 0-2-15,0 0-4 0,0 0 1 0,0 0 4 16,0 0 4-16,0 0 0 0,0 0-4 0,0 0 1 16,0 0 6-16,0 0-1 0,0 0 1 0,0 0 1 15,0 0-1-15,0 0 2 0,0 0 1 0,0 0-1 16,0 0-9-16,0 0 0 0,0 0-5 0,0 0-2 16,0 0 0-16,0 0-5 0,0 0-6 0,0 0-6 15,0 0-2-15,0 0-3 0,0 0-2 0,-11 3-3 16,11-3 4-16,0 0-5 0,1 11 1 0,-1-11-5 0,0 0 6 15,6 15-2-15,-6-15-1 0,0 10 5 0,0-10-1 16,1 10-2-16,2-1 1 0,-3-9-1 16,5 12-3-16,-3-6 1 0,4 0-1 0,-6-6-2 0,6 13 1 15,-2-8-1-15,1 0-3 0,-5-5 1 0,8 11 4 16,-7-5-5-16,-1-6 2 0,11 6-4 0,-5 0 5 16,1-2-9-16,1-2 6 0,-8-2-2 0,12 10-1 15,-7-7-1-15,1 0 5 0,-6-3-4 0,9 8 0 16,-3-5-2-16,-6-3-1 0,11 7 0 0,-5-5 2 15,-6-2 0-15,9 6-1 0,-9-6 2 0,8 4-2 16,-8-4 2-16,9 2-2 0,-9-2 1 0,9 1-2 16,-9-1 3-16,0 0-4 0,14 0 1 0,-14 0-1 15,0 0 1-15,15-1 1 0,-15 1-4 0,12 0-4 16,-12 0 8-16,11 0 0 0,-11 0-3 0,15 0 3 16,-15 0-1-16,11-2-1 0,-11 2 3 0,15 0-3 0,-6 0-1 15,-9 0 3-15,14-3-1 0,-14 3-1 0,20-1-2 16,-11 0-2-16,-9 1 4 0,18-1-1 0,-7-2-3 15,3 3 0-15,-1 0 1 0,-2-1-1 0,2 0-5 16,-13 1-1-16,19-1 1 0,-9 1-2 0,-10 0 3 16,18 0 0-16,-6 0-1 0,-4-3-1 0,-8 3 1 15,20-1 3-15,-9 2-2 0,-11-1 1 0,19-1 5 16,-9 1-7-16,-10 0 7 0,18-2-1 0,-8 1-3 16,-10 1 1-16,20-2-1 0,-7 2 3 0,-2-1 1 15,2 1 0-15,-13 0-7 0,23-2 5 0,-10 2 3 16,-1-1-1-16,1-1 2 0,0 2-5 0,-1 0 3 15,-2-3-2-15,-10 3 3 0,23-1-2 0,-14-1 0 16,1 2 6-16,-10 0-3 0,18-4-3 0,-7 4 0 0,-1-1 3 16,-10 1-2-16,17-3-3 0,-6 3 4 15,-11 0 1-15,16-2 2 0,-7-1-5 0,-9 3 4 16,14-2-1-16,-5 1-2 0,-9 1 0 0,17-3 1 0,-9 3 3 16,-8 0-4-16,17-2-2 0,-5 2-3 0,-12 0 5 15,18-1 1-15,-3 1 1 0,-15 0-1 0,16-3 0 16,-2 3 3-16,-1 0 0 0,1 0-7 0,-2 0 5 15,-3 0-1-15,-9 0 1 0,20 0-2 0,-7-2 2 16,0 2-1-16,2-1-4 0,0 1 3 0,-3-2 0 0,-2 1 1 16,4-2 2-16,-1 2 1 0,-2-1-5 0,1-1 4 15,-12 3 1-15,21-1-7 0,-11 0 3 16,0-1 1-16,1 0 4 0,-2 1-3 0,-9 1 1 0,20-3 2 16,-12 1 1-16,2 1-5 0,-10 1 4 0,17-2 0 15,-9 1-1-15,-8 1 0 0,13-2-2 16,-13 2 1-16,14 0-3 0,-6-3 5 0,-8 3-3 0,0 0-9 15,17 3 10-15,-17-3 1 0,12 2 1 0,-12-2 2 16,9 1 2-16,-9-1-4 0,9 3 3 0,-9-3-1 16,7 4 2-16,-7-4 1 0,5 6 0 0,-5-6 2 15,7 6-1-15,-7-6 5 0,5 6-1 0,-5-6 0 16,4 8-1-16,-4-8 0 0,6 6 1 0,-6-6-4 16,0 0 2-16,2 8 1 0,-2-8-2 0,0 0-1 15,3 8 0-15,-3-8-3 0,0 0-1 0,4 8 1 16,-4-8-1-16,0 0 0 0,0 0 2 0,2 7 0 15,-2-7 2-15,0 0-2 0,0 0 8 0,0 0 6 0,0 0 2 16,0 0 10-16,0 0 2 0,0 0-4 16,0 0-2-16,0 0-4 0,0 0-4 0,0 0-1 15,0 0-1-15,18-15-4 0,-18 15-5 0,6-9 6 0,-6 9-8 16,7-10 0-16,-7 10 4 0,9-8-4 0,-6 4 1 16,5-1-4-16,-8 5 0 0,7-10-4 15,0 6 1-15,-7 4-3 0,12-8 2 0,-7 4-2 0,-5 4 0 16,12-6-4-16,-3 3-2 0,-9 3-5 0,13-4-1 15,-13 4 1-15,14-4 2 0,-7 0-2 0,-7 4 3 16,14-2-4-16,-14 2 1 0,13-1 3 0,-3-2-3 16,-10 3 3-16,17-2 0 0,-10 2 1 0,-7 0 1 15,16 0 0-15,-16 0 3 0,17-1-1 0,-17 1 1 16,20-1-3-16,-14-1 0 0,-6 2 4 0,18-3-1 16,-7 3 2-16,-11 0 1 0,18 0-3 0,-6 0 2 0,-12 0-3 15,20 0 3-15,-6-1 0 0,-7 2 0 16,-7-1-4-16,24 0 2 0,-13 0 1 0,3 0 1 0,-2 0 2 15,2 0-2-15,-3 0-2 0,2 0 3 16,1 0-1-16,-1 0 2 0,-1-1-3 0,-12 1 2 16,24 0 1-16,-11 0 0 0,1 0-3 0,0-3-1 0,-3 1 3 15,2 1 1-15,-13 1-4 0,21 0 3 0,-11 0-2 16,1-3 0-16,-11 3-1 0,19 0 4 0,-8 0-3 16,1 0 1-16,-12 0 1 0,18 0 2 0,-10 0-4 15,2 0 2-15,-10 0 2 0,17-3 0 0,-6 3-1 16,-11 0-1-16,17 0-5 0,-9 3 5 0,-8-3-1 15,19-3 0-15,-19 3-3 0,17 3 5 0,-8-3-1 16,3 0 0-16,-12 0 0 0,18 0-1 0,-8 0 1 16,-1 0 1-16,-9 0-4 0,18 0 2 0,-9 0-2 15,-9 0 3-15,17 3 3 0,-8-3-3 0,-9 0-2 16,17 1-2-16,-8-1 6 0,-9 0-1 0,16 2-1 16,-16-2 1-16,16 3-1 0,-16-3 1 0,15 1-3 15,-3-1 3-15,-12 0 1 0,15 0-2 0,-8 0 3 0,-7 0 0 16,15 0-3-16,-6 0-1 0,-9 0 2 0,17 0 2 15,-10 3-6-15,-7-3 3 0,15-3 1 16,-15 3-3-16,15 0 0 0,-15 0 2 0,17 0 0 0,-6 0 3 16,-11 0-3-16,17 0-1 0,-9 0 2 0,-8 0-8 15,16 0 10-15,-16 0-2 0,18 0-1 0,-9-1 2 16,-9 1-1-16,20 1 0 0,-11-1-3 0,0 0 1 16,-9 0 2-16,20-1-3 0,-20 1-1 0,16 1 0 15,-5-2 5-15,-11 1-4 0,17 0 2 0,-17 0 3 16,17 0-5-16,-10-3 4 0,-7 3-1 0,17 3-1 15,-7-3-1-15,-10 0 1 0,19 0 0 0,-9-3-1 16,-10 3 2-16,21 0-3 0,-13 3 4 0,-8-3-5 16,19-3 6-16,-9 3-3 0,0-2 0 0,-10 2 1 0,18 2-1 15,-18-2 1-15,16-2-6 0,-7 4 8 16,-9-2-2-16,17-2 0 0,-17 2-3 0,15 0 2 16,-15 0 0-16,10-1 0 0,-10 1-1 0,16-3 4 0,-16 3-4 15,13 0-5-15,-13 0 7 0,17 0 3 0,-17 0-5 16,9 3 3-16,-9-3-1 0,13-3-2 0,-13 3 0 15,13 0 4-15,-13 0-3 0,16 0-1 0,-16 0 0 16,11 0 2-16,-11 0 0 0,17 0 0 0,-5 0 0 16,-12 0 1-16,13 0 0 0,-13 0-2 0,16-3-1 15,-16 3 2-15,13-1-4 0,-13 1 6 0,17-2-4 16,-17 2 2-16,14 0-2 0,-14 0 1 0,15-2-1 16,-15 2 3-16,12 0-10 0,-12 0 10 0,17-2-4 15,-17 2 4-15,14 0-3 0,-14 0 2 0,13-1 1 16,-4 0-4-16,-9 1 3 0,17 0-3 0,-17 0 3 15,17-3 1-15,-10 2-6 0,-7 1 6 0,15 0-2 16,-15 0 2-16,15-2-3 0,-6 1 2 0,-9 1-2 0,14-2-3 16,-14 2 7-16,15-1 1 0,-15 1-2 0,11-2 0 15,-11 2-2-15,14-1 1 0,-14 1-2 16,11-2 4-16,-11 2-1 0,15-4-1 0,-15 4 0 16,14 0-2-16,-6-2 0 0,-8 2 4 0,9-4 1 0,-9 4-1 15,12-5-2-15,-12 5 0 0,10-5-3 0,-10 5 4 16,12-5 1-16,-12 5 0 0,8-6-3 0,-8 6 7 15,12-6-2-15,-7 2 6 0,1-1 1 0,-6 5 2 16,8-9 2-16,-4 5 1 0,-4 4 3 0,8-11 1 16,-3 5 0-16,-5 6 0 0,4-13-2 0,-1 7 11 0,-3 6 1 15,5-9-3-15,-5 9 0 0,3-9 0 16,-3 9-4-16,5-10 1 0,-5 10-7 0,0-7-1 16,0 7-2-16,0 0-2 0,1-11 2 0,-1 11 0 15,0 0-5-15,0 0-1 0,0 0-15 0,0 0-17 16,3-9-21-16,-3 9-29 0,0 0-9 0,0 0-24 15,0 0-22-15,0 0-30 0,0 0-36 0,0 0-200 16,-34 12-425-16,25-12 188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49.4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F4964A-F51D-4CC2-B0AD-DB02FC128B1C}" emma:medium="tactile" emma:mode="ink">
          <msink:context xmlns:msink="http://schemas.microsoft.com/ink/2010/main" type="inkDrawing" rotatedBoundingBox="5916,9183 5980,9600 5964,9603 5900,9186" semanticType="callout" shapeName="Other">
            <msink:sourceLink direction="with" ref="{02F4CC15-3607-43B6-A735-08799B43D30A}"/>
          </msink:context>
        </emma:interpretation>
      </emma:emma>
    </inkml:annotationXML>
    <inkml:trace contextRef="#ctx0" brushRef="#br0">4748 8221 136 0,'0'0'190'0,"-4"-13"-11"0,4 13-10 0,0 0-13 15,0 0-16-15,0 0-12 0,0 0-15 0,0 0-12 16,0 0-11-16,0 0-11 0,0 0-3 0,0 0-8 0,0 0-4 16,0 0-3-16,0 0-3 0,0 0-1 15,0 0-5-15,4 36-3 0,-3-27 1 0,-1 2 4 16,2 0 5-16,0 3-3 0,0 0-2 0,-2-3-2 0,3 4-1 16,-3-3-4-16,2 2-4 0,-2 0 1 15,5 0 0-15,-4 0 0 0,1 0-5 0,1 1-3 16,0-2-1-16,0 0-1 0,-1-1-3 0,1-1-2 0,-2 0 0 15,-1-1-7-15,5 1 2 0,-3-2-3 0,2 0-2 16,-3 1-2-16,0-1 1 0,2-1-5 0,-3-8-2 16,1 13-1-16,-1-13 3 0,2 12-2 0,-2-12-1 15,1 12-12-15,-1-12-8 0,0 9-12 0,0-9-13 16,0 0-18-16,-3 13-9 0,3-13-18 0,-4 9-18 0,4-9-22 16,0 0-21-16,-2 7-13 0,2-7-11 15,0 0-176-15,0 0-370 0,0 0 165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50.9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9E9F19-5025-49CC-BA19-4B94D27537DA}" emma:medium="tactile" emma:mode="ink">
          <msink:context xmlns:msink="http://schemas.microsoft.com/ink/2010/main" type="inkDrawing" rotatedBoundingBox="7393,9680 7547,9185 7677,9225 7524,9720" semanticType="verticalRange" shapeName="Other">
            <msink:sourceLink direction="with" ref="{88242215-70BB-43C3-B9DA-68852F137C16}"/>
          </msink:context>
        </emma:interpretation>
      </emma:emma>
    </inkml:annotationXML>
    <inkml:trace contextRef="#ctx0" brushRef="#br0">6377 8209 178 0,'10'4'210'0,"-10"-4"-13"15,15 6-14-15,-10 0-6 0,1 4 1 0,0-1-9 0,0 5-8 16,3-1-5-16,-3 1-9 0,-1-1-14 0,0 0-12 15,-2 6-5-15,1 1-7 0,-2-1-10 0,-2-4-12 16,0 6-4-16,-6-2-8 0,0 2-5 0,-1-1-9 16,-3 1-3-16,-4 1-14 0,-3 4-31 0,-3-1-23 15,-2 2-37-15,5-8-43 0,-9 5-35 16,3-2-43-16,0 3-230 0,6-8-431 0,-2-3 191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3:22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2EB9BA-8FE6-4BF0-9D63-C81C82E95EFB}" emma:medium="tactile" emma:mode="ink">
          <msink:context xmlns:msink="http://schemas.microsoft.com/ink/2010/main" type="writingRegion" rotatedBoundingBox="21038,8898 23487,9364 23322,10235 20872,9769"/>
        </emma:interpretation>
      </emma:emma>
    </inkml:annotationXML>
    <inkml:traceGroup>
      <inkml:annotationXML>
        <emma:emma xmlns:emma="http://www.w3.org/2003/04/emma" version="1.0">
          <emma:interpretation id="{4559F453-0FAC-4DC6-8959-096D6A001674}" emma:medium="tactile" emma:mode="ink">
            <msink:context xmlns:msink="http://schemas.microsoft.com/ink/2010/main" type="paragraph" rotatedBoundingBox="21038,8898 23487,9364 23322,10235 20872,9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1C900-4D0E-419B-89A7-14065E236338}" emma:medium="tactile" emma:mode="ink">
              <msink:context xmlns:msink="http://schemas.microsoft.com/ink/2010/main" type="line" rotatedBoundingBox="21038,8898 23487,9364 23322,10235 20872,9769"/>
            </emma:interpretation>
          </emma:emma>
        </inkml:annotationXML>
        <inkml:traceGroup>
          <inkml:annotationXML>
            <emma:emma xmlns:emma="http://www.w3.org/2003/04/emma" version="1.0">
              <emma:interpretation id="{04FA43E7-7087-4DEF-BE17-013602BD1304}" emma:medium="tactile" emma:mode="ink">
                <msink:context xmlns:msink="http://schemas.microsoft.com/ink/2010/main" type="inkWord" rotatedBoundingBox="21038,8898 23487,9364 23322,10235 20872,9769"/>
              </emma:interpretation>
            </emma:emma>
          </inkml:annotationXML>
          <inkml:trace contextRef="#ctx0" brushRef="#br0">5363 2542 183 0,'0'0'177'0,"0"0"-17"0,0 0-13 15,0 0-15-15,0 0-14 0,0 0-10 0,0 0-8 16,0 0-9-16,0 0-9 0,-10 3-5 0,10-3-5 16,0 0-2-16,0 0-11 0,0 0 0 0,0 0-1 15,0 0-6-15,0 0-9 0,4 17 8 0,-4-17 1 16,0 0 5-16,4 16-5 0,-4-16-3 0,2 12-15 15,-2-12-5-15,4 13 2 0,-2-4-2 0,-1-1 0 16,2 0 0-16,-1-2-1 0,2 3 0 0,-4-9 0 16,5 16-2-16,-2-8-2 0,2 0-4 0,-1-2-1 0,-1 2 1 15,2-1-3-15,-1 0-2 0,-4-7-3 16,6 11 2-16,0-6-1 0,-4 1-2 0,6-2-2 16,-8-4 2-16,8 8-1 0,-4-4 1 0,-4-4-4 0,9 5 2 15,-9-5-1-15,11 4 1 0,-11-4-4 0,13 2 1 16,-7-1 2-16,-6-1-2 0,16 0 4 0,-16 0-1 15,17-1-3-15,-9-1-6 0,-8 2 9 0,19-4 0 16,-11 2-4-16,5-3 3 0,-2-3-2 0,2 6-2 16,2-2-1-16,-2-1 1 0,2 2 1 0,-3-1-4 15,1-1 3-15,-2-1 0 0,1 0-4 0,1-1 4 16,3 4-3-16,-3-6 0 0,-1 7-1 0,2-3-1 16,-1-1 1-16,0 3 1 0,2-2 0 0,-4 1-2 15,3 0 3-15,-3 1-4 0,2-2-1 0,-1 2 6 0,3 0-3 16,-2 0-3-16,-2 0 3 0,2 0 2 0,-2-1 0 15,2 0-1-15,-3 2-1 0,2-2-2 16,3 2 2-16,-2-2 0 0,0 2-3 0,1-1 0 0,-2 1 6 16,-3-2-3-16,5 1 3 0,-2 0-6 0,1 2 2 15,-2 1 1-15,-11 0-2 0,18-5 0 16,-8 5 2-16,-2-3 0 0,-8 3 4 0,19-3 0 0,-9 0-4 16,-10 3 1-16,17-1-2 0,-5-4 0 0,1 4 2 15,-1-3 2-15,-3 2-2 0,-9 2-3 0,19-4 2 16,-8 3-3-16,1-3 7 0,1 4-3 0,-2 0-1 15,4-2-1-15,-15 2-1 0,18-4 0 0,-6 1 0 16,4 1 2-16,-7 2-1 0,-9 0-2 0,17 0 2 16,-17 0-2-16,15 1 0 0,-15-1 3 0,11 4-6 15,-11-4 4-15,12 0 2 0,-12 0-4 0,8 4 3 16,-8-4-2-16,10 5 5 0,-10-5-6 0,7 7 3 0,-5-2 1 16,-2-5 0-16,5 6 3 0,-5-6-2 15,11 6-2-15,-11-6 3 0,4 10-5 0,-2-5 5 16,-2-5 0-16,0 0 2 0,-1 13-1 0,1-13-3 0,0 11 0 15,0-11 2-15,0 0 1 0,-1 13 1 0,1-13-4 16,0 0 1-16,0 13-4 0,0-13 5 0,0 0-1 16,0 9-1-16,0-9 0 0,0 0 2 0,0 0-3 15,0 0 4-15,2 9 0 0,-2-9 3 0,0 0-1 16,0 0 0-16,0 0 4 0,0 0 2 0,0 0 3 16,0 0 4-16,0 0-7 0,0 0 3 0,0 0-3 15,0 0 2-15,16-2-4 0,-16 2 0 0,0 0-2 16,14-6-2-16,-14 6 0 0,12-5 2 0,-12 5-4 15,15-8 2-15,-9 6-3 0,-6 2 1 0,16-6 0 16,-8 2-2-16,2-3 1 0,2 3 0 0,1-1-1 16,-3 2-1-16,3-3-2 0,2 2 1 0,-3-2-4 15,2 1 4-15,-1 1-2 0,3 1 0 0,1 0-3 0,-2-3 0 16,0 1 1-16,2 0 3 0,-2 3-1 0,2-2 0 16,0-1 1-16,-1 5-3 0,5-6 2 15,-4 6 2-15,1-3-2 0,-1 1-6 0,0 2 4 0,-2 0 4 16,2-1-1-16,-2 2 1 0,1 0-6 0,-2 3 8 15,3-2-4-15,-3 0 3 0,1 3-3 0,1-2 4 16,-3 3-3-16,0-1 2 0,1 3 0 0,0-2 1 16,-3 0 1-16,2 3-1 0,2-3-4 0,-2-3 8 15,0 6-3-15,3-4 1 0,-2 0 2 0,3 0 0 0,0-1-3 16,0 2 4-16,5-1 0 0,3-4 0 16,-4 2-1-16,2-1-4 0,1-2 2 0,2 0 0 15,0 0 0-15,-1-2 3 0,3 1-3 0,0-4 3 0,-2 2-6 16,1-3 4-16,-3 0 0 0,0 2 1 0,1-5-1 15,-3 3 2-15,0 0-2 0,-5 0 0 0,-5-1 6 16,1 1 8-16,-4 3 6 0,0 0-4 0,1-2-1 16,-10 5 2-16,11-6-1 0,-11 6-8 0,8-5-1 15,-8 5-1-15,0 0-7 0,9-2-6 0,-9 2-11 16,0 0-8-16,0 0-9 0,0 0-23 0,0 0-22 16,0 0-17-16,0 0-22 0,-26 16-32 0,17-14-25 15,-3 4-218-15,-3-3-421 0,0 1 188 0</inkml:trace>
          <inkml:trace contextRef="#ctx0" brushRef="#br0" timeOffset="558.92">6387 2894 4 0,'0'0'221'0,"0"0"-21"0,0 0-19 0,0 0-15 16,0 0-8-16,0 0-5 0,0 0-7 0,0 0-4 15,7 24-7-15,-2-16-3 0,-3 2-5 0,1-1-4 16,1 2-7-16,-1 0-3 0,1 1-9 0,-3 1-9 16,0 2 0-16,3-3-5 0,-3 2-2 15,-1 0-11-15,4-1-8 0,-2 1-4 0,-2-2-6 0,2 0-5 16,0-2-3-16,-1 1-8 0,-1 0 0 0,0-11-7 16,1 17 0-16,-2-10-5 0,5 1-2 0,-4-8-5 15,2 13-2-15,-2-13-2 0,0 12-2 0,0-12-8 16,0 12-11-16,0-12-17 0,0 0-9 0,3 9-19 15,-3-9-13-15,0 0-17 0,0 0-15 0,0 0-32 0,0 0 1 16,0 0-21-16,1 8-20 0,-1-8-39 0,0 0-166 16,0 0-398-16,26-17 176 0</inkml:trace>
          <inkml:trace contextRef="#ctx0" brushRef="#br0" timeOffset="941.95">6774 3006 153 0,'7'-6'213'0,"-7"6"-19"0,0 0-14 0,0 0-17 16,5-6-24-16,-5 6-11 0,0 0-10 0,0 0-15 15,0 0-9-15,0 0-5 0,0 0-3 0,0 0-6 16,0 0-3-16,0 0-2 0,-19 17-3 0,10-12-1 16,-1 4-4-16,-2-3-1 0,0 3-1 0,-1 1-4 15,1-4-1-15,1 5 4 0,-2-3-5 16,-3 0-1-16,0 4-3 0,3-4-4 0,1 0 1 0,1 1-6 15,-1 0 0-15,0-2-6 0,6 1-1 0,-4-1-3 16,1 0-1-16,4 1-4 0,-1-2-4 0,2 0-4 16,-2 0 2-16,6-6-6 0,-4 11 3 0,4-11-1 15,-1 8 2-15,1-8 3 0,0 0 5 0,4 16 0 16,-4-16-2-16,5 8-1 0,-5-8-1 0,13 7-5 16,-6-3 3-16,2-2-3 0,0 0-2 0,6 1 0 15,-6-2-3-15,1 3 0 0,3-3-1 0,-2 3-6 16,2-4-2-16,1 2 3 0,-2 0-11 0,-2-2-11 0,0 2-12 15,-10-2-11-15,19 0-14 0,-19 0-19 0,15 0-20 16,-6 0-10-16,-9 0-22 0,14-2-21 0,-3-2-38 16,0 1-27-16,0-4-209 0,1 0-447 0,-1-1 199 15</inkml:trace>
          <inkml:trace contextRef="#ctx0" brushRef="#br0" timeOffset="1237.42">7090 2994 180 0,'0'0'230'0,"-7"-2"-16"0,7 2-12 0,0 0-16 16,-24 5-12-16,17-2-13 0,-2 3-13 0,3-2-5 0,-5 3-12 16,1 3-4-16,-2-4-10 0,4 2-3 15,-2 1-9-15,2 2-3 0,-1-1-11 0,1 0 1 16,1-2-11-16,1 1-7 0,1 1-4 0,1 0-3 0,1-3-7 15,0 3-7-15,3-10-2 0,-2 15-3 0,2-15-5 16,0 16-2-16,2-10-3 0,2 2-3 0,2-2-4 16,-1 1-1-16,1-1-6 0,4-3-5 0,0 2-18 15,0-3-20-15,1 3-16 0,3-3-24 0,1 0-28 16,-1-1-21-16,2-1-23 0,-2 0-27 0,1-3-8 16,-1-1-21-16,-2-1-203 0,2 0-421 0,-5-2 188 15</inkml:trace>
          <inkml:trace contextRef="#ctx0" brushRef="#br0" timeOffset="1705.2">7242 3116 162 0,'0'0'200'15,"0"0"-6"-15,0 0-18 0,0 0-2 0,0 0-16 0,0 0-16 16,0 0-19-16,0 0-10 0,0 0-14 0,0 0-4 16,0 0-10-16,0 0 0 0,0 0-8 15,0 0-5-15,0 0-2 0,14 10-4 0,-14-10-9 0,7 10-4 16,-7-10-2-16,5 11-5 0,-4-5-6 0,-1-6-1 15,4 9-5-15,-4-9-2 0,3 10-4 0,-3-10-2 16,4 8-3-16,-4-8-1 0,0 0-4 0,1 7 1 16,-1-7-5-16,0 0 5 0,5 8-4 0,-5-8-1 15,0 0 3-15,0 0-3 0,4 6-4 0,-4-6 3 16,0 0 0-16,0 0-4 0,0 0 0 0,0 0 1 16,13-14-1-16,-13 14-4 0,7-9-2 0,-2 3 4 15,-5 6-3-15,9-15-2 0,-5 8 0 0,0-2 3 0,1 3-12 16,-1-3 12-16,2 2 0 0,0-1-3 15,-1 2 1-15,1 0-3 0,-6 6 0 0,9-10 3 16,-4 4-2-16,-5 6-1 0,9-8 0 0,-9 8 2 0,7-4-1 16,-7 4 1-16,10-4 6 0,-10 4 4 0,11-1 5 15,-11 1 5-15,10-4 1 0,-10 4 3 0,0 0 7 16,14 7-1-16,-8-2 1 0,-6-5 1 0,10 7 1 16,-5-2 2-16,3-2-8 0,-3 3 5 0,2 1-2 15,-1-4-4-15,4 6-5 0,-5-4 0 0,1 1-2 16,0 1 0-16,-1 0-9 0,-1-1 6 0,1-1-2 15,0 1-8-15,-5-6-11 0,5 7-14 0,-5-7-16 16,2 9-17-16,-2-9-15 0,5 6-10 0,-5-6-17 16,0 0-9-16,0 0-10 0,0 0-28 0,0 0-18 0,0 0-39 15,0 0-192-15,0 0-421 0,0 0 186 16</inkml:trace>
          <inkml:trace contextRef="#ctx0" brushRef="#br0" timeOffset="1931.6">7723 2958 199 0,'0'0'215'16,"0"0"-11"-16,0 0-5 0,0 0-5 0,0 0-8 15,13 18-3-15,-8-11-3 0,-3 0-7 0,3 3-4 16,-1 4-9-16,-2-1-7 0,2 0-11 0,0 1-13 16,-1 6-5-16,1-5-14 0,-3 0-12 0,-1 0-11 15,4 3-9-15,-7 2-6 0,2-3-2 0,-1 2-7 16,-4 2-13-16,-2-2-10 0,2-3-7 0,-1-1-30 15,0-2-22-15,0 1-19 0,-7 0-32 0,3 0-26 16,-1-5-25-16,1 0-32 0,1 0-42 0,-1-3-242 0,-4-2-474 16,9-2 209-16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4:13.8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C343A7-C470-484D-AD5B-32095AE731EF}" emma:medium="tactile" emma:mode="ink">
          <msink:context xmlns:msink="http://schemas.microsoft.com/ink/2010/main" type="writingRegion" rotatedBoundingBox="15836,9926 31312,9600 31446,15938 15970,16264"/>
        </emma:interpretation>
      </emma:emma>
    </inkml:annotationXML>
    <inkml:traceGroup>
      <inkml:annotationXML>
        <emma:emma xmlns:emma="http://www.w3.org/2003/04/emma" version="1.0">
          <emma:interpretation id="{1CAF9CDC-C472-4D65-81DD-BE66EF5F9024}" emma:medium="tactile" emma:mode="ink">
            <msink:context xmlns:msink="http://schemas.microsoft.com/ink/2010/main" type="paragraph" rotatedBoundingBox="17048,9894 30119,9910 30118,11039 17047,11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1BADC7-F79A-481C-A6BB-2EB216227D39}" emma:medium="tactile" emma:mode="ink">
              <msink:context xmlns:msink="http://schemas.microsoft.com/ink/2010/main" type="line" rotatedBoundingBox="17048,9894 30119,9910 30118,11039 17047,11023"/>
            </emma:interpretation>
          </emma:emma>
        </inkml:annotationXML>
        <inkml:traceGroup>
          <inkml:annotationXML>
            <emma:emma xmlns:emma="http://www.w3.org/2003/04/emma" version="1.0">
              <emma:interpretation id="{9FCA5524-6A2A-4FA8-A0FD-57E1BE5A0CDA}" emma:medium="tactile" emma:mode="ink">
                <msink:context xmlns:msink="http://schemas.microsoft.com/ink/2010/main" type="inkWord" rotatedBoundingBox="17048,9894 18645,9896 18644,10785 17047,10783"/>
              </emma:interpretation>
            </emma:emma>
          </inkml:annotationXML>
          <inkml:trace contextRef="#ctx0" brushRef="#br0">2025 3567 11 0,'0'0'54'0,"2"-8"7"0,-2 8-10 16,0 0-3-16,0 0 2 0,8-6-1 0,-8 6-2 0,0 0-7 16,0 0-2-16,5-7-2 0,-5 7 4 15,0 0 9-15,0 0-12 0,2-10-2 0,-2 10 7 16,0 0-9-16,0 0-6 0,0 0-2 0,0 0-7 0,0 0-8 15,-9-12-10-15,9 12-5 0,0 0-6 0,-15-3-11 16,15 3-6-16,-12 3-12 0,12-3-19 16,-15 0-47-16,15 0-116 0,-17 0 52 0</inkml:trace>
          <inkml:trace contextRef="#ctx0" brushRef="#br0" timeOffset="2277.51">1448 3882 40 0,'0'0'106'16,"0"0"-8"-16,0 0-3 0,0 0-1 0,0 0-14 0,0 0 3 16,0 0-10-16,0 0-3 0,0 0-10 15,0 0-1-15,-5 8-5 0,5-8-2 0,0 0 3 16,0 0-6-16,0 0-7 0,0 0 2 0,0 0 1 0,0 0-8 16,0 0 2-16,0 0-8 0,0 0 5 0,0 0 4 15,0 0-3-15,0 0-7 0,0 0 3 0,0 0 6 16,0 0-2-16,0 0 4 0,0 0 1 0,0 0 6 15,0 0 3-15,0 0-2 0,0 0 3 0,0 0-1 16,29-8 3-16,-23 2-4 0,-6 6 0 0,13-10-3 0,-3 4-6 16,1 1-3-16,-2-3 0 0,2 1-3 15,1 0-5-15,-1-2-1 0,0-1-2 0,2 3-3 16,1-3-2-16,-2 1-3 0,0-2-5 0,0 2 2 16,-1 1-1-16,-3-3-4 0,4-1 4 0,0 0 1 0,0 1-7 15,-2-3 0-15,2 3-2 0,-3-1-2 16,3 1 3-16,-3-3-5 0,1 2 2 0,1-5 1 0,-3 3-1 15,1-1 0-15,-1 1-4 0,2-6 3 0,0 0-3 16,-3 6 1-16,1-7-2 0,-3 6 3 0,2-6 0 16,-3 7 0-16,2-6-3 0,-5 5 2 0,3 3 1 15,-1-4 0-15,2 1-1 0,-5 1-1 0,3 0-2 16,-2 0 2-16,-1 0-2 0,0 2-1 0,3 0 2 16,-5 1-2-16,2-2 2 0,0 1 1 0,-2 1-1 15,-1-1 1-15,1 1 2 0,2 11-4 0,-4-18 0 16,1 11 0-16,-1 0 1 0,4 7 0 0,-6-15-3 15,2 7 6-15,-2 2-3 0,6 6 0 0,-7-12-1 16,1 8 6-16,6 4-5 0,-10-9-3 0,5 4 0 0,5 5 3 16,-10-6-1-16,10 6 2 0,-11-5-3 0,11 5 2 15,-12-5-3-15,12 5 1 0,-14 0 0 0,14 0-1 16,0 0-1-16,-17 4-3 0,17-4 6 0,-13 2-1 16,6 3 1-16,7-5-1 0,-12 8 2 0,6-3 0 15,-1 1 0-15,-1 0-3 0,4 0-1 0,-3 0 1 16,3 4 0-16,-4 1 0 0,4 1-4 0,-4 1 8 15,5-2-1-15,-1 2-1 0,2 0 1 0,-1 0 0 16,1 0 0-16,-1 2 3 0,3 1-5 0,-3 1 5 16,3 2 0-16,-1 2-1 0,1-1 1 0,-3 3 1 15,3-4 0-15,-1 1 2 0,0-1 1 0,-2 2-1 16,2-3 4-16,0 7 3 0,-1-3-2 0,0-2-1 16,-1 2 1-16,-1-1 3 0,3-2-3 0,0-1 0 15,-2 1-6-15,3 2 5 0,-1-7 0 0,2 1-1 16,-1-1-2-16,3 1 1 0,-2 0-4 0,1 1 3 15,2-4 3-15,2 2-2 0,-4-3 0 0,3 1 3 16,1-1-1-16,0-1 2 0,1 2-1 0,1-3 2 16,-2 1-4-16,2-2 3 0,-1-1-3 0,2 0 2 0,-1 0 1 15,-2-3-1-15,3 2-4 0,-2 1 0 0,2-3 0 16,-3 0-1-16,1 0 2 0,-7-4-3 0,13 8-1 16,-6-5 1-16,-7-3 1 0,11 4 2 0,-3-3-2 15,-8-1 4-15,12 4-4 0,-12-4-2 0,12 1-1 16,-12-1 2-16,13-1-2 0,-13 1 2 0,13-4-3 15,-13 4 1-15,17-5 1 0,-11 0-2 0,6-1 4 16,-3 2-2-16,3-2-1 0,-1-5 1 0,-2 3 0 16,1-3 0-16,2 1-3 0,0-4-1 0,-2 1-2 0,2 1 1 15,-2 0 2-15,0-3 1 0,-1-1 0 0,-1 1-4 16,-2 0 0-16,2 1-1 0,-2-1 5 16,2-5-4-16,3 4 2 0,-6 1 1 0,-4-6-2 0,6 2 1 15,-2 7 0-15,-1-4-3 0,-3 3 0 0,3-7-2 16,-4 1-1-16,1 1 3 0,-1 4 2 0,2-2 0 15,-4-4 0-15,2 6 1 0,-1-1-1 0,-1 0-1 16,-1 2-2-16,0-1 2 0,2 1 3 0,-2 1-1 16,1 2-3-16,0-1 2 0,-1 1-4 0,0 2 4 15,3 8 1-15,-5-13-1 0,5 13 1 0,-4-10 2 16,4 10-4-16,-5-12 3 0,5 12 0 0,0 0 1 16,-2-10-1-16,2 10-1 0,0 0-3 0,0 0 1 15,-5-8-1-15,5 8 2 0,0 0 0 0,0 0-2 16,0 0-2-16,0 0 1 0,-18 18 3 0,13-11-3 15,-3 4 2-15,1 2 3 0,-3 5-1 0,1-1 3 16,-1 3-4-16,4 1 2 0,-3-2 1 0,2 3-1 0,-2-2-1 16,1 2 6-16,2-1-4 0,-1 0 3 0,2 1-3 15,0 0 1-15,1-3 0 0,1 1 4 0,-1-4 0 16,4-4-3-16,-1 4 0 0,0-1 3 0,2-2 0 16,3 1 3-16,-3-2-1 0,2-1 2 0,1-1 3 15,2 3-3-15,1-1 3 0,-1-2-1 0,2-1-3 16,1 2 5-16,2-4-1 0,0 2-1 0,1-3-1 15,0 0 3-15,2 0-3 0,-2-3 0 0,-3-1-1 16,7 2 3-16,-6-3-5 0,0-1 3 0,4-1-4 16,-1 1 0-16,0-3-1 0,1 1 3 0,-2-2-2 0,3-2-3 15,-1 4-1-15,-2-5 4 0,0 0-2 16,-3 0 0-16,2-1-4 0,1 0 6 0,-1-3-6 16,-2-3 5-16,3-2-2 0,1 1-2 0,-2-4 0 0,0-1-2 15,-3 1-1-15,1-6-1 0,-3 3-3 0,7-7 0 16,-6 8-4-16,0-1 1 0,-2 0 1 15,3-1-4-15,-4 3 7 0,1-1-3 0,-3 3 0 0,-2 3 0 16,3 0 2-16,-3-1-1 0,1 1 3 0,-1 3-2 16,3 1 3-16,-3 11-1 0,0-17-1 0,0 8 3 15,0 9-4-15,1-10 2 0,-1 10-1 0,0 0 0 16,-1-15-2-16,1 15 2 0,0 0-4 0,0 0 0 16,1-10 1-16,-1 10 0 0,0 0-2 0,0 0 2 15,0 0 1-15,0 0-1 0,0 0-2 0,0 0 6 16,-10 36-4-16,5-20 3 0,1 4 1 0,1 1 3 15,0 0-2-15,-1 1-1 0,4 3 1 0,-3 8 5 0,3-8-1 16,0 6 6-16,-2 0 1 0,2 1 0 0,0-10 0 16,-1 2-1-16,0 1 0 0,1-1 1 15,0-2-4-15,0 0 3 0,1 1 0 0,-1-1 2 0,0-8-2 16,3 2 4-16,-3 0-3 0,2-2 2 0,-1-1 3 16,3-1-1-16,-4 1-3 0,2-4-3 15,-1-1 1-15,-1-8 2 0,4 14-4 0,-1-5 3 0,-3-9-7 16,5 11 7-16,-5-11-1 0,4 10-3 0,-2-6-6 15,-2-4-11-15,4 8-11 0,-4-8-9 0,0 0-8 16,4 6-4-16,-4-6-6 0,0 0-17 0,0 0-34 16,0 0-27-16,0 0-16 0,0 0-11 0,0 0-5 15,0 0-11-15,7-23-18 0,-7 23-164 0,-6-14-380 16,0 3 168-16</inkml:trace>
          <inkml:trace contextRef="#ctx0" brushRef="#br0" timeOffset="2475.87">2132 3820 6 0,'0'0'189'0,"-7"-9"-16"0,5 3-9 0,2 6-16 0,0 0-11 16,0 0-8-16,12-21-12 0,-6 15-6 0,1 0-8 15,4-1-5-15,5 2-2 0,-3-2-13 0,0 1 0 16,2 0-9-16,-2 0-4 0,4 0-7 0,-6 3-8 16,2-2-7-16,2 0-3 0,-3 3-8 0,-3 1-11 15,-9 1-3-15,19-3-17 0,-11 0-14 0,-8 3-19 16,12-3-9-16,-12 3-12 0,10-2-23 0,-10 2-30 15,11-8-26-15,-7 3-151 0,-4 5-301 0,5-15 133 16</inkml:trace>
          <inkml:trace contextRef="#ctx0" brushRef="#br0" timeOffset="2708.25">2655 3157 142 0,'0'0'173'0,"0"0"-25"0,0 0-11 15,0 0-11-15,-17 29-13 0,13-20-7 0,-1-1-12 16,1 5-7-16,1 1-11 0,-1-2-9 0,0 1-2 16,0 3-14-16,0-1-3 0,-1 4-16 0,3-5-16 15,-2 1-30-15,0-1-20 0,4 0-31 0,-2-2-67 16,-1 2-74-16,3-3-224 0,2 0 100 0</inkml:trace>
          <inkml:trace contextRef="#ctx0" brushRef="#br0" timeOffset="3193.68">2898 3463 205 0,'0'0'182'0,"0"0"-21"0,0 0-13 16,0 0-14-16,0 0-13 0,0 0-11 0,0 0-12 15,0 0-10-15,0 0-8 0,-20 20-7 0,20-20-12 16,-9 14-5-16,4-9-2 0,2 1 0 0,-3 1-6 16,6-7-6-16,-9 12-3 0,3-4-5 0,1-3-1 15,5-5-2-15,-4 15-6 0,0-10-4 0,4-5 3 16,-5 12-6-16,5-12 0 0,-2 10-2 0,2-10-2 15,0 0 2-15,2 14-2 0,-2-14 0 0,7 7-5 16,-7-7 3-16,6 6-3 0,2-2 1 0,-8-4-4 16,13 5-1-16,-5-4 1 0,1 3 2 0,-1-2-5 0,1 2 2 15,0-4 0-15,-9 0-1 0,17 5-1 0,-8-3 0 16,-1 2-4-16,3 0 2 0,-3-2 6 16,2 4-6-16,-3-2 5 0,2 1 2 0,-1 0 0 0,1 0-3 15,-3 1 4-15,1-1 0 0,-2 1-6 0,0 0 6 16,0 0-1-16,2-2 3 0,-7-4-4 0,7 12 12 15,-7-12 3-15,3 9 4 0,-3-9-1 0,0 10 0 16,0-10-2-16,-7 12 0 0,0-5-1 0,-1-1-3 16,-4 0 1-16,-2 0-6 0,1 3 2 0,-4-3-1 15,0-2-1-15,0 2-5 0,3 1-3 0,-3-3-4 16,0 2-7-16,1-2-15 0,2-1-11 0,-2 2-11 16,3-2-22-16,2 1-21 0,1-3-28 0,10-1-23 15,-14 2-58-15,14-2-110 0,0 0-329 0,-12-1 146 0</inkml:trace>
        </inkml:traceGroup>
        <inkml:traceGroup>
          <inkml:annotationXML>
            <emma:emma xmlns:emma="http://www.w3.org/2003/04/emma" version="1.0">
              <emma:interpretation id="{1265E3C4-A18F-483E-9A98-2E394A138098}" emma:medium="tactile" emma:mode="ink">
                <msink:context xmlns:msink="http://schemas.microsoft.com/ink/2010/main" type="inkWord" rotatedBoundingBox="19410,10022 21605,10025 21604,10719 19409,10716"/>
              </emma:interpretation>
            </emma:emma>
          </inkml:annotationXML>
          <inkml:trace contextRef="#ctx0" brushRef="#br0" timeOffset="3895.25">4094 3502 56 0,'-22'-9'221'15,"22"9"-8"-15,-17 0-16 0,6 0-10 0,-2 3-17 16,-2-2-9-16,-1 4-17 0,-1-2-10 0,1 0-10 15,1 1-11-15,0 0-12 0,2 1-11 0,-3 1-8 0,3 0-6 16,2 0-10-16,-4 1-6 0,5-1-6 0,1 1-4 16,0-1-7-16,2 1 1 0,0-1-9 0,2-2-3 15,5-4-3-15,-10 12-4 0,7-8-2 0,3-4-1 16,-4 9-1-16,4-9-1 0,0 0-3 0,0 11 0 16,0-11-3-16,7 7 1 0,-7-7-2 0,9 9 0 15,-3-5 2-15,2-1-1 0,1 0-2 0,-9-3-6 16,19 5 1-16,-7-2 5 0,-2 1-6 0,2-2 0 15,-2 2 1-15,-1 0-1 0,3-2-4 0,-3 3 4 16,2-1-6-16,-3-2 5 0,-1 5-4 0,4-4-2 16,-5 1-1-16,5 2 4 0,-5-1 0 0,1 1-1 15,-2-2 0-15,2 2 0 0,-7-6 0 0,9 9 0 0,-7-3 1 16,2 0-2-16,-4-6 2 0,6 10 1 0,-6-10-1 16,4 11 6-16,-3-5 4 0,-1-6 4 15,0 0 0-15,-1 13 3 0,1-13-2 0,-11 9 2 0,6-6-3 16,5-3 1-16,-13 9-6 0,4-4 3 0,-2-1-4 15,2-1 1-15,-3 1-12 0,3-2-8 0,-1 2-15 16,2 0-18-16,8-4-13 0,-16 5-12 0,10-4-19 16,6-1-21-16,-12 2-18 0,12-2-16 0,0 0-25 15,0 0-196-15,0 0-390 0,0 0 173 0</inkml:trace>
          <inkml:trace contextRef="#ctx0" brushRef="#br0" timeOffset="5460.95">4196 3778 171 0,'0'0'176'0,"13"-2"-9"0,-13 2-14 0,15-4-11 16,-6 3-11-16,-9 1-7 0,21-3-9 0,-11 1-8 16,-1 1-8-16,3 0-6 0,-3-1-8 15,2 0-7-15,2-1-6 0,-4-1-3 0,4 0-10 0,-3 1 4 16,-2 0-6-16,3 1-1 0,-2-4-3 0,-3 0-4 15,-6 6-3-15,12-8-4 0,-5 3-4 0,-2-1 1 16,-5 6-5-16,5-10-4 0,-2 4 1 0,-3 6-8 16,-2-15-3-16,2 15-3 0,-9-12 1 0,3 6-4 15,-1 1 1-15,-3-1-5 0,-3 0 0 0,-4 3 0 16,2 2 0-16,1-4-4 0,1 5-2 0,1 0 2 16,-4 1-2-16,5 1 1 0,-1 0-3 0,1 1 1 15,2 0-11-15,-1 1 8 0,3 1 0 0,-3 1 3 16,3 0-4-16,2 1-1 0,-2-2 0 0,4 4-2 15,0 1 3-15,3-10 0 0,-4 16 0 0,5-5 1 16,2-1 0-16,2 1 5 0,-1-4-1 0,5 4-2 0,-1-3 1 16,4 3 5-16,4-4 2 0,4 0 6 15,1 1 0-15,0-2 0 0,2-2 1 0,-5-1 2 16,0-1-3-16,6 2 1 0,-1-4-2 0,-1 0 2 0,2-3-3 16,-1 0-5-16,2-1 3 0,-1-2 2 0,-2 0-4 15,2 1 5-15,-2-1-8 0,3-1 4 0,-2-6-2 16,1 5 0-16,7-8-1 0,-10 6-1 0,1-6-3 15,-1 1-6-15,5-5 2 0,-7 2-4 0,-2 2-4 16,0-2-6-16,-3-3-14 0,-2-1-2 0,-1-10 1 16,-5 9-9-16,-2-1 8 0,0 2 1 0,-4 0 4 15,0-1 3-15,-4 2 0 0,0 1 2 0,-4-1 3 16,0 3 3-16,-1 2 3 0,-3 2 5 0,0 1 2 16,-2-1 5-16,2 3 4 0,0 2 3 0,-2-1-6 0,1 2 6 15,1 2-3-15,-1-1 1 0,1 2-1 0,2 4 1 16,-3-1-6-16,2 2 4 0,11 0 0 0,-22 1 1 15,12 1-1-15,2 1 3 0,-3 3-6 0,1 3 2 16,1-2 2-16,0 4-1 0,2 1 1 0,1-2 2 16,0 5 0-16,0-3 2 0,2 3 2 0,1 1 0 15,3 4 5-15,0 0 0 0,2 1 2 0,-1 1-3 16,3-1 2-16,1 1 0 0,0 0-3 0,2 0 1 16,1-1 1-16,1 0 1 0,-1-1-4 0,1-2 4 15,3 2-2-15,-1-3 6 0,-2 1-4 0,3 1 2 16,-1-4-3-16,-2-1 1 0,0 0-1 0,1-5-1 15,1 4 2-15,-1-4-2 0,0 2-2 0,1 0 0 0,1-2 0 16,0-1 1-16,0-2 2 0,-2 1-5 0,2-4-2 16,0 2 3-16,-1-1-4 0,0-1 2 15,2-1-3-15,1-2 4 0,-1 4-5 0,3-4 2 16,-3-3-1-16,3 1-1 0,-3-2 0 0,1 0 0 0,2-1 2 16,0 2-8-16,-2-6 3 0,7-1-2 0,-3 1-9 15,-5 0-2-15,6-6-3 0,-4 3 1 0,-3 1-6 16,1 0 2-16,-1-1 0 0,1-1 2 0,-5 1 2 15,-2 0 2-15,3 2-2 0,-2-2 2 0,-4 0 0 16,-1 3 5-16,0 0 1 0,-2 9 1 0,2-13 8 16,-2 13-1-16,-1-14-1 0,1 14-3 0,-7-10 4 15,2 4 2-15,5 6-3 0,-8-6 1 0,8 6-1 16,-14-6 6-16,5 4-2 0,9 2 2 0,-17 4 1 16,17-4 2-16,-21 4 2 0,13-1 1 0,-4 3-1 15,0 0 6-15,2 4-1 0,-1-1 2 0,2-1-2 16,-1 3 2-16,3 0 4 0,-2 4-1 0,3-3 1 0,2 3 3 15,1-1-4-15,-1 0 1 0,4-1 3 0,-1 2-2 16,2-1 4-16,2-1 2 0,-1 0-4 16,2 0 0-16,3-1-4 0,-2-1-1 0,3-1-1 0,1 2-1 15,0-3-3-15,3 1 0 0,0-2-2 0,2 1-1 16,-1-3-3-16,0-2 4 0,3 1-10 0,-3-4-17 16,3 2-5-16,-1 0-13 0,-3 0-18 0,1-6-9 15,3 0-13-15,-4-1-16 0,3-1-13 0,1-1-12 16,0 0-9-16,-3-4-7 0,9-5-4 0,-10 5 4 15,5-5 11-15,-4 0 12 0,-1 3 5 0,-3 0 13 16,-1-1 10-16,-2 1 10 0,1-1 18 0,-2 1 14 16,0 0 11-16,0 1 19 0,-2 1 15 0,0 1 15 15,-3 9 11-15,2-16 8 0,1 10 2 0,-3 6 11 16,0-12 3-16,0 12 2 0,1-11 0 0,-1 11-2 16,0 0-2-16,0 0-5 0,-1-12-7 0,1 12-8 15,0 0-2-15,0 0 3 0,0 0-9 0,0 0 1 0,0 0 0 16,0 0-4-16,-26 18-3 0,21-6 1 0,-3-1 0 15,4 4 1-15,-3-3 1 0,2 2 1 0,0 1-4 16,5-3 0-16,-2 3-3 0,2-3-1 0,-1 1 1 16,4-1-3-16,1 0-2 0,2 1 3 0,-1-2-5 15,2-5-1-15,2 4-1 0,-1-4 3 0,4-2-1 16,0-2-1-16,3 1 1 0,-2-3-1 0,4 1-4 16,0-2-2-16,0-4 1 0,0 1 0 0,5-2-7 15,2-5 7-15,-4 1 0 0,1-2-5 0,-2-4-1 16,-1-2-7-16,5-6-11 0,-4-1-8 0,-3 4-12 15,1-7 1-15,-4-6-9 0,-2 11 8 0,-1 1 0 16,-4-3 4-16,0 2 5 0,-4 2 1 0,2-1 4 0,-4 8 7 16,2-6 6-16,-4 4 0 0,1 3 8 0,-3 1 9 15,1 4-3-15,-1-1 1 0,4 9-1 0,-5-11-1 16,5 11-2-16,-8-7 0 0,8 7-4 0,-10-1 1 16,10 1 1-16,0 0-1 0,-17 13-2 0,12-5 3 15,0 5-2-15,-1-1 5 0,4 3 1 0,-4 6 1 16,3-3-1-16,0 7 2 0,0-3-2 0,2 0 4 15,1 1-1-15,-1 1 1 0,2 1-4 0,0 0 5 16,2-2-4-16,0-1 0 0,-1 0 1 0,1 0-1 16,1-4-4-16,-2-3 0 0,1 3 3 0,0-3 0 15,2 0-1-15,-4-1 1 0,4-2-1 0,-2 0 1 16,0-3-4-16,-3 0-10 0,1 0-11 0,-1-9-7 0,4 13-12 16,-3-6-12-16,-1-7-10 0,3 10-14 0,-3-10-12 15,0 0-10-15,2 8-8 0,-2-8-21 16,0 0-36-16,0 0-21 0,0 0-208 0,0 0-423 0,0 0 187 15</inkml:trace>
          <inkml:trace contextRef="#ctx0" brushRef="#br0" timeOffset="5631.12">5690 3818 166 0,'-9'-5'242'0,"9"5"1"16,-5-6-1-16,5 6-10 0,0 0-11 0,-5-10-10 16,5 10-12-16,0 0-21 0,0 0-15 0,0 0-17 15,11-10-16-15,-11 10-9 0,17-3-17 0,-1 0-8 16,0-1-5-16,6 1-13 0,2 0-3 0,-1 0-12 15,3 0-7-15,-5 3-5 0,5-1-18 0,-3 1-22 0,0-1-27 16,-6 0-45-16,-3-1-47 0,2 2-49 0,-1-2-62 16,-6-2-214-16,1 1-467 0,-10 3 207 15</inkml:trace>
        </inkml:traceGroup>
        <inkml:traceGroup>
          <inkml:annotationXML>
            <emma:emma xmlns:emma="http://www.w3.org/2003/04/emma" version="1.0">
              <emma:interpretation id="{A812684B-F8D5-4D4E-A7FE-202FA9C74CD2}" emma:medium="tactile" emma:mode="ink">
                <msink:context xmlns:msink="http://schemas.microsoft.com/ink/2010/main" type="inkWord" rotatedBoundingBox="22997,10042 26029,10046 26028,11034 22996,11030"/>
              </emma:interpretation>
            </emma:emma>
          </inkml:annotationXML>
          <inkml:trace contextRef="#ctx0" brushRef="#br0" timeOffset="8141.16">7651 3655 46 0,'0'0'141'0,"0"0"-5"16,0 0-3-16,0 0-8 0,0 0-8 16,0 0-7-16,0 0 3 0,-10-9-7 0,10 9-6 0,0 0-4 15,0 0-5-15,-7-6-6 0,7 6-5 0,0 0-5 16,0 0-5-16,0 0-8 0,0 0-3 0,0 0-1 15,-10-5-7-15,10 5-5 0,0 0 0 0,0 0-1 16,0 0-3-16,-16 0 0 0,16 0-1 0,0 0-1 16,-13-1 0-16,13 1 3 0,-13 1-3 0,13-1-5 15,-13 1-1-15,13-1 1 0,-15 4-4 0,4-4 1 16,11 0-3-16,-17 4-4 0,9-2 1 0,8-2-5 16,-15 6 3-16,6-2-2 0,9-4-5 0,-14 9-2 0,6-7 1 15,-1 4 0-15,2 0-1 0,1-2 2 16,-2 6-4-16,-1-4 2 0,4-1-3 0,1 4 0 15,-4-3 2-15,1 4-2 0,2-1-3 0,-1 2 2 0,4 2 0 16,-2-7 1-16,4 3 2 0,0-9 3 0,4 20-4 16,-1-8 2-16,5-3-1 0,-2 3 4 0,-2-1-1 15,4-1 2-15,1 0-3 0,2-3 4 0,2 1 0 16,1 0 2-16,-2-2-3 0,2-2-1 0,1 2-1 16,-2-2-4-16,2-2 2 0,-2 3-3 0,2-4 1 15,-6 2-1-15,1-3-3 0,0 2 1 0,-10-2 0 16,17 0 1-16,-7 0-2 0,-10 0 1 0,13 0-5 15,-13 0-5-15,13-2-18 0,-13 2-14 0,9-4-20 16,-9 4-15-16,9-2-20 0,-9 2-19 0,0 0-16 16,10-5-25-16,-10 5-19 0,7-7-25 0,-7 7-178 15,7-7-399-15,-7 7 177 0</inkml:trace>
          <inkml:trace contextRef="#ctx0" brushRef="#br0" timeOffset="8829.72">7947 3867 118 0,'0'0'216'0,"0"0"-12"16,2-7-11-16,-2 7-13 0,0 0-6 0,2-12-13 16,-2 12-8-16,0 0-7 0,0-9-11 0,0 9-12 0,1-10-13 15,-1 10-9-15,2-9-12 0,-2 9-6 16,3-11-8-16,-3 11-8 0,7-12-5 0,-5 6-6 15,-2 6-8-15,7-10-3 0,-5 3-8 0,-2 7-3 0,8-8-3 16,-4 4-5-16,-4 4 1 0,11-9-1 16,-11 9-6-16,9-6-4 0,-9 6 0 0,8-4-4 15,-8 4-3-15,6-5 1 0,-6 5-1 0,11-1-4 0,-11 1 1 16,0 0-1-16,0 0-3 0,17 0-2 0,-17 0 2 16,0 0-3-16,7 4 2 0,-7-4 1 0,7 5-3 15,-7-5 1-15,5 7-1 0,-5-7-2 0,5 13 5 16,-1-5-1-16,-1 1 2 0,-3 4-5 0,3-1 2 15,-3 0 3-15,1 2 0 0,0-2 4 0,-2 3-4 16,0 0 0-16,-2 0 0 0,0 3 7 0,-2-3-3 16,0 5 3-16,2-4-4 0,-5 3 5 0,2 0 1 15,2-4 0-15,-5-3-1 0,4 0 4 0,-3 1-3 0,-1-4 3 16,1 5 2-16,-1-3 0 0,-4 0-1 16,1-1 1-16,0-1-2 0,0-3 3 0,2 0 1 15,-3-2-1-15,2 3-6 0,-3-2 4 0,3-2-1 16,2-3-4-16,-1 4 2 0,10-4 0 0,-15 2-3 15,15-2 5-15,-13 3-4 0,13-3 1 0,-10 1-1 0,10-1-1 16,-12 0-1-16,12 0 0 0,0 0-4 0,0 0-1 16,-5-10-3-16,5 10 3 0,0 0-1 0,0 0-4 15,10-16 0-15,-10 16 0 0,10-7 1 0,-3 3-2 16,-7 4-5-16,12-9 5 0,-3 8 2 0,0-2-5 16,-1 0 3-16,1 0-2 0,-9 3 2 0,20-1-2 15,-11-2 0-15,4 3 0 0,2 0 2 0,-2 0 1 16,1 0 1-16,-1 3-2 0,2-2-1 0,-1 2 2 15,2-1-2-15,1 1 3 0,-2-1-2 0,1 0 2 16,-4 2 2-16,5-1-1 0,0-1 0 0,-6-2-1 16,1 3 1-16,-1-3 2 0,-11 0-3 0,19 3 1 0,-11-3 0 15,-8 0 1-15,17 0 0 0,-10 2 0 16,-7-2 0-16,0 0-1 0,14-2-4 0,-14 2-6 16,0 0-16-16,11 0-14 0,-11 0-27 0,0 0-22 0,10 0-25 15,-10 0-28-15,0 0-31 0,13-6-42 0,-13 6-186 16,5-4-431-16,-5 4 191 0</inkml:trace>
          <inkml:trace contextRef="#ctx0" brushRef="#br0" timeOffset="13709.34">8449 3640 60 0,'-15'1'151'16,"15"-1"-11"-16,0 0-13 0,0 0-7 0,0 0-6 0,0 0-13 15,0 0-5-15,0 0-12 0,0 0-6 16,0 0-9-16,0 0-5 0,0 0-8 0,0 0-7 15,0 0-3-15,-10 0-7 0,10 0 3 0,0 0-12 0,0 0 5 16,0 0 1-16,0 0-8 0,0 0-3 0,0 0 4 16,29 11 1-16,-22-11 3 0,-7 0-3 15,19 3 3-15,-6-2-5 0,4-1 6 0,-3 1-2 0,1 0-2 16,-1 3-3-16,3-1 0 0,0-3-4 0,-5 0-1 16,5 1 0-16,-2 0-1 0,4 0-4 0,-5-1 0 15,0 0-4-15,-1 3-2 0,3-3-1 0,0 0 2 16,-2 0-3-16,-5 0 1 0,4 0-5 0,-1 2 1 15,0-1 1-15,-12-1-2 0,20 0 3 0,-13 3-3 0,-7-3 3 16,15 0-5-16,-6 0 1 0,-9 0-1 16,17-3 1-16,-17 3 0 0,14 0 3 0,-7-1-6 15,-7 1 1-15,16 0 1 0,-16 0-1 0,11-2 2 0,-11 2-9 16,11 0-5-16,-11 0-7 0,0 0-5 0,13-4-9 16,-13 4 0-16,0 0-6 0,10-5-3 0,-10 5-24 15,0 0-18-15,0 0-19 0,0 0-17 0,0 0-29 16,0 0-101-16,0 0-269 0,-28-5 120 0</inkml:trace>
          <inkml:trace contextRef="#ctx0" brushRef="#br0" timeOffset="14088.89">8458 3830 73 0,'0'0'131'0,"0"0"-9"16,0 0-5-16,0 0-7 0,0 0-3 0,17 5-4 16,-17-5-3-16,14 5 2 0,-6-5-2 0,-8 0-2 15,24 1 1-15,-7-1 2 0,0 0-7 0,5 0-3 16,1-1-4-16,-6 1-5 0,8 1-5 0,-1-2-7 15,-7 0-6-15,5 1 1 0,-5 0-5 0,0 0-1 16,1 0-9-16,-3 0-5 0,0-3-3 0,2 6-6 16,-5-3-5-16,-2 0-2 0,0 1-1 0,-10-1-6 15,14-1-2-15,-14 1-4 0,12 0-3 0,-12 0 0 0,9 1-2 16,-9-1 0-16,0 0-4 0,13 2-7 16,-13-2-6-16,0 0-6 0,0 0-10 0,6 4-11 15,-6-4-10-15,0 0-16 0,0 0-19 0,0 0-24 0,3 8-29 16,-3-8-46-16,0 0-128 0,0 0-328 0,0 0 146 15</inkml:trace>
          <inkml:trace contextRef="#ctx0" brushRef="#br0" timeOffset="16032.72">9172 3764 60 0,'0'0'179'15,"0"0"-16"-15,0 0-10 0,0 0-22 0,-12 2-9 16,12-2-11-16,0 0-8 0,0 0-7 0,0 0-3 0,0 0 0 16,0 0-3-16,31 4-3 0,-20-4-2 0,4 0-2 15,2 0-3-15,8 0-7 0,-3 1-3 16,7 0-7-16,-3-1 1 0,-1 2-8 0,1-2-2 0,11-2-5 16,-3 6-3-16,-5-4-4 0,7 1-4 0,-10 0-5 15,-1-1-2-15,9 3-4 0,-5-3 2 0,-6 0-6 16,0 0-1-16,-1 0-5 0,-5 0 0 0,4 0-4 15,-6 2-1-15,0-2 1 0,-3 0-2 0,-3 0-2 16,-9 0 1-16,17 0-7 0,-17 0-9 0,13 0-11 16,-4 1-14-16,-9-1-16 0,8 1-16 0,-8-1-16 15,0 0-22-15,12 0-15 0,-12 0-33 0,0 0-176 16,0 0-350-16,0 0 155 0</inkml:trace>
          <inkml:trace contextRef="#ctx0" brushRef="#br0" timeOffset="16706.53">9324 3992 150 0,'0'0'185'0,"0"0"-22"0,0 0-11 0,0 0-8 16,0 0-12-16,0 0-9 0,23-16-10 0,-14 13-3 15,-9 3-6-15,17-8-9 0,-8 5-9 0,1-3-1 16,5 4-9-16,-3-3 2 0,1 0-7 0,-4 1-6 16,-1 2-4-16,1 0-5 0,-9 2-5 0,17-5-7 15,-11 4-6-15,-6 1-3 0,13 0-5 0,-13 0-2 16,0 0-6-16,17 1-5 0,-17-1 0 0,4 6 2 15,-4-6-1-15,6 7-4 0,-6-7 2 0,2 16 0 0,-4-8-1 16,2 5-1-16,-3 1-2 0,-1-2 2 16,-1 1 1-16,0 1-1 0,-1 2 2 0,0-1 1 0,1-3-6 15,-3 4 2-15,1-2-1 0,2-1-3 0,-4-1-1 16,1 1 2-16,1 2-3 0,2-3 1 0,-1-2-2 16,-2 1 3-16,0-1-3 0,4-1 0 0,-1-3-1 15,-3 0 2-15,1 0 3 0,2 0-4 0,5-6-1 16,-12 10 2-16,7-7 2 0,5-3 0 0,-6 6 0 15,6-6 5-15,-11 2 3 0,11-2 0 0,0 0-1 16,-12 1-2-16,12-1-1 0,0 0 0 0,-11-6-3 16,11 6 0-16,0 0-3 0,-8-10 0 0,8 10-2 15,0-8 2-15,0 8 0 0,0 0-4 0,0-14-2 16,0 14 1-16,0 0 1 0,0 0-5 0,2-16 1 16,-2 16-2-16,6-7 3 0,-6 7 1 0,9-5-5 15,-9 5 2-15,8-4 1 0,-8 4-4 0,17-2-1 0,-17 2 6 16,17-2 0-16,-6 0 1 0,1 2-2 0,3 2 1 15,-1-2-3-15,3 2 8 0,0-4-4 16,-3 2 5-16,2 2 4 0,1-2-1 0,1 1-1 0,-5-1 6 16,4 0-2-16,0 0-3 0,-1 1 2 0,1-1 0 15,0 0-2-15,-4-1 0 0,-1 1-1 0,-12 0 0 16,14-1-3-16,-6 2 0 0,-8-1-1 0,15-3-6 16,-15 3-10-16,0 0-12 0,9 2-20 0,-9-2-17 15,0 0-18-15,0 0-31 0,0 0-25 0,0 0-37 0,11-4-220 16,-11 4-423-16,0 0 187 0</inkml:trace>
          <inkml:trace contextRef="#ctx0" brushRef="#br0" timeOffset="15616.67">9409 3315 29 0,'-2'-15'167'0,"2"15"-11"0,0 0-14 0,-3-12-11 16,3 12-8-16,0 0-9 0,0 0-2 0,-2-10-3 16,2 10-5-16,0 0-8 0,0 0 1 0,-3-8-9 15,3 8-2-15,0 0-4 0,0 0-6 0,0 0-6 16,0 0-9-16,0 0-11 0,0 0 2 0,0 0-1 15,0 0-3-15,0 0 4 0,0 0 3 0,0 0 1 16,0 0-2-16,5 30-3 0,-5-20-2 0,3-1 1 16,-1 2-6-16,-2 3 1 0,3-2-1 0,-3-3-5 0,0 3-2 15,1 2-1-15,1-6-2 0,-2 7-1 16,0-2-2-16,0-1-2 0,1 0-12 0,-1-3 7 0,3 2-3 16,-3-1-3-16,0-10-1 0,0 16 1 0,0-8-2 15,0-8-6-15,2 15 2 0,-2-8 2 0,0 2-7 16,0-9-16-16,5 15-15 0,-5-9-21 0,0-6-23 15,0 15-21-15,0-15-18 0,6 10-26 0,-5-1-29 16,-1-9-52-16,5 9-137 0,-5-9-381 0,0 9 168 0</inkml:trace>
          <inkml:trace contextRef="#ctx0" brushRef="#br0" timeOffset="16993.32">10421 3716 52 0,'0'0'227'0,"0"0"-28"0,0 0-19 0,0 0-12 16,0 0-9-16,0 0-1 0,3 22-7 0,-3-22-14 16,-3 20-4-16,-2-8-12 0,4 3-9 0,-4-1-12 15,-1 1-7-15,0 5-9 0,1-6-5 0,-1 6-11 16,0-4-6-16,-5 3-4 0,5-5-14 0,-11 3-23 0,6 1-19 15,-3-2-27-15,2-1-30 0,0-3-32 16,2-3-40-16,-2 0-53 0,3-2-143 0,1-2-349 0,0-1 154 16</inkml:trace>
        </inkml:traceGroup>
        <inkml:traceGroup>
          <inkml:annotationXML>
            <emma:emma xmlns:emma="http://www.w3.org/2003/04/emma" version="1.0">
              <emma:interpretation id="{3666EE3A-E00A-4384-BEB5-87488114B553}" emma:medium="tactile" emma:mode="ink">
                <msink:context xmlns:msink="http://schemas.microsoft.com/ink/2010/main" type="inkWord" rotatedBoundingBox="26741,10230 27975,10232 27974,10566 26740,10565"/>
              </emma:interpretation>
            </emma:emma>
          </inkml:annotationXML>
          <inkml:trace contextRef="#ctx0" brushRef="#br0" timeOffset="17709.56">11136 3483 13 0,'0'0'196'0,"0"0"-22"15,0 0-18-15,0 0-14 0,0 0-10 0,0 0-9 16,0 0-11-16,0 0 2 0,0 0-8 0,0 31 0 0,2-21-6 16,-2 2-3-16,1-2-4 0,-1 1 4 15,1 1-3-15,-1-1-11 0,3-3-6 0,-3 6-1 16,2-6-6-16,1 1-12 0,-3-9 3 0,0 17-4 15,3-7-3-15,-1-1-5 0,-2-9-7 0,2 16-7 16,-1-10-3-16,-1-6 2 0,1 11-2 0,-1-11-11 16,3 12 6-16,-3-12-5 0,0 7 2 0,0-7-1 0,0 0-1 15,0 0-3-15,2 9 1 0,-2-9-6 0,0 0 3 16,0 0-3-16,0 0 0 0,0 0-9 0,0 0 4 16,23-14-3-16,-19 6-11 0,3-3-6 0,0 1-8 15,1 2-8-15,1-5-11 0,-1-1-3 0,4 4 6 16,1-8 2-16,-4 5 1 0,3-4-1 0,-3 4 5 0,1 3 4 15,2-5-1-15,-4 5 6 0,1-2 1 16,-1 4 2-16,4-2 2 0,-7 1 4 0,1 3 8 16,0-3 4-16,0 6 0 0,-6 3 2 0,8-7 2 0,-8 7-4 15,8-6-1-15,-8 6 3 0,2-6-5 16,-2 6 3-16,0 0-6 0,0 0 7 0,0 0 3 16,0 0 10-16,0 0 6 0,15 13-2 0,-13-6 8 0,-2-7 2 15,4 14 5-15,-1-5-3 0,0 4 5 0,2-1-2 16,-4 0 1-16,2 0-5 0,-1 1-4 0,-2 4 1 15,3-7-5-15,0 4 0 0,-1 0-3 0,-1-1 0 16,2-1-3-16,-2-1 1 0,3 3-6 0,-4-3-13 16,3-1-18-16,3 2-18 0,-3-4-20 0,0 1-18 15,-1 0-16-15,-2-9-21 0,9 12-17 0,-5-6-7 16,3-3-13-16,-7-3-41 0,12 4-141 0,-12-4-358 16,14-3 158-16</inkml:trace>
          <inkml:trace contextRef="#ctx0" brushRef="#br0" timeOffset="17978.8">11649 3725 107 0,'0'0'163'15,"0"0"-13"-15,2 10-12 0,-2-10-7 0,3 11-12 16,-3-11-1-16,5 11-2 0,-5-11-7 0,7 7-7 16,-5-3-4-16,9 0-10 0,-2 1-9 0,-2-1-8 15,0-1-5-15,5 0-8 0,-4-2-4 0,6 1-3 16,-3-1-4-16,2-1-6 0,4 0-6 0,-1 0-1 15,-2-3-6-15,2 2 1 0,-9-2 1 0,8-3 7 16,-7 4-8-16,3-4 8 0,-3 1-1 0,0 0-2 0,-1-4-3 16,-2 2 2-16,-5 7 0 0,4-12 0 15,-4 12-6-15,-1-12-1 0,1 12-4 0,-8-16-1 16,1 11-5-16,-9 0 2 0,2-2-7 0,4 2 1 0,-6 2-2 16,-1 3-1-16,0-2-9 0,3 2-7 0,2 0-14 15,-4 0-9-15,4 0-14 0,12 0-17 0,-19 2-16 16,11 1-23-16,-1-2 1 0,9-1-14 0,-12 3-23 15,12-3-49-15,-8 2-93 0,8-2-300 0,0 0 133 16</inkml:trace>
          <inkml:trace contextRef="#ctx0" brushRef="#br0" timeOffset="18598.77">12017 3594 80 0,'0'0'188'0,"8"-9"-17"16,-8 9-5-16,7-6-20 0,-7 6-15 0,12-7-13 15,-7 4-15-15,-5 3-6 0,14-9-12 16,-3 6-8-16,-2-1-11 0,0 2-4 0,4-3-6 0,-4-1-6 15,-1 4-3-15,1 0-5 0,-9 2 4 0,17-6-10 16,-9 6-1-16,-8 0-4 0,16-4-9 0,-8 2 6 16,-8 2-3-16,11 0-4 0,-11 0-1 0,0 0-4 15,0 0 0-15,16 2-2 0,-16-2 0 0,0 0 5 16,4 4 0-16,-4-4-5 0,3 9 10 0,-3-9 4 0,-3 13 3 16,3-13-1-16,-3 15 0 0,3-15 2 15,-5 19 8-15,-1-9 2 0,0 1-3 0,4-2-4 16,-5 3 1-16,-1-2-1 0,0 2-4 0,2 3 0 0,-3-6-5 15,1 4 7-15,-1-1-4 0,1-1-4 0,1-1-3 16,0-3 4-16,3 1-9 0,-2 0 3 0,1-4-7 16,0 2 4-16,0 1-3 0,5-7-4 0,-7 6 2 15,7-6 1-15,-5 6 0 0,5-6 2 0,0 0 1 16,-7 5 2-16,7-5 5 0,0 0 0 0,0 0-4 16,0 0 2-16,0 0-5 0,0 0-6 0,0 0 1 15,0 0-2-15,0 0-11 0,34-13 4 0,-22 9-4 16,0-3-11-16,4 3-1 0,-5 2 5 0,2-2-1 15,1 2 0-15,0 2 0 0,-1-3 1 0,-3 2 1 16,-10 1 1-16,19-2-2 0,-19 2 2 0,14 0 0 16,-5 0 0-16,-9 0 0 0,15 0 4 0,-15 0-2 15,13 3 1-15,-7 0 1 0,-6-3-1 0,12 2 2 16,-12-2-1-16,8 1-1 0,-8-1 6 0,9 5-6 16,-9-5 3-16,8 1 2 0,-8-1-2 0,9 3-2 0,-9-3-1 15,0 0-7-15,8 5-19 0,-8-5-10 0,0 0-20 16,8 2-21-16,-8-2-23 0,0 0-26 0,0 0-44 15,0 0-193-15,15-6-397 0,-15 6 176 0</inkml:trace>
        </inkml:traceGroup>
        <inkml:traceGroup>
          <inkml:annotationXML>
            <emma:emma xmlns:emma="http://www.w3.org/2003/04/emma" version="1.0">
              <emma:interpretation id="{623456E9-4CB0-471E-A029-5674261FA072}" emma:medium="tactile" emma:mode="ink">
                <msink:context xmlns:msink="http://schemas.microsoft.com/ink/2010/main" type="inkWord" rotatedBoundingBox="28398,9943 30119,9945 30118,10668 28397,10666"/>
              </emma:interpretation>
            </emma:emma>
          </inkml:annotationXML>
          <inkml:trace contextRef="#ctx0" brushRef="#br0" timeOffset="19484.84">12793 3610 160 0,'0'0'183'0,"18"7"0"15,-10-6-6-15,4 0-9 0,3 1-6 0,6 1-12 16,-1-2-8-16,2 2-3 0,2-1-10 0,0 2-1 16,-1-3-11-16,-6 0-7 0,6 1-3 0,-6-2-7 15,-1 0-4-15,1 2-2 0,0-6-6 0,-2 6-4 16,-1-4-7-16,-4 4-7 0,3-2-6 0,-2 0-12 16,-11 0 0-16,15 0-4 0,-15 0-4 0,12 0-9 15,-12 0-4-15,12 2-14 0,-12-2-23 0,0 0-25 16,9 1-27-16,-9-1-25 0,0 0-8 0,0 0-20 15,5 5-22-15,-5-5-27 0,0 0-62 0,0 0-130 0,0 0-382 16,0 0 169-16</inkml:trace>
          <inkml:trace contextRef="#ctx0" brushRef="#br0" timeOffset="19190.28">12857 3405 133 0,'0'0'216'0,"0"0"-21"15,0 0-21-15,0 0-17 0,0 0-12 0,0 0-11 0,0 0-9 16,21 7-11-16,-11-5-7 0,3-2-11 0,2 2-1 16,-4-2-6-16,6 3-1 0,-2-2-5 0,2 2-2 15,0-2 0-15,-2 1-4 0,2-1-4 0,-1 1-3 16,1 4 1-16,0-6-1 0,0 3-7 0,-1-3 1 16,-2 1-4-16,2 1-5 0,-1 1-4 0,-1-6-3 15,-3 3-5-15,2 0-3 0,-13 0-3 0,19 3 2 16,-10-3-7-16,-9 0-1 0,15-3 0 0,-15 3-2 15,12 0-4-15,-12 0 0 0,12 0-5 0,-12 0 0 0,0 0-4 16,12 0-2-16,-12 0 0 0,0 0-1 0,0 0-2 16,0 0-3-16,12-2-6 0,-12 2-10 0,0 0-18 15,0 0-15-15,0 0-21 0,0 0-23 0,0 0-13 16,0 0-22-16,0 0-16 0,0 0-25 0,0 0-19 16,0 0-212-16,0 0-423 0,0 0 187 0</inkml:trace>
          <inkml:trace contextRef="#ctx0" brushRef="#br0" timeOffset="22930.71">13557 3172 25 0,'0'0'82'0,"0"0"-1"0,0 0-2 0,0 0-11 16,0 0 11-16,0 0-9 0,0 0-13 0,0 0 14 16,0 0-13-16,0 0-2 0,0 0 3 0,0 0-13 15,0 0 9-15,0 0-6 0,0 0-6 0,0 0 0 16,0 0-1-16,0 0-7 0,0 0 7 0,0 0 1 16,0 0-3-16,0 0-2 0,0 0 4 0,0 0 3 15,0 0-3-15,-13 0 0 0,13 0-3 0,0 0 5 16,0 0-2-16,0 0 5 0,0 0-4 0,-15-3-2 15,15 3 2-15,0 0-2 0,0 0-2 0,0 0 1 16,-12 0-3-16,12 0-2 0,0 0 4 0,0 0-3 16,0 0-5-16,0 0 1 0,0 0-4 0,0 0-3 15,0 0-4-15,0 0-1 0,0 0 1 0,-12 3-6 16,12-3-7-16,0 0 2 0,0 0 0 0,0 0 3 16,0 0 1-16,0 0 1 0,0 0 10 0,30 9-4 15,-15-8-6-15,-1 3 2 0,3-1 0 0,4 3-1 16,2-4 3-16,1 0-2 0,-1 0 0 0,1 0-6 0,1 2 2 15,-3-2-2-15,2 3 4 0,-2-3-4 0,0 1-3 16,2-1 2-16,-1-1-1 0,-1 1-5 0,3-1 3 16,-1-1-3-16,-2 0 2 0,-5 2-2 15,8-1 1-15,-3-1-2 0,-5 2-2 0,0-4 3 16,-3 2 1-16,1-3-4 0,-2 3-2 0,0 0 3 16,-3 0-4-16,-10 0 6 0,17-1 0 0,-6 1-6 15,-11 0 4-15,13 0 0 0,-13 0 0 0,0 0 2 0,13-3 1 16,-13 3 2-16,10-2 6 0,-10 2 1 0,0 0 4 15,11-1-1-15,-11 1-1 0,0 0 2 0,0 0-3 16,0 0-3-16,0 0-2 0,0 0-1 0,0 0-5 16,0 0 1-16,0 0-2 0,0 0-3 0,0 0 4 15,0 0-9-15,0 0 7 0,0 0 1 0,0 0-1 16,0 0 2-16,-15 26 5 0,9-20 3 0,1 5-2 16,-2 4 1-16,-1-3 0 0,3 4 6 0,-4 5 2 15,1 0-2-15,2 1 1 0,-4 1 1 0,1 0 1 16,5 2 0-16,-1-1-1 0,0 7-3 0,2 1 1 15,1-7-5-15,0-3 2 0,0 2-2 0,-2-2 2 0,2 2-4 16,2 0-1-16,-3-3 0 0,0 1-2 16,0-3 5-16,2 2-3 0,0-6 2 0,-2 1-11 0,-2-4-14 15,5 3-16-15,-3-2-10 0,3 0-22 0,-1-2-16 16,-2-2-27-16,3-9-19 0,-1 18-19 0,1-18-29 16,0 13-42-16,0-13-140 0,1 8-383 0,-1-8 170 15</inkml:trace>
          <inkml:trace contextRef="#ctx0" brushRef="#br0" timeOffset="23345.24">13825 3578 140 0,'0'0'197'0,"-7"-4"-16"0,7 4-15 16,0 0-17-16,0 0-14 0,0 0-9 0,0 0-10 15,30-4-5-15,-15 6-5 0,9-4-13 0,1 4-4 16,10-4-9-16,5 5-12 0,1-2-1 0,3 1-8 16,-2 0-2-16,1-2-9 0,3 2-4 0,0 3-4 15,-4-2-12-15,1 0-20 0,-8 0-25 0,0-3-27 16,-10 2-29-16,-1-2-32 0,-2 1-50 0,-9-1-131 15,2-1-309-15,-4-1 136 0</inkml:trace>
        </inkml:traceGroup>
      </inkml:traceGroup>
    </inkml:traceGroup>
    <inkml:traceGroup>
      <inkml:annotationXML>
        <emma:emma xmlns:emma="http://www.w3.org/2003/04/emma" version="1.0">
          <emma:interpretation id="{F90C744A-D149-40BE-B5FA-A9B13F12D112}" emma:medium="tactile" emma:mode="ink">
            <msink:context xmlns:msink="http://schemas.microsoft.com/ink/2010/main" type="paragraph" rotatedBoundingBox="15880,12029 31356,11703 31388,13195 15912,13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3C623-9F2B-4EAD-9CE2-E30EDDFA2149}" emma:medium="tactile" emma:mode="ink">
              <msink:context xmlns:msink="http://schemas.microsoft.com/ink/2010/main" type="inkBullet" rotatedBoundingBox="15885,12260 16767,12242 16783,12987 15901,13005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30375.71">306 5746 110 0,'0'0'154'0,"0"0"-10"0,0 0-14 16,0 0-6-16,0 0-12 0,0 0-5 0,0 0-1 15,-9-4-12-15,9 4-1 0,0 0-7 0,0 0-12 16,0 0-1-16,0 0-5 0,0 0-6 0,0 0-8 0,0 0-3 15,-11-5 1-15,11 5-12 0,0 0 2 0,0 0-5 16,0 0-5-16,0 0-2 0,0 0-6 0,0 0 0 16,0 0-1-16,0 0-15 0,0 0 11 0,0 0-2 15,0 0-6-15,0 0 1 0,0 0 2 0,0 0-5 16,0 0 4-16,0 0 0 0,0 0 3 0,0 0 3 16,35 1 3-16,-22-3 1 0,4 1-3 0,6-2 3 15,0 3 1-15,-1-3 2 0,5 0-4 0,-3 0 1 16,1 1-1-16,0-2-3 0,1 3-3 0,-6-1-1 15,5-1-1-15,-3 1-9 0,0 1 8 0,-4-2-2 16,-1 2 1-16,0 0-3 0,-1 1-2 0,-2-2 2 16,2 2-1-16,-3-2-7 0,-1 2 2 0,-2-1 0 15,-10 1 2-15,19 1-2 0,-19-1 2 0,15-1-3 16,-15 1 3-16,10 0-4 0,-10 0 0 0,10-2 2 16,-10 2-3-16,0 0 1 0,0 0-1 0,16 2-2 0,-16-2 6 15,0 0-3-15,0 0-2 0,0 0-3 0,0 0-9 16,0 0-10-16,0 0-8 0,0 0-10 0,9 0-15 15,-9 0-4-15,0 0-2 0,0 0-4 0,0 0-21 16,0 0-22-16,0 0-1 0,0 0-24 0,0 0-147 16,0 0-302-16,-20 17 134 0</inkml:trace>
        <inkml:trace contextRef="#ctx0" brushRef="#br0" timeOffset="30743.74">442 5882 123 0,'0'0'147'0,"0"0"-20"0,0 0 2 16,0 0-7-16,0 0-1 0,0 0-4 0,0 0 0 15,38-6-8-15,-24 3-3 0,-2 1-3 0,1 1-2 16,2-1-3-16,0-1-2 0,2 0-6 0,0-2-5 15,2 3-1-15,1-2-10 0,0-1-5 0,2 4-8 16,0-1-3-16,-5 1-8 0,-1-1-3 0,1-1-8 16,0 2-6-16,-3-1 0 0,-1 2-3 0,0 0-3 15,-1 0-4-15,2-1 0 0,-14 1 2 0,19 1-6 16,-10-1-2-16,-9 0-1 0,16 0 1 0,-10 2-8 16,-6-2-1-16,11 1-1 0,-11-1-8 0,0 0-2 0,11 0-14 15,-11 0-5-15,0 0-9 0,0 0-7 16,0 0-5-16,0 0-4 0,11 3-11 0,-11-3-6 15,0 0-11-15,0 0-10 0,0 0-13 0,0 0-8 0,0 0-6 16,0 0-41-16,12-4-116 0,-12 4-289 0,5-9 129 16</inkml:trace>
        <inkml:trace contextRef="#ctx0" brushRef="#br0" timeOffset="31281.67">908 5473 129 0,'0'0'131'0,"0"0"-11"15,0 0-3-15,0 0-8 0,-13 0-10 0,13 0-8 0,0 0-6 16,0 0-8-16,0 0-4 0,0 0-1 0,0 0-10 15,0 0-12-15,0 0 3 0,0 0-7 0,0 0-8 16,0 0-1-16,0 0 3 0,0 0-5 0,0 0-6 16,0 0 4-16,0 0 2 0,15 24-1 0,-10-21 1 15,-5-3 1-15,9 10 1 0,-5-5-3 0,5-1 0 16,-2 1 2-16,0-2-7 0,1 5 7 0,1-3 0 16,-1 1-1-16,0-3-4 0,4 4-2 0,0-1 3 15,-1 1-5-15,0-2-3 0,-1 0-1 0,3 1-4 16,-5 3 1-16,4-4-2 0,-5 0-2 0,2 1-6 15,-3-3 1-15,1 2 0 0,-2-1-2 0,4 1-1 16,-5 0 0-16,1 0 0 0,-5-5 0 0,11 10 0 16,-6-4-1-16,0 0-4 0,-5-6 7 0,5 9-5 15,1-4-1-15,-6-5 1 0,4 11-1 0,0-6 3 16,-4-5 2-16,1 10-1 0,-1-10 1 0,0 0 1 0,2 16 8 16,-2-8-3-16,0-8-2 0,-2 14 4 0,-3-3 3 15,1-2 2-15,-2 2-2 0,0 1-1 16,-3 2 1-16,-4 1-2 0,-2 3-2 0,0 1-1 0,-5 2 4 15,-3 1-5-15,4-5-3 0,-4 5-1 0,4-3 2 16,-4 4-3-16,5-4-2 0,-5 4-16 0,5-4-13 16,-6 3-13-16,9-3-17 0,-1-1-27 0,2 3-15 15,-2-1-16-15,4 0-32 0,-1-4-51 0,1 5-125 16,1-3-343-16,2-3 152 0</inkml:trace>
      </inkml:traceGroup>
      <inkml:traceGroup>
        <inkml:annotationXML>
          <emma:emma xmlns:emma="http://www.w3.org/2003/04/emma" version="1.0">
            <emma:interpretation id="{C878E0C1-3BC0-4743-8283-E66D0B4A617F}" emma:medium="tactile" emma:mode="ink">
              <msink:context xmlns:msink="http://schemas.microsoft.com/ink/2010/main" type="line" rotatedBoundingBox="17251,12000 31356,11703 31388,13195 17282,13493"/>
            </emma:interpretation>
          </emma:emma>
        </inkml:annotationXML>
        <inkml:traceGroup>
          <inkml:annotationXML>
            <emma:emma xmlns:emma="http://www.w3.org/2003/04/emma" version="1.0">
              <emma:interpretation id="{684AF116-0663-48AC-A13A-0C90BFCD3752}" emma:medium="tactile" emma:mode="ink">
                <msink:context xmlns:msink="http://schemas.microsoft.com/ink/2010/main" type="inkWord" rotatedBoundingBox="17253,12094 19504,12046 19534,13445 17282,13493"/>
              </emma:interpretation>
            </emma:emma>
          </inkml:annotationXML>
          <inkml:trace contextRef="#ctx0" brushRef="#br0" timeOffset="33784.39">1660 5888 88 0,'0'0'142'0,"0"0"-16"0,0 0-12 15,0 0-2-15,0 0-13 0,0 0-1 0,0 0-3 16,0 0-4-16,22 7-2 0,-9-4-4 0,4-3 3 0,6 0-5 16,0 0 4-16,2 0-12 0,13 0 1 0,-3-3-2 15,4 2-2-15,2 1-9 0,2-2-4 16,1-2-4-16,0 1-7 0,0 2-2 0,2-1-4 0,-4-3-2 16,-2 4-7-16,-3-2-4 0,-2 0-2 0,3 0-1 15,-3 1-1-15,-9 2-5 0,2-3 0 0,-5 2-5 16,1 1-2-16,1-3 0 0,-4 2-1 0,-4 1-2 15,-3-1-3-15,0 2 0 0,-4-1-2 0,0 0-8 16,-10 0 0-16,16 0-8 0,-16 0-4 0,10 1-5 16,-10-1-7-16,8 6 0 0,-8-6-10 0,0 0-18 15,0 0-17-15,0 0-22 0,0 0-25 0,-18 15-24 16,7-10-138-16,-4-1-304 0,3 0 135 0</inkml:trace>
          <inkml:trace contextRef="#ctx0" brushRef="#br0" timeOffset="33461.25">2056 5368 81 0,'4'-9'132'15,"-4"9"-2"-15,0 0-9 0,5-8-6 0,-5 8-6 16,3-7-3-16,-3 7-8 0,0 0-2 0,4-12-12 0,-4 12 1 15,4-6-2-15,-4 6-3 0,0 0-4 0,0 0 2 16,2-7-7-16,-2 7 3 0,0 0-5 16,2-9 0-16,-2 9-8 0,0 0-4 0,0 0-4 0,0 0-4 15,0 0-5-15,0 0-2 0,0 0-5 0,0 0-5 16,0 0-2-16,0 0-9 0,0 0-3 0,0 0-2 16,0 0-4-16,0 0 0 0,0 0 5 0,0 0 3 15,0 0 2-15,0 0 2 0,-10 27 4 0,7-19 4 16,0 0 1-16,-1 5 2 0,-1 0-2 0,3 1-3 15,-1-2-17-15,0 3 0 0,-1-3 6 0,3 1 2 16,1-1-3-16,-2 0-1 0,0 1 1 0,0-2-1 0,1 0-2 16,1-11-4-16,0 17 2 0,1-8-2 0,-1 1 2 15,0-10-2-15,2 14-2 0,-4-5 2 16,2-9-2-16,-1 13-1 0,2-4 3 0,-1-9-6 0,0 14-13 16,0-6-10-16,0-8-12 0,-1 13-15 0,1-13-22 15,-4 17-24-15,3-11-18 0,1-6-19 0,-5 14-26 16,3-6-29-16,2-8-142 0,-10 12-350 0,6-6 155 15</inkml:trace>
          <inkml:trace contextRef="#ctx0" brushRef="#br0" timeOffset="34185.78">1835 6103 3 0,'0'0'157'0,"0"0"-16"0,0 0-9 0,0 0 0 16,0 0-2-16,8 14 2 0,-8-14-5 0,0 0 3 0,0 15-5 16,0-15-4-16,-3 14 1 0,2-3-1 15,0-1-5-15,-2 4-5 0,2-3-11 0,0 1-3 16,-3 3-2-16,1 0-9 0,0-2-5 0,1 1-8 0,0 2-4 15,-1-1-7-15,-1-2-5 0,1 2-7 0,2-2 0 16,-3 1-7-16,0-4-1 0,1 5-10 0,1-1 0 16,0-3-3-16,1-2 0 0,0 2-7 0,-2-2-8 15,3-9-16-15,-3 16-10 0,0-11-19 0,3-5-15 16,-3 14-23-16,3-14-21 0,-4 6-15 0,4-6-18 16,-4 8-19-16,4-8-20 0,0 0-186 0,0 0-375 15,0 0 167-15</inkml:trace>
          <inkml:trace contextRef="#ctx0" brushRef="#br0" timeOffset="34798.8">2391 6236 157 0,'0'0'225'0,"0"0"-6"0,0 0-9 0,0 0-8 15,-17 26-6-15,12-15-5 0,-1-4-13 0,0 8-3 0,-2 2-11 16,0 2-11-16,0 0-13 0,-4 0-13 0,5 1-14 15,-6 2-11-15,3 0-6 0,0-3-11 16,2 4-8-16,-1-4-5 0,-2 3-14 0,2-2 1 0,-1-2-8 16,3 1-1-16,-3 1-6 0,2-6-16 0,3-1-24 15,-4 2-23-15,3-3-24 0,0-1-27 16,-1 3-30-16,1-3-38 0,2-3-45 0,-1 1-72 0,5-9-140 16,-9 8-428-16,9-8 190 0</inkml:trace>
          <inkml:trace contextRef="#ctx0" brushRef="#br0" timeOffset="34552.78">2152 6136 49 0,'5'-9'175'0,"-5"9"-16"0,0 0-8 16,0 0-1-16,0 0-7 0,0 0-6 0,0 0-8 0,-17 21-9 16,8-11-10-16,3-4 0 0,0 5 0 0,-2-1-6 15,3-3-10-15,-4 5-4 0,2-1-1 0,1 2-10 16,-2-1-5-16,0-2-5 0,1 1-4 0,1 1-3 16,-1-1-2-16,2 0-6 0,0-1-5 0,2-1-3 15,-1 2-4-15,0-4-3 0,2 2-3 0,0-1-4 16,2-8 1-16,0 0-3 0,0 19 0 0,0-19-2 15,2 10-1-15,-2-10 5 0,8 11 1 0,-3-8-3 16,-5-3 1-16,14 5-5 0,-1-3-2 0,2-2-4 16,0 4 2-16,-2-4-5 0,4-3-1 0,-1 3-10 0,0-1-12 15,-3 1-20-15,4-2-21 0,-4 1-27 16,3-3-27-16,-3 2-22 0,0-1-24 0,1-1-27 16,-1-1-47-16,-5-1-132 0,4-3-381 0,-2 1 169 0</inkml:trace>
          <inkml:trace contextRef="#ctx0" brushRef="#br0" timeOffset="35682.68">3128 5763 178 0,'0'0'169'0,"0"0"-7"0,0 0-3 0,0 0-10 16,0 0-8-16,0 0-10 0,0 0-3 0,-9 38-5 15,4-27-5-15,3 0-7 0,-2-3-6 0,4 5-3 0,-3 0-1 16,-3 0-8-16,1 0-8 0,4-2-5 0,-2 1-6 15,2-3-7-15,-3 2-9 0,1-2-2 0,3-9-8 16,-5 13-3-16,4-7-7 0,1-6 0 0,-3 11-3 16,3-11-3-16,-1 9-1 0,1-9-5 0,0 0-1 15,0 0-2-15,-4 10 1 0,4-10 1 0,0 0 0 16,0 0-2-16,0 0-2 0,0 0-4 0,0 0-1 16,0 0-2-16,0 0-5 0,0 0 1 0,17-28-6 15,-9 15-9-15,-2 3-8 0,2-2-1 0,1-3-1 16,-1 3 1-16,3 0-3 0,-1-2 0 0,-1 2 5 0,6-2-4 15,-6 3 4-15,1 1 4 0,-2 1-5 0,1 2 5 16,2-2-2-16,-4 1 4 0,0 4 1 16,-2-1-2-16,-5 5 0 0,12-10 1 0,-7 7 2 0,-5 3-1 15,9-6-1-15,-9 6 0 0,0 0 0 0,13-1 0 16,-13 1 4-16,0 0 5 0,0 0 1 0,14 7 1 16,-9 0 4-16,-1-1 5 0,-3 2 0 0,-1-8 0 15,5 19 2-15,-2-5 9 0,1-1 1 0,-3 0 0 16,2 2-4-16,-3-3 4 0,1 0-9 0,0 3 4 15,-1-2-3-15,0-1-1 0,0 0-3 0,0-1 1 16,2 0 2-16,-2 0-1 0,0-11-5 0,-2 20 1 16,2-13-3-16,-2 0 3 0,2-7 0 0,-3 14-3 15,3-14-15-15,-3 11-8 0,3-11-13 0,-3 11-17 16,3-11-17-16,-2 7-20 0,2-7-23 0,0 0-29 16,-5 10-19-16,5-10-23 0,0 0-206 0,0 0-413 0,0 0 182 15</inkml:trace>
          <inkml:trace contextRef="#ctx0" brushRef="#br0" timeOffset="36357.41">3495 5515 140 0,'0'0'129'0,"8"-6"-8"0,-8 6-10 0,11-10-12 15,-6 5-3-15,1 1-10 0,-6 4-4 0,14-11 0 16,-9 7-6-16,1 1-9 0,2-2 4 16,-8 5-11-16,13-4-1 0,-6 1-4 0,-7 3 1 0,12-5 1 15,-12 5-5-15,11-3-1 0,-11 3-7 0,11 0-3 16,-11 0-1-16,0 0-1 0,13 2-7 0,-13-2 4 16,9 3 4-16,-9-3-1 0,4 9-3 0,-4-9-1 15,5 9 4-15,-1-2-3 0,-4-7 0 0,1 12 4 16,2-3 0-16,-3-9-1 0,3 16-2 0,-5-9-1 15,2-7-3-15,-1 17 2 0,-2-8 1 0,1 1-1 16,-1-2-3-16,-2 1 0 0,1 2 5 0,-4 0 1 16,2 0-6-16,-1-3-1 0,-3 4 0 0,6-5 1 15,-7 1-6-15,5 2 0 0,-6-5-3 0,4 4-1 16,0-4-2-16,0 1-3 0,1-1 0 0,7-5-2 0,-14 6 0 16,8-3 0-16,6-3-1 0,-12 5-2 0,12-5-2 15,-6 4-2-15,6-4 2 0,0 0 1 0,-10 3-2 16,10-3 0-16,0 0-2 0,0 0 0 0,-7 2-2 15,7-2-1-15,0 0-2 0,0 0-1 0,0 0-2 16,0 0 0-16,0 0 0 0,30 1 5 0,-20 2-8 16,-10-3 3-16,26-3 0 0,-10 6 1 0,2-2 1 15,5 0 1-15,0 3-3 0,-1-3-1 0,3 2 2 16,-1-1 3-16,-2 2-6 0,0-2 3 0,0 1 2 16,-3-2-1-16,-2 0-4 0,0 0 4 0,-4 2-3 15,-2-2-2-15,1 0-11 0,-1-1-13 0,-11 0-11 16,17 4-17-16,-10-3-18 0,-7-1-15 0,11 5-10 0,-11-5-21 15,6 6-18-15,-6-6-33 0,2 6-181 0,-2-6-379 16,0 0 168-16</inkml:trace>
        </inkml:traceGroup>
        <inkml:traceGroup>
          <inkml:annotationXML>
            <emma:emma xmlns:emma="http://www.w3.org/2003/04/emma" version="1.0">
              <emma:interpretation id="{21B43B30-FE9D-4392-9AB6-0411A1479BD2}" emma:medium="tactile" emma:mode="ink">
                <msink:context xmlns:msink="http://schemas.microsoft.com/ink/2010/main" type="inkWord" rotatedBoundingBox="19984,12400 20585,12388 20595,12856 19994,12869"/>
              </emma:interpretation>
            </emma:emma>
          </inkml:annotationXML>
          <inkml:trace contextRef="#ctx0" brushRef="#br0" timeOffset="37189.71">4699 5619 112 0,'0'0'162'0,"0"0"-3"0,0 0-7 0,0 0 1 16,-34 6-15-16,27 0-6 0,-8 0-13 0,3-2-4 0,1 5-3 16,-4 1-9-16,-4-2-1 0,3 6-6 15,-4-3-4-15,7 0-10 0,0 0-6 0,-1 0-2 16,1-1-12-16,1 1-2 0,-1 1-4 0,2-3-7 0,1 2-3 15,-2-2-1-15,4-1-7 0,-1-3-1 0,4 3-2 16,-3 1-6-16,3-3 0 0,-2 0-2 0,7-6-1 16,-6 12-8-16,2-8 0 0,4-4 1 0,-3 10-2 15,3-10-5-15,0 0 5 0,2 12 0 0,-2-12 0 16,7 5 2-16,1-1-2 0,1-2-3 0,7-2 0 16,0 3-4-16,-2-1 2 0,5-1-1 0,4 2-2 15,1-3 0-15,0 0 2 0,0 0-3 0,-1 0-2 16,4 1 2-16,-5-1-1 0,3 3-2 0,-2-3 0 0,-1 0-5 15,1 0 5-15,-1 0-3 0,-4-3 2 0,-1 3-1 16,-2 0 3-16,2 0-8 0,-3 3-1 0,0-3 6 16,-2 0-1-16,-1 1-2 0,-1 0 0 0,0 0-3 15,-10-1-11-15,15 3-9 0,-15-3-11 0,12 0-19 16,-12 0-9-16,9 2-14 0,-9-2-12 0,0 0-7 16,0 0-12-16,0 0-20 0,0 0-27 0,0 0-180 15,0 0-361-15,0 0 159 0</inkml:trace>
          <inkml:trace contextRef="#ctx0" brushRef="#br0" timeOffset="37448.24">4507 5992 15 0,'-12'5'173'0,"12"-5"-12"0,-10 4-12 0,10-4-20 15,-7 5-5-15,7-5-12 0,0 0-4 0,0 11-15 0,0-11 5 16,0 0 1-16,12 14-1 0,-7-9-2 0,3 0 3 15,7-1-6-15,-2 4-2 0,4-5-3 0,0 3-1 16,4-1-4-16,3 0-3 0,1-2-6 0,3 0-2 16,-2 1-6-16,1-2-6 0,0-2-6 0,-1 0-4 15,0 0-7-15,0 0-1 0,-3 0-5 0,0 0-3 16,-9-2-5-16,3 2-4 0,-1 0-11 0,-3 0-16 16,0-4-23-16,-4 4-20 0,-9 0-24 0,17-3-25 15,-17 3-39-15,12-3-29 0,-12 3-196 0,8-6-387 16,-4-1 170-16</inkml:trace>
        </inkml:traceGroup>
        <inkml:traceGroup>
          <inkml:annotationXML>
            <emma:emma xmlns:emma="http://www.w3.org/2003/04/emma" version="1.0">
              <emma:interpretation id="{25025D0B-95ED-4C37-9F76-FB595DEBF961}" emma:medium="tactile" emma:mode="ink">
                <msink:context xmlns:msink="http://schemas.microsoft.com/ink/2010/main" type="inkWord" rotatedBoundingBox="21170,11917 24146,11855 24176,13289 21201,13352"/>
              </emma:interpretation>
            </emma:emma>
          </inkml:annotationXML>
          <inkml:trace contextRef="#ctx0" brushRef="#br0" timeOffset="39271.68">5637 5310 65 0,'0'0'160'0,"0"0"-10"16,0 0-2-16,5 19-8 0,-5-19-9 0,5 8-10 0,-4 0-3 15,-1-8-7-15,3 14 0 0,-2-5-5 16,1 2-3-16,-2-1-7 0,1 0-1 0,2-2-5 0,-1 6-2 16,1-6-8-16,-1 5-4 0,0-1-1 0,0 0-7 15,0 1-2-15,-1 0 0 0,2 0-1 0,-1 1-5 16,0-2-3-16,1 0-3 0,-1 1-1 0,0-1-8 15,0-1 0-15,-1-1-3 0,0 2-5 0,2-3-6 16,-3 0-3-16,3-1-2 0,-1 2 2 0,-1-2-5 16,-1-8-1-16,2 14-4 0,-1-7 0 0,-1-7-3 0,3 11-4 15,-3-11 2-15,1 7-1 0,-1-7 1 16,0 0-2-16,5 9-3 0,-5-9 0 0,0 0 1 16,4 6 1-16,-4-6-3 0,0 0 2 0,0 0-2 0,0 0 4 15,0 0 1-15,0 0-1 0,0 0-1 16,0 0 3-16,0 0-4 0,0 0 0 0,0 0-2 15,0 0 2-15,0 0-4 0,1-23-2 0,-1 23 0 0,0-14 2 16,0 14-6-16,6-22-11 0,-4 11-2 0,1-2 2 16,1-2-10-16,1 2-4 0,0-7 1 0,2 4-1 15,-2 1-4-15,2 2 3 0,2-1 0 0,-1 1 4 16,-2 0 3-16,3 0 1 0,2-6 2 0,-3 8 0 16,1 0 3-16,0 1 3 0,0 0 2 0,-1 1-2 15,-2 1-3-15,1 2 5 0,2-3 4 0,-4 5-1 16,-5 4 3-16,11-10-1 0,-7 8 1 0,-4 2-3 15,0 0 3-15,10-9-6 0,-10 9 1 0,0 0 1 16,9-1-1-16,-9 1 4 0,0 0 2 0,8 11 6 16,-8-11 1-16,4 11 9 0,-3-5-1 0,1 7 1 15,2-1 8-15,-3 3 2 0,0-3-1 0,2 4-5 0,-2-1 3 16,0-1-2-16,2-1 2 0,-3 2 1 0,1 1-5 16,-1-2 3-16,3-1-3 0,-3 1 0 0,3-3-4 15,-2-2 0-15,-1 3-3 0,0-12 3 0,0 16-3 16,1-7 1-16,-1-9-1 0,3 14 0 0,-3-14-1 15,0 12 1-15,0-12-2 0,1 11-10 0,-1-11-18 16,1 9-16-16,-1-9-21 0,0 0-20 0,-1 12-20 16,1-12-20-16,0 0-23 0,0 0-29 0,0 0-69 15,0 0-122-15,0 0-389 0,0 0 172 0</inkml:trace>
          <inkml:trace contextRef="#ctx0" brushRef="#br0" timeOffset="40552.72">5584 6004 112 0,'0'0'132'0,"0"0"-5"16,0 0-7-16,0 0-1 0,0 0-8 0,0 0-2 0,0 0-16 15,0 0-14-15,0 0 3 0,0 0-12 0,0 0-8 16,0 0-2-16,0 0 1 0,0 0 2 0,0 0 6 15,0 0-1-15,29 8 3 0,-16-8 2 0,3 0-3 16,6 0 6-16,0 0-2 0,5 0 1 0,8-1-3 16,3 0 2-16,2-3-3 0,2 1-2 0,1-2 3 15,2 2-3-15,0 0-1 0,1 2-5 0,4-1-1 16,-4-2-3-16,-2 2 1 0,-2-1-10 0,0 1-7 16,-3 2-4-16,0-1 0 0,-4 1-7 0,-8 0 0 15,-1 0-3-15,-3 1-4 0,1-2-3 0,-1 1 1 0,-6 0-9 16,0 1 3-16,0-1 0 0,-2 2-2 0,-2-2-5 15,2 3 1-15,-4-6-1 0,-11 3 3 0,20 3-6 16,-10-3 0-16,-10 0 0 0,17 0 0 0,-10 1-9 16,-7-1-5-16,13 0-14 0,-13 0-10 0,10 0-11 15,-10 0-14-15,0 0-12 0,0 0-10 0,12 0-16 16,-12 0-19-16,0 0-25 0,0 0-27 0,0 0-56 16,0 0-137-16,0 0-389 0,0 0 172 0</inkml:trace>
          <inkml:trace contextRef="#ctx0" brushRef="#br0" timeOffset="39948.71">6120 5179 154 0,'4'-10'150'0,"-4"10"-12"0,0 0-6 15,6-6-17-15,-6 6-11 0,0 0-5 0,5-8-3 16,-5 8-9-16,0 0-11 0,5-8-5 0,-5 8-4 0,0 0-5 15,7-6-8-15,-7 6-3 0,6-5-6 0,-6 5-2 16,0 0-7-16,13-2-4 0,-13 2 0 0,11-4 1 16,-11 4-4-16,13 0-4 0,-13 0 7 0,0 0-1 15,15 0 2-15,-15 0 0 0,13 3-3 0,-13-3 0 16,12 3-6-16,-7 1 1 0,-5-4-3 0,12 6 5 16,-7-1 4-16,-5-5-5 0,11 9-5 0,-9-3 6 15,2 0 2-15,0 1 1 0,-4-7 3 0,2 15 0 16,-2-4 3-16,0-1 5 0,0-10 2 0,-4 22-3 15,-2-13-2-15,1 5 2 0,3-1-6 0,-5-3 1 16,2 0-6-16,-4 2 1 0,5-3 5 0,-5 7-4 16,2-5-1-16,1 1-5 0,-4-2 2 0,4 1-1 15,-1 0 1-15,1 0-6 0,-3-2-2 0,5-1-2 16,-1 0-2-16,1-1-2 0,-2-1-4 0,6-6 4 0,-7 11-3 16,3-5 2-16,4-6-4 0,-3 9 2 15,3-9-2-15,-5 7-1 0,5-7 0 0,-4 8-1 0,4-8 3 16,0 0-4-16,0 0 1 0,0 0 0 0,5 13 3 15,-5-13-6-15,11 2 5 0,-11-2-3 0,13 3 0 16,-3-3-2-16,2 0 0 0,1 0 2 0,1 0-1 16,-2 0-1-16,-3 0 3 0,6 0-7 0,-2 0-5 15,-13 0-12-15,18-1-6 0,-18 1-13 0,13 1-16 16,-13-1-9-16,12 1-9 0,-12-1-5 0,10 5-16 16,-1 0 1-16,-9-5-14 0,6 6-12 0,-6-6-23 15,0 0-2-15,4 5-37 0,-4-5-131 0,0 0-335 16,0 0 149-16</inkml:trace>
          <inkml:trace contextRef="#ctx0" brushRef="#br0" timeOffset="41291.72">6024 6264 165 0,'0'0'217'0,"0"0"-18"0,0 0-13 0,0 0-13 15,0 0-15-15,0 0-13 0,0 0-12 0,-4-15-5 16,4 15-10-16,0 0-8 0,17-14-7 0,-12 10-6 15,-5 4-6-15,18-9-4 0,-10 3-11 0,4 3-1 16,-3-1-8-16,1-1-4 0,0 4-9 0,-10 1-3 16,17-3-6-16,-8-1-9 0,-9 4-2 0,14 0-4 15,-14 0-2-15,12 2-8 0,-12-2-1 0,12 4 1 16,-8 0-6-16,-4-4 2 0,4 15-4 0,-3-7 3 0,0 0-5 16,-1-8 2-16,-5 27-4 0,2-14 4 0,-3 2-4 15,1-1 0-15,-5 5 1 0,0-1 2 0,2 2-6 16,-4-5 2-16,1 6-2 0,-3-6 3 0,-1 4 0 15,2-5-2-15,-3 2 0 0,3 0 2 0,1-4-3 16,0-1 2-16,1-1-8 0,0 0 9 0,-1-1-4 16,1-1-1-16,2-3 1 0,1 0 3 0,-3-1 2 15,3-2 0-15,8-2 2 0,-11 7 3 0,4-3 4 16,7-4-1-16,-10 1-2 0,10-1 1 0,0 0-5 0,-13 3 0 16,13-3-2-16,0 0 0 0,0 0 1 15,-12-8 0-15,12 8-3 0,0 0 0 0,-5-7-7 16,5 7 6-16,0 0-1 0,0 0 1 0,5-16-4 0,-5 16 0 15,6-9 0-15,1 4-2 0,-1-1-1 0,-6 6-1 16,19-9 2-16,-8 4 0 0,1 2 2 16,3-3 2-16,-1 4-2 0,0-2 4 0,2 3-3 0,1-3 3 15,-1 4 0-15,1 0-3 0,-3 3 2 0,2-1 0 16,-1 2 1-16,-1-1-1 0,3 2 4 0,-4 2-3 16,1-4 4-16,0 2-4 0,2-1 4 0,-2-2 1 15,1 3 3-15,-2 0 4 0,-5-4-3 0,6 2-1 16,-6 0 0-16,2 0 3 0,1 0-6 0,-3-2 1 15,1 4-1-15,-9-5 0 0,16 1-6 0,-16-1 6 0,15 0-3 16,-15 0 0-16,12 1-9 0,-12-1-7 16,10 1-15-16,-10-1-11 0,0 0-18 0,14 3-15 15,-14-3-20-15,6 2-24 0,-6-2-21 0,11 1-24 0,-11-1-19 16,0 0-79-16,13-7-135 0,-4 5-420 16,3-4 186-16</inkml:trace>
          <inkml:trace contextRef="#ctx0" brushRef="#br0" timeOffset="41977.36">7060 5953 130 0,'0'0'233'0,"0"0"-24"16,0 0-18-16,0 0-17 0,0 0-21 0,0 0-14 0,0 0-5 15,0 0-8-15,0 0-1 0,0 0-7 0,0 0-5 16,0 0-4-16,42-1-6 0,-27 1-6 0,-1 0-6 15,2 0-2-15,-2 0-7 0,6 0-5 0,-5 0-4 16,5-4-4-16,1 3-2 0,-4 0-3 0,0-2-3 16,5 1-8-16,-6 1-4 0,-3-2-6 0,0 3-5 15,-1-2-4-15,-1 0-3 0,-11 2-3 0,16-2-3 16,-16 2-3-16,12 0 1 0,-12 0-6 0,8-3-4 16,-8 3-8-16,0 0-9 0,14 0-11 0,-14 0-10 15,0 0-14-15,0 0-15 0,0 0-14 0,0 0-16 16,0 0-15-16,9 3-17 0,-9-3-21 0,0 0-31 15,0 0-70-15,0 0-123 0,0 0-389 0,8-11 172 16</inkml:trace>
          <inkml:trace contextRef="#ctx0" brushRef="#br0" timeOffset="42570.78">7608 5657 112 0,'4'-5'175'0,"-4"5"-18"0,12-7-15 0,-6 3-8 16,-6 4-16-16,16-6-6 0,-8 4-10 0,2 1-5 16,-10 1-10-16,19-1-6 0,-9-1-6 0,-10 2-10 15,20 2-4-15,-11 0-2 0,0-2 2 0,-9 0-3 16,16 6-5-16,-10-2-3 0,1 3-2 0,1-1-3 0,-6 0 0 15,3 0-3-15,-1 2 0 0,-4-8 3 16,3 17 3-16,1-11-6 0,-4-6-3 0,-4 18 1 16,4-9 0-16,-7 1-3 0,3 0 0 0,1 1-2 0,-3-5 0 15,-2 3-2-15,5-1-3 0,-7 0-4 16,5-1 0-16,-1 1-7 0,6-8 2 0,-8 10-5 16,5-3 0-16,3-7-3 0,-8 9-3 0,3-5 0 0,5-4 0 15,-4 7-3-15,4-7 2 0,-8 4-4 0,8-4-1 16,0 0 4-16,0 0-1 0,-4 8-1 0,4-8 2 15,0 0-3-15,0 0-2 0,0 0 0 0,12 10 5 16,-12-10-4-16,11 3 1 0,-2 0-4 0,-9-3 0 16,14 3 0-16,-7-1 1 0,1 2 4 0,-1-2-7 15,3 2 1-15,-10-4 0 0,14 6 0 0,-8-1 1 16,5-1 3-16,-5-1-3 0,5 2 5 0,-1 3 0 16,-3-2-3-16,1 0 1 0,-2-1 0 0,2 1-2 15,-4 3 1-15,4-3-2 0,-2 0-1 0,-3 1 4 16,2 2 2-16,-1 0-2 0,-3-2-1 0,-1-7 4 15,2 14 0-15,-2-6 1 0,0-8 1 0,-7 14 2 16,2-6-2-16,-2-1-1 0,0 3-4 0,-4-4 7 0,1 0-1 16,-3 0-4-16,1 3 0 0,-1-3 5 0,-2-2-9 15,2 2 7-15,0-4-9 0,-1 5-8 16,2-5-11-16,-2 2-9 0,-1-4-12 0,8 2-9 0,7-2-11 16,-21 1-20-16,21-1-24 0,-13 0-11 0,13 0-19 15,-7-6-25-15,7 6-194 0,-1-11-382 0,1 11 169 16</inkml:trace>
          <inkml:trace contextRef="#ctx0" brushRef="#br0" timeOffset="43041.67">8083 5829 146 0,'0'0'197'0,"0"0"-20"0,0 0-19 0,0 0-15 15,0 0-10-15,0 0-12 0,7 11-11 0,-7-11-3 0,4 8-11 16,-1 0-1-16,-3-8-3 0,4 14-9 0,-3-7-6 16,3 1-6-16,-4-8-2 0,3 16-6 0,2-7 5 15,-5 0-4-15,0-9-1 0,5 14-9 0,-4-7-6 16,-1-7-5-16,6 13-1 0,-4-7-9 0,-2-6 1 16,3 8-8-16,-3-8 2 0,5 7 0 0,-5-7-8 15,0 0 1-15,0 0 1 0,1 10-1 0,-1-10-1 16,0 0 1-16,0 0-5 0,0 0-2 0,0 0 0 15,0 0-4-15,16-16 2 0,-9 10-1 0,-3-4-3 16,2-1-4-16,1-3-8 0,1 1-3 0,1 0-7 0,1-4-2 16,2 3 6-16,0-5-8 0,-3 10 5 0,0-6-1 15,1 5 2-15,-2-2 2 0,1 2 2 16,-1 1-1-16,-1 3 4 0,-2 0 1 0,3 4 1 0,-2-5 8 16,-6 7-1-16,15-6 4 0,-9 4 5 0,-6 2 5 15,19 3 2-15,-10 0 1 0,3 2 4 16,1 0 8-16,-2 2 6 0,1 1 4 0,-1 3 1 0,2-1 2 15,-3 2 2-15,7 3-2 0,-6-3-2 0,0 5-2 16,1-5-2-16,-3 3-4 0,3-3 0 0,-1-1-9 16,-2 2 3-16,1 5-5 0,-5-5 1 0,5-1-15 15,-7 2-18-15,0-2-27 0,-3 1-33 0,-1 1-45 16,-4-2-48-16,5 3-61 0,-10-7-224 0,6 1-480 16,-2-2 212-16</inkml:trace>
        </inkml:traceGroup>
        <inkml:traceGroup>
          <inkml:annotationXML>
            <emma:emma xmlns:emma="http://www.w3.org/2003/04/emma" version="1.0">
              <emma:interpretation id="{D889DB37-0D0B-427A-AD6E-AB74F0AFA086}" emma:medium="tactile" emma:mode="ink">
                <msink:context xmlns:msink="http://schemas.microsoft.com/ink/2010/main" type="inkWord" rotatedBoundingBox="24579,12042 27879,11973 27902,13073 24602,13143"/>
              </emma:interpretation>
            </emma:emma>
          </inkml:annotationXML>
          <inkml:trace contextRef="#ctx0" brushRef="#br0" timeOffset="44282.5">9242 5627 113 0,'0'0'171'16,"-14"8"-10"-16,2-2-18 0,2-1-1 0,0 2-10 0,-4 0-5 15,2 1-7-15,-1 0-7 0,-1-1-11 0,-1 0-7 16,4 1-9-16,-1-1-5 0,-1-2-7 0,4 2-6 16,-2 2-7-16,-1-3-5 0,6 0-3 0,-2 2-3 15,-1-3 1-15,4 1-8 0,-3 0-3 0,1 0-7 16,-1 0-4-16,6 1-3 0,2-7 0 0,-9 8-1 15,3-2-2-15,6-6-4 0,-5 10 0 0,5-10 0 16,-1 11 0-16,1-11 3 0,6 8 3 0,-6-8-1 16,12 9-1-16,1-1 1 0,2-6 3 0,2 2-1 15,5-1 1-15,4 2-4 0,-2 0 0 0,6-2-1 16,4 1-1-16,-8-2-1 0,0-2-3 0,1 1 1 16,2 1-3-16,-3-2-3 0,-1 3 2 0,1-2-4 15,-4-2-1-15,1 2-1 0,0-1 0 0,-8 0-2 16,2 0 3-16,0 0-2 0,-6 2-2 0,4-4-1 15,-5 4 0-15,-10-2-2 0,17 0-1 0,-17 0 2 16,15 0-7-16,-15 0-13 0,5 0-13 0,-5 0-3 0,0 0-2 16,9 4-3-16,-9-4-10 0,0 0-22 15,0 0-17-15,0 0-21 0,0 0-27 0,0 0-26 0,0 0-175 16,-20 12-363-16,20-12 160 0</inkml:trace>
          <inkml:trace contextRef="#ctx0" brushRef="#br0" timeOffset="44569.45">9092 5995 86 0,'0'0'148'0,"0"0"-7"0,0 0-5 15,0 0-8-15,0 0-3 0,13 15-3 0,-4-13-1 0,3 1-9 16,5 0-4-16,0-1-5 0,5-2-1 0,-5 4-6 15,7-2-6-15,-2 1-2 0,1-1-4 16,-1-1-8-16,1 2-2 0,-2-2-7 0,1-1-3 0,0 2-7 16,-5 0-3-16,0-1-6 0,-3 0-2 0,3 2-8 15,-5-3-1-15,0 0-4 0,-2 2-2 0,-10-2-8 16,19 0-4-16,-19 0-15 0,13 0-13 0,-13 0-14 16,12 1-15-16,-12-1-18 0,7 3-19 0,-7-3-31 15,0 0-31-15,0 0-200 0,0 0-363 0,0 0 161 16</inkml:trace>
          <inkml:trace contextRef="#ctx0" brushRef="#br0" timeOffset="45841.17">9938 5805 166 0,'-8'2'164'0,"8"-2"-14"0,0 0-14 0,0 0-18 16,0 0-6-16,0 0-6 0,0 0 0 0,0 0-9 15,0 0 7-15,22 8-6 0,-8-8 2 0,6 0-2 16,6 0-7-16,11 0-3 0,3 0-2 0,-1 0-6 15,7-2-2-15,0 1-4 0,2-2-5 0,-1 1 1 0,19-2-5 16,-21 1-9-16,4-2 2 0,-1 4-4 16,-2-3-3-16,0 1-3 0,-2 0-5 0,-1 1-1 15,0 0-9-15,-1 1-1 0,-8-3-4 0,-8 3-4 0,2 1-4 16,-7-1 0-16,-2 1-4 0,-4 0-13 16,-1 1-12-16,-2-1-20 0,-4 1-12 0,-8-1-7 15,14 3-8-15,-14-3-4 0,8 4-13 0,-8-4-15 0,0 0-23 16,0 0-26-16,0 0-50 0,0 0-138 0,0 0-350 15,0 0 155-15</inkml:trace>
          <inkml:trace contextRef="#ctx0" brushRef="#br0" timeOffset="45484.35">10356 5329 222 0,'0'0'239'0,"0"0"-10"0,0-13-20 16,0 13-19-16,0 0-18 0,0 0-19 0,0 0-22 15,0 0-11-15,0 0-9 0,0 0-3 0,0 0-6 0,0 0-7 16,0 0 2-16,3 30-8 0,-3-20 1 0,5 0-12 16,-3-2 1-16,2 7-7 0,2-3-3 15,1 0-7-15,-3 1-6 0,7-1-3 0,-5 1-7 0,0-1-7 16,0-2 3-16,4 3-5 0,-7-5-2 0,6 3-7 16,-4-1-4-16,2 1 1 0,-4-1-3 0,-1 0-11 15,1-4-15-15,-3 4-10 0,0-10-20 0,0 17-17 16,0-17-25-16,-3 15-18 0,-2-7-23 0,-2 3-17 15,2-5-19-15,-4 2-24 0,1 2-47 0,-6-4-120 16,2 3-370-16,0-4 163 0</inkml:trace>
          <inkml:trace contextRef="#ctx0" brushRef="#br0" timeOffset="46511.49">10334 6063 141 0,'0'0'187'0,"0"0"-16"0,0 0-14 16,30-10-14-16,-18 5-5 0,-1 2-17 0,6-4-8 15,-2 3-14-15,4-4-6 0,3 2-9 0,-5 0-5 16,4 0-5-16,-5 1-10 0,-4 1-5 0,2 0-11 0,-2 1-3 15,-4 1-2-15,1-1-8 0,1 1-1 16,-10 2-6-16,15-1-4 0,-15 1-1 0,9-1-9 0,-9 1-3 16,10-5 4-16,-10 5 3 0,0 0-10 0,0 0 5 15,7 13 2-15,-7-13-1 0,0 12-1 0,0-12-3 16,-5 17 4-16,2-6 5 0,-3 0-2 0,-2 2-1 16,1 0-1-16,-1 3 6 0,-1-4-2 0,1 3 4 15,-3 4-4-15,-4-5-4 0,1 5 1 0,2-3-2 16,-4-1 7-16,-1 0-6 0,3 4-3 0,0-2-1 15,-1-3 0-15,-2 1 1 0,6-5-5 0,-1-1 0 16,1-2-1-16,0 1-2 0,-4 0 6 0,5-2-3 16,-2-2-1-16,0-1-2 0,4-1 4 0,8-2-1 0,-14 4 4 15,14-4 5-15,-12 1-5 0,4 4 6 0,8-5-3 16,0 0 0-16,-14-3-4 0,14 3 3 0,0 0-6 16,-9-7 2-16,9 7-4 0,0 0-7 0,2-11-9 15,-2 11-3-15,10-12-3 0,-3 5 1 0,0-1-1 16,3 4 5-16,0-5-2 0,1 6 2 15,4-3 3-15,-2-1-4 0,1 4 3 0,3-2 3 0,3-2-3 16,-2 4 7-16,2-2 7 0,-3 4 3 0,0-3 3 16,5 4 5-16,-5 0 5 0,2 0 1 0,-2 1 0 15,10 3 1-15,-13-2-1 0,6 1-1 0,-3 0-3 16,2 1 2-16,-2 1-6 0,1-1 4 0,5 1-2 16,-9 0-3-16,3-3-2 0,0 2 3 0,0 1-4 15,-5-5 5-15,-2 1 0 0,-1 0-2 0,-1 0-1 0,1 2-4 16,2 0 2-16,-11-3 0 0,12 3-6 15,-12-3 6-15,9 0-8 0,-9 0-16 0,0 0-13 16,10 0-9-16,-10 0-20 0,0 0-32 0,0 0-24 0,0 0-27 16,15-3-50-16,-15 3-170 0,2-9-389 15,-2 9 172-15</inkml:trace>
          <inkml:trace contextRef="#ctx0" brushRef="#br0" timeOffset="47223.36">11361 5635 178 0,'0'0'217'0,"0"0"-22"15,0-11-22-15,0 11-19 0,0 0-20 0,0 0-11 16,0 0-6-16,0 0-6 0,0 0-6 0,0 0-5 15,9 22-5-15,-3-14-1 0,-4 0-8 0,2 1 0 16,1 0-3-16,1 1-3 0,-4 1-9 0,2 2-4 16,1-3-4-16,1 1-5 0,-4-3-4 0,1 2-4 15,-1-1-4-15,0 1-6 0,3-3-1 0,-2 0-5 16,-3-7-4-16,2 14 1 0,-1-8-6 0,-1-6-3 16,4 11 1-16,-4-11-6 0,2 7 0 0,-2-7 2 15,0 0 1-15,0 0 0 0,2 9 0 0,-2-9-4 0,0 0 0 16,0 0-4-16,0 0-1 0,0 0-1 15,0 0 1-15,0 0-5 0,0 0-4 0,3-26-2 16,-3 26-4-16,3-15-7 0,0 7-2 0,1-4-9 0,0-1-1 16,2 1 3-16,1 1 1 0,0 1 2 0,1-1-3 15,-2 0 5-15,2 0 3 0,-1 2-4 0,-2 2 6 16,1 1 0-16,0-3 0 0,-1 4 1 0,3 0 1 16,-2-2-3-16,-6 7 4 0,15-8 2 0,-15 8 3 15,9-4-4-15,-9 4 2 0,10-4 0 0,-10 4 4 16,9 0-6-16,-9 0 7 0,13 6 2 0,-13-6 7 15,10 5 0-15,-8 1 5 0,6 1-1 0,-1-1 4 16,-2 1 4-16,0 0 1 0,-1 3 1 0,3 0 4 0,-4 2-5 16,-1-1 0-16,3-1 1 0,-2 2 0 15,2 1-7-15,-4-2 0 0,2 1-2 0,-3-2 2 16,5-4-4-16,-5-6 1 0,0 17 0 0,3-9-3 0,1 0 1 16,-4-8 1-16,2 13-3 0,-2-13-14 0,3 10-19 15,-3-4-11-15,0-6-23 0,2 13-15 16,-2-13-23-16,3 8-21 0,-3-8-22 0,0 0-20 0,0 0-25 15,0 0-189-15,0 0-403 0,0 0 178 0</inkml:trace>
          <inkml:trace contextRef="#ctx0" brushRef="#br0" timeOffset="48093.15">11597 5260 68 0,'0'0'171'0,"0"0"-11"0,0 0-12 0,0 0-5 16,0 0-8-16,0-14-9 0,0 14-10 0,0 0-8 16,0 0-8-16,0 0-10 0,0 0-8 0,6-10-11 15,-6 10-6-15,0 0-7 0,10-6-2 0,-10 6-3 16,12-5-3-16,-5 3-3 0,-7 2-5 0,10-2-1 16,-10 2 1-16,14-5-4 0,-5 4 1 0,3-1-5 15,-12 2-2-15,14 0 2 0,-14 0-4 0,17-3 1 16,-7 4-2-16,-10-1 0 0,15-1-2 0,-15 1 0 0,14 3-6 15,-14-3-5-15,12 3 2 0,-12-3-5 0,10 5 3 16,-7-1 2-16,-3-4-3 0,7 8-2 0,-7-8 0 16,2 13 2-16,-2-5 6 0,0-8 0 0,-2 17 9 15,-3-7-2-15,0-2 2 0,0 4-4 0,0-3 5 16,-7 3-1-16,7-2 2 0,-4 2-3 0,0-4 0 16,-2 4 0-16,0-2-2 0,3-1-2 0,-1 1-4 15,1-1-3-15,-4 0 0 0,3 1-2 0,1-5-4 16,3-1 1-16,-1 1-2 0,-1 3 0 0,2-3-1 15,5-5-1-15,-9 7 0 0,9-7 0 0,-4 8-1 16,4-8 0-16,0 0-2 0,-4 9-1 0,4-9 6 16,0 0-5-16,0 0 6 0,12 7-5 0,-2-4 2 0,-3-1-1 15,4 0-6-15,0 0 2 0,-11-2 4 16,23 4-4-16,-11-3 4 0,2 0-4 0,-1-1-3 16,1 0 2-16,-2 0-6 0,-2 3-9 0,-10-3-15 0,24 0-14 15,-10 0-17-15,-6 1-18 0,3 0-19 0,-1 0-15 16,-10-1-34-16,16 3-14 0,-10-1-32 0,-6-2-182 15,11 5-401-15,-11-5 179 0</inkml:trace>
          <inkml:trace contextRef="#ctx0" brushRef="#br0" timeOffset="48602.91">12289 5884 202 0,'-2'9'207'0,"-2"-1"-14"0,-3 4-18 16,3-3-16-16,-2 4-15 0,-1-1-16 0,-3-1-10 0,3 1-8 15,-3 1-10-15,-3 1-12 0,0-1-14 0,1-3-16 16,-5 8-26-16,0-5-30 0,5 4-24 0,-5-1-38 15,8-5-35-15,-4 0-175 0,1-2-291 0,-2-1 130 16</inkml:trace>
        </inkml:traceGroup>
        <inkml:traceGroup>
          <inkml:annotationXML>
            <emma:emma xmlns:emma="http://www.w3.org/2003/04/emma" version="1.0">
              <emma:interpretation id="{64BE8230-C715-4001-B588-C1895E4EF9F2}" emma:medium="tactile" emma:mode="ink">
                <msink:context xmlns:msink="http://schemas.microsoft.com/ink/2010/main" type="inkWord" rotatedBoundingBox="28599,12001 31362,11943 31378,12743 28616,12801"/>
              </emma:interpretation>
            </emma:emma>
          </inkml:annotationXML>
          <inkml:trace contextRef="#ctx0" brushRef="#br0" timeOffset="49681.71">13004 5428 143 0,'-4'-11'239'0,"4"11"-10"0,0-9-13 0,0 9-13 16,0 0-12-16,-2-12-13 0,2 12-12 0,0 0-12 16,0 0-8-16,2-11-15 0,-2 11-10 0,0 0-20 15,0 0-9-15,0 0-12 0,11-2-7 0,-11 2-11 0,0 0-2 16,18 12-9-16,-9-5-3 0,-1 4-4 0,3 0 0 15,-1 3-4-15,1-3-2 0,2 7 0 16,0 1 2-16,-1-2 2 0,2 1 0 0,-1 1-5 0,0 2 5 16,0-3 2-16,3 1-3 0,-3-2 1 0,-1 1-1 15,-1-1-10-15,2-1 5 0,-1 0-5 0,-3-3-9 16,3 3 4-16,-3-1 2 0,-2-4-7 0,1 3 0 16,1-3 3-16,-1 0-12 0,-2 0 5 0,-1-3 0 15,2 3-3-15,-2-5 1 0,0 3-1 0,1-2-1 16,-2 1-5-16,1-1 0 0,-5-7 1 0,8 8 0 15,-4-1 0-15,-4-7-4 0,6 7 3 0,-6-7 1 16,0 0-1-16,5 8-3 0,-5-8 3 0,0 0 0 16,7 3-1-16,-7-3 6 0,0 0 1 0,0 0 4 0,0 0 8 15,0 0-3-15,0 0-6 0,9 3 4 16,-9-3-1-16,0 0-5 0,11-14 1 0,-8 7 1 16,3-2-3-16,-4 0-4 0,4-1 3 0,0-5-3 0,1-3-1 15,0-3 0-15,0-1-4 0,1-3-4 0,1-6-6 16,-1-2-15-16,2 0-5 0,1-1-4 0,0-3-1 15,1 0 0-15,0-2-10 0,0 6-8 0,0 1 4 16,-1 0-3-16,0 4 7 0,-2 6-1 0,0 3-3 16,-4 4-1-16,2-1 0 0,-5 5-5 0,4-2-10 15,-2 1-7-15,-2 6-14 0,1-1-19 0,-3 7-20 16,5-9-18-16,-5 9 1 0,0 0-2 0,0 0-13 16,0 0-14-16,0 0-40 0,0 0-132 0,0 0-365 15,0 0 161-15</inkml:trace>
          <inkml:trace contextRef="#ctx0" brushRef="#br0" timeOffset="50014.75">13248 5618 135 0,'0'0'182'0,"0"0"-25"0,0 0-12 0,0 0-12 16,0 0-13-16,0 0-10 0,43-3-13 0,-29 1-9 15,4 2-8-15,5-3-13 0,-2 3-5 0,1 0-4 16,1 0-10-16,0-3-23 0,-1 2-18 0,-5 5-18 16,1-4-21-16,-2 0-34 0,-1 0-50 0,1 0-100 0,0-3-232 15,-2 3 104-15</inkml:trace>
          <inkml:trace contextRef="#ctx0" brushRef="#br0" timeOffset="50517.25">13857 5657 58 0,'0'0'174'0,"8"8"-8"0,-8-8-10 0,6 11-9 15,-2-4-11-15,1-1-9 0,-2 1-10 0,1 2-5 16,1 1-2-16,0 1-6 0,-3-2-16 0,-1-1 1 15,0 2-7-15,3-1-8 0,-4-9-9 0,0 20 0 16,0-14-9-16,0-6-6 0,-1 17-2 0,1-17-8 16,-3 10-4-16,3-10-3 0,0 0-12 0,0 10 10 0,0-10-1 15,0 0 4-15,0 0 6 0,0 0 5 0,-1 11 3 16,1-11-9-16,0 0-3 0,0 0-4 16,0 0-2-16,0 0-3 0,0 0-3 0,0 0-3 0,9-27-3 15,-8 18-9-15,-1 9-3 0,8-20-7 0,1 9-4 16,-3 1-9-16,0-2 5 0,1 1-5 0,-5-1 5 15,7-1-4-15,2 3 4 0,-2 2 1 0,1-2 0 16,0 3-3-16,-4-1 5 0,1 2 4 0,-1 1-2 16,1 1-1-16,-7 4 7 0,10-7 1 0,-10 7 2 15,12-5-1-15,-12 5 3 0,12 0-2 0,-12 0-1 0,0 0 4 16,18 5 2-16,-13-1 3 0,-5-4 4 16,12 10 0-16,-7-4 2 0,1 0 0 0,0 5 6 0,1-1-6 15,-2 1 2-15,1-1-4 0,-2-3 1 0,2 2 1 16,-1-3-4-16,-1 4-6 0,0-5 5 15,0 4-3-15,-2-3 2 0,-2-6-11 0,4 14-14 0,-1-8-16 16,-3-6-14-16,4 10-21 0,-4-10-11 0,1 10-27 16,-1-10-19-16,0 0-21 0,0 0-25 0,0 9-181 15,0-9-373-15,0 0 165 0</inkml:trace>
          <inkml:trace contextRef="#ctx0" brushRef="#br0" timeOffset="51056.78">14305 5347 90 0,'0'0'176'0,"0"0"-17"15,0 0-13-15,0 0-10 0,0 0-13 0,-4-6-20 16,4 6-1-16,0 0-8 0,0 0-13 0,0 0-9 0,0 0-5 16,0 0-2-16,0 0 4 0,0 0-1 0,0 0-6 15,22 16-3-15,-15-9-5 0,-7-7 1 0,17 10 2 16,-7-5-6-16,2 1 0 0,1 2 2 0,-1-2-7 16,4 0-4-16,-3 2 0 0,4 0-6 0,-4-2 4 15,1 2-1-15,1-1-2 0,-2-1-6 0,2 1-2 16,2-2-1-16,-1 1 0 0,-4 0-2 0,1-1-2 15,-1 0-6-15,-1 3 6 0,-3-4 1 0,4 2-4 16,-3-1-2-16,-1-1-2 0,1 0-3 0,2 4 2 16,-4-4 0-16,-1 1-3 0,0 0 0 0,-6-5-1 15,11 8-2-15,-6-3 1 0,-5-5-1 0,9 9 3 16,-5-4-2-16,-4-5-1 0,4 11 1 0,-4-11 2 16,1 10 5-16,-1-10 1 0,-1 12 1 0,1-12-1 15,-8 12-4-15,2-4 7 0,-1-1-1 0,-5 3-2 16,0-3 1-16,-3 4-3 0,-3 1 1 0,-2-2-1 0,-1 2-1 15,1-1-2-15,-2-1 0 0,0 1 0 16,0-1-2-16,1 1-1 0,0 0-2 0,3 0-2 16,1-4-2-16,5 1 0 0,-1 0-10 0,1 0-13 0,-2-2-14 15,6 3-13-15,-3-2-18 0,6-1-14 0,-1 0-13 16,0-1-16-16,6-5-14 0,-6 8-15 16,6-8-16-16,0 0-23 0,0 0-169 0,0 0-371 0,22 7 165 15</inkml:trace>
          <inkml:trace contextRef="#ctx0" brushRef="#br0" timeOffset="51331.11">14836 5717 194 0,'0'0'181'0,"0"0"-10"0,0 0-11 0,0 0-3 16,0 0-9-16,0 0-4 0,-22 19-10 0,14-13-8 15,-3 3-3-15,0-1-8 0,-1 1-2 0,-6 2-8 16,-1 0-8-16,2 2-10 0,0 1-3 0,-1 0-12 16,1-1-3-16,0 0-7 0,-1 1-8 0,1-1-4 15,5-2-4-15,-2 0-7 0,6 2 1 0,-4-5-4 16,1 2-5-16,1 0-21 0,2-3-15 0,0 3-20 16,-1-4-17-16,3 0-12 0,0-2-21 0,6-4-18 0,-7 9-24 15,7-9-6-15,-6 6-22 0,6-6-17 0,0 0-140 16,0 0-326-16,0 0 145 0</inkml:trace>
          <inkml:trace contextRef="#ctx0" brushRef="#br0" timeOffset="52057.71">15045 5188 132 0,'0'0'179'0,"0"0"-10"0,0 0-17 0,0 0-7 15,-12-4-19-15,12 4-11 0,0 0-13 0,0 0-10 16,0 0-9-16,0 0-7 0,0 0-8 0,0 0-7 15,0 0-7-15,0 0-8 0,0 0-7 0,0 0 1 16,0 0-5-16,0 0-2 0,0 0-4 0,0 0-1 16,0 0 5-16,0 0 5 0,0 0-1 0,0 0 4 15,0 0-2-15,36 10-7 0,-23-10-4 0,2 3-2 16,4-1-2-16,-2-1 5 0,6-1-11 0,-1 0 1 0,1 0-3 16,-2 3-4-16,-4-3 2 0,0 1-2 15,0-1-1-15,0 0-3 0,-4-1-1 0,2 1 3 16,-2-3-1-16,-2 3 1 0,-11 0-1 0,18 0 0 15,-9 0 0-15,-9 0 2 0,13-1-2 0,-13 1 3 0,11 1-3 16,-11-1-4-16,0 0-2 0,13 0 3 0,-13 0-1 16,6 4-2-16,-6-4-2 0,0 0 2 15,11 5 6-15,-11-5-4 0,5 7 0 0,-5-7 1 0,3 11 8 16,-1-5 3-16,-2-6 2 0,3 13 4 0,0-1 1 16,-1 1 7-16,-2-2 6 0,1 3 9 0,2 0-1 15,-3 5 2-15,0-1-1 0,-3 1-4 0,2 2 3 16,1 0-3-16,-1 1-3 0,1 2-4 0,-4-1 3 15,3-1-6-15,-1 0 0 0,0 0-8 0,-1-1 2 16,2 0-2-16,-3 4-3 0,0-2 1 0,3 0-2 16,-2-2-2-16,-1 1-2 0,0-4-1 0,0 2-5 15,2-3-19-15,-1-2-18 0,3 0-17 0,-4 0-19 16,3-5-17-16,2 5-24 0,-1-6-18 0,0-9-23 16,1 17-11-16,2-12-33 0,-3-5-196 0,8 7-417 0,-2-4 186 15</inkml:trace>
          <inkml:trace contextRef="#ctx0" brushRef="#br0" timeOffset="52387">15219 5573 14 0,'-5'-6'250'0,"5"6"-25"0,0 0-19 15,0 0-20-15,18-10-13 0,-4 7-16 0,2 1-14 16,5-2-13-16,3 4-14 0,3-2-12 0,8-2-9 15,1 5-10-15,0-2-13 0,2-1-11 0,-1 2-19 16,-2 0-27-16,0 0-27 0,-6 0-37 0,-2 3-24 16,0-3-39-16,0 0-44 0,-3 3-123 0,-1-3-302 15,-1 0 134-15</inkml:trace>
        </inkml:traceGroup>
      </inkml:traceGroup>
    </inkml:traceGroup>
    <inkml:traceGroup>
      <inkml:annotationXML>
        <emma:emma xmlns:emma="http://www.w3.org/2003/04/emma" version="1.0">
          <emma:interpretation id="{BE9B018E-21CC-40F0-83E8-E4521DA59819}" emma:medium="tactile" emma:mode="ink">
            <msink:context xmlns:msink="http://schemas.microsoft.com/ink/2010/main" type="paragraph" rotatedBoundingBox="16083,14849 26388,14354 26459,15831 16154,1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41259-9A56-4566-B551-3414B996B9EB}" emma:medium="tactile" emma:mode="ink">
              <msink:context xmlns:msink="http://schemas.microsoft.com/ink/2010/main" type="inkBullet" rotatedBoundingBox="16102,15228 17171,15176 17217,16143 16148,1619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55121.38">507 8660 131 0,'14'-7'180'0,"9"-2"-10"0,3 0-4 0,9 0-14 15,-1-1-9-15,-1-1-17 0,-6 7-9 0,7-5-16 16,1 1-2-16,-1 1-14 0,-9 4-10 0,3-2-3 16,-3 1-11-16,-1 3-7 0,4-1-4 0,-6 0-5 15,0 2-2-15,-3 2-1 0,-2-2-19 0,-3 2 8 16,4-1-1-16,-2 2-5 0,1-1-2 0,-1-1-4 16,-3 5-4-16,-2-6 1 0,3 5-7 0,0-3 5 15,-1 3-4-15,-1-2-14 0,-4 1-5 0,2 1-8 16,-1-1-3-16,-1-4-8 0,-8 0-17 0,12 9 6 15,-6-6-9-15,-6-3-17 0,12 4-8 0,-7-1-25 16,-5-3-1-16,7 9-34 0,-7-9-109 0,0 0-262 16,0 0 116-16</inkml:trace>
        <inkml:trace contextRef="#ctx0" brushRef="#br0" timeOffset="55482.37">676 8868 10 0,'0'0'152'0,"0"0"-7"0,36-10-6 15,-21 6-9-15,-1 3-2 0,2-3-8 0,2 1-4 16,2 0-5-16,4-2-2 0,-3 1-7 0,2-1-4 16,0 3-7-16,2-3-10 0,0 1-7 0,0 2-8 15,-1-1-7-15,0 0-4 0,0 0-6 0,-1 2-4 16,1-1-5-16,-7 0-4 0,0 2-3 0,0 0-4 16,0 0-3-16,5 2-4 0,-8-2-2 0,3 2-9 0,-1-1-8 15,-3 0-11-15,3 1-19 0,-5-2-8 16,1 0-19-16,-1 3-8 0,-11-3-9 0,17 3-4 15,-8-3-19-15,-9 0-4 0,15 0-29 0,-15 0-115 0,12-8-262 16,-12 8 116-16</inkml:trace>
        <inkml:trace contextRef="#ctx0" brushRef="#br0" timeOffset="55914.58">1210 8419 37 0,'0'0'143'0,"0"0"-17"15,0 0 1-15,0 0-11 0,0 0-7 0,0 0-8 16,0 0 2-16,23 17 0 0,-16-14-1 0,1 1-2 15,7 1-4-15,-2-1-7 0,0-1-5 0,2 0-6 16,2 1-9-16,-1 3 1 0,2-4-4 0,-1 2-6 16,0 3-2-16,-1-5-9 0,1 3-3 0,-1-1-6 0,1 1-1 15,-3-1-3-15,1 1-9 0,-1 3 1 0,-2-2-2 16,2-1-3-16,-3 5 2 0,-2-2-2 0,1 3 3 16,-3 0 1-16,-1 2 3 0,-1 1 4 0,-1 6-3 15,-2-2 3-15,-1 3 3 0,-6 1 0 0,1 2 0 16,-8 6 2-16,-2-2-4 0,-1 0-4 0,0 4-1 15,-4-4-3-15,1 1-3 0,-3 0 1 16,3 1-4-16,-1-2-3 0,1 0-3 0,-3 1 3 0,3-2-7 16,-3 3-3-16,1-4-17 0,2 2-17 0,0 0-16 15,2-1-21-15,-2 3-10 0,3-1-34 0,8-8-35 16,-4-1-28-16,5 2-191 0,-1 0-390 0,2-8 173 16</inkml:trace>
      </inkml:traceGroup>
      <inkml:traceGroup>
        <inkml:annotationXML>
          <emma:emma xmlns:emma="http://www.w3.org/2003/04/emma" version="1.0">
            <emma:interpretation id="{51DBBA6B-11E6-4EE5-973B-F4B504A49ED3}" emma:medium="tactile" emma:mode="ink">
              <msink:context xmlns:msink="http://schemas.microsoft.com/ink/2010/main" type="line" rotatedBoundingBox="17950,14759 26388,14354 26459,15831 18021,16237"/>
            </emma:interpretation>
          </emma:emma>
        </inkml:annotationXML>
        <inkml:traceGroup>
          <inkml:annotationXML>
            <emma:emma xmlns:emma="http://www.w3.org/2003/04/emma" version="1.0">
              <emma:interpretation id="{EAD1F1BC-C165-46D6-AC38-068B3AB87130}" emma:medium="tactile" emma:mode="ink">
                <msink:context xmlns:msink="http://schemas.microsoft.com/ink/2010/main" type="inkWord" rotatedBoundingBox="17950,14759 21356,14595 21427,16073 18021,16237"/>
              </emma:interpretation>
            </emma:emma>
          </inkml:annotationXML>
          <inkml:trace contextRef="#ctx0" brushRef="#br0" timeOffset="56862.51">2651 8228 140 0,'0'0'195'15,"0"0"-16"-15,0 0-12 0,-3 34-7 0,2-21-13 0,1 0-15 16,4 2-5-16,-3-2-11 0,1 1-6 0,-1-2-8 16,3 3-2-16,1-3-9 0,0 3-2 0,0-2-10 15,-3-2-3-15,0-1-11 0,1 2-3 0,-2-6-5 16,3 1-6-16,-1 2-3 0,-3-9-1 0,4 9-4 16,-4-9-4-16,1 11-3 0,-1-11-1 0,5 7-3 15,-5-7-5-15,0 0 0 0,0 0-1 0,0 10 3 16,0-10 4-16,0 0 4 0,0 0-3 0,0 0-5 15,0 0 1-15,0 0-5 0,0 0-1 0,0 0-4 16,0 0 0-16,0 0-4 0,0 0 1 0,-1-31-5 0,1 31 0 16,3-21-1-16,-1 11-3 0,1-2-14 0,1-1 0 15,1-1-5-15,1 1-3 0,1-2-5 16,0 2 0-16,0 2 6 0,1-3 0 0,0 3 0 16,-1 0 0-16,3 1 3 0,-2 2 3 0,2-2-4 0,1 3 4 15,-1 0 2-15,2 0-2 0,-4 1-1 16,4 2 0-16,-2 1 3 0,-2-2-2 0,2 4 5 15,-10 1-1-15,17 0-1 0,-17 0 0 0,17 1 2 0,-9 4 7 16,0 0 3-16,0-1 0 0,0 5 1 0,0 0 8 16,-2 4-1-16,-1-2 2 0,2 3 2 0,-2-1 1 15,-1 1-2-15,0 0 1 0,0 2-4 0,-1-1 0 16,-1 0-1-16,-1-3-2 0,-1 2-3 0,2 3 3 16,-1-7-4-16,-1 5 3 0,3-4-2 0,-2 0-2 15,-1-2-1-15,0-9 1 0,-1 15-8 0,-2-9-11 16,3-6-14-16,-1 15-16 0,1-15-20 0,-2 12-23 15,2-12-26-15,-6 10-26 0,6-10-19 0,-8 6-33 16,8-6-184-16,-12 0-403 0,12 0 178 0</inkml:trace>
          <inkml:trace contextRef="#ctx0" brushRef="#br0" timeOffset="57373.59">3152 7974 103 0,'9'-5'142'16,"3"0"17"-16,2 0-6 0,-6 2-8 0,3-3-4 16,0 4-6-16,-1-2-12 0,-2 2-14 0,-8 2-8 15,16-1-11-15,-16 1-7 0,14 0-2 0,-14 0-8 16,12 6 4-16,-7-2-1 0,-5-4-4 0,9 11-4 16,-7-4 3-16,-2-7-1 0,4 15-2 0,-7-7-5 15,0 5 6-15,0-4-4 0,0 4-7 0,0-4-1 16,-2 5 2-16,1-3-6 0,0 0-4 0,-2 1-4 15,-1 1-4-15,-1-1-4 0,4-2-2 0,-3 2-3 16,0-3 0-16,2-2-7 0,-3 1-1 0,4 1-5 0,0 0 1 16,0-2-3-16,4-7 0 0,-9 12-2 0,9-12 0 15,-1 11-3-15,1-11-4 0,1 10 1 16,-1-10 2-16,4 9 2 0,-4-9-2 0,6 4-2 16,-6-4 2-16,16 7-2 0,-5-3-6 0,-2-4 3 0,5 0-1 15,-1 0-4-15,3 0-8 0,-2 1-11 0,-2 0-12 16,2 1-17-16,-14-2-10 0,24-2-9 0,-11 4-15 15,-2 0-16-15,-4-1-14 0,4 0-14 0,-11-1-18 16,14 2-20-16,-5-2-45 0,-9 0-116 0,0 0-351 16,12 4 155-16</inkml:trace>
          <inkml:trace contextRef="#ctx0" brushRef="#br0" timeOffset="57860.71">2420 8922 73 0,'0'0'123'0,"-11"4"-5"0,11-4-8 16,-6 2-2-16,6-2-4 0,0 0-5 0,0 0-4 0,-12 4-13 15,12-4-10-15,0 0-3 0,0 0-5 0,0 0 4 16,0 0-3-16,0 0 6 0,0 0 1 0,0 0-1 16,25 9-1-16,-14-9 0 0,6-1 1 0,6 2 4 15,1-1 4-15,4-1-7 0,12-1 3 0,1 0-2 16,6-5-1-16,1 4-2 0,3-2 0 0,13-3-7 15,2 2 0-15,-3-2-6 0,-13 1-1 0,15 1-6 16,-20 3-2-16,4-1-6 0,-4-1-5 0,-1 5-4 16,0-3 0-16,-7 0-4 0,2 0-4 0,0 1-2 15,-2 1 0-15,-10-2-6 0,-1 3 6 0,0 0-9 0,-1 0 5 16,-1 0-6-16,-2 0-2 0,-6 3-1 0,-1-2-5 16,1-1-5-16,-3 0-3 0,-1 0-7 15,-2 0-10-15,1 2-4 0,-3 1-14 0,-8-3-3 0,14 0-6 16,-14 0-10-16,12 4-9 0,-12-4-7 0,6 7-22 15,-6-7-14-15,3 7-35 0,-3-7-23 16,0 0-177-16,0 0-372 0,0 0 165 0</inkml:trace>
          <inkml:trace contextRef="#ctx0" brushRef="#br0" timeOffset="58497.14">2986 9166 1 0,'0'0'178'0,"0"0"-17"15,0 0-10-15,27-13-10 0,-15 8-4 0,3 0-7 16,1 1 0-16,6-4-10 0,-1 2-3 0,-6 1-6 0,2 0-13 15,0 0-6-15,0 1-8 0,-2-1-11 0,-2 4-1 16,0-2-11-16,-2 2-4 0,-3 0-9 0,-8 1-3 16,14 2-8-16,-14-2-1 0,9 7-2 0,-3-1 5 15,-6-6 4-15,7 12-6 0,-5-5 3 0,-2 3 9 16,0-10-13-16,-4 18 2 0,2-7-4 0,1 1 2 16,-3 0-2-16,-1 3-2 0,-2-2 1 0,-4 8-2 15,0-3 0-15,-2-1-4 0,3-6-2 0,-5 9-1 16,1-4-4-16,-4-1-1 0,2 1 1 0,4-7-3 15,-3 4 0-15,3-2-4 0,-1-1-1 0,0-3-1 16,1 1 0-16,1 0 1 0,4-3-2 0,-3-2 3 16,4 0-3-16,6-3 0 0,-13 3 0 0,13-3-1 15,0 0 0-15,0 0-4 0,0 0 3 0,-13-9-4 16,13 9 0-16,0-11-7 0,0 11-7 0,8-19-10 0,-2 9-3 16,3-2 1-16,-1 2 1 0,3-3 2 15,0 1 4-15,5 0 0 0,2-2 4 0,-1 2 2 16,3-2 11-16,1 3 4 0,-2 3 8 0,2-3 6 0,0 4 3 15,1 1-1-15,-1 0 2 0,-4 1 0 0,-1 3-2 16,1 4-1-16,3-2 1 0,-7 3-5 16,4 0 3-16,-4 2-2 0,3 0-5 0,-2 0 5 0,-4-1-3 15,3 2-1-15,-1 0 2 0,0 0-2 0,2-1-2 16,-6 1-1-16,1-2 1 0,0 1-2 0,-1-1 2 16,-1 1-5-16,-7-5 2 0,12 4-2 15,-6-1 1-15,-6-3-3 0,12 6 3 0,-6-5-1 0,-6-1-1 16,16 3 0-16,-16-3 0 0,15 2-18 0,-6-2-17 15,-9 0-21-15,18-2-23 0,-8 2-29 0,0-1-36 16,5-1-41-16,1-3-44 0,-2-1-185 0,2-1-441 16,6 1 195-16</inkml:trace>
          <inkml:trace contextRef="#ctx0" brushRef="#br0" timeOffset="59009.45">4154 8859 28 0,'0'0'231'0,"0"0"-22"0,0 0-19 0,0 0-12 15,0 0-8-15,0 0-7 0,0 0-5 0,39-4-7 16,-22 3-10-16,-2 0-2 0,11-3-8 0,3 1-8 16,-3 0-6-16,8-2-5 0,-5 2-10 0,-2 0-8 15,-1-1-11-15,0-2-5 0,-2 4-12 0,-6 0-5 16,-1 0-6-16,0-1-5 0,-4 0-3 0,0 3-4 15,-2 0-19-15,-11 0-20 0,16-2-20 0,-16 2-15 16,13-1-24-16,-13 1-22 0,9-1-20 0,-9 1-19 16,0 0-14-16,0 0-39 0,8 4-208 0,-8-4-407 15,0 0 181-15</inkml:trace>
          <inkml:trace contextRef="#ctx0" brushRef="#br0" timeOffset="59612.34">4821 8609 37 0,'0'0'193'15,"5"-4"-18"-15,-5 4-16 0,8-8-18 0,-8 8-10 16,12-7-6-16,-6 3-8 0,-6 4-11 0,17-4-9 15,-8 2-7-15,5-4-6 0,-3 3-2 0,0 2-1 16,-11 1-4-16,22-1-1 0,-13 1-4 0,2 1-1 16,-11-1-4-16,18 0-7 0,-8 4-3 0,-2-1-4 15,0 0 0-15,-8-3-5 0,12 6-1 0,-8 0-1 16,1 1-3-16,-5-7 1 0,4 17 1 0,-4-10-1 0,0-7 2 16,-5 21-8-16,-1-12-2 0,0 4-4 15,-1-4-1-15,-2 4-4 0,1-5 0 0,-1 5-5 16,1-1 0-16,1-3-1 0,-1-3-7 0,4 1-2 0,-1-1-1 15,-1 0 2-15,6-6-3 0,-6 8-3 0,6-8 1 16,-4 10-1-16,4-10 5 0,-4 8-10 0,4-8 3 16,0 0-2-16,0 0 2 0,0 0-1 0,10 10 0 15,-10-10 0-15,12 3-1 0,-5-2 0 0,-7-1-1 16,14 2 0-16,-5 0 1 0,-9-2-1 0,17 0-1 16,-2 2 1-16,-8-2-2 0,7 0 2 0,-1 0-3 15,-4 0-2-15,5 1 1 0,-5 3 1 0,0-2-3 16,-9-2 4-16,19 5-1 0,-11-2-1 0,1-1 1 15,-1 2 0-15,-2 2-2 0,-1 0 0 0,2 0 3 16,-2 0 3-16,-5-6-3 0,9 12 2 0,-9-5 3 16,3 2 4-16,-3-9 1 0,-3 16-1 0,-2-7 1 15,-4 1 0-15,0-2-3 0,-3 3-2 0,-4-1 4 16,-2 1-3-16,-3-3 4 0,5 4-4 0,-1-5 2 16,-4-1-4-16,4-1 1 0,0 0 0 0,-2-1-2 15,2 1-2-15,4-1-7 0,-4 0-11 0,2-2-11 16,4-2-17-16,-2 2-13 0,13-2-16 0,-17 2-19 0,9-2-21 15,8 0-37-15,0 0-26 0,-11-9-50 16,11 9-120-16,0-10-375 0,0 10 166 0</inkml:trace>
          <inkml:trace contextRef="#ctx0" brushRef="#br0" timeOffset="60037.82">5390 8738 139 0,'0'0'198'0,"11"-1"-17"0,-11 1-18 0,0 0-14 16,0 0-4-16,3 15-7 0,-3-15-5 0,0 10-5 15,0-10-9-15,-1 12-2 0,2-4-5 0,-1-8-5 16,-5 17-4-16,3-8-11 0,1-1-4 0,-3 3-11 16,3-3-8-16,1-8-5 0,-4 17-6 0,3-12-8 15,1-5-4-15,-4 11-4 0,1-2-3 0,3-9-4 16,-4 9-3-16,4-9-4 0,0 0-3 0,-5 13 0 15,5-13-2-15,0 0-3 0,0 0 2 0,0 0-2 0,0 0-1 16,0 0-5-16,0 0-2 0,0 0-6 0,0 0-6 16,33-17-16-16,-23 9-11 0,3-3-6 0,0 1-6 15,6-5-4-15,2 3-7 0,-3-4 10 0,4 1-2 16,0 5 5-16,2-2 6 0,-3 1 3 0,1 1 5 16,-1 1 6-16,-2 2 9 0,4 1 14 0,-8 3 9 15,0 0 3-15,2 0 2 0,-5 0 6 0,1 3 2 16,-3 0 6-16,-1 3 5 0,-1 1 5 0,-1 3 8 15,-1-1 1-15,-1 0 5 0,1 5-6 16,-3 1 0-16,-3 2-6 0,0-1-2 0,-2 3-6 0,1 0 3 16,-5 4-6-16,1-2-1 0,-4 2-8 0,0-2-16 15,-3 1-29-15,2 0-34 0,-2 1-48 0,3 0-60 16,0-4-68-16,-2-6-207 0,5 5-471 0,3-3 208 16</inkml:trace>
        </inkml:traceGroup>
        <inkml:traceGroup>
          <inkml:annotationXML>
            <emma:emma xmlns:emma="http://www.w3.org/2003/04/emma" version="1.0">
              <emma:interpretation id="{75EBDC5C-6E82-4B84-9915-986BEE6E8EB8}" emma:medium="tactile" emma:mode="ink">
                <msink:context xmlns:msink="http://schemas.microsoft.com/ink/2010/main" type="inkWord" rotatedBoundingBox="22187,15364 22931,15416 22913,15663 22169,15610"/>
              </emma:interpretation>
            </emma:emma>
          </inkml:annotationXML>
          <inkml:trace contextRef="#ctx0" brushRef="#br0" timeOffset="60728.2">6578 8651 59 0,'0'0'203'15,"0"0"-21"-15,0 0-12 0,0 0-11 0,0 0-13 16,0 0 2-16,0 0-7 0,34 3-5 0,-20-4-6 15,2 1-3-15,2-1-5 0,5 2-2 0,1-2-7 16,5 2 1-16,5-2-8 0,1 1-7 0,1-4-7 16,-9 4-7-16,1-1-6 0,7-2-6 0,-9 1-9 15,0 2-1-15,-1 0-9 0,-1 0-3 0,-2-1-6 16,0 1-3-16,-1-3-3 0,-5 3-7 0,-1 0-1 16,-2 0-2-16,-2 0-7 0,-2-3 2 0,-9 3-7 15,17-2-10-15,-17 2-14 0,16 0-15 0,-16 0-18 16,0 0-14-16,10 0-6 0,-10 0-8 0,0 0-15 0,0 0-29 15,0 0-36-15,0 0-30 0,0 0-214 16,0 0-425-16,-26 13 187 0</inkml:trace>
          <inkml:trace contextRef="#ctx0" brushRef="#br0" timeOffset="60863.25">6676 8829 47 0,'0'0'188'0,"0"0"-4"0,0 0-15 16,18 14 0-16,-5-12-10 0,3 0-6 0,8-2-6 15,3 0-4-15,8 0-13 0,1 0-3 0,0-1-4 16,5-2-15-16,1 0-6 0,-3 3-6 0,1-3-13 0,-3 0-10 16,2 3-3-16,-4-3-10 0,-8 1-3 15,-4 2-11-15,-2-1-17 0,1 1-25 0,-6 0-24 16,-3 0-28-16,-3 0-37 0,-10 0-29 0,17 0-35 0,-17 0-194 15,10 0-369-15,-10 0 164 0</inkml:trace>
        </inkml:traceGroup>
        <inkml:traceGroup>
          <inkml:annotationXML>
            <emma:emma xmlns:emma="http://www.w3.org/2003/04/emma" version="1.0">
              <emma:interpretation id="{DDCE5288-DC03-44A1-97C8-AE8AB4C2EDE4}" emma:medium="tactile" emma:mode="ink">
                <msink:context xmlns:msink="http://schemas.microsoft.com/ink/2010/main" type="inkWord" rotatedBoundingBox="23511,14826 26405,14687 26444,15510 23550,15649"/>
              </emma:interpretation>
            </emma:emma>
          </inkml:annotationXML>
          <inkml:trace contextRef="#ctx0" brushRef="#br0" timeOffset="61714.06">7966 8439 89 0,'2'-9'275'0,"-1"-3"-6"16,-1 12-13-16,2-16-11 0,0 8-22 0,-2 8-8 16,1-13-11-16,-1 13-14 0,0 0-14 0,1-12-16 15,-1 12-15-15,0 0-26 0,0 0-9 0,0-10-13 0,0 10-5 16,0 0-11-16,0 0-13 0,0 0 0 0,0 0-12 15,-14 31-3-15,9-19-5 0,0 4-2 16,3-1-2-16,-3 0-4 0,0 1-5 0,3 5-3 0,-1 0 1 16,1 0-6-16,0-1 1 0,4 1-4 0,-2 0 1 15,4-1-5-15,-3-2 0 0,2-1 1 0,4-2 5 16,0 1-1-16,-4 0 3 0,6-5-1 0,-2 3-6 16,1-3 1-16,2 0-2 0,1-3 2 0,2 1-6 15,-3-2 2-15,3-2 0 0,-1 1-3 0,4-3-5 16,-2 0 7-16,3-1-6 0,0-1 5 0,0 2-6 15,5-6 3-15,2 0-1 0,-2 0 6 0,1-3-11 16,1-1-1-16,0-2 2 0,-1-2 2 0,8-2-7 16,1-5-1-16,-1 2-3 0,-1-2-15 0,2-1-4 15,-4-2-11-15,1-3-11 0,-3 0-4 0,7-1-10 16,-7-2 3-16,-2 2 1 0,-2-3-9 0,-5 1-2 16,0 5-6-16,-11-1-2 0,5 2-2 0,-11-2 0 15,1 1-5-15,-2 1 2 0,-2-2 1 0,-7 3 3 16,-2 2 8-16,-5 0 5 0,0 6 6 0,-4-1 4 15,-1 1 5-15,-4 0 5 0,-2 5 3 0,5-1 3 16,-5 0 4-16,-4 2 1 0,4 5 3 0,-1-3 6 0,2 4 0 16,3-2 6-16,-2 4 2 0,-1 3 4 0,5-1 4 15,-2 2 4-15,3 0 5 0,-4 1 0 16,6 1 0-16,-4-1 2 0,4 3 5 0,2 3 3 0,0 0-1 16,4-3 4-16,2 2 2 0,2 1-4 0,1-1 3 15,-2 1-1-15,3 0 2 0,1 3-1 0,5-1 2 16,-2-3-3-16,2 0 3 0,1 1 2 0,4-5 0 15,3 5 1-15,3-3 4 0,0 2 1 0,4-4 0 16,6 0 5-16,1-1-3 0,4 1-4 0,2-4-1 16,-1-2-1-16,11 3-3 0,-2-4-2 0,2-1 6 15,-1 2-12-15,0-5-2 0,0-2 0 0,-3 3-4 16,-4 1 3-16,6-2 0 0,-7-3-3 0,-4 4 2 16,2 0-7-16,-3 0-12 0,-2-3-15 0,-7 3-22 15,3 0-21-15,-4 0-28 0,-1 0-28 0,-6-1-27 0,5 0-38 16,-11 3-52-16,14-2-144 0,-14 2-414 15,8-6 184-15</inkml:trace>
          <inkml:trace contextRef="#ctx0" brushRef="#br0" timeOffset="62121.24">9177 8259 17 0,'-12'-1'238'0,"12"1"-13"0,-13 0-17 16,13 0-9-16,-17 7-11 0,8-3-13 0,-3 1-12 15,4 4-6-15,-1 1-11 0,1-4-7 0,-1 4-6 16,1 1-5-16,4 2-4 0,-1 1-3 0,0-1-3 16,2 2-3-16,3 0-9 0,-1 0-7 0,1-1-7 15,0 2-7-15,4 1-4 0,-2 1-9 0,4-2-6 0,-4 4-9 16,7 0-4-16,-6-5-2 0,1 0-9 16,1-1-1-16,0-1-10 0,2 0-21 0,-2-1-17 15,-2-3-21-15,2-2-21 0,-2 2-17 0,1-4-23 0,-4-5-22 16,7 8-30-16,-1-6-24 0,-6-2-30 0,11 0-44 15,-11 0-160-15,20-7-432 0,-11-1 193 0</inkml:trace>
          <inkml:trace contextRef="#ctx0" brushRef="#br0" timeOffset="62603.64">9455 8384 175 0,'0'0'245'0,"0"0"-24"0,0 0-21 15,0 0-25-15,0 0-13 0,0 0-10 0,0 0-13 16,0 0-4-16,0 0-2 0,12 18-6 0,-9-11-8 16,-1 2-4-16,1-2 0 0,1 1-2 0,-2 2 0 15,1-1-11-15,0 0-10 0,2 0-8 0,-3 0-5 16,-2-9-9-16,3 15-4 0,1-8-6 0,-1 2-6 0,-3-9-7 16,5 12-4-16,-5-6-2 0,0-6-3 15,5 9-1-15,-5-9-6 0,7 10 1 0,-7-10-6 16,5 5 0-16,-5-5-3 0,0 0 3 0,9 3-6 0,-9-3-4 15,14-2-2-15,-14 2-11 0,13-6-1 16,-1-4-12-16,0 1-13 0,0 0-4 0,5-5-4 16,0 0 0-16,0-3-6 0,0 1 0 0,5 0-3 0,-8-1 1 15,1 3 8-15,4-3 1 0,-4 2 3 0,-1 0 2 16,-4 4 2-16,2 0 9 0,0 2 8 0,-4 3 5 16,-2 0 6-16,0 0 6 0,-6 6 7 0,9-10-11 15,-4 8 1-15,-5 2-2 0,8-3 0 0,-8 3 0 16,0 0 4-16,0 0 4 0,17 8 4 0,-13-2 5 15,-2 1 10-15,4 2 3 0,-2 0 5 0,-2 4-2 16,3 0 2-16,-2 0 2 0,2 0 1 0,-1 1 5 16,-1 0-4-16,-1 0-6 0,4 1-1 0,-4-5-3 15,0 5-1-15,0-2-4 0,-2 1-8 0,3-4 4 16,-1 2-4-16,-2-2-2 0,0-10 2 0,3 15-15 16,0-9-21-16,-3-6-18 0,0 12-19 0,2-6-26 15,-2-6-27-15,0 0-34 0,-2 12-40 0,2-12-44 16,0 0-74-16,0 0-159 0,0 0-492 0,0 0 218 0</inkml:trace>
          <inkml:trace contextRef="#ctx0" brushRef="#br0" timeOffset="63189.71">10037 7969 20 0,'0'0'205'0,"0"0"-12"16,0 0-16-16,0-10-14 0,0 10-10 0,0 0-11 16,0 0-7-16,0 0-12 0,6-6-10 0,-6 6-11 15,0 0-5-15,0 0-6 0,11-2-6 0,-11 2-1 16,12-3-5-16,-12 3-3 0,14 0 2 0,-14 0-11 15,17 0 1-15,-17 0-5 0,14 0-1 0,-4 0-6 16,-10 0-4-16,15 3-7 0,-8-1-4 0,-7-2 0 16,12 10-3-16,-5-5 0 0,-4 1-3 0,-3-6 10 15,7 12-2-15,-7-6 1 0,0-6 7 0,0 15 0 16,-4-2 2-16,1-3 1 0,-5 0 11 0,4 1-6 16,-6 1 0-16,3-2-3 0,-3 1-9 0,1 1 0 15,1-4-6-15,-1 2-4 0,1 1-1 0,1-5-3 16,-1 4-6-16,3-3 0 0,1-1-5 0,-1 0 1 15,5-6-2-15,-5 10-7 0,5-10 3 0,0 10 1 16,0-10-2-16,0 0 1 0,8 14 0 0,-6-11-2 16,7 0-3-16,-9-3 1 0,20 3-8 0,-3 0-8 15,-5-2-17-15,5-1-17 0,5-3-15 0,-5 5-15 16,4-2-17-16,-4-2-22 0,0 4-27 0,0-4-23 0,-3 1-19 16,2-1-18-16,-7 2-23 0,-9 0-31 0,17 0-140 15,-5-1-419-15,-12 1 187 0</inkml:trace>
          <inkml:trace contextRef="#ctx0" brushRef="#br0" timeOffset="63513.82">10583 8061 119 0,'11'0'239'0,"-11"0"-6"0,21 6-7 16,-4-1-9-16,0 0-3 0,-3 2-7 0,6 7-1 16,-3-2-15-16,0 3-11 0,2 2-2 0,-2 1-14 15,-2 1-5-15,2 8-12 0,-6-5-9 0,1 9-5 0,-4-7-11 16,-5 1-16-16,-3 9-7 0,-3-1-4 15,-2 3-11-15,-7-1-8 0,-5-2-1 0,-5-6-16 16,1 1-33-16,-4 0-28 0,-4 2-29 0,1-2-48 0,-1 3-56 16,-5-7-62-16,6 1-55 0,0-4-248 0,8-5-541 15,0-1 240-15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5:41:00.4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2F6966-6B47-47DB-93F7-7C196315FE8E}" emma:medium="tactile" emma:mode="ink">
          <msink:context xmlns:msink="http://schemas.microsoft.com/ink/2010/main" type="writingRegion" rotatedBoundingBox="23964,6820 24705,5931 25295,6422 24554,7312"/>
        </emma:interpretation>
      </emma:emma>
    </inkml:annotationXML>
    <inkml:traceGroup>
      <inkml:annotationXML>
        <emma:emma xmlns:emma="http://www.w3.org/2003/04/emma" version="1.0">
          <emma:interpretation id="{D727F43D-F7A5-41F4-A463-EF9ACDBCA709}" emma:medium="tactile" emma:mode="ink">
            <msink:context xmlns:msink="http://schemas.microsoft.com/ink/2010/main" type="paragraph" rotatedBoundingBox="23964,6820 24705,5931 25295,6422 24554,7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2AA97-B4CD-4243-932B-82818B793B1C}" emma:medium="tactile" emma:mode="ink">
              <msink:context xmlns:msink="http://schemas.microsoft.com/ink/2010/main" type="line" rotatedBoundingBox="23964,6820 24705,5931 25295,6422 24554,7312"/>
            </emma:interpretation>
          </emma:emma>
        </inkml:annotationXML>
        <inkml:traceGroup>
          <inkml:annotationXML>
            <emma:emma xmlns:emma="http://www.w3.org/2003/04/emma" version="1.0">
              <emma:interpretation id="{6C3F94F1-D3FF-4A00-A2A3-619721D3CA6F}" emma:medium="tactile" emma:mode="ink">
                <msink:context xmlns:msink="http://schemas.microsoft.com/ink/2010/main" type="inkWord" rotatedBoundingBox="23964,6820 24705,5931 25295,6422 24554,7312"/>
              </emma:interpretation>
            </emma:emma>
          </inkml:annotationXML>
          <inkml:trace contextRef="#ctx0" brushRef="#br0">-1 13 154 0,'0'0'153'0,"0"0"-8"16,0 0-8-16,0 0-2 0,0 0-6 0,0 0-5 16,0 0-7-16,0 0-6 0,0 0-4 0,0 0 0 15,0 0-6-15,0 0-3 0,0 0-5 0,0 0-2 16,3-14-6-16,-3 14 0 0,0 0-5 0,0 0 0 0,0 0-5 15,0 0-7-15,0 0-7 0,0 0-5 0,0 0-5 16,0 0-5-16,0 0-7 0,0 0-2 16,0 0-4-16,0 0-6 0,0 0-3 0,0 0-1 0,0 0-2 15,0 0-5-15,0 0 2 0,0 0-2 0,0 0 1 16,0 0-4-16,0 0 3 0,15 28-4 0,-12-23 6 16,-3-5 4-16,5 14-3 0,-5-14 0 0,4 13-2 15,-1-6-1-15,-2 3 2 0,-1-10-2 0,0 18 2 16,3-7-4-16,-3-11 1 0,3 15-1 0,0-6 0 15,-1 0 3-15,-2-9-4 0,1 13 1 0,-1-3 1 16,0-10-5-16,3 15 3 0,-3-15-2 0,3 16-3 16,-3-10 3-16,0-6 1 0,0 13-6 0,0-13 5 0,0 12-6 15,0-12 2-15,2 14-1 0,-2-14 1 16,4 9-2-16,-4-9 1 0,6 9-2 0,-6-9 2 16,5 9-4-16,-5-9 3 0,0 0-2 0,3 12 0 0,-3-12 2 15,6 10-1-15,-6-10-2 0,7 6 1 0,-7-6-4 16,6 8 2-16,-6-8 0 0,8 6 2 0,-8-6-2 15,0 0 1-15,1 11-3 0,-1-11 5 0,0 0-4 16,8 11-1-16,-8-11 3 0,0 0-1 0,0 0-1 16,0 0-2-16,0 9 4 0,0-9 0 0,0 0 1 15,0 0 1-15,0 0 3 0,0 0 7 0,0 0 6 0,0 0 3 16,0 0-1-16,0 0 0 0,0 0-5 16,0 0 3-16,0 0-5 0,0 0-2 0,0 0 1 15,0 0-5-15,0 0-1 0,0 0 3 0,4-30-4 0,-4 30 0 16,5-10-4-16,-5 10-1 0,3-15 5 0,-3 15-2 15,7-13-2-15,-4 8 3 0,-3 5-5 16,7-14 2-16,-4 8 0 0,-3 6-1 0,11-13 2 0,-8 6-6 16,3-2 5-16,0-1-3 0,-6 10-2 0,13-14 1 15,-7 7 1-15,2-1 4 0,1 1-5 0,-6-1 6 16,-3 8-8-16,13-12 4 0,-6 5-1 0,-1 1 2 16,-6 6-2-16,12-11-4 0,-4 5 6 0,-2 1-5 15,-6 5 4-15,12-13-4 0,-5 6 2 0,-7 7 5 16,9-10-3-16,-1 5 0 0,-8 5 2 0,10-11-4 15,-10 11-5-15,12-5 4 0,-12 5-3 0,7-6 5 16,-7 6-4-16,14-4 2 0,-14 4 2 0,9-7 1 16,-9 7-4-16,13-4 2 0,-13 4 2 0,14-5-2 0,-14 5 1 15,14-6 1-15,-14 6-3 0,11-4 3 0,-11 4-3 16,15 0 1-16,-15 0-1 0,16-3 4 16,-16 3-2-16,17-1 2 0,-17 1-3 0,19-2-2 0,-19 2 3 15,19 2-4-15,-19-2 1 0,14 0 1 0,-14 0 3 16,10 0-1-16,-10 0-1 0,0 0 1 0,14 0-6 15,-14 0 3-15,0 0 0 0,9 3 3 0,-9-3-3 16,0 0-2-16,0 0 1 0,0 0 2 0,9 5 0 16,-9-5 1-16,0 0 0 0,0 0 0 0,3 6 0 15,-3-6 2-15,0 0-3 0,1 15 0 0,-1-15 3 16,0 0 1-16,-1 11-5 0,1-11 3 0,0 0-2 16,-6 14 2-16,6-14 1 0,0 12 1 0,-6-5-8 15,6-7 11-15,-6 12-2 0,6-12 2 0,-3 12 2 16,-2-2-3-16,5-10-2 0,-9 15 3 0,5-9 2 15,4-6 2-15,-6 16 0 0,0-10 0 0,4 5 2 16,-4-2-3-16,3 0-4 0,-1 0 1 0,-1-1 1 0,2 2 1 16,-1 1 0-16,-2-4-2 0,5 4 3 15,1-11-1-15,-6 18-4 0,4-8 2 0,1 0-2 16,1-10 5-16,-3 16-4 0,3-16 4 0,0 18 1 0,0-10-1 16,3 2 6-16,-3-10-5 0,1 14 5 0,5-4 2 15,0-2-3-15,-1-4 7 0,0 4-5 0,4 1 10 16,0-3 1-16,5 1-1 0,-1-3-2 0,-4 1 0 15,8-2-4-15,-1 0 0 0,-3 0-2 0,1 1 9 16,-2-2-11-16,1-1-5 0,-5 1-15 0,-8-2-18 16,16 0-23-16,-16 0-57 0,0 0-71 0,0 0-69 15,0 0-319-15,0 0-608 0,0 0 268 0</inkml:trace>
          <inkml:trace contextRef="#ctx0" brushRef="#br0" timeOffset="3171.11">576-477 9 0,'0'0'113'16,"0"0"-11"-16,0 0 9 0,0 0-11 0,0 0-1 15,0 0-3-15,0 0 1 0,0 0-5 0,0 0 4 0,0 0-7 16,0 0-8-16,0 0-2 0,0 0 1 0,0 0-7 16,0 0-2-16,0 0-2 0,0 0-2 0,0 0-5 15,0 0-4-15,0 0-7 0,0 0-6 0,0 0-3 16,0 0-5-16,5-10-2 0,-5 10-2 0,0 0-4 16,12-2 4-16,-12 2-3 0,7-9-4 0,-7 9 3 15,12-5 1-15,-12 5 0 0,9-5-1 0,-9 5-1 16,14-5 2-16,-14 5 0 0,13-7 3 0,-7 3-1 15,-6 4-1-15,13-10-4 0,-5 7 1 0,-8 3-2 16,15-8 4-16,-6 5-7 0,-9 3-4 0,15-7 3 16,-9 3-3-16,-6 4 0 0,13-6-5 0,-13 6-1 15,12-7-1-15,-12 7 1 0,10-5-4 0,-10 5 0 16,11-2-3-16,-11 2 2 0,0 0-2 0,15 0-2 0,-15 0 0 16,0 0-3-16,0 0 3 0,13 0-3 15,-13 0 2-15,0 0-4 0,9 6 1 0,-9-6-1 16,0 0 3-16,10 3-2 0,-10-3 1 0,0 0 0 0,14 8-1 15,-14-8-1-15,0 0 2 0,9 2 2 0,-9-2-1 16,0 0-4-16,9 5 1 0,-9-5 1 0,0 0 1 16,0 0-4-16,4 10 3 0,-4-10 3 15,0 0-5-15,3 11 1 0,-3-11-1 0,0 0 7 0,-3 15-3 16,3-15-1-16,-4 9 2 0,4-9 0 0,-6 11 1 16,3-4-1-16,3-7 4 0,-11 13-2 0,5-7 0 15,6-6 6-15,-10 16-3 0,3-10-1 0,2 3 0 16,-2 0 1-16,-1-2-2 0,1 1 1 0,-1 1 1 15,-1 0-4-15,0-1 1 0,2 3 1 0,-1-4 1 16,-1 0 0-16,1 4-2 0,0-4 3 0,2 0-4 16,-1-2 6-16,1 2-6 0,-3 2-1 0,9-9 3 15,-11 9-4-15,11-9 2 0,-10 9 0 0,4-5-2 16,6-4-1-16,-9 9 1 0,9-9-1 0,-9 7-1 0,9-7 3 16,-4 6-2-16,4-6 2 0,0 0 4 15,-11 8-4-15,11-8-2 0,0 0 1 0,-9 6 1 16,9-6-2-16,-10 8 1 0,10-8 2 0,-9 7-5 0,9-7 3 15,-14 6 0-15,14-6-2 0,-12 7 1 0,6-2-2 16,6-5 0-16,-10 9 2 0,10-9 0 0,-9 8 0 16,5-3 1-16,4-5-2 0,-8 8-2 0,8-8 1 15,0 0 1-15,-9 7 2 0,9-7-4 0,0 0 4 16,0 0-3-16,-6 7 2 0,6-7 0 0,0 0 2 16,0 0 2-16,0 0-2 0,0 0 0 0,26 4 1 15,-26-4-2-15,16-4 1 0,-16 4-3 0,16 0 2 16,-16 0-1-16,23 0 4 0,-16 0-6 0,-7 0 1 15,21-3-1-15,-10 3 2 0,2-2-2 0,-13 2 0 16,22-5 1-16,-13 2-1 0,2 2 2 0,-11 1-1 16,16-2-3-16,-16 2 1 0,17 2 2 0,-17-2 0 15,11 0 0-15,-11 0 0 0,15 0-3 0,-15 0 1 16,17 4 1-16,-17-4 3 0,15 3-4 0,-8 1 2 16,-7-4 3-16,15 3-4 0,-5 1 0 0,-10-4 0 15,15 5 3-15,-4-4 4 0,-11-1-6 0,16 3 3 16,-5 1-3-16,-2-3 3 0,-9-1 0 0,19 3 0 0,-9-3 5 15,-10 0 1-15,23 0 3 0,-14-1 4 0,-9 1 3 16,16 0 9-16,-16 0 1 0,17 1 1 0,-17-1 2 16,10-3 4-16,-10 3-4 0,9-7-2 0,-9 7-2 15,0 0-2-15,10-6-2 0,-10 6-6 0,0 0-1 16,0 0-8-16,9-5-18 0,-9 5-19 0,0 0-27 16,0 0-35-16,0 0-43 0,0 0-37 0,0 0-36 15,0 0-227-15,0 0-470 0,0 0 208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6:18.0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10A92B-0E18-4DFE-88C4-1A837F2A5E9C}" emma:medium="tactile" emma:mode="ink">
          <msink:context xmlns:msink="http://schemas.microsoft.com/ink/2010/main" type="writingRegion" rotatedBoundingBox="926,997 24339,-32 24852,11636 1439,12667"/>
        </emma:interpretation>
      </emma:emma>
    </inkml:annotationXML>
    <inkml:traceGroup>
      <inkml:annotationXML>
        <emma:emma xmlns:emma="http://www.w3.org/2003/04/emma" version="1.0">
          <emma:interpretation id="{2D98CAE7-F1A7-4558-B0AC-9DF602A8F27A}" emma:medium="tactile" emma:mode="ink">
            <msink:context xmlns:msink="http://schemas.microsoft.com/ink/2010/main" type="paragraph" rotatedBoundingBox="1505,693 24228,328 24254,1896 1530,2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9A5045-2EEA-4E42-9BEC-4096B951DFFA}" emma:medium="tactile" emma:mode="ink">
              <msink:context xmlns:msink="http://schemas.microsoft.com/ink/2010/main" type="line" rotatedBoundingBox="1505,693 24228,328 24254,1896 1530,2261"/>
            </emma:interpretation>
          </emma:emma>
        </inkml:annotationXML>
        <inkml:traceGroup>
          <inkml:annotationXML>
            <emma:emma xmlns:emma="http://www.w3.org/2003/04/emma" version="1.0">
              <emma:interpretation id="{A0B535E6-5780-48FC-92D8-F26111650019}" emma:medium="tactile" emma:mode="ink">
                <msink:context xmlns:msink="http://schemas.microsoft.com/ink/2010/main" type="inkWord" rotatedBoundingBox="1512,1119 3223,1091 3233,1702 1522,1729">
                  <msink:destinationLink direction="with" ref="{8AD9AB33-6680-489B-98E3-FBE5D9C506D1}"/>
                </msink:context>
              </emma:interpretation>
            </emma:emma>
          </inkml:annotationXML>
          <inkml:trace contextRef="#ctx0" brushRef="#br0">343 32 64 0,'5'-5'175'0,"-5"5"-14"0,4-7-8 0,-4 7-8 16,0 0-5-16,0 0-1 0,4-11-9 0,-4 11 3 16,0 0-8-16,0 0-4 0,0 0-6 0,0 0 12 15,0 0-6-15,1-10-11 0,-1 10-10 0,0 0-13 16,0 0-9-16,0 0-9 0,0 0-6 0,-21 0-7 15,21 0-5-15,-23 9-3 0,7-4-7 16,0 0-1-16,-3 5 3 0,-3 1-4 0,-1-1 1 16,3 2-1-16,-1-1-3 0,-3 1 3 0,11-2-4 15,-13 1 2-15,8 3-3 0,-1-3-9 0,6-1 1 0,3-1-1 16,-2-1-5-16,3-3 0 0,0 7-5 0,-1-9 6 16,8 6-5-16,-6-3-4 0,8-6 1 0,-3 16-4 15,3-8 0-15,0-8 2 0,2 15-3 0,4-5 0 16,1-5-3-16,2 5 4 0,-1-7-3 0,6 6-1 15,1-5 3-15,0 1-3 0,-2-3-1 0,3 0 0 16,6-2 4-16,-1 0-5 0,-1 2 5 0,1-6-5 16,1 2 1-16,0-1-2 0,2 3 2 0,-2-6-4 15,-5 4 3-15,4-1-1 0,-6-1-2 0,2 1 0 16,0-1 0-16,-5 3 0 0,1-4 2 0,-4 4-2 16,-9 1-1-16,14-5 2 0,-14 5 2 0,7-2-3 15,-7 2 1-15,10-3 4 0,-10 3-4 0,0 0 1 16,0 0-3-16,0 0-1 0,0 0 0 0,0 0 1 15,0 0-1-15,-34 10 1 0,11-3 0 0,4-1-1 16,-5 1 5-16,2 0-4 0,-6 0 3 0,5 7 0 16,-1-6 1-16,0 1 1 0,-3 5 1 0,7-3 5 15,-3 0-4-15,8 5 1 0,-4-2 0 0,5-3-4 16,-3 5 1-16,3-4 1 0,2 3-1 0,5-5-3 16,5-2 4-16,-2 6-1 0,2-3 4 0,5 4-5 15,-3-7 1-15,7 3-1 0,2 0 0 0,4-2-1 16,2-1 1-16,4 4-1 0,-4-5 3 0,6-1 1 15,2-1-1-15,0 0 1 0,-1-3-6 0,1 0 3 0,1-2-1 16,-7 0-1-16,7 0-7 0,-7 2-6 16,-1-4-15-16,-2-1-8 0,-2 3-12 0,-2-1-13 0,1-1-10 15,-11 2-12-15,13-2-20 0,-13 2-18 16,12-4-18-16,-12 4-13 0,10-6-19 0,-7 2-15 0,-3 4-31 16,4-13-112-16,-3 5-355 0,-1-5 157 0</inkml:trace>
          <inkml:trace contextRef="#ctx0" brushRef="#br0" timeOffset="273.52">526 220 135 0,'4'-10'235'0,"-4"10"-17"16,0 0-18-16,0 0-18 0,0 0-23 0,0 0-13 0,0 0-7 15,0 0 0-15,0 0-1 0,18 12 2 0,-9-5-7 16,-2-1-9-16,2 3 6 0,4-1-13 0,0 2-3 15,4 2-8-15,1 1-4 0,-2 1-14 16,2-4-2-16,2 0-8 0,-2 1-3 0,2 3-10 16,-2-3-5-16,2 3-8 0,1-7 1 0,-2 3-6 0,-3-1-6 15,-3-2-4-15,3-1-3 0,-3-1-3 0,-4-1-11 16,4-2-18-16,-2 2-18 0,-4 1-14 0,3-1-22 16,-4-1-24-16,-6-3-26 0,8 6-27 0,-8-6-32 15,0 0-38-15,12 0-47 0,-12 0-157 0,0 0-436 16,0 0 193-16</inkml:trace>
          <inkml:trace contextRef="#ctx0" brushRef="#br0" timeOffset="546.34">935 137 59 0,'0'0'238'0,"-29"20"-6"16,20-13-18-16,1 6-10 0,-1 0-7 0,-3 4-12 16,-1 2-7-16,-2 2-16 0,3 0-7 0,-1 0-10 15,1-1-10-15,-1 0-14 0,1 2-12 0,0-1-9 16,-2-5-12-16,8 3-5 0,-5-1-10 0,2 3-9 16,1-9 3-16,2 3-16 0,-1 0-4 0,2-3-12 15,0 1-21-15,1 1-18 0,-2-1-32 0,1 0-31 16,1-4-31-16,-1 0-36 0,2-2-38 0,3-7-38 15,-3 12-163-15,3-12-404 0,0 0 180 0</inkml:trace>
          <inkml:trace contextRef="#ctx0" brushRef="#br0" timeOffset="1358.75">1357 20 199 0,'0'0'212'15,"8"-9"-16"-15,-8 9-18 0,3-6-18 0,-3 6-21 16,10-6-9-16,-2 1-7 0,3-1-5 0,-4 2-10 16,6 0 5-16,1-2-11 0,-3 3-5 0,4 2-10 15,-1 1-6-15,-2-2-11 0,1 0-7 0,-13 2-7 16,21 2-5-16,-13 0-6 0,2-1-8 0,-2 4-1 16,1 0 2-16,-2 1-1 0,-1 1 4 0,-1 4-2 15,-5-3 0-15,2 3 2 0,-2-11-2 0,-3 22 6 16,-2-11 0-16,0 0-5 0,-4 3-2 0,-1-3-2 15,4 1 0-15,-5-2-5 0,1-1 3 0,2-1-4 16,0-2 0-16,0 4-4 0,2-3-1 0,2-2-2 16,-3 2-2-16,7-7-1 0,-10 7-5 0,10-7 0 15,-7 5-3-15,7-5 1 0,-5 4-7 0,5-4 3 16,0 0-2-16,0 0-4 0,0 0 3 0,0 0 2 16,0 0 0-16,0 0-2 0,0 0 0 0,0 0 2 15,24 3-4-15,-24-3 0 0,19-4 2 0,-19 4-3 16,19-3-2-16,-10 1 1 0,1 0 1 0,-10 2-1 0,24-4 1 15,-12 1-6-15,-2 2 4 0,0-2-1 16,-10 3 3-16,23-3-4 0,-17 2-1 0,-6 1 1 16,15 0-1-16,-15 0 0 0,17 2-1 0,-17-2-1 15,15 5 1-15,-8-3-2 0,-1 2-1 0,1 0 1 16,-1 1 2-16,0 1 0 0,1 2 1 0,-4 0 3 0,1 1 0 16,-1-2 2-16,-3 2 4 0,0-9 0 15,0 22 6-15,-3-10 1 0,-2 2 1 0,-6 2 2 16,0 2-2-16,-6-3 1 0,-2 0 0 0,-2 1-3 15,2-6 6-15,-1 5-8 0,-5-5 1 0,7 1-2 0,-2-2-3 16,2 0 0-16,1-3-7 0,1 3-14 0,1-5-17 16,-1 2-17-16,2-4-19 0,1 1-28 15,-3 1-35-15,4-2-30 0,12-2-38 0,-18 1-55 16,18-1-159-16,-18-2-447 0,18 2 198 0</inkml:trace>
        </inkml:traceGroup>
        <inkml:traceGroup>
          <inkml:annotationXML>
            <emma:emma xmlns:emma="http://www.w3.org/2003/04/emma" version="1.0">
              <emma:interpretation id="{9C9A098D-DC25-42D0-8534-3385F22BA050}" emma:medium="tactile" emma:mode="ink">
                <msink:context xmlns:msink="http://schemas.microsoft.com/ink/2010/main" type="inkWord" rotatedBoundingBox="4149,844 6639,804 6657,1935 4167,1975"/>
              </emma:interpretation>
            </emma:emma>
          </inkml:annotationXML>
          <inkml:trace contextRef="#ctx0" brushRef="#br0" timeOffset="6261.36">2645 443 42 0,'0'0'191'0,"25"-9"-12"15,-12 5-10-15,3-1-10 0,2 1-9 0,-1 1-11 16,6 0-9-16,2 0-10 0,3-2-9 0,-5-2-6 16,2 5-12-16,1 1-10 0,-1-3-8 0,-1 1-5 15,-7 5-10-15,0-6-8 0,0 3-11 0,0 0-19 16,-3 1-21-16,-14 0-25 0,27 0-21 0,-11-2-38 16,-3 0-28-16,-1-2-23 0,0-2-133 0,-12 6-287 15,17-9 127-15</inkml:trace>
          <inkml:trace contextRef="#ctx0" brushRef="#br0" timeOffset="6563.39">3402 69 70 0,'-16'10'220'0,"8"-1"-9"0,2-3-10 16,-3 5-13-16,-2 0-17 0,3 0-12 0,1 2-8 16,-1-1-13-16,1 4-9 0,-1-1-13 0,2 1-9 15,2 4-5-15,3 0-7 0,-2 0-6 0,6 4-11 16,2-5-7-16,-4-4-4 0,3 0-9 0,-1 2-4 16,1-1-1-16,2 3-5 0,-3-9-5 0,1 3-2 15,1 1-7-15,0-4-3 0,3 1-6 0,1-2-14 16,-4-3-19-16,2-1-19 0,2 0-10 0,1-3-35 15,-10-2-25-15,24 2-27 0,-8-2-18 0,-2-4-19 16,2-2-29-16,-4-4-128 0,-1 1-343 0,1-2 152 16</inkml:trace>
          <inkml:trace contextRef="#ctx0" brushRef="#br0" timeOffset="7023.41">3692 240 64 0,'0'0'199'0,"0"0"-17"0,0 0-18 15,12 0-16-15,-12 0-11 0,0 0-10 16,0 0-8-16,0 0-7 0,13 10-5 0,-9-4-3 16,-2 0-8-16,4 0-7 0,-1 0-9 0,1 1-6 15,-2 1-5-15,2-1-2 0,-4 1-9 0,5 3-5 16,-3-4-6-16,1 3-1 0,-4-1 0 0,-1-9-10 0,5 10-5 16,-1-4-2-16,-4-6-2 0,3 10-1 15,-3-10 0-15,4 6-2 0,-4-6-1 0,0 0-4 16,5 7 2-16,-5-7 0 0,0 0 1 0,0 0-7 0,0 0-3 15,0 0 3-15,0 0-5 0,9-20-3 0,-5 11-4 16,-1 0-1-16,1-4-9 0,0 0-3 0,1 1-2 16,1 1-2-16,0-1-2 0,-2 2 4 0,0-4 1 15,2 2 2-15,-1 2 1 0,2 1 0 16,-3 2-1-16,-2-2 0 0,-2 9 4 0,8-11-1 0,-5 7 1 16,-3 4 1-16,10-7-1 0,-10 7 5 0,12-2-2 15,-12 2 2-15,11-3 2 0,-11 3 3 0,0 0 5 16,19 7 6-16,-12-2 0 0,-1 1 3 0,6 0 1 15,-4 0-3-15,1 1 6 0,0 4 4 16,-1-2-1-16,-3 2 6 0,4-4-9 0,-1 3-1 0,-1 1-2 16,3-1 0-16,1 0-3 0,-9 0 0 0,3 1-1 15,-1-3-2-15,-1 1 2 0,1-3-3 0,-1 2 2 16,-1 3-14-16,-2-11-11 0,1 11-13 0,-1-11-21 16,-5 14-17-16,5-14-19 0,0 0-30 0,-10 12-20 15,10-12-24-15,-7 4-28 0,7-4-155 0,0 0-364 16,0 0 162-16</inkml:trace>
          <inkml:trace contextRef="#ctx0" brushRef="#br0" timeOffset="7316.37">4188-63 107 0,'0'0'185'0,"0"0"-16"0,18 4-13 16,-12 1-13-16,4-1 1 0,-3 6-9 0,4-1-3 16,-3 5-10-16,7 0-5 0,-3 3 7 0,-1 1-2 15,2 2-5-15,-2 0-9 0,-4-1-7 0,5 3-5 16,-4-3-12-16,-2 4-5 0,-3-3-9 0,1 1-5 16,-3-1-4-16,3-1-9 0,-4-2 1 0,-3 5-7 15,6-7-5-15,-3 5 0 0,-4-5-7 0,3-2 0 16,-1-1-5-16,2-12-18 0,-2 22-24 0,-3-15-21 15,5-7-39-15,-4 16-34 0,4-16-27 0,-3 13-31 16,3-13-29-16,0 0-149 0,0 0-373 0,0 0 165 16</inkml:trace>
          <inkml:trace contextRef="#ctx0" brushRef="#br0" timeOffset="7667.49">4654 194 210 0,'-2'16'201'0,"2"-16"-11"0,0 0-3 15,10 3-9-15,-10-3-4 0,14 3-11 0,-3-1-10 16,-11-2-10-16,23 1-9 0,-9 0-9 0,3 1-7 15,-2-2-9-15,2 2-8 0,0-2-4 0,7 2-7 16,-3-3-5-16,2 1-7 0,-1 0 1 0,-5-1-10 16,6 2 0-16,-5-1-7 0,3-1-6 0,-5 1 1 15,1-2-9-15,-2 2-7 0,1-2-1 0,-2 1-4 16,2 0-7-16,-4 1-1 0,1-2-2 0,-4 0-5 16,-9 2-3-16,17-1-11 0,-17 1-18 0,12-3-19 15,-12 3-20-15,0 0-26 0,0 0-25 0,0 0-33 16,0 0-26-16,8 4-25 0,-8-4-24 0,0 0-169 15,0 0-409-15,-34 8 181 0</inkml:trace>
          <inkml:trace contextRef="#ctx0" brushRef="#br0" timeOffset="7890.63">4721 406 8 0,'0'0'222'0,"0"0"-2"0,13 13-12 15,-13-13-8-15,17 2-9 0,-7-2-9 16,5 0-6-16,2 4-13 0,5-8-13 0,2 4-15 16,-1-2-14-16,1-2-8 0,-1 2-9 0,-1-1-14 0,2 0-5 15,-1 0-10-15,-2-1-9 0,-1 3-11 16,-3 0-16-16,0 0-24 0,-3-2-26 0,3 1-30 16,-17 2-35-16,21 0-30 0,-21 0-36 0,19-2-34 15,-19 2-169-15,11-3-373 0,-11 3 165 0</inkml:trace>
          <inkml:trace contextRef="#ctx0" brushRef="#br0" timeOffset="5968.09">2819 106 28 0,'0'0'146'0,"0"0"-12"0,0 0-11 0,0 0-5 16,0 0-15-16,0 0-1 0,0 0-3 16,0 0-1-16,0 0-4 0,0 0-8 0,13 0-5 15,-13 0-1-15,8-2-7 0,-8 2-2 0,12-4 1 16,-3 1-4-16,-1-1-7 0,1-1-6 0,0 1 1 16,1-2-5-16,3 0-3 0,0 0-10 0,-1-3 1 0,1 3-4 15,0-4-2-15,2 1-1 0,-2 1-4 16,-1-3-6-16,2 3 0 0,0-1-1 0,3-4-1 15,-2-2-3-15,-4 4-10 0,1-2 8 0,-3 1-4 16,4-4 3-16,-6 5-2 0,2-1-3 0,-2-2 1 0,-2 1-5 16,0-1 4-16,0 2-2 0,-2 1 0 15,1-1-2-15,-4 3-1 0,1-2 2 0,-1 11 2 16,2-17-4-16,-4 9-1 0,2 8 2 0,-5-17 1 16,0 10-4-16,0 0 2 0,5 7-3 0,-14-9-1 0,4 2 0 15,3 2-1-15,-4 0 0 0,-1 1-5 0,12 4 7 16,-22-2-2-16,9 2 14 0,-3 0-2 15,3 2-3-15,-3 1 2 0,1 1 1 0,-1 2-1 16,0-3-3-16,3 3 5 0,0 1-5 0,-1 0-2 0,2 1 1 16,0-2 2-16,3 6-3 0,-2-2 0 0,1 1 3 15,2-1 2-15,0 5-7 0,2-3-1 0,-1 3 1 16,5 0-1-16,-4 1 3 0,4-1 2 0,4 3 1 16,-2 2-4-16,0-4 2 0,2 4 7 0,4-1 1 15,-4-3-2-15,5 3 4 0,-3 2 1 0,2-5-1 16,0 5-1-16,-1-1 2 0,3 3 7 0,-1-4 1 15,-1 2-1-15,1 0 4 0,-1 4 7 0,-2-1 4 16,-1 1-1-16,2 8 2 0,0-2 4 0,-3-6 1 16,0-1-2-16,0 7-5 0,-1-4 0 0,-1-3-3 15,0 1 0-15,0 5 0 0,2-7-4 0,1 0 0 16,-2-1-1-16,2 1-3 0,-2 0-1 0,3-2-4 16,-1-2 1-16,-2-4-2 0,3 5-5 0,-3-4 4 15,2-3 0-15,1 1-6 0,-1-1-2 0,-1 0 4 16,3-4-2-16,-3 0-2 0,2-2 1 0,0 2-2 15,-2-3-2-15,-2-6-2 0,5 12-10 0,-3-6-17 16,-2-6-26-16,4 9-20 0,-4-9-20 0,0 0-20 16,1 10-22-16,-1-10-26 0,0 0-35 0,0 0-44 15,0 0-185-15,0 0-452 0,0 0 199 0</inkml:trace>
        </inkml:traceGroup>
        <inkml:traceGroup>
          <inkml:annotationXML>
            <emma:emma xmlns:emma="http://www.w3.org/2003/04/emma" version="1.0">
              <emma:interpretation id="{CA15CF78-9591-4A97-AA78-04487105CF4C}" emma:medium="tactile" emma:mode="ink">
                <msink:context xmlns:msink="http://schemas.microsoft.com/ink/2010/main" type="inkWord" rotatedBoundingBox="7040,906 10374,852 10390,1803 7055,1856"/>
              </emma:interpretation>
            </emma:emma>
          </inkml:annotationXML>
          <inkml:trace contextRef="#ctx0" brushRef="#br0" timeOffset="25771.78">5548 179 30 0,'0'0'161'0,"0"0"-10"16,-6 2-5-16,6-2-7 0,0 0-6 0,0 0-7 15,0 0-9-15,0 0-6 0,0 0-8 16,0 0 2-16,0 0-3 0,0 0-2 0,0 0-1 16,-7-17-5-16,7 17-10 0,0 0-6 0,-4-9-11 0,4 9-2 15,-1-9 0-15,1 9-4 0,0 0-11 0,4-15-6 16,-4 15-4-16,1-10 0 0,-1 10-6 0,3-12-2 16,4 6-5-16,-7 6-1 0,5-12-6 15,1 6 2-15,2-3-7 0,-3 1 0 0,2 3-2 0,1-3 0 16,3 1-3-16,-1-1-3 0,1 2-2 0,4-1-1 15,-1 0 4-15,-1 1-2 0,2-1-2 0,-1 1 4 16,-4 2-2-16,4 0-3 0,1-1 12 16,0 2 1-16,-4 2-4 0,-1 0-2 0,3-1-2 0,-13 2 2 15,17 0-6-15,-17 0 1 0,14 3-3 0,-9-2-1 16,-5-1 2-16,12 6-1 0,-4-3 0 0,-4 4 6 16,1-1-9-16,-5-6 0 0,5 13 2 0,-1-3 4 15,-1 0-3-15,-3 5 1 0,0-4-2 0,-6 2 0 16,5 2 2-16,-1 1 1 0,-1 1-3 0,-2 2 2 15,-2-5-1-15,2 7 2 0,-4 2 2 0,-2-3-6 16,5 1 4-16,-2 0-2 0,-2 2 4 0,-5-2-3 16,3-3 3-16,3 2-3 0,-5-2 0 0,2 0 0 15,2-3 2-15,0-2-1 0,0 0 1 0,-2 2 0 16,2-4 0-16,3 0 1 0,2-4-2 0,0 1 0 16,1-1 0-16,-1-1 3 0,-1 0-3 0,6-6 2 15,-9 8 2-15,3-2 2 0,6-6 5 0,-6 5 5 16,6-5 5-16,-5 5 4 0,5-5 2 0,0 0-3 15,0 0-4-15,0 0 2 0,-12 6-5 0,12-6 2 16,0 0-3-16,0 0-8 0,0 0 1 0,0 0-3 16,-11-16 1-16,11 16-5 0,0-10 1 0,0 10-2 15,0 0-1-15,0 0 1 0,4-18-4 0,-4 18-3 16,7-9-1-16,-7 9 0 0,10-9-3 0,-5 7 3 16,-5 2-2-16,14-4 2 0,-7 3-3 0,7-1 2 15,-1 2 0-15,2 1 1 0,-1-1 2 0,3 0-1 16,0 2 0-16,0 2-1 0,0 1 2 0,0-3-1 15,4 0-1-15,-4 0 2 0,5 4-1 0,-5-3 1 0,0-1 0 16,0-1 1-16,0 3-1 0,-3-3-2 16,-3 1 1-16,3 0 1 0,-5 0 1 0,2 0 1 15,-2 1-1-15,-9-3 0 0,14 3-6 0,-14-3-9 16,10 2-12-16,-10-2-15 0,0 0-14 0,13 1-13 0,-13-1-12 16,0 0-3-16,0 0-26 0,0 0-20 0,11 0-12 15,-11 0-32-15,0 0-187 0,0 0-389 16,3-13 172-16</inkml:trace>
          <inkml:trace contextRef="#ctx0" brushRef="#br0" timeOffset="26361.88">6196 176 118 0,'0'0'156'0,"0"0"-7"16,0 0 1-16,0 0-11 0,0 0-10 0,0 0-13 16,0 26-9-16,0-19-3 0,0-7 0 0,5 16-11 15,-5-8-3-15,0 1 0 0,2 3-7 0,0 1-5 0,-1-2-4 16,2 1-7-16,1 1-6 0,-4-1-4 0,2 0-4 16,-2-2-5-16,3-1-3 0,-1 3-5 0,0-6-2 15,-1 3-6-15,3-1-1 0,-4-8-3 16,3 12-4-16,-3-12-2 0,2 12 0 0,-2-12-1 0,3 11-3 15,-3-11 2-15,0 0-3 0,0 9 0 0,0-9-3 16,0 0 3-16,0 0 5 0,0 0 11 0,0 0-6 16,0 0-4-16,0 0 1 0,0 0-4 0,0 0-6 15,0 0 3-15,0 0-7 0,0 0-6 16,0 0-4-16,0-36-6 0,1 28-5 0,2-6-3 0,-1-1-2 16,4 3-2-16,-1-1 0 0,1-2 2 0,2 3 0 15,-1 0 0-15,0-1 1 0,-1 2 1 0,0 0 1 16,-1 4 3-16,3-3-3 0,1 1 3 0,-1 1 3 15,-1 0-2-15,-2 2 1 0,4 3 1 0,-4-3-1 16,-5 6 3-16,15-5 2 0,-9 1 3 0,5 0 0 16,-11 4-1-16,12-3 1 0,-3 1-1 0,-9 2 4 15,0 0 2-15,19 5 7 0,-11-4 3 0,-3 4 6 16,5 1 2-16,0-1 4 0,-1 3 3 0,3 1-1 16,-3 0 0-16,2 1 4 0,-2 0 2 0,1-2-2 15,-6 4 3-15,4 0-3 0,0-2-2 0,-2 4 7 16,0 0-8-16,-3-3-4 0,5 4 0 0,-5-2-7 15,0-2 6-15,2-4-6 0,-1 3-1 0,-2 0 1 16,1-2-1-16,0 2-2 0,-3-10-1 0,2 15-1 16,-2-9-6-16,0-6-17 0,0 12-12 0,0-12-20 15,0 13-28-15,0-13-29 0,0 0-34 0,0 0-31 16,-10 13-47-16,10-13-183 0,0 0-425 0,0 0 188 16</inkml:trace>
          <inkml:trace contextRef="#ctx0" brushRef="#br0" timeOffset="27088.6">6556-162 91 0,'0'0'165'15,"0"0"-10"-15,0 0-15 0,0 0-7 0,15-16-4 16,-15 16-9-16,8-6-4 0,-8 6-7 0,11-7-6 16,-5 4-7-16,-6 3-6 0,17-8-5 0,-12 4-1 15,4 1-5-15,0-2-6 0,2 1 0 0,-5 1-8 0,6-2-1 16,-2 3-7-16,2-1 2 0,-1 1-5 15,-11 2-4-15,14-6-3 0,-2 6-7 0,-12 0-3 16,14-3-2-16,-14 3-5 0,14 0-5 0,-14 0 0 16,15 3-3-16,-15-3-3 0,12 5 0 0,-12-5-4 15,10 3 0-15,-10-3-1 0,8 9-4 0,-4-5 3 16,-4-4 0-16,8 12 2 0,-6-9 1 0,-2 6 0 16,0-9 3-16,0 16 2 0,0-16-2 0,-5 18 2 15,5-8 0-15,-3 2 0 0,-2-1 1 0,-1 2 0 16,0-4-1-16,-1 4-1 0,-3-5 6 0,4 3-6 0,1 3-4 15,-3-5 6-15,1 4-6 0,-1-4-1 16,2 0 0-16,1-2-4 0,-4 2 1 0,6-1 2 16,-2-4-5-16,-1 2 2 0,6-6-1 0,-3 12-2 15,-3-7 2-15,6-5-3 0,0 0 3 0,-2 13-1 16,2-13 3-16,0 0-1 0,0 0-3 0,9 12 3 0,-1-9-1 16,-8-3-4-16,17 3 2 0,-11-3-2 0,5 0 4 15,3 0-3-15,0 0 2 0,1 0-4 16,-2 0 1-16,1-2-2 0,3 1-1 0,-2-2-1 15,-1 1 3-15,3 2-8 0,-3 0-15 0,-2-3-13 0,-12 3-25 16,20 0-27-16,-12-1-25 0,-8 1-24 0,14 4-27 16,-14-4-30-16,9 2-31 0,-9-2-145 15,0 0-396-15,9 4 176 0</inkml:trace>
          <inkml:trace contextRef="#ctx0" brushRef="#br0" timeOffset="27461.95">7172 210 143 0,'0'0'172'0,"17"0"4"0,-17 0-20 0,21 0-7 0,-8-2-8 16,-1 2-6-16,5 0-3 0,6 0-7 0,-10-1-7 16,6-2-1-16,3 3-6 0,0-2-1 0,4 2-2 15,-1-1-5-15,-1-1-4 0,0 1-9 0,3-2-3 16,-3 3-9-16,0-1-4 0,-2-3-9 0,2 2-3 16,-7 0-6-16,0 2-5 0,2-3-5 0,-2 2-3 15,0 0-6-15,-2-1-3 0,-1 0-4 0,-1 2-4 16,-1 0-3-16,0 0-3 0,-12 0 2 0,19 0-3 15,-19 0-8-15,9 0-10 0,-9 0-20 16,0 0-20-16,17 0-19 0,-17 0-26 0,0 0-24 0,0 0-24 16,0 0-34-16,0 0-33 0,0 0-163 0,0 0-390 15,0 0 173-15</inkml:trace>
          <inkml:trace contextRef="#ctx0" brushRef="#br0" timeOffset="27756.71">7467 36 121 0,'0'0'203'0,"-5"12"-14"0,5-5-14 0,-2 1-9 15,-4 2-5-15,6 1-3 0,0 2-8 0,-4 3-9 16,4-2-6-16,0 5-11 0,0 2-5 15,0-2-11-15,0-1-10 0,0 2-7 0,4-5-9 0,-4 5-6 16,0 2-7-16,3-4-5 0,0-6-5 0,-3 3-6 16,2-2-4-16,1-1-5 0,-1 0-3 0,-2-3-5 15,3 4-7-15,-3-5-8 0,0-8-24 0,-3 16-25 16,3-16-26-16,0 0-29 0,4 15-25 0,-4-15-31 16,0 0-30-16,3 10-38 0,-3-10-122 0,0 0-356 15,0 0 158-15</inkml:trace>
          <inkml:trace contextRef="#ctx0" brushRef="#br0" timeOffset="28261.66">7871 34 129 0,'0'0'183'0,"3"12"-11"0,-3-12-9 16,0 9-9-16,0-9-2 0,0 12-4 0,3-2-11 16,-3-10-12-16,2 17-9 0,-2-7-5 0,2 1-4 15,-2 1-6-15,2-3-6 0,1 3-2 0,-3-3-14 16,5 2-7-16,-2-2-5 0,-1 4-6 0,0-5-2 16,-2 1-9-16,2-2-5 0,-2-7-4 0,3 15-2 15,-3-15-6-15,2 11-1 0,-2-11-4 0,3 6-2 16,-3-6 6-16,0 0-6 0,0 0 4 0,0 0 3 15,0 0-5-15,0 0-4 0,0 0-1 0,0 0-2 16,0 0-7-16,24-17 0 0,-17 7-5 0,3-2-10 16,0-1-5-16,4-4-5 0,-2 1-10 0,5-2 4 15,0 0-5-15,0-2-2 0,-2 5 5 0,-1 1 0 16,0-2 2-16,3 2 2 0,-6 2 2 0,-2 2 2 16,3 1 3-16,-2 2 9 0,-1 1-4 0,-4 1 3 15,5 1 0-15,-3-1 1 0,-7 5-1 0,15-3 2 16,-15 3 1-16,14 2 5 0,-14-2 5 0,20 4 0 15,-14 1 6-15,0 1 6 0,4 3 4 0,-3 4 2 16,0-2 4-16,3 3 4 0,1 3 4 0,-3 1 3 16,1 2-1-16,-1 0 0 0,1-3-3 0,-1 6-4 15,-3-1-4-15,2 0-1 0,2 1-3 0,-1-1 1 16,-3 2-2-16,2-2-7 0,-2-4-25 0,0 0-31 16,-5 1-39-16,0-2-37 0,0-4-61 0,3-4-66 0,-3-9-212 15,-8 20-487-15,8-20 215 0</inkml:trace>
          <inkml:trace contextRef="#ctx0" brushRef="#br0" timeOffset="30181.33">8862 301 73 0,'0'0'167'0,"2"13"-9"0,-2-13-10 0,0 8-10 15,0-8 3-15,4 14-6 0,-4-7-9 0,0-7-4 16,1 19-2-16,-1-9-7 0,0 0-11 0,0 1-1 16,0 3-10-16,-1 0-6 0,-3-1-6 0,0 1-7 15,1-1-5-15,-6 2-6 0,1 1-8 0,0-1 0 16,-6 4-10-16,-6 7-24 0,5-7-37 0,-4-1-29 15,-7 3-46-15,7-5-37 0,-1 0-28 0,-9-1-146 0,8-4-329 16,7-1 146-16</inkml:trace>
        </inkml:traceGroup>
        <inkml:traceGroup>
          <inkml:annotationXML>
            <emma:emma xmlns:emma="http://www.w3.org/2003/04/emma" version="1.0">
              <emma:interpretation id="{4010281C-F3E6-4F51-9C87-449A21D1CCAE}" emma:medium="tactile" emma:mode="ink">
                <msink:context xmlns:msink="http://schemas.microsoft.com/ink/2010/main" type="inkWord" rotatedBoundingBox="11106,846 15285,779 15304,1989 11125,2056"/>
              </emma:interpretation>
            </emma:emma>
          </inkml:annotationXML>
          <inkml:trace contextRef="#ctx0" brushRef="#br0" timeOffset="31299.35">9964-79 81 0,'-6'14'162'0,"5"-8"-15"0,1-6-11 0,-4 12-12 16,2-2-8-16,2-10-4 0,-1 17 0 0,0-6-7 15,-3 0-2-15,2-2-12 0,2 1-6 0,-2 3-10 16,1-5 4-16,1-8-3 0,-3 19-1 0,-1-11-7 16,3 1-2-16,1-9-2 0,-6 15 1 0,3-8 0 15,0 2 0-15,-2-3-3 0,-2 0-7 0,-1 0 1 16,-1 3-9-16,-3-4-3 0,-2 3-3 0,0-2-8 16,-2 0 1-16,0 0-3 0,1-2-3 0,-8-1 0 15,6 0-6-15,2-1 3 0,-2-2-10 0,1-2 2 16,2 2-1-16,-3-2-5 0,4-2-6 0,-1 0-4 15,-3-3-3-15,8-1-2 0,0 4 2 0,1-3-9 16,3-3-5-16,-1 0-4 0,3 2-8 0,0-5-3 16,1 1-2-16,2 1-1 0,6-3 3 0,-1 8 3 15,1-9 1-15,5 3 0 0,-3 0 5 0,1 2 0 16,1-2 4-16,4 1 6 0,3-2-5 0,-4 5 2 16,5-3 0-16,-5 2 2 0,2 0 5 0,-1 1 2 15,2 2 0-15,0 1 3 0,1-3-1 0,-3 4 1 0,3-1 4 16,-1 0 3-16,-2 0-7 0,2 4-2 0,-3-1 2 15,1 2 5-15,1 1-7 0,-1-1-1 16,-1 2-1-16,0 3 9 0,-1 0-6 0,1 4 4 16,0-4 4-16,0 5 0 0,0-1 0 0,-1 3 4 0,2 4 0 15,-5-5 1-15,6 6-4 0,-2 0 13 0,3 2 2 16,-5 2-3-16,1 1-1 0,-3 1-1 16,2 2-4-16,0 3 3 0,0 2-1 0,-5 1-1 15,1 0-2-15,3 2 3 0,-3 0-2 0,0 2 0 0,-6-4-2 16,3 2 2-16,-3 1-2 0,0-4 0 0,-1 4 0 15,0 1-3-15,-1 0 1 0,0-1-2 0,-3-1 3 16,1 0 0-16,-3-4-1 0,0-5-2 0,1-1 1 16,0-2-2-16,0 1-1 0,0-3 0 0,1-5-1 15,0 0 2-15,-3-1 2 0,2-1 0 0,0 0 5 16,-1-3-2-16,-1 0 5 0,3-5 3 0,-3 3 3 16,1-1-9-16,-4-2 8 0,1-2 1 0,0 0-4 15,9-2 2-15,-18 6-4 0,7-6 0 0,11 0 0 16,-23-6-1-16,8 3-3 0,0-3-2 0,2-2 1 15,-2 0-2-15,-3-6 0 0,0 1-1 0,2-6-1 16,-2 3 1-16,5-2-3 0,0-3 2 0,2-2-4 16,1 0 0-16,3-8-4 0,2-1-7 0,4 0-2 15,2-1-2-15,4-3-5 0,2 5 5 0,3 0-3 16,2 0-2-16,2 3-3 0,1 7 0 0,3-8 2 16,-2 2-1-16,-1 7 1 0,1 2-5 0,1 0-4 15,1-1-4-15,-1 3-4 0,2 1-11 0,-2 0-15 16,4 2-8-16,-8 5-14 0,0-1-33 0,-2-1-10 15,1 1-18-15,-3 1-154 0,3 0-323 0,-4-4 144 16</inkml:trace>
          <inkml:trace contextRef="#ctx0" brushRef="#br0" timeOffset="31673.24">10511-206 58 0,'0'0'200'0,"0"0"-21"0,-12 28-9 15,5-19-12-15,1 3 1 0,-2 1-10 0,0-1-12 0,0 3-7 16,1 2 11-16,-3-3-24 0,5-1-8 0,-1 3-6 16,0-1-2-16,0 5-13 0,2-7-7 0,3 3-5 15,-1-2-8-15,2-1-3 0,0 1-6 16,2-2-4-16,2 0-6 0,-4 0-1 0,2 2-10 0,2-2 2 16,-1-3-8-16,2-1 4 0,0-1-8 0,0 0 3 15,2 4-8-15,0-6-15 0,0-1-27 0,1 3-24 16,-3-2-36-16,6-3-35 0,-2 0-41 0,-9-2-34 15,20 0-168-15,-9-6-385 0,-1 4 170 16</inkml:trace>
          <inkml:trace contextRef="#ctx0" brushRef="#br0" timeOffset="32185.02">10772-7 9 0,'4'12'186'0,"0"-8"-17"16,-4-4-10-16,7 11-10 0,-5-3 4 15,3-1-24-15,-1 0-3 0,-1 2-15 0,1-3-4 0,1 3-8 16,0-2-3-16,-1 2-7 0,0-3-6 0,0 0-5 16,-1 3-8-16,-3-9-6 0,6 10-6 0,-6-10-6 15,6 11-7-15,-4-8-2 0,-2-3-5 0,7 10-3 16,-7-10-2-16,0 0-4 0,5 4 2 0,-5-4-2 15,0 0 2-15,0 0 5 0,6 5-5 0,-6-5-3 16,0 0-2-16,0 0-4 0,0 0-3 0,6-25-3 16,-6 25-10-16,1-15-2 0,0 7-7 0,1-6 1 15,2 2-1-15,-3 0-3 0,1-3-6 0,1 0 4 16,1 3 3-16,1-1-7 0,-3 4 1 0,4-3 5 16,-2 4 2-16,-1 0-2 0,1 0 2 0,-4 8-1 15,6-16-2-15,-1 10 2 0,1 3-1 0,-6 3 1 16,7-9 0-16,-7 9-1 0,7-5 2 0,-7 5-1 15,9-5 5-15,-9 5-3 0,0 0 0 0,14 3 1 0,-14-3 0 16,12 6 4-16,-3-1 3 0,-3 0 3 16,1 1 0-16,0-1 2 0,1 2 1 0,0 3 3 15,-2-2-2-15,3 2 1 0,-1 0 0 0,3 1 0 16,-5 0 1-16,1-3-2 0,-2 1 1 0,3 2-2 0,0-1 1 16,-2 0-4-16,1-2 2 0,-2 1-1 15,-2-3-1-15,0 1 2 0,-3-7-2 0,6 9-6 16,-4-3-21-16,-2-6-15 0,6 9-24 0,-6-9-21 15,0 0-23-15,5 6-22 0,-5-6-18 0,0 0-33 16,0 0-132-16,0 0-334 0,0 0 148 0</inkml:trace>
          <inkml:trace contextRef="#ctx0" brushRef="#br0" timeOffset="32497.37">11307-310 166 0,'6'4'166'0,"6"2"-13"0,-1 2-11 0,3 3-1 16,-1 0-7-16,2 4-8 0,-1 1-8 0,-1 1-3 15,3 1-8-15,-5-1-4 0,2 4 1 0,-1 0-9 16,-1-3 4-16,-1 3-8 0,-1 1-3 0,-3 0-4 15,0-2-6-15,-1 0-4 0,1-1-4 0,-6 2 0 0,1-5 1 16,-2-2-6-16,-1 1-7 0,2 1-6 16,-4-2-4-16,-1-2-2 0,2 2-6 0,-3-2 0 15,-2-2-10-15,4 1-22 0,-4-3-24 0,4 1-24 16,-1-1-34-16,-1-3-39 0,-2 1-26 0,8-6-46 16,-7 8-185-16,7-8-399 0,0 0 177 0</inkml:trace>
          <inkml:trace contextRef="#ctx0" brushRef="#br0" timeOffset="32970.46">11796-95 131 0,'0'0'178'0,"0"0"-8"0,10 15 0 0,-10-15-3 0,11 5-7 15,-3-5-5-15,2 1-9 0,3 3-7 0,3-2-9 16,0 1-3-16,-2-3-10 0,2 3 1 0,1-3-14 16,5 3-5-16,-7-3-7 0,2 0-5 15,3 3-4-15,-6-1-7 0,3-2-5 0,0 0-3 0,-1 0-6 16,-1 0 1-16,-2 1-6 0,2 1-5 0,-2-1-8 16,2-1 2-16,-2 0-5 0,0 1-7 0,4-2 2 15,-3 1-8-15,-5 0 0 0,-9 0-5 0,20 0 2 16,-7-1-3-16,-2 1-1 0,-11 0-4 0,18 0-1 15,-10 0-4-15,-8 0-1 0,14-2-1 16,-14 2-8-16,13 0-19 0,-13 0-17 0,0 0-20 0,12 0-24 16,-12 0-28-16,0 0-38 0,0 0-43 0,0 0-27 15,0 0-187-15,0 0-435 0,0 0 193 0</inkml:trace>
          <inkml:trace contextRef="#ctx0" brushRef="#br0" timeOffset="33252.65">11881 106 122 0,'18'5'206'0,"-7"-3"-8"0,0-2-10 15,4 3-11-15,7 0-7 0,0-1-13 0,-5-2-12 16,7 3-8-16,-2-3-6 0,1 0-16 0,-6 3-13 15,4-5-6-15,-1 4-13 0,3 1-5 0,0-3-10 16,-8 1-4-16,2 0-9 0,0-1-4 0,-1 0-4 16,-3 0-7-16,0 2-1 0,-2-2-8 0,-2 2-13 15,-9-2-14-15,14 0-17 0,-14 0-27 0,12-2-37 16,-12 2-35-16,10-3-40 0,-10 3-58 0,7-10-110 16,-3 5-347-16,-4 5 154 0</inkml:trace>
          <inkml:trace contextRef="#ctx0" brushRef="#br0" timeOffset="33780.19">12554-37 148 0,'3'7'178'0,"-3"-7"-13"16,5 14-6-16,-1-7-14 0,1 3-10 0,-2-4-7 15,-2 2-10-15,4 1-6 0,-1-3-1 0,3 4-8 16,-6-2-12-16,4-1-7 0,-1-1-9 0,-4-6-8 16,7 11-4-16,-7-11-5 0,5 7-9 0,-5-7-3 15,5 9-4-15,-5-9-2 0,3 5-3 0,-3-5-4 16,0 0 2-16,0 0 4 0,0 0 6 0,5 6 7 15,-5-6 14-15,0 0 4 0,0 0-3 0,0 0-6 16,0 0-6-16,0 0-4 0,0 0-6 0,0 0-6 16,16-17-3-16,-16 17-2 0,7-15-11 0,3 5-4 15,-3 1-7-15,3-3-9 0,1 0-5 0,-1 1-5 16,1 0-8-16,0-1 3 0,-1 3 0 0,1-2-3 16,-2 3 5-16,3-3-3 0,-1 3 2 0,0 0 1 15,-2-1 0-15,-1 3 1 0,-2 2 4 0,4-2-4 16,-10 6-1-16,14-5 1 0,-8 1 1 0,-6 4-1 15,16-2 3-15,-8 2 1 0,-8 0-1 0,14 1 2 16,-14-1 2-16,15 8 7 0,-7-3 3 0,1 3 1 16,-3 1 10-16,3-2 6 0,-1 3-3 0,1 3 2 15,-1-2 5-15,4 6 7 0,-3-3 0 0,3 2-4 16,-6 0-5-16,0-2 2 0,2 5-5 0,1-1 2 16,-3 1-2-16,-1-2-2 0,-2-2-9 0,2 1-35 0,1-1-40 15,-1 1-55-15,-5-1-45 0,1-3-80 16,-1-12-183-16,0 0-459 0,-6 19 204 0</inkml:trace>
          <inkml:trace contextRef="#ctx0" brushRef="#br0" timeOffset="36198.39">13523 173 60 0,'0'0'104'0,"0"0"-11"16,0 0-3-16,0 0-3 0,10 1-1 0,-10-1-1 0,0 0 2 15,0 0-6-15,0 0-6 0,0 0 2 16,0 0-4-16,0 0-3 0,0 0-4 0,0 0-4 0,0 0-8 15,0 0-1-15,0 0-4 0,0 0-2 0,0 0 1 16,0 0 8-16,0 0 5 0,0 0 1 0,-10 22 4 16,10-22 4-16,-3 12-7 0,-1-4 3 0,4-8 2 15,-5 19-7-15,2-7 0 0,2-2-5 16,-2-2-3-16,1 5 0 0,-1 2-2 0,-2-6-6 16,2 5 2-16,-1-2-7 0,2 2-7 0,-2-2-1 0,1-3-2 15,-2 4-2-15,1-2-4 0,-1 1-1 0,-2-1-2 16,5 0 0-16,-6-1-4 0,3-1-15 15,1-3-14-15,-4 3-21 0,4-3-27 0,-1 0-15 16,-2 0-24-16,7-6-12 0,-12 4-29 0,12-4-21 0,-10 5-167 16,10-5-355-16,0 0 157 0</inkml:trace>
          <inkml:trace contextRef="#ctx0" brushRef="#br0" timeOffset="36483.51">13767-183 121 0,'5'-6'250'0,"-5"6"-24"0,0 0-23 0,0 0-21 15,0 0-21-15,0 0-16 0,0 0-15 0,0 0-19 16,0 0-16-16,0 0-17 0,0 0-14 0,0 0-12 16,0 0-15-16,0 0-15 0,0 0-21 0,0 0-19 15,0 0-28-15,0 0-34 0,0 0-26 0,0 0-31 16,-9 30-112-16,9-30-269 0,0 0 119 0</inkml:trace>
          <inkml:trace contextRef="#ctx0" brushRef="#br0" timeOffset="38788.71">13584-105 129 0,'0'0'146'0,"0"0"-15"0,0 0 0 0,5 13-4 16,-5-13-6-16,0 0-14 0,0 0-8 0,0 8-7 16,0-8-7-16,0 0-14 0,0 0-4 0,0 0-2 15,-2 14-3-15,2-14-1 0,0 0 4 0,0 0 0 16,9 5 5-16,-9-5 4 0,8 2 2 0,-8-2 0 15,0 0-1-15,19-2-7 0,-19 2-6 0,15-5 0 16,-6 2-3-16,-9 3 2 0,13-6 7 0,-8 4-1 0,2-3-6 16,-7 5-3-16,8-9 1 0,-8 9 1 15,9-10-6-15,-7 7-3 0,-2 3-4 0,4-9-5 16,-4 9-2-16,0 0-9 0,2-15-5 0,-2 15-10 0,0 0-10 16,0 0-15-16,-8-7-18 0,8 7-13 15,0 0-20-15,0 0-21 0,-21 5-18 0,21-5-28 0,-8 7-31 16,8-7-32-16,-9 10-177 0,5-5-399 15,4-5 177-15</inkml:trace>
        </inkml:traceGroup>
        <inkml:traceGroup>
          <inkml:annotationXML>
            <emma:emma xmlns:emma="http://www.w3.org/2003/04/emma" version="1.0">
              <emma:interpretation id="{5A04E26C-68C2-409F-BA75-D4647CB3CEA9}" emma:medium="tactile" emma:mode="ink">
                <msink:context xmlns:msink="http://schemas.microsoft.com/ink/2010/main" type="inkWord" rotatedBoundingBox="16443,453 19633,402 19653,1677 16463,1728"/>
              </emma:interpretation>
            </emma:emma>
          </inkml:annotationXML>
          <inkml:trace contextRef="#ctx0" brushRef="#br0" timeOffset="37817.15">14941 175 39 0,'0'0'205'0,"0"0"-16"0,31-2-14 0,-15 2-16 15,6-2-13-15,2-1-13 0,5 3-9 16,6-4-14-16,-1 1-8 0,-7 2-11 0,9-1-12 0,-10 2-9 15,0-1-28-15,-1-2-29 0,-3 1-32 16,-6 2-41-16,-2-4-39 0,-1 4-152 0,-4-2-269 0,-1-3 119 16</inkml:trace>
          <inkml:trace contextRef="#ctx0" brushRef="#br0" timeOffset="37491.28">15060-172 54 0,'9'-5'159'0,"-9"5"-3"0,8-6-10 0,-8 6-10 16,8-8-2-16,-2 3-1 0,4 3-7 0,-4-4-10 16,6-2-1-16,-4 3-8 0,2-2-3 0,-3 0-2 0,3-1-10 15,1 2 1-15,-4-3 0 0,4 3-5 0,-6-1-7 16,3-2-6-16,-3 0-6 0,-1 2 4 0,0 1-3 15,-4 6-6-15,9-14-7 0,-6 7 3 16,-3 7-5-16,5-9 3 0,-5 9-4 0,3-11-8 0,-3 11-8 16,0 0-7-16,0 0-4 0,-11-14 0 15,11 14-3-15,-12-3-5 0,12 3-3 0,-17-3 1 16,4 3-3-16,13 0-3 0,-15 3 0 0,4 0-2 16,11-3 1-16,-17 0-1 0,8 3-6 0,0-2 5 0,9-1-3 15,-14 5 0-15,6-1-4 0,8-4 9 0,-16 6-9 16,8-4 6-16,2 2-5 0,6-4-3 0,-13 9 1 15,6-7 18-15,7-2-1 0,-12 10-2 0,6-6-2 16,-2 1-1-16,8-5-3 0,-13 7 2 16,8-2-3-16,-1 1 0 0,6-6 0 0,-7 7-3 0,7-7-1 15,-6 9-2-15,6-9 4 0,-6 6-2 0,6-6 1 16,-5 6-2-16,5-6 2 0,0 0-3 0,-6 7-1 16,6-7 0-16,0 0 0 0,0 0 2 0,-2 6-5 15,2-6 1-15,0 0-1 0,0 0 1 0,0 17 2 16,0-17-1-16,1 12-2 0,-1-12 4 0,0 13-3 15,0-3-1-15,1 0 2 0,-2 4 0 0,2-2 1 16,1 4 1-16,2-1-2 0,-4 0 0 0,1 6 4 16,1 0-5-16,1-1-2 0,1-1 5 0,-3 2-2 15,1 0 6-15,4 0-5 0,-3 0 2 0,2-2-2 16,-2 2 1-16,2 3 4 0,0-2-1 0,2-1 4 16,-1-1 1-16,-1 1 2 0,1 2 0 0,-2-2 0 15,3 1 1-15,1 0-1 0,-4 2-2 0,7-5 1 16,-9 4-2-16,7-3 4 0,-2-2-8 0,-3 0 6 15,-2-5-4-15,8 2-2 0,-8-3 1 0,3 1 2 16,-3 0 1-16,2-1-4 0,0 2 4 0,-2-5-1 16,0-1-9-16,0 0-15 0,-2-8-18 0,-2 17-18 15,2-17-23-15,-3 14-16 0,-2-6-23 0,5-8-36 16,-12 13-39-16,5-7-32 0,-2-2-189 0,9-4-443 16,-21 1 197-16</inkml:trace>
          <inkml:trace contextRef="#ctx0" brushRef="#br0" timeOffset="39590.88">15758-192 56 0,'0'0'225'0,"0"0"-12"0,0 0-15 16,0 0-14-16,0 0-19 0,0 0-16 0,0 0-16 0,0 0-10 16,0 0-7-16,0 0-12 0,0 0-7 0,-22 21 3 15,13-12-7-15,1 0-4 0,-3 2-3 0,4 2-3 16,-4-1-3-16,5 0-2 0,-1 3-7 0,1 0-3 16,0 1-9-16,1-4-3 0,1 4-5 15,-1-1-6-15,4 0-4 0,-1 0-5 0,5 1-2 0,-3-1-1 16,4 0-6-16,0 1-1 0,-2-4-1 15,4-1-1-15,-1 3-3 0,0-3-3 0,0-1-8 0,1-1-15 16,-3-3-22-16,7 5-24 0,-5-3-28 0,1-2-34 16,1-3-30-16,1 2-45 0,1-1-53 0,-9-4-121 15,17 0-392-15,-17 0 173 0</inkml:trace>
          <inkml:trace contextRef="#ctx0" brushRef="#br0" timeOffset="40169.98">16020-50 101 0,'0'0'208'0,"0"0"-27"0,0 0-15 16,0 0-18-16,0 0-14 0,0 0-11 15,5 21 0-15,-3-12-16 0,0-2-5 0,2 2-10 0,-4-9-6 16,5 19-7-16,-2-4-3 0,0-5-3 0,-1-1 2 15,0-1-11-15,1 2-8 0,-2 0-1 16,3-3-9-16,0 0-5 0,-4-7-5 0,5 15-1 0,-3-8 5 16,-2-7-10-16,2 8-2 0,-2-8-2 0,8 10-4 15,-8-10-1-15,3 6 1 0,-3-6 1 0,0 0 0 16,0 0-1-16,0 0 0 0,0 0-1 0,0 0-6 16,0 0-1-16,0 0 1 0,18-10-6 0,-14 2-1 15,-1 0-6-15,0 1-11 0,3-3-1 0,-1 0 0 16,-2-1 0-16,4 4-7 0,-3-4 5 0,0-2-4 15,-2 5-1-15,1 1 3 0,0-2-3 0,-3 9 8 16,9-16-4-16,-6 8 2 0,1 1 2 0,0 0-2 16,0-2 5-16,1 4-3 0,-5 5 2 0,12-13 2 15,-7 7 3-15,-1 0-5 0,-4 6 1 0,10-9 3 16,-6 7-5-16,-4 2 0 0,15-7 4 0,-15 7 1 16,10-3 0-16,-10 3 1 0,9-1-1 0,-9 1 0 15,0 0 5-15,16 2-2 0,-16-2 6 0,10 6 1 16,-3-2 5-16,1 0 3 0,-2 2 5 0,-1 2-3 15,1 0 2-15,-1-1 1 0,3 1 2 0,0 5 4 16,-2-2-2-16,1 1-2 0,-1 0 1 0,1 0-1 16,-2 1-2-16,0-3-2 0,0 2-3 0,-2 0 0 15,2 0 0-15,0 1-3 0,1-2 3 0,-2-1-1 16,-2-1-1-16,2-2-8 0,-3 1-13 0,3 0-17 0,-4-8-13 16,3 12-21-16,-3-12-13 0,4 8-31 15,-4-8-11-15,0 0-30 0,0 0-41 0,0 0-142 16,0 0-353-16,0 0 157 0</inkml:trace>
          <inkml:trace contextRef="#ctx0" brushRef="#br0" timeOffset="40458.51">16638-292 156 0,'9'7'157'0,"3"5"-6"0,-3 1-6 0,3 2-3 16,3 4-6-16,-3 1-6 0,1 2-4 0,-1 2-8 0,-3-3 2 16,-1 1-8-16,1 3-9 0,-2-2-7 0,-1-1-4 15,-2 1-6-15,0-2-5 0,0 0-5 16,0 0-8-16,-4 0-5 0,1-2-6 0,-2-4-3 15,-3 1-3-15,-1 5-6 0,2-6-6 0,-2 0-8 16,1-1-22-16,1-2-32 0,-4 2-30 0,4-2-39 16,-2-1-46-16,1-3-32 0,0-1-158 0,4-7-356 15,-5 6 158-15</inkml:trace>
          <inkml:trace contextRef="#ctx0" brushRef="#br0" timeOffset="41056.38">17259 9 84 0,'19'6'159'0,"-8"-6"-8"0,1 3-12 0,5 0 1 16,1 0-12-16,4-3-9 0,2 4-2 0,3 0-13 15,-1-2-7-15,2-1-5 0,7 0-6 0,-6 3-7 16,7-4 0-16,0 1-8 0,2-1-10 0,-13 1-1 0,3-1-4 15,-3 3-6-15,4-6 1 0,-3 3-1 0,-2 0-4 16,-1 0-4-16,-1-2-2 0,-3 2 0 16,-2-1-6-16,-4 1-4 0,2-3 3 0,2 3-9 0,-4 0-1 15,1 0-5-15,0 0 1 0,-2 0-2 0,-12 0-2 16,24-1-3-16,-16 1-3 0,-8 0 1 16,16 0 1-16,-16 0-6 0,16-1 6 0,-16 1-9 0,13 1-11 15,-13-1-14-15,0 0-9 0,13 0-15 16,-13 0-14-16,0 0 1 0,9 1-18 0,-9-1-12 0,0 0-9 15,0 0-21-15,0 0-14 0,0 0-144 0,0 0-299 16,0 0 133-16</inkml:trace>
          <inkml:trace contextRef="#ctx0" brushRef="#br0" timeOffset="41422.64">17454 216 3 0,'10'2'154'0,"5"-1"-10"0,-1 2-4 16,8-1-1-16,3 0-8 0,-2 1-3 0,5-1-9 15,7-1-5-15,-7 2-3 0,10-3-5 0,-3 0-7 16,1 3-4-16,-9-1-5 0,0-2-8 0,2-1 0 16,-3 1-8-16,1 0-8 0,-2-1-3 0,-1 2-6 15,1-1-4-15,-4 1-9 0,-4-1 1 0,0 0-3 16,0 0-5-16,-4 0-3 0,1 1-6 0,-5 2-8 16,2-3 5-16,-11 0-2 0,15 0-2 0,-15 0-3 15,13 1-8-15,-13-1-14 0,0 0-6 0,13 0-23 16,-13 0-27-16,0 0-30 0,0 0-33 0,0 0-33 15,0 0-165-15,0 0-346 0,0 0 153 0</inkml:trace>
          <inkml:trace contextRef="#ctx0" brushRef="#br0" timeOffset="42477.86">17532-647 91 0,'1'-21'175'0,"-1"21"-17"0,0 0-16 15,0 0-15-15,0 0-1 0,10-12-14 0,-10 12-8 16,6-9-10-16,-6 9-1 0,9-3-9 0,-4-2-5 16,-5 5-6-16,15-8-4 0,-10 5 3 0,-5 3-5 15,13-3-4-15,-13 3-7 0,12-3-6 0,-12 3-3 16,13-2-10-16,-13 2 0 0,12-3-5 0,-12 3 0 15,14 0-2-15,-14 0-4 0,15 0-3 0,-15 0 0 16,13 0-4-16,-13 0-4 0,15 0 4 0,-15 0-7 16,12 0 2-16,-12 0 0 0,13 0 2 0,-13 0-5 15,9 2 3-15,-9-2-2 0,8 3-3 0,-8-3-3 16,9 3-1-16,-9-3 0 0,7 4 4 0,-7-4-5 16,0 0-2-16,6 9 4 0,-6-9-2 0,0 0 0 15,7 7 2-15,-3-2 3 0,-4-5-4 0,2 6 4 16,-2-6 1-16,4 9 6 0,-4-9-7 0,4 7 9 15,-4-7 2-15,2 11 3 0,-2-11 2 0,0 0-2 16,0 13 0-16,0-13 0 0,-4 14 2 0,4-14-2 16,-2 13 2-16,2-13-1 0,-4 12 1 0,4-12-3 15,-2 10 10-15,-3-2-13 0,3-1 1 0,2-7-3 16,-9 14 3-16,8-8-7 0,-4 0 3 0,5-6-3 16,-11 14-2-16,6-7 3 0,2 0-2 0,-2 1-4 15,0 0 1-15,2-2-1 0,-2 4-1 0,1-1 2 16,-1 0-2-16,0-3 0 0,2 2-1 0,-2-2-1 0,0 2-1 15,5-8 2-15,-8 13-1 0,2-4-1 16,3-4 1-16,-3 3-2 0,6-8-1 0,-8 14 1 16,5-8 3-16,-3-1-5 0,6-5 3 0,-4 13-2 15,4-13 1-15,-5 10-2 0,1-5 2 0,4-5-3 16,-2 9 0-16,2-9 5 0,-4 9-2 0,4-9-3 16,-6 8 4-16,6-8-4 0,-1 8 5 0,1-8-4 15,0 0 6-15,0 0-4 0,-4 12 0 0,4-12-3 16,0 0 6-16,0 0-2 0,0 0 2 0,4 15 3 15,-4-15-7-15,0 0 3 0,5 6 0 0,-5-6-1 16,0 0 3-16,7 8-4 0,-7-8 0 0,5 5-12 16,-5-5-18-16,8 2-31 0,-8-2-24 0,0 0-25 15,10 6-36-15,-10-6-34 0,0 0-30 0,6 4-171 16,-6-4-409-16,0 0 182 0</inkml:trace>
          <inkml:trace contextRef="#ctx0" brushRef="#br0" timeOffset="42762.96">17639-87 140 0,'0'0'206'0,"0"0"-9"0,0 0-3 16,11 1 1-16,-11-1-8 0,0 0-3 15,0 0-4-15,0 0-9 0,0 0-5 0,0 0-6 16,0 0-3-16,12-6-8 0,-12 6-8 0,0 0-12 16,0 0-10-16,0 0-14 0,1-10-8 0,-1 10-10 15,0 0-10-15,0 0-13 0,0 0-8 0,0 0-25 0,0 0-22 16,0 0-35-16,0 0-35 0,0 0-31 0,0 0-37 16,0 0-29-16,0 0-40 0,0 0-34 0,0 0-153 15,-18-11-415-15,18 11 184 0</inkml:trace>
          <inkml:trace contextRef="#ctx0" brushRef="#br0" timeOffset="45570.05">17709-53 11 0,'0'0'91'15,"0"0"4"-15,0 0-14 0,0 0 7 0,0 0-2 16,0 0-9-16,0 0 2 0,0 0-5 0,0 0-1 15,0 0-3-15,0 0-1 0,0 0-6 0,0 0 6 16,0 0-6-16,0 0-1 0,0 0-3 0,0 0-2 16,0 0-4-16,0 0 2 0,0 0-6 0,0 0 0 15,0 0-2-15,0 0-3 0,0 0 2 0,0 0-3 16,0 0 4-16,0 0-7 0,0 0 0 0,0 0-4 16,0 0 0-16,0 0 0 0,0 0-7 0,0 0 9 15,0 0-11-15,0 0-4 0,0 0 0 0,0 0-2 16,0 0-3-16,0 0-3 0,0 0-5 0,0 0-19 15,0 0-22-15,0 0-27 0,0 0-19 0,0 0-16 16,0 0-34-16,0 0-40 0,0 0-88 0,0 0-277 16,0 0 122-16</inkml:trace>
        </inkml:traceGroup>
        <inkml:traceGroup>
          <inkml:annotationXML>
            <emma:emma xmlns:emma="http://www.w3.org/2003/04/emma" version="1.0">
              <emma:interpretation id="{A9D01379-E80D-4262-95AB-5158A1F08C46}" emma:medium="tactile" emma:mode="ink">
                <msink:context xmlns:msink="http://schemas.microsoft.com/ink/2010/main" type="inkWord" rotatedBoundingBox="20166,613 24232,548 24254,1896 20188,1961"/>
              </emma:interpretation>
            </emma:emma>
          </inkml:annotationXML>
          <inkml:trace contextRef="#ctx0" brushRef="#br0" timeOffset="48476.11">18736-105 8 0,'0'0'117'0,"0"0"8"0,5-7-1 0,-5 7 0 0,0 0-2 16,0 0 4-16,3-9 0 0,-3 9-2 0,0 0 3 15,0 0-9-15,0 0-2 0,0 0-2 0,0 0-4 16,0 0-9-16,0 0-8 0,0 0-8 0,0 0-10 16,0 0-11-16,0 0-8 0,0 0-1 0,0 0-6 15,0 0-1-15,0 0-7 0,-31 13-3 0,21-5-4 16,4 2 1-16,-1 0-3 0,2 2 0 16,0 0-5-16,-2 0 0 0,5 1 0 0,-2 2 0 15,3-2-4-15,-2 1 0 0,2 7 0 0,-1-5-4 0,4-1 2 16,-1 1-5-16,2-1 1 0,3 4 2 0,-1-1-4 15,0-3-1-15,1 1 1 0,0-1-2 16,-1-4 1-16,5 3 0 0,-4-2-2 0,5-1 8 16,-1 2-9-16,2-4 3 0,-2 1 2 0,-3-1 4 0,3-1 3 15,-2-3 5-15,4 3 3 0,-2-5 2 0,1 0 2 16,3 3-1-16,-2-6 3 0,2 3-5 0,-1-4 1 16,1-1-3-16,-3-2-2 0,5 2-2 0,-2-2-5 15,3 2 0-15,-1-6-1 0,0 1-5 0,3 0 3 16,1-6-6-16,-3 2 1 0,3-1-1 0,-2-1-5 15,1-4-2-15,2 1-4 0,-1 1-7 0,1-4-2 16,-4 1-9-16,8-7-8 0,-2 3-1 0,-7 1 2 16,4-3-8-16,-7 3-2 0,1 0 3 15,-2 2 0-15,-2 1 1 0,-1-4 3 0,1 0 3 0,-5 1 3 16,1 3 2-16,0-3 4 0,-5 2-3 0,0 4 2 16,-1-3 1-16,-1-1 1 0,0 3 3 0,-3 4-2 15,-2-3 7-15,5 3-4 0,-4 0-1 0,-3-1-5 16,-1 5 4-16,1-2-2 0,-4 0-3 0,0 5 2 15,-3-1 2-15,-1 2-1 0,-5 2 1 0,-1-1 0 16,-4 2 0-16,2 2 4 0,1-1-1 0,-2 3-2 16,1 0 0-16,0 0 6 0,1 3-3 0,-3-2 1 15,1 2 4-15,2 0-2 0,1 3 3 0,1-1-1 16,-4 2-2-16,5-1-2 0,2 3 3 0,1-2 3 16,0 3 0-16,0 2 0 0,4-4-4 0,-2 4 2 15,4-2 3-15,-4-1-2 0,5 3 3 0,2-3-1 16,-2 2 2-16,3-3-2 0,0 4-1 0,2-6 2 15,3 4 0-15,-1-4-1 0,2 0 1 0,1-9-1 16,0 17 0-16,2-6 4 0,0-3-2 0,2 0 1 16,1-1 2-16,0 0 1 0,0 0 2 0,4 1 4 15,2-2 7-15,2 1 3 0,3-5 1 0,1 2 0 16,1 0-1-16,5 0 1 0,2-4-3 0,0 2-1 16,1-1-3-16,0 0-3 0,1-1 1 0,-5 0-1 15,1 0 3-15,-4 3-6 0,4-6 0 0,-7 3 0 16,2-1-1-16,-1 1-3 0,0-1 1 0,0-1 0 15,7 0-2-15,-10 2 0 0,3-3-4 0,0 0-5 16,0-1-8-16,-1 2-13 0,-2 2-13 0,2-4-19 16,-1 1-17-16,0 0-14 0,-1 2-23 0,1-1-27 15,0-4-17-15,-2 3-32 0,-3 0-154 0,1-3-371 16,1 2 164-16</inkml:trace>
          <inkml:trace contextRef="#ctx0" brushRef="#br0" timeOffset="48902.83">19998-401 129 0,'0'0'190'0,"0"0"-5"0,-30 12-16 0,15-4-5 16,2 3-9-16,-3 0-5 0,1 5-10 0,-1 3-9 15,-1 2-4-15,-1 3-7 0,1 6-12 0,4-9-9 0,-2 7-7 16,6-4-6-16,0 8-8 0,4-9-6 16,0 3-5-16,3 4-4 0,2-8-8 0,0 1-1 15,4-1-6-15,-1 0-6 0,3 0 0 0,2-2-5 16,4-1-5-16,-3 0-2 0,0-6 2 0,0 0-12 16,2-5-22-16,-2 2-23 0,3-3-27 0,-1 0-25 15,1 2-41-15,3-5-35 0,0-2-46 0,1-2-150 16,-16 0-378-16,30-6 168 0</inkml:trace>
          <inkml:trace contextRef="#ctx0" brushRef="#br0" timeOffset="49991.37">20642-252 59 0,'0'0'148'16,"0"0"-15"-16,0 0-2 0,12 10-9 0,-12-10-12 15,8 9 6-15,-4-2-6 0,-2 2-4 0,2-1-4 0,-1 4-3 16,1 1-7-16,-4 0-4 0,1 2-4 16,2-1-5-16,-3-1 0 0,0 4-6 0,-3-1-7 15,0-1 1-15,-2-2-3 0,1 2-1 0,-2 1-2 16,-1-5-2-16,-1 3-1 0,0-3-5 0,-1 1 5 15,-2-2-7-15,-9 3-4 0,8-6-4 0,-2 1-2 0,-2-2-3 16,3 0-2-16,0-1-5 0,-1-3-1 16,1-1-3-16,-1 2-1 0,0-3-2 0,1-4 0 15,1 2-3-15,0-3-1 0,3-1-4 0,-2 0 0 0,1-2 1 16,1-1-3-16,3 1-5 0,-1-3-7 0,3-1-5 16,-1-4-12-16,5 3-8 0,0-1-4 15,3-1-4-15,-2-1-3 0,4-3-2 0,0 5 0 16,1-3 4-16,1 5 2 0,4-3 1 0,-3 3-2 0,1 2 5 15,0 1 1-15,2 1 5 0,-1 0 2 0,6 2 0 16,-3 3 3-16,1-1 1 0,2 0-2 0,0 3 4 16,0 1-1-16,-1 0 3 0,2 0-1 0,0 3 3 15,-1 3-1-15,2-3-1 0,4 4 4 0,-2 4 1 16,-5-4 2-16,6 5 2 0,0 1 1 0,-2 0 6 16,-2 1-6-16,-1 1 6 0,1 4-1 0,2-2 1 15,-2 1 1-15,0 2 1 0,0 0 0 0,-3 2-1 16,1 0 0-16,2 3 0 0,-8 0 0 0,1-3 2 15,3 10-4-15,-6-2-1 0,-2 3 5 0,3-3-3 16,-4 3 0-16,0 0 1 0,0 1-1 0,-2-4 0 16,-3 3 3-16,0-8-2 0,-5 9-1 0,1-9 0 15,0-1-3-15,0 1 6 0,-1 7-6 0,0-8 3 16,-1-2-2-16,2 0 0 0,-3 3 0 0,-1-4-2 16,1-1 4-16,-2 0 2 0,5-6-3 0,-2 0 0 15,2-2-2-15,0-3 2 0,-2 1 3 0,2-4 8 16,2 1 10-16,-2 0 2 0,5-7 5 0,-10 9-2 15,3-5-3-15,7-4 1 0,-14 0 0 0,14 0 5 16,-16-6-12-16,7 2-3 0,-2-2-2 0,-2-3-3 16,0 0 0-16,3-4-4 0,-1 0 0 0,-3-5 0 15,-3-1 0-15,6-1-1 0,4-4-5 0,-4 2-1 16,2-2-9-16,4-9-1 0,-3 3-2 0,8-2-3 16,0 0-4-16,4-4 3 0,2 3 1 0,2 2 0 0,-1-5 1 15,3 5-4-15,3 1-1 0,-1-1-3 16,2 1-5-16,1 2 1 0,-3 7-1 0,-1 1-1 15,4 0-8-15,-1 4-6 0,3-2-3 0,0 0-1 16,1 1-11-16,2 1 5 0,0-1 0 0,1 2 5 16,-2 0-6-16,1 1-7 0,1-1-5 0,-3 2-9 15,0 0-6-15,-2 4 6 0,-3 0-8 0,-1-2-20 16,2 4-19-16,-5-2-17 0,2 2-109 0,-5-2-264 16,3 0 117-16</inkml:trace>
          <inkml:trace contextRef="#ctx0" brushRef="#br0" timeOffset="50338.92">21301-260 20 0,'0'0'210'0,"-5"13"-4"15,2 1-9-15,-1-3-11 0,3 1-13 0,-2 1-9 16,2 3-8-16,0-1-1 0,1-2-18 0,0 1-7 16,0 2-9-16,0-1-8 0,0-3-7 0,0 0-8 15,1 3-7-15,3-3-10 0,-2 2-3 0,2-2-10 16,-1-3-5-16,1 3-6 0,0-5-4 0,1 4-5 0,-1-4-5 15,0 2-4-15,0-3-4 0,0 0-14 16,-4-6-21-16,9 13-20 0,-4-7-28 0,-2-1-31 16,-3-5-32-16,6 3-39 0,-6-3-47 0,13 0-177 0,-13 0-406 15,10-8 180-15</inkml:trace>
          <inkml:trace contextRef="#ctx0" brushRef="#br0" timeOffset="50859.39">21619-142 25 0,'0'0'188'0,"-8"19"-13"16,8-19-1-16,0 0-17 0,4 12-9 15,-4-12-7-15,0 12-6 0,1-3-1 0,-1-9-12 0,4 15-10 16,-5-8-13-16,1-7-8 0,4 14-10 0,-4-14-4 15,3 12-5-15,-3-12-4 0,0 13-5 0,2-8-9 16,-2-5-5-16,4 11-3 0,-4-11-3 0,1 9-3 16,-1-9-4-16,4 6-5 0,-4-6 0 15,0 0 1-15,0 0 5 0,0 0 13 0,0 0 14 16,0 0-4-16,0 0-4 0,8 3-8 0,-8-3-3 16,0 0-5-16,13-14-7 0,-13 14-3 0,9-17-3 0,-1 9-2 15,0-1-2-15,1-4-8 0,-1 4-4 16,1-3-1-16,-3 3 1 0,6-1-5 0,-4-2 0 0,1 3-1 15,-1 0 3-15,-2 2-6 0,1 1 4 16,-2 1-2-16,2-1-1 0,-7 6-3 0,12-9 0 0,-12 9-1 16,6-5-5-16,-6 5 5 0,13-5-7 0,-13 5 5 15,11-1-3-15,-11 1 0 0,0 0 2 0,13 7-1 16,-8-3 0-16,1 2 0 0,0-1 1 0,-6-5-1 16,11 15 4-16,-5-8 0 0,-1 2 4 0,1 1 1 15,1-2 3-15,0 4-2 0,-2 0-2 0,0-2 2 16,2-2 0-16,-2 0 1 0,-1 1 0 0,1 0-1 15,-4-2-1-15,3 1 1 0,1-2 4 0,-1 0-2 16,-4-6 1-16,6 12-14 0,-3-7-15 0,-3-5-16 16,3 7-17-16,-3-7-10 0,0 0-3 0,0 0-13 15,0 0-33-15,0 0-24 0,0 0-32 0,0 0-17 16,0 0-170-16,0 0-386 0,3-26 170 0</inkml:trace>
          <inkml:trace contextRef="#ctx0" brushRef="#br0" timeOffset="51081.32">22149-262 50 0,'4'8'200'0,"0"1"-3"0,1 2-5 0,2 2-4 16,-2 2-13-16,2-1-9 0,1 3-13 0,1-1-15 15,-1 4-5-15,-2-2-8 0,2 1-9 0,-4-4-12 16,4-1-11-16,-3 6-9 0,0-4-7 0,-4-3-5 15,1 1-6-15,-2 3-5 0,-2-4-13 16,0 1-21-16,-2-2-34 0,-4-1-32 0,-1-1-32 0,1-4-54 16,-1-1-52-16,-3 1-164 0,-1-2-370 0,1-4 163 15</inkml:trace>
          <inkml:trace contextRef="#ctx0" brushRef="#br0" timeOffset="51506.7">22532-578 176 0,'7'22'228'15,"5"-1"-10"-15,-2 11-2 0,5-4-15 0,-4 5-3 16,4 1-5-16,2 4-11 0,-2 0-9 0,2 5-12 16,7 7-13-16,-14-8-14 0,1-1-17 0,2 2 1 15,-4 1-18-15,-4-3-10 0,-2 0-6 0,-3 3-1 16,-5-3-12-16,-1-2-26 0,-5 1-47 0,-10 15-62 16,-2-16-44-16,-4-5-90 0,-4 3-230 0,-5-7-462 15,-13 7 204-15</inkml:trace>
        </inkml:traceGroup>
      </inkml:traceGroup>
    </inkml:traceGroup>
    <inkml:traceGroup>
      <inkml:annotationXML>
        <emma:emma xmlns:emma="http://www.w3.org/2003/04/emma" version="1.0">
          <emma:interpretation id="{4E300B1C-323C-4DEC-AF36-9DCB972AE33F}" emma:medium="tactile" emma:mode="ink">
            <msink:context xmlns:msink="http://schemas.microsoft.com/ink/2010/main" type="paragraph" rotatedBoundingBox="1426,3012 24428,2000 24475,3060 1473,4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57EA6-46AE-4E0B-AF68-9FB61DCDEDCF}" emma:medium="tactile" emma:mode="ink">
              <msink:context xmlns:msink="http://schemas.microsoft.com/ink/2010/main" type="inkBullet" rotatedBoundingBox="1456,3689 1484,3688 1485,3727 1458,3729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6825.39">-37 2590 168 0,'0'0'251'0,"0"0"-17"0,0 0-16 16,0 0-14-16,0 0-21 0,0 0-13 0,0 0-12 0,0 0-15 16,0 0-8-16,0 0-8 0,0 0-6 15,0 0-5-15,0 0-7 0,0 0-5 0,0 0-7 16,0 0-11-16,0 0-3 0,0 0-3 0,0 0-6 16,0 0-4-16,0 0-6 0,0 0-4 0,0 0 2 0,0 0-3 15,0 0 0-15,0 0 3 0,0 0-1 16,0 0 2-16,0 0-7 0,0 0-2 0,0 0-1 0,0 0 3 15,0 0-5-15,0 0-1 0,0 0 4 0,0 0-9 16,5-31 6-16,-5 31-7 0,0 0 3 0,0 0 11 16,0 0-7-16,0 0-8 0,0 0-1 0,0 0-8 15,0 0-7-15,0 0-4 0,0 0-3 16,0 0-7-16,0 0-4 0,0 0 5 0,0 0 6 0,0 0-14 16,0 0 1-16,0 0-5 0,0 0-3 0,0 0 1 15,-17 19 3-15,17-19-1 0,-4 6-2 0,4-6 3 16,0 0-3-16,-4 8 3 0,4-8-3 0,0 0 1 15,0 0 3-15,0 0-3 0,-1 8-4 0,1-8 0 16,0 0 0-16,0 0 9 0,0 0-5 0,0 0-2 16,0 0 3-16,0 0-1 0,0 0-1 0,0 0 3 15,0 0 0-15,0 0 6 0,0 0-2 0,0 0 2 16,0 0 3-16,0 0-4 0,0 0 5 0,0 0-3 16,0 0-8-16,0 0 6 0,0 0-2 0,0 0 0 15,0 0-1-15,0 0 1 0,17-24-4 0,-17 24 1 16,0 0-3-16,0 0-8 0,0 0-20 0,0 0-26 15,1-7-22-15,-1 7-31 0,0 0-29 0,0 0-18 16,0 0-17-16,0 0-32 0,0 0-34 0,0 0-25 0,0 0-246 16,0 0-549-16,0 0 243 0</inkml:trace>
      </inkml:traceGroup>
      <inkml:traceGroup>
        <inkml:annotationXML>
          <emma:emma xmlns:emma="http://www.w3.org/2003/04/emma" version="1.0">
            <emma:interpretation id="{406F3957-5935-4E65-827B-CDFCEDC69E95}" emma:medium="tactile" emma:mode="ink">
              <msink:context xmlns:msink="http://schemas.microsoft.com/ink/2010/main" type="line" rotatedBoundingBox="1571,3006 24428,2000 24475,3060 1618,4066"/>
            </emma:interpretation>
          </emma:emma>
        </inkml:annotationXML>
        <inkml:traceGroup>
          <inkml:annotationXML>
            <emma:emma xmlns:emma="http://www.w3.org/2003/04/emma" version="1.0">
              <emma:interpretation id="{B3311193-E8BC-4D03-BC6E-05B8C4B1D595}" emma:medium="tactile" emma:mode="ink">
                <msink:context xmlns:msink="http://schemas.microsoft.com/ink/2010/main" type="inkWord" rotatedBoundingBox="1578,3177 2069,3155 2095,3744 1604,3765"/>
              </emma:interpretation>
            </emma:emma>
          </inkml:annotationXML>
          <inkml:trace contextRef="#ctx0" brushRef="#br0" timeOffset="56009.51">64 2073 15 0,'0'0'241'0,"0"0"-10"0,0 0-18 0,0 0-10 16,0 0-20-16,0 0-14 0,0 0-14 0,0 0-14 15,0 0-15-15,2 9-7 0,-2-9-18 0,0 0-8 16,0 0-11-16,0 0-8 0,0 0-10 0,0 0-8 0,0 0-5 15,0 0-6-15,0 0-6 0,0 0-2 0,0 0-5 16,0 0-3-16,0 0-3 0,0 0-3 0,0 11-1 16,0-11 1-16,0 0-4 0,0 0 1 15,0 0-3-15,0 0 2 0,0 0-4 0,0 0 2 16,0 0 1-16,0 0 2 0,0 0 5 0,10 1 12 0,-10-1 6 16,0 0 3-16,0 0 4 0,0 0 8 0,0 0 0 15,20-6 9-15,-20 6 7 0,9-6 7 16,-9 6 6-16,5-6 6 0,-5 6 0 0,0 0-3 0,5-9 6 15,-5 9-5-15,0 0-16 0,0 0 4 0,2-10-8 16,-2 10-10-16,0 0-2 0,0 0-9 0,0 0-10 16,0 0-2-16,0 0-6 0,0 0-10 0,0 0-16 15,0-11-30-15,0 11-31 0,0 0-31 0,0 0-13 16,0 0-9-16,0 0-31 0,0 0-22 0,0 0-30 16,0 0-34-16,-9 27-32 0,9-27-24 0,-2 15-175 15,2-15-494-15,0 10 219 0</inkml:trace>
          <inkml:trace contextRef="#ctx0" brushRef="#br0" timeOffset="57496.28">531 2611 22 0,'0'0'253'0,"0"0"-13"0,0 0-12 16,0 0-12-16,0 0-12 0,0 0-10 15,0 0-10-15,0 0-5 0,0 0-15 0,0 0-11 16,0 0-11-16,0 0-11 0,0 0-14 0,0 0-11 0,0 0-12 15,0 0-10-15,0 0-8 0,0 0-11 0,0 0-7 16,0 0-9-16,0 0-4 0,0 0-5 0,0 0-7 16,0 0-1-16,0 0-4 0,0 0-2 0,0 0-1 15,0 0-5-15,0 0 3 0,0 0-5 0,0 0 3 16,0 0-3-16,0 0-3 0,0 0 1 0,0 0 4 16,0 0 5-16,4 6 6 0,-4-6 9 0,0 0 12 15,0 0 3-15,0 0 12 0,17-6 1 0,-17 6 12 16,8-8 4-16,-8 8 12 0,6-9 7 0,-6 9-3 15,6-10-3-15,-6 10 5 0,1-10-18 0,-1 10-1 0,3-10-13 16,-3 10-5-16,1-9-10 0,-1 9-8 16,0 0-6-16,0 0-10 0,0 0-29 0,-5-12-21 15,5 12-41-15,0 0-30 0,0 0-34 0,0 0-25 16,0 0-29-16,0 0-35 0,-20 5-35 0,20-5-47 0,0 0-279 16,-14 11-622-16,10-8 276 0</inkml:trace>
        </inkml:traceGroup>
        <inkml:traceGroup>
          <inkml:annotationXML>
            <emma:emma xmlns:emma="http://www.w3.org/2003/04/emma" version="1.0">
              <emma:interpretation id="{A20CB8FA-89D8-4283-828A-F42805DAC3CD}" emma:medium="tactile" emma:mode="ink">
                <msink:context xmlns:msink="http://schemas.microsoft.com/ink/2010/main" type="inkWord" rotatedBoundingBox="3246,2932 3877,2904 3914,3744 3283,3771"/>
              </emma:interpretation>
            </emma:emma>
          </inkml:annotationXML>
          <inkml:trace contextRef="#ctx0" brushRef="#br0" timeOffset="59293.4">1733 1852 144 0,'0'0'165'0,"0"0"-8"16,0 0-7-16,0 0-13 0,0 0-7 0,0 0-2 16,0 0-6-16,0 0-14 0,0 0-1 0,0 0-8 15,0 0-2-15,0 0-9 0,0 0-9 0,0 0-3 16,0 0-5-16,0 0-5 0,0 0-8 0,0 0-4 15,0 0-3-15,0 0-6 0,0 0-6 0,0 0-3 16,0 0-4-16,0 0-3 0,28-13-3 0,-19 12-2 16,6-2-6-16,-1 0-3 0,3-1 1 0,5 2 1 15,2-2-6-15,-2 1-1 0,0 0 1 0,3 0 2 16,0 0-10-16,-1-1 8 0,3-1-5 0,-3 2-3 16,-2 1 3-16,1 1 0 0,0-2-1 0,-10 0 0 15,4 2-5-15,-2 1 3 0,-2-3 0 0,0 3-1 16,-1 0-1-16,-12 0 0 0,16 0-1 0,-16 0 0 15,13 3-3-15,-6-2-2 0,-7-1 6 0,10 6-3 16,-5-3-4-16,-5-3 6 0,11 6 0 0,-9 0 0 16,-2-6 0-16,11 8-2 0,-6-1 1 0,0 0-2 0,0-1 4 15,-1 5 0-15,0-3 2 0,2 0-3 16,-4 1 1-16,3 1 0 0,1-1 1 0,0 3 2 16,-2-1 0-16,0-1 2 0,-1 0 0 0,2 2-2 0,0 0 1 15,-4 1 0-15,5-1 2 0,-1-1 2 0,-3 0 0 16,-2 3-4-16,6-4 3 0,-2 5-3 0,-2-4 3 15,2 2 3-15,-3 0-1 0,2-1-1 16,-2 3 0-16,1-6-1 0,2 0 0 0,-3 6 2 0,0 1-4 16,2-2 1-16,-3 2 3 0,1-1-3 0,0-3 1 15,-1 4-2-15,3-3 5 0,-2 1-3 0,1 0-1 16,-1-3 2-16,2 4 0 0,-3 1 0 0,0-4-3 16,0 3 3-16,0-3-4 0,0 1 2 0,0 1 0 15,1-1 1-15,-1-5-2 0,0 2 1 0,4 3 1 16,-4-4 3-16,0-9-5 0,0 19 2 0,1-8 1 15,-1-2 2-15,1 1 0 0,-1-10 1 0,0 15 0 16,0-8-3-16,0-7 0 0,2 15 0 0,-2-15 0 16,2 15 7-16,-2-15-9 0,0 9 2 0,0-9-3 15,-2 11 3-15,2-11 1 0,0 0 2 0,-2 13 1 16,2-13 8-16,0 0 4 0,0 0 6 0,-1 13 1 16,1-13 12-16,-5 5 0 0,5-5 0 0,-7 6 0 15,7-6 0-15,-13 6-4 0,3-5-5 0,1 2 0 16,-4 1-7-16,-3-1-4 0,3-1 4 0,-9 1-5 15,1 0 0-15,-2-1-3 0,1 0-1 0,0 1-5 16,0-2 9-16,1-1-9 0,4 0-5 0,-1 1 0 16,2-2-1-16,0 0 1 0,2-2-2 0,-1 1 2 15,2-2 1-15,-1 3-4 0,4-2-3 0,-2 1-4 16,1 0-7-16,11 2-4 0,-15-7-9 0,7 5-7 0,-1-2-12 16,9 4-6-16,-13-5-9 0,13 5-13 15,-14-5-13-15,14 5-15 0,-10 0-18 0,10 0-14 16,-12-6-21-16,12 6-10 0,-8-4-23 0,8 4-32 0,-10-4-171 15,10 4-415-15,-5-11 184 0</inkml:trace>
          <inkml:trace contextRef="#ctx0" brushRef="#br0" timeOffset="59679.35">2374 2179 170 0,'0'0'165'0,"0"0"-2"16,0 0 1-16,0 0-5 0,0 0-2 0,0 0-3 16,0 0-8-16,0 0-5 0,-23 16-4 0,15-14-10 0,8-2-5 15,-22 7-4-15,11-6-8 0,-3 1-12 0,2 1-6 16,-3-1-8-16,4 2-9 0,2-3-10 16,-7 0-4-16,1 1-5 0,1 4-5 0,-1-3-6 0,2 2-5 15,2-3-10-15,-1 2-15 0,-2-2-21 0,0 3-19 16,6-4-26-16,-4 4-24 0,-1-3-21 15,4-1-23-15,9-1-37 0,-22 5-25 0,13-4-159 16,9-1-367-16,-16 1 162 0</inkml:trace>
        </inkml:traceGroup>
        <inkml:traceGroup>
          <inkml:annotationXML>
            <emma:emma xmlns:emma="http://www.w3.org/2003/04/emma" version="1.0">
              <emma:interpretation id="{9CA0A503-0555-4395-B2B0-243EB290B7C6}" emma:medium="tactile" emma:mode="ink">
                <msink:context xmlns:msink="http://schemas.microsoft.com/ink/2010/main" type="inkWord" rotatedBoundingBox="4350,3175 7740,3025 7771,3725 4380,3874"/>
              </emma:interpretation>
            </emma:emma>
          </inkml:annotationXML>
          <inkml:trace contextRef="#ctx0" brushRef="#br0" timeOffset="60303.62">3117 2064 2 0,'0'0'201'16,"3"-8"2"-16,-3 8-10 0,0 0-10 0,0 0-14 15,0 0-10-15,0 0-5 0,0 0-9 0,0 0-10 16,-7-18-10-16,7 18-9 0,0 0-12 0,-9-3-12 15,9 3-10-15,0 0-7 0,-17 0-4 0,17 0-7 16,-17 3-5-16,6-1-5 0,1 4-7 0,-2-4-1 16,0 2-4-16,1 2-3 0,-1 1-3 0,-1 1 3 0,2-2-8 15,1 4-3-15,-2-1 0 0,0 3-3 16,5-2-3-16,-5-2-1 0,1 4-3 0,3 0 0 16,-1-2-1-16,1 2 6 0,-1 0-10 0,1 0 0 15,3 1-2-15,0 0 5 0,0-2-8 0,0 1 0 0,3-2 2 16,1 1-2-16,-2 3-1 0,3-3 1 0,0 1 0 15,0 0-2-15,3 1 1 0,0-1-2 0,-1-3 2 16,1-2-4-16,1 2 4 0,-2-1 0 0,6 2-1 16,0 0 1-16,2-3 3 0,0 1 4 0,1-1-1 15,2-3 5-15,2-2 2 0,1 1 0 16,-2 0-1-16,3-3-2 0,1 0-1 0,-2 0 3 0,1-3-5 16,-4 2 2-16,3-1-2 0,-2 1-2 0,-1-2-2 15,0 1 0-15,0-1-8 0,-4 1-6 0,-1-1-15 16,-8 3-21-16,13-6-26 0,-13 6-34 0,9-1-31 15,-9 1-51-15,11-6-43 0,-11 6-193 0,0 0-454 16,0 0 201-16</inkml:trace>
          <inkml:trace contextRef="#ctx0" brushRef="#br0" timeOffset="60593.41">3338 2330 171 0,'2'8'193'0,"-2"-8"5"16,0 0-7-16,-1 16-15 0,2-9-13 0,-1-7-5 16,3 12-6-16,-3-12-7 0,0 18-7 0,-3-9-8 0,3-9-11 15,0 17-5-15,0-9-14 0,0-8-7 16,0 18-13-16,0-9-5 0,0-9-8 0,0 16-5 15,0-7-5-15,0-9-3 0,0 18-5 0,3-12-8 0,-3-6-17 16,-3 16-22-16,3-16-23 0,0 12-30 0,0-12-25 16,0 12-31-16,0-12-28 0,0 0-26 0,0 0-24 15,0 0-151-15,4 7-364 0,-4-7 161 0</inkml:trace>
          <inkml:trace contextRef="#ctx0" brushRef="#br0" timeOffset="60840.94">3690 2373 11 0,'0'0'221'0,"2"11"-14"16,-2-11-7-16,-2 16-12 0,2-8-5 0,-2 5-8 15,1 0-8-15,0-1-10 0,-2 4-7 0,0-4-9 16,-2 3-16-16,-1 1-8 0,-1-1-11 0,-1 2-13 15,-1 1-6-15,0-4-8 0,1 1-5 0,-4 3-10 16,2-5-18-16,-1 5-22 0,0-9-29 0,3 5-32 16,-3-3-39-16,0 6-28 0,3-6-43 0,4-6-39 0,-3 4-158 15,7-9-371-15,-6 7 164 0</inkml:trace>
          <inkml:trace contextRef="#ctx0" brushRef="#br0" timeOffset="61284.06">4206 2015 185 0,'-17'2'240'16,"17"-2"-23"-16,-21 6-10 0,9 0-21 0,-2-1-9 15,1 5-12-15,0-3-14 0,-2 3-10 0,1 0-6 16,0 4-16-16,2-2-10 0,0 0-8 0,0 3-9 15,2-3 0-15,1 0-9 0,2 3-6 0,-1 0-9 16,4 1-2-16,-1-3-8 0,2-1-3 0,1 4-6 16,2-2-4-16,0-2-1 0,2 2-6 0,2-3-1 15,0 0-1-15,4 0-6 0,0-3 4 0,2 0-1 0,5-2-6 16,-1-1-2-16,-1 0 0 0,4-4 0 0,0 4-7 16,0-5 3-16,6 0-10 0,-1 0-15 0,-1-2-23 15,-4 1-31-15,2-1-32 0,-6-1-36 16,2 1-43-16,7-4-43 0,-5 1-211 0,-4-1-458 0,1-3 203 15</inkml:trace>
          <inkml:trace contextRef="#ctx0" brushRef="#br0" timeOffset="61849.51">4537 2199 91 0,'11'-6'146'0,"-4"2"-15"16,-1-1-8-16,4 1-11 0,-10 4-6 0,13-4-10 16,-4-1-3-16,-1 2-9 0,-8 3-8 0,11-3-9 15,-11 3-1-15,12-3-9 0,-12 3-2 0,11-3-9 16,-11 3 1-16,0 0-5 0,11-1 3 0,-11 1-2 15,0 0 2-15,0 0 6 0,8 7 2 0,-8-7 0 16,5 8 7-16,-5-8-1 0,4 10 3 0,-4-10 6 16,0 12 0-16,0-12 0 0,-4 16-2 0,3-7-4 0,1 3 1 15,-4 3-4-15,2-6-5 0,0 3 1 16,-2 1-7-16,1-4-1 0,-3 10 3 0,4-8-4 16,-5 7 2-16,-2 1-3 0,4-3-4 0,-2-7-4 15,1 5-1-15,0-2-6 0,0 2-2 0,-1-5-1 0,2 0-3 16,-1 2 0-16,0-4-3 0,0-1 1 0,-1 0-2 15,1-2 0-15,6-4 0 0,-12 11-1 16,4-7-3-16,8-4-4 0,-12 6-1 0,6-3 6 0,6-3-1 16,-8 3-5-16,8-3-1 0,0 0 1 0,0 0-2 15,-16 0 0-15,16 0-3 0,0 0-1 0,0 0 0 16,0 0-1-16,0 0 0 0,-6-9 0 0,6 9-8 16,0 0 0-16,0 0 6 0,0 0-8 0,15-14 1 15,-15 14 2-15,14-6-4 0,-14 6 4 0,13-2-2 16,-4-1 3-16,-9 3-2 0,18 0 0 0,-6 0-2 15,-12 0 5-15,19-1-1 0,-8 2-2 0,-1-1-4 16,1 1-8-16,-11-1-13 0,21 0-10 0,-7 2-16 16,-1-2-20-16,-2 0-18 0,2 3-25 0,-5-2-14 15,-8-1-23-15,20-1-34 0,-9 1-196 0,-3 1-417 16,-8-1 185-16</inkml:trace>
          <inkml:trace contextRef="#ctx0" brushRef="#br0" timeOffset="62058.15">5071 2417 108 0,'-4'8'192'0,"-3"2"-22"15,0 0-15-15,-2 1-17 0,2 0-13 16,1 1-12-16,-2 1-8 0,-1-4-23 0,1 4-17 0,-1 1-40 15,0-1-39-15,-4-1-39 0,1-1-49 0,3-1-84 16,-3 0-200-16,0-2 90 0</inkml:trace>
          <inkml:trace contextRef="#ctx0" brushRef="#br0" timeOffset="65921.36">5280 2147 56 0,'0'0'197'15,"0"0"-11"-15,0 0-14 0,0 0-8 0,0 0-14 16,0-13-11-16,0 13-7 0,0 0-1 0,4-9-7 16,-4 9-3-16,0 0-7 0,0 0-2 0,0 0-5 15,-4-12-4-15,4 12-5 0,0 0-9 0,0 0-9 16,0 0-9-16,0 0-10 0,0 0-7 0,0 0-13 15,0 0-5-15,0 0-4 0,0 0-1 16,0 0-3-16,0 0-2 0,0 0-4 0,0 0-5 0,3 33 3 16,0-25-3-16,-2 0-1 0,0 1-3 0,3 5 2 15,-4-4-5-15,5 5 3 0,-5-2-1 0,6-2-2 16,-4 2-1-16,1-1 0 0,-2-3 1 0,4 4-2 16,-3-4 1-16,2-1-3 0,-2-1 1 0,2 3 1 15,-1-1-2-15,1-1-1 0,0 0 1 0,-4-8-1 16,4 12 0-16,-2-6 0 0,-2-6 2 0,3 9-2 15,-3-9 1-15,2 9 2 0,-2-9-3 0,0 0 4 16,3 8-4-16,-3-8 2 0,0 0 1 0,0 0 1 16,0 0 11-16,0 0 3 0,5 5 13 0,-5-5-3 15,0 0-3-15,0 0 0 0,0 0-4 0,0 0-4 16,0 0-1-16,0 0-6 0,2-32 2 0,0 20-8 16,1-1 1-16,-1-1-6 0,2 2-4 0,-1-4-6 15,5 1-3-15,-7-1-3 0,8-2 2 0,-2 3-1 16,-1 1 0-16,5 0 0 0,-6 1-1 0,7-1 3 0,-7 1-2 15,4 1 0-15,-4 1 4 0,7 1-3 16,-7-1 1-16,5 1 1 0,-1 4 2 0,1-3 2 16,-3 5-2-16,4-5 0 0,0 4 0 0,-1 1 1 0,3-2 2 15,1-1-1-15,-3 3 3 0,1 0-5 0,2 2 3 16,-3-2 3-16,-2 0-7 0,-9 4 5 0,20-3-1 16,-13 1 0-16,-7 2 1 0,17 0-2 0,-17 0 0 15,15 2-1-15,-6 1 1 0,-4 1 1 0,2 2 1 16,1-2 1-16,-4 2 4 0,3 2 5 0,-1 1 5 15,0 5 3-15,-1-3 3 0,1 4 4 0,-2-3 0 16,-3 0 0-16,0 4 5 0,4-1 1 0,-5 1-1 16,0-2-2-16,3 6 1 0,-3 0-4 0,0-4-2 15,-3 3-1-15,3 2-1 0,0-6 1 0,-2 6-1 16,4-6-1-16,-2-1-4 0,0 0 3 0,0 0-2 0,0-1-18 16,6-1-20-16,-4 1-22 0,2-1-22 15,-1-3-21-15,-1-2-11 0,4-1-16 0,-1 2-18 16,1-3-22-16,1 0-17 0,3-4-14 0,-10-1-36 15,23-1-143-15,-12-4-396 0,4 0 175 0</inkml:trace>
          <inkml:trace contextRef="#ctx0" brushRef="#br0" timeOffset="66233.03">6040 2384 161 0,'0'0'185'0,"0"0"-15"16,8-2-11-16,-8 2-4 0,0 0 0 0,0 0-4 15,0 0-6-15,5 16-10 0,-5-16-8 16,3 10-9-16,-3-10-10 0,4 11-8 0,-3-4-4 15,-1-7-10-15,6 14-5 0,-6-9-7 0,0-5-5 0,10 13-2 16,-8-9-5-16,6 2 0 0,-3-1-2 0,2 0-2 16,-7-5 0-16,14 5 1 0,-5-3-9 0,2 0 0 15,-2 0-2-15,-9-2-5 0,22-2-2 16,-10-1-4-16,0 2-1 0,-2-4 4 0,-2 1-1 0,1 0-2 16,-2-2 2-16,1 0-4 0,-3 0 0 0,-1-1-4 15,-2-1-5-15,-2 8-3 0,3-16-2 0,0 7-1 16,-3 9-5-16,-7-12 2 0,2 3-8 0,0 3 2 15,-3 0-4-15,8 6 0 0,-19-6-4 0,8 2-3 16,0 2-10-16,-6 0-11 0,5 4-14 0,-5 1-12 16,3 0-19-16,0-3-17 0,1 3-19 0,-2 3-18 15,3 0-27-15,5-3-22 0,0 2-29 0,7-5-26 16,-13 6-143-16,13-6-397 0,-4 2 176 0</inkml:trace>
        </inkml:traceGroup>
        <inkml:traceGroup>
          <inkml:annotationXML>
            <emma:emma xmlns:emma="http://www.w3.org/2003/04/emma" version="1.0">
              <emma:interpretation id="{0602E99A-191A-4ECC-BE91-EE05655E7DD5}" emma:medium="tactile" emma:mode="ink">
                <msink:context xmlns:msink="http://schemas.microsoft.com/ink/2010/main" type="inkWord" rotatedBoundingBox="8095,3092 9269,3040 9290,3515 8115,3567"/>
              </emma:interpretation>
            </emma:emma>
          </inkml:annotationXML>
          <inkml:trace contextRef="#ctx0" brushRef="#br0" timeOffset="66806.16">6588 1967 189 0,'0'0'205'15,"0"0"-22"-15,-9-4-17 0,9 4-17 0,0 0-16 16,0 0-13-16,0 0-15 0,0 0-11 0,0 0-11 16,0 0-2-16,0 0-16 0,0 0-4 0,0 0-9 15,0 0-1-15,0 0-3 0,0 0-1 0,0 0-4 16,0 0 1-16,0 0 4 0,0 0 1 0,17 22-3 15,-11-17 5-15,5-2-3 0,0 0-2 0,1 4 2 16,0-1-3-16,4-3-4 0,-2 3 0 0,3-1-1 16,-3 1-2-16,7-4 2 0,1 5-4 0,-5-1-2 15,6-2-3-15,-4 2 0 0,2 3 0 0,-6-4-3 16,7-2 1-16,-5 2-4 0,0-2-4 0,-5 3-2 0,5-2 0 16,0 0-2-16,-6 1 0 0,2-3 1 15,-1 2-2-15,-3 0-4 0,2-2 1 0,-2 2-2 16,-1-2-2-16,-3 2 1 0,-5-4-3 0,14 2 1 15,-10 3-1-15,-4-5-3 0,5 7 5 0,-5-7 1 16,3 9 2-16,-3-9 11 0,0 0 5 0,-5 19 10 16,-2-8-8-16,-3 0 6 0,-2-4-1 0,-5 3-1 15,-3 5-7-15,-2-2 4 0,1 0-6 0,-7 4 6 0,-2 0-12 16,1 1 3-16,5-6-5 0,2-1-2 0,2 4-1 16,-3-5 2-16,3 2-1 0,1-1-5 15,2-1-8-15,5-1-15 0,-1-2-19 0,1 2-18 0,0-3-19 16,4 2-21-16,5 0-23 0,-3-1-27 0,6-7-24 15,-5 8-30-15,5-8-42 0,0 0-157 0,0 0-424 16,0 0 189-16</inkml:trace>
          <inkml:trace contextRef="#ctx0" brushRef="#br0" timeOffset="67217.19">7273 2168 59 0,'0'0'237'0,"0"0"-24"0,5 11-16 15,-5-11-19-15,3 11-13 0,-3-11-13 0,7 11-12 16,-3-4-9-16,2 1-8 0,-1 2-6 0,1-1-5 16,5 1-5-16,-5-1-8 0,5-1-9 0,-2-3-2 15,3 3-1-15,1-1-6 0,-1-1-5 0,2-1-3 16,3 0-4-16,-3-3-3 0,1 2-9 0,7-3-2 15,-1-2-4-15,1 0-5 0,0 1-3 0,-5-3-3 16,3-4-3-16,3 2-5 0,-3-4-3 0,0 2-2 0,-3 1-2 16,4-4 0-16,-6 1 3 0,-3 0-5 0,2-1-2 15,-2-1-1-15,-1 1-2 0,-2-4-3 0,0 1-1 16,-7 3-1-16,4-2-1 0,-4 0-1 0,1 0-3 16,-8-1-1-16,5 13-1 0,-8-17-1 0,-1 11-2 15,0-4-1-15,-7 1 1 0,0 3-2 0,-9 1 1 16,1 1-2-16,-3 3 0 0,1-1 3 0,-1-1 0 15,1 8-6-15,1-3-8 0,-1 1 0 0,2 0-21 16,-1 3-14-16,6 0-20 0,-1 4-12 0,-1-3-22 16,11 1-21-16,-2-2-29 0,0 0-20 0,2 2-27 15,3-1-197-15,-1-2-426 0,2-2 189 0</inkml:trace>
        </inkml:traceGroup>
        <inkml:traceGroup>
          <inkml:annotationXML>
            <emma:emma xmlns:emma="http://www.w3.org/2003/04/emma" version="1.0">
              <emma:interpretation id="{01DF232D-69DE-4D68-8BF7-AF867C642309}" emma:medium="tactile" emma:mode="ink">
                <msink:context xmlns:msink="http://schemas.microsoft.com/ink/2010/main" type="inkWord" rotatedBoundingBox="10317,2693 12008,2619 12036,3247 10345,3321"/>
              </emma:interpretation>
            </emma:emma>
          </inkml:annotationXML>
          <inkml:trace contextRef="#ctx0" brushRef="#br0" timeOffset="68020.64">9177 1810 19 0,'-10'0'268'0,"-2"2"-18"0,-2-1-15 16,-2 4-17-16,-5 2-17 0,-1-4-15 0,5 1-12 15,-4-1-11-15,-1 3-15 0,0-1-11 0,1 1-13 16,2-2-12-16,2 0-13 0,0 1-12 0,2-2-5 16,2 3-10-16,0-3-4 0,-1 3-11 15,8-2-7-15,-5-2-3 0,5 2-9 0,6-4-1 0,-13 11-2 16,8-7-6-16,5-4-3 0,-7 8-4 0,7-8-2 16,-2 10 0-16,2-10-3 0,-3 10-1 0,3-10-2 15,0 0 0-15,8 12-1 0,-2-7-6 0,0-1 1 16,3-1-2-16,1 2-1 0,2-2-1 0,1 1 1 15,-1-4-1-15,5 2-2 0,-2-1 3 0,2-1-1 16,0 3 0-16,-1-3-4 0,4 1 2 0,-6 0-4 16,3 1 0-16,-1 0 0 0,-3-1 0 0,1 1 1 0,1 1 0 15,-1-3 0-15,-1 6-5 0,0-2 2 16,-8-3 2-16,6 3-4 0,-11-4 2 0,14 7 2 16,-9-2 2-16,-1-1-2 0,-4-4-1 0,9 8 0 0,-5-4 1 15,-4-4 2-15,4 10-1 0,-4-10 0 0,3 8-2 16,-3-8 8-16,3 10 2 0,-3-10 5 0,0 0 8 15,-11 12 5-15,5-6-1 0,-6 0-3 16,-3-2-2-16,2 1 1 0,-2 1 0 0,-2-2-2 0,0 2 1 16,-4-2-6-16,-3-3 1 0,7 0-4 0,-5 3 2 15,6-2-2-15,-1 2-4 0,3-3 2 0,-3 0-9 16,4 2-13-16,4-2-15 0,1 1-14 0,8-2-21 16,-12 3-22-16,12-3-21 0,-12 0-31 0,12 0-44 15,0 0-30-15,0 0-207 0,0 0-453 0,0 0 201 16</inkml:trace>
          <inkml:trace contextRef="#ctx0" brushRef="#br0" timeOffset="68313.12">9443 2088 64 0,'0'0'226'0,"2"3"-12"15,-2-3-12-15,0 0-7 0,0 0-7 0,0 0-2 0,23-3-5 16,-23 3-2-16,11-1-4 0,-11 1 2 16,13-2 1-16,-13 2 13 0,10-3 5 0,-10 3 3 15,5-6 0-15,-5 6-13 0,0 0-8 0,4-9-10 16,-4 9-18-16,0 0-10 0,0-11-14 0,0 11-12 0,0 0-15 16,0 0-13-16,0 0-12 0,-8-13-10 15,8 13-27-15,0 0-21 0,0 0-31 0,-12-5-27 16,12 5-18-16,0 0-24 0,-12 2-15 0,12-2-33 0,0 0-26 15,-17 6-29-15,17-6-35 0,-7 4-31 0,7-4-30 16,-12 2-193-16,12-2-515 0,0 0 228 16</inkml:trace>
          <inkml:trace contextRef="#ctx0" brushRef="#br0" timeOffset="69062.28">9610 1880 241 0,'0'0'250'0,"0"0"-26"16,0 0-27-16,0 0-18 0,0 0-18 0,0 0-15 16,0 0-16-16,39-6-15 0,-22 6-7 0,9 0-10 15,5-3-8-15,4 0-11 0,-1 1-12 0,1 2-4 16,0-3-11-16,-1 2-22 0,3 2-20 0,-10-2-32 15,-2-1-27-15,-1 1-37 0,1-2-32 0,-3 1-40 16,-5 0-144-16,2-1-326 0,-3-3 145 0</inkml:trace>
          <inkml:trace contextRef="#ctx0" brushRef="#br0" timeOffset="68790.17">9835 1547 131 0,'5'-12'240'16,"-5"12"-16"-16,4-9-15 0,-4 9-23 0,3-7-18 15,-3 7-16-15,0 0-18 0,0 0-16 0,0 0-14 16,0 0-10-16,0 0-11 0,0 0-6 0,0 0-1 16,0 0 6-16,0 0 2 0,0 0 6 0,-2 33-2 15,2-19-4-15,-5 0-8 0,5 1-6 0,-2 5-1 0,-1 1 0 16,2 0 3-16,-1 0-8 0,0 0-2 0,0 1 0 16,-3 0-10-16,5 2 0 0,-1 0 1 15,-2-2-2-15,1 3-5 0,3-6-2 0,-2 2 8 16,1 0-16-16,0-2 2 0,2 1-4 0,1-1 1 0,-2-2-3 15,4-4-5-15,-1 1-2 0,-1 0 1 16,2 0 0-16,2-1-3 0,-2-3 0 0,0 3 0 16,2-5-5-16,-1 4 5 0,3-3-4 0,-1-2 0 15,3 0-3-15,0-1 4 0,0-4-4 0,3 3 1 0,1-1-2 16,-1-2-6-16,2-1 3 0,-3-2 1 0,3 1-7 16,-2-1-9-16,0-3-15 0,3 2-18 0,-2-2-25 15,0-2-22-15,-2 2-27 0,0-1-30 0,2-1-32 16,-3-1-26-16,1-2-26 0,-2 3-247 0,-1-4-510 15,-1-2 226-15</inkml:trace>
          <inkml:trace contextRef="#ctx0" brushRef="#br0" timeOffset="70312.02">10516 2082 205 0,'0'0'250'0,"0"0"-24"0,0 0-19 15,0 0-23-15,0 0-23 0,0 0-15 0,0 0-18 16,0 0-11-16,0 0-15 0,0 0-13 0,3 7-4 16,-3-7-10-16,0 0-6 0,0 0-5 0,0 0-2 15,0 0-6-15,0 0-2 0,0 0-1 0,0 11 0 16,0-11 4-16,0 0 6 0,0 0 5 0,0 0 14 15,0 0 10-15,0 0 11 0,0 0 12 0,0 0 10 0,0 0 8 16,0 0 16-16,0 0 6 0,0 0-1 16,0 0-10-16,0 0-13 0,0 0-10 0,0 0-11 15,0 0-8-15,0 0-11 0,0 0-8 0,0 0-5 0,0 0-14 16,0 0-5-16,0 0-11 0,-8-29-6 0,8 29-6 16,0 0-21-16,0 0-32 0,0 0-30 15,0 0-21-15,0 0-6 0,0 0-14 0,0 0-18 0,0 0-16 16,-21 11-13-16,13-5-23 0,4 0-15 0,-5 0-16 15,2-2-20-15,1 2-26 0,6-6-15 0,-11 9-30 16,5-6-163-16,6-3-479 0,0 0 212 16</inkml:trace>
        </inkml:traceGroup>
        <inkml:traceGroup>
          <inkml:annotationXML>
            <emma:emma xmlns:emma="http://www.w3.org/2003/04/emma" version="1.0">
              <emma:interpretation id="{8EBF32B9-913B-4477-9AD7-3533971C6095}" emma:medium="tactile" emma:mode="ink">
                <msink:context xmlns:msink="http://schemas.microsoft.com/ink/2010/main" type="inkWord" rotatedBoundingBox="13621,2674 15577,2588 15615,3450 13659,3536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4868.25">12613 1684 118 0,'0'0'120'0,"0"0"-4"16,0 0-6-16,0 0-11 0,0 0-12 0,0 0-1 16,0 0-3-16,0 0-6 0,-11-27 1 0,11 27-5 15,0 0-6-15,0 0-3 0,0 0-1 0,0 0-1 16,0 0-7-16,0 0 1 0,-1-10 0 0,1 10-8 15,0 0-18-15,0 0 10 0,0 0 5 0,0 0-4 16,-3-11 2-16,3 11-2 0,0 0-3 0,0 0-4 16,0 0 2-16,-1-10-4 0,1 10 1 0,0 0-5 15,-2-10 3-15,2 10 0 0,0 0 0 0,-6-8-1 16,6 8-4-16,0 0 3 0,0 0 4 0,0 0-7 16,0 0-1-16,-2-12-1 0,2 12 0 0,0 0-3 15,0 0 4-15,-4-8-4 0,4 8 3 0,0 0-2 16,-5-8 0-16,5 8-3 0,0 0-2 0,0 0-2 15,0 0-1-15,-10-9 0 0,10 9-1 0,0 0-4 0,-6-5 2 16,6 5-4-16,0 0 6 0,-7-9 2 0,7 9-6 16,0 0 1-16,-6-7 1 0,6 7-5 15,0 0-1-15,-11-6 3 0,11 6-1 0,0 0-2 16,-6-6-1-16,6 6-2 0,0 0 2 0,-11-3 1 0,11 3 0 16,0 0-2-16,0 0-1 0,-10-4 2 0,10 4 0 15,0 0 0-15,-9-2 3 0,9 2-1 0,0 0 1 16,0 0-6-16,-17 0 2 0,17 0 0 0,0 0-2 15,-15 2 2-15,15-2-3 0,-13 0 3 0,13 0-2 16,-11 4 0-16,11-4 2 0,-14 2-1 0,14-2 0 16,-15 4-3-16,7-4 7 0,8 0-8 0,-17 6 1 15,10-1 0-15,-2-1 2 0,1-1 0 0,2 4-2 16,6-7-2-16,-14 6 3 0,7-4 0 0,7-2 3 16,-12 10-3-16,6-6 1 0,-1 1 1 0,7-5-3 15,-12 8 1-15,7-4-3 0,-1 1 3 0,6-5 1 16,-11 10-4-16,6-6 1 0,0 2 1 0,5-6 2 15,-8 8-1-15,4-1 1 0,4-7-2 0,-5 9 1 16,5-9 1-16,-8 9-3 0,3-3 3 0,5-6 0 16,-7 13-3-16,3-7 0 0,4-6 0 0,-6 11 2 0,3-3-3 15,-2 0 0-15,1-2 5 0,0 3-2 0,1 1 3 16,3-10-3-16,-6 15 2 0,2-8-1 16,1 0 1-16,-2 1 1 0,1 0 0 0,1 1-3 15,0-2 0-15,-3 2 2 0,6-9 0 0,-6 12-2 0,2-3 0 16,1-2 3-16,-2 0-2 0,1 1 0 0,4-8 1 15,-5 13 0-15,4-5-1 0,1-8 2 16,-3 14 0-16,-1-6-3 0,4-8 2 0,-4 12-1 16,1-6-2-16,3-6-1 0,-1 12 2 0,-1-3 3 0,2-9-3 15,-2 16 4-15,2-16-3 0,0 12 1 0,0-12-1 16,0 12-2-16,0-12 3 0,0 12 0 0,0-12 0 16,2 14 2-16,-2-6-7 0,0-8 3 0,3 12 0 15,-1-6 2-15,-2-6-3 0,4 16 6 0,-4-16 0 16,5 11-5-16,-4-4-1 0,-1-7 3 0,5 10 2 15,-2-4-5-15,1 0 4 0,1 0-2 0,-5-6 1 16,7 12-1-16,-2-7-1 0,0 2 3 0,0-4 0 16,-1 6 0-16,2-3 0 0,-1-2 0 0,-5-4 0 15,10 8-2-15,-4-5 0 0,-6-3 2 0,11 7-3 16,-8-3 4-16,-3-4-2 0,12 5-1 0,-7-3 0 16,-5-2 2-16,12 4 3 0,-6-2-4 0,-6-2-1 15,15 1 2-15,-8 1-2 0,-7-2 1 0,17 1 0 16,-7-1 5-16,-1 2-4 0,-9-2-2 0,21-2 2 15,-11 2-1-15,2 0-4 0,-12 0 2 0,19-1-1 16,-8-1 4-16,1 1-3 0,-12 1-2 0,19-2 4 0,-10 2 0 16,-9 0-1-16,17-4-1 0,-9 2 0 15,-8 2 4-15,17-3-1 0,-9 2 0 0,-8 1 3 16,12-6-3-16,-12 6-4 0,10-4 3 0,-10 4-1 16,12-2 1-16,-12 2-3 0,9-5 2 0,-9 5 1 15,0 0 0-15,8-4 3 0,-8 4-2 0,0 0-3 16,0 0 1-16,11-2 0 0,-11 2 2 0,0 0-3 0,0 0 3 15,0 0 3-15,6-4-6 0,-6 4 1 0,0 0-2 16,0 0 2-16,0 0 1 0,0 0-5 0,0 0-6 16,7-9-17-16,-7 9-5 0,0 0-10 0,0 0-13 15,0 0-15-15,0 0-22 0,2-8-20 0,-2 8-29 16,0 0-9-16,8-10-22 0,-8 10-159 0,4-6-358 16,-4 6 158-16</inkml:trace>
          <inkml:trace contextRef="#ctx0" brushRef="#br0" timeOffset="75336.27">12812 1987 109 0,'0'0'144'0,"0"0"-15"0,0 0-8 16,0 0-13-16,0 0-3 0,0 0-1 0,0 0-4 16,1 9 2-16,-1-9 1 0,0 0-2 0,0 0-6 15,3 10 0-15,-3-10-5 0,1 9 2 0,-1-9-1 16,0 11-3-16,0-11-8 0,0 14-4 0,0-14 2 0,-1 12-1 15,1-12-1-15,0 21-4 0,0-12-2 16,0 2-6-16,0 2-3 0,0 0 0 0,0-4-4 16,0 4-2-16,-4-2-3 0,4 1 3 0,0 0-10 15,-2 1-3-15,0-1-1 0,2 4-3 0,-3-4-7 0,3 0 3 16,0 2-8-16,-4-1 2 0,4-3 1 0,0-10-9 16,-1 20 1-16,1-9-1 0,0-3-4 0,0-8 1 15,-1 14-2-15,1-14-1 0,-3 15 2 16,3-15-7-16,3 11-1 0,-3-11-4 0,0 7-12 0,0-7-8 15,0 0-12-15,0 0-15 0,0 0-12 0,-3 15-14 16,3-15-9-16,0 0-14 0,0 0-23 0,0 0-21 16,0 0-39-16,0 0-27 0,0 0-160 0,26-25-391 15,-19 16 173-15</inkml:trace>
          <inkml:trace contextRef="#ctx0" brushRef="#br0" timeOffset="75686.23">13178 1975 79 0,'0'0'168'16,"0"0"-20"-16,1 10 8 0,-1-10-20 0,0 0-4 15,0 0-4-15,0 0-2 0,6 5 1 0,-6-5-3 16,0 0 2-16,0 0 3 0,0 0 1 0,0 0 12 16,0 0 7-16,0 0 3 0,0 0 5 0,0 0 6 0,0 0-7 15,0 0-5-15,0 0-13 0,0 0-11 16,0 0-15-16,0 0-2 0,0 0-7 0,0 0-15 16,0 0-6-16,0 0-9 0,8-17-17 0,-8 17 1 15,0 0-7-15,0 0-22 0,0 0-27 0,0 0-24 0,0 0-27 16,0 0-27-16,0 0-32 0,0 0-30 0,0 0-19 15,0 0-18-15,0 0-23 0,0 0-24 16,0 0-219-16,0 0-478 0,0 0 211 0</inkml:trace>
          <inkml:trace contextRef="#ctx0" brushRef="#br0" timeOffset="76287.73">13653 1746 83 0,'0'0'176'0,"0"0"-12"15,12 9-10-15,-12-9 3 0,3 13-12 0,-1-4-5 16,0-1-2-16,-1 3-4 0,2 3-9 0,-2-4-3 15,0 5-8-15,-1 0-7 0,4 0-7 0,-2 0-3 16,1 1-6-16,-1-2-8 0,-1 2-9 0,0-4-1 16,-1 3-10-16,4-1-4 0,-4-3-5 0,0-3-3 15,2 5-5-15,-2-5-6 0,0-8-1 0,2 16-1 16,0-8-4-16,-2-8-7 0,0 12 1 0,0-12-5 16,0 8-1-16,0-8-2 0,0 0 0 0,0 0 5 15,0 12-5-15,0-12 2 0,0 0 6 0,0 0 1 0,0 0-4 16,0 0 3-16,0 0-8 0,0 0-4 15,0 0-3-15,0 0 1 0,0 0-5 0,0 0-7 16,5-42-4-16,-3 30-6 0,2-3-5 0,2 1-5 0,0 1 2 16,2-7-1-16,1 2-3 0,-1-1 5 0,4 2-6 15,-3 4 2-15,3-5 1 0,-2 8 5 0,-1-4 1 16,2 3-2-16,-4 0 2 0,3-1 4 0,0 0-2 16,-3 3 0-16,3 1 2 0,-6 2 2 0,4 0 0 15,-2 1 1-15,1 2-1 0,-1-3 8 0,-6 6-4 16,14-3 3-16,-14 3-2 0,15 0 4 0,-15 0-1 15,16 3 2-15,-8 0 4 0,-2 2 11 0,5 2 1 16,-3 3 2-16,2 1 2 0,-1 2 1 0,-2-1 0 16,2 0 6-16,0 4-5 0,-1 2 2 0,4 0-4 15,-2 1 0-15,-5-4 0 0,6 3-4 0,-9-6-3 16,4 4 2-16,-1-2-2 0,-1 0-2 0,-2 0 2 16,4 0-5-16,-5-1-1 0,3 0-14 0,-3-1-26 15,-2-2-28-15,2 3-22 0,-1-1-32 0,3-4-46 16,-3-8-33-16,0 10-67 0,0-10-139 0,0 0-427 15,0 0 190-15</inkml:trace>
        </inkml:traceGroup>
        <inkml:traceGroup>
          <inkml:annotationXML>
            <emma:emma xmlns:emma="http://www.w3.org/2003/04/emma" version="1.0">
              <emma:interpretation id="{B2D3EF5E-0DB6-4694-85E1-BD688ED0675D}" emma:medium="tactile" emma:mode="ink">
                <msink:context xmlns:msink="http://schemas.microsoft.com/ink/2010/main" type="inkWord" rotatedBoundingBox="16225,2762 16856,2734 16878,3222 16246,3250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6877.67">15021 1620 59 0,'0'0'200'0,"0"0"-20"0,0 0-14 0,0 0-14 15,0 0-5-15,0 0-4 0,0 0-7 0,-13 21-3 0,4-13-2 16,-2 2-3-16,2 0-8 0,-8 3-5 0,5-3-9 16,-5 5-15-16,4-4-6 0,-4 2-4 15,0 2-8-15,-1-5-4 0,4 1-3 0,-3 1-4 16,2-2-6-16,3-1-4 0,-2 3-8 0,2-6-4 0,3 3-4 15,0-2-3-15,1 2-1 0,-1-4-8 16,2 3 0-16,2-2-6 0,5-6 1 0,-8 8-1 16,4-2-2-16,4-6 1 0,-5 9-4 0,5-9-2 0,0 0 1 15,3 10 0-15,-3-10 1 0,9 6-2 0,0-3-1 16,3-1 2-16,5-1-2 0,0-1-2 0,0 0 0 16,8 3 2-16,0-6-2 0,3 3-2 0,-2-2 1 15,-1 1-3-15,3 1 2 0,-2-3-1 0,1 3-1 16,-2-2 3-16,3-2-4 0,-5 4 2 0,2-4-2 15,-4 3 3-15,0 1-3 0,-2-1-1 0,-2-2 1 16,-1 3 1-16,0 3 0 0,-3-3-3 0,-1 0-2 16,2 0-2-16,-5 0-5 0,2 1-9 0,-11-1-15 15,17 0-14-15,-17 0-18 0,10 1-25 0,-10-1-11 16,0 0-20-16,11 4-3 0,-11-4-26 0,0 0-14 16,0 0-40-16,0 0-125 0,0 0-355 0,0 0 157 15</inkml:trace>
          <inkml:trace contextRef="#ctx0" brushRef="#br0" timeOffset="77161.93">14847 2052 51 0,'-8'9'174'0,"8"-9"-14"0,0 0-5 16,0 0-4-16,-4 7-3 0,4-7-2 0,0 0-1 15,17 5-2-15,-6-1-6 0,2-4-6 0,2 2-4 16,2-2-2-16,4 3-11 0,7 0-1 0,-3-3-9 0,1 0-2 16,0 0-10-16,9 0-2 0,-1 2-17 0,-6-2-3 15,-2 0-10-15,3 0-5 0,-3 0-6 16,-4 0-3-16,1 1-6 0,-7-1-6 0,0 0-14 16,-3 0-16-16,1 0-22 0,-2 1-26 0,-3 1-14 0,-9-2-22 15,15 2-17-15,-15-2-24 0,10 1-30 0,-10-1-16 16,0 0-33-16,0 0-121 0,0 0-347 15,0 0 153-15</inkml:trace>
        </inkml:traceGroup>
        <inkml:traceGroup>
          <inkml:annotationXML>
            <emma:emma xmlns:emma="http://www.w3.org/2003/04/emma" version="1.0">
              <emma:interpretation id="{1364682E-62E5-43E2-9160-CC224BF86FD4}" emma:medium="tactile" emma:mode="ink">
                <msink:context xmlns:msink="http://schemas.microsoft.com/ink/2010/main" type="inkWord" rotatedBoundingBox="17309,2344 20508,2203 20542,2979 17344,3120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8757.39">15889 1615 26 0,'0'0'209'0,"0"0"-12"0,0 0-14 16,4-10-13-16,-4 10-13 0,0-10-7 0,0 10-1 15,0 0-11-15,4-15-15 0,-4 15-9 0,2-11-8 16,2 4-10-16,-4 7-5 0,7-15-7 0,-5 9-8 0,4 0-8 15,-2-4-5-15,2 4-5 0,1-3-6 0,-2 1-7 16,3 0 0-16,0 1-6 0,3 0-6 0,-4 1-3 16,7-2-2-16,-2 2-5 0,4 0-1 15,-3-1-1-15,2-2-4 0,1 5 0 0,-1-3-1 0,2 5 1 16,5-2-4-16,-5-1 2 0,0 1-4 0,-4 4 1 16,0-2-4-16,-3 1-2 0,3 1-2 0,-2 2-3 15,-11-2 2-15,13 6-3 0,-5-2 7 0,-2 2-5 16,0 3 0-16,-1 2 1 0,-1 0 2 0,-2 2-1 15,0 2 2-15,-1 0-4 0,-4 4 4 0,-1 5 2 16,2-6-5-16,-3 3 3 0,-5 1-1 0,-3 6-2 16,2-7 1-16,-1 0-2 0,0 1 6 0,-2-3-4 15,1 2 1-15,-2-1-1 0,-1 0 4 0,3-2-3 16,-2 0 0-16,-2 0-2 0,2-3 3 0,0 1-6 16,3-4 5-16,-4 2-2 0,3-3 2 0,0-1 1 15,-1-1-2-15,1 2 0 0,1-4 0 0,-1 2 0 16,1-6 0-16,-2 3 1 0,2 0 1 0,0-1-4 15,4-2 2-15,-2 1 5 0,10-4-3 0,-13 2 16 16,4-2-6-16,9 0-1 0,0 0 1 0,-15 0 2 0,15 0-7 16,0 0 2-16,-12-6-1 0,12 6-4 0,0 0-3 15,0 0 2-15,0-11 6 0,0 11-12 16,0 0 1-16,19-9-1 0,-11 7 0 0,2-2-2 16,7 0 2-16,-1 2-2 0,5-2 0 0,1 1 1 0,3 0-1 15,2 1-2-15,-2 2 2 0,2-3-1 0,9 3 1 16,-2-1-2-16,-7 2 2 0,10-1 0 15,-10 5 3-15,-2-5-2 0,3 0 2 0,-5 4-2 16,1 1-1-16,-3-2 1 0,-6 1 0 0,-2 0 0 0,-1-3-1 16,-2 3-11-16,0-4-10 0,-4 3-11 0,-6-3-7 15,15 3-21-15,-15-3 1 0,9 6-7 0,-9-6-19 16,5 2-11-16,-5-2-16 0,0 0-18 0,0 0-22 16,0 0-9-16,0 0-23 0,0 0-124 0,0 0-333 15,0 0 147-15</inkml:trace>
          <inkml:trace contextRef="#ctx0" brushRef="#br0" timeOffset="79294.95">16732 1622 36 0,'8'-5'229'0,"-8"5"-13"0,12-7-22 0,-12 7-24 15,9-3-19-15,-9 3-13 0,0 0-16 0,10 0-10 16,-10 0-9-16,8 9-8 0,-8-9-9 0,9 12-5 15,-7-5-3-15,3 3-5 0,0 2-9 0,-4 0-3 16,2-6-3-16,0 7-8 0,-2-1-5 0,1 1-3 16,0-1-6-16,-2-1 0 0,1-1-6 0,2-1-3 15,-3-9-1-15,1 15-2 0,-1-6-3 0,1 0 2 16,-1-9-4-16,2 16-6 0,-2-16 0 0,2 9-2 0,-2-9-3 16,3 7 0-16,-3-7-4 0,0 0 3 0,2 8 0 15,-2-8-2-15,0 0 0 0,0 0-3 16,0 0 0-16,0 0-3 0,0 0-5 0,12-21-3 0,-10 14-4 15,3-8 0-15,1 5-1 0,0-2-1 0,0 1-1 16,-1-1-2-16,2-3 4 0,3 2-4 0,-2-5 6 16,1 6-3-16,-1-1 2 0,1-2-1 0,-1 3 2 15,3-2 3-15,-4 2-2 0,3 1 1 0,-4 1 6 16,2-1 2-16,1 4 2 0,-1 1-4 0,-3-2 5 16,2 2-2-16,2 1 3 0,-3 0 5 0,2 2 2 15,-8 3-2-15,15-3 0 0,-8 0 4 0,-7 3-1 16,17-3 1-16,-6 6 1 0,-11-3 0 0,14 9 0 15,-5-6 4-15,1 4-2 0,-1 2 9 0,-1-1 3 16,2 2 7-16,1 2-3 0,-4 0 3 0,0 2 0 16,2-1 6-16,-4 1-5 0,3 6-3 0,-1-5-2 15,-2-2-4-15,-2 2 5 0,3 0-9 0,-5-1-1 16,1 0 1-16,3-1-6 0,-4 1-2 0,3-2 1 16,-4 0 1-16,0 0-13 0,4-4-13 0,-4-8-14 15,0 15-19-15,0-15-14 0,3 12-21 0,-2-6-19 16,-1-6-17-16,0 0-12 0,0 0-29 0,0 0-43 15,0 0-134-15,0 0-359 0,0 0 159 0</inkml:trace>
          <inkml:trace contextRef="#ctx0" brushRef="#br0" timeOffset="79921.39">17221 1183 59 0,'0'0'167'16,"0"0"-6"-16,0 0-10 0,-4-5-6 0,4 5-13 15,0 0-7-15,0 0-14 0,0 0-7 0,0 0-6 16,0 0-8-16,0 0-9 0,0 0-12 0,13-16 0 16,-13 16-2-16,11-4-2 0,-11 4-2 0,14-5-4 15,-14 5-3-15,21-1 2 0,-12-1-3 0,-9 2-5 16,20 0-1-16,-6 0-5 0,0 0-4 0,-2 0-4 15,-3 2-1-15,2-1-5 0,-2 2 0 0,3 2-8 0,-4 0 0 16,1-3-5-16,-1 3 3 0,-1 0-4 16,-1 3-1-16,-2-2-1 0,2 2 3 0,-1 2 7 15,1 0-4-15,-4 1-2 0,-2-1 3 0,0-1-1 0,0 4 1 16,-2 0 6-16,-1 1 0 0,0-2 0 0,-1 0 1 16,-1 1-1-16,-1 0 0 0,0 1 0 15,0-2 0-15,-1 0-2 0,-3-2-3 0,2 2-1 16,1-3 2-16,2-2-3 0,-1-1-4 0,0 2-1 0,6-8-1 15,-6 10 0-15,6-10-3 0,-7 9 0 0,7-9-4 16,-4 6 4-16,4-6-7 0,-5 7 3 0,5-7 3 16,0 0-5-16,0 0 4 0,0 0-5 0,0 0-1 15,0 0 3-15,5 15 2 0,-5-15-2 0,12 2 1 16,-12-2 0-16,17 1-2 0,-9-1 1 0,-8 0 3 16,22-1-1-16,-6 2-5 0,-3-1-3 0,0 1-9 15,2-1-16-15,-2 2-17 0,0-2-27 0,-3 3-27 16,3-3-32-16,-2 0-10 0,0 0-49 0,0 1-34 15,-11-1-144-15,14 0-394 0,-14 0 175 0</inkml:trace>
          <inkml:trace contextRef="#ctx0" brushRef="#br0" timeOffset="80270.52">17784 1686 24 0,'0'0'189'0,"0"0"-9"0,24 2-4 0,-14-2-13 15,3 0-5-15,3 0-9 0,8 0-5 0,1 0-14 0,1 0 1 16,-1 0-5-16,12-3-9 0,-1 3-4 15,-4-1-7-15,-3-4-6 0,5 4-2 0,-6 0-9 16,0-4-2-16,-3 4-8 0,9-4-7 0,-6 5-4 0,-4-3-8 16,-1 3-5-16,-2-4-5 0,1 4-6 0,-6 0-6 15,-3-2-4-15,0 2 2 0,-2-2-14 0,-11 2-18 16,16-1-17-16,-16 1-12 0,13 0-15 0,-13 0-21 16,0 0-24-16,9 1-17 0,-9-1-33 0,0 0-16 15,0 0-39-15,0 0-150 0,0 0-369 0,0 0 163 16</inkml:trace>
          <inkml:trace contextRef="#ctx0" brushRef="#br0" timeOffset="80551.89">18110 1505 104 0,'0'0'216'0,"-8"5"-22"15,8-5-4-15,-1 10-7 0,1-10-9 0,-3 15-11 16,2-3-8-16,1-3-6 0,0 3-11 0,0 0-2 16,0 2-13-16,1-3-9 0,3 5-6 0,-1-1 0 15,1-2-15-15,0 3-10 0,2-2-5 0,-1 1-4 16,-2 3-13-16,1-5-2 0,-2 2-4 0,1-3-6 16,0 0-7-16,3 1-8 0,-2-2-15 0,-4-3-18 15,4 0-18-15,-3 1-24 0,-1-9-17 0,6 13-16 16,-6-13-24-16,2 9-16 0,-2-9-24 0,9 3-24 15,-9-3-57-15,0 0-112 0,0 0-358 0,24-12 159 16</inkml:trace>
          <inkml:trace contextRef="#ctx0" brushRef="#br0" timeOffset="81023.38">18544 1481 10 0,'0'0'205'0,"0"0"-12"0,0 0-18 0,6 16-10 0,-6-16-16 16,6 11-5-16,-4 0-9 0,2-4-8 0,1 2-7 15,-1 3-5-15,0-2-11 0,2 4-12 0,-3-5-9 16,3 5-8-16,-5-6-7 0,0 1-5 0,5 1-6 16,-5-3-4-16,3 1-8 0,-3 1-2 0,-1-9-9 15,4 14 3-15,-1-7-4 0,-3-7-7 0,4 7 2 16,-4-7-1-16,0 0-1 0,5 11 0 0,-5-11 0 15,0 0 0-15,0 0-2 0,0 0-5 0,0 0-2 16,0 0 2-16,15-15-8 0,-11 3 3 0,4 3-4 16,-1-1-10-16,1-6-6 0,1 1-4 0,4-2-1 15,-3-1 2-15,3-1-6 0,0 3-3 0,2-2-3 16,-2 3 6-16,-3 0-1 0,5 1 2 0,-1-1 1 16,-6 7 2-16,1-1 3 0,-2 3 4 0,-1 0-2 15,1 2 5-15,3 2-3 0,-3-2 1 0,-7 4 2 16,13 0 1-16,-13 0 7 0,15 4 2 0,-8-2 4 0,1 4 0 15,0-2 7-15,-2 5 2 0,6-3 4 16,-4 4-1-16,1 3 12 0,-1-1-1 0,-2 0-6 16,1 2 3-16,2-1-2 0,-2 2 4 0,2-4-9 15,-3 5-3-15,-1-4-2 0,2 3 3 0,-4 0-5 0,2-1-2 16,-1-2-2-16,-2 0-4 0,4 3-15 0,-5-6-19 16,-1 1-25-16,4-1-27 0,-4-9-29 0,1 15-42 15,-1-9-24-15,0-6-46 0,0 0-142 16,4 7-388-16,-4-7 173 0</inkml:trace>
        </inkml:traceGroup>
        <inkml:traceGroup>
          <inkml:annotationXML>
            <emma:emma xmlns:emma="http://www.w3.org/2003/04/emma" version="1.0">
              <emma:interpretation id="{6F011F10-BEDB-4380-A5F4-363239E416F8}" emma:medium="tactile" emma:mode="ink">
                <msink:context xmlns:msink="http://schemas.microsoft.com/ink/2010/main" type="inkWord" rotatedBoundingBox="21118,2490 21691,2464 21714,2981 21140,3006"/>
              </emma:interpretation>
            </emma:emma>
          </inkml:annotationXML>
          <inkml:trace contextRef="#ctx0" brushRef="#br0" timeOffset="81504.81">19696 1357 225 0,'0'0'204'0,"0"0"-20"15,0 0-23-15,0 0-22 0,0 0-14 0,0 0-12 16,0 0-11-16,0 0-10 0,0 0-10 0,0 0-4 16,0 0-6-16,4 19 0 0,-4-19-7 0,-4 12 8 15,4-12-1-15,-6 21-6 0,4-11-1 0,-2 1 10 16,-1-1-4-16,-1 2-6 0,4-4 1 0,-3-1-8 15,-2 3-3-15,2-1-1 0,0 2-8 0,-2-4-5 16,3-1 3-16,-1 3-8 0,0-2-7 0,5-7-1 16,-7 12-3-16,2-6-2 0,5-6-2 0,-1 12-2 0,1-12-3 15,-4 7 1-15,4-7 1 0,0 0-3 16,5 11 0-16,-5-11 5 0,16 9-3 0,-1-7 0 16,0 1 1-16,7-2 0 0,0 3-3 0,2-3 0 0,4 0 3 15,-3 0-9-15,11 2 0 0,-9-3 1 0,-1 0-3 16,3 0 6-16,5-3-6 0,-9 3-2 0,1 3-1 15,-3-6 1-15,1 6 1 0,-4-3-5 16,-3 2 1-16,-2-2 2 0,1 0-1 0,-3 0-1 0,-3 0-1 16,0 0 2-16,-10 0-8 0,19 0-8 0,-12 1-15 15,-7-1-15-15,11 0-16 0,-11 0-14 0,0 0-20 16,12 3-14-16,-12-3-11 0,0 0-20 0,0 0-21 16,0 0-32-16,0 0-148 0,0 0-366 0,-29 6 163 15</inkml:trace>
          <inkml:trace contextRef="#ctx0" brushRef="#br0" timeOffset="81763.31">19645 1807 92 0,'6'3'200'0,"9"0"-10"15,2 0-11-15,2-1-6 0,6-1-15 0,1 2-10 16,0 0-13-16,12-1-14 0,-3-1-6 0,1 3-15 16,-2-3-5-16,-5 1-11 0,-3 0-8 0,2-1-11 15,-1-1-3-15,-4 3-5 0,2-3-7 0,-3 2-11 16,-5 0-13-16,0 2-20 0,-2-4-14 0,-4 1-19 16,0 1-26-16,-11-2-27 0,15 0-31 0,-15 0-22 15,10 0-161-15,-10 0-317 0,0 0 140 0</inkml:trace>
        </inkml:traceGroup>
        <inkml:traceGroup>
          <inkml:annotationXML>
            <emma:emma xmlns:emma="http://www.w3.org/2003/04/emma" version="1.0">
              <emma:interpretation id="{BF38415E-A326-4CDF-9386-0924FAB28C0B}" emma:medium="tactile" emma:mode="ink">
                <msink:context xmlns:msink="http://schemas.microsoft.com/ink/2010/main" type="inkWord" rotatedBoundingBox="22342,2273 24436,2181 24469,2914 22374,3007"/>
              </emma:interpretation>
            </emma:emma>
          </inkml:annotationXML>
          <inkml:trace contextRef="#ctx0" brushRef="#br0" timeOffset="82993.7">21143 1156 199 0,'0'0'231'15,"0"0"-14"-15,0 0-15 0,-5-15-10 0,5 15-8 16,0 0-7-16,0 0-12 0,0 0-12 0,0 0-12 0,0 0-14 15,-6-10-12-15,6 10-14 0,0 0-8 16,0 0-16-16,0 0-6 0,0 0-6 0,0 0-8 16,-28 13-2-16,16-7-5 0,1 0-7 0,0 0-2 0,-1 0-4 15,-1 4-2-15,1-2-3 0,-1 0-2 0,-3 6-1 16,3-5 0-16,-3 2-5 0,3-1 0 16,2 2-5-16,-5 6 0 0,4-6-2 0,0-2 2 0,-1 7-5 15,2 0 3-15,0 0-3 0,5-3-4 0,-4-2 2 16,4 3-4-16,3-3-2 0,-1 0 5 0,0 3-2 15,2-2 0-15,2 1-5 0,0-2 6 0,0 1-3 16,1-3-2-16,0 4-1 0,2-1 3 0,2-3-2 16,0 5 0-16,2-3 0 0,0 0 1 0,0 0-4 15,3 0 6-15,1-2-4 0,-2-1 3 0,2-1-3 16,1 3 0-16,2-4 0 0,-1 0-1 0,0-4 1 16,3 4 1-16,-3-3 2 0,3 1 0 0,-2-4-2 0,3-1 0 15,0-1-1-15,1 1 1 0,-1-3 7 16,0 0-7-16,0 0-4 0,0-1 3 0,-4-1-3 15,4-1 5-15,-1 2-4 0,-4-2 3 0,-2 0-2 16,3 0-2-16,-6 0-1 0,2 3 0 0,-2-3 3 16,-1-2-3-16,2 3-6 0,-8 5-13 0,9-9-17 15,-9 9-17-15,8-8-21 0,-8 8-19 0,5-5-32 16,-5 5-30-16,0 0-27 0,7-7-46 0,-7 7-170 0,0 0-432 16,0 0 192-16</inkml:trace>
          <inkml:trace contextRef="#ctx0" brushRef="#br0" timeOffset="85365.82">21558 1446 79 0,'0'0'159'0,"0"0"-15"0,0 0-1 16,0 0-4-16,0 0-2 0,0 0-11 0,0 0-9 15,0 0 4-15,0 0-4 0,0 0-3 0,0 0-3 16,0 0-2-16,0 0-1 0,0 0-5 0,0 0-5 16,0 0-11-16,0 0-5 0,0 0-10 0,0 0-11 15,0 0-5-15,0 0-4 0,0 0-6 0,0 0-5 16,0 0-4-16,0 0-7 0,29-19-3 0,-29 19-2 16,11-2-4-16,-5-4-4 0,-6 6-5 0,16-2 0 15,-8 1-5-15,2-3-1 0,-10 4-1 0,17-1 0 16,-6 0-2-16,-11 1 3 0,14 0-4 0,-14 0-3 15,12-1-3-15,-12 1 2 0,17 2-6 0,-17-2 5 16,9 6 4-16,-6-2-5 0,-3-4 1 0,9 6 1 0,-9-6 0 16,2 13 3-16,2-5-2 0,-4-8-1 15,-1 14-2-15,1-14 5 0,-5 24-1 0,1-11 6 16,-3 2-9-16,2 0 6 0,-3 1 0 0,-1-2-1 16,-1 4 0-16,-2-1 2 0,-1-1-3 0,0 1 1 0,1 1 1 15,1-3-1-15,-6 2 1 0,4-6-2 0,-2 5 1 16,3-4 1-16,-2 2 0 0,-3 2 2 15,6-7 1-15,-1 0 2 0,1 2 5 0,-1-1-7 16,0-1 2-16,-1 1 2 0,3-4 1 0,-2 2 4 0,5-1 1 16,-3-4-2-16,3 1 0 0,-1 1 2 0,8-5 1 15,-11 8 2-15,3-4 0 0,8-4 0 0,-11 4 1 16,11-4 7-16,-9 1-2 0,9-1 0 0,0 0-1 16,0 0-1-16,-12 2 0 0,12-2-4 0,0 0-5 15,0 0 0-15,0 0-2 0,-9-10-6 16,9 10-2-16,0 0 0 0,0 0-7 0,0 0-3 15,9-20-2-15,-9 20-5 0,8-10-2 0,-1 6-3 0,-1-4 1 16,0 2 1-16,1 2-2 0,-7 4 1 0,15-9 2 16,-2 3 4-16,-4 4-1 0,5-2-1 0,-3 0 9 15,2 3-6-15,-1-3 3 0,2 3-2 0,-1 0 1 16,-2 0 3-16,2-3-2 0,2 5-2 0,0 2 1 16,-1-2 3-16,-2 0 3 0,2 0-2 0,1-1 1 15,-6 3 4-15,6-2 0 0,-3 0 4 0,-1 0 1 16,-2 3 1-16,1-3-1 0,-1 1 5 0,3 0-5 15,-12-2 3-15,15 0 2 0,-15 0-2 0,14 4-4 16,-14-4 2-16,13 2 1 0,-13-2-1 0,10 0-2 16,-10 0 0-16,0 0 0 0,14 0-12 0,-14 0-16 15,0 0-18-15,0 0-27 0,0 0-28 0,0 0-44 16,10-6-20-16,-10 6-43 0,0 0-166 0,3-15-399 16,1 9 177-16</inkml:trace>
          <inkml:trace contextRef="#ctx0" brushRef="#br0" timeOffset="85767.43">22104 1372 27 0,'0'0'153'0,"0"0"-9"15,0 0-14-15,0 0 0 0,0 0-13 0,0 0-7 16,-6 22-7-16,6-22-1 0,0 0-3 0,0 0 5 16,0 0 6-16,0 0 11 0,0 0 8 0,0 0 4 15,0 0 8-15,0 0 5 0,0 0 3 0,0 0 5 16,0 0 7-16,0 0 2 0,0 0-2 0,0 0 0 15,0 0-3-15,0 0-5 0,0 0-23 0,0 0-13 16,0 0-9-16,0 0-17 0,0 0-7 0,0 0-6 16,0 0 8-16,0 0-33 0,0 0-20 0,0 0-23 15,0 0-24-15,0 0-23 0,0 0-28 0,0 0-25 16,0 0-19-16,0 0-13 0,0 0-15 0,0 0-23 16,0 0-22-16,0 0-29 0,-14 0-17 0,14 0-40 15,-5 6-137-15,5-6-438 0,0 0 194 0</inkml:trace>
          <inkml:trace contextRef="#ctx0" brushRef="#br0" timeOffset="86380.59">22454 1243 58 0,'0'0'164'0,"0"0"-8"16,14 6-6-16,-14-6-10 0,0 0-12 15,0 15-3-15,0-7-2 0,0-8-10 0,0 14 6 16,3-6-4-16,0 0-13 0,-3 3-5 0,2 0-2 0,-2-2 2 15,3 3 1-15,-1 0-5 0,-2-3-8 0,0 2-4 16,0-11-10-16,6 14-5 0,-6-5-7 0,0-9-5 16,6 12-4-16,-3-3-6 0,-1-3-2 0,-2-6-5 15,2 11-4-15,-2-11-3 0,2 11 0 0,-2-11-2 16,2 9-5-16,-2-9-2 0,1 9-1 0,-1-9 0 16,0 0-3-16,5 7 0 0,-5-7 3 0,0 0 5 15,0 0 12-15,0 0 19 0,0 0 0 0,0 0-2 16,0 0 0-16,0 0-8 0,0 0-5 0,0 0-3 15,17-16-6-15,-17 16-2 0,7-12 1 0,-3 3-3 16,0-1 0-16,1 0-11 0,0-4 1 0,2-1-3 16,-2 0-10-16,4 3 8 0,-1-10-9 0,1 10-1 15,-1-2 1-15,4 1-8 0,-6 0 1 0,2 1 8 16,0 3-9-16,4-4 0 0,-5 3 8 0,5-1-8 16,0 4-2-16,-3 1 0 0,-1 1 1 0,1 1 0 15,-1 0-4-15,1-1 0 0,-9 5 3 0,17-2-2 16,-9 1 1-16,-8 1-2 0,21 6 0 0,-8-2-1 15,-5-1 7-15,2 8-6 0,3-1 6 0,-1-1 0 16,-2 3 3-16,5 4 0 0,-3 2 3 0,-3 0 2 0,5 5 1 16,-3-3-2-16,-2 1 1 0,-1 4 2 0,3 6 1 15,-2-1-11-15,-3-6-29 0,-4 1-39 0,4 6-33 16,-9 0-51-16,0-12-70 0,-5 4-240 0,2-1-503 16,-6 2 222-16</inkml:trace>
        </inkml:traceGroup>
      </inkml:traceGroup>
    </inkml:traceGroup>
    <inkml:traceGroup>
      <inkml:annotationXML>
        <emma:emma xmlns:emma="http://www.w3.org/2003/04/emma" version="1.0">
          <emma:interpretation id="{ABBA24CB-8662-4ED4-8CD4-E6CBD3533278}" emma:medium="tactile" emma:mode="ink">
            <msink:context xmlns:msink="http://schemas.microsoft.com/ink/2010/main" type="paragraph" rotatedBoundingBox="1095,5341 8436,4773 8534,6039 1193,6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0874AB-72DD-4E0B-B54B-6D8F59070EF6}" emma:medium="tactile" emma:mode="ink">
              <msink:context xmlns:msink="http://schemas.microsoft.com/ink/2010/main" type="inkBullet" rotatedBoundingBox="1095,5341 2058,5267 2150,6457 1188,6531"/>
            </emma:interpretation>
          </emma:emma>
        </inkml:annotationXML>
        <inkml:trace contextRef="#ctx0" brushRef="#br0" timeOffset="176825.49">-307 4637 88 0,'-6'11'194'16,"-1"-3"-9"-16,1 5-17 0,-4 1-11 0,4 2-7 0,-1 4-10 15,1-1-9-15,1 5-4 0,-1-2-4 0,5-1-10 16,-2 6-8-16,3-2-8 0,3-1-5 0,-2 7-9 15,3-6-1-15,-1 7-3 0,3 1-3 0,5-4-6 16,-5-5-5-16,5 7-5 0,-5-7-5 0,1-2-4 16,5 9 1-16,0 2-3 0,-2-14-3 0,0 4-5 15,1-4 0-15,-3 0-8 0,2 0 1 0,2-2-2 16,1-2 2-16,-3-3-4 0,2-2 7 0,1 0 2 16,-2-1 0-16,2-1 4 0,4-1 4 0,-1-5 7 15,1-2 2-15,3-1-10 0,1-3 0 0,4 0-2 16,1-6 0-16,7-3-5 0,1 0-7 0,-4-5-5 15,1-3-1-15,0-1 0 0,-1 3 0 0,0-2-5 16,0-1 0-16,-3-3-4 0,3-1-4 0,-1 0 3 16,-3-1-4-16,0-2-1 0,0 0 1 0,-1-1-6 15,-1-2 6-15,-3-1-5 0,-2 2 0 0,0-2 1 0,-2 2-5 16,-6-1 1-16,2-1 4 0,-5-2-4 16,0 3 2-16,-3 3-5 0,-2 3 2 0,2-4-2 0,-6 5 1 15,1-8 6-15,-5 8-6 0,2 2-5 0,-6-5 5 16,-2 7-5-16,2-3 4 0,-6-8 1 0,3 11-4 15,-1 0 3-15,-8-6 1 0,4 8 1 0,-8-3-1 16,2-2 3-16,2 8-2 0,2-1 0 0,-3 3-3 16,-8-5 9-16,9 8-5 0,-1-2-2 0,-2 2 2 15,1 3-3-15,-1 1-1 0,2 4 0 0,1-3 1 16,3 3-1-16,-4 2-1 0,1 0-2 0,0 2 1 16,-1 3 1-16,1-1 1 0,-4 3-1 0,4 3-2 15,0 3-2-15,1 3 0 0,-7 4-6 0,7-3-2 0,-6 7-9 16,9-4-10-16,-2 8-5 0,-5-1-11 15,6 5-14-15,1 1-18 0,-2-1-14 0,5 3-11 16,1-1-21-16,1 1-32 0,3 4-22 0,1-6-27 16,2 6-227-16,-3-8-469 0,2 4 207 0</inkml:trace>
        <inkml:trace contextRef="#ctx0" brushRef="#br0" timeOffset="176164.39">-92 4848 82 0,'0'0'152'0,"0"0"-19"0,0 0-3 0,0 0-8 15,0 0-21-15,0 0 4 0,0 0-18 0,0 0 3 16,0 0 3-16,0 0-6 0,0 0-4 0,0 0 1 16,0 0-5-16,0 0-1 0,0 0-3 0,0 0-3 15,0 0-2-15,0 0-4 0,0 0-3 0,0 0-2 16,0 0-4-16,0 0 0 0,0 0-4 0,0 0 2 15,0 0-3-15,0 0-4 0,0 0-4 0,0 0-1 16,0 0-7-16,0 0-4 0,0 0-1 0,0 0-3 16,0 0-5-16,7-31 0 0,-3 25-4 0,0-3-2 15,3-2-2-15,-5 0 1 0,4 0-2 0,-1-3-4 16,0 4 0-16,0-3-4 0,1 1-1 0,-2 0 1 16,3-1-1-16,-4 1-3 0,2-2-3 0,-1 1-1 0,-1 0 0 15,1 0-1-15,1 1 3 0,-3 5 0 0,2-2-4 16,-2 1 4-16,-2 8-2 0,9-14 1 0,-8 9 0 15,-1 5 0-15,5-11 0 0,-5 11-2 0,3-7 0 16,-3 7 4-16,0 0-2 0,0 0 0 0,4-13-1 16,-4 13 0-16,0 0 0 0,0 0-2 0,0 0-2 15,0 0 3-15,0 0 0 0,0 0 7 0,0 0 0 16,0 0 2-16,0 0 9 0,0 0 10 0,-11 45 0 16,6-32 0-16,4 3 3 0,-3 3 3 0,0 2 5 15,-1 2 1-15,-2-5-5 0,2 3 2 0,0-3-2 16,4 3 3-16,-3-5-3 0,0 4-4 0,1-4 3 15,-1-2-2-15,4 5-5 0,0-4 0 0,0-5-5 16,-1 4 0-16,0-3-1 0,1-11-5 0,0 15 1 0,0-15-3 16,0 12 1-16,0-12 0 0,1 12 0 0,-1-12-3 15,0 0 0-15,0 10 0 0,0-10-4 16,0 0 3-16,1 9-4 0,-1-9 2 0,0 0-5 0,4 6-7 16,-4-6-12-16,0 0-17 0,0 0-22 0,3 9-16 15,-3-9-21-15,0 0-22 0,0 0-11 0,0 0-19 16,0 0-17-16,0 0-37 0,0 0-176 0,0 0-408 15,0 0 181-15</inkml:trace>
      </inkml:traceGroup>
      <inkml:traceGroup>
        <inkml:annotationXML>
          <emma:emma xmlns:emma="http://www.w3.org/2003/04/emma" version="1.0">
            <emma:interpretation id="{816D6D69-9935-44B6-A882-B285193806C8}" emma:medium="tactile" emma:mode="ink">
              <msink:context xmlns:msink="http://schemas.microsoft.com/ink/2010/main" type="line" rotatedBoundingBox="2636,5428 8451,4977 8534,6039 2719,6490"/>
            </emma:interpretation>
          </emma:emma>
        </inkml:annotationXML>
        <inkml:traceGroup>
          <inkml:annotationXML>
            <emma:emma xmlns:emma="http://www.w3.org/2003/04/emma" version="1.0">
              <emma:interpretation id="{B6D08963-F83F-4BAD-A531-C88E0479E01F}" emma:medium="tactile" emma:mode="ink">
                <msink:context xmlns:msink="http://schemas.microsoft.com/ink/2010/main" type="inkWord" rotatedBoundingBox="2649,5594 5404,5380 5473,6276 2719,6490"/>
              </emma:interpretation>
            </emma:emma>
          </inkml:annotationXML>
          <inkml:trace contextRef="#ctx0" brushRef="#br0" timeOffset="178741.84">1501 4534 162 0,'0'0'164'16,"-5"-12"-6"-16,5 12-13 0,0 0-12 0,-3-8-6 16,3 8-8-16,0 0-6 0,0 0-6 0,0-12-21 15,0 12 7-15,0 0-5 0,-4-12-1 0,4 12-8 16,0 0-5-16,0 0-3 0,-1-12 1 0,1 12-8 16,0 0 5-16,-6-9-4 0,6 9-4 0,0 0 1 0,-6-8-2 15,6 8-5-15,-5-6-3 0,5 6-3 16,0 0-4-16,-9-5-4 0,9 5-3 0,0 0-7 15,-12-3-2-15,12 3-1 0,-9-2-5 0,9 2-4 16,-14-2 1-16,14 2-1 0,0 0 5 0,-17 2-3 0,17-2 2 16,-15 0-4-16,15 0 5 0,-12 2-2 0,12-2-7 15,-10 3-2-15,10-3-2 0,-13 3 0 16,13-3 2-16,-10 5-2 0,3-2-4 0,7-3 0 0,-10 6-1 16,4-2 0-16,6-4 1 0,-13 7-5 0,8-2 2 15,5-5-2-15,-12 13 2 0,7-6 0 16,-3-1 2-16,0 0-3 0,2 5 0 0,1-3 3 0,1 2-1 15,-2 0 3-15,-3 1 1 0,3-1-1 0,-1 4 4 16,2-3-7-16,1 0 0 0,0 0-1 0,-1 0 3 16,0-1 0-16,-1 2-6 0,2 0 4 0,1 0-1 15,0 0 2-15,-4 2-1 0,3-1-1 0,2-3 4 16,-3 5-5-16,1-3 0 0,1 2 3 0,-2-1-2 16,5 0 0-16,-4-3 2 0,7 4-1 0,-2-1-4 0,-1-1 3 15,4-1-2-15,-4 1 1 0,2 0 1 16,2-1-1-16,-1 1 0 0,1-2 1 0,-3 0 3 15,4 1-4-15,2 0 0 0,-3 3 0 0,1-3-2 0,0 0 1 16,-1-4-2-16,1 1 0 0,-1 1-1 0,3 3 2 16,-2-6 3-16,2 2 0 0,-1 1-2 0,1 1-1 15,-2-6 2-15,2 1-3 0,2 1 7 0,-4 1-3 16,0-1-1-16,2-3 2 0,-7-3-2 0,11 9 3 16,-4-6 3-16,0 0 2 0,-7-3 5 0,13 1 2 15,-13-1-2-15,15 3 4 0,-15-3 1 16,16-3-5-16,-16 3-1 0,18-4-3 0,-11 4 2 0,-7 0-2 15,17-7 1-15,-9 5-3 0,-8 2-5 0,15-6 1 16,-9 5-2-16,-6 1-1 0,11-7-9 0,-11 7-11 0,8-3-14 16,-8 3-18-16,0 0-13 0,11-3-21 15,-11 3-14-15,0 0-18 0,0 0-14 0,11-4-3 16,-11 4-22-16,10-1-14 0,-10 1-17 0,0 0-181 16,0 0-396-16,7-6 175 0</inkml:trace>
          <inkml:trace contextRef="#ctx0" brushRef="#br0" timeOffset="179101.67">1706 4879 89 0,'6'-7'204'0,"-6"7"-10"15,0 0-12-15,0 0-15 0,0 0-10 0,0 0-13 16,0 0-15-16,0 0-7 0,0 0-10 0,0 0-13 15,0 0-9-15,0 0 0 0,0 0-8 0,0 0-3 16,0 0 1-16,0 0-11 0,0 0 5 0,-8 34 7 16,4-21-5-16,3-5 0 0,1 3-7 0,-2 3 6 15,4 0-8-15,-6 1 7 0,4-1-5 0,-2 3-1 16,2-4-3-16,0 8-3 0,2-5-6 0,-2-1-3 16,2-2-5-16,-2 2-3 0,0 0-4 0,2 0-4 15,-1-1 0-15,-1 0-2 0,2 1-7 0,1-1-6 16,-2-4 3-16,2 3-1 0,-3-1-3 0,1-2-3 15,1-2-3-15,0 1 0 0,0 1 0 0,-2-10 2 0,2 12-8 16,1-3-10-16,-1-3-23 0,-2-6-20 0,3 12-23 16,-3-12-22-16,3 10-24 0,-3-10-25 0,0 0-15 15,5 7-32-15,-5-7-47 0,0 0-178 16,0 0-445-16,18-19 197 0</inkml:trace>
          <inkml:trace contextRef="#ctx0" brushRef="#br0" timeOffset="179452.37">2028 4912 17 0,'0'0'198'0,"0"0"-11"15,0 0-12-15,8 12-6 0,-8-12-12 0,0 0-5 16,0 0-5-16,4 9-8 0,-4-9-2 0,0 0-7 16,4 5-2-16,-4-5-1 0,0 0 2 0,0 0 3 0,0 0 4 15,0 0 0-15,0 0 5 0,5 6 2 0,-5-6-4 16,0 0-3-16,0 0 9 0,0 0 4 0,0 0-20 16,0 0-8-16,0 0-22 0,0 0 4 0,0 0-18 15,10-14 0-15,-10 14-17 0,0 0-3 0,2-11-14 16,-2 11-12-16,4-8-15 0,-4 8-21 0,0 0-19 15,2-7-26-15,-2 7-20 0,0 0-36 0,0 0-33 16,0 0-44-16,0 0-30 0,0 0-16 0,3-10-42 16,-3 10-222-16,0 0-526 0,0 0 234 0</inkml:trace>
          <inkml:trace contextRef="#ctx0" brushRef="#br0" timeOffset="180063.9">2445 4627 204 0,'0'0'197'15,"0"0"-20"-15,0 0-20 0,0 0-9 0,0 0-10 16,0 0-3-16,10 12-5 0,-6-3-3 0,-2-1-9 16,-1 3 1-16,2 5-10 0,-2-5-5 0,2 3-2 15,0 0-4-15,-1 0-8 0,0 0-8 16,0 0-7-16,-1-2-3 0,2 3-8 0,-1-3-3 0,2 2-9 16,-1 1-1-16,-3-6-8 0,4 3-4 0,-3-2-3 15,0-4-1-15,3 3-5 0,-4-9-4 0,2 16 1 16,0-11-2-16,-2-5-5 0,1 11 2 0,-1-11-4 15,2 7 1-15,-2-7-2 0,0 0 0 0,4 10-1 16,-4-10 3-16,0 0 3 0,0 0-6 0,0 0 1 16,0 0 1-16,0 0-5 0,0 0-4 0,13-22-3 0,-13 13 1 15,5-4-3-15,0-1-2 0,2 2-4 0,-1-3-4 16,1-5-4-16,2 0 2 0,-1-2-2 16,-2 0 4-16,5 2-2 0,-2 1 0 0,0 0-1 0,2 2 3 15,-1 0-2-15,-2 4 4 0,-2-3-4 0,5 6 2 16,-2-1 1-16,0 0 0 0,-2-2-1 0,2 5 3 15,-3 2-1-15,1 0 4 0,-2-2 1 0,4 5 0 16,-9 3-1-16,13-7 2 0,-13 7-2 0,12-2 5 16,-12 2 0-16,16 5 7 0,-8-3 3 0,-2 4 5 15,5 2 1-15,-1 3 6 0,-2 1 0 0,5 3 0 16,-1 2 1-16,0-1 0 0,-1 1-2 0,1 3 1 16,1-2-2-16,-1-1-5 0,0-1 1 0,-3 1-3 15,3-1 1-15,-3 3-1 0,-1-6-4 0,1 3-3 16,-3-3-17-16,2-1-18 0,-1 0-31 0,1 1-15 15,-3-2-29-15,-3-1-34 0,2-2-23 0,2-1-37 16,-4-1-75-16,-2-6-137 0,4 10-437 0,-4-10 193 0</inkml:trace>
          <inkml:trace contextRef="#ctx0" brushRef="#br0" timeOffset="180729.34">3582 4395 155 0,'-30'16'189'0,"24"-13"-11"16,-3 1-9-16,-3 0-13 0,0 2-5 0,0 0-9 16,0 2-10-16,1-3-8 0,-2 3-16 0,-3-2 0 15,4 2-6-15,-1-3-10 0,1 3-7 0,2-2-5 16,-2 2-11-16,3-1-1 0,-3-1-9 0,8 0-3 16,-4 0-15-16,3 2 3 0,5-8-7 0,-9 10-2 15,4-5 0-15,5-5-5 0,-7 13-6 0,3-7 1 16,4-6-5-16,-1 12 2 0,1-12-3 0,0 10 2 15,0-10-4-15,5 9 5 0,1-3 3 0,1-3 4 16,0 2 2-16,-7-5 4 0,18 4-1 0,-2 0 3 16,0-4-2-16,2 1-3 0,4 3 0 0,-1-7-1 0,1 3 0 15,0 0-2-15,1-1-2 0,0 1-1 0,-2 0-3 16,0 0-2-16,3 0-1 0,-7-1-1 16,0 1-5-16,0 0 2 0,-3 1-2 0,2 0-3 0,-1-1 0 15,-3 0-2-15,-3 0-3 0,2 3 2 0,-11-3-2 16,15 1-1-16,-15-1-1 0,13 1 1 0,-13-1-6 15,11 4 4-15,-11-4 0 0,9 2 0 0,-9-2-3 16,0 0-9-16,11 4-9 0,-11-4-10 0,5 3-16 16,-5-3-21-16,0 0-20 0,4 10-22 0,-4-10-23 15,0 0-22-15,0 0-18 0,0 0-30 0,0 0-174 16,-17 12-405-16,8-9 180 0</inkml:trace>
          <inkml:trace contextRef="#ctx0" brushRef="#br0" timeOffset="181041.59">3482 4813 126 0,'0'0'150'0,"-8"6"1"0,8-6-12 0,0 0-7 0,0 0-2 16,-3 7-13-16,3-7 2 0,0 0 2 16,0 0-5-16,0 0 2 0,12 12 1 0,-12-12 3 0,12 3-5 15,-4 0-4-15,2-3 2 0,-10 0-4 0,22 2-3 16,-7-2-10-16,0 0-2 0,1 0-7 0,1 0-7 15,-1-2-5-15,-1 2-1 0,8 2-8 0,-6-4-6 16,4 0-5-16,-4 2-9 0,-1-1-1 0,3 0-2 16,3 1-5-16,-5-2-1 0,-1 2-6 0,1 0-1 15,-4-2-5-15,2 2-2 0,-3-2-6 0,-12 2 0 16,19-1-5-16,-9 1 4 0,-10 0-9 0,14-1 1 16,-14 1-5-16,11 0-16 0,-11 0-22 0,0 0-16 15,13 0-23-15,-13 0-23 0,0 0-16 0,0 0-17 0,0 0-35 16,0 0-12-16,12-3-37 0,-12 3-173 15,0 0-418-15,0 0 185 0</inkml:trace>
        </inkml:traceGroup>
        <inkml:traceGroup>
          <inkml:annotationXML>
            <emma:emma xmlns:emma="http://www.w3.org/2003/04/emma" version="1.0">
              <emma:interpretation id="{CC7FB7D7-FB5B-4B94-A394-0F8D70060D76}" emma:medium="tactile" emma:mode="ink">
                <msink:context xmlns:msink="http://schemas.microsoft.com/ink/2010/main" type="inkWord" rotatedBoundingBox="5744,5187 8451,4977 8511,5745 5803,5954"/>
              </emma:interpretation>
            </emma:emma>
          </inkml:annotationXML>
          <inkml:trace contextRef="#ctx0" brushRef="#br0" timeOffset="182652.39">4310 4376 160 0,'0'0'235'0,"-7"3"-16"0,7-3-12 16,0 0-12-16,0 0-12 0,0 0-8 0,0 0-5 15,0 0-10-15,0 0-10 0,0 0-6 0,0 0-14 0,0 0-18 16,-15-6-6-16,15 6-9 0,0 0-6 16,0 0-10-16,0 0-10 0,3-14-7 0,-3 14-6 0,0 0-7 15,6-18-2-15,-3 10-7 0,1 0-2 0,1-2-9 16,2-1 0-16,-3 4-6 0,-2 0 2 0,5-2-5 16,3 1-3-16,1-1-3 0,-5 2 3 0,6 1-5 15,-2 0-2-15,-2 3-3 0,1-3-1 0,-1 2-2 16,-8 4 3-16,13-5-4 0,-5 1-2 0,-8 4-1 15,12 0-1-15,-12 0-1 0,0 0-2 0,17 4-1 16,-17-4 2-16,12 9 0 0,-8-3 0 0,1 3 0 16,0 2-1-16,-1 2 0 0,-1-1 1 0,1 1-1 15,-1 2 4-15,0 5-4 0,-2-1 2 0,-1 2 0 16,0-1 2-16,0 2-1 0,-2-1 3 0,-2-1-5 16,-1 2 4-16,-2-3-2 0,1 2 2 0,-1-3-1 15,-2 1 4-15,1-1-4 0,3-2 4 0,-6 2 0 16,2 1-4-16,-4-3 1 0,4-4 1 0,-1 1 2 0,3-3-1 15,-3 2-2-15,4-3 3 0,-3 1 0 16,1-4 1-16,2 0-8 0,1 0 2 0,-3-2 5 0,8-4-1 16,-11 9-5-16,5-9 10 0,6 0-1 0,-8 6 3 15,8-6-2-15,0 0 1 0,-12 2-2 0,12-2-1 16,0 0-4-16,0 0 0 0,0 0 3 0,-12-13-4 16,12 13-2-16,-4-11 5 0,4 11-4 0,0 0 2 15,6-14-6-15,-6 14 4 0,2-11-4 0,-2 11-1 16,8-9 0-16,-8 9 0 0,9-6 0 0,-1 4 4 15,-8 2-1-15,16-5-2 0,-8 3 1 0,-8 2-3 16,21 0-2-16,-6 0 3 0,-2 2 3 0,2-1 1 16,-1 1-4-16,0 0 3 0,2 0-3 0,4 2 3 15,-6-2-3-15,3 0 3 0,1-1-1 0,-2 0 0 16,1 3-3-16,1-3-7 0,-1 3-18 0,-1-3-15 16,-4 0-17-16,2 3-22 0,3-3-16 0,-8 1-16 0,0-2-11 15,-9 0-28-15,23-2-11 0,-10 1-19 0,-1-3-201 16,-5 2-417-16,5-5 186 0</inkml:trace>
          <inkml:trace contextRef="#ctx0" brushRef="#br0" timeOffset="183177.86">4895 4501 149 0,'0'0'197'0,"0"0"-19"0,0 0-25 16,0 0-12-16,2-11-13 0,-2 11-11 0,0 0-10 15,0 0-4-15,0 0-4 0,0 0-2 0,10 21-1 16,-10-21-7-16,2 14-3 0,-1-5 4 0,2-1-5 0,-2 1-4 16,1-1-3-16,2 5-5 0,-4-6-7 0,1 4-5 15,3-1-8-15,-3-2 0 0,0 1-5 16,3 1-4-16,-4-10-5 0,6 14 0 0,-6-6-7 0,0-8-1 16,2 12-3-16,-2-12-4 0,3 9 0 0,-3-9-2 15,0 0-2-15,1 9 1 0,-1-9-3 16,0 0 3-16,0 0-2 0,0 0-1 0,0 0-3 0,0 0 4 15,0 0-6-15,0 0 0 0,0 0-6 0,18-17-4 16,-16 10-9-16,3-2-5 0,-1-2-9 0,1-1-2 16,3 0-4-16,-4-1 0 0,1 0 4 0,3 1-1 15,-4 0 3-15,2-1 3 0,1 1 3 0,-3 1 0 16,2 0 0-16,1 3 5 0,-6 1 1 0,5-3 0 16,1 4 2-16,-1-1 4 0,-6 7 5 0,11-11-1 15,-7 7 5-15,3-1 2 0,-7 5-5 0,10-6 3 0,-10 6 0 16,13-5 1-16,-13 5 6 0,7-1 0 15,-7 1-2-15,0 0 2 0,17 6-2 0,-9-1 7 16,-4 1 6-16,1 0 7 0,3 1-2 0,0 3-1 0,-2 3 5 16,2-2 4-16,-3 2-2 0,2 0-4 0,-2 0-3 15,-1 1-1-15,-2 0 1 0,6 1-2 16,-2-2-5-16,-5 1 3 0,1-1-2 0,4 0-6 0,-2 0-1 16,-2 0 1-16,1 1-2 0,-1-6 2 0,-2 0-6 15,3 1 0-15,-3-9-15 0,1 14-19 0,-2-5-17 16,1-9-21-16,0 10-19 0,0-10-31 0,0 0-25 15,-3 12-31-15,3-12-54 0,0 0-190 0,0 0-445 16,0 0 198-16</inkml:trace>
          <inkml:trace contextRef="#ctx0" brushRef="#br0" timeOffset="183843.84">5159 4018 192 0,'0'0'184'0,"0"0"-16"0,0 0-14 15,0 0-16-15,0 0-12 0,0 0-11 16,0 0-10-16,5-12-7 0,-5 12-6 0,0 0-12 15,8-6 1-15,-8 6-12 0,9-5-2 0,-9 5 1 0,8-5-3 16,-8 5-5-16,12-5-8 0,-12 5-3 0,14-1-2 16,-14 1-1-16,14-3-6 0,-7 3 1 0,-7 0-6 15,14 0 0-15,-14 0-6 0,17 2-2 0,-17-2-3 16,13 1 0-16,-13-1 2 0,12 5-5 0,-5-3 0 16,-7-2-4-16,15 9 0 0,-12-5 0 0,2 1-2 15,2 1 1-15,-7-6-1 0,8 10 1 0,-6-2-2 16,5-1 2-16,-7 1-2 0,4 3 3 0,-2-3-3 15,2 4 4-15,-5-2 2 0,1-10 2 0,-3 24 2 16,2-11 6-16,1 3 3 0,-1-2 1 0,-6-2-1 16,2 4 1-16,1-4-6 0,-1 0 0 0,-2 3 0 15,1-5 2-15,4-1-6 0,-4 2-1 0,2-2-4 16,-1-1 4-16,5-8-4 0,-4 13-4 0,-3-6-1 0,7-7-1 16,-4 7-4-16,4-7 3 0,0 0-2 0,-4 9-1 15,4-9-1-15,0 0 1 0,3 14-2 16,-3-14 3-16,8 5-2 0,-8-5-1 0,13 0 1 0,-3 0 0 15,-10 0-2-15,24 0-4 0,-11 0-15 0,-1-3-10 16,2 1-14-16,-5 0-16 0,6 0-20 0,-1 1-23 16,2 0-19-16,-4-1-14 0,-2-1-27 0,-1 0-29 15,3 3-201-15,-12 0-417 0,14-3 184 0</inkml:trace>
          <inkml:trace contextRef="#ctx0" brushRef="#br0" timeOffset="184203.39">5781 4392 30 0,'8'3'202'15,"-8"-3"-8"-15,14 2-12 0,-3-4-8 0,-2 4-13 16,5-2-9-16,3 1-10 0,-2 1-5 0,2-1-9 16,0-1-9-16,6 2-3 0,-6-2-8 0,5-2-3 15,-2 1-6-15,1-1-11 0,0-1-1 0,5 3-8 16,-6-4-4-16,1 2-5 0,-2-4-7 0,3 2-7 16,-5 1-1-16,0 1-8 0,-2 1-5 0,2-2-3 15,-3 0-5-15,1 0-3 0,-1 1-1 0,-5 2-5 16,-9 0-4-16,21-3-1 0,-12 3-3 0,-9 0-13 15,14-4-14-15,-14 4-16 0,12 4-18 0,-12-4-24 0,0 0-17 16,12-4-13-16,-12 4-23 0,0 0-28 16,0 0-25-16,0 0-186 0,0 0-389 0,0 0 172 15</inkml:trace>
          <inkml:trace contextRef="#ctx0" brushRef="#br0" timeOffset="184664.63">6118 4189 48 0,'0'0'178'0,"0"0"-21"0,0 0-5 0,0 0-4 0,0 0 0 16,0 0-8-16,0 0-3 0,-5 18-7 0,5-18-6 16,0 14 7-16,0-14 0 0,5 15 1 15,-5-6-13-15,3 0 1 0,-2 4-5 0,1-2-1 0,2 3-6 16,-2 0-2-16,-2 0-8 0,3-1 1 0,-1 1-8 15,-2 0-2-15,3-2-7 0,-3 4-9 0,0-2-1 16,1 0-12-16,-1-3-4 0,0 4-5 0,0-3-4 16,2-2-4-16,-1-1-6 0,0 1-4 0,-1-10-2 15,-1 18 2-15,1-18-8 0,0 15-12 0,-1-7-16 16,1-8-20-16,1 13-27 0,-1-13-17 0,-1 13-18 16,1-13-29-16,-2 8-36 0,2-8-28 0,0 0-19 0,0 0-58 15,0 0-137-15,0 0-424 0,0 0 188 16</inkml:trace>
          <inkml:trace contextRef="#ctx0" brushRef="#br0" timeOffset="185190.78">6479 4248 148 0,'0'0'193'15,"4"19"-11"-15,-4-19-7 0,3 10-6 0,-3-3-9 16,0-7-10-16,5 16 0 0,-5-10-5 0,5 8-2 16,-5-7-13-16,3 2-6 0,-2-2-9 0,0 4-5 15,3-3-11-15,-4-8-6 0,0 18-9 0,3-9-2 16,-3-9-12-16,3 12-3 0,-1-3-9 0,-2-9-5 15,3 12-3-15,-3-12-7 0,4 9-2 0,-4-9-3 0,5 8-5 16,-5-8 2-16,5 5-7 0,-5-5-1 16,0 0-2-16,0 0 1 0,7 3-1 0,-7-3-2 15,0 0-3-15,0 0-3 0,15-9-2 0,-8 3-3 0,1-4-9 16,4 2-5-16,5-8-7 0,-8 4 1 0,8-4-11 16,-3-1-2-16,3 1 0 0,0-1 4 15,-4 0-4-15,5-2 7 0,-1 5 0 0,-2-2 1 0,-1-1 1 16,-1 7 3-16,-1-3 2 0,-3 6 7 0,4-1 0 15,-4-1 7-15,2 3 0 0,-5 2 3 16,2-1 4-16,-1 3 1 0,-7 2-4 0,14-5 5 0,-14 5 1 16,13-3 0-16,-13 3 6 0,12 8 2 0,-3-3 7 15,-1 1 10-15,-1-3 5 0,0 6 6 0,3 3 1 16,-3 1 0-16,3-1-6 0,-3 3 0 0,-3-1-2 16,2-3-3-16,-4 4-4 0,3 3 1 0,2 4-3 0,-2-1-12 15,-2-2 2-15,-1-3-6 0,2 3 4 16,-1-4-4-16,-3 1-20 0,0 0-11 0,0-1-27 0,0 0-24 15,0-1-27-15,-3 0-36 0,3-2-34 0,-4 1-33 16,4-4-40-16,-5 0-260 0,5-9-529 0,-5 12 234 16</inkml:trace>
        </inkml:traceGroup>
      </inkml:traceGroup>
    </inkml:traceGroup>
    <inkml:traceGroup>
      <inkml:annotationXML>
        <emma:emma xmlns:emma="http://www.w3.org/2003/04/emma" version="1.0">
          <emma:interpretation id="{090A42CF-3EA6-40A7-AE3B-F73E5F0DAD8A}" emma:medium="tactile" emma:mode="ink">
            <msink:context xmlns:msink="http://schemas.microsoft.com/ink/2010/main" type="paragraph" rotatedBoundingBox="2823,6963 7534,6487 7605,7189 2894,76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658CFD-61F0-447D-BABA-304260B9B047}" emma:medium="tactile" emma:mode="ink">
              <msink:context xmlns:msink="http://schemas.microsoft.com/ink/2010/main" type="line" rotatedBoundingBox="2823,6963 7534,6487 7605,7189 2894,7664"/>
            </emma:interpretation>
          </emma:emma>
        </inkml:annotationXML>
        <inkml:traceGroup>
          <inkml:annotationXML>
            <emma:emma xmlns:emma="http://www.w3.org/2003/04/emma" version="1.0">
              <emma:interpretation id="{6A3D7D78-D749-440A-AAF3-5A1B1ED144D6}" emma:medium="tactile" emma:mode="ink">
                <msink:context xmlns:msink="http://schemas.microsoft.com/ink/2010/main" type="inkWord" rotatedBoundingBox="2825,6980 4662,6795 4731,7479 2894,7664"/>
              </emma:interpretation>
            </emma:emma>
          </inkml:annotationXML>
          <inkml:trace contextRef="#ctx0" brushRef="#br0" timeOffset="187526.87">1678 5894 142 0,'0'0'143'0,"0"0"-1"0,0 0-8 0,-4-7-10 16,4 7-3-16,0 0-10 0,0 0-4 0,0 0-3 16,-4-11 0-16,4 11-8 0,0 0-10 15,0 0-3-15,0 0-5 0,0 0-4 0,-4-12-3 0,4 12 0 16,0 0-6-16,-3-10-3 0,3 10-4 0,0 0-4 15,-4-6 1-15,4 6 3 0,0 0-5 0,0 0-3 16,-2-10-2-16,2 10 2 0,0 0-7 0,-7-5 5 16,7 5-2-16,0 0-5 0,0 0-1 0,-8-8-2 15,8 8-3-15,0 0-3 0,-13-2-1 0,13 2 1 16,0 0-2-16,-17 0 0 0,17 0-6 0,-17 0 3 0,8 2-2 16,9-2 0-16,-19 2-1 0,5 0 1 0,4 2 1 15,2-3-1-15,-6 3-3 0,2 0 1 16,3-2-4-16,-3 2-3 0,2-1 1 0,-2 3 2 0,0-1-3 15,2-3 0-15,2 3-5 0,-3 1 1 0,3-2-3 16,-1 2 4-16,1-1-2 0,-1 1-4 16,3 1 1-16,-1-2 0 0,1-1-2 0,1 5-2 0,-1-3 1 15,0 1 2-15,2 1-5 0,4-8 2 0,-7 12 0 16,6-4-2-16,-3 2-1 0,1-3 3 0,1 0-1 16,-3 2 0-16,5 3-1 0,-2 0 2 0,2-3-2 15,2 3 2-15,0 1-4 0,-2-4 4 0,3 0 0 16,-1 4 3-16,1-2-3 0,2 0 3 0,1 0-5 15,-4 4 5-15,3-2-3 0,1-2 0 0,3 3 3 16,-4-3-3-16,3 2-1 0,-2-4 0 0,3 5-1 16,-1-2 3-16,-1-6 2 0,2 4-4 0,-1 1 2 15,2-3 2-15,-3-3-4 0,3 2 3 0,1 2-3 16,-5-3 5-16,1-3-2 0,1 0 4 0,-8-3 2 0,11 6 2 16,-4-3 2-16,-7-3 8 0,17 1-1 0,-8 2 3 15,-9-3-8-15,17-3 1 0,-9 3 1 0,4-4-7 16,2 1 6-16,-2-4 2 0,1 3-6 0,-1 0-2 15,-1-2 0-15,1 1 0 0,0-2-1 16,-4 4-4-16,1 0-1 0,-1-2 0 0,-8 5-4 16,14-4-1-16,-14 4 3 0,8-5-3 0,-8 5 3 0,0 0-11 15,9-5-8-15,-9 5-12 0,0 0-9 0,0 0 1 16,0 0-7-16,0 0-5 0,0 0-17 0,12 10-13 16,-12-10-20-16,0 0-18 0,-3 10-20 0,3-10-21 15,0 0-11-15,0 12-18 0,0-12-17 0,0 0-190 16,0 0-421-16,0 0 187 0</inkml:trace>
          <inkml:trace contextRef="#ctx0" brushRef="#br0" timeOffset="187827.71">1995 6081 174 0,'6'-6'234'0,"-6"6"-17"0,0 0-24 15,0 0-22-15,0 0-16 0,0 0-12 16,0 0-3-16,11 9-5 0,-11-9 3 0,2 12-3 16,2 0-5-16,-2-3 0 0,2 3-7 0,-3 1-3 0,5 8-10 15,-5-9 2-15,3 10-4 0,1-2-5 0,-2-4-8 16,1-2-8-16,0 1-5 0,-2-2-9 0,3 3-11 16,-1-1-1-16,-1-1-8 0,1 0-3 0,-3-4-6 15,4 3-5-15,-2 0-3 0,1 0-1 0,0-2-7 16,-3-2 1-16,-1-9-3 0,4 16-10 0,-3-9-18 15,-1-7-16-15,2 12-23 0,-1-6-19 0,-1-6-22 16,3 10-24-16,-3-10-22 0,2 9-33 0,-2-9-45 16,0 0-259-16,0 0-502 0,0 0 223 0</inkml:trace>
          <inkml:trace contextRef="#ctx0" brushRef="#br0" timeOffset="188487.33">2785 5815 166 0,'0'0'171'15,"0"0"-6"-15,0 0-10 0,0 0-7 0,-22 19-8 16,15-15-6-16,-3 3-5 0,-1 1-3 16,2 2-10-16,-1-3-2 0,-2 4-6 0,1-2-4 0,4 2-9 15,-5 0-10-15,1-5-7 0,2 4-4 0,1-1-14 16,2-1-10-16,-3 1 3 0,3-4-3 0,0 3-8 16,1 0-2-16,2-1-8 0,3-7-1 0,-7 13-1 15,5-8-5-15,2-5-3 0,-4 10 0 0,4-10-3 16,0 12-3-16,0-12 0 0,0 0 0 0,4 9 1 15,-4-9 0-15,5 7 0 0,-5-7 3 0,14 7 7 16,-7-3-1-16,3-3 2 0,4 2 2 0,3-3 2 16,-3 2-2-16,3-4 3 0,0 4-2 0,8-2-3 15,-3 1 0-15,0-2-3 0,2 2 3 0,1-2-2 16,-2 1-1-16,2-2-3 0,-4 2 1 0,-4 0-3 0,5-3-4 16,-4 2 2-16,-2-1-5 0,1 2-3 15,-3-2 3-15,2 1-7 0,0 1 4 0,-3-1-2 0,0 1 2 16,-1 0-3-16,-2-3 2 0,-10 3-3 15,18-2-3-15,-18 2 0 0,14 0 3 0,-14 0-4 16,14 0-5-16,-14 0-11 0,10 0-3 0,-10 0-20 0,0 0-7 16,12 2-13-16,-12-2-13 0,0 0-21 0,0 0-11 15,8 4-20-15,-8-4-18 0,0 0-24 0,0 0-18 16,0 0-195-16,0 0-409 0,0 0 180 0</inkml:trace>
          <inkml:trace contextRef="#ctx0" brushRef="#br0" timeOffset="188800.06">2755 6255 19 0,'0'0'177'0,"0"0"-7"15,8 9-5-15,-8-9-11 0,13 5 2 0,1-5-3 16,-1 0-4-16,3-2-3 0,0 1-5 0,3 1-3 15,-2-2-3-15,1 2-8 0,3-2-9 0,2 1-5 16,-6-2-4-16,9 0-8 0,-5 0-5 0,1-1-8 16,0 1-4-16,-5 0-11 0,-3 0-5 0,2 1-6 15,0 0-9-15,-3 0-5 0,-1 2-5 0,1 0-6 16,-13 0-1-16,15 0-5 0,-15 0-4 0,12 0-5 16,-12 0-1-16,0 0-4 0,15 2-8 0,-15-2-9 15,10 1-9-15,-10-1-10 0,7 3-20 0,-7-3-17 16,0 0-20-16,4 9-27 0,-4-9-25 0,0 0-25 15,0 0-20-15,0 0-216 0,0 0-420 0,0 0 186 16</inkml:trace>
        </inkml:traceGroup>
        <inkml:traceGroup>
          <inkml:annotationXML>
            <emma:emma xmlns:emma="http://www.w3.org/2003/04/emma" version="1.0">
              <emma:interpretation id="{80DD3E7F-722B-4696-A172-F9651ADAB1AD}" emma:medium="tactile" emma:mode="ink">
                <msink:context xmlns:msink="http://schemas.microsoft.com/ink/2010/main" type="inkWord" rotatedBoundingBox="5271,6715 7534,6487 7590,7044 5327,7272"/>
              </emma:interpretation>
            </emma:emma>
          </inkml:annotationXML>
          <inkml:trace contextRef="#ctx0" brushRef="#br0" timeOffset="189761.94">3907 5695 177 0,'0'0'232'0,"0"0"-13"16,0 0-16-16,0 0-16 0,-23 0-11 0,23 0-12 15,-4-9-11-15,4 9-18 0,0 0-16 0,3-16-9 16,-3 16-10-16,0 0-15 0,7-15-8 0,-5 9-1 16,3 0-9-16,-5 6-6 0,11-12-8 15,-5 4-7-15,1 1-4 0,-1 0-2 0,4 2-9 0,-3-2 0 16,5 1-3-16,-3 3-4 0,3-6-1 0,-4 6-3 16,2 2-4-16,1-4-2 0,-11 5 0 0,18-4-3 15,-7 0-2-15,-4 0 1 0,4 3-4 0,-11 1 0 16,14 0-2-16,-14 0 0 0,17 2 4 0,-8-1-6 15,-1 2-1-15,-1 3 0 0,-7-6 0 0,14 7 0 16,-9-1-1-16,-1 0 4 0,2 3-2 0,1 1 8 16,-3 4-2-16,0-2 3 0,0 1 2 0,-2 2 1 15,-2 0 3-15,0 0-1 0,0 0 1 0,-2 5 2 16,-3-3 1-16,0 1 0 0,0 3-2 0,-7-1 3 0,3 1-6 16,-1-2 4-16,-5-1-6 0,2 0 1 0,-3-2-3 15,2 2-1-15,-3-2 2 0,0 1 1 16,-2-1-3-16,2-1-1 0,-2-2-2 0,3-1 0 0,0 4 1 15,-1-5 0-15,4-1 1 0,-1-1-2 0,1-3-2 16,1 0 8-16,4 0-1 0,-1 0 4 0,1-3 3 16,8-3 0-16,-12 6 8 0,12-6 1 0,-10 4-1 15,10-4 4-15,-9 2-2 0,9-2-3 0,0 0-2 16,0 0 3-16,0 0-7 0,0 0-1 0,0 0-4 16,0 0-1-16,0 0-4 0,0 0 1 0,0 0-5 15,0 0-1-15,22-23 1 0,-11 19 2 0,-4 0-4 16,8-1 1-16,-2 4-2 0,0-4-1 0,3-2 2 15,-1 2-1-15,0 1-1 0,-1 2 0 0,2-1-3 0,-1-1 2 16,2 2-3-16,-1-2 2 0,0 1 1 16,1 3-2-16,0-4 4 0,-2 2 0 0,1-1-3 15,-1 3-3-15,-5 0-11 0,3-1-17 0,3 2-16 0,-6-1-19 16,3-1-18-16,-13 1-20 0,15 0-15 16,-15 0-26-16,17 0-16 0,-17 0-29 0,17-1-38 15,-17 1-177-15,11-4-437 0,-4 4 195 0</inkml:trace>
          <inkml:trace contextRef="#ctx0" brushRef="#br0" timeOffset="190282.36">4501 5762 199 0,'0'0'184'0,"0"0"-8"0,0 0-12 0,0 0-15 15,12 12-5-15,-12-12-6 0,4 13-3 0,-3-5-4 16,2-1-8-16,0 2-5 0,-2 0-8 0,0 0-6 16,-1 4-4-16,4-4 1 0,-4 3-9 0,0-4-4 15,0-8-10-15,4 18-8 0,-4-11-3 0,0-7-3 0,-3 16-5 16,3-16-8-16,3 12-5 0,-3-12-3 0,0 11-7 16,0-11-1-16,1 10-3 0,-1-10-5 0,0 0 0 15,0 10 1-15,0-10-6 0,0 0 1 0,0 0-1 16,0 0-2-16,0 0-2 0,0 0 3 0,0 0-8 15,0 0 1-15,0 0-2 0,0 0-2 0,0 0-2 16,0 0 0-16,11-30-8 0,-7 21-4 0,1-1-2 16,0-2 1-16,2-1-2 0,-1 1-3 0,2-3 0 15,-1 3 1-15,0-1 0 0,0 1 1 0,1 1 1 16,0 0 1-16,-2 4 0 0,1 0 0 0,-1 0-1 0,2 1 4 16,-1-1-2-16,-1 2 0 0,-6 5 0 15,15-6 3-15,-15 6 1 0,9-5 2 0,-9 5-1 16,11-2 1-16,-11 2 3 0,0 0 2 0,17 7 1 0,-11-4 6 15,-1 3 1-15,-5-6 6 0,12 12-2 16,-11-3 2-16,6-1 0 0,-4 2 2 0,4 3 0 16,-2-1 1-16,0-2-2 0,-2-1 0 0,2 2-3 0,1 0-1 15,-3 0 1-15,0-2-1 0,1 3-4 0,1-2 3 16,-3-1-5-16,0 0-1 0,-2-9-10 0,4 13-14 16,1-5-17-16,-5 0-15 0,0-8-26 0,7 9-22 15,-6-1-21-15,-1-8-21 0,9 6-14 0,-9-6-31 16,7 3-48-16,-7-3-150 0,0 0-412 0,0 0 183 15</inkml:trace>
          <inkml:trace contextRef="#ctx0" brushRef="#br0" timeOffset="190565.71">5084 5838 76 0,'0'0'220'0,"0"0"-10"0,17 0-17 15,-17 0-6-15,12 0-10 0,-1-2-12 0,-11 2-5 16,23-2-7-16,-10 1-11 0,2 2-6 0,-1-3-8 16,3 2-9-16,-1-3-9 0,2 1-8 0,-1-2-4 15,0 1-5-15,0 0-11 0,6 3-6 0,-8-2-7 16,2-1-7-16,2 2-9 0,-3-3-1 0,1 3-5 16,0-3-9-16,-1 1-5 0,-2 2-1 0,-2 1-4 15,2-3-4-15,-1 0-9 0,-1 3-9 0,-3-2-9 16,-9 2-13-16,16 0-17 0,-16 0-11 0,17-2-20 15,-7 1-17-15,1-2-30 0,-11 3-25 0,10-4-25 16,-3-2-45-16,-7 6-167 0,6-9-402 0,-6 9 178 16</inkml:trace>
          <inkml:trace contextRef="#ctx0" brushRef="#br0" timeOffset="190854.42">5439 5653 99 0,'-6'8'230'0,"6"-8"-15"15,-5 9-5-15,3-3 0 0,2-6-9 0,-6 15-9 16,6-8-12-16,-5 2 2 0,5 2-11 0,-1 3-9 16,1-2-9-16,0 0-8 0,-3 2-15 0,6 0-6 15,-3 0-11-15,0-4-10 0,0 2-9 0,0 2-4 16,0-6-11-16,0 4-12 0,-3 3-5 0,6-5-3 15,-3 0-8-15,0-10-5 0,-3 19-6 0,1-6-5 16,4-3-15-16,-2-10-19 0,-2 17-22 0,2-7-21 16,0-10-19-16,-4 12-26 0,4-12-25 0,4 12-22 0,-4-12-21 15,0 0-28-15,0 0-47 0,0 0-177 16,6 0-440-16,-6 0 195 0</inkml:trace>
          <inkml:trace contextRef="#ctx0" brushRef="#br0" timeOffset="191244.02">5888 5634 130 0,'3'-6'224'0,"2"0"-17"0,2-4-17 16,-2-2-20-16,4 2-11 0,-4-1-12 0,7 0-11 0,-7-3-5 15,4 3-9-15,-1-1-7 0,-1-1-13 16,1 1-4-16,0 0-9 0,-2 2-3 0,1 0-3 16,-2 1-6-16,0-3-1 0,-1 3 5 0,-1 3-6 0,-3 6 0 15,7-12 0-15,-7 12-7 0,3-9-6 16,-3 9-5-16,0 0-5 0,5-6-8 0,-5 6-1 16,0 0-7-16,0 0-7 0,0 0-2 0,0 0 1 0,0 0 6 15,0 0 7-15,0 0 6 0,-8 40-3 0,5-26 7 16,-1 1 1-16,2 6-6 0,0 1 8 0,-1 3-4 15,0-3-1-15,0 2-1 0,3-4-4 0,-4 3 8 16,4 1-16-16,2-4-5 0,0 4-1 0,-2-3-2 16,1-4 1-16,1 5-12 0,1-6 0 0,-3-1-23 15,3 1-27-15,-1-2-19 0,-2-1-36 0,2 0-36 0,0-2-38 16,-2-3-46-16,0-8-46 0,2 14-241 16,-2-14-535-16,3 9 236 0</inkml:trace>
        </inkml:traceGroup>
      </inkml:traceGroup>
    </inkml:traceGroup>
    <inkml:traceGroup>
      <inkml:annotationXML>
        <emma:emma xmlns:emma="http://www.w3.org/2003/04/emma" version="1.0">
          <emma:interpretation id="{E011B07A-3A7F-47A6-BE87-B72E4FE11D8F}" emma:medium="tactile" emma:mode="ink">
            <msink:context xmlns:msink="http://schemas.microsoft.com/ink/2010/main" type="paragraph" rotatedBoundingBox="5437,7327 7896,7327 7896,7705 5437,77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476FE5-4024-404D-8503-BFCEEBF96501}" emma:medium="tactile" emma:mode="ink">
              <msink:context xmlns:msink="http://schemas.microsoft.com/ink/2010/main" type="inkBullet" rotatedBoundingBox="5437,7541 7889,7271 7910,7456 5457,7726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99379.06">3921 6413 95 0,'0'0'138'0,"0"0"0"15,0 0-14-15,0 0-12 0,0 0-7 16,0 0-6-16,0 0-7 0,0 0-7 0,0 0-3 15,0 0-4-15,0 0-8 0,0 0-1 0,0 0-7 16,0 0-7-16,0 0-4 0,0 0-3 0,0 0-3 0,0 0-7 16,0 0-6-16,0 0-4 0,0 0-1 0,0 0-1 15,0 0-2-15,0 0 1 0,0 0-5 0,0 0-2 16,0 0-1-16,0 0-3 0,0 0 4 0,0 0 1 16,10 25-7-16,-10-25 3 0,4 10 3 0,-4-10 2 15,4 11-5-15,-1-5 1 0,-3-6 0 0,5 10-5 16,-5-10 2-16,4 11-2 0,0-4-2 0,-4-7-1 15,6 9-2-15,-2-3-1 0,-1 1 1 0,-3-7-1 16,8 12 1-16,-6-9 0 0,-2-3 2 0,10 11-3 0,-10-11-2 16,6 8-2-16,-6-8 2 0,5 7 1 15,-1-3-2-15,-4-4 2 0,5 6 2 0,-5-6-2 16,7 3-7-16,-7-3 3 0,9 4 3 0,-9-4-2 0,8 3 2 16,-8-3 4-16,0 0-3 0,14-2-1 0,-14 2-1 15,0 0 1-15,17-6-3 0,-17 6-1 16,12-4 2-16,-4 0-2 0,-8 4 0 0,12-6 1 0,-3 1 2 15,-1-1-9-15,0 4 5 0,1-1-4 0,-1-4 0 16,1 5 1-16,-1-3-4 0,2 3 1 0,2-3 2 16,-4 0-5-16,2 1 5 0,-1 1-2 0,-1 0 4 15,3-2-1-15,2 2 1 0,-4 0-2 0,-1-1 2 16,3 2 1-16,-11 2-10 0,13-5 7 0,-3 3 6 16,-10 2-3-16,13-5 1 0,-7 4 1 0,-6 1-2 15,17-5 5-15,-10 2-4 0,7-1 0 0,-6 3-1 16,2-1 3-16,-10 2-2 0,19-7 1 0,-9 7-1 15,1-2 4-15,2-2-2 0,-3 4 2 0,-1-4-4 16,3 2 2-16,-12 2 0 0,20-3-3 0,-11 1 4 16,3 1 3-16,-1-1-3 0,5 1-2 0,-5-2-1 15,3-1-4-15,-2 3 5 0,2-1 0 0,0-1 1 0,2 1-2 16,1-1 4-16,0 0-1 0,1 0-3 0,-1 1-2 16,0-3 6-16,0 3-1 0,0 0 2 15,-1-2-1-15,1 0-3 0,3 4 4 0,-6-2-2 0,2 1-5 16,1 0 4-16,-4-1 1 0,0-1 4 0,3 3-2 15,-3-1 3-15,-2 1-2 0,0 1 0 0,-11-1 2 16,19 3 2-16,-9-3-7 0,-3 2 3 0,-7-2 1 16,16 2 0-16,-8 0 1 0,0 1-3 0,-8-3 1 15,9 6 4-15,-9-6-4 0,12 7 3 0,-7-4-1 16,-5-3-3-16,10 6-1 0,-6-1 2 0,-4-5-8 16,4 6 11-16,-4-6-4 0,6 7-3 0,-6-7 5 15,5 7-2-15,-5-7-3 0,5 8 1 0,-5-8 2 16,0 0 1-16,1 9-9 0,-1-9 13 0,3 7-5 15,-3-7 0-15,0 0-3 0,0 0-1 0,0 0-2 16,0 12 6-16,0-12 2 0,0 0-8 0,0 0 3 16,3 6 4-16,-3-6-3 0,0 0 4 0,0 0-6 0,0 0 2 15,0 0 2-15,0 0 3 0,0 0-1 0,0 0 1 16,0 0-1-16,0 0 1 0,0 0-2 16,0 0-1-16,0 0-4 0,0 0-3 0,0 0-2 0,0 0-1 15,0 0-3-15,18-13 1 0,-18 13-4 0,10-8-2 16,-4 1 3-16,1 4-5 0,3-5 0 0,-3 2 0 15,4-1-4-15,2-3 1 0,1 5 3 0,1-1-1 16,0-3 7-16,1 2-1 0,2-2-9 0,-3 3 2 16,6-3 8-16,-4 3-8 0,0 2 11 0,5 2 2 15,-3-6-3-15,-2 3 2 0,-2 2 0 0,6-3-6 16,-4 3 11-16,1 1 1 0,-1-2-6 0,0 1 6 16,0 0-3-16,0 0 1 0,-1 1 6 0,3-2-6 15,-4 3 9-15,2-2 0 0,0 3-2 0,0 0 4 0,-4 0 5 16,4 0 0-16,-3 0-6 0,0 3 7 0,1 1-3 15,-1-3 1-15,3 0 7 0,-5 3-2 0,5-2 2 16,-5 0-5-16,3 3 4 0,1-2 0 0,1-1 0 16,3 1 0-16,-1 1-2 0,5-2 2 0,-2-1-2 15,0 2 1-15,2-1-1 0,1-2-2 0,-3 0-2 16,1 0 3-16,2-1-7 0,-2 0 3 0,0-2 0 16,-1 2-2-16,2-4 1 0,-1 2-4 0,-6 0 0 15,3-3 3-15,2 1 1 0,0-2 1 0,-2 0-1 16,-3 1 1-16,-1 0 2 0,1 0 2 0,-3 0-1 15,2-3-2-15,-2 3 9 0,0 0 4 0,-2 2 1 16,-1-5 5-16,-2 3-2 0,-1 0 6 0,-2 0 3 16,2 1-1-16,-8 5 1 0,9-7-6 0,-4 0-4 0,-5 7-3 15,10-5-2-15,-10 5-9 0,0 0-14 0,0 0-26 16,5-5-30-16,-5 5-32 0,0 0-24 0,0 0-33 16,0 0-64-16,0 0-138 0,-29 10-375 0,16-8 166 15</inkml:trace>
      </inkml:traceGroup>
    </inkml:traceGroup>
    <inkml:traceGroup>
      <inkml:annotationXML>
        <emma:emma xmlns:emma="http://www.w3.org/2003/04/emma" version="1.0">
          <emma:interpretation id="{33C8D712-AF86-4CEE-91AF-4F90E5CA2977}" emma:medium="tactile" emma:mode="ink">
            <msink:context xmlns:msink="http://schemas.microsoft.com/ink/2010/main" type="paragraph" rotatedBoundingBox="6145,7873 7588,7850 7596,8366 6153,83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C77A6A5-31AF-452E-BE9E-C3949E963FBA}" emma:medium="tactile" emma:mode="ink">
              <msink:context xmlns:msink="http://schemas.microsoft.com/ink/2010/main" type="line" rotatedBoundingBox="6145,7872 7588,7850 7596,8366 6153,8389"/>
            </emma:interpretation>
          </emma:emma>
        </inkml:annotationXML>
        <inkml:traceGroup>
          <inkml:annotationXML>
            <emma:emma xmlns:emma="http://www.w3.org/2003/04/emma" version="1.0">
              <emma:interpretation id="{8EB08EFA-C912-4A02-9960-B3ECD5AA71F5}" emma:medium="tactile" emma:mode="ink">
                <msink:context xmlns:msink="http://schemas.microsoft.com/ink/2010/main" type="inkWord" rotatedBoundingBox="6145,7872 7588,7850 7596,8366 6153,8389"/>
              </emma:interpretation>
            </emma:emma>
          </inkml:annotationXML>
          <inkml:trace contextRef="#ctx0" brushRef="#br0" timeOffset="201535.4">5474 6976 252 0,'0'0'245'0,"0"0"-10"0,0 0-8 0,0 0-17 0,0 0-22 16,0 0-17-16,0 0-22 0,0 0-10 0,0 0-21 16,0 0-9-16,0 0-12 0,0 0-9 0,0 0-5 15,0 0-3-15,0 0-7 0,0 0-6 0,0 0-1 16,0 0 1-16,10 16-5 0,-10-16-3 0,7 9-1 15,-4-3-4-15,-3-6-6 0,2 9-4 0,-2-9-4 16,4 10 0-16,-3-4-7 0,-1-6 2 0,2 10-5 16,-2-10-2-16,5 8-4 0,-5-8-2 0,3 10-3 15,-3-10 1-15,2 8-5 0,-2-8 3 0,0 0-5 16,0 0-1-16,0 0-4 0,0 11-7 0,0-11-1 0,0 0-3 16,0 0-1-16,0 0 0 0,0 0-10 0,0 0-9 15,0 0-5-15,0 0 0 0,0 0-1 16,0 0-2-16,17-16-4 0,-17 16-3 0,7-13-3 0,-2 6 0 15,0 0 2-15,0-1 3 0,2 2 5 0,-4-1 4 16,0-1 4-16,3 0 1 0,-6 8 1 0,8-15-1 16,-5 10 9-16,3 0 3 0,-6 5 7 0,7-14 5 15,-7 14 6-15,6-8 3 0,-2 5-3 0,-4 3 4 16,6-8-2-16,-6 8 6 0,8-6-1 0,-8 6 2 16,5-4-3-16,-5 4 3 0,0 0-1 0,11-7 1 15,-11 7-2-15,0 0 9 0,11 0-3 0,-11 0-2 16,0 0 2-16,16 3 4 0,-16-3-3 0,11 4 6 15,-11-4-1-15,7 7 0 0,0-2-2 0,-4 1 0 0,2-1-3 16,0 0 2-16,-1 4-2 0,1-3 1 16,0-1-4-16,-5-5 1 0,10 14-4 0,-10-8 3 15,5 0-8-15,-5-6 1 0,6 12-1 0,0-6-1 0,-6-6 1 16,2 11-1-16,-2-11-17 0,2 10-10 0,-2-10-17 16,1 7-14-16,-1-7-18 0,0 0-17 0,4 14-19 15,-4-14-16-15,0 0-8 0,0 0-15 0,2 6-24 16,-2-6-28-16,0 0-200 0,0 0-424 0,0 0 187 15</inkml:trace>
          <inkml:trace contextRef="#ctx0" brushRef="#br0" timeOffset="201812.81">5968 6774 198 0,'0'0'228'0,"0"0"-19"0,0 0-11 0,0 0-9 0,0 0-5 16,0 0-8-16,12 17-4 0,-7-9-6 0,0 1-3 16,2 1-5-16,2 3-10 0,-2-6-6 15,-1 7-7-15,1-3-3 0,0 1-8 0,0 0-14 0,1 1-10 16,-3 0 1-16,0 1-10 0,2-1-6 0,-2 1-5 16,-2 3-10-16,-1-4-6 0,0 0-7 15,-2 3-2-15,-4-1-3 0,1 5-7 0,-6-3-11 0,1 3-26 16,-1-1-16-16,-2 0-24 0,-3-2-35 0,0 3-25 15,-1-1-31-15,0-4-31 0,3-3-40 0,0-2-33 16,0 1-237-16,1-4-500 0,0-1 221 0</inkml:trace>
          <inkml:trace contextRef="#ctx0" brushRef="#br0" timeOffset="200204.14">4629 6744 4 0,'0'0'185'16,"0"0"-13"-16,0 0-15 0,0 0-14 0,0 0-13 15,0 0-10-15,0 0-1 0,0 0-3 0,0 0-1 16,0 0 0-16,21 23-7 0,-21-23-3 0,4 11-5 0,-4-11-4 15,5 13-7-15,-2-2 11 0,0-1-2 0,2 2-2 16,-1 0-4-16,-2 1-2 0,2 1-2 0,-2-1-4 16,2 2 3-16,-3-2-8 0,2 1 1 0,-1 0-6 15,-1 0-5-15,1 0-4 0,0 0-7 0,0-3-2 16,-2-1-4-16,0 2-8 0,4 2-2 0,-4-3-6 16,1 0-5-16,2-3 3 0,-3-8-7 0,0 17-2 15,0-10 0-15,0-7-7 0,0 13 4 0,0-13-6 16,2 13-1-16,-2-13-19 0,1 10-18 0,-1-10-16 15,0 0-14-15,4 8-22 0,-4-8-19 0,0 0-23 16,2 8-12-16,-2-8-12 0,0 0-13 0,1 11-18 0,-1-11-43 16,0 0-165-16,0 0-410 0,0 0 181 0</inkml:trace>
          <inkml:trace contextRef="#ctx0" brushRef="#br0" timeOffset="200631.84">4963 6885 37 0,'0'0'183'0,"0"0"-12"16,0 0-14-16,0 0-14 0,0 0-15 0,5-8-12 16,-5 8-1-16,0 0-15 0,0 0-5 0,0 0-9 15,0 0-2-15,0 0-4 0,0 0 4 0,0 0 5 16,0 0-1-16,0 0-1 0,0 0 2 0,-24 24-3 15,18-21-2-15,-1 6 1 0,-4 0-5 0,0 0-4 16,1 0-8-16,1 2 1 0,-6-2-1 0,6 3-2 16,-5-4-9-16,5 3 1 0,-2-3-6 0,2 0 2 15,0 4-4-15,1-2-4 0,-1-1-3 0,2 2-8 16,-1-5-1-16,4 2-4 0,-1-2-6 0,5-6 4 0,-6 12-5 16,2-7-4-16,4-5 2 0,-4 12-2 0,1-6-2 15,3-6-5-15,0 0 1 0,0 15-3 16,0-15 5-16,0 8-6 0,0-8 2 0,0 0-3 0,8 12-1 15,-4-8 3-15,-4-4-1 0,8 9-1 0,-8-9-1 16,13 5 2-16,-8-2 0 0,4 0 0 16,-9-3-2-16,17 3 2 0,-6-3-9 0,2-1-11 0,-3 1-15 15,-10 0-21-15,21-2-14 0,-5 2-11 0,-2 0-21 16,1-1-21-16,-4-1-6 0,2-1-19 0,2-2-16 16,-2 1-13-16,0-1-26 0,-4 0-171 0,3-1-394 15,1-2 174-15</inkml:trace>
          <inkml:trace contextRef="#ctx0" brushRef="#br0" timeOffset="200989.46">5295 6864 134 0,'0'0'217'0,"0"0"-11"0,-15 0-7 0,15 0-15 0,0 0-4 16,-14 5-15-16,14-5-5 0,-10 7-7 0,4-2-6 16,-3 1-5-16,3 1-7 0,0-1-7 0,-1 3-1 15,-3-2-6-15,7 1-5 0,-3 2-6 0,1-3-14 16,0 1-1-16,1 2 8 0,-1-1-16 0,2 0-3 16,-1-2-6-16,3 2-2 0,1-9-11 0,-4 20 1 15,3-12-4-15,1-8-4 0,0 15-6 0,1-7 1 16,2-1-10-16,-3-7-4 0,6 14-3 0,-3-8-6 15,1 0 1-15,1 3 3 0,0-3 0 0,-5-6-14 16,14 9 2-16,-8-6-6 0,0 0-7 0,3 1-13 16,-1-2-24-16,-8-2-23 0,20 2-23 0,-12 1-22 15,1-2-29-15,-9-1-23 0,19-1-27 0,-12 1-23 16,-7 0-20-16,17-6-44 0,-9 1-161 0,-3 0-458 0,2 1 204 16</inkml:trace>
        </inkml:traceGroup>
      </inkml:traceGroup>
    </inkml:traceGroup>
    <inkml:traceGroup>
      <inkml:annotationXML>
        <emma:emma xmlns:emma="http://www.w3.org/2003/04/emma" version="1.0">
          <emma:interpretation id="{51A4060B-AD9E-46ED-BDB4-EAF1F8902FE5}" emma:medium="tactile" emma:mode="ink">
            <msink:context xmlns:msink="http://schemas.microsoft.com/ink/2010/main" type="paragraph" rotatedBoundingBox="2075,8386 8080,8390 8079,9551 2074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B8196C-523A-4002-A423-0A621DF2F8D9}" emma:medium="tactile" emma:mode="ink">
              <msink:context xmlns:msink="http://schemas.microsoft.com/ink/2010/main" type="line" rotatedBoundingBox="2075,8386 8080,8390 8079,9551 2074,9546"/>
            </emma:interpretation>
          </emma:emma>
        </inkml:annotationXML>
        <inkml:traceGroup>
          <inkml:annotationXML>
            <emma:emma xmlns:emma="http://www.w3.org/2003/04/emma" version="1.0">
              <emma:interpretation id="{6E606F4E-EDFF-4EC4-9C48-8499AE5EAE05}" emma:medium="tactile" emma:mode="ink">
                <msink:context xmlns:msink="http://schemas.microsoft.com/ink/2010/main" type="inkWord" rotatedBoundingBox="2075,8386 3905,8387 3904,9548 2074,9546"/>
              </emma:interpretation>
            </emma:emma>
          </inkml:annotationXML>
          <inkml:trace contextRef="#ctx0" brushRef="#br0" timeOffset="203771.92">559 8412 195 0,'5'6'180'0,"-5"-6"-12"15,0 0-13-15,0 0-9 0,0 0-7 0,0 0-6 16,0 0-7-16,0 0-11 0,0 0-2 0,0 0-7 15,12-19-1-15,-7 13-4 0,3-2-5 0,1-2-6 0,0-2-3 16,5-3-3-16,-1-1-4 0,3-1-3 16,0 0-4-16,1-1-4 0,5-13 1 0,-1 4-3 15,-1 2-1-15,3-2-4 0,-1-1-9 0,1 0-5 0,-4 0-6 16,2-3-2-16,3-1-4 0,-3-1-4 0,-1-1-3 16,3-2-5-16,-6 1 0 0,2 0-4 0,0-1-5 15,-5 1-5-15,-1-2 1 0,-1 2-3 0,-2 3-1 16,-1 1-1-16,-3 6-1 0,-1 3-1 0,-1-5 4 15,-3 5-3-15,4 0-2 0,-1-2 1 0,-1 5 0 16,-2 0 0-16,-1-1-1 0,0 3 1 0,0 4-3 16,3-3 1-16,-3 0-1 0,1 4 2 0,-1-3-3 15,0 3-2-15,0-1 5 0,0 13-1 0,-4-21 2 16,3 11-3-16,1 10 5 0,-3-12-1 0,1 5-2 16,2 7 3-16,-6-9-3 0,6 9 0 0,-5-10-3 15,5 10 0-15,-6-3-3 0,6 3 3 0,0 0 1 16,-13 0-2-16,13 0-1 0,0 0 0 0,-23 8 3 15,15-4-6-15,-3 2 4 0,0 0-2 0,-1 2-1 0,2 1-1 16,-2 2 1-16,0-2 1 0,-1 2 1 0,3 3 0 16,-2 4 1-16,2-1 2 0,-2 2-1 0,0 1 1 15,3 4 7-15,0-3-2 0,1 0 0 0,0 12-2 16,4-11 3-16,2 9 2 0,-1-6-2 0,-1-1 2 16,2 10-1-16,2-11 2 0,0 8 3 0,-3 0-1 15,6-9 1-15,-2 3-4 0,0-1 3 0,0 2-2 16,3-1-1-16,0-3 2 0,4 9-2 0,-3-7 4 15,6 9-1-15,-6-1 2 0,-1-6-2 0,4-1 0 16,-4-1 1-16,4 7-3 0,-4-8-1 0,3 0 3 0,0-3-4 16,-2-3 1-16,0-5-2 0,2 4 2 0,-1-1 0 15,1-3-4-15,1-3 3 0,1-3 1 16,1 0 3-16,2 1-4 0,1-5-2 0,0 0 4 16,3-3-3-16,1-2 1 0,8 0 0 0,-3-5-3 15,2 2 4-15,-5-6-6 0,6 1 2 0,-4-1-9 16,1-4 2-16,0-2-2 0,3-4-2 0,-1 0-3 15,-6 5 2-15,-1 1-4 0,-1-2 4 0,2 0-1 0,-5-2 0 16,2 4-1-16,-5 3 6 0,-1 1-3 0,0 3 2 16,-1 0 5-16,-3 3 4 0,1 0 3 0,-6 6 4 15,7-10 0-15,-3 5 0 0,-4 5-7 0,6-6-4 16,-6 6-1-16,0 0 0 0,0 0-1 0,0 0 1 16,0 0 0-16,0 0 5 0,10 17-2 0,-9-7 2 15,2-2 2-15,0 5 0 0,-2 2 4 0,0-1 4 16,2 2 0-16,-1-1-2 0,2 0-1 0,-2 1 2 15,2-2-6-15,-4-3 3 0,2 4-4 0,1-2 1 16,-1 1 1-16,0-2 3 0,0-5-5 0,1 2 4 16,-3-9-2-16,3 11-6 0,-2-3 3 0,-1-8 3 15,0 0-4-15,5 11 3 0,-5-11-5 0,0 0-3 16,3 6-14-16,-3-6-6 0,0 0-21 0,0 0-18 0,0 0-19 16,0 0-30-16,17-19-36 0,-12 13-34 0,0-5-33 15,0-5-45-15,-3 1-188 0,-2 1-481 16,4-5 212-16</inkml:trace>
          <inkml:trace contextRef="#ctx0" brushRef="#br0" timeOffset="203997.01">1429 7703 236 0,'0'0'282'0,"-8"-9"-15"16,8 9-16-16,-4-11-21 0,4 11-23 0,-2-8-24 15,2 8-18-15,0 0-20 0,-5-7-16 0,5 7-19 16,0 0-12-16,0 0-15 0,0 0-14 0,0 0-19 16,0 0-13-16,0 0-18 0,0 0-17 0,0 0-12 0,0 0-15 15,28 19-19-15,-18-14-26 0,-4 4-13 16,5 1-20-16,-2-1-17 0,0 2-15 0,4 0-40 16,-4 0-125-16,-1 0-325 0,2-2 144 0</inkml:trace>
          <inkml:trace contextRef="#ctx0" brushRef="#br0" timeOffset="204575.31">1709 7928 89 0,'0'0'195'0,"8"11"-5"0,-4-6-9 0,1 1-3 15,-1 0-14-15,1 1-7 0,-1 0-9 16,1 0-9-16,-2 2-9 0,1-3-10 0,1 3-9 0,0 1-4 16,-2-2-15-16,1-2-6 0,-2 2-10 0,-2-8-4 15,6 11-6-15,-6-11-7 0,5 11-9 0,-5-11-3 16,5 8-4-16,-5-8-4 0,4 6-4 0,-4-6 0 15,0 0-3-15,4 6 8 0,-4-6-8 0,0 0 0 16,0 0-2-16,0 0-4 0,0 0-6 0,20-19 2 16,-14 9-6-16,1-1-3 0,1 1-9 0,1-4-3 15,2-2-3-15,0 1-1 0,-2 4 1 0,1-5-2 16,-3 3 3-16,3 1-1 0,-3 2 2 0,2-3 1 16,-1 2-4-16,-1 5 15 0,-2 1 1 0,-5 5-1 15,6-11-2-15,-6 11 1 0,11-6-2 0,-11 6 2 0,6-4-3 16,-6 4 7-16,0 0 4 0,0 0 6 15,17 8 10-15,-17-8-4 0,9 8 5 0,-6-3-5 16,1 3 3-16,1-2 0 0,-2 2 2 0,1 1 0 0,-2-1-4 16,4 2-1-16,-5 0-3 0,3 1-4 0,0-3 0 15,-2 0-2-15,2-1-4 0,-4-7-2 0,3 14 1 16,0-8 3-16,-1 1-6 0,-2-7 0 0,5 11-1 16,-5-11-1-16,4 5-1 0,-4-5 1 0,2 9-2 15,-2-9-5-15,0 0-2 0,0 0 2 0,10 1-9 16,-10-1-6-16,0 0-7 0,0 0-7 0,17-16-6 15,-8 6-7-15,2-1-5 0,-2-1-12 0,3 1-1 16,-1 0 2-16,-2-1 7 0,8-3 3 0,-5 6 4 16,-1 1 8-16,-1-1 3 0,-2 3 0 0,1 0 8 15,-4 1 1-15,2-1 11 0,-7 6 2 0,13-6 2 16,-6 2 2-16,-7 4 1 0,11-2 9 0,-11 2 4 16,16 0 7-16,-16 0-1 0,13 6 9 0,-4-3-5 0,-2 3 1 15,1 0 1-15,-2 0-1 0,5 2-1 16,-2 1 0-16,-1 3-6 0,-1 1 3 0,3-3-5 15,-3 4-2-15,4 3-5 0,-5-1-19 0,0-1-29 16,-1 0-36-16,-4 9-48 0,2-1-48 0,-6-2-34 0,-5 2-237 16,-1-4-481-16,1-6 213 0</inkml:trace>
        </inkml:traceGroup>
        <inkml:traceGroup>
          <inkml:annotationXML>
            <emma:emma xmlns:emma="http://www.w3.org/2003/04/emma" version="1.0">
              <emma:interpretation id="{94AC200B-0D4D-44C7-B5F0-A295D52DA750}" emma:medium="tactile" emma:mode="ink">
                <msink:context xmlns:msink="http://schemas.microsoft.com/ink/2010/main" type="inkWord" rotatedBoundingBox="4598,8760 5985,8760 5984,9409 4597,9408"/>
              </emma:interpretation>
            </emma:emma>
          </inkml:annotationXML>
          <inkml:trace contextRef="#ctx0" brushRef="#br0" timeOffset="210166.16">3352 7875 105 0,'0'0'198'0,"0"0"-15"16,0 0-22-16,0 0-11 0,0 0-18 0,0 0-6 15,0 0-1-15,0 0-6 0,0 0-2 0,0 0-3 16,0 0 6-16,0 0-2 0,0 0-7 0,-13 31 4 16,8-23-3-16,-3 0-3 0,3 4 1 0,-2-2-8 15,-3 1-7-15,3 2 1 0,-2-1-6 0,-3 0 0 16,1-2-4-16,1 2-4 0,-4 7-7 0,5-6 0 16,-3 4-2-16,3-3-3 0,-1-2-8 0,2 1 1 0,1-1-8 15,-2 1-5-15,3-1-2 0,-1 1-6 0,0-1-7 16,2-1-4-16,1-4-2 0,2 2-4 15,-2 1 1-15,4-10-7 0,-2 13 1 0,2-13-3 0,-5 14 3 16,5-6-4-16,0-8-1 0,4 13-4 0,-4-13 1 16,5 8-7-16,-1-4 9 0,-4-4 0 0,11 10 0 15,-5-10-3-15,3 3-5 0,-9-3 3 16,19 2-1-16,-6 0 0 0,1 0 0 0,-2-2-11 0,1 0-11 16,3 0-13-16,-7 0-14 0,-9 0-14 0,22-2-16 15,-9 1-18-15,-4 0-14 0,-9 1-26 0,19-4-23 16,-9 3-18-16,-2-4-34 0,4 0-42 0,-6-1-196 15,2 0-478-15,1 0 212 0</inkml:trace>
          <inkml:trace contextRef="#ctx0" brushRef="#br0" timeOffset="209767.16">3082 7631 93 0,'0'0'210'0,"0"0"-11"0,0 0-14 16,0 0-15-16,0 0-11 0,0 0-18 0,0 0-12 0,0 0-15 16,0 0-11-16,0 0 0 0,0 0 2 0,0 0 0 15,0 0 4-15,0 0 4 0,2 34 0 0,-2-19-1 16,3 0-5-16,-2 4 1 0,3 2-6 0,-1 0-3 16,-2-2 3-16,4 6 0 0,-1-4-10 0,-1 3-6 15,2-2-6-15,-2-1 0 0,1 3-8 0,-2-5-12 16,1 0 0-16,1 1-5 0,-4-4-4 0,2-4-1 15,1 7-8-15,0-7-4 0,-1 0 0 0,-1 3-9 16,1-2-1-16,2-2 1 0,-3 0-4 0,3 0-1 16,-3-2-4-16,1 1 4 0,0-1-14 0,-1-2-9 15,2 0-18-15,-3-7-14 0,4 8-20 0,-4-8-16 16,0 0-17-16,0 12-10 0,0-12-15 0,0 0-10 16,4 6-13-16,-4-6-18 0,0 0-28 0,0 0-12 0,0 0-38 15,16-18-177-15,-12 10-438 0,1-3 193 16</inkml:trace>
          <inkml:trace contextRef="#ctx0" brushRef="#br0" timeOffset="210530.24">3640 7928 44 0,'0'0'279'0,"0"0"-14"0,-7-6-18 16,7 6-14-16,0 0-22 0,0 0-15 0,0 0-17 15,0 0-17-15,0 0-12 0,0 0-13 16,0 0-10-16,0 0-8 0,-21 4-5 0,21-4-3 0,-7 8-8 16,1 0 1-16,0-3-5 0,2 3-6 0,-1 0 0 15,5-8 1-15,-12 17-5 0,7-5 1 0,-1-1-9 16,4-1-12-16,-2-1-2 0,1 3 0 0,-1-2-15 15,2 5 3-15,-1-3-7 0,3 0-3 0,0-1-8 16,3-3 4-16,-3-8-9 0,0 19-3 0,1-13-3 16,0 3-5-16,-1-9 7 0,6 12-7 0,-1-6-5 15,-3 1-13-15,4-2-4 0,-6-5-19 0,10 8-22 16,-3-3-14-16,-7-5-13 0,11 7-18 0,-5-6-14 16,-6-1-20-16,13 4-18 0,-13-4-19 0,11 0-11 0,-11 0-14 15,17-4-12-15,-2-1-16 0,-7 3-33 16,3-6-137-16,0-3-411 0,1-1 182 0</inkml:trace>
          <inkml:trace contextRef="#ctx0" brushRef="#br0" timeOffset="211094.86">3814 8013 66 0,'0'0'237'0,"0"0"0"16,0 0-8-16,0 0-5 0,2-10-9 0,-2 10-13 16,0 0-18-16,0 0-24 0,0 0-17 0,0 0-13 15,0 0-15-15,0 0-7 0,0 0-9 0,0 0-4 16,0 0-9-16,0 0 1 0,15 19-6 0,-13-15 0 15,-2-4-2-15,6 9 3 0,-3 0-7 0,-1 1-3 16,0-3-9-16,-2-7-7 0,6 12-3 0,-4-4-6 16,-2-8-6-16,4 13 2 0,-1-5-10 0,-3-8 4 15,2 9-7-15,-2-9-6 0,4 7-2 0,-4-7-1 16,0 0-5-16,4 12 4 0,-4-12-7 0,0 0-5 16,2 7-1-16,-2-7 3 0,0 0-1 0,0 0-4 0,0 0-13 15,0 0-8-15,0 0-1 0,0 0-3 16,0 0-5-16,22-16-8 0,-18 7-6 0,1 5 1 0,0-7-2 15,0 4 2-15,1-5 1 0,0 1 0 0,-1 7 5 16,2-6 2-16,-1-2 2 0,0 3 6 0,-1 0-1 16,1 3 10-16,-6 6 1 0,10-12 9 0,-5 5 2 15,-5 7 1-15,8-8 4 0,-3 4 4 0,-5 4 1 16,8-9 4-16,-8 9-1 0,6-6 3 0,-6 6-1 16,11-3 4-16,-11 3 0 0,11 0 2 0,-11 0-4 15,0 0 3-15,15 3 1 0,-11 2 1 0,4-1 4 16,-4 2 3-16,3 0-1 0,-3 0 3 0,-4-6-1 15,9 13 1-15,-6-7 3 0,1 2-6 0,3 2-3 16,-4-1 3-16,0 0-6 0,2-3-2 0,-1 6-2 0,-1-5 5 16,1 1-10-16,-3-1 3 0,3 2-1 15,-4-9-8-15,3 14 0 0,-3-6-12 0,0-8-13 0,2 12-20 16,0-5-12-16,-2-7-13 0,0 0-18 0,0 0-14 16,-4 15-21-16,4-15-19 0,0 0-23 15,-7 6-8-15,7-6-22 0,0 0-27 0,0 0-187 0,0 0-434 16,0 0 192-16</inkml:trace>
          <inkml:trace contextRef="#ctx0" brushRef="#br0" timeOffset="211315.45">4338 7784 206 0,'0'0'235'0,"8"-3"-17"0,-8 3-13 0,0 0-7 15,14 5-18-15,-14-5-6 0,12 10-15 0,-4-4 1 0,-2-2-7 16,3 4-11-16,-1 2-4 0,1-1-3 0,-1 1-9 16,1 2 0-16,-1 0-4 0,-1 0-3 15,-1 1-7-15,-2 0 1 0,3 2 3 0,-3-1-8 0,-3-1-11 16,0 1-3-16,1 2-9 0,-2-1-14 0,-3 1 0 16,2 4-8-16,-3 2-1 0,-3-3-8 0,1 2-7 15,-1-6 7-15,-1 1-18 0,0-4-19 0,3 0-21 16,0 3-18-16,-1-5-21 0,0 1-27 0,1-4-30 15,1 2-36-15,0-4-33 0,-2 1-29 0,6-6-31 16,0 0-65-16,-6 6-162 0,6-6-493 0,0 0 219 16</inkml:trace>
        </inkml:traceGroup>
        <inkml:traceGroup>
          <inkml:annotationXML>
            <emma:emma xmlns:emma="http://www.w3.org/2003/04/emma" version="1.0">
              <emma:interpretation id="{D2AE00DA-EE1E-4233-87C9-B409AD51E0BA}" emma:medium="tactile" emma:mode="ink">
                <msink:context xmlns:msink="http://schemas.microsoft.com/ink/2010/main" type="inkWord" rotatedBoundingBox="6535,8886 8080,8887 8079,9168 6534,9167"/>
              </emma:interpretation>
            </emma:emma>
          </inkml:annotationXML>
          <inkml:trace contextRef="#ctx0" brushRef="#br0" timeOffset="211849.83">5026 7885 209 0,'0'0'227'0,"0"0"-10"0,0 0-17 16,0 0-21-16,-7 6-15 0,7-6-15 0,0 0-13 15,0 0-11-15,0 0-12 0,0 0-9 0,0 0-10 0,0 0-12 16,0 0-1-16,0 0 3 0,0 0 4 0,0 0 2 15,0 0 1-15,0 0-1 0,24 6 2 0,-11-6-10 16,4 0-1-16,5-4-9 0,-6 4 1 16,8-2-9-16,-1-4-3 0,3 4-1 0,2 1-7 15,-4-2-2-15,1-1-4 0,1-1 0 0,1 2-1 0,-2 0-3 16,3-3-1-16,-5 3-4 0,2-2-2 16,5 0 0-16,-10 2 4 0,-3 0-6 0,2-3 2 0,-2 2-11 15,-1 2 9-15,-2-2-8 0,-3 3-4 0,1 0 0 16,-2-3 0-16,-1 1-6 0,-9 3 1 0,17-2-4 15,-17 2 0-15,11-3-3 0,-11 3-1 0,11-1-11 16,-11 1-14-16,0 0-15 0,12 0-21 0,-12 0-26 16,0 0-8-16,0 0-21 0,0 0-23 0,0 0-34 0,0 0-41 15,0 0-19-15,0 0-242 0,-25 15-503 16,25-15 223-16</inkml:trace>
          <inkml:trace contextRef="#ctx0" brushRef="#br0" timeOffset="212124.02">5194 8013 121 0,'-8'6'208'0,"8"-6"-22"0,0 0-12 16,-9 9-12-16,9-9-13 0,0 0-2 0,0 0 1 16,0 0-1-16,0 0-4 0,24 10 3 0,-15-9-5 15,3-1-11-15,6 0-7 0,5-1-10 0,-6-2-3 16,6 1-11-16,3-2-6 0,-3 3-8 0,5-1-9 15,-7 1-10-15,4-2-1 0,-3 0-9 0,-5-2-8 16,6 2-2-16,0-1-4 0,-6 0-5 0,0 2-1 16,0-1-9-16,-6 2 2 0,6-1-5 0,-6-1-5 0,2 1-16 15,-3 2-19-15,2-1-20 0,-12 1-25 16,14-6-24-16,-14 6-28 0,13-3-33 0,-13 3-44 0,10-5-236 16,-10 5-461-16,5-6 204 0</inkml:trace>
          <inkml:trace contextRef="#ctx0" brushRef="#br0" timeOffset="-213130.32">6036 7814 49 0,'0'0'210'0,"0"0"-17"16,0 0-12-16,0 0-13 0,0 0-17 0,0 0-16 15,0 0-12-15,0 0-16 0,0 0-8 0,0 0-11 16,0 0-4-16,0 0-5 0,0 0-1 0,0 0 2 16,4 7 0-16,-4-7 0 0,-1 12-6 0,1-12 2 15,0 12-1-15,0-12 1 0,1 16-4 0,-1-7-6 0,1 0-4 16,-1 3-7-16,0-12-4 0,2 16-2 0,3-4-1 15,-5 0-6-15,2-4 2 0,1 0-4 16,-3 0-3-16,0-8-3 0,7 15-1 0,-2-9-4 0,-3 2-1 16,1-2-3-16,-3-6 0 0,7 8 0 0,-7-8 4 15,10 5 0-15,-5-1-2 0,-5-4-2 0,15 0 2 16,-15 0-7-16,17-4 1 0,-8 2-1 0,-9 2-3 16,17 0 0-16,-8-5-3 0,1-2 0 0,-4 2-4 15,3 1 3-15,-1-1 0 0,1-5-3 0,-1 4 0 16,-2 0-4-16,3-3 0 0,-1 1-4 0,-1-3 3 15,1 0-1-15,-3 2 0 0,0-2-3 0,-4 2 5 16,2 2-10-16,-3 7 8 0,3-18-4 0,-1 9 3 16,-2 9 0-16,-2-15-2 0,2 15-1 0,0-15 3 15,-3 6-7-15,3 9 6 0,-5-12 1 0,1 5-4 16,4 7 1-16,-8-9 1 0,4 3-4 0,4 6 1 16,-13-8-1-16,9 3 0 0,4 5-3 0,-14-6 5 0,6 5-1 15,8 1 0-15,-17 0 1 0,17 0-3 16,-17 1-1-16,6 0 4 0,2 3-1 0,-8 1 1 15,5 1-2-15,-1-2 3 0,0 2-6 0,-1 0-2 0,1 3-6 16,1-3-8-16,-1 0-10 0,4 3-2 0,-3-1-11 16,2-1-10-16,3 0-11 0,-1-1-12 15,4 1-12-15,-1 1-15 0,5-8-16 0,-6 12-13 0,6-12-11 16,0 12-24-16,0-12-42 0,0 0-129 0,9 11-368 16,-1-10 163-16</inkml:trace>
          <inkml:trace contextRef="#ctx0" brushRef="#br0" timeOffset="-212523.56">6235 7858 19 0,'0'0'168'0,"0"0"-12"0,0 0-9 15,0 0-10-15,0 0-10 0,0 0-10 0,0 0-4 16,0 0-8-16,0 0 2 0,5-4-1 0,-5 4-5 16,0 0-8-16,0 0-6 0,0 0-5 0,0 0-6 15,0 0-10-15,0 0-6 0,0 0-2 0,0 0 4 16,0 0 1-16,0 0-5 0,0 0-2 0,0 0 1 16,7 18-1-16,-7-18 2 0,0 11-1 0,0-11-8 15,5 14 0-15,-4-6-2 0,-1-8-3 0,4 13-3 16,-3-6 1-16,2 0-3 0,2 0 0 0,-2 0-4 15,-3-7-2-15,6 13-1 0,-1-4 1 0,1-3 4 0,-4 0-4 16,5 0 0-16,-2-2-2 0,4 2 1 0,-9-6-4 16,13 7 0-16,-4-2-2 0,1-2 0 15,4-3-5-15,-4 3-1 0,2-3-2 0,3 3 0 0,-6-3-3 16,4-4 3-16,-13 4-6 0,19-2 0 16,-7-1-2-16,0 0 3 0,-2-1-3 0,0 0 1 0,-3-1-2 15,3 3 0-15,-3-2 1 0,-7 4 0 0,15-6 0 16,-6 1 2-16,-4-1-1 0,0 0 6 0,-5 6-4 15,12-13 1-15,-9 7-4 0,1-2 7 0,1 3 1 16,-5 5-3-16,3-12 3 0,-3 2 0 0,0 10-1 16,2-12 1-16,-2 12-4 0,-2-16 4 0,2 16-2 15,-3-11 3-15,0 2-5 0,-3 2 3 0,6 7-2 16,-8-15 2-16,1 9-5 0,2 0 2 0,5 6-7 16,-12-11-1-16,7 6 2 0,-7 0-1 0,5 1-2 15,-1-1 1-15,8 5 1 0,-19-6-1 0,6 5-7 0,13 1 3 16,-18-3 0-16,5 6 3 0,-1-2-4 0,2-1-1 15,0 4 3-15,2-2-7 0,-2 4-10 0,0-1-15 16,2 1-19-16,-2 2-16 0,0-1-23 0,4 3-16 16,-1 0-19-16,1 1-22 0,-1-1-21 0,1 1-30 15,3 0-39-15,-1-2-197 0,3-1-467 0,-2 3 207 16</inkml:trace>
        </inkml:traceGroup>
      </inkml:traceGroup>
    </inkml:traceGroup>
    <inkml:traceGroup>
      <inkml:annotationXML>
        <emma:emma xmlns:emma="http://www.w3.org/2003/04/emma" version="1.0">
          <emma:interpretation id="{A89672FE-FC4B-4AB0-AF08-630C50894826}" emma:medium="tactile" emma:mode="ink">
            <msink:context xmlns:msink="http://schemas.microsoft.com/ink/2010/main" type="paragraph" rotatedBoundingBox="2585,9739 4459,9683 4469,10010 2594,100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6A1206-5AE8-4C2F-8BCC-DC12A145BCDE}" emma:medium="tactile" emma:mode="ink">
              <msink:context xmlns:msink="http://schemas.microsoft.com/ink/2010/main" type="line" rotatedBoundingBox="2585,9739 4459,9683 4469,10010 2594,10066"/>
            </emma:interpretation>
          </emma:emma>
        </inkml:annotationXML>
        <inkml:traceGroup>
          <inkml:annotationXML>
            <emma:emma xmlns:emma="http://www.w3.org/2003/04/emma" version="1.0">
              <emma:interpretation id="{5CFD6478-0719-4C7D-8500-FD7EBD2CDDF3}" emma:medium="tactile" emma:mode="ink">
                <msink:context xmlns:msink="http://schemas.microsoft.com/ink/2010/main" type="inkWord" rotatedBoundingBox="2585,9739 4459,9683 4469,10010 2594,10066"/>
              </emma:interpretation>
            </emma:emma>
          </inkml:annotationXML>
          <inkml:trace contextRef="#ctx0" brushRef="#br0" timeOffset="205525.15">1071 8649 163 0,'0'0'198'0,"0"0"-10"16,0 0-14-16,0 22-9 0,0-22-12 0,5 12-14 16,-1-2-9-16,-1 2-8 0,1-2-5 0,-3 1-5 15,0 2-11-15,3-1-2 0,-2 1-7 0,-2-1-4 0,0-1-9 16,0-1-3-16,-2 2-3 0,2-1-2 0,0-11-6 15,0 21-1-15,-1-13-7 0,-2 1 3 16,3-9-5-16,-1 16-7 0,0-6-3 0,1-10-6 0,-3 12-2 16,3-12 0-16,0 0-4 0,0 11-7 0,0-11-1 15,-1 10 2-15,1-10-4 0,0 0-1 0,0 0 1 16,0 0-3-16,0 0 2 0,0 0-1 0,0 0-7 16,0 0 2-16,0 0-2 0,0 0-2 0,0 0-4 15,0 0-5-15,0 0-5 0,0 0 1 0,5-35-9 16,-1 24-6-16,-1-2-3 0,3 1-2 0,1-4 0 15,-2 4 4-15,5-7-1 0,1 1 1 0,-3 3 5 16,2 3 0-16,-2-3 3 0,4 3-2 0,-2-2-1 0,-1 1 3 16,0-1 2-16,2 2 2 0,-2 1-2 0,-1 3 3 15,-2-1 1-15,4 3 2 0,-5 1 0 0,1-1 6 16,-6 6-2-16,8-10-5 0,-3 6 0 0,-5 4 3 16,12-6-2-16,-12 6 1 0,8-2 1 0,-8 2 4 15,9-3 0-15,-9 3 0 0,0 0 7 0,16 9 7 16,-12-4 0-16,1 1 8 0,-2 2-2 0,3 2 2 15,-1 3 4-15,-2-3-4 0,4 5 3 0,-3-2 4 16,-3-1-5-16,5 0 5 0,-2 0-3 0,0 2-4 16,-1-3-5-16,-2 4-2 0,3-7-5 0,-3 2 7 15,5 5-4-15,-5-8-5 0,3 2 2 0,0-3-1 16,-4-6-5-16,4 16-11 0,0-13-17 0,-1 3-18 16,-3-6-24-16,4 9-23 0,-4-9-23 0,8 7-18 0,-8-7-22 15,7 5-30-15,-7-5-22 0,0 0-219 16,0 0-451-16,19-12 200 0</inkml:trace>
          <inkml:trace contextRef="#ctx0" brushRef="#br0" timeOffset="205867.53">1587 8723 94 0,'0'0'262'0,"0"0"-27"16,0 0-21-16,0 0-23 0,0 0-20 0,0 0-16 15,0 0-16-15,0 0-11 0,0 0-13 0,6 9-12 16,-6-9-4-16,0 0 1 0,9 6 0 0,-1-5-2 16,-8-1-2-16,13 5-1 0,-7-4-2 0,5 2-1 0,2-2-3 15,0-1-4-15,1 1-1 0,1 0-3 16,0-1-7-16,2-1-3 0,6-1-1 0,0-1-6 16,-2 1-6-16,4-2-4 0,-4 0-3 0,-4 2-11 15,0 1 5-15,0-2-11 0,1 1 5 0,-2 2-8 16,1-3-8-16,-4 2 0 0,2-1 2 0,-1-1-10 15,-3 2-14-15,0-1-10 0,-11 2-7 0,18-2-15 16,-11 1-9-16,-7 1-18 0,11 0-10 0,-11 0-23 16,0 0-9-16,13-1-10 0,-13 1-11 0,0 0-11 0,0 0-20 15,12 0-6-15,-12 0-24 0,0 0-51 16,0 0-123-16,0 0-386 0,0 0 170 0</inkml:trace>
          <inkml:trace contextRef="#ctx0" brushRef="#br0" timeOffset="206253.3">1982 8618 69 0,'0'0'219'15,"0"0"-4"-15,-9-5-9 0,9 5-15 0,0 0-10 16,0 0-15-16,0 0-13 0,0 0-10 0,0 0-13 16,0 0-18-16,0 0-8 0,-10-3-8 0,10 3-15 15,0 0-4-15,0 0-7 0,0 0-8 0,0 0-6 16,0 0-4-16,0 0 0 0,0 0-3 0,0 0 3 15,0 0 2-15,0 0 5 0,0 0 0 0,0 0 2 16,0 0-7-16,27 13 7 0,-27-13-6 0,12 6 4 0,-6-5-8 16,-6-1 0-16,15 6 0 0,-7-4-1 15,1 2-10-15,4 0-1 0,-3 0-5 0,-6-1-3 16,5 1-3-16,-9-4-1 0,12 6-5 0,-5-4 2 0,-1 4-2 16,-6-6-5-16,11 9-1 0,-7-4 2 0,-1 0-4 15,-3-5 1-15,8 12 1 0,-5-6 1 0,-3-6 0 16,1 16-2-16,-1-8 1 0,0-8 2 0,-6 22-3 15,-1-12-3-15,1 2 4 0,-2-1-2 0,-3 4-5 16,1-5-1-16,2 2 5 0,-4-1-5 0,3 0-3 16,1-3-4-16,-1 2-9 0,1-1-10 0,2-3-16 15,-3 0-12-15,3-1-18 0,6-5-14 0,-9 8-18 16,9-8-18-16,-8 9-17 0,8-9-22 0,-7 3-29 16,7-3-35-16,0 0-218 0,0 0-470 0,0 0 207 15</inkml:trace>
          <inkml:trace contextRef="#ctx0" brushRef="#br0" timeOffset="209050.53">2398 8702 55 0,'0'0'262'0,"0"0"-22"0,0 0-15 0,0 0-17 16,0 0-22-16,0 0-15 0,0 0-15 16,0 0-17-16,0 0-14 0,0 0-12 0,0 0-4 15,0 0 2-15,0 0-2 0,0 0-1 0,6 16-2 0,-6-16-7 16,4 11-8-16,-4-11-1 0,4 12-8 0,-2-5-4 16,3-1-8-16,-5-6-6 0,5 12-3 0,-2-3-4 15,1-3-5-15,1 0-6 0,-5-6-1 0,5 15-7 16,-1-11-6-16,-4-4 3 0,9 12-2 0,-4-9-6 15,1 2-4-15,-6-5 5 0,7 6-2 0,-7-6-5 16,11 3 8-16,-11-3-1 0,13 4-8 0,-13-4 3 16,17-4 2-16,-9 1-3 0,-8 3-2 0,21-8-3 15,-10 2 0-15,1 0-1 0,1-3-8 0,-2-1 6 16,-1 4-3-16,1-3-4 0,-3 0-1 0,-1 0 2 16,3-1 2-16,-5-1-3 0,1 1-1 0,-2 2 1 15,0-5-7-15,-1 7 7 0,-3 6-1 0,1-16-1 16,-1 7-3-16,0 9 2 0,-1-17 2 0,-3 10-4 15,4 7-1-15,-8-13 1 0,3 8-4 0,-2 0-1 0,-2-1 1 16,1 4 1-16,-2-4 1 0,-2 5-5 0,0-1 4 16,0 2-9-16,-3 0 9 0,0 0 2 0,1 0-2 15,0 2-5-15,-2-1 7 0,3 2-6 0,-1 2 5 16,0-1 0-16,7-2-2 0,-4 3 2 0,-1-2-2 16,5 1-4-16,-3 3 3 0,4-1 2 0,-1-1 0 15,7-5-1-15,-9 11-2 0,4-5-4 0,1-2-4 16,4-4-7-16,-5 9-10 0,5-9-6 0,-3 12-8 15,3-12-8-15,3 11-6 0,-3-11-12 0,2 10-7 16,-2-10-4-16,7 10-13 0,-2-8-4 0,-5-2 1 16,12 9-7-16,-6-5 5 0,4-3 4 0,-10-1-1 15,17 1 7-15,-7-1 7 0,-10 0 4 0,18-2 5 16,-8-1 9-16,-1 1 5 0,1-2 3 0,-2 0 10 16,2 2 5-16,1-2 2 0,-3 1 19 0,2 0 9 15,-2-2 6-15,-1 0 15 0,-7 5 6 0,15-6 6 0,-7 4 5 16,0-3 8-16,-8 5-4 0,9-6 10 0,-9 6 3 15,9-4 3-15,-9 4 2 0,7-4-4 0,-7 4 4 16,0 0-3-16,0 0-4 0,10-6-2 0,-10 6-3 16,0 0-2-16,0 0-9 0,0 0 2 0,0 0 0 15,0 0 1-15,0 0 2 0,0 0-1 0,13 10 3 16,-13-10 1-16,2 10 3 0,-2-10 2 0,5 12 1 16,-3-4-2-16,-2-8 2 0,4 13-4 0,-1-3-3 15,-3-10 1-15,5 13-8 0,-2-5 0 0,1-1 1 16,-2-1-6-16,4 0 4 0,-1 1-4 0,1-4 6 15,-6-3-5-15,11 9-1 0,-3-7 2 0,1 0 1 16,4 0-4-16,-1-1 4 0,1-1-5 0,1-1 1 16,1 1-4-16,-1-5-1 0,0 4 1 0,2-4-3 0,-3 1-2 15,1-2 4-15,-2 2-7 0,1-1 2 0,-1 2-1 16,1-2 3-16,-4 0-2 0,-2 0-1 16,3-4-3-16,-3 6 1 0,-1-4 1 0,0 1-2 0,-6 6 5 15,6-12 2-15,-6 12 3 0,5-12 0 0,-5 12-5 16,0-12 2-16,0 12 3 0,-5-13 0 0,5 13-4 15,-6-13 1-15,0 5-2 0,1 3-3 0,-1-3 2 16,-1 2-4-16,-2 0 0 0,1 2-2 0,-1 0 2 16,1 0 1-16,0-1 0 0,8 5-3 0,-19-5-2 15,11 0 0-15,-3 5 0 0,1-3 4 0,10 3-2 16,-20 0-6-16,8 0 7 0,2 3-11 0,10-3-7 16,-20 2-5-16,10-2-13 0,-1 3-7 0,1-2-14 15,2 4-10-15,0 0-11 0,0 0-18 0,-3-1-13 16,4 4-17-16,-1-4-36 0,8-4-14 0,-11 10-21 15,7-5-21-15,4-5-231 0,-11 6-479 0,11-6 212 16</inkml:trace>
        </inkml:traceGroup>
      </inkml:traceGroup>
    </inkml:traceGroup>
    <inkml:traceGroup>
      <inkml:annotationXML>
        <emma:emma xmlns:emma="http://www.w3.org/2003/04/emma" version="1.0">
          <emma:interpretation id="{707283B4-59F0-4351-B2F4-86708A1D071B}" emma:medium="tactile" emma:mode="ink">
            <msink:context xmlns:msink="http://schemas.microsoft.com/ink/2010/main" type="paragraph" rotatedBoundingBox="1556,10712 10782,9951 10898,11367 1673,1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769E2-7730-4081-8CAC-4654DD92F039}" emma:medium="tactile" emma:mode="ink">
              <msink:context xmlns:msink="http://schemas.microsoft.com/ink/2010/main" type="line" rotatedBoundingBox="1556,10712 10782,9951 10898,11367 1673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DC72926F-22A4-4C15-B7D2-43F05A948E26}" emma:medium="tactile" emma:mode="ink">
                <msink:context xmlns:msink="http://schemas.microsoft.com/ink/2010/main" type="inkWord" rotatedBoundingBox="1562,10785 3733,10606 3808,11517 1637,11696"/>
              </emma:interpretation>
            </emma:emma>
          </inkml:annotationXML>
          <inkml:trace contextRef="#ctx0" brushRef="#br0" timeOffset="-204433.38">381 9653 79 0,'0'0'104'0,"0"0"1"0,4-9-11 0,-4 9-6 16,0 0-4-16,4-9-1 0,-4 9-7 0,0 0 1 16,0 0 1-16,0 0 1 0,0 0-4 15,0 0 0-15,4-7-11 0,-4 7-3 0,0 0-7 16,0 0-1-16,0 0-3 0,0 0-3 0,0 0 13 0,0 0 7 16,0 0 5-16,0 0 4 0,-10 32 5 0,5-17 1 15,-4 3 7-15,-3 3-3 0,3 0 8 16,-7 10-4-16,5-2 1 0,-6 3 0 0,4 0-4 0,-3 1-6 15,3 4 2-15,0-4-8 0,0 3-3 0,4-1-8 16,-3-5-6-16,1 3-5 0,1-2-5 0,3-6-9 16,0 5 4-16,1-8-6 0,1 2-5 0,-1-2-3 15,-1-4 0-15,-1 3-6 0,6-2-1 0,-4-4-2 16,1-1 0-16,0 0-2 0,0-2-1 0,3-1-3 16,1-3 2-16,1-8-11 0,-4 14-15 0,1-7-8 15,3-7-13-15,-3 11-12 0,3-11-5 0,0 0-8 16,-2 13-2-16,2-13-16 0,0 0-27 0,0 0-19 15,0 0-15-15,0 0-21 0,0 0 3 0,0 0-7 16,15-39-29-16,-6 21-151 0,-4-1-368 0,0-3 163 16</inkml:trace>
          <inkml:trace contextRef="#ctx0" brushRef="#br0" timeOffset="-204074.53">576 9711 25 0,'0'0'173'15,"0"0"-23"-15,0 0-9 0,0 0-9 0,2-8-18 16,-2 8 5-16,0 0 3 0,0 0 2 0,0 0 0 16,-9 26-5-16,1-14-8 0,2 7 0 0,-2-1 2 0,-1 5 0 15,0 8-1-15,-2-2-7 0,-1 1 5 16,3 1-5-16,0 0-8 0,0 1-7 0,2 1-3 15,-1-1-9-15,-1-1-3 0,7-2-3 0,-6 4-7 0,5-9-9 16,3 0-2-16,-4 7-5 0,3-9 0 0,-3 0-6 16,4 1-5-16,-2-1-3 0,2 2-1 0,0-5-4 15,0 1-2-15,0-6-5 0,-2 4 2 0,4-6-4 16,-4 3 1-16,2-3-6 0,0 0 1 0,0-2-4 16,0 2-8-16,0-12-21 0,-2 18-12 0,2-18-20 15,0 10-13-15,0-10-14 0,0 11-18 0,0-11-12 16,-3 7-29-16,3-7-22 0,0 0-30 0,0 0-58 15,0 0-123-15,0 0-397 0,-17-24 176 0</inkml:trace>
          <inkml:trace contextRef="#ctx0" brushRef="#br0" timeOffset="-203045.36">249 10310 22 0,'0'0'187'0,"0"0"-18"0,0 0-18 16,0 0-13-16,0 0-6 0,0 0-8 0,0 0-7 0,0 0 0 16,0 0-2-16,23-11-1 0,-23 11-2 0,16-3-3 15,-2 1-5-15,1 1-7 0,-1-3-2 0,3 2-6 16,0-4-4-16,-1 2-8 0,7-2-10 0,0 0-6 15,-1-3-5-15,3 2-4 0,-2-1-6 0,2-1-5 16,-4 1-2-16,1-3-6 0,2 1-5 0,-2-1-2 16,-2 1 0-16,0-5 1 0,-3 1-4 0,-2 7-3 15,-1-5-3-15,1-2 0 0,-4 3-2 0,1 1 1 16,2-7-7-16,-4 5 5 0,-1 2-3 0,-1-2-2 16,-2-1-1-16,2 2-1 0,-1-1 0 0,-5 2 1 15,3-1-3-15,-2 1 0 0,-2 2 2 0,1-2-5 16,-2 10 0-16,-2-16 0 0,2 16 1 0,0-16-1 15,0 16-7-15,-5-12 5 0,5 12-3 0,-9-9 1 16,9 9-1-16,-13-1-3 0,5 0 4 0,8 1-3 16,-22 5 3-16,6-3 1 0,3 2 0 0,0-1 0 0,-3 6-1 15,3 0 2-15,-1 1 3 0,-1-1 8 16,2 0-2-16,-4 4 8 0,3 6-3 0,5-1 4 0,-2-1 0 16,2 2-1-16,1-2 2 0,2 3-1 0,2-5-1 15,1 0 1-15,-1 5-4 0,6 0 4 0,0-5-3 16,1 0-1-16,1 1-2 0,-2-4 1 0,8 7-2 15,-4-5-2-15,2-4 2 0,4-1-1 0,-3 1 0 16,3-3 3-16,-2-2-2 0,2-2 0 0,2 1-4 16,2-4 6-16,1 0-6 0,-3-1 2 0,9-5-2 15,-6 0-1-15,3 0 0 0,1-4-1 0,0-1 0 16,-2-3-1-16,-1 2-2 0,-1-3 1 0,0 0-3 16,-1 2 0-16,-2-2-1 0,-4 2-4 0,1 2 2 15,1-8 1-15,-3 7 2 0,-1 0-2 0,1 0-3 16,-1 2 5-16,-6-1-1 0,3 4-2 0,1 0 1 15,-6 7 3-15,10-7-3 0,-10 7 0 0,4-7-3 0,-4 7 3 16,0 0-6-16,5-5 3 0,-5 5-1 0,0 0 1 16,0 0 1-16,0 0-2 0,0 0 8 0,15 17 2 15,-13-11-3-15,2 4 4 0,-1-3-2 16,-1 3 2-16,5 2 1 0,-6-3 1 0,-1 1 0 0,0-10-3 16,6 19 0-16,-3-13-3 0,-1 2 2 0,-1 1 1 15,3-2 1-15,-4-7 0 0,5 11 0 0,-2-5-3 16,-3-6 1-16,0 0 3 0,0 0-1 0,1 12-2 15,-1-12 2-15,0 0-2 0,0 0 3 0,0 0-3 16,0 0 1-16,5 5 1 0,-5-5-5 0,0 0 6 16,0 0-9-16,0 0-3 0,10-19-8 0,-10 19 0 15,7-14 0-15,-1 7-1 0,-1 1-4 0,0-2 6 16,0-2-3-16,2 0 2 0,-1 1 0 0,1-5 4 16,2 3 0-16,-4 3 3 0,2-5-2 0,1 4 2 15,1 0-2-15,-3-1 2 0,1 3-3 0,-1-1 6 16,1 6-4-16,-2-7 7 0,4 3 0 0,-5 1-2 15,-4 5 4-15,15-8 2 0,-10 5-3 0,-5 3 3 16,9-2 1-16,-9 2 3 0,10-1 6 0,-10 1 6 16,0 0 0-16,16 9-1 0,-9-5 4 0,-2 4 5 0,0 1-3 15,-1 3 2-15,0-2-7 0,0 2 8 16,-1 0-5-16,0 0 0 0,0 0-1 0,-3 3-3 0,4 1-1 16,-5-3-1-16,1-1-1 0,1 4-3 0,-2-2 1 15,-3-2-1-15,4 4-2 0,-2-5-7 0,-1-1-12 16,1-1-10-16,1 0-23 0,1-9-14 0,-3 14-16 15,2-7-18-15,1-7-16 0,0 0-17 0,-1 14-4 16,1-14-7-16,0 0-14 0,0 0-35 0,0 0-10 16,0 0-173-16,0 0-396 0,25-16 175 0</inkml:trace>
          <inkml:trace contextRef="#ctx0" brushRef="#br0" timeOffset="-202500.17">1599 9956 120 0,'0'0'238'0,"0"0"-14"0,0 0-23 16,0 0-16-16,0 0-19 0,0 0-14 0,0 0-11 15,0 0-4-15,0 0-9 0,0 0-7 0,0 0-1 16,-22 25-8-16,14-14-3 0,-1-1-10 16,-1 2-4-16,2 4-4 0,-3 2-4 0,3-6-10 0,-1 4-7 15,3-4-3-15,0 3-5 0,4 1-5 0,-3-3-5 16,-1-2-4-16,5 3-6 0,-3-1-3 0,3-3-5 15,1-10-3-15,0 17-5 0,0-10 1 0,0-7-1 16,2 14-3-16,2-8-4 0,3 1-1 0,-2-3 1 16,-5-4-2-16,17 3 0 0,-4-3-2 0,4 0 1 15,0-4 0-15,4-2-4 0,3 0-1 0,-1-5-4 16,1 1-4-16,6-7-1 0,-7 4-4 0,9-3-1 16,-10 2-4-16,7-3 4 0,-8-1-5 0,5-3-3 15,-11 6 2-15,2 1-2 0,0-1-2 0,-5 3 6 16,1-5-1-16,-2 7 2 0,-5-5-3 0,1 7 5 15,-2 1 0-15,-1-2 1 0,0 2 0 0,-4 7-1 16,4-12-1-16,-4 12-1 0,-2-10 4 0,2 10-2 0,0 0 0 16,-6-13 2-16,6 13-1 0,-12-2-1 0,12 2 2 15,-19 3 2-15,19-3 0 0,-21 7 7 16,9-2 1-16,0 1 5 0,-2 1-1 0,1 1 4 0,0 2-3 16,-2-2 5-16,6 4 0 0,-1 1-1 0,-2-3 1 15,-3 6 0-15,8-5-5 0,1 2 2 0,1-1 6 16,3-1-3-16,-2 3-3 0,0-2-2 0,2 0 3 15,4 0-1-15,0 0-1 0,0-2-2 0,3 2 0 16,1-3-2-16,0-2-1 0,1 2 2 0,3-1-1 16,1-2-5-16,1 1-1 0,4-4-17 0,-4 6-22 15,2-5-22-15,2-3-27 0,1 3-28 0,-3-3-26 16,3-1-30-16,5-5-24 0,0 0-51 0,-7 2-185 16,2-5-461-16,5-2 204 0</inkml:trace>
          <inkml:trace contextRef="#ctx0" brushRef="#br0" timeOffset="-202326.76">2258 10096 86 0,'0'0'255'0,"0"0"-7"0,7 9-2 0,-7-9-14 15,5 10-16-15,-5-1-8 0,0 1-15 0,0 1-15 16,-3-1-18-16,-1 5-14 0,4 0-14 0,-5-3-14 16,2 4-10-16,-2 0-15 0,0 4-12 0,-2-4-23 15,1-1-20-15,-2 3-27 0,2-3-25 0,-6 1-24 16,4-1-36-16,1-1-35 0,0-1-34 0,0-3-32 15,2 0-201-15,-2-2-407 0,7-8 180 0</inkml:trace>
        </inkml:traceGroup>
        <inkml:traceGroup>
          <inkml:annotationXML>
            <emma:emma xmlns:emma="http://www.w3.org/2003/04/emma" version="1.0">
              <emma:interpretation id="{526C6FE4-8F3F-46D6-A214-A777A52B9B9E}" emma:medium="tactile" emma:mode="ink">
                <msink:context xmlns:msink="http://schemas.microsoft.com/ink/2010/main" type="inkWord" rotatedBoundingBox="4363,10926 7328,10681 7352,10972 4387,11217"/>
              </emma:interpretation>
            </emma:emma>
          </inkml:annotationXML>
          <inkml:trace contextRef="#ctx0" brushRef="#br0" timeOffset="-201213.16">2850 9818 39 0,'0'0'265'0,"8"7"-4"0,-8-7-10 0,0 0-10 15,-3 20-11-15,3-12-17 0,0-8-20 0,0 23-14 16,0-11-14-16,2 2-12 0,-2-3-15 0,1 4-6 16,3-2-10-16,0 1-15 0,-1-1-6 0,2 0-4 15,1 0-15-15,1 1-5 0,-2-4-8 0,0-2-5 16,2-1-8-16,-2 1-6 0,4 1-3 0,-2-3-6 16,-2 1 0-16,2-1-9 0,-7-6 5 0,11 6-6 15,-4-5-6-15,-7-1-2 0,16-4 0 0,-16 4-4 16,13-6-10-16,-6 0-8 0,4 0-12 0,-2-4 5 0,-1-1-16 15,1 0 0-15,-1-3-7 0,-2 2 0 0,0-4 0 16,0 4 3-16,1-1 4 0,-2-1-1 16,-1 3-1-16,-2 0 6 0,2 2 3 0,-4 9 9 0,6-12 4 15,-5 6 0-15,-1 6-1 0,0 0 4 0,4-10-3 16,-4 10-2-16,0 0-2 0,0 0 3 0,0 0 4 16,0 0 3-16,0 0 2 0,0 0 3 0,0 0-1 15,5 28-1-15,-2-16 3 0,1-4 6 0,-2 4-4 16,2 2 4-16,1-1-7 0,1-2 8 0,1 0-6 15,1 0 1-15,3-2-2 0,-1 0 0 0,1-2 2 16,2 1 2-16,-1-2-5 0,1 2 3 0,4-3-3 16,-3-4 1-16,-1 0-3 0,-1-1-1 0,3-1 2 0,0-3-2 15,1 2-6-15,-2-3-1 0,-2-1-4 16,2-2-6-16,-2 2-8 0,0-4 0 0,-1 2-9 16,1-4-7-16,-5-1-5 0,1 1 0 0,-1-1 6 0,0-1-5 15,-4 3 5-15,0-1 3 0,3 1 0 0,-4-2 8 16,1 4 2-16,-2 0 6 0,-1 9 7 0,2-13 8 15,-2 13 2-15,0-13 6 0,0 13 5 0,0 0 0 16,0 0-2-16,0-12-8 0,0 12 3 0,0 0 5 16,0 0-4-16,0 0 0 0,0 0 3 0,0 0 1 15,0 0 3-15,-7 28 1 0,7-28 1 0,1 19-5 16,2-13 1-16,-3-6 2 0,1 18-1 0,3-6 1 16,3-3 0-16,-1 2 0 0,1 2-3 0,1-3 3 15,-1-3-9-15,3-2 7 0,1 1 2 0,0-3-4 16,2 1 1-16,1-3 1 0,1-1-2 0,2-1 0 0,4-4-5 15,-4 1 0-15,3 0-2 0,1-5-5 16,2 0-8-16,-2-1-2 0,-1-1-9 0,4-2-1 0,-2 1-5 16,0-3-8-16,-1-1-1 0,-1-1 2 0,-2 3-1 15,-3-3 3-15,-1 1 2 0,-5 1 3 16,-1 3 3-16,-4 3 8 0,1 1 4 0,-1 0 10 0,-3-1 1 16,-1 9 6-16,0-12 2 0,0 12 4 0,0 0 0 15,-14-6 4-15,14 6 1 0,-17 0 2 0,3 2 1 16,1 2 1-16,1 4 3 0,0-4-1 0,0 5-2 15,2-1 2-15,-2 1-4 0,4 2 5 0,-1-2-3 16,2 3-2-16,2 0 1 0,0 1-4 0,2 0 3 16,1 0-3-16,2 1 1 0,0-3-4 0,2 0 4 15,0 0-2-15,3-2-3 0,1-1 3 0,4 2-3 16,-3-1 0-16,4-2-1 0,1 2 0 0,-3-2-9 16,0-5-7-16,4 3-19 0,1-3-21 0,0 0-19 0,1 0-24 15,1-1-29-15,1-1-41 0,0-1-28 16,5-5-44-16,-5 1-214 0,5-1-481 0,-2 0 213 15</inkml:trace>
          <inkml:trace contextRef="#ctx0" brushRef="#br0" timeOffset="-199898.51">4569 9669 190 0,'-8'-13'294'0,"8"13"-20"0,0 0-17 16,0 0-19-16,0 0-16 0,0 0-22 0,-15 19-11 15,15-19-18-15,-11 12-10 0,5 0-15 0,1 0-6 16,-1 1-15-16,5-2-10 0,-3 2-13 0,3 1-7 16,-1-1-8-16,2 1-7 0,0-1-7 0,3 0-8 0,-2-3-5 15,3 3-5-15,3-2-3 0,-1-2-8 16,1-2-2-16,1-1-7 0,1 3 0 0,0-3-4 15,4-4-3-15,-5 1 1 0,8 0-3 0,-5-3-9 0,3-2-10 16,1 2-7-16,-3-6-7 0,1 2-8 0,1 2-5 16,-1-6-2-16,1 1-9 0,-3-3 3 0,4 4-2 15,-7 1 5-15,2-3-2 0,-3 4 6 0,-1-1 0 16,2-3 4-16,-2 4 0 0,-6 4 2 0,11-6-1 16,-11 6 5-16,5-6-1 0,-5 6-3 0,9-3 4 15,-9 3 4-15,0 0-3 0,13-3 5 0,-13 3-2 16,11 0 4-16,-11 0-3 0,12 4 3 0,-12-4 2 15,18 2-2-15,-6 1 0 0,-2 0 0 0,2-1 0 16,2-2 2-16,-3 1 1 0,3-1 2 0,0 0-2 16,1 0-1-16,1 1 0 0,-2-2 1 0,0 1-3 15,2-3 7-15,-6 2-3 0,5-4 2 0,-1 3-3 16,-2-2 1-16,2-2-2 0,-6 4 3 0,4-2-5 16,0-3-5-16,-3 1 2 0,1 2-1 0,2-2-2 15,-7 1-2-15,2-1 0 0,-2 0 0 0,-5 6 2 16,4-12-2-16,-4 12 2 0,1-14 0 0,-1 14-1 0,-2-11 1 15,2 11 1-15,-11-15 2 0,6 9-2 16,-4 0 2-16,2 3-1 0,-8 0 4 0,3-3-4 0,-2 1 7 16,-2 1-1-16,-1 0 7 0,-1 4-2 0,2 0 7 15,1 0 3-15,0 0 6 0,0 0 1 0,1 0-1 16,-3 5 1-16,3-1 1 0,-3 2 5 0,4 1-3 16,-2 1 4-16,2-1-3 0,3 3-2 0,-3-1-1 15,3 4 2-15,4-3 3 0,-2 2-2 0,-1 1-1 16,6-1-3-16,-3-1-1 0,3 1-1 0,1 1-1 15,2-6-4-15,-3 5 0 0,3-12-3 0,4 18 0 16,1-5 1-16,0-4 2 0,2 4-5 0,-1-7 0 16,4-1 1-16,-1 1 1 0,0-2-3 0,1-3-1 15,5 1-8-15,-2 1 4 0,2-3-12 0,1 0-5 0,-2-4-3 16,1 3-4-16,1-3 0 0,-2-2-3 0,0 0-8 16,2 0 2-16,-2-3-6 0,-1 2 5 0,-1-2-6 15,3-2 2-15,-1 0-2 0,-5 0 4 16,2 1 2-16,0-1 7 0,-4 1 0 0,3-1 13 0,-4 3 10 15,-3 2 15-15,3 0 7 0,-6 6 13 0,8-12 5 16,-6 5 3-16,-2 7 0 0,0 0 3 0,8-6-8 16,-8 6-7-16,0 0-5 0,0 0-2 0,7-5-3 15,-7 5 1-15,0 0-5 0,0 0 0 0,0 0-1 16,0 0 2-16,9 18 2 0,-9-18-9 0,4 12 1 16,-3-6 5-16,-1-6-4 0,4 12 2 0,1-5-4 15,-5-7-4-15,7 10 3 0,-2-4 2 0,3 1 0 16,-4-3-4-16,-4-4 1 0,11 6-2 0,-5-2 0 15,-6-4-2-15,13 3 5 0,-13-3-1 0,15 0-7 16,-7 0-4-16,-8 0-1 0,22-6-7 0,-14 0-8 16,4 1-3-16,0-1-2 0,0-1 0 0,2 1 1 15,-2-3-3-15,1 1-11 0,-1 0 1 0,-1-2-3 0,1 3 5 16,-1-1 5-16,-1-1-1 0,-3 3 6 0,0 0 7 16,0 2 7-16,-7 4 7 0,9-9 0 0,-9 9 7 15,8-7 3-15,-8 7-1 0,0 0-4 0,8-5 6 16,-8 5 2-16,0 0 4 0,0 0 5 0,0 0 4 15,0 0 0-15,2 18 6 0,-2-18 1 0,0 12-3 16,0-12-3-16,0 13 1 0,0-13-2 0,-1 11-1 16,1-11-3-16,0 14 1 0,0-14-4 0,0 13-4 15,0-13 0-15,0 11 2 0,0-11-2 0,1 9-4 16,-1-9 1-16,0 0-1 0,4 7 0 0,-4-7 0 16,0 0 5-16,8 5-5 0,-8-5-3 0,0 0 3 15,17-4-4-15,-17 4-8 0,17-5-3 0,-5-3-3 16,-2 1-7-16,2-3-3 0,3 2-1 0,1-3 1 0,-1-1-7 15,2 2-2-15,1-1 9 0,-5 5-4 16,-2-4 6-16,0 4 1 0,-1 0 1 0,-1 4 0 16,-1-5 5-16,-8 7 0 0,11-3 7 0,-3 1-3 0,-8 2 7 15,9-1-1-15,-9 1 2 0,0 0 4 0,17 4 0 16,-11 1 1-16,-6-5 0 0,6 6-3 16,-6-6 1-16,8 11 3 0,-4-3-4 0,0-2 2 0,2 0-12 15,-3 1-22-15,1 2-27 0,1-3-37 0,0 3-45 16,-2-1-42-16,5-2-57 0,-2 0-254 0,-3 2-529 15,6-2 234-15</inkml:trace>
        </inkml:traceGroup>
        <inkml:traceGroup>
          <inkml:annotationXML>
            <emma:emma xmlns:emma="http://www.w3.org/2003/04/emma" version="1.0">
              <emma:interpretation id="{A8D0A71E-47F8-441D-8F28-FD7BD45466F0}" emma:medium="tactile" emma:mode="ink">
                <msink:context xmlns:msink="http://schemas.microsoft.com/ink/2010/main" type="inkWord" rotatedBoundingBox="7787,10198 10782,9951 10898,11367 7903,11614"/>
              </emma:interpretation>
            </emma:emma>
          </inkml:annotationXML>
          <inkml:trace contextRef="#ctx0" brushRef="#br0" timeOffset="-198363.62">6505 9453 84 0,'-14'2'218'0,"0"4"-11"0,-1-3-13 0,1 3-13 0,-1-2-15 16,5 1-8-16,-2-2-9 0,-2 2-12 0,2 0-12 15,4 0-7-15,-1-2-10 0,4 0-9 0,5-3-6 16,-15 10-8-16,8-9-8 0,7-1-6 0,-10 8-8 0,10-8-2 16,-9 6-7-16,9-6-4 0,-5 6-6 0,5-6-2 15,0 0-4-15,-5 15-1 0,5-15-3 16,0 6-3-16,0-6-5 0,0 0-3 0,0 10 0 0,0-10 0 16,0 0-4-16,5 12 2 0,-5-12-2 0,5 7 0 15,-5-7 0-15,9 8 9 0,-1-5-5 16,-1 0 2-16,5 1-2 0,-2 0 1 0,4 0-1 0,-2-3-1 15,-1 2-2-15,4 2 1 0,1-2-6 0,-2 2 2 16,2 0-4-16,0-4 1 0,-4 5-7 0,2-1 4 16,-2-2-1-16,1 0-2 0,-1 3-1 0,-1-2 1 15,-3 1-3-15,-1-1 2 0,1 2-3 0,-2-1 0 16,-6-5-2-16,13 10 2 0,-6-8-2 0,-7-2 2 16,8 6 2-16,-8-6-2 0,5 6-2 0,-5-6 5 15,4 8 0-15,-4-8 2 0,0 0 4 0,0 0 5 16,0 0-4-16,-12 17 0 0,4-15 3 0,8-2 3 15,-12 8-1-15,4-6 0 0,-3 2 4 0,-1-1-3 0,-2 0 0 16,-1 0-1-16,1 0 8 0,1 0-5 0,-4-2-2 16,2 2-1-16,1-3 0 0,5 2 0 0,9-2-1 15,-20 0-3-15,8 0 1 0,12 0-9 0,-17 0 8 16,10 2-1-16,7-2-4 0,0 0-2 0,-17 0-5 16,17 0-6-16,0 0-11 0,-12-2-10 0,12 2-19 15,0 0-15-15,0 0-25 0,0 0-16 0,0 0-15 16,0 0-11-16,0 0-13 0,0 0-9 0,26-19-18 15,-14 13-10-15,1 1-9 0,1-1-27 0,1 0-151 16,-1 1-391-16,0 0 174 0</inkml:trace>
          <inkml:trace contextRef="#ctx0" brushRef="#br0" timeOffset="-197479.4">6707 9650 97 0,'9'-2'189'0,"-9"2"-2"0,13-4-1 0,-13 4-1 15,12-2-2-15,-12 2-14 0,0 0-8 0,9-3-15 16,-9 3-10-16,0 0-16 0,0 0-7 0,0 0-9 0,0 0-5 15,10 5-4-15,-10-5-4 0,0 0-2 16,9 3-6-16,-9-3-5 0,11 3-6 0,-11-3-5 0,12 6-2 16,-7-6-9-16,-5 0-3 0,14 4-5 0,-5-3-5 15,-9-1-5-15,15 4 0 0,-5-4-8 0,-10 0 1 16,21 0-5-16,-9-1-3 0,-2 1-3 0,5-3 4 16,-3-2-2-16,-5 5-4 0,3-3-5 0,-10 3 2 15,19-5 0-15,-14 1-4 0,2 1-1 0,-7 3 2 16,10-8-3-16,-3 2 0 0,-7 6-2 0,5-8 1 15,-5 8 0-15,0-12-5 0,0 12 1 0,0 0-2 16,0-15 1-16,0 15-2 0,-9-9-2 0,9 9 3 16,-17-3-2-16,3 0 0 0,1 3 0 0,-2 0 3 15,-2 1 9-15,-2 3 0 0,-2-2 4 0,4 3 7 16,-6 0 3-16,0 1-4 0,5 1-1 0,2 3 2 16,0-4-2-16,4 3 4 0,1-3-6 0,-1 3 1 15,4 0-6-15,2-1-1 0,-2-1-2 0,5 0 3 0,-2 5-2 16,5-5-2-16,0-7 3 0,1 14-7 0,-1-14 4 15,7 12 2-15,-2-8-5 0,1 0-3 16,5 1 4-16,1 0-2 0,2-2-8 0,3-2-5 0,-3-1-6 16,6-1 1-16,0-2-6 0,3-2 1 0,-1 2-4 15,1-3 4-15,3-3-4 0,-7-1-3 0,4 0 2 16,-2-2 2-16,-2 1-2 0,-2 0 5 0,-5 1-1 16,-2 0 2-16,2 0-1 0,-3 3 1 0,-4-1 2 15,1 0 7-15,0 3 6 0,-6 5 8 0,8-11 6 16,-8 11-3-16,5-9 5 0,-5 9 3 0,0 0-11 0,4-3 0 15,-4 3-1-15,0 0-3 0,0 0 5 16,0 0-2-16,0 0-2 0,0 0 0 0,3 21 0 16,-3-21 5-16,2 10-5 0,1-2 2 0,-3-8-3 0,7 13-2 15,-5-4 2-15,3-3-2 0,2 0 2 0,-2 2 0 16,6-3 0-16,-5-2 5 0,5 2-7 16,-2-2-8-16,3-2-4 0,-12-1-9 0,24-3-8 0,-9 2 0 15,2-1-2-15,-3-2-2 0,1-2-1 0,7-3 0 16,-8 1-5-16,3-6-1 0,5 1 2 0,-3-6 3 15,0 1 3-15,4-5 6 0,-4-5 0 0,-1 4 4 16,5-3-1-16,-4 0 0 0,-2 1 8 0,-2-6 4 16,-1 4-4-16,-2-2 1 0,-4 8 3 0,1-9 6 15,-1 8 6-15,-6 0 6 0,-2-1 8 0,3 2 9 16,-6 1-2-16,3 2 13 0,-5-1-2 0,0 3 0 16,-2 3 8-16,2-2 0 0,0 4 1 0,-7 1-3 15,3 1 4-15,1 1-5 0,-4 1-2 0,7 2 1 16,-4 1-11-16,4-1-2 0,-5 0-4 0,10 6-5 15,-10-5-2-15,10 5 2 0,0 0-3 0,-21 5 0 16,16-1-5-16,-6 1 1 0,5 3-1 0,1 2-2 16,-4 3-1-16,3 2 3 0,1 0 0 0,1 4-5 0,-1 1 2 15,2 2 8-15,1-1-4 0,2 4 0 0,0-1 2 16,0 5 1-16,5 3-2 0,-5 3 7 16,5-12 2-16,-1 10-2 0,4-1 5 0,-3 2-2 0,2-3-3 15,-2-1 0-15,0-5 0 0,2-1 2 0,-2 0 4 16,-2-1-6-16,6-2-5 0,-4 2 5 0,-2-1 0 15,6-1-2-15,-9-5-7 0,2-1 5 0,3 6 1 16,-5-9 0-16,4 7-1 0,-4-7 0 0,3 4 0 16,-3-4-1-16,0-1-7 0,3 0 4 0,-1-5-4 15,-2-6-10-15,0 17-12 0,0-9-11 0,0-8-26 16,3 13-13-16,-3-13-24 0,2 11-16 0,-2-11-21 16,0 9-33-16,0-9-3 0,0 0-17 0,0 0-32 15,0 0-64-15,0 0-160 0,0 0-472 0,0 0 209 16</inkml:trace>
          <inkml:trace contextRef="#ctx0" brushRef="#br0" timeOffset="-195863.14">7341 9731 1 0,'0'0'187'0,"0"0"-19"0,-4-7-9 16,4 7-10-16,0 0-8 0,0 0-8 0,14-7-7 15,-14 7-4-15,9-5-2 0,-9 5-8 0,15-1-5 16,-15 1-6-16,14-6 1 0,-6 5-6 0,6-4-1 16,-5 4-6-16,5-1-3 0,0-3-4 0,0 1-1 15,1 0-9-15,-1 1 0 0,8-2-3 0,-2-1-8 16,1 1-5-16,1-3-2 0,-8 2-6 0,9 0-2 15,0 1-5-15,-3-1-2 0,2-2-7 0,-5 2-1 16,0 0-6-16,4-3-2 0,-5 2 0 0,-2-1-5 0,0 1 1 16,1-1-3-16,-4-2-2 0,-3 2-5 0,1-2 4 15,3 0-1-15,-7 2-1 0,-2 2 0 0,2-3-3 16,-3-1 0-16,-2 10-1 0,1-17-6 0,-1 17 5 16,-5-14-3-16,2 6 1 0,3 8 2 0,-8-11-7 15,2 6 4-15,-2 2-1 0,8 3-2 0,-20-3 2 16,11 0 2-16,9 3 1 0,-26 6 1 0,13-3 3 15,1 3 6-15,-2 1-3 0,2 2 3 0,-2 0 2 16,0 3-3-16,5 0-2 0,-8 0 1 0,8 1 3 16,1-2-3-16,-1 1 1 0,4 1-1 0,0 0-4 15,2 0 2-15,3 3-1 0,0-3 1 0,0-3 2 16,5 3-6-16,1-1 5 0,0 0-3 0,-1 0 1 16,5 0 0-16,0-4 1 0,-1 2-2 0,4-4 2 0,2-1-3 15,-1 0 1-15,3-2 1 0,3 0-4 16,0-2 0-16,5-1 0 0,-4-1 2 0,4-2-2 15,1-1-3-15,4-2 0 0,-4 0-2 0,8-3 3 0,-7 0 2 16,-3-1-1-16,8-2-4 0,-6 1 3 0,-4 1 4 16,10-7-7-16,-4 1 3 0,-3-4 0 0,4 1-1 15,-10 2-2-15,8-4-1 0,-3-4 0 0,-3 2 3 16,-4 3-6-16,3-7-7 0,0-2-2 0,-1 0-3 16,-7 7 0-16,0-9-3 0,2-1 3 0,-3 0 1 15,-2-1 1-15,-1 12 2 0,-3-3-1 0,-1-1 3 16,-2 1 1-16,-2 3 2 0,0-2 1 0,0 2 5 15,-2 1 2-15,-2 0 6 0,-1 0 4 0,-1 6 1 16,0 0 0-16,-2 1 3 0,3 1-4 0,-4-2 2 0,1 6-1 16,-1-3 1-16,1 4-2 0,1 0-1 0,-1 2-5 15,-1-1 9-15,-1 2-11 0,10 4 1 16,-15-2-5-16,1 2 5 0,14 0-1 0,-22 4 0 0,10 1-2 16,0 3 5-16,-2-1 1 0,-3 8-3 0,2 1 2 15,5-1 7-15,-4 4-1 0,2 2 6 0,4 3-6 16,-4-1 5-16,0 6 0 0,7-4 2 0,-4 6 4 15,4 2 0-15,2-3-5 0,1 4-1 16,0-10 1-16,4 7 3 0,-2-1-7 0,2-7 7 0,4 2-10 16,-1-1 4-16,1-4-2 0,2 2-2 0,1-2-6 15,3-3 4-15,-4 0 1 0,6-4-8 0,-2-5 9 16,2 3-6-16,2-3 3 0,1-2-3 0,0-3 2 16,4 1-12-16,-4-1 5 0,5-3-8 0,-5-3-6 15,7-1 7-15,-2-2-2 0,-2-2-7 0,2-2 1 16,-4 1 4-16,2-3-1 0,-6 2-5 0,3-5 5 15,-4 4 0-15,0 0 5 0,0-2-3 0,-4 3 1 0,-1-1 1 16,1 3 8-16,-3 0 0 0,0 1 4 0,-1 3 10 16,-5 4 3-16,10-8-6 0,-10 8 1 15,4-9 4-15,-4 9-10 0,0 0-7 0,9-3 2 0,-9 3 1 16,0 0 0-16,0 0 3 0,0 0-3 0,7 15 5 16,-3-7-5-16,-4-1-2 0,0-7 2 0,8 13 4 15,-3-5-8-15,-3 1 7 0,6-2-3 0,-4 0-7 16,1-2 11-16,3 1-1 0,-2-1-5 0,-6-5 5 15,15 5 1-15,-8 1 1 0,-7-6-2 0,12 4 0 16,-4-4 4-16,4 1-3 0,-12-1-5 0,23-5 2 16,-12 2 1-16,1-3 0 0,1 0-5 0,-2-1 9 15,1-2-10-15,-1 0 3 0,-2-3-11 0,3 3 4 16,1-4-5-16,-4 1-1 0,0 0 0 0,3 0 0 16,-2 2 0-16,-2-1 4 0,-2 4-2 0,1-5-1 15,-2 5 2-15,0 1-1 0,-5 6 0 0,7-9 4 16,-7 9-2-16,5-6-5 0,-5 6 2 0,0 0 4 0,0 0-5 15,0 0 6-15,0 0-4 0,0 0-1 0,0 0 3 16,9 15 0-16,-9-15 6 0,0 16-4 16,0-5 4-16,0 1-3 0,0 2-1 0,-4 1 1 0,8 6 0 15,-8 0 3-15,8 4-1 0,-8-1-2 0,2 10 3 16,2-4 2-16,-3 1-4 0,6-8 5 0,-3 12-1 16,2 0-6-16,8-3 2 0,-5 5 5 0,3-3 0 15,-2 0 2-15,2-3-3 0,1 2-2 0,-1-2-2 16,-1-1 5-16,0-5-1 0,0 7-1 0,-2-6 5 15,4-3-3-15,-1 9-4 0,-5-9 4 0,6-1 1 16,-4 0-2-16,-2-7-1 0,2 4 0 0,-4-4 0 16,2 0 2-16,0-3-2 0,-1 1 2 0,1-5 0 15,-2 2-3-15,-1-10 3 0,3 13 0 0,-3-13 5 16,-7 9 5-16,7-9-5 0,-5 10 9 0,5-10 3 16,-9 5 1-16,9-5 4 0,-17-4-1 0,17 4 2 15,-25-5-5-15,9 1-2 0,-1-2 4 0,-1 0 2 0,-6-3 2 16,5-4 0-16,-3 2-6 0,-2-2-3 0,2 3 0 15,4-5 3-15,-1-5-4 0,2 3 5 0,2-1-4 16,2-3-3-16,6-1-13 0,2 0-7 0,7-3-7 16,2-5-15-16,2-2-13 0,8 0-15 0,2-3-10 15,2 1-10-15,9-2-13 0,2 2-2 0,2-2-7 16,1 4 11-16,4 1 10 0,4 5 3 16,-8-1 8-16,1-1 8 0,1 9 6 0,-4 1 5 0,-8 2 5 15,-2 4 1-15,5 2 11 0,-4-2 4 0,-6 3 6 16,-2 3 2-16,3 0-2 0,-9 3-1 0,6-4 2 15,-7 6-20-15,5-3-22 0,-11 4-15 0,10-1-30 16,-10 1-28-16,0 0-36 0,0 0-53 0,0 0-144 16,0 0-397-16,0 0 176 0</inkml:trace>
        </inkml:traceGroup>
      </inkml:traceGroup>
    </inkml:traceGroup>
    <inkml:traceGroup>
      <inkml:annotationXML>
        <emma:emma xmlns:emma="http://www.w3.org/2003/04/emma" version="1.0">
          <emma:interpretation id="{D402F730-7B62-42E6-90B6-1A92C522E515}" emma:medium="tactile" emma:mode="ink">
            <msink:context xmlns:msink="http://schemas.microsoft.com/ink/2010/main" type="paragraph" rotatedBoundingBox="1492,11890 10112,11413 10158,12249 1538,12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4A71C-A3F3-4AE1-B163-C442209C00A7}" emma:medium="tactile" emma:mode="ink">
              <msink:context xmlns:msink="http://schemas.microsoft.com/ink/2010/main" type="line" rotatedBoundingBox="1492,11890 10112,11413 10158,12249 1538,12726"/>
            </emma:interpretation>
          </emma:emma>
        </inkml:annotationXML>
        <inkml:traceGroup>
          <inkml:annotationXML>
            <emma:emma xmlns:emma="http://www.w3.org/2003/04/emma" version="1.0">
              <emma:interpretation id="{D16FD7AA-E2FE-480D-A1AC-6ECEDA0DD237}" emma:medium="tactile" emma:mode="ink">
                <msink:context xmlns:msink="http://schemas.microsoft.com/ink/2010/main" type="inkWord" rotatedBoundingBox="1492,11890 3892,11757 3929,12435 1529,12567"/>
              </emma:interpretation>
            </emma:emma>
          </inkml:annotationXML>
          <inkml:trace contextRef="#ctx0" brushRef="#br0" timeOffset="-189079">298 10956 17 0,'0'0'199'0,"-10"-5"-2"0,10 5-14 16,0 0-8-16,-8-3-13 0,8 3-14 0,0 0-13 15,-12-1-12-15,12 1-11 0,0 0-9 0,-19 1-6 16,19-1-7-16,-15 3-6 0,8-1-4 0,-3 1-8 16,10-3-4-16,-19 6 1 0,4 2-1 0,4-2-5 15,-1 2-2-15,-2-1-5 0,0 0-4 0,1 0-3 0,2 2-4 16,-2-3-4-16,-2 3-2 0,5-2-3 0,-2 2-3 15,1-1 0-15,5-2-5 0,-5 2-4 16,5-2-3-16,-3 1-2 0,5 0-1 0,4-7-2 0,-9 10-2 16,9-10-1-16,-6 6 1 0,6-6-2 15,0 12 0-15,0-12-4 0,0 0 0 0,3 13 3 0,-3-13-5 16,7 6 1-16,-7-6-2 0,11 5 3 0,-11-5-3 16,17 1 1-16,-7 3 1 0,0-3-1 0,3 3 0 15,0-7-3-15,2 6 0 0,0-6 1 0,0 3-2 16,0-1 4-16,1 2-5 0,0-2 0 0,-1 2 1 15,1-1-1-15,-3 3 0 0,0-3 1 0,2 2 2 16,-8-2-5-16,6 0 0 0,-1 1 3 0,-1 2-1 16,-1 0-1-16,-2 0-2 0,-8-3 7 0,14 4-8 15,-6 2 6-15,-3-1 0 0,2 0 0 0,0 0-3 0,-2 1 0 16,-5-6 0-16,6 10 2 0,-2-4 2 0,-4-6-3 16,4 11 6-16,-4-11 5 0,0 15 4 0,0-15 4 15,-4 13 0-15,0-4 1 0,2-3 4 16,-5 0 2-16,-2 3-6 0,1-1-3 0,-2-1-1 0,-3 1 2 15,-3 0-1-15,4-2-1 0,-4 3-1 0,3 1-2 16,0-4 1-16,-2 0-4 0,2 0 3 0,-3-1 2 16,3 1-4-16,-3-2-1 0,3-1 3 0,3 0-2 15,-2-3-3-15,1 4 2 0,2-2 1 0,-3-2-2 16,12 0 1-16,-17-2 0 0,17 2-4 0,-11-4-3 16,11 4-11-16,-15-2-3 0,15 2-14 0,-8-7-14 15,8 7-20-15,-5-7-10 0,5 7-19 0,0 0-17 16,0 0-22-16,0 0-18 0,11-15-24 0,-11 15-29 15,11-8-211-15,-5 4-442 0,-6 4 195 0</inkml:trace>
          <inkml:trace contextRef="#ctx0" brushRef="#br0" timeOffset="-187821.52">564 11261 233 0,'0'0'228'0,"0"0"-18"0,0 0-17 0,0 0-19 16,0 0-13-16,0 0-13 0,0 0-9 0,0 0-15 16,0 0-9-16,0 0-7 0,0 0-8 0,0 0 2 0,0 0-1 15,0 0-4-15,13-3-2 0,-13 3-6 16,0 0-3-16,16-2-8 0,-9-2-3 0,-7 4-6 15,16-5-9-15,-8 0-2 0,2 3-7 0,2-3-3 16,0-1-9-16,0-1 0 0,-2 5-7 0,3-4-2 16,-1-1-1-16,0 0-5 0,1-1-1 0,-1 2-3 15,-2-4 0-15,-1 4-2 0,-4 1 0 0,2-2-3 0,-2-1 1 16,-1 2-4-16,-4 6-1 0,8-10 0 0,-7 1 1 16,-1 9-5-16,2-12 0 0,-2 12-4 0,0 0 3 15,-11-18-4-15,7 12 1 0,-4 2-4 0,8 4 2 16,-18-5 0-16,5 5-2 0,1 0-2 0,-3 1 6 15,1 3-5-15,-1-1 1 0,2 0-3 0,-3 3 5 16,2 0-1-16,-1 2-1 0,2-1-3 0,0 3 1 16,1-4-1-16,2 0 2 0,-1 3-1 0,2 1 6 15,1 1-6-15,5-1 0 0,-3-1-2 0,2 4 7 16,2-1-1-16,2-1-1 0,1 2 0 0,0-1 3 16,5 0 0-16,-5 1-4 0,5-1-1 0,2-1 5 15,0-1-2-15,0 4 3 0,6-3 1 0,-2-2 0 16,0 0 0-16,1 1 0 0,1-2 0 0,1-2 4 0,6 2 2 15,-4-3-1-15,4 0-3 0,1-1 6 0,-5-4-6 16,5 0 7-16,2-4-5 0,-6 3-1 0,5-3 0 16,-2-6 3-16,0 4-6 0,-5 3 5 0,1-4-6 15,5-1 4-15,-4-2-4 0,2 1 4 0,-3-3-1 16,4-3 4-16,-3 6-8 0,1-5 5 0,-2-3-7 16,-2 2 4-16,-6-2-2 0,6-3 2 0,-3 2-1 15,-3 0 1-15,2-6-8 0,0 0 3 0,-5 1-1 16,0-1-1-16,0-8-5 0,1 2-2 0,1 5 0 15,-6 2-4-15,2-1-1 0,-1 2 3 0,-3 1-3 16,-2 0 2-16,2 7-1 0,-4-7 4 0,2 6 0 16,-3-2 4-16,-1 3-2 0,1 0-3 0,0 2 4 15,-3-1 2-15,-2 3-1 0,3-2 1 0,-1 4-2 16,3 1 2-16,-4 0 0 0,1 2 1 0,-1 2-2 16,1-2 5-16,8 5-7 0,-18-5 1 0,9 3 3 15,9 2 0-15,-15 2-1 0,15-2 7 0,-18 4-3 0,9-1 1 16,-2 0 1-16,3 2 2 0,-3 2-2 0,4-1 1 15,-2 4 4-15,1 0 0 0,2 2 1 0,2-1 0 16,-3 0-2-16,3 3 5 0,-1 0-2 0,2 1 4 16,-1 5 2-16,4-5 1 0,0 0-2 0,-1 3-1 15,1 3 0-15,1-2 1 0,3 2-5 0,2 1 5 16,-5 0-6-16,4-1 6 0,-2 2 0 0,2-3-6 16,2 0 7-16,0-1-12 0,-1-1 9 0,1-3-1 15,-1 1 0-15,4 1-3 0,-3-3 3 0,1 2 1 16,3-2-6-16,0 5 4 0,-5-7-1 0,1-1 2 15,5 1-5-15,-6-1-3 0,5-3 4 0,-1 2 0 16,3-1 1-16,-2-3 1 0,-4 2 3 0,5-2-10 16,1-1 4-16,-1-3 2 0,2 2-2 0,-3-4 5 0,2 0-2 15,-1 0-6-15,2 0 1 0,-2-3-4 0,2 0 6 16,1 0 2-16,-2-3-3 0,0 1 5 16,2 0-4-16,-1-1 4 0,-3-2-5 0,5-1 1 0,-3 1 0 15,0-2 0-15,7-4-8 0,-5-1 1 0,1 2 3 16,-3 1-1-16,2-3 7 0,-4 5-9 0,1-12 5 15,-1 11-1-15,-4-1-3 0,0-1-1 0,2 1 3 16,-6 5 0-16,2-9 1 0,-1 6-4 0,-3-1 3 16,0 3 0-16,-1 8 0 0,2-15-2 0,-2 15 7 15,-3-12-9-15,3 12 2 0,-4-14 7 0,-1 9-8 16,5 5 2-16,-9-6-1 0,2 3-7 0,7 3 7 16,-14 0 1-16,14 0-4 0,-17 0 0 0,17 0-4 15,-21 3 6-15,12 1-2 0,1 1-6 0,-1-1 11 16,1 2 1-16,-1 2 3 0,1 1-2 0,-1-3 5 15,2 7-7-15,1-3 9 0,3 0 1 0,-5 4-4 16,3 0 4-16,3 1-1 0,0-2-1 0,2 0-1 0,-2 0 3 16,4 2 1-16,-2-4-5 0,3 1-3 0,1 1 9 15,-2-3-6-15,4-1 1 0,-1-3 1 16,1 2-4-16,1 2 2 0,3-2-1 0,-3-2 0 0,2-2 8 16,-1 0-7-16,1-1-17 0,-1 1-6 0,2-2-18 15,3-1-19-15,2-1-19 0,-6 2-20 0,5-2-23 16,-2 0-24-16,1-2-21 0,0-1-26 0,2-1-21 15,-1-3-20-15,-1-1-240 0,1-2-504 0,0 0 224 16</inkml:trace>
          <inkml:trace contextRef="#ctx0" brushRef="#br0" timeOffset="-187179.9">1831 11029 84 0,'0'0'280'0,"-4"-15"0"16,4 15-9-16,0 0-12 0,0 0-16 0,0 0-13 15,-2-11-20-15,2 11-23 0,0 0-23 0,0 0-14 16,0 0-13-16,0 0-8 0,0 0-9 0,0 0-4 0,0 0-4 16,0 0-12-16,-17 27-2 0,13-15-10 0,-1-1 5 15,3-1-9-15,-2 2-3 0,1 2-5 16,0 0-11-16,1-4-4 0,2 5-1 0,-3-3-6 0,3 3 0 16,0-5-5-16,3 2-9 0,-3 0 7 0,5 2-14 15,-4-4 0-15,6-2-1 0,-3 5-2 0,2-6-5 16,0 0-5-16,0-2 1 0,1 0 2 0,1 1-5 15,3-2 2-15,-2-1 5 0,2-1-10 0,1 0-4 16,1-4-2-16,-2 0 1 0,0 1-5 0,2-3-1 16,0 0-11-16,1-2-2 0,0-2-4 0,-1 0-9 0,-2-1 4 15,0-3-1-15,2-5-7 0,1 1-1 16,-1-3-1-16,0 3-3 0,8-11-20 0,-8 6 0 16,3-7 8-16,-4 6 0 0,6-8 2 0,-7 6 0 15,-1 2 1-15,-1-2 4 0,0-6 1 0,-6 7 5 16,2 0 6-16,-3-2 3 0,3 4 2 0,-1-1 2 15,-6 4 9-15,0 3 4 0,4-6 6 0,-6 6 6 0,4 2 4 16,0 0 14-16,-1-2 0 0,-1 5 2 0,0-1 0 16,2 11 5-16,-2-16 5 0,2 16 3 15,-3-10-10-15,3 10 2 0,0 0-7 0,-1-12-4 0,1 12-1 16,0 0-5-16,0 0-8 0,0 0 1 0,0 0 2 16,0 0-3-16,0 0 1 0,-12 25-1 0,8-13-1 15,4 0-2-15,-1 2 9 0,-2 5-1 0,0 2-1 16,1 1 5-16,2-1-6 0,0 2 0 0,-3-7 1 15,7 8-3-15,-3-2 4 0,3-1-1 0,-4 7-4 16,6-8 0-16,-1 5-2 0,-3-3-6 0,5-4 9 0,-2 3 4 16,0 0-15-16,-1-6 13 0,2-2-8 15,-2 1 9-15,3 0-2 0,-3 0-4 0,4-3-3 16,-4 0 9-16,1-1-4 0,-1-3-3 0,3-2 0 0,-2 1-1 16,3 0 5-16,-3 2-8 0,4-7-9 0,-1 3-6 15,-8-4-8-15,17 6-15 0,-6-6-11 16,-11 0-11-16,16 0-17 0,-8 0-11 0,-8 0-23 0,23-6-27 15,-13 1-21-15,-3-3-25 0,0 2-20 0,4 0-17 16,-5-3-40-16,0 3-198 0,-2-1-494 16,-1 0 219-16</inkml:trace>
          <inkml:trace contextRef="#ctx0" brushRef="#br0" timeOffset="-186883.32">2093 11081 33 0,'-22'-6'238'0,"14"5"0"0,-2-1-6 15,10 2-2-15,-16-5-9 0,16 5-6 0,-13-6-6 16,13 6-12-16,-10-5-11 0,4 0-9 0,6 5-17 0,0 0 0 16,-11-4-9-16,11 4-5 0,0 0-14 0,-8-5-21 15,8 5-2-15,0 0-6 0,0 0-13 0,0 0-11 16,0 0-5-16,0 0-9 0,22-9-7 15,-22 9-12-15,21-4-1 0,-5-1-3 0,6 1-3 16,-5-2-6-16,2 1-1 0,5 0 0 0,-2-1-8 0,-5 4-19 16,7-4-14-16,-7 3-22 0,0-1-22 15,0-1-21-15,-4 3-30 0,2-2-30 0,-3 2-34 0,-3 0-46 16,6-4-57-16,-15 6-205 0,11-6-516 0,-3 4 229 16</inkml:trace>
        </inkml:traceGroup>
        <inkml:traceGroup>
          <inkml:annotationXML>
            <emma:emma xmlns:emma="http://www.w3.org/2003/04/emma" version="1.0">
              <emma:interpretation id="{955986D4-8D4A-4B3C-BD72-D0D6CE9202F7}" emma:medium="tactile" emma:mode="ink">
                <msink:context xmlns:msink="http://schemas.microsoft.com/ink/2010/main" type="inkWord" rotatedBoundingBox="5098,11824 7318,11701 7357,12404 5137,12527"/>
              </emma:interpretation>
            </emma:emma>
          </inkml:annotationXML>
          <inkml:trace contextRef="#ctx0" brushRef="#br0" timeOffset="-182314.81">3887 10761 3 0,'0'0'154'0,"0"0"-10"16,0 0-13-16,0 0-6 0,5-8-7 16,-5 8-10-16,0 0-14 0,3-10 0 0,-3 10-4 0,0 0-2 15,0 0 0-15,1-8 1 0,-1 8-12 0,0 0-1 16,0 0-5-16,3-11 0 0,-3 11-4 0,0 0-5 15,0 0-3-15,4-9-4 0,-4 9 0 0,0 0 2 16,0 0-6-16,0 0 2 0,0 0-2 0,0 0-4 16,0 0-2-16,0 0-3 0,0 0-3 0,0 0-5 15,0 0 1-15,-7-12-2 0,7 12-6 0,0 0 3 16,0 0-1-16,0 0-1 0,-16-1 1 0,16 1-3 16,0 0 2-16,-18 1-5 0,18-1 6 0,-13 5 3 15,4-4-2-15,9-1-2 0,-17 3 7 0,8-1-4 16,0 2 2-16,2-2 2 0,-3 1 5 0,-2 1 1 15,3 1 0-15,-3-2-2 0,3 1-4 0,-2 0 2 16,-2-2-2-16,5 4-1 0,-1 0-1 0,1-2-3 0,1 0 0 16,-1 1-4-16,8-5-1 0,-12 9 0 0,5-3-5 15,2 0 0-15,-1 0-2 0,6-6-3 16,-11 10 3-16,6-2-4 0,0-1 4 0,-1 1-4 0,3 2 0 16,0-4 3-16,-2 3-6 0,2-2 3 0,2 2-3 15,1-9 1-15,-5 15 1 0,2-6-1 0,2 3 1 16,-1 0 6-16,2-12-7 0,-1 15 2 0,1-7-3 15,0 4 0-15,0 0-3 0,0-12-5 0,1 15 9 16,-1-9-2-16,2 4-1 0,2-3-3 0,-3 6 0 16,3-4 5-16,0 0-2 0,1-2-2 0,-1 1-1 0,2-1 3 15,1 2-2-15,-1-3 2 0,0-3-4 16,0 6-1-16,6-2-1 0,-3 0 4 0,-1-2-1 16,6 1-1-16,-6-3 4 0,5 2-4 0,-1-3 0 15,0 3-1-15,2-4 0 0,-1 2 5 0,-1-6 4 0,1 6-4 16,-1-1-7-16,-2-2 5 0,-10 0 3 15,19 0 2-15,-19 0-3 0,14-2 0 0,-14 2 1 0,13-3-2 16,-13 3 1-16,11-2-4 0,-11 2 0 0,10-5 0 16,-10 5-1-16,7-5-1 0,-7 5 0 0,6-4-5 15,-6 4-5-15,0 0-11 0,11-3-11 0,-11 3-13 16,6-8-8-16,-6 8-21 0,7-7-15 0,-7 7-15 16,5-4-13-16,-5 4-3 0,5-12-13 0,0 9-6 15,-1-3-5-15,-4 6-3 0,9-5 1 0,-9 5 0 16,11-10 6-16,-7 7-3 0,-4 3-7 0,10-9 17 15,-5 6 10-15,2-3 7 0,-7 6 9 0,10-10 8 16,-4 7 11-16,-6 3 10 0,10-7 15 0,-10 7 13 0,9-7 13 16,-4 2 11-16,-5 5 20 0,10-6 6 15,-10 6 17-15,7-9 14 0,-1 4-1 0,-6 5 7 16,8-7 6-16,-8 7 13 0,0 0 5 0,5-9 4 0,-5 9 3 16,0 0 3-16,0 0-5 0,6-6 4 0,-6 6-8 15,0 0 0-15,0 0-9 0,0 0 3 16,0 0 10-16,0 0 6 0,0 0 3 0,0 0 4 15,0 0 8-15,8 21 6 0,-8-11 0 0,0-10-3 0,1 17-5 16,-1-3 2-16,-1 1-3 0,-1-1-3 16,2 1-3-16,-2 4-7 0,2 1-4 0,-1-4-8 0,2-1-5 15,-2 4 1-15,-2-3-6 0,3-2 0 0,0 0-13 16,3 1-2-16,-3 0-2 0,1-2 3 0,-2-3-9 16,2 4-5-16,-1-5-3 0,2 1-2 0,-2-10 4 15,0 15-10-15,2-8-14 0,-2-7-16 0,1 14-20 16,-1-14-18-16,3 11-20 0,0-4-26 0,-3-7-28 15,2 9-27-15,-2-9-33 0,11 5-43 0,-11-5-253 16,0 0-523-16,18-7 232 0</inkml:trace>
          <inkml:trace contextRef="#ctx0" brushRef="#br0" timeOffset="-181737.68">4449 10873 19 0,'0'0'225'0,"-13"0"-14"16,13 0-19-16,0 0-16 0,0 0-20 0,0 0-17 15,0 0-10-15,0 0-11 0,-7 6-12 0,7-6-3 16,0 0-4-16,0 0 3 0,0 0 0 0,20 11 2 16,-13-9-5-16,-7-2-2 0,23 6-7 0,-11-6-3 0,5 0-2 15,-1 2-3-15,6-4-2 0,-1 2-7 16,-4 0-1-16,6 0-2 0,-6 0-9 0,0-3-2 16,0 3-5-16,1-3-3 0,5 3-4 0,-6-2-3 0,0 1-8 15,0-1 2-15,-3 1-5 0,3-1 0 0,-1 1-5 16,-2-2-1-16,1 0-7 0,-2-1 4 0,-2 4-8 15,5-2 0-15,-7 0-2 0,2 0-2 0,-11 2 0 16,19-4 1-16,-11 3-2 0,-8 1-1 0,14-3-3 16,-4 0 2-16,-10 3-6 0,10-4-8 0,-10 4-12 0,0 0-9 15,14-1-9-15,-14 1-11 0,0 0-15 0,0 0-11 16,0 0-18-16,0 0-17 0,0 0-17 16,0 0-22-16,0 0-21 0,0 0-20 0,0 0-216 0,0 0-434 15,-31 14 192-15</inkml:trace>
          <inkml:trace contextRef="#ctx0" brushRef="#br0" timeOffset="-181447.32">4577 11047 168 0,'0'0'194'16,"0"0"-10"-16,0 0-4 0,0 0-4 0,0 0-6 15,16 10-5-15,-16-10-7 0,14 2-3 0,-3-2-2 16,-11 0-7-16,23-2-5 0,-12 2-5 0,3 2-4 0,2-2-5 16,1-3-8-16,0 3-8 0,0-5-2 0,0 1-9 15,1 2-9-15,-4-1-2 0,3 0-16 16,-1 0 3-16,1-2-11 0,-3 0-6 0,2 2-5 0,-3 0-7 16,3 0-4-16,-4-2-6 0,-2 2-12 0,-2-1-13 15,1 2-17-15,0-3-23 0,-9 5-22 16,16-7-22-16,-10 3-19 0,1-2-26 0,-7 6-30 0,12-6-28 15,-4-1-34-15,-2-1-225 0,-3 1-470 0,2-1 208 16</inkml:trace>
          <inkml:trace contextRef="#ctx0" brushRef="#br0" timeOffset="-180929.3">5160 10801 152 0,'0'0'252'0,"0"0"-12"0,0 0-11 0,0 0-12 16,0 0-13-16,0 0-12 0,0 0-8 0,0 0-11 15,0 0-12-15,0 0-12 0,11-1-10 0,-11 1-8 0,0 0-16 16,5-7-6-16,-5 7-2 0,5-7-15 0,-5 7-8 16,7-10-5-16,-7 10-10 0,5-11-4 0,-3 5-9 15,-2 6-1-15,6-11-7 0,-2 3-4 0,1 1-5 16,-5 7-5-16,5-15-2 0,-2 2-2 0,1 4-7 15,-2 0 6-15,-2 9-7 0,3-16-4 0,-1 7-1 0,-2 1 2 16,0 8-4-16,3-16-1 0,-3 16 1 16,0-13 6-16,0 13 1 0,1-11-11 0,-1 11 10 15,0 0-3-15,2-10-1 0,-2 10-5 0,0 0-1 0,0 0-2 16,0 0-2-16,0 0-1 0,0 0-4 16,0 0-3-16,0 0 8 0,0 0-3 0,0 0 5 15,0 0 6-15,-6 31-5 0,6-16 8 0,-2-3-4 16,2 3 19-16,0 4 4 0,0-1 2 0,2-3 0 0,-2 4 6 15,3 0-1-15,-3 1 7 0,0-4 1 16,1-1-1-16,2 4 0 0,1 3 5 0,-3-8-4 0,4 2 4 16,-5-2-5-16,3 2-6 0,0-4 4 0,-2 2-8 15,3-3-6-15,0 1-1 0,-2-4-5 0,1-1 1 16,-3-7-1-16,3 16-7 0,-2-10 3 0,-1-6-6 16,5 13 0-16,-2-7 3 0,-3-6-9 0,2 9 1 15,-2-9-1-15,4 12-10 0,-4-12-22 0,2 9-14 16,-2-9-18-16,0 0-21 0,5 7-23 0,-5-7-20 15,0 0-21-15,0 0-30 0,-3 11-34 0,3-11-35 16,0 0-46-16,0 0-72 0,0 0-186 0,0 0-583 16,0 0 259-16</inkml:trace>
          <inkml:trace contextRef="#ctx0" brushRef="#br0" timeOffset="-179246.29">5823 10944 19 0,'0'0'198'0,"0"0"-2"15,0 0-5-15,0 0-9 0,0 0-6 0,0 0-7 16,-3 16-5-16,3-16-4 0,0 0-5 0,-6 21-3 16,2-10-5-16,0-5-8 0,1 1-11 0,-2 2-9 15,0 0-7-15,1 4-1 0,-3-2-12 0,4-1-5 16,-4 5-17-16,2-6 2 0,-2 3-13 0,-1-2-3 15,2 5-10-15,-2-3-5 0,0 1-5 0,4-1-8 16,-6-2-19-16,3 5-20 0,2-3-27 0,-4 0-24 0,1 3-24 16,-1-5-29-16,6 2-30 0,-3-1-31 0,2-2-25 15,1 0-40-15,-1-1-130 0,4-8-393 0,-5 8 174 16</inkml:trace>
        </inkml:traceGroup>
        <inkml:traceGroup>
          <inkml:annotationXML>
            <emma:emma xmlns:emma="http://www.w3.org/2003/04/emma" version="1.0">
              <emma:interpretation id="{B5184483-1770-4D3E-8E44-04125953E159}" emma:medium="tactile" emma:mode="ink">
                <msink:context xmlns:msink="http://schemas.microsoft.com/ink/2010/main" type="inkWord" rotatedBoundingBox="7804,11607 10116,11480 10153,12159 7841,12287"/>
              </emma:interpretation>
            </emma:emma>
          </inkml:annotationXML>
          <inkml:trace contextRef="#ctx0" brushRef="#br0" timeOffset="-178599.6">6312 10652 169 0,'0'0'225'15,"0"0"-20"-15,0 0-14 0,0 0-5 0,0 0-7 0,0 0-7 16,0 0-9-16,5 21-6 0,-5-21-8 0,-3 20-5 16,6-12-11-16,-3 5-6 0,0-4-13 0,0-9-10 15,-3 22-6-15,3-8-6 0,3-3-6 0,-6 0-10 16,1-1-3-16,2-10-7 0,0 18-8 0,0-7-1 15,0-11-10-15,0 20 1 0,0-11-9 0,0-1 0 16,0-8-3-16,0 14-6 0,0-14-3 0,0 13-6 16,0-13 2-16,0 11-1 0,0-11-4 0,0 0 1 15,0 12-3-15,0-12 0 0,0 0-3 0,0 0 6 16,0 0-10-16,0 0-4 0,0 0-2 0,0 0-8 16,0 0-3-16,0 0 0 0,0 0-8 0,0 0-4 15,0-34-6-15,5 24-1 0,-2-3 4 0,3 0-4 0,-3 0 4 16,2-2 1-16,-1 3 1 0,4-3 2 0,-3 3 2 15,-1-3 3-15,4 0-2 0,-2 4 4 16,2-2 3-16,0-1 2 0,-1 5-2 0,-2-5 3 0,-1 4 2 16,4-2 4-16,-3 5 6 0,-3-2 5 0,2 2 1 15,2-1-3-15,1 5 4 0,-7 3-1 0,10-11 2 16,-5 7 0-16,-5 4 0 0,6-6 3 0,-6 6-1 16,0 0 2-16,13-1 2 0,-13 1 0 0,0 0 0 15,17 7 4-15,-10-1 8 0,-2 3 7 0,0 0 5 16,2 5-6-16,-2-1 1 0,0-1 3 0,-1 1 2 15,4 0 0-15,-5 2-4 0,1 6-3 0,1-9-7 16,-2 9 3-16,-1-6-6 0,1 1 2 0,3 0-4 16,-3-1-2-16,0 0-3 0,-3-1-3 0,2 0 4 0,-1-1-5 15,5 1-15-15,-6-4-11 0,2 3-22 16,-2 0-20-16,3-3-26 0,0-1-17 0,-1-2-18 16,-2-7-24-16,9 12-17 0,-3-3-10 0,-3-6-17 0,-3-3-26 15,14 3-34-15,-14-3-185 0,14-3-461 0,-5 0 204 16</inkml:trace>
          <inkml:trace contextRef="#ctx0" brushRef="#br0" timeOffset="-178242.8">6741 10919 174 0,'0'0'231'0,"0"0"-8"0,0 0-12 0,0 0-22 16,0 0-13-16,6-6-18 0,-6 6-8 0,0 0-8 16,0 0-4-16,0 0-7 0,0 0-6 0,13 13-5 15,-13-13-7-15,7 7-7 0,-5-1-14 0,-2-6-1 0,11 8-12 16,-5-4-4-16,-6-4-4 0,11 9-5 15,-5-7-5-15,2 4-2 0,1 1-8 0,-1-5-2 16,1 2-5-16,-1-1-2 0,1 0-14 0,6 0 6 0,-15-3-6 16,19 0 0-16,-4 0-4 0,-7-3-1 15,-8 3-8-15,23-4 5 0,-15 2-4 0,1 2-1 16,0-5-3-16,2 1 5 0,-5 0-2 0,2-2-3 0,0 0-3 16,-4 1 4-16,-4 5-2 0,8-12 1 0,-8 12-3 15,2-13-1-15,-2 13-1 0,0-12-2 0,0 12 0 16,-8-11-5-16,8 11 6 0,-11-11-3 0,3 5-3 15,-1 2 5-15,-2-1-4 0,2 1 1 0,-3 2-2 16,-2-2-2-16,0 4 2 0,1 0 2 0,-2 0-2 0,1 0-2 16,2 2-7-16,4 2-10 0,8-4-12 15,-17 3-8-15,8 0-16 0,4 1-9 0,-2 0-18 16,7-4-17-16,-13 8-21 0,9-3-17 0,4-5-14 0,-2 8-23 16,2-8-54-16,0 0-162 0,0 0-423 0,0 0 187 15</inkml:trace>
          <inkml:trace contextRef="#ctx0" brushRef="#br0" timeOffset="-174653.77">7254 10871 40 0,'0'0'171'0,"0"0"-2"0,-7-29-6 0,7 29-10 15,5-6-7-15,-5 6-5 0,2-7-7 0,-2 7 0 16,0 0-3-16,0 0 1 0,4-10-2 0,-4 10-6 15,0 0-1-15,0 0-3 0,0 0-4 0,0 0-5 16,0 0-4-16,0 0-4 0,0-10-7 0,0 10-8 16,0 0-4-16,0 0-8 0,0 0-3 0,0 0-9 0,0 0-8 15,0 0-4-15,0 0-5 0,0 0-6 16,0 0-2-16,0 0-2 0,0 0 4 0,0 0-5 16,0 0 0-16,0 0 0 0,-6 31-2 0,3-22-4 15,1-1-1-15,2-8-3 0,0 20 6 0,-3-8-7 16,3-1-1-16,-3 1-4 0,6-1 0 0,-3 1-5 15,3 3 2-15,-1-3-3 0,1 3 4 0,1-5-6 0,-2 1-10 16,1 3-16-16,0-2-21 0,-1 0-24 0,1-3-29 16,-1 2-37-16,0 3-29 0,0-4-31 15,1-3-41-15,0 1-238 0,-3-8-503 0,0 11 223 0</inkml:trace>
          <inkml:trace contextRef="#ctx0" brushRef="#br0" timeOffset="-173956.2">7681 10629 201 0,'-8'2'228'0,"8"-2"-12"0,0 0-16 16,0 0-18-16,0 0-19 0,-12 1-15 0,12-1-15 16,0 0-14-16,0 0-9 0,0 0-11 0,0 0-6 15,0 0-3-15,0 0-2 0,0 0 4 0,0 0-3 16,0 0-6-16,0 0-5 0,29 8-4 0,-18-8-6 16,0 0-1-16,6-1-10 0,0 2 0 0,3-1-6 15,0-1-9-15,3 1-2 0,0-1-3 0,-1-2-2 16,1 2-2-16,-6 1-11 0,6 0 4 0,-6-2-6 15,0 2 2-15,0-1-7 0,0-1 4 0,0-1-4 0,0 3 0 16,0-1-3-16,-2-1 3 0,2 2-6 0,-3-3-1 16,0 2-3-16,-1 0 4 0,-3 0-2 15,1-2-2-15,-11 3 0 0,20-1 0 0,-11 1-2 0,-9 0-1 16,17 0 2-16,-17 0-2 0,8 0-14 0,-8 0-14 16,12 0-12-16,-12 0-13 0,0 0-15 0,0 0-11 15,0 0-12-15,10 4-17 0,-10-4-18 0,0 0-22 16,0 0-12-16,0 0-19 0,0 0-37 0,0 0-109 15,-25 12-349-15,16-9 154 0</inkml:trace>
          <inkml:trace contextRef="#ctx0" brushRef="#br0" timeOffset="-173601.8">7732 10840 100 0,'0'0'192'0,"0"0"-1"16,0 0-12-16,0 0-10 0,14 9-5 0,-14-9-6 16,14 1-7-16,1-1-4 0,-1 0-7 0,0 0-6 15,1-1-4-15,2 1-4 0,-3 0-4 0,6-3-2 16,-3 2-6-16,0-2-2 0,0 1-7 0,5 2-7 16,-2-4-7-16,-6 2-5 0,6-2-8 0,-3 3-9 15,-2-3-5-15,-2 1-7 0,2 1-2 0,-1 1-6 16,1 0-7-16,-5-2-2 0,-10 3-5 0,18 3-3 15,-7-6-5-15,-11 3-6 0,14 0-11 0,-14 0-15 16,12 0-17-16,-12 0-20 0,10 0-17 0,-10 0-16 16,0 0-17-16,12 3-17 0,-12-3-17 0,9 2-23 0,-9-2-21 15,0 0-38-15,0 0-185 0,12-5-424 0,-12 5 189 16</inkml:trace>
          <inkml:trace contextRef="#ctx0" brushRef="#br0" timeOffset="-173189.75">8454 10608 21 0,'0'0'285'0,"0"0"-20"15,0 0-21-15,6-4-19 0,-6 4-21 0,0 0-16 0,0 0-19 16,8-8-14-16,-8 8-11 0,5-9-10 0,-5 9-14 15,6-11-8-15,0 6-12 0,-1-1-5 16,-4-3-9-16,-1 9-7 0,13-13-4 0,-9 4-6 0,4 0-7 16,1-1-6-16,-1 0-2 0,-2-1-2 15,2 1-7-15,-1-2-5 0,-2 0-2 0,3 1-5 0,-3-2-4 16,2 4 0-16,-5-3-9 0,4 3 4 0,-3 0-5 16,-3 0 1-16,3 2 5 0,-3 7-1 0,3-15 0 15,-3 15 2-15,0-6-1 0,0 6 6 0,4-9-15 16,-4 9 5-16,0 0-5 0,0 0-3 0,0 0-11 15,0 0 5-15,0 0 0 0,0 0 4 0,0 0-3 16,0 0 4-16,0 0 2 0,0 0 4 0,-10 37 3 16,8-22 15-16,-1 6 1 0,-1 4 16 0,4-4 4 15,-2 2 2-15,-4 2 3 0,6-1 7 0,0-1 1 16,3 2-4-16,-6 2-5 0,3-5-2 0,3 1-7 0,0-2-6 16,-1 1 9-16,2 0-20 0,-1-1 0 0,-1-2-5 15,4 0 6-15,-6 1-11 0,6-6-3 0,-3 0-4 16,-1-3-27-16,1 1-32 0,-3-2-35 0,0 2-33 15,-3-2-50-15,1 1-58 0,-1 1-65 0,-3-1-335 16,-2-1-669-16,4-3 295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6:20.3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D9AB33-6680-489B-98E3-FBE5D9C506D1}" emma:medium="tactile" emma:mode="ink">
          <msink:context xmlns:msink="http://schemas.microsoft.com/ink/2010/main" type="inkDrawing" rotatedBoundingBox="1379,2101 3475,1889 3479,1932 1384,2144" semanticType="underline" shapeName="Other">
            <msink:sourceLink direction="with" ref="{A0B535E6-5780-48FC-92D8-F26111650019}"/>
          </msink:context>
        </emma:interpretation>
      </emma:emma>
    </inkml:annotationXML>
    <inkml:trace contextRef="#ctx0" brushRef="#br0">0 220 9 0,'0'0'134'0,"0"0"-7"16,0 0 0-16,0 0 0 0,34-3-12 15,-22 1-6-15,4 2-2 0,1-3 2 0,8 0 0 16,-2 0-5-16,1 2 0 0,1-4-2 0,2 1-6 0,0 1-7 16,7-3 2-16,-1 0-5 0,2-1-7 15,-1 2-6-15,2-2-4 0,-2 1-7 0,-6 3-4 16,8-2-9-16,-2 2-1 0,1-1-7 0,-8 0 2 16,0-2-10-16,0-1 1 0,10 3-6 0,-2 1-1 0,-1-3-5 15,0 1 2-15,1-2-3 0,-7 5-5 0,-2 0-2 16,8-7 5-16,1 7-6 0,0-2-1 0,-8 3-1 15,-1-2-2-15,0 1 0 0,9 1 2 0,-10-2-1 16,2 1 3-16,9 2-3 0,-11-3-3 0,2 0 2 16,-2 3 0-16,2-3 1 0,-2 2 2 0,9-1-1 15,-6 2 2-15,-4 0-3 0,4-2 2 16,-3 0-3-16,2 3 1 0,-6-5-3 0,1 3 4 0,2 2-2 16,-1-3 2-16,-6 1-4 0,0-2 4 0,0 3-1 15,-1 0 1-15,2-2 1 0,-3 2 4 0,0-1-1 16,2-2 2-16,-1 1-2 0,0-2 2 0,1 4-3 15,-2-3 0-15,-1 1-4 0,0 1 7 0,2-2-3 16,-1 2-1-16,-2 0-3 0,2 0 0 0,-1 1-2 16,1 0 4-16,-4-4-8 0,2 3 1 0,0-1-2 15,-1 2 0-15,3-3 0 0,-2 4 3 0,0-2-5 16,-3-1 5-16,-10 2-8 0,16-1 13 0,-16 1-9 16,14-2-1-16,-5 2 2 0,-9 0-1 0,13 0 1 15,-13 0 0-15,14-3 0 0,-14 3 2 0,10-1-4 16,-10 1 0-16,0 0-2 0,0 0 3 0,16 1-2 15,-16-1 6-15,0 0-7 0,0 0 3 0,11-1-6 0,-11 1 5 16,0 0-2-16,0 0 1 0,0 0-3 0,0 0 3 16,0 0-2-16,0 0 1 0,0 0-2 15,0 0 2-15,0 0-2 0,10 1-3 0,-10-1-7 16,0 0-9-16,0 0-8 0,0 0-7 0,0 0-3 0,0 0-10 16,0 0-7-16,0 0-16 0,0 0-14 0,0 0-20 15,0 0-11-15,0 0-21 0,0 0-3 16,0 0-19-16,0 0-170 0,0 0-356 0,0 0 158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3.5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D49716-557E-4915-9D94-0A7BB58328E4}" emma:medium="tactile" emma:mode="ink">
          <msink:context xmlns:msink="http://schemas.microsoft.com/ink/2010/main" type="inkDrawing" rotatedBoundingBox="13762,3643 20814,3248 20826,3474 13774,3868" semanticType="underline" shapeName="Other">
            <msink:sourceLink direction="with" ref="{8EBF32B9-913B-4477-9AD7-3533971C6095}"/>
            <msink:sourceLink direction="with" ref="{B2D3EF5E-0DB6-4694-85E1-BD688ED0675D}"/>
            <msink:sourceLink direction="with" ref="{1364682E-62E5-43E2-9160-CC224BF86FD4}"/>
          </msink:context>
        </emma:interpretation>
      </emma:emma>
    </inkml:annotationXML>
    <inkml:trace contextRef="#ctx0" brushRef="#br0">0 365 64 0,'0'0'114'0,"0"0"-2"0,0 0-11 16,0 0-7-16,0 0-2 0,0 0-5 0,0 0 0 16,0 0-2-16,0 0-7 0,0 0 3 0,0 0-7 0,0 0 7 15,0 0-12-15,0 0 0 0,0 0-6 16,0 0-1-16,0 0-4 0,0 0-5 0,0 0-6 16,0 0-1-16,0 0-11 0,0 0-4 0,0 0-6 15,0 0-2-15,0 0-3 0,0 0 0 0,0 0-1 16,0 0 0-16,0 0 2 0,0 0 1 0,0 0-4 15,0 0 0-15,2 27 0 0,-2-27 1 0,5 9-4 16,-1-4 3-16,-4-5-1 0,3 9 2 0,-3-9-6 16,5 10-4-16,-5-10-1 0,5 7 4 0,-5-7-1 15,3 8 0-15,-3-8-2 0,5 9-1 0,-5-9 0 0,4 8-1 16,-4-8 0-16,7 7-1 0,-7-7 0 0,4 7-3 16,-4-7 5-16,5 7-5 0,-5-7-3 0,6 7 3 15,-6-7-1-15,8 6-1 0,-8-6 2 0,7 5-1 16,-7-5 3-16,6 6 1 0,-6-6-3 0,9 6 0 15,-9-6-2-15,0 0 0 0,7 6 0 0,-7-6-1 16,4 6 4-16,-4-6 0 0,0 0-2 0,6 4-2 16,-6-4 3-16,0 0 0 0,0 0-1 0,11 5-1 15,-11-5 0-15,0 0 1 0,8 1-2 0,-8-1 3 16,0 0-3-16,13 4-1 0,-13-4 2 0,10 0-1 16,-10 0-3-16,11 1 4 0,-11-1-1 0,13-1 1 15,-13 1 0-15,13 1 2 0,-13-1-2 0,14 0-2 16,-14 0 4-16,15-1-6 0,-15 1 3 0,17 0-4 15,-7 0 0-15,-10 0 2 0,16-1 3 0,-8-2-4 16,-8 3 0-16,17-1 2 0,-7 1-3 0,-10 0-1 16,18-1 4-16,-10-1-1 0,-8 2 2 0,17-2-2 0,-8 1 1 15,-9 1 1-15,17-2-4 0,-8 2 5 0,-9 0-4 16,16-3 0-16,-8 3 0 0,-8 0 3 16,17-3-1-16,-8 2 0 0,-9 1-1 0,18-2 1 15,-10-1 1-15,-8 3-3 0,17-1 1 0,-6 0 1 0,-1-1 1 16,-10 2 0-16,17-3-2 0,-9 3 0 0,-8 0 1 15,17-5-2-15,-8 4 4 0,-9 1-1 0,19-3-3 16,-8 1-1-16,-2-2 3 0,-9 4-1 0,23-2-1 16,-14 0-1-16,0 0 0 0,0-2 0 0,4 2-4 15,-1-2 2-15,-2 3-1 0,1-3 0 0,2 2-6 16,3-2 5-16,-5 2-4 0,2-2 5 0,-1 4-4 16,1-1 1-16,-2-1 4 0,1 0-1 0,-12 2 0 15,22-2 0-15,-12-1 3 0,-1 2 1 0,-9 1-1 16,20 0 0-16,-20 0-1 0,14-3 4 0,-5 1-4 15,-9 2 1-15,15-1-1 0,-5 1 7 0,-10 0-9 16,17-2-2-16,-17 2 2 0,15 0 0 0,-15 0 1 16,15 0 1-16,-4-3-2 0,-11 3 3 0,18-3-2 15,-10 3 3-15,2-3-2 0,-10 3 0 0,19-1 2 0,-10-1-1 16,1 0 4-16,0 1-3 0,0 0 1 0,0-1 2 16,-10 2-3-16,19-4 0 0,-6 1 0 0,-3 3 3 15,1-3-4-15,-11 3 7 0,18-1-5 16,-8-1-3-16,4 2 0 0,-4 0 3 0,3-4 9 0,0 4-13 15,2-1-2-15,-2 0 3 0,0 1-5 0,-2-3-2 16,4 2 4-16,-2 1-2 0,0-1 3 0,1 0 2 16,-1-2-3-16,0 2 4 0,-1 0-1 0,3 0 5 15,-6-2-5-15,-9 3 1 0,23-3-1 0,-12 2 1 16,3-1-2-16,-5 1 3 0,2-1 2 0,-3-1 1 16,5 3 2-16,-13 0-3 0,18-4-1 0,-5 2 1 15,-2 2 2-15,2-3 0 0,-2 2 3 0,2-3 0 16,2 3-6-16,-2 0 1 0,-1 1 0 0,3-3 0 15,0 3 1-15,0 0 0 0,-2-2 0 0,4 1 0 16,-5-2-3-16,4 3 4 0,-2 0-1 0,3 0 1 16,-1 0 1-16,-3 0 1 0,1 0-3 0,1 0-1 15,-2 0 4-15,3 0 2 0,-3 3-5 0,-3-3 0 16,1 0 6-16,2 0-4 0,-2 1-3 0,0-1 6 0,-11 0-3 16,18 0 1-16,-9 2 0 0,-9-2 0 0,15 0 2 15,-15 0-3-15,17 0-1 0,-8 0-1 16,-9 0 3-16,17 3 0 0,-9-2 0 0,-8-1 1 15,13 1-3-15,-3 3 4 0,-10-4-1 0,13 4-2 0,-6-4 2 16,-7 0-2-16,17 3 0 0,-17-3 2 0,12 3 0 16,-3-1 1-16,-3 1-3 0,2 0 3 0,-8-3-4 15,13 4 2-15,-6 1 1 0,-1-1-1 0,1-1 6 16,-7-3 3-16,10 5-1 0,-5 1 3 0,-5-6-6 16,8 7 4-16,-8-7-5 0,9 7 2 0,-9-7-3 15,8 6 3-15,-8-6-1 0,6 6 0 0,-6-6 4 16,7 6 2-16,-7-6 1 0,7 5 2 0,-7-5 0 15,5 6 7-15,-5-6-8 0,7 4-1 0,-7-4-1 16,0 0 3-16,9 9 1 0,-9-9 2 0,6 2-2 16,-6-2 5-16,0 0-2 0,0 0 3 0,7 2-1 15,-7-2 6-15,0 0 1 0,0 0 5 0,0 0 0 16,0 0 5-16,6 5 1 0,-6-5 2 0,0 0 8 16,0 0-12-16,0 0 1 0,0 0-1 0,0 0 0 15,0 0-9-15,0 0 3 0,0 0-10 0,0 0 0 16,0 0-2-16,0 0-3 0,0 0-1 0,12-9 0 15,-12 9-6-15,0 0 3 0,0 0-7 0,8-11-1 16,-8 11-6-16,4-4 0 0,-4 4-3 0,8-6-7 0,-8 6-3 16,6-6-5-16,-6 6-2 0,7-9-3 0,-7 9-6 15,8-9-2-15,-3 5-2 0,-5 4 1 16,12-9-1-16,-7 4 1 0,0 0 1 0,-5 5-5 0,11-6 1 16,-11 6 0-16,11-6-1 0,-4 1-4 0,-7 5 7 15,16-6 0-15,-9 2 6 0,4 2-4 0,-11 2 6 16,20-4-1-16,-6 1 3 0,-5 1 3 15,3 1-1-15,4 1 4 0,-1-3 0 0,0 1 4 0,0 1 0 16,2 1-3-16,-2 0 3 0,0 0 4 0,4 0 2 16,-4-3-5-16,2 3 4 0,-1-2-3 0,0 1 7 15,1 1-4-15,-2-3 1 0,-2 1 4 0,1 0 0 16,3 2-3-16,-2-1 7 0,0-3-5 0,-1 2 3 16,0 2-3-16,1-1 1 0,-2-2-2 0,-1 1 6 15,1 0-2-15,-13 2 3 0,22 0-6 0,-12 0 3 16,2-2-1-16,2 4 1 0,1-4 3 0,-5 2-1 15,-10 0-2-15,19-1 3 0,-10 0-3 0,3-1 3 16,2 0-2-16,-14 2 5 0,17 2-7 0,-9-2 1 16,-8 0 2-16,15-2 1 0,-15 2-1 0,13-3 2 0,-13 3-3 15,14-3-1-15,-14 3 4 0,10 0 0 16,-10 0-3-16,17-3 3 0,-5 3 7 0,1 0 1 16,1 0-1-16,1 0-4 0,-1-1 1 0,3 2 3 0,-1-2-7 15,1 2 1-15,-3-1 1 0,3 0-3 0,-1 0 1 16,1 0 2-16,6 0-1 0,-1 3 0 0,-5-6-1 15,0 2 0-15,0 1 0 0,-3-1-5 0,0 2 0 16,-5-1 6-16,5-3 0 0,-14 3-2 0,16 0-2 16,-16 0 0-16,16 0 5 0,-16 0-1 0,13-2-2 15,-13 2 1-15,14 0-3 0,-14 0-1 0,9 0 2 16,-9 0 2-16,14-1-2 0,-14 1-1 0,13-1-2 16,-13 1 3-16,22-5-4 0,-8 5 6 0,4-3 0 15,5 3 0-15,-1 3 0 0,1-3-1 0,0 2 1 16,-5-2-2-16,-1 1 1 0,0 1-1 0,0-2 1 15,0 0 0-15,1 1-1 0,-3-1 0 0,2 0 1 16,-2 1 0-16,0-2-1 0,-1 2-1 0,-1 1 3 16,-4 0-1-16,-9-2-3 0,16 1 5 0,-7-1-1 0,-9 0 0 15,16-1-1-15,-16 1-1 0,12 0 2 0,-12 0-2 16,9-2-3-16,-9 2 2 0,0 0 4 16,17-3 0-16,-17 3 0 0,14-1 1 0,-14 1-5 0,13 0 1 15,-5-2 0-15,-8 2 0 0,22-3-2 0,-6 0 4 16,-2 3-3-16,9-2 1 0,-1 2-1 0,0 0 2 15,-4 0-1-15,-1 0 3 0,0 0-4 16,-2 2 4-16,-1-2-4 0,-1 0 0 0,-2 0 1 0,-11 0 3 16,18 0 0-16,-10 0 1 0,-8 0-4 0,15 0 3 15,-15 0 2-15,12-2-1 0,-12 2 4 0,12-1 2 16,-12 1-5-16,0 0 2 0,17-3-2 0,-17 3 0 16,0 0 0-16,13 0-2 0,-13 0-1 0,10-3 2 15,-3 0-3-15,-7 3 4 0,12-2-4 0,-12 2 0 16,15-2 0-16,-5 2 0 0,4-4 0 0,0 3 0 15,2 1-2-15,-3-2 1 0,-1 0-1 0,2 2 3 16,-14 0-2-16,20-2 1 0,-20 2 1 0,17-1-4 16,-11 0 1-16,-6 1 1 0,17 1 0 0,-17-1 0 15,13-1-2-15,-13 1 1 0,11 0 1 0,-11 0-1 16,12-4 0-16,-12 4 3 0,10 0-1 0,-10 0-1 0,13 0-1 16,-13 0 3-16,12 0-5 0,-12 0 4 15,14-2-4-15,-14 2 4 0,16 1-5 0,-16-1 2 0,16 0 4 16,-7-1-3-16,-9 1 1 0,14 0-3 0,-14 0 3 15,13-2 1-15,-13 2-3 0,16 0 1 0,-9-4 1 16,-7 4 1-16,14 0-2 0,-14 0 2 0,13-2 0 16,-13 2-1-16,12-3 0 0,-12 3 1 0,13-2-5 15,-13 2 2-15,14 0-1 0,-14 0 6 0,13 0-3 16,-13 0-1-16,15-1-2 0,-5 1 6 0,-10 0-4 16,16-1 2-16,-8 2-3 0,-8-1-1 0,18-1 4 15,-18 1 0-15,17-2-3 0,-8 1 0 0,-9 1 2 16,17-2-2-16,-17 2 5 0,17 0-2 0,-8 2 1 15,-9-2-4-15,15-2 0 0,-15 2 6 0,13-3 0 16,-13 3-1-16,13 0 8 0,-13 0 0 0,12 0-1 16,-12 0 1-16,10-3 0 0,-10 3-1 0,0 0 3 15,13 0-1-15,-13 0-2 0,0 0-1 0,14-3-2 16,-14 3 1-16,0 0-1 0,10-3 1 0,-10 3-3 16,0 0 2-16,0 0 0 0,11 0-5 0,-11 0 1 0,0 0-1 15,0 0 0-15,0 0-1 0,15 0 3 16,-15 0-4-16,6-5 1 0,-6 5-4 0,0 0 3 0,0 0-1 15,0 0 1-15,0 0-1 0,0 0-1 16,16 0 2-16,-16 0 2 0,0 0 3 0,0 0-4 16,12 2-5-16,-12-2 6 0,0 0-6 0,0 0 3 0,0 0 0 15,14-2-1-15,-14 2 1 0,0 0 2 16,11 2 0-16,-11-2 2 0,0 0-4 0,13-2 2 0,-13 2-2 16,0 0 2-16,15 0-2 0,-15 0-2 0,12 0 2 15,-12 0 0-15,12-1 1 0,-12 1-1 0,12 0-1 16,-12 0 3-16,10-1-2 0,-10 1 2 0,13 1-1 15,-13-1 1-15,16 0-1 0,-16 0-1 0,9 0 1 16,-9 0-2-16,12 0 0 0,-12 0-1 0,0 0 7 16,14-3-4-16,-14 3-1 0,0 0-3 0,15 0 3 15,-15 0 0-15,11-3 0 0,-11 3 0 0,15-4-1 16,-15 4 2-16,11 0-1 0,-11 0 3 0,15 0-3 0,-6-2 0 16,-9 2 1-16,20-1-4 0,-10-2 3 15,6 3-3-15,-3 0 3 0,3 3-1 0,-3-2-1 16,1-1 1-16,-4 2-2 0,0-2 4 0,3 0-1 0,-13 0 0 15,18 0-2-15,-12 0 2 0,-6 0-1 0,20 3 2 16,-12-3 1-16,-8 0-3 0,16-3 2 16,-16 3-1-16,13 0 0 0,-13 0 1 0,13 0-2 15,-13 0 0-15,12 0 3 0,-12 0-3 0,15 0 1 0,-15 0-2 16,12 0 2-16,-4 3 2 0,-8-3-3 0,17-3 2 16,-17 3-2-16,17 0 4 0,-8 0-3 0,-9 0 0 15,17 0 0-15,-9-2-2 0,-8 2 3 0,17 0-2 16,-17 0 3-16,18-1-2 0,-7 1-2 0,-11 0 2 15,17 0 0-15,-17 0 2 0,17 0-2 0,-10 0 1 16,-7 0 0-16,17-3-1 0,-9 3-1 0,-8 0 1 16,17 0-1-16,-6 0 1 0,-1-2 0 0,2 1 2 15,-12 1-1-15,22-3-1 0,-13 1-1 0,2 2 2 16,1-2-2-16,-12 2 2 0,20-1-1 0,-12 0 3 16,-8 1-3-16,19-3 0 0,-9 3-4 0,-2-2 15 15,2 1-14-15,1-2 5 0,-11 3-5 0,18-1 0 16,-9 1 6-16,-9 0-6 0,20-1 3 0,-10-3 0 15,3 4-3-15,-2 3 5 0,-11-3-1 0,23-7-3 0,-8 7 1 16,-5 0 1-16,2 0-1 0,2 0 4 16,-2-2-5-16,-3 2 0 0,-9 0 3 0,21-3 1 0,-13 3-3 15,2-1-1-15,-10 1 2 0,24-2 1 16,-15 2-2-16,-9 0 3 0,16-4-6 0,-6 4 7 0,3 1-3 16,-2-1 1-16,3-1-3 0,-2 1 0 0,-12 0 3 15,18 0 1-15,-10 0-1 0,3 1-2 16,-11-1 2-16,18-1-2 0,-9 0 2 0,-9 1-4 0,14-4 3 15,-3 3 1-15,-11 1 0 0,13 0-1 0,-13 0 1 16,14-4-2-16,-14 4 2 0,15 0-2 0,-15 0 1 16,14 0-1-16,-14 0 1 0,12-1-1 0,-12 1 0 15,13-1 2-15,-13 1-3 0,17-3 1 0,-9 1 2 16,-8 2-2-16,17 0-2 0,-8-4 4 0,-9 4-2 16,16 0 2-16,-7-2-2 0,-9 2 3 0,15 2-2 15,-15-2-2-15,16-2 0 0,-7 1 4 0,-9 1-3 16,15-2 3-16,-15 2-2 0,15 0 3 0,-15 0-3 15,16-3-3-15,-16 3 6 0,14 0-2 0,-14 0-1 16,12-1 3-16,-12 1-5 0,16 0 2 0,-16 0 0 16,17 0-2-16,-9 0 2 0,-8 0 0 0,17 0-1 15,-17 0 0-15,15-2 2 0,-15 2 0 0,15-4 0 16,-15 4-1-16,15-1-3 0,-8 0 6 0,-7 1-1 0,12-4 0 16,-12 4-2-16,12 0 0 0,-12 0-1 0,11-1 2 15,-11 1-1-15,12-1-3 0,-12 1 1 16,0 0 3-16,16 0-2 0,-16 0 0 0,0 0 1 15,13-2 1-15,-13 2-3 0,0 0 2 0,15 0-1 0,-15 0 2 16,0 0 0-16,12-2 0 0,-12 2-4 0,0 0 3 16,12-1 0-16,-12 1 0 0,10-1 3 0,-10 1-3 15,0 0-2-15,15 0-1 0,-15 0 3 0,0 0 4 16,12 0-4-16,-12 0-1 0,0 0-1 0,11-1 1 16,-11 1 0-16,12 0 0 0,-12 0 2 0,12-1-3 15,-12 1 1-15,0 0 1 0,16 0-1 0,-16 0 2 16,10 1-1-16,-10-1 2 0,12 0 0 0,-12 0-2 15,8 1 2-15,-8-1-1 0,0 0 0 0,18-1-1 16,-18 1-3-16,14-1 4 0,-4 2-1 0,0 0-2 16,-10-1 3-16,17 0-1 0,-17 0 1 0,13-1 1 15,-13 1-4-15,12 0 5 0,-12 0-2 0,14-1 0 16,-14 1 1-16,12 0 1 0,-12 0 1 0,0 0-1 16,14-2 2-16,-14 2 7 0,12-3 2 0,-12 3 5 0,11-3 1 15,-11 3 5-15,10-3 5 0,-10 3 1 0,0 0 5 16,12-7 6-16,-12 7 2 0,6-3 1 15,-6 3 4-15,7-6 3 0,-7 6 0 0,6-6 1 0,-6 6 4 16,8-6 2-16,-8 6-5 0,4-9 1 0,-4 9-1 16,5-8-1-16,-5 8-7 0,0 0-8 15,6-7-3-15,-6 7 1 0,0 0-5 0,0 0-4 0,2-10 0 16,-2 10-8-16,0 0-1 0,0 0-5 0,3-7-4 16,-3 7-11-16,0 0-5 0,0 0-9 0,0 0-7 15,0 0-10-15,0 0-10 0,0 0-10 0,0 0-10 16,0 0-21-16,0 0-17 0,0 0-7 0,0 0-16 15,0 0-25-15,0 0-35 0,-11-11-26 0,11 11-35 16,-9-5-148-16,9 5-426 0,-14-8 189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9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1341FB-26D7-43E4-8B87-9B0B20BA551B}" emma:medium="tactile" emma:mode="ink">
          <msink:context xmlns:msink="http://schemas.microsoft.com/ink/2010/main" type="inkDrawing" rotatedBoundingBox="17252,3872 24880,3292 24905,3631 17278,4211" shapeName="Other"/>
        </emma:interpretation>
      </emma:emma>
    </inkml:annotationXML>
    <inkml:trace contextRef="#ctx0" brushRef="#br0">1 582 39 0,'0'0'109'16,"0"0"-1"-16,0 0-4 0,-3-13-11 0,3 13 6 16,0 0-8-16,0 0-1 0,0 0-2 0,0 0-4 15,0 0-1-15,0 0-2 0,0 0-3 0,0 0-3 16,0 0-5-16,0 0-10 0,0 0-4 0,0 0-9 16,0 0 0-16,0 0-9 0,0 0 6 0,0 0-1 15,0 0-4-15,0 0-5 0,0 0 0 0,0 0 3 16,-8 31 4-16,8-31-7 0,0 12-1 0,-1-5-2 15,1-7 1-15,1 14-7 0,-1-14 1 0,3 13-2 16,-1-7-3-16,-2-6-4 0,3 15 0 0,0-9-2 16,-1 0-1-16,-2-6 0 0,5 15-1 0,-1-9-1 15,-1 0-2-15,2 0-2 0,-5-6 1 0,7 14 2 16,-3-9-1-16,1 1-5 0,-5-6 2 0,5 11-1 16,-1-6 0-16,-4-5-2 0,9 12 2 0,-6-7-1 15,-3-5 4-15,5 6-7 0,-5-6 2 0,11 4-2 16,-11-4 1-16,7 6 1 0,-7-6 0 0,10 5-1 15,-10-5 2-15,7 4-1 0,-7-4-2 0,0 0 1 16,12 0 0-16,-12 0 1 0,0 0-1 0,12 0-1 16,-12 0-2-16,0 0-1 0,17-3 1 0,-17 3-3 0,12-1-2 15,-12 1 0-15,14-5-4 0,-14 5-1 0,14-3 2 16,-4 0-6-16,-3 0 1 0,4 0-2 16,-11 3 4-16,17-4-4 0,-5 2 1 0,1-1 0 0,-2 0-3 15,4 0 4-15,-2 0-1 0,1 0-4 0,-1-1 2 16,0 4-1-16,1-2 3 0,1-2 3 0,-3 1 0 15,2 0-4-15,3 0 4 0,-1 3 2 16,0-1 3-16,-2-1-2 0,2 2 2 0,-4 0-4 0,2 0 4 16,-2-3 1-16,-2 2 2 0,3 0-1 15,2 0-2-15,-4 1-1 0,1 0 1 0,-12 0-3 0,20-3 5 16,-6 3-3-16,-1-2 7 0,0 1-1 0,3 1-3 16,-3-4 3-16,3 1-1 0,-2 1-3 0,2-2 2 15,-3 2 0-15,3-2 2 0,1 2-1 0,-4 2-1 16,2-4 2-16,0 3-2 0,0-3 2 0,-2-1 4 15,4 4-4-15,-2-3 0 0,-2 2-1 0,3 1 2 16,-3-2-1-16,1 1 0 0,2-1-2 0,-3 2 1 16,2-2 1-16,-1 2-3 0,1-1 3 0,-2-1 3 15,3 2-2-15,-2-2-1 0,2 1 2 0,-3 1 2 16,3 0-3-16,-3 1-2 0,3-4-2 0,-5 3 6 16,5-1-2-16,-3 1 1 0,1-1-1 0,2 2 0 15,-3 0 1-15,2-3-2 0,-2 2-2 0,0-1 3 16,1-1-2-16,-1 2 3 0,-2 0 1 0,3-2 0 0,-2 0 1 15,2 1-4-15,-1-1-2 0,-2 0 2 0,2 3-1 16,0-2 4-16,1 1-3 0,-2-2 2 0,2 3 2 16,1-2-3-16,-2 0 1 0,3 0-1 0,-3 2-4 15,-2-2 4-15,5 1 2 0,-3 0 1 0,3-4-6 16,2 4 9-16,-1 1-9 0,-3-1 6 0,5-1-3 16,-4 2-2-16,1-4-2 0,-1 4 1 15,-1-2-5-15,0 2 7 0,2 0 0 0,-3-2-3 0,3 0 2 16,-3 1-3-16,0-3-1 0,1 7 2 0,-2-7 1 15,1 2 2-15,-13 2 1 0,18-1 2 0,-7-1-5 16,5 1 2-16,-3-2-3 0,2 1 7 0,-2 2-6 16,2 0 2-16,0 0-1 0,1 0 4 0,1 2-2 15,-1-2 2-15,1-2-6 0,2 4 7 0,-3-2-4 16,4 1-2-16,-1-1 3 0,-2 2 0 0,2-4 0 16,-1 4-1-16,-1-1-1 0,-1 1 1 0,-1-1 3 15,1-1-4-15,-2 0 2 0,1 2 1 0,-3-2-3 16,2-2 7-16,-2 2-5 0,1 0 0 0,-1-1 1 15,-12 1-1-15,20-2 2 0,-12 1-2 0,3-1-3 0,-11 2 3 16,22-1-1-16,-14 1 2 0,2-2 0 16,3 1 0-16,-5-2 0 0,3 1-1 0,-1 2 1 15,-10 0-1-15,22-3-3 0,-14 2 1 0,3-1 2 16,0 2 2-16,2-3-2 0,2 3 1 0,-2 0 0 0,0-1-2 16,-13 1 2-16,22-2-1 0,-11 2-2 0,2-2 2 15,-2 1-2-15,0 0 1 0,2-2 1 0,0 2 2 16,1 0-4-16,0 0 2 0,1-2 0 0,-2 3 2 15,3 0 1-15,-3 0-4 0,-1-2 0 0,4 4 3 16,-3-4-2-16,0 2 0 0,1-1 3 0,-5 1-1 16,2-3-3-16,-11 3 1 0,21 0 0 0,-10-3-2 15,-2 3 3-15,6 0 0 0,-3-1-1 0,-1 0-1 16,2 1-1-16,-13 0 8 0,19-5-8 0,-9 6 6 16,-10-1-5-16,19 0 2 0,-9-1 1 0,2 1 1 15,-2-1 2-15,3 1-3 0,0 0 5 0,4 0-1 16,-1-1 0-16,-2 2-1 0,2-2 1 0,0 1 0 15,-2 0-3-15,2 0 1 0,1 0-5 0,-3-4 7 16,2 4-4-16,0-1 4 0,-3 0-1 0,0 2-3 16,-3-2-3-16,3-2 3 0,-13 3 0 0,23 0 1 0,-12-1 0 15,0 1-1-15,-1-1 1 0,-1-3 2 16,3 3-5-16,2 1 4 0,-14 0-7 0,19-2 6 16,-9 2 0-16,2-3 3 0,-3 3-4 0,7-4-2 0,-6 2 3 15,2 2 3-15,0-4-4 0,1 4 1 16,0-1-4-16,-1-1 3 0,2-1-2 0,-3 3 1 15,0-3-1-15,2 1 1 0,-1 1-5 0,-4-2 6 16,4 3-2-16,-2-2 2 0,2 2-2 0,0-1 0 0,1-2 3 16,0 0 0-16,-4 2 2 0,2-1-5 0,-11 2 0 15,23-3 2-15,-10 2-2 0,2 1 5 16,-6-1-2-16,-9 1 3 0,21 0 1 0,-8-1 0 0,-3 1-3 16,1-3 2-16,-11 3 0 0,18-1-6 0,-5 1 5 15,1 0-1-15,-5 0-3 0,-9 0 6 0,17 1-7 16,-6 2 4-16,-3-2-6 0,1 1 3 0,-1 3 1 15,-8-5 5-15,15 7 3 0,-8-4 1 0,0 3 8 16,-1 0-1-16,-1 1-6 0,-1-1 2 0,3 2 1 16,-2 0-1-16,2-2-3 0,-1 1 3 0,-1 1 2 15,1-2-1-15,-1 1 3 0,1 1 1 0,0-2-6 16,-1 0 2-16,1 0-2 0,0 0 1 0,0-1-3 16,-6-5 1-16,12 10-2 0,-6-6-1 0,-6-4 3 15,13 6-3-15,-7-3-2 0,-6-3 3 0,11 3-1 16,-11-3-2-16,15 3 4 0,-15-3-3 0,14 0 1 15,-14 0-3-15,16 0 2 0,-16 0 0 0,13-4 2 16,-7 2 0-16,-6 2 0 0,16-7 2 0,-8 3-3 16,0-1 1-16,0 2-3 0,-2-2 0 0,3 0-2 0,-1 0-1 15,-8 5 0-15,17-10 1 0,-12 5-4 0,3 2 2 16,-1-3 4-16,-7 6-6 0,14-7 1 0,-9 4-1 16,2-2 3-16,-1-2-4 0,-6 7 1 15,12-9-6-15,-5 5 2 0,-1-1-5 0,-6 5-2 0,16-6 0 16,-11 3-2-16,-5 3 0 0,13-6-2 0,-6 5 0 15,-7 1 1-15,14-7-1 0,-7 3 2 16,-7 4-2-16,13-4 0 0,-7 1 1 0,-6 3-1 0,15-3 3 16,-7 0-3-16,-8 3 4 0,15-5-4 0,-7 3 6 15,-8 2-4-15,17 0-1 0,-5-2 0 0,-4-1-1 16,2 2-1-16,3 0 3 0,0 1-3 0,0-1 3 16,2-2-1-16,2 3 2 0,0-1 4 0,5 2 0 15,-4-1-1-15,-1-1 2 0,2 5-5 0,3-4 3 16,0-3-6-16,-5 3 2 0,0 3-1 0,0-3 1 15,1 0-1-15,1 0 4 0,-2 0 2 0,-3-3 0 16,3 3 0-16,-3 0 2 0,1-4 1 0,-1 2 1 16,-2 1 1-16,2-2-4 0,1 3 6 0,-1-2 1 15,-1-1 3-15,2 0-3 0,-2 2 1 0,-2-2-2 0,5 2-2 16,-4-1 5-16,2 0 0 0,2 1-2 0,-3 0-1 16,3-1 2-16,1 1-4 0,-3-1 5 15,3 1-5-15,0-1 5 0,-1 2-3 0,1-3 5 16,0 0-8-16,-3 3 4 0,2 0-1 0,-2 0 1 0,2 0 0 15,-3 0-1-15,1-2 2 0,-5 2 0 0,2-1-2 16,-11 1 0-16,21 0 3 0,-13-1-3 16,-8 1 1-16,17 0-2 0,-10-4 2 0,-7 4-1 0,16-1 3 15,-16 1-3-15,16-3 2 0,-10 1 1 0,-6 2-4 16,23-2 4-16,-10-1-7 0,2 3 2 0,1 0 2 16,0 0 0-16,-1 0 0 0,2-3 0 0,-2 6-2 15,2-3 5-15,-2-3 0 0,2 2-3 0,0 1 2 16,-2-2-3-16,3 4 2 0,-2-4-1 0,0 2 2 15,-3 0 0-15,0 0-4 0,-3 0 3 0,1-3 0 16,-11 3 3-16,18-1-4 0,-18 1 3 0,18-1-2 16,-10 1 1-16,-8 0 0 0,17-4-4 0,-17 4 2 15,14-2 3-15,-6-2-3 0,-8 4-2 0,24-3 1 16,-12 3 2-16,3-3-1 0,2 0-1 0,-2 3-2 16,2-1 5-16,0 1-2 0,1-2 2 0,-1 1-2 15,0 2-1-15,0-2 0 0,5 1-1 0,-5 0 2 16,0-2 0-16,-3 2-1 0,1-3 1 0,-1 3 4 15,-3 0-3-15,0-3 1 0,-11 3-3 0,19-1 2 0,-9-1-1 16,-10 2 9-16,13-4-1 0,-13 4 6 16,12-5-5-16,0 5 2 0,-12 0-3 0,14-4 0 15,-6 2 1-15,1-2-4 0,-9 4 6 0,18-2-5 16,-8 1-1-16,-1-2-2 0,3 3 0 0,-5-2-2 0,8-1 4 16,-3 2-5-16,-3-2 1 0,5 1 2 15,-1 2 0-15,3-1-3 0,-3 1 3 0,4-3-1 16,-3 3-2-16,1 0 0 0,-4 0-2 0,2-1 1 0,2 1 1 15,-3 0 6-15,-12 0-4 0,19-1-1 0,-8-1 0 16,-1-1 0-16,-10 3 1 0,20 0-1 0,-10-1 3 16,-10 1 0-16,15-4-1 0,-9 4-5 0,-6 0 1 15,16-4 0-15,-16 4 0 0,13-2 6 0,-13 2-8 16,16-3-1-16,-16 3 2 0,14-2 2 0,-6 0 3 16,-8 2-7-16,18-2 5 0,-7 1 2 0,0 0-1 15,-11 1-4-15,20-2 3 0,-8 1 0 0,-6-1 0 16,9-1-4-16,-6 3 5 0,-9 0-3 0,21-2 4 15,-13 1-4-15,3-2 2 0,-2 3-4 0,2-2 0 16,2 1 0-16,0-1 0 0,-2 1 2 0,-11 1 0 16,18-2 0-16,-8 2 2 0,-10 0-1 0,19 0 0 15,-9-1 0-15,2 0 2 0,-12 1 0 0,17-2 1 16,-7 0-3-16,-10 2 3 0,19-3-4 0,-10 3 2 16,-9 0-1-16,19-4-2 0,-6 3-1 0,-5 0 2 0,7-4 2 15,-2 5 1-15,0 0-1 0,4-2-2 16,-5 2 1-16,-3-3 0 0,4 0 1 0,-7-1-2 15,-6 4 2-15,23 3-3 0,-12-8 4 0,2 4-3 16,-1-2 1-16,-3 2 0 0,4-1 5 0,-4 1-6 0,1-1 3 16,-10 2 4-16,15-6-7 0,-4 6 3 0,-11 0-3 15,18-3-1-15,-9 2 3 0,-9 1 0 0,17-4 2 16,-9 2-1-16,1-2-4 0,3 2 0 0,-12 2 6 16,17-6-2-16,-8 6-2 0,2-3-3 0,0 3 0 15,1-2 2-15,1 2-1 0,-1-1 2 0,-12 1-1 16,17-5 2-16,-11 3 0 0,-6 2 4 0,19-2-7 15,-10-1 0-15,-3 0 15 0,5 0-12 0,-11 3 2 16,14-1-3-16,-14 1 2 0,17-2 0 0,-10-1 2 16,3 2-5-16,-10 1 2 0,17-2 1 0,-11-1-1 15,-6 3-1-15,14-6 1 0,-5 3-3 0,-9 3 2 16,13-1-2-16,-13 1 2 0,13-2 0 0,-13 2-4 16,16-4 0-16,-7 0 4 0,-9 4 2 0,14-1-4 15,-4 0 0-15,-10 1 5 0,13-5-4 0,-4 5 4 16,-9 0-2-16,10-1-3 0,-10 1 6 0,9-3-3 15,-9 3 2-15,12 0-2 0,-12 0 2 0,11-2 0 16,-11 2-1-16,9-1 1 0,-9 1 2 0,0 0 0 16,17 0-3-16,-17 0-1 0,0 0 0 0,10-2 1 0,-10 2-1 15,0 0 5-15,12-3-6 0,-12 3-3 0,0 0 6 16,12-1-7-16,-12 1 6 0,6-6-1 0,-6 6 3 16,0 0 3-16,16 0 3 0,-16 0 9 0,0 0 2 15,12-2 5-15,-12 2-1 0,0 0 2 0,14-1 3 16,-14 1 4-16,8-4 3 0,-8 4 5 15,9-6-1-15,-9 6 2 0,8-5 2 0,-8 5-2 16,7-9 3-16,-7 9 6 0,7-7 0 0,-7 7 7 0,7-7 0 16,-7 7 2-16,2-8 4 0,-2 8-6 0,8-9 6 15,-8 9-9-15,2-7 2 0,-2 7-6 0,0 0-3 16,5-11-6-16,-5 11-5 0,0 0-4 0,0-9-6 16,0 9-4-16,0 0 0 0,0 0 0 0,0 0-13 15,0 0-12-15,0 0-11 0,5-10-16 0,-5 10-24 16,0 0-19-16,0 0-21 0,0 0-17 0,0 0-20 15,-22 2-31-15,22-2-27 0,0 0-32 0,-18 1-222 16,18-1-476-16,-19-3 210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0:26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3E4838-F945-4D4F-8C92-FEBD3FEEAAE2}" emma:medium="tactile" emma:mode="ink">
          <msink:context xmlns:msink="http://schemas.microsoft.com/ink/2010/main" type="inkDrawing" rotatedBoundingBox="7386,7119 14737,6989 14743,7368 7392,7498" semanticType="underline" shapeName="Other">
            <msink:sourceLink direction="with" ref="{B403BDB2-42AB-4131-8460-90FD8CD45CCC}"/>
            <msink:sourceLink direction="with" ref="{F7F0C2C3-D4EF-4FFD-A25E-FCFBF8E60446}"/>
            <msink:sourceLink direction="with" ref="{1D792BA4-28C7-4F06-ACCF-6BCF3B1BEC21}"/>
            <msink:sourceLink direction="with" ref="{259FCBDB-9B66-43FA-B67E-2E1A74BB007B}"/>
          </msink:context>
        </emma:interpretation>
      </emma:emma>
    </inkml:annotationXML>
    <inkml:trace contextRef="#ctx0" brushRef="#br0">0 176 81 0,'0'0'141'0,"0"0"-10"0,0 0-20 0,0 0-8 16,0 0-3-16,0 0-13 0,0 0-6 15,0 0-4-15,0 0-3 0,0 0-4 0,0 0-6 16,0 0-3-16,0 0-1 0,0 0 5 0,0 0-8 0,0 0-1 15,0 0 1-15,0 0-5 0,0 0-5 0,0 0 3 16,0 0-3-16,0 0-5 0,0 0-3 0,0 0 0 16,0 0-7-16,0 0-4 0,0 0-2 0,0 0-1 15,0 0-8-15,0 0-1 0,0 0 2 0,0 0-5 16,0 0 6-16,3 8-6 0,-3-8 6 0,0 0-3 16,0 0 1-16,0 0 3 0,1 9 7 0,-1-9-1 15,0 0-2-15,0 0 1 0,3 15-1 0,-3-15 1 16,0 0-5-16,-3 13-1 0,3-13-3 0,0 0-1 15,-1 15 4-15,1-15-5 0,0 15 1 0,0-15-1 16,1 11-2-16,2-5-5 0,-3-6 3 0,0 14-2 16,1-9-4-16,-1-5 2 0,4 13 3 0,-1-4-1 15,-3-9-1-15,2 12 0 0,1-6-2 0,-3-6-1 16,4 13 1-16,-4-5-2 0,0-8-2 0,2 11 2 16,4-3-1-16,-6-8 1 0,2 15 2 0,1-9-3 15,-3-6 1-15,1 10 0 0,1-2-1 0,-2-8 0 0,3 10-2 16,-3-10 4-16,6 7-1 0,-6-7 4 0,0 9-6 15,0-9-2-15,0 0 0 0,5 11 2 0,-5-11 1 16,3 4 0-16,-3-4-4 0,0 0 2 0,6 6 5 16,-6-6-2-16,5 5-4 0,-5-5 3 0,0 0 0 15,15 4-2-15,-15-4 1 0,9 4 0 0,-9-4 2 16,10 2-4-16,-10-2 6 0,12 0-1 0,-12 0-7 16,11 0 5-16,-11 0 1 0,13 0-7 0,-13 0 5 15,14 0-4-15,-14 0 3 0,16-2 2 0,-16 2 0 16,17 0-3-16,-8-1-2 0,-9 1 1 0,17 0 1 15,-17 0 1-15,22-3 3 0,-13 1-3 0,-9 2-1 16,17-2 2-16,-5 2 2 0,0-1-3 0,1 0 3 16,-13 1-4-16,17 0-3 0,-8 0 3 0,1-3 1 0,-10 3 3 15,19-2-2-15,-11-2 3 0,2 3-4 0,-10 1-2 16,17-3 0-16,-4 3 0 0,3-2 2 16,-5-2-2-16,1 4 0 0,-1-4 0 0,0 0 2 0,4 4-1 15,-1 0 1-15,1-4 1 0,-4 2-3 0,5 1 0 16,-2-2 1-16,3 0-2 0,-2 2 4 0,-1 0 1 15,1 0-7-15,2-2 5 0,-3 2 1 16,0-2-2-16,1 1 4 0,0 0-10 0,-2 1 5 0,1-2 1 16,-3 3 2-16,0 0-1 0,3-3 0 0,1 3 1 15,-15 0-2-15,17-1 1 0,-3-1 0 0,0-1 0 16,-2 3-2-16,-12 0 2 0,25-1 0 0,-13 0 0 16,-1-1 0-16,4-1-8 0,-2 3 7 0,1 0 2 15,1-3 2-15,-1 3-3 0,0 0 2 0,1-2-5 0,2 0 3 16,-3 2 1-16,3-2-1 0,-2 0 2 15,2 0-3-15,-4 2 0 0,2-2 0 0,-2 0-1 16,2 1 0-16,-1-1-2 0,-2 1 2 0,1-1 5 0,1 1-4 16,-2-2 3-16,2 3-2 0,1-4 0 0,-1 3-1 15,1-1 4-15,-2 2-4 0,4-5 0 16,-3 5 2-16,6-3 1 0,-6 1-2 0,0 1 1 0,3-2-4 16,0 0 0-16,0 2 0 0,0-4 1 0,4 3 3 15,-4 0-2-15,-4 2 2 0,4-3-6 0,-2 3 5 16,2-3-2-16,0 1 2 0,-5 2-1 0,2 0 1 15,0 0 0-15,1 0 3 0,-4-3-4 0,3 3-1 16,-3 0 0-16,1 0 6 0,2 2-5 0,1-2 4 16,0 1 0-16,-5 1-2 0,-10-2 0 0,22 0-1 0,-8-2 0 15,3 2-9-15,-2 0 9 0,-1-1 3 16,0-1-3-16,3 2 0 0,0-1 0 0,-5-2-3 16,5 2 3-16,-3 0 2 0,1 0-1 0,2 1-1 15,-4-4-1-15,4 1-8 0,-3 3 14 0,1-2-6 16,-1 1 2-16,0 1-2 0,3-3 0 0,-2 1 3 15,-2 1 0-15,1 1 0 0,-2-2 0 0,2 1-2 0,1-1-3 16,-3-1 2-16,5 3 0 0,-4-1 2 0,-2-1 0 16,1 2 4-16,5 0-7 0,-2 0 1 0,-1-3 1 15,0-1-1-15,1 4 2 0,-2 3 4 0,-1-6-8 16,2 2 3-16,0-1-3 0,1 2 2 0,0-4 3 16,0 4 1-16,-4-2-5 0,1 2 4 0,0-3-5 15,2 5 6-15,-3-4-2 0,-11 2 0 0,22 0-3 16,-13-2 3-16,6 1-2 0,-5-2 4 0,2 0-4 15,2 6 2-15,-14-3-1 0,21-4 3 0,-10 4-5 16,-2-1 2-16,1 0 0 0,-10 1 2 0,22 0-1 0,-15-3 0 16,7 2-1-16,-14 1-2 0,20-2 2 15,-8 2 0-15,1-3 0 0,-13 3 0 0,23 0 2 16,-8 0-3-16,-5 0 1 0,-1-1 0 0,6 1 1 0,-15 0-2 16,19 0 0-16,-7-3 1 0,-12 3 0 15,17 0 1-15,-8-2-2 0,2 4 1 0,-11-2-1 16,23-2-2-16,-10 2 1 0,-4 0 2 0,-9 0-1 0,17-4 2 15,-2 4-1-15,-6-2 0 0,-9 2 3 0,22 0-5 16,-10-2 4-16,1 2-5 0,-1 0 3 0,-12 0 0 16,22-1 0-16,-10 1 2 0,-12 0-3 0,19-1 3 15,-9 1 4-15,1-2-7 0,-11 2-1 0,19 0-4 16,-13-1 5-16,-6 1 2 0,17 1-1 0,-17-1 1 16,17 0-3-16,-9 0 3 0,-8 0-4 0,16 2 1 0,-16-2-1 15,15 0 2-15,-15 0 1 0,15 1 3 16,-6-1-2-16,-9 0-3 0,14 0 6 0,-14 0-4 15,17 1 1-15,-8-1-3 0,-1 4 0 0,-8-4 0 16,17 0 4-16,-6 3-3 0,-11-3-1 0,14 3-1 16,-5 0 4-16,-2 2-1 0,-1-3-1 0,-6-2-2 15,13 6 0-15,-7 0 2 0,-6-6-2 0,10 8 5 0,-6-3-4 16,4 1 5-16,-8-6 1 0,8 9 0 0,-4-1 1 16,3 1 2-16,-1-2-4 0,-2-1 4 0,-4-6-1 15,7 13 2-15,-1-4-2 0,-2-3 2 0,-4 4-3 16,0-10 1-16,7 11-1 0,-3-3 3 0,-4-8-6 15,3 10 4-15,2-1-1 0,-5-9-2 0,4 10 0 16,-4-10 2-16,5 8-3 0,-5-8 3 0,6 9-1 16,-6-9-3-16,6 8 1 0,-6-8 1 0,8 6 0 15,-5-2 0-15,-3-4 3 0,7 8-5 0,-7-8 3 16,0 0 0-16,7 6-3 0,-7-6 2 0,0 0 2 16,6 4 3-16,-6-4 1 0,0 0 5 0,0 0-1 15,0 0-1-15,0 0-5 0,0 0 7 0,0 0-3 16,0 0 3-16,0 0-3 0,16-11-1 0,-16 11-2 15,0 0-1-15,1-11 0 0,-1 11-1 0,0 0-4 0,0 0 4 16,0-10-1-16,0 10-4 0,0 0 1 16,0 0-5-16,6-10 3 0,-6 10 0 0,0 0-4 0,5-7 0 15,-5 7 0-15,5-6-6 0,-5 6 1 16,7-7-2-16,-7 7-2 0,11-1 1 0,-11 1-2 0,11-5 2 16,-11 5-1-16,12-1 0 0,-12 1 1 0,13 0 2 15,-13 0-3-15,13-5 3 0,-13 5 1 0,14-1 1 16,-6 1 1-16,-8 0 1 0,17-1-4 0,-7-1-4 15,-10 2 7-15,19 0 0 0,-9 0 3 0,-1 0-3 16,-9 0 6-16,20 0-5 0,-11-2 4 0,2 0 0 16,0 0 1-16,-11 2-3 0,24 0-1 0,-14-2 4 15,5 2-1-15,-5 0 3 0,-10 0-4 0,22-1 1 0,-8 2 2 16,1 1-2-16,-2 0 2 0,-2-4 0 0,2 4-2 16,1-2 1-16,-14 0 0 0,18 0-3 0,-2 0 6 15,-1 2 2-15,-4 0-7 0,4-2-5 0,-4 0 10 16,4-2-3-16,-2 4 1 0,0-4-1 0,1 4-1 15,-1-2 1-15,-2 0-1 0,-11 0 3 0,18 0-4 16,-3 0 6-16,-6 0 0 0,1 0-9 0,3 0 7 16,-13 0 2-16,19 0-4 0,-6 2 2 0,-4-4 1 15,-9 2 1-15,19 0-3 0,-11 0-2 0,4 0 2 16,-2 0 2-16,1 0-4 0,-11 0 2 0,20 0-1 16,-9 0-1-16,2 0 3 0,-1 0-3 0,4 0 1 15,-3 0 1-15,1 0-1 0,-1 0-1 0,3 0 2 16,-3 0 2-16,3-2-3 0,-2 2 2 0,1 0-4 15,-2-2 2-15,0 2-8 0,-2 0 7 0,3 4 1 16,0-4 0-16,-1 0-1 0,0 2-1 0,1-2-2 0,0-2 3 16,-1 2 0-16,1 0-5 0,-1 0 5 0,0-2 0 15,3 2-1-15,-3-4 0 0,3 4 2 0,-1-2-4 16,0-1 5-16,2 3 0 0,-2-1-1 0,-3 1 1 16,5 0-2-16,-4-2 0 0,4 1 1 0,-2 0-1 15,0-1 2-15,-2 2 1 0,2 0-1 0,-1 0-1 16,0 0 0-16,-1-4 1 0,1 3-1 0,1-1 3 15,0 2-4-15,-4 0 1 0,4 0 0 0,-2 0-2 16,3-2 3-16,-3-1 0 0,-2 3 1 0,2-1 1 16,2 1-1-16,-3-2-2 0,1 0 1 0,0 2 4 15,-3-1-4-15,6 0 0 0,-3-1 0 0,3 2 0 16,-3-2 0-16,-2 4 2 0,3-4-3 0,-4 4 4 16,3-2-5-16,-1-2 3 0,4 4 0 0,-6-2 0 15,3 0-4-15,-2 0 6 0,0 0-11 0,4-2 10 16,-2 2-1-16,0 2-2 0,1-4 1 0,-2 4 1 15,2-2 1-15,-1 0 1 0,0-2 0 0,3 0-3 0,-3-1 1 16,2 6 1-16,-1-3-3 0,0 1-2 0,-1-2 0 16,1 1 4-16,0-3-5 0,0 1 2 0,1 1 0 15,-2 2 5-15,1-1-4 0,2 0 0 0,-3-1 3 16,3-2-2-16,-3 3-1 0,2 0 2 0,-2 0-2 16,-2-3-1-16,2 0 3 0,1 3 1 0,-1 0-2 15,3 0 0-15,-7 0 4 0,3 0-4 0,2 0 6 16,-2-3-2-16,0 4-4 0,-12-1 0 0,19 2 0 15,-8-4-2-15,-11 2 3 0,17-3-1 0,-7 3-1 16,-10 0 3-16,19 0 0 0,-11-1 0 0,2 2-1 0,-2 2-1 16,2-1-2-16,-10-2 7 0,19 0-4 0,-9 0 1 15,-10 0 1-15,24 0-6 0,-15 0-6 16,-9 0 9-16,21-2-1 0,-12 4 5 0,1-2-3 0,3-2-1 16,-5 4-1-16,-8-2 1 0,20 3-1 0,-8 0-2 15,-5-3 1-15,5 0 3 0,-12 0 1 16,17 0 1-16,-6 0-2 0,-11 0 1 0,17 2 1 0,-8-2-1 15,-9 0-9-15,17 0 10 0,-8 1-1 0,-9-1-2 16,14 0 0-16,-14 0 0 0,16 3-1 0,-8-5 1 16,-8 2 1-16,16-1-4 0,-16 1 5 0,18-1-1 15,-18 1 2-15,17 1-3 0,-9 0 2 0,2-1-4 16,2 0-1-16,-12 0 5 0,18 2 2 0,-9 1-3 16,-9-3-1-16,24 0-1 0,-14 0 1 0,-1 0-2 15,6-3 2-15,-15 3 3 0,17 3-4 0,-8-3-1 16,0 1 4-16,-9-1-1 0,18 0-2 0,-10 1 3 15,-8-1 1-15,20 0 0 0,-12 2 3 0,-8-2-6 0,21-2 5 16,-12 1-2-16,1 2 0 0,-10-1 0 16,21 0 2-16,-12 0-1 0,-9 0 0 0,17 0-2 15,-6 0-3-15,-11 0 3 0,18-2 1 0,-7 2-3 0,-11 0 3 16,17 0-3-16,-10-3 2 0,-7 3-1 0,17-2 2 16,-7 1 3-16,-10 1-6 0,15-3 2 0,-6 3 0 15,-1-6-1-15,-8 6 2 0,16 0-4 0,-8-2 2 16,-8 2 5-16,15-3-7 0,-8-1-1 0,-7 4 2 15,17-1 3-15,-8-1-3 0,-9 2 3 0,16-4-1 16,-7 1 0-16,-9 3 0 0,18-3 0 0,-7 0-5 16,-1 1 3-16,-1 0-2 0,2 1 3 0,1-2 0 15,-2 0-7-15,0 2 6 0,0-1 2 0,0-1-4 16,-10 3 2-16,21-4-8 0,-9 3 13 0,-3 0-7 16,0 0 4-16,-9 1 0 0,17-4-3 0,-9 4 1 15,-8 0 2-15,17-3 0 0,-9 1-3 0,-8 2-1 0,19 0 1 16,-12-2 3-16,-7 2 0 0,17-4-4 0,-11 1 1 15,-6 3 3-15,15-2-3 0,-6 1 1 0,-1-3 0 16,-8 4 3-16,12-2-2 0,-12 2-2 0,15-3 0 16,-15 3 1-16,16-1-2 0,-8-2 2 0,1 1 4 15,-9 2-7-15,14-4 1 0,-5 2 2 16,1 0 1-16,-10 2-1 0,14-1 0 0,-6 0 0 0,-8 1 2 16,16-5-4-16,-9 4 5 0,-7 1-2 0,16-3-1 15,-16 3-2-15,13-3 4 0,-2-2-1 0,-11 5 0 16,13-1-3-16,-13 1 0 0,13-6 3 0,-5 5-3 15,-8 1 4-15,13-2 1 0,-13 2-3 0,10-3-3 16,-10 3 4-16,17 0 0 0,-17 0 0 0,18-1 0 16,-10-3 0-16,-8 4 3 0,19-1-3 0,-12 0 0 0,3-4 0 15,-1 3 2-15,-9 2-1 0,18-4-2 0,-11 0 1 16,3 2-1-16,-2-1 2 0,-8 3 3 16,14-5 1-16,-7 0 3 0,1 4-1 0,-8 1 4 0,15-6 1 15,-8 1-3-15,-1 2 2 0,-6 3 2 0,16-9-1 16,-6 6 2-16,-3-1-2 0,1-2-2 0,-2 2 5 15,1-1 6-15,2 2 1 0,-9 3 4 0,12-10 2 16,-6 4 4-16,0 1 1 0,-6 5 0 0,10-12 3 16,-5 6 1-16,-5 6 1 0,7-10 6 0,-7 10-6 15,8-12 7-15,-7 9 1 0,-1 3-4 0,5-13 2 16,-5 13-6-16,4-9 2 0,-4 9-6 0,1-8 6 16,-1 8-5-16,0 0-9 0,0 0-1 0,2-10-5 15,-2 10 0-15,0 0-4 0,0 0-3 0,0 0-2 0,0 0-3 16,0 0-13-16,0 0-4 0,0 0-15 15,0 0-16-15,0 0-16 0,0 0-9 0,0 0-13 16,0 0-20-16,0 0-26 0,0 0-27 0,0 0-37 0,0 0-25 16,0 0-219-16,0 0-466 0,0 0 206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5.6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EE3E69-36F1-4956-994C-79ECE670950E}" emma:medium="tactile" emma:mode="ink">
          <msink:context xmlns:msink="http://schemas.microsoft.com/ink/2010/main" type="writingRegion" rotatedBoundingBox="14752,4059 15605,4059 15605,4753 14752,4753"/>
        </emma:interpretation>
      </emma:emma>
    </inkml:annotationXML>
    <inkml:traceGroup>
      <inkml:annotationXML>
        <emma:emma xmlns:emma="http://www.w3.org/2003/04/emma" version="1.0">
          <emma:interpretation id="{4A9D9BFF-BADA-46B9-A419-309371F3BF8C}" emma:medium="tactile" emma:mode="ink">
            <msink:context xmlns:msink="http://schemas.microsoft.com/ink/2010/main" type="paragraph" rotatedBoundingBox="14752,4059 15605,4059 15605,4753 14752,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661A2-690B-41EE-A314-7947235F3178}" emma:medium="tactile" emma:mode="ink">
              <msink:context xmlns:msink="http://schemas.microsoft.com/ink/2010/main" type="inkBullet" rotatedBoundingBox="14752,4059 15605,4059 15605,4753 14752,4753"/>
            </emma:interpretation>
          </emma:emma>
        </inkml:annotationXML>
        <inkml:trace contextRef="#ctx0" brushRef="#br0">1393-1845 16 0,'0'0'149'0,"0"0"-8"0,0 0-5 0,-12 12-5 16,12-12-1-16,-4 10-6 0,0-4-20 0,4-6 3 16,-3 16 0-16,1-7-16 0,1 2-4 0,0 1 0 15,-5 2-4-15,4 1-7 0,0-1-4 0,2 5-14 16,0-4 2-16,2 7-1 0,2-3-5 0,1 1-3 16,0 2-7-16,0-3 0 0,3 2-3 0,0 0-1 15,5-4-5-15,-1 3 0 0,1-2-2 0,0 1-4 16,3-2-12-16,-2 0 8 0,2-3 1 0,2 2-3 15,3-5 1-15,-1 2 1 0,1-3 2 0,-2-2 0 16,3 0 1-16,1-3 0 0,-3 1-2 0,3-4-1 0,0 2-2 16,-6-1-1-16,5-3-1 0,-3 0 0 0,3-3-2 15,2 0-1-15,-9 0-2 0,4-1-4 0,0-1 2 16,3 1-4-16,1-4-1 0,-9 2 1 0,2 0-4 16,1 1 2-16,1-7 3 0,3 4-4 0,-7-2-1 15,3-2 1-15,0-2-2 0,2 0-1 0,-2 0-10 16,0-5-2-16,-4 0-4 0,2-1-5 0,2-8-7 15,0-2 0-15,-2-1-2 0,-6 8-2 0,5-9 3 16,-5 10-1-16,-3-3 4 0,-4 1 2 0,1-1 1 16,-6 2 10-16,2 3 4 0,-4-4 2 0,-6 3 12 15,2 3 10-15,-5-2 4 0,-1 3 1 0,0 2-3 16,-2 0 5-16,0 2-2 0,-3-2 1 0,-6 3-1 16,5 1-3-16,-5-2-3 0,5 6-3 0,-3 0 1 15,-2 2 1-15,3 0-4 0,-2 3-6 0,-1 0 0 0,2 2-1 16,-1 2-2-16,2 2-2 0,-2-1-13 15,-1 5-12-15,1-2-11 0,0 5-14 0,-1-3-12 16,1 3-15-16,2 0-15 0,-1 1-20 0,2 3-4 16,1-3-25-16,3 2-7 0,-2-3-21 0,2 1-134 15,-2 1-326-15,7-2 145 0</inkml:trace>
        <inkml:trace contextRef="#ctx0" brushRef="#br0" timeOffset="-632.63">1623-1823 83 0,'0'0'238'0,"0"0"-19"0,0 0-16 15,0 0-17-15,0 0-18 0,0 0-12 0,0 0-10 16,0 0-17-16,0 0-11 0,0 0-10 0,0 0-9 16,0 0-7-16,0 0-6 0,0 0-6 0,0 0-9 15,0 0-1-15,0 0-3 0,0 0-2 0,0 0-3 16,0 0-1-16,0 0 0 0,0 0-5 0,0 0-3 16,0 0-4-16,0 0-5 0,0 0-7 0,0 0-3 15,0 0-6-15,0 0-5 0,0 0-1 0,0 0-5 16,0 0 2-16,0 0 1 0,0 0-2 0,-6 17 0 15,6-17 1-15,0 10-1 0,0-10-1 0,-3 14-1 0,6-6 1 16,-3-8 0-16,1 19-2 0,0-8 3 16,2 1-2-16,-2-3 2 0,0 2 0 0,2 2-4 0,0-3 2 15,2 3 0-15,-4-1-2 0,2-4-1 0,-1 1-1 16,0 1-1-16,2-4-2 0,0 3 1 0,-4-9-1 16,2 13 0-16,2-7-3 0,-4-6 5 0,3 12-2 15,-3-12 3-15,5 9-8 0,-4-3 3 0,-1-6-1 16,0 0-4-16,5 12-11 0,-5-12-11 0,3 6-11 15,-3-6-17-15,0 0-11 0,0 0-17 0,0 0-17 16,3 10-8-16,-3-10-18 0,0 0-28 0,0 0-27 16,0 0-36-16,0 0-173 0,0 0-416 0,0 0 185 15</inkml:trace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1:15.2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91968-B736-4823-BFCB-B0208603D6D4}" emma:medium="tactile" emma:mode="ink">
          <msink:context xmlns:msink="http://schemas.microsoft.com/ink/2010/main" type="writingRegion" rotatedBoundingBox="14936,8130 33488,7657 33750,17893 15197,18366"/>
        </emma:interpretation>
      </emma:emma>
    </inkml:annotationXML>
    <inkml:traceGroup>
      <inkml:annotationXML>
        <emma:emma xmlns:emma="http://www.w3.org/2003/04/emma" version="1.0">
          <emma:interpretation id="{D016CAA4-3025-4C2B-8511-B2522C5DE061}" emma:medium="tactile" emma:mode="ink">
            <msink:context xmlns:msink="http://schemas.microsoft.com/ink/2010/main" type="paragraph" rotatedBoundingBox="22457,7960 24382,7867 24396,8153 22470,82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57EE19-87E1-4797-80B2-4615C2329F02}" emma:medium="tactile" emma:mode="ink">
              <msink:context xmlns:msink="http://schemas.microsoft.com/ink/2010/main" type="inkBullet" rotatedBoundingBox="22457,7960 22760,7945 22774,8222 22470,823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9093 1891 166 0,'0'0'244'15,"1"11"-9"-15,0-2-4 0,-1-9-15 0,2 19-10 0,0-12-18 16,0 6-14-16,-1 0-12 0,2-2-11 0,-2 2-18 16,-2-4-10-16,1 7-10 0,0-3-13 15,0-1-3-15,-3 0-7 0,3-1-11 0,-1-1-3 0,2 3-6 16,-1-13-7-16,-3 14-5 0,-1-6-5 0,4-8-8 15,-2 10-2-15,2-10-6 0,-3 11-4 0,3-11-2 16,0 0-2-16,-6 11-1 0,6-11-5 0,-6 5 0 16,6-5-3-16,0 0-5 0,0 0-8 0,0 0-11 15,0 0-4-15,0 0-10 0,-5-30-8 0,5 19-6 16,5-3-5-16,-1 1-5 0,3-6-2 0,1 1 4 16,1-3 2-16,1 5 0 0,3-5 10 0,-6 6-1 15,9 0 4-15,-9 3 3 0,0-2 7 0,5 3 2 16,-3 4 6-16,3-2 5 0,-2 1 6 0,-1 1 9 0,3-2 1 15,-4 5 5-15,2-1 4 0,0 3-3 0,-10 2 0 16,13-4 1-16,-13 4 3 0,14 0-4 16,-14 0 9-16,13 4 6 0,-6 1 4 0,-2 1 0 15,1-1 13-15,1 5 4 0,-1-1-3 0,0 4 1 0,-1-1 1 16,-1 0-4-16,1 3-8 0,-4-3 5 0,5 2-4 16,-5 0-4-16,3 2-9 0,-2-4 6 0,4 1-11 15,-6 1 2-15,0 0-2 0,1-6-2 0,-1 3-9 16,0-2-16-16,3 1-18 0,-3-10-22 0,1 12-24 15,-1-12-23-15,1 13-25 0,-1-13-23 0,0 0-28 16,3 9-26-16,-3-9-35 0,0 0-252 0,0 0-515 16,0 0 229-16</inkml:trace>
      </inkml:traceGroup>
      <inkml:traceGroup>
        <inkml:annotationXML>
          <emma:emma xmlns:emma="http://www.w3.org/2003/04/emma" version="1.0">
            <emma:interpretation id="{3F00A029-08DE-45EA-B12B-4E3805D750FA}" emma:medium="tactile" emma:mode="ink">
              <msink:context xmlns:msink="http://schemas.microsoft.com/ink/2010/main" type="line" rotatedBoundingBox="23026,7933 24382,7868 24396,8153 23040,8218"/>
            </emma:interpretation>
          </emma:emma>
        </inkml:annotationXML>
        <inkml:traceGroup>
          <inkml:annotationXML>
            <emma:emma xmlns:emma="http://www.w3.org/2003/04/emma" version="1.0">
              <emma:interpretation id="{E8B2B26B-6A58-49A7-96CE-A6A771D936F3}" emma:medium="tactile" emma:mode="ink">
                <msink:context xmlns:msink="http://schemas.microsoft.com/ink/2010/main" type="inkWord" rotatedBoundingBox="23026,7933 24382,7868 24396,8153 23040,8218"/>
              </emma:interpretation>
            </emma:emma>
          </inkml:annotationXML>
          <inkml:trace contextRef="#ctx0" brushRef="#br0" timeOffset="276.25">9637 1967 98 0,'0'0'288'0,"0"0"-27"0,0 0-25 0,14-3-21 16,-14 3-15-16,0 0-15 0,14 0-13 0,-14 0-11 0,16 0-12 15,-7-1-7-15,7 2-9 0,0-1-11 0,1-1-10 16,7-2-4-16,-5 3-12 0,4-2-4 0,1 2-6 16,2-1-5-16,-3-2-6 0,2 1-3 0,0-1-10 15,-4 2-11-15,1-2 1 0,1 1-6 0,-5-1-5 16,0 2-4-16,-3-1-6 0,2 2-1 0,-3 0-12 15,0 0-13-15,-3-1-16 0,-11 1-14 0,23-3-18 16,-15 3-13-16,-8 0-17 0,17-1-12 0,-17 1-13 16,12-1-15-16,-12 1-17 0,12-1-19 0,-12 1-27 15,0 0-28-15,9-7-179 0,-9 7-414 0,0 0 183 0</inkml:trace>
          <inkml:trace contextRef="#ctx0" brushRef="#br0" timeOffset="604.38">10067 1829 98 0,'-8'-2'240'0,"8"2"-7"0,-11-4-2 0,11 4-15 0,0 0-6 15,0 0-18-15,0 0-17 0,-11-2-23 0,11 2-13 16,0 0-14-16,0 0-8 0,0 0-13 0,-9 6-3 16,9-6-14-16,0 0 0 0,0 13-4 0,0-13-7 15,0 0-4-15,5 14-3 0,-1-7-5 0,-4-7 5 16,8 11-2-16,-1-4-3 0,0-1-1 0,-1 0 0 15,2 3-3-15,3 0 1 0,-1-3-7 0,1 3-6 16,-4-1-4-16,3 0-8 0,-3 0 0 0,3-2-4 16,-3 4-2-16,-1-4-2 0,0 0-4 0,-1 3-2 15,-2-3-1-15,-3-6-1 0,4 13-6 0,-1-4 5 16,-3-9-6-16,-3 14 1 0,3-14-3 0,-9 13 1 16,6-4-7-16,-7-1-10 0,3-3-19 0,1 1-10 15,-5 2-19-15,3-4-14 0,-1 3-23 0,-1 1-20 0,6-4-14 16,4-4-17-16,-13 6-26 0,13-6-25 0,0 0-22 15,0 0-216-15,0 0-467 0,0 0 207 0</inkml:trace>
          <inkml:trace contextRef="#ctx0" brushRef="#br0" timeOffset="1297.53">10411 1923 3 0,'0'0'350'0,"11"-2"-29"16,-11 2-27-16,0 0-31 0,0 0-29 0,12 2-23 15,-12-2-18-15,0 0-17 0,3 10-8 0,-3-10-16 16,0 0-12-16,1 17-14 0,-1-17-9 0,0 14-10 16,0-8-6-16,0-6-12 0,1 12-14 0,-1-12-2 15,3 11-8-15,-3-11-1 0,3 11-7 0,0-7-2 16,-3-4-10-16,7 10 2 0,-7-10 0 0,10 6 1 16,-4-3-2-16,-6-3-2 0,17 1 1 0,-17-1-12 15,18-3 3-15,-5-1-6 0,-1 1 0 0,0-1-1 0,-1 0-5 16,2-2-2-16,-1-2-3 0,0 2-9 0,0-2 10 15,-2 0-7-15,1-2 15 0,0 0-15 16,-5 1-2-16,-4 1 2 0,2 2-1 0,1-4-3 0,-5 10-5 16,0-16-6-16,0 16 8 0,-5-15-5 0,-4 9-2 15,1-4 1-15,-2 3 3 0,-2 3-3 0,-2-2 3 16,-2 6-4-16,-1-3 1 0,-1 3-4 0,1 3 3 16,-2 0 4-16,2-2-7 0,0 1 1 0,0 3 5 15,3-1-9-15,0-1-8 0,3 3-7 0,-1 1-12 16,3-2-10-16,3 1-9 0,-4 0-13 0,5 0-9 15,5-6-12-15,-6 12-9 0,6-4-7 0,0-8-10 16,0 12-3-16,0-12-5 0,6 9 0 0,-6-9-3 0,13 8 3 16,-5-8-1-16,1 0-3 0,6 3 20 0,-1-3 5 15,-3 0 17-15,4-3 10 0,0 1 16 0,2-2 23 16,-2 2 14-16,2 0 22 0,-5 0 15 16,5-2 19-16,-3-1 12 0,-2 3 11 0,0-2 13 0,-2 3 6 15,0-1 4-15,-10 2-1 0,19-3 1 0,-12 0-3 16,-7 3-3-16,17 3-6 0,-17-3 0 0,15 3-6 15,-8-1 3-15,1 2-2 0,-8-4-3 0,17 4-6 16,-12 1 6-16,2 0-8 0,3-1 0 0,-3 0-4 16,3-2-8-16,-1 2 3 0,-1 2 0 0,4-3-2 15,-1-2 4-15,-3 1-6 0,7-1 0 0,-4-1-3 16,6 0-3-16,-2-1-5 0,-1-2-7 0,1 0 2 16,-2 0 4-16,1 0-4 0,-1-1-8 0,0-2 9 15,-1 1-8-15,-3-1-2 0,-1-4 12 0,1 4-15 16,-1-6-1-16,-1 2-2 0,-2-1-8 0,0-2 6 15,-5 4-1-15,0 9-13 0,-5-19 4 0,0 8-6 0,1 4 3 16,-4 1-9-16,-1-2-6 0,-6 3-16 0,2 0-8 16,-4 1-17-16,-6 2-12 0,0 2-14 0,0 0-22 15,-2 2-17-15,1 4-21 0,1-2-17 0,-1 0-17 16,9 1-33-16,-7-1-66 0,2 0-146 0,3 0-461 16,5-4 204-16</inkml:trace>
        </inkml:traceGroup>
      </inkml:traceGroup>
    </inkml:traceGroup>
    <inkml:traceGroup>
      <inkml:annotationXML>
        <emma:emma xmlns:emma="http://www.w3.org/2003/04/emma" version="1.0">
          <emma:interpretation id="{B40181B6-1A9D-4A32-9C99-537AF2A8EA19}" emma:medium="tactile" emma:mode="ink">
            <msink:context xmlns:msink="http://schemas.microsoft.com/ink/2010/main" type="paragraph" rotatedBoundingBox="15394,9179 31796,8209 31882,9646 15479,10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B0104-DDC0-47DB-8C0D-BE47885C11DC}" emma:medium="tactile" emma:mode="ink">
              <msink:context xmlns:msink="http://schemas.microsoft.com/ink/2010/main" type="line" rotatedBoundingBox="15394,9179 31796,8209 31882,9646 15479,10617"/>
            </emma:interpretation>
          </emma:emma>
        </inkml:annotationXML>
        <inkml:traceGroup>
          <inkml:annotationXML>
            <emma:emma xmlns:emma="http://www.w3.org/2003/04/emma" version="1.0">
              <emma:interpretation id="{2D797B03-3C7C-435F-B468-6FE44196F430}" emma:medium="tactile" emma:mode="ink">
                <msink:context xmlns:msink="http://schemas.microsoft.com/ink/2010/main" type="inkWord" rotatedBoundingBox="15397,9234 16942,9142 16983,9823 15438,9914"/>
              </emma:interpretation>
            </emma:emma>
          </inkml:annotationXML>
          <inkml:trace contextRef="#ctx0" brushRef="#br0" timeOffset="20437.36">2402 3346 200 0,'-4'7'192'0,"4"-7"-7"15,-5 15-6-15,4-5-8 0,-2 2-4 0,-2 3-13 16,0-1-6-16,-4 5-12 0,5 4-7 0,-6-3-5 16,4 3-8-16,-3-2-7 0,2 2-4 0,1-1-9 0,-1-1-7 15,-1 0-6-15,3-2-4 0,-1-4-11 16,0 0-4-16,1 0-7 0,1 0-5 0,2-2-7 15,-1-2-3-15,-2 0-3 0,2-2-6 0,-1-1-3 0,2 0 0 16,2-8-5-16,-6 12-3 0,6-12 0 0,-1 12-1 16,1-12-12-16,-4 10-10 0,4-10-18 0,0 0-13 15,-1 8-14-15,1-8-16 0,0 0-13 0,-4 8-15 16,4-8-6-16,0 0-10 0,0 0-9 0,0 0-23 16,0 0-20-16,0 0-25 0,0 0-134 0,0 0-344 15,16-24 153-15</inkml:trace>
          <inkml:trace contextRef="#ctx0" brushRef="#br0" timeOffset="20106.1">2038 3334 38 0,'0'0'94'0,"0"0"-1"15,0 0-5-15,0 0-12 0,0 0 4 16,0 0-12-16,0 0-3 0,-8-4-10 0,8 4 7 0,0 0-9 16,0 0 0-16,0 0-4 0,0 0-6 0,0 0 2 15,0 0 7-15,0 0-2 0,0 0 3 0,0 0-2 16,0 0-1-16,0 0-9 0,-17 1 6 0,17-1-3 15,0 0-1-15,0 0-3 0,0 0-4 0,0 0 5 16,0 0-3-16,0 0-1 0,0 0-3 0,0 0-3 16,0 0 1-16,0 0-3 0,0 0 2 0,0 0-5 15,0 0-6-15,0 0-1 0,0 0-2 0,0 0-3 16,0 0-1-16,0 0 1 0,0 0-3 0,0 0 0 16,0 0 2-16,0 0 1 0,0 0 3 0,0 0 0 15,0 0 0-15,0 0 0 0,35-4 0 0,-27 2-1 16,-8 2 0-16,22-3 1 0,-11 1 4 0,-1 1-5 0,-1-2 3 15,2 1-3-15,4 0 1 0,2 0-6 0,-2 0 0 16,-1 1 2-16,0 0 0 0,1-3-3 0,-1 4 1 16,2-2 0-16,-2-1-2 0,1 3 3 0,-6 0-6 15,6 0-1-15,-3 0 4 0,4-3-3 0,-2 2 0 16,3 1-1-16,-2-2-2 0,-2 2 1 0,-2 0 0 16,3-3-1-16,0 3 2 0,-1-3-2 0,-1 0 3 15,1 3-5-15,1-1 1 0,-2 0-2 0,-12 1 2 16,18-1 1-16,-9-2-3 0,2 2 3 0,-11 1 0 0,17 1-3 15,-8-4 5-15,-9 3-3 0,18-1-1 16,-18 1-1-16,13-2 1 0,-6-2 4 0,-7 4-3 0,12-3 1 16,-12 3-2-16,10-2 1 0,-10 2 1 0,0 0 0 15,13 0-4-15,-13 0 1 0,0 0 1 0,12-3 4 16,-12 3-4-16,0 0 0 0,0 0 0 0,0 0-1 16,12 2-3-16,-12-2-1 0,0 0-6 0,0 0-9 15,0 0-6-15,0 0-11 0,0 0-6 0,0 0-15 16,0 0-21-16,0 0-8 0,0 0-28 0,0 0-25 15,-25 13-24-15,25-13-101 0,-17 7-284 0,5-5 127 16</inkml:trace>
          <inkml:trace contextRef="#ctx0" brushRef="#br0" timeOffset="21357.15">2734 3108 73 0,'7'-5'135'0,"-7"5"-5"0,0 0-13 0,6-6-7 16,-6 6-4-16,0 0 3 0,0 0 1 0,0 0 2 15,0 0 6-15,15 12 2 0,-15-12 3 0,2 14 0 16,-2-2-4-16,0 1 4 0,-1 2-4 0,1 6-4 16,-1-5-2-16,-3 6-1 0,1-1-7 0,-1 2-1 0,3-1-6 15,-6 2-6-15,4 5-3 0,-3-6-6 16,2 2-2-16,2-3-5 0,-2 1-10 0,1-2-2 15,-1 1-6-15,2-1-6 0,-4 0-3 0,3-1-7 16,1-5-1-16,-3 0-4 0,4 1-2 0,-3 0-9 16,2-1 2-16,-1 0 1 0,1-1-5 0,-2-1-5 15,3 0-2-15,0-2 2 0,-1 3-2 0,2-3-3 0,0-1 1 16,-2-1-4-16,2-9 1 0,-2 17-3 0,2-17 2 16,-1 13-3-16,1-13-1 0,1 7-5 0,-1-7 0 15,0 0 1-15,0 12 4 0,0-12 0 0,0 0-1 16,2 9 1-16,-2-9-3 0,0 0-4 0,0 0 5 15,0 0-7-15,0 0-7 0,21-19-2 0,-15 13-6 16,1-4-6-16,-1-1-7 0,3-1-3 0,1 1 0 16,1-5-1-16,0 3 1 0,2-3-3 0,-1-2 1 15,1 3 4-15,-1-4 4 0,-1 3 4 0,-2 5 2 16,1-1 1-16,0-1 2 0,-2 1 0 0,-2 3 4 0,1 1-2 16,2-2 2-16,-4 6 4 0,3-2 3 15,-4-1-1-15,-4 7 5 0,8-8 0 0,-8 8 1 16,5-6 1-16,-5 6-4 0,0 0 2 0,5-6 0 0,-5 6-3 15,0 0 7-15,0 0 7 0,0 0 9 16,0 0 0-16,0 0 6 0,13 15 1 0,-13-15-1 0,2 16 1 16,0-10 1-16,-2 4-1 0,2 2-1 0,-2-1-1 15,1 2 0-15,2-1-2 0,-3 0 0 16,1 1-1-16,0-2 1 0,-1 1-3 0,4-2 0 0,-4-10-5 16,1 15 0-16,1-9 0 0,-2-6-5 0,4 10 0 15,-4-10 4-15,5 11-3 0,-5-11 2 0,5 7-4 16,-5-7 5-16,8 3-9 0,-8-3 8 0,13 3-3 0,-13-3 0 15,14 0 1-15,-14 0-4 0,19-6 2 16,-7 0-2-16,-1-1-1 0,1 2 0 0,0-3-8 16,0 0-2-16,-1-4-4 0,0 3 9 0,1-1-7 0,-1 1 6 15,1-2-3-15,-1 1 0 0,-4 1 2 0,3 0 6 16,-7 3-7-16,7-1 7 0,-8 1-3 0,-2 6-1 16,8-12 2-16,-8 12 2 0,8-7-1 0,-8 7 4 15,5-8-3-15,-5 8-2 0,0 0-3 0,0 0 4 16,5-6-8-16,-5 6 4 0,0 0-2 0,0 0 3 15,0 0 7-15,0 0-1 0,7 18 6 0,-7-18 0 16,1 13 0-16,-1-3 5 0,3-2-12 0,-2 4 9 16,-1-3-3-16,1 4 0 0,1-1-2 0,0-1 1 15,0-1 0-15,-2-10 0 0,4 17-1 0,-4-9-4 16,0-8 4-16,1 14-3 0,2-5 1 0,-3-9 1 16,2 10-1-16,-2-10 1 0,3 9 0 0,-3-9-4 15,5 7-10-15,-5-7-9 0,7 6-16 0,-7-6-19 16,0 0-20-16,0 0-21 0,2 9-31 0,-2-9-36 15,0 0-43-15,0 0-47 0,0 0-205 0,0 0-492 16,0 0 218-16</inkml:trace>
          <inkml:trace contextRef="#ctx0" brushRef="#br0" timeOffset="21595.29">3228 3322 30 0,'0'0'292'16,"-1"-15"-22"-16,1 15-23 0,0-10-22 0,0 10-24 15,3-10-16-15,-3 10-19 0,0 0-20 0,0 0-17 16,-2-14-16-16,2 14-16 0,0 0-16 0,0 0-12 16,0 0-16-16,0 0-18 0,0 0-19 0,0 0-20 0,0 0-16 15,0 0-24-15,0 0-27 0,0 0-17 0,0 0-26 16,17 24-14-16,-13-18-60 0,-4-6-95 15,2 10-308-15,-2-10 137 0</inkml:trace>
          <inkml:trace contextRef="#ctx0" brushRef="#br0" timeOffset="22041.29">3491 3390 162 0,'0'0'204'15,"0"0"-13"-15,5 8-7 0,-5-8-7 0,4 7-9 16,-4-7-4-16,0 0-4 0,-2 12-14 0,2-12-8 16,-4 11-4-16,4-11-8 0,-8 13-5 0,4-5-13 15,-4-1-6-15,2 2-8 0,-1 0-8 0,2-2-6 16,-3 2-11-16,2-1-7 0,0-2-7 0,1 0-2 0,5-6-8 16,-5 11-3-16,5-11-7 0,-5 9-2 0,-1-6-5 15,6-3 1-15,-1 10-6 0,1-10-4 16,0 0 3-16,-1 11 1 0,1-11-6 0,0 0 1 0,8 6-4 15,-8-6-1-15,13 0-3 0,-13 0-1 0,15 0 2 16,-7 3-3-16,-8-3-3 0,17 1 4 0,-8-1-3 16,-9 0 0-16,13 2-3 0,-13-2-1 0,14 3 2 15,-7-2-1-15,-7-1 0 0,13 5-2 0,-6-1-1 16,-7-4-1-16,12 3-2 0,-7 0 6 0,-5-3-1 16,10 9 1-16,-4-3-4 0,-6-6 5 0,5 8-5 15,-5-8 3-15,2 13 1 0,2-7 7 0,-4-6-1 16,-2 12 3-16,2-12 3 0,-3 12-1 0,3-12 0 15,-10 14 1-15,3-7-6 0,1-1 5 0,-6 2-6 0,0-2 1 16,-2 0-1-16,5 3-10 0,-6-6-2 16,7 2-12-16,-3 1-12 0,0-4-11 0,5 4-23 15,-7-3-17-15,3 0-20 0,10-3-32 0,-14 3-37 0,14-3-38 16,-16 0-218-16,16 0-458 0,-9-6 203 0</inkml:trace>
        </inkml:traceGroup>
        <inkml:traceGroup>
          <inkml:annotationXML>
            <emma:emma xmlns:emma="http://www.w3.org/2003/04/emma" version="1.0">
              <emma:interpretation id="{F84982CC-686F-40F4-8C8A-34A320954A8C}" emma:medium="tactile" emma:mode="ink">
                <msink:context xmlns:msink="http://schemas.microsoft.com/ink/2010/main" type="inkWord" rotatedBoundingBox="17534,9176 21841,8921 21919,10236 17612,10491"/>
              </emma:interpretation>
            </emma:emma>
          </inkml:annotationXML>
          <inkml:trace contextRef="#ctx0" brushRef="#br0" timeOffset="23604.12">4205 3331 269 0,'0'0'329'0,"-7"-12"-29"15,7 12-20-15,-6-12-23 0,6 12-23 16,-5-8-30-16,5 8-18 0,0 0-27 0,-6-8-27 0,6 8-30 16,0 0-32-16,0 0-27 0,0 0-12 0,0 0-24 15,0 0-20-15,0 0-22 0,0 0-17 0,0 0-16 16,0 0-30-16,14 34-18 0,-11-26-10 0,-1 0-28 15,2 2-170-15,-3 2-350 0,0-5 154 0</inkml:trace>
          <inkml:trace contextRef="#ctx0" brushRef="#br0" timeOffset="23372.65">4215 3539 83 0,'0'0'285'0,"0"0"-6"16,0 0-11-16,0 0-13 0,0 0-16 0,0 0-17 15,0 0-17-15,0 0-21 0,-6-9-17 0,6 9-20 16,0 0-9-16,0 0-3 0,0 0-6 0,0 0-8 15,0 0 3-15,0 0-10 0,1 33-1 0,-2-23-5 16,1-10-9-16,0 18 3 0,-3-6-5 0,3 3-10 16,0-4-3-16,0 3-5 0,0-2-8 0,0 3-11 15,0-3 0-15,0 1-7 0,0-1-5 0,0 0-6 16,-2 1-1-16,-1-4-4 0,3-1-4 0,3 5-1 16,-3-13-6-16,-4 17-3 0,2-10 7 0,2-7-5 15,-3 12-6-15,3-12-4 0,-2 10-5 0,2-10-19 0,-1 10-21 16,1-10-17-16,0 0-17 0,-4 11-22 15,4-11-21-15,0 0-27 0,0 0-32 0,-5 10-28 16,5-10-31-16,0 0-36 0,0 0-267 0,0 0-572 0,0 0 253 16</inkml:trace>
          <inkml:trace contextRef="#ctx0" brushRef="#br0" timeOffset="24082.33">4317 3552 140 0,'11'11'212'16,"-6"-5"-10"-16,2 0-9 0,2 4-13 0,-1 0-13 15,-2 1-15-15,5-1-2 0,-4 1-15 0,1 1-12 0,-1-2-10 16,1 1-12-16,1 0-1 0,-3 0-13 0,1 0-8 16,-1-3-4-16,0 1-7 0,-1 0-6 0,0-2-3 15,-2 2-8-15,1-3-1 0,1 0-7 0,-5-6-3 16,5 9-2-16,-5-9-4 0,5 7-4 0,-5-7-3 16,0 0 0-16,3 8 1 0,-3-8 3 0,0 0 4 15,0 0 7-15,0 0 6 0,0 0 1 0,0 0-6 16,0 0-5-16,0 0-4 0,0 0-4 0,0 0-8 15,0 0-10-15,0 0 0 0,-1-35-5 0,2 22-1 16,3 3 0-16,-2-7 3 0,2 3-6 0,-1 2 2 16,1 0-3-16,1-3 2 0,2 5-1 0,-3-5 2 15,-2 9-3-15,5-5 2 0,-2 5-1 0,0-4 0 16,0 4-2-16,-1-3 8 0,3 3-1 0,-7 6 5 16,8-10-1-16,-3 7 4 0,-5 3 1 0,7-10-1 15,-7 10-7-15,6-5 5 0,-6 5-6 0,0 0 6 0,11-3 3 16,-11 3 6-16,0 0 7 0,11 9 1 0,-11-9 5 15,9 10 1-15,-6-2 5 0,2 0-6 0,-1 3 3 16,0 1-2-16,1-1-1 0,-1 2-2 0,-1 0-6 16,1 2 3-16,0 1-9 0,-2-3 3 0,2 3-5 15,-1-3-3-15,0 3 2 0,-3-1-16 0,1 0-17 16,0-2-22-16,-1 1-33 0,3-2-27 0,-3-2-37 16,0 5-38-16,0-7-36 0,1 0-38 0,-1-8-248 15,0 11-532-15,0-11 235 0</inkml:trace>
          <inkml:trace contextRef="#ctx0" brushRef="#br0" timeOffset="25067.39">4891 3696 92 0,'0'0'290'0,"0"0"-22"16,0 0-30-16,0 0-22 0,0 0-21 0,0 0-21 15,13 0-12-15,-13 0-16 0,0 0-14 0,15 0-10 16,-15 0-12-16,14-1-7 0,-14 1-12 0,16-2-6 16,-6 0-10-16,3-1-9 0,-2 0-2 0,-3 0-4 15,3-3-6-15,0 2-8 0,1 0 0 0,-1 0-4 0,1-1-5 16,-1-3 0-16,-2 3-6 0,0-1-5 16,-3 3-2-16,4-6 0 0,-4 3 0 0,-1-1-4 15,-2-1-4-15,1-2-5 0,-1 4-2 0,-3 6-3 16,0-16 0-16,0 16-1 0,-7-15-5 0,2 9 3 15,0 0-2-15,5 6 1 0,-15-7-6 0,5 5 4 16,-2 0 0-16,-1 2 4 0,13 0 0 0,-26 5 4 0,13-1-1 16,0 1-3-16,1 1 0 0,0 1 3 0,0 3-4 15,2-2 4-15,-1 1-1 0,3 2 1 0,2 0-1 16,1 3 1-16,0-2-6 0,1 0 2 0,4 1 0 16,0-3-1-16,2 4-2 0,1-4 4 0,2 2-1 15,2-3 3-15,3 1-5 0,0-3 3 0,2-1-3 16,1-1 4-16,3 1-4 0,-2-3 2 0,3 0-7 15,4-3 1-15,-2 0 1 0,3-3-2 0,-4 1 0 16,6-3 1-16,-1 0 1 0,1-1-2 0,-1 0 2 16,-3-4 0-16,-4 4 0 0,1 0 2 0,2-3 1 15,-4 7-2-15,-8-2 4 0,4 1 1 0,1-4 1 16,-1 4 4-16,-4-1 3 0,2 0-2 0,-9 4-2 16,12-2 4-16,-12 2-3 0,12-1 0 0,-12 1-2 0,13 0 2 15,-13 0-4-15,11-3 6 0,-11 3-7 0,13 0 4 16,-2 2-1-16,-11-2 3 0,18 0 1 15,-7 0-5-15,0-2 2 0,3 2-1 0,-3-3 0 0,5 2 1 16,0-2-5-16,-3 0 3 0,2 0-2 0,1-3 3 16,5 2-1-16,1-3-3 0,-1-3 0 15,0 3 5-15,-3-2-5 0,-2 0 2 0,-2 1-2 0,1-2 3 16,-6 0-2-16,3-1 2 0,-3 4-5 0,-3-4 2 16,0 4-3-16,-2-5 3 0,-2 4-3 0,-2 8 2 15,-1-17 1-15,1 17-3 0,-7-15-3 0,0 9 3 16,-1 2-4-16,-8-2 5 0,3 1-1 0,-4 4 1 15,3 2-3-15,-6 2 4 0,-4-1 1 0,7 4-1 16,-6-2 2-16,2 3-2 0,5 1 1 0,-3 0 2 16,-1 3-2-16,7-1-6 0,-3-2 4 0,5 4 1 15,-4 1-2-15,1-2-1 0,6 2 2 0,0 0 2 16,-2 0-3-16,3 0 3 0,-1-1-3 0,4-2 0 0,2 2 4 16,0 1-5-16,2-5-6 0,0-8-3 0,-1 15-4 15,1-15 2-15,7 10-3 0,-5-4 0 16,7 0-6-16,-1-4-4 0,1-1 0 0,6-1 2 0,-3-1-5 15,2-1-4-15,-1-4 1 0,3 0-2 0,-2 3 0 16,2-3 5-16,-3-4 1 0,8 0 5 0,-8 3 0 16,-1 0 3-16,3-2 2 0,-3 3 0 0,0 0 6 15,-4 0 11-15,1 2 2 0,-3-2 7 0,-6 6 3 16,12-5-1-16,-12 5-6 0,11-3 5 0,-11 3 4 16,0 0 6-16,13 0 1 0,-13 0 6 0,7 8-2 15,-7-8 6-15,12 10 2 0,-7 2 8 0,1-1-5 16,0 1-2-16,1 4 3 0,-2 1 0 0,0 5 3 15,2-1 24-15,1 2-9 0,1 8-2 0,-3 0-2 0,2-2-4 16,-5-3-7-16,6 4-4 0,-6 1 0 16,0 2-2-16,-1-6 2 0,-1-2-11 0,2 9-2 0,-7-9-15 15,0 5-10-15,-3-5-22 0,1-2-26 0,-2 2-28 16,-1-3-29-16,-3-1-32 0,2-2-38 0,-2-1-33 16,4-6-33-16,1-2-251 0,-3 1-536 15,3-3 238-15</inkml:trace>
          <inkml:trace contextRef="#ctx0" brushRef="#br0" timeOffset="26779.1">5961 3594 31 0,'-4'-18'290'0,"4"18"-3"15,-6-7-6-15,6 7-8 0,-6-9-11 0,6 9-12 16,-5-8-12-16,5 8-13 0,0 0-18 0,0 0-14 0,-8-7-27 16,8 7-16-16,0 0-13 0,0 0-17 0,0 0-15 15,0 0-8-15,0 0-11 0,0 0-9 0,0 0-5 16,-8 18-5-16,8-18-10 0,1 19 2 0,-1-10-8 15,3 1-9-15,1 2 5 0,0-1-14 0,0 2 3 16,4-1-6-16,-2-2 6 0,1 1-15 0,3-3 5 16,-2 2-1-16,2-2 0 0,1 0-4 0,-2-3-3 15,3-1-2-15,3-1-1 0,-3 0-4 0,4-3 4 16,-3 0 4-16,0-2-11 0,1 1 0 0,-1-2 3 0,-1-6 0 16,-1 4-1-16,0-3 3 0,-1-1-2 15,1-2-8-15,-1-1 4 0,-3-1 2 0,-1 1-3 16,0 0-1-16,-1-2 0 0,-1 2-5 0,-2 1 0 0,-1-1 9 15,2-1-14-15,-2 5-7 0,-1 8-8 16,1-15-3-16,2 9-6 0,-3 6-14 0,0-10-14 16,0 10-17-16,0 0-16 0,2-11-18 0,-2 11-3 0,0 0 0 15,0 0-11-15,0 0-2 0,0 0-4 0,0 0 2 16,0 0-3-16,0 0 3 0,0 0 10 0,10 31 2 16,-9-24 14-16,-1-7 2 0,5 12 11 0,-4-2 6 15,6-1 9-15,-3 0 6 0,2-3 9 0,0 0 8 16,-1 1 2-16,1-1 12 0,1-1 16 0,-1 1-4 15,4 1 12-15,-4-1 10 0,1-3 7 0,6 0 0 16,-7 0 8-16,5 0 1 0,-1-1 8 0,3-2-2 16,-13 0-1-16,24-2 0 0,-9 2 0 0,2-3-3 15,-3 0 1-15,8-1-3 0,-7 2-3 0,4-4-2 0,0-1 2 16,4 1-1-16,-4-2 1 0,-3 0 2 16,0 0 0-16,-5 2 0 0,4-1 3 0,-4 0 4 15,-1 1 0-15,0-2 8 0,-2-1 0 0,-2 3-2 0,-2-2 1 16,-1 1 4-16,-3 7-1 0,4-12 4 0,-4 12-2 15,0-13-4-15,0 13-3 0,-12-9 3 16,12 9-3-16,-16-6 6 0,6 3-4 0,10 3 3 0,-26 0 8 16,9 1 3-16,0 1-1 0,-1 1 7 0,-3 3-4 15,0 0-2-15,-1 0 2 0,6 1 1 0,1 2-5 16,0-3 1-16,2 4-5 0,1-1-3 0,-2 3-4 16,6-1-3-16,-3 2 1 0,3-4 1 0,2 2-5 15,1 2-6-15,-1-3-1 0,4-1-1 0,0 0 1 16,2-9-5-16,4 17 4 0,-1-11-3 0,2 1-3 0,0-1-2 15,2-2-4-15,-7-4-1 0,16 6-5 16,-3-6-6-16,-3-2-4 0,6 1 0 0,-3 0-5 16,4-4 3-16,0-2-4 0,0 2-4 0,3-3 3 0,-2-4 2 15,3 1 1-15,-3-3-2 0,0 0-4 0,1 0 3 16,-1-2 0-16,-1 5 2 0,0-5 0 16,-3 4 3-16,-1 2 1 0,-1 1 6 0,0 1 5 0,-2-1 6 15,-4 4 1-15,0-1 4 0,-1 3-3 0,-5 3-4 16,12-9 3-16,-12 9 0 0,5-3-4 0,-5 3 3 15,0 0 0-15,0 0 5 0,0 0 1 0,0 0 0 16,19 8-3-16,-14-4 0 0,-5-4-2 0,7 9 3 16,-2-4-1-16,-5-5-2 0,8 9 3 0,-2-3-1 15,1-1-3-15,0 1 0 0,0-1 0 0,2-4 4 16,0 2-5-16,2-2 3 0,3-1-5 0,2 2 3 16,-2-2-4-16,3-2-4 0,0-1-1 0,0 1-2 0,0-3-6 15,4-1 1-15,3-3-8 0,-3-2-5 0,1-1-4 16,1-1 4-16,1-1-5 0,5-2 3 15,-7-1-1-15,-4 1-3 0,3-1 3 0,4-8 1 0,-2 2 1 16,0-1 3-16,-4-2 2 0,-4 6 3 0,-4-1 1 16,1-2 3-16,-3 4 1 0,-1-3 4 0,-1 4 4 15,-5-3 2-15,1 8 0 0,-6-2 2 0,2 2 3 16,-4-2 5-16,-2 0 2 0,-3 3-1 0,1 2 6 16,-6 1-1-16,1 3-3 0,-2 1 4 0,-1 2 3 15,-5 0 4-15,1 0 0 0,-4 5 6 0,2 2-1 16,-1 2 2-16,1 2 1 0,2 1 1 0,0 1 0 15,4 2-2-15,-3 4-4 0,3 1 4 0,0 2-3 16,2-2 4-16,1 3-4 0,3 4-3 0,-2-2 2 16,5 3-1-16,1-1-7 0,1 8 1 0,4-10 1 15,1 1 0-15,1 1-6 0,1 0 0 0,5-2 2 16,-4-1-1-16,9 1-3 0,-1-3 0 0,2 0 2 0,1-2-2 16,3-2-1-16,-3-5-3 0,5 1 2 0,0 0-3 15,-2-6-2-15,1-2-3 0,3 0-5 0,2-3 1 16,-5 2-1-16,5-4-1 0,0-3-4 0,2 0-1 15,-1-4-3-15,0 1 4 0,0-1-6 0,-2-3 0 16,0-1 0-16,1 1 0 0,-6 2 0 0,3-5-3 16,-5 5 2-16,1 0 2 0,-3 3 2 0,1-3 1 15,-2 4 1-15,-5 0 2 0,2 1 2 0,1 0-1 16,-9 5 1-16,11-6 2 0,-11 6 2 0,13-3 4 16,-13 3-6-16,0 0 6 0,13 4 0 0,-13-4-1 15,10 9 1-15,-5-6 0 0,1 3 3 0,-6-6 0 16,6 13-2-16,1-7 3 0,-6 1-2 0,4 1 0 0,-1-2-2 15,-4-6 0-15,9 13 3 0,-6-5 0 16,2-5-11-16,-5-3-9 0,7 9-14 0,-7-9-15 16,7 9-14-16,-7-9-19 0,6 6-18 0,-6-6-18 0,0 0-32 15,0 0-43-15,0 0-209 0,0 0-433 0,0 0 191 16</inkml:trace>
          <inkml:trace contextRef="#ctx0" brushRef="#br0" timeOffset="26960.03">7623 3157 171 0,'-3'-13'306'15,"1"-1"-14"-15,1 6-27 0,-3-3-21 0,3 2-25 16,1 9-22-16,-2-16-22 0,2 16-17 0,-2-11-20 16,2 11-25-16,0-10-26 0,0 10-37 0,0 0-41 15,0 0-30-15,2-10-35 0,-2 10-44 0,0 0-44 16,0 0-207-16,10-2-379 0,-10 2 167 0</inkml:trace>
          <inkml:trace contextRef="#ctx0" brushRef="#br0" timeOffset="28068.64">7758 3405 62 0,'0'0'326'0,"-17"-6"-20"0,17 6-21 0,-10-4-28 16,10 4-28-16,0 0-25 0,-9-3-21 0,9 3-15 16,0 0-17-16,0 0-18 0,0 0-8 0,0 0-13 15,0 0-11-15,0 0-21 0,33 13-9 0,-18-11-10 0,1 1-10 16,1-2-14-16,1-1-6 0,4 0-11 16,2 0-5-16,-1-4-11 0,1 4-2 0,-2-2-3 15,-4 2 6-15,4-4-6 0,-1 4 0 0,-5-3 4 0,0 1-1 16,-2-3 0-16,2 4 3 0,-2 0 6 0,-2-3 4 15,2 2 5-15,-5 2 6 0,-9 0-1 16,16-5 3-16,-16 5-5 0,13-1-1 0,-13 1 0 0,12 0-3 16,-12 0-3-16,0 0 3 0,16 3-7 0,-16-3 5 15,8 4 1-15,-8-4-3 0,11 5 1 0,-5-2 0 16,3 1 1-16,-9-4-1 0,13 6-8 0,-7-3 11 16,-6-3-2-16,16 2-4 0,-8-2 0 0,1 3 4 15,-9-3-4-15,18 0-4 0,-6-3 0 0,1 1 0 16,1-2-1-16,0-2-2 0,-1 2 1 0,-2-2 0 15,4-2-4-15,-3 0 1 0,-1 0-2 0,-2-1 5 16,3 0-7-16,-3 0 3 0,2-3-5 0,-3 2-1 0,-2 0-1 16,1 2 6-16,-2 1-6 0,-1 1 3 0,-4 6 2 15,8-11-2-15,-8 11-2 0,5-7-10 0,-5 7 1 16,0 0 2-16,0 0 3 0,0 0-5 0,0 0 5 16,0 0-1-16,0 0 3 0,0 0 0 0,5 25 1 15,-5-14 4-15,0 3-5 0,-4 0 0 0,4 3 1 16,-1 4 3-16,0-1 5 0,-1 5 7 0,0-1 0 15,0 7 3-15,-2 2 3 0,1 0 10 0,-5-1-6 16,1 1 1-16,1-2-1 0,-2 2 0 0,-3 2-3 16,0-4 2-16,-2-1-7 0,1-7-1 0,-5 5 4 15,0 1-3-15,2-5-3 0,2-5-9 0,2-1-7 16,-5-3-19-16,-2 1-23 0,-1-1-17 0,1-3-30 0,0 1-32 16,-3-1-34-16,-1-2-36 0,7-5-43 0,-6 3-222 15,3-4-500-15,1-4 221 0</inkml:trace>
          <inkml:trace contextRef="#ctx0" brushRef="#br0" timeOffset="27433.66">7860 2863 49 0,'0'0'273'16,"0"0"-25"-16,0 0-26 0,0 0-11 0,0 0-17 16,0 0-6-16,0 0-5 0,0 0-9 0,-4 31-10 0,3-19-6 15,-2 3-7-15,3 1-9 0,3 5-8 16,-6 3-8-16,6 1 8 0,-3 6-4 0,1-7-3 0,3 6-13 16,-1 4-7-16,-2-2-5 0,3-10-10 0,-3 3-9 15,2-1-8-15,-2-1-9 0,2 0 3 0,1-1-14 16,0 1 1-16,-2-3 2 0,0-2-11 0,1 4-8 15,-1-7-5-15,2 3 2 0,-3-3-10 0,0-2 0 16,3 1-2-16,-2 0 3 0,0-2-5 0,-1 0-4 16,1 0-10-16,-1-2-12 0,2-1-22 0,-2-2-11 15,3 1-26-15,-4-8-13 0,3 15-22 0,-3-15-19 16,0 10-19-16,0-10-19 0,2 10-21 0,-2-10-23 16,0 0-29-16,4 5-252 0,-4-5-519 0,0 0 229 0</inkml:trace>
        </inkml:traceGroup>
        <inkml:traceGroup>
          <inkml:annotationXML>
            <emma:emma xmlns:emma="http://www.w3.org/2003/04/emma" version="1.0">
              <emma:interpretation id="{FF4BB547-FE79-49A1-9199-F093566C8F94}" emma:medium="tactile" emma:mode="ink">
                <msink:context xmlns:msink="http://schemas.microsoft.com/ink/2010/main" type="inkWord" rotatedBoundingBox="22764,8994 25623,8825 25660,9443 22801,9612"/>
              </emma:interpretation>
            </emma:emma>
          </inkml:annotationXML>
          <inkml:trace contextRef="#ctx0" brushRef="#br0" timeOffset="29635.52">9544 3086 275 0,'-11'0'293'0,"2"-4"-15"15,9 4-20-15,-17 8-15 0,5-2-16 0,-1 3-11 16,0 2-16-16,-1 3-13 0,2 0-17 0,-1 2-23 16,3 2-6-16,0-2-14 0,3 1-11 0,-3 1-12 15,9-2-9-15,0 2 1 0,1 1-22 0,1-4-4 0,3 1-5 16,3-1-8-16,-1-2-7 0,5-1-6 0,0-1-4 15,1-1 3-15,1-1-6 0,4-2-12 16,-1 1-7-16,-2-4-7 0,3 1-6 0,0-2-2 0,2-3-9 16,-4 1 0-16,8-5-3 0,-9 4-3 0,3-5 1 15,0 1-3-15,0-3-1 0,-1 1 2 0,-1 1 2 16,0-1 3-16,-2 0-4 0,-4-3 4 0,4 3-2 16,-7 2 4-16,4-1 0 0,-10 5-2 0,13-6 0 15,-7 3 3-15,-6 3-4 0,11-4 4 0,-11 4-6 16,13-1 8-16,-13 1-3 0,15 1 1 0,-15-1 2 15,17 2-2-15,-2-1 2 0,-6 2-2 0,-1-2 4 0,6 4-3 16,-1-4 2-16,2 2 1 0,-1 1-3 0,0 0 7 16,2-2-6-16,-3 0 0 0,4 0 3 0,-1 0-2 15,2-1 1-15,-3-2 2 0,0 2-4 0,-2-4 2 16,-1 0-4-16,2 3 2 0,-6-3-3 0,3 0 5 16,0-3-3-16,-4 3-1 0,2-2 1 0,-5 0-1 15,-4 5-7-15,11-11 0 0,-6 3-4 0,-1 2-5 16,-4 6 0-16,4-15-2 0,-4 7 0 0,0 8 2 15,-4-21 3-15,1 12 2 0,3 9-1 0,-6-17 3 0,2 10 0 16,-6-2 3-16,5-1-1 0,-8 0 1 16,3 5 2-16,-3-1 1 0,-2 0 2 0,-2 1 5 15,3 4 6-15,-3 0 1 0,3 1 3 0,-9 0 3 0,1 3 0 16,5 1-2-16,0 2 3 0,-4-1 6 0,4-1-2 16,-2 6 4-16,4 1-7 0,1-5 3 0,1 5-1 15,-4 1-4-15,0 1 4 0,0 3-1 0,6-7 0 16,3 3-3-16,1 1-3 0,-1-1 4 0,3-2-3 15,2 2 1-15,2-1-2 0,2 1-7 0,2-2 5 16,0-1 4-16,4 1-2 0,3-2-4 0,-3-2 1 16,3 0 2-16,-2-2-3 0,7 2-6 0,-1-3-4 15,2-1 1-15,1-1-5 0,-3-1 4 0,6-1-6 16,-5-1 0-16,8-2 0 0,-8-1-1 0,5-5-4 16,-6 4 0-16,3-2-2 0,3-2 1 0,-3-5 2 15,0 0 1-15,-5 2-1 0,2-3 1 0,2 0 4 0,-5-1-2 16,4 0 1-16,-6-2 3 0,1 6 1 0,-3 2 3 15,0 1 8-15,2-1 11 0,-3 0 6 0,-3 3 9 16,-1 2 4-16,-2 6-1 0,6-7-4 0,-6 7-4 16,4-6-1-16,-4 6-9 0,0 0 2 0,0 0-5 15,0 0-3-15,0 0 7 0,0 0-7 0,10 16 0 16,-10-16-3-16,7 16 4 0,-5-9-2 0,0 3-2 16,0 2-3-16,2-1 6 0,0 2-4 0,1-1 2 15,-2-2-5-15,2-4 6 0,-1 2-3 0,0 0-7 0,0-1-14 16,1 1-12-16,2-3-16 0,-7-5-14 15,6 8-11-15,-1-3-21 0,-5-5-18 0,11 1-17 16,-11-1-16-16,10 2-13 0,-10-2-19 0,13-6-1 0,-13 6-31 16,11-10-168-16,-7 3-404 0,1 1 179 0</inkml:trace>
          <inkml:trace contextRef="#ctx0" brushRef="#br0" timeOffset="30091.52">10380 3169 119 0,'0'0'243'0,"6"-6"-8"0,-6 6-11 0,0 0-7 0,0 0-21 15,0 0-15-15,0 0-18 0,0 0-7 0,0 0-4 16,0 0-5-16,0 0-4 0,14 15-4 0,-14-15-7 16,3 10-9-16,-1-2-7 0,6 2-2 0,-4-1-6 15,-1 0-5-15,2 3-12 0,-2-5-2 0,3 4-5 16,-1-1-12-16,1 1-4 0,0-1-6 0,-3 2-13 16,1-6 3-16,0 4-8 0,-1-3-3 0,3 0 6 0,-4 0-16 15,-2-7 1-15,6 10-4 0,-6-10-11 0,6 8 10 16,-6-8-3-16,3 6-1 0,-3-6-1 15,0 0 2-15,0 0-4 0,0 0-1 0,0 0-7 0,0 0-5 16,0 0 3-16,14-12-10 0,-14 12-3 0,7-13-15 16,-2 2-3-16,1-1-2 0,-2-4-1 0,3 4 1 15,1-1-2-15,3-6 5 0,-5 5 0 0,5-4 0 16,-5 5 5-16,3-1 3 0,-3-2-2 0,2 4 0 16,-3 1 1-16,2 0 5 0,-2 5 2 0,0 0 1 15,1 0 2-15,-6 6 1 0,9-9-1 0,-7 4-3 16,-2 5 4-16,0 0 1 0,8-2 1 0,-8 2 3 15,0 0 5-15,0 0 4 0,15 13 7 0,-9-8 4 16,-6-5 1-16,5 16 0 0,-2-4 4 0,4-2 3 16,-5 2-6-16,1 1-3 0,2-1 0 0,-1 0-1 15,-1 0-1-15,-1 2-4 0,3-3 3 0,-2 1-2 0,1-1-5 16,-1-2 4-16,2 1-1 0,-1-2-20 0,-3 1-12 16,-1-9-20-16,7 12-31 0,-7-12-22 15,2 11-34-15,-2-11-22 0,3 7-24 0,-3-7-19 0,5 5-31 16,-5-5-45-16,0 0-194 0,0 0-496 0,0 0 219 15</inkml:trace>
          <inkml:trace contextRef="#ctx0" brushRef="#br0" timeOffset="30874.95">10932 3161 257 0,'0'0'289'15,"0"0"-27"-15,0 0-26 0,0 0-24 0,0 0-16 16,0 0-11-16,0 0-17 0,11 14-8 0,-11-14-14 0,5 13-2 15,-3-5-15-15,2-2-6 0,4 8-12 0,-8-3-9 16,4-1-8-16,-1 1-5 0,-1-1-9 0,4 1-6 16,-4 0-3-16,2-4-6 0,-3 3-11 0,3-1-1 15,-1-1-7-15,-3 0-2 0,0-8-8 0,3 11 0 16,-3-11-6-16,2 8-4 0,-2-8 1 0,0 0 2 16,2 6-2-16,-2-6-3 0,0 0-1 0,0 0-5 15,0 0-2-15,0 0 0 0,0 0-1 0,0 0-6 16,0 0-8-16,0 0-8 0,0 0-12 0,7-31 4 15,-4 22-7-15,2-4 2 0,-2 1-3 0,1-1 8 16,4 2-3-16,-3-2 1 0,1 1 6 0,0 2 0 16,-3 3 1-16,3-3 5 0,-4 4 5 0,-2 6 5 0,8-13 1 15,-5 7 3-15,-3 6-1 0,0 0-3 16,6-6-1-16,-6 6-2 0,0 0 5 0,0 0 7 16,0 0-7-16,0 0 0 0,0 0 6 0,17 15-2 0,-11-11-3 15,-6-4 7-15,6 17 0 0,-1-6 1 0,1-2-4 16,-1-2 4-16,1 0-4 0,0 3 1 0,0-1-2 15,2 0 1-15,-3-1-3 0,4-2 0 0,-1-2 0 16,1 2-2-16,0 3 5 0,3-7 1 0,3 3-5 16,-8-2 1-16,5-3 6 0,-1 3-13 0,0-3 5 15,1-3-1-15,1 0-5 0,3-2-6 0,1-1-1 16,-1 1 3-16,-2-1-8 0,0-3 2 0,1 0 3 16,-1 0-1-16,1-1-5 0,-4 0 5 0,2 2-1 0,-1 1 1 15,0 0-5-15,-2 0 9 0,0 2-3 0,-3-3 2 16,0 6-1-16,-7 2 2 0,10-10-4 15,-6 7-3-15,-4 3 1 0,8-3 3 0,-8 3 2 0,0 0-3 16,0 0 4-16,17 6-2 0,-17-6 0 0,3 10 4 16,-3-10-2-16,6 8 0 0,-3 0 3 0,-3-8-1 15,5 13-1-15,-2-6 3 0,3 1-2 0,-3-2 0 16,2 2 2-16,0-3 0 0,-1 1 1 0,4 0 4 16,-1 0-3-16,0-2-1 0,0-2 2 0,3 2-3 15,2 2 0-15,0-4 2 0,1-2 0 0,-1-2-3 16,2 2 4-16,3 2 0 0,-2-4-1 0,2 2-2 15,0-6-2-15,-3 2 1 0,0 2 3 0,-1-2-6 16,2 2 3-16,-3-5 0 0,-3 4 0 0,1-2 0 0,-1-1 0 16,-1 2 2-16,-1-1 0 0,3-1 0 15,-10 6 0-15,7-10 0 0,-5 4-4 0,-2 6 2 0,0 0 0 16,-9-21-3-16,1 15 2 0,8 6 2 0,-19-9-2 16,2 3 2-16,2 1 0 0,-8 0 0 0,1 2 3 15,-5-2-8-15,0 5 3 0,1-1 0 0,1 4-2 16,1-3-10-16,2 3-8 0,3-3-18 0,2 3-20 15,0 0-17-15,2-1-25 0,-3-2-23 0,5 5-31 16,1-3-31-16,0 1-30 0,5-2-240 0,7-1-494 16,0 0 219-16</inkml:trace>
          <inkml:trace contextRef="#ctx0" brushRef="#br0" timeOffset="31453.39">12045 3138 65 0,'-8'-5'360'0,"8"5"-25"0,-12-4-26 16,12 4-29-16,-12-2-23 0,12 2-34 0,0 0-22 0,0 0-19 15,0 0-16-15,0 0-16 0,0 0-18 0,0 0-10 16,0 0-27-16,0 0-29 0,41 0-36 16,-27-1-34-16,8 1-40 0,-5 1-35 0,6-2-45 0,3 0-42 15,-4-4-85-15,1 4-134 0,0-4-415 0,3 0 184 16</inkml:trace>
          <inkml:trace contextRef="#ctx0" brushRef="#br0" timeOffset="31313.66">12122 2739 228 0,'0'0'242'0,"0"0"-24"16,0 0-23-16,0 0-14 0,0 0 3 0,0 0 0 15,0 0-7-15,0 0-5 0,0 0-8 0,-3 36-4 16,3-22-14-16,0 2 4 0,0 0-9 0,-2 5-6 16,2 0-9-16,2 1-4 0,-2 1-1 0,0-3-11 15,5 4-6-15,-5 0-5 0,3 0-4 0,0-2-8 0,-1 3-8 16,2-7-10-16,1 7-2 0,-2-6-5 16,0 4-11-16,1-3-1 0,1 1-6 0,-3 0 0 15,1-3-9-15,0-3 3 0,-2 1-5 0,2-1-5 0,-1-1-11 16,1-1-24-16,-3-1-13 0,2-3-16 0,1 1-18 15,-3-4-14-15,0 5-21 0,0-11-20 0,3 11-20 16,-3-11-18-16,1 11-19 0,-1-11-19 0,0 0-25 16,0 0-54-16,0 0-182 0,0 0-483 0,0 0 213 15</inkml:trace>
        </inkml:traceGroup>
        <inkml:traceGroup>
          <inkml:annotationXML>
            <emma:emma xmlns:emma="http://www.w3.org/2003/04/emma" version="1.0">
              <emma:interpretation id="{38897210-08EA-4BB7-BFCF-A4DB1DD4131A}" emma:medium="tactile" emma:mode="ink">
                <msink:context xmlns:msink="http://schemas.microsoft.com/ink/2010/main" type="inkWord" rotatedBoundingBox="26416,8808 27295,8756 27324,9244 26445,9296"/>
              </emma:interpretation>
            </emma:emma>
          </inkml:annotationXML>
          <inkml:trace contextRef="#ctx0" brushRef="#br0" timeOffset="32382.71">13090 2711 143 0,'0'0'258'0,"0"0"-18"15,0 0-9-15,0 0-11 0,0 0-16 0,-14 27-13 16,11-12-3-16,-2-3-10 0,4 1-10 0,-7 5-10 15,5 3-4-15,-2 4-17 0,1-7-15 0,2 6-3 16,2-2-12-16,-3 1-8 0,3-2-19 0,0 1 0 16,0-2-4-16,0 4-8 0,0-8-14 0,0 2 6 15,0 3-8-15,3-6-10 0,-3-4-3 0,0 1 0 16,5 2-5-16,-4-2-4 0,2-3-6 0,-3-1-1 0,0-8-3 16,2 11-4-16,-2-11-10 0,0 9 0 15,0-9 4-15,0 0-4 0,6 8-5 0,-6-8-7 16,0 0-8-16,0 0-3 0,0 0-6 0,17-14-13 0,-8 6-9 15,4-3-1-15,-4 2-4 0,5-2-6 0,-2 1-6 16,5-5 2-16,0-1-10 0,-2 7 8 0,2-3 10 16,0 0 5-16,-2 3 5 0,0-1 6 0,-4 2 2 15,4 4 3-15,-3-5 4 0,-1 6 9 0,-3-2 4 16,1 1 1-16,2 2 6 0,-11 2 2 0,14-2 5 16,-14 2 4-16,14-2 0 0,-14 2 2 0,12 5 6 15,-12-5 0-15,8 7 6 0,-3-1 7 0,-5-6 6 16,3 13 0-16,-3-13 6 0,-1 13 4 0,1-13 2 15,-10 19 0-15,8-9-2 0,-7-2 1 0,-2 5 0 16,0-5-10-16,-1 3 5 0,-3-3-6 0,-2 3 0 16,6 0-3-16,-2-5-6 0,-2 3 1 0,1-1 0 15,2-2-6-15,2-1-1 0,-2 1-2 0,5-4 0 0,-1 3-4 16,8-5 3-16,-9 9-2 0,9-9 5 16,-10 2-7-16,10-2 6 0,0 0-5 0,0 0-6 0,0 0-3 15,0 0-7-15,0 0 4 0,0 0-5 0,0 0 0 16,31-8 0-16,-16 1-4 0,2 4 2 0,-3 0-4 15,11-5-3-15,-2 2-2 0,0 2 1 0,3-3 0 16,-2 1-4-16,3 2 2 0,1-3-4 0,-3 3-6 16,9-2 2-16,-8 2-5 0,8-2 1 0,-9 0 0 15,1-2 1-15,2 1-1 0,-7 1 4 0,1 0 1 16,0 0 6-16,-1 0-3 0,-1-4 6 0,-6 5 2 16,-2-4 5-16,2 2-3 0,-3-2-1 0,-3 0-1 15,-2 1-1-15,3-3 8 0,-6 2 2 0,-2-2-6 0,0 3 6 16,-1-3-5-16,0 11 5 0,-5-18-2 0,-4 10-1 15,-3 1 1-15,1 0 4 0,-5 3 7 16,1-1 2-16,0 1 2 0,-7 4 1 0,5 3 1 0,3-2-1 16,0 2 2-16,0 0 3 0,-1 2 0 0,4 1 2 15,0-2-1-15,-1 4 3 0,6 1-6 0,1 2 5 16,-2 0 2-16,3-4 4 0,4 6-7 0,-1 0 12 16,3-2-2-16,2-1 2 0,4 1-5 0,1 1 1 15,3-2-2-15,1 0 3 0,2-3-4 0,5 0 0 16,-3 0-4-16,6 2-2 0,-1-1-6 0,0-4-8 15,-1 1-16-15,1-2-23 0,1 0-26 0,-5-2-25 16,-3-1-28-16,2 2-33 0,-1-2-35 0,0-2-46 16,-3 1-185-16,0-1-450 0,-1-1 200 0</inkml:trace>
        </inkml:traceGroup>
        <inkml:traceGroup>
          <inkml:annotationXML>
            <emma:emma xmlns:emma="http://www.w3.org/2003/04/emma" version="1.0">
              <emma:interpretation id="{7CA82750-47EB-409E-87C0-E554028B9CE6}" emma:medium="tactile" emma:mode="ink">
                <msink:context xmlns:msink="http://schemas.microsoft.com/ink/2010/main" type="inkWord" rotatedBoundingBox="27861,8441 31796,8209 31857,9234 27922,9467"/>
              </emma:interpretation>
            </emma:emma>
          </inkml:annotationXML>
          <inkml:trace contextRef="#ctx0" brushRef="#br0" timeOffset="33663.34">14735 2778 187 0,'-22'6'268'0,"-3"-4"-14"15,1 2-20-15,2 1-20 0,-1 0-15 0,6-3-17 16,2 2-14-16,2 1-15 0,0-1-19 0,1 1-13 16,2-3-10-16,2 2-11 0,0 1-12 0,8-5-5 15,-9 5-12-15,9-5-8 0,-12 8-3 0,8-5-9 16,4-3-4-16,0 0-6 0,-2 10-6 0,2-10-2 16,0 0-2-16,0 0-3 0,0 0 1 0,6 14-4 15,1-10-3-15,-7-4 2 0,17 6-5 0,-9-3 0 16,9-1-2-16,-6-1 0 0,8 3-4 0,-2-1 3 0,4-1-3 15,0 0 4-15,1 2-3 0,-5 0 0 16,0-2-3-16,1 1 0 0,-2 1-1 0,1-1-4 16,-4 6-2-16,0-3 1 0,1-2-2 0,-3 2 4 0,-2 1-5 15,-4-1 2-15,3 2-1 0,-3-2 1 0,-1 0-2 16,3 1 5-16,-7-7-3 0,1 14 8 0,-1-14-1 16,-3 16 2-16,-2-9 3 0,0-1 1 0,-2 0 0 15,-4 1 0-15,-1 1-2 0,-1-2 1 0,-4-4-3 16,0 5-1-16,5-4-3 0,-8 2 1 0,6-1 0 15,-3-3 2-15,0 0-2 0,0 0-3 0,3-1-11 16,-3 0-11-16,2 0-7 0,2-1-11 0,13 1-14 16,-21 0-20-16,13-1-9 0,8 1-25 0,-14-5-20 15,14 5-26-15,-8-6-27 0,8 6-3 0,0 0-34 16,0 0-176-16,20-17-419 0,-10 9 185 0</inkml:trace>
          <inkml:trace contextRef="#ctx0" brushRef="#br0" timeOffset="34199.57">15006 2992 42 0,'0'0'241'0,"15"-1"-12"16,-15 1-15-16,12 0-10 0,-12 0-11 0,8 3-11 15,-8-3-12-15,0 0-12 0,14-2-11 0,-14 2-9 16,13 2-12-16,-2-2-11 0,-11 0-11 0,25-2-10 16,-10 1-13-16,0-1-3 0,2-1-11 0,-2 0-4 15,1 2-12-15,0-3-2 0,-1 2-4 0,-4-1-5 16,3-2-5-16,-5 1 0 0,-1 2-5 0,1-2 1 15,-1 0-3-15,-8 4-2 0,7-12-2 0,-2 7 0 16,-5 5-6-16,5-9 1 0,-5 9-5 0,-1-14 0 16,1 14-1-16,-9-11-4 0,2 5-2 0,-1 1-3 0,-2-1 0 15,-3 1 0-15,1-1 0 0,-5 6 3 0,0-4-2 16,0 2-1-16,0 2 1 0,-5 0 4 16,1 0-3-16,4 6 1 0,1-3 0 0,1 0 0 0,-1 3-1 15,2 1-4-15,0 1 2 0,5-2 1 0,1 3-1 16,2 1-5-16,2-4 0 0,1 2 4 0,3-8-2 15,-4 17 5-15,6-8-1 0,2-1-1 0,0-1 1 16,0 0-5-16,3-1 3 0,6-1 3 0,-5-1-3 16,7-2 2-16,-1 3-3 0,2-5 1 0,1 0 0 15,0-1-1-15,4-2 2 0,1 0-3 0,-6-1 3 16,1 1 0-16,1-5-4 0,-1 4 3 0,2-5-4 16,-2 3 4-16,-1-2 0 0,-4 1 0 0,1 0-3 15,-1-2 3-15,-2 3-4 0,-2 1 2 0,0 0-1 16,-2 0 11-16,-6 5 1 0,10-6-1 0,-10 6-1 15,9-4-6-15,-9 4-1 0,0 0-4 0,0 0-2 16,0 0 3-16,13 7 1 0,-13-7-1 0,5 9-1 0,-1 0 2 16,-1-3 2-16,1 5 3 0,-2-3-6 15,2 1 0-15,3 2 7 0,-2 0-6 0,-1 0-11 16,0-1-10-16,0-4-20 0,0 4-16 0,-2-3-18 0,2-1-19 16,-4-6-17-16,3 10-22 0,-3-10-18 0,0 0-20 15,0 0-66-15,0 0-148 0,0 0-416 0,0 0 184 16</inkml:trace>
          <inkml:trace contextRef="#ctx0" brushRef="#br0" timeOffset="34870.36">15612 2955 145 0,'-2'-10'254'15,"2"10"-21"-15,0 0-21 0,17-10-19 0,-6 8-17 0,1-3-14 16,4 0-14-16,6-1-10 0,-2 1 1 0,3 1-11 16,1-1-8-16,-2 0-10 0,1 4-5 15,-4-2-5-15,-2 1-3 0,5 1-2 0,-5 1-1 0,-3 0-2 16,3 3-9-16,-6-1-1 0,0-1-9 0,0 2-3 16,-3 3-4-16,2-4 1 0,-3 4 3 0,2-1-4 15,-3 3 2-15,0-2 0 0,-4 3 0 0,5 1-4 16,-2 0-2-16,-1 0-3 0,-1-3-3 0,1 5-9 15,-4-3 2-15,1-2-7 0,1 2-2 0,-2-9-11 16,4 15 6-16,-1-9-12 0,-3-6 10 0,0 10-6 16,0-10-11-16,0 0-16 0,1 12-22 0,-1-12-21 15,0 0-31-15,2 11-22 0,-2-11-32 0,0 0-25 16,0 0-33-16,0 0-44 0,0 0-73 0,0 0-176 16,0 0-518-16,0 0 230 0</inkml:trace>
          <inkml:trace contextRef="#ctx0" brushRef="#br0" timeOffset="34472.8">15668 2528 92 0,'0'0'281'0,"0"0"-32"0,8-5-24 15,-8 5-26-15,0 0-20 0,0 0-10 0,0 0-11 0,2 25-8 16,0-13-5-16,1 3-16 0,-3 0-2 0,5 7-3 16,-2 0-12-16,2 2-7 0,0 1-7 0,2 5-9 15,-4-5-3-15,4 6-13 0,-2-6-6 0,0-2-4 16,2 10-8-16,0-12-3 0,-5 2-3 0,3 0-7 16,-2-1-4-16,0-3-11 0,-2-1-17 0,4 1-25 15,-5-4-20-15,0 0-19 0,-1-2-20 0,0 2-27 16,-2-4-35-16,2-4-28 0,1-7-34 0,-2 15-205 15,2-15-436-15,0 0 192 0</inkml:trace>
          <inkml:trace contextRef="#ctx0" brushRef="#br0" timeOffset="34965.08">16046 2625 191 0,'0'0'228'16,"0"0"-23"-16,0 0-36 0,0 0-33 0,5-10-38 15,-5 10-39-15,12 0-25 0,-12 0-29 0,18 1-36 16,-7-1-52-16,3 2-86 0,1-2-183 0,0 0 82 15</inkml:trace>
          <inkml:trace contextRef="#ctx0" brushRef="#br0" timeOffset="35316.12">16394 2609 176 0,'0'0'238'0,"1"-9"-16"0,-1 9-13 0,-1-11-17 15,1 11-5-15,0 0-12 0,-3-14-10 0,3 14-12 0,-5-11-10 16,5 11-14-16,-9-7-11 0,2 4-10 0,7 3-14 15,-11-3-13-15,11 3-6 0,-16 2-12 16,16-2-2-16,-13 4-10 0,13-4-5 0,-16 7-5 0,12 0-3 16,-4 0-5-16,4 4-2 0,-3 0-3 0,0 1-2 15,2 0-6-15,2 1-2 0,-1-1 0 16,4 3 2-16,-1 0-9 0,0 1 3 0,1-2-4 0,5 1 2 16,-4 2-2-16,1 1-3 0,-1-5 4 0,8 7 1 15,-4-4 0-15,0 2 1 0,2-2 2 0,-2-4 4 16,2 3 4-16,-2-3 0 0,2 3 2 0,-2-3 6 15,1 3 4-15,0-2-8 0,-1 0 0 0,1 0-2 16,0 0 1-16,0-2-2 0,-5-2-5 0,1 1-8 16,2-3 6-16,-4-7 4 0,1 16-4 0,3-10-2 0,-4-6-1 15,0 16-2-15,0-16-1 0,-4 14-6 16,-1-7-20-16,5-7-22 0,-8 12-30 0,-1-5-34 16,1-2-39-16,0-1-33 0,-1-1-39 0,9-3-250 15,-20 1-500-15,8-2 222 0</inkml:trace>
          <inkml:trace contextRef="#ctx0" brushRef="#br0" timeOffset="36382.61">16607 2989 123 0,'0'0'364'0,"-9"-7"-28"0,9 7-27 15,0 0-31-15,-5-9-34 0,5 9-20 0,0 0-28 16,15-9-15-16,-2 7-21 0,6 1-16 0,5-4-12 0,3 1-18 16,8 2-8-16,3-3-13 0,-5 2-10 0,-5 2-8 15,6 2-9-15,2-1-6 0,-13-1-7 16,1-1-2-16,-1 0-3 0,-1 2-3 0,-5 0-10 0,-4 0-2 15,2 2-9-15,-2-2 2 0,-3 0-3 0,-10 0-1 16,13 2 0-16,-13-2 2 0,16 4 10 16,-11-1 5-16,-1 3 5 0,-4-6 7 0,11 7-2 15,-7-4 8-15,-4-3-5 0,6 12 3 0,-2-6 16 0,-4-6-14 16,3 9 1-16,1-3-2 0,-4-6-9 0,5 13-2 16,-3-10-3-16,-2-3-4 0,4 13-7 0,-1-7 5 15,-3-6-5-15,7 12-4 0,-5-6 2 0,-2-6-11 16,7 9-16-16,-5-4-24 0,-2-5-23 0,9 7-17 15,-9-7-21-15,0 0-21 0,11 4-23 0,-11-4-21 16,0 0-39-16,0 0-32 0,0 0-42 0,17-7-44 16,-17 7-212-16,3-15-560 0,2 9 248 0</inkml:trace>
          <inkml:trace contextRef="#ctx0" brushRef="#br0" timeOffset="36001.21">16969 2439 9 0,'5'-10'314'0,"-3"-2"-14"0,4 0-16 16,-1 1-26-16,-2-1-20 0,-1 3-23 0,0-1-16 15,2 0-12-15,-3-2-17 0,0 5-14 0,-1-5-15 16,0 12-19-16,-2-19-10 0,-1 7-12 0,0 3-6 0,-1-2-14 15,-1 1-10-15,-2 2-1 0,2 0-11 16,-1 2-8-16,-2-5 1 0,-1 5-12 0,-2 0-5 16,3 2-8-16,-5-1 2 0,2 4-3 0,0 1-6 0,-3 0 1 15,-1 1-2-15,-1 4-5 0,1 3-1 0,1 0-3 16,-5 5-2-16,5 1-6 0,-2 3 7 0,0 1-5 16,5-1 2-16,4-2-2 0,-2 4-2 0,-1 1 4 15,5 3 3-15,0 1-1 0,2-1 8 0,1 0-8 16,-1 10 0-16,3-2-1 0,3 2 0 0,1-2 6 15,1 3-5-15,-2-10 0 0,0 7 3 0,4-1-1 16,0 1 0-16,2-3 2 0,-1 3 0 0,-3-7 2 16,2 0 1-16,-1-2 2 0,-1-1-1 0,3 4 2 15,-4-4-2-15,2 0-3 0,-1 1 3 0,-1-1 5 0,1-6-1 16,-4 7 6-16,2-7-9 0,2 4-1 16,-1-1 2-16,-1-3-4 0,1-2-1 0,-3 4 1 15,3-2-1-15,-3-5-3 0,-1 3 4 0,0-1-7 16,3-3-11-16,-2 1-17 0,1-2-15 0,-2-8-18 0,1 14-20 15,-1-14-24-15,0 11-25 0,0-11-27 0,0 10-33 16,0-10-28-16,0 0-30 0,0 0-223 16,0 0-503-16,0 0 223 0</inkml:trace>
          <inkml:trace contextRef="#ctx0" brushRef="#br0" timeOffset="36558.15">17227 2689 26 0,'0'0'368'0,"-8"-10"-33"16,8 10-20-16,-5-12-28 0,1 7-30 0,4 5-26 16,0 0-29-16,0 0-38 0,-7-10-43 0,7 10-40 15,0 0-28-15,0 0-26 0,0 0-37 0,0 0-34 16,0 0-35-16,0 0-39 0,0 0-21 0,0 0-41 16,20 28-137-16,-20-28-342 0,6 11 152 0</inkml:trace>
          <inkml:trace contextRef="#ctx0" brushRef="#br0" timeOffset="37361.62">17369 2898 157 0,'0'0'234'0,"13"2"-10"16,0-2-13-16,3 2-13 0,1-2-23 0,5-2-14 16,-1 2-16-16,-4-2-13 0,5 0-15 0,1-2-10 15,0 2-6-15,-1-3-8 0,-2 1-14 0,-2 2-3 16,-2-2 6-16,1-2-12 0,-4 3-3 0,3 0-2 15,-3-3-3-15,-2-1 2 0,0-1-4 0,-3-1-4 16,-3 2-7-16,-1-2-5 0,-1-2-3 0,-1 1 0 0,-2 10-3 16,-4-18-5-16,-1 9-3 0,-2 4-2 15,0 0-3-15,-5-4 1 0,-3 6-5 0,2 1 3 16,-2 1-4-16,-4 1-2 0,5 1-1 0,-3 3-2 0,0 0 0 16,1 2-4-16,3 0 1 0,-2 1-1 15,3 2-3-15,-1-1 3 0,2 3-3 0,3 0 2 0,3 1 0 16,0 1-2-16,1 1-2 0,3 0 4 0,1-3 0 15,0 4-3-15,6-3 2 0,0 0 0 0,3-2 0 16,-1 1 1-16,3-3-5 0,1 1 2 0,4 0-1 16,3 0-1-16,4-4-6 0,0-2-7 15,-1 1-6-15,2-3 1 0,-1 2-7 0,2 0-5 0,3-7-6 16,-3-1-6-16,3 1-6 0,6-4-3 0,-6-2-5 16,4-3-14-16,2 1-7 0,-1-7-6 0,-3-3-8 15,0 2-2-15,-1-2-7 0,1-5 1 0,-3 3 1 16,-3-6 1-16,3 0 7 0,-8 3 6 0,3-5 12 15,-4 1 5-15,-1 3 15 0,2-1 24 0,-8 12 32 16,2-4 19-16,-3 7 19 0,-3-6 28 0,0 7 21 16,-1-2 12-16,4 7 7 0,-8 2 0 0,1-2-7 15,-3 8-6-15,6-8-18 0,-3 1-12 0,-3 7-10 16,0 0-5-16,0 0-8 0,0 0-8 0,0 0-2 16,0 0-5-16,13 15-2 0,-12-4-2 0,2 4-5 15,-3 0-1-15,0 3 0 0,3 7-7 0,-1-4 2 16,3 1-3-16,1 1 0 0,-2 0 6 0,-2 1-8 15,3 0-3-15,1-3 2 0,0-2-3 0,-2 0-3 16,5 2 6-16,-3-2-3 0,-3-1-1 0,3-4 1 0,-1 0-3 16,-1-2-1-16,0-3 3 0,0-1-2 0,0-1 0 15,0 2-1-15,-1-4 0 0,-3-5 1 0,4 10-2 16,-4-10 3-16,4 7-4 0,-4-7 2 0,0 0 6 16,2 8-2-16,-2-8-3 0,0 0 1 0,0 0-8 15,0 0-5-15,0 0-3 0,0 0-1 16,0 0 1-16,-20-17 1 0,8 10-2 0,-3 4 5 0,-5-6-3 15,-1 6 1-15,0 0-1 0,-4-1 2 0,4 3 3 16,-1 0 3-16,5 2-1 0,0 1 2 0,0 1 3 16,3 3 3-16,-1 0 3 0,4-1-1 0,1 3-1 15,-3 0 1-15,6 1-4 0,-1-1-4 0,2 0 6 16,3 0-3-16,0-1 0 0,0 3 4 0,3-10-3 16,7 16 5-16,-2-5 0 0,6-4-3 0,-5-2 0 0,8 1-2 15,1 1-9-15,2-4-14 0,0 0-13 0,-1-1-18 16,2-1-25-16,0-1-19 0,-1-1-32 15,7 0-35-15,-2-3-49 0,-1-2-65 0,-7 2-178 16,1-2-488-16,2-2 216 0</inkml:trace>
        </inkml:traceGroup>
      </inkml:traceGroup>
    </inkml:traceGroup>
    <inkml:traceGroup>
      <inkml:annotationXML>
        <emma:emma xmlns:emma="http://www.w3.org/2003/04/emma" version="1.0">
          <emma:interpretation id="{812ED2D7-4C5C-43B2-8C85-73A492F160E5}" emma:medium="tactile" emma:mode="ink">
            <msink:context xmlns:msink="http://schemas.microsoft.com/ink/2010/main" type="paragraph" rotatedBoundingBox="14994,10390 33546,9916 33630,13213 15078,13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DE1634-B08D-4FAE-B9E2-DB589A965763}" emma:medium="tactile" emma:mode="ink">
              <msink:context xmlns:msink="http://schemas.microsoft.com/ink/2010/main" type="line" rotatedBoundingBox="15263,10383 33546,9916 33586,11471 15303,11937"/>
            </emma:interpretation>
          </emma:emma>
        </inkml:annotationXML>
        <inkml:traceGroup>
          <inkml:annotationXML>
            <emma:emma xmlns:emma="http://www.w3.org/2003/04/emma" version="1.0">
              <emma:interpretation id="{211074C5-4CD2-42BE-B9AF-7926721F05F6}" emma:medium="tactile" emma:mode="ink">
                <msink:context xmlns:msink="http://schemas.microsoft.com/ink/2010/main" type="inkWord" rotatedBoundingBox="15263,10399 16693,10362 16717,11265 15286,11301"/>
              </emma:interpretation>
            </emma:emma>
          </inkml:annotationXML>
          <inkml:trace contextRef="#ctx0" brushRef="#br0" timeOffset="39865.11">2100 4573 228 0,'0'0'245'0,"0"0"-14"0,0 0-19 15,0 0-21-15,0 0-21 0,0 0-16 0,0 0-18 16,0 0-14-16,0 0-9 0,19-19-13 0,-13 14-8 16,-6 5-5-16,12-10-6 0,0 1-3 0,-2 2-9 15,1-1 5-15,-1-1-4 0,-1 0 0 0,2 1 2 0,-2 0-1 16,0-1-7-16,0-4-3 0,2 1 0 0,-5 1 5 16,2 0-3-16,-2-3-5 0,0 5-3 0,-2-1 0 15,-2-2-4-15,1 0 4 0,-2 3-5 0,-1 9-2 16,0-19-3-16,0 19-8 0,-1-14 4 0,-2 6-6 15,3 8-4-15,-5-11-6 0,5 11-3 0,-9-7 4 16,0 6-6-16,9 1-9 0,-15-2 0 0,15 2-3 16,-27 3-1-16,15 2 3 0,0 1-5 0,-1-4 5 15,3 5-7-15,-2 1 1 0,2 2 0 0,2 0-4 0,-1 1 0 16,2-1 0-16,1 2-1 0,2 2 1 16,1-1 4-16,-2 2-2 0,1 6 0 0,4-2-1 0,0-1 0 15,0 4 1-15,0 2 4 0,5-3-3 0,-1 0 5 16,-1 2 3-16,1-1-3 0,-2 1 7 0,6-1 1 15,-4 3 2-15,1-2-2 0,0 8 2 0,1-9 15 16,-1-1-6-16,-4 0-7 0,3 2 10 0,1 10-3 16,-3-15-3-16,3 3 1 0,0 1-1 0,-2-7-2 15,2 6 0-15,-1 0-1 0,1-1-1 0,-2 0 5 16,-1 0-8-16,0 0 0 0,-2-7 1 0,1 2 0 16,3-6-4-16,-3 4-4 0,0-5-2 0,3 5 5 15,-2-5-12-15,-1 1-9 0,-1-9-17 0,5 16-16 16,-1-10-24-16,-1 0-23 0,-3-6-23 0,5 11-30 15,-1-5-32-15,-4-6-31 0,6 8-47 0,0-5-278 16,-6-3-571-16,0 0 253 0</inkml:trace>
          <inkml:trace contextRef="#ctx0" brushRef="#br0" timeOffset="40465.45">1903 5023 197 0,'0'0'259'0,"0"0"-18"16,-11-6-21-16,11 6-19 0,-6-4-21 0,6 4-20 0,0 0-18 15,0 0-14-15,0 0-12 0,17-9-11 0,-17 9-12 16,25 0-10-16,-8-2-7 0,5-1-5 0,1 3-10 15,-4 0-7-15,7 0-6 0,-5-1-3 0,8-2-7 16,-3 2 0-16,2 1-3 0,-1 0-5 0,-5 0-2 16,3-3-2-16,-8 3-4 0,2-2-2 0,1 2-1 15,-3-1-2-15,-1 1 2 0,-2-2 3 0,2 2 2 16,-5-1 4-16,1 2-2 0,3-1 0 0,-1 0 0 16,-2-1 0-16,1-1-3 0,0 4 1 0,1-2-4 15,1-2 1-15,0-1-2 0,1 3-3 0,0 0-1 16,-1-2-2-16,2 0-3 0,-1 0 3 0,-2-1-2 15,1 2 0-15,-6-2 0 0,1 2-2 0,1-1 0 16,-2-1 4-16,-9 3 4 0,16-6 11 0,-10 6 2 16,-6 0 4-16,12-6-2 0,-12 6-1 0,7-9 4 15,-7 9-8-15,3-7-3 0,-3 7-5 0,0 0 0 0,-6-17-6 16,6 17-2-16,-11-13 3 0,4 7-4 16,-5-2 0-16,0 0-2 0,-2 1-1 0,1 1 0 0,-4-1 1 15,1 0-6-15,0 4 3 0,-1-3-5 0,-6 0 2 16,1 4 2-16,5 1 0 0,-6 2-2 0,6-1-1 15,3 1-1-15,2 0-5 0,-4 4 2 0,3-1-17 16,2 0-16-16,2 2-18 0,-2 0-13 0,5-1-17 16,3 1-13-16,3-6-15 0,-4 14-21 0,4-14-23 15,5 12-26-15,2-6-54 0,-1-1-166 0,3-1-434 16,4-2 192-16</inkml:trace>
          <inkml:trace contextRef="#ctx0" brushRef="#br0" timeOffset="40726.74">2857 4894 12 0,'7'3'240'0,"-7"-3"-13"16,9 4-14-16,-9-4-13 0,8 7-14 0,-3-2-11 16,1 1-12-16,1-1-8 0,2 2-11 0,-1 1-15 15,1 2-9-15,2-2-16 0,-2 0-7 0,0-2-13 16,-3 1-8-16,5 0-3 0,-5 0-9 0,0-1-6 15,0-2-4-15,-6-4-5 0,11 11-4 0,-9-8-5 0,-2-3 6 16,9 7 5-16,-9-7 13 0,0 0 9 16,8 3-1-16,-8-3-10 0,0 0-3 0,0 0-8 0,12-11-2 15,-12 11-3-15,7-10 1 0,-1 1-10 0,-1 1 0 16,2-3-1-16,2-1-5 0,1 2-4 0,4-7-4 16,-3 1-1-16,2 0-5 0,3-1-14 0,1 3-5 15,-4-1-19-15,5 0-13 0,3 1-21 0,-8 6-18 16,3-1-28-16,-1 3-29 0,-4 0-42 0,5 0-48 15,0-1-240-15,-5 2-496 0,4 1 220 0</inkml:trace>
        </inkml:traceGroup>
        <inkml:traceGroup>
          <inkml:annotationXML>
            <emma:emma xmlns:emma="http://www.w3.org/2003/04/emma" version="1.0">
              <emma:interpretation id="{56EAFC81-D380-4F9E-BD3F-7F2BB4AAA413}" emma:medium="tactile" emma:mode="ink">
                <msink:context xmlns:msink="http://schemas.microsoft.com/ink/2010/main" type="inkWord" rotatedBoundingBox="17304,10796 19000,10753 19028,11842 17332,11885"/>
              </emma:interpretation>
            </emma:emma>
          </inkml:annotationXML>
          <inkml:trace contextRef="#ctx0" brushRef="#br0" timeOffset="42462.28">4059 4860 138 0,'0'0'232'0,"0"0"-20"15,0 0-19-15,0 0-13 0,0 0-18 0,0 0-13 0,1 12-15 16,-1-12-9-16,13 7-12 0,-5-6-11 0,-8-1-9 16,14 1-9-16,-3 0-8 0,-11-1-7 15,17-1-7-15,-4 0-6 0,-2-4-6 0,5 2-6 0,-3-1-1 16,-1 0-6-16,1-2-4 0,-1 0-1 0,-3 2-4 16,1 0-2-16,-2-3-3 0,-1 0-1 0,2 1-1 15,-1-4-3-15,-7 4 1 0,3-2-5 0,0-1 0 16,-4 9-3-16,-3-16 1 0,3 16-3 0,-5-14 1 15,1 6-4-15,-4 2 2 0,-1-3 1 0,-3 3 3 16,-2 0 1-16,0-1 4 0,-3 2 3 0,-6 2 5 16,1 3-1-16,0 0 6 0,1 0-5 0,0 3-1 15,-1 2 0-15,6-1 1 0,-5 5-4 0,8-1-1 0,-2 0-2 16,2 0 2-16,1 5-3 0,1-5-3 16,1 4 1-16,2 1-1 0,1-3 2 0,2 2-5 15,-1 0 0-15,2 1 1 0,2-4-3 0,2 1-6 0,0-10 6 16,3 19 1-16,1-12-3 0,1 1-1 0,0-1-2 15,3 0-2-15,1-1-4 0,-2-4-1 16,3 1-9-16,0 0-4 0,4-3-2 0,-1 0-5 0,0-2 0 16,1-2-2-16,0 2-2 0,0-1-1 0,0 0 3 15,-1-5 2-15,0 1-5 0,2-3 2 0,-2 1 0 16,4-3 2-16,1 0 2 0,-6 1 3 0,0 0 1 16,-2 2 1-16,1-2 3 0,-3 3 11 0,1-2 8 15,-5 2 15-15,3 2 9 0,-3 2 8 0,-4 4 4 0,8-9-1 16,-8 9-4-16,8-6-5 0,-8 6-7 15,0 0-2-15,5-5 0 0,-5 5 0 0,0 0-5 16,0 0 3-16,0 0-2 0,8 17-2 0,-8-17 3 0,4 10-3 16,0-4 0-16,-1 3-1 0,-3-9-8 0,5 12 7 15,-1-5-5-15,0 2 2 0,-4-9-1 0,10 12 4 16,-3-7-5-16,2 0-5 0,-3 1-7 0,1-3-8 16,-7-3-7-16,16 3-3 0,-9-1-7 0,4 0-7 15,-11-2-4-15,19 0-7 0,-8-4 2 0,-2 1 0 16,-1 0 6-16,1-1 1 0,3-1-1 0,0-2-2 15,1 1 2-15,-2-3-1 0,1 5-1 0,1-7 8 16,-1 4 4-16,0-2 1 0,-2 0 8 0,1 2 11 16,-5 2 8-16,1-1 13 0,-7 6 3 0,12-6 5 15,-7 2 3-15,-5 4 0 0,9-6-6 0,-9 6 3 16,0 0-5-16,9-3 8 0,-9 3 7 0,0 0 8 16,0 0 1-16,11 10 2 0,-11-10-3 0,5 9 4 0,-3-3-2 15,-2-6 2-15,6 12-3 0,-6-3 2 0,0-9-8 16,4 12 4-16,-2-4-4 0,-2-8 2 15,4 15-9-15,0-9 3 0,-3 2-1 0,-1-8-3 0,2 13-4 16,-2-13-1-16,4 6-3 0,-4-6 2 16,0 0-5-16,2 10-3 0,-2-10 5 0,0 0-3 0,0 0 1 15,0 0 1-15,5 7-1 0,-5-7-4 0,0 0-2 16,0 0-2-16,0 0-6 0,0 0-3 0,19-13-7 16,-11 8-10-16,-5 0-7 0,5-2-8 0,-1 0-11 15,3-4-7-15,-1-1-6 0,1-1 0 0,-1 2-2 16,2-2 6-16,4 4 5 0,-5-5 6 0,-1 6 3 15,2-1 9-15,-5 0 1 0,4 2 7 0,-6 2 11 16,1-1 5-16,-5 6 5 0,9-6-5 0,-9 6 1 16,8-4 4-16,-8 4-4 0,0 0 13 0,0 0 2 15,0 0 5-15,0 0 3 0,17 9 3 0,-16-3 1 0,-1-6 0 16,8 11-1-16,-7-5 5 0,2 3 3 0,1-2-4 16,0 1 1-16,-3 1 2 0,3-1-4 0,-3 1-5 15,6 0-4-15,-2-2 4 0,2 0-4 0,-2 2 1 16,1-3-2-16,2 0-1 0,3-1 0 0,-1 2 4 15,0-4-5-15,0 0-2 0,1-3-4 0,4 0-12 16,-2-2-7-16,0 1-1 0,-1-2-10 0,2-3-7 16,-2 0-1-16,0 0-5 0,-1 2 0 0,1-7-1 15,-1 3-4-15,0-3-3 0,-3 1 0 0,3 2 2 0,-3-4-3 16,2-1 4-16,-3 3 2 0,-1-2 10 16,2 6 3-16,-4-2 14 0,1 2 11 0,-5 6 3 15,7-11 2-15,-7 11-1 0,5-5-1 0,-5 5-2 0,0 0 7 16,0 0 12-16,0 0-1 0,0 0 2 0,0 0 4 15,0 0-2-15,0 0 8 0,5 19-2 0,-5-19-2 16,-1 11-1-16,1-11-4 0,0 13 2 0,0-13 1 16,2 13 0-16,2-7 4 0,-4-6-4 0,7 12-2 15,-7-12 5-15,5 9-3 0,0-4 0 0,-5-5-5 16,11 3 1-16,-11-3-3 0,13 0 1 0,-13 0-4 16,15-3 0-16,-7-2 1 0,1 2-2 0,3-3-6 15,-3 0 4-15,1 0-3 0,-1 0-3 0,1-3 1 16,2-1-6-16,0 3-6 0,-2-2-4 0,2 1 4 0,-3-1 0 15,3 2-3-15,-3 1 2 0,3 0 5 16,-3 3-3-16,-3-1-5 0,-6 4 4 0,13-5 1 0,-13 5 0 16,0 0 4-16,15 9 5 0,-15-9 1 0,2 15 3 15,-2-3 3-15,2 3 8 0,0 3 9 0,1 2 21 16,1 3-8-16,-3 4 0 0,1 6-2 0,3-1-4 16,-1 6 2-16,-2-2-4 0,2-1-2 0,5 3-5 15,1 4-3-15,0 2-1 0,0-5-3 0,4 2 4 16,-3 1-7-16,0-5 6 0,2 4-6 0,0-3 0 15,-3 3-2-15,5-1-3 0,-3-1 2 0,-3 0-1 16,-3-4 3-16,2-2-5 0,-4-1-2 0,-1-2 3 16,-3-6-3-16,-4-3 0 0,-3-2 1 0,1-5-3 15,-5-3 3-15,-6 2-1 0,-2-5 0 0,-8 1 1 16,-9-5 3-16,-3-2-6 0,-2-2 1 0,-6-2-3 16,-3-5 8-16,-18-7-9 0,-1-3 0 0,4-2 2 0,3-2 0 15,20 3 14-15,3-1 10 0,6-1-4 0,1-1 0 16,7-4 0-16,1 2-3 0,9 4-10 15,2-2-11-15,4-2-22 0,2-2-28 0,6-8-26 0,6 11-32 16,3-2-34-16,2 2-37 0,10-5-57 0,3 2-64 16,0 0-189-16,-3 10-531 0,4 2 236 0</inkml:trace>
        </inkml:traceGroup>
        <inkml:traceGroup>
          <inkml:annotationXML>
            <emma:emma xmlns:emma="http://www.w3.org/2003/04/emma" version="1.0">
              <emma:interpretation id="{F84477E0-9699-44C5-B339-631B3140A931}" emma:medium="tactile" emma:mode="ink">
                <msink:context xmlns:msink="http://schemas.microsoft.com/ink/2010/main" type="inkWord" rotatedBoundingBox="19733,10540 22063,10480 22074,10903 19744,10962"/>
              </emma:interpretation>
            </emma:emma>
          </inkml:annotationXML>
          <inkml:trace contextRef="#ctx0" brushRef="#br0" timeOffset="45058.54">6401 4748 73 0,'0'0'208'0,"0"0"-5"0,0 0-15 16,0 0-10-16,0 0-7 0,0 0-15 0,20-13-7 0,-11 12-11 15,-9 1-3-15,20-5-7 0,-7 4-9 16,1 0-6-16,0 0-9 0,2-2-12 0,-3 2-6 15,3 1-9-15,-3 0-10 0,0-3-3 0,1 3-9 0,-3 0-5 16,-2-2-4-16,-9 2-5 0,17 0-5 16,-7 0-3-16,-10 0-4 0,13-1-11 0,-13 1-5 15,15 1-10-15,-15-1-13 0,13 0-14 0,-13 0-16 16,10-4-13-16,-10 4-21 0,12-2-20 0,-12 2-22 0,9-6-20 16,-1 1-29-16,-1 0-179 0,-7 5-372 15,9-11 165-15</inkml:trace>
          <inkml:trace contextRef="#ctx0" brushRef="#br0" timeOffset="44772.38">6456 4527 105 0,'0'0'158'0,"0"0"0"0,-6 6-10 16,6-6-5-16,0 0 0 0,-4 10-10 0,4-10-3 15,0 0-1-15,0 15-5 0,0-15-3 0,2 12-11 16,-2-12-1-16,8 12 3 0,-7-2-4 0,3-3 1 0,0 1-7 15,1 3 0-15,2-1-5 0,0 2-6 16,-1-3-4-16,1 3 2 0,-3-2-6 0,1 3-1 0,-1-2-6 16,0-1-7-16,-3-1-8 0,3 3 2 0,1 0-8 15,-4-3 1-15,1 0-5 0,0 1-2 16,0-1-6-16,-2-9-3 0,4 16 2 0,-3-7-9 0,-1-9 1 16,0 14-6-16,0-5-10 0,0-9 5 0,0 10-1 15,0-10 0-15,1 9-4 0,-1-9-4 16,0 0-1-16,0 12 2 0,0-12-1 0,0 0 3 0,0 0-14 15,1 9-6-15,-1-9-13 0,0 0-12 0,0 0-14 16,0 0-10-16,0 0-18 0,0 0-18 0,0 0-24 16,0 0-21-16,0 0-17 0,0 0-26 0,0 0-29 15,0 0-225-15,0 0-466 0,0 0 207 0</inkml:trace>
          <inkml:trace contextRef="#ctx0" brushRef="#br0" timeOffset="45442.49">6933 4454 163 0,'0'0'225'0,"0"0"-14"0,0 0-15 16,0 0-17-16,0 0-19 0,0 0-13 0,0 0-15 0,0 0 9 15,0 0-3-15,0 0-5 0,0 0-2 0,3 21-3 16,-2-12-3-16,-1-9 3 0,1 16 0 0,1-5-11 16,-2 1-4-16,4 1-4 0,-4-1-17 0,0 1 0 15,0 1 0-15,0-1-2 0,0 0-5 0,-2 2-11 16,2-5 2-16,0 2-10 0,0 0-1 0,0 3-13 0,0-2 2 15,0-5-8-15,0 6-2 0,2-3-9 16,-2-11 7-16,-2 16-8 0,2-9-3 0,0-7 2 16,2 16-15-16,-2-10 2 0,0-6-9 0,0 15-12 0,0-15-13 15,1 10-16-15,-1-10-21 0,0 0-15 0,0 15-24 16,0-15-24-16,0 6-22 0,0-6-15 0,0 0-13 16,0 0-16-16,0 0-18 0,0 0-57 0,0 0-163 15,0 0-452-15,0 0 199 0</inkml:trace>
          <inkml:trace contextRef="#ctx0" brushRef="#br0" timeOffset="45798.86">7124 4549 188 0,'0'0'201'0,"11"-4"-15"15,-11 4-9-15,7-3-9 0,-7 3-13 0,12-3-8 0,-12 3-4 16,0 0-12-16,21 6-3 0,-13-2-7 0,-2-2-2 16,4 2-4-16,3 5-1 0,-3-4-8 0,2 2-5 15,1 2-2-15,1-2-2 0,-2 1-7 0,1 4-1 16,0-4-5-16,2 2-6 0,-2-2-5 0,4 7-5 16,-6-5-7-16,1-2-5 0,0 1-3 0,0 1-2 15,0 2-10-15,-1-6-1 0,0 2-2 0,-2-2-6 16,0 1-1-16,-2-1-2 0,0 0-5 0,1 1-4 15,-5-2 3-15,2 1-7 0,-5-6-1 0,11 6 3 16,-11-6-12-16,7 7-5 0,-7-7-12 0,10 5-15 16,-10-5-15-16,5 4-11 0,-5-4-12 0,0 0-12 15,0 0-17-15,8 5-19 0,-8-5-26 0,0 0-5 16,0 0-16-16,0 0-21 0,0 0-40 0,0 0-150 0,4-19-400 16,-4 19 176-16</inkml:trace>
          <inkml:trace contextRef="#ctx0" brushRef="#br0" timeOffset="46108.78">7473 4458 178 0,'0'0'199'0,"0"0"-8"0,0 0-9 16,0 0-12-16,-17 11-9 0,15-5-6 0,2-6-9 15,-11 12-2-15,5-3 0 0,-4 1-5 0,4 2-6 0,-1 0-3 16,1 3-2-16,-3 4-4 0,1-5-4 0,-3 2-8 16,3 3-9-16,-1-6-5 0,4 3-7 0,-7 1-8 15,6 2-7-15,-2-7-6 0,1 0-8 0,-2 0-5 16,3 1-4-16,-1-1-8 0,2-1-2 0,0 0-10 16,-1-1 0-16,1-1-2 0,3-3-11 15,-2 1-13-15,1 2-15 0,3-9-19 0,-8 9-18 0,8-9-25 16,-2 10-19-16,2-10-10 0,-2 6-16 0,2-6-14 15,0 0-30-15,0 0-39 0,0 0-223 0,0 0-455 16,0 0 202-16</inkml:trace>
          <inkml:trace contextRef="#ctx0" brushRef="#br0" timeOffset="46570.54">7797 4491 193 0,'0'0'187'0,"0"0"-10"0,0 0-13 0,0 0-18 15,0 0-10-15,0 0-9 0,0 0-7 0,0 0-2 16,0 0-2-16,0 0-3 0,0 0-3 0,0 0-7 15,0 0-2-15,-6 27-3 0,6-27-5 0,-4 15-2 16,0-6-6-16,1 3-4 0,-1-2-5 0,3 1 0 16,-3 0-1-16,3 0-4 0,-2-1 0 0,1 1-3 0,2 1-7 15,0-2-2-15,-2 0-6 0,4 3 3 16,-2-1-3-16,2-3-7 0,-2-9-1 0,2 18-5 16,0-9-6-16,1-1 2 0,-1 0-1 0,4-2-4 0,-2 1 1 15,2-3-1-15,-1 2-7 0,2-1 0 0,3-1-3 16,-2 0 1-16,5-1-4 0,2-2 0 0,-2 1 0 15,0-2-4-15,2 2-1 0,-1-2-2 0,1 0 2 16,1 0-6-16,-2 0 0 0,-1 0 1 0,2-2-3 16,-4 0-4-16,3 2-2 0,-1-1-12 0,-13 1-4 15,19 0-11-15,-11-1-14 0,-8 1-9 0,13-2-11 16,-13 2-9-16,11-2-13 0,-11 2-19 0,0 0-18 16,13-2-15-16,-13 2-31 0,4-9-17 0,-4 9-39 15,0 0-166-15,0 0-420 0,-4-12 186 0</inkml:trace>
          <inkml:trace contextRef="#ctx0" brushRef="#br0" timeOffset="47255.11">7757 4665 58 0,'0'0'187'0,"0"0"-7"0,0 0-14 0,0 0-6 16,23 4-14-16,-23-4-8 0,19-1-13 0,-8 1-11 15,0 0-10-15,3-4-8 0,1 4-12 0,3-1-10 16,-5-1-3-16,1 0-13 0,1 1-2 0,-1 0-8 0,-1-1-13 15,0 2-17-15,0-2-20 0,-2-1-19 0,-11 3-31 16,21 0-16-16,-12-3-40 0,0 2-43 16,-9 1-102-16,13-3-274 0,-4 2 122 0</inkml:trace>
          <inkml:trace contextRef="#ctx0" brushRef="#br0" timeOffset="46982.96">7774 4472 114 0,'0'0'190'0,"0"0"-5"0,0 0-16 0,0 0-4 16,0 0-11-16,0 0-2 0,0 0-8 0,17-6-4 0,-17 6 0 15,12-1-10-15,-12 1 0 0,14 0-9 0,-4 0-8 16,-10 0-7-16,19-2-2 0,-8-2-7 0,4 1 3 15,-2 1-10-15,-1 0-6 0,2 0-8 0,0-1-3 16,1 1-7-16,-1-1-4 0,1 0-6 0,2 0-4 16,-2 0-4-16,0 1-6 0,-1-3-3 0,3 2-4 15,-4 0-8-15,-1 0 4 0,1 3-10 0,-3-6 4 16,1 4-4-16,-3 0-4 0,-8 2-8 0,17-2-4 16,-17 2-14-16,11-3-5 0,-11 3-12 0,12-1-7 15,-12 1-14-15,0 0-12 0,0 0-16 0,0 0-14 16,0 0-4-16,0 0-16 0,0 0-14 0,0 0-25 15,0 0-9-15,0 0-32 0,0 0-172 0,0 0-390 0,-31 10 173 16</inkml:trace>
          <inkml:trace contextRef="#ctx0" brushRef="#br0" timeOffset="48086.24">8337 4405 106 0,'0'0'218'0,"0"0"-10"0,0 0-14 0,-8-4-14 16,8 4-14-16,0 0-11 0,0 0-12 0,0 0-12 16,0 0-8-16,0 0-16 0,0 0-10 0,0 0-8 0,0 0-10 15,0 0-9-15,0 0-5 0,0 0-5 0,0 0-2 16,0 0-7-16,0 0-3 0,0 0-3 15,0 0-4-15,0 0 2 0,32 10-5 0,-26-7-1 0,2 2-4 16,1-1-3-16,0-2 0 0,1 2 3 0,-3 2 0 16,5 1-2-16,-1-3-3 0,0 0 3 0,1 2-5 15,-3-2 5-15,3 5-2 0,-4-3-1 0,4 0 2 16,-1 0-5-16,3 2 0 0,-5-3 1 0,2 3-4 16,1-1-1-16,-1-1-3 0,-3 1-2 0,-2-2 2 15,8 4-3-15,-4-1 2 0,1 2-3 0,-1-3 2 16,0 1-1-16,-3 3 1 0,-2-4 0 0,0 0 2 15,2 5-1-15,-5-5 6 0,3 0 3 0,-3 3 1 16,3-3 10-16,-3 3-1 0,-2-10 7 0,-2 16 4 16,-3-8 0-16,-2 1-3 0,-1 1-5 0,-2-1 0 15,-2 0-5-15,0 0 0 0,1 1-5 0,-5-2-3 0,3 1 1 16,-3 0-12-16,3-2-2 0,1 2-8 0,-1-4-13 16,1 2-20-16,2-1-26 0,-2-1-27 0,0 1-29 15,6-2-31-15,-3 0-28 0,1-2-34 0,8-2-33 16,-12 2-235-16,12-2-509 0,0 0 226 0</inkml:trace>
          <inkml:trace contextRef="#ctx0" brushRef="#br0" timeOffset="47615.55">8373 4495 174 0,'0'0'298'0,"6"-8"-15"16,-6 8-14-16,0 0-24 0,0 0-19 0,0 0-23 15,0 0-19-15,0 0-20 0,0 0-16 0,0 0-19 16,0 0-9-16,0 0-8 0,0 0 2 0,0 0-15 15,11 15-4-15,-11-15-3 0,2 14-3 16,-1-7 4-16,2 3-7 0,-2 0 1 0,1 2-7 0,0 0 3 16,0 2-14-16,-1-2-5 0,-1 1-3 0,4 0-4 15,-4-2-8-15,0 1 2 0,1 1-5 0,0-4-4 16,2 4-12-16,-3-1 6 0,1-5-4 0,-1-7 1 16,2 15-5-16,-2-7-1 0,0-8-21 0,2 13-16 15,-2-13-8-15,0 8-20 0,0-8-14 0,0 0-20 16,0 14-15-16,0-14-22 0,0 0-11 0,0 9-12 15,0-9-23-15,0 0-25 0,0 0-30 0,0 0-28 16,0 0-210-16,0 0-484 0,0 0 214 0</inkml:trace>
          <inkml:trace contextRef="#ctx0" brushRef="#br0" timeOffset="44394.64">6350 4475 97 0,'0'0'139'0,"0"0"-12"0,0 0-5 0,0 0-5 0,0 0-4 16,-5-8-4-16,5 8-7 0,0 0-4 0,0 0-1 15,0 0-6-15,-7-7 0 0,7 7-1 0,0 0-2 16,0 0-3-16,0 0 1 0,0 0-1 16,0 0-4-16,0 0-2 0,0 0-8 0,0 0-2 0,0 0-3 15,0 0-4-15,0 0-4 0,0 0-3 0,0 0-7 16,0 0-4-16,0 0-4 0,0 0-5 0,0 0-3 16,0 0-1-16,0 0-3 0,0 0 3 0,0 0 3 15,0 0 3-15,24 0 1 0,-24 0 0 0,20 3 1 16,-10-6 1-16,3 3 2 0,3 0-3 0,1 0-2 0,5-1 0 15,-5 1-4-15,1-1-1 0,-1 1-4 0,6-2-4 16,-8 0-1-16,5 4-2 0,-7-2-2 16,4-3-2-16,-4 4-3 0,-1-2-1 0,2 1-1 0,-1-1-3 15,-13 1 1-15,15 0 0 0,-6-2-2 0,-9 2 0 16,13-2 1-16,-13 2-4 0,10-2 4 0,-10 2-4 16,0 0 1-16,12 0 0 0,-12 0 0 0,0 0-2 15,0 0-3-15,0 0-2 0,0 0 4 0,0 0-5 16,16 0 0-16,-16 0-7 0,0 0-5 0,0 0-4 0,0 0-8 15,0 0-9-15,0 0-7 0,0 0-13 16,0 0-9-16,0 0-9 0,0 0-31 0,0 0-26 16,0 0-29-16,0 0-18 0,0 0-38 0,0 0-145 0,0 0-389 15,0 0 172-15</inkml:trace>
        </inkml:traceGroup>
        <inkml:traceGroup>
          <inkml:annotationXML>
            <emma:emma xmlns:emma="http://www.w3.org/2003/04/emma" version="1.0">
              <emma:interpretation id="{FF26758C-44EB-4C05-87FF-2A3577B358F1}" emma:medium="tactile" emma:mode="ink">
                <msink:context xmlns:msink="http://schemas.microsoft.com/ink/2010/main" type="inkWord" rotatedBoundingBox="22788,10305 24049,10273 24065,10917 22805,10949"/>
              </emma:interpretation>
            </emma:emma>
          </inkml:annotationXML>
          <inkml:trace contextRef="#ctx0" brushRef="#br0" timeOffset="60275.44">9948 4625 56 0,'0'0'207'0,"0"0"-8"0,0 0-5 0,0 0-8 16,0 0-10-16,0 0-12 0,0 0-9 0,0 0-8 15,0 0-1-15,0 0-13 0,0 0-4 0,0 0-5 16,0 0-7-16,0 0-10 0,0 0-7 0,0 0-6 15,-16-22-7-15,16 22-4 0,0 0-8 0,0 0 0 16,0-10-6-16,0 10-6 0,0 0-6 0,0 0-7 16,5-17-5-16,-5 17 1 0,6-6-9 15,-6 6-1-15,5-10-1 0,-5 10-9 0,6-9 4 0,-3 3-4 16,-3 6-3-16,9-6 0 0,-9 6-1 0,11-9-2 16,-8 6-1-16,-3 3-2 0,11-6 4 0,-11 6-6 15,12-9 3-15,-4 8 1 0,-8 1-6 0,14-5 2 16,-8 1 3-16,-6 4-4 0,14-2 2 0,-14 2-5 15,14-3 2-15,-14 3-1 0,14 0 3 0,-14 0-5 16,11 3-1-16,-11-3-2 0,10 2-2 0,-10-2 1 0,8 4-1 16,-8-4 0-16,9 5-6 0,-9-5 6 0,7 7-6 15,-7-7 2-15,6 9 5 0,-4-3-1 0,-2-6 3 16,5 10-2-16,-5-10 1 0,1 8-6 0,-1-8 2 16,3 16-1-16,-3-16 0 0,0 12 0 0,0-12-1 15,-4 15 1-15,4-15 1 0,0 16 1 0,-2-8 1 16,-1 0-5-16,3-8 5 0,-4 17-3 0,-2-10 1 0,2 2-4 15,-1 2 8-15,-1-3-4 0,-1 0 4 16,-2 6 1-16,2-7-2 0,2 2-6 0,-4 1 4 16,1-1 7-16,0-3 0 0,-1 3-5 0,-2-4-1 0,4 1 0 15,-1 4-1-15,-1-4 1 0,2 0-2 0,1 0-2 16,-2-2 2-16,2 1 1 0,-4-1 4 16,5 2-7-16,5-6 0 0,-12 10 4 0,7-5-1 0,5-5 1 15,-12 4-8-15,12-4 6 0,-5 6-6 16,5-6 6-16,0 0-2 0,-9 4 4 0,9-4-2 15,0 0 2-15,0 0-1 0,0 0 7 0,-8 7-8 0,8-7 3 16,0 0 1-16,0 0-2 0,0 0-1 0,0 0-1 16,0 0-5-16,0 0 5 0,0 0-5 0,0 0 2 15,0 0 1-15,0 0-1 0,0 0-1 0,25-17 1 16,-25 17 0-16,12-3 1 0,-12 3 3 0,9-3-3 16,-9 3-1-16,10-3-1 0,-10 3 4 0,12-6-4 15,-12 6 2-15,15-1-2 0,-15 1 1 0,9-3-2 0,-9 3 0 16,0 0 1-16,15 2 2 0,-15-2-7 15,12 1 6-15,-12-1-1 0,12 3-1 0,-12-3-1 0,10 2 3 16,-10-2-4-16,12 3 6 0,-12-3-2 0,12 2 7 16,-4 0-6-16,-8-2-1 0,15 0 6 0,-7 1 0 15,-8-1-4-15,17-3 15 0,-17 3-6 0,19-2 0 16,-9 2 3-16,0-1-5 0,2-5 0 0,-12 6 2 16,17-4-1-16,-9 4 2 0,-8 0-3 0,16-6 5 15,-11 4-4-15,-5 2 5 0,12-4-12 0,-12 4 3 16,8-3 2-16,-8 3-2 0,0 0-4 0,7-4-11 15,-7 4-18-15,0 0-18 0,0 0-23 0,0 0-26 16,0 0-32-16,0 0-37 0,0 0-31 0,0 0-27 16,0 0-36-16,0 0-222 0,0 0-519 0,0 0 230 15</inkml:trace>
          <inkml:trace contextRef="#ctx0" brushRef="#br0" timeOffset="161263.56">10667 4714 29 0,'0'0'204'0,"0"0"-12"0,0 0-17 16,0 0-13-16,0 0-12 0,-26-13-8 0,26 13-10 16,0 0-9-16,0 0-6 0,0 0-8 0,0 0-1 15,0 0-10-15,0 0-5 0,0 0-11 0,0 0-5 16,0 0-11-16,0 0-4 0,0 0-4 0,0 0-7 15,0 0-5-15,0 0-1 0,0 0-4 0,0 0-4 16,0 0-4-16,0 0-1 0,-17 10-2 0,17-10 3 16,-6 11-4-16,4-5-1 0,2-6-2 0,-8 10-2 0,8-10-4 15,-7 9 2-15,7-9-3 0,-5 9 2 16,5-9-9-16,-5 9 5 0,5-9-3 0,-3 7 1 16,3-7-3-16,0 0 1 0,-4 8-1 0,4-8-2 0,0 0-1 15,0 0 4-15,0 0 4 0,0 0-3 0,0 0 3 16,0 0 1-16,0 0 1 0,0 0 3 0,0 0-2 15,0 0-1-15,19 0-4 0,-19 0 1 0,0 0-2 16,13-9 0-16,-13 9-2 0,8-6-1 0,-8 6 1 16,6-9 3-16,-6 9 1 0,8-6 7 0,-8 6 4 15,0 0 1-15,5-6 1 0,-5 6 1 0,0 0-2 0,0 0-3 16,0 0-4-16,0 0-1 0,0 0-4 16,9-5 2-16,-9 5-4 0,0 0 0 0,0 0-2 15,0 0 1-15,0 0-7 0,0 0 0 0,0 0 4 0,0 0-1 16,-26 11-6-16,26-11-4 0,0 0 4 0,-8 9-2 15,8-9-8-15,-5 2-18 0,5-2-20 0,0 0-25 16,-10 6-20-16,10-6-36 0,0 0-20 0,0 0-24 16,0 0-31-16,0 0-231 0,0 0-467 0,0 0 206 15</inkml:trace>
          <inkml:trace contextRef="#ctx0" brushRef="#br0" timeOffset="59309.54">9746 4328 73 0,'0'0'89'0,"0"0"7"0,6-5-28 0,-6 5 11 15,0 0-3-15,0 0 3 0,0 0-5 16,0 0 0-16,0 0-3 0,0 0-3 0,0 0-3 0,0 0 2 16,0 0-5-16,0 0 0 0,0 0 1 0,0 0-6 15,4-7-2-15,-4 7 5 0,0 0-4 16,0 0 6-16,0 0-5 0,0 0 0 0,0 0 1 0,0 0-3 15,1-11 0-15,-1 11-4 0,0 0-3 0,0 0 1 16,0 0-3-16,0 0 1 0,0 0-2 0,-1-13-2 0,1 13-2 16,0 0 0-16,0 0-2 0,0 0 1 15,0 0-6-15,0 0-1 0,0 0-1 0,-4-13-5 16,4 13 4-16,0 0-9 0,0 0 6 0,0 0-2 0,0 0 0 16,0 0-1-16,-4-15 2 0,4 15-4 15,-5-3-1-15,5 3-1 0,0 0 1 0,-8-7-6 0,8 7 5 16,0 0-7-16,-4-9 5 0,4 9-2 0,-7-6 3 15,7 6 1-15,0 0 3 0,-8-5-7 16,8 5 1-16,-9-5-5 0,9 5 3 0,0 0-2 0,0 0 1 16,-8-7 0-16,8 7-1 0,0 0-1 0,0 0-1 15,-10-5 1-15,10 5-2 0,-8-3-1 0,8 3 0 16,0 0-8-16,0 0 6 0,-12-5-1 0,12 5 0 16,0 0-4-16,-10-1 2 0,10 1 0 0,0 0 1 15,0 0 2-15,-12-2 3 0,12 2-7 0,0 0 3 0,-14 2 2 16,14-2-4-16,-13 4 4 0,13-4-16 0,-15 2-1 15,15-2 5-15,-14 1-2 0,14-1 5 0,-13 3 0 16,13-3-1-16,-11 6 3 0,2-3 2 0,1 0 2 16,1 1-1-16,7-4 2 0,-12 7 0 0,5-5 0 15,7-2-1-15,-12 9 0 0,6-6 3 0,6-3-5 16,-12 6 5-16,12-6-4 0,-9 6 1 0,4-3 3 16,5-3-1-16,-11 9-2 0,11-9 3 0,-6 7-3 15,6-7 9-15,-8 9-7 0,8-9 2 0,-9 8 1 16,6-1-1-16,3-7 0 0,-5 8 0 0,5-8-4 15,-7 8 3-15,7-8-1 0,-6 11-2 0,3-5 0 16,3-6 5-16,-5 10-3 0,5-10-1 0,-3 8 1 0,3-8 0 16,-5 13 0-16,5-13-1 0,-1 12-3 0,1-12 4 15,-3 10-3-15,3-10 0 0,-2 13-2 16,2-13 2-16,0 11-2 0,0-11 2 0,0 12-2 0,0-12-1 16,0 14 4-16,0-14-4 0,-4 13-1 0,4-13 2 15,4 13 0-15,-4-6-1 0,0-7 0 0,0 12 2 16,0-12-5-16,0 12 2 0,0-12 2 0,0 12 1 15,0-12-3-15,1 13 5 0,0-8-3 0,-1-5 0 16,4 12-3-16,-3-6 1 0,2 4 1 0,-3-10 1 16,7 14 1-16,-6-8 2 0,-1-6-5 0,6 12 5 15,-2-5-4-15,-4-7 1 0,6 14 0 0,-4-8 0 16,2 0-6-16,-4-6 6 0,5 11 0 0,-2-5-3 0,-3-6 4 16,9 10-2-16,-4-6 1 0,-1 0-2 15,-4-4 1-15,9 9 0 0,-2-2 2 0,-3-4 2 16,-4-3-4-16,10 9 0 0,-3-6 0 0,-3 2 1 0,-4-5-4 15,14 8 6-15,-7-5-3 0,-7-3 2 0,12 5-2 16,-5-2 4-16,-7-3-2 0,11 3 0 0,-11-3-3 16,12 0 1-16,-12 0 4 0,11 0-4 0,-11 0 6 15,0 0 1-15,16 0-5 0,-16 0 3 0,10-2 1 16,-10 2 1-16,14-1-2 0,-14 1 1 0,9-5-3 16,-9 5 3-16,9-4-4 0,-3 2 3 0,-6 2 1 15,11-8-5-15,-11 8 2 0,10-5-1 0,-10 5 3 16,9-6-4-16,-9 6 0 0,6-3-1 0,-6 3-1 15,6-6-1-15,-6 6 1 0,0 0 1 0,9-7-3 16,-9 7 6-16,0 0-3 0,0 0-1 0,0 0-3 16,8-5 4-16,-8 5-14 0,0 0-2 0,0 0-16 15,0 0-6-15,0 0-14 0,0 0-15 0,0 0-17 0,0 0-23 16,0 0-14-16,0 0-24 0,0 0-22 0,0 0-20 16,0 0-44-16,0 0-175 0,9-6-435 15,-9 6 192-15</inkml:trace>
        </inkml:traceGroup>
        <inkml:traceGroup>
          <inkml:annotationXML>
            <emma:emma xmlns:emma="http://www.w3.org/2003/04/emma" version="1.0">
              <emma:interpretation id="{BD5199F7-D0B6-46B4-B10C-DCE29BA611B9}" emma:medium="tactile" emma:mode="ink">
                <msink:context xmlns:msink="http://schemas.microsoft.com/ink/2010/main" type="inkWord" rotatedBoundingBox="24698,10142 27250,10077 27271,10913 24719,10978"/>
              </emma:interpretation>
            </emma:emma>
          </inkml:annotationXML>
          <inkml:trace contextRef="#ctx0" brushRef="#br0" timeOffset="163988.54">12215 4044 166 0,'0'0'173'0,"3"-7"-12"0,-3 7-14 0,8-7-16 0,-8 7-8 15,0 0-19-15,7-4-8 0,-7 4 4 0,0 0-1 16,0 0 2-16,0 0 4 0,0 27-5 0,-4-13-4 15,-1 6 5-15,-1 4-1 0,0 0-3 0,-5 6-5 16,0 2-2-16,-1 1-5 0,-1 1-3 0,4 3-6 16,-3-4-7-16,0 2-3 0,2-2-4 0,-2-2-1 0,2 2-8 15,0-3 2-15,3-5-3 0,-3-3-3 0,3 1-5 16,0-2-4-16,2 0-6 0,-2-1-1 16,2-5-5-16,0 0-3 0,1-3-4 0,-1 1 3 0,2-4-4 15,0 0-2-15,1-2-2 0,2-7 4 0,-4 14-5 16,4-14 0-16,-3 10-3 0,3-10 2 0,0 0-5 15,0 9 8-15,0-9-5 0,0 0 1 0,0 0-2 16,0 0-3-16,0 0-6 0,24-6-3 0,-16-1-13 16,3-2-8-16,0 1 1 0,3-3 0 0,1-3-8 15,-1 2 3-15,6-1 2 0,-6-2 3 0,-2 5 0 16,5-6 4-16,-6 6 2 0,3-1 1 0,-5-1 2 16,5 3 0-16,-5-2 1 0,2 4 4 0,0-2 1 15,-5 3 0-15,-1 3 6 0,-5 3 0 0,12-9 0 16,-12 9 0-16,6-5-2 0,-6 5-1 0,0 0 2 15,0 0 2-15,0 0-1 0,17 8 7 0,-17-8 3 0,3 12 5 16,-1-2-1-16,-2 1 1 0,3 1-1 0,-3 0 4 16,0 2-4-16,3-1 0 0,-3 1-3 15,2-2 0-15,-2 1 1 0,2 3-1 0,0-5 1 0,1 0-3 16,-1 0-2-16,1-2 4 0,0 0-1 0,-3-9 2 16,6 14-4-16,-1-10 2 0,1 2-2 0,-6-6 6 15,11 5-5-15,-1-1-2 0,-10-4 2 0,22 1-2 16,-10-2 1-16,2-3-3 0,2-1-1 0,-5 2-2 15,10-5-9-15,-1-2-3 0,0-2-4 0,-1 0-3 0,1 2 0 16,-3-2 0-16,0-1 0 0,-5 4 3 0,-1 1 3 16,0 1 3-16,-5 3-5 0,5-2 5 0,-5 1 0 15,-6 5 1-15,8-6-1 0,-8 6-1 0,7-6 0 16,-7 6 2-16,0 0-4 0,0 0 5 0,0 0 2 16,0 0 4-16,0 0 2 0,14 11-1 15,-14-11 0-15,0 10 3 0,0-10 1 0,3 13 3 0,-1-7 1 16,-2-6-1-16,3 15 0 0,-3-9 6 0,0-6-1 15,5 15 2-15,-1-9-2 0,-1 1 2 0,2-1 0 16,1-1 3-16,0 2-4 0,4-5-3 0,-3 2 0 16,3-1 1-16,-1 1 0 0,3-2 1 0,0 1-2 15,1-3-2-15,1 0-2 0,1-3 3 0,-1 1-5 0,3-2 2 16,-3 1-1-16,1-2-2 0,2-3 2 0,0 5-1 16,2-5-5-16,-2 2 2 0,3-4-4 15,-8 2-1-15,-1 1-1 0,3-1 6 0,-8-2-5 0,5 1 0 16,-5 2 1-16,-1 1-2 0,2-1 0 15,-2-1 3-15,-5 8-3 0,5-12-1 0,-5 12-2 0,-2-13 3 16,2 13-2-16,-3-15 4 0,-5 9-5 0,2 0 3 16,-2 0-1-16,-4 0 1 0,0-1-2 0,1 5 0 15,-4-2 0-15,-1 4 3 0,2 0-6 0,0 0 8 16,-3 0-2-16,5 4-2 0,0-2 2 0,-5 5 0 16,5-1-1-16,-1-1 0 0,-1 2 1 0,5 3-3 15,-2-2 0-15,0 1 7 0,-1 1-2 0,1 2 2 16,5 0-2-16,-5-2-2 0,5 2 4 0,1 0 0 15,-1 0-2-15,5-3 3 0,-2 4-2 0,1-4 0 16,2-1 0-16,0-8 5 0,0 18 2 0,2-10-2 0,2-1 0 16,-1-1 0-16,-3-6-1 0,10 11 2 15,0-6 0-15,1-1-1 0,0-2-1 0,1-1 4 16,2-1-3-16,0-1-2 0,3-2 2 0,-2-2-2 0,2 2 1 16,5-3-2-16,-5-4-1 0,6 2 2 0,0-2-10 15,3-2-4-15,-4-1 0 0,0-3-3 0,4-6-3 16,2 2 0-16,-5-2-3 0,-6 5 5 0,0 0-1 15,0 0 2-15,-2 2 0 0,-1-1 5 0,-6 7-4 16,4-5 9-16,-4 4 1 0,-2 4 7 0,-1 0 0 16,1 0 5-16,-2-1 0 0,-4 7 0 0,7-7-3 0,-7 7-1 15,0 0-5-15,0 0-2 0,0 0 5 16,0 0-3-16,0 0 2 0,0 0 3 0,0 0-2 16,-17 29 3-16,12-22-1 0,-1 7 3 0,-2-1-4 15,1 2 7-15,2-4-4 0,-3 5-2 0,4-1 3 16,-1-1-3-16,0 0 0 0,2 1 4 0,-6-1-5 0,6-2 1 15,3-1 0-15,-2 3 1 0,2-6 1 0,0-8 0 16,0 15-4-16,0-15 1 0,2 15 4 0,1-9 0 16,4 0 0-16,-7-6 0 0,10 4-1 0,-1-3-1 15,-9-1-2-15,22-1-7 0,-7-3-1 0,2 1-10 16,5-6-16-16,2-3-6 0,0-3-4 0,5-4-5 16,5 2-10-16,-5-5-2 0,2-1-5 0,3-4 1 15,-5-1 1-15,5-4 5 0,-3 1 2 0,-1 0 7 16,-1-3 8-16,0 1 1 0,-3 0 4 0,-6 2 15 0,-3 1 9 15,2 1 4-15,-4 0 10 0,-4 8 7 0,-3-2 9 16,3 1 15-16,-2 4 1 0,-3 3 11 0,0 0 4 16,-4-1-1-16,2 1-4 0,-1 6 1 0,-1 1 0 15,-2 8-4-15,3-13-8 0,0 6-4 0,-3 7-7 16,0 0 0-16,6-10-5 0,-6 10-4 0,0 0-4 16,0 0 0-16,0 0-4 0,0 0 2 0,0 0-3 15,-12 30 3-15,9-15-1 0,-3 7 1 0,-2 1-3 16,-1 9 10-16,1 0 3 0,-1 5-4 0,-2 0-3 15,-1-1 3-15,-1 4-4 0,4-3 3 0,-1 0-6 0,-3 2 1 16,5-3 1-16,-1 1-3 0,0-5 1 16,1-2 3-16,4-8-7 0,-1 2 4 0,0-3-3 0,2-2 1 15,-1 1-5-15,3-4 6 0,0-4-5 0,-2 1 5 16,1-2-4-16,2-2-3 0,-3-1-10 16,3-8 0-16,-3 13-8 0,3-13-1 0,0 11-9 0,0-11-3 15,6 6-8-15,-6-6-15 0,0 0-15 0,0 0-19 16,14 0-26-16,-14 0-11 0,0 0-16 0,20-17-12 15,-9 7-14-15,-3-3-15 0,-1 1-30 0,4-7-142 16,-5 4-381-16,2 1 168 0</inkml:trace>
          <inkml:trace contextRef="#ctx0" brushRef="#br0" timeOffset="164167.65">13715 4670 627 0,'0'-9'-1'0,"0"9"40"15,-8-15 22-15,2 7 3 0,1 1 7 0,-2 1 5 16,-3 0 11-16,-2 0 12 0,1 0 12 0,0 0 6 16,2 5 4-16,9 1 3 0,-20-3-10 0,12 3-3 0,8 0-7 15,-17-4-2-15,17 4-8 0,-12 0-7 16,12 0-6-16,0 0-7 0,-11 4-2 0,11-4 3 15,0 0-2-15,0 0 1 0,0 0-1 0,0 0-5 0,0 0-3 16,22 15-7-16,-10-13-3 0,5 0-5 0,0-2-5 16,6 4-2-16,-1-4-15 0,3 0-11 0,-1 2-23 15,1-4-19-15,-7 2-32 0,1-1-33 0,-2 0-46 16,-1-3-46-16,0 2-263 0,-1-4-480 0,-1-1 213 16</inkml:trace>
          <inkml:trace contextRef="#ctx0" brushRef="#br0" timeOffset="162399.82">11330 4191 117 0,'0'0'183'0,"0"0"-8"16,-12-1-6-16,12 1-3 0,0 0-13 15,-12-3-7-15,12 3-11 0,0 0-8 0,0 0-11 16,0 0-6-16,0 0-10 0,0 0-9 0,0 0-7 0,0 0-11 16,0 0-6-16,0 0-9 0,0 0-3 0,0 0-7 15,0 0-3-15,0 0-3 0,0 0 1 16,0 0 7-16,0 0-7 0,0 0 2 0,39 4-1 0,-22-4-5 16,7-1 1-16,-5-2-3 0,8 1-3 0,-1 2-3 15,-2 0 0-15,1 0-3 0,1 0-3 0,-1 0-2 16,1 0 0-16,-2 2-7 0,-2-4 1 0,3 4-2 15,-4-2-1-15,-1 0-1 0,2 3-1 0,-3-2-1 16,-3-1-1-16,0 1-3 0,-2 1-1 0,3-2 1 0,-5 2 0 16,5-4-4-16,-3 4-6 0,-6 0-12 0,4-2-10 15,-12 0-7-15,14 0-10 0,-14 0-5 0,12 2-12 16,-12-2-2-16,0 0-5 0,13 0-5 0,-13 0 1 16,0 0 11-16,0 0 5 0,0 0 7 0,0 0-1 15,0 0 5-15,0 0 7 0,0 0 1 0,-22 12 7 16,22-12 2-16,-17 3-3 0,6-1 7 0,5 1 10 15,-6-2 13-15,12-1 7 0,-22 6 10 0,8-3 8 16,-1 4 7-16,1 1 6 0,-6 3 0 0,6 0 5 16,-3 2 3-16,0 6 10 0,-5 5-2 0,1 1 2 15,-2 3 0-15,4 1 1 0,-1-1-3 0,3 4-3 0,0-1-5 16,3 1 1-16,-3 0 3 0,8-10-5 0,-3 9-1 16,4-8-4-16,3-2-3 0,-2 2 1 0,2-3-9 15,0-6 2-15,0 1-3 0,1 6-5 0,1-8-2 16,1-1 0-16,-1-3-2 0,3-2 0 0,0-7-6 15,-3 17-2-15,1-13-1 0,2-4-8 0,5 13-18 16,-5-13-2-16,0 8-14 0,0-8-17 0,12 0-32 16,-12 0-16-16,22-6-27 0,-9 2-23 0,8-7-17 15,-4 1-34-15,-3-6-191 0,14-7-421 0,-5-1 186 16</inkml:trace>
        </inkml:traceGroup>
        <inkml:traceGroup>
          <inkml:annotationXML>
            <emma:emma xmlns:emma="http://www.w3.org/2003/04/emma" version="1.0">
              <emma:interpretation id="{4703125F-EFD1-4672-9D0E-984A7BD72C23}" emma:medium="tactile" emma:mode="ink">
                <msink:context xmlns:msink="http://schemas.microsoft.com/ink/2010/main" type="inkWord" rotatedBoundingBox="27788,10299 28618,10278 28638,11064 27808,11085"/>
              </emma:interpretation>
            </emma:emma>
          </inkml:annotationXML>
          <inkml:trace contextRef="#ctx0" brushRef="#br0" timeOffset="165697.46">14590 4233 69 0,'-5'-12'231'0,"5"12"-19"0,-4-12-26 15,4 12-18-15,-2-7-19 0,2 7-21 0,0 0-30 0,0 0-28 16,0 0-14-16,0 0-24 0,0 0-25 16,0 0-18-16,0 0-16 0,0 0-23 0,0 0-28 0,0 0-45 15,25 4-64-15,-25-4-201 0,17 2 89 0</inkml:trace>
          <inkml:trace contextRef="#ctx0" brushRef="#br0" timeOffset="166189.47">14925 4230 64 0,'0'0'181'0,"0"0"-4"0,0 0-9 0,0 0-10 0,-38 3-11 15,38-3 1-15,-16 6-8 0,8-4-9 16,-6 2-7-16,5 2-8 0,-3-1-12 0,-1 1-7 16,5 0-10-16,-4 2-6 0,6-5-8 0,-2 3-5 0,2 0-7 15,1 1-4-15,5-7-12 0,-10 12-3 0,6-6 0 16,4-6-3-16,-4 12-5 0,4-12-1 0,-3 11-2 16,1-3-7-16,2-8-2 0,5 12 1 0,-5-12-4 15,4 11 2-15,1-6-4 0,-5-5-1 0,11 9 1 16,-5-5-6-16,1 0 1 0,3-1-1 0,-1 0-1 15,-1 1-1-15,3 1-3 0,-5-1 0 0,10-1 2 16,-4 3-2-16,-6-3-3 0,3 0 3 0,-1 2-2 16,1-3-2-16,-1 4 2 0,0-1 0 0,-2-2-3 15,-6-3 2-15,12 11-5 0,-7-3 3 0,2-2-2 16,-2 1 3-16,-1 1-1 0,-4-8-1 0,5 13 1 16,-3-7 3-16,0 3-3 0,-2-9 4 0,0 12-2 15,0-12 7-15,0 10 6 0,0-10 8 0,-2 13-1 16,2-13 3-16,-11 11-2 0,3-5-1 0,-1-1-3 15,1 1 3-15,-3-2-4 0,-4 1 1 0,2 0-1 0,0 0-4 16,1-2-6-16,-2 3 4 0,2-5-5 0,-1 2 4 16,3 0-4-16,0-2 0 0,1 3-8 15,9-4-11-15,-14 2-9 0,14-2-13 0,-14 2-12 0,14-2-13 16,0 0-13-16,-12 3-28 0,12-3-14 0,0 0-24 16,0 0-16-16,0 0-15 0,0 0-189 0,0 0-387 15,23-15 171-15</inkml:trace>
          <inkml:trace contextRef="#ctx0" brushRef="#br0" timeOffset="166377.51">15207 4581 73 0,'13'7'228'16,"-9"-1"-15"-16,-2 1-2 0,2 4-12 0,0-1-11 0,-6 5-13 15,0 1-10-15,-2-1-16 0,-2 3-15 16,-4 3-11-16,-2-1-10 0,-3 1-13 0,-9 3-9 15,-1 2-24-15,-1-1-33 0,-3 0-32 0,0-1-31 0,2-1-40 16,8-5-36-16,-8 2-34 0,1-1-182 0,3-4-347 16,5-2 153-16</inkml:trace>
          <inkml:trace contextRef="#ctx0" brushRef="#br0" timeOffset="165488.47">14519 4369 213 0,'0'0'222'0,"-4"-10"-11"0,4 10-5 0,0 0-5 16,0 0-14-16,0 0-9 0,0 0-9 0,0 0-11 15,0 0-11-15,0 0-9 0,0 0-16 0,-1-10-13 16,1 10-17-16,0 0-6 0,0 0-8 0,0 0-1 15,0 0-5-15,0 0 4 0,-9 31-6 0,6-19 4 16,-2 3-5-16,0 1-9 0,-2 1-3 0,2 1-4 16,-1 2-4-16,-1 2-5 0,-1-5-7 0,3-1 2 15,1 5-7-15,-1-6 0 0,1 1-3 0,0-1-5 16,1-1 0-16,2 2-2 0,-4-4 1 0,0 1-4 0,5-3-2 16,-6 2-1-16,6-3 2 0,0-9-4 0,-2 15-4 15,-1-8-10-15,3-7-13 0,-1 14-18 16,1-14-21-16,-5 12-19 0,5-12-26 0,0 10-24 0,0-10-25 15,0 0-25-15,0 0-31 0,0 0-243 0,0 0-483 16,0 0 214-16</inkml:trace>
        </inkml:traceGroup>
        <inkml:traceGroup>
          <inkml:annotationXML>
            <emma:emma xmlns:emma="http://www.w3.org/2003/04/emma" version="1.0">
              <emma:interpretation id="{64CD6811-6BFB-4AC4-BFBC-70F1AD359409}" emma:medium="tactile" emma:mode="ink">
                <msink:context xmlns:msink="http://schemas.microsoft.com/ink/2010/main" type="inkWord" rotatedBoundingBox="29232,10092 33548,9982 33567,10731 29251,10841"/>
              </emma:interpretation>
            </emma:emma>
          </inkml:annotationXML>
          <inkml:trace contextRef="#ctx0" brushRef="#br0" timeOffset="169194.4">17863 4508 234 0,'0'0'230'0,"0"0"-22"16,0 0-16-16,0 0-20 0,13-11-12 0,-5 9-13 16,-8 2-9-16,25-5-16 0,-12 2-6 0,1 0-14 15,7-2-9-15,2 1-9 0,-6 4-11 0,1-2-4 16,-1 1-10-16,6-2-19 0,-8 0-25 0,0 3-27 0,-1 1-43 16,-4-1-38-16,3-1-37 0,1 0-54 15,-14 1-113-15,17-2-322 0,-17 2 143 0</inkml:trace>
          <inkml:trace contextRef="#ctx0" brushRef="#br0" timeOffset="168973.78">18002 3952 157 0,'0'0'182'0,"0"0"-20"0,0 0-15 0,0 0-9 15,0 0-9-15,0 0-5 0,0 0-1 0,-13 34-4 0,11-19-1 16,0 1-6-16,-3 5-4 0,2 0-2 15,2 4-7-15,-1 5-6 0,-2 6-3 0,2-2-3 16,-1-1-8-16,3 2-3 0,-1-3-5 0,0-3-7 0,1 7-5 16,-4-4-5-16,2-2-10 0,2-5-6 0,-1 2-4 15,-2-4 0-15,2 1-9 0,0-4 0 0,0 1 0 16,1 0-1-16,-4-1-3 0,0-5-4 0,4-2 3 16,-3 1-10-16,-1-4-13 0,3 1-9 0,-3-3-22 15,4-8-11-15,-1 14-20 0,1-14-28 0,-2 9-11 16,2-9-20-16,0 0-6 0,0 0-29 0,0 10-183 15,0-10-369-15,0 0 165 0</inkml:trace>
          <inkml:trace contextRef="#ctx0" brushRef="#br0" timeOffset="169658.15">18312 4545 96 0,'19'-6'184'0,"-4"3"-13"0,-4-4-13 0,2 2-18 0,1-1-9 16,3 0-9-16,-2 0-12 0,7-4-3 0,-8 1-12 16,1 1-2-16,0 2-7 0,-4-4-12 0,1 0-6 15,0 1-10-15,-2-4-2 0,-2 1-6 0,1-9-7 16,-3 9 3-16,0 1-5 0,-1-3-3 0,-3 3 0 15,-1 0 1-15,-1 3 0 0,0 8-2 0,-1-14-6 16,1 14-9-16,-8-11 0 0,0 8-4 0,0-1-4 16,8 4 2-16,-16-1-1 0,16 1 4 0,-19 2-3 15,6 4 2-15,-2 0 2 0,2-1 0 0,2 3 5 16,-1 1 1-16,-1 0 1 0,1 3-2 0,0 1-2 16,3-4-2-16,1 6-1 0,0-2-2 0,2 1 5 0,-3 3-4 15,5-1 0-15,0-2-3 0,4-1 1 16,0 3 0-16,4-5-1 0,1 5-2 0,0-5 3 15,4 1-1-15,-3 1-3 0,4-4 0 0,-1 2-2 0,0-2-1 16,3-2-4-16,0 0-13 0,2-1-10 0,-1-1-23 16,3-1-24-16,-3-2-24 0,4-1-22 0,0-2-29 15,1-4-18-15,2 0-30 0,-3 0-139 16,0-1-353-16,1-4 156 0</inkml:trace>
          <inkml:trace contextRef="#ctx0" brushRef="#br0" timeOffset="170565.18">18784 4442 205 0,'0'0'220'0,"0"0"-20"16,0 0-19-16,0 0-19 0,0 0-20 0,0 0-16 15,0 0-8-15,0 0-11 0,0 0-6 0,0 0-3 16,0 0-7-16,0 0-9 0,0 33-1 0,0-33-4 16,-2 14-5-16,2-6-2 0,0-8-5 0,0 18-4 15,2-6-6-15,-1-3-4 0,1 0 2 0,1 0-5 16,0 1-2-16,1-4-2 0,-4-6-4 0,5 16 2 15,0-10-1-15,0-1 0 0,2 1 0 0,-1-1-4 16,-6-5 1-16,15 8-8 0,-6-5-1 0,0-3-3 0,3 0 1 16,-12 0-4-16,19-1 1 0,-8-3 4 0,-1 0-8 15,2-5-5-15,1 2 1 0,2-1-2 0,-4-3-5 16,1-3-9-16,-3 2-7 0,2 0-8 0,0-4-11 16,1-3-16-16,-3 6-1 0,-2-1-3 0,1-1 6 15,-3 5 0-15,0 4 3 0,-2-3 3 0,1 2-2 16,-4 7 2-16,5-11-1 0,-5 11-2 0,4-9-3 15,-4 9-3-15,0 0 5 0,0 0 0 0,0 0 5 16,0 0 4-16,0 0 6 0,0 0-3 0,0 0 3 16,0 0 7-16,6 21-3 0,-6-21 8 0,0 11-2 15,0-11 0-15,3 14 4 0,-3-14 4 0,4 15 3 16,-3-9 2-16,3 3 8 0,1-3 1 0,-1 0 7 16,2 0 2-16,3-2 4 0,-1 1-1 0,2-1-1 0,2 2 4 15,1-4-5-15,3 2-4 0,-3-3 4 16,2-1-2-16,0 0-3 0,2-1-5 0,0-2-1 15,0 1 3-15,1-2 0 0,-2 1-2 0,6-4-1 16,0-1-2-16,-2-2-4 0,2-1-15 0,-2-1 6 0,-5 3-8 16,0-4-11-16,2-1 4 0,-7 2 1 0,-1 1 2 15,0-1 4-15,-2 2 0 0,1 0 5 0,-6 3 3 16,0-1-2-16,-2 8-1 0,-2-12 4 0,2 12 2 16,-11-6-1-16,11 6 3 0,-17-4-2 0,17 4 4 15,-24 5-3-15,14-5 6 0,-2 6 4 0,3 3-6 16,-3 0 2-16,3-1-2 0,1 2 1 0,-1 2-2 15,4-2 2-15,2 2 3 0,-1-3-1 0,1 4-1 16,3-2 2-16,0-1 0 0,2 2 0 0,2 3 0 16,-2-5 0-16,4 1 1 0,0 0-3 0,5-5 1 15,-1 2 4-15,2-5-4 0,2 1 4 0,0 1-3 16,0-3-2-16,3 2-3 0,0-7 5 0,0 3 2 16,-3-1 2-16,2-4-7 0,1 2 2 0,2-3-5 15,-2-1 3-15,-1 1-1 0,1 0 2 0,0-1-3 16,-3 0 0-16,-1 1 0 0,0 2 0 0,-5 1-1 15,3 0 2-15,-5 0-11 0,-6 3 3 0,11-3 6 0,-11 3-2 16,0 0-2-16,0 0 0 0,14 9 1 0,-10-4 2 16,-4-5-1-16,3 11 3 0,-3-11 1 15,4 12 3-15,-3-3-1 0,-1-9 3 0,0 15 0 0,0-15 5 16,0 13-7-16,2-7-1 0,-2-6 2 0,0 12 2 16,0-12-5-16,2 12 11 0,-2-12 5 0,0 0 15 15,1 8 18-15,-1-8 30 0,0 0 0 0,0 0-7 16,0 0-6-16,11 1-8 0,-11-1-4 0,0 0 0 15,17-21-14-15,-7 12-1 0,-1-4-8 0,7-1-3 16,1-5 18-16,1 3-6 0,7-7 2 0,4 0-17 16,-1 3-8-16,-28 20-13 0,58-35-9 0,-28 18-3 15,-30 17-12-15,45-25-7 0,-45 25-12 0,41-19-13 16,-41 19-19-16,30-12-17 0,-30 12-20 0,0 0-29 16,36-15-36-16,-36 15-30 0,0 0-212 0,0 0-446 15,0 0 197-15</inkml:trace>
          <inkml:trace contextRef="#ctx0" brushRef="#br0" timeOffset="168685.73">15853 4356 191 0,'0'0'191'15,"-2"-8"1"-15,2 8-14 0,0 0-1 0,0 0-8 16,0 0-4-16,0 0-10 0,-5-9-8 0,5 9-13 0,0 0-10 15,0 0-10-15,0 0-13 0,0 0-11 16,0 0-8-16,0 0-13 0,0 0-6 0,0 0-6 16,0 0-1-16,0 0-5 0,0 0-1 0,0 0-2 0,0 0-5 15,1 31 3-15,-2-21 2 0,4-1-4 16,-3 4-2-16,4-4-3 0,-3 6 3 0,3-2-8 0,-1-2 3 16,2-1-6-16,4 5 0 0,-4-4-5 0,3 0 0 15,-1-2-3-15,-2 0-3 0,1-3-1 0,1 0 2 16,-2 0-2-16,2 0-2 0,-2 0-2 0,-5-6 2 15,10 9-5-15,-3-5-1 0,-1-2 1 0,3 2 0 16,-9-4 1-16,14 0-3 0,-14 0 1 0,15-3 1 16,-15 3-2-16,17-6-4 0,-10 2 2 0,-1-2-2 15,1 0 0-15,-1 0 1 0,1-3-2 0,2 1-4 16,-1-2-3-16,-3 4 2 0,4-4-3 0,-6 1 0 16,2 3 0-16,-1 0 0 0,-4 6 0 0,8-13 4 15,-7 7 1-15,-1 6 0 0,5-5-3 0,-5 5 2 16,0 0-2-16,8-10-5 0,-8 10 0 0,0 0 1 15,3-6-6-15,-3 6 4 0,0 0 0 0,0 0-1 16,0 0 1-16,0 0 1 0,0 0-2 0,0 0 3 0,0 0 1 16,1 23-3-16,-1-23 3 0,0 13-1 15,0-13 1-15,-1 14 3 0,2-4-2 0,2-2 2 16,-3-8-1-16,1 18 2 0,4-10-2 0,-2-2 7 0,1 2-5 16,1 3 2-16,2-4 4 0,-2-1-1 0,3 0 1 15,3 0 6-15,4-3 3 0,-3 0-2 0,2 0 3 16,3-3 2-16,0 0-3 0,0-3 2 0,1-1 4 15,-1-1-1-15,4-1 4 0,-5 0 2 0,6-7-3 16,0 4 2-16,-1-4 0 0,-6 1-4 0,-2 1 0 16,1-5 3-16,-1 1-5 0,-2 2-5 0,0-3-3 15,-3 2-2-15,1-1 0 0,-3 2 1 0,-1-1-4 16,1-6 0-16,-3 6-8 0,0 1-9 0,-2 1-6 16,0-3-5-16,-2 5-14 0,1 10-5 0,-1-16-15 15,-2 8-9-15,0-1-9 0,3 9-6 0,-4-15-12 16,4 15-9-16,-2-13-3 0,2 13-16 0,0-11-8 15,0 11-6-15,0-13-3 0,0 13 2 0,2-13 2 0,2 7 13 16,-4 6 6-16,8-17 6 0,-3 7 8 0,1-1 13 16,0 1 6-16,-2 1 5 0,3-1 11 15,-1-4 15-15,-1 4 11 0,1-3 15 0,-4 1 14 0,4 2 10 16,-1-3 5-16,-1 6 11 0,-2-5 19 0,2 4-2 16,1 1 1-16,-2 0 26 0,-3 7 2 0,7-13-3 15,-7 13-2-15,4-8 7 0,-4 8-2 0,6-8-2 16,-6 8 0-16,4-7-9 0,-4 7-8 0,0 0 0 15,0 0-12-15,0 0-1 0,0 0-1 0,0 0-2 16,0 0 1-16,20 17 6 0,-15-10 0 0,0 6 3 16,-2 0 4-16,2 7 6 0,0 1 1 0,-1 3-4 15,1 7-2-15,0 0 1 0,-2-1-5 0,-3 3 0 16,4-2-5-16,-3-2 0 0,1 2-7 0,-2-8 2 0,2 4-3 16,1-2 1-16,-3-3-3 0,0 2-1 15,0-3 0-15,0 1 1 0,0-6-3 0,0-1-3 0,0 0 1 16,1-3 0-16,-1-2-4 0,0-2 1 0,3 1-2 15,-3-9-1-15,2 13 1 0,1-7 2 0,-3-6-1 16,3 12 0-16,-3-12 3 0,5 6-2 0,-5-6-2 16,0 0-2-16,16-4 0 0,-16 4-2 0,14-6 0 15,-5 1-3-15,3-2 0 0,-4-4-3 0,2 1-5 16,1 1-8-16,-2-3-2 0,0 1 3 0,-3-3-1 16,2 2 3-16,0 0-1 0,-1 1 2 0,-1 5 1 15,-1-2 5-15,-3 1-3 0,3 1 7 0,-5 6-5 16,5-11 7-16,-5 11-3 0,5-7-1 0,-5 7 2 15,0 0-5-15,7-8 1 0,-7 8-5 0,0 0 4 16,0 0-6-16,0 0 0 0,0 0 4 0,0 0-4 16,0 0 5-16,0 0-1 0,10 19 0 0,-10-19 4 15,4 11-2-15,-1-3 1 0,2 0-2 0,-5-8 1 16,7 13 3-16,-5-5 0 0,6-2 1 0,-4 1 0 0,4-1-2 16,-2-2 0-16,-6-4 2 0,17 12 0 15,-9-7-1-15,3-3 2 0,-1-1 1 0,3 2 0 16,-2 0 1-16,2-3-3 0,3 0-1 0,-2-3 2 0,-1-1-1 15,1-1 2-15,1 2-3 0,-3-2-3 0,2-5 0 16,0 4-6-16,-2-4 1 0,0 1 1 0,0 0 1 16,-2 2 3-16,-1 0-4 0,-2 2 1 0,-7 5 0 15,11-7 1-15,-4 5 0 0,-7 2-2 0,7-9 2 16,-7 9 0-16,5-4-8 0,-5 4 0 0,0 0 5 16,0 0-3-16,0 0 1 0,0 0 2 0,10 15-2 15,-10-15 0-15,2 13 5 0,-2-3 1 0,1-4 0 16,1 5-2-16,0 0 1 0,-1-2 3 0,4 1-1 15,1 2-1-15,-3-4 5 0,4-1-1 0,-6 0 0 16,5 1 1-16,-1-2 2 0,3-1 1 0,1-1 1 0,0 2-1 16,-1-3 5-16,1 1-2 0,1-3-1 0,-10-1-2 15,24-1 2-15,-12 0 0 0,3-3 2 16,-2 2-3-16,4-4 2 0,-5-1-4 0,1-1 1 0,2-2 4 16,-4-1-6-16,1-2 1 0,0 1-1 0,-3 2-2 15,-1-1-2-15,-2-1 3 0,0 2-3 0,-4-3 5 16,2 3-4-16,-2 0-1 0,-2 10-3 0,-2-13 2 15,2 13-4-15,-9-12 0 0,1 8 0 0,-2-1 1 16,-1 1 1-16,-3 4-2 0,0 0-1 0,-1 0 1 16,-1 4 2-16,-1 1 0 0,3-1 0 0,-2 2 0 15,3 3-2-15,2-2 3 0,-4 4 1 0,9-2-1 16,-3 3 3-16,-1-2-3 0,3 2 3 0,1 1 3 16,1-1-1-16,1 0-2 0,3 3-1 0,1-5 0 15,1-1 2-15,3 0-1 0,0-1 4 0,4 2-1 16,-4-4 4-16,2-3-4 0,3 2 6 0,1-1-6 15,-3-1 0-15,8-2 2 0,-2-2-1 0,4-5 3 16,-3 3-2-16,3-2-4 0,4-6-1 0,1 0 4 16,-1-1-10-16,2-3-4 0,-3-1 1 0,0-3-6 15,-2 2 0-15,3 1 2 0,-4 0-1 0,-2 3-1 16,0-2 5-16,-4 4 0 0,1 2 1 0,-5 5-3 0,0-2 0 16,-2 1 0-16,-5 5 2 0,11-7-2 15,-11 7 0-15,0 0 0 0,0 0 0 0,13 7 2 16,-13-7 3-16,0 0-3 0,2 15 1 0,-2-6 2 0,2 3-2 15,-2 2 4-15,1-1 1 0,-1 1-2 0,1 2 3 16,3-5 1-16,-3 4 0 0,5-2-7 0,-5-2-12 16,3 1-4-16,-4-3-12 0,4 0-6 0,-4-9-8 15,4 12-2-15,-2-7-6 0,-2-5-8 0,6 6-20 16,-6-6-15-16,0 0-16 0,0 0-15 0,17-13-13 16,-13 7-23-16,5-3-142 0,-3-5-334 0,-1 1 148 15</inkml:trace>
        </inkml:traceGroup>
      </inkml:traceGroup>
      <inkml:traceGroup>
        <inkml:annotationXML>
          <emma:emma xmlns:emma="http://www.w3.org/2003/04/emma" version="1.0">
            <emma:interpretation id="{18271366-714B-4421-BEE6-B2504EB5D51A}" emma:medium="tactile" emma:mode="ink">
              <msink:context xmlns:msink="http://schemas.microsoft.com/ink/2010/main" type="line" rotatedBoundingBox="15029,11724 31959,11324 31983,12318 15052,12718"/>
            </emma:interpretation>
          </emma:emma>
        </inkml:annotationXML>
        <inkml:traceGroup>
          <inkml:annotationXML>
            <emma:emma xmlns:emma="http://www.w3.org/2003/04/emma" version="1.0">
              <emma:interpretation id="{CEE94C6E-B760-47F6-9ED3-20953C42AAE7}" emma:medium="tactile" emma:mode="ink">
                <msink:context xmlns:msink="http://schemas.microsoft.com/ink/2010/main" type="inkWord" rotatedBoundingBox="15029,11724 16827,11681 16844,12399 15046,12442"/>
              </emma:interpretation>
            </emma:emma>
          </inkml:annotationXML>
          <inkml:trace contextRef="#ctx0" brushRef="#br0" timeOffset="185204.09">1666 6086 1 0,'0'0'193'0,"-9"-11"-17"16,5 7-11-16,4 4-16 0,-5-11-17 0,5 11-12 15,-5-12-7-15,5 12-16 0,0-13-5 0,0 13-12 16,4-12-3-16,-4 12-3 0,4-12 3 0,-2 5-7 16,2-1-3-16,-1-1-5 0,-3 9-3 0,6-16-4 15,-1 7-7-15,1 2-1 0,0-5-5 0,3 3 0 16,-2 0-2-16,1 2-4 0,1-4-2 0,3 2-2 15,-1-2-2-15,1 0-1 0,0 0-2 0,0 0-4 16,6-3 1-16,-1 1 3 0,0 1-3 0,0-1 2 16,-1-2-3-16,2 3 0 0,-1 0 1 0,-4 1 2 15,0 3 3-15,5-5-4 0,-1 2-1 0,-1 2 3 16,-3 0-4-16,2-1 1 0,-4 0-2 0,2 3 0 0,-1 0-1 16,0 0-3-16,1 2-1 0,-1-2 1 0,-4 2-4 15,0 1-1-15,-2 1-4 0,-6 3 0 0,16-8-2 16,-8 7-2-16,-8 1 0 0,15-6 2 0,-4 6-2 15,-11 0 0-15,14-3-3 0,-14 3 2 0,17 0-4 16,-17 0 0-16,13 6 2 0,-8-5-1 0,5 5 1 16,-4-4-2-16,2 4 1 0,1 0 2 0,-2 1-1 15,0 1 5-15,3 1-3 0,-5-2 5 0,1 3 5 16,1 1 0-16,1-1 2 0,0 1 4 0,-1 1-2 0,-1-2-1 16,0 3-3-16,1-2 1 0,-2 0 4 0,2 0 5 15,2 3-1-15,-4-3-1 0,1-1 4 16,0 2-6-16,0 2 2 0,2-2-2 0,-3 0-1 0,0-2-2 15,2 5-2-15,0-3 3 0,-1-2-3 16,2 2-1-16,-3 0 0 0,-1 1-1 0,1-2-2 0,1 3 3 16,-3 0-1-16,0-1 1 0,2 2-3 0,-1-3 1 15,-2 3-1-15,1 0 0 0,0 1 2 0,-2-4-8 16,-1 4 5-16,3-4 2 0,-2-3 0 0,1 3-2 16,-2 0 0-16,0-2-1 0,0-10-3 0,2 16 3 15,-2-8-3-15,0-8-1 0,0 15-1 0,0-9 3 16,0-6-1-16,0 13 1 0,0-13-3 0,3 9 2 15,-3-9-4-15,0 0 2 0,4 12-2 0,-4-12-1 16,1 7 2-16,-1-7 4 0,4 7-8 0,-4-7 4 16,0 0 3-16,3 8-5 0,-3-8 5 0,0 0-6 0,11 2 3 15,-11-2 4-15,12 0-1 0,-12 0-6 16,15-2 1-16,-15 2 1 0,17-8-7 0,-10 6-6 0,5-4-7 16,-4-3-4-16,4 3-3 0,-2-3 3 0,1 1-3 15,-1-2-1-15,-1 0-2 0,2 4 5 0,-2-5-3 16,-1 1 7-16,-2 4-1 0,1 1 2 0,-2 0 1 15,-5 5 3-15,10-9 0 0,-10 9 7 0,8-8-3 16,-8 8-1-16,6-7 2 0,-6 7-1 0,0 0-1 16,5-6 2-16,-5 6-2 0,0 0-2 0,0 0 4 15,0 0 1-15,12-1 0 0,-12 1 1 0,0 0 1 16,0 0-1-16,11 11 1 0,-7-6 0 0,1 1 3 16,1 2 0-16,-2-2-2 0,1 3 4 0,0-2-1 0,2 0 2 15,0 5 0-15,1-3 3 0,0 0-1 16,3 1 1-16,-1-2 0 0,2-2 0 0,-6 1 0 0,5-4 4 15,-1 3-1-15,2-1 2 0,1-1-1 0,-1-1 2 16,1 0-1-16,-3-3 3 0,6 0-6 0,-3 3 3 16,3-6-9-16,-2 3 9 0,-1 0-3 0,3-3-3 15,-3 0 2-15,3-1 3 0,1-1-4 0,-4 2 3 16,1-3-5-16,1-1 7 0,-4 1-6 0,5-2-1 16,-6 2 1-16,0-4-1 0,1 1-3 0,-1 0 6 0,-4 2-2 15,1-2 2-15,-2 1-5 0,0-1 0 16,-2 2 1-16,1-2 3 0,-4 9-2 0,0-14-1 15,0 14 0-15,0-15 1 0,0 15 1 0,-2-13-3 0,-2 5-2 16,4 8 3-16,-10-11-1 0,6 8 0 16,4 3-3-16,-14-8 1 0,6 6 0 0,8 2 1 15,-17-3-1-15,6 3 2 0,11 0-2 0,-22 5 5 0,14-1 1 16,-3 0-1-16,0-1 0 0,3 3 1 0,-1 2-4 16,-1-1 5-16,2 2-1 0,3-1 1 0,-2 3 0 15,3-2 2-15,3 0 0 0,-1 1 3 0,2-10-2 16,2 21 6-16,2-10 0 0,-2 2 5 0,7-1 0 15,-1-2-1-15,3-1 3 0,2-1 1 0,3-1-1 0,3 2 1 16,5-3-5-16,-1 0-2 0,3-2 1 16,0 1-2-16,11-4-2 0,-11 2 0 0,2-3 1 15,-3 0-3-15,1 0-3 0,-3-2-4 0,-2 2-6 0,-5-1-14 16,1 0-16-16,-5-1-12 0,-2 2-19 16,2-2-16-16,-12 2-14 0,13-1-23 0,-13 1-17 15,12 0-20-15,-12 0-30 0,10-1-59 0,-10 1-150 0,0 0-428 16,0 0 190-16</inkml:trace>
          <inkml:trace contextRef="#ctx0" brushRef="#br0" timeOffset="183931.51">2175 5887 88 0,'0'0'128'0,"0"0"-14"0,0 0-11 0,0 0-10 0,0 0-9 15,0 0-3-15,0 0-1 0,0 0-12 0,0 0 0 16,-9-5 0-16,9 5-1 0,0 0-3 0,0 0 1 16,0 0-5-16,0 0 5 0,0 0-1 0,0 0-2 15,0 0-7-15,0 0 2 0,0 0-6 0,0 0 2 16,0 0-1-16,0 0-4 0,0 0-1 0,0 0-6 15,0 0-5-15,0 0-3 0,0 0 0 0,0 0-2 16,0 0-4-16,0 0 1 0,0 0 7 0,0 0 13 16,0 0 4-16,0 0-6 0,0 0 7 0,0 0 2 0,-7 17 6 15,7-17 2-15,1 13 0 0,-1-13 0 16,0 22-2-16,0-14 2 0,3 5 1 0,-3-3 2 0,1 1-1 16,-5 2 2-16,7 2-8 0,-6-2-1 0,3 2-3 15,0-2-5-15,0 1 1 0,3-1 1 0,-7 1-11 16,4 2-1-16,0-6-2 0,-1 3-3 0,-1 1-4 0,2 0-6 15,0-3 2-15,0 0-1 0,0 1-8 16,0-12 1-16,-2 16-1 0,4-10 1 0,-2-6 0 16,0 19-6-16,0-19 0 0,-2 12-11 0,1-2-25 0,1-10-15 15,0 17-18-15,0-10-18 0,0-7-25 16,-6 15-19-16,5-6-14 0,-3-1-31 0,3 1-35 16,-4-2-38-16,-1-1-183 0,6-6-453 0,-10 10 201 0</inkml:trace>
        </inkml:traceGroup>
        <inkml:traceGroup>
          <inkml:annotationXML>
            <emma:emma xmlns:emma="http://www.w3.org/2003/04/emma" version="1.0">
              <emma:interpretation id="{9A892268-E459-4991-9771-983592FF622F}" emma:medium="tactile" emma:mode="ink">
                <msink:context xmlns:msink="http://schemas.microsoft.com/ink/2010/main" type="inkWord" rotatedBoundingBox="17548,11921 18503,11898 18516,12446 17561,12468"/>
              </emma:interpretation>
            </emma:emma>
          </inkml:annotationXML>
          <inkml:trace contextRef="#ctx0" brushRef="#br0" timeOffset="186445.31">4370 5858 112 0,'0'0'135'0,"4"-9"-6"16,-4 9-1-16,6-7-6 0,-6 7-5 0,4-6 1 0,-4 6 0 15,0 0 3-15,0 0-3 0,0 0-1 0,0 0-3 16,0 0-6-16,0-13-8 0,0 13-8 0,0 0-8 16,0 0-8-16,0 0-4 0,0 0-4 0,-21 1 0 15,21-1-2-15,-19 4-5 0,9-2-3 0,10-2-2 16,-21 9-3-16,14-5-4 0,-1 1-2 0,-4 1-3 16,0 1-2-16,0-1-3 0,2 3-1 0,0 0-5 15,0-2 1-15,1 2 2 0,-1-1-5 0,2 3-2 16,1-3 1-16,-2 4 1 0,3-2-2 0,1 2-4 15,2-3 2-15,-2 4 0 0,3-2-2 0,-3 1-2 16,1 1 0-16,3 0-6 0,1-1 1 0,1 2 1 16,1-2-1-16,0-2-1 0,3 4 0 0,-2-6 2 0,4 3-5 15,2 0 1-15,-3 0 1 0,2-2-1 0,1 0-3 16,-1-3 3-16,1 4-3 0,-1-5 2 0,2 1 4 16,-2-1-2-16,1-3 0 0,-1 2 4 15,1-2-5-15,-9-2-1 0,14 3-1 0,-5 0-1 0,-9-3-1 16,14 1-2-16,-14-1 5 0,12-1-6 0,-12 1-3 15,0 0-7-15,17 0-11 0,-17 0-24 0,9 0-22 16,-9 0-27-16,0 0-26 0,13-3-20 0,-13 3-20 16,14-2-22-16,-6-1-21 0,0-3-19 0,-8 6-171 15,13-6-416-15,-4 2 185 0</inkml:trace>
          <inkml:trace contextRef="#ctx0" brushRef="#br0" timeOffset="187049.27">4596 6151 9 0,'9'-6'172'0,"-9"6"-11"0,0 0-11 16,0 0-17-16,9-6-4 0,-9 6-16 0,11-6-6 16,-5 3-9-16,-6 3-12 0,12-7-2 0,-3 1-7 15,-2 1-2-15,3 2-5 0,-2-2-10 0,1-1-2 16,0-2-2-16,2 2-4 0,-1 0 0 0,-2 0-1 15,2 0 0-15,0 1-4 0,-4 3-7 0,2-4-1 16,-8 6-1-16,12-8-3 0,-6 4-4 0,-6 4 0 16,9-2-5-16,-9 2-5 0,0 0-3 0,8-6-2 0,-8 6-2 15,0 0 1-15,0 0 6 0,0 0 1 0,0 0 0 16,16 12 1-16,-16-12 6 0,1 11 1 0,-1-2 1 16,0-9 0-16,-1 16 4 0,0-5-1 0,-2-1-2 15,0 0 0-15,-1 5-2 0,-1-3 2 0,0 2 0 16,-2 1 0-16,0-1 2 0,-3 1 0 0,1 1-4 15,1-1-1-15,1-3-1 0,-3 3-7 0,1-3 1 16,0 1 0-16,-3-1 0 0,5-2-5 0,-5 2 3 16,1-4-3-16,4-2-1 0,-3 2-4 0,4 0-2 15,-1-4 1-15,2 1 2 0,5-5 3 0,-9 7 10 16,9-7-1-16,-8 5 2 0,8-5-4 0,0 0-7 16,0 0 0-16,0 0-1 0,-16-3 1 0,16 3-1 15,0 0-4-15,0 0-3 0,-2-14 3 0,2 14-8 16,0 0 2-16,2-16 1 0,-2 16-1 0,6-11 0 15,-6 11-2-15,5-10 1 0,0 5-3 0,-5 5 1 0,11-9-5 16,-11 9 1-16,10-5 0 0,-2 5 3 0,0-4-4 16,-8 4-1-16,15-2 1 0,-7 0 3 0,-8 2-1 15,22 4-1-15,-7 0 1 0,-2-4 0 0,0 5-1 16,3-2 1-16,1-1 2 0,0 3-2 0,1-1 0 16,-1 0 4-16,3 0-1 0,-3-2 0 0,1 0-3 15,4 0 5-15,-4 1-2 0,-2 1-1 0,1-2-1 16,-3-2 2-16,2 0-2 0,0 1 1 0,-3-1-1 15,-3 0 3-15,-1 0-4 0,6-1 0 0,-15 1 3 0,17-2 0 16,-9-1-4-16,-8 3-1 0,15-2-5 16,-15 2-12-16,12-4-12 0,-12 4-8 0,0 0-18 15,8-2-15-15,-8 2-15 0,0 0-21 0,0 0-21 0,0 0-27 16,13 1-18-16,-13-1-32 0,0 0-159 0,0 0-396 16,0 0 175-16</inkml:trace>
        </inkml:traceGroup>
        <inkml:traceGroup>
          <inkml:annotationXML>
            <emma:emma xmlns:emma="http://www.w3.org/2003/04/emma" version="1.0">
              <emma:interpretation id="{5D9AB146-FBE3-42F7-8797-8F396DABCA15}" emma:medium="tactile" emma:mode="ink">
                <msink:context xmlns:msink="http://schemas.microsoft.com/ink/2010/main" type="inkWord" rotatedBoundingBox="19044,11821 21805,11756 21823,12558 19063,12623"/>
              </emma:interpretation>
            </emma:emma>
          </inkml:annotationXML>
          <inkml:trace contextRef="#ctx0" brushRef="#br0" timeOffset="187669.2">5655 5992 160 0,'0'0'191'0,"2"-8"-8"0,-2 8-6 15,0 0-12-15,3-10-7 0,-3 10-5 0,0 0-6 0,4-10-3 16,-4 10-9-16,0 0-5 0,0 0-6 0,0 0-11 15,0 0-13-15,1-8-10 0,-1 8-12 0,0 0-6 16,0 0-5-16,0 0 4 0,0 0 4 0,0 0 1 16,0 0-5-16,5 27 0 0,-5-27-2 0,0 15 2 15,2-1 2-15,0-6-6 0,1 7 0 0,-2 0-8 16,-1-3 2-16,3 3-1 0,-1-2-3 0,1 0-1 16,0-2-7-16,-1 2-4 0,1-1-4 0,-2 0 6 15,2 1-5-15,-1-5-3 0,2 1-5 0,-2-2-2 16,-2-7-2-16,4 15-5 0,-3-10-1 0,-1-5 0 15,5 14 2-15,-5-14-4 0,3 8-6 0,-3-8 3 16,5 6-3-16,-5-6 0 0,4 7-1 0,-4-7-3 0,0 0-14 16,5 6-17-16,-5-6-13 0,0 0-16 15,0 0-18-15,5 6-23 0,-5-6-43 0,0 0-46 0,0 0-28 16,0 0-40-16,0 0-246 0,0 0-532 0,-2-31 236 16</inkml:trace>
          <inkml:trace contextRef="#ctx0" brushRef="#br0" timeOffset="188024.24">5774 5771 222 0,'-4'-12'248'0,"4"12"-23"16,0-9-20-16,0 9-16 0,0 0-17 0,0-13-19 15,0 13-14-15,0 0-14 0,0 0-23 0,-2-11-3 0,2 11-9 16,0 0-12-16,0 0-21 0,0 0-23 0,0 0-16 16,0 0-18-16,0 0-22 0,0 0-21 0,0 0-25 15,0 0-20-15,0 0-34 0,24 19-181 0,-21-14-327 16,-3-5 146-16</inkml:trace>
          <inkml:trace contextRef="#ctx0" brushRef="#br0" timeOffset="188486.55">6133 5821 120 0,'0'0'170'0,"0"0"-13"15,0 0-14-15,0 0-13 0,0 0-9 0,8 3 0 16,-8-3 3-16,0 0 2 0,0 0-10 0,0 0-2 15,0 0-1-15,-17 21-4 0,12-15-9 0,-2-1-5 16,-1 4-1-16,-1-4-9 0,1 3-6 0,2-1-9 16,-2-1-5-16,2 1-9 0,-1-2-5 0,2 1-10 15,-2 1 3-15,7-7-7 0,-6 10-4 0,6-10-1 16,-7 8-3-16,7-8-3 0,-4 6-3 0,4-6-1 0,0 0 0 16,0 0-4-16,2 16 4 0,-2-16-7 15,5 7-1-15,-5-7-2 0,9 4-2 0,-9-4 2 16,12 4-3-16,-6 0-2 0,-6-4 0 0,13 3 0 0,-2-1-2 15,-3-1 1-15,1 2 0 0,-9-3 0 16,17 3-5-16,-9 0 2 0,1-1 2 0,-1 1 0 0,-8-3-9 16,15 3 8-16,-8-3-1 0,-7 0-3 0,13 8 2 15,-8-6 1-15,-5-2-4 0,12 9 2 0,-6-7 2 16,-6-2-3-16,15 8 4 0,-11-2-2 0,1-1 0 16,-5-5 1-16,10 8 3 0,-10-8-2 0,10 8 2 15,-8-3 4-15,-2-5 4 0,5 12-6 0,-1-8 7 16,-4-4 1-16,2 9 9 0,-2-9 1 0,0 13 5 15,0-13-3-15,0 0 8 0,-6 13 1 0,2-7 0 16,4-6 0-16,-9 13-5 0,1-11 0 0,1 3 2 16,-1-2-2-16,-3 3-2 0,0-3-2 0,0 4-1 0,-2-3-6 15,1 1 5-15,0-1-9 0,1 0 2 16,0-2-5-16,1 0 0 0,-1 1 1 0,3-1-4 0,8-2 0 16,-15 6-3-16,15-6-2 0,-13 5-10 0,13-5-12 15,-11 3-15-15,11-3-20 0,-9 6-20 0,9-6-17 16,-4 5-14-16,4-5-20 0,0 0-15 0,0 0-22 15,0 0-30-15,0 0-63 0,0 0-141 0,0 0-424 16,29-3 189-16</inkml:trace>
          <inkml:trace contextRef="#ctx0" brushRef="#br0" timeOffset="188679.87">6532 6134 155 0,'0'0'266'0,"5"8"-12"0,-4-1-21 0,3 1-10 16,0 3-11-16,-2-3-17 0,-2 4-19 0,1 0-16 16,-1 0-16-16,-3 4-13 0,1-1-8 0,-5-1-13 15,-3 6-12-15,-3 1-13 0,-3 0-37 0,-8 4-39 16,5 2-37-16,-5 1-35 0,-2 1-50 0,5-6-53 16,-2 0-210-16,0 2-406 0,5-9 179 0</inkml:trace>
          <inkml:trace contextRef="#ctx0" brushRef="#br0" timeOffset="192011.45">7001 6062 92 0,'0'0'110'0,"0"0"-6"0,0 0-11 16,0 0-1-16,0 0-6 0,0 0-3 0,0 0-9 16,0 0-7-16,0 0-4 0,0 0 5 0,0 0-4 0,0 0 7 15,0 0-2-15,0 0-9 0,0 0-1 16,0 0-3-16,0 0-1 0,0 0-5 0,0 0 2 15,-15 24 3-15,15-24-10 0,-3 11 3 0,3-11-6 0,-3 11 3 16,3-11-14-16,-1 12 8 0,1-12-7 16,5 10 1-16,-5-10 1 0,5 12-1 0,-3-5 2 0,3 1-2 15,0-4-2-15,2 5 1 0,-1-5 1 0,1 1-2 16,2-2-3-16,-3 1 3 0,-6-4-1 0,16 5-4 16,-8-4-3-16,0 2-2 0,2-1-2 0,-10-2-2 15,19 4 0-15,-10-2-2 0,-9-2-2 0,14-2 1 16,-14 2-3-16,16 0 3 0,-7-4-3 0,-9 4 0 15,13-3 0-15,-6 0-2 0,-7 3-1 0,15-6 1 16,-8 2-1-16,-1-1-1 0,-6 5 1 0,12-10-3 0,-7 5-2 16,-5 5 3-16,11-8-1 0,-9 2-2 15,-2 6-1-15,11-11 2 0,-10 4-3 0,-1 7 0 0,7-17 2 16,-5 11 0-16,1-2 0 0,-3 8 0 16,5-15-2-16,-3 7 1 0,-2 8 1 0,2-14-1 0,-2 14-5 15,1-11 5-15,-1 11 1 0,0-11 0 0,0 11 9 16,0 0-2-16,-5-13 2 0,5 13 0 0,-5-9-3 15,0 4 1-15,5 5 0 0,-8-6-4 0,8 6 1 16,-12-8 0-16,3 6 0 0,0 1-3 0,9 1-2 16,-20-3 3-16,8 3 0 0,-2 0-3 0,-2 0 3 15,2 3 3-15,-3-2-2 0,0 1 0 0,1 1-1 16,3 0 3-16,-4 0-2 0,2 1 1 0,2-1-3 16,1 0-1-16,-1 0 3 0,-2 3-2 0,6 0 0 0,-1-5-1 15,-1 4-3-15,5-2 5 0,6-3-4 0,-16 9-4 16,12-3-9-16,4-6-8 0,-9 9-11 0,9-9-10 15,-8 7-11-15,8-7-14 0,-3 9-2 0,3-9-8 16,0 0-8-16,6 14-12 0,-6-14-22 0,11 4-19 16,-1 0-19-16,-3-3-138 0,4 1-317 0,2-4 142 15</inkml:trace>
          <inkml:trace contextRef="#ctx0" brushRef="#br0" timeOffset="192916.19">7444 6035 11 0,'0'0'154'15,"6"6"-10"-15,-6-6-1 0,0 0-12 0,6 7 0 0,-6-7-4 16,4 8-8-16,-4-8-9 0,5 10-7 0,-2-5-6 15,-3-5-2-15,6 10-2 0,0-2-5 0,-2-2-3 16,-4-6-3-16,6 14-7 0,-2-12-5 0,0 7-5 16,0-2-9-16,-4-7-1 0,5 12-5 0,-2-3-3 15,-3-9-5-15,8 9-3 0,-6-2-6 0,-2-7-4 16,7 10 0-16,-3-4-7 0,-4-6 2 0,5 11-2 0,-3-5-2 16,-2-6-1-16,6 6-3 0,-6-6-3 0,5 10 0 15,-5-10-2-15,5 5 3 0,-5-5 0 16,0 0 0-16,0 0 1 0,5 7-5 0,-5-7-1 0,0 0 2 15,0 0-2-15,0 0-1 0,15-12-2 0,-15 12-4 16,10-10-4-16,-5 4-3 0,-1 0-6 0,-2-4-5 16,3 3-1-16,1-3-7 0,0-1-1 0,-1 5 3 15,0-4 5-15,-2 2-2 0,3-4 1 0,0 5 1 16,-1-4 3-16,0 4 1 0,-1-1 3 0,-1 1-1 0,-3 7 2 16,6-15 1-16,-1 13 3 0,-5 2 1 15,6-10-4-15,-6 10 2 0,6-5-4 0,-6 5 5 16,0 0 1-16,9-6 1 0,-9 6 1 0,7-4 1 0,-7 4 2 15,0 0 1-15,12 0 3 0,-12 0 4 16,0 0 1-16,0 0 0 0,13 6 3 0,-13-6 3 0,6 12-1 16,-1-6 0-16,4 0-1 0,-5 1 2 0,4-1-1 15,-3 2-1-15,2-2 0 0,1 0 0 0,2 2 1 16,-2 0 4-16,1-2-4 0,3-1 4 0,-1 0-2 16,2-1 0-16,-2-1-2 0,0 5-1 0,2-5-3 15,3 0 3-15,-2-3 0 0,2 0-2 0,1 2-3 16,-3-4-1-16,3 0 1 0,-1 0-1 0,-2 2-1 15,2-2-1-15,1-4-1 0,0 4 0 0,-3-1 1 16,2-1 0-16,0-1-4 0,-2 0 1 0,-2-1 3 0,-1 0 0 16,1-3-4-16,-3 5-3 0,-1-5 0 0,-1 4-1 15,-2-1 2-15,2 0-1 0,-2-2-3 0,-5 8 2 16,5-13 2-16,-5 13-2 0,0-13 1 0,0 13 0 16,0-9-2-16,0 9 1 0,-5-13-1 0,5 13-1 15,-7-6 0-15,7 6 0 0,-10-6 0 0,10 6 4 16,-15-3 0-16,15 3-3 0,-17 0 0 0,17 0 2 15,-17 4 0-15,10 0 3 0,-5 1-1 0,3-3 2 16,1 2-1-16,0-1 1 0,0 4 4 0,2-1-3 16,-4 2 0-16,3 4 0 0,1-4 0 0,4 0 2 0,-1 1 0 15,0 2 2-15,3-1 2 0,2 1-1 16,-2-11 4-16,5 17 5 0,2-10 1 0,3 4 3 0,-1-2 2 16,6-2 4-16,-1 2-4 0,7-3-2 0,1 0 3 15,2-2-6-15,-1 1 1 0,1-1-10 16,-1-4 8-16,-1 0-4 0,-1-1 0 0,-4 1-3 0,0-3 0 15,0 0 3-15,0 2-4 0,-4 0-2 0,2-3 2 16,-2 3-2-16,-3 0 0 0,-2 0-4 0,1-3-3 16,-9 4-8-16,12-5-15 0,-12 5-15 0,8 0-12 15,-8 0-23-15,0 0-33 0,0 0-26 0,0 0-38 16,0 0-31-16,0 0-189 0,0 0-421 0,0 0 187 16</inkml:trace>
        </inkml:traceGroup>
        <inkml:traceGroup>
          <inkml:annotationXML>
            <emma:emma xmlns:emma="http://www.w3.org/2003/04/emma" version="1.0">
              <emma:interpretation id="{769D5094-EE6A-4DF4-BC1E-29674B616B7A}" emma:medium="tactile" emma:mode="ink">
                <msink:context xmlns:msink="http://schemas.microsoft.com/ink/2010/main" type="inkWord" rotatedBoundingBox="22504,11993 24185,11954 24191,12196 22510,12236"/>
              </emma:interpretation>
            </emma:emma>
          </inkml:annotationXML>
          <inkml:trace contextRef="#ctx0" brushRef="#br0" timeOffset="194922.7">9205 5899 212 0,'-15'0'209'0,"15"0"-15"0,-15 4-15 0,9-2-16 15,6-2-11-15,-16 7-14 0,9-3-13 0,7-4-13 16,-10 10-6-16,3-5-13 0,2 1-4 0,0 1-8 0,2 2-14 16,3-9-6-16,-4 14-1 0,4-6-1 0,0-8-8 15,-1 15 0-15,4-7-7 0,2 2-1 16,0-4-4-16,3 6-6 0,2-4-1 0,5 2-5 16,-2-4-1-16,1 0-1 0,7 3-5 0,-4-7 2 0,3 3-4 15,3 0 2-15,-2-1-8 0,2-2 4 16,0 1-3-16,-5-5 1 0,1 2-5 0,-2-1 0 0,-4-1 0 15,5-1-1-15,-1 0 0 0,-3-1-4 0,-1-2 1 16,1 2 0-16,-3-1 0 0,0 3 1 0,-1-4-6 16,1 3-3-16,-5-1 5 0,3 2 0 0,-3-3-3 15,-6 5 2-15,14-2-5 0,-14 2 5 0,14-5-3 16,-14 5 0-16,12-1 3 0,-12 1-2 0,15 0 0 16,-15 0 3-16,14 1-3 0,-4-1 2 0,1 1-1 15,-11-1 3-15,18 5-3 0,-7-4-1 0,3 3 2 16,3-2-2-16,-3-1 1 0,2 2 0 0,0-3-1 0,-1 0-4 15,-2 0 3-15,4 1-1 0,-6-2 2 16,2 1 0-16,-13 0 1 0,20-3-3 0,-6 1 3 16,-6 1-2-16,4-3 3 0,-2 3-3 0,0 0 1 0,-2-3 5 15,4-1-7-15,-5 1-3 0,-7 4 2 0,14-6 3 16,-7 4 1-16,-7 2 0 0,10-9 0 0,-10 9-3 16,9-7 3-16,-6 2 0 0,-3 5 1 0,4-7-1 15,-4 7 0-15,0 0-1 0,0-13-2 0,0 13-4 16,0 0 6-16,-7-11-1 0,7 11 0 0,-8-4 1 15,8 4-3-15,-9-7 5 0,9 7-4 0,-13-5 4 16,7 2-2-16,-6 0 0 0,12 3 0 0,-22-3 1 16,10 3-4-16,-4 0 5 0,3 0-2 15,-4-3-6-15,3 0 6 0,-9 3 2 0,6 0-1 0,0 0 1 16,2 3 0-16,2-3 0 0,0 3 3 0,-2-1 1 0,2 1 4 16,0 0 1-16,0-1-1 0,-1 0-5 0,6 1 4 15,-3 3-3-15,3-2-1 0,1 0 1 0,7-4 0 16,-15 8-1-16,11-3-1 0,4-5 2 0,-11 11-4 15,8-6 3-15,3-5-1 0,-5 12-2 0,2-4 4 16,3-8 0-16,-1 11-1 0,1-11 1 0,0 11-1 16,0-11 3-16,6 12-1 0,0-5 1 0,-6-7-3 0,10 9 2 15,-2-4-1-15,6 3-1 0,-1-2 1 0,2-4 2 16,-1-1-3-16,3-2 1 0,-3 4 1 16,3-5 0-16,6 2-6 0,-2-1 6 0,-3-1-4 0,-1-1 1 15,4 0 0-15,-7-1 1 0,3-2 0 0,-2 1 0 16,0 1-2-16,1-2 2 0,-3-3 1 15,0 3-2-15,0 0-2 0,-2-3 2 0,-2 6-4 0,-1-2 3 16,-2-3-2-16,1 0 3 0,-2 4 0 0,-5 4-1 16,10-9-4-16,-3 4 3 0,-7 5 0 0,6-9 3 15,-6 9-2-15,6-7 6 0,-6 7 0 0,0 0 0 16,0 0-4-16,5-7 1 0,-5 7-3 0,0 0 0 16,0 0-2-16,0 0 1 0,0 0-4 0,0 0 3 15,0 0-2-15,0 0 3 0,0 0-1 0,0 0-2 16,0 0 3-16,0 0-2 0,9 19 2 0,-8-13 0 15,-1-6-1-15,7 9 5 0,-7-9-2 0,5 7-1 16,-2-2-2-16,-3-5 6 0,12 5 0 0,-12-5-2 16,14 5-2-16,-9-5 3 0,-5 0-2 0,17 1 3 0,-8 0-7 15,-9-1 7-15,20-5-2 0,-6 4 2 0,-2-2-4 16,1 0 2-16,0-2-1 0,0 1 3 0,-1-1-5 16,1 1 2-16,-2-1-3 0,-4 1 4 0,1-3-3 15,0 3 2-15,-1 0-4 0,2 0 5 0,-9 4 4 16,12-11 3-16,-9 9 1 0,-3 2 2 0,0 0-3 15,11-6 1-15,-11 6-1 0,5-5-4 0,-5 5-5 0,0 0 0 16,0 0 1-16,0 0-1 0,0 0-3 16,0 0 3-16,0 0-2 0,9 13 3 0,-9-13-2 15,0 0 1-15,0 13 3 0,0-13-3 0,2 13-4 0,-1-5 5 16,0 0-1-16,-1-8 2 0,4 12-4 16,1-6 2-16,-5-6 2 0,6 13 1 0,-4-7 0 15,-2-6-1-15,7 6 3 0,-2 0 1 0,-5-6-1 0,5 5-3 16,-5-5 1-16,12 1 0 0,-12-1 2 0,0 0 0 15,12-1-4-15,-12 1 4 0,11-6-3 0,-11 6-1 16,15-7 0-16,-7 3 0 0,-2-2 0 0,2 1 1 16,0-1-3-16,1-4-4 0,-1 1-3 0,1 2 1 15,0-3-2-15,2 3-3 0,-5 1 3 0,2 2 2 16,-1-5-1-16,0 4 1 0,0 0 2 0,-2-1 2 16,-5 6-5-16,12-8 5 0,-7 4-4 0,-5 4 4 15,12-3-2-15,-12 3 2 0,13-1 0 0,-13 1 1 0,14 3 3 16,-14-3 2-16,15 4 1 0,-7-1 3 15,3 3-1-15,0 2 0 0,-1-2 2 0,3 0 0 16,-3 2 2-16,3-1-1 0,-2 0-1 0,6 3-3 0,-2-1-1 16,-3-2 5-16,2 3 1 0,0-2-15 0,-2 4-26 15,5 1-30-15,-3-4-29 0,3 4-24 0,-6-3-30 16,-6-3-41-16,4 2-69 0,-6-1-144 0,-3-8-428 16,0 9 190-16</inkml:trace>
        </inkml:traceGroup>
        <inkml:traceGroup>
          <inkml:annotationXML>
            <emma:emma xmlns:emma="http://www.w3.org/2003/04/emma" version="1.0">
              <emma:interpretation id="{BF6E14C8-A08B-4CCA-9879-9940C4F98FEE}" emma:medium="tactile" emma:mode="ink">
                <msink:context xmlns:msink="http://schemas.microsoft.com/ink/2010/main" type="inkWord" rotatedBoundingBox="24872,11509 26444,11472 26460,12156 24888,12193"/>
              </emma:interpretation>
            </emma:emma>
          </inkml:annotationXML>
          <inkml:trace contextRef="#ctx0" brushRef="#br0" timeOffset="196407.6">11502 5919 4 0,'-5'-6'243'0,"5"6"-15"0,0 0-14 0,-9-10-20 16,9 10-20-16,0 0-16 0,2-11-14 0,-2 11-18 16,0 0-9-16,12-7-13 0,0 3-16 0,-4 1-4 15,9 1-9-15,0-1-6 0,6 3-8 0,-1-3-6 16,2 3-5-16,3 0-3 0,7 0-5 0,-10-3 1 15,1 6-5-15,-2-3 0 0,0 2 1 0,0-1 3 16,2 2 1-16,-8-3-2 0,0 3-3 0,0-1 3 0,-5-1 0 16,-2 3-5-16,-1-3-1 0,0 0-1 15,-1 3 4-15,-8-4 1 0,15 6 6 0,-8-5-4 16,-7-1 3-16,12 10 0 0,-7-6-1 0,2 2-1 0,-7-6 0 16,10 9-3-16,-8-1 1 0,-2-8-5 0,8 12 3 15,-6-5-4-15,5-3-3 0,-2 2-5 0,-5-6 1 16,5 13-3-16,-2-8-2 0,-3-5-5 0,9 12 0 15,-6-6-6-15,-3-6 9 0,9 10-7 0,-4-4 0 16,-5-6-11-16,3 6-17 0,-3-6-16 0,9 9-17 16,-9-9-18-16,0 0-20 0,2 7-20 0,-2-7-10 15,0 0-16-15,0 0-31 0,0 0-48 0,0 0-223 16,0 0-469-16,0 0 208 0</inkml:trace>
          <inkml:trace contextRef="#ctx0" brushRef="#br0" timeOffset="195951.81">11706 5692 18 0,'7'-6'208'0,"-2"1"-18"15,-5 5-7-15,12-14-13 0,-7 6-13 0,1 2-13 16,0-7-11-16,-1 7-4 0,1-6-12 0,0 1-9 16,-1-1-14-16,1 1-7 0,-6-1-4 0,6 0-4 15,-4-1 5-15,2 2 2 0,-3-1-9 0,-1-1 1 16,-1 1-10-16,0 2-5 0,-2-2-3 0,3 12-6 16,-2-18 4-16,-4 9 0 0,1 0-6 0,1 2-6 15,4 7-5-15,-12-12-6 0,7 7-3 0,5 5-3 0,-12-6-5 16,12 6 0-16,-13-3-6 0,13 3 1 0,-9-1-2 15,9 1-3-15,0 0-2 0,-17 6-2 16,17-6-1-16,-10 6 2 0,3-2-5 0,2 4 4 0,5-8-4 16,-7 15 0-16,5-5-3 0,-1 0 5 0,-2 1-4 15,1 4 4-15,4-2-2 0,-3 2 4 0,3 1 1 16,3-1 1-16,-3 1-2 0,0-1 0 0,0 6 4 16,0-2 1-16,7 1-4 0,-5-4 5 0,1 4 1 15,-3 0 0-15,5-4-3 0,-5-1 5 0,4 2 0 16,-1-2 4-16,2 4-3 0,-3-6-3 0,1 2 1 0,-2 0-3 15,5-2-2-15,-4 1 0 0,1-2-2 16,-1 3-2-16,2-1 1 0,2 0 0 0,-4-1-1 0,1-1 1 16,1 0-2-16,-3-2 1 0,3 1-3 0,-1-2 7 15,2 2-9-15,-5 0-1 0,2-1-15 0,-2-10-3 16,4 15-18-16,-6-5-12 0,4-3-21 0,-2-7-15 16,0 16-17-16,0-16-26 0,-4 15-16 0,4-15-17 15,-2 10-14-15,2-10-34 0,-5 9-180 0,5-9-415 16,-7 5 184-16</inkml:trace>
          <inkml:trace contextRef="#ctx0" brushRef="#br0" timeOffset="197039.91">12008 5735 119 0,'-3'-9'221'0,"3"9"-21"16,0 0-23-16,0 0-18 0,-2-7-16 0,2 7-19 15,0 0-13-15,0 0-20 0,0 0-12 0,0 0-17 16,0 0-20-16,0 0-17 0,0 0-24 0,0 0-16 15,25 10-12-15,-16-4-8 0,-9-6-8 0,8 9-3 0,1-3-8 16,-1-2 1-16,-3 2 1 0,1 2 4 16,2-3 1-16,-1 3 8 0,1 1 0 0,-2-2 10 15,-1-1 3-15,3 3 2 0,-4-3 18 0,4 0 5 0,-3 3 13 16,2-2 21-16,-5 1 2 0,5-1 18 16,-2-1 10-16,3 0 9 0,-4 3-1 0,1-6 3 15,0 4 7-15,-5-7 7 0,9 9 6 0,-1-5-3 0,-2 2 5 16,0-2-7-16,-6-4-3 0,11 11-5 0,-5-8-3 15,-6-3-10-15,8 5-2 0,-2 3-2 0,-6-8-6 16,8 4-10-16,-4 0-1 0,-4-4-4 0,8 9-3 16,-8-9-9-16,8 6-1 0,-8-6-1 0,6 6-2 15,-6-6-3-15,6 5-1 0,-6-5-3 0,0 0-1 16,0 0-1-16,6 5-1 0,-6-5-1 0,0 0 2 16,0 0-1-16,0 0 0 0,0 0-7 0,0 0 4 15,0 0-3-15,0 0-1 0,0 0-3 0,17-13-4 0,-14 7-6 16,-3 6-4-16,8-13-3 0,-4 6-1 0,1-1-1 15,0 2 4-15,0 0 0 0,-5 6 0 16,9-11 1-16,-1 4 2 0,-4 2-4 0,4 0 1 0,-8 5 1 16,9-9 6-16,-1 6 3 0,-8 3 2 0,12-6-1 15,-12 6 1-15,8-5-2 0,-8 5 2 0,11-4-1 16,-11 4 0-16,0 0 0 0,17 4 2 0,-7-2 1 16,-3 3 2-16,-7-5-2 0,12 9 4 0,-4-3 0 15,1 0 1-15,0 0-1 0,-1 2-4 0,4 0 3 16,-4 0 2-16,1 0-5 0,-1-2 1 0,-2 1-2 15,0-1 3-15,3 0-4 0,-1-3 1 0,-3 2-3 16,-5-5-12-16,6 7-8 0,0-3-9 0,-6-4-12 16,9 5-6-16,-9-5-9 0,5 4-18 0,-5-4-21 15,0 0-8-15,0 0-14 0,0 0-16 0,17-10-11 0,-12 1-33 16,-2 3-158-16,3-7-359 0,2 1 159 0</inkml:trace>
          <inkml:trace contextRef="#ctx0" brushRef="#br0" timeOffset="197509.65">12826 5585 39 0,'3'-7'186'0,"-3"7"-20"0,0 0-10 0,0 0-7 16,0 0-9-16,0 0-11 0,17 18-6 0,-12-10-11 0,-2-1-4 16,6 5 0-16,-4-1-3 0,4 3-7 15,-3-3-5-15,0 4-14 0,5 3-6 0,-2-1-6 16,-1 3 0-16,3-3-5 0,1 2-3 0,2-5-3 0,-6 2-4 15,1-3-5-15,-1 0 0 0,4-4-3 0,-4 3 0 16,1-3-2-16,-1 0-8 0,-4-3-2 0,1 0-4 16,-5-6 0-16,9 9-7 0,-6-5 3 0,-3-4 0 15,8 6-2-15,-8-6 4 0,0 0 6 0,0 0 8 16,0 0-4-16,0 0-2 0,0 0-3 0,0 0-6 16,0 0 2-16,0 0-6 0,0 0-1 0,0 0-4 15,0 0-3-15,-20-21 0 0,20 21 1 0,-20-9-8 16,9 4 2-16,-4 0-2 0,1 3-2 0,-3-2 1 15,3 4 3-15,-3-3-5 0,0 4 1 0,2 1-1 0,-2 1-2 16,3 0 1-16,-1 0 2 0,0 1-2 16,3 3 1-16,3-2-1 0,1-2 3 0,1 5-1 0,0-2-2 15,1 2-1-15,4 0 1 0,2-8 3 0,-4 15-1 16,4-15 0-16,0 16 2 0,0-16 2 16,6 10-1-16,0-4-2 0,5 1 2 0,-3 0 2 0,9-2-3 15,-5 1-1-15,5-1 1 0,0-2-3 0,0-2-3 16,6 1-17-16,0 1-15 0,-1-2-25 0,-8-1-20 15,3-1-30-15,0 1-31 0,0 0-32 0,-5-6-49 16,0 3-173-16,2-2-422 0,-3-1 186 0</inkml:trace>
        </inkml:traceGroup>
        <inkml:traceGroup>
          <inkml:annotationXML>
            <emma:emma xmlns:emma="http://www.w3.org/2003/04/emma" version="1.0">
              <emma:interpretation id="{6C7E0D79-F2B6-44AF-979E-AC75A13EF46C}" emma:medium="tactile" emma:mode="ink">
                <msink:context xmlns:msink="http://schemas.microsoft.com/ink/2010/main" type="inkWord" rotatedBoundingBox="27070,11831 27965,11810 27971,12046 27075,12067"/>
              </emma:interpretation>
            </emma:emma>
          </inkml:annotationXML>
          <inkml:trace contextRef="#ctx0" brushRef="#br0" timeOffset="203449.52">13775 5828 23 0,'0'0'123'0,"0"0"-9"16,0 0-9-16,0 0-9 0,0 0 0 0,0 0-1 15,-9-5-5-15,9 5-7 0,0 0-5 0,0 0 1 0,0 0-10 16,0 0 6-16,0 0-13 0,0 0 0 0,0 0-1 16,0 0-6-16,0 0 2 0,0 0-1 15,0 0 1-15,0 0-4 0,-22 6 2 0,22-6-4 0,-4 5-4 16,4-5-5-16,-8 8-7 0,8-8-2 0,-5 6 4 15,5-6-9-15,0 0-4 0,-4 7-6 0,4-7 7 16,0 0 1-16,-5 11-1 0,5-11-1 0,0 0-3 16,0 13-4-16,0-13 3 0,0 0-2 0,8 12-2 15,-4-6 0-15,-4-6 4 0,10 6-2 0,-10-6-3 16,9 6 1-16,-3-3 3 0,-6-3-6 0,14 4 1 16,-6-1-2-16,-8-3-6 0,15 3 8 0,-9-3-1 15,-6 0-4-15,14 1 0 0,-4-1-3 0,-10 0 5 16,17 0-9-16,-10-3 5 0,-7 3 1 0,17-4-4 0,-8 3 3 15,-9 1 0-15,17-6-5 0,-9 4 1 16,0-2 0-16,-2 0 2 0,4 0-5 0,-5-3-5 0,-5 7 11 16,14-7-1-16,-9 2 0 0,2 1-2 0,-7 4-8 15,10-8 10-15,-4 2-5 0,-6 6 1 0,9-10 3 16,-7 5-1-16,-2 5 1 0,8-10 1 0,-4 5-3 16,-4 5 0-16,5-11-2 0,-5 11 1 0,8-9 2 15,-8 9-1-15,4-7-2 0,-4 7-1 0,3-8 2 16,-3 8 3-16,2-9-1 0,-2 9-7 0,0 0 3 15,0-13 3-15,0 13-2 0,0 0 2 0,-5-12-1 16,5 12 2-16,0 0-1 0,-5-8 0 0,5 8-1 16,0 0 5-16,-7-10-10 0,7 10 8 0,-6-3-4 0,6 3-1 15,-11-5 5-15,11 5-4 0,-11-1 1 16,11 1 0-16,-17 0 4 0,17 0 2 0,-23 1-4 0,13 1 1 16,1 0 3-16,-8-2 4 0,5 1 3 0,0 2-3 15,0 1 3-15,2-1 4 0,-7-1-7 0,9 0 6 16,-5 0-1-16,0 3 1 0,1-1-6 0,4-1 3 15,-1-1-3-15,9-2 0 0,-17 5-1 0,11 0 2 16,6-5-7-16,-16 7 5 0,12-3-2 0,4-4 1 16,-13 7-8-16,7-2 5 0,0 0-1 0,6-5-3 15,-6 9 4-15,6-9-2 0,-5 9 0 0,5-9-3 16,-3 12 2-16,3-12 3 0,-5 9-1 0,5-9 3 16,-2 10-1-16,2-10-2 0,0 0 3 0,4 15-1 0,-4-15-3 15,3 9 5-15,3-3-1 0,-6-6 1 16,8 7-6-16,-2-2 4 0,-6-5-1 0,11 6 3 15,-3 0-3-15,-1-3-1 0,1 1 0 0,-8-4 1 0,18 4-2 16,-10-1 1-16,3-1-2 0,-3-1 2 0,1 1 1 16,-9-2 0-16,25 0-1 0,-17-2 1 0,3 1-3 15,-11 1 2-15,18-3 1 0,-9 0 0 0,-1 0-6 16,-8 3 2-16,16-7 1 0,-9 3-4 0,3-2 3 16,-5 2 3-16,4 0-2 0,-3-2 0 0,1 0-1 15,1 0 1-15,-2-1-2 0,2-1-1 0,-1 1 1 16,-2 1 1-16,0 0 0 0,-5 6 1 0,9-12-1 15,-2 3-3-15,-7 9 0 0,5-12 1 0,-2 8 0 0,-3 4 2 16,5-11-2-16,-5 11 0 0,5-7-1 16,-5 7 2-16,0 0 1 0,4-9-2 0,-4 9 0 15,0 0 0-15,5-7-3 0,-5 7-2 0,0 0 1 0,0 0 2 16,0 0 0-16,0 0-1 0,0 0-4 0,0 0 1 16,0 0 0-16,0 0-1 0,0 0 3 0,0 0 1 15,0 0-2-15,0 0 4 0,0 0 4 0,4 23 1 16,-4-23 4-16,3 15 2 0,-2-9-2 0,1 3-2 15,-2-9 4-15,5 16 3 0,0-8-4 0,-1 2 0 16,-1 0-2-16,-1-3 5 0,5 0-3 0,-5 1 1 16,3-2-1-16,1 0-3 0,-6-6 2 0,6 14 0 15,-2-7 0-15,0-2-1 0,-4-5 1 0,9 9 1 16,-5-3-8-16,-4-6-9 0,7 6-9 0,-7-6-9 0,8 9-10 16,-8-9-11-16,9 2-4 0,-9-2-14 15,0 0-7-15,18-1-5 0,-18 1-6 0,10-3-11 16,-10 3 4-16,15-9-3 0,-10 7-15 0,4-3 7 0,-9 5 6 15,12-9 1-15,-8 3 10 0,0 0 5 16,2-3 12-16,1 3 6 0,-7 6 11 0,9-14 14 0,-8 6 20 16,-1 8 5-16,7-12 17 0,-3 9 10 0,-4 3 14 15,6-13 7-15,-6 13 4 0,4-9 6 0,-4 9 3 16,3-8 7-16,-3 8-1 0,4-6 1 0,-4 6 1 16,0 0-10-16,0 0 6 0,0 0-4 0,5-10-6 15,-5 10-3-15,0 0-3 0,0 0-3 0,0 0-2 16,0 0-3-16,0 0 0 0,0 0-1 0,0 0 4 15,0 0 1-15,12 18 3 0,-12-18-4 0,4 7-2 16,-4-7 0-16,4 11-3 0,-4-11 1 0,1 10-4 16,-1-10 1-16,3 9-4 0,-3-9-4 0,5 12 3 15,-5-12-2-15,2 10-4 0,-2-10 1 0,2 8-1 16,-2-8-3-16,2 9-1 0,-2-9 2 0,0 0-3 0,0 0 0 16,6 7 1-16,-6-7-2 0,0 0 2 0,0 0 6 15,0 0 1-15,0 0 2 0,0 0 0 0,0 0-2 16,0 0-5-16,0 0 2 0,0 0-3 0,0 0 2 15,15-20-8-15,-11 13 0 0,0 1 1 0,-1-2-4 16,2 0 2-16,0 2-4 0,-1-4-2 0,0 1 2 16,0 1-1-16,1 1 3 0,-5 7-3 0,8-13 2 15,-4 8 0-15,-4 5-3 0,10-11 2 0,-7 6-1 16,-3 5-2-16,7-7 0 0,-7 7 0 0,7-5-1 16,-7 5-1-16,0 0 2 0,10-6-1 0,-10 6-1 0,0 0-1 15,9-3-2-15,-9 3 4 0,0 0 2 16,11 6 3-16,-11-6 6 0,11 9 1 0,-3-4 1 15,-2 0 0-15,1 1 4 0,-1 0-2 0,4 0 4 0,-4 0 1 16,2 0 0-16,0 1-2 0,-2 1-2 0,1-2 0 16,-1 1 0-16,-2 0-5 0,4 0 1 0,-3-1 2 15,-1 1-2-15,3 0 0 0,-2-1 1 0,-2-1-2 16,2 4-14-16,1-5-17 0,-6-4-18 0,6 9-22 16,-1-3-18-16,-5-6-31 0,5 11-28 0,-5-11-40 15,7 7-61-15,-7-7-167 0,7 4-441 0,-7-4 196 16</inkml:trace>
        </inkml:traceGroup>
        <inkml:traceGroup>
          <inkml:annotationXML>
            <emma:emma xmlns:emma="http://www.w3.org/2003/04/emma" version="1.0">
              <emma:interpretation id="{869E7E15-E7C0-41F8-AB68-FF9ED967D3A7}" emma:medium="tactile" emma:mode="ink">
                <msink:context xmlns:msink="http://schemas.microsoft.com/ink/2010/main" type="inkWord" rotatedBoundingBox="28551,11713 29059,11701 29067,12030 28559,12042"/>
              </emma:interpretation>
            </emma:emma>
          </inkml:annotationXML>
          <inkml:trace contextRef="#ctx0" brushRef="#br0" timeOffset="204523.68">15174 5731 80 0,'0'0'241'0,"0"0"-20"0,-12-12-23 16,12 12-18-16,0 0-20 0,0 0-17 0,0 0-19 15,0 0-12-15,0 0-12 0,0 0 4 0,0 0-9 16,0 0-3-16,0 0-2 0,0 0-2 0,-3 27-2 16,3-27-2-16,0 13-4 0,0-13-4 0,0 16-3 15,2-10-1-15,-2-6-6 0,4 16-4 0,-3-7-3 0,1 1-7 16,0-3 1-16,1 0-6 0,-2 3-2 16,-1-10-3-16,4 15-6 0,-3-9 2 0,3 3-7 0,-4-9-2 15,3 11-6-15,-3-11 2 0,4 11-3 0,-4-11-3 16,4 7-3-16,-4-7 2 0,0 0-2 0,2 10-2 15,-2-10-2-15,0 0 0 0,0 0 0 0,2 10 2 16,-2-10-6-16,0 0 7 0,0 0 1 0,0 0 7 16,0 0 3-16,0 0-3 0,0 0 0 0,0 0-4 15,0 0-5-15,0 0 3 0,0 0 0 0,0 0-5 16,0 0-2-16,9-24-1 0,-9 24-1 0,3-13 0 16,-3 13 0-16,2-15 3 0,-1 8-4 0,1-2-4 15,-2 9 4-15,4-17-1 0,0 7-2 0,-3 2 3 16,5-2-4-16,-2-3-1 0,-1 4-3 0,1 0 1 15,1 2 3-15,-1-3-2 0,0 3-2 0,0-3 1 16,-4 10-3-16,6-12 1 0,0 6 0 0,0-2 1 16,1 2-2-16,-1 1 5 0,-6 5-3 0,12-11 1 0,-7 6-3 15,0-1 4-15,2 1-3 0,-7 5 3 0,12-7-2 16,-6 4-3-16,-6 3 2 0,12-8 2 16,-5 5 0-16,0 0 2 0,-7 3-2 0,12-7 0 0,-5 1 1 15,1 4-1-15,-8 2-3 0,14-4 0 0,-7 2 2 16,-7 2 0-16,13-3 0 0,-6 0 2 0,-7 3 0 15,14-3-2-15,-14 3 3 0,7-4 3 0,-7 4-4 16,11-1 2-16,-11 1 0 0,0 0-5 0,0 0 3 16,9-5 0-16,-9 5-7 0,0 0 5 0,0 0-1 15,0 0-1-15,0 0 0 0,12 6 0 0,-12-6 1 16,0 0-1-16,4 13 0 0,-4-13 2 0,4 8 2 16,-4-8 0-16,0 14 1 0,1-7 3 0,-1-7 4 15,0 16 0-15,-1-6 2 0,1-10 2 0,0 21-1 16,-3-9 2-16,3-3 2 0,-3 1 2 0,1 1 3 15,0-1-5-15,1 2 5 0,0 0 4 0,1-3-6 16,-3 1 1-16,3 3 2 0,0-13-1 0,0 18-3 0,0-9 6 16,0-9-9-16,0 15 16 0,3-6-12 0,-3 0 0 15,0-9 3-15,1 16 2 0,-1-16-3 0,3 11 3 16,-1-5-4-16,-2-6 1 0,3 10 1 0,-3-10 3 16,9 9 1-16,-6-6 3 0,-3-3 6 0,11 5 5 15,-1-4-5-15,-10-1-3 0,18 3-4 0,-9-3 1 16,0 0 3-16,-9 0-5 0,19-3 1 0,-5 2-6 15,-5-1-5-15,-9 2 11 0,22-3-13 0,-11 0-18 16,-1 3-19-16,-1-2-21 0,1-1-24 0,-10 3-35 16,10-3-45-16,-10 3-58 0,0 0-57 0,0 0-81 15,0 0-214-15,0 0-604 0,0 0 267 0</inkml:trace>
        </inkml:traceGroup>
        <inkml:traceGroup>
          <inkml:annotationXML>
            <emma:emma xmlns:emma="http://www.w3.org/2003/04/emma" version="1.0">
              <emma:interpretation id="{5534C938-D453-4759-8785-A1BCCE28105A}" emma:medium="tactile" emma:mode="ink">
                <msink:context xmlns:msink="http://schemas.microsoft.com/ink/2010/main" type="inkWord" rotatedBoundingBox="29742,11416 31960,11363 31980,12179 29761,12231"/>
              </emma:interpretation>
            </emma:emma>
          </inkml:annotationXML>
          <inkml:trace contextRef="#ctx0" brushRef="#br0" timeOffset="214312.49">16459 5733 82 0,'0'0'125'0,"0"0"-1"0,0 0-4 0,0 0-8 16,0 0 4-16,0 0-9 0,0 0 2 0,8-4-11 0,-8 4-2 15,0 0 3-15,0 0-8 0,0 0-8 0,0 0 3 16,0 0-8-16,0 0-10 0,0 0-4 0,0 0-3 16,0 0-4-16,-23 12-11 0,23-12 4 0,-10 10-1 15,5-7-5-15,5-3 8 0,-8 14 6 0,4-9-12 16,2 3-2-16,2-8-2 0,-8 14-2 0,7-7-4 15,1-7-1-15,-3 13-6 0,0-6 2 0,3-7-5 16,0 0 4-16,3 17-5 0,-3-17 2 0,1 12 1 16,-1-12 2-16,6 9 1 0,-6-9-1 0,6 7-2 15,-1-2 5-15,-5-5-5 0,15 4-1 0,-5-2-2 16,2-1-2-16,1-1-4 0,-3 0 0 0,5-1-2 16,-1-1-3-16,-1 2-3 0,4-4 1 0,-1 2 3 15,1-3-3-15,-3 0-3 0,2 1-2 0,0 2 0 16,-2-3 0-16,0-1 3 0,0 0-4 0,-3-2-2 15,1 2 0-15,0 0-5 0,-2-2-2 0,-2 1 3 16,-1 1-2-16,-2 0 0 0,0 0-1 0,-5 6-4 0,11-11 1 16,-9 4 2-16,-2 7 1 0,5-10 0 15,-5 10 0-15,3-10-2 0,-3 10 0 0,0-9 2 16,0 9-3-16,0 0 1 0,-8-12 2 0,8 12-3 0,-6-6 0 16,6 6 3-16,-12-6-1 0,12 6 0 0,-14-5 3 15,3 4-4-15,1-1-1 0,10 2 1 16,-24 0 5-16,8-1 0 0,2 2 5 0,-2-1 0 0,-1 4 3 15,0 0 2-15,2-3 2 0,-5 4 4 0,-1 1 1 16,4 0-3-16,0-2 1 0,-4 5 1 0,7-3 2 16,-1 0-4-16,4 1-1 0,-1-1-2 0,-1 1 1 15,2 1-4-15,2-1 2 0,0 3-3 0,4-3 1 16,0 0-2-16,-1-1 1 0,6-6 0 0,-6 13 2 16,6-13 0-16,-1 9 1 0,1-9-5 0,0 11 2 15,0-11 1-15,5 10 3 0,-5-10-4 0,6 6 0 16,1-4 3-16,-7-2-3 0,18 4-1 0,-6-4 2 15,2 0-5-15,-1 0 7 0,3 0-7 0,1 0 2 16,-3-3 0-16,2 0-2 0,1-1 1 0,0-2 2 0,3-3-8 16,-5 6 0-16,-1-3-2 0,-1 0-1 0,-2-2-1 15,5 2-1-15,-4 0 1 0,-2-1-1 0,2 1 2 16,-5-1-2-16,-2 2 8 0,1-1-4 0,-6 6 0 16,8-7-3-16,-3 2 1 0,-5 5 0 0,0 0-1 15,10-7 2-15,-10 7-5 0,0 0-1 0,5-6 0 16,-5 6 3-16,0 0-2 0,0 0 3 0,0 0-2 15,0 0 0-15,8 21 2 0,-7-15 0 0,-1-6 2 16,4 14-1-16,-3-6 0 0,3 1 2 0,-1 0 0 16,2-2 1-16,1 4 3 0,0-5 0 0,-1 8 3 15,1-6-6-15,4 4 2 0,-5-5-6 0,-1-1-17 16,4-1-21-16,-2 4-23 0,1-3-26 0,1-1-21 16,-1-2-30-16,1-1-33 0,3 1-219 0,-11-3-428 15,13 0 189-15</inkml:trace>
          <inkml:trace contextRef="#ctx0" brushRef="#br0" timeOffset="-214300.61">17134 5836 202 0,'0'0'188'0,"0"0"-12"0,0 0-13 15,9-13-9-15,-9 13-11 0,12-2-6 0,-4-1-4 16,-8 3-4-16,14-3-11 0,-14 3-6 0,13-3-7 15,-5 0-13-15,-8 3-8 0,19-1-7 0,-9-1-11 16,-10 2 0-16,11 0-14 0,-11 0-3 0,16 0-3 16,-16 0-6-16,13 0-5 0,-2 0-11 0,-11 0-15 15,15 0-10-15,-15 0-17 0,13 0-12 0,-13 0-10 16,16-3-6-16,-16 3-15 0,13-2-9 0,-6 1-19 16,2-4-18-16,0-3-12 0,1 0-9 0,-2 1-14 15,3-2-117-15,-5 0-279 0,3-4 124 0</inkml:trace>
          <inkml:trace contextRef="#ctx0" brushRef="#br0" timeOffset="-214608.22">17200 5607 87 0,'7'-6'194'0,"1"-3"-5"0,2 1-18 16,-1-3-13-16,1 2-8 0,0-1-8 0,1 1-12 16,-1-2-6-16,-3-2-6 0,2 1-10 0,0 0-4 15,-1 0-6-15,-3-1-3 0,0 4-9 0,2-4-3 16,-2 0-8-16,-4 0-2 0,3 1-7 0,0 5-6 16,-3-6 2-16,-1 13-3 0,2-21-3 0,-1 9-5 15,-2 3-3-15,1 9 0 0,-6-12-6 0,6 12-3 16,-2-14-2-16,-3 8-9 0,5 6-5 0,-7-9-2 15,7 9-3-15,-9-7-1 0,9 7-4 0,-12-1-2 16,12 1-2-16,-13 0-1 0,13 0-1 0,-16 3-2 16,9 0 1-16,7-3-1 0,-15 11-2 0,7-4-1 15,-2 4 3-15,2 0-3 0,1 1 2 0,-3 4 0 0,5 1 3 16,-2 1 2-16,-2 1 0 0,9 1 1 0,-4 0-1 16,2 1 1-16,0 1 2 0,1 0-1 15,1 1 0-15,0-1 2 0,1 0-1 0,1 0 0 0,0-1 1 16,-1 2-1-16,5-3 2 0,-4 0 1 0,2-4 2 15,1 2-2-15,3 1-1 0,-1 0-1 16,-3-3 1-16,0 1 3 0,-2 1 0 0,5-3-3 0,-2 0-1 16,0 1 1-16,7 1-4 0,-8-1 0 0,0-5 2 15,0 3-1-15,1 0 1 0,0-3 1 0,-2 1-3 16,1 1-3-16,1-2 1 0,-4-2-1 0,3 4 0 16,-2-4-1-16,2-2 3 0,-4-7-3 0,1 15-1 15,0-7 1-15,0-2-1 0,-1-6 0 0,3 15 2 16,-3-15-4-16,-3 10-5 0,3-10-12 0,0 0-13 15,0 11-12-15,0-11-13 0,0 0-14 0,-1 12-11 16,1-12-19-16,0 0-22 0,-6 7-25 0,6-7-24 16,0 0-28-16,0 0-39 0,-11 0-133 0,11 0-397 15,0 0 175-15</inkml:trace>
          <inkml:trace contextRef="#ctx0" brushRef="#br0" timeOffset="-213170.83">17463 5909 86 0,'0'0'192'0,"0"0"-17"0,0 0-19 0,-6-6-11 0,6 6-15 16,0 0-15-16,0 0-8 0,0 0-11 0,0 0-2 15,0 0-6-15,0 0-5 0,0 0-4 0,0 0-6 16,0 0-3-16,26 0-4 0,-26 0-3 0,16 0-5 15,-6-2 0-15,-10 2-5 0,24-3-3 0,-10 0-3 16,2 1-6-16,-1 1 0 0,2-3-6 0,4 2-2 16,1-2-3-16,1 1 1 0,-6 0-4 0,5-1-4 0,-1 2-1 15,1-2-2-15,0-1-1 0,-5 0 0 16,-2 0-3-16,-1 2 1 0,-1-2-1 0,-1-1-3 16,1 3 1-16,-5-2 0 0,0 0-2 0,-2 2 6 0,-6 3-4 15,9-12-2-15,-6 6-1 0,-3 6-3 0,4-12-2 16,-4 12 3-16,0-12-3 0,0 12-1 15,-7-8 2-15,7 8-6 0,-12-8-1 0,5 4 0 16,7 4-1-16,-20-3 0 0,12 3 0 0,8 0 1 0,-21 3-3 16,13-2 2-16,8-1-1 0,-17 8 2 0,11-4 3 15,-2 2-3-15,2-3 0 0,0 6 1 0,1-3 5 16,2 4-4-16,3-10-1 0,-3 12 0 0,1-2 2 16,2-10 1-16,2 14 2 0,1-7-2 0,0 0 1 15,2 2 2-15,2-2 1 0,6-1 2 0,-1 1-3 16,-1-4 1-16,2 0-2 0,3 1 2 0,0-1-3 15,3 0 2-15,-3-3-2 0,0 2 1 0,2-2 2 16,0-2-2-16,-1-1-2 0,-1 0 2 0,0 3-4 16,1-3 2-16,-2-2 0 0,0 3-2 0,-3-4-1 15,1 3 4-15,-3 3-5 0,1-4-1 0,-11 4 3 16,14-2 1-16,-14 2-2 0,12-4-3 0,-12 4-1 16,0 0 0-16,14 0-2 0,-14 0 2 0,9 1 0 15,-9-1-1-15,9 6 4 0,-9-6 1 0,8 8-2 16,-4-2-2-16,-4-6-1 0,8 11 4 0,-3-6 1 15,-1 1 0-15,1 0-3 0,-5-6 3 0,8 11 1 16,-4-3-1-16,-4-8 2 0,8 6-2 0,-8-6 1 16,7 8 2-16,-7-8-1 0,5 7 0 0,-5-7 5 0,0 0 2 15,0 0 8-15,5 4 13 0,-5-4 11 0,0 0 4 16,0 0-4-16,0 0-5 0,0 0-4 16,0 0-5-16,11-15 3 0,-11 15-8 0,2-16-2 15,2 11-3-15,-3-3-1 0,3-4-3 0,3 1 0 0,-1-2 0 16,-2 1-4-16,4-1-2 0,4-2 2 0,-4 3-3 15,1 1-2-15,4 1-2 0,-1-1-2 16,2 1 0-16,4-2-1 0,-5 5 0 0,3 0 0 0,4 0-11 16,-5 1-2-16,0 6-2 0,2-5-1 0,-1 2-2 15,1 2-8-15,-4-1-10 0,0 0-5 0,-3 1-11 16,2 0-11-16,-2 1-6 0,-10 0-12 0,17 4-17 16,-6-4-11-16,-11 0-13 0,12 3-14 0,-12-3-16 15,9 1-28-15,-9-1-157 0,0 0-365 0,0 0 163 16</inkml:trace>
          <inkml:trace contextRef="#ctx0" brushRef="#br0" timeOffset="-213988.58">17568 5460 97 0,'0'0'159'0,"0"0"-18"16,0 0-12-16,0 0-10 0,0 0-10 15,0 0 1-15,0 0 5 0,0 0-6 0,0 0-7 16,0 0 0-16,0 0 4 0,-8 40 0 0,8-26-8 0,-4 1-2 15,0 1 5-15,3 3 0 0,0 2-5 0,1 1-2 16,-3 0-3-16,7-1-9 0,-4-1-4 0,4 3-4 16,-3-3-3-16,0-1-7 0,2-1-2 0,0 1-3 15,0 2-9-15,0-5 0 0,2 0-3 0,-1-2-6 16,1 5-3-16,-2-4-6 0,2 0-2 0,-5-2 1 16,2 1-3-16,2-3-3 0,-3-3-2 0,4 4-2 15,-5-2 0-15,1-1-3 0,2 0-2 0,-3-9-5 16,3 16-11-16,-3-11-17 0,0-5-20 0,0 14-16 15,4-8-14-15,-4-6-17 0,1 11-16 0,-1-11-21 16,1 9-23-16,-1-9-22 0,0 0-14 0,0 0-34 16,0 0-115-16,0 0-355 0,0 0 157 0</inkml:trace>
        </inkml:traceGroup>
      </inkml:traceGroup>
      <inkml:traceGroup>
        <inkml:annotationXML>
          <emma:emma xmlns:emma="http://www.w3.org/2003/04/emma" version="1.0">
            <emma:interpretation id="{4ADA8382-1A6B-4559-8879-2EC59101A2F3}" emma:medium="tactile" emma:mode="ink">
              <msink:context xmlns:msink="http://schemas.microsoft.com/ink/2010/main" type="line" rotatedBoundingBox="15556,13048 24078,12727 24104,13397 15581,13719"/>
            </emma:interpretation>
          </emma:emma>
        </inkml:annotationXML>
        <inkml:traceGroup>
          <inkml:annotationXML>
            <emma:emma xmlns:emma="http://www.w3.org/2003/04/emma" version="1.0">
              <emma:interpretation id="{56B6ED63-586C-4345-8E02-577336692E98}" emma:medium="tactile" emma:mode="ink">
                <msink:context xmlns:msink="http://schemas.microsoft.com/ink/2010/main" type="inkWord" rotatedBoundingBox="15556,13048 17853,12962 17876,13583 15579,13670"/>
              </emma:interpretation>
            </emma:emma>
          </inkml:annotationXML>
          <inkml:trace contextRef="#ctx0" brushRef="#br0" timeOffset="-209919.26">2204 7193 42 0,'0'0'141'0,"0"0"-11"0,0 0-7 0,0 0-3 16,0 0-5-16,0 0-12 0,0 0-5 15,0-11-1-15,0 11-7 0,0 0-6 0,0 0 0 16,0 0-4-16,0 0 1 0,0 0-4 0,0 0-5 0,0 0-3 15,0 0-5-15,0 0-8 0,-6-12-2 0,6 12-4 16,0 0-6-16,0 0-6 0,0 0-5 0,0 0-4 16,0 0-5-16,0 0-2 0,0 0-4 0,0 0 3 15,0 0-6-15,0 0 3 0,0 0 1 0,0 0 1 16,-11 28 0-16,7-22 1 0,4-6-2 0,-3 17 6 0,-1-4 0 16,3-4-1-16,1 5-4 0,-3 0 4 15,6-2-4-15,-3 1 6 0,1 3-2 0,-1-3-1 16,1 2-3-16,3-1 2 0,3-2 0 0,-3 3-3 0,1-6-2 15,-1 3 1-15,4-2-3 0,-4 1-4 0,4-4 5 16,-2-1 0-16,1 0-1 0,-1 3-4 16,-1-6 0-16,3 2 1 0,-8-5-2 0,12 5-1 0,-3-4 4 15,-9-1-4-15,12 1 0 0,-12-1 2 0,13-2-2 16,-13 2 0-16,14-7 2 0,-10 3-7 0,2-2 1 16,0-1 3-16,2 0-3 0,-4-2 1 0,4-1 2 15,-3 2-2-15,-1-5 0 0,0 7-4 0,1-5 1 16,-2 1-3-16,0 1 5 0,-1 2-4 0,-2 7 2 15,5-17-6-15,-5 17 3 0,1-13-2 0,-1 13-1 16,3-7 4-16,-3 7-1 0,0 0-5 0,3-9 3 16,-3 9-5-16,0 0 5 0,0 0-3 0,0 0 3 15,0 0 1-15,9-6-2 0,-9 6-2 0,0 0 4 16,0 0-1-16,10 15 0 0,-10-15 1 0,4 10-3 16,-4-10 0-16,8 15 1 0,-7-9 0 0,2 4 2 15,1-2 1-15,1-1 1 0,0 5-4 0,0-6 6 0,2 5-5 16,-4-5 0-16,2 2 1 0,0-2 0 0,0 2 1 15,-5-8 2-15,11 10 4 0,-6-6-3 16,2 1 1-16,-7-5 0 0,11 6-3 0,-3-4 4 0,-8-2-1 16,17 0 1-16,-6 0-3 0,-11 0-1 0,19-2 1 15,-7-4 3-15,2 1-1 0,-2 1 1 0,0-3-4 16,1 1 2-16,0-3-4 0,-1-1-5 0,-2 1 0 16,3 1-6-16,-2-6-4 0,3-2-8 0,-2 5 4 15,-4-2-1-15,5-6 2 0,-4 1-8 0,-1 4-1 16,1-5 5-16,-2 4 1 0,-1-4 0 0,-1 5-2 15,1-2 5-15,-4 1 4 0,3-2-1 0,-1 4 3 16,-1-1 0-16,0-2 4 0,-1 4-1 0,2-5 3 16,-1 4-3-16,-1 2 4 0,0-2 0 0,-1 5 1 15,3-5-1-15,-3 2 1 0,0 2-2 0,-1 9 5 16,6-13 0-16,-6 13 1 0,4-12 2 0,-3 6 1 16,-1 6-1-16,0 0 0 0,1-12 5 0,-1 12-6 0,0 0 3 15,0 0-3-15,4-9-2 0,-4 9 2 16,0 0-7-16,0 0 7 0,0 0-5 0,0 0 7 0,0 0-1 15,0 0 2-15,0 0 0 0,0 0 4 0,13 21 8 16,-10-13 2-16,-1 5 2 0,1 0 4 0,0 2 2 16,-2 4 0-16,4 1 2 0,-2 2-3 0,-1 0 4 15,-2 3-2-15,2-2 2 0,0 2-6 0,4-4 0 16,-6 1-4-16,0-2-1 0,2 0-5 0,2 2 2 16,-3-4-2-16,3 2 0 0,0-3-1 0,0-2 0 15,0 1 2-15,-1-5-4 0,1 4 1 0,-2-7-2 0,2 2 4 16,1-3-1-16,-2-1-4 0,2 0 5 0,0 0-3 15,-5-6 0-15,12 6-1 0,-5-4 1 16,-7-2-6-16,14 1 6 0,-14-1 1 0,15-1-5 0,-6-4 1 16,-1-1 3-16,1 1-4 0,-3-1 1 0,5-1 0 15,-3-3-2-15,-2 2-1 0,3 2 0 0,-2-5 0 16,-5 3-2-16,4 2 0 0,-1-2-1 0,-1 1 3 16,-4 7-2-16,6-12 0 0,-3 5 4 0,-3 7-8 15,4-9 4-15,-4 9-1 0,5-6 2 0,-5 6-3 16,0 0-1-16,1-9-1 0,-1 9-2 0,0 0-1 15,0 0 1-15,0 0 0 0,11-4 1 0,-11 4 0 16,0 0 0-16,0 0-2 0,13 10 2 0,-13-10-3 16,10 10 5-16,-7-5-4 0,2 2 8 0,3 2-1 15,-1-3 3-15,0 4 2 0,0 1 0 0,-1-5-3 16,4 4 0-16,-3-3 0 0,1 1 2 0,-1-3 0 16,2 1 2-16,0-2-3 0,-2 0 0 0,-1 1 4 15,3-2 1-15,-9-3-4 0,15 6 1 0,-9-4-1 16,-6-2 2-16,15 1-1 0,-15-1 2 0,13 0-4 15,-13 0 2-15,13-3 0 0,-8-3 1 0,4 3-3 0,-4-3-1 16,-1 0 1-16,2-1-2 0,-3-1-2 0,4-3-3 16,-3 2-7-16,-3 1 8 0,6-3-4 0,-3 0-1 15,-2 2 2-15,2 3 5 0,-4 6-4 0,3-15 2 16,-1 9-3-16,-2 6 1 0,0 0-3 0,3-10 2 16,-3 10-4-16,0 0 2 0,9-5 3 0,-9 5-3 15,0 0 1-15,0 0-3 0,13 15 2 0,-9-6 2 16,0-3 3-16,0 4 1 0,1-2 0 0,2 6-5 15,-2-3 5-15,0 1-2 0,2 1 1 0,-2-1 5 16,2 0-3-16,-1 3 0 0,-1-6 0 0,1 1 1 16,-4 1 0-16,2-1 3 0,1-4-2 0,-1 0 1 15,-4-6-1-15,4 10-1 0,-4-10 2 0,5 6-3 16,-5-6-7-16,0 0-6 0,4 9-9 0,-4-9-15 0,0 0-28 16,0 0-13-16,0 0-21 0,0 0-22 15,0 0-30-15,0 0-27 0,0 0-185 0,0-27-391 16,0 17 173-16</inkml:trace>
          <inkml:trace contextRef="#ctx0" brushRef="#br0" timeOffset="-209751.26">3473 7165 17 0,'0'0'168'0,"0"-11"-16"0,0 11-14 0,0 0-14 16,0 0-10-16,10-5-18 0,-10 5-17 0,0 0-13 15,15 0-25-15,-15 0-17 0,14 0-37 0,-14 0-13 16,17 2-27-16,-9 1-102 0,-8-3-167 0,21 1 74 0</inkml:trace>
          <inkml:trace contextRef="#ctx0" brushRef="#br0" timeOffset="-209066.23">3762 7164 19 0,'0'0'206'15,"0"0"-13"-15,0 0-8 0,-18 12-11 0,18-12-14 0,-10 10-11 16,5-3-9-16,-1 3-10 0,-1-1-7 0,-2 3-12 16,2-2-5-16,2 0-15 0,3 5-2 0,-2-3-6 15,2 1-4-15,-2 1-3 0,4 1-7 0,0-2-7 16,3 0-1-16,2 2-11 0,-2-4-3 0,1 1 1 16,1-2-8-16,2 2-5 0,-1-1 0 0,1-3-2 15,-1-2-4-15,3 0 1 0,-1-2-3 0,3 2-4 16,-4-3 2-16,8-1-4 0,-6 0-4 0,5-4 2 15,-1-1-4-15,0 0-2 0,2-2 1 0,-1 1-3 16,-2-6-2-16,2 4 3 0,-2-5-5 0,1-2 1 16,-1 1-2-16,0-4-5 0,3-2-8 0,-5-1-1 15,0-2-4-15,1 0-4 0,-4-1-3 0,0-2-6 16,1 2 2-16,0-9-3 0,-3 11 0 0,0-5 6 0,-4 2 2 16,3 2 3-16,-4-2 1 0,0 1 2 0,0 4-1 15,0 3 0-15,0 0 3 0,0 1 4 16,0 0-5-16,0 0 8 0,-2 0 1 0,2 0 1 0,-2 7 5 15,2 7 5-15,-1-18-3 0,1 18 2 0,0-10-3 16,0 10-2-16,-4-11-3 0,4 11 0 0,0 0 1 16,0 0-1-16,0 0-4 0,0 0 4 0,0 0-2 15,0 0 6-15,0 0-1 0,0 0 3 0,-8 25 5 16,6-11 5-16,0-1 0 0,2 2 2 0,2 3 1 16,-2 4 10-16,0-1-1 0,2 2 1 0,1-2-5 15,-1 2 2-15,4-1-2 0,-4-1-2 0,2 4-3 16,-1-7-4-16,2 2 2 0,-1-3-1 0,1 1-2 15,-1-3 1-15,0-2-4 0,1 5 3 0,-2-6-6 0,5 1-2 16,-4-2 2-16,4-1 4 0,-3-4-4 0,-3 3 4 16,5-5-1-16,-2 3 0 0,-5-7-2 15,12 7 1-15,-3-4-4 0,-9-3 1 0,17 0-1 0,-9 0 2 16,-8 0-1-16,22-6 0 0,-10 1-1 0,-6 0-1 16,5-3-1-16,1 2 2 0,-4-2-3 0,-2 2 4 15,4-4-4-15,-4 4 0 0,0 0 1 0,1 2-4 16,-7 4-2-16,12-9 1 0,-7 6-1 0,-5 3-1 15,10-6 0-15,-10 6-4 0,12 0 2 0,-12 0 0 16,16 3 3-16,-8 1-1 0,2 1-3 0,3 1 3 16,-1 0-3-16,0 4 5 0,1-4 0 0,-2 4 0 15,0-2 1-15,-1 1 0 0,2 3-16 0,-1 1-25 16,-2-5-25-16,0 6-36 0,-1-3-41 0,1-2-55 16,-4 3-231-16,2-5-463 0,-1-2 206 0</inkml:trace>
        </inkml:traceGroup>
        <inkml:traceGroup>
          <inkml:annotationXML>
            <emma:emma xmlns:emma="http://www.w3.org/2003/04/emma" version="1.0">
              <emma:interpretation id="{8A6698C4-8A4D-477B-A695-0848744767E6}" emma:medium="tactile" emma:mode="ink">
                <msink:context xmlns:msink="http://schemas.microsoft.com/ink/2010/main" type="inkWord" rotatedBoundingBox="19046,13055 21114,12977 21134,13509 19066,13587"/>
              </emma:interpretation>
            </emma:emma>
          </inkml:annotationXML>
          <inkml:trace contextRef="#ctx0" brushRef="#br0" timeOffset="-206368.73">5710 7133 8 0,'0'0'143'0,"0"0"-6"16,0 0-13-16,0 0-2 0,0 0-9 0,0 0-10 16,0 0 0-16,0 0-2 0,0 0-5 0,0 0-6 15,0 0-8-15,0 0 0 0,0 0-2 0,0 0-7 16,0 0-4-16,0 0-5 0,0 0-7 0,-16-24-7 15,16 24-5-15,0 0-3 0,0 0-4 0,0 0-4 16,0 0 1-16,0 0-5 0,9-16-4 0,-5 10-5 16,-4 6 1-16,14-11-1 0,-4 4-4 0,0-2 1 15,2 3 0-15,2-2-1 0,-2 0-1 0,2-1 1 0,3 4 5 16,2-5 0-16,-4 3-1 0,5-1 0 16,-4 1-3-16,3-3 2 0,-3 5-6 0,0-1 3 15,-3 2-3-15,-2 2-2 0,0-2-1 0,-3 2-1 0,1-2-1 16,-9 4-2-16,13-5-2 0,-13 5 0 0,10-1-5 15,-10 1 4-15,0 0-2 0,13 1 1 0,-13-1 1 16,6 9 0-16,-6-9-1 0,1 8 4 0,-1-8 1 16,0 15 2-16,-1-5 3 0,-1 2-2 0,0-1-1 15,-1 3 1-15,1 1 0 0,0-2-1 0,0 2 0 16,-2 6 4-16,-2-7 5 0,4 1-1 0,-3-1 2 16,-2 7 2-16,-1 1-4 0,0 0 4 0,-2-4-5 15,-2 3 5-15,2-2-2 0,-2-1-6 0,0 3 6 16,-1-2-4-16,1-2 1 0,-1 3-3 0,-1-5 1 15,1 3 0-15,2-7-9 0,-2 5 7 0,2-6 3 16,-1 0-1-16,0-1 3 0,2 1-6 0,-1-3 2 16,2 0 0-16,0 0-3 0,1-2 4 0,-1-3 3 0,9-2 3 15,-13 6 2-15,13-6-1 0,-12 1-2 16,12-1 1-16,-12 3-1 0,12-3-5 0,0 0 2 16,-16-5-3-16,16 5 0 0,0 0-6 0,-7-10 4 0,7 10-4 15,-6-9 0-15,6 9-4 0,-1-8-1 0,1 8 3 16,0 0 1-16,1-16-6 0,-1 16 0 0,4-10 3 15,-4 10-1-15,9-10-2 0,-1 5-2 0,-8 5 0 16,15-6-1-16,-2 2 2 0,-1-1 0 0,2 0-2 16,3 2 2-16,0-2-3 0,1 2 1 0,4 0 1 15,2 1-1-15,-1 1 1 0,-2 1 1 0,4-3 5 16,-1 2-5-16,-3 0 2 0,1 1-3 0,-6-3 3 16,1 3-2-16,-4 3 1 0,-2-3 3 0,3 1-4 15,-4-1 3-15,-2 1-6 0,-8-1-3 0,17 3-9 16,-8-2-11-16,-9-1-13 0,13 5-14 0,-8-3-9 15,-5-2-19-15,8 9-17 0,-8-9-19 0,9 6-11 16,-2-1-36-16,-7-5-10 0,12 3-194 0,-12-3-399 16,11-2 177-16</inkml:trace>
          <inkml:trace contextRef="#ctx0" brushRef="#br0" timeOffset="-205834.7">6372 7236 40 0,'3'-8'176'16,"-3"8"-16"-16,0 0-8 0,0 0-16 0,0 0-6 15,0 0-9-15,0 0-10 0,0 0-7 0,21 12-6 16,-20-6-3-16,4 0-2 0,-2 3-3 0,-3-9-6 16,8 14-4-16,-5-6 2 0,0-1-10 0,-1 1-2 15,-1 1-2-15,-1-9-6 0,4 16-5 0,0-7-1 0,-1-2-8 16,-3-7-4-16,1 15-4 0,1-9-1 15,-2-6-5-15,2 13-3 0,-2-13-4 0,1 11 0 16,-1-11-4-16,-1 9 0 0,1-9-5 0,0 0 0 0,0 0 0 16,1 13 1-16,-1-13-4 0,0 0 5 0,0 0-3 15,0 0-3-15,0 0 1 0,0 0-2 16,0 0-3-16,0 0-1 0,0 0 0 0,0 0 0 0,11-34-2 16,-10 27 0-16,3-4-6 0,1-2-1 0,0 1 0 15,0 1-3-15,2-3 0 0,1 2 3 0,1 0-2 16,-1 0 2-16,0 1-1 0,0 2-3 0,-1 1 2 15,-1-1 2-15,0-1-3 0,1 2 2 0,-1 2-1 16,6 0 0-16,-7-1 0 0,2 1 3 0,1 2 1 16,-8 4-5-16,11-8 6 0,-4 3 1 0,-7 5 2 0,13-5 0 15,-13 5 2-15,13 0-5 0,-13 0 14 16,16 5 3-16,-10-4 0 0,1 3 7 0,2 2 2 16,-4 0 3-16,2 0 0 0,-1 4-5 0,3-1 1 15,-1 2 0-15,-1 0-7 0,-2-2 4 0,2 2-5 16,-2-1-5-16,0 0 5 0,2 2-1 0,-2-1-8 15,0 2 4-15,0-5-1 0,-3-1-4 0,1 2 4 0,0 2-2 16,-2-1-16-16,2-1-15 0,-2-2-17 0,-1-7-20 16,2 15-37-16,0-9-7 0,-2-6-21 15,0 13-30-15,0-13-19 0,0 0-36 0,3 10-161 0,-3-10-396 16,0 0 175-16</inkml:trace>
          <inkml:trace contextRef="#ctx0" brushRef="#br0" timeOffset="-205543.43">7055 7261 92 0,'10'-2'219'0,"-10"2"-18"16,16-2-13-16,-16 2-13 0,16-3-9 0,-6 3-8 0,-10 0-10 15,24-2-11-15,-10 2-4 0,-1-2-13 16,1 2-10-16,2 2-8 0,1-4-9 0,-1 2-7 15,-2-1-7-15,2 0-6 0,-2-1-11 0,2 0 1 0,-3 1-7 16,3-2-9-16,-1 3-6 0,0-4 1 0,2 2-6 16,0-1-3-16,-2 0-6 0,0-1-2 0,1 1-1 15,1 0-2-15,-3 1-8 0,0 1-9 0,-5-2-19 16,2 0-10-16,1-1-17 0,-3 2-13 0,-9 2-14 16,14-5-2-16,-5 1-15 0,-1 3-25 0,-8 1-17 15,0 0-15-15,13-5-23 0,-13 5-149 0,0 0-338 16,0 0 150-16</inkml:trace>
          <inkml:trace contextRef="#ctx0" brushRef="#br0" timeOffset="-205220.39">7316 7081 43 0,'0'0'190'0,"0"0"-7"16,-1-10-8-16,1 10-10 0,0 0-8 15,0 0-12-15,0 0-10 0,0 0-11 0,0 0-19 0,0 0-5 16,0 0-1-16,0 0-3 0,0 0-4 0,0 0 2 16,0 0-1-16,14 22 6 0,-11-14-6 15,2 4-2-15,-4-1-3 0,1 1-1 0,3 3-8 0,-1-2-5 16,-3-1-8-16,2 4-1 0,1-1-4 0,-3-1-4 16,3 1-3-16,-3-1-4 0,5 1-9 0,-5 0-1 15,-1-2-5-15,2 1 1 0,1-1-7 0,-3 1 0 16,3-2-1-16,-2 1-2 0,0-1-7 0,-1-5 4 15,0-7-9-15,4 15-11 0,-4-9-21 0,0-6-12 16,3 11-15-16,-3-11-19 0,-1 10-16 0,1-10-8 0,0 0-12 16,3 10-10-16,-3-10-25 0,0 0-21 0,15-3-36 15,-15 3-186-15,10-13-409 0,-3 3 182 16</inkml:trace>
          <inkml:trace contextRef="#ctx0" brushRef="#br0" timeOffset="-204939.17">7660 6971 86 0,'0'0'228'0,"0"0"-27"16,0 0-20-16,0 0-16 0,0 0-12 0,0 0 4 15,0 0-12-15,0 0-5 0,7 27 2 0,-7-18-9 16,2 4 2-16,1 2-7 0,-3 0-11 0,2-1-5 15,-2 7-10-15,2-7-4 0,0 5-11 0,1-3-7 16,-2 1-8-16,3-3-3 0,-1 3-7 0,1-2-6 0,-3-2-2 16,3 1-6-16,-1-1-8 0,-1 0-3 15,0 2-3-15,0-4-3 0,1 3-13 0,-1-2-28 16,1-2-28-16,-2-3-33 0,1 0-41 0,2 2-29 0,-2 0-54 16,-2-9-229-16,7 12-460 0,-2-8 204 0</inkml:trace>
        </inkml:traceGroup>
        <inkml:traceGroup>
          <inkml:annotationXML>
            <emma:emma xmlns:emma="http://www.w3.org/2003/04/emma" version="1.0">
              <emma:interpretation id="{D3D5A056-5E98-4B16-B04E-559573F950A5}" emma:medium="tactile" emma:mode="ink">
                <msink:context xmlns:msink="http://schemas.microsoft.com/ink/2010/main" type="inkWord" rotatedBoundingBox="21630,12877 24080,12784 24102,13356 21652,13449"/>
              </emma:interpretation>
            </emma:emma>
          </inkml:annotationXML>
          <inkml:trace contextRef="#ctx0" brushRef="#br0" timeOffset="-203821.26">8246 6918 121 0,'0'0'170'0,"0"0"-9"0,0 0-14 16,0 0-8-16,0 0-8 0,0 0-18 0,0 0-9 16,0 0-8-16,0 0-6 0,-6 7-14 0,6-7-1 15,0 0-6-15,0 0-2 0,0 0 0 0,0 0-10 16,0 0 4-16,28 2-3 0,-28-2-2 0,14-2-7 16,-14 2-5-16,21 0-2 0,-8 0-5 0,0 0 3 15,2 0-9-15,-3 2 0 0,2-1 2 0,0 0-3 16,1-1-3-16,0 2-1 0,1-1-1 0,0 1-4 0,-2-1-1 15,-1 2-2-15,4-3-5 0,-4 3 4 0,3 0-3 16,1-1-3-16,-4 2 2 0,0 0 1 0,1-2-4 16,1 2 1-16,2-2-1 0,-1 2-4 0,-3-2 1 15,2 4 1-15,-2-5 1 0,0 1-4 0,-1 3 1 16,-1-4 2-16,3 2-2 0,-1-2 2 0,-2 2-3 16,-4 0-5-16,4-2 4 0,-11-1-1 0,18 5 2 15,-10-2 1-15,-8-3-3 0,12 2 1 0,-12-2-2 16,14 3 2-16,-14-3 1 0,8 4-1 0,-3-1-1 15,-5-3-3-15,0 0 3 0,0 0-3 0,0 0 4 16,9 3-5-16,-9-3 1 0,0 0 2 0,0 0 8 0,4 9 5 16,-4-9 3-16,0 0 2 0,-2 13 2 0,2-13 1 15,-9 11 4-15,5-4 2 0,-4 0 1 0,-1 1 2 16,-3 1-4-16,1 3-2 0,-4-3 3 0,-4 4-3 16,0-1 0-16,-1 0 3 0,1-2-1 0,-2 1-2 15,1 0 3-15,2 0-5 0,-3-2 3 0,0 3-5 16,1-2 0-16,1 1-4 0,3-4-2 0,-2 4 3 15,1-5-3-15,0 3 1 0,2-1-3 0,1 1-2 16,2-1-6-16,3-3 1 0,-3 1 5 0,-1 2-6 0,7-3-1 16,-2 0 3-16,1-2 0 0,7-3-2 15,-10 9 1-15,5-7-2 0,5-2 1 0,-8 7-4 16,8-7 1-16,-8 3-6 0,8-3-4 0,0 0-11 16,-7 5-8-16,7-5-12 0,0 0-10 0,0 0-15 15,0 0-10-15,-6 5-14 0,6-5-12 0,0 0-14 16,0 0-19-16,0 0-31 0,0 0-56 0,29-10-154 0,-19 4-404 15,3-3 179-15</inkml:trace>
          <inkml:trace contextRef="#ctx0" brushRef="#br0" timeOffset="-203076.57">9543 6766 41 0,'0'0'195'0,"0"-10"-6"0,0 10-8 16,0 0-14-16,0 0-8 0,0 0-14 0,0 0-6 15,0 0-10-15,0 0-10 0,-10-13-1 0,10 13-5 0,0 0-7 16,-15-4-7-16,15 4-6 0,-12-1-5 0,12 1-4 16,-16-1-6-16,16 1-4 0,-17 1-4 0,7 2-2 15,1-1-6-15,-3 3-7 0,1-2 1 0,0 1-4 16,-4 1-8-16,3 1 1 0,1-2-6 0,-1 3 1 16,0 1-8-16,0-2 0 0,1 2-5 0,3 1 1 15,-3 1-3-15,1-4 1 0,2 4-1 0,-1-1-2 16,0 0-2-16,2 2-2 0,2-3-1 0,-2 3 2 15,1-3-5-15,-1 5 2 0,1-3-3 0,3-4 0 0,-1 4-1 16,4-1-1-16,-1 2-1 0,1-11-2 16,-1 17-2-16,1-8 1 0,0-9 0 0,1 15 2 15,3-3-4-15,0-1 3 0,0-4-3 0,1 2 2 0,0-3 0 16,2 0 3-16,1 3-3 0,1-3-3 0,0-2 2 16,5 1 2-16,-1 1-4 0,0-3 3 0,3-1-1 15,-3 3 0-15,3-4 0 0,0-2-2 0,-1 5 2 16,0-7-4-16,-1 2 1 0,3-1 0 0,-5 2 1 15,3 0 2-15,-3-1-3 0,1-3-1 0,-13 4-3 16,19 0 4-16,-12-2-1 0,-7 2 0 0,15-3-3 16,-15 3-9-16,10-5-14 0,-10 5-17 0,0 0-21 15,0 0-23-15,13 0-24 0,-13 0-25 0,0 0-26 16,0 0-14-16,11-1-35 0,-11 1-201 0,0 0-441 0,0 0 196 16</inkml:trace>
          <inkml:trace contextRef="#ctx0" brushRef="#br0" timeOffset="-202306.72">9851 7017 8 0,'0'0'200'0,"0"0"-11"15,0 0-18-15,0 0-7 0,0 0-10 0,0 0-12 16,0 0-6-16,0 0-11 0,1-10-9 0,-1 10-9 16,0 0-7-16,0 0-9 0,6-13-9 0,-6 13-2 15,0 0-10-15,5-11-4 0,-5 11-12 0,6-8 2 16,-6 8-8-16,8-10-4 0,-4 4-5 0,3 1-4 16,0 0 0-16,-7 5-5 0,14-9-7 0,-12 4-1 15,-2 5-2-15,9-6-2 0,-9 6-11 0,11-10 10 16,-11 10-6-16,8-3 5 0,-8 3-6 0,9-3-4 0,-9 3 0 15,0 0-1-15,12-2-2 0,-12 2-1 16,0 0 1-16,0 0-2 0,0 0-1 0,14 5 2 16,-14-5 0-16,4 6-1 0,-4-6 2 0,2 7-3 0,-2-7 8 15,4 12 2-15,-4-12 3 0,4 15 1 0,-4-6 2 16,0 0 3-16,0 3 3 0,0-4 3 0,0-8 0 16,-2 21 3-16,2-7-1 0,0-2 0 0,0 1 3 15,-2 1-2-15,1-3-5 0,-3 3 2 0,2-5 0 16,-1 4-2-16,-5 0 0 0,3-2-1 0,0-1 1 15,-2 2-2-15,1-1 0 0,0 1-3 0,-3-3 1 16,7 1-4-16,-9-3 1 0,5 1 2 0,0-2 0 16,0-1 1-16,-1 2-3 0,7-7 2 0,-12 8-4 15,6-4 2-15,6-4 0 0,-14 6 0 0,14-6-4 16,-8 5 1-16,8-5-2 0,-9 2 1 0,9-2 0 0,0 0-1 16,-10 1 0-16,10-1-1 0,0 0-1 15,0 0 2-15,0 0-1 0,0 0-3 0,0 0-2 0,-7-13-1 16,7 13-4-16,0 0 0 0,0 0-1 0,0 0 0 15,15-14 1-15,-15 14 3 0,12-7-3 16,-3 4 2-16,-9 3-4 0,18-1 1 0,-10-1-2 0,5 1 1 16,2-1 0-16,-1 2 0 0,3 0-1 0,0 0 1 15,0 0 0-15,7 2 3 0,-7-1-5 0,5 2 7 16,1-2-5-16,-4 1 4 0,-2 1-1 0,6 0-2 16,-6-2-1-16,0 0 6 0,-2 0-4 0,2 2 3 15,-6-1-1-15,4-1 2 0,-6-1-1 0,0 3-5 16,-9-3-1-16,12 2-9 0,-12-2-16 0,9 6-17 15,-9-6-26-15,3 7-35 0,-3-7-46 0,0 0-49 16,-13 14-259-16,6-12-496 0,-3 3 220 0</inkml:trace>
          <inkml:trace contextRef="#ctx0" brushRef="#br0" timeOffset="-195250.51">10638 7011 135 0,'0'0'124'16,"0"0"4"-16,0 0-6 0,0 0-2 15,0 0-4-15,0 0-3 0,0 0-2 0,0 0 2 0,0 0-8 16,0 0-3-16,0 0-5 0,0 0-3 16,12-24-3-16,-12 24-7 0,0 0-7 0,0 0-7 0,0 0-6 15,0 0-7-15,0 0-3 0,0 0-3 0,0 0-6 16,0 0-1-16,0 0-3 0,0 0-2 0,0 0-7 15,-20 20-3-15,20-20-3 0,0 0 1 0,-4 8-3 0,4-8-3 16,0 0-4-16,-4 10 1 0,4-10 1 0,0 0 0 16,0 0 2-16,-2 7 4 0,2-7 3 0,0 0 1 15,0 0 5-15,0 0 0 0,15 5 1 0,-15-5-2 16,0 0 0-16,15-2-2 0,-15 2-1 0,0 0-2 16,12-6-3-16,-12 6-2 0,7-5-3 0,-7 5-2 15,7-7 0-15,-7 7-2 0,8-7 2 0,-8 7-3 16,4-8 4-16,-4 8-2 0,2-8 2 0,-2 8-2 15,0 0 1-15,0 0 1 0,0 0 1 0,6-8 1 16,-6 8-4-16,0 0 1 0,0 0-1 0,0 0-6 16,0 0 3-16,0 0-6 0,0 0 1 0,-20-4-1 0,20 4-2 15,0 0 0-15,0 0 4 0,-17 8-6 0,17-8 4 16,-7 6-5-16,7-6 1 0,-14 6 0 16,14-6 0-16,-8 2-5 0,8-2 4 0,-8 4 1 0,8-4-2 15,0 0-1-15,0 0 1 0,-6 5-2 0,6-5 3 16,0 0 0-16,0 0 0 0,0 0-2 0,0 0 0 15,0 0 2-15,0 0 1 0,0 0-11 0,0 0 0 16,0 0-21-16,0 0-16 0,0 0-16 0,0 0-26 16,0 0-21-16,0 0-33 0,31-3-20 0,-31 3-43 15,0 0-203-15,12-8-438 0,-12 8 194 0</inkml:trace>
        </inkml:traceGroup>
      </inkml:traceGroup>
    </inkml:traceGroup>
    <inkml:traceGroup>
      <inkml:annotationXML>
        <emma:emma xmlns:emma="http://www.w3.org/2003/04/emma" version="1.0">
          <emma:interpretation id="{B1442A62-ACC6-40EF-A863-28EF7385AE6C}" emma:medium="tactile" emma:mode="ink">
            <msink:context xmlns:msink="http://schemas.microsoft.com/ink/2010/main" type="paragraph" rotatedBoundingBox="15389,14426 33400,13974 33463,16470 15451,16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AA908-FCCB-45EA-B630-31C374647C37}" emma:medium="tactile" emma:mode="ink">
              <msink:context xmlns:msink="http://schemas.microsoft.com/ink/2010/main" type="line" rotatedBoundingBox="15389,14426 33400,13974 33437,15450 15426,15901"/>
            </emma:interpretation>
          </emma:emma>
        </inkml:annotationXML>
        <inkml:traceGroup>
          <inkml:annotationXML>
            <emma:emma xmlns:emma="http://www.w3.org/2003/04/emma" version="1.0">
              <emma:interpretation id="{3E80C5A3-2804-435C-955C-9E7F3B18F964}" emma:medium="tactile" emma:mode="ink">
                <msink:context xmlns:msink="http://schemas.microsoft.com/ink/2010/main" type="inkWord" rotatedBoundingBox="15398,14809 18054,14743 18073,15487 15417,15553"/>
              </emma:interpretation>
            </emma:emma>
          </inkml:annotationXML>
          <inkml:trace contextRef="#ctx0" brushRef="#br0" timeOffset="-192258.16">2024 8867 53 0,'0'0'106'0,"4"-11"-13"0,-4 11 1 16,0 0-11-16,0 0-8 0,0 0 0 0,0 0-7 15,0 0-4-15,0 0-13 0,0-10 6 0,0 10-4 16,0 0 0-16,0 0-8 0,0 0 1 0,3-10-4 15,-3 10-4-15,0 0-3 0,0 0-1 0,1-8 6 16,-1 8 0-16,0 0-4 0,4-10 8 0,-4 10-6 16,0 0-5-16,5-9 9 0,-5 9 3 0,0 0-3 15,3-6-5-15,-3 6 8 0,0 0-1 0,0 0-1 0,0 0-4 16,4-7-5-16,-4 7-5 0,0 0-3 16,0 0 7-16,0 0 6 0,0 0 10 0,0 0 3 15,0 0 5-15,0 0 2 0,-7 39 0 0,6-25 3 0,-1-1-2 16,-1 7-1-16,-2 2 0 0,1 0 0 15,2 0 0-15,1 2-5 0,2 0-4 0,-2-2-2 16,-1-1-5-16,2 0-5 0,0-2-5 0,-2 2 1 0,2-2-3 16,2 2-4-16,-2-6-2 0,0 0 2 0,0-2-5 15,0 2 0-15,2-3-3 0,-6 1-1 0,3-1-4 16,2-3-1-16,-1-9 1 0,-1 18-1 0,2-8-3 16,-1-10 1-16,0 15-11 0,0-6-16 0,0-9-15 15,0 13-8-15,0-13-19 0,-1 11-16 0,1-11-9 16,0 0-12-16,0 10 2 0,0-10-5 0,0 0-16 15,0 0-14-15,0 0-14 0,0 0-19 0,20-21-166 16,-15 8-355-16,4-5 157 0</inkml:trace>
          <inkml:trace contextRef="#ctx0" brushRef="#br0" timeOffset="-190854.28">2095 9291 138 0,'0'0'159'0,"0"0"-11"0,0 0-12 15,0 0-8-15,0 0-7 0,-10-4-11 0,10 4-4 16,0 0-12-16,0 0-1 0,0 0-10 0,0 0 1 16,0 0 1-16,0 0-4 0,26-15-1 0,-13 9-1 15,-1 2-1-15,3 1-5 0,-2-4-6 0,4 1 2 16,7-2-9-16,1 4-2 0,-3-1-8 0,3-1-4 15,-3-4-5-15,2 5-6 0,-1 1 2 0,4-5-14 16,-2 3 5-16,-1 0 1 0,-1 0-1 0,0 0-6 16,-1 2-2-16,0-4-6 0,2 4 3 0,-2 0-2 15,-3-2-1-15,4 1-3 0,-6-1-4 0,2 2-1 16,-3-2-3-16,-2 0-6 0,1 0 3 0,-2 1 0 16,-1-1-2-16,-1-1-2 0,1 1-6 0,-1 2-2 0,-1-4-2 15,-2 2 0-15,-2-1-1 0,1 4-5 0,1-6 1 16,-4 3 2-16,-4 6-2 0,8-15 1 0,-6 9 2 15,-2 6-4-15,4-12 3 0,-4 12-4 0,0-14 4 16,0 14 5-16,-1-11 0 0,1 11 1 0,-5-11 0 16,5 11 0-16,-11-10 2 0,11 10 0 0,-13-6-4 15,4 6 4-15,-2-3 2 0,11 3-2 0,-19 3 5 16,6-1-2-16,-3 0 2 0,3 2 11 0,-3 0-3 16,1 2 4-16,0 1 2 0,2 1 3 0,-1 2 3 15,2-1-2-15,0 3 8 0,2-1-2 0,1 2 2 16,1 1-1-16,4 0 1 0,-4 5 1 0,4-3 1 15,0-2-2-15,4 1 3 0,1 0-3 0,2-2-3 16,1 1-2-16,1-1 3 0,0 0 1 0,5-2-3 0,-4 1-3 16,5-3-1-16,-2-3 3 0,5 0 0 0,-2-2-1 15,1 2 1-15,3-6-5 0,-1 0-3 16,1 2 2-16,0-4-2 0,1-1 1 0,1-3 2 16,-1 0-3-16,-3 1-1 0,3 0-2 0,-2-3 3 0,-1 2-5 15,-1-3-1-15,2-1-2 0,-2 1 2 0,-2 1-2 16,0-2-4-16,-3 0 2 0,2 1 2 0,-2 2 0 15,0 0-1-15,-2 0 1 0,0 0 1 0,-1 0-4 16,-5 7 0-16,8-8-1 0,-8 8-1 0,6-4 1 16,-6 4-2-16,0 0 0 0,9-6-2 0,-9 6 4 15,0 0-1-15,0 0-1 0,0 0 3 0,15 10-2 16,-15-10 3-16,9 8-1 0,-6-1 1 0,0 0 3 16,-3-7 0-16,8 12 0 0,-4-5 0 0,-1 2-1 15,1-3 2-15,-3 2-2 0,-1-8 2 0,5 13-1 16,-1-4 1-16,-2-3-3 0,-2-6 1 0,5 9 1 15,-5-9 2-15,4 7-3 0,-4-7 4 0,0 0-3 16,1 8 2-16,-1-8-1 0,0 0 3 0,0 0 2 16,0 0-2-16,0 0-2 0,0 0 3 0,0 0-6 0,0 0 4 15,0 0-3-15,0 0 1 0,18-17-7 0,-14 11 0 16,0 2-7-16,0-8 0 0,1 6-3 16,0-4 3-16,-2 1 3 0,1 1-1 0,1-5-2 0,0 1 2 15,-2 6 3-15,2-4 4 0,2 3-1 0,-3 0-3 16,1-2 2-16,3-2 3 0,-2 3 4 0,1 4 0 15,1-5 6-15,-2 6 2 0,-6 3-4 16,13-9 1-16,-3 9-2 0,-10 0 2 0,11-5 2 0,-11 5 3 16,13-4-1-16,-13 4 2 0,13 4 2 0,-13-4 4 15,15 5 3-15,-9 1-5 0,1-1 1 0,-1 1 1 16,4 5 1-16,-4-2 0 0,1 0-2 0,-2 3-3 16,0-6-2-16,2 4 2 0,-5-1-3 0,2 1-2 15,-1 1-4-15,1-4 6 0,1 4-5 0,-4-2 1 16,1-2 0-16,-2-7-9 0,3 15-16 0,-3-15-9 15,2 11-15-15,-2-11-8 0,2 11-19 0,-2-11-12 16,3 8-4-16,-3-8-6 0,0 0-15 0,5 6-10 16,-5-6-15-16,0 0-24 0,21-9-51 0,-14 3-122 15,4-4-351-15,0-1 156 0</inkml:trace>
          <inkml:trace contextRef="#ctx0" brushRef="#br0" timeOffset="-191905.25">2356 8716 95 0,'0'0'153'0,"4"-8"-11"0,-4 8-14 16,0 0-13-16,0 0-17 0,0 0 2 0,0 0 3 15,0 0-2-15,0 0-2 0,0 0-1 0,0 0 0 16,0 33-3-16,-4-21 2 0,2 2 2 0,-1 7 1 16,2-2-4-16,-3 4 0 0,4-2-4 0,-1 5-3 15,-1-2 1-15,-1 10 0 0,1-1-5 0,2-8-4 16,0 0-7-16,0 5-2 0,0-6-6 0,3-1 1 15,-1 1-8-15,0-3-5 0,2 4-5 0,-3-4-5 16,0-3-7-16,3 3 4 0,-3-5-9 0,3 2 1 16,2-3-7-16,-9-2 3 0,7 1-6 0,-1 0 0 15,2-5-5-15,-3 6 1 0,2-3-3 0,-1-6-3 16,-2 4-1-16,3-1 0 0,-4-9-9 0,3 12-14 16,-3-3-12-16,0-9-15 0,4 10-13 0,-4-10-22 15,2 8-13-15,-2-8-14 0,0 0-10 0,3 9-14 16,-3-9-25-16,0 0-26 0,0 0-212 0,0 0-420 15,0 0 186-15</inkml:trace>
          <inkml:trace contextRef="#ctx0" brushRef="#br0" timeOffset="-190308.9">3543 9021 138 0,'0'0'166'16,"0"0"-12"-16,0 0-16 0,0 0 0 16,0 0-2-16,0 0-8 0,0 0-6 0,0 0-3 0,0 0-9 15,-20 24-1-15,14-12-8 0,1-2-5 0,0-1-7 16,1 5 0-16,-1 0-8 0,2-3-5 0,3 4-5 16,-4-5-5-16,3 5-6 0,0-3-3 0,1 0-4 15,1 1-4-15,3-1-7 0,-2-1-1 0,4-1 0 16,0 0-4-16,-1-4-2 0,1 3-1 0,4-3-1 15,2 0-2-15,-4-4-5 0,5 2 2 0,1-4-5 16,3 3 1-16,1-3-6 0,5-6 2 0,0 0-3 16,1 0-1-16,1-3 0 0,-1-1-3 0,9-4-8 15,-3-2-8-15,0 0-5 0,-1-2-1 0,-7 4-7 16,2-2-6-16,-7 1-10 0,1-1 3 0,-2 1-1 0,1 3 1 16,-5-7 1-16,-2 9 4 0,-2-1 2 0,-2 3 7 15,-2-5-3-15,-1 6-4 0,1-3 7 16,-3 3 5-16,-1 7 1 0,3-14 3 0,-3 14 1 0,-4-12 2 15,4 12 1-15,-7-7 2 0,7 7 2 0,-10-4 1 16,10 4 3-16,-16 0 6 0,16 0-1 16,-13 5 2-16,7 1-1 0,-4 0 3 0,4 0 1 15,-3 2 0-15,0 0 1 0,2 2-5 0,-3 1 1 0,3 2 3 16,2-4-2-16,-2 2 5 0,2 2-4 0,2-3 4 16,-1 4 0-16,3-3 2 0,2 0 0 0,-1-11 5 15,4 19-1-15,-1-10 2 0,2-4 1 0,2 2 2 16,5 0-2-16,2 1 1 0,-1-4 0 0,4 1-1 15,5-2-3-15,3-1 2 0,2-1-6 0,-3-2 0 16,0-1-6-16,-4-1 7 0,3 0-8 0,-6 1 0 16,5-2 0-16,-8 2-3 0,3-1-1 0,-2 0 0 15,-4 0-5-15,-1 2-12 0,-1 0-17 0,-9 1-18 16,11-3-23-16,-11 3-25 0,0 0-22 0,14 0-18 16,-14 0-25-16,0 0-22 0,0 0-230 0,10 3-440 15,-10-3 195-15</inkml:trace>
          <inkml:trace contextRef="#ctx0" brushRef="#br0" timeOffset="-189467.41">4670 9115 135 0,'0'0'201'0,"0"0"-10"0,-5 15-12 16,5-15-4-16,-2 10-18 0,-2-1-6 0,2 0-11 15,-3 3-9-15,0-3-9 0,-2 0-12 0,1 7-9 16,1-6-9-16,-5 1-7 0,3 1-9 0,0 1-10 0,-2-1-4 15,2-2-7-15,-1 2-7 0,-2 0-6 0,1 0-8 16,1 0-8-16,-2-2-26 0,2 2-9 16,-3-3-27-16,3 2-27 0,1 0-14 0,0-3-23 0,2-2-22 15,1 0-47-15,-1 0-132 0,5-6-326 0,0 0 145 16</inkml:trace>
        </inkml:traceGroup>
        <inkml:traceGroup>
          <inkml:annotationXML>
            <emma:emma xmlns:emma="http://www.w3.org/2003/04/emma" version="1.0">
              <emma:interpretation id="{F5B54094-52F9-4DAE-8B11-05E3090C3B63}" emma:medium="tactile" emma:mode="ink">
                <msink:context xmlns:msink="http://schemas.microsoft.com/ink/2010/main" type="inkWord" rotatedBoundingBox="18746,14792 20800,14740 20812,15223 18759,15274"/>
              </emma:interpretation>
            </emma:emma>
          </inkml:annotationXML>
          <inkml:trace contextRef="#ctx0" brushRef="#br0" timeOffset="-188539.88">5613 8693 193 0,'0'0'194'0,"-12"0"-10"0,12 0-7 0,-17 2-16 0,5 2-7 15,-1 2-5-15,0 1-10 0,-2-1-8 0,-1 3-11 16,1 0-6-16,-3-2-8 0,-1 4-8 0,4-2-7 16,-1-2-9-16,3 2-10 0,3 0-5 0,-1-1-8 15,5-1-5-15,-2 0-7 0,-1-2-4 0,4 3-8 16,2-2-1-16,3-6 1 0,-9 11-7 0,9-11-2 15,-3 10-2-15,3-10-2 0,0 11-2 0,0-11-3 16,0 0-2-16,7 10 2 0,-7-10-3 0,8 8 3 16,0-5-6-16,-8-3 2 0,19 4-3 0,-8-2-2 15,-1 2-4-15,3-3 4 0,0 0-2 0,0 4 5 16,3-5-6-16,-3 2-2 0,1 1 1 0,1-1 1 16,-3 0-5-16,3 0 5 0,-2 2 1 0,-2-1-1 15,-3 1 0-15,5 0 1 0,0 3-4 0,-5-4 5 16,1 5-2-16,-1-4-2 0,-2 0 0 0,3 5 1 15,-2-3-2-15,-1 3 4 0,-2-2-3 0,-1 1 5 16,1-1-3-16,-3 1-4 0,-2 5 4 0,1-13 1 0,-5 22-1 16,-1-11-1-16,0 0 2 0,-2 1 2 0,-1 1-6 15,-3-5 1-15,2 2-1 0,-2 0 3 16,0-2 0-16,0 1 0 0,5-4-2 0,-3-2-1 0,1 2 1 16,1-1 3-16,1 1-2 0,7-5 0 0,-12 4-1 15,12-4 2-15,0 0-1 0,-12 0-5 0,12 0-8 16,0 0-7-16,0 0-8 0,-7-12-6 0,7 12-6 15,0 0-3-15,8-18-6 0,-1 8 2 0,1 3-7 16,1-4 4-16,3 1 4 0,-1-4 0 0,1 5 3 0,5-7 7 16,-1 4 0-16,2-1 6 0,-2-1 0 15,2 0 8-15,2 6 8 0,-1-4 8 0,-4 6 2 16,3-4 3-16,-4 4 22 0,1 0 6 0,-1 1-2 16,-1 1 6-16,-1-2-6 0,-2 6 7 0,2-2-4 15,-12 2 1-15,19-1 1 0,-8 2 1 0,-11-1-6 16,17 5 2-16,-9 0-2 0,3-3 2 0,-4 3-1 15,3 2 1-15,-4-2-4 0,5 4 1 0,-5-2-4 0,1 6-2 16,-2-2-1-16,0-4 2 0,2 5-4 0,-2 0 1 16,1-4-4-16,-2 2-1 0,0 0-2 0,0-3 0 15,1 4 3-15,-1 0-4 0,-1-4-2 0,-2 3-1 16,-1-10-5-16,4 11-9 0,-4-11-16 0,0 13-14 16,0-13-7-16,1 9-16 0,-1-9-20 0,0 0-22 15,-2 14-30-15,2-14-30 0,0 0-40 0,0 0-193 16,0 0-424-16,0 0 189 0</inkml:trace>
          <inkml:trace contextRef="#ctx0" brushRef="#br0" timeOffset="-188326.89">5878 8785 83 0,'0'0'224'0,"0"0"-26"0,-5-7-19 16,5 7-22-16,0 0-17 0,0 0-18 0,0 0-24 16,0 0-18-16,0 0-23 0,0 0-24 0,0 0-18 15,0 0-26-15,0 0-19 0,30 7-17 0,-30-7-21 16,12 6-20-16,-6-4-103 0,0 5-206 0,-6-7 91 16</inkml:trace>
          <inkml:trace contextRef="#ctx0" brushRef="#br0" timeOffset="-187902.26">6067 8923 52 0,'6'3'190'0,"-6"-3"-3"0,12 9-3 16,-7-3-10-16,2-2-9 0,2 2-6 0,-3 0-10 15,1 2-10-15,2-2-7 0,-3 0-7 16,1 2-9-16,1 0-8 0,-4-2-8 0,2 3-8 0,-2-3-5 16,1 1-8-16,-1 5-5 0,-1-5-7 0,-3-7-5 15,7 13-9-15,-5-6-2 0,2-1-7 0,-4-6-1 16,5 10-9-16,-5-10 1 0,4 11-5 0,-4-11-4 15,2 8-2-15,-2-8 0 0,0 0-1 0,0 0-2 16,1 10-1-16,-1-10-3 0,0 0 0 0,0 0-9 16,0 0-9-16,0 0-8 0,0 0-11 0,0 0-7 15,0 0-8-15,0 0-5 0,0 0-2 0,1-33-5 16,2 21-2-16,-2 0 3 0,3 0 1 0,-4 12-2 16,3-18 9-16,1 8 2 0,1 0 3 0,-4 3 4 15,-1 7-3-15,5-14 14 0,1 8 4 0,-6 6 3 16,3-11 11-16,-3 11 0 0,8-9 5 0,-8 9 0 15,8-4 3-15,-8 4 2 0,9-2 9 0,-9 2 0 0,0 0 6 16,0 0 5-16,15 6 1 0,-15-6 10 16,9 9-4-16,-7-4 0 0,2 2-3 0,-2 4 0 15,-2-11-1-15,4 16-2 0,-3-3-3 0,0-5-2 0,2 5-1 16,-2-5-1-16,-1 2-4 0,1-1 2 16,-2 3-6-16,1-12 3 0,0 18-6 0,-1-10-5 0,2 5-19 15,-1-13-25-15,0 17-30 0,1-8-16 0,-1-9-24 16,-1 15-33-16,1-15-36 0,3 6-205 0,-3-6-411 15,0 0 182-15</inkml:trace>
          <inkml:trace contextRef="#ctx0" brushRef="#br0" timeOffset="-187212.61">6655 8907 35 0,'4'-8'226'0,"-4"8"-18"0,0 0-15 16,0 0-4-16,0 0-13 0,0 0-10 0,0 0-5 15,0 0-8-15,0 0-10 0,0 0-8 0,0 0-17 0,0 0-10 16,0 0-6-16,-13-7-8 0,13 7-7 0,0 0-3 16,0 0-8-16,-21 14-3 0,14-10-6 0,-1 6-6 15,-1-4-5-15,1 1 0 0,2 4-6 0,-2 1 1 16,0-2-8-16,-1 0-5 0,5 1 1 0,0-1-6 15,-2 1-4-15,2 1-2 0,2-3-3 0,-3-2 0 16,4 3-4-16,1-10 0 0,-5 14-4 0,5-7 1 16,0-7 0-16,1 12-3 0,-1-12-1 0,9 12 2 15,-4-9-6-15,2 1 2 0,-7-4 0 0,14 3 0 16,-3-3-4-16,2-1 6 0,1 1-7 0,0-3-2 16,3-3-8-16,6-1-2 0,-4-1-5 0,2 2-1 15,-1-2-7-15,2-1 0 0,2 1-6 0,-3-3-4 16,2-5 0-16,-1 3 4 0,-2-1-7 0,2 1 8 0,-2 0-2 15,-3-1 3-15,-3 6-4 0,-1-3 7 16,-2 4 6-16,0-3-1 0,-3 1 2 0,-1 2-1 16,-2 2 0-16,0-1 7 0,-5 6-4 0,4-9 4 0,-4 9-1 15,0 0 3-15,0 0-5 0,-12-14 4 0,12 14 1 16,-14-2 2-16,4 2 3 0,10 0 5 0,-24 2 1 16,10 0 0-16,-1 2 1 0,1-2 0 0,2 4 0 15,-1-2 0-15,-1 2-2 0,3 3 5 0,-1-3-2 16,5-2-1-16,0 3 0 0,0 1 2 0,0 1-4 15,0-1 1-15,6 0 0 0,0 4 4 0,1-12 3 16,-3 15 2-16,6-7 3 0,2-1 1 0,4 1 6 16,3-1 1-16,7 3 1 0,-3-5 2 0,10 1 1 15,9-6 3-15,1 3-3 0,-1-3 4 0,4 0-3 16,-2-3 1-16,-2 1 3 0,3 1-5 0,-1-4 0 16,-3-1 3-16,-10 6-8 0,5-4 6 0,-4-2-6 15,-8 2 4-15,7 2-7 0,-4 2-3 0,-5-3 5 0,-1 0-9 16,-2 0-1-16,-4 1-4 0,-8 2-2 0,16-4-4 15,-16 4-22-15,10-4-24 0,-10 4-22 0,0 0-15 16,0 0-24-16,0 0-38 0,0 0-58 0,0 0-61 16,0 0-206-16,-22 25-504 0,10-22 222 0</inkml:trace>
        </inkml:traceGroup>
        <inkml:traceGroup>
          <inkml:annotationXML>
            <emma:emma xmlns:emma="http://www.w3.org/2003/04/emma" version="1.0">
              <emma:interpretation id="{8572B02F-828D-4B57-9774-B8FCDDDD1FAF}" emma:medium="tactile" emma:mode="ink">
                <msink:context xmlns:msink="http://schemas.microsoft.com/ink/2010/main" type="inkWord" rotatedBoundingBox="21469,14883 21909,14872 21915,15090 21474,15101"/>
              </emma:interpretation>
            </emma:emma>
          </inkml:annotationXML>
          <inkml:trace contextRef="#ctx0" brushRef="#br0" timeOffset="-171812.1">8093 8830 5 0,'0'0'192'0,"0"0"-9"0,0 0-6 16,0 0-8-16,0 0-23 0,0 0 1 0,0 0-9 16,0 0-19-16,0 0-7 0,0 0-8 0,0 0-12 15,0 0-12-15,0 0-4 0,0 0-4 0,0 0-6 16,0 0-3-16,0 0-1 0,0 0-10 0,0 0-2 16,0 0-2-16,15 21-2 0,-9-15-7 0,-6-6-4 15,9 10-1-15,-7-3-3 0,4 1-1 0,-1-2-9 16,0 0 5-16,0 0 0 0,2-2-2 0,-7-4-3 15,12 10 1-15,-6-7-3 0,1 1-1 0,-1 1-1 16,3-2-3-16,-2 1-4 0,-7-4 3 0,16 5 1 0,-16-5-1 16,13 0-2-16,-5 0 0 0,-8 0-5 0,13 0 4 15,-13 0-2-15,14-3 0 0,-14 3 1 16,13-6-10-16,-4 4 7 0,-9 2-1 0,12-8 0 0,-7 1 2 16,0 1-1-16,-5 6-5 0,10-11 5 0,-5 4-5 15,-1 1 5-15,-4 6-4 0,2-14-4 0,-2 14-1 16,4-12 1-16,-4 12 1 0,-1-14 0 0,1 14-2 15,-4-13 4-15,4 13-2 0,-3-11 0 0,3 11-8 16,-5-11 7-16,5 11 0 0,-10-9-2 0,5 7 1 16,5 2 3-16,-12-5-5 0,12 5-1 0,-13-3 4 15,13 3 1-15,-17-2 1 0,6 2-2 0,11 0 1 16,-22 2-1-16,10-2 1 0,-1 3 7 0,0-1 2 16,1 3-2-16,1 0 0 0,0-1 0 0,2 2-1 15,-3-4 1-15,4 5-1 0,-2-1 1 0,2-3 0 16,2 2 2-16,-2 1-4 0,4 2 0 0,-1-2 3 0,-1 0 1 15,6-6-1-15,-6 12 0 0,6-12 1 0,0 14 3 16,0-14-5-16,0 16 2 0,1-10-2 0,-1-6 2 16,5 15 2-16,-2-11-2 0,-3-4-1 0,10 14 1 15,-4-9-3-15,1 1 2 0,1 0 2 0,-8-6-4 16,13 5 1-16,-5 0 3 0,0-3-6 0,5 3 0 16,-5-5 4-16,-8 0 2 0,24-1-2 0,-14 0-2 0,2 1 0 15,1-3 0-15,-1 2 0 0,2-2-3 16,-4 0 3-16,2-2-1 0,-4 1 0 0,4-2 0 15,-4 1 1-15,1 1-3 0,-1-2 0 0,-1 0 2 0,3-2-8 16,-4 2 7-16,2-2-2 0,-4-1-1 16,4-1 0-16,-3 1 0 0,-2 1 1 0,2-1 1 15,-1 2-2-15,-2-2 2 0,-2 9-4 0,6-15 1 0,-2 9 0 16,-4 6 0-16,2-10 1 0,-2 10 3 0,0 0-2 16,1-8 1-16,-1 8-5 0,0 0-1 15,0 0 0-15,0 0 3 0,6-7-1 0,-6 7 0 0,0 0 3 16,0 0 0-16,0 0 3 0,15 15-1 0,-11-7 1 15,-4-8 4-15,7 12 2 0,-2-3 3 0,2-2-4 16,-2 0 2-16,-3 3-4 0,4-1 2 0,0-1-2 16,-2 1 0-16,1 1-1 0,2 0 4 0,-5 1-3 15,4-1-6-15,-4-2-19 0,1-1-18 0,2 0-21 16,-4 2-28-16,-1-9-19 0,10 12-38 0,-8-3-30 16,-2-9-60-16,9 6-144 0,-2-2-405 0,-7-4 180 15</inkml:trace>
        </inkml:traceGroup>
        <inkml:traceGroup>
          <inkml:annotationXML>
            <emma:emma xmlns:emma="http://www.w3.org/2003/04/emma" version="1.0">
              <emma:interpretation id="{B6ED64D9-ABD8-47D6-AB1D-793898831790}" emma:medium="tactile" emma:mode="ink">
                <msink:context xmlns:msink="http://schemas.microsoft.com/ink/2010/main" type="inkWord" rotatedBoundingBox="22492,14481 26334,14384 26349,15014 22508,15110"/>
              </emma:interpretation>
            </emma:emma>
          </inkml:annotationXML>
          <inkml:trace contextRef="#ctx0" brushRef="#br0" timeOffset="-171014.29">9195 8656 106 0,'0'0'232'0,"0"0"-16"0,-11 0-13 0,11 0-22 16,0 0-9-16,0 0-12 0,-21 12-12 16,12-3-13-16,3-3-10 0,-2 4-7 0,0 1-8 0,0 0-8 15,3 0-12-15,0-1-9 0,0 3-2 0,5-2-11 16,-3 0-5-16,4 0-5 0,1 4-4 0,-2-3-4 16,3-2-5-16,3 2-7 0,0-1-1 0,2-1-2 15,2-1-4-15,1 1-1 0,2-4-3 0,1 0-3 16,1-3 2-16,2 3-4 0,0-4-2 0,-2-2-6 0,4 0 2 15,3-1-7-15,-1-3 1 0,-4 1-4 16,0-1-2-16,0-2-1 0,-1 1-5 0,-2-4-2 16,2 3 1-16,-3-1 0 0,-2-2 3 0,4 4-3 15,-3-1 0-15,-1 1 1 0,-3 0-3 0,1 1 2 0,-9 4-1 16,13-6-7-16,-13 6 3 0,14-2 3 16,-14 2 1-16,11-3-1 0,-11 3 5 0,11 0-6 0,-11 0 5 15,15 3-1-15,-15-3 1 0,12 6 2 0,-5-6-1 16,1 2 0-16,-8-2 0 0,14 8 2 0,-5-7 2 15,-2 3 2-15,-7-4-1 0,15 3-2 0,-7 1 1 16,1-3-1-16,3 0 1 0,-12-1 1 0,17 3 2 16,-9-1-3-16,2-2 0 0,-10 0 0 0,19 2 0 15,-19-2-2-15,18-2 4 0,-10 0-3 0,-8 2-1 16,13-3-2-16,-13 3 1 0,10-2 4 0,-10 2-2 16,8-5-2-16,-8 5 3 0,7-6-1 0,-7 6-1 15,0 0 2-15,2-9-4 0,-2 9 1 0,0 0 0 0,0 0-2 16,-4-15 2-16,4 15-2 0,-7-7-3 15,7 7 3-15,-17-7 2 0,5 3 1 0,-3 1-2 16,2-2-2-16,2 2 1 0,-2-1 2 0,-2 2 1 0,3-2-4 16,-1 3 3-16,0-2-1 0,1 1 3 0,-2 2-2 15,14 0 0-15,-18-1-1 0,7 1-2 16,11 0 2-16,-19 1 0 0,10 1-2 0,1 1 5 0,8-3-4 16,-15 6-4-16,15-6-13 0,-13 5-4 0,13-5-10 15,-8 7-9-15,5-3-15 0,3-4-12 0,-3 6-5 16,3-6-15-16,0 0-10 0,3 16-23 0,-3-16-18 15,10 9-21-15,-10-9-182 0,12 2-370 0,-2-2 164 16</inkml:trace>
          <inkml:trace contextRef="#ctx0" brushRef="#br0" timeOffset="-170538.2">9960 8726 42 0,'0'0'217'0,"11"-8"-9"0,-11 8-17 15,8-3-21-15,-8 3-21 0,0 0-11 0,12-3-17 0,-12 3-11 16,0 0-13-16,0 0-3 0,17 6-11 0,-17-6-6 16,4 8 1-16,-4-8-9 0,4 9-4 0,-2-3 2 15,1 2-3-15,-3-8-2 0,7 12-8 0,-7-6-9 16,0-6 0-16,2 15 0 0,-2-9-7 0,0-6-5 16,3 13 0-16,-1-5-6 0,-2-8-2 0,0 10 0 15,0-10-3-15,7 9 0 0,-7-9-4 0,0 0-1 16,0 8-1-16,0-8-1 0,0 0 2 0,0 0-2 15,5 6-3-15,-5-6 0 0,0 0-7 0,0 0-1 0,0 0-3 16,0 0 3-16,15-14-7 0,-15 14 1 16,6-13-6-16,-1 8 0 0,-1-2-8 0,1 0 1 15,1-1-4-15,-4-1 5 0,3 1 3 0,1 0 0 0,0 0 1 16,-2 4 3-16,-4 4 1 0,8-13 4 0,-3 7-2 16,-5 6 8-16,8-10 3 0,-1 6 5 0,-7 4 5 15,6-6 0-15,-6 6-1 0,13-7-4 0,-13 7 5 16,8-1-1-16,-8 1 5 0,14 1 4 0,-14-1 6 15,14 5 3-15,-7 0-3 0,1-2 5 0,0 3 5 16,0 0 1-16,1 0-3 0,2 0 0 0,-1 4-4 16,0-3-7-16,2 1 2 0,-3-1-1 0,2 1-5 15,-2 1 1-15,-1-2-10 0,1-1 5 0,-4 3-2 16,2-4-2-16,-1 0-19 0,-1 1-20 0,3-1-20 16,-8-5-16-16,9 10-16 0,-3-8-19 0,-6-2-17 15,6 9-15-15,-6-9-9 0,11 6-27 0,-11-6-35 16,8-3-168-16,-8 3-394 0,19-7 175 0</inkml:trace>
          <inkml:trace contextRef="#ctx0" brushRef="#br0" timeOffset="-170154.67">10652 8641 54 0,'0'0'258'0,"0"0"-14"0,0 0-15 16,-2-15-21-16,2 15-15 0,0 0-19 0,0 0-16 15,-9-6-16-15,9 6-15 0,0 0-11 0,-15 0-12 16,15 0-8-16,0 0-8 0,-15 6-10 0,15-6-5 16,-10 7-8-16,5-2-6 0,5-5-5 0,-8 7-7 15,8-7-6-15,-9 9-2 0,7-3-7 0,2-6 1 16,-3 8-4-16,3-8-1 0,3 15-6 0,-3-15 1 16,5 13-6-16,-1-5 0 0,0 0 1 0,2-2-4 15,1 2 0-15,1 1-2 0,3-1-2 0,0 2 3 16,-2-3-5-16,1 3 1 0,2-2-1 0,-1-4-1 0,-2 5-3 15,-3-3 4-15,5 1 2 0,-5-2-3 0,2 1 1 16,-4-2 1-16,1 2 1 0,3 3 1 16,-8-9 3-16,7 8-1 0,-6-1 5 0,-1-7 3 0,0 0 1 15,-5 16 4-15,0-10-4 0,-3-1 4 0,-1-1-6 16,-1 2 0-16,3 0-4 0,-8-3 1 0,5 3-2 16,1-1 0-16,-1-3-14 0,-1 4-12 0,3-3-18 15,-3 0-18-15,11-3-21 0,-17 1-33 0,17-1-29 16,-15 2-42-16,15-2-55 0,-13-4-192 0,13 4-453 15,-7-11 201-15</inkml:trace>
          <inkml:trace contextRef="#ctx0" brushRef="#br0" timeOffset="-169572.61">11073 8354 45 0,'-6'-7'251'0,"6"7"-17"0,0 0-16 0,0 0-25 0,-5-8-19 16,5 8-23-16,0 0-14 0,0 0-12 16,0 0 0-16,0 0-6 0,0 0-8 0,0 30 1 0,-3-21-8 15,3 4-9-15,3-1 2 0,-3 4-9 0,2 4-4 16,2-1 3-16,1 0-1 0,1 2-5 0,-3 0-2 16,5-3-3-16,-1 1 0 0,-2 2-7 15,6 0-1-15,-6 0-14 0,4-1 2 0,-4 1-1 0,4-3-5 16,-1 0-5-16,1 2-4 0,-2-4-5 0,-2-5 3 15,3 9-8-15,-2-4 0 0,0-2-7 0,0 2 2 16,2-3 0-16,-3 0-9 0,-1 1 8 0,1-2-14 16,1 0-15-16,-4 0-15 0,2-2-23 0,1-1-16 15,-5-1-17-15,3 1-23 0,-3-9-25 0,0 14-24 16,0-14-26-16,0 15-28 0,0-15-54 0,-8 10-155 16,8-10-444-16,-6 5 197 0</inkml:trace>
          <inkml:trace contextRef="#ctx0" brushRef="#br0" timeOffset="-168356.55">10971 8825 191 0,'-14'-2'228'0,"14"2"-19"0,0 0-12 16,-8-5-25-16,8 5-15 0,0 0-16 0,0 0-22 15,0 0-3-15,0 0-11 0,0 0-7 0,0 0-10 16,0 0-12-16,0 0-4 0,0 0-8 0,0 0-8 16,35 5 1-16,-19-5-5 0,-2 1-6 0,3 0-4 15,6-2-3-15,2 2-5 0,-3 3 1 0,5-4-10 16,9-4 2-16,-10 7-1 0,2-3-6 0,12 0-2 16,-5-3-1-16,-1 2-2 0,-7 0 0 0,0-3-2 15,1 0 0-15,-3 4 2 0,1-2-6 0,-1-1-1 16,-3 0 4-16,-3 0-4 0,-4 0 3 0,0 2-4 0,2-2-2 15,-6 2 0-15,4-4 2 0,-6 2-1 0,-1 0 0 16,0 0-2-16,1 0 3 0,-9 3-3 16,9-6 3-16,-1 0-4 0,-8 6 3 0,5-6 0 0,-5 6-3 15,7-7-2-15,-7 7 4 0,0 0-3 0,-3-13 0 16,3 13 1-16,0 0-1 0,-9-14-4 16,4 8 2-16,5 6-1 0,-12-9-1 0,4 5 0 15,1-1 4-15,-4-2-1 0,0 4-1 0,-1-1 1 0,2 3-4 16,-2-4 8-16,0 3-1 0,1-1 5 0,-4 0 1 15,1 2 0-15,1 1 3 0,-2-2 1 0,1 2 0 16,14 0 1-16,-19 2-2 0,9-1 1 0,-3 1-1 16,4 2-1-16,-3-2 1 0,5 3-4 0,7-5 3 15,-15 8-1-15,10-1 1 0,-4-1 1 0,4 0-1 16,-2 6 1-16,4-4 0 0,-2-1-1 0,5 5 0 16,0-12-1-16,0 17 1 0,0-8-1 0,5 3-2 15,-2-6 2-15,2 3-2 0,4-3 2 0,-2-1 1 16,1 2-4-16,4 2 2 0,-2-3-1 0,4 0 1 0,1-3 0 15,2-2-2-15,0 0-1 0,0 0-2 0,0-1 0 16,4 0 1-16,-2-1-6 0,-2 1-3 16,0-2-3-16,0-1 1 0,-2-3-5 0,-1 1-3 0,-1 0-3 15,1-2-3-15,-2-1-1 0,0 0-3 0,-4-1-3 16,1-1 6-16,-1 2 2 0,-3 2 3 0,2-2-1 16,-7 8 4-16,5-13 4 0,-3 6 3 0,-2 7 9 15,7-10 8-15,-7 10 3 0,3-9 5 0,-3 9-1 16,5-6 0-16,-5 6-3 0,0 0-2 0,4-6-4 15,-4 6-5-15,0 0 0 0,0 0 1 0,0 0-3 16,0 0-2-16,0 0 1 0,0 0 5 0,0 0-4 16,0 0 0-16,15 14 0 0,-15-14 2 0,7 9 0 15,-7-9 1-15,8 8-5 0,-6-2 5 0,-2-6 0 0,12 7-3 16,-9-1 5-16,3 0-3 0,0-3-2 0,-6-3 4 16,14 6 0-16,-9 0 2 0,-5-6-6 15,12 2 3-15,-6 2-1 0,-6-4 0 0,16 1-2 0,-7-1 0 16,-9 0 3-16,15 0-2 0,-15 0 1 0,14-2-3 15,-14 2-1-15,14-5 2 0,-6 1-1 0,-2 0-1 16,0-3-2-16,2 2 1 0,-2-1-3 16,0-1 3-16,-1 0-2 0,-1 0-1 0,1 0 3 0,-5 7-1 15,8-14 1-15,-6 10-3 0,-2 4 5 0,7-10 2 16,-7 10 2-16,5-5-2 0,-5 5-2 0,0 0 3 16,5-6-4-16,-5 6 0 0,0 0-1 0,0 0-1 15,0 0-1-15,0 0 2 0,0 0 0 0,0 0-2 16,12 11 3-16,-12-11 0 0,7 11-2 0,-7-11 6 15,5 12-3-15,-2-4 0 0,-1-2 3 0,-2-6-6 16,7 12 5-16,-2-6 1 0,-2 0-3 0,-3-6 1 16,5 13-2-16,-1-9 5 0,-4-4-2 0,8 6 2 15,-8-6-2-15,9 5 3 0,-9-5-1 0,8 4 0 0,-8-4 1 16,9 3-3-16,-9-3 0 0,14-2 0 16,-14 2 0-16,11-5 1 0,-2 3-1 0,-9 2 3 15,14-9-7-15,-1 5 6 0,-4-3-3 0,1-1-1 0,0 0-4 16,-1-1 4-16,-1 2-2 0,4-3 1 0,-3 2-6 15,1-1 5-15,-1 2-2 0,2 1 0 0,-5 0-1 16,0 1-2-16,-6 5 2 0,9-6-3 0,-9 6 0 16,8-5 2-16,-8 5-3 0,0 0 3 0,0 0-2 15,11 0 2-15,-11 0-5 0,8 6 4 0,-8-6 5 16,9 10 0-16,-6-4-1 0,6-1 0 0,-6 3 0 16,2-2 2-16,4 3 1 0,-1 2-3 0,1-3-1 15,-1 0 2-15,-1-1 5 0,3 2-4 0,-3-3 2 16,3 4 2-16,-3-5-2 0,-2 0 3 0,3 0-7 15,-2 1-18-15,-1-3-12 0,5 2-17 0,-10-5-22 16,10 10-14-16,-3-7-22 0,-7-3-20 0,7 2-25 16,-7-2-27-16,0 0-35 0,17-11-167 0,-14 5-409 15,1-3 181-15</inkml:trace>
          <inkml:trace contextRef="#ctx0" brushRef="#br0" timeOffset="-168060.57">12628 8341 37 0,'0'0'210'0,"0"0"-7"0,0 0-14 15,0 0-12-15,8 33-5 0,-6-20-3 0,2 2-13 16,-1 1-10-16,4 1-5 0,0 3-10 0,-2 1-13 16,-2 1-5-16,6-1-3 0,-4 0-17 0,3 0-3 15,-1-1-5-15,3 1-7 0,-3 1-4 0,-2-5-4 16,1 2-13-16,2 3-1 0,1-8-7 0,-3 0-1 15,-1 0-6-15,-1 1-3 0,1-1-4 0,0-2-3 0,-2 1-7 16,3-3 1-16,0 3-2 0,-4-5 1 16,5 1-6-16,-2-3-6 0,-2 4-8 0,-3-10-14 15,2 10-18-15,-2-10-21 0,7 8-17 0,-5-2-17 0,-2-6-10 16,3 9-12-16,-3-9-21 0,0 0-32 0,0 0-40 16,0 0-162-16,0 0-388 0,0 0 172 15</inkml:trace>
          <inkml:trace contextRef="#ctx0" brushRef="#br0" timeOffset="-167896.01">12676 8722 73 0,'0'0'256'0,"0"0"-17"15,-4-8-19-15,4 8-21 0,0 0-15 0,12-10-19 16,-12 10-18-16,17-5-15 0,-8 2-12 0,5 0-11 16,-1 1-9-16,4-1-12 0,0 2-9 0,0 2-7 15,2-5-9-15,-2 4-3 0,0-1-10 0,-3 1-27 16,2 0-29-16,-1 1-39 0,-4 2-44 0,1-6-40 15,-4 6-223-15,9-3-381 0,-3 0 169 0</inkml:trace>
        </inkml:traceGroup>
        <inkml:traceGroup>
          <inkml:annotationXML>
            <emma:emma xmlns:emma="http://www.w3.org/2003/04/emma" version="1.0">
              <emma:interpretation id="{ABCDB1DB-5D7E-4F48-8728-ED1E67C6BA29}" emma:medium="tactile" emma:mode="ink">
                <msink:context xmlns:msink="http://schemas.microsoft.com/ink/2010/main" type="inkWord" rotatedBoundingBox="27056,14443 28059,14418 28073,14942 27069,14967"/>
              </emma:interpretation>
            </emma:emma>
          </inkml:annotationXML>
          <inkml:trace contextRef="#ctx0" brushRef="#br0" timeOffset="-178003.48">14275 8357 259 0,'0'0'273'15,"-3"-10"-25"-15,3 10-27 0,0 0-23 0,-2-12-24 0,2 12-22 16,0 0-26-16,0 0-25 0,0 0-32 0,0 0-33 15,0 0-34-15,0 0-52 0,0 0-39 0,0 0-45 16,14 21-131-16,-14-21-286 0,3 10 127 0</inkml:trace>
          <inkml:trace contextRef="#ctx0" brushRef="#br0" timeOffset="-167272.3">13889 8401 219 0,'0'0'228'0,"-4"-7"-11"15,4 7-6-15,-5-10-11 0,5 10-11 0,-5-7-14 0,5 7-4 16,0 0-10-16,-5-11-10 0,5 11-13 0,-7-6-11 16,7 6-14-16,-9-4-9 0,9 4-14 0,0 0-5 15,-15 0-6-15,15 0 1 0,-18 5-8 0,6 0-6 16,3 1-1-16,-2 2-4 0,-1 0-4 0,-1 3 1 15,1-1-2-15,1 3 6 0,0-1-7 0,-1 5 4 16,3-3-13-16,1-1-1 0,-1 1 0 0,1 1-7 16,3 0 0-16,2 0-1 0,-1-2-9 0,-1 2 3 15,5-3 0-15,0 0-2 0,0 1-1 0,0-2-2 16,5-1 1-16,-1-3-3 0,1 2 0 0,4 3-4 16,-1-3-2-16,4-3 0 0,1 2 4 0,-1-1-10 15,5-1-21-15,-3 0-26 0,1-3-28 0,-1 0-31 16,3 1-39-16,0 1-34 0,-3-4-44 0,6-1-46 15,-6 1-238-15,9-2-535 0,-5 0 236 0</inkml:trace>
          <inkml:trace contextRef="#ctx0" brushRef="#br0" timeOffset="-166679.8">14158 8699 77 0,'0'0'205'0,"0"0"-18"0,0 0-20 0,15-6-12 16,-15 6-7-16,9-5-15 0,-9 5-6 0,8-5-10 16,-8 5-10-16,12-6-6 0,-7 1-9 0,1 1-7 15,-6 4-8-15,13-8-8 0,-5 2-5 0,-1 3-5 16,1-3-8-16,-2 2-3 0,6-2-7 0,-4 0-3 16,1 1-1-16,-1-1-7 0,1 1-1 0,0 0-3 15,0-1-5-15,0 0-2 0,-2 2 1 0,1-1-6 16,-8 5 4-16,12-6-5 0,-12 6 0 0,9-4-5 15,-9 4 0-15,8-3-5 0,-8 3 3 0,0 0-3 16,0 0-3-16,0 0 5 0,0 0 4 0,0 0 4 0,10 9 3 16,-10-9 2-16,-1 13 4 0,1-13 1 15,-2 14 3-15,2-5 10 0,0-9-2 0,-4 22-1 16,1-12 5-16,0 2-2 0,0-3-1 0,1 2-1 0,0 1-1 16,-3-2-2-16,3 3 4 0,-1-4-4 0,2 0-2 15,-3 1 7-15,-3 3-6 0,5-5-3 16,-1 1-4-16,-2-3 1 0,2 3-5 0,3-9 0 0,-10 10-2 15,7-4 6-15,3-6-7 0,-8 8-1 0,8-8 4 16,-6 7-2-16,6-7-1 0,-8 3-3 0,8-3 3 16,0 0-5-16,0 0 3 0,0 0-1 0,-17-2-1 15,17 2-5-15,0 0 0 0,0 0 1 0,-5-13-5 16,5 13-10-16,0 0-5 0,0 0-5 0,0 0-5 16,11-22-1-16,-5 19-2 0,-6 3-1 0,14-6 2 15,-4 3 4-15,0 1 0 0,3 1 2 0,0 1 0 16,2-3 1-16,0 4 5 0,-1-1-2 0,1 0 3 15,2 2 1-15,0 1 0 0,1-1 1 0,-8 0 2 16,7 0 0-16,0 2 3 0,0-2-2 0,-2 3 2 16,0-1 1-16,0-1-2 0,-1 1 2 0,-1-1-2 15,-2 3 2-15,2-4 4 0,-2 6-3 0,-1-6-6 16,-1 3-20-16,0 0-20 0,-4 0-25 0,-5-5-32 0,12 6-27 16,-12-6-38-16,6 3-50 0,-6-3-149 15,0 0-399-15,0 0 176 0</inkml:trace>
        </inkml:traceGroup>
        <inkml:traceGroup>
          <inkml:annotationXML>
            <emma:emma xmlns:emma="http://www.w3.org/2003/04/emma" version="1.0">
              <emma:interpretation id="{DE4C8BA1-1319-40C4-B22B-0DB52154AE57}" emma:medium="tactile" emma:mode="ink">
                <msink:context xmlns:msink="http://schemas.microsoft.com/ink/2010/main" type="inkWord" rotatedBoundingBox="28753,14091 33400,13974 33437,15450 28790,15566"/>
              </emma:interpretation>
            </emma:emma>
          </inkml:annotationXML>
          <inkml:trace contextRef="#ctx0" brushRef="#br0" timeOffset="-165107.38">15777 8478 94 0,'0'0'190'0,"0"0"-13"0,0 0-11 0,0 0-18 15,0 0-7-15,0 0-10 0,-29-5-4 0,29 5-8 16,-22 4-5-16,10-3-7 0,-2 0 0 0,-3 3-4 16,1-2-3-16,-1 1-6 0,-6 1-9 0,6-2-3 15,-6 3-7-15,8-1-3 0,-8 2-4 0,1 0-4 16,6 0-6-16,2-3-5 0,0 2-5 0,1 0-4 16,1 1-7-16,-1-2-3 0,2 1-1 0,4 1-4 0,-1 0-7 15,8-6 0-15,-9 10-4 0,3-7 1 16,6-3 4-16,-6 9-7 0,6-9-4 0,-5 9-1 15,5-9 4-15,0 0-2 0,0 0 1 0,6 16 6 0,1-11-13 16,-1-1 0-16,2-1 2 0,6 2 2 0,-1-1-6 16,3-3 1-16,6 7-2 0,1-5 1 0,-3 0-2 15,3-1 0-15,-1 2 1 0,-4-4-1 16,4 2 1-16,-3 0-2 0,-4 1-1 0,2 0 1 0,-3-3-1 16,0 3-2-16,0 0 6 0,-3-3-4 0,-2 2-2 15,1 2 0-15,-2-1-2 0,-8-3 2 0,12 6 0 16,-4-5-2-16,-8-1-1 0,9 6 1 0,-9-6-1 15,8 5 2-15,-8-5 0 0,6 6 0 0,-6-6 3 16,0 0-2-16,2 11 3 0,-2-11 3 0,0 0-1 16,0 0 7-16,-8 16 5 0,8-16 4 0,-15 6 0 15,9-2-1-15,-5-1 4 0,0 1-3 0,-6 2-1 16,0-3 0-16,1 0-1 0,-6 2-1 0,0-2-2 16,-3 1-2-16,2 2 2 0,-1-1-5 0,0-4-3 0,2 2 1 15,-2 0 8-15,7 0-10 0,0 0-2 16,0-2 2-16,2 3 1 0,2-2-4 0,2 0-20 15,3 1-12-15,8-3-19 0,-17 0-21 0,17 0-11 16,-9 1-12-16,9-1-13 0,0 0-18 0,0 0-25 0,0 0-31 16,0 0-25-16,45 3-162 0,-23-7-395 15,1 1 176-15</inkml:trace>
          <inkml:trace contextRef="#ctx0" brushRef="#br0" timeOffset="-164523.4">16033 8736 162 0,'0'0'200'0,"0"0"-20"0,8-3-14 16,-8 3-16-16,0 0-17 0,0 0-16 0,14-4-9 15,-14 4-10-15,11-3-10 0,-11 3-11 0,13-4-4 16,-7 3-7-16,-6 1-9 0,16-5-5 0,-9 4-6 16,-7 1-2-16,18-3-5 0,-10 0-2 0,-8 3-3 15,15-6-3-15,-8 2-5 0,2 1-3 0,-9 3-2 0,8-3 2 16,-8 3-2-16,9-6 1 0,-9 6-3 0,3-6-6 15,-3 6-1-15,0 0-3 0,0 0 2 16,-3-15 0-16,3 15-2 0,-10-6-1 0,10 6-3 0,-15-10-2 16,6 5 4-16,0 1 2 0,-4 1 6 0,0-2 1 15,-3 4 8-15,3-1 6 0,-3-2 5 0,2 4 1 16,-2 0-3-16,1 0-4 0,0 3 3 0,1-2-1 16,-1 4-8-16,1-5 0 0,2 6-1 0,4-1 1 15,-1 0-5-15,1 0 2 0,1 2-5 0,1-2 0 16,1 4-2-16,0-3-3 0,5-6 0 0,-4 13 3 15,4-13-1-15,0 16-1 0,4-10 3 0,0 3-5 16,0-1 3-16,4-4-1 0,-2-1-3 0,6 4 0 16,0-3 1-16,2-2-2 0,3 0 0 0,0 0-1 15,0-1 1-15,0-2-2 0,7-3 0 0,-2 1 0 16,0-4-2-16,-5 5 2 0,-1-3 1 0,1 0-2 16,-3-1-1-16,0 0-4 0,1 0 0 0,-9 0-1 15,4-4-2-15,3 2 2 0,-6 1-3 0,0 1 1 0,0 0 3 16,-2 2 1-16,-5 4 6 0,9-8-1 0,-9 8-3 15,3-8-2-15,-3 8-3 0,6-5-1 16,-6 5 0-16,0 0 0 0,0 0 0 0,0 0-4 0,0 0 4 16,11 13 4-16,-11-13-2 0,1 11-1 0,-1-11 0 15,4 16 3-15,0-7 1 0,-3 0-2 16,2 4 1-16,-1-1-3 0,3-1 6 0,-3 1-3 16,-1-4 2-16,3 1-4 0,-4-9-9 0,5 15-18 0,-5-9-20 15,0-6-14-15,3 12-16 0,-3-12-14 0,1 10-20 16,-1-10-11-16,0 0-19 0,0 0-51 0,0 0-125 15,0 0-344-15,0 0 152 0</inkml:trace>
          <inkml:trace contextRef="#ctx0" brushRef="#br0" timeOffset="-163905.5">16424 8684 154 0,'0'0'203'0,"0"0"-18"0,9-16-16 15,-9 16-15-15,14-5-9 0,-3 2-15 0,2 3-3 16,3-4-17-16,1 0-7 0,-2 3-4 0,6-3-3 0,3 3-2 16,-1 0-1-16,0 0-7 0,0 1-1 0,-1 0 4 15,1 0 1-15,-6 0-4 0,1 1-3 16,-2 0-2-16,-2 3 2 0,3-3-4 0,-4 2 0 0,1 0-8 15,-2 2-4-15,1-1-4 0,-5 2-2 0,1-1-3 16,-1 0-1-16,0 0-4 0,-2-1-2 16,0 1-6-16,-2 2 2 0,3-1-9 0,-7-6-1 0,8 9-3 15,-4-3-1-15,-1 0-4 0,-3-6-7 0,6 8 1 16,-6-8 0-16,4 7-5 0,-4-7 0 0,5 9-2 16,-5-9-15-16,0 0-21 0,0 11-13 0,0-11-30 15,0 0-30-15,-6 11-32 0,6-11-29 0,-11 4-32 16,11-4-28-16,0 0-233 0,-15-2-484 0,15 2 214 15</inkml:trace>
          <inkml:trace contextRef="#ctx0" brushRef="#br0" timeOffset="-164230.18">16481 8223 21 0,'0'0'204'0,"0"0"-11"0,0 0-16 16,0 0-11-16,-14 24-10 0,14-10-4 0,0-2-9 15,0 4-7-15,0 5-5 0,1 0-10 0,2 0-5 16,2 4-8-16,-1-3-4 0,1 3-2 0,2 0-12 16,-2-1-3-16,2 0-11 0,-1 0-6 0,-2-1-6 15,3-2-5-15,-2-1-4 0,-2 1-6 0,0-2-5 0,3 1-7 16,-4-5-1-16,1-1-3 0,-2 1 0 0,1 0-4 15,1-4-8-15,-1-2-16 0,-1 3-17 0,-1-5-18 16,0-7-23-16,3 16-18 0,-3-16-30 0,0 12-24 16,0-12-32-16,1 8-17 0,-1-8-176 0,0 0-378 15,0 0 168-15</inkml:trace>
          <inkml:trace contextRef="#ctx0" brushRef="#br0" timeOffset="-163727.53">16881 8424 187 0,'0'0'192'15,"0"0"-18"-15,0 0-33 0,0 0-18 0,0 0-25 0,0 0-35 16,0 0-17-16,0 0-28 0,0 0-33 0,0 0-27 16,0 0-23-16,24 16-89 0,-24-16-166 15,13 5 74-15</inkml:trace>
          <inkml:trace contextRef="#ctx0" brushRef="#br0" timeOffset="-163389.16">17109 8497 165 0,'0'0'220'0,"0"0"-10"16,0 0-11-16,0 0-14 0,0 0-4 0,0 0-18 16,-16 16-11-16,16-16-16 0,-11 6-9 0,4-3-13 15,0 2-8-15,1-1-12 0,1 5-10 0,-2-3-9 16,2-2-6-16,0 5-7 0,-1-3-5 0,6-6-7 16,-5 12-2-16,4-3-6 0,1-9-3 0,0 13-5 15,0-13-3-15,4 15-2 0,1-9-1 0,-2 0-3 16,2 3-5-16,1-3 0 0,5 3-1 0,-3-2-4 15,1 2-3-15,1-1 2 0,-2-1 0 0,3-1-4 16,-4 0-1-16,-1-4-1 0,-1 5 4 0,1-4-2 16,-6-3 2-16,10 11-3 0,-6-9-3 0,-4-2 4 15,5 9-2-15,-5-9 1 0,4 8 6 0,-4-8 7 16,0 0-1-16,0 0-2 0,-9 14 4 0,9-14-3 16,-16 5-4-16,8 0 1 0,-1-3-1 0,-3 3-3 0,0-1-13 15,2-1-19-15,-3 0-15 0,2 0-19 0,2-2-14 16,9-1-21-16,-18 2-19 0,10-2-24 0,8 0-24 15,0 0-34-15,-14-6-192 0,14 6-411 16,-3-10 182-16</inkml:trace>
          <inkml:trace contextRef="#ctx0" brushRef="#br0" timeOffset="-161776.33">17386 8641 73 0,'-3'-6'211'0,"3"6"-22"0,0 0-18 16,0 0-18-16,0 0-13 0,15-12-13 0,-15 12-12 0,13-3-5 16,-13 3-9-16,22 3-8 0,-11-3-6 0,2 1-7 15,1 0-13-15,3 3 9 0,0-3-3 16,-1 2-6-16,1-1-4 0,0 4-5 0,0-3 2 0,1-2-4 16,-1 1-1-16,7 2-1 0,-7-1-4 0,-3 0 4 15,3 0-2-15,-1 0-3 0,-3 0-2 0,0-1-3 16,-1 1-6-16,-2-2-1 0,0-1-4 0,-10 0 3 15,15 2-7-15,-7 1 0 0,-8-3 4 0,11 0-5 16,-11 0 0-16,12 0-3 0,-12 0 1 0,0 0-1 16,15 1-5-16,-15-1-3 0,0 0-1 0,17-1 1 15,-17 1-3-15,14-3 1 0,-14 3-4 0,14-3 0 16,-14 3-3-16,16-3-1 0,-8 3 0 0,1-2-2 16,-9 2-1-16,17-4 2 0,-8 2-1 0,-9 2 1 15,17-8-2-15,-2 3 0 0,-4 2 1 0,-2-2-1 16,3-2-5-16,0 0 3 0,-2 0 2 0,2-1-1 15,-1 0-3-15,-4 2 2 0,3-1 1 0,-1-1-3 16,-1 4 1-16,-2-2 9 0,-6 6-14 0,11-6 1 16,-11 6-4-16,7-3 1 0,-7 3-2 0,0 0 4 15,0 0-2-15,0 0 3 0,16 9-5 0,-16-9 2 0,1 15 2 16,1-5 1-16,-1 1-4 0,-1 1 4 16,-1 1-1-16,1 1-1 0,0 8 5 0,0-2 0 15,1-5-4-15,-1 6 4 0,3-2 1 0,-2 1-3 16,3 2-1-16,1 0 3 0,-1-1 0 0,4 2 0 0,-2-1-7 15,2 0 9-15,-1 3 2 0,7 5 0 0,-6-5-5 16,1-4 2-16,4 7 0 0,-2-4 1 16,-5-2-4-16,2 1 4 0,-1-1 0 0,1-3 1 0,-2 3-2 15,2-2 1-15,-2 2-5 0,0-4 1 0,0 1 0 16,-2 2 2-16,-1-5 0 0,-1-1 2 0,0 0 0 16,-1 3 1-16,-4-5-5 0,3-1 7 15,-4-1-3-15,2-1-2 0,-2-3 1 0,-3 1 4 16,1-2-4-16,-1 0 1 0,-3-1 1 0,10-5 0 0,-18 5 0 15,3-5 2-15,3 0 1 0,-1 0-3 0,0-5 0 16,1 1 11-16,-2 1-10 0,1-4-3 0,0 1 4 16,-3-6 5-16,4 0-9 0,1 0 0 15,-2-6 2-15,2 2-3 0,1-5 2 0,3 0-9 0,-1-1-11 16,3-8-13-16,1-2-14 0,3 9-8 0,3-11 0 16,2 10-4-16,4-5-6 0,1-4 5 0,3 3 8 15,1 8-2-15,-1-8 7 0,0 11 5 0,2-2 3 16,1 2 5-16,0 0 6 0,-2-2 2 0,0 7 18 15,3-2 5-15,1 1 10 0,-1 2 7 0,-3 1 6 16,3-2 5-16,-1 1 1 0,-3 4 0 0,2-2 1 16,1 2 3-16,0 1 3 0,1 0 1 0,2 0 0 15,-5-1 1-15,4 3-4 0,-3 2 2 0,-3-2-5 16,1 4 4-16,4-2-6 0,-3 1-2 0,-4 1 8 16,-1-2-10-16,-8 4-2 0,18 0-4 0,-18 0-1 15,16 3-3-15,-10 0-3 0,-6-3 4 0,12 4-5 16,-7 1-1-16,-5-5-1 0,11 8 4 0,-6-3-5 15,0 2 3-15,-5-7-5 0,7 12 4 0,-7-12-1 16,5 9-4-16,-4-3 5 0,-1-6-1 0,2 13-3 0,-2-13 2 16,-6 11-4-16,6-11-14 0,-7 12-20 15,3-7-26-15,4-5-26 0,-12 8-35 0,5-5-24 0,7-3-32 16,-13 4-33-16,4-4-198 0,9 0-438 0,0 0 193 16</inkml:trace>
          <inkml:trace contextRef="#ctx0" brushRef="#br0" timeOffset="-162925.32">17636 8280 39 0,'9'-15'253'0,"0"0"-8"0,0 3-14 0,2-7-20 16,0 1-22-16,0 1-14 0,-1-1-18 0,-3 4-8 15,-1-5-15-15,-2 4-13 0,3-6-13 0,-2 2-6 16,-2-2-15-16,-1 6-11 0,-4 2-5 0,-1-8-11 16,-2 9-4-16,0-1-5 0,-1 3-10 0,0 4-1 15,-3-3-8-15,1 4-3 0,-5-1-6 0,-2 3 0 16,2 3-5-16,-2-3 0 0,2 7-9 0,0 1 5 15,1 1-7-15,0-3-1 0,0 6 0 0,0 1 0 16,1 6 3-16,2-4-5 0,1 2 0 0,-1-1 3 16,-1 5 0-16,3 1 3 0,3 2-5 0,0 0 4 0,0 1 3 15,4 1 3-15,-1 2 7 0,1-2 0 0,0 7-2 16,1-5 3-16,3 7 1 0,1 1 0 16,2-1 1-16,-2 2-2 0,-3-3 5 0,6-1 1 15,-1 1-5-15,-5-1 7 0,4-6 5 0,-2 2-4 0,-2-3-1 16,2 3-1-16,0-5 10 0,0 0-14 0,-2-1-1 15,1-1 3-15,2 0-3 0,-3 2-1 0,-2-5-1 16,2-2-5-16,0 2 2 0,-2-2-2 0,1 0-2 16,-1-2-1-16,2 0 8 0,-2 3-11 0,0-4 0 15,0 3 0-15,-2-6-9 0,2 5-11 0,0-13-19 16,0 15-12-16,-1-7-22 0,1-8-18 0,0 14-21 16,-2-8-21-16,2-6-25 0,-2 15-45 0,2-15-32 15,-3 10-217-15,3-10-477 0,0 0 212 0</inkml:trace>
          <inkml:trace contextRef="#ctx0" brushRef="#br0" timeOffset="-161606.22">18440 8391 40 0,'0'0'298'0,"1"-16"-14"0,-2 7-19 0,1 9-21 15,2-15-17-15,-2 15-28 0,3-12-22 0,-3 12-20 16,1-8-17-16,-1 8-16 0,0 0-24 0,0 0-28 15,0 0-17-15,0 0-20 0,0 0-20 0,0 0-24 16,0 0-22-16,0 0-24 0,0 0-19 0,0 0-41 16,12 23-28-16,-8-16-35 0,-1 4-127 0,1-5-330 0,2 3 146 15</inkml:trace>
          <inkml:trace contextRef="#ctx0" brushRef="#br0" timeOffset="-160524.05">18674 8625 126 0,'10'8'214'0,"-5"-3"-14"0,-5-5-12 16,11 9-14-16,-7-2-17 0,4 1-8 0,-2-2-11 15,-1 0-10-15,2 1-6 0,-1 0-12 0,0-2-12 16,-1 4-11-16,0-3-7 0,-1-2-6 0,-4-4-7 16,9 6-5-16,-6 0-10 0,-3-6-7 0,5 8-3 15,-5-8 2-15,4 6-4 0,-4-6-7 0,0 0 0 16,8 4-3-16,-8-4-2 0,0 0 0 0,0 0-3 15,10 1-2-15,-10-1-3 0,0 0 2 0,0 0-7 16,19-5-1-16,-19 5-10 0,15-8-7 0,-4 2-7 16,-2-2-4-16,0 1-5 0,3-3 0 0,0 0-5 15,-1-1 2-15,1-1-7 0,0 2 5 0,-4-1 2 16,4 1 5-16,1 0 4 0,-4 3 6 0,-3-3 7 16,2 6 8-16,-1-2 2 0,-7 6 6 0,7-7-7 15,-7 7-2-15,6-6 0 0,-6 6 0 0,9-4-2 16,-9 4 3-16,0 0 0 0,0 0-1 0,14 10 5 0,-14-10 1 15,9 8 0-15,-6-1 8 0,2 0 0 0,-1-1 1 16,0 1-3-16,0 2 4 0,1 0 0 16,0-2 0-16,2-1-3 0,0 3 3 0,-1 2-3 0,-1-4-1 15,6 2-3-15,-5-3-1 0,1-1 2 0,2 1 0 16,-1-1-6-16,2-2 2 0,-2 1 0 0,3 0 6 16,-1-3-11-16,-10-1 3 0,24 0-1 15,-11 0 0-15,2 0-4 0,2-3-4 0,0 0 0 0,-1-2-1 16,0-1 0-16,-1 0-1 0,0-2 0 0,0 3 2 15,1-3-4-15,-3 0 2 0,0-1-3 0,-1 3 6 16,2 2-5-16,-4-2 2 0,0 2-5 0,-3 2 3 16,-1-3 0-16,-6 5-1 0,14-4-1 0,-14 4-1 15,10-3-1-15,-10 3 2 0,0 0 0 0,0 0 1 16,19 3 0-16,-19-3-1 0,7 6 0 0,-7-6 3 16,12 6-3-16,-7-1 3 0,1-1 4 0,1 0-2 15,-1 2 1-15,4-1 2 0,4 1 0 0,-1-1 0 16,3 1 0-16,-3-1 17 0,2-5-4 0,2 3 0 15,0 0-3-15,0 1 1 0,2-3-2 0,3-2-2 0,-5 0 2 16,-1 1-4-16,1-3-1 0,-3 3 0 16,-1-4 1-16,0 2 0 0,-4-2-3 0,-2-1 2 15,3 2-3-15,-3-3-2 0,-7 6-2 0,6-9 2 16,-6 9-1-16,2-12-4 0,-2 12-2 0,0 0 3 0,-15-10-2 16,5 7 2-16,-3 0-3 0,-4 3 5 15,1 0-4-15,-6 0 1 0,-2 1-1 0,1 4 0 16,6-2 3-16,-7 2-2 0,7 3-1 0,3-2 2 15,-2 0-5-15,3 0-2 0,1 3 2 0,1-1-2 0,0 1-1 16,5 2 1-16,-5-2-1 0,5 2 3 0,2 0-3 16,0 0 2-16,1 2 2 0,3-1 0 0,3 3 1 15,3-3-2-15,3 7 7 0,6 2-2 0,-3-2-1 16,6-1 1-16,4 4 2 0,-5-3 4 0,4 7-3 16,-1-8 2-16,-2 2 0 0,5 4-1 0,-6-5-2 15,0-2-1-15,2 2 9 0,-6-1-8 0,3-1-2 16,-3-1 1-16,-2 3-1 0,-1-5-1 0,-3-1 0 15,4 3 4-15,-9-1-2 0,4 1-2 0,-5-4 3 16,3 2 0-16,-5-1 2 0,-2 0 0 0,0 2 5 16,-1-5 3-16,-3 1 2 0,-5-2 1 0,-1 0 1 15,-3-1-3-15,-5-1 2 0,-2 0-3 0,2-1 3 16,-7-3 0-16,-8-3-6 0,-5 0 0 0,2 0 3 16,-3-6 1-16,2 2-3 0,0-2-1 0,6 0 4 15,10 1-3-15,1 1 5 0,9-1 5 0,-2-2 5 16,6-2 2-16,-1 1-9 0,3-2 2 0,3-3 2 15,4 1-4-15,1 12-3 0,8-33-3 0,4 14 0 16,8-9-2-16,4 4-3 0,5-4-16 0,5 2-10 16,2-4-6-16,5 3 0 0,11-9-1 0,-11 18 2 15,-2-5 5-15,4 3-2 0,-1 2 3 0,1-1 0 16,-2 6 2-16,-1-1 2 0,-5-1 2 0,-3 1 3 16,-32 14-1-16,53-16 1 0,-53 16 4 0,32-10-4 15,-32 10-2-15,0 0-17 0,0 0-25 0,0 0-33 16,0 0-39-16,31-12-39 0,-36 9-40 0,5 3-208 0,0 0-445 15,0 0 198-15</inkml:trace>
        </inkml:traceGroup>
      </inkml:traceGroup>
      <inkml:traceGroup>
        <inkml:annotationXML>
          <emma:emma xmlns:emma="http://www.w3.org/2003/04/emma" version="1.0">
            <emma:interpretation id="{F7F8BEF2-EA63-4246-874D-B911EE12FFE4}" emma:medium="tactile" emma:mode="ink">
              <msink:context xmlns:msink="http://schemas.microsoft.com/ink/2010/main" type="line" rotatedBoundingBox="15528,15513 30979,15169 31010,16562 15559,16906"/>
            </emma:interpretation>
          </emma:emma>
        </inkml:annotationXML>
        <inkml:traceGroup>
          <inkml:annotationXML>
            <emma:emma xmlns:emma="http://www.w3.org/2003/04/emma" version="1.0">
              <emma:interpretation id="{4D36FD2B-DCD6-4AA2-AA4B-D58FD1029BBA}" emma:medium="tactile" emma:mode="ink">
                <msink:context xmlns:msink="http://schemas.microsoft.com/ink/2010/main" type="inkWord" rotatedBoundingBox="15531,15663 20553,15552 20580,16794 15559,16906"/>
              </emma:interpretation>
            </emma:emma>
          </inkml:annotationXML>
          <inkml:trace contextRef="#ctx0" brushRef="#br0" timeOffset="-158663.3">2145 10000 177 0,'0'0'200'0,"0"0"-14"0,0 0-8 16,2-16-8-16,-2 16-10 0,2-8-6 0,-2 8-3 15,7-8-7-15,-7 8-4 0,3-6-9 0,-3 6-7 16,0 0-13-16,5-10-11 0,-5 10-8 0,11-2-6 16,-11 2-6-16,0 0-6 0,14 2 0 0,-6 6-5 15,-8-8 10-15,12 9-6 0,-8-3-8 0,4 1 3 16,-2 4-2-16,1-4-10 0,-3 2 4 0,-1 2-6 15,5 1 2-15,-4-2-8 0,0 3-6 0,1-3-2 16,-2 2 1-16,0-4-10 0,-1 1-1 0,2 1 0 0,-3-1-5 16,3 1-2-16,-2 0-3 0,-2-10-1 15,1 13 0-15,3-4 0 0,0-3-4 0,-4-6-3 16,1 10-7-16,-1-10-10 0,1 9-14 0,-1-9-17 0,4 8-16 16,-4-8-19-16,0 0-18 0,3 8-21 0,-3-8-11 15,0 0-25-15,0 0-32 0,0 0-38 16,0 0-210-16,0 0-461 0,0 0 204 0</inkml:trace>
          <inkml:trace contextRef="#ctx0" brushRef="#br0" timeOffset="-158443.15">2197 9709 163 0,'-8'-12'234'0,"8"12"-23"0,-2-9-20 16,2 9-22-16,0 0-18 0,0-10-15 0,0 10-14 16,0 0-12-16,0 0-23 0,18 0-17 0,-18 0-20 15,17 5-15-15,-9-1-22 0,3 2-23 0,1 2-25 16,0 2-16-16,4-1-27 0,-1-1-18 0,2 4-38 16,-4-2-89-16,1 1-243 0,0-2 108 0</inkml:trace>
          <inkml:trace contextRef="#ctx0" brushRef="#br0" timeOffset="-157998.92">2498 9952 48 0,'4'10'176'16,"-4"-10"-9"-16,4 10-10 0,-4-10-10 0,3 6-16 15,3 0-3-15,-6-6-7 0,9 10-8 0,-7-5-9 16,4 1-9-16,0 2-6 0,-1-1-7 0,1-3-9 16,-2 4-4-16,-4-8-9 0,7 10-4 0,-1-3-3 15,-2-1-2-15,1 0-6 0,-5-6-6 16,4 11 3-16,-4-11-10 0,4 7-2 0,-4-7-1 0,4 7-1 15,-4-7-6-15,1 10 1 0,-1-10-1 0,0 0 2 16,0 0 0-16,0 0 2 0,0 0 4 0,0 0-5 16,0 0 3-16,0 0 1 0,0 0-2 0,0 0-6 0,0 0 2 15,0 0-6-15,0 0-3 0,0 0-3 16,0 0 1-16,0 0-2 0,0 0-6 0,0 0-5 16,-7-29 3-16,7 29-5 0,6-15 3 0,-4 5-5 0,-1 4 4 15,7-3-1-15,-4 2 0 0,4-1-2 0,-4-1 2 16,4 1 0-16,-2 2-1 0,0 1 1 15,1-2 1-15,0 2 0 0,-7 5 2 0,10-9 1 0,-2 6 1 16,-8 3-8-16,13-3 8 0,-13 3 5 0,10-4 1 16,-10 4 2-16,14 7 5 0,-8-5 3 0,-6-2 8 15,10 7 4-15,-3 0 8 0,-3-1 1 16,2 1 0-16,3 4-6 0,-3 1 1 0,1-2 1 0,-1 0-4 16,1 3 0-16,-3-3-1 0,2 0-4 0,1 3-2 15,1-3 0-15,-4 2-3 0,0 1-4 0,2-2 2 16,-2-2-11-16,1 1-26 0,-1 2-30 0,0-5-13 15,0 2-37-15,0 0-32 0,1 3-31 0,0-6-24 16,1-2-36-16,-6-4-148 0,10 5-399 0,-10-5 177 16</inkml:trace>
          <inkml:trace contextRef="#ctx0" brushRef="#br0" timeOffset="-157080.31">3075 10078 67 0,'0'0'220'16,"10"-6"-17"-16,-5-1-14 0,1 3-20 0,6 0-17 16,-4-1-9-16,4-2-15 0,0-2-11 0,1 3-8 0,2-2-12 15,0 1-11-15,6-5 5 0,0 4-20 0,-2-3-10 16,-2 3-2-16,-2 0-10 0,3-3-2 0,-4 1-5 16,-5 2-2-16,2 0-4 0,-1-1-4 15,-5 1-3-15,1-1-3 0,-1 2-2 0,-2-2-4 0,-2 0-3 16,-1 9-3-16,0-14-1 0,0 14-2 0,-12-13 0 15,6 8-1-15,-1 1-3 0,-3 1 1 0,10 3 9 16,-25-2 2-16,12 3 5 0,-3 0 1 0,3 2 4 16,-3 1-1-16,3 3 2 0,1-2 2 0,1 4-1 15,-1-1-5-15,3 4 1 0,1 1-2 0,3-3-4 16,1 3 3-16,1 1-5 0,3-2-1 0,1 3-1 16,1-3 0-16,3 3 1 0,0-3-3 0,2 1-1 15,4-1-2-15,1-2 0 0,4-2 1 0,-3 2-2 16,4-5 4-16,1 4-4 0,4-4 1 0,2-3-2 15,-3-2 0-15,0 0-1 0,1-7 0 0,0 5 0 16,-5-1-1-16,6-1-3 0,-8-1-1 0,6-7-1 16,-4 7-1-16,-2-3-1 0,0-1-4 0,-3 3 1 15,0 1-7-15,-1-3 2 0,0 0 0 0,-3-1 1 16,0 3 0-16,-2 0 3 0,-1 2-3 0,-5 4 0 0,8-10 0 16,-8 10-1-16,7-9-2 0,-7 9 1 15,6-3-1-15,-6 3 1 0,0 0 1 0,0 0 2 16,0 0 0-16,17 8-2 0,-17-8 1 0,0 0 1 15,12 4 4-15,-7 0-1 0,2-1 1 0,-7-3 1 0,14 8 7 16,-7-7-1-16,1 3 0 0,1-2 4 16,4 0-2-16,-1-4 2 0,3 4 1 0,-2-2-5 15,0-4 1-15,3 0 2 0,-3 3-1 0,2 0-4 16,-2-6 1-16,0 4 2 0,0-3 0 0,1-1-3 0,-2 3 4 16,-4-1-4-16,-2-1-1 0,2-1-6 15,-8 7-3-15,9-11-4 0,-6 3-8 0,-3 8-5 16,-3-14 0-16,3 14-4 0,-9-15 0 0,1 9 6 0,-1-2-1 15,-3 4 2-15,2-5 4 0,-2 3 2 0,-4 3 6 16,3 0 5-16,-2 3 6 0,0-2 1 0,0 4 1 16,0 0 3-16,1-1-2 0,1 2 2 0,0 3-2 15,1 0 1-15,2 1 0 0,0-2-2 0,1 4 0 16,4 0-1-16,-2-3 2 0,4 4-2 0,-1 2 3 16,2-1-4-16,2 2 0 0,2-5 2 0,0 2 1 15,3-3 0-15,2 5 2 0,1-3-5 0,2 0 1 16,1-3 3-16,2 2-4 0,0-3-5 0,1-1-3 15,3-2 0-15,-1 1-3 0,6-6-1 0,-4 3 3 16,3-3-4-16,2 0-1 0,-6 3 2 0,-3-3 2 16,-1 2 1-16,-4-1 1 0,2-1 1 0,-11 3-1 15,13-6 0-15,-7 5 3 0,-6 1 2 0,0 0 1 16,0 0 0-16,16 1 0 0,-16-1 11 0,5 9 4 16,-5-9 7-16,3 9 2 0,-1 0 1 0,-2-9 8 15,0 22 0-15,2-7 5 0,-2 3 1 0,0 4 0 16,0 2-3-16,0-3 8 0,0 6-12 0,1-2 1 15,0 1-5-15,3 4-3 0,0-6 0 0,3 7-4 16,-6-7 0-16,4-3 4 0,-2-1-7 0,5 4-4 0,-2-3 1 16,-3-4-14-16,2-3-29 0,-1 3-19 15,-3-1-24-15,1 1-38 0,0-4-37 0,0 0-55 16,-1-4-76-16,-1 0-155 0,0-9-467 0,-1 14 207 16</inkml:trace>
          <inkml:trace contextRef="#ctx0" brushRef="#br0" timeOffset="-156163.43">4164 9941 199 0,'0'0'256'15,"0"0"-27"-15,-1-6-20 0,1 6-25 0,0 0-18 16,0 0-18-16,0 0-12 0,0 0-16 0,0 0-3 0,0 0-8 16,17 18-5-16,-10-9-3 0,-1 1-2 15,2-1-8-15,1 0-1 0,3 3-11 0,0-2-5 16,-2-1-6-16,2 3-4 0,-3-3-4 0,2 4-2 0,0-7-3 16,4 3-2-16,-2-2 1 0,-5-1 0 15,6-1-5-15,-5-2 2 0,3-2-2 0,-3 3 1 16,-9-4-1-16,17-2-3 0,-17 2-2 0,18-6-1 0,-10 4-2 15,1-2-1-15,2-8-1 0,-3 3-2 0,0 0-9 16,-1-7-1-16,1 2 2 0,1-3-6 0,-5-2 1 16,1-1-5-16,1-1-2 0,-5 5 2 0,3-5-10 15,-3 8 5-15,2-5-2 0,-3 6-3 0,2-5-1 16,-2 8 1-16,0 9-1 0,2-20-1 0,-2 14-9 16,0 6-16-16,0-10-22 0,0 10-22 0,0 0-2 15,2-9-5-15,-2 9-10 0,0 0-9 0,0 0-19 16,0 0-6-16,0 0-15 0,12 22-10 0,-9-13-13 15,5 0-8-15,-2 1-10 0,1 1-17 0,1-1-182 0,-2-3-397 16,2 4 175-16</inkml:trace>
          <inkml:trace contextRef="#ctx0" brushRef="#br0" timeOffset="-155281.43">4678 10005 101 0,'0'0'167'0,"9"4"3"0,-9-4-12 15,12 3-3-15,-12-3-16 0,13 1-6 0,-4 1-10 16,-9-2-12-16,20 3-10 0,-6-3-8 0,-1 0-9 15,2 0-9-15,0 2-7 0,-3-2-10 0,4 0 2 16,-2-2-7-16,2-1-9 0,0 2-1 0,-2-1-3 16,-1-2-10-16,3-1-1 0,-4 1-4 0,-2 2 1 15,-2-1-2-15,2-1-2 0,-10 4-1 0,13-4-4 16,-13 4 1-16,12-9-5 0,-9 1 3 0,-3 8-6 16,0-9 1-16,0 9-4 0,-9-13 0 0,9 13 2 15,-12-11-2-15,1 5-3 0,-2 1 1 0,0 0 7 16,-2-1 3-16,0 6 14 0,0-2 4 0,-1 2 7 15,1 0-2-15,-2 2-2 0,4-2 1 0,-2 0-1 0,3 5-5 16,0-1-4-16,2-2 1 0,2 8-7 16,1-4-4-16,2 2 2 0,1 3-1 0,2-5-1 15,-1 4-2-15,3-10 1 0,0 17-2 0,5-7 0 0,-1-1-3 16,4-1 1-16,1 2 1 0,0-4-1 0,2 3 0 16,2-6-2-16,-1 4 0 0,2-3-2 0,-1-2-2 15,3-2 4-15,-3 2-2 0,5-4 1 0,-5 0-2 16,3 0-1-16,-3-6-1 0,3 1-3 0,-3 1 1 15,-2-6 1-15,4 3-6 0,-2-1-7 0,-3-1-1 16,-1 1-5-16,1-2-10 0,0 0 5 0,-3 1-5 16,-1-3 6-16,2 4 4 0,-3-1 1 0,-2 5 3 15,-3 6 0-15,6-11 0 0,-3 7-1 0,-3 4-2 16,0 0 5-16,5-8-3 0,-5 8 0 0,0 0 2 16,0 0 5-16,0 0-1 0,0 0 4 0,0 0 0 15,5 20-2-15,-1-11 4 0,-1 0 2 0,1 3 0 16,2 0 2-16,0-6 1 0,0 7-2 0,2-3 2 15,3 0-1-15,-1 1 2 0,3 1 2 0,1-3-4 16,-1-3 4-16,10 2-6 0,-6-4 3 0,-2 0-5 16,8-3 7-16,0 0-4 0,5-3 2 0,-4-2 1 0,3 0 0 15,-1-4-4-15,1 4 4 0,-3-3-2 0,-1-1 1 16,2-4-5-16,-1 0-5 0,0-1-7 0,-5-3 0 16,0 3-7-16,0-3-10 0,-5 1-8 15,0 0-14-15,1-6 0 0,-3 4-6 0,-6-3-4 0,1 1-8 16,-3 0 8-16,-4-1 6 0,-3 4 7 0,-2 2 1 15,1 0 7-15,-5 1 7 0,1 1 13 0,-7 1 15 16,2 1 8-16,-5 1 10 0,2 3 10 0,-3 0 5 16,-3 4 9-16,3 1 1 0,-3 1 7 0,4 3 4 15,-5 0-2-15,6 2 2 0,3 3-1 0,-7 1-3 16,4 3-1-16,0-1 3 0,5 2-8 0,-1 2 2 16,3 1-1-16,2 3-4 0,3-2 4 0,4 0-5 15,-3 0 1-15,4 3 0 0,4 3-5 0,2-2-1 16,-1-1-2-16,7-1-1 0,1 1-5 0,0-2 2 0,3 1-3 15,1-2 0-15,1-2-4 0,0 1 1 0,5-7-1 16,-4 1-3-16,5-4 2 0,-2-6-4 16,0 2-4-16,3-2-3 0,-1-2-3 0,2 2-1 0,-3-4-2 15,0-7 3-15,-3 5-3 0,1-4 0 0,-1-2 0 16,1 2-1-16,-3-3-2 0,-2-1 3 0,-2-1-1 16,-3-1 5-16,1 5-6 0,-2-2 2 0,-2 1 2 15,2 2-5-15,-2 1 3 0,-4 0 4 0,1 3 2 16,-5 6 4-16,8-9-3 0,-4 5 2 0,-4 4-2 15,0 0-1-15,7-5-5 0,-7 5 1 0,0 0 3 16,0 0 3-16,0 0-5 0,11 13 1 0,-11-13 5 16,6 14-4-16,-4-8 2 0,2 7-2 0,0 1 2 15,1-1-3-15,-2 1 3 0,-2-1 2 0,7 6-4 0,-5-6 1 16,1 1-19-16,-2-2-19 0,1-2-30 0,-3-1-27 16,1-2-33-16,-1-7-39 0,1 17-46 0,-1-17-224 15,-1 9-468-15,1-9 207 0</inkml:trace>
          <inkml:trace contextRef="#ctx0" brushRef="#br0" timeOffset="-155099.91">6036 9631 104 0,'0'0'237'16,"7"-11"-22"-16,-6 5-20 0,-1 6-20 0,6-9-17 15,-6 9-24-15,6-6-19 0,-6 6-22 0,8-4-28 16,-8 4-28-16,0 0-20 0,13-2-34 0,-13 2-24 16,10-4-8-16,-10 4-27 0,10-5-23 0,-10 5-112 15,10-6-228-15,-5 0 101 0</inkml:trace>
          <inkml:trace contextRef="#ctx0" brushRef="#br0" timeOffset="-154178.63">6168 9856 241 0,'0'0'258'0,"0"0"-30"0,0 0-21 0,0 0-23 15,0 0-19-15,0 0-13 0,0 0-16 0,20-12-12 0,-9 10-16 16,3 1-6-16,0 0-11 0,1 1-8 0,2 0-6 16,1 0-8-16,2 1-5 0,1-2-8 0,2 2-8 15,-1 0-2-15,4 1-3 0,-5 1-1 0,-4-3 1 16,6 3-1-16,-6-3-5 0,0 0 3 0,-3 0-1 16,0 0-2-16,-1 3-5 0,-1-1 1 0,-1-2 0 15,-11 0-4-15,17 3-2 0,-8-1-4 0,1 0 2 16,-10-2-2-16,17 0 0 0,-17 0-3 0,17 3-3 15,-17-3-1-15,16-3 1 0,-10 1-3 0,-6 2 3 16,17-4-5-16,-9-2 0 0,1 4-1 0,-9 2-1 16,17-6-2-16,-9 3 1 0,4-6-4 0,-2 0 2 15,4 1-2-15,-4-1 0 0,2-1-6 0,0 0 1 16,-2 2-4-16,-1-1 1 0,2-1-7 0,-1 4-4 16,-3 1 7-16,0-3 1 0,1 3-1 0,-8 5-1 15,8-8-7-15,-8 8-7 0,7-3-4 0,-7 3 4 16,0 0 2-16,0 0 5 0,0 0-1 0,0 0 5 0,11 11-2 15,-11-11 2-15,-1 16 0 0,1-16 0 0,-4 21 2 16,3-5-2-16,-3 3 6 0,3 5-9 0,-1 0 0 16,-2 6 2-16,7 1-2 0,0 4 0 0,3 3-3 15,5-1-5-15,0 6 0 0,6 0 2 0,6 12 5 16,1 0-1-16,5-1 3 0,-7-12-1 0,5-4 1 16,1 1-2-16,0-2-5 0,-1 0-2 0,-1-5-2 15,-3 1-5-15,-6-3-8 0,-7-9-1 0,-3 0-5 16,-6-4-1-16,-6-4-5 0,-8 6 3 0,-10-5 8 15,-8 1 4-15,-8-4 15 0,-4-3 17 0,-3-3 20 16,-21-5 10-16,3 0 9 0,0-5 6 0,17-3 10 16,-17-3 8-16,0-2 7 0,18 1 4 0,3-2 7 15,1-1-5-15,6-2-4 0,3-3-3 0,4-1-6 16,3-2-7-16,12 5-16 0,-3-10-28 0,6 6-37 0,6-2-41 16,4 0-43-16,5 0-53 0,7-12-64 0,-3 0-184 15,10 3-447-15,6 1 198 0</inkml:trace>
          <inkml:trace contextRef="#ctx0" brushRef="#br0" timeOffset="-154889.69">6172 9481 2 0,'0'0'203'15,"0"0"-6"-15,0 0-8 0,12 11-12 0,-8-1 9 0,0-2-8 16,1 2-4-16,2 5-2 0,-2 0-7 0,-1 2-15 16,5 3-1-16,-2 1-10 0,-1 2-15 0,3 0-8 15,-3-2-10-15,1 3-12 0,1-1-9 0,-4 2-7 16,1-2-6-16,-2-1-5 0,1 1-7 0,-3 2-6 16,2-3-7-16,-1-1-3 0,0-2-3 0,0 4-3 15,0-12-14-15,-4 4-19 0,4-3-22 0,-2 2-24 16,-2-4-22-16,2 0-38 0,-2 2-29 0,2-12-36 15,0 13-28-15,0-13-210 0,-2 14-438 0,2-14 193 16</inkml:trace>
        </inkml:traceGroup>
        <inkml:traceGroup>
          <inkml:annotationXML>
            <emma:emma xmlns:emma="http://www.w3.org/2003/04/emma" version="1.0">
              <emma:interpretation id="{57406C75-E17B-4ADD-8B25-C6CB27E11B96}" emma:medium="tactile" emma:mode="ink">
                <msink:context xmlns:msink="http://schemas.microsoft.com/ink/2010/main" type="inkWord" rotatedBoundingBox="21048,15481 22423,15450 22441,16272 21067,16302"/>
              </emma:interpretation>
            </emma:emma>
          </inkml:annotationXML>
          <inkml:trace contextRef="#ctx0" brushRef="#br0" timeOffset="-152348.32">7827 9589 103 0,'-11'7'209'16,"0"0"-6"-16,1 1-17 0,2 1-10 0,-4 2-6 0,2 3-12 15,2-2-4-15,1 3-9 0,-2 4-8 16,3 1-6-16,-1-3-9 0,2 5-4 0,4 3-11 16,-2-2-2-16,0 8-12 0,5-5-7 0,2-4-3 0,-3 3-2 15,4-1-15-15,5 8-3 0,-3-9-5 0,5-2-2 16,2 7 1-16,-2-9-5 0,0 2-4 0,5-5-6 15,2 3 2-15,2-2-6 0,8-2 0 0,1 0-2 16,3-2-2-16,2-1-2 0,0-6-6 0,1-1 5 16,2 0-7-16,-3-3-2 0,3-2-2 0,1 3-2 15,-2-6 0-15,0 0-2 0,3-1-1 0,-4-1-1 16,0 1-2-16,-1-4-5 0,-1 2 5 0,1-3-1 16,-10 3-4-16,10-4-2 0,-2-2 5 0,1-3-4 15,-10 6 3-15,7-7-6 0,2 4 4 0,-3-5-3 16,0-1 1-16,0-3 0 0,-3 1-3 0,1-2 3 15,-2 2-1-15,0-3-5 0,-3-4-1 0,1 5 0 16,-10 3 0-16,2-1 3 0,2-8-7 0,-6 9 1 16,-1-3 0-16,-4 1-1 0,-1 0-1 0,-4-1 5 15,-2 1 0-15,-5 0-2 0,-1 0 0 0,-4 0-3 16,-3-1 6-16,-2 1-2 0,-8-5 2 0,-3 1-1 0,0 2 5 16,-5 0 0-16,-5 3-1 0,-4 1 0 0,-2 2 2 15,-4 1 0-15,-16 1 0 0,13 4-3 16,-17 0 2-16,-5 6-3 0,2 2 1 0,-2 3 0 0,0 5 2 15,2 1-3-15,6 2 0 0,15 3-15 0,1 1-12 16,0 1-15-16,3 3-17 0,4 1-20 0,2 5-25 16,3-1-16-16,1 6-19 0,1-2-45 0,7 2-32 15,-2 1-207-15,4 0-458 0,2-1 204 0</inkml:trace>
          <inkml:trace contextRef="#ctx0" brushRef="#br0" timeOffset="-152974.18">8023 9749 206 0,'0'0'208'0,"0"0"-14"0,0 0-16 16,0 0-14-16,-19-21-12 0,19 21-5 0,0 0-14 0,0 0-12 15,4-17-14-15,-4 17-11 0,5-8-8 0,-5 8-7 16,8-10-6-16,-3 3-11 0,0 2-1 0,1-2-6 15,1 0-6-15,1 3-6 0,0-2-6 0,3-1-5 16,0 2-4-16,2-1-2 0,-1 2-1 0,0-1 0 16,1 1-5-16,1 0 0 0,-3 2-1 0,-3 0-3 15,-8 2-2-15,19-4-5 0,-10 4 3 0,-9 0 0 0,19 0-5 16,-19 0-4-16,15 4 4 0,-8-2 2 16,-1 1 3-16,-6-3 0 0,12 9 0 0,-7 0 6 15,2-3 7-15,-3 3 8 0,1 1-1 0,-4 2-2 16,1-3 1-16,-1 4-2 0,-1 0-1 0,-1 1 1 0,-1-1 0 15,1 2-4-15,-7-3-3 0,4 3 2 0,-3 0-1 16,-1-2-3-16,-1 2-1 0,1-1 3 16,-4-3-7-16,0 1 3 0,0 0-6 0,1 0 0 0,-2-1-3 15,2-3 2-15,-1-2 0 0,-2 3 1 0,2-4-8 16,4 1 5-16,-3 2-2 0,3-3-1 0,-3 1 3 16,2-4-3-16,9-2-2 0,-13 1 1 0,13-1 0 15,-12 5 4-15,12-5-3 0,-10 2 1 0,10-2-4 16,0 0 4-16,-12 0-5 0,12 0-1 0,0 0 1 15,0 0-3-15,0 0 1 0,0 0-4 0,0 0-2 16,0 0 5-16,0 0-7 0,0 0 3 0,0 0-1 16,0 0 0-16,0 0-1 0,35-11 3 0,-23 9 1 15,5 0-2-15,-1 1 1 0,6-2 1 0,3 3-1 16,-2-2 4-16,1 1-3 0,1-1-2 0,1 1-2 16,-1 1 2-16,-2-4 1 0,3 3-1 0,1-3 2 15,-4 3 2-15,1 1 0 0,-7-2-1 0,0 2-3 16,0-1 5-16,0-1-2 0,-7 1-1 0,-1-1 0 0,2-1 3 15,-11 3-10-15,15 3-12 0,-15-3-14 16,13-3-20-16,-13 3-17 0,0 0-26 0,14 0-18 0,-14 0-22 16,0 0-21-16,0 0-27 0,0 0-54 15,0 0-124-15,0 0-393 0,0 0 174 0</inkml:trace>
        </inkml:traceGroup>
        <inkml:traceGroup>
          <inkml:annotationXML>
            <emma:emma xmlns:emma="http://www.w3.org/2003/04/emma" version="1.0">
              <emma:interpretation id="{B7229AA3-9642-49FA-85BB-59C5981A2E93}" emma:medium="tactile" emma:mode="ink">
                <msink:context xmlns:msink="http://schemas.microsoft.com/ink/2010/main" type="inkWord" rotatedBoundingBox="23010,15499 26294,15426 26306,16003 23023,16076"/>
              </emma:interpretation>
            </emma:emma>
          </inkml:annotationXML>
          <inkml:trace contextRef="#ctx0" brushRef="#br0" timeOffset="-150039.68">9765 9586 85 0,'-13'3'261'0,"0"0"-15"0,-2 1-20 16,-2 3-16-16,4-2-17 0,0 4-17 0,1 2-14 15,1-2-13-15,0 4-16 0,1 0-9 16,6-1-11-16,-4 4-14 0,7-1-6 0,-1 0-11 0,2 0-7 15,2-1-7-15,0 1-5 0,5-2-5 0,7 6-6 16,-6-6-3-16,8 2-5 0,-1 0-3 0,-2-5-4 16,3-2-2-16,5 1-5 0,1-4-3 0,6 0-5 15,-2 3 1-15,-4-4-9 0,2-4-1 0,3-4-6 16,-3 2-5-16,0-4-1 0,-1 3-4 0,-1-4 1 16,-5 2-5-16,-1-1 0 0,-2 0 1 0,0-2-1 15,-3 0 2-15,1 3 1 0,-6-2 2 0,2 1-3 16,0 1-1-16,-8 5 2 0,10-6 3 0,-10 6-8 15,7-3 9-15,-7 3-6 0,9-5 1 0,-9 5-2 0,0 0 0 16,12 0 2-16,-12 0 0 0,0 0 1 0,10 7 2 16,-3-2-4-16,-1-1 5 0,2 2 0 15,-1-3 2-15,2 3 0 0,4-3 1 0,0 1 1 0,3 2 2 16,-2-1-1-16,2-3 1 0,1 0-3 0,1-2 2 16,-1 3-1-16,8-1 3 0,-3-2-2 0,0-2 1 15,-5-1-4-15,7 1 1 0,-10 0-1 0,0-3 5 16,1-1-3-16,-1 4 0 0,-2-3-2 0,1 2-3 15,-6-3 0-15,0 0-7 0,-3-2-2 0,7 0-1 16,-9 0-1-16,1 2 0 0,-3 6-7 0,1-18-1 16,-1 10 0-16,0 8 5 0,-1-19-1 0,-4 9 2 15,0 3 0-15,-2-3 1 0,-1 2 2 0,-1 5 0 16,-3-5 1-16,-1 2 2 0,1 2 1 0,-2 0 6 16,-3 0 4-16,-4 2 7 0,-1 2 5 0,0 0 5 15,-2 0 3-15,2 2 2 0,-3 2 1 0,2 1-2 16,0-1-1-16,0 2 3 0,3 1-2 0,1 1 2 15,2-3-5-15,2 3-3 0,-2-2 0 0,7 3-1 16,1 0-6-16,-2-2 5 0,7 2-5 0,-4 0 2 0,3-1-4 16,4 3 5-16,-2-3-4 0,3-8-1 0,3 16 1 15,-1-7 0-15,4-1-1 0,0-3-2 0,5 4 4 16,-2-3-1-16,5 2-2 0,-2-1 3 0,8-5-2 16,-3-1-3-16,5 0-5 0,0 1-5 15,2-2-3-15,-2-2-3 0,4 0-8 0,-9-3-5 0,4 1-4 16,-7-1-4-16,2-2-2 0,0 1-4 0,-3-3 1 15,-5 0 2-15,3 2-2 0,-2-3 5 0,2-1 3 16,-2 0 0-16,-5 0 3 0,3 0 3 0,-1 0 3 16,-3 0 1-16,-1 2 4 0,2 1 4 0,-1 0 11 15,-3 8 9-15,5-13 8 0,-5 13 8 0,4-9-5 16,-4 9-3-16,0 0-1 0,5-8-7 0,-5 8 5 16,0 0-4-16,0 0-1 0,13 0 0 0,-13 0 0 15,0 0-3-15,17 9 0 0,-10-3 0 0,-1-2 1 16,1 5 6-16,2 0-7 0,3-2 0 0,-6 1 1 15,1 1-1-15,3-3 0 0,-4 1 1 0,1-1-13 16,0-3-9-16,3 3-9 0,-4-2-11 0,0-2-5 16,-6-2-6-16,11 9-2 0,-5-5-5 0,-6-4 2 15,12 2-6-15,-12-2-2 0,0 0 1 0,0 0 3 0,22-8 7 16,-17 4 1-16,2 0 6 0,1-1 2 16,-3-3 2-16,2 0 4 0,2 0 4 0,-1-2 2 15,-2-1 2-15,-1 3 7 0,1 0 9 0,-1-1 8 16,0 3 11-16,2 0 7 0,-2-1 12 0,0 1 9 0,2 0 3 15,-7 6-2-15,7-9 0 0,-3 4-3 0,-4 5-6 16,8-2 1-16,-8 2-1 0,12-1 4 0,-12 1 3 16,0 0 6-16,10 9-3 0,-6-4-2 0,-1 4 3 15,2-4-1-15,-2 4-2 0,1-1 0 0,1 1-1 16,-3 0-4-16,0 0-1 0,3 0-5 0,-4 4 0 16,3-5-2-16,-1 0-6 0,-1 2 2 0,-2-10-3 15,2 13-1-15,0-7 0 0,-2-6-3 0,0 11-2 16,0-11-1-16,6 10 3 0,-6-10-6 0,2 6 0 15,-2-6 3-15,0 0-7 0,0 0-6 0,12 1-5 16,-12-1-3-16,0 0-6 0,12-11-2 0,-12 11-3 16,10-8-7-16,-6-1-2 0,1 3 0 0,3-5-7 0,1 1 0 15,-1-2 0-15,4 2 5 0,-4-5 1 16,1 5 4-16,-4-2 5 0,4 1 2 0,-1 0 10 0,1 3 10 16,-3-1 13-16,-2 2 7 0,1 0 6 15,3-1 4-15,-5 2 8 0,-3 6 1 0,11-10 4 16,-6 8-8-16,-5 2-3 0,9-6 6 0,-9 6-1 0,11-1 2 15,-11 1 5-15,15 4 5 0,-15-4 0 16,14 6-2-16,-5 1-2 0,-1-1 2 0,1 0 1 0,-1 0-3 16,1 4 3-16,0 4-9 0,1-4-3 0,-3 0-5 15,3 0 1-15,-3 0-10 0,1-1 2 0,1 6-4 16,-1-5-1-16,-2-4-12 0,-1 6-23 0,1-6-23 16,-1 4-20-16,-4-2-26 0,2-1-28 0,-3-7-29 15,2 12-22-15,-2-12-33 0,6 9-31 0,-6-9-211 16,0 0-473-16,0 8 210 0</inkml:trace>
          <inkml:trace contextRef="#ctx0" brushRef="#br0" timeOffset="-149182.9">11409 9692 59 0,'0'0'237'16,"0"0"-19"-16,0 0-15 0,13 3-17 0,-13-3-13 15,10 8-18-15,-8 0-7 0,3-5-8 0,-5-3-12 16,7 14-10-16,-2-6-6 0,0-2-10 0,-3 2-9 0,3-1-3 16,-2 0-8-16,-1 2-8 0,-2-9-8 0,5 11-4 15,-3-3-7-15,-2-8-3 0,5 11-7 16,-3-5-4-16,-2-6-6 0,3 10-2 0,-3-10-1 0,0 0-1 16,0 12-5-16,0-12-1 0,0 0-1 0,0 0-2 15,0 0 2-15,0 0-4 0,0 0 0 0,0 10-2 16,0-10-8-16,0 0-2 0,0 0-2 0,0 0-13 15,0 0-6-15,5-26-4 0,-1 18-2 0,-1-1-7 16,-3-3 3-16,2 3 0 0,4-3 2 0,-4-1 1 16,5 1-2-16,-2-1 5 0,-2 4 2 0,3 0-1 15,-1-1 3-15,-2-1 6 0,2 5 4 0,2-4 5 16,-7 10 7-16,8-14 6 0,-4 11 1 0,1-2 1 16,-5 5 3-16,9-8 0 0,-9 8-1 0,10-3 1 15,-10 3 0-15,0 0 2 0,17 3-2 0,-17-3 8 16,17 5 3-16,-13-2 1 0,4 3 3 0,0 1-1 15,1 2 4-15,2 0-4 0,-2 1 0 0,3-2-4 16,-5 1-7-16,3 3 2 0,0-4-2 0,-3 0-2 0,4 2-3 16,-3-1 1-16,1 0-3 0,-3-3 2 15,0 0-2-15,2 0-1 0,-3 0-1 0,0-2 1 16,-5-4-2-16,12 10 0 0,-7-8-5 0,-5-2-3 0,12 5-8 16,-12-5-3-16,9 0-5 0,-9 0-5 0,17-5-7 15,-17 5 1-15,15-10-10 0,-7 8-5 0,-2-7-11 16,5 1-2-16,-2-2-1 0,1 0 0 0,-1 2 1 15,0-1 5-15,5-1 5 0,-8 3 4 0,2-1 4 16,-2 4 4-16,0-2 0 0,1 2 5 0,-7 4 4 16,7-7 3-16,-7 7 3 0,10-4 5 0,-10 4 4 15,0 0 2-15,0 0 7 0,0 0 2 0,21 7 8 16,-21-7-3-16,8 8 2 0,-4-3 4 0,4 0 2 16,-5 3 2-16,2-2-1 0,4 3 1 0,-1 0 3 15,1-2-1-15,-1 5-2 0,4-4 1 0,-1-2 0 16,-1 2-3-16,3-2 0 0,1-1 0 0,0 2-3 15,1-4 0-15,-1 3-2 0,1 0-1 0,1-4 0 16,1 2-3-16,0-4 0 0,-2 5 1 0,2-5 1 16,0 3-3-16,-3-5-3 0,6 2 6 0,-6 0-7 15,-1-1 0-15,6-4 1 0,-6 5 0 0,-2-3 1 16,1 0-2-16,-1 0-2 0,-2-2-1 0,-1 3-1 16,-8 2 3-16,11-7 0 0,-5 2-1 0,-6 5-1 0,6-8 2 15,-6 8-3-15,5-11 1 0,-5 11-5 0,-2-11 5 16,2 11-4-16,-9-12 2 0,1 9-4 0,0-2 5 15,-1 3-4-15,-3-7 4 0,2 3-4 0,-2 0-1 16,0 2-1-16,-2-2 3 0,-1 1-2 0,5 4-1 16,-5-4 0-16,1 5 6 0,0 0-10 0,2 3-9 15,-4-3-13-15,-1 2-10 0,5-1-13 0,-2 1-14 16,5 0-19-16,-2 3-19 0,0-1-24 0,2-1-19 16,3 0-33-16,6-3-35 0,-17 8-158 0,17-8-404 15,-9 3 179-15</inkml:trace>
          <inkml:trace contextRef="#ctx0" brushRef="#br0" timeOffset="-148771.21">12573 9360 118 0,'0'-9'256'0,"0"9"-25"0,0 0-22 16,0 0-24-16,0 0-17 0,0 0-21 0,0 0-8 16,0-10-11-16,0 10 0 0,0 0-4 0,0 0-3 15,0 0-4-15,9 31-5 0,-6-19 2 0,2 2 0 16,1 3 2-16,-3-1-11 0,0 4 1 0,2 0-2 15,1-1-6-15,2 1 2 0,-4-1-14 0,4 2-2 16,-3-4-5-16,4 3-7 0,-1-2 1 0,1 3-8 16,-1-2-10-16,-1 0-1 0,-2-2-7 0,1 2-3 15,5 1-7-15,-5-4 2 0,0 0-6 0,-1-1-2 16,-3-3-3-16,2 3-2 0,-1-4-5 0,0 3-6 16,2-3-22-16,-5 1-19 0,2 1-20 0,2-3-15 15,-4-4-20-15,0-6-22 0,3 18-29 0,-3-13-20 16,0-5-24-16,-3 11-21 0,3-11-29 0,0 0-33 15,0 9-152-15,0-9-444 0,0 0 196 0</inkml:trace>
          <inkml:trace contextRef="#ctx0" brushRef="#br0" timeOffset="-148564.91">12676 9672 41 0,'0'0'329'0,"-4"-10"-14"0,4 10-23 15,0 0-28-15,-3-12-20 0,3 12-33 0,0 0-20 0,10-8-15 16,-10 8-21-16,11-5-16 0,-11 5-13 0,17-1-13 16,-9 0-8-16,4-2-13 0,2 2-25 0,-1 2-30 15,2-1-34-15,-1 3-35 0,3-1-46 0,0 0-44 16,5-2-55-16,-1 3-239 0,2-3-450 0,-1 3 200 16</inkml:trace>
        </inkml:traceGroup>
        <inkml:traceGroup>
          <inkml:annotationXML>
            <emma:emma xmlns:emma="http://www.w3.org/2003/04/emma" version="1.0">
              <emma:interpretation id="{BB05D876-25F4-454B-9D55-AE2F6B96F0B2}" emma:medium="tactile" emma:mode="ink">
                <msink:context xmlns:msink="http://schemas.microsoft.com/ink/2010/main" type="inkWord" rotatedBoundingBox="26906,15517 27837,15496 27846,15869 26914,15889"/>
              </emma:interpretation>
            </emma:emma>
          </inkml:annotationXML>
          <inkml:trace contextRef="#ctx0" brushRef="#br0" timeOffset="-147713.84">13510 9424 161 0,'0'0'219'0,"7"15"-11"0,-5-3-2 16,1 0-9-16,1 0-9 0,1 2-10 0,-2 0-9 16,-1 2-10-16,5 4-12 0,-5-5-7 0,4 4-9 15,-1 1-9-15,1 1 0 0,-3-5-17 0,0-1-4 16,-1-2-11-16,2 4-3 0,0-4-11 0,-3 2-6 15,2-4-8-15,-3-1-6 0,3-1-4 0,-3 0-4 16,0-9 0-16,5 15-7 0,-4-7-6 0,-1-8-1 16,0 0-2-16,0 13-2 0,0-13-3 0,4 6-1 15,-4-6 7-15,0 0-11 0,0 0-1 0,0 0-4 16,0 0-4-16,0 0-4 0,0 0-9 0,24-14-11 16,-15 8-3-16,1-3-12 0,2 0-2 0,0-1-5 15,5-5 2-15,-2 6-1 0,-2 0 3 0,6-3 2 16,-2 5 1-16,-2 1 5 0,0 0 1 0,7-2-1 15,-9 4 3-15,0 1-1 0,-5 2 4 0,2 0 2 16,0 0-1-16,-10 1 4 0,17-3-1 0,-17 3 0 16,11 0 4-16,-11 0-3 0,12 5 3 0,-7-1 5 15,-5-4 5-15,10 7 4 0,-10-7 6 0,1 11 8 16,-1-11 0-16,0 0 5 0,-13 17-1 0,8-11 3 0,-7 2-5 16,3-3-3-16,-4 2 2 0,-1 0 0 0,0 1-4 15,1-4-1-15,1 3 2 0,-5-3-3 0,7 0 3 16,1-1-7-16,-3 0-1 0,3 1-3 0,9-4 2 15,-13 2 1-15,13-2-2 0,-12 5-4 0,12-5 4 16,-5 3-5-16,5-3 0 0,0 0-4 0,0 0-1 16,0 0-3-16,0 0 6 0,0 0-5 0,30 1 0 15,-18 0-6-15,2-3-3 0,7-1 0 0,1-2-6 16,3 3-1-16,1-2-3 0,8 1-9 0,4 0 3 16,-3 0 1-16,-9 0 4 0,3-1 1 0,5-3 1 15,3 2 4-15,-11-1 2 0,-4 0 2 0,4-2 1 16,-1 1-1-16,-3 1 3 0,-2-2 2 0,-4 3 0 15,1 0 5-15,-4-3 8 0,-2 1 1 0,-1 0 1 16,0 1 1-16,-6-3-3 0,-1 3-1 0,-3 6-1 16,0-10-1-16,0 10 3 0,0 0-2 0,-11-18 0 15,2 15-2-15,-5 0 0 0,2 1 0 0,-5 1-2 16,0 1 2-16,0 0 2 0,0 2-4 0,0 2 1 16,0-2-2-16,2 2 2 0,6 2 0 0,-2 2 0 15,-3-4 0-15,8 3 0 0,1 1 0 0,-3 1 3 0,5-3 8 16,3-6 0-16,0 16 2 0,0-16 6 15,12 17 4-15,-4-9-5 0,4 1-6 0,3 0 4 16,4-2-2-16,3 3-2 0,0-3-4 0,0-2 2 0,2 0-9 16,-3-3-15-16,4 5-21 0,-1-1-31 0,-1-1-35 15,-2-4-53-15,1-1-62 0,-5 0-237 0,5 0-491 16,-5 0 217-16</inkml:trace>
        </inkml:traceGroup>
        <inkml:traceGroup>
          <inkml:annotationXML>
            <emma:emma xmlns:emma="http://www.w3.org/2003/04/emma" version="1.0">
              <emma:interpretation id="{D44EE656-5D30-41AF-8E76-14F04A57DED0}" emma:medium="tactile" emma:mode="ink">
                <msink:context xmlns:msink="http://schemas.microsoft.com/ink/2010/main" type="inkWord" rotatedBoundingBox="28736,15219 30979,15169 31003,16248 28760,16298"/>
              </emma:interpretation>
            </emma:emma>
          </inkml:annotationXML>
          <inkml:trace contextRef="#ctx0" brushRef="#br0" timeOffset="-146505.79">15369 9807 189 0,'-9'-7'226'0,"9"7"-14"15,0 0-20-15,-5-6-17 0,5 6-18 0,0 0-19 16,0 0-14-16,0 0-11 0,0 0-14 0,21-8-9 0,-21 8-7 16,18 3-12-16,-2 0-3 0,1-3-7 0,0 2-6 15,2 2-5-15,6 1-2 0,-2-3-4 0,5 3-7 16,-3 0-3-16,1-1 1 0,-1 2 0 0,7 3-2 16,1-3-5-16,-7-2 0 0,-2 2 1 0,-1-3-1 15,2 2-2-15,-1-3 3 0,-7 3 2 0,5-2-1 16,0 0-1-16,-5-2 2 0,0 1 1 0,-2-2 2 15,1 0-5-15,0 1-3 0,-1 1-1 0,0-2-5 16,-2 0 2-16,3 0-4 0,-2-2-1 0,1 1-1 16,-2-2 1-16,-3 1-5 0,2-1 3 0,-4-1-3 15,2 0 2-15,-2-1-1 0,0 0 2 0,-1-2 0 16,-7 7-4-16,6-12 1 0,-2 4-3 0,-4 8-6 16,0-16 5-16,0 16-5 0,-9-13 4 0,-2 0-4 15,4 6 0-15,-5-4-1 0,-1 5-2 0,-3-2 3 16,0 1 0-16,-3 3-3 0,2-2 3 0,0 3-3 15,-3 0 3-15,-2 0-3 0,5 3 5 0,-1 0-3 16,1 0 0-16,0 3-2 0,1-2 1 0,2 2 0 16,-1 2-2-16,1 0 1 0,2 2 2 0,0-2-18 15,6 0-15-15,-5 1-14 0,5 0-17 0,6-6-21 16,-8 10-15-16,7-4-33 0,1-6-31 0,0 0-21 16,11 15-198-16,-5-10-413 0,4-1 183 0</inkml:trace>
          <inkml:trace contextRef="#ctx0" brushRef="#br0" timeOffset="-146989.44">15644 9357 22 0,'7'-12'225'16,"3"1"-16"-16,-5-3-7 0,1 0-12 0,2-1-3 16,-3-4-12-16,-1-1-9 0,-1 5 0 0,-1 1-9 15,-4-1-10-15,1-1-10 0,-2 5-13 0,-1-2-11 16,-4 3-8-16,0 1-18 0,-3 0-8 0,-1 3-6 15,0 2-8-15,-1-1-4 0,0 3-5 0,1 0-9 16,-4 2 1-16,1 2-1 0,2 3-4 0,1-1-4 0,-4 4-2 16,4 3 0-16,-1-3 0 0,0 9-2 0,-1-1 2 15,6 0 5-15,0 5 3 0,0 0-2 0,5 0-1 16,-1 4-1-16,1-1 5 0,6 7-2 0,-2 0-3 16,4 1 6-16,2-2 0 0,-2 2-7 15,7 0-1-15,-2-1-3 0,-3 1-3 0,4-1-7 0,0-1 0 16,1 1-2-16,-2-2-2 0,-3-6-2 0,0 9-3 15,3-7 3-15,-3 5-8 0,-1 1 1 0,0-11-2 16,-2 2 2-16,1 1-6 0,-1 1 2 16,-1-5 4-16,-3 3-7 0,0-1 3 0,-3 0-3 0,3-6-4 15,0 1-17-15,-2-4-12 0,0 1-13 0,0 2-27 16,-1-8-13-16,-1 2-18 0,4-9-22 0,-2 17-21 16,-1-10-23-16,3-7-29 0,-3 12-22 0,3-12-23 15,-2 7-196-15,2-7-468 0,0 0 208 0</inkml:trace>
          <inkml:trace contextRef="#ctx0" brushRef="#br0" timeOffset="-146316.3">16203 9708 173 0,'0'0'268'0,"0"0"-30"0,0 0-22 15,0 0-24-15,0 0-12 0,0 0-19 0,0 0-13 16,0 0-9-16,4 16-13 0,-4-16-8 0,0 12-16 15,0-12-6-15,-1 14-6 0,1-6-10 0,0-8-6 16,-3 15-9-16,3-15-5 0,3 19-4 0,-3-11-7 16,0-8-3-16,-3 15-6 0,7-9-24 0,-4-6-22 15,3 13-20-15,-3-13-23 0,3 12-21 0,-1-8-21 16,-2-4-22-16,0 0-13 0,5 8-20 0,-5-8-23 16,7 4-155-16,-7-4-349 0,0 0 156 0</inkml:trace>
          <inkml:trace contextRef="#ctx0" brushRef="#br0" timeOffset="-146021.18">16433 9715 121 0,'7'-3'211'0,"-7"3"-17"0,0 0-17 0,0 0-16 16,0 0-19-16,7-4-12 0,-7 4-3 16,0 0-9-16,0 0-13 0,0 0-5 0,15 10-9 15,-15-10-6-15,2 9-12 0,-2-9-2 0,4 9-3 0,-4-9-4 16,6 13-4-16,-5-7-4 0,-1-6-1 0,4 12-5 15,-3-3-2-15,0-2-7 0,-1-7-3 16,-1 20 0-16,1-13 2 0,0-7-7 0,-1 12 8 16,-4-4 0-16,-1 1 2 0,1-4-4 0,5-5-3 0,-16 11 1 15,9-8 1-15,-5 1-10 0,-1 1 1 0,-2-1 0 16,1 0-8-16,0 1-2 0,1-2-1 0,2-3-1 16,-3 2-2-16,2-2-5 0,12 0-15 15,-20 0-18-15,11 1-15 0,9-1-22 0,-15-1-15 0,15 1-24 16,-19 0-19-16,19 0-26 0,-5-8-26 0,5 8-201 15,0 0-403-15,1-10 179 0</inkml:trace>
          <inkml:trace contextRef="#ctx0" brushRef="#br0" timeOffset="-145462.16">16555 9767 139 0,'0'0'226'15,"0"0"-10"-15,6 6-6 0,-6-6-10 0,3 10-13 16,-3-10-9-16,4 9-18 0,-4-9-6 0,5 12-16 16,-2-6-7-16,-3-6-12 0,4 11-6 0,-1-4-12 15,-3-7-6-15,3 12-14 0,1-8-2 0,-4-4-13 16,3 11-4-16,-3-11-8 0,0 0-1 0,5 10-6 16,-5-10-8-16,0 0-1 0,4 6 1 0,-4-6-3 15,0 0-6-15,0 0-1 0,0 0 0 0,0 0-1 16,6 3-5-16,-6-3-1 0,0 0-1 0,0 0-5 15,20-12-8-15,-12 8-7 0,-8 4-6 0,14-14-1 0,-5 5-2 16,0 2-2-16,2-5 2 0,1 1 1 0,-2 3 0 16,1 0-2-16,-4-2 0 0,0 7 4 15,-1-3-4-15,4 0 5 0,-4 0 3 0,-6 6 1 16,8-6-2-16,-8 6-2 0,10-3 1 0,-10 3 1 0,10-2 2 16,-10 2-3-16,0 0 2 0,0 0 3 0,0 0 2 15,13 8-1-15,-13-8 4 0,5 9 1 16,-5-9 2-16,5 11-3 0,-2-7 4 0,-3-4-2 15,6 18-2-15,0-8 0 0,-1-2 1 0,0-2-2 0,0 4 4 16,-1-1-7-16,0-1 1 0,1 0 6 0,1 1-2 16,-1-5-3-16,1 4 3 0,-1-2-22 15,1 0-15-15,-6-6-11 0,8 6-13 0,-8-6-13 0,9 7-21 16,-9-7-22-16,6 2-15 0,-6-2-20 0,0 0-13 16,0 0-15-16,19-10-13 0,-14 5-152 0,0-1-366 15,0-3 162-15</inkml:trace>
          <inkml:trace contextRef="#ctx0" brushRef="#br0" timeOffset="-145022.22">17177 9461 218 0,'0'0'215'0,"6"-9"-19"0,-6 9-25 0,6-6-16 16,-6 6-15-16,0 0-7 0,0 0-9 0,0 0-7 15,13 10-1-15,-13-10-1 0,6 15-8 0,-2-5 1 16,1 1-7-16,1 5-2 0,-4-4-5 0,4 2-7 15,-1-1-2-15,-3 4-11 0,4-3-4 0,-1 6-2 16,-1-4-6-16,2-2-3 0,1-1-9 0,-2 1 0 16,-1-2-7-16,3 3-1 0,-5-4-2 0,3 2-2 0,-1-5-4 15,2 5-1-15,-3-2-3 0,1-4-4 0,0-1-1 16,-4-6 1-16,4 14-3 0,-1-9 0 16,-3-5 1-16,5 9-3 0,-5-9-5 0,7 7 1 15,-7-7 2-15,2 6-2 0,-2-6-2 0,0 0 1 0,11 6-1 16,-11-6-3-16,0 0 1 0,0 0 0 0,0 0-6 15,0 0 7-15,0 0-7 0,0 0 0 0,0 0-2 16,0 0-3-16,0 0 2 0,0 0 1 0,0 0-5 16,-20-23 3-16,10 21 0 0,-6-1 5 0,3 0-5 15,0 1 0-15,-2 2-1 0,1 0 7 0,-2 2 1 16,1 3 2-16,3-5 5 0,-1 1 0 0,1 1-1 16,2 0 0-16,-2 0-2 0,3 2 4 0,1 1-3 15,0-1 1-15,8-4 2 0,-11 6-3 0,6-1 0 16,5-5-1-16,-6 8 4 0,6-8-2 0,0 0 3 15,1 14-6-15,-1-14 3 0,10 9-1 0,-3-4-1 16,2-3-1-16,4 3-5 0,-1-3-31 0,2 0-23 16,-1 3-25-16,2-2-27 0,1-3-27 0,1 2-26 15,2 3-40-15,3-4-40 0,-5-2-250 0,-4-4-522 16,7 5 231-16</inkml:trace>
          <inkml:trace contextRef="#ctx0" brushRef="#br0" timeOffset="-144866.63">17523 9855 42 0,'10'0'216'15,"-10"0"-3"-15,13 0-7 0,-13 0-3 0,11 0-6 16,-11 0-17-16,0 0-15 0,16 0-15 0,-16 0-13 16,8 3-1-16,-8-3-8 0,6 4-8 0,-6-4 0 0,8 5-13 15,-8-5-6-15,3 10-11 0,-3-10-5 16,4 12-5-16,-4-12-8 0,-4 13-6 0,-1-3-2 16,-1 0-6-16,2-1-8 0,-5 4-7 0,-1-4 0 0,-3 10-4 15,-3-3-19-15,0 1-29 0,-10 5-33 0,7-4-31 16,-2-2-49-16,1 2-65 0,-6 1-38 0,-3 6-188 15,-2-7-446-15,-2 3 198 0</inkml:trace>
        </inkml:traceGroup>
      </inkml:traceGroup>
    </inkml:traceGroup>
    <inkml:traceGroup>
      <inkml:annotationXML>
        <emma:emma xmlns:emma="http://www.w3.org/2003/04/emma" version="1.0">
          <emma:interpretation id="{461A87E6-E1E0-4893-84E0-46238813B7C7}" emma:medium="tactile" emma:mode="ink">
            <msink:context xmlns:msink="http://schemas.microsoft.com/ink/2010/main" type="paragraph" rotatedBoundingBox="18449,17008 26781,16747 26822,18048 18490,18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747E90-8159-4EC1-B50C-62DAF5512A2A}" emma:medium="tactile" emma:mode="ink">
              <msink:context xmlns:msink="http://schemas.microsoft.com/ink/2010/main" type="line" rotatedBoundingBox="18449,17008 26781,16747 26822,18048 18490,18309"/>
            </emma:interpretation>
          </emma:emma>
        </inkml:annotationXML>
        <inkml:traceGroup>
          <inkml:annotationXML>
            <emma:emma xmlns:emma="http://www.w3.org/2003/04/emma" version="1.0">
              <emma:interpretation id="{28364172-C89A-4FD9-A37B-C09E939B0BDE}" emma:medium="tactile" emma:mode="ink">
                <msink:context xmlns:msink="http://schemas.microsoft.com/ink/2010/main" type="inkWord" rotatedBoundingBox="18454,17166 21867,17059 21888,17732 18475,17839"/>
              </emma:interpretation>
            </emma:emma>
          </inkml:annotationXML>
          <inkml:trace contextRef="#ctx0" brushRef="#br0" timeOffset="-140120.22">5116 11319 5 0,'0'0'135'0,"0"0"-11"16,-4-10-4-16,4 10-11 0,0 0 9 0,0 0-20 15,0 0-2-15,0 0-2 0,0 0-3 0,0 0-3 16,-6-6-4-16,6 6 1 0,0 0 1 0,0 0 1 15,-6-9-4-15,6 9-3 0,0 0-5 0,0 0 1 16,-6-6-6-16,6 6 1 0,0 0-5 0,0 0 0 16,0 0-7-16,-5-12 1 0,5 12-10 0,0 0-2 15,0 0-6-15,1-12-3 0,-1 12-5 16,0 0-1-16,5-14-6 0,0 9-5 0,-1-3 1 0,4 2-2 16,-1-3-5-16,5-1 0 0,-2 1-2 0,3-1 0 15,1 1-1-15,5-3-4 0,0-2 2 0,2 3-3 16,-2-1 0-16,-6 5 0 0,2-1-4 0,-2 1-1 15,2 3-4-15,-2 2 4 0,-3-3 3 0,2 1-2 16,-3 2-4-16,-9 2 0 0,15 0 0 0,-15 0 0 16,11 2 3-16,-11-2 6 0,12 5-1 0,-7 2 9 15,2 0 0-15,-5 1 6 0,4 2 2 0,-1 2 0 0,-1-1 9 16,-3 2-1-16,0 0-2 0,-1 2-1 16,-1 0 2-16,-3 3 1 0,2-3-2 0,-1 6-2 15,0-1 1-15,-2 0 0 0,1 2-6 0,-4-4 3 16,3 6-1-16,-1-2 6 0,0-3-9 0,-1-1-2 15,0 1 0-15,-1-3-3 0,2-2-2 0,-2 5 4 16,-1 1-2-16,0-4 2 0,-1-1-5 0,3-4 3 16,-5 3-8-16,3-3 10 0,-3-1-9 0,4 1 0 15,-4 2 1-15,3-7-4 0,-3 4 3 0,2-2-2 0,2-2-2 16,0-3 0-16,0 1 3 0,0 2-5 0,8-6 2 16,-15 4 0-16,8 1 1 0,-1-1-2 15,8-4 2-15,-11 2-3 0,11-2 1 0,-11 4 8 0,11-4-9 16,-12 4-2-16,12-4 1 0,0 0-2 0,-15-4 3 15,15 4 2-15,0 0-4 0,-12-6 4 0,12 6-5 16,-7-5-1-16,7 5 2 0,0 0-4 0,-2-8 3 16,2 8-1-16,0 0-2 0,-4-11 0 0,4 11 1 15,0 0-3-15,0 0 2 0,5-16-1 0,-5 16 0 16,8-6 11-16,-1 2-12 0,2 0-1 0,-1 2-1 16,2-2 1-16,2-1 2 0,1 3 0 0,-1 0 2 15,3 0 0-15,2 2-4 0,0-3 3 0,0 3-3 16,0 3-2-16,4-3 0 0,-4 0 4 0,0 2 1 15,-1-1 3-15,7 0-6 0,-6 1 5 0,2 0-2 16,-2 1 3-16,-3-1-1 0,3-2 1 0,-1 2-1 16,-1-2-1-16,-3 1 0 0,1-1 8 0,-5 0-8 15,-8 0 1-15,17 0 1 0,-17 0 0 0,16-1-2 16,-16 1 0-16,13 0-1 0,-13 0 0 0,14 0 0 16,-14 0 0-16,8-2 0 0,-8 2-1 0,0 0 2 15,12 3-3-15,-12-3-12 0,0 0-9 0,0 0-12 16,13 0-10-16,-13 0-12 0,0 0-19 0,10 1-13 15,-10-1-15-15,0 0-15 0,11 4-4 0,-11-4-16 16,6 1-20-16,-6-1-14 0,0 0-23 0,0 0-164 0,19-5-390 16,-14 1 173-16</inkml:trace>
          <inkml:trace contextRef="#ctx0" brushRef="#br0" timeOffset="-139542.21">5847 11383 17 0,'0'0'179'0,"0"0"-16"0,0 0-13 15,0 0-7-15,0 0-5 0,0 0-10 0,19 11-4 16,-17-5-2-16,2 0 0 0,0 3-9 0,3 1-4 16,-3 2-1-16,2 1-2 0,-1-2-8 0,0 3-6 15,0 0-4-15,-1-2-3 0,0 1-8 0,0-2-4 16,0 0-5-16,0 3-2 0,0-2-6 0,0-2-2 15,-3 4-6-15,0-4-4 0,1-1-3 0,-2-9-5 16,0 13-4-16,2-5-2 0,-2-8-6 0,2 13 0 16,-2-13-5-16,1 11-1 0,-1-11-2 0,0 0 0 15,0 8 2-15,0-8-2 0,0 0-2 0,0 0 3 16,0 0-5-16,0 0-1 0,0 0-2 0,0 0 0 16,0 0 1-16,0 0-6 0,0 0 1 0,16-17-4 15,-16 17-2-15,6-15-7 0,1 2-3 0,-1 2-1 16,-1-4-8-16,1 0 1 0,4-1 2 0,-2 1-2 15,-1 4 1-15,2-3 0 0,-3 1 3 0,3-1-1 0,-2 4 1 16,1-2 1-16,2 0-3 0,1-1 7 16,-2 4-2-16,0-2 5 0,1 0-4 0,-2 3 1 0,-1 1 2 15,-1 0 1-15,3 1-1 0,-3 1 2 16,2 0-2-16,-8 5 2 0,11-6-1 0,-2 3 4 0,-9 3-3 16,14 3 7-16,-14-3 3 0,11 2 3 15,-4 4 7-15,-1 1-1 0,1 0 4 0,2 1 5 16,-4 1-3-16,3 1 7 0,-1 4-5 0,1-2 4 0,-2 2-1 15,-1 3-2-15,3-3-2 0,-3-2-3 0,1 3-2 16,-1 0 9-16,-1-3-10 0,1 0-1 0,0 3-5 16,0-3 3-16,-1 1 0 0,-1-1-4 15,1-2-1-15,-4-1 1 0,3-3 4 0,-3-6-11 16,3 16-8-16,-3-16-18 0,2 15-12 0,-2-10-17 0,0-5-20 16,0 12-25-16,0-12-30 0,2 10-18 0,-2-10-18 15,0 0-12-15,0 0-41 0,0 0-157 0,0 0-403 16,0 0 178-16</inkml:trace>
          <inkml:trace contextRef="#ctx0" brushRef="#br0" timeOffset="-138947.74">6397 11161 65 0,'4'-15'159'15,"-1"8"-6"-15,-3 7-7 0,9-8-11 0,-3 5-9 16,2-4-9-16,3-1 7 0,-3 2-11 0,1-3 0 16,4-1 1-16,3 1-5 0,-2 3-7 0,0 0 0 15,-1-2-6-15,0 1-5 0,-1 1-8 0,-1-2-5 16,0 2-7-16,0 4-11 0,-1-1-4 0,-10 3-8 16,13-2-2-16,-13 2-5 0,16 2-5 0,-16-2-1 0,9 3 0 15,-4 4 0-15,1-2-1 0,-1 1 5 0,-5-6-3 16,4 16 2-16,-2-7 3 0,-3 2 0 0,1 1-1 15,0 0-2-15,0 0-2 0,-5 2 4 16,1 0-4-16,1-1 1 0,-1 0 1 0,-2 2-6 0,-1-1-3 16,2 3-4-16,-1-6 1 0,0 5 7 0,-1-1-13 15,1-2 2-15,0 0 1 0,1-2-5 0,-3 3-1 16,5-1-3-16,-2-3-4 0,4-1 8 0,-3 1-6 16,1-4-5-16,3-6 4 0,-3 11-3 0,3-11-1 15,-1 12-4-15,1-12 4 0,-1 8 6 0,1-8-4 16,0 0 4-16,6 11-3 0,-6-11 3 0,12 1 1 15,-12-1-2-15,18-1 2 0,-7 1 6 0,2-3-11 16,-13 3-4-16,18 0 1 0,-7 0 0 0,-1 3-5 16,-10-3-14-16,24 0-14 0,-14 0-19 0,-1 0-27 15,0 1-20-15,2 1-23 0,-3 1-27 0,0-1-19 16,2 0-37-16,-1 0-234 0,-1 2-470 0,1-1 208 16</inkml:trace>
          <inkml:trace contextRef="#ctx0" brushRef="#br0" timeOffset="-138412.03">7118 11503 28 0,'-11'-5'183'0,"11"5"-1"15,0 0-9-15,0 0-2 0,-8-6-12 16,8 6-5-16,0 0-13 0,0 0-8 0,0 0-10 16,0 0-11-16,0 0-13 0,0 0-7 0,0 0-2 0,0 0-2 15,24-12-6-15,-11 11 0 0,0 0-2 0,4 0-4 16,5-2 3-16,3-2-5 0,1 3 2 0,9-3-5 15,2-2 5-15,-2 2-9 0,1-3-2 16,2 0-4-16,-2 2-4 0,-1 0-2 0,-7 0-7 0,7 1-4 16,-10 0-8-16,-1-1 1 0,-7 2-8 0,5 2 10 15,-5-4-11-15,-2 4-7 0,-1 0-6 0,-1-3-14 16,-3 4-12-16,-10 1-16 0,16-3-17 0,-10 0-19 16,-6 3-18-16,12-3-29 0,-12 3-8 0,0 0-18 15,0 0-14-15,0 0-25 0,0 0-27 0,0 0-150 16,0 0-381-16,0 0 169 0</inkml:trace>
          <inkml:trace contextRef="#ctx0" brushRef="#br0" timeOffset="-138054.59">7471 11247 195 0,'0'0'191'0,"0"0"-18"0,-16 4-11 15,16-4-9-15,-5 6-8 0,5-6-2 16,-6 12-2-16,5-3 3 0,0 0-9 0,1-9-6 16,0 21 9-16,1-8-10 0,-1 2-9 0,0-3 1 15,1 4-12-15,3-2-9 0,-2 2-9 0,3-1-3 0,-3-1-9 16,4 2-10-16,2 1-4 0,-5 0-5 0,5 3-6 15,-4-8-7-15,1 2-4 0,1-1-5 16,-1 2-1-16,-1-3-4 0,-2 1-4 0,0 1 5 16,0-1-27-16,0-4-18 0,2 3-14 0,-3-6-18 0,0 2-15 15,-1-8-29-15,4 16-10 0,-3-12-12 0,3 5-18 16,-4-9-9-16,8 6-26 0,-8-6-17 0,12 0-177 16,-12 0-385-16,16-6 170 0</inkml:trace>
          <inkml:trace contextRef="#ctx0" brushRef="#br0" timeOffset="-137482.66">8004 11230 13 0,'0'0'186'0,"0"0"-12"0,0 0-7 16,10 15-11-16,-10-15-5 0,4 15-10 0,-4-3-1 15,0 0-4-15,0-1-1 0,0 3-8 0,2-2-6 16,-2 3-7-16,0-3-1 0,0 4-11 0,1-2-4 16,-2-6-10-16,1 6-4 0,1-3-5 0,-2 0-6 15,1 1-8-15,0-12-3 0,0 16-5 0,0-16-7 16,0 11-7-16,0-11 2 0,1 12-7 0,-1-12-3 16,0 7-4-16,0-7 0 0,0 0-3 0,0 0-2 15,0 0-2-15,0 12-1 0,0-12-3 0,0 0-1 16,0 0-2-16,0 0-3 0,0 0-11 0,27-15-8 15,-20 6-12-15,-2 2-9 0,3-4-10 0,2 1-12 16,1 0-8-16,5-7-6 0,-5 0 8 0,4 0 4 16,0 1-6-16,0 0 13 0,-1 0 3 0,1 3 10 0,0 0 1 15,3 0 1-15,-4 5 7 0,0-4 7 16,-1 4 7-16,3 1 13 0,-5 1 7 0,1 2 2 16,1-1 7-16,0 2 1 0,-3 3 4 0,-10 0 5 0,19 2 5 15,-8-1 1-15,-1 6 5 0,2-1 3 16,-4 2 7-16,2 1-1 0,-1 0 0 0,0 2-8 0,-3 0-1 15,3 1-4-15,-3 3-5 0,0-3 0 0,-3 3-2 16,3 0-4-16,-1-1-3 0,-1 3-2 0,-2-4-7 16,1 4-19-16,-2 2-22 0,3 2-34 0,-4-7-36 15,2 2-46-15,-1-3-37 0,-1 0-67 16,1-1-162-16,2 0-440 0,-2-4 195 0</inkml:trace>
        </inkml:traceGroup>
        <inkml:traceGroup>
          <inkml:annotationXML>
            <emma:emma xmlns:emma="http://www.w3.org/2003/04/emma" version="1.0">
              <emma:interpretation id="{4B135047-E0AE-4249-A029-7842651FD95C}" emma:medium="tactile" emma:mode="ink">
                <msink:context xmlns:msink="http://schemas.microsoft.com/ink/2010/main" type="inkWord" rotatedBoundingBox="22603,16878 26781,16747 26822,18048 22644,18179"/>
              </emma:interpretation>
            </emma:emma>
          </inkml:annotationXML>
          <inkml:trace contextRef="#ctx0" brushRef="#br0" timeOffset="-136727.68">9224 11303 44 0,'0'0'190'0,"0"0"-17"15,0 0-6-15,0 0-14 0,0 0-13 16,0 0-10-16,0 0-10 0,0 0-8 0,0 0-16 16,0 0-3-16,0 0-6 0,0 0-4 0,0 0-10 0,0 0-1 15,0 0-3-15,35-3 1 0,-21 3-2 16,5 0-8-16,3-3-2 0,4 1 1 0,9 1-3 15,4-5-2-15,2 2-1 0,5-2 0 0,-4 3-11 16,3-5-1-16,1 1 1 0,2-2-1 0,-1 5-6 0,2-5-2 16,-5 0-3-16,3 5 2 0,-1-4-4 0,-5 2-5 15,0 0 1-15,4 1-2 0,-10 0-6 16,2 2 4-16,-3-4-6 0,-7 6 0 0,-2 0-3 16,0 1-1-16,-3-3-2 0,-5 3 1 0,1 3-1 0,-2-6-1 15,0 3-1-15,-2 0-1 0,-1-1-2 0,2 2 3 16,-6 2-6-16,1-3-3 0,-10 0-11 0,17 2-5 15,-6-1-14-15,-11-1-4 0,8 6-8 0,-8-6-10 16,9 3-12-16,-9-3-11 0,0 0-16 0,2 8-17 16,-2-8-18-16,0 0-33 0,0 0-174 0,-8 17-364 15,8-17 161-15</inkml:trace>
          <inkml:trace contextRef="#ctx0" brushRef="#br0" timeOffset="-136307.22">9335 11553 76 0,'-8'4'133'15,"8"-4"-3"-15,0 0-3 0,0 0 1 0,0 0-5 16,0 0-8-16,0 0-2 0,0 0-2 0,0 0-5 0,29 5-6 16,-16-5-4-16,4-3-2 0,6 2 2 15,2-1-7-15,9-1 0 0,5 0-5 0,4-4-2 16,-2 5-4-16,5-4-1 0,-1 2-1 0,4-2-4 0,0 4-4 16,17-7-5-16,-20 1-2 0,2 5-7 0,16-6-4 15,-20 4-4-15,3 3 0 0,1-2-2 16,1-1-6-16,-7 1 1 0,0-2-5 0,-4 2-2 15,-6 0 2-15,5-1-5 0,-12 0-2 0,-2 5-6 0,1-4 1 16,-7 0-1-16,0 4-3 0,-3-1-2 0,2 0-1 16,-4 1 5-16,0 0-9 0,-5-3-3 0,-7 3-7 15,17 0-9-15,-17 0-13 0,11-1-18 0,-11 1-26 16,10 1-17-16,-10-1-11 0,0 0-28 0,0 0-9 16,0 0-38-16,0 0-47 0,0 0-131 0,0 0-373 15,0 0 165-15</inkml:trace>
          <inkml:trace contextRef="#ctx0" brushRef="#br0" timeOffset="-135865.25">10375 10749 205 0,'-10'21'199'16,"-3"7"-4"-16,-2 8-10 0,-4-2-5 0,0 8-5 16,0-1-1-16,-9 17-9 0,-6-2-4 0,8 4-9 0,-3 0-12 15,-2 2-8-15,0-4-8 0,-2 1-10 16,2 0-6-16,5-3-14 0,6-15-7 0,-9 11-8 16,7-9-9-16,8-6-5 0,-3 1-9 0,-2-1-2 15,2-2-5-15,4-5-5 0,-1 7-5 0,1-9-2 16,2-3-3-16,1 3-4 0,2-8-14 0,-1 1-19 0,2-7-16 15,2 3-27-15,0-5-32 0,-2 1-28 16,5 1-27-16,-7-1-18 0,7-4-29 0,-3-2-36 0,0 0-157 16,5-7-402-16,-5 14 178 0</inkml:trace>
          <inkml:trace contextRef="#ctx0" brushRef="#br0" timeOffset="-133990.58">11064 11057 99 0,'0'0'221'0,"-12"2"-18"0,12-2-11 16,0 0-17-16,-17 6-10 0,10-1-6 0,1 1-3 15,-2 2-12-15,2 4-8 0,-2-1-13 0,-1 1-2 16,4 0-9-16,-2 3-10 0,2-2-13 0,5 3-5 16,0 1-6-16,-3 3-4 0,6 0-7 0,-3 4 0 15,5-2-6-15,0 0-3 0,-1-1-4 0,6 9-4 16,-3-6-4-16,2-3-1 0,2-1-7 0,-1 3-4 15,0-4-3-15,4 2-5 0,-5 1-4 0,5-7 3 0,-3 4-1 16,1 2-3-16,-1-5-6 0,-3-4 2 16,0 0 0-16,1-3-4 0,-2-1 0 0,3 0 1 15,2-3 0-15,-4-1-1 0,4 0-2 0,-1-2 2 16,1 1-2-16,4-6 0 0,0 3-3 0,1-3 1 0,5-3-4 16,0-1 0-16,0-2 3 0,7 0-5 15,-8 0 3-15,9-12-12 0,-6 7-1 0,2-6-11 0,1-2-10 16,-3 3-8-16,0-9-10 0,1 2-9 0,-4 2-10 15,5-7-11-15,-6 4-3 0,0-3 4 0,-3-2-3 16,-3 1-3-16,-4 1 7 0,0 0 8 0,-3 6 3 16,0-1 8-16,-2 1 9 0,-2 2 3 0,-3-2-6 15,-3 2 14-15,1-3 5 0,2 7 8 0,-6-6 1 16,0 5 10-16,-5-2 8 0,0 6 1 0,1-7-2 16,-4 7 10-16,4 2-3 0,0 3 3 0,-7-2 7 15,4 4 0-15,-5-3 2 0,-2 3-4 0,-2 2 5 16,-1 1 2-16,-2 4 2 0,1-2-3 0,0 3 0 15,-5 3 0-15,3 0 3 0,1 0-1 0,-9-2 4 16,5 6-1-16,3 3 3 0,1 0 3 0,-1-2-2 16,-8 7 2-16,12-5-2 0,-2 4 0 0,5 1-1 0,-4 0 0 15,6 3 1-15,-2 0-2 0,0 0 4 16,2 2-5-16,2 0-3 0,3 0 0 0,0 0 2 16,0 1-1-16,2-1-4 0,5-1 2 0,2 1-6 15,-1 0 1-15,-1-6 2 0,5 3-4 0,0-4-2 16,0 1 0-16,3-1-1 0,2 1 3 0,1-2-2 15,0-1 2-15,0-1-4 0,2-1 0 0,4 0 3 16,-2-3 0-16,5 0-2 0,2-1 0 0,5-4-3 16,1 2 2-16,0-3-1 0,12-3 0 0,1 0-4 0,-2-1 4 15,6-2-3-15,-1 0 6 0,1-3-2 16,2 1 7-16,-4 1-6 0,1 1 0 0,-1 0-2 16,-1 0 1-16,-3 6-4 0,-9-3 0 0,-2 1-5 15,-6 1-16-15,0 2-13 0,0-1-17 0,-2-1-18 0,2 2-7 16,-6 1-18-16,2 1-11 0,-3-3-20 0,1 3-20 15,0-2-14-15,-11-1-16 0,12 5-179 0,-6-2-379 16,-6-3 167-16</inkml:trace>
          <inkml:trace contextRef="#ctx0" brushRef="#br0" timeOffset="-133628.62">12192 10932 174 0,'-11'10'214'0,"0"-1"-13"0,-6 6-7 16,5 3-5-16,-5-5-8 0,0 5-6 0,3 3-8 15,4-5-12-15,-2 5-15 0,3-2-8 0,-3-1-12 16,4 3-6-16,3-6-14 0,1 5-9 0,1 0-9 16,1-1-10-16,2-1-3 0,5-3-6 0,-1 0-5 15,1 0-8-15,0-2-5 0,2 0-2 0,1 1-8 16,1-2-20-16,-1-1-22 0,1 0-26 0,1-3-20 15,2 1-32-15,-3-1-35 0,4-2-32 0,-1 0-36 16,0-2-186-16,-4-2-405 0,1-2 180 0</inkml:trace>
          <inkml:trace contextRef="#ctx0" brushRef="#br0" timeOffset="-133056.63">12468 11165 154 0,'9'-4'209'0,"-9"4"-14"15,0 0-18-15,0 0-14 0,0 0-17 0,20 11-3 0,-20-11-7 16,5 11-5-16,-2-5-12 0,-1 0-3 0,2 2-5 16,-1 1-6-16,0 1-4 0,-1-3-3 0,-2 5-12 15,3-2-3-15,-3 3-9 0,0-13-8 0,2 14-6 16,1-5-5-16,-2-2-10 0,-1-7 2 0,0 12-5 15,3-4-5-15,-3-8-4 0,0 0-3 0,0 13 0 16,0-13-6-16,0 0 1 0,0 9 1 0,0-9-5 16,0 0 2-16,0 0-3 0,0 0-6 0,12 3-4 15,-12-3-1-15,0 0-9 0,10-15-2 0,-3 6-5 16,1 2-7-16,-3-2-15 0,4-2 2 0,-1-1 0 16,1 0-1-16,-1-1 2 0,4 1 4 0,-6 1 2 15,5-1 0-15,-2 0 0 0,1 3 3 0,-1-2 8 16,3 0 0-16,-4 3 2 0,4-1 10 0,-5 3 2 15,3-5 10-15,1 6 6 0,-3 0 6 0,1 1 6 16,2-1 1-16,-5 2-1 0,5-1 0 0,-11 4-2 0,19-1 2 16,-12 1-2-16,-7 0 0 0,20 3 0 15,-11 1 2-15,-1-1-4 0,-1 3 5 0,5 0-4 16,-5-1 0-16,-2 2-3 0,0 3-1 0,-1-5-2 16,-1 5-4-16,2-1 0 0,0 3-1 0,-2-2-2 0,-2 4-1 15,2-4-1-15,2 0-1 0,-5-1 0 0,0 2-1 16,0-11-17-16,0 19-15 0,0-10-21 15,0-1-17-15,0-8-24 0,0 14-18 0,0-14-17 0,0 13-20 16,0-13-24-16,-3 8-19 0,3-8-24 0,0 0-185 16,0 0-421-16,0 0 186 0</inkml:trace>
          <inkml:trace contextRef="#ctx0" brushRef="#br0" timeOffset="-132867.88">13173 10914 132 0,'10'6'247'0,"2"3"-9"0,2-2-4 16,3 5-10-16,4 0-12 0,-2 1 1 0,-1 2-21 16,2 6-11-16,-3-5-16 0,0 7-9 0,-1 2-13 15,-1-4-15-15,-3 2-4 0,-2 1-8 0,-3 8-14 16,-2-1-9-16,-5 3-9 0,-8 0-3 0,-1 2-7 15,-3-2-11-15,-8 3-29 0,-2-2-35 0,-4 3-51 16,-10 8-71-16,4-12-56 0,1-3-84 0,-3 1-174 16,-3-7-472-16,2 0 209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8:02.1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173C80-BD57-47AB-8CD2-680F2C953054}" emma:medium="tactile" emma:mode="ink">
          <msink:context xmlns:msink="http://schemas.microsoft.com/ink/2010/main" type="writingRegion" rotatedBoundingBox="19689,4036 21013,4036 21013,4824 19689,4824"/>
        </emma:interpretation>
      </emma:emma>
    </inkml:annotationXML>
    <inkml:traceGroup>
      <inkml:annotationXML>
        <emma:emma xmlns:emma="http://www.w3.org/2003/04/emma" version="1.0">
          <emma:interpretation id="{3D624927-4A5D-4312-864E-8DDF98387CEF}" emma:medium="tactile" emma:mode="ink">
            <msink:context xmlns:msink="http://schemas.microsoft.com/ink/2010/main" type="paragraph" rotatedBoundingBox="19689,4036 21013,4036 21013,4824 19689,4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2AAAF-D6B5-4455-8524-299FD3EDB815}" emma:medium="tactile" emma:mode="ink">
              <msink:context xmlns:msink="http://schemas.microsoft.com/ink/2010/main" type="line" rotatedBoundingBox="19689,4036 21013,4036 21013,4824 19689,4824"/>
            </emma:interpretation>
          </emma:emma>
        </inkml:annotationXML>
        <inkml:traceGroup>
          <inkml:annotationXML>
            <emma:emma xmlns:emma="http://www.w3.org/2003/04/emma" version="1.0">
              <emma:interpretation id="{CBD2BCEC-D9F9-41B2-9389-C0C2F713B3F4}" emma:medium="tactile" emma:mode="ink">
                <msink:context xmlns:msink="http://schemas.microsoft.com/ink/2010/main" type="inkWord" rotatedBoundingBox="19689,4036 21013,4036 21013,4824 19689,4824"/>
              </emma:interpretation>
            </emma:emma>
          </inkml:annotationXML>
          <inkml:trace contextRef="#ctx0" brushRef="#br0">6421-1832 39 0,'-13'9'158'0,"1"2"-18"0,0-1-2 0,0 0-5 16,2 2-7-16,-2 1-9 0,2-2-8 0,-1 2-11 0,3 1-18 16,1 4 1-16,-1-2-5 0,1 3-5 0,2-5-10 15,4 1-13-15,1-1-4 0,0 3 5 0,0-1 1 16,1 3-7-16,4-4-3 0,6 3-1 0,-3-1 2 16,2-1-9-16,0-1-1 0,-2-3-1 0,4 5 0 15,2 0-6-15,1-3-1 0,3 2-1 0,-4 1-3 16,-2-7 2-16,7 4 0 0,-2 1 1 0,0-1-1 15,1-3-4-15,-2 4 4 0,-3-7-1 0,4 0 0 16,2 0 4-16,3-3-1 0,1 4 2 0,0-4 5 16,1 1-2-16,1-4 4 0,-2-1 1 0,5 2 2 15,0 1-2-15,8-8 5 0,-12 1-5 0,13 2 3 16,-11-1 1-16,8-4-3 0,1 1 1 0,-1-2-4 16,0 0-2-16,2-1 2 0,-11 2-6 0,10-3-5 0,-9-1-1 15,7 0-1-15,2-2-1 0,-2-3 0 0,1-1-5 16,-4-1-2-16,-7 4 2 0,10-4-1 0,-6-3-4 15,2-1-1-15,-3-1 1 0,0-1-2 0,-5 8-1 16,4-10 2-16,1 3-1 0,-11 1 0 0,0 6 0 16,-4-4 1-16,-2 0 0 0,0 5-1 0,-2-5 0 15,-5 4 4-15,1-1-3 0,-3-5 2 0,-3 6 1 16,1-4 2-16,-5 5 3 0,-2 0 2 0,-3-3-1 16,-5-2 5-16,0 3-3 0,2-2 9 0,-12-3-4 15,-1 2 1-15,-2 1-1 0,0-2 5 0,-6 4-1 16,1 0-3-16,0 3-6 0,-6-1 1 0,-2 1-4 15,0 2 2-15,-3 1-7 0,-1 4 1 0,1 2-3 16,1 4-3-16,-1 1-4 0,3 5-9 0,-2-3-6 16,3 3-15-16,2 3-14 0,-1 0-21 0,1 4-24 15,3 2-28-15,2 1-31 0,0-1-44 0,2 1-44 0,-1 4-165 16,4-2-432-16,8-3 192 0</inkml:trace>
          <inkml:trace contextRef="#ctx0" brushRef="#br0" timeOffset="-765.81">6612-1678 151 0,'0'0'195'0,"0"0"-7"0,0 0-15 16,0 0-10-16,0 0-6 0,0 0-7 0,0 0-1 15,0 0-13-15,0 0-11 0,0 0-13 0,0 0-1 16,0 0-7-16,0 0-5 0,0 0-5 0,0 0-2 16,0 0-12-16,0 0-3 0,0 0-5 0,0 0-1 0,2-29-5 15,-2 29-8-15,9-11-7 0,-3 3-1 0,0 5-9 16,1-2-1-16,3-1-9 0,1-2-3 0,2 0-1 16,-3 3-1-16,2-1-8 0,0-2 3 0,1 5-3 15,-1-1-2-15,1-2-3 0,-2 2-1 0,4 0-3 16,-6 1 2-16,1 1-4 0,-1 0-2 15,-9 2 0-15,15-3 0 0,-15 3-4 0,12-2 1 0,-12 2 0 16,11 0-4-16,-11 0 4 0,0 0-2 0,10 6 0 16,-10-6-1-16,2 6 3 0,-2-6 0 0,3 12-3 15,-3-12 3-15,-3 13-3 0,3-13 2 0,-2 15-1 16,-4-9 1-16,2 6-1 0,2-5 4 0,-3 4-3 16,-1-2 2-16,0 3-1 0,-3 1 1 0,1-3 0 15,-3 1 0-15,4-1-2 0,-4 2 2 0,1 0-2 16,0-1 0-16,-3 0 1 0,6 1 3 0,-5-3-1 15,0 0-2-15,4 0-4 0,-4-2 1 0,5 2 2 16,-3-3 2-16,3-1 1 0,-1 1 0 0,1-1-1 16,7-5 1-16,-13 9-3 0,5-7 3 0,8-2-2 0,-9 6 3 15,9-6-2-15,-8 6 3 0,8-6 0 0,-8 3-4 16,8-3 1-16,0 0 7 0,0 0 0 0,0 0 2 16,0 0 1-16,-10 4 0 0,10-4-1 0,0 0 4 15,0 0-6-15,0 0 3 0,0 0-4 0,0 0 0 16,0 0-1-16,0 0-2 0,0 0-1 0,0 0 0 15,0 0-5-15,0 0 0 0,0 0 2 0,0 0-1 16,0 0-1-16,34-6 0 0,-34 6 1 0,18-1-3 16,-2-1 0-16,1 2 3 0,0-1-1 0,4 2 3 15,-4-2-3-15,5 1 0 0,3 0 0 0,0-3 2 16,0 3 1-16,-1 3-2 0,0-2 0 0,-1 1 3 16,1-2 0-16,-2 0-1 0,2 1 0 0,-7-1-3 15,1 0 0-15,-2 2 2 0,-1-2 2 0,-2 1-2 16,1-1 0-16,-5 0-1 0,-9 0-2 0,17 0 4 15,-17 0-6-15,11 0-8 0,-11 0-9 0,0 0-8 16,12-1-9-16,-12 1-12 0,0 0-17 0,0 0-33 0,0 0-27 16,0 0-29-16,0 0-23 0,0 0-22 15,0 0-195-15,0 0-429 0,0 0 190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0:47.3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A8C3C3-CA8C-49CA-8194-F1B503F9DB4B}" emma:medium="tactile" emma:mode="ink">
          <msink:context xmlns:msink="http://schemas.microsoft.com/ink/2010/main" type="writingRegion" rotatedBoundingBox="13129,5902 27775,5076 27961,8369 13314,9194"/>
        </emma:interpretation>
      </emma:emma>
    </inkml:annotationXML>
    <inkml:traceGroup>
      <inkml:annotationXML>
        <emma:emma xmlns:emma="http://www.w3.org/2003/04/emma" version="1.0">
          <emma:interpretation id="{F82627DD-6A7B-4482-9616-CC9CC4E8B039}" emma:medium="tactile" emma:mode="ink">
            <msink:context xmlns:msink="http://schemas.microsoft.com/ink/2010/main" type="paragraph" rotatedBoundingBox="13129,5905 22182,5387 22240,6403 13187,6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B2B01-537B-4A40-8405-F5BCE73FF1B3}" emma:medium="tactile" emma:mode="ink">
              <msink:context xmlns:msink="http://schemas.microsoft.com/ink/2010/main" type="inkBullet" rotatedBoundingBox="13137,6055 14366,5985 14416,6850 13187,6920"/>
            </emma:interpretation>
          </emma:emma>
        </inkml:annotationXML>
        <inkml:trace contextRef="#ctx0" brushRef="#br0">176 108 32 0,'0'0'178'0,"0"0"-11"0,0 0-12 16,0 0-9-16,-16 0 1 0,16 0-13 0,0 0-3 15,0 0-5-15,0 0-9 0,0 0-5 16,-11-4-11-16,11 4-1 0,0 0-6 0,0 0-12 0,-8-4-4 16,8 4-4-16,0 0-6 0,0 0-7 0,0 0-2 15,0 0 0-15,0 0-5 0,-11-2-1 0,11 2-6 16,0 0 1-16,0 0-8 0,0 0 3 0,0 0-7 15,-6-7 1-15,6 7-9 0,0 0 1 0,0 0-2 16,0 0-4-16,0 0 2 0,0 0-5 0,0 0-8 16,0 0 6-16,0 0-4 0,1-12 0 0,-1 12-5 15,0 0 3-15,0 0-5 0,10-15 0 0,-4 12-1 16,-6 3 1-16,8-9 1 0,-8 9-5 0,14-6-1 16,-8 4 1-16,2-2-4 0,3 1 4 0,1-4-2 15,-1 4 2-15,0 0-2 0,4 0 4 0,-3 0-6 16,0 1 4-16,1-3-6 0,-3 4 3 0,-10 1-1 0,19-4 1 15,-11 1 0-15,-8 3 0 0,17-1-3 0,-17 1 3 16,11-2-2-16,-11 2 1 0,11 0-3 0,-11 0 3 16,0 0-1-16,12 2-2 0,-12-2-1 0,5 5 3 15,-5-5-2-15,8 9 2 0,-8-9-2 0,4 11 5 16,-4-2 1-16,0-9-2 0,0 21 7 0,0-12-3 16,-2 4 2-16,0-1 4 0,-1 1 1 0,0-1 2 15,1 4 0-15,-3 5-1 0,1-9 2 0,-3 3-2 16,2 1-1-16,-2 2 6 0,1 3 0 0,-1-7-2 15,-3 3-2-15,3-2 1 0,-1 0-3 0,-3 1 5 0,0 3-6 16,-1-2 1-16,-2 0-2 0,0 0 4 0,-2-4-4 16,4-2 2-16,-5 3 0 0,6-5-5 15,-3 2 5-15,3-2-1 0,-5 0-6 0,3-1 3 16,1 2-1-16,-1-6 1 0,1 2-3 0,1 1 3 16,0-4-2-16,2 2 5 0,0-2-6 0,9-3 2 15,-15 6 0-15,15-6 3 0,-11 1-3 0,11-1 7 16,-13-1 0-16,13 1-6 0,0 0 3 0,0 0-2 0,-13-6-1 15,13 6 3-15,0 0-5 0,-3-11 0 0,3 11-4 16,0 0 1-16,9-16-1 0,-9 16 1 0,8-11-2 16,-2 7 0-16,2-5 1 0,4 3-2 0,1-2 1 15,-1 0-3-15,1 0 2 0,3 5-1 0,1-5 2 16,0 3 2-16,0 0-4 0,2-1 2 0,-2 5-3 16,2-1 5-16,-2 2-6 0,0 1 0 0,5-4 0 15,-5 5 3-15,1-1-2 0,2 3 3 0,-2 0-3 16,-1-2 3-16,-1 4-1 0,-1-4-1 0,0 5 2 15,-1-3 1-15,0 1 0 0,0-1-3 0,0 1 3 0,-6-5 0 16,4 2-2-16,2 2 6 0,-2 1-8 0,-3-2 8 16,0-2-4-16,1 0 1 0,-10-1 0 0,16 3 2 15,-2-2-4-15,-3-1 3 0,-2 1-6 0,-9-1-13 16,18 0-12-16,-18 0-9 0,16 0-17 0,-9 2-16 16,-7-2-13-16,14 0-19 0,-14 0-22 0,12-3-22 15,-12 3-18-15,8-8-17 0,-8 8-203 0,1-9-414 16,-1 9 184-16</inkml:trace>
        <inkml:trace contextRef="#ctx0" brushRef="#br0" timeOffset="726.26">41 42 53 0,'-11'1'173'0,"-1"4"-8"0,-3-1-8 0,1 1-2 16,1-1-4-16,-3 3-9 0,1 4-4 0,-2-2-6 0,-2 3-8 15,2 4-8-15,3-4-12 0,-2 3-3 0,3 1-10 16,-1 4-7-16,5 0-8 0,-3-1-3 16,3 4-8-16,3-1-1 0,0 3-6 0,3-3-2 0,3 1-2 15,0 2-4-15,3 0-2 0,1-1-3 0,4 0-2 16,-2 1-2-16,3-3-3 0,-1 3-3 0,4-2 1 16,0-2-2-16,-2 1-2 0,3 2-3 0,8 1 0 15,-8-6 4-15,3 1-5 0,1-1 1 0,-3-4-1 16,2 0-4-16,1 4 0 0,3-7 0 0,2 3 4 0,1-2 1 15,1-1 1-15,2-5-3 0,0 0-2 16,12-3 1-16,-3 2-2 0,-1-6-2 0,3-4-5 16,-2 5 2-16,1-4-2 0,-2-5-3 0,-7 4 2 0,10-2-3 15,-2-4-5-15,-1 1 3 0,0-2-1 0,-9 1-3 16,-2-1-1-16,10-5 2 0,-3 0-4 0,-4-2 6 16,3 0-4-16,-3-6-4 0,3 2 2 0,-6 0-5 15,-4 1-4-15,4-5 2 0,-1-1-3 0,-1-2 1 16,0 2-7-16,-4 1 2 0,-5 4 1 0,2-5 0 15,-2-4 4-15,-3 9 0 0,-1 0-2 0,0 0 1 16,-4-3-1-16,1 3 3 0,-5-2 2 0,3 3 0 16,-6 1 0-16,-2-3 0 0,2 2 0 0,-2 5 4 15,-1-2-4-15,-5 1 6 0,-1 0-1 0,-1-1 1 16,-2 2 1-16,-4 2-2 0,1 0-1 0,-3 2 1 16,-1 0 3-16,-10 0-1 0,-3 1-6 0,-1 2 3 0,-2-2-1 15,-3 6 0-15,-2-1 0 0,0 3 1 16,-2 2-2-16,-3 2 0 0,1 4 0 0,-1 1 3 0,3-2-4 15,-2 5 3-15,1-1-3 0,5 4 1 16,-3-2-1-16,0 5 2 0,3-3-1 0,2 3-1 0,7-1 0 16,-2 1-2-16,3 2-8 0,8-1-15 0,-5 0-16 15,4 10-12-15,4-8-13 0,3 1-21 0,4 3-13 16,0 8-27-16,0 0-12 0,5-7-28 0,3 4-55 16,-2-7-153-16,6 2-406 0,2 0 179 0</inkml:trace>
      </inkml:traceGroup>
      <inkml:traceGroup>
        <inkml:annotationXML>
          <emma:emma xmlns:emma="http://www.w3.org/2003/04/emma" version="1.0">
            <emma:interpretation id="{60B828B4-FE9E-4685-A9FC-972F0E2FAAB5}" emma:medium="tactile" emma:mode="ink">
              <msink:context xmlns:msink="http://schemas.microsoft.com/ink/2010/main" type="line" rotatedBoundingBox="15326,5779 22182,5387 22231,6244 15375,6636"/>
            </emma:interpretation>
          </emma:emma>
        </inkml:annotationXML>
        <inkml:traceGroup>
          <inkml:annotationXML>
            <emma:emma xmlns:emma="http://www.w3.org/2003/04/emma" version="1.0">
              <emma:interpretation id="{320600CA-4E4D-4E4A-B9CD-5A649E7FFA53}" emma:medium="tactile" emma:mode="ink">
                <msink:context xmlns:msink="http://schemas.microsoft.com/ink/2010/main" type="inkWord" rotatedBoundingBox="15326,5779 18537,5596 18586,6453 15375,6636"/>
              </emma:interpretation>
            </emma:emma>
          </inkml:annotationXML>
          <inkml:trace contextRef="#ctx0" brushRef="#br0" timeOffset="2723.16">2125 30 99 0,'0'0'176'15,"0"0"-9"-15,8-18-15 0,-8 18-9 0,0 0-9 16,6-12-11-16,-6 12-10 0,6-8-4 0,-4 1-4 0,-2 7-5 15,7-11-2-15,-2 6-3 0,0-1-3 16,6 0-6-16,-1-4-4 0,-2 3-5 0,-1 0-7 16,-1 2-4-16,3-2-7 0,3 0-4 0,0-2-4 0,-2 3-3 15,2-2-8-15,1 1-3 0,0 1-4 16,2 2 0-16,-4-1-7 0,2-2 2 0,1 3-6 16,0 1-3-16,-2 0-4 0,1 1-1 0,-2-1-3 0,0 3-2 15,-11 0 1-15,18 0 0 0,-7 2-4 0,-3 1 2 16,-1 3-2-16,1 0-4 0,-1 0 3 0,-2 1 1 15,0 5 0-15,-1 1 2 0,1 2 1 0,-5 3 2 16,3 2-2-16,-3 3-1 0,-4-2 1 0,3 1 1 16,-6 3-4-16,-3 6 2 0,-2-3-1 0,-2 4-1 15,1 2 2-15,-2-3-1 0,-2-1 0 0,-4-2-1 16,-1 2 0-16,2-5 2 0,0-1-3 0,1-3 1 16,-3 4-5-16,2-8 8 0,-3 4-3 0,2-5-5 15,3-2 1-15,-5 1 3 0,4-3-5 0,2 3 6 16,4-6-4-16,-3-1 5 0,3-3 3 0,0 0 6 15,2-1 3-15,1 2 4 0,2-3-1 0,-2-1-2 16,10-2-3-16,-13 1 0 0,13-1 0 0,-16-6-2 0,16 6-1 16,-11-6-1-16,5 1-1 0,6 5-2 0,-5-10-2 15,5 10 1-15,-2-15-2 0,2 15-2 0,0-17 0 16,6 9-2-16,-4-3 0 0,3 4-2 0,2-3 2 16,2 1-3-16,-1 0 2 0,2 0-1 0,4 3 0 15,1-4-3-15,2 4 2 0,3-3-3 0,3-2 6 16,-2 5-3-16,3-2-1 0,1 0-1 0,1 5 0 15,0-3-2-15,0 2 4 0,-1 3-2 0,0 1 0 16,1 0 3-16,-1 4-2 0,0-4-1 0,-3 1 0 16,0 2 0-16,-5-1-6 0,0 1-13 0,0 0-13 15,-1 0-12-15,-1 0-16 0,2 0-14 0,-1 2-16 16,-4 0-12-16,2-2-24 0,1 0-17 0,-2 1-30 16,-6-2-190-16,4-2-396 0,-2 2 175 0</inkml:trace>
          <inkml:trace contextRef="#ctx0" brushRef="#br0" timeOffset="3260.92">2954 141 126 0,'0'0'230'0,"0"0"-25"0,0 0-17 16,0 0-14-16,0 0-11 0,0 0-11 0,10 15-2 15,-10-15-12-15,4 15-3 0,-1-6-9 0,0 7-6 16,0-2-11-16,0-4-7 0,1 5-12 0,-3-2-1 16,3 2-11-16,-1-3-7 0,1 1-6 0,0-1-6 15,-3-1-3-15,0-1-9 0,1 2-4 0,-2-2-3 16,0-10-6-16,4 14 2 0,-3-8-6 0,-1-6-2 16,2 11-4-16,-2-11 4 0,2 9-8 0,-2-9-2 15,1 8 1-15,-1-8-1 0,0 0 1 0,0 0-3 16,0 0-4-16,0 0-4 0,0 0-6 0,0 0-2 15,0 0-6-15,0 0-3 0,5-24 1 0,-5 24-2 0,4-19-4 16,-2 8 1-16,1-2 0 0,0-1 2 0,2 0 0 16,-1 0 1-16,4-5 1 0,-3 7 3 0,2-3-2 15,1 2 1-15,-3 1-1 0,3 2 2 0,1-1 0 16,0 0 2-16,-4 0-4 0,3 1 4 0,-1-1 3 16,-1 7-2-16,3-4 4 0,-2 4 6 0,-1-1 0 15,4 1-1-15,-10 4 2 0,15-3 0 0,-7 0 2 16,-8 3 3-16,14 0 2 0,-7 5 4 0,2-1 2 15,-1 2 8-15,-1 0-2 0,3 3 6 0,-1 2-5 0,-1-3 5 16,1 6-5-16,-2-2 2 0,4 7-3 0,-4-1 4 16,-2-4-5-16,2 1 2 0,-3 1-9 0,0-1 4 15,1 0-4-15,-1 0-5 0,-3-1 1 0,0 2-1 16,3-4 0-16,-4 2-5 0,0-1 3 16,-1-4-11-16,2 2-15 0,-2 3-12 0,-2-4-23 15,2-1-21-15,1-9-24 0,-5 16-27 0,2-12-26 0,3-4-27 16,-5 8-27-16,5-8-228 0,0 0-465 0,-11 0 206 15</inkml:trace>
          <inkml:trace contextRef="#ctx0" brushRef="#br0" timeOffset="3898.92">3426-347 169 0,'0'0'250'0,"0"-9"-17"16,0 9-13-16,0 0-15 0,0 0-16 0,1-12-17 0,-1 12-14 16,5-7-17-16,-5 7-12 0,7-9-15 15,-7 9-5-15,10-5-10 0,-10 5-8 0,11-6-7 16,-6 3-8-16,-5 3-7 0,13-3-2 0,-13 3-13 15,13 0-3-15,-4-2-6 0,-9 2-3 0,15 2-6 0,-15-2-2 16,14 3-4-16,-7 0 1 0,-1 3-1 0,2-2-4 16,0 1 1-16,-2 1 2 0,0 2-7 0,0 0-1 15,1 3 4-15,-1 0-3 0,-2-2 1 0,-1 4 0 16,1-1 0-16,-3-1 3 0,0 2 0 16,-1 2 5-16,-1-2-5 0,0 1 1 0,-5 3 5 0,3-3-3 15,-1 2-2-15,-4-1 2 0,0-2-1 0,1 3-2 16,-4 1-4-16,1-5 2 0,-1 6-4 0,3-6 1 15,-1 0-4-15,0-2-3 0,-1 1 0 0,4 0-4 16,-1-3 3-16,2-1-4 0,-1-2 3 0,6-5-5 16,-7 10 1-16,7-10-1 0,-5 8 0 0,5-8-3 15,0 0 5-15,-3 10 2 0,3-10 3 0,0 0-4 16,25 1-3-16,-12-1-7 0,2-2 7 0,9-1-3 16,-3-3 2-16,3 4 1 0,3 0-5 0,-2-5-16 15,1 1-17-15,-1 1-16 0,0 0-26 0,1-1-23 0,-2 2-24 16,-5 0-33-16,-2 1-21 0,0-1-29 0,-1 3-38 15,-7 0-194-15,3 0-472 0,-3-2 209 0</inkml:trace>
          <inkml:trace contextRef="#ctx0" brushRef="#br0" timeOffset="4209.92">3984 91 138 0,'16'0'228'0,"2"-2"-12"0,4 1-10 0,3 1-16 16,0 0-6-16,4-3-13 0,-2 0-11 0,8 3-13 16,2-3-4-16,-3 1-15 0,0 0-7 0,-9-2-9 15,2 1-10-15,-2 3-8 0,1-2-8 0,-1 0-9 0,0 1-2 16,-2-4-10-16,1 2-6 0,-8 3-6 0,1-3-6 15,0 3-6-15,-4 0-1 0,0-3-4 0,-3 3-2 16,1-1-6-16,-11 1-2 0,18-2-12 0,-9 0-11 16,-9 2-12-16,0 0-15 0,12-1-22 0,-12 1-39 15,0 0-31-15,8-6-30 0,-8 6-32 0,0 0-58 16,-1-16-128-16,1 16-395 0,-7-14 175 0</inkml:trace>
          <inkml:trace contextRef="#ctx0" brushRef="#br0" timeOffset="4462.92">4384-122 244 0,'-6'5'244'0,"6"-5"-12"16,-15 12-13-16,6-5-10 0,4 2-6 0,-3 1-14 16,4 4-10-16,-4-2-5 0,6 6-6 0,-4-4-8 15,1 3-26-15,5 4-3 0,-1-5-10 0,-3 3-13 16,4 4-5-16,4-3-16 0,-6 1-8 0,4-2-6 15,-2 3-5-15,1-8-5 0,0 6-5 0,-1-4-7 16,6 0-4-16,0 2-18 0,-3-2-21 0,2-1-16 16,-1-6-27-16,-1 0-27 0,-1 1-21 0,3-1-20 15,-2-3-12-15,1 0-25 0,-4-6-22 0,10 6-26 16,-10-6-42-16,17-1-147 0,-17 1-406 0,19-11 180 16</inkml:trace>
          <inkml:trace contextRef="#ctx0" brushRef="#br0" timeOffset="4880.61">4781-28 79 0,'0'0'263'0,"0"0"-28"16,0 0-24-16,0 0-10 0,0 0-4 16,0 0-18-16,10 20-16 0,-9-16-9 0,-1-4-10 0,1 19-8 15,-1-13-12-15,0-6-14 0,2 19-9 0,-2-7-6 16,0-1-15-16,2-3-4 0,-2-8-7 0,1 17-6 15,-1-10-6-15,2 3-4 0,-2-10-8 0,2 15-3 16,-2-15-5-16,0 10 0 0,0-10-4 0,3 11-4 16,-3-11-6-16,4 6 3 0,-4-6-2 0,0 0-1 15,8 2 0-15,-8-2-6 0,0 0-3 0,0 0-4 16,21-12-7-16,-13 1-9 0,2 1-8 0,3-1-3 16,1-6-8-16,1-1-7 0,1 0-2 0,0-3-2 15,3 5 6-15,-1-5 4 0,-1 2-1 0,0 3 6 16,0-1 4-16,-5 7 3 0,1-2 6 0,-1 2 4 0,-2 3 2 15,-2 1 3-15,0 0 1 0,-2 3-2 16,-6 3-2-16,12-5 3 0,-12 5 0 0,12 0 7 0,-12 0 0 16,12 8 10-16,-7-3 7 0,1 4 9 15,1 1-3-15,-3 1 0 0,0 1 0 0,0 2-3 0,0 0-2 16,-3-2-3-16,4 0-1 0,-4 1-2 0,1 2 0 16,2 0 1-16,-3-2-8 0,0 2-19 0,-1-1-27 15,3-1-31-15,-3-1-36 0,0 1-48 0,0-6-68 16,-4 4-227-16,4-11-481 0,0 18 213 0</inkml:trace>
        </inkml:traceGroup>
        <inkml:traceGroup>
          <inkml:annotationXML>
            <emma:emma xmlns:emma="http://www.w3.org/2003/04/emma" version="1.0">
              <emma:interpretation id="{0FA0032D-C139-4A52-8F37-7E9B521B6F03}" emma:medium="tactile" emma:mode="ink">
                <msink:context xmlns:msink="http://schemas.microsoft.com/ink/2010/main" type="inkWord" rotatedBoundingBox="19125,5777 22194,5602 22227,6180 19158,6355"/>
              </emma:interpretation>
            </emma:emma>
          </inkml:annotationXML>
          <inkml:trace contextRef="#ctx0" brushRef="#br0" timeOffset="7052.31">6042-250 107 0,'0'0'175'16,"6"-4"-7"-16,-6 4-5 0,0 0-1 0,0 0-12 15,7-9 1-15,-7 9 2 0,0 0-9 0,0 0-7 16,0 0-12-16,0 0-7 0,0 0-10 0,0 0-10 15,0 0-5-15,0 0-7 0,0 0-4 0,0 0-6 16,-36 9 0-16,25-5-7 0,-5 4-3 0,-4-2-1 16,5 2-2-16,-4 1-2 0,0 1-10 0,-1 0-3 15,1 1-5-15,0-1-3 0,4 0-1 0,2-1-3 16,-1 0-7-16,0 2-6 0,4-2 2 0,0-1-5 0,0 2-3 16,3-2 4-16,1-2-4 0,1 1-3 0,-2 1 1 15,7-8-2-15,-5 11-3 0,5-11-1 0,-1 10 4 16,1-10-3-16,0 0 4 0,4 13-5 0,5-9 1 15,-1 0 0-15,6 2 1 0,2-5-5 0,1 2 2 16,9 1-2-16,-1-3 2 0,3 0-2 0,0-1 4 16,7 4-6-16,-9-4 2 0,0 0-3 0,1 1-1 15,-1-1-1-15,-1 2 0 0,-1-5-2 0,1 4 4 16,-4-2 1-16,3 2 0 0,-7-1-4 0,-2 0 5 16,4 0-5-16,-4-1 3 0,-2 2-3 0,4-1-3 0,-5-1-9 15,-1 1-4-15,-11 0-12 0,18 1-6 16,-12-1-11-16,-6 0-8 0,12 0-11 0,-12 0-12 15,11 2-6-15,-11-2-5 0,0 0-2 0,7 6-8 0,-7-6-17 16,0 0-11-16,0 0-20 0,0 0-17 0,0 0-187 16,-23 8-377-16,13-5 167 0</inkml:trace>
          <inkml:trace contextRef="#ctx0" brushRef="#br0" timeOffset="7310.55">5885 137 49 0,'-9'4'176'0,"2"-2"-3"16,-1 4-9-16,2-2-14 0,6-4-12 0,-12 9-14 0,7-6-12 16,5-3-3-16,-4 9-5 0,4-9-5 15,0 0-1-15,1 11-4 0,-1-11 5 0,15 10-8 16,-4-6-4-16,4 1 0 0,0-2-3 0,8 3-6 0,0-3-4 16,2 3-9-16,2-2-3 0,0-2-8 15,-1-3-4-15,0 1-8 0,1 0 1 0,-2 0-5 16,3 0-2-16,-1-4-5 0,-5 7-3 0,2-6-4 0,-1 2-4 15,-2-1-14-15,-4 2-4 0,0 0-12 0,-2 0-14 16,-2-2-14-16,-3 1-16 0,-10 1-21 0,16-3-19 16,-16 3-31-16,10-4-33 0,-10 4-195 0,11-5-381 15,-5 1 169-15</inkml:trace>
          <inkml:trace contextRef="#ctx0" brushRef="#br0" timeOffset="7887.45">7099-331 236 0,'0'-11'226'0,"0"11"-14"0,0 0-2 0,-2-17-17 0,2 17-6 16,-4-9-7-16,4 9-19 0,-6-7-17 0,6 7-8 15,-10-8-16-15,10 8-8 0,-13-3-9 0,4 0-8 16,9 3-10-16,-20 0-4 0,6 0-9 0,-1 3-4 16,1 0 0-16,0 5-7 0,-2-3 2 0,-4 6-8 15,2 0-3-15,-2 1-1 0,3-1-1 0,-1 5-5 16,1-2-1-16,-1 2-1 0,3 0-7 0,-2 2 1 15,3 0 3-15,2 0-4 0,-1-1-4 0,3 2-2 16,-1 1-2-16,5-6-2 0,3 1-1 0,-1 5 1 16,3-6-4-16,0 2 1 0,3-2-4 0,0 3 1 15,5-5-3-15,0 1-3 0,3 5 1 0,0-6 2 16,1 0-1-16,4-3-2 0,2 4-2 0,1-2 0 16,2-2-9-16,1-2-10 0,-2-1-18 0,-2 0-22 15,0-3-29-15,3 0-23 0,-1-1-36 0,-2-2-28 0,7 0-35 16,-3-2-41-16,-4 0-209 0,5-2-484 0,-5 0 214 15</inkml:trace>
          <inkml:trace contextRef="#ctx0" brushRef="#br0" timeOffset="8493.28">7321 2 205 0,'0'0'253'0,"0"0"-15"16,0 0-13-16,0 0-17 0,0 0-23 16,0 0-12-16,0 0-17 0,0 0-12 0,0 0-14 15,0 0-14-15,0 0-12 0,19-18-8 0,-19 18-10 0,10-9-10 16,-3 7-6-16,-1-2-5 0,3 0-8 16,-9 4-6-16,14-10-7 0,-4 3-3 0,-3 1-6 0,3 0 0 15,2-4-3-15,-3 5-4 0,0-1-4 0,-1 0-1 16,1 2-6-16,-4 0 0 0,4-1-2 0,-1 0-5 15,-8 5-2-15,15-7 1 0,-15 7-4 0,9-4-4 16,-9 4 1-16,9-3-2 0,-9 3 0 0,0 0-2 16,0 0 3-16,0 0-3 0,0 0 1 0,14 7-3 15,-14-7 2-15,3 13 1 0,-3-5 4 0,0-8 3 16,-3 19 5-16,-2-5 1 0,2 0 0 0,1 0 0 16,-3-1 2-16,-2 2 4 0,1-3-3 0,2 3-1 15,-3 0-2-15,1-2 0 0,-5-1 0 0,5 0 2 16,-1 0-6-16,1-2 3 0,-2 0 1 0,1 1-2 15,1-5 0-15,0 2 5 0,1-3-2 0,-1 1 0 16,6-6-4-16,-8 8 1 0,8-8-3 0,-9 8 4 0,9-8-3 16,-8 2 1-16,8-2-2 0,0 0 0 0,0 0 0 15,-13-1-3-15,13 1 3 0,0 0-3 16,0 0-7-16,-6-15-8 0,6 15-8 0,0-12-1 0,0 12-9 16,8-11-10-16,-2 7 8 0,-1-5 3 0,3 4 0 15,-2 1 4-15,-6 4-1 0,17-10 5 0,-8 7 1 16,2-1 3-16,-3 2 0 0,3 2 3 0,1 0 2 15,1 2 3-15,2 2 5 0,2-4 6 0,-3 3 5 16,2 0 3-16,1-1-2 0,0 0 7 0,2 3 3 16,-3 2-3-16,1-2 2 0,0-1 0 0,-4 0-4 15,1-2 5-15,2 4-6 0,1-3-1 0,-4 1 1 16,1-2 0-16,0 2-10 0,-7-4-8 0,4 2-28 16,-11-2-22-16,10 3-34 0,-10-3-30 0,11 1-41 0,-11-1-59 15,0 0-195-15,0 0-449 0,0 0 198 16</inkml:trace>
          <inkml:trace contextRef="#ctx0" brushRef="#br0" timeOffset="9982.03">7956-135 278 0,'0'0'273'0,"0"0"-18"0,0 0-22 0,0 0-22 16,0 0-22-16,0 0-15 0,0 0-16 0,0 0-17 16,0 0-9-16,0 0-12 0,0 0-7 15,0 0-10-15,0 0-3 0,0 0 2 0,0 0-5 0,0 0-2 16,0 0 3-16,0 0-4 0,0 0 3 0,0 0-1 16,0 0-1-16,0 0-1 0,0 0 2 0,0 0 0 15,0 0-1-15,0 0 2 0,0 0-4 0,0 0-3 16,-8 5 1-16,8-5 2 0,0 0-14 0,0 0-3 15,0 0-5-15,0 0-9 0,0 0-6 0,0 0-5 16,0 0-5-16,0 0-1 0,0 0-10 0,0 0-2 0,0 0-3 16,0 0-16-16,0 0-12 0,0 0-28 15,0 0-16-15,0 0-32 0,0 0-16 0,0 0-30 16,0 0-24-16,0 0-33 0,0 0-22 0,0 0-27 0,0 0-34 16,0 0-41-16,0 0-206 0,0 0-549 15,18-23 243-15</inkml:trace>
          <inkml:trace contextRef="#ctx0" brushRef="#br0" timeOffset="10466.37">8369-380 242 0,'0'-9'273'16,"0"9"-20"-16,0 0-25 0,0 0-24 0,0 0-19 15,0 0-24-15,0 0-13 0,0 0-15 0,0 0-8 0,0 0-12 16,0 0-11-16,-6 28-5 0,6-28-4 0,-1 24-6 16,1-12-7-16,-1 3-6 0,-2 0-5 0,2-1-5 15,1 2-3-15,-1-2-9 0,1 0-3 0,0 0-4 16,0 0-4-16,1 1 0 0,-1-3-9 0,-1 1-1 16,2-5-3-16,-1-8-4 0,0 16-2 0,4-10 1 15,-4-6-3-15,1 13-5 0,-1-13 4 0,1 8-5 16,-1-8 0-16,0 0 4 0,0 11-2 0,0-11 0 15,0 0 3-15,0 0-9 0,0 0 4 0,0 0-5 16,0 0 0-16,0 0-4 0,21-17-5 0,-15 9-9 16,0-5-10-16,2-1-3 0,4-2-2 0,-2-5-6 15,1 0 7-15,2 0-4 0,0 0 3 0,1-1 2 16,0 1-3-16,3 2 6 0,-3 1 3 0,1 2 0 16,-2 1 5-16,3 0-2 0,-4 5 6 0,3 0 1 15,0 3 4-15,-3-1 2 0,3 3 3 0,-2 2-1 16,2 1 3-16,-2 2 4 0,0 2 3 0,1 4 2 0,-5-1 8 15,3 6 2-15,0-3 2 0,-2 5-2 16,-3 0 0-16,5 9 2 0,-1-3-6 0,-4 2 0 0,1-2 1 16,-2 1-3-16,1 3 5 0,-3-2-8 0,0 1-13 15,0-1-27-15,-4 2-27 0,0-1-36 0,-4 0-38 16,-3 0-62-16,5-1-63 0,-9-2-190 0,6-5-477 16,-2 0 211-16</inkml:trace>
        </inkml:traceGroup>
      </inkml:traceGroup>
    </inkml:traceGroup>
    <inkml:traceGroup>
      <inkml:annotationXML>
        <emma:emma xmlns:emma="http://www.w3.org/2003/04/emma" version="1.0">
          <emma:interpretation id="{E2234E2D-568E-40DB-932D-B2DF9A286783}" emma:medium="tactile" emma:mode="ink">
            <msink:context xmlns:msink="http://schemas.microsoft.com/ink/2010/main" type="paragraph" rotatedBoundingBox="15506,7051 27847,6355 27915,7564 15575,8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4BBD2A-BCFC-4EE5-A293-E2338C01757D}" emma:medium="tactile" emma:mode="ink">
              <msink:context xmlns:msink="http://schemas.microsoft.com/ink/2010/main" type="line" rotatedBoundingBox="15506,7051 27847,6355 27915,7564 15575,8260"/>
            </emma:interpretation>
          </emma:emma>
        </inkml:annotationXML>
        <inkml:traceGroup>
          <inkml:annotationXML>
            <emma:emma xmlns:emma="http://www.w3.org/2003/04/emma" version="1.0">
              <emma:interpretation id="{E31CA8D8-7041-4468-B5F2-18699311513A}" emma:medium="tactile" emma:mode="ink">
                <msink:context xmlns:msink="http://schemas.microsoft.com/ink/2010/main" type="inkWord" rotatedBoundingBox="15517,7246 17581,7130 17624,7892 15561,8009"/>
              </emma:interpretation>
            </emma:emma>
          </inkml:annotationXML>
          <inkml:trace contextRef="#ctx0" brushRef="#br0" timeOffset="12478.92">2529 1227 129 0,'0'0'228'0,"-3"-13"-10"0,3 13-15 0,-1-13-13 15,1 13-12-15,-1-11-11 0,1 11-11 16,1-10-15-16,-1 10-9 0,0 0-10 0,-2-15-7 16,2 15-8-16,0 0 0 0,-3-9-3 0,3 9-2 15,0 0-2-15,0 0 2 0,0 0 0 0,-3-12-2 16,3 12-6-16,0 0 3 0,0 0-8 0,-4-7-3 15,4 7-6-15,0 0-4 0,0 0-11 0,-10-5-12 0,10 5-2 16,0 0-3-16,-25 6-6 0,12-1-3 0,-3-1-6 16,-1 0-4-16,-2 3-3 0,-4 0 2 0,6 6-8 15,-5-7 0-15,4 6-3 0,-2 0 2 0,1 1-1 16,0 0 1-16,2 4-1 0,-1 1-4 0,0-3 1 16,0 1 2-16,2 2-2 0,3 1 2 0,2-2-6 15,3-1 0-15,3 5-3 0,0-6 3 0,1 1-3 16,4 0 1-16,-3 1 2 0,5 2-7 0,-1-3 9 15,4 3-4-15,1-5-1 0,1 1-1 0,8 4-5 0,-5-9 1 16,5 4-1-16,-4-1 0 0,1-3-4 0,0 1 5 16,0-2-4-16,-1-3-9 0,4 1-16 0,-3-1-10 15,-3 1-17-15,5-5-15 0,-2 4-18 0,-3-4-22 16,2 1-25-16,0 3-21 0,-2-6-26 0,6 4-18 16,-3-7-26-16,-2 3-242 0,-10 0-503 0,22-3 223 15</inkml:trace>
          <inkml:trace contextRef="#ctx0" brushRef="#br0" timeOffset="13040.91">2741 1627 123 0,'0'0'254'0,"0"0"-15"0,0 0-19 16,0 0-16-16,0 0-22 0,0 0-16 0,0 0-18 0,0 0-8 15,0 0-16-15,14-15-8 0,-10 9-12 0,1 2-11 16,-5 4-10-16,12-12-6 0,-3 6-9 0,-1-3-3 16,3 0-8-16,-1 2-3 0,2-1-9 0,-3-1-6 15,4 3-2-15,-1 0-2 0,0-2-3 0,-5 0-3 16,1 5-8-16,0-3 2 0,-1 2-5 0,-7 4-1 16,10-5-1-16,-10 5-2 0,8-2-5 0,-8 2-4 15,0 0 3-15,13-1-4 0,-13 1-1 0,0 0 2 16,9 6-2-16,-9-6 0 0,1 9 1 0,-1-9 5 15,2 9 1-15,0 0 7 0,-2-9 3 0,0 16 1 16,0-1-1-16,-2-3 3 0,0 5-4 0,-1-1 6 16,0-2-5-16,-1 3 1 0,-1 2-5 0,-3-1 3 15,1 0-2-15,-2 1-3 0,-3-1-1 0,5 0 1 0,-5-1-2 16,0 0-1-16,0-1-1 0,1-2-1 16,-1-4-1-16,1 2 3 0,0-1-8 0,0-3 5 15,1-2-2-15,1 3-4 0,2-4 4 0,-2-1 3 16,2-1-2-16,7-3 0 0,-10 6 4 0,10-6-1 0,-12 3 3 15,12-3-5-15,-10 1 3 0,10-1-4 0,0 0 0 16,0 0 0-16,0 0-6 0,-10-8 5 0,10 8-7 16,0 0 0-16,0 0 2 0,0 0 1 0,0 0-2 15,0 0 1-15,25-16-2 0,-18 15-2 0,3-2 0 16,2-1 4-16,-1 3-5 0,3-1 4 0,2 0-4 16,-1 1 0-16,0 1-2 0,0-3-2 0,2 3-3 15,0 3-1-15,-2-3-6 0,0 1-5 0,2-1-10 16,-4 2-9-16,1-2-15 0,0 2-18 0,-2-2-22 15,-4 2-13-15,1 1-23 0,-9-3-27 0,17 0-15 16,-17 0-42-16,9 0-147 0,-9 0-394 0,10-4 175 16</inkml:trace>
          <inkml:trace contextRef="#ctx0" brushRef="#br0" timeOffset="13686.79">3449 1232 250 0,'0'0'246'0,"-10"-5"-15"0,10 5-21 16,0 0-18-16,0 0-14 0,-8-6-16 0,8 6-14 0,0 0-14 15,0 0-14-15,0 0-15 0,0 0-10 16,0 0-9-16,0 0-6 0,0 0-6 0,0 0-3 15,0 0-7-15,0 0-2 0,34 18 6 0,-20-13-8 0,1-1-5 16,-1 2 0-16,3-2-3 0,7 5-4 0,2-5-5 16,-3 0 3-16,2 2-7 0,0 1-6 0,-1-1 0 15,3-2-5-15,-2-2-2 0,1 1-3 0,-1 0-1 16,0 1 1-16,2-2-2 0,-5 2-6 0,2-1 0 16,-1-3-2-16,-6 0-1 0,2 2 0 0,-4-2-5 0,0-2 2 15,-1 2 1-15,1-1-5 0,-2 1 2 16,-4-3-2-16,-9 3-1 0,17 0 1 0,-17 0-5 15,12 0 4-15,-12 0-1 0,10 1 2 0,-10-1 0 0,0 0 3 16,0 0-2-16,12 0 0 0,-12 0 3 0,0 0-2 16,0 0 2-16,0 0 0 0,0 0 5 0,0 0 1 15,0 0 0-15,0 0 1 0,0 0 0 0,-22 14 2 16,10-7-1-16,-1-1-2 0,-3 0 0 0,-6 1 5 16,2 3-4-16,-3-3-1 0,-3 3-3 0,2-2-2 15,-2 3 0-15,-8 0-3 0,1 1-2 0,8-3 3 16,1 1-1-16,-3-2-9 0,4 2-9 0,1 0-10 15,2-2-14-15,4-2-11 0,2 3-17 0,0-3-17 16,2 2-23-16,4-1-20 0,1-2-20 0,1 0-25 16,6-5-9-16,-5 7-41 0,5-7-188 0,0 0-439 15,0 0 193-15</inkml:trace>
          <inkml:trace contextRef="#ctx0" brushRef="#br0" timeOffset="14000.72">4209 1447 145 0,'-8'5'235'0,"2"0"-3"15,-4 1-13-15,-3 3-7 0,-1-1-9 0,-7 2-4 16,1 1-11-16,-3 1-11 0,-1-3-11 0,1 5-13 0,-7-1-10 16,-2 4-12-16,8-6-10 0,-1 0-13 0,2 1-15 15,1 0-10-15,3 0-3 0,-2 0-11 16,1-2-4-16,6 0-7 0,-1-2-16 0,1 1-20 0,2-2-27 16,0 1-23-16,5-2-26 0,-3 1-32 0,4-1-33 15,-2-1-42-15,8-5-40 0,-9 9-214 16,9-9-451-16,-8 4 200 0</inkml:trace>
        </inkml:traceGroup>
        <inkml:traceGroup>
          <inkml:annotationXML>
            <emma:emma xmlns:emma="http://www.w3.org/2003/04/emma" version="1.0">
              <emma:interpretation id="{F1903773-1C83-4FDF-B30C-57BD9CD9BD94}" emma:medium="tactile" emma:mode="ink">
                <msink:context xmlns:msink="http://schemas.microsoft.com/ink/2010/main" type="inkWord" rotatedBoundingBox="18068,7039 20493,6902 20528,7527 18103,7664"/>
              </emma:interpretation>
            </emma:emma>
          </inkml:annotationXML>
          <inkml:trace contextRef="#ctx0" brushRef="#br0" timeOffset="16531.74">4822 1064 98 0,'0'0'142'16,"0"0"0"-16,0 0-7 0,0 0-5 0,0 0-6 15,0 0-9-15,0 0-1 0,0 0 2 0,0 0-2 0,0 0-10 16,-18-19-1-16,18 19 0 0,0 0-10 15,0 0 2-15,0 0-13 0,-2-11-3 0,2 11-11 16,0 0 0-16,0 0-6 0,2-16-4 0,-2 16-4 0,6-9-7 16,-6 9-3-16,5-9-9 0,1 4 2 0,0 0-2 15,1 0-4-15,3-2-1 0,-2 0-2 16,4 3 0-16,2 0-2 0,-1-1 1 0,0-1-5 0,3 2 0 16,-3 0-1-16,1 2 3 0,0-1-5 0,1 0-3 15,-2-1 1-15,-1 2-3 0,-1-1 0 0,-11 3 2 16,19 0-7-16,-10-1 3 0,-9 1-8 0,15 4 4 15,-9-2 0-15,-1 3-1 0,1 0 8 0,-1 1 2 16,-1 3 5-16,-4-9 0 0,4 16 3 0,-2-4-1 0,-2 3 0 16,0 1 1-16,-2-1-5 0,-1 0 3 0,2 0-1 15,-4 5-4-15,-3 3-3 0,0-1 3 16,0-1-4-16,-4 1 0 0,2 1-1 0,-1-4 0 16,-2 2-3-16,2 0-2 0,-1-3 1 0,0-1 0 0,-2 1-2 15,1 1 3-15,-4-2-3 0,5 2 3 0,-5-4-4 16,2 2-3-16,-2 1 5 0,0-7-3 15,7 4 0-15,-7-5 0 0,5 1-3 0,2-1 2 0,-2-2 1 16,3 0 2-16,0-2-4 0,2-1 1 0,-1 0 1 16,8-5 2-16,-11 5 1 0,11-5 3 0,-10 4 2 15,10-4 0-15,0 0-2 0,-13 2 0 0,13-2-4 16,0 0 4-16,0 0-6 0,-10-10 6 0,10 10-3 16,-5-6-2-16,5 6-5 0,-3-9 2 0,3 9-4 15,0 0-5-15,0 0-2 0,7-20 2 0,-5 13-2 16,3 3 1-16,-5 4 0 0,12-10-2 0,-5 8 5 15,1-4 0-15,1 1-7 0,5 1 6 0,-1 1 2 16,2-2 0-16,0 3-3 0,-2 0 3 0,3-1-3 0,0 6 1 16,-3-3-3-16,2 0 6 0,-1 0-4 0,-1 0 1 15,2 2-1-15,-2 0 4 0,-1 0 2 16,-1-2-1-16,2 6 0 0,1-3-2 0,-2 0 3 0,2 4-1 16,-2-3-1-16,0 0 2 0,-2 3-1 0,3-1 1 15,-1-2-7-15,-2-1-14 0,2 2-18 16,-3 1-24-16,-1-3-27 0,0 0-16 0,1 4-25 0,-2-5-15 15,-7-2-26-15,13 8-43 0,-5-6-164 0,-8-2-410 16,14 3 181-16</inkml:trace>
          <inkml:trace contextRef="#ctx0" brushRef="#br0" timeOffset="17756.92">5442 1169 132 0,'-8'-6'224'0,"8"6"-13"0,0 0-16 0,0 0-20 16,0 0-12-16,0 0-18 0,0 0-14 0,0 0-11 0,0 0-14 16,0 0-5-16,0 0-8 0,0 0 1 0,0 0 4 15,0 0 0-15,9 26-6 0,-9-26 1 16,3 16-6-16,-5-4-4 0,4-2-2 0,1 1-7 0,-3-2-5 16,2 4-3-16,0-1-6 0,0 0-6 0,-1 1-5 15,3-1-4-15,-1 0 0 0,-1 0-3 0,1-2-10 16,-3 0 2-16,4 1-4 0,-4-11-2 0,2 16-3 15,1-7-5-15,-3-1-3 0,0-8 2 0,5 15-4 16,-5-15 2-16,1 10-4 0,-1-10-1 0,3 12 0 16,-3-12 0-16,3 9-2 0,-3-9 1 0,0 0-5 15,2 7 2-15,-2-7 1 0,0 0-2 0,0 0 4 16,0 0-1-16,0 0 3 0,3 9-2 0,-3-9 1 0,0 0-4 16,0 0 2-16,0 0-4 0,0 0 2 0,0 0-3 15,0 0 2-15,0 0-3 0,4-31 3 0,-2 22-4 16,0 1 2-16,-1-6-5 0,2 3 6 0,1-2-7 15,1-4 4-15,-1 0-1 0,0 6-1 0,-2-5 1 16,4 4-3-16,-3-5 4 0,4-1-3 0,-2 4 0 16,-1-1 0-16,4 2 1 0,-4 1-1 0,4 1 3 15,-2-3-3-15,0 6-2 0,-1 2 0 0,1-3 3 16,0 1-6-16,1 0 5 0,0 3-3 0,-1 0 0 16,1-1 2-16,-7 6-2 0,13-9-3 0,-5 9 4 15,-8 0-2-15,16-6 0 0,-10 4 0 0,-6 2 1 16,14 3-1-16,-14-3 4 0,16 5 0 0,-9 1 2 15,-1 1-1-15,3 2 4 0,-2 3-1 0,-1 1 9 0,1-1 1 16,0 2 4-16,0 2 1 0,-3 1 2 16,0-1-2-16,1-2 1 0,1 1 0 0,-5 2-1 15,3-5 2-15,-3 5-3 0,1-3 2 0,-1 1-3 0,1-1 3 16,0-1-5-16,-2 1-3 0,1-2 3 0,2 3-10 16,-2-5-16-16,0 3-25 0,-1-3-22 0,4 3-34 15,-2-3-33-15,-2 2-36 0,3-3-45 0,-1-2-54 16,-2-7-211-16,4 9-511 0,-4-9 226 0</inkml:trace>
          <inkml:trace contextRef="#ctx0" brushRef="#br0" timeOffset="18350.86">6157 1226 73 0,'0'0'201'0,"0"0"-13"0,-11 1-14 0,11-1-11 0,0 0-11 15,0 0-13-15,0 0-8 0,0 0-8 0,0 0-4 16,0 0 7-16,0 0-3 0,0 0-1 0,0 0 1 16,0 0-5-16,32 1-3 0,-18-1-5 0,0-1-6 15,3 0-1-15,6-5-12 0,0 5-7 0,-1-1-6 16,5-1-8-16,-1 0-3 0,-2 1-12 0,1-1-3 15,12-3-7-15,-12 5-1 0,2-3-7 0,-3 2-5 16,-3-1-1-16,1 2-4 0,-5-4-1 0,0 3-6 0,-1-2-9 16,-3 4-9-16,-3 0-11 0,-2-3-11 15,2 0-12-15,-10 3-8 0,13-3-16 0,-13 3-14 16,11-4-19-16,-11 4-28 0,8-2-26 0,-8 2-32 0,0 0-28 16,6-7-185-16,-6 7-420 0,0 0 186 0</inkml:trace>
          <inkml:trace contextRef="#ctx0" brushRef="#br0" timeOffset="18669.99">6393 1034 196 0,'0'0'236'0,"-13"1"-28"0,13-1-18 0,0 0-8 16,-2 10-7-16,2-10-9 0,-4 14-4 0,2-9 0 16,4 10-4-16,-2-3-8 0,0 2-13 0,0 1-10 15,0 1-7-15,1-1-6 0,-1-1-11 0,3 7-3 16,-2-1-12-16,0 1-5 0,1-2-9 0,1-4-8 16,-1-1-5-16,0 3-5 0,0-6-5 0,0 4-8 15,1-4-4-15,0 3-3 0,-1-2-2 0,-2 0-5 16,1-3-16-16,-1 1-13 0,0-10-22 0,3 16-22 15,-3-6-31-15,0-10-32 0,-3 14-26 0,5-6-34 16,-2-8-37-16,4 9-45 0,-4-9-144 0,0 0-426 16,0 0 188-16</inkml:trace>
          <inkml:trace contextRef="#ctx0" brushRef="#br0" timeOffset="19108.7">6942 1068 219 0,'3'-4'231'0,"4"-1"-14"0,-2-1-16 0,0-2-16 16,0 0-6-16,2 2-9 0,-1-4-11 0,0 1-12 0,0 0-5 15,-1 1-5-15,1-2-7 0,-1-2-10 0,-1 2-5 16,0-1 1-16,0-2-6 0,-1 4-8 16,3-4-6-16,-4 3-6 0,0 1-4 0,0-1 2 15,1-3-8-15,-1 6-2 0,-2 7-3 0,3-18-4 0,1 12 0 16,-4 6-2-16,3-12-7 0,-3 12-1 0,3-9-5 16,-3 9-9-16,0 0-3 0,0 0-10 0,0 0-1 15,0 0-11-15,0 0 3 0,0 0-6 0,0 0-6 16,0 0 3-16,0 0-3 0,-5 36 2 0,4-21 6 0,1 7 6 15,-3-1 1-15,1 1-3 0,0 3-4 16,2-4 2-16,0 3-10 0,0 1 6 0,0 0-3 16,3-1 3-16,-2 1-1 0,5-2 1 0,-1-1-6 0,0 3 4 15,2-4 0-15,-2-1-12 0,1 0-21 0,0 1-18 16,0-6-33-16,1 4-32 0,-2-3-28 0,4 1-43 16,-6-2-34-16,2-5-44 0,-1 2-299 0,-2-6-592 15,2-1 261-15</inkml:trace>
        </inkml:traceGroup>
        <inkml:traceGroup>
          <inkml:annotationXML>
            <emma:emma xmlns:emma="http://www.w3.org/2003/04/emma" version="1.0">
              <emma:interpretation id="{03F5C574-6F43-4085-BE24-C21D773A7074}" emma:medium="tactile" emma:mode="ink">
                <msink:context xmlns:msink="http://schemas.microsoft.com/ink/2010/main" type="inkWord" rotatedBoundingBox="21080,6737 23825,6582 23894,7791 21149,7946"/>
              </emma:interpretation>
            </emma:emma>
          </inkml:annotationXML>
          <inkml:trace contextRef="#ctx0" brushRef="#br0" timeOffset="24500.76">7996 1463 201 0,'0'0'200'0,"0"0"-15"16,0 0-7-16,0 0-5 0,0 0-14 0,0 0-9 15,0 0-8-15,0 0-7 0,0 0-3 0,-1-13-2 16,1 13-12-16,0 0-6 0,0 0-7 0,0 0-9 15,0 0-6-15,0 0-12 0,0 0-6 0,0 0-9 16,0 0-8-16,0 0-8 0,0 0 5 0,0 0 4 16,0 0 17-16,-19 30-4 0,15-20 2 0,-2 3-5 0,-1-2-1 15,0 4-6-15,0 4-4 0,-1 2-2 16,2 0-4-16,-3-2-5 0,1 5-3 0,-1-5-3 16,-3-1-8-16,3 5-20 0,-3-3-31 0,-3 1-41 0,-4 5-45 15,2-6-58-15,1 1-61 0,-2-5-253 0,1 5-518 16,0-6 229-16</inkml:trace>
          <inkml:trace contextRef="#ctx0" brushRef="#br0" timeOffset="26372.76">8498 1655 281 0,'4'-5'268'0,"0"-4"-21"0,0 1-27 16,1 2-19-16,5-5-23 0,1-1-15 0,2 2-18 15,5-7-14-15,3 0-14 0,-2-1-10 0,8-2-9 16,-2-2-10-16,4 2-9 0,-6-4-5 0,2 0-8 16,1 3 0-16,-2-5-7 0,-1 2-1 0,1-4-9 0,1 0-5 15,-2-4-1-15,-1 1-4 0,2-3-4 0,-1 1-7 16,0 0 1-16,0-5-2 0,-1 4-4 0,-2-1-3 16,2 0-5-16,-4 2 2 0,-2-2-3 0,-1 3-2 15,-1 2-1-15,-5-3 0 0,1 2 1 0,-4 9 5 16,0 0-1-16,-1 1 1 0,-3 1 4 0,2 3-4 15,0-2 2-15,-3 3 0 0,-1 4 6 0,0-3-2 16,0 3 1-16,-1-3 4 0,-3 4 4 0,2 2-2 16,2 9-7-16,-2-14 1 0,-1 5-2 0,3 9-5 15,-5-7-4-15,5 7-3 0,0 0 0 0,-13-3-6 16,13 3-2-16,-16 1 5 0,16-1-3 0,-18 9 1 16,6-1 0-16,0-2 0 0,1 3-5 0,-5 1 5 15,-1 3-2-15,0 2 4 0,-1 2-8 0,3 0 9 0,0 1-1 16,-4 1-5-16,4 0 0 0,-4 7 7 0,6-5-2 15,1 1-2-15,-3 8 2 0,-1-4 2 0,7 0 1 16,1-4-1-16,-1 8 1 0,4 2-2 0,-2 0 1 16,2-7-5-16,5 9 3 0,-1-10 0 0,1-2-1 15,0 5 3-15,6-5-1 0,-5 12-2 0,5-13-1 16,-1 0 8-16,3 1-6 0,2-1-3 0,1 0 3 16,-2-2 1-16,5 0-5 0,-2-2 5 0,1-2-2 15,-1-3-5-15,0-2 4 0,1 0-2 0,1-3 5 16,-1 0 0-16,3-3-1 0,-3 3-2 0,4-2-2 15,-1-5 3-15,-1 2 2 0,2-1-5 0,-1-4-3 16,1 3 3-16,-4-5-1 0,4-2-1 0,4-2 1 16,-2 0-7-16,-5-1 2 0,0 1 0 0,0 0 0 15,1 0 2-15,0-3-5 0,1-4 2 0,-4 4 1 16,-2 1 1-16,1-2 0 0,-2 3 1 0,0 4-2 16,-4-3 3-16,1 3 1 0,-6 6-2 0,9-10-2 0,-9 10 6 15,9-5-7-15,-9 5-3 0,5-5-3 0,-5 5 4 16,0 0-2-16,0 0 1 0,0 0 2 0,0 0 4 15,13 10-2-15,-13-10 0 0,7 11 1 0,-7-3 1 16,1 1 1-16,3 0 3 0,-3 1-2 0,3 1-2 16,-1-2-1-16,1 5 5 0,-3-6 1 0,3 2 0 15,-2-4-1-15,1 6-2 0,-2-6 1 0,5 2 0 16,-6-8 4-16,0 14-9 0,1-9-14 0,-1-5-19 16,1 12-23-16,-1-12-17 0,0 10-35 0,0-10-44 15,0 0-30-15,0 0-47 0,0 0-245 0,-13 2-517 16,13-2 228-16</inkml:trace>
          <inkml:trace contextRef="#ctx0" brushRef="#br0" timeOffset="27098.6">9386 1031 58 0,'0'-10'322'0,"0"10"-27"0,0-13-21 0,0 13-21 16,1-10-27-16,-1 10-29 0,3-8-18 15,-3 8-20-15,6-6-14 0,-6 6-28 0,12-3-21 0,-12 3-33 16,13-3-22-16,-13 3-28 0,16 3-22 0,-16-3-13 16,18 3-14-16,-10-2-5 0,2 4-14 0,-1-1 3 15,1 2-7-15,-1 2 0 0,0 0 3 0,-1-2-3 16,1 3 11-16,3-5 2 0,-1 6 5 0,-5-2 4 16,3 0 7-16,-3 1 13 0,1 0 4 0,-2-2 13 15,0 2 13-15,3 3 9 0,-3-2 14 0,1 1 7 16,0 3 6-16,1-3 9 0,-3 0 14 0,1 3 11 15,-1-9 3-15,-2 5 5 0,0 2 1 0,2-3-6 16,-2-2-5-16,3 2-8 0,-2-3-2 0,-3-6-9 0,4 15-4 16,0-9-8-16,1 0-2 0,-4 2-5 0,5-4 0 15,-6-4-6-15,6 10-1 0,-2-4-8 16,-4-6 6-16,8 3-7 0,-8-3-4 0,6 6 0 0,-6-6 1 16,11 2-3-16,-11-2-5 0,16-2-1 0,-16 2 0 15,13-6-15-15,-5 2-7 0,2-3-6 0,2-4-7 16,-2-1 0-16,1-1-5 0,6-2-6 15,-8 3 6-15,3-6-1 0,-3 6 7 0,1 0 0 0,-1 2 2 16,2-3 4-16,-6 5 10 0,0-1 7 0,0 3 10 16,1 0 6-16,-2 0 4 0,-4 6 0 0,6-6 2 15,-6 6-6-15,5-7 2 0,-5 7-5 0,0 0-7 16,0 0-1-16,12-2 8 0,-12 2 0 0,0 0 1 16,8 11 3-16,-8-11 2 0,7 12 4 0,-5-4 4 15,2-2-5-15,0 3-1 0,3 3 0 0,-5-3-2 16,2-1-3-16,3 2-2 0,-2 2 3 0,0-5-4 15,-2 3 0-15,2-3-4 0,-1-1-1 0,-4-6 4 0,6 10-12 16,-2-4 9-16,-4-6-1 0,7 10 0 0,-7-10-5 16,6 9 7-16,-6-9-2 0,0 0-1 15,10 4 0-15,-10-4-1 0,0 0 1 0,17-10-3 16,-17 10-5-16,14-8-3 0,-4-1-8 0,0-1-7 0,4 2-5 16,0-10-3-16,8 5-1 0,1-2-1 0,-5 0 2 15,4 3 2-15,-7 3 1 0,2 0 2 0,-3 0 1 16,-1 1-2-16,0 3 7 0,-1 2 1 0,2-3 2 15,-1 1-2-15,-6 4 3 0,6-2 5 0,-1 3 3 16,-12 0 2-16,22 3-5 0,-10 3 2 0,-6-3 1 16,5 0 4-16,0 3-1 0,1 0 0 0,-1 3-1 15,-3-3-1-15,3 4 1 0,-2-4-20 0,3 4-29 16,-4 2-35-16,-1-3-40 0,-2 6-45 0,0-8-52 16,-2 6-258-16,-6-4-515 0,0 1 229 0</inkml:trace>
        </inkml:traceGroup>
        <inkml:traceGroup>
          <inkml:annotationXML>
            <emma:emma xmlns:emma="http://www.w3.org/2003/04/emma" version="1.0">
              <emma:interpretation id="{66F90D2A-7F32-4DF2-BEA2-B8EAE3C4C93B}" emma:medium="tactile" emma:mode="ink">
                <msink:context xmlns:msink="http://schemas.microsoft.com/ink/2010/main" type="inkWord" rotatedBoundingBox="24386,6669 27854,6473 27889,7097 24422,7293"/>
              </emma:interpretation>
            </emma:emma>
          </inkml:annotationXML>
          <inkml:trace contextRef="#ctx0" brushRef="#br0" timeOffset="30202.3">11352 844 202 0,'0'0'229'16,"0"0"-18"-16,0 0-17 0,0 0-11 0,0 0-14 0,0 0-12 15,-22 25-4-15,15-20-7 0,-2 5-6 0,-2 1-6 16,1-4-4-16,-2 6-5 0,0-2-6 0,-5 2-4 16,3 2-6-16,0 1-2 0,-3 2-7 0,2-3-4 15,1 0-1-15,1-2-9 0,1-1-11 0,-2 4-4 16,5-3 3-16,1 0-6 0,-1-3-6 0,1 2-8 16,2-2-3-16,3-2-4 0,-3-1-2 0,1 2-7 0,5-9 0 15,-5 12-7-15,5-12-5 0,0 11 5 0,0-11 1 16,8 14-8-16,0-12 2 0,-8-2-2 15,18 3-3-15,-4 0-2 0,2 3-1 0,1-8-2 0,6 2-5 16,0 0-14-16,-1-4-19 0,1 0-13 0,-6 3-27 16,7-2-19-16,-7-3-27 0,-1 2-30 15,5-2-34-15,1-3-27 0,-3 0-37 0,-2 1-239 0,3-6-514 16,-3 3 228-16</inkml:trace>
          <inkml:trace contextRef="#ctx0" brushRef="#br0" timeOffset="29920.06">11000 609 233 0,'0'0'237'0,"0"0"-12"15,-4-15-15-15,4 15-9 0,0-8-13 0,0 8-15 16,0 0-14-16,0 0-17 0,-5-10-15 16,5 10-15-16,0 0-13 0,0 0-12 0,0 0-7 0,0 0-7 15,0 0-1-15,0 0-1 0,0 0 3 0,5 35-4 16,-5-20 3-16,2 2 5 0,1 7 7 15,4-2-6-15,-2 11 0 0,-2-9-5 0,6-2 1 0,-4 8-5 16,0-4-2-16,-1-3-3 0,2 2-8 0,1-1-7 16,0-3-6-16,-4 4 4 0,0-9-6 0,5 4-8 15,-5-4-3-15,0-2 0 0,0 0 0 0,-1 0-8 16,-1-1-1-16,2-3-1 0,-1-5-8 0,1 4-21 16,-3-9-18-16,3 13-20 0,-3-13-20 0,0 9-19 15,0-9-17-15,1 10-17 0,-1-10-21 0,0 0-34 16,0 0-37-16,0 0-44 0,0 0-178 0,0 0-468 15,21-24 208-15</inkml:trace>
          <inkml:trace contextRef="#ctx0" brushRef="#br0" timeOffset="30486.54">11690 859 186 0,'-9'-12'313'0,"9"12"-18"0,0 0-22 16,0 0-16-16,-14 0-28 0,14 0-14 0,0 0-15 0,-15 14-17 15,5-6-7-15,1-2-9 0,1 3-11 16,1 2-8-16,2-5-10 0,-1 7-11 0,0-1-3 15,1-1-20-15,3 0-1 0,-1 2-14 0,2-1-7 0,1 4-10 16,-3-5 3-16,6 4-12 0,-2-5-9 0,4 5-4 16,-2-2 0-16,-1-5-6 0,4-1-3 0,-2 4-12 15,3-4-22-15,0-4-23 0,1 3-15 0,0-1-21 16,1-1-24-16,-9-4-26 0,14 4-26 0,-2-2-39 16,-4-2-22-16,4-3-24 0,5-4-39 0,-7 2-219 15,4-4-510-15,-2 2 226 0</inkml:trace>
          <inkml:trace contextRef="#ctx0" brushRef="#br0" timeOffset="30924.37">11943 889 110 0,'0'0'230'0,"0"0"-16"0,0 0-8 0,0 0-8 0,0 0-10 16,2 17-4-16,-2-17-11 0,0 15-9 15,3-6-6-15,-1 0-11 0,-2-9-15 0,0 18-8 16,0-8-11-16,0-10-10 0,0 14-11 0,0-1-7 0,0-7-9 15,2 5-4-15,-2-11-9 0,2 14-9 0,1-8-3 16,-3-6-4-16,0 0-5 0,0 15-2 16,0-15-3-16,0 0-3 0,0 9 2 0,0-9-2 0,0 0-9 15,0 0 1-15,0 0-4 0,0 0-2 0,0 0-9 16,0 0-11-16,0 0-5 0,0 0-2 0,14-24-12 16,-8 15-5-16,-1 2 1 0,-3-8-3 0,2 4-3 15,-1-3 3-15,5 6 5 0,-4-5 0 0,1 1 0 16,0 2 6-16,-2 1-3 0,1 1 5 0,-4 8 5 15,5-14 8-15,-2 9 3 0,-3 5 0 0,11-8 0 16,-11 8 2-16,6-7 1 0,-6 7 7 0,0 0-5 16,11-1 6-16,-11 1 0 0,0 0 6 0,17 10 4 15,-14-2 0-15,0-4-1 0,3 5 3 0,-1-3 1 0,3 4 2 16,-4 2 0-16,1-3-4 0,3 3-1 0,-4-5 2 16,4 4-3-16,-5-1 1 0,-1-3-6 15,2 4 1-15,1-6 1 0,1 5-6 0,-2-3-1 0,-2-1-5 16,-2-6-13-16,5 11-17 0,-5-11-19 0,7 8-16 15,-7-8-20-15,5 6-5 0,-5-6-27 0,0 0-28 16,0 0-24-16,0 0-21 0,0 0-21 0,0 0-205 16,5-22-441-16,-2 10 195 0</inkml:trace>
          <inkml:trace contextRef="#ctx0" brushRef="#br0" timeOffset="31174.7">12415 650 5 0,'0'0'248'0,"7"9"-2"16,0-4-16-16,-2 8-9 0,0-1-1 0,2 3-13 15,-2-2-9-15,0 1-6 0,2 7-11 0,-2 0-11 0,3-2-10 16,-4 0-10-16,-4 2-6 0,3-2-9 0,-1 2-7 16,-2-4-5-16,-2 5-21 0,-1-7-7 0,0 1-9 15,-1 5-4-15,-1-9-10 0,-3 4-4 0,2 4-10 16,-2-6-2-16,-1-3-12 0,1 1-22 0,1-2-20 15,0-1-26-15,-3-2-26 0,3 0-33 0,0 1-38 16,2-2-41-16,5-6-36 0,-12 6-67 0,12-6-192 16,0 0-496-16,0 0 220 0</inkml:trace>
          <inkml:trace contextRef="#ctx0" brushRef="#br0" timeOffset="31780.08">12943 1000 204 0,'0'0'204'0,"0"0"-13"0,-6 8 1 0,6-8-1 16,0 0 3-16,0 0-8 0,20 7-5 0,-6-7-13 16,1 0-10-16,2 0-7 0,8 1-10 0,-2-1-11 15,2-1-10-15,4-3-8 0,-2 2-7 0,2 1-7 16,5-1-12-16,-5 2-6 0,5-6-13 0,-9 3-2 16,-2 0-8-16,1 3-4 0,-2 0-3 0,-5-3-8 0,0 3-6 15,-3-1-6-15,1-1-15 0,-1 2-21 0,-4 1-15 16,-10-1-28-16,17 0-31 0,-17 0-28 0,12 0-26 15,-12 0-28-15,0 0-34 0,12-1-230 0,-12 1-460 16,0 0 203-16</inkml:trace>
          <inkml:trace contextRef="#ctx0" brushRef="#br0" timeOffset="31554.68">12945 842 18 0,'0'0'270'0,"0"0"-21"0,0 0-18 0,0 0-11 16,0 0-22-16,0 0-16 0,0 0-8 0,0 0-2 15,0 0 0-15,0 0 3 0,0 0-4 0,0 0-1 16,29 9-4-16,-16-9-17 0,2 2-7 0,0-2-10 16,2 0-7-16,5 0-8 0,-5-2-10 0,8 1-12 15,-1 1-2-15,-2-3-14 0,4 3-3 0,-6-3-9 16,2 1-2-16,2 1-16 0,-7-2-2 0,0 2-8 16,0-1-8-16,-3-1 6 0,-1 2-3 0,-1-4-6 15,-12 5-6-15,19 0 1 0,-12 0-4 0,-7 0-7 0,13 0-21 16,-13 0-2-16,0 0-22 0,12 0-19 0,-12 0-12 15,0 0-14-15,0 0-13 0,0 0-29 0,0 0-24 16,0 0-29-16,-23 17-29 0,12-13-27 0,-2 2-42 16,-3 0-176-16,0-3-483 0,-1 3 213 0</inkml:trace>
          <inkml:trace contextRef="#ctx0" brushRef="#br0" timeOffset="32226.89">13758 810 30 0,'0'0'296'0,"0"0"-27"0,0 0-26 15,0 0-20-15,0 0-17 0,0 0-17 0,0 0-15 16,0 0-14-16,-20 18-13 0,20-18-10 16,-3 15-9-16,0-7-6 0,1 2-11 0,2-10-7 0,2 17-5 15,-2-7-4-15,0-10 0 0,3 14-4 0,2-5-6 16,-2-3-11-16,1 3-1 0,1-3 3 0,-1 1-9 15,6-1-2-15,1 1-1 0,-1-2 2 0,3-1-9 16,-1-2-5-16,5 2-10 0,0-4-8 0,-3 0 3 16,3 0 0-16,6-4-1 0,-5 2-9 0,4-1-2 15,-2-7 1-15,2 4-6 0,0 0 1 0,-1-3-3 16,-6 2-3-16,4-2 2 0,-5-2-1 0,3-5-2 16,-3 2 1-16,-4 0-4 0,-3 1 0 0,-1-2-2 15,-2 1 1-15,-3 1-9 0,-2-2 2 0,-3 2 1 16,-2-1-8-16,-8 2 4 0,3-1-1 0,-6 2-1 15,-3 0 0-15,-1 3 7 0,-1 4-5 0,0-1-1 16,-2 1-1-16,5 4-1 0,-1 3 0 0,3-2 3 0,-3 5-11 16,1-3-5-16,4 3-11 0,1-1-19 0,4 2-13 15,-1-2-15-15,1 5-17 0,2-1-18 16,-1-2-22-16,3 4-24 0,3-2-22 0,-3-2-22 0,6-7-28 16,0 15-225-16,0-15-490 0,9 12 216 0</inkml:trace>
          <inkml:trace contextRef="#ctx0" brushRef="#br0" timeOffset="32632.8">14131 816 272 0,'0'0'280'0,"0"0"-13"0,0 0-14 15,0 0-16-15,0 0-12 0,0 0-22 0,0 0-20 16,0 0-19-16,0 0-16 0,0 0-17 0,0 0-13 0,0 0-15 16,0 0-8-16,0 0-6 0,0 0-2 15,0 0-10-15,0 0-1 0,8 18-10 0,-6-14-3 16,5 5-4-16,-2-6 2 0,0 6 1 0,5-3-5 0,-5 1 4 16,8 1-1-16,-1-1 2 0,-1 1-4 0,4-4 5 15,-2-1 5-15,3 2 1 0,1-1-5 0,-4-1 1 16,4-3 0-16,0 1 4 0,0-2-2 0,0 1 0 15,-2-3-3-15,2-2 7 0,-1 0-5 0,-3 2-4 16,1-6 10-16,-3 1-4 0,3 1-3 0,-6-4 0 16,1-1-7-16,-2 2-7 0,-3-5-7 0,-2 0-1 15,-2 2-8-15,0-1-11 0,-5 3-15 0,0-2-15 16,-2 4-4-16,-3-1-9 0,1 3-12 0,-3 0-13 0,-1 2-19 16,-1 0-15-16,-1 5-17 0,-1 4-17 0,-2-2-29 15,-4 3-39-15,8 1-40 0,-5 2-44 16,6 1-51-16,-6 2-258 0,2 1-619 0,2-3 274 0</inkml:trace>
        </inkml:traceGroup>
      </inkml:traceGroup>
    </inkml:traceGroup>
    <inkml:traceGroup>
      <inkml:annotationXML>
        <emma:emma xmlns:emma="http://www.w3.org/2003/04/emma" version="1.0">
          <emma:interpretation id="{52D2981C-860C-45C4-B5A5-F7E5FC78EA74}" emma:medium="tactile" emma:mode="ink">
            <msink:context xmlns:msink="http://schemas.microsoft.com/ink/2010/main" type="paragraph" rotatedBoundingBox="18149,7877 20448,7877 20448,8088 18149,80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80E7F0-1D18-491D-9007-C4F3B6EE8440}" emma:medium="tactile" emma:mode="ink">
              <msink:context xmlns:msink="http://schemas.microsoft.com/ink/2010/main" type="inkBullet" rotatedBoundingBox="18147,7992 20447,7861 20454,7991 18154,8123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1756.1">4757 1899 101 0,'0'0'150'15,"0"0"-19"-15,0 0-3 0,0 0-5 0,0 0-5 16,0 0-7-16,0 0-5 0,0 0-9 0,0 0-5 16,0 0-11-16,-4 22 2 0,4-22-5 0,0 0-10 15,0 0-3-15,0 11-1 0,0-11-7 0,0 0-2 16,2 12-6-16,-2-12-8 0,0 0-5 0,0 10-3 15,0-10-1-15,0 0 2 0,3 10-9 0,-3-10 4 0,0 0-8 16,1 10 1-16,-1-10-3 0,0 0-2 16,0 0-8-16,4 11 5 0,-4-11 1 0,0 0-2 15,5 5-3-15,-5-5 1 0,0 0 3 0,7 4-4 0,-7-4 4 16,0 0-8-16,12 1 5 0,-12-1-4 0,0 0-1 16,17-2 3-16,-17 2-9 0,15-2 7 15,-7 1-2-15,-8 1-4 0,17-5 1 0,-6 1 0 0,-2 2 1 16,0-1-3-16,1 0 1 0,0 0 0 0,1-3 0 15,1 5 1-15,2-2-4 0,-6 1 3 0,3-2-1 16,-11 4-2-16,22-4 3 0,-14 2-2 0,2-1 2 16,-2 1-4-16,-8 2 2 0,17-4-1 0,-8 2-2 15,-9 2 4-15,17-5 2 0,-8 4-4 0,-2-3 1 16,-7 4 3-16,17 0-2 0,-17 0-2 0,17-3 0 16,-8 3-4-16,-9 0 5 0,17-3-4 0,-8 3 7 15,-9 0-2-15,17-4-4 0,-8 4 3 0,-9 0 0 16,15-4-1-16,-5 4 1 0,1-2 0 0,-11 2 1 0,22-2-2 15,-14 2-4-15,0-3 7 0,-8 3-2 16,19-1 0-16,-10 1 1 0,-9 0-2 0,17-3 1 16,-7 1 1-16,-10 2 2 0,19 0-3 0,-7-4 4 0,-3 4-3 15,-9 0 0-15,18-2-3 0,-18 2 5 0,16-1-3 16,-7-1 1-16,-9 2 3 0,19 0-5 0,-12-1 2 16,-7 1-1-16,13 0 2 0,-13 0-1 0,13-2-1 15,-13 2 2-15,15 0-3 0,-15 0 2 0,13 2 3 16,-13-2-1-16,13 1 3 0,-13-1-5 0,10 0 4 15,-2 3 1-15,-8-3 2 0,15 2-2 0,-15-2 4 16,9 0-4-16,-1 4-3 0,-8-4 4 0,0 0-4 16,11 5 7-16,-11-5-2 0,7 4-1 0,-2-1 0 15,-5-3 6-15,0 0-1 0,8 9 3 0,-8-9-3 0,4 6-3 16,-4-6 1-16,0 0-6 0,0 10 5 16,0-10 2-16,0 0 0 0,3 11-3 0,-3-11-2 15,0 0-8-15,0 10 12 0,0-10-1 0,0 0-15 0,0 0 13 16,0 10 0-16,0-10-3 0,0 0 0 15,0 0-3-15,4 9 3 0,-4-9-6 0,0 0 0 16,0 0-2-16,0 0-1 0,0 0-2 0,0 0-5 0,1 8 3 16,-1-8 3-16,0 0-4 0,0 0-3 0,0 0-5 15,0 0 2-15,0 0 6 0,0 0-10 0,23-12 7 16,-17 7-2-16,0 1 1 0,-6 4-7 0,12-10 7 16,-6 8 10-16,6-2-8 0,-3 0 7 0,-1-1-4 15,1 2 3-15,4-2 0 0,-1 1-2 0,1-2 6 16,2 2-3-16,-2-1 8 0,2 2-7 0,-2-1 1 15,-1-1 0-15,1 4 4 0,3-2-11 0,-3 1 10 16,1-1 3-16,1 0-1 0,2 0-3 0,-4 2 4 16,1-2-2-16,1 1 2 0,0 0 1 0,1-1-5 0,-2 3 6 15,2-2-1-15,-2 2 4 0,2 0-3 16,0 0-3-16,-2-3 0 0,2 6 5 0,0-6 2 16,-2 3-2-16,2 0 2 0,1 0 2 0,-4 0-1 0,2 0 0 15,-2 3 0-15,1-6-2 0,1 6 1 0,0-3 2 16,0 0-2-16,-2 2 1 0,3-2-6 0,-3 1 11 15,4 1-4-15,0 0 1 0,0 0-1 0,8-2 5 16,-1 0-3-16,-8 3 1 0,3-3 2 0,3 3-4 16,2-3 0-16,-2 0-2 0,3 0-4 0,-1 0 5 15,-3 0-3-15,2 1 1 0,1-1-1 0,3 2-1 16,-1-4 1-16,0 1-4 0,-3 1-1 0,0-3 6 16,0 0-3-16,-2 1-3 0,1-2 0 0,-3 1 2 15,0 3-4-15,2-4 1 0,0-1-2 0,-4 3 5 16,-3-2-1-16,6 0-1 0,0-2 1 0,2 1-1 15,-3 1-4-15,-2-2 10 0,0 1 8 0,-5 1 8 16,0-2 7-16,-2 3 6 0,-2 0-2 0,3-1 7 0,-11 4 3 16,13-5 4-16,-8 0 3 0,-5 5-1 15,10-4-8-15,-10 4 2 0,7-4-5 0,-7 4-3 16,0 0-11-16,9-5 2 0,-9 5-6 0,0 0-10 0,0 0-15 16,0 0-22-16,0 0-15 0,0 0-20 0,0 0-22 15,0 0-27-15,0 0-28 0,0 0-34 0,-34 8-64 16,24-4-137-16,2-1-403 0,-6-1 178 0</inkml:trace>
      </inkml:traceGroup>
    </inkml:traceGroup>
    <inkml:traceGroup>
      <inkml:annotationXML>
        <emma:emma xmlns:emma="http://www.w3.org/2003/04/emma" version="1.0">
          <emma:interpretation id="{26E99E78-1025-4406-AE96-F5E6FD417EF8}" emma:medium="tactile" emma:mode="ink">
            <msink:context xmlns:msink="http://schemas.microsoft.com/ink/2010/main" type="paragraph" rotatedBoundingBox="18997,8347 20387,8293 20407,8798 19016,88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6111458-93DF-4F89-85DA-DF6D52BF89A7}" emma:medium="tactile" emma:mode="ink">
              <msink:context xmlns:msink="http://schemas.microsoft.com/ink/2010/main" type="line" rotatedBoundingBox="18997,8347 20387,8293 20407,8798 19016,8851"/>
            </emma:interpretation>
          </emma:emma>
        </inkml:annotationXML>
        <inkml:traceGroup>
          <inkml:annotationXML>
            <emma:emma xmlns:emma="http://www.w3.org/2003/04/emma" version="1.0">
              <emma:interpretation id="{17C1816B-B268-4D40-880F-636096318BC0}" emma:medium="tactile" emma:mode="ink">
                <msink:context xmlns:msink="http://schemas.microsoft.com/ink/2010/main" type="inkWord" rotatedBoundingBox="18997,8347 20387,8293 20407,8798 19016,8851"/>
              </emma:interpretation>
            </emma:emma>
          </inkml:annotationXML>
          <inkml:trace contextRef="#ctx0" brushRef="#br0" timeOffset="22368.46">5602 2254 174 0,'0'0'223'0,"0"12"-12"0,0-12-9 0,0 0-22 0,3 18-8 16,-2-12-5-16,-1-6-1 0,4 17-6 0,0-6-7 15,1 4-4-15,-1-3-9 0,-1 2-5 0,1 0-10 16,1 0-13-16,0 6-6 0,-2-5-8 0,1 0-3 15,1 3-7-15,-4 5-9 0,5-5-12 0,-5-3-2 16,-1 1-5-16,0 1-11 0,4-2-3 0,-3 1-2 16,0-4-5-16,2 1-3 0,-3-1-2 0,0 1-4 15,1-4-6-15,-1-9-9 0,0 14-17 0,0-14-10 16,2 10-20-16,-2-10-14 0,0 9-24 0,0-9-16 0,0 0-19 16,0 0-21-16,6 8-19 0,-6-8-33 0,0 0-35 15,0 0-193-15,20-17-438 0,-12 8 194 0</inkml:trace>
          <inkml:trace contextRef="#ctx0" brushRef="#br0" timeOffset="22784.35">5942 2398 148 0,'0'0'235'0,"0"0"-14"0,0 0-20 16,0 0-16-16,0 0-22 0,0 0-16 0,0 0-11 15,0 0-13-15,0 0-4 0,0 0-11 0,0 0-6 16,0 0 2-16,0 0-4 0,-32 20 1 0,21-10-3 16,-1 0-3-16,1 2-4 0,-1-3-2 0,-1 3-3 15,0-1-6-15,-3 3-4 0,4-2-1 0,-1 3-2 0,3-4-5 16,-1 3-3-16,2-2-6 0,-1 1 0 0,1-2-8 16,2 2-4-16,-1-4-4 0,3 3-1 0,0 1-7 15,1-5-3-15,1-1-2 0,2 1-1 0,1-8-3 16,-3 13-4-16,3-13-2 0,0 13 2 0,0-13-4 15,4 11-2-15,-4-11 2 0,7 7-2 0,-3-2-3 16,-4-5 0-16,14 6-2 0,-4-4 2 0,2-2-2 16,1 1-9-16,2-1-11 0,-2 0-16 0,2 0-18 15,0-1-25-15,2-3-24 0,-2 1-34 0,0 0-23 16,2 0-33-16,0-3-26 0,0 3-71 0,0-10-147 16,2 1-462-16,1 1 204 0</inkml:trace>
          <inkml:trace contextRef="#ctx0" brushRef="#br0" timeOffset="23038.68">6240 2415 50 0,'0'0'251'0,"0"0"-12"0,0 0-13 0,0 0-18 16,-7-8-11-16,7 8-17 0,0 0-6 0,0 0-6 15,0 0-6-15,0 0-8 0,-23 11-9 0,18-3-2 16,0-3-5-16,-2 1-3 0,1 2-7 0,-3 2-3 16,1 0-3-16,-1 3-6 0,2-1-8 0,-1-2-6 15,2 1-9-15,-1 1-9 0,2 1-2 0,-3-1-9 16,5 0-6-16,-2-1-7 0,4 1-6 0,-2-3-9 16,3-9-5-16,0 20 0 0,0-11 1 0,0-9-10 15,4 16 0-15,-2-10-8 0,3 0-11 0,1-1-20 0,-6-5-22 16,11 10-23-16,-5-7-26 0,3 0-29 0,-9-3-32 15,20 3-25-15,-7-3-28 0,0-3-24 0,0 0-32 16,-1 0-219-16,-1-3-506 0,2 1 223 0</inkml:trace>
          <inkml:trace contextRef="#ctx0" brushRef="#br0" timeOffset="23536.34">6409 2544 143 0,'7'-6'292'16,"-7"6"-12"-16,0 0-15 0,0 0-18 0,0 0-19 15,0 0-22-15,0 0-22 0,0 0-23 0,0 0-13 16,0 0-20-16,0 0-9 0,0 0-6 0,0 0-9 16,0 0-8-16,17 10-5 0,-17-10-4 0,1 9-2 15,-1-9-12-15,8 8 1 0,-8-8-10 0,2 12-8 16,2-6-5-16,-4-6-1 0,5 9-11 0,-5-9 7 16,4 8-9-16,-4-8-6 0,3 10-4 0,-3-10 1 0,5 8-11 15,-5-8 3-15,3 6-11 0,-3-6-11 0,0 0-5 16,0 0-2-16,5 7-9 0,-5-7-7 0,0 0-10 15,0 0-6-15,0 0 0 0,17-13-3 0,-13 7-8 16,0 0-4-16,0-3-1 0,-4 9 6 0,10-19-4 16,-4 6 5-16,-3 2 1 0,3-1 9 0,2-1 2 15,-5 3 3-15,3 2 4 0,-4-1 9 0,5-1 6 16,-2 2 15-16,-2 2 6 0,2-3 12 0,0 3 9 16,-5 6 7-16,7-12 5 0,-2 8 3 0,-5 4 1 0,4-6 1 15,-4 6-2-15,0 0 0 0,4-9-3 16,-4 9-3-16,0 0-4 0,9-4 2 0,-9 4 4 15,0 0 5-15,0 0 3 0,14 2-6 0,-14-2 3 0,0 0 7 16,12 7-5-16,-7-2-2 0,-5-5 3 0,8 8 2 16,-4-3 0-16,-4-5-1 0,10 10-3 0,-4-4-6 15,-2 3-3-15,-4-9 0 0,6 12 5 0,-3-3-10 16,2-2-9-16,-5-7 15 0,5 15-17 0,-3-10 0 16,-2-5-3-16,5 12-11 0,-3-4-4 0,-2-8-16 15,3 8-19-15,-3-8-19 0,1 8-13 0,-1-8-20 16,0 0-20-16,3 11-18 0,-3-11-20 0,0 0-14 15,0 0-15-15,0 0-27 0,0 0-27 0,0 0-38 16,0 0-147-16,0 0-447 0,0 0 198 0</inkml:trace>
          <inkml:trace contextRef="#ctx0" brushRef="#br0" timeOffset="23810.6">6949 2323 76 0,'6'-5'287'0,"-6"5"-23"15,0 0-27-15,0 0-15 0,0 0-2 0,0 0-12 16,14 13-11-16,-11-7-5 0,1 0-8 0,-4-6-15 16,7 15-4-16,-4-7-9 0,-1 0-9 0,1 5-5 15,1 1-7-15,-2 1-11 0,1-1 1 0,-2-1-23 16,-1 3-7-16,-1-4 2 0,-2 7-27 0,1-3 5 16,-4 1-7-16,0 2-12 0,-3 2-14 0,-3-5-6 15,-1 2-22-15,0-3-25 0,2 4-20 0,-3-3-28 16,1-5-24-16,1 1-37 0,0-1-37 0,2-1-21 15,1-3-36-15,1-1-45 0,0-1-207 0,3-2-505 0,5-3 225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7:19.5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84E29F-CC61-4DF6-A726-15D5230CCAE3}" emma:medium="tactile" emma:mode="ink">
          <msink:context xmlns:msink="http://schemas.microsoft.com/ink/2010/main" type="writingRegion" rotatedBoundingBox="1523,1105 30138,-177 30494,7769 1880,9052"/>
        </emma:interpretation>
      </emma:emma>
    </inkml:annotationXML>
    <inkml:traceGroup>
      <inkml:annotationXML>
        <emma:emma xmlns:emma="http://www.w3.org/2003/04/emma" version="1.0">
          <emma:interpretation id="{AE002C0E-0A3E-41D8-8F1D-201AC5253DDC}" emma:medium="tactile" emma:mode="ink">
            <msink:context xmlns:msink="http://schemas.microsoft.com/ink/2010/main" type="paragraph" rotatedBoundingBox="1707,960 30187,523 30210,2066 1730,2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1891E-FCAC-4B6E-B2D4-F1082CC1405C}" emma:medium="tactile" emma:mode="ink">
              <msink:context xmlns:msink="http://schemas.microsoft.com/ink/2010/main" type="line" rotatedBoundingBox="1707,960 30187,523 30210,2066 1730,2503"/>
            </emma:interpretation>
          </emma:emma>
        </inkml:annotationXML>
        <inkml:traceGroup>
          <inkml:annotationXML>
            <emma:emma xmlns:emma="http://www.w3.org/2003/04/emma" version="1.0">
              <emma:interpretation id="{6A024E88-8E19-4B14-BDA0-BBE42A380D1B}" emma:medium="tactile" emma:mode="ink">
                <msink:context xmlns:msink="http://schemas.microsoft.com/ink/2010/main" type="inkWord" rotatedBoundingBox="1709,1085 3919,1051 3934,2051 1724,2085">
                  <msink:destinationLink direction="with" ref="{B52D0166-A7B4-4561-8FBB-3D7F64E400E9}"/>
                </msink:context>
              </emma:interpretation>
            </emma:emma>
          </inkml:annotationXML>
          <inkml:trace contextRef="#ctx0" brushRef="#br0">383 45 16 0,'7'-7'137'0,"-7"7"-3"0,0 0-13 0,0 0 4 16,0 0-13-16,4-8 1 0,-4 8-7 0,0 0 1 15,0 0-11-15,6-9-1 0,-6 9-3 0,0 0 0 16,3-6-5-16,-3 6-2 0,0 0-4 0,0 0-1 0,0 0-2 16,3-11-5-16,-3 11-1 0,0 0 4 0,0 0-5 15,0 0-3-15,0 0-1 0,0 0-9 16,0 0 0-16,0 0-13 0,0 0-3 0,-15-9-4 16,15 9-3-16,0 0-5 0,-13 1-3 0,13-1-3 0,0 0-6 15,-23 3 6-15,15 1-6 0,-7-3-1 0,4 4 3 16,-3 0-3-16,1-1-1 0,-2 0 3 0,2 1 3 15,-3 2-3-15,0-1-3 0,2 5 0 16,-7-3 2-16,7 0-1 0,-2 1 2 0,-2 3-1 16,4-4-1-16,-1 0-1 0,2 2 1 0,-2 1-5 0,4-5 0 15,1 4 0-15,3-4-2 0,-5 3-1 0,4 1 1 16,-1-2-4-16,5 1 0 0,-5-5-1 0,6 5 1 16,-1-1 0-16,-2-1-1 0,6-7-2 15,-7 16 1-15,4-9 0 0,2 1-1 0,1-8 0 0,0 15 0 16,0-15 1-16,4 12-2 0,-1-5 0 0,-3-7 1 15,4 12-2-15,1-6 3 0,-3 0 0 0,5-2-1 16,-7-4-1-16,16 9 6 0,-7-8-4 16,3 0 3-16,-3 0-3 0,5-2 0 0,-1 1 0 0,4-1 0 15,2-3-1-15,3 0 0 0,1-2-1 0,0 0-2 16,-4 3 2-16,-2-2-2 0,-1 1 1 0,-2-1 1 16,1 1 1-16,-1 2 0 0,-4-2-1 15,-3 3-1-15,-7 1-1 0,16-5 3 0,-16 5-4 0,9-1 3 16,-9 1-3-16,9-3 5 0,-9 3-6 0,0 0 2 15,0 0-5-15,0 0 0 0,12-2 1 0,-12 2 1 16,0 0-2-16,0 0 1 0,0 0 4 0,0 0-5 16,-22 22 4-16,14-13-2 0,-3-1 5 0,2 2 2 15,-3 2 0-15,3-3 0 0,-7 7 2 0,3-1 2 16,-1 0-4-16,2 3 4 0,-2-2-2 0,2-4 6 16,2 6-1-16,-3-1-5 0,2-3 3 0,-1 3-1 15,-3 0-3-15,7-5 4 0,-3 1-4 0,5 1 4 16,-1 0-1-16,2-1-3 0,0 1 3 0,0-2-4 15,2 0 2-15,-1 0-6 0,4 1 5 0,0-1-2 16,1-1 1-16,2 0 1 0,-2-2-4 0,4-2 6 16,1-1-4-16,0 0 4 0,-1 0-4 0,3-1 1 15,4 1 1-15,0-3 1 0,2 1-4 0,2-4 5 16,1 1-5-16,0-5 4 0,-1 3-1 0,-2-1-4 16,3-1-4-16,-1-1-2 0,-1 2-9 0,-2-2-4 15,3 2-10-15,-3-1-11 0,-5-1-12 0,1 2-11 16,-9 2-14-16,19-5-11 0,-12 4-16 0,-7 1-13 15,15-4-21-15,-7 1-19 0,1-2-23 0,-3 1-40 16,-6 4-113-16,12-10-360 0,-5 4 160 0</inkml:trace>
          <inkml:trace contextRef="#ctx0" brushRef="#br0" timeOffset="371.55">600 313 68 0,'0'0'169'0,"6"-7"-12"0,-6 7-8 0,0 0-11 15,0 0-6-15,0 0-4 0,0 0-3 0,17 14-10 16,-11-9-7-16,-1-2-1 0,2 4 1 0,7-2-8 15,-2 2 3-15,1 2-5 0,0-1-10 0,3 1-4 16,1 2-3-16,-3-2-8 0,7 2-5 0,-4 0-4 16,0-2-9-16,2 3 1 0,-2 0-3 0,-4-3-9 0,0-3-4 15,2 3-5-15,-3-2-2 0,1-1-2 16,-2 3-6-16,-1 1 0 0,-3-4-1 0,-1-1-3 16,1-1-1-16,1 4-5 0,-2-2-13 0,-3-2-7 15,-3-4-15-15,9 10-11 0,-6-5-12 0,-3-5-13 16,5 7-9-16,-5-7-21 0,0 0-13 0,0 0-17 15,0 0-8-15,0 0-17 0,-1 14-18 0,1-14-141 16,0 0-324-16,0 0 143 0</inkml:trace>
          <inkml:trace contextRef="#ctx0" brushRef="#br0" timeOffset="699.62">964 195 107 0,'0'0'156'0,"0"0"-3"16,0 0 2-16,0 0-2 0,-16 25 1 0,8-15 1 16,-1 5-14-16,1 3-4 0,-6 2-5 0,6 1-7 15,-4 2-1-15,1 8-6 0,-1 0-9 0,1-9-1 0,4 2-7 16,-4 4-5-16,-2 3-6 0,4-9-8 15,1 2-10-15,2-2-4 0,-4 0-6 0,3-3-3 16,-4 1-5-16,5-2-9 0,0-2-1 0,0-4-4 16,1 3-3-16,-1-5-6 0,1 2-2 0,2 0-1 0,0-3-3 15,3-1-8-15,-4 0-17 0,4-8-16 16,-4 13-20-16,-2-5-25 0,6-8-26 0,-3 8-30 16,3-8-19-16,0 0-26 0,0 0-26 0,0 0-180 15,0 0-397-15,0 0 175 0</inkml:trace>
          <inkml:trace contextRef="#ctx0" brushRef="#br0" timeOffset="1239.88">1441 77 19 0,'0'0'152'0,"0"0"-6"0,0 0-5 16,0 0-13-16,0 0-11 0,0 0-7 0,0 0 4 15,0 0-2-15,0 0-5 0,0 0 1 0,13 25 0 16,-11-18 5-16,0 6 4 0,-2 0-5 0,0 3-4 16,0-1-9-16,-2 0-3 0,0 5-3 0,1 1-7 15,0-1-8-15,-2-5-1 0,2 5-10 0,0-5-5 16,-3 7-6-16,4-2-4 0,0-6-1 0,0 2-8 15,-2-3-1-15,4 0-7 0,-4-2-2 0,4 2-4 16,-2-6 0-16,1 4-5 0,-1-11-1 0,0 14-3 16,0-14-2-16,4 12-1 0,-4-12 2 0,4 5-4 15,-4-5-1-15,4 6 0 0,-4-6 0 0,8 8-3 16,-8-8 1-16,13 1 1 0,-5 0 2 0,3-1-7 16,-11 0-1-16,21-2-1 0,-8-3 0 0,0 2-12 15,3 0-13-15,0-3-19 0,-3 1-21 0,3 2-21 16,-3-4-20-16,2 2-19 0,0-3-29 0,3 0-16 15,-2-1-27-15,-5 1-171 0,0-2-393 0,-2 0 174 16</inkml:trace>
          <inkml:trace contextRef="#ctx0" brushRef="#br0" timeOffset="1511.66">1844 159 75 0,'0'0'220'0,"5"22"-2"16,-5-22-11-16,-1 24-2 0,-3-5-13 0,3 2-9 15,-4 3-4-15,-1 1-14 0,1 6-10 0,-1 2-10 16,4-11-9-16,-4 13-16 0,-2-3-9 0,4 3-11 16,-1-2-8-16,1-9-11 0,1 7-2 0,-2 2-12 15,1-9-4-15,-1 1-7 0,2-2-8 0,3 2-12 16,-2 8-12-16,-1-10-19 0,-4 0-26 0,2 2-28 15,-5 6-20-15,2-8-13 0,-1-4-32 0,2 2-39 16,-2-2-32-16,1 1-41 0,-2-3-119 0,1-6-372 16,-1 0 166-16</inkml:trace>
          <inkml:trace contextRef="#ctx0" brushRef="#br0" timeOffset="3440.77">2203 413 304 0,'-10'-8'330'0,"4"0"-2"0,1 1-20 15,-1-3-21-15,4 1-26 0,2 9-24 0,-9-13-17 16,6 7-19-16,3 6-26 0,-5-11-22 0,5 11-12 16,-5-10-15-16,5 10-16 0,0 0-24 0,-4-9-26 15,4 9-30-15,0 0-40 0,-7-7-32 0,7 7-29 16,0 0-23-16,0 0-20 0,0 0-32 0,0 0-31 16,0 0-46-16,0 0-191 0,0 0-448 0,0 0 199 15</inkml:trace>
          <inkml:trace contextRef="#ctx0" brushRef="#br0" timeOffset="3210.55">2167 836 99 0,'0'0'238'16,"0"0"-20"-16,0 11-13 0,0-11-11 0,2 11-12 15,-2-11-14-15,1 11-10 0,-1-11-11 16,4 12-8-16,-4-12-8 0,1 12-11 0,3-7-11 0,-4-5-11 15,3 10-7-15,-3-10-6 0,0 0-9 0,5 12-7 16,-5-12-6-16,1 8-5 0,-1-8-4 0,0 0-5 16,0 0-3-16,0 0-6 0,5 7 0 0,-5-7-5 15,0 0-2-15,0 0 1 0,0 0-5 0,0 0-2 16,0 0 0-16,0 0-8 0,0 0-26 0,0 0-24 16,0 0-31-16,0 0-33 0,10-21-32 0,-8 13-43 15,2-6-39-15,-1 1-188 0,-1-3-430 0,4-3 191 16</inkml:trace>
        </inkml:traceGroup>
        <inkml:traceGroup>
          <inkml:annotationXML>
            <emma:emma xmlns:emma="http://www.w3.org/2003/04/emma" version="1.0">
              <emma:interpretation id="{FA097C92-6ABC-43D6-918F-D793DDA2A538}" emma:medium="tactile" emma:mode="ink">
                <msink:context xmlns:msink="http://schemas.microsoft.com/ink/2010/main" type="inkWord" rotatedBoundingBox="4715,1108 7355,1067 7373,2255 4733,2296"/>
              </emma:interpretation>
            </emma:emma>
          </inkml:annotationXML>
          <inkml:trace contextRef="#ctx0" brushRef="#br0" timeOffset="6803.42">3015 835 154 0,'0'0'192'0,"0"0"-18"0,0 0-13 0,0 0-8 15,10-13-6-15,1 10-5 0,-3-1-7 0,9 2-8 0,-3-1-6 16,2 0-7-16,1 1-2 0,5-2-14 15,1 2-3-15,0 1-9 0,-1 1-8 0,0-2-5 16,-1 1-9-16,1 1-6 0,2-3-7 0,-7 3-3 16,5-1-5-16,0 1-7 0,-1-2-21 0,-4 2-23 0,-1-3-26 15,1 2-22-15,-4-1-30 0,3-1-26 0,1-1-21 16,-2 1-45-16,0-2-134 0,-2-2-338 0,2-2 150 16</inkml:trace>
          <inkml:trace contextRef="#ctx0" brushRef="#br0" timeOffset="6496.62">3172 478 92 0,'0'0'130'0,"0"0"-9"15,0 0-14-15,0 0-6 0,0 0-11 0,0 0-2 16,0 0-13-16,0 0-2 0,0 0 4 0,0 0 10 15,0 0-3-15,0 0 2 0,15-3 3 0,-15 3-12 16,16-2 0-16,-16 2-5 0,20-7-6 0,-9 2-4 16,0 2-5-16,2-7-5 0,0 3-5 0,3 0-3 15,-1 1-6-15,-1-2-10 0,3-5 0 0,1-1-5 16,-2 6 5-16,2-4-9 0,-1-2 0 0,1 1-1 16,-5 4-1-16,4-6-6 0,-5 7 3 0,-2-3 4 15,2-1-5-15,-1-1-4 0,-1 1 2 0,-2 1 0 16,-1-2-2-16,-1-2 2 0,-1 2-2 0,-1-2-1 0,3 1 0 15,-7 1 1-15,2 0-2 0,-2 1-3 16,0 0 2-16,-1 0 1 0,-1-3-2 0,-2 5 1 16,-2 3 5-16,1-5 16 0,0 4 4 0,-3 2 0 15,0-4-2-15,0 4-2 0,0 1-2 0,-3-3 5 16,-1 4-4-16,1 1-3 0,1 1-2 0,10 2-2 16,-18-5 0-16,10 4-1 0,8 1 1 0,-21-3-3 15,21 3 2-15,-14 3-3 0,14-3-2 0,-17 1 1 16,10 3-1-16,7-4-3 0,-16 7-1 0,10-2-3 15,-3 1 3-15,2 1-1 0,-1 1-4 0,2-1 2 16,-2 4-1-16,5 1-1 0,-3 2 3 0,2 2 5 16,1-1-1-16,-1 7 6 0,0-4-3 0,3 3 5 15,0 2 0-15,-3-2 0 0,4 1 8 0,0 3 0 16,-3 8 2-16,1-2-3 0,4 2 0 0,-2-9 2 16,3 1 3-16,-2 6-3 0,3-6 6 0,-3 6 2 15,2-7 1-15,0 1-4 0,3 8-4 0,-6-10 2 0,4 4 1 16,3 2 3-16,-2 2 0 0,0-5-7 15,3 3 1-15,-4-4-1 0,2 5 2 0,0-7 1 16,-1 2-9-16,-3-2-2 0,2-1 3 0,-2-2 2 0,3 1-5 16,-4 0 5-16,3-1-1 0,-3-5 3 0,3 1-7 15,-4-2-1-15,2 0-2 0,-1-2 0 16,-1 2 0-16,4-2 0 0,-4-2-2 0,0-2-3 0,0-8 1 16,1 18 0-16,-1-18-2 0,0 16 2 0,0-10-6 15,0-6-19-15,3 10-21 0,-3-10-20 0,-3 15-26 16,1-9-23-16,2-6-24 0,0 0-41 0,-11 19-35 15,11-19-37-15,-8 6-44 0,8-6-155 0,0 0-473 16,-21-6 209-16</inkml:trace>
          <inkml:trace contextRef="#ctx0" brushRef="#br0" timeOffset="7078.01">3815 484 56 0,'-9'10'241'0,"5"-4"-20"0,-1 0-14 0,-2 3-14 16,-1 1-7-16,1 2-9 0,0 3-11 15,1-2-14-15,0 1-15 0,1 2-10 0,0-2-14 16,1 1-11-16,1-1-10 0,-1 2-7 0,3-1-9 0,1-3-5 16,0 4-10-16,4-1-4 0,-3 0-4 0,2-3-4 15,1 1-7-15,1 0 0 0,2-5-15 0,-2-1-18 16,0 2-27-16,0-3-18 0,2 0-20 16,1 0-22-16,-2-4-23 0,-6-2-27 0,22 1-14 0,-11-2-27 15,1-3-167-15,-4-2-364 0,3-1 161 0</inkml:trace>
          <inkml:trace contextRef="#ctx0" brushRef="#br0" timeOffset="7519.87">4041 587 36 0,'0'0'179'0,"0"0"-3"0,0 0-4 0,0 0-15 15,12 12-3-15,-12-12-4 0,5 10-4 0,-2-3-10 16,2 0-8-16,-5-7-6 0,5 19-9 0,-3-10-4 15,2-1-12-15,-3 0-3 0,4 3-14 0,-3-3-5 16,0 0-7-16,1 0-5 0,-3-8-6 0,5 14-7 16,-5-8-4-16,0-6-4 0,5 11-3 0,-2-7-3 15,-3-4 1-15,4 8-8 0,-4-8-1 0,0 0-4 16,0 0 3-16,5 7 2 0,-5-7-5 0,0 0 0 16,0 0-7-16,0 0-2 0,16-15 1 0,-10 6-4 15,1-2-2-15,1 0-11 0,-2-1-5 0,2-1-3 16,0-1 2-16,-2 1 0 0,4 1-3 0,-3-1 4 15,3 0-2-15,-6 1 3 0,3 3-1 0,-4 1 3 16,2 3 0-16,0-3 1 0,-5 8 1 0,7-10-2 16,-7 10 3-16,4-6-1 0,-4 6-4 0,0 0 4 15,9-6-6-15,-9 6 3 0,0 0 1 0,0 0-2 16,16 7 2-16,-16-7 4 0,10 9-4 0,-7-1 10 16,2-1 2-16,0 2-3 0,1 0 0 0,-1 1 2 15,1 2-3-15,0-3 2 0,0 5-2 0,-1-3 1 16,1-1 2-16,-1-2 1 0,0 2-2 0,-1-1-12 15,0-3-17-15,0 3-19 0,0-3-14 0,-4-6-23 16,5 9-15-16,-5-9-21 0,6 9-15 0,-6-9-18 16,4 4-18-16,-4-4-160 0,0 0-350 0,0 0 155 15</inkml:trace>
          <inkml:trace contextRef="#ctx0" brushRef="#br0" timeOffset="7810.79">4473 303 92 0,'0'0'171'0,"13"-3"-21"0,-13 3-7 0,0 0-3 16,17 6-3-16,-8 3-8 0,-1-4-4 0,5 3 3 16,-2 1-1-16,0 2-1 0,5 6-2 0,-3 2-5 15,3-4-11-15,-2 4 1 0,-2-2-7 0,2 0-2 16,-1 0-11-16,-2 3-9 0,-3-6-4 0,2 4-6 15,-3-2-4-15,-3-1-4 0,1-1-4 0,-2 2-6 16,-2-1-4-16,3 2-4 0,-4-2-3 0,-4-2-2 16,1 3 0-16,-1-2-5 0,2-1-6 0,-5 2-17 15,-1-6-18-15,2 3-25 0,-1-2-23 0,-1-2-28 16,3 1-32-16,-1-2-33 0,0-2-28 0,6-5-55 16,-11 8-123-16,11-8-383 0,0 0 170 0</inkml:trace>
          <inkml:trace contextRef="#ctx0" brushRef="#br0" timeOffset="8440.79">5171 755 139 0,'10'3'243'0,"-1"-1"-3"0,5-1-7 0,2 2-10 16,6-3-6-16,-5-3-9 0,7 2-5 0,-1-1-15 15,5 0-8-15,-5 0-16 0,-1 0-6 0,2-1-18 16,1 0-8-16,-3-1-4 0,2 1-21 0,-2-1-13 16,-5 2-8-16,0-2-7 0,0 2-4 0,-3-2-13 15,-5 3-27-15,0 0-24 0,7-4-33 0,-9 5-38 16,-7 0-40-16,15-4-45 0,-15 4-36 0,10-1-40 16,-10 1-215-16,0 0-473 0,0 0 209 0</inkml:trace>
          <inkml:trace contextRef="#ctx0" brushRef="#br0" timeOffset="8193.45">5208 517 234 0,'0'0'258'0,"0"0"-22"0,0 0-23 16,0 0-21-16,0 0-17 0,0 0-19 16,0 0-18-16,0 0-14 0,0 0-6 0,0 0-3 15,7 10-1-15,-7-10-3 0,7 4 1 0,-7-4-1 0,12 6-1 16,-5-4-3-16,-7-2 5 0,18 3-3 0,-8-2-3 16,4 3-8-16,3-3-2 0,-3-1-7 0,0 1-1 15,3-2-4-15,6 0 0 0,-6-1-10 16,-3 0-7-16,3 1-7 0,5-2 6 0,-3 1-14 15,-2-1 5-15,5 0 0 0,-5 0-23 0,0 0 10 0,-3 0-11 16,3 0-9-16,-5 0-2 0,1-1 3 0,1 3 0 16,-4 0-4-16,-1-3-12 0,-9 4-13 0,15 0-19 15,-8-3-21-15,-7 3-19 0,0 0-20 16,9-3-23-16,-9 3-27 0,0 0-35 0,0 0-32 0,0 0-30 16,0 0-22-16,0 0-224 0,-29 6-516 0,15-6 229 15</inkml:trace>
        </inkml:traceGroup>
        <inkml:traceGroup>
          <inkml:annotationXML>
            <emma:emma xmlns:emma="http://www.w3.org/2003/04/emma" version="1.0">
              <emma:interpretation id="{C85AFE7B-0FDB-4762-B0AF-63256A8940A3}" emma:medium="tactile" emma:mode="ink">
                <msink:context xmlns:msink="http://schemas.microsoft.com/ink/2010/main" type="inkWord" rotatedBoundingBox="7760,1060 11820,997 11833,1854 7773,1916"/>
              </emma:interpretation>
            </emma:emma>
          </inkml:annotationXML>
          <inkml:trace contextRef="#ctx0" brushRef="#br0" timeOffset="44288.88">6463 246 64 0,'0'0'126'0,"-5"-11"-8"0,5 11 0 0,0 0-8 16,0 0-6-16,0 0 5 0,0 0-1 0,0 0-10 15,-3-11 0-15,3 11-8 0,0 0 5 0,0 0-3 16,0 0-6-16,0 0-2 0,0 0-5 0,0 0-6 16,0 0 0-16,-2-9-2 0,2 9-5 0,0 0 2 15,0 0-5-15,-7-6-6 0,7 6 2 0,-8-5-9 16,8 5 1-16,0 0-1 0,-9-5 1 0,9 5-6 0,-11-4 0 15,11 4-2-15,-16-5-2 0,7 2-7 16,9 3 0-16,-20-4-1 0,9 4-2 0,-1-2 1 16,-2 2-1-16,14 0-3 0,-20 0-5 0,6 0 2 15,-2-2-3-15,7 4 0 0,-3 0-5 0,-2 0-1 16,0 0 0-16,3 1-3 0,-3 0-3 0,2 2 3 16,0-1-3-16,-1-1 0 0,2 3-2 0,1 1-3 15,-1-3 2-15,3-2 0 0,-2 7-2 0,0-4 3 16,3 2-7-16,0-3 3 0,2 5-1 0,-2-1 0 15,2-1-6-15,-1 2 6 0,6-9-1 0,-8 12 2 16,5-2-7-16,-2 0 3 0,4-3 0 0,1-7 4 16,-5 16-3-16,5-7 5 0,0-9-4 0,-3 16 1 15,3-16-3-15,3 14-2 0,-2-5 4 0,3-1 1 0,2-2-1 16,-1 2 2-16,2 0-2 0,3 1 3 16,-3-1 0-16,3-4-3 0,2 2 1 0,0-2 3 15,5 2-6-15,-3-1 2 0,3-2 6 0,0 3-5 16,5-3-2-16,-8 1 7 0,3 0-7 0,0-4 1 0,0 5-3 15,0-4 4-15,-3 4-2 0,3-3-3 0,-2 2 1 16,-4-1 1-16,2 0 0 0,2 3-3 0,-6-6 0 16,5 4 2-16,-2 3-1 0,1-3 0 0,-1 0-5 15,-3 2 4-15,-1-3 5 0,3 5-1 0,-3-5-3 16,1 5 1-16,-1 1-3 0,-1-3 6 0,-5 2-3 16,3-1 7-16,1 0-9 0,-3 4 3 0,0-3 2 15,0-1-1-15,-1 3 0 0,-2-10-1 0,0 21 3 16,-2-9 0-16,2 1 0 0,-6-4-1 0,-3 4 3 15,2-1 1-15,-3-1-2 0,-1 1 0 0,0 1-4 16,-3 0 3-16,0-3 1 0,-3 1-1 0,2-1 1 16,4-1-1-16,-4-3 3 0,5 2-5 0,-4-2 4 15,2-4-2-15,-2 3 0 0,3 0 3 0,2-4 4 16,-1 0 2-16,10-1-1 0,-19 0 1 0,19 0 2 16,-17-2-3-16,10-3-4 0,7 5 6 0,-12-9-4 15,4 1 1-15,4 2-4 0,2-2-1 0,-4-7 1 0,4 4-5 16,4-3-5-16,-4-2-6 0,7 2 1 15,-5-7 0-15,3-1-2 0,6 2 6 0,-7 4-7 16,3-2-2-16,5-2 7 0,-3-1 3 0,3 3-4 16,1-2 0-16,2-8 2 0,2 11 3 0,-6 5 1 0,2-7-5 15,2 2 5-15,3 3 1 0,0 0-4 0,-2-3 5 16,0 1-4-16,1-1 1 0,-4-1 4 16,1 3-4-16,4-1 6 0,-7 6 4 0,-4-5 6 0,4 4-2 15,-1-1 0-15,-1 4 0 0,3-3-2 0,-7 4 3 16,0 1-2-16,-3 6 2 0,8-12-4 0,-5 6-1 15,-3 6 0-15,6-9-2 0,-6 9-5 16,0 0-8-16,0 0-14 0,0-10-17 0,0 10-18 0,0 0-16 16,0 0-20-16,0 0-25 0,0 0-21 0,0 0-30 15,-28 10-36-15,28-10-175 0,-8 6-412 0,8-6 182 16</inkml:trace>
          <inkml:trace contextRef="#ctx0" brushRef="#br0" timeOffset="45107.78">6764 357 2 0,'0'0'214'0,"0"0"-22"0,0 0-25 16,0 0-16-16,0 0-18 0,0 0-10 0,0 0-9 16,0 0-8-16,0 18-10 0,0-18-4 0,5 13-4 0,0-6-4 15,2 5-2-15,-2-5 0 0,0 6-9 0,2 0-6 16,-2-2-4-16,-2 0 1 0,3 3-7 15,-1-1-2-15,3 1-1 0,-1-2-7 0,-5 3-2 16,1-4-2-16,2 0-2 0,-3-2 2 0,3-1-6 0,-3 1-5 16,1-2-6-16,-3-7 4 0,5 11-3 0,-1-4-1 15,-4-7-5-15,3 10 0 0,-3-10-5 0,2 7 2 16,-2-7 1-16,0 0-2 0,3 8 3 0,-3-8 6 16,0 0 4-16,0 0 0 0,0 0-6 0,0 0 5 15,0 0-9-15,0 0 1 0,17-22-3 0,-13 16-4 16,1-6-6-16,3 0-11 0,-1 0-2 0,-2-1-2 15,3 0-7-15,3-9-8 0,-4 2 4 0,3 5 2 16,0-6-4-16,-3 7 4 0,0 1 2 0,1 3 2 16,1-3 4-16,-6 0-3 0,4 6 2 0,-4 0 1 15,1-1 0-15,4-3 4 0,-8 11-5 0,5-7 4 16,-5 7 1-16,7-6 1 0,-7 6-1 0,0 0-1 16,5-6-5-16,-5 6 8 0,0 0 0 0,0 0-5 15,12-3 4-15,-12 3 0 0,0 0 3 0,0 0 4 16,17 10 5-16,-12-5-1 0,1 2 4 0,-3 1 7 15,5 4 5-15,-2 1 7 0,0 2 4 0,-1-2 2 16,4 6 0-16,-4-1 3 0,2-2-2 0,-5 2 0 16,4 2-3-16,-4-4 0 0,5-1-3 0,-2 5 5 15,-2-1-11-15,-1-5 1 0,2 1-3 0,-1-1-2 16,2 0-5-16,-5-1 1 0,3-1 0 0,-3-3-3 0,2-1-3 16,-2-8 1-16,4 16-1 0,-1-10-1 15,-3-6-16-15,0 13-16 0,2-7-24 0,-2-6-26 0,8 8-37 16,-8-8-35-16,7 2-65 0,-7-2-50 0,0 0-157 15,19-10-447-15,-13 1 198 0</inkml:trace>
          <inkml:trace contextRef="#ctx0" brushRef="#br0" timeOffset="45975.54">7125 37 191 0,'0'0'188'0,"0"0"-11"16,0 0-21-16,0 0-5 0,5-8-10 0,-5 8-11 15,0 0-9-15,3-12-4 0,-3 12-10 0,0 0-8 16,5-6-3-16,-5 6-8 0,6-8-2 0,-6 8-10 16,8-8-6-16,-8 8-3 0,12-6-12 0,-7 3-3 15,-5 3-6-15,12-5-7 0,-7 0 0 0,-5 5-6 16,12-4-3-16,-12 4-3 0,12-2-5 0,-12 2-2 15,11-4 0-15,-11 4-3 0,11 0-1 16,-11 0-5-16,0 0 4 0,14 6-4 0,-8-2 3 16,-6-4 4-16,9 10 1 0,-4-4 3 0,-3-2-3 0,5 3 9 15,-4 1-3-15,-3-8 2 0,2 15-4 0,1-6 7 16,-3-9 2-16,-3 19-1 0,3-10 0 0,-2 3 2 16,2-2-4-16,-3 5 1 0,-4-6-7 0,2 3 1 15,3 0-3-15,-4 0 1 0,3 1 6 0,-3-1-9 16,-2-2-3-16,2 2 0 0,-2-3 4 0,2 0-4 15,-2 0-4-15,1-1-3 0,2 2 3 0,0-3 1 16,-2-1-1-16,-1 0 5 0,8-6-10 0,-9 9-1 16,4-4-1-16,5-5 5 0,-8 5-3 0,8-5 1 15,0 0-4-15,-4 7 4 0,4-7-2 0,0 0-2 16,0 0-1-16,0 0 1 0,-8 6 2 0,8-6 2 16,0 0-3-16,0 0-3 0,0 0 2 0,0 0 4 0,0 0-4 15,0 0 3-15,0 0-5 0,0 0 2 16,0 0-3-16,0 0 2 0,15 5-3 0,-15-5 1 15,17 0 3-15,-9 3 3 0,-8-3-3 0,26 0 2 16,-15 0-3-16,6-3 5 0,-3 3-8 0,0 0 7 0,0 3-2 16,3-3 0-16,0 0 1 0,7 0 0 15,-11 0-4-15,4 1 3 0,0-1-1 0,-5 0 1 16,-1 0-2-16,1 2 3 0,-12-2-5 0,17-2 2 16,-9 1-3-16,-8 1-1 0,0 0-3 0,14 0-10 0,-14 0-17 15,0 0-30-15,12 3-23 0,-12-3-35 0,0 0-49 16,0 0-52-16,3 6-234 0,-3-6-491 15,0 0 218-15</inkml:trace>
          <inkml:trace contextRef="#ctx0" brushRef="#br0" timeOffset="46492.41">7752 383 2 0,'-12'1'247'0,"12"-1"-22"0,0 0-31 0,0 0-23 15,0 0-15-15,0 0-15 0,0 0-10 0,0 0-3 0,0 0-7 16,0 0 1-16,0 0 0 0,26 7-3 0,-10-5-5 15,1-2 0-15,1 0-7 0,7-2-11 16,-2-1 0-16,0 2-11 0,3 0-2 0,-1 1-11 0,1-3-4 16,-2 1-8-16,3 1-5 0,-3-2-3 15,0-1 2-15,-2 0-11 0,2 0-6 0,-2-1-3 0,0 0-3 16,0 2-3-16,-5 1-5 0,-1-1-2 16,4 2 0-16,-7-1 1 0,2-1-8 0,-7 2 0 0,9-4-1 15,-6 3-3-15,-2-2-8 0,0 3-16 0,-9 1-13 16,14-4-19-16,-14 4-23 0,11-2-30 0,-11 2-34 15,5-6-31-15,-5 6-32 0,0 0-221 0,0 0-452 16,-8-19 200-16</inkml:trace>
          <inkml:trace contextRef="#ctx0" brushRef="#br0" timeOffset="46790.1">8013 181 62 0,'-7'10'224'0,"2"-4"-15"0,5-6-14 0,-5 16 1 16,2-5 0-16,2 1-14 0,1 1-7 0,-3 3-10 16,6 5 8-16,-3-5-8 0,4 6-15 0,-1 3-10 0,2-3-10 15,1 3-12-15,2-5-11 0,0 2-6 16,-1-2-6-16,0 1-8 0,0-3-9 0,1 3-9 15,-2-6-2-15,0-2-8 0,1 5-7 0,-3-5-4 16,-1 1-2-16,0-3-7 0,-1 3-20 0,-2-2-21 16,0-5-24-16,-2 6-36 0,-1-5-42 0,-1 4-46 0,4-12-48 15,-10 12-47-15,4-10-182 0,6-2-462 16,-11 5 204-16</inkml:trace>
          <inkml:trace contextRef="#ctx0" brushRef="#br0" timeOffset="47489.34">8490-60 66 0,'-17'-1'224'0,"5"2"-19"0,12-1-16 0,-14 0-14 15,14 0-6-15,-14 3-10 0,14-3-16 0,-12 0-15 0,12 0-10 16,-11 2-11-16,11-2-12 0,0 0-14 0,0 0-3 16,-11 4-8-16,11-4-7 0,0 0-7 0,-6 6-3 15,6-6-5-15,0 0-6 0,0 0 3 0,17 10-3 16,-11-4 2-16,5-2-3 0,6-2 1 0,7 3-3 15,1-1 0-15,1-2-6 0,-1 1-3 0,9 0-1 16,-5-2 15-16,-3 0-4 0,1 5-4 0,1-5-5 16,-5 1-1-16,1 1-5 0,-5-2-1 0,-2 1-2 15,0 2-3-15,-2-3-2 0,-1 2-3 0,-1 1-2 16,-4-2 0-16,-1 1-1 0,1 1-2 0,-2-1-1 16,-7-3 1-16,10 7-3 0,-3-2 6 0,-2 0 2 15,-2 1 1-15,-3-6 6 0,5 14 6 0,-4-6 4 16,-1-8 5-16,-1 17 1 0,-2-6 4 0,1 2-2 15,-1-1 4-15,0 0 1 0,-2 3 4 0,-1-3-7 16,3 9 0-16,-2-7-4 0,-7 6 9 0,3-1-12 16,4 0 3-16,-1 1-6 0,0-1-3 0,1 3-6 15,1-1 3-15,-2 1-5 0,-1-3 3 0,4-3-6 16,3 1-3-16,-7-5 6 0,5 4 4 0,-1 4-6 16,3-4-1-16,-2-5-6 0,0 1-1 0,4-2-9 15,-4-1-18-15,2-9-18 0,0 14-25 0,2-6-28 16,-2-8-30-16,2 14-30 0,-2-14-41 0,0 0-30 15,0 11-41-15,0-11-210 0,0 0-507 0,0 0 225 16</inkml:trace>
          <inkml:trace contextRef="#ctx0" brushRef="#br0" timeOffset="47811.71">8587 335 191 0,'0'0'222'0,"0"0"-16"0,0 0-6 16,0 0-6-16,0 0-8 0,0 0-6 0,34-4-7 0,-17 4-9 15,0-3-11-15,5 2-6 0,0-1-13 16,2-1-9-16,-5 0-15 0,10 0-6 0,-4-3-14 16,-1 5-6-16,2-3-15 0,-4 3-3 0,3-3-14 15,-2 4-15-15,0-3-33 0,-6 0-28 0,-3 3-35 0,0 0-35 16,1 0-35-16,-2-3-43 0,1 0-30 0,-7 1-167 16,4-2-399-16,-5 0 176 0</inkml:trace>
          <inkml:trace contextRef="#ctx0" brushRef="#br0" timeOffset="48217.06">9200 278 43 0,'0'0'235'0,"0"16"-7"15,0-7-11-15,0-9-8 0,0 18-7 0,0-8-16 16,0 1-15-16,0 0-12 0,0-2-11 0,0-9-17 15,0 21-10-15,0-14-10 0,0-7-14 0,0 15-4 16,0-15-8-16,0 8-8 0,0-8-9 0,0 11-6 16,0-11-5-16,0 0 1 0,0 0-9 0,0 10-1 15,0-10 5-15,0 0 6 0,0 0-6 0,0 0-3 16,0 0-6-16,0 0-5 0,25-15-3 0,-19 9-4 16,5-8-6-16,-2 4-1 0,3-3-3 0,7-1-6 15,-6-8-3-15,4 7 1 0,-1 0-3 0,1-1-1 16,-5 4-4-16,5-1 6 0,-4 4-5 0,-1-2 4 15,2 4 4-15,0-1-1 0,-2 3 4 0,-1 2 2 16,0-1 8-16,-1 2-14 0,0 2 5 0,1 0 1 16,-11 0 0-16,18 4 3 0,-8 5 0 0,-3-3 4 15,6 0 1-15,-3 4 1 0,1 0 5 0,-2-2-10 16,1 5-2-16,2-1 1 0,0 5-2 0,-3-4-1 16,-1 0-15-16,-3-2-36 0,2 5-32 0,-3-4-43 15,0 1-44-15,-4-1-52 0,2-4-62 0,-2 4-241 16,0-12-545-16,-5 15 241 0</inkml:trace>
          <inkml:trace contextRef="#ctx0" brushRef="#br0" timeOffset="49984.05">10089 338 95 0,'0'0'141'16,"0"0"-17"-16,3-9-3 0,-3 9-3 0,0 0-3 16,0 0-10-16,9-3-3 0,-9 3-5 0,0 0-6 15,4-7-1-15,-4 7-1 0,0 0-4 0,0 0-4 16,0 0-4-16,0 0-4 0,0 0 1 0,0 0-12 15,0 0-6-15,0 0-2 0,7-6-6 0,-7 6-5 16,0 0-2-16,0 0-5 0,0 0-4 0,0 0 6 16,0 0 4-16,0 0 8 0,0 0 8 0,2 21 3 15,-2-21 5-15,-2 13 5 0,2 1 2 0,-3-2-4 16,-3 2-4-16,0 6-3 0,1-6-2 0,-3 7-2 0,-1-3-11 16,-2 3-4-16,2-1-6 0,-5 1-3 15,-2 0 5-15,-5 6-18 0,1-2-19 0,3-5-37 16,2-1-28-16,-8 9-45 0,5-10-54 0,1 0-41 15,-1 1-210-15,1-5-447 0,1 1 198 0</inkml:trace>
        </inkml:traceGroup>
        <inkml:traceGroup>
          <inkml:annotationXML>
            <emma:emma xmlns:emma="http://www.w3.org/2003/04/emma" version="1.0">
              <emma:interpretation id="{514B68C1-4C37-4822-9904-96FF9BF89F7C}" emma:medium="tactile" emma:mode="ink">
                <msink:context xmlns:msink="http://schemas.microsoft.com/ink/2010/main" type="inkWord" rotatedBoundingBox="12562,897 16500,836 16517,1963 12579,2023"/>
              </emma:interpretation>
            </emma:emma>
          </inkml:annotationXML>
          <inkml:trace contextRef="#ctx0" brushRef="#br0" timeOffset="51063.03">11250 66 13 0,'0'0'181'0,"-7"14"-12"0,6-7-5 0,-4 4-13 16,1-3-10-16,0-1-1 0,0 5-10 0,-1-3-9 15,2 3-12-15,-1-6-1 0,0 8-9 0,0-6-7 16,-1 1-4-16,1 2-4 0,-4 0-8 0,3 0-2 16,-4 1-3-16,0-1-3 0,-3-1-7 0,0-2-6 15,-5 7-7-15,-2-5 0 0,6 0-8 0,-7-2-4 16,0 5-3-16,5-7-1 0,-2 0-5 0,1-3 0 16,0 3-1-16,2-4-2 0,-2-1-5 0,6 2 2 15,-3-3-4-15,0-4 0 0,4-1-6 0,-3 1 6 16,3-1-9-16,1-1 1 0,-1-5-1 0,2 0 1 15,-1 2-13-15,7-5-4 0,-2 0-8 0,3 2 4 16,2-3-5-16,0 2-5 0,6 0 2 0,-1-2-2 16,0 3 7-16,3-2-2 0,-1 3 1 0,1-1-1 0,2 0 3 15,0 2 5-15,1-1-5 0,1 1 3 16,-1 1 0-16,0 2 2 0,2-2 5 0,-1 3-3 16,3-2-2-16,-1 4-2 0,-3 0 6 0,3 1-1 15,-3-3-1-15,0 3 3 0,1 2 1 0,-5 1 0 0,2-2-5 16,-11 2 5-16,18 3-4 0,-8-2 3 0,2 4 6 15,-1 2 0-15,2 0-2 0,-3 1 2 16,2 2 5-16,0 2 0 0,-1-2 3 0,3 7 1 0,-5-3-5 16,2 3 2-16,0 8-2 0,1-4 3 0,-1 9 0 15,1-1 2-15,-4 5-5 0,1-3 3 0,-1 3-5 16,-1-1 8-16,-1-1-4 0,-1 1-3 0,1 1 3 16,-2 0-1-16,-2-9-1 0,1-1 1 0,-2 9-3 15,-1-10 5-15,-1-1-4 0,2 3-1 0,-2-1-1 16,-2-3 5-16,3 0 7 0,-5 0 3 0,-2-2 1 15,1 1 0-15,-1-4-3 0,-2-3 8 0,1 1 2 16,-3 4-1-16,-1-6-2 0,1-1-1 0,-2-1 0 16,-2 0-2-16,1-1-1 0,1-3-3 0,-1 0 1 15,0 2-4-15,-1-5-1 0,1-2 2 0,-3 3-7 16,1-4 5-16,-1 0 0 0,3-4-1 0,-3 3-1 16,4-4-2-16,-2-1 1 0,2-4-2 0,2 2 4 15,0-2-8-15,3-1 0 0,-1-4 3 0,3-1-1 16,3 3-5-16,-1-11 0 0,4 5-3 0,0-3-8 15,5-3-1-15,2 1-4 0,1-1-1 0,3-6-3 16,6 3 0-16,-2 7-1 0,4-8 3 0,2 0 5 16,-1 4-3-16,2 1 0 0,-5 5 2 0,0 1-3 0,1 8-12 15,-1-5-4-15,-2 1-15 0,-1 5-18 16,-1-1-31-16,-2 0-33 0,0 1-29 0,-4 3-59 16,-2-1-113-16,2-3-358 0,-2 5 159 0</inkml:trace>
          <inkml:trace contextRef="#ctx0" brushRef="#br0" timeOffset="51424.36">11711 92 23 0,'0'0'178'0,"0"0"-2"0,-4 11-4 0,4-11-5 15,-4 15-4-15,2-5-6 0,-2-2-4 0,1 2 0 16,-2 1-7-16,2 4-12 0,-3-4-4 0,1 2-4 0,1-1-11 16,0 0-5-16,0 2-7 0,1 0-7 15,-2-1 3-15,1 2-13 0,3-3-7 0,0 0-6 0,-3 3-4 16,2-2-7-16,2-5-3 0,0 4-8 15,0-12-1-15,2 20-9 0,-2-12-4 0,2 1-2 0,-2-9-4 16,3 14-1-16,1-6 2 0,-4-8-9 0,5 10 3 16,-1-6-27-16,1 3-21 0,-5-7-27 0,15 6-31 15,-8-6-27-15,6 2-40 0,-13-2-30 0,24-4-41 16,-14-4-180-16,5 1-430 0,-1 1 190 0</inkml:trace>
          <inkml:trace contextRef="#ctx0" brushRef="#br0" timeOffset="51921.09">11981 233 187 0,'0'0'229'0,"0"0"-24"0,0 0-21 16,0 0-21-16,0 0-12 0,0 0-13 0,0 0-14 15,0 0-8-15,0 0-9 0,0 0-7 0,0 0-10 16,-4 30-2-16,8-24-5 0,-4-6-7 0,-2 13-3 15,2-13-4-15,0 12-5 0,0-12-12 0,0 12-4 16,0-2-2-16,0-10-4 0,2 11-5 0,-2-11 2 16,1 13-8-16,-1-13-3 0,0 0-3 0,0 13 1 15,0-13-4-15,0 0 0 0,0 0-1 0,-1 9-2 16,1-9 2-16,0 0-3 0,0 0-1 0,0 0-5 16,0 0-1-16,0 0-2 0,0 0-1 0,11-27-9 15,-9 19-3-15,3 0-9 0,-1-1-1 0,2-2 1 16,0 0-2-16,-1 1 2 0,0-2-1 0,2 6-1 15,-1-6 1-15,1 3 1 0,-3 0 4 0,-1 2 2 0,-3 7 1 16,11-9 1-16,-10 1-1 0,-1 8 2 16,11-7 0-16,-11 7 0 0,6-6 1 0,-1 0 0 15,-5 6 0-15,0 0 3 0,15-1-1 0,-15 1-1 0,0 0 3 16,16 6 6-16,-9-4 4 0,1 3-2 0,-1 0 3 16,2-3 2-16,-3 6 0 0,1-2 3 0,-1-2 5 15,4 7 1-15,-3-1-1 0,0-4 4 0,2 3-4 16,-4 0 0-16,3 0-6 0,3 1 3 0,-5 0-2 15,-3-3-3-15,1 2 1 0,2-1 3 0,-2 1-9 16,-1-3 3-16,-3-6-9 0,4 15-15 0,-4-15-23 16,1 10-14-16,-1-10-21 0,0 12-24 15,0-12-27-15,0 0-36 0,0 0-16 0,0 0-24 16,-9 3-145-16,9-3-371 0,0 0 164 0</inkml:trace>
          <inkml:trace contextRef="#ctx0" brushRef="#br0" timeOffset="52189.63">12400 8 101 0,'0'0'200'0,"12"9"-9"0,-3-2-14 0,-1-1-7 15,2 2-4-15,1 4-14 0,1-1-4 0,-5 2-3 16,7 4-12-16,-3-1-6 0,0 2-7 0,1 1 1 15,-1 3 3-15,0-5-2 0,-5 4-11 0,0-1-3 16,-5-3-10-16,3 2-8 0,-3 3-6 0,-1-7-11 16,0 7-3-16,-1-4-5 0,-3-2-5 0,-1-1-7 15,-2 4-7-15,-1-1-21 0,-1-4-22 0,0 3-35 16,-2-6-46-16,1 3-42 0,2-5-39 0,-1 0-55 16,-3-3-200-16,2-1-448 0,3-4 199 0</inkml:trace>
          <inkml:trace contextRef="#ctx0" brushRef="#br0" timeOffset="53441.8">12805 240 105 0,'0'0'143'0,"-6"3"-9"0,6-3-12 16,0 0-10-16,0 0-8 0,0 0-9 15,0 0-3-15,0 0 1 0,0 0-7 0,0 0 6 0,0 0-1 16,0 0-4-16,0 0-4 0,0 0 1 0,0 0-5 16,26 4-3-16,-26-4 0 0,14 2-1 0,-4 1-7 15,0-2-1-15,2 1-3 0,3-2 0 0,0 3-5 16,2-2-6-16,0-1 1 0,0 0-6 0,-1 0-6 16,1 0-3-16,-2-1 0 0,2 1-6 0,0 0-3 15,-1 0-1-15,-2-3-4 0,2 3 0 0,0 0-3 16,-3-2 2-16,2 4-8 0,-2-4 0 0,-1 2-3 0,1 2-1 15,-13-2 3-15,19 0-1 0,-10 0-1 16,-9 0-3-16,15-2-3 0,-15 2 1 0,14 0-4 16,-14 0 2-16,11 0-1 0,-11 0-2 0,11-1-2 15,-11 1-11-15,0 0-14 0,0 0-16 0,0 0-19 16,12 1-13-16,-12-1-20 0,0 0-20 0,0 0-26 16,0 0-20-16,0 0-184 0,0 0-371 0,0 0 164 15</inkml:trace>
          <inkml:trace contextRef="#ctx0" brushRef="#br0" timeOffset="53735.27">12812 427 155 0,'10'4'199'0,"-4"0"-12"0,-6-4-5 0,13 3-14 16,0-3-8-16,1 5-9 0,-1-4-10 0,4-1-7 0,7-1-7 16,-5 1-11-16,4 0-7 0,0-1-10 0,-1 2-9 15,1-5-10-15,0 4-7 0,-3-2-7 16,2 0-5-16,-5 2-7 0,-3 0-5 0,3-2-6 16,-1 1-4-16,0 0-7 0,-3 0-6 0,0 0-14 0,1 1-14 15,-6-4-18-15,-8 4-30 0,18 0-21 0,-11-4-23 16,-7 4-29-16,16-4-29 0,-10-1-50 15,1 0-105-15,-7 5-332 0,11-8 147 0</inkml:trace>
          <inkml:trace contextRef="#ctx0" brushRef="#br0" timeOffset="54319.71">13568 179 188 0,'5'9'190'0,"-5"-9"-10"15,2 9-12-15,-2-9-3 0,8 9-7 0,-4-2-8 16,0-1-8-16,1 1-2 0,-2 6-14 0,0-6-5 16,-1 2-10-16,3 0-6 0,-1-2-8 0,-1 2-4 15,1 1-4-15,-2-2-5 0,1 5-6 0,0-1-8 16,-1-6-6-16,-2-6-4 0,3 15-4 0,-2-7-9 15,-1-8-5-15,5 10-1 0,-5-10-4 0,3 9-4 16,-3-9-3-16,3 6-4 0,-3-6 2 0,0 0-3 16,0 0-3-16,2 11 1 0,-2-11 12 0,0 0-10 15,0 0 2-15,0 0-1 0,0 0-5 0,0 0 0 16,0 0-8-16,0 0 1 0,9-21-4 0,-9 21-1 16,6-15-6-16,0 4-9 0,1-1-3 0,-2 2-12 15,2-5-4-15,2 2 1 0,-3 2 0 0,3-4 3 16,-1 2 1-16,3 0 0 0,-2 1 2 0,1 1 4 15,-1 0-1-15,-1 0 2 0,-1 3-2 0,2-1 1 16,-2 4 2-16,0 2 3 0,0-4 0 0,-2 1 2 16,-5 6 1-16,12-6 1 0,-4 1-2 0,-8 5 3 0,13-2 2 15,-5 1-2-15,-8 1 3 0,14-3 1 16,-14 3-5-16,0 0 8 0,20 5 3 0,-14-1 5 16,1-1-1-16,4 4 8 0,0 1 1 0,-6-2 7 0,2 3-4 15,-1 1 7-15,3 1 2 0,-2-1 2 0,-2 0-2 16,0 3 0-16,1 1 0 0,-4 0 0 15,2-1-4-15,-3 1-2 0,3-1 0 0,-2 0 0 16,2 0-4-16,-2-1 10 0,2 1-16 0,-3-2 2 16,1-1-3-16,0 1 3 0,2-1-2 0,-4-1-7 0,0-9-14 15,3 13-19-15,-3-4-18 0,0-9-23 0,1 11-23 16,-1-11-17-16,2 7-24 0,-2-7-32 0,0 0-21 16,5 7-43-16,-5-7-175 0,0 0-432 0,0 0 192 15</inkml:trace>
          <inkml:trace contextRef="#ctx0" brushRef="#br0" timeOffset="54984.77">13936-214 168 0,'-4'-5'210'16,"4"5"-14"-16,0 0-19 0,0 0-18 0,0 0-14 15,0 0-16-15,0 0-8 0,0 0-12 0,0 0-7 16,19-11-7-16,-12 10-3 0,-7 1-3 0,19-3-7 16,-7 2-1-16,2 1-3 0,-2 0-5 0,-3 1-5 15,-9-1 10-15,21 3-5 0,-11-2-11 0,3 0-3 16,-1 3-4-16,-2-4-3 0,-2 3-7 0,-8-3-5 15,12 9-1-15,-3-4 1 0,-2 0-4 0,-1 2-2 16,0 0-1-16,-1-1-1 0,0 1 2 0,0 0 2 16,-1 1 4-16,0 1-1 0,-4 1 0 0,4-4 4 15,-4-6-1-15,-3 21 1 0,2-12 0 0,-3 3-1 16,2 0 0-16,-2-5-1 0,-3 5-2 0,2-3-2 0,-2 4 1 16,3-4-8-16,-2-1-2 0,1 2-2 0,-2-4-3 15,1-2-1-15,0 5 4 0,-2-1-10 0,5-2 1 16,-3 1-6-16,6-7 0 0,-8 9 3 15,5-3 2-15,3-6-9 0,-6 9 2 0,6-9-3 16,0 0-2-16,-4 6 2 0,4-6 0 0,0 0 2 0,0 0 4 16,-2 9-2-16,2-9 2 0,0 0 0 15,14 8 2-15,-14-8 5 0,17 2-3 0,-9 0-3 0,4 0 6 16,1-2-8-16,1 1 5 0,1-2-8 16,-1 2 2-16,0-1-3 0,2 0 1 0,-2 0-11 0,2 0-14 15,-3 1-24-15,-1-1-25 0,-2 0-24 0,2 0-29 16,-12 0-41-16,13 0-39 0,-13 0-45 0,0 0-254 15,15-4-539-15,-15 4 239 0</inkml:trace>
          <inkml:trace contextRef="#ctx0" brushRef="#br0" timeOffset="56208.94">14796 338 155 0,'-14'0'193'0,"14"0"-8"0,0 0-17 16,-14 3-14-16,14-3-15 0,-8 6-12 0,8-6-10 0,-5 7-7 16,5-7-8-16,-7 11-10 0,2-5-5 15,5-6-6-15,-5 11-6 0,2-5-7 0,3-6-2 16,0 14-3-16,0-14-4 0,-3 10-8 0,3-10-4 0,0 0 1 16,3 15-3-16,-3-15 1 0,0 0 5 0,6 5 4 15,-6-5 8-15,0 0 7 0,6 6 6 16,-6-6 5-16,0 0 11 0,6 4 5 0,-6-4-1 15,0 0 2-15,0 0-4 0,0 0-2 0,0 0-8 0,13-13 0 16,-13 13-2-16,4-11-4 0,-4 11-3 0,3-8-7 16,-3 8 5-16,4-8-20 0,-4 8 0 15,1-11-9-15,-1 11-3 0,0 0-4 0,0 0-15 0,1-11-17 16,-1 11-27-16,0 0-22 0,0 0-25 0,0 0-32 16,0 0-25-16,0 0-34 0,0 0-23 0,0 0-41 15,-23 4-23-15,23-4-231 0,-8 7-517 0,8-7 228 16</inkml:trace>
        </inkml:traceGroup>
        <inkml:traceGroup>
          <inkml:annotationXML>
            <emma:emma xmlns:emma="http://www.w3.org/2003/04/emma" version="1.0">
              <emma:interpretation id="{5E8E5FBE-6055-4304-B4C0-9BE83D4007DD}" emma:medium="tactile" emma:mode="ink">
                <msink:context xmlns:msink="http://schemas.microsoft.com/ink/2010/main" type="inkWord" rotatedBoundingBox="17383,764 19635,729 19649,1681 17397,1716"/>
              </emma:interpretation>
            </emma:emma>
          </inkml:annotationXML>
          <inkml:trace contextRef="#ctx0" brushRef="#br0" timeOffset="57640.8">15904 47 24 0,'0'0'266'0,"-20"-6"-16"0,12 4-16 0,-4 1-17 16,12 1-23-16,-27-2-15 0,14 4 2 16,0-1-20-16,-2 1-13 0,2 3-15 0,-2-1-14 0,3 0-12 15,0 2-11-15,3 3-13 0,1-3-9 0,2 0-6 16,0 3-6-16,4 1-9 0,-2 1-5 0,3-1-1 16,1-10-6-16,5 22 1 0,-3-11-10 0,6 1-2 15,0 1-3-15,8 5-3 0,2-3 3 16,2-1-1-16,-2 0-7 0,9 4 1 0,-4-2-5 0,-1-5-2 15,-2 5-1-15,4 2 2 0,-3-2-3 0,-1-1 0 16,1 2-2-16,-4-3-3 0,-4-4 1 0,3 6-3 16,1-2 1-16,-6-3 1 0,1 0-1 15,0 0-1-15,-6 1 1 0,0-2-1 0,-1 5 0 16,0-5 2-16,-4 2-4 0,1-3 2 0,-1-1 3 0,-1 2-2 16,0-10 4-16,-7 20 1 0,1-9 2 0,1-4-1 15,-6 1-1-15,2 3 3 0,-5-4-3 0,1-1 2 16,-3-1-5-16,4-1 7 0,-2 0-7 0,-3-2 3 15,1-1-1-15,-1 1 1 0,3-4-3 0,-1 1-2 16,1-2 2-16,-7-2-2 0,7 1-1 0,-2-2 2 16,2 0 0-16,-1-3-5 0,-3-3 0 0,1 2-11 15,0-6-10-15,-1 1-5 0,5-2-5 0,1 1-4 16,0-3-6-16,2-5-6 0,2 3-4 0,0-11 1 16,3-1 4-16,2 10-3 0,-1-12 6 0,7 5-9 15,-1-4 5-15,4-1 0 0,-3 0 6 0,4 1 2 16,0 0 1-16,3 1 3 0,-1-1 5 0,2 0 2 15,0 4 2-15,4-1 0 0,-2 1 7 0,-3 8-1 16,2 0 9-16,-3 1 3 0,3 0 5 0,0 1 8 16,2 1-4-16,-1 2 2 0,-1 0 5 0,4 4-3 15,-2-1 0-15,-2 3 2 0,0 3 0 0,-1-1-2 16,1 3 2-16,4-3-2 0,-4 5 1 0,1-4-2 16,1 4 1-16,-2 1-2 0,2 1 2 0,1 2-6 15,-2 0 2-15,0 5 2 0,1-1-1 0,-2 4-1 16,0 0 5-16,-3 3 9 0,6 4 4 0,-2 1 4 15,-1 5 2-15,3-1 3 0,2 11 2 0,-8-9 3 16,3 10 1-16,-2 3 0 0,3-4-3 0,-4 3 1 16,2 0 1-16,-5-1-7 0,2 1-3 0,-3 2-1 15,-1-5 0-15,1 2-1 0,-3-2-3 0,0 1 0 16,2 0 3-16,-2-7-5 0,0-1-2 0,1-2 1 16,-2 2-3-16,2-6 2 0,-1 1 1 0,1-3-4 15,-2-5-3-15,1-1 1 0,-1 0 0 0,-1-2-3 16,4 1 0-16,0-3-1 0,-4-6 2 0,2 10 4 15,-2-10-5-15,10 5 0 0,-10-5-3 0,9 1-3 16,-9-1-4-16,0 0-5 0,21-10-9 0,-10 1-4 16,0 1-2-16,1-4-12 0,1-2 3 0,0-4 0 15,1 3 0-15,-5 1 2 0,6 3 7 0,-6 1-1 16,1-2 3-16,1 4 3 0,-3-1 3 0,-3 5 6 0,-5 4-1 16,6-9 0-16,0 6 2 0,-6 3-6 15,0 0 2-15,9-5 4 0,-9 5 1 0,0 0 2 16,0 0 4-16,11 15-1 0,-8-9 3 0,1 2 3 0,0-1 3 15,0 6-1-15,4-2 2 0,-4 4 0 16,3-2 4-16,0-2 2 0,0 0-2 0,0 0 1 16,-1-1-2-16,3 0 1 0,-3-2 0 0,2 1-2 15,-1-3 2-15,0-2 0 0,-3 2 3 0,-4-6-3 16,15 6-3-16,-7-4 1 0,-2 1 0 0,-6-3 6 0,20 0-10 16,-20 0 2-16,18-3 2 0,-7-2-3 0,-2-2 1 15,0 2 0-15,3-2-5 0,-3-2 2 0,5 0-3 16,-3-4 0-16,-2 2-1 0,5-2 1 0,-5 3-4 15,6-3 4-15,-9 8-2 0,2-7-1 0,-3 9 2 16,0-6 1-16,-5 9-7 0,8-7 2 0,-8 7-5 16,6-6 2-16,-6 6-1 0,0 0 1 0,0 0 0 15,10-3 0-15,-10 3 0 0,0 0 1 0,0 0-1 16,0 0 1-16,7 15 0 0,-7-15 1 0,5 10 3 16,-4-4-4-16,3 3 5 0,-4-9 1 0,12 8-2 15,-8 0 2-15,0-5 1 0,1 3 0 0,-5-6 1 16,9 7 1-16,-1-4-1 0,1-1 1 0,4 0 0 15,0-2 0-15,-2 0-2 0,-11 0 3 16,27-2-4-16,-15-3 4 0,0 3-2 0,-12 2-2 0,24-8 3 16,-12 4 1-16,0-4 1 0,-6 2 3 0,4-4-6 15,0-1 1-15,-7 3-1 0,2 1 0 0,-4-3-1 16,2-2-3-16,-3 12-2 0,-9-22 7 0,2 10-5 16,-2 4 1-16,0-2-4 0,-5 4 1 0,-2-1 1 15,0 3 0-15,-6 0-1 0,5 0-1 0,0 4 3 16,-1 0-3-16,-2 3-1 0,3-2 1 0,0 4-9 15,5 1-18-15,-1-2-17 0,0 2-17 0,5 0-19 16,2 4-23-16,6-10-26 0,-7 14-37 0,7-14-30 16,1 13-184-16,-1-13-416 0,0 0 184 0</inkml:trace>
          <inkml:trace contextRef="#ctx0" brushRef="#br0" timeOffset="58208.5">17212 289 244 0,'0'0'225'0,"0"0"-27"15,0 0-18-15,0 0-8 0,0 0-7 0,12 7-15 16,-12-7-10-16,5 8-7 0,-2 1-12 0,1-3-7 16,1 3 0-16,-1-2-7 0,1-1-1 0,0 2-10 15,2-2-1-15,1 0-7 0,-4 0-4 0,5-2-2 16,1 6-2-16,-2-4-3 0,5-2-3 0,-2-2-5 15,-2 1-7-15,4 0-5 0,-1 0-4 0,1-6-6 16,1 0-2-16,0-2-4 0,-2 1-5 0,4-2-2 16,-3-2 2-16,-1 1-6 0,0-4 4 0,-1 5 0 15,1-3 0-15,0-2-6 0,-2-1-5 0,-2 2 2 16,3-1 0-16,-5-1-5 0,3 2 8 0,-4-1-4 16,-2 3 8-16,2 2-3 0,-5 6 1 0,9-9 6 15,-9 9-12-15,7-8-5 0,-7 8-4 0,0 0 0 16,3-8-8-16,-3 8-1 0,0 0-3 0,0 0 2 15,0 0 2-15,0 0-5 0,0 0-3 0,0 0 2 16,0 0 1-16,-13 25 4 0,13-25-1 0,-4 15-4 16,4-8 3-16,0-7 0 0,0 19-4 0,-2-12 0 15,6 3 1-15,-1-1 4 0,2-2-3 0,2 4 0 16,2-1 6-16,-1 1-5 0,2-4-1 0,3 2 3 16,-1 0-7-16,0-5 5 0,-1 2 1 0,4-3-1 15,3-3-2-15,-5 1-4 0,6-2 5 0,-4-2 0 16,2-1 2-16,0 0-7 0,0-4 1 0,0 3 3 15,-2-4 1-15,0-1 1 0,-2 0 2 0,0-6-2 16,3 3 2-16,-5 0 0 0,2-5-2 0,-4 5 5 16,-3-1-2-16,0 0 2 0,-3-3-4 0,3 2 2 0,-2 1 3 15,-4-2 2-15,0 1-6 0,1 3 15 16,-2 0-17-16,-1 3-9 0,-2 1-13 0,-1-1-29 0,0 2-28 16,-7 2-28-16,0 1-36 0,-5 1-43 15,3 1-47-15,-3 2-39 0,-8 0-224 0,3 2-532 16,0-2 236-16</inkml:trace>
        </inkml:traceGroup>
        <inkml:traceGroup>
          <inkml:annotationXML>
            <emma:emma xmlns:emma="http://www.w3.org/2003/04/emma" version="1.0">
              <emma:interpretation id="{5CDE57B3-D9C8-4A63-837E-B8C67F1F8143}" emma:medium="tactile" emma:mode="ink">
                <msink:context xmlns:msink="http://schemas.microsoft.com/ink/2010/main" type="inkWord" rotatedBoundingBox="20276,675 22647,639 22659,1395 20288,1432"/>
              </emma:interpretation>
            </emma:emma>
          </inkml:annotationXML>
          <inkml:trace contextRef="#ctx0" brushRef="#br0" timeOffset="58685.61">19018-194 202 0,'0'0'226'16,"0"0"-21"-16,0 0-23 0,11 8-15 0,-7-3-6 15,1 1-4-15,1 5-11 0,0 1-7 0,5 7-12 16,0-1-6-16,-3 2-7 0,4 0-7 0,-3 4-9 15,0-3-6-15,2 3-8 0,-3-1-11 0,1 1-4 16,3 8-8-16,-2-3-1 0,-3-4-7 0,-2-4-5 16,-3 0-3-16,1 1-8 0,-2-1-10 0,-2-2-25 15,-3 3-20-15,0-6-28 0,0-1-15 0,-4-2-27 16,1 1-38-16,1-3-33 0,-4-4-35 0,1 2-159 16,-6-7-380-16,15-2 169 0</inkml:trace>
          <inkml:trace contextRef="#ctx0" brushRef="#br0" timeOffset="60321.63">18573-100 139 0,'-4'-14'232'16,"4"1"-21"-16,-1 1-11 0,2-2-16 0,-1 2-13 0,4 0-13 15,1 0-13-15,-2-1-4 0,2 2-19 16,2-1-9-16,-1 1-9 0,2 0-11 0,1 0-12 16,0-2-8-16,3 4-7 0,1-3-4 0,6 2-10 15,-2-2-3-15,3 3-4 0,1-4-5 0,0 4 1 16,3 1-6-16,1-1-5 0,2 2-4 0,-2 1 1 0,2 3-6 16,-2-3 0-16,1 2-1 0,0 2-5 15,1-1 0-15,-1 2-4 0,1-2 2 0,1 7-2 16,-7-2-1-16,2-2-2 0,-1 1-2 0,-6 2-1 15,6 1 0-15,-10 2 1 0,1-1-3 0,1 4-3 16,1 1 8-16,-2 0 3 0,0 5 5 0,-1 2 5 16,2 5 10-16,-3-1 0 0,0 10 3 0,-3-2 2 15,0 3-5-15,0 4 3 0,-2-4-5 0,-6 1-3 16,2 1 1-16,2-1-5 0,-3-9 4 0,-1 10-4 16,4-12-2-16,-7 3-3 0,3 0 1 0,0-3-4 0,0-2 2 15,-1-5 0-15,2 0-1 0,-1 0-2 0,3-2-4 16,-2 0 0-16,-1-4-4 0,2 0-5 15,-2-9-8-15,3 14-6 0,-3-14-1 0,3 10 4 16,-3-10-5-16,5 8-7 0,-5-8-8 0,9 4-11 0,-9-4-7 16,0 0-10-16,15-13-5 0,-10 7-6 15,0-1 3-15,6-3-2 0,-3 0-2 0,1 0 4 16,-3-3 2-16,1-1 10 0,1 5 9 0,-1-3 6 16,0 2 8-16,-2 1 15 0,-1 3 10 0,-4 6 9 0,5-11 7 15,1 6 0-15,-6 5 4 0,4-8-2 0,-4 8-6 16,0 0-2-16,5-7-4 0,-5 7 1 0,0 0 2 15,0 0-3-15,0 0-1 0,0 0 3 16,12 16 1-16,-12-16 2 0,5 11 0 0,-3-5 0 16,-2-6 3-16,7 14 5 0,-2-8 3 0,0 0-3 0,2-1 5 15,-1 2-4-15,1-2 1 0,1-1 3 0,-8-4 0 16,13 7 0-16,-5-5-3 0,1 0 0 0,-1 0-3 16,2-2 4-16,-10 0-4 0,17 0 0 0,-17 0 1 15,17 0-1-15,-6-2-4 0,2 0 2 0,-2-2-3 16,0-3-1-16,1 0 0 0,-3 1 5 0,1-2-9 15,2 1 1-15,-1 0 0 0,-1-3 1 0,-1 2-1 16,2 2 0-16,-5 0-3 0,1 0 0 0,-7 6 0 16,10-7-2-16,-6 2 0 0,-4 5-4 0,0 0 1 15,12-3-1-15,-12 3 13 0,0 0-15 0,0 0 3 16,0 0 1-16,13 6-1 0,-13-6 2 0,5 8 0 16,0-1-2-16,-5-7 3 0,8 9-1 0,0 0 5 15,-1-3 0-15,-1-2 1 0,1 2 3 0,1 0-1 16,1-2 1-16,1 1-2 0,-2-2 2 0,2 0-2 15,3 0 0-15,1-1 4 0,-1-1 1 0,0 1-5 16,0-2-1-16,0-2 1 0,-1 1 0 0,2-2 0 16,-1 1 1-16,-1-4-1 0,1 1-2 0,-3 0 2 15,1-4 0-15,-1-1-3 0,-2 2 2 0,1-2-2 16,-5-1 0-16,5 0 0 0,-3 0 0 0,-4 0 1 16,1 2-2-16,-3 9 0 0,0-16 3 0,-5 10-4 15,5 6 4-15,-11-10 0 0,3 4 1 0,-3 3 1 16,-6 0 0-16,1 3-1 0,0 0 3 0,2 3-1 15,-5 0 0-15,2 2 1 0,3 0 1 0,0 1-4 16,1 2 3-16,-2 1 0 0,3-1-5 0,5 3 4 16,-3-2-2-16,4 0 1 0,1 1 1 0,2-1-4 15,1-1 1-15,2-8 3 0,-3 16 1 0,3-7-3 16,0-9 4-16,5 13-2 0,-2-8 2 0,-3-5 1 16,14 9-1-16,-7-8-1 0,0 2-1 0,-7-3 1 15,23-1 0-15,-10-1-1 0,1-2 0 0,-1-1-2 16,2 2 2-16,0-5-2 0,1 0-6 0,2-1-7 15,-5-2-6-15,8-1-7 0,-2-4-8 0,0 2-4 16,-2 1-1-16,1-1 5 0,-3 3 3 0,-2 1 1 16,-1-1 3-16,-1 7 0 0,-4-2 4 0,2 3 2 15,-2-2-2-15,-7 5-1 0,13-6 8 0,-13 6-5 16,0 0 3-16,0 0 4 0,0 0 1 0,12 8-3 0,-12-8 4 16,5 12-1-16,-4-4 5 0,-1-8 7 0,4 17-1 15,0-11 6-15,-1 4 1 0,2 1 1 16,0-1 7-16,3 1 2 0,1-1 1 0,-1 1-1 0,1-1-2 15,-2-3 7-15,-1-2 0 0,1 1 4 16,2-2-4-16,-1-1 2 0,2 0 1 0,-2-2-4 0,-8-1 3 16,16 0-2-16,-16 0-1 0,17-6-4 15,-10 1-1-15,4-1-3 0,-3-4 0 0,1-2-4 16,-3 1-2-16,4-1-4 0,-3-7-13 0,-1-3-6 16,1-2-8-16,3-6-15 0,-3-2-3 0,0-1-5 0,3 0-8 15,-4-1-1-15,-1 0 4 0,3-1 5 0,-2 0 5 16,2-2 4-16,-4 6 3 0,1 1 4 0,1 8 14 15,-1 1 9-15,-1 0 13 0,-3 3 9 0,0 9 3 16,3-5 5-16,-4 7 5 0,3 0-3 16,-3 7-7-16,2-12-5 0,-2 12-4 0,0 0 0 0,0 0-1 15,0 0 1-15,0 0-1 0,0 0 4 0,0 0 3 16,0 0 5-16,-6 45 8 0,6-23 1 0,0 0 5 16,0 0 8-16,1 2-3 0,-1 12-1 0,3-2-1 15,1 2 3-15,0-3-4 0,-2 0-1 0,2 4-3 16,-4-5-1-16,5-1-4 0,-2-5-4 0,1-3-1 15,-3 4 4-15,3 4-4 0,-1-10-2 0,1 1 0 16,-3-5-4-16,0 2-2 0,3-4 3 0,-4-1-5 16,2 0-1-16,0-6-17 0,-2 5-13 0,0-13-6 15,0 14-12-15,1-6-11 0,-1-8-6 0,0 0-3 16,0 12-4-16,0-12-12 0,0 0-20 0,0 0-18 16,0 0-17-16,0 0-2 0,0 0-18 0,0 0-13 15,-20-28-6-15,13 17-3 0,1-5 15 16,-1 4 21-16,2-1 53 0,-2 1 47 0,2-3 42 0,1 3 14 15,3-3 18-15,-1 5 22 0,0 2 10 0,2 8 3 16,4-19 6-16,0 13-7 0,2-3-2 0,2 6-2 16,3-6 0-16,2 5-4 0,1 0-4 0,7-3-7 15,5 3 0-15,-2 1-9 0,0 1-1 0,3 1-7 16,-3 1-7-16,4 1-18 0,-1-1-29 0,-1 2-37 16,1-1-55-16,-3-1-51 0,-3 0-193 0,3-1-381 15,-7-1 169-15</inkml:trace>
        </inkml:traceGroup>
        <inkml:traceGroup>
          <inkml:annotationXML>
            <emma:emma xmlns:emma="http://www.w3.org/2003/04/emma" version="1.0">
              <emma:interpretation id="{5FFE723D-9090-4715-80F7-EFEC920902A1}" emma:medium="tactile" emma:mode="ink">
                <msink:context xmlns:msink="http://schemas.microsoft.com/ink/2010/main" type="inkWord" rotatedBoundingBox="23344,690 26427,643 26447,1957 23364,2004"/>
              </emma:interpretation>
            </emma:emma>
          </inkml:annotationXML>
          <inkml:trace contextRef="#ctx0" brushRef="#br0" timeOffset="63499.34">21643 369 70 0,'0'0'191'0,"0"0"-22"16,0 0-18-16,0 0-14 0,0 0-8 0,0 0-10 0,0 0-9 16,0 0 0-16,0 0-1 0,20-4-2 0,-20 4 1 15,17 1-7-15,-3-2-1 0,3 3-4 16,-3 2-6-16,0-4-4 0,8 2-8 0,1-1-2 16,0-1-5-16,1-1-7 0,1 1-8 0,-2 2-2 15,5-3-6-15,0 1-8 0,-4 1 2 0,1-2-8 0,2 4-9 16,-3-5-17-16,-1 0-28 0,2 0-22 0,-3 2-31 15,1 0-32-15,0-4-39 0,-3-3-38 0,-6 2-154 16,0-1-363-16,3-2 160 0</inkml:trace>
          <inkml:trace contextRef="#ctx0" brushRef="#br0" timeOffset="63132.27">22024-11 152 0,'11'-7'162'0,"-7"2"-6"0,2-1-6 15,-6 6-17-15,12-12-2 0,-6 8-7 0,2-2-7 16,-4 0-9-16,1-3-4 0,3 3-11 0,0 0-4 15,-4 0-1-15,4-3-1 0,-2 3-8 0,0-1-9 16,-1-1 0-16,1-3-8 0,1 5-4 0,-2-2-6 16,-2-4-5-16,2 4-3 0,2-5-4 0,-2 2-2 15,0 2 0-15,-2 1-1 0,1-5-4 0,-2 4 0 16,1-3 1-16,-1 0 0 0,1 0-3 0,-3-1 3 16,0 13-1-16,0-21-7 0,-3 13 2 0,3 8-2 15,-3-20-3-15,-3 10-4 0,4-1-2 0,-4 5 1 16,1-3-7-16,1 1 2 0,4 8-2 0,-8-11-2 15,3 5 0-15,-1 1-4 0,6 5-1 0,-15-7 2 16,10 3 1-16,5 4-4 0,-17-2-1 0,17 2-1 16,-17 0-1-16,8-1-2 0,9 1 2 0,-18 3-1 15,8-3 0-15,10 0-2 0,-17 9-1 0,11-5 2 16,-5 2 0-16,5 0 2 0,1 0 3 0,-4 4 3 16,1-1-2-16,1 2 0 0,2-3 5 0,-2 4-4 15,1 0 2-15,2 3 3 0,-5 2-3 0,4-3 2 16,2 0 0-16,0 2 0 0,-1 2-1 0,3-2 2 0,-1 5 1 15,2 0 1-15,-3 0 3 0,7 1 0 16,-4-2-2-16,1 2 1 0,-1-2 1 0,1 3 0 16,3-3-1-16,-4 1-1 0,6 3-2 0,-5-2-3 15,2-4 3-15,-2 6 0 0,5-2-2 0,-3-4-1 16,-3 7 2-16,1-4-3 0,2 4-1 0,-3-2 8 16,1-1-6-16,-1 1 3 0,3 0-2 0,-3 2 1 15,1-5-2-15,0 1 0 0,-1 0 0 0,0 1 0 16,0-1 1-16,0 0 3 0,4-5-1 0,-8 3-1 15,4 2 5-15,-1 0-1 0,1-5 3 0,0 4-1 0,5 0-1 16,-9-6 5-16,4 2 1 0,4 1 0 0,-4-2-8 16,0 0-1-16,-4-1 4 0,4 0-5 15,0 2-1-15,0-2 1 0,0 2 0 0,0-2 0 16,-1-1-2-16,0 5-1 0,-2-8 0 0,3 2-2 16,0-3 2-16,-1 3-3 0,0 1 3 0,1-13 2 0,0 17-3 15,0-10-1-15,0-7-1 0,-3 15-4 16,3-15-7-16,-3 13-25 0,3-13-9 0,0 12-20 15,0-12-25-15,0 0-17 0,0 0-20 0,0 0-12 16,0 0-40-16,0 0-46 0,4 9-209 0,-4-9-463 0,0 0 205 16</inkml:trace>
          <inkml:trace contextRef="#ctx0" brushRef="#br0" timeOffset="63857.81">22645-39 126 0,'-8'3'243'0,"-1"3"-17"15,0 1-16-15,-7 2-10 0,5-1-16 0,-1 3-13 16,-3 0-17-16,-4 2-10 0,4 4-13 0,0-3-11 15,2 1-11-15,2 3-9 0,2 0-7 0,1-5-7 16,-1 1-10-16,4 4-4 0,-2-2-6 0,3 0-6 16,1 3-7-16,3-4-2 0,0 0-4 0,0 3-3 15,2-2-1-15,2-2-7 0,-3-1-3 0,3 2 3 16,4-2-7-16,1-1-2 0,-6 0-1 0,6 3-4 16,1-7 1-16,2 1-2 0,1 0-17 0,-1-4-17 15,2 3-21-15,1-5-27 0,-1-3-31 0,1 0-31 16,-15 0-27-16,31-5-32 0,-14-3-28 0,3 1-158 15,-6 0-396-15,6-6 175 0</inkml:trace>
          <inkml:trace contextRef="#ctx0" brushRef="#br0" timeOffset="64371.45">22921 144 12 0,'0'0'181'15,"0"0"-17"-15,0 0-10 0,0 0-9 0,0 0-13 16,-5 33-3-16,5-33-12 0,-3 17-10 0,3-6-10 16,0 0-2-16,0-11-1 0,0 19-5 0,0-10-9 15,0 0-8-15,3 2-3 0,-3-1-7 0,2-1-8 16,-2-9-4-16,0 14-5 0,0-14-3 0,3 11-4 16,-3-11-2-16,0 11-3 0,0-11-2 0,0 0-5 15,3 10-1-15,-3-10 0 0,0 0 2 0,0 0 0 16,0 0 4-16,0 0 0 0,0 0-6 0,0 0-1 15,0 0-2-15,0 0-3 0,0 0-6 0,0 0-3 16,7-31-5-16,-3 22-1 0,2-4 2 0,-4 1-6 16,2-3 1-16,1 1-4 0,1 1-1 0,-4-3-1 15,5 3 1-15,-2 1 1 0,-1-3-3 0,4 4 0 16,0-1 3-16,-2 2-2 0,2-1 2 0,-4 2-3 16,4 2 2-16,-3 1-2 0,4 2 4 0,-1-2-4 15,-1 1 4-15,3 0 0 0,-10 5 2 0,12-5 0 16,-4 3-2-16,-8 2 7 0,15-1-3 0,-15 1 1 0,16 1 0 15,-16-1 0-15,14 6 3 0,-4-1 2 16,-3-2 7-16,0 6 7 0,1 0-2 0,1-1 1 16,1 2 6-16,2 2-2 0,-5 2 3 0,0-2-3 15,5 3 0-15,-4 0 1 0,-1-1-1 0,0 3-3 0,1 0 0 16,-1-3 2-16,-2 2-7 0,2-1 2 0,0-2-2 16,-1 1 2-16,-6-2-5 0,4-3 3 0,-2 3-6 15,-2-2-15-15,5-2-19 0,-5-8-17 16,3 12-21-16,-3-12-16 0,1 12-8 0,-1-12-8 0,0 0-18 15,0 0-29-15,2 8-33 0,-2-8-168 0,0 0-368 16,0 0 163-16</inkml:trace>
          <inkml:trace contextRef="#ctx0" brushRef="#br0" timeOffset="64710.3">23652-268 148 0,'5'10'189'0,"0"-2"-11"0,2 7-1 0,-2 1-12 15,9 3-7-15,-6 0-11 0,7 9-4 0,-4-6-8 16,0 6-8-16,1 3-12 0,-1-9-9 0,-3 3-8 15,1-4 1-15,-1 2-10 0,1 8-5 0,-1-8-8 16,-4 0-2-16,1-2-3 0,-2 4-6 0,0-6-5 16,-3 1 0-16,0-1-8 0,-3 3-2 0,0-7 0 15,-2 0-7-15,-1 4-6 0,-5-4 8 0,5-3-8 16,-7 6-4-16,3-5-4 0,-4 4-1 0,2-4-15 16,2-5-22-16,-5 0-29 0,6 3-38 0,-4-7-36 15,1 0-45-15,1 1-41 0,11-5-201 0,-17 3-431 16,17-3 190-16</inkml:trace>
          <inkml:trace contextRef="#ctx0" brushRef="#br0" timeOffset="65168.78">24054 226 61 0,'-7'6'218'0,"7"-6"-24"16,0 0-14-16,0 0-8 0,0 0-1 0,0 0-5 15,17 11 3-15,-7-7-3 0,4-2-2 0,3 2-9 16,0-2-1-16,7 2-10 0,3 0-9 0,-3-3-11 16,1 4-7-16,1-4-6 0,1 0-15 0,0 2-3 15,-1-1-10-15,1 2-4 0,-3-1-9 0,3-2-3 0,-1 0-10 16,-4 0 3-16,-1 2-3 0,-4-3-8 0,3 0-3 16,-3 2 0-16,0-1 1 0,0-2 0 0,0 5-9 15,-3-4 1-15,1 0-2 0,-4 0 0 0,3 1 6 16,-14-1-15-16,17-1-1 0,-11 2-1 0,-6-1-7 15,17 0 4-15,-17 0-3 0,12 0-6 0,-12 0-6 16,0 0-10-16,13-1-25 0,-13 1-18 0,0 0-20 16,0 0-27-16,0 0-27 0,9 2-32 0,-9-2-34 15,0 0-23-15,0 0-23 0,0 0-32 0,0 0-149 16,0 0-446-16,-39-2 197 0</inkml:trace>
          <inkml:trace contextRef="#ctx0" brushRef="#br0" timeOffset="65389.1">24311 458 153 0,'14'2'209'0,"-1"2"-4"0,8-2-18 0,-7-2-8 16,3 3-13-16,8-3-7 0,1 1-13 0,-3-1-13 15,1 0-10-15,0-1-12 0,-2 1-12 0,-5 0-5 16,7 1-14-16,-5-2-5 0,7-2-10 0,-11 3-9 15,1-2-16-15,-2 2-19 0,-5 2-28 0,-1-2-28 16,-8 0-34-16,18-2-35 0,-10-2-29 0,-8 4-193 16,0 0-353-16,20-5 157 0</inkml:trace>
        </inkml:traceGroup>
        <inkml:traceGroup>
          <inkml:annotationXML>
            <emma:emma xmlns:emma="http://www.w3.org/2003/04/emma" version="1.0">
              <emma:interpretation id="{352E984F-9BAB-4CF9-A069-5BCDBC91A84E}" emma:medium="tactile" emma:mode="ink">
                <msink:context xmlns:msink="http://schemas.microsoft.com/ink/2010/main" type="inkWord" rotatedBoundingBox="26915,613 30187,563 30210,2066 26938,2116"/>
              </emma:interpretation>
            </emma:emma>
          </inkml:annotationXML>
          <inkml:trace contextRef="#ctx0" brushRef="#br0" timeOffset="66025.03">25245 5 230 0,'-1'-10'254'0,"1"10"-25"0,0 0-27 0,0 0-22 16,0 0-22-16,0 0-19 0,0 0-15 0,0 0-4 0,0 0-19 16,0 0-3-16,0 0-7 0,-5 31-1 0,5-19 0 15,4 0 5-15,-2 3-3 0,1 5 0 0,2-3-6 16,3 3 3-16,-1 0-9 0,-1 2-1 0,2-1-10 16,5 8-2-16,-4-6 0 0,0-1-5 15,4-1-6-15,-1 1 0 0,0-2-3 0,0-2-1 0,3 2-3 16,-2-5-3-16,-2 0 7 0,1-1 1 0,1-4 6 15,-1 1-1-15,-1-3 0 0,0 1 17 16,4-3 11-16,0 0-10 0,-1-3-1 0,4-2-4 16,-1 1-6-16,2-2-5 0,3 0-1 0,4-2-13 0,-4-1 15 15,3 0-16-15,-4-4-6 0,5 4-8 0,-5-7 2 16,-3-1 5-16,5 1-16 0,-1 1 1 0,-2-7-5 16,-2-1-2-16,8-5 0 0,-9 4-6 15,1-1-2-15,3-6-11 0,-1-2-3 0,-8 6-1 0,-1-2-5 16,6-6-7-16,-9 0-4 0,-1 3-5 0,-2-4 4 15,-4-1 0-15,-1 6 4 0,-1-2 1 0,-4-4-2 16,-2 6 2-16,-1-4 5 0,-3-6 1 0,-4 7-3 16,3 7 3-16,-1 0-2 0,-10-4 1 0,6 6-1 15,0 2-1-15,2 1 4 0,-2 5 5 0,-3-1-7 16,0 2 4-16,-8 4 0 0,-6-5-1 0,12 7-1 16,-4 0-1-16,3 4 7 0,-2 0-7 0,4 2 7 15,-4 0-6-15,8 4 2 0,-7-1 5 0,0 3-2 16,4 3 4-16,-3-2-3 0,-2 3 10 0,4 4-18 15,1-4-14-15,-2 0-12 0,0 4-24 0,3-1-20 16,-2 2-19-16,1-3-21 0,3 4-26 0,-3-3-35 16,6 0-43-16,2-2-23 0,-1 1-228 0,1-5-516 15,7 2 229-15</inkml:trace>
          <inkml:trace contextRef="#ctx0" brushRef="#br0" timeOffset="66521.17">26325-161 115 0,'0'0'247'0,"-14"0"-21"0,14 0-19 0,-19 4-17 16,9 1-13-16,-4 0-19 0,3 4-17 0,-2-1-4 16,-4 7-8-16,1 0-12 0,2 3-4 0,-2 1-3 15,1-1-7-15,3 3-7 0,-2 8-3 0,4-8 0 16,8 3-3-16,-6-5-5 0,5 5-3 16,3 0-8-16,0 1-2 0,3-5-8 0,3 4-4 0,1-1-10 15,1-4-1-15,2 11-5 0,1-11-5 16,-2 0 4-16,3-2-7 0,-2 2-1 0,-1-7-3 15,3-1-8-15,-3-1-19 0,2-1-22 0,-1 1-25 16,-1-4-23-16,3 0-36 0,-2 0-27 0,-10-6-34 0,23 3-40 16,-13-3-42-16,-10 0-153 0,22-9-428 0,-7 4 190 15</inkml:trace>
          <inkml:trace contextRef="#ctx0" brushRef="#br0" timeOffset="67781.77">26822-68 158 0,'0'0'182'0,"0"0"-16"0,0 0-4 16,0 0-14-16,14 1-13 0,-14-1-15 0,0 0-7 16,9 5-5-16,-9-5-10 0,8 6-5 0,-4-1-11 0,4-1 2 15,-1 2-8-15,-6 0-8 0,5 0 0 0,1 3-9 16,-3-3-5-16,1 3 1 0,0-1-4 16,2 3-3-16,-2 0-5 0,-2 2-3 0,1-1-2 15,-3-3-6-15,0-2 3 0,2 6-5 0,-3-6-5 0,0-7 3 16,-3 22-3-16,6-13 2 0,-3 1 2 0,-5-2-1 15,-1 0 5-15,0-2 2 0,-1 0-5 0,-1 0 4 16,-5-1-5-16,0 1-1 0,0-3-1 16,-4-1-3-16,3 0-5 0,-3-2 4 0,1-2-5 15,-6 0 3-15,0-1-4 0,0-3 0 0,3 4-5 0,2-4 1 16,-2-3-1-16,3 2-1 0,3-2-1 16,1 0-1-16,0 2-1 0,3-2-2 0,7 1-8 0,-8-1-6 15,5-3-9-15,3 5-2 0,2-6-8 16,0 1 1-16,2 0-4 0,1 0-6 0,-1 0-2 15,8-1 3-15,-3 6 1 0,4-4 5 0,-1 3 3 0,0 1 1 16,4 0 0-16,-1 4 8 0,0-3-3 0,3 1 2 16,-3 1 1-16,4 3 5 0,-3 0-5 0,2 2 5 15,-2-1 1-15,3 1 3 0,-4 3 2 0,2-2-5 16,-4 2 1-16,5 1 5 0,-3 1 0 0,2 1 0 16,-2 2 0-16,5 3-6 0,-6 0 7 0,3 2 6 15,0 0 3-15,-2-2-3 0,1 5 8 0,-1 0-6 16,2 4-2-16,2 6 0 0,-4-7 0 0,-1 3 1 15,3 8-1-15,-3-4 1 0,0 4 0 16,1 5 5-16,-5-1-3 0,1 0-1 0,-4 0 1 0,-1 2-3 16,2-1 2-16,-8 1 0 0,2 0-5 0,-4 0-7 15,0 0-7-15,-1 0-3 0,-3-1-9 0,3-2 2 16,-3 2-4-16,0-7 4 0,0 0 2 0,0-4 3 16,3-4 1-16,-1-3 0 0,-1 3 6 0,-1-4-3 15,2-3 9-15,-2-2-4 0,4 1 2 0,-4-1 17 16,2-3 5-16,0-3 11 0,-2 0 6 0,3 0 7 15,-1-2 11-15,6-4-4 0,-16 4-1 0,16-4 3 16,-13 0 4-16,13 0 0 0,0 0 4 0,-33-8-4 16,21 0 4-16,-1 1-7 0,3-3 3 0,-3-1 0 15,5-1-1-15,-9-6-5 0,8 4-2 0,-5-7 0 16,8 3-5-16,-5-6-2 0,4 3 0 0,2-1-2 16,0-3-3-16,3 4-2 0,4-5-3 0,0-6-4 15,6 0 1-15,-1 3-7 0,7-2-3 0,0-1 2 16,1 3-7-16,0-2-5 0,0 14-8 0,6-11-2 15,-6 9-1-15,1 1 1 0,-2-3-9 0,1 4-9 16,-1 0-2-16,-6 4-15 0,1 1-21 0,-1 4-12 16,-1 0-28-16,-1 0-39 0,3 2-35 0,-4-3-48 15,1 3-177-15,-2-1-436 0,-4 7 193 0</inkml:trace>
          <inkml:trace contextRef="#ctx0" brushRef="#br0" timeOffset="68284.05">27385-155 95 0,'0'0'209'16,"0"0"-19"-16,0 0-15 0,0 0-12 0,-13 0-10 15,13 0-11-15,0 0-7 0,-13 9-14 0,8-2-8 16,5-7-8-16,-12 9-4 0,7 3-6 0,0-5 6 16,0 1-6-16,-1 5-5 0,1-1-6 0,0 0 7 15,1-1-10-15,0 2 2 0,3-1 3 16,-2 4-1-16,2-6-4 0,-1 5-5 0,4-3-3 0,-2 1-9 16,0 1-5-16,0-4-1 0,4 5-7 0,-3-5 0 15,0-1-2-15,2-1-9 0,-3-8-3 0,6 15 0 16,-3-8-3-16,2-1 2 0,-1 0 1 0,1 1 2 15,-1-1-11-15,-4-6-5 0,15 9 0 0,-10-6-4 16,3 2-13-16,-8-5-20 0,13 4-27 0,-4-2-33 16,-9-2-28-16,12 0-35 0,-12 0-29 0,17-6-57 15,-9 4-38-15,-2-4-155 0,3-3-451 0,-1 4 199 16</inkml:trace>
          <inkml:trace contextRef="#ctx0" brushRef="#br0" timeOffset="68767.37">27580 7 61 0,'0'0'150'0,"0"0"-10"0,0 0-11 16,0 0 2-16,1 26-9 0,-1-26 0 0,3 13-8 16,-3-6-7-16,0-7-9 0,3 13-3 0,-3-13-4 15,1 11-7-15,0-3-10 0,-1-8-4 0,4 12-7 16,-3-7-5-16,-1-5-7 0,2 11-3 0,-2-11-1 15,0 0-8-15,2 11-2 0,-2-11-5 0,0 0 1 16,2 9-6-16,-2-9-3 0,0 0 6 0,0 0 4 16,0 0 11-16,4 6 14 0,-4-6 4 0,0 0-2 15,0 0-6-15,0 0-4 0,0 0-2 0,0 0-4 16,14-16-12-16,-7 7-2 0,-2 3-5 0,-1-2-3 16,1 1-5-16,1-2-11 0,2-2 2 0,-1 1-1 15,1 0-3-15,0 1 1 0,-2 1 0 0,3-2-3 16,-2 0 1-16,-2 5-2 0,0-1 1 0,-5 6 1 15,8-9-3-15,-8 9-1 0,8-5-2 0,-8 5 7 16,8-5-9-16,-8 5 6 0,0 0-4 0,9-3 0 16,-9 3-3-16,0 0 3 0,16 5-2 0,-16-5 2 15,10 7 2-15,-5 1-5 0,2-3 5 0,-7-5 8 16,8 9-3-16,-3-1 0 0,0-1 1 0,0 2 2 0,1 0-3 16,1-1 4-16,0-1-2 0,-3 0-2 0,1 0 7 15,0 0-8-15,-3 1 2 0,0 0 0 16,2-2-1-16,-4-6 3 0,5 13-14 0,-5-13-17 15,6 9-17-15,-6-9-21 0,1 9-24 0,-1-9-18 0,0 0-21 16,0 0-27-16,0 0-10 0,1 9-181 16,-1-9-371-16,0 0 164 0</inkml:trace>
          <inkml:trace contextRef="#ctx0" brushRef="#br0" timeOffset="69107.02">28049-204 75 0,'6'6'154'0,"3"-2"8"0,-1 4-4 15,2 3-6-15,-2-1-12 0,0 2-8 0,0 1-7 16,-1 0-4-16,1 2-3 0,0 2-6 0,1-3-2 16,-2 5-7-16,-1 1-8 0,-3-7-5 0,0 2 0 15,-1 1-14-15,-2-2-2 0,0 2-7 0,3-2-6 16,-6 0-2-16,2 1-5 0,0 0-3 0,-5 0-7 16,1 1 0-16,-3-4 3 0,4 3-9 0,-3-3-5 15,1 0-21-15,-3 1-32 0,1-1-15 0,2-3-45 16,1-1-52-16,5-8-24 0,-7 13-39 0,3-7-136 15,4-6-356-15,0 0 158 0</inkml:trace>
          <inkml:trace contextRef="#ctx0" brushRef="#br0" timeOffset="69788.48">28238-517 124 0,'8'8'188'0,"1"1"-17"16,2 0-18-16,-3-1-7 0,4 3-1 0,0 0-8 16,3 3-15-16,0 3-8 0,-1-1 2 15,-2 1-21-15,1 3-4 0,3-3-11 0,-4 2-3 16,2 8 2-16,0-2 0 0,-6-3 0 0,4 9-2 16,-2-2-5-16,-4 3 2 0,1 1 1 0,-3 0 1 0,-1 0-5 15,2 2 1-15,-3-3-7 0,1 3 0 0,-3-2-4 16,-1-1 0-16,1 1-5 0,-4-2-11 15,2 0-5-15,-2 2-1 0,-2-3-5 0,1-3 2 16,0-2-7-16,-3 6-12 0,-1 2-14 0,0-11-29 16,-2 1-41-16,-6 5-47 0,-2-3-33 0,2-6-77 0,-4-1-191 15,1-2-449-15,-1 1 199 0</inkml:trace>
        </inkml:traceGroup>
      </inkml:traceGroup>
    </inkml:traceGroup>
    <inkml:traceGroup>
      <inkml:annotationXML>
        <emma:emma xmlns:emma="http://www.w3.org/2003/04/emma" version="1.0">
          <emma:interpretation id="{94A8F4D4-0729-4D62-8501-1A04145A2790}" emma:medium="tactile" emma:mode="ink">
            <msink:context xmlns:msink="http://schemas.microsoft.com/ink/2010/main" type="paragraph" rotatedBoundingBox="1612,3075 19705,2264 19773,3781 1680,4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813F9-CE6D-46C1-AE34-BE91D8747767}" emma:medium="tactile" emma:mode="ink">
              <msink:context xmlns:msink="http://schemas.microsoft.com/ink/2010/main" type="inkBullet" rotatedBoundingBox="1656,4066 1701,4064 1705,4158 1660,416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53768.64">-11 2998 109 0,'0'0'131'0,"-6"-6"-6"0,6 6-6 0,0 0-8 16,0 0-2-16,0 0-3 0,-3-11 0 0,3 11-2 16,0 0-2-16,0 0-2 0,0 0-3 0,0 0-5 15,0 0-7-15,0 0-7 0,0 0-2 0,0 0-12 16,0 0-5-16,0 0-5 0,0 0 2 0,0 0 3 16,0 0 1-16,0 0-1 0,-18 17-7 0,16-10-4 15,2-7-2-15,-6 12-5 0,6-12-3 0,-3 14-4 16,3-14-5-16,-2 11-2 0,2-11-2 0,-2 9 2 15,2-9-7-15,0 10 0 0,0-10-3 0,0 0 1 16,3 9 1-16,-3-9 1 0,0 0 0 0,5 6 3 16,-5-6 9-16,0 0 3 0,0 0 2 0,0 0-5 0,0 0 0 15,0 0-2-15,18-12-1 0,-18 12 0 16,7-10-1-16,-3 5-1 0,-4 5 4 0,2-13 4 16,-2 13 4-16,3-12-1 0,-3 12-5 0,0-10-4 15,0 10-2-15,0 0-4 0,-5-14-1 0,5 14-7 0,0 0 1 16,-4-10 1-16,4 10-9 0,0 0-7 0,-5-7-18 15,5 7-23-15,0 0-28 0,0 0-10 16,-12 0-21-16,12 0-25 0,0 0-17 0,0 0-29 0,0 0-37 16,-7 19-174-16,7-19-413 0,0 0 182 0</inkml:trace>
      </inkml:traceGroup>
      <inkml:traceGroup>
        <inkml:annotationXML>
          <emma:emma xmlns:emma="http://www.w3.org/2003/04/emma" version="1.0">
            <emma:interpretation id="{C35EA9EA-1377-45A9-B2A3-0DF7C971AA76}" emma:medium="tactile" emma:mode="ink">
              <msink:context xmlns:msink="http://schemas.microsoft.com/ink/2010/main" type="line" rotatedBoundingBox="1746,3069 19705,2264 19773,3781 1814,4586"/>
            </emma:interpretation>
          </emma:emma>
        </inkml:annotationXML>
        <inkml:traceGroup>
          <inkml:annotationXML>
            <emma:emma xmlns:emma="http://www.w3.org/2003/04/emma" version="1.0">
              <emma:interpretation id="{F114B42C-36A6-465B-97CB-0B8E515A1E3E}" emma:medium="tactile" emma:mode="ink">
                <msink:context xmlns:msink="http://schemas.microsoft.com/ink/2010/main" type="inkWord" rotatedBoundingBox="1758,3329 2424,3299 2462,4134 1795,4164"/>
              </emma:interpretation>
            </emma:emma>
          </inkml:annotationXML>
          <inkml:trace contextRef="#ctx0" brushRef="#br0" timeOffset="154470.37">709 2998 123 0,'0'0'139'0,"0"0"-5"0,0 0-8 16,0 0 0-16,0 0-4 0,0 0-3 0,0 0-13 15,0 0-2-15,0 0-1 0,-14-8-2 0,14 8 2 16,0 0 1-16,0 0 2 0,0 0 3 0,-12-3 1 15,12 3 0-15,0 0-11 0,0 0-9 0,0 0-3 16,-13 0-6-16,13 0-6 0,0 0-10 0,-8 5-6 16,8-5-4-16,0 0-5 0,-8 4-7 0,8-4-1 15,-5 6-6-15,5-6-1 0,-4 9-7 0,4-9 1 16,-5 11-2-16,5-11-4 0,-4 8 1 0,4-8-9 0,-1 9 0 16,1-9 1-16,0 0-3 0,0 0 2 15,0 0-4-15,5 11 1 0,-5-11 0 0,7 5-1 16,-7-5 0-16,11 0 2 0,-11 0 0 0,0 0 0 15,19-5 1-15,-10 3-2 0,-1-1-3 0,0-3 5 0,1 2-2 16,-3-1 1-16,-6 5 1 0,12-12 9 16,-7 8 1-16,-1-5 2 0,-4 9-1 0,4-12 7 0,-1 6 1 15,-3 6 0-15,1-10-2 0,-1 10-3 0,0 0-2 16,-4-15-2-16,4 15-6 0,0 0-4 0,-4-12-8 16,4 12-22-16,-8-4-29 0,8 4-35 0,0 0-27 15,0 0-26-15,0 0-35 0,0 0-35 0,0 0-67 16,-18 14-142-16,18-14-447 0,0 0 198 0</inkml:trace>
          <inkml:trace contextRef="#ctx0" brushRef="#br0" timeOffset="152358.62">120 2269 24 0,'5'-4'26'0,"-5"4"-19"0,0 0-17 15,0 0-11-15,12 0 6 0</inkml:trace>
          <inkml:trace contextRef="#ctx0" brushRef="#br0" timeOffset="152956.96">88 2277 11 0,'0'0'115'0,"7"-6"-2"0,-7 6-1 0,5-6-6 0,-5 6-3 16,7-4-2-16,-7 4 3 0,0 0-5 0,9-9 0 16,-9 9 5-16,0 0-3 0,2-8 1 0,-2 8-3 15,0 0 1-15,0 0-1 0,0 0-4 0,0 0-5 16,0 0-10-16,0 0-6 0,0 0-4 0,0 0 11 15,0 0-18-15,0 0-3 0,0 0-7 16,-28 19-5-16,22-13-4 0,0-1-5 0,1 1-3 0,5-6-4 16,-9 7-3-16,9-7-5 0,-8 11-2 0,8-11-2 15,-4 6-1-15,4-6-5 0,-4 7 0 0,4-7 1 16,0 0-4-16,0 0 3 0,0 0-2 0,0 0-1 16,0 0 0-16,0 0 0 0,0 0 0 0,0 0 1 15,0 0-1-15,0 0-1 0,22-3 1 0,-22 3-3 16,9-7 0-16,-9 7 2 0,8-8-2 0,-8 8 2 15,7-7-4-15,-7 7 2 0,5-7-1 0,-5 7 6 16,0 0 6-16,1-11 1 0,-1 11 0 0,0 0 2 16,0 0-4-16,0 0-1 0,0 0-1 0,-9-15-3 15,9 15-3-15,0 0-2 0,-4-9-1 0,4 9-3 16,0 0-15-16,0 0-22 0,0 0-34 0,0 0-10 16,0 0-16-16,0 0-13 0,0 0-39 0,0 0-46 15,0 0-183-15,0 0-406 0,-5 25 180 0</inkml:trace>
        </inkml:traceGroup>
        <inkml:traceGroup>
          <inkml:annotationXML>
            <emma:emma xmlns:emma="http://www.w3.org/2003/04/emma" version="1.0">
              <emma:interpretation id="{7325179F-25D1-4132-B1A4-E3F3DBD555F0}" emma:medium="tactile" emma:mode="ink">
                <msink:context xmlns:msink="http://schemas.microsoft.com/ink/2010/main" type="inkWord" rotatedBoundingBox="3840,3180 4677,3143 4713,3955 3877,3993"/>
              </emma:interpretation>
            </emma:emma>
          </inkml:annotationXML>
          <inkml:trace contextRef="#ctx0" brushRef="#br0" timeOffset="156574.11">2163 2203 64 0,'0'0'117'0,"-10"-1"-9"0,10 1 1 0,0 0-6 0,0 0-4 16,0 0-7-16,-11-4-3 0,11 4-4 0,0 0-1 16,0 0-10-16,0 0 2 0,0 0-3 0,-10-4-5 15,10 4-3-15,0 0-3 0,0 0-4 0,0 0-1 16,0 0-4-16,0 0 1 0,0 0-6 0,0 0-1 16,0 0-1-16,0 0-3 0,0 0-2 0,0 0-9 15,0 0 0-15,0 0-2 0,0 0-3 0,0 0-1 16,0 0-2-16,0 0 0 0,22-9 1 0,-8 4-5 15,2-2 5-15,10 0 0 0,-1 0-1 0,9-6-2 16,0 7 1-16,0-4-10 0,-1 1-1 0,-6 1 1 16,-2 4 0-16,2-3-6 0,-3 1 2 0,-1 1-1 15,0 3-2-15,0-2 4 0,-6 0-6 0,1 3 2 16,-1-1 0-16,0 0-3 0,-2 1-3 0,0 0 2 16,-1 1-4-16,-4 0 0 0,0-2 6 0,-10 2-1 15,19 3-6-15,-11-2 1 0,-8-1 1 0,15 4 2 16,-8-3-2-16,-7-1 1 0,14 7-2 0,-10-4 1 15,4 2-2-15,-1 0 0 0,-7-5 0 0,11 11 2 16,-4-5-3-16,1 3 4 0,-3-2-3 0,1 2 2 16,5 1 0-16,-5-2-2 0,1 3 3 0,1-3-3 15,0 0 3-15,-2 2-3 0,-1-1 3 0,2 3 0 0,-1 0 2 16,0-3-1-16,-1 4-1 0,1-1 3 16,0 2-2-16,-2-3-2 0,-2 1 4 0,3-1-3 15,-1 3 2-15,-1 2 1 0,1-5 0 0,0 1-1 16,0 5-4-16,-2-1 10 0,1-1 9 0,1 0 0 0,-3 1 0 15,3 0 3-15,-4-3-4 0,3 3 3 16,-1-2-1-16,0-1-8 0,-1-1 7 0,3 3-6 16,-1-3 2-16,-1 2-2 0,1-3 1 0,-1 1-4 0,1-5-1 15,1 4 2-15,-1-3-2 0,-1 2 0 16,1-1-3-16,-2-2 1 0,3 4 1 0,0-2 0 16,-1-2-2-16,0 2 0 0,-1 0 2 0,-1 0-1 0,3-2-2 15,-4-7-3-15,3 14 5 0,-1-6-5 0,-2-8 3 16,2 11 1-16,-2-11 1 0,1 12-2 0,-1-12-1 15,2 10 4-15,0-4 4 0,-2-6 4 0,0 0 3 16,-2 11 0-16,2-11 2 0,0 0 3 0,-7 15 3 16,3-10-1-16,-4 0 0 0,1 1-2 0,-2-2 1 15,0 3-6-15,-3 1 1 0,0-2-2 0,-1 2 1 16,-1-2-5-16,0-2 9 0,-7 3-11 0,2-2 4 16,0 1-6-16,-5-1 2 0,1-3-3 0,1 2-3 15,-1-3 4-15,-2 0 0 0,3 2-3 0,-4-2 4 16,3-2-4-16,-4 1 0 0,0-3-4 0,1 3 4 15,0-1-1-15,1 0-1 0,-1 0-1 0,1-2 0 16,1 1 1-16,2-2-2 0,1 3-1 0,2 0 2 16,4-3 1-16,-3 1-2 0,1 2-2 0,3-4 3 15,2 5-11-15,3-1-6 0,-1-2-8 0,10 3-6 16,-18-3-13-16,18 3-16 0,-13-1-26 0,13 1-26 0,-12-3-15 16,12 3-19-16,-4-8-38 0,4 8-185 15,0 0-399-15,0-13 177 0</inkml:trace>
          <inkml:trace contextRef="#ctx0" brushRef="#br0" timeOffset="157188.31">2855 2519 61 0,'0'0'88'0,"0"0"-9"0,0 0-3 16,0 0-12-16,0 0-5 0,0 0-4 0,0 0-6 15,0 0-6-15,0 0-6 0,0 0-7 0,0 0 1 16,0 0-4-16,0 0 5 0,23-10-9 0,-23 10 5 15,0 0-5-15,0 0 2 0,0 0-5 0,8-5-1 16,-8 5 4-16,0 0 5 0,0 0-6 0,0 0-4 16,10-1-1-16,-10 1 2 0,0 0 6 0,0 0-5 15,0 0 7-15,0 0-2 0,13 0-6 0,-13 0 1 16,0 0-1-16,0 0 9 0,0 0 0 0,0 0 1 0,0 0 6 16,0 0 3-16,0 0 4 0,0 0 8 0,0 0 7 15,0 0 8-15,0 0 7 0,0 0 0 16,0 0 1-16,0 0-10 0,0 0-3 0,0 0-4 15,0 0-9-15,-31 12-2 0,15-10 0 0,3-1-4 0,-1 4-8 16,-3-3 1-16,3 2-4 0,-3 1-4 0,1-1-5 16,2 1 2-16,-2-2-3 0,3 0-2 15,-2 0-3-15,4 0-2 0,1-2-12 0,0 2-16 0,2 3-17 16,8-6-27-16,-16 3-38 0,10-1-23 0,6-2-27 16,-9 4-164-16,9-4-336 0,0 0 149 0</inkml:trace>
        </inkml:traceGroup>
        <inkml:traceGroup>
          <inkml:annotationXML>
            <emma:emma xmlns:emma="http://www.w3.org/2003/04/emma" version="1.0">
              <emma:interpretation id="{0D133221-584D-43A3-A837-C94FE73DBB6E}" emma:medium="tactile" emma:mode="ink">
                <msink:context xmlns:msink="http://schemas.microsoft.com/ink/2010/main" type="inkWord" rotatedBoundingBox="5174,3365 6071,3325 6097,3924 5201,3964"/>
              </emma:interpretation>
            </emma:emma>
          </inkml:annotationXML>
          <inkml:trace contextRef="#ctx0" brushRef="#br0" timeOffset="157902.84">3856 2290 61 0,'0'0'207'0,"0"0"-15"0,0 0-15 16,0 0-11-16,0 0-12 0,0 0-9 0,0 0-7 15,0 0-12-15,0 0-6 0,-16-21-5 0,16 21-11 0,-10-4-7 16,10 4-13-16,-16 3-7 0,16-3-5 0,-23 5-6 16,8-1-3-16,2 0-3 0,-3 1-6 0,-3 5-6 15,-2-4 2-15,1 5-2 0,2-1-7 0,-2 2-3 16,2 2-3-16,0-3 0 0,1 1-4 16,5-1-5-16,-1-1-2 0,1 3-1 0,-4 1-3 0,6-2-1 15,-2 1-1-15,3-1-5 0,0 1 5 0,1-3-9 16,2 2 4-16,2-3-3 0,-2 1 1 0,4 2-3 15,-1-1 3-15,2-2-5 0,1-9 2 0,1 19-2 16,3-8-1-16,3-1 1 0,-1 1 0 0,3-1 4 16,3 0-4-16,2-1 2 0,2-1-5 0,4 0 5 15,2 0-3-15,2 1 0 0,-1-5 5 0,1 0-4 16,2-2 0-16,0 3-1 0,-3-5 1 0,5 1 0 16,-6-1 0-16,0 0 2 0,-6 3-2 0,1-3-1 0,-1-3 0 15,-3 6 4-15,-3-3-7 0,-10 0 3 16,16-3-1-16,-16 3 0 0,12 3 2 0,-12-3-2 15,9 0-2-15,-9 0 1 0,0 0-5 0,0 0-7 16,0 0-18-16,0 0-18 0,14-3-24 0,-14 3-34 0,0 0-32 16,0 0-46-16,0 0-49 0,0 0-140 15,0 0-400-15,2-8 178 0</inkml:trace>
          <inkml:trace contextRef="#ctx0" brushRef="#br0" timeOffset="158803.82">4367 2559 96 0,'0'0'187'0,"5"-7"-10"0,-5 7-16 0,0 0-14 16,0 0-16-16,0 0-11 0,0 0-1 0,0 0 0 15,0 0-3-15,0 18-3 0,0-18-5 16,-9 16-7-16,8-7-7 0,-8 4-6 0,2-1-11 0,2 2-7 15,-3-1-3-15,-1 0-7 0,0 2-8 16,0-3-5-16,1 2-3 0,-5 2-1 0,4-3-6 16,3-1-7-16,-4 1-10 0,3 2-20 0,-1-4-23 0,3 1-10 15,0-2-15-15,-3 0-33 0,4 1-30 16,0-7-10-16,2 5-33 0,2-9-156 0,-7 11-334 16,7-11 148-16</inkml:trace>
        </inkml:traceGroup>
        <inkml:traceGroup>
          <inkml:annotationXML>
            <emma:emma xmlns:emma="http://www.w3.org/2003/04/emma" version="1.0">
              <emma:interpretation id="{8D35017B-9F46-4327-9871-33545E2182DD}" emma:medium="tactile" emma:mode="ink">
                <msink:context xmlns:msink="http://schemas.microsoft.com/ink/2010/main" type="inkWord" rotatedBoundingBox="6536,3205 9114,3090 9140,3675 6563,3791"/>
              </emma:interpretation>
            </emma:emma>
          </inkml:annotationXML>
          <inkml:trace contextRef="#ctx0" brushRef="#br0" timeOffset="159402.06">4836 2321 173 0,'0'0'176'0,"0"0"-24"0,0 0-15 16,0 0-11-16,0 0-8 0,0 24-6 0,0-24-11 16,0 15-6-16,0-5-7 0,0-2-6 0,0 7-8 15,3-4-5-15,-3 3-7 0,0-6-4 0,1 5-7 16,-1-3-6-16,4 3 0 0,-4-4-8 0,3 0-2 16,-1 1 1-16,-2-10-5 0,4 17-6 0,-1-11-1 0,-3-6 0 15,1 15-3-15,1-9 2 0,-2-6-7 0,2 10-3 16,-2-10 0-16,2 7 0 0,-2-7 2 15,0 0 2-15,1 10 1 0,-1-10 5 0,0 0-2 0,0 0-2 16,0 0-2-16,0 0-1 0,0 0-3 0,0 0-1 16,0 0 0-16,0 0 2 0,0-29-2 15,0 29-4-15,4-17 0 0,-2 9 0 0,-2-5-2 16,3 1 0-16,0 1-2 0,1 4 9 0,1-6-11 0,0 1 1 16,2 0 2-16,-2 0-1 0,0 0-2 0,3 0 2 15,0 3-3-15,1-1 3 0,-3 0-1 0,3 2-1 16,-1 2 1-16,0-4 1 0,4 1 1 0,-3 6 3 15,3-5 3-15,-2 2 1 0,2 1 3 0,-3 0 4 16,0 2-2-16,-2 0-5 0,-7 3 2 0,16-4-2 16,-16 4 1-16,11 1-2 0,-11-1-2 0,11 6 1 15,-5-3 4-15,-6-3 1 0,11 11 4 0,-6-1 4 16,-1-4 0-16,1 8 0 0,0-1-4 0,-3 1 3 16,3 1 1-16,-4-1 2 0,6 2-6 0,-5 3-1 15,4 1 0-15,-4-1 0 0,2-2-1 0,1 2-3 16,-1 0 2-16,0-4-4 0,0 1 1 0,1-1-23 15,-1-1-19-15,2 2-27 0,-1-3-21 0,0-1-15 16,2-2-12-16,-1-1-3 0,5 1-11 0,0-6-10 16,0-1-17-16,-3-2-13 0,6-1-19 0,-14 0-105 0,18-6-306 15,-5 2 135-15</inkml:trace>
          <inkml:trace contextRef="#ctx0" brushRef="#br0" timeOffset="159715.29">5461 2537 30 0,'8'-3'167'0,"-8"3"-20"0,0 0-14 0,0 0-11 15,9-5-6-15,-9 5-3 0,0 0 7 16,0 0-11-16,12 9-6 0,-12-9-6 0,5 6-6 0,-5-6-12 16,7 11-6-16,-6-5-4 0,6 0-6 0,-7-6-9 15,7 10-3-15,-3-5-1 0,2 1-1 16,-1-1-6-16,1 2-1 0,2-3-1 0,1 0 4 0,1 1 3 16,3-3 5-16,-2 0-4 0,1 0-2 0,5-2 1 15,5-4-5-15,-7 3-3 0,2-2-1 0,5-1 0 16,-2-3-2-16,0-1 1 0,-3 2 2 0,-5-3 5 15,3 0-4-15,0 0 5 0,-6 0-5 0,1-1-3 16,0 0 1-16,-3-2 1 0,-2 1 5 0,0 1-3 16,-5-2-2-16,3 3-3 0,-3 9-3 0,-6-14-6 15,4 6-6-15,-7 2 1 0,1 3-7 0,-4-3 1 0,0 3-8 16,-3 1-12-16,0 4-16 0,-3-2-15 16,1 3-23-16,-5 1-19 0,-1-1-23 0,4 4-24 15,-2-1-25-15,4 1-33 0,3-3-45 0,-3 2-136 0,4-3-390 16,1 0 173-16</inkml:trace>
          <inkml:trace contextRef="#ctx0" brushRef="#br0" timeOffset="160320.54">6308 2081 193 0,'-9'-5'222'0,"9"5"-16"15,-8-5-19-15,8 5-10 0,0 0-11 0,-6-5-11 16,6 5-11-16,0 0-9 0,-8-6-9 0,8 6-16 16,0 0-9-16,0 0-14 0,0 0-12 0,0 0-8 15,0 0-9-15,-12-3-5 0,12 3-9 0,0 0-5 0,0 0-1 16,0 0-5-16,0 0-2 0,0 0-6 0,12 28-2 16,-7-24-1-16,2 2-3 0,3 2 1 0,2 2-2 15,-3-2-2-15,4 1-1 0,-1-1-3 0,5-1 2 16,-3 3-3-16,1-4 1 0,7 3-3 0,-2 0 2 15,-2 0-3-15,4-3-1 0,-5 3 0 0,0-3-1 16,-3 0 0-16,3 1-1 0,0 0-2 0,0-1 1 16,-2 1-1-16,-2 0-2 0,1-3-1 0,-2 4 3 15,2 0 0-15,-4-4 1 0,0-3-5 0,2 5 2 16,-4-1-1-16,-2 0-2 0,2 1 1 0,-1-2-1 16,-2 2 2-16,-5-6 3 0,8 11 0 0,-4-5-2 15,-4-6 5-15,0 12 8 0,0-12 14 0,-7 19 2 16,-1-8 2-16,-1-1 3 0,1 0 0 0,-6 4 1 15,-6 2-5-15,3-2 0 0,-6 0-4 0,0 0 1 16,1-1-7-16,1-1-2 0,-1 3-3 0,0-1 0 16,4-1 0-16,-2 3-3 0,0-5-2 0,3 3-11 15,6-6-14-15,-1 1-20 0,1 1-15 0,3-2-30 16,-1-1-22-16,3-1-20 0,3 1-24 0,3-7-20 16,-2 9-14-16,2-9-40 0,0 0-128 0,9 10-373 15,-9-10 165-15</inkml:trace>
          <inkml:trace contextRef="#ctx0" brushRef="#br0" timeOffset="160707.77">6899 2501 126 0,'0'0'164'15,"0"0"-16"-15,5 3-8 0,-5-3-15 0,0 0-7 16,7 9-5-16,-2-3-7 0,-5-6-7 0,11 9 0 15,-7-5-4-15,3 1-4 0,0-2-7 0,6 3 0 16,-4-3-3-16,6-1-6 0,-1-2-5 0,3 1-4 16,-3 2-5-16,9-3-8 0,-1-6-2 0,-5 6-8 15,6-3 0-15,-3 1-5 0,2 1-1 16,2-5-5-16,-7 3-2 0,5-6 0 0,-2 2 5 0,3 1-5 16,-9 1 1-16,6-4 8 0,2-1-1 0,-10 1 9 15,2 0 1-15,1-2 0 0,-2 0-3 0,-1 2 4 16,-3-9 4-16,-1 6 2 0,-2-1-3 0,-1-1-5 0,-2 1-1 15,0-2 0-15,-3 0-8 0,-3 3-2 16,-2-3-2-16,-4 3-7 0,-2 2-2 0,-1-1-3 16,-7-3-1-16,-2 5-5 0,1 3-1 0,-2 0-3 15,-4 4-1-15,4 0-5 0,-4 2-9 0,1 2-19 0,1-1-15 16,2 6-14-16,0 0-13 0,-4-1-18 16,3 4-18-16,0-2-20 0,1 3-17 0,2-2-18 15,6-2-13-15,-1 3-28 0,-4 4-161 0,7-8-386 0,0 4 170 16</inkml:trace>
        </inkml:traceGroup>
        <inkml:traceGroup>
          <inkml:annotationXML>
            <emma:emma xmlns:emma="http://www.w3.org/2003/04/emma" version="1.0">
              <emma:interpretation id="{502F9D35-2137-49C9-9553-B4C94FF3B09C}" emma:medium="tactile" emma:mode="ink">
                <msink:context xmlns:msink="http://schemas.microsoft.com/ink/2010/main" type="inkWord" rotatedBoundingBox="10073,2890 11386,2831 11418,3544 10105,3603"/>
              </emma:interpretation>
            </emma:emma>
          </inkml:annotationXML>
          <inkml:trace contextRef="#ctx0" brushRef="#br0" timeOffset="161968.16">8748 2068 33 0,'0'0'140'0,"6"-5"-4"0,-6 5 0 0,0 0-3 15,0 0-2-15,0 0-1 0,0 0-11 0,0 0-5 0,0 0-9 16,0 0-7-16,0 0-2 0,0 0-12 16,0 0-6-16,0 0-4 0,0 0-4 0,0 0-1 15,0 0-2-15,-29 9-2 0,18-6-1 0,-4 0 0 0,-2 2 4 16,0 0-2-16,0 0 0 0,-2-2 1 16,2 0-3-16,0-1-2 0,0 0-2 0,-3 1-3 15,-3 1-3-15,7-1-7 0,-1-3-3 0,3 3 0 16,-1-1-9-16,1-2-1 0,5 3-5 0,9-3-4 0,-17 3-1 15,17-3-4-15,-11 0-3 0,11 0-4 0,-12 3-5 16,12-3 6-16,0 0-8 0,-7 5 0 0,7-5-3 16,0 0 0-16,-4 8-3 0,4-8-4 0,0 0 1 15,-3 9 1-15,3-9-2 0,0 0 2 0,7 12-6 16,-7-12 3-16,4 9 1 0,-4-9 2 0,6 9-2 16,-1-3 0-16,2-3-2 0,1 3 6 0,-1-1-3 15,0 0 0-15,0 0 7 0,0 1-6 0,3-2-3 16,0 5 7-16,-1-7-6 0,4 4 4 0,-4 0-3 15,2 2 0-15,1-2 1 0,-3-1 1 0,3-1-1 16,-2-4 1-16,2 6-3 0,0 0 2 0,-3-3 0 16,1 2 0-16,2 0 1 0,0 3-2 0,-4-6 0 15,-1 0 1-15,-7-2 0 0,12 5-1 0,-4 0 3 16,-2-3-3-16,-6-2 1 0,11 6-2 0,-11-6 1 16,9 3 1-16,-9-3 0 0,0 0 1 0,5 6-4 15,-5-6 0-15,0 0 0 0,4 6 4 0,-4-6 1 16,0 0 1-16,0 0 2 0,-18 10 2 0,10-5 0 15,-2-1 2-15,-3-2 13 0,-3 2-10 0,-1 1 2 16,3-1 2-16,-9-2 3 0,6-1-1 0,-6 3 1 0,2-2-2 16,4 3 1-16,-4-3-4 0,4 0 2 0,1 1-2 15,2-2-1-15,3 1-1 0,11-2-3 0,-17 3 1 16,17-3-8-16,-14 1-11 0,14-1-19 16,-9 0-26-16,9 0-28 0,0 0-10 0,0 0-6 0,0 0-23 15,0 0-12-15,0 0-27 0,0 0-21 0,38-1-162 16,-21-2-374-16,5-3 166 0</inkml:trace>
          <inkml:trace contextRef="#ctx0" brushRef="#br0" timeOffset="162250.93">8953 2362 63 0,'14'3'134'16,"-6"-2"1"-16,-8-1-5 0,12 3 2 0,-12-3 0 15,14-3 7-15,-14 3 5 0,13 0 0 0,-13 0 0 16,11-4 9-16,-11 4 10 0,8-2 3 0,-8 2 0 16,0 0-2-16,5-10-4 0,-5 10-11 0,0 0-13 15,0-12-12-15,0 12-10 0,0 0-10 0,-12-12-10 16,4 6-15-16,2-1-3 0,6 7-9 0,-15-6-10 16,8 1-7-16,-1 3-5 0,8 2-10 0,-15-7-13 0,9 6-14 15,6 1-16-15,0 0-21 0,-20 4-22 16,20-4-19-16,-8 4-27 0,8-4-13 0,-9 4-20 15,9-4-26-15,0 0-22 0,0 13-18 0,0-13-43 16,0 0-123-16,8 10-390 0,-8-10 173 0</inkml:trace>
          <inkml:trace contextRef="#ctx0" brushRef="#br0" timeOffset="162926.22">9109 2204 129 0,'0'0'242'15,"0"0"-28"-15,0 0-20 0,0 0-24 0,0 0-14 16,23-16-17-16,1 13-14 0,-1-2-12 0,5 2-10 16,8-2-15-16,3 4-3 0,3-3-13 0,-4 1-21 15,-4 0-31-15,-4 2-32 0,8 0-29 0,0-3-42 16,-11 2-45-16,-2 0-146 0,-1 0-295 0,-7-2 131 16</inkml:trace>
          <inkml:trace contextRef="#ctx0" brushRef="#br0" timeOffset="162696.37">9532 1772 79 0,'3'-9'212'0,"-3"9"-19"15,0 0-14-15,0 0-14 0,4-9-23 0,-4 9-17 16,0 0-10-16,0 0-19 0,0 0-10 0,0 0-8 15,0 0-8-15,0 0-5 0,0 0 2 0,0 0-2 16,-6 32-1-16,0-18-4 0,1 4 6 0,-5 0 2 16,3 3-3-16,-3 2-3 0,0-2-4 0,1 3-1 15,-3 5 0-15,-1 3-3 0,1-10-5 0,0 5 0 0,2-2-8 16,2-4 0-16,-2 1-3 0,4 3-5 16,-1 0 1-16,-3-5-3 0,5 5-1 0,-1-4-7 15,3 3 2-15,3-2-3 0,-3-1-2 0,3-1-2 16,0 0 1-16,0-6-5 0,3 3 1 0,0-2 1 15,2 0 0-15,0-3-1 0,-2-1 2 0,1-3-3 0,4 1 8 16,1 3-3-16,-1-5-2 0,3-2 0 16,1 1 3-16,2-1-2 0,1-5-3 0,2 4-2 0,0-4 1 15,5 0 0-15,0 0-3 0,-5 1 3 0,2-2-19 16,-2-3-23-16,0 1-28 0,-3-2-29 0,3 0-44 16,-1 1-38-16,1-8-54 0,-6 5-185 0,-1-1-438 15,1-2 194-15</inkml:trace>
        </inkml:traceGroup>
        <inkml:traceGroup>
          <inkml:annotationXML>
            <emma:emma xmlns:emma="http://www.w3.org/2003/04/emma" version="1.0">
              <emma:interpretation id="{D1250822-2453-44BF-B621-7B854086E232}" emma:medium="tactile" emma:mode="ink">
                <msink:context xmlns:msink="http://schemas.microsoft.com/ink/2010/main" type="inkWord" rotatedBoundingBox="12921,2568 14847,2482 14899,3629 12972,3715"/>
              </emma:interpretation>
            </emma:emma>
          </inkml:annotationXML>
          <inkml:trace contextRef="#ctx0" brushRef="#br0" timeOffset="165620.37">11243 2256 72 0,'0'0'187'16,"0"0"-16"-16,0 0-22 0,0 0-9 0,28-10-3 15,-15 7-10-15,9-4-5 0,0 6-13 0,4-3-4 16,8 1-6-16,-6-3-11 0,8-3-5 0,0 6-11 16,3-3-5-16,-5 4-12 0,3-2-3 0,-2 0-1 15,3 1-7-15,-10 0-9 0,-3 3-12 0,3 0-22 16,-3-3-22-16,-1 3-22 0,0-3-23 0,0 1-14 15,-1-2-16-15,-6 0-16 0,1-1-45 0,-2 2-79 16,0-3-256-16,-2-1 114 0</inkml:trace>
          <inkml:trace contextRef="#ctx0" brushRef="#br0" timeOffset="165319.79">11433 1849 87 0,'0'0'155'0,"0"0"-7"0,0 0 0 15,0 0-2-15,0 0-5 0,14-9-1 0,-7 5-14 16,-7 4-4-16,21-8-9 0,-10 0-6 0,0 0-7 16,3-1-8-16,1 0-6 0,3 0-4 0,-1-6-11 0,1 5-2 15,1-2-7-15,-2-3 2 0,0 2-7 0,1 1-5 16,0-3-7-16,0-3 1 0,-1 4-3 16,0 0-3-16,-6 1 0 0,2-2-6 0,-1-2-4 0,-4 5 2 15,-2-1-2-15,1 0 1 0,-2 2 0 0,-4 2 0 16,3-3-5-16,-3 4 7 0,-1 8-2 0,0-15-5 15,0 15-4-15,0-16 1 0,-4 8-6 0,4 8-1 16,-11-10-4-16,4 5 0 0,-3 5-6 0,10 0-3 16,-25-3 6-16,9-2-3 0,2 9 0 0,-7 0-1 15,4-2-3-15,1 2 2 0,-5 3-2 0,8 1-1 16,-2-2-1-16,1 2 3 0,3-2-5 16,-4 3-1-16,6 2 2 0,-1 0-1 0,2 0 1 0,0 1 0 15,3 3-2-15,1 1 3 0,-1-1-1 0,-1-1 0 16,2 5-4-16,4 2 8 0,0 0-5 0,0 1-2 15,0 0 4-15,3 0-3 0,-2 2 4 0,5 0 1 16,-4-2-4-16,2 1 3 0,-1 2 2 0,1-1-4 16,0 1 0-16,1-2 3 0,-3 0-1 0,0 2-1 15,2-1 0-15,1 0 0 0,-4-2 2 0,3 1-5 16,-1 2 6-16,-1-3-1 0,0 3 0 0,0 0 1 16,1 8 0-16,-3-8 5 0,0-2-3 0,1-1 6 15,-2 2-2-15,2 1 3 0,-2-3-4 0,1-7 1 16,0 1-4-16,1 3 5 0,-1-2-2 0,0-4-2 15,0 1 1-15,0-1-1 0,0-1-1 0,0 0 0 0,0-3 2 16,0 0-3-16,0 1 2 0,2 0 0 16,-2-10 2-16,0 15-1 0,0-7-2 0,0-8-2 15,2 13-11-15,-2-13-16 0,0 14-15 0,0-14-20 16,-4 15-25-16,3-9-24 0,1-6-26 0,-7 14-40 16,2-9-6-16,5-5-33 0,-12 6-120 0,12-6-360 15,-15 0 159-15</inkml:trace>
          <inkml:trace contextRef="#ctx0" brushRef="#br0" timeOffset="165893.66">12224 1902 45 0,'0'0'180'0,"0"0"-11"0,-23 9-11 0,13-1-2 15,-3-4-11-15,0 6-15 0,-1 1-2 0,-3 1-8 16,3 3-6-16,-1 1-11 0,2 1-11 0,1 2-4 16,1-3-6-16,2 2-8 0,1 0-8 0,2 2-2 0,1-2-7 15,5-1-7-15,-2-4-4 0,4 8-7 16,0-6 5-16,1-1-12 0,2 2-4 0,2-4 3 15,-1 2-20-15,2-3-14 0,1 0-17 0,2-3-27 0,2 1-10 16,1-2-28-16,1-2-32 0,2-5-11 0,5-1-28 16,-5 1-118-16,0-4-295 0,5-3 131 0</inkml:trace>
          <inkml:trace contextRef="#ctx0" brushRef="#br0" timeOffset="166336.6">12480 2062 106 0,'0'0'182'0,"0"0"-20"0,0 0-16 0,0 0-16 0,0 0-15 16,0 0-2-16,0 0-8 0,0 0-4 0,6 21-11 15,-6-21-4-15,6 14-3 0,-5-5-7 0,3 0-3 16,-3 0-8-16,3 0-1 0,-1 3-10 0,2-2-3 16,-5-1-4-16,4 0-4 0,-1 0-8 0,-2 0 1 15,4 2-4-15,-5-11-3 0,3 11-2 0,-1-5-3 16,-2-6-1-16,3 11-5 0,-3-11 4 0,0 0-4 15,4 10 2-15,-4-10-2 0,0 0 2 0,0 0-2 16,0 0-1-16,0 0-4 0,0 0-4 0,0 0 0 16,10-24-1-16,-6 15-1 0,3-1-2 0,-5-2-5 15,6-2 3-15,-4-2-4 0,4 4 1 0,-1-3-1 16,3 2-3-16,-2-1 1 0,0 2 0 0,2-1 0 16,1 3-1-16,-4 1 3 0,4 0 2 0,-6 0 1 15,2 5-4-15,-1-2 3 0,-1 1-3 0,-5 5 5 16,12-6-3-16,-12 6-4 0,12-4 2 0,-12 4 2 15,14 4 3-15,-14-4 4 0,13 7-3 0,-6-2 0 16,1 0 4-16,0 1-3 0,-2 3 1 0,1 1 3 0,3-1-3 16,-3 2 3-16,-1-2-4 0,2 1 0 15,-4 3 5-15,1-7-5 0,2 4 3 0,-1 2-1 0,0-3-1 16,-1 1 4-16,-1-4-15 0,-3 1-19 0,-1-7-15 16,3 16-18-16,-1-11-19 0,-2-5-17 0,3 10-16 15,-3-10-20-15,0 0-24 0,0 0-133 16,0 0-309-16,0 0 137 0</inkml:trace>
          <inkml:trace contextRef="#ctx0" brushRef="#br0" timeOffset="166586.94">13056 1763 71 0,'0'0'162'0,"16"7"-6"0,-9-1-4 15,4 5-12-15,-3-1-2 0,4 6-7 0,-3 1-6 16,-1-1-10-16,-1-1-4 0,0 6-3 0,0-1-6 16,-2 0-6-16,-2 2-6 0,1-1-14 0,-4 0 0 15,0-2-5-15,-3 3-8 0,-1-3-2 0,-1 1-10 16,-2 1-2-16,-2-5-8 0,3 5-2 0,-1-2-22 16,-3-2-15-16,2-4-33 0,0 0-32 0,2 0-36 15,0-5-29-15,1 3-44 0,-1-4-120 0,3 2-316 16,3-9 140-16</inkml:trace>
        </inkml:traceGroup>
        <inkml:traceGroup>
          <inkml:annotationXML>
            <emma:emma xmlns:emma="http://www.w3.org/2003/04/emma" version="1.0">
              <emma:interpretation id="{A83D6437-A058-4B7E-BEDE-70647ECFE671}" emma:medium="tactile" emma:mode="ink">
                <msink:context xmlns:msink="http://schemas.microsoft.com/ink/2010/main" type="inkWord" rotatedBoundingBox="15408,2792 16058,2763 16083,3319 15433,3348"/>
              </emma:interpretation>
            </emma:emma>
          </inkml:annotationXML>
          <inkml:trace contextRef="#ctx0" brushRef="#br0" timeOffset="167122.69">14045 1693 130 0,'0'0'148'15,"0"0"-7"-15,0 0 3 0,0 0-6 0,0 0-11 16,-13 29-4-16,2-21-10 0,-1 1 1 0,-1 4-8 16,-1 1-4-16,-3 6-7 0,-1-6-3 0,-1 0-3 15,-2 5-8-15,2-3-2 0,1 0-8 0,-5 1-3 16,5-4-5-16,1 3-5 0,1-2-6 0,-1-1-4 16,8-2-9-16,-5-1-1 0,5-3-5 0,0 2-2 15,1-1-3-15,2 1-2 0,0-3-2 0,6-6-7 16,-7 12-3-16,5-5 6 0,2-7 0 0,0 0-1 15,6 14 7-15,3-7 1 0,3-4-1 0,5 0 0 16,7 1 0-16,4-1-2 0,8 0-1 0,-2-2 0 16,2 1-2-16,-2 1 0 0,3-3-5 0,-10 0 3 0,1 0-4 15,-1 0-1-15,2-3-2 0,-3 3 2 16,0 0-3-16,-3 3 2 0,1-6-5 0,1 1 4 16,-4 2-2-16,-4 0 2 0,-1-1-6 0,-3-1 3 15,0 2-6-15,1 0 1 0,-3 0-11 0,-11 0-18 0,13 2-18 16,-13-2-30-16,10 1-21 0,-10-1-11 15,0 0-11-15,0 0-27 0,0 0-22 0,0 0-193 16,0 0-386-16,-27 13 171 0</inkml:trace>
          <inkml:trace contextRef="#ctx0" brushRef="#br0" timeOffset="167367.87">13887 2179 162 0,'-4'3'180'0,"4"-3"-16"0,0 0-16 16,0 0-14-16,0 0 2 0,0 0 2 16,17 12-2-16,-7-9-5 0,3-2-5 0,9 3-3 0,1-2-3 15,0 1 1-15,1 0-10 0,-1 0-9 0,3 0-9 16,2 2-5-16,-3-4-9 0,1 2-6 0,0-3-9 16,0 0-2-16,-1 3-12 0,-3-2-7 0,2 0 2 15,-2-1-8-15,-9 0-7 0,3 4-18 0,-7-4-23 16,1 0-27-16,-10 0-27 0,13 1-23 0,-13-1-27 15,13 1-27-15,-13-1-38 0,0 0-166 0,8-5-373 16,-8 5 166-16</inkml:trace>
        </inkml:traceGroup>
        <inkml:traceGroup>
          <inkml:annotationXML>
            <emma:emma xmlns:emma="http://www.w3.org/2003/04/emma" version="1.0">
              <emma:interpretation id="{30652E78-A202-418B-988E-5C5A40ED2D24}" emma:medium="tactile" emma:mode="ink">
                <msink:context xmlns:msink="http://schemas.microsoft.com/ink/2010/main" type="inkWord" rotatedBoundingBox="16691,2751 17370,2720 17390,3181 16711,3212"/>
              </emma:interpretation>
            </emma:emma>
          </inkml:annotationXML>
          <inkml:trace contextRef="#ctx0" brushRef="#br0" timeOffset="168851.64">15389 1714 8 0,'0'0'138'0,"0"0"3"16,4-6-3-16,-4 6-5 0,0 0-1 0,0 0-4 15,2-12-6-15,-2 12-5 0,0 0-5 0,3-9-6 16,-3 9 4-16,0 0 0 0,0 0-5 0,0 0 0 16,-5-12-7-16,5 12-10 0,0 0-5 0,0 0-7 0,-7-8-6 15,7 8-8-15,-9-5-9 0,9 5 0 16,-11-3-2-16,11 3-5 0,-11-4-2 0,11 4-2 15,-13-2-8-15,13 2-3 0,-16-1 0 0,4 1-3 16,12 0-3-16,-21 1-7 0,11 6-1 0,-6-5 0 16,4 3 0-16,-2 0-5 0,2 1 1 0,-2 2-1 15,-1 0-3-15,0 0-2 0,3 1-1 0,-1 2 0 16,-2 0-1-16,2-1 0 0,0-1-3 0,3 3 3 16,-1-4-3-16,0 2 3 0,0 1-1 0,3-1-1 15,0 1-1-15,-1-1 0 0,1 2 1 0,2-2 0 16,-3 2-3-16,1 0 1 0,0 0 4 0,4-3-5 15,0 4 1-15,-1 2 1 0,2-6-1 0,1 4 4 16,2-4-4-16,-2 4-4 0,2-1 5 0,2 0 3 0,-2 0-4 16,2-1 0-16,0-2-1 0,0 2 5 0,4 0 0 15,-1-2 2-15,-1-2-2 0,4 2 1 0,-2-1 1 16,6-1-2-16,-2 1 6 0,3-1-1 16,3-2 9-16,0 0 3 0,-2-2 5 0,3 0 6 0,1-3-2 15,-1 0 7-15,6 3 0 0,-6-5 1 0,1 2 3 16,-1-1 1-16,-1-2 7 0,-2 2 4 0,-2-4-4 15,-2 4 4-15,-2-2 0 0,3 1-1 0,-2 0 0 16,-9 2-5-16,13-4-6 0,-13 4-13 0,6-3 8 16,-6 3-7-16,9-3-12 0,-9 3-20 0,0 0-24 15,0 0-31-15,0 0-38 0,0 0-36 0,0 0-32 16,0 0-22-16,0 0-15 0,12 6-22 0,-12-6-229 16,0 0-487-16,0 0 216 0</inkml:trace>
          <inkml:trace contextRef="#ctx0" brushRef="#br0" timeOffset="169085.81">15649 2099 141 0,'0'0'284'0,"0"0"-8"0,0 0-6 0,0 0-2 15,0 0-24-15,0 0-7 0,0 0-13 16,8-8 0-16,-8 8-13 0,0 0-9 0,0 0-11 15,5-10 1-15,-5 10-12 0,1-7-5 0,-1 7-10 16,4-11-12-16,-4 11-4 0,4-8-15 0,-4 8-18 16,0 0-6-16,4-9-10 0,-4 9-13 0,0 0-5 15,0 0-13-15,0-11-13 0,0 11-27 0,0 0-26 0,0 0-39 16,0 0-29-16,0 0-17 0,0 0-14 0,0 0-26 16,0 0-26-16,0 0-29 0,0 0-38 15,-20 20-27-15,20-20-27 0,-10 8-251 0,10-8-564 16,-8 5 250-16</inkml:trace>
        </inkml:traceGroup>
        <inkml:traceGroup>
          <inkml:annotationXML>
            <emma:emma xmlns:emma="http://www.w3.org/2003/04/emma" version="1.0">
              <emma:interpretation id="{69FE4540-9CD6-4C2D-8D5F-B56B5FF24A52}" emma:medium="tactile" emma:mode="ink">
                <msink:context xmlns:msink="http://schemas.microsoft.com/ink/2010/main" type="inkWord" rotatedBoundingBox="17840,2764 19724,2679 19773,3781 17889,3865"/>
              </emma:interpretation>
            </emma:emma>
          </inkml:annotationXML>
          <inkml:trace contextRef="#ctx0" brushRef="#br0" timeOffset="170156.44">16488 1692 38 0,'0'0'177'0,"0"0"-13"0,0 0-36 0,5-9 4 16,-5 9-15-16,0 0-9 0,11-5-9 0,-11 5-13 15,0 0-4-15,17 2-7 0,-17-2-2 0,13 6-9 16,-8-2-2-16,0 0-3 0,2 4-5 0,-2-2-4 16,0 3-2-16,0 3-3 0,-1-2 3 0,0 0-3 15,0 2-7-15,-2-3-4 0,-2 6 3 0,0-15 2 16,-2 22 4-16,-3-10-7 0,0-1 1 0,0 4 4 15,-3-5-3-15,-4 2-5 0,-1-1-1 0,-3 1 0 16,-3 0 0-16,-1-1-5 0,-4-1-3 0,3-4-3 16,1 3 1-16,-4-5-3 0,-1-2-2 0,4 1 0 15,-1-2 0-15,-3 0-3 0,2-2-2 0,0-3-2 0,6 1 3 16,0 0-4-16,0-2 1 0,4 0-1 16,2-2 0-16,-1-1-3 0,1 0-2 0,6 1 1 15,0-5 3-15,2 3-7 0,3 9 0 0,0-20-5 16,3 8 1-16,2 1-4 0,6 1-7 0,0-1 1 15,2 1-2-15,4-2 7 0,-1 3-6 0,-1 3-3 16,7-1 2-16,0 1-1 0,2 0 6 0,-1 3-4 16,-1-3 5-16,3 6 0 0,-1 0 1 0,-2 0-1 15,1 3 3-15,1 0-2 0,-2 4 0 0,0-2 3 16,2 5 0-16,-3 1 1 0,0 2-3 0,-2 0 1 0,2 4 0 16,-1-1 1-16,1 2 1 0,1 4 0 0,-1 3 2 15,-4 2 0-15,-3-4-2 0,1 8 2 0,-2 1-3 16,0 1 5-16,-4 1 5 0,-2 3-2 0,-2-5-3 15,0 10 2-15,0 0 1 0,-3 4 0 0,-2-4 4 16,0-2-7-16,-2 2 3 0,-2-3 0 0,4 0-2 16,-1-3 0-16,0-5 1 0,1 2 2 0,-2-10-2 15,0-1 0-15,2-1-1 0,0-1 2 0,-2-5-2 16,1 0 0-16,1-6 5 0,0 1-3 0,0-10 18 16,-2 13 16-16,2-13 18 0,0 9 18 0,0-9 11 15,0 0-5-15,-4 6-5 0,4-6-10 0,0 0-3 16,0 0-11-16,0 0 1 0,-29-16-8 0,17 6-8 15,0 1 2-15,-5-3-4 0,0-3-2 0,-4 3-4 16,2-5-6-16,-9-3 2 0,10 2-7 0,-7-4 1 16,3 5-2-16,0-5 2 0,5 3-5 0,2 2-2 15,4-5 0-15,-2 3 1 0,6-3-8 0,2-3-5 16,5-6-3-16,4 12-12 0,2-2-5 0,5-1 2 16,0-2-6-16,12 0-3 0,-1 1-1 0,3-2-5 0,-7 9-1 15,11-5 2-15,-2 0 1 0,-7 9 0 16,2-3 2-16,-2 3 5 0,2-3-1 0,-1 3 3 15,-2 2-9-15,0-2 3 0,-5 3-9 0,-1 1 0 16,0-1-12-16,2 1-24 0,-6-1-23 0,1-2 3 0,-2 4-17 16,1-3-22-16,-1 2-12 0,-4-1-27 0,0 1-135 15,-1-4-332-15,-3 4 147 0</inkml:trace>
          <inkml:trace contextRef="#ctx0" brushRef="#br0" timeOffset="170457.16">17127 1705 69 0,'0'0'233'0,"0"0"-14"15,0 0-17-15,0 0-17 0,0 0-23 0,0 0-16 16,0 0-14-16,0 0-13 0,0 0-10 0,0 0-5 15,0 0-8-15,0 0-8 0,-25 28-5 0,19-17-8 16,1 0-6-16,-5 3-6 0,4-1-7 0,1 2-5 16,2 1-5-16,-1-2-1 0,3-1-7 0,-3 2-1 15,1 1-5-15,-1-3-1 0,3 2-4 0,1-1-3 16,0-2-15-16,0 1-28 0,0-4-29 0,1 0-17 16,1 1-16-16,-2-10-44 0,9 11-2 0,-4-5-18 15,-5-6-32-15,13 4-118 0,-5-5-317 0,6-2 141 16</inkml:trace>
          <inkml:trace contextRef="#ctx0" brushRef="#br0" timeOffset="170896.86">17366 1814 52 0,'0'0'186'0,"0"0"-22"15,0 0-19-15,0 0-12 0,0 0-20 0,0 0-8 16,0 0-5-16,3 23-5 0,-3-23-2 0,-3 14-7 15,3-14-10-15,0 14-3 0,0-6-5 0,0-8-6 0,3 17-6 16,-3-9-4-16,0-8-2 0,1 13-11 0,-1-13 3 16,0 11-9-16,0-11-4 0,4 12 2 15,-4-12-4-15,2 10-2 0,-2-10-4 0,2 6-2 0,-2-6 3 16,0 0 1-16,0 0 0 0,0 0 5 0,0 0-2 16,9 4-1-16,-9-4-2 0,0 0-2 0,15-13-7 15,-7 7 2-15,-1-4-1 0,0 4-4 0,0-5 1 16,2 0-3-16,-3-2 0 0,5 1 2 0,-5 1 3 15,2 1 3-15,1-2 6 0,-4 3 12 0,-2 3 7 16,2-3 4-16,-5 9 5 0,7-9-3 0,-3 3-2 16,-4 6-4-16,6-7-5 0,-6 7-9 0,0 0-4 15,6-7-4-15,-6 7-3 0,0 0-3 0,0 0 2 16,0 0-2-16,0 0-1 0,18 11-3 0,-13-6 0 16,0 1 0-16,0 1-4 0,1 2 0 0,0-3 0 15,1 5-2-15,-2-3 3 0,2 1-3 0,0 0 9 0,-1 0-6 16,0-1-1-16,2 2-2 0,0-5 0 0,-3 3-19 15,2-2-18-15,-1 2-26 0,-2-2-23 16,3-1-23-16,-7-5-21 0,7 9-15 0,-7-9-6 16,8 3-3-16,-8-3-23 0,0 0-140 0,0 0-339 0,0 0 150 15</inkml:trace>
          <inkml:trace contextRef="#ctx0" brushRef="#br0" timeOffset="171114.55">17880 1607 72 0,'8'-5'175'16,"-8"5"-7"-16,11-1-15 0,-11 1-5 0,13 3-7 15,-13-3-5-15,11 12-6 0,0-5-3 0,-3 4-3 0,1 2-6 16,0 5-11-16,1 0-10 0,1 1-5 0,-5 2-9 16,5 0-5-16,-3 1-9 0,1 0-4 15,-4 3-6-15,-4-1-5 0,1 2-3 0,-5 5-8 0,-2-6-34 16,-2-3-29-16,-7 8-24 0,0 1-46 0,-3-2-45 15,-6-3-26-15,0-3-148 0,6-6-333 0,1 2 147 16</inkml:trace>
        </inkml:traceGroup>
      </inkml:traceGroup>
    </inkml:traceGroup>
    <inkml:traceGroup>
      <inkml:annotationXML>
        <emma:emma xmlns:emma="http://www.w3.org/2003/04/emma" version="1.0">
          <emma:interpretation id="{92342867-20A9-45A8-BBE3-672F652A44D8}" emma:medium="tactile" emma:mode="ink">
            <msink:context xmlns:msink="http://schemas.microsoft.com/ink/2010/main" type="paragraph" rotatedBoundingBox="15173,5048 30020,4137 30239,7704 15392,86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0954B1-4491-4B6D-9CD4-92FF15EC388A}" emma:medium="tactile" emma:mode="ink">
              <msink:context xmlns:msink="http://schemas.microsoft.com/ink/2010/main" type="line" rotatedBoundingBox="15173,5048 30020,4137 30092,5314 15245,6225"/>
            </emma:interpretation>
          </emma:emma>
        </inkml:annotationXML>
        <inkml:traceGroup>
          <inkml:annotationXML>
            <emma:emma xmlns:emma="http://www.w3.org/2003/04/emma" version="1.0">
              <emma:interpretation id="{6D024F29-E41A-40A8-97D0-56C67D5E0FDD}" emma:medium="tactile" emma:mode="ink">
                <msink:context xmlns:msink="http://schemas.microsoft.com/ink/2010/main" type="inkWord" rotatedBoundingBox="15179,5153 17529,5008 17582,5877 15232,6021"/>
              </emma:interpretation>
            </emma:emma>
          </inkml:annotationXML>
          <inkml:trace contextRef="#ctx0" brushRef="#br0" timeOffset="-81436.66">13748 4137 106 0,'5'-6'127'0,"-5"6"-9"0,0 0 0 15,7-10-8-15,-7 10-11 0,6-8-6 0,-6 8 6 16,6-4-9-16,-6 4-5 0,6-9 3 0,-6 9-3 15,4-7 3-15,-4 7 4 0,0 0-4 0,7-11 0 16,-7 11-1-16,5-6-4 0,-5 6 0 0,0 0-10 16,2-8 5-16,-2 8-9 0,0 0-7 0,0 0-7 15,0 0-4-15,0 0-8 0,-11-13-10 0,11 13 2 16,-13-4-2-16,2 4-5 0,11 0 2 0,-26 3-6 16,10 0 2-16,-1-3-1 0,0 4 1 0,0-3-2 15,0 3-1-15,-1-2-1 0,4 3-7 0,-3 0-3 0,1-1 3 16,0-1-2-16,3 2 0 0,0-1-3 0,3 2 0 15,2-1-2-15,-1-1-2 0,1-1-1 16,-1 6 4-16,2-4-7 0,2 3 4 0,0 1-7 16,1-2 6-16,0 1-3 0,4-8 3 0,-2 15 0 0,2-15-1 15,2 17-4-15,-1-5 0 0,3 0 0 0,1 0 3 16,2 0-2-16,1-3-1 0,1 3 1 0,0 1 5 16,1-3-6-16,2 3 1 0,-1-1 1 0,0 1-2 15,1-4-1-15,4 5-3 0,-3-6 7 0,0 4-2 16,-1-2 0-16,2 3 2 0,0 1-6 0,-2-1 5 15,5 2-3-15,0 0 3 0,-8-2 0 0,6 1 0 16,0 3-4-16,-1-3 4 0,-4-1-1 0,3 1 4 16,0 4-3-16,3-2 0 0,-6 1 0 0,2 0 3 15,-4-3-7-15,4 1 1 0,-2 5 2 0,-3-8-2 16,-1 3 5-16,-1-1-3 0,1 1-2 0,-5 1 2 16,3-2 0-16,-4 1 2 0,0 0 1 0,-1 0 0 15,-3 1-4-15,-3-5 4 0,-1 1-1 0,-1 0 0 0,-3-2 2 16,1 3 4-16,-3-2 4 0,-3 1 2 0,-3-2 1 15,-1-1 1-15,0 1-2 0,-1-4 3 16,5 0-3-16,-3-2 0 0,3 1-3 0,1-2 0 0,2 0 3 16,-3-2-1-16,1 1-3 0,3-1 6 0,3-1-3 15,10 0 4-15,-19-3-7 0,19 3 3 0,-11-6-3 16,4 1-1-16,3-2-5 0,4 7-6 0,0-17-5 16,3 5-7-16,3 0-7 0,6-5-11 0,1-3-8 15,4 1-6-15,5-4-4 0,2-2-4 0,1 3 7 16,3 0 2-16,1 2 4 0,0-1 4 0,1 2 5 15,0 3-3-15,-6 3 11 0,7-4 6 0,-1-1 1 16,-6 6-3-16,0 3 4 0,0-4 1 0,-3 4 6 16,-1-1 3-16,-6 3 1 0,0-1 4 0,1 3-3 15,-8 0 6-15,4 0 2 0,-5 3 4 0,5-2 2 16,-11 4-2-16,12-6-2 0,-12 6-5 0,9-1 2 16,-9 1 4-16,0 0-1 0,16 3 4 0,-16-3 1 15,7 8 2-15,-3-3-1 0,2 3 2 0,-1 3 4 0,-3-3-3 16,4 2-1-16,-1 4 4 0,0-1-4 0,2 0-1 15,-2-1 1-15,1 0 1 0,-2 2-6 16,3-3-3-16,-2 1 3 0,-2-3 0 0,1-1 1 0,0 0-4 16,-3 1 0-16,-1-9 1 0,2 12-4 0,1-4-6 15,-3-8-22-15,3 10-15 0,-3-10-23 0,2 7-28 16,-2-7-18-16,0 0-21 0,0 0-39 0,0 0-198 16,0 0-396-16,0 0 175 0</inkml:trace>
          <inkml:trace contextRef="#ctx0" brushRef="#br0" timeOffset="-81236.61">14157 4357 180 0,'-4'-8'188'0,"4"8"-17"15,0 0-23-15,-5-9-30 0,5 9-22 0,0 0-19 16,0 0-9-16,0 0-20 0,0 0-18 0,0 0-22 15,0 0-23-15,0 0-10 0,33 5-13 0,-23-1-4 0,1-2-10 16,-1-2-13-16,-1 5-18 0,3-4-53 0,0 2-146 16,2 2 64-16</inkml:trace>
          <inkml:trace contextRef="#ctx0" brushRef="#br0" timeOffset="-80820.88">14296 4378 444 0,'10'6'29'0,"-2"-2"6"0,2 2 10 0,-3-1 4 16,2 0 15-16,-1 0 4 0,1 4 6 0,-1-3 0 16,-1 1 10-16,-2-4 0 0,1 3 1 0,1-1 4 15,-2 2 2-15,0 0-5 0,2 1-4 0,-2-4-5 16,0 3 0-16,1 2-8 0,0 0-3 0,-1 1 5 15,1-2-3-15,-4 3-5 0,6-2-6 0,-4 4-4 16,1-4-3-16,0 2-6 0,-1 3-5 0,-1-8-4 16,1 4-1-16,0-3-3 0,-2 3-3 0,2-4-5 15,-1 4-2-15,2-4-3 0,-5-6 4 0,5 12-7 0,-5-12 1 16,6 9-3-16,-6-9 4 0,1 6-1 0,-1-6 1 16,0 0-2-16,0 0 1 0,0 0-2 0,0 0-1 15,0 0 1-15,0 0-5 0,0 0 0 16,0 0 1-16,0 0-6 0,12-24-12 0,-8 16 4 15,-2 0-3-15,1-1-1 0,2-3 1 0,-2-1-5 16,1 2-2-16,1-2 6 0,-3 1 4 0,2 5-5 16,-2-8 1-16,3 9 1 0,-3-3 0 0,2 2 1 0,-4 7 2 15,6-13 1-15,-4 7 2 0,-2 6-1 0,8-11 0 16,-5 8-4-16,-3 3 5 0,6-7-3 0,-6 7 2 16,0 0-2-16,8-4 4 0,-8 4-3 0,0 0 8 15,14 2 4-15,-14-2-1 0,10 6-5 0,-6 0 3 16,-4-6 2-16,10 11-2 0,-5-3 2 0,0 0 0 15,1-2 0-15,-1 1-1 0,0 3-2 0,-1-1-2 0,1 1 5 16,-1-2-2-16,1 1 1 0,1 0 0 16,-4 0-8-16,2-3-17 0,1 3-10 0,-2-1-22 15,1 0-21-15,-1-2-24 0,2-1-22 0,-5-5-9 0,9 9-39 16,-9-9-157-16,9 0-347 0,-9 0 154 16</inkml:trace>
          <inkml:trace contextRef="#ctx0" brushRef="#br0" timeOffset="-80242.94">14947 4465 146 0,'0'0'234'15,"0"0"-4"-15,0 0-13 0,0-13-14 0,0 13-14 16,0 0-20-16,0 0-17 0,0-9-13 0,0 9-18 16,0 0-10-16,0 0-15 0,0 0-10 0,0 0-10 15,0 0-9-15,0 0-4 0,0 0-6 0,0 0-7 16,0 0-7-16,-19 24-9 0,14-18 5 0,-1 5-5 15,0 0-3-15,0 0-8 0,2 0 2 0,-3 3-2 16,5-1 0-16,-2-1-3 0,0-1-1 0,7 1-3 16,-6-2-2-16,3-10-1 0,-1 22-1 0,1-13 0 15,5 1-2-15,0-3 4 0,0-1-1 0,3-1-2 16,1-2 2-16,4 2 0 0,3-5-2 0,0 0-1 16,9-3-4-16,-2-2 6 0,3 2-4 0,12-8-1 15,-1 0 0-15,-1-1-3 0,0-1 2 0,0-1-5 16,1 1 2-16,-2-4 3 0,2 2-2 0,-2 1-2 0,-3-4-5 15,-2 0-6-15,-11 5 1 0,2-4 1 0,-3 1 0 16,-6 7-2-16,-1-5 4 0,-5 3-4 16,-1 0 1-16,-3 0 5 0,-1 2 1 0,-1 9 0 0,-3-13-2 15,3 13 1-15,-10-9 0 0,-2 4 0 0,-1 2 2 16,-1 0 2-16,-2 6-4 0,-6-3 4 0,5 3 1 16,-5 2-1-16,2 0 3 0,-2 1 1 0,5 3 1 15,-3 1 1-15,1 2 0 0,0 2-3 0,5-1 1 16,1-2-2-16,1 1 0 0,3 2-1 0,2 0 2 15,2-2 4-15,0 1-5 0,5 0-2 0,1 1 4 16,3 2 0-16,5-4 1 0,6 3-3 0,3-2 3 16,5 0-1-16,13 0 3 0,-1-3 1 0,4-5-1 15,2 0 2-15,2 0-3 0,3-5 0 0,-4 1 1 16,2-1 0-16,-3-1 1 0,-5-4-2 0,-8 4 0 0,-1-3 1 16,-3 2 0-16,-4-1-1 0,-4 0 2 0,0 0-2 15,-3 3 1-15,-5 0-2 0,-8 0 0 16,14-3-2-16,-14 3-11 0,0 0-10 0,12-2-27 0,-12 2-26 15,0 0-34-15,0 0-30 0,0 0-32 16,0 0-28-16,0 0-202 0,0 0-428 0,0 0 190 16</inkml:trace>
        </inkml:traceGroup>
        <inkml:traceGroup>
          <inkml:annotationXML>
            <emma:emma xmlns:emma="http://www.w3.org/2003/04/emma" version="1.0">
              <emma:interpretation id="{CE51B78E-7B51-4DDC-BCCE-A5A1B680EFCC}" emma:medium="tactile" emma:mode="ink">
                <msink:context xmlns:msink="http://schemas.microsoft.com/ink/2010/main" type="inkWord" rotatedBoundingBox="18508,4932 21873,4725 21928,5619 18562,5825"/>
              </emma:interpretation>
            </emma:emma>
          </inkml:annotationXML>
          <inkml:trace contextRef="#ctx0" brushRef="#br0" timeOffset="-76887.61">17255 4111 199 0,'-1'-11'220'0,"1"11"-11"0,0 0-14 0,1-10-11 15,-1 10-14-15,0 0-4 0,0 0-14 0,-6-14-8 16,6 14-10-16,-7-8-11 0,7 8-12 0,-15-5-10 15,5 4-13-15,-4 0-9 0,0 1-4 0,-2 1-6 16,-6-1-6-16,-2 4-3 0,1-2-6 0,-1 3-4 16,2 0-5-16,-2-1-2 0,1 4-4 0,1 0-2 15,2-1-6-15,-1 0 0 0,3 3-5 0,3-2-4 16,1-1-1-16,1 2 0 0,1-3-7 0,3 4 1 16,1-1 1-16,2 2-2 0,0 0-4 0,1-3 3 15,3 0-4-15,2 3-2 0,0 1 2 0,1 1-2 16,2-2 2-16,2-1-2 0,1 2-2 0,5-1 2 0,1 1-3 15,2-1 1-15,4-3-3 0,1 5 3 0,0-3 1 16,3 1 1-16,2-2-4 0,2-2 3 16,-1 1 2-16,2 0-7 0,-2 0-1 0,0-2 0 0,1 3 0 15,-2-3 2-15,-1 0-3 0,-1 4 2 0,-1-5-2 16,-4 1 2-16,-1 0-1 0,-3 2-1 0,0-2-2 16,-2 1 2-16,-2 0-4 0,-1-4 4 0,-2 5-1 15,-1-3 2-15,2 4 0 0,-3-1 1 0,-3 0 1 16,-1-8 2-16,0 17 0 0,-2-9 2 0,-6 4-4 15,0 0 4-15,-4 0 0 0,-6 2-4 0,-3 2 1 16,-9 1 3-16,6-3-4 0,-6 1 3 0,-4-1-2 16,4-1 0-16,4-5 1 0,0 2-2 0,0-2 0 15,1 0 0-15,0-2 2 0,3 1-1 0,0-4-2 16,5 2 5-16,4-5-4 0,-3 0 5 0,4 0 0 16,-1 0-1-16,13 0-1 0,-18-5 1 0,11 2 4 15,-1-4-2-15,8 7-1 0,-6-18-3 0,4 8 0 16,2-3-1-16,6-4-6 0,2-3 3 0,2-3 6 0,6-8-9 15,3 2-1-15,2-2-2 0,-2-2-3 16,5 0 1-16,-1-1-7 0,0 4 1 0,2-2 1 16,-5 1-2-16,0 4 5 0,1-3 6 0,-6 9-5 0,-3 2 1 15,-1-2-3-15,-2 1 4 0,3 2 3 0,-4 6-1 16,1-2-5-16,-1 0-4 0,-3 6-5 0,1 0 3 16,-3-1-6-16,0 3-12 0,-3 6-16 0,7-11-24 15,-3 6-22-15,-4 5-25 0,0 0-6 0,0 0 2 16,7-5-26-16,-7 5-13 0,0 0-47 0,0 0-108 15,0 0-345-15,12 12 152 0</inkml:trace>
          <inkml:trace contextRef="#ctx0" brushRef="#br0" timeOffset="-76053.03">17782 4345 177 0,'0'0'208'0,"0"0"-17"16,0 0-19-16,0 0-14 0,0 0-22 0,0 0-10 16,0 0-11-16,0 0-5 0,0 0-6 0,0 0-5 0,0 0-8 15,0 0-1-15,0 0-3 0,9 28-4 16,-6-20-2-16,0 2-5 0,0-2-4 0,0 0-4 16,1 0-5-16,0 6-7 0,-3-6-4 0,1 1-3 0,0 0-2 15,1 1-8-15,-2-2-2 0,2 2-5 0,-3-10 0 16,1 13-5-16,0-6 0 0,-1-7 0 15,4 11-7-15,-4-11-2 0,2 12-1 0,-2-12 0 16,0 0-1-16,0 9-3 0,0-9 0 0,0 0 0 0,0 0 2 16,3 9 2-16,-3-9 0 0,0 0 0 0,0 0-3 15,0 0 0-15,0 0-3 0,0 0 2 16,0 0-3-16,15-18-2 0,-10 9-3 0,2-1-1 0,-2 1 0 16,4-5-1-16,-1 0 4 0,1 1-7 0,0-1-7 15,3-4 0-15,0 2-1 0,-2-1 4 0,2 3 0 16,-3 3-2-16,0-5 3 0,2 0-3 0,-1 3 1 15,-2 3 3-15,2-4 0 0,-3 3-2 0,3 1 0 16,-3 1 1-16,-2 3 5 0,0 0-1 0,-5 6 4 16,11-10-7-16,-11 10 3 0,8-7 1 0,-8 7 0 0,5-5 0 15,-5 5 1-15,10-3-5 0,-10 3 2 16,0 0 3-16,13 0-3 0,-13 0-1 0,8 7 2 16,-8-7 3-16,12 12 3 0,-8-4 5 0,1 5 2 0,0 0 7 15,2 1-2-15,1 3 3 0,-3-4 3 0,4 7-3 16,-6-7 1-16,3 2-2 0,0 0-2 0,-2 0-1 15,1-1 0-15,0 2-1 0,-2-2-2 16,1-2-3-16,-2 2 0 0,2-3-1 0,-3-3 3 0,3 1-3 16,-2-1-1-16,-2-8-2 0,4 14-7 0,-4-7-11 15,0-7-9-15,0 11-13 0,0-11-15 16,0 10-17-16,0-10-21 0,0 0-16 0,-6 11-30 0,6-11-31 16,0 0-30-16,0 0-223 0,-15-3-447 0,15 3 198 15</inkml:trace>
          <inkml:trace contextRef="#ctx0" brushRef="#br0" timeOffset="-75434.19">18119 3824 28 0,'0'0'138'16,"7"-8"-6"-16,-7 8-2 0,7-9-1 0,-2 4-12 15,-5 5-4-15,13-10-9 0,-4 6-5 0,0-2-7 16,3 1 2-16,-3 2 1 0,-1-1-11 0,2 1-3 16,0 0-4-16,-10 3-10 0,14-4-5 0,-14 4-7 15,17-1-4-15,-17 1-4 0,13 2-5 0,-13-2-4 16,14 6-1-16,-7-3-1 0,-1 1-3 0,-2 2-3 15,0 2 1-15,1-4-1 0,-5-4 4 0,6 17-1 16,-5-8 0-16,-1 1 1 0,0 0 2 0,-1 2-1 16,-1 0 1-16,1 3 5 0,-4-4 3 0,1 1-2 0,-1 1-1 15,-2-2-4-15,1 3 0 0,-6 2-5 16,3-4-1-16,2 1-4 0,-1-1 1 0,-3 5-4 16,0-5-1-16,1 1-2 0,1 0-4 0,-1-2 9 0,0-1-14 15,6 1 1-15,-5-1-1 0,4 0-2 0,-1-3 1 16,2-1-3-16,4-6-3 0,-7 11 1 0,7-11 2 15,-6 8-4-15,6-8 0 0,0 0 2 0,0 8 11 16,0-8-6-16,0 0-3 0,17 5 1 0,-7-2-2 16,-10-3 0-16,22 0-2 0,-9 0 1 0,0 0-11 15,1-3-21-15,1 0-16 0,-2 3-21 0,1-2-23 0,-1 1-30 16,0 2-26-16,-2-1-28 0,-1-1-50 16,-10 1-128-16,17-2-376 0,-6 1 167 0</inkml:trace>
          <inkml:trace contextRef="#ctx0" brushRef="#br0" timeOffset="-75108.36">18533 4392 92 0,'0'0'198'0,"14"0"-8"16,-4 0-12-16,3 0-9 0,2 0-5 0,-1-1-12 0,8 1-9 16,2-3-13-16,0 1-6 0,3-2-8 0,8-2-4 15,-6 6-11-15,5-3-6 0,-5 2-10 0,-3-1-10 16,3-1-5-16,-3 3-8 0,-1 0-5 0,-2-2-6 16,1 0-6-16,-2 2-5 0,-5 0-3 0,0 0-3 15,0-2-5-15,-8 2 1 0,5-1-2 0,-4 1-6 16,-10 0-2-16,17 0-3 0,-17 0-11 0,11-3-6 15,-11 3-12-15,10-1-16 0,-10 1-26 0,0 0-24 16,0 0-26-16,2-8-36 0,-2 8-30 0,0 0-178 16,0 0-377-16,-13-19 167 0</inkml:trace>
          <inkml:trace contextRef="#ctx0" brushRef="#br0" timeOffset="-74867.75">18858 4182 174 0,'0'0'177'0,"0"0"-10"0,-12 10-15 16,12-10-7-16,-6 12-9 0,2-6-6 0,3 4-6 0,-2 1-9 15,0 3-4-15,2-1-7 0,-3 4-9 0,4-2-6 16,-1 7-3-16,3-2-7 0,-2-1-9 0,3 0-6 16,-2-2-4-16,1 2-9 0,-1 0 1 0,2-2-7 15,-1 0-7-15,1-5-1 0,-2 5-1 0,0-5-3 16,3 2-17-16,-2-3-21 0,-2-3-23 0,4-2-17 15,-3 3-25-15,-1-9-26 0,2 11-19 0,-2-11-20 16,4 6-28-16,-4-6-126 0,0 0-311 0,0 0 138 16</inkml:trace>
          <inkml:trace contextRef="#ctx0" brushRef="#br0" timeOffset="-74314.18">19207 3859 84 0,'0'0'211'0,"-4"-10"-19"0,4 10-16 16,-5-9-19-16,5 9-14 0,0 0-14 0,0 0-16 0,10-16-11 15,-3 14-10-15,-7 2-10 0,16-9-6 0,-5 7-7 16,6-2-12-16,0 0-5 0,0 3-3 16,-1 0-7-16,1-2-1 0,4 2-8 0,-3 2-2 0,3-1-6 15,0 5-2-15,-4-1-1 0,0-4-2 0,-1 6-2 16,1-1-4-16,-3 1-1 0,3 0 2 0,-1 2 2 16,-3 0 0-16,-1 1 2 0,1 2-4 0,1 0 6 0,-5 0 4 15,2 1 0-15,-2-2 4 0,-3 3 5 16,1-1 7-16,-2 3 3 0,-2 0 5 0,-1 1 0 15,0-4-1-15,-4 9 3 0,0-6 6 0,1 5-2 16,1-3-4-16,-3-1-4 0,-1 5 1 0,0 0-3 16,1 1-5-16,-2-3 0 0,0 3-4 0,0-2-2 15,3 2 0-15,-1 1-6 0,-3 0-2 0,2-3 0 16,0 3-2-16,1-4-2 0,-1 1-3 0,0-1 1 0,2-3-2 16,-2 4-1-16,2-3-3 0,-2-3 1 0,0 2-16 15,4-4-17-15,-3 5-17 0,-1-5-16 0,2 0-14 16,-1-1-22-16,-2-1-26 0,2 1-24 0,2-2-24 15,1-9-23-15,-4 12-34 0,4-12-151 0,-5 6-399 16,5-6 176-16</inkml:trace>
          <inkml:trace contextRef="#ctx0" brushRef="#br0" timeOffset="-73799.94">19248 4268 123 0,'7'-3'150'16,"8"-3"-17"-16,6 3-9 0,2-2-14 0,5 0-3 16,8-1-20-16,0 5-7 0,2-4-7 0,-2 5-3 15,3 1-8-15,1-4-5 0,-4 5-7 0,0-5-4 0,-3 1-4 16,-6 2 1-16,-1-3-1 0,-1 6 2 15,-4-6-1-15,-4 6 3 0,-4-3-4 0,1 3 2 0,-1 0 2 16,-5 0-1-16,2-1 0 0,-3 2 3 0,-7-4 1 16,8 12 5-16,-4-3 1 0,-2-2 3 0,2 0 2 15,-4 7 0-15,2-4 3 0,-2 2-1 0,2-4-3 16,-1 2-8-16,-1-10-3 0,0 18-2 0,0-9-2 16,2-2-5-16,-2-7-3 0,0 19-7 0,0-11 1 15,0-8-3-15,0 13-2 0,0-13-1 0,0 11-2 16,0-11-4-16,0 11 0 0,0-11-1 0,0 0 2 15,2 8-4-15,-2-8 5 0,0 0-2 0,0 0 3 16,0 0-2-16,0 0-2 0,0 0-3 0,0 0-3 16,0 0 2-16,20-13-12 0,-12 4-11 0,2-2-18 15,1-1-2-15,2-4-6 0,1-1 0 0,2-2-7 16,0 1 4-16,-1-1-3 0,0 3 8 0,-1 0 1 16,-1 1 3-16,-1 4 4 0,-2 0 2 0,-4 3 5 0,0 2 0 15,1 0 4-15,-1 1 4 0,-6 5-3 0,9-8 4 16,-9 8-1-16,9-3 1 0,-9 3 5 15,0 0 3-15,0 0 3 0,19 9 1 0,-14-3 5 0,-1 0 6 16,-2 4 6-16,4-4-1 0,-1 6-4 0,-4 0-2 16,4 1 0-16,-2 2 0 0,2-3-2 0,-2 3 5 15,2-3-5-15,-4 2 1 0,3 0-3 0,-2-1-14 16,2 1-20-16,-3-1-18 0,0-1-33 0,2-3-33 16,-1 0-33-16,2-2-41 0,-4-7-152 0,7 11-363 15,1-7 162-15</inkml:trace>
        </inkml:traceGroup>
        <inkml:traceGroup>
          <inkml:annotationXML>
            <emma:emma xmlns:emma="http://www.w3.org/2003/04/emma" version="1.0">
              <emma:interpretation id="{EAF0304F-E147-4364-9705-6F77750E3791}" emma:medium="tactile" emma:mode="ink">
                <msink:context xmlns:msink="http://schemas.microsoft.com/ink/2010/main" type="inkWord" rotatedBoundingBox="22447,4976 24401,4856 24438,5461 22484,5581"/>
              </emma:interpretation>
            </emma:emma>
          </inkml:annotationXML>
          <inkml:trace contextRef="#ctx0" brushRef="#br0" timeOffset="-73252.91">21075 3894 87 0,'0'0'180'0,"0"0"-9"0,0 0-12 15,-19 23-9-15,8-16-2 0,1 4-9 0,-3-2-2 16,0 3-7-16,-7 0-5 0,3 2-11 0,-1-3-10 16,-2 4-7-16,2-2-5 0,1 1-8 0,-2 0-5 15,5-6-9-15,-3 5-5 0,0 1-3 0,8-5-11 16,-3 1-3-16,0-3-3 0,3-2-4 0,1 5-6 16,-2-3-1-16,5 1-5 0,-1 0-5 0,6-8 1 15,-6 8-5-15,2-2 1 0,4-6-1 0,0 0 2 16,9 19-3-16,3-14 0 0,4-1-3 0,7 1 2 15,2-2-4-15,12 1 3 0,-2-2 0 0,1 3-6 16,2-1 3-16,-2-3 0 0,-2-1 1 0,-10 3 0 0,13-1-3 16,-13-2 0-16,-1 1-1 0,2 2 4 0,-3-1-2 15,0-2-1-15,-6 1-2 0,0 2-1 16,1-6 0-16,-2 6 0 0,-1-3-5 0,-1 0 2 16,-2 2-1-16,5-2 0 0,-8 1 0 0,2 1 5 0,1-1-9 15,-11-1-4-15,12 3-12 0,-12-3-18 0,13 2-20 16,-13-2-18-16,9 4-9 0,-9-4-17 0,0 0-30 15,0 0-26-15,2 7-35 0,-2-7-167 0,0 0-383 16,0 0 170-16</inkml:trace>
          <inkml:trace contextRef="#ctx0" brushRef="#br0" timeOffset="-72983.22">20806 4404 72 0,'0'0'175'0,"0"0"-2"0,14 11-1 0,-2-7-3 15,5-2-5-15,7 2-11 0,-1 2-7 0,3-6-10 16,0 3-5-16,2 0-4 0,-3 0-11 0,2-1-7 16,-2-1-7-16,2 2-11 0,-3-3-5 0,1 2-10 15,1-2-8-15,-4 3-9 0,0 1-3 0,-7-3-8 0,4-1-2 16,-4 1-6-16,-2 1-6 0,-7-2-10 15,-6 0-24-15,17 2-17 0,-17-2-25 0,12 1-23 16,-12-1-21-16,7 3-23 0,-7-3-22 0,0 0-38 0,0 0-157 16,0 0-353-16,0 0 156 0</inkml:trace>
          <inkml:trace contextRef="#ctx0" brushRef="#br0" timeOffset="-70224.54">21994 3873 146 0,'0'0'218'0,"0"0"-12"16,3-12-11-16,-3 12-9 0,0 0-18 0,0 0-13 15,0 0-16-15,0 0-19 0,0 0-15 0,0 0-11 16,0 0-8-16,0 0-7 0,0 0 0 0,0 0 3 16,-17 22 2-16,14-11 6 0,-2 2 0 0,-3-1-5 15,2 1 2-15,-6 6 9 0,1 1-7 0,0 0-6 16,0 1-11-16,-1-4-6 0,1 5-5 0,-2-1-1 16,1-3-10-16,3 2-6 0,-4 1-2 0,2 0-3 15,1-2-6-15,0-7-4 0,-1 7-1 0,0-1 1 16,1-3-2-16,3 0-8 0,1-3-5 0,-2 1-11 15,0-1-18-15,2-1-17 0,0 0-22 0,-2-4-25 16,5 0-24-16,0-1-23 0,3-6-28 0,0 0-26 16,-5 16-9-16,5-16-36 0,0 0-146 0,0 0-401 0,0 0 178 15</inkml:trace>
          <inkml:trace contextRef="#ctx0" brushRef="#br0" timeOffset="-69923.86">22338 3803 98 0,'9'-5'208'0,"-9"5"-22"0,5-4-15 16,-5 4-18-16,15-2-11 0,-15 2-12 0,17-1-8 15,-8 1-9-15,-9 0-8 0,25 1-10 0,-13 1-4 16,2-2-8-16,0 3-7 0,6-2-7 0,-3 2-5 16,-3-2-5-16,1 1-4 0,2 1-8 0,0-3-5 15,-4 2-3-15,4 2-4 0,-3-4-5 0,-1 0-9 16,-2 0-16-16,-2 0-18 0,-9 0-21 0,17 4-27 16,-7-3-28-16,-10-1-22 0,12 1-26 0,-12-1-162 15,0 0-325-15,0 0 144 0</inkml:trace>
          <inkml:trace contextRef="#ctx0" brushRef="#br0" timeOffset="-69470.86">22318 3900 154 0,'-11'7'145'0,"0"-1"-9"0,5 0-14 0,-2-1-7 0,3 3-13 15,-1-3-11-15,0 1-9 0,6-6-1 0,-5 11-12 16,5-11-10-16,-6 10-4 0,6-10-5 0,-1 11-8 16,1-11-2-16,4 10-3 0,-4-10 0 0,8 8-10 15,-2-2 0-15,2-2 0 0,3 2-1 0,-2-2-4 16,1 1 0-16,6-2-4 0,0 2-5 0,1-2 2 16,-2 2 1-16,1-3-2 0,10 3-7 0,-4 3 1 15,-5-8-1-15,7 5-1 0,-2 1 4 0,-5-4-1 16,1 2-7-16,-1 0 5 0,-1 2-3 0,-2-4 3 15,3 4-4-15,-2-2-3 0,-1 1 2 0,-2 1 0 16,-2-1 5-16,2 2-5 0,-5-3-3 0,1 3 3 16,1 1 1-16,-4-1-3 0,1-1 4 0,2 0-3 15,-2 0 5-15,-6-6 7 0,2 14 5 0,-2-6 5 0,0-8 2 16,-2 15 21-16,-4-9-11 0,-3 4-3 16,-4-4-5-16,-1 3 2 0,-6 2 0 0,-1-6-4 15,-5 3-3-15,-1-2-3 0,2-1 2 0,-4-1-1 16,3 0-1-16,-3-5-2 0,4 2-4 0,2-1 0 0,-2 2 3 15,3-2-5-15,5 0-3 0,0 3-3 0,1-2-4 16,3-2-12-16,4 2-14 0,9-1-26 16,0 0-27-16,-25-6-35 0,20 2-42 0,5 4-145 0,0 0-324 15,0 0 144-15</inkml:trace>
        </inkml:traceGroup>
        <inkml:traceGroup>
          <inkml:annotationXML>
            <emma:emma xmlns:emma="http://www.w3.org/2003/04/emma" version="1.0">
              <emma:interpretation id="{0761D057-8CAC-463A-B2AD-4A467DAB696E}" emma:medium="tactile" emma:mode="ink">
                <msink:context xmlns:msink="http://schemas.microsoft.com/ink/2010/main" type="inkWord" rotatedBoundingBox="24944,4452 26616,4349 26688,5523 25016,5626"/>
              </emma:interpretation>
            </emma:emma>
          </inkml:annotationXML>
          <inkml:trace contextRef="#ctx0" brushRef="#br0" timeOffset="-68876.88">23371 3964 51 0,'0'0'247'0,"0"0"-28"0,0 0-26 15,0 0-17-15,0 0-18 0,0 0-17 0,-24 15-7 16,24-15-14-16,-5 14-8 0,1-8-11 0,4-6-9 0,-3 19-6 16,-2-8-7-16,0-1-3 0,1 2-7 15,1-1-10-15,-2 3-2 0,3-3-4 0,-2-1-6 16,2 0-3-16,-2-2-7 0,-1 5-4 0,5-6 1 16,0-7-4-16,-5 15-3 0,2-10-4 0,3-5 2 0,-1 14-6 15,1-14 1-15,-3 11-4 0,3-11-1 0,0 0 1 16,-2 7 2-16,2-7 1 0,0 0 1 0,0 0-4 15,0 0-1-15,0 0 0 0,0 0-5 0,0 0-1 16,0 0 2-16,0 0-2 0,22-25-4 0,-13 15 0 16,-1-2-2-16,1 0 0 0,8-4-1 0,-5 4-6 15,0-3 0-15,1-2-1 0,4 3-1 0,0-1 1 16,-3 0-1-16,-2 3 5 0,2-4-3 0,3 2 2 16,-6 3 1-16,3 0-5 0,-5 5 4 0,-1-4-1 15,1 6 0-15,-1-1 2 0,1-3-1 0,-1 7 2 16,-8 1-2-16,12-6-2 0,-7 3-1 0,-5 3 2 15,0 0-2-15,12-1 3 0,-12 1 6 0,12 4-3 16,-12-4 5-16,8 9-1 0,-2-3 1 0,-3 0 4 16,2 2 1-16,1 1 3 0,-3 1-2 0,2 3 7 15,-2-1-2-15,1 2 3 0,1-3-3 0,-5 4 0 16,8-3-2-16,-6 0-1 0,-2-1 2 0,7 3-4 16,-4-2 1-16,-1 1-1 0,-2-1 1 0,3-3-1 15,-3 0-1-15,2 0-13 0,-2-9-14 0,0 15-9 0,0-15-14 16,-2 10-17-16,2-10-22 0,-3 10-20 15,3-10-23-15,0 0-29 0,-8 6-31 0,8-6-187 16,0 0-397-16,0 0 175 0</inkml:trace>
          <inkml:trace contextRef="#ctx0" brushRef="#br0" timeOffset="-68266.92">23861 3378 107 0,'6'-10'162'0,"-6"10"-16"0,6-10-12 16,-6 10-13-16,11-8-8 0,-5 5-14 0,-6 3-4 15,11-6-13-15,-3 1-3 0,-1 2-1 0,-7 3-8 16,13-7 1-16,-4 6-7 0,-9 1-4 0,14-1-4 0,-14 1-3 15,15 1-8-15,-15-1-2 0,14 1 2 16,-6 2-1-16,-8-3-7 0,12 7 0 0,-7-2 1 16,0 2-3-16,2 1 6 0,-2 2-3 0,0 0 1 15,-1-2 3-15,-1 3-2 0,-3 0 6 0,0 1-2 0,0 2 2 16,-3-1 6-16,1 1 5 0,-2-1-6 0,-2 1-1 16,-1 0 0-16,0-1-1 0,-3-2-2 0,-2 6 1 15,3-3-5-15,-2 2-3 0,-1 0-2 0,1-3-5 16,0-3-1-16,2 2-6 0,0-1-2 0,1 0 0 15,-1-1-2-15,4-4-2 0,-1 3-6 0,3-6 3 16,-3 6-3-16,6-9 0 0,-8 8-3 0,6-1 0 16,2-7-1-16,0 0 0 0,2 13 2 0,-2-13 2 15,11 10 0-15,-5-5 0 0,8-3-6 0,0-1 1 16,3 2 1-16,0-1-2 0,1-1 0 0,-1-1-1 16,-2-1-2-16,7 2-9 0,-5 0-10 0,0-2-15 15,-5 2-16-15,1-2-20 0,-4 2-23 0,-9-1-33 16,17-1-34-16,-17 1-24 0,14-1-43 0,-14 1-152 15,0 0-406-15,0 0 180 0</inkml:trace>
          <inkml:trace contextRef="#ctx0" brushRef="#br0" timeOffset="-66764.4">24955 4110 146 0,'0'0'205'0,"0"0"-24"0,0 0-20 0,0 0-10 16,0 0 4-16,0 0 5 0,0 0-2 0,-19 28-7 16,7-14-9-16,3 1-8 0,-4-1-8 0,-4 3-11 15,0 4-14-15,0-2-8 0,2-1-11 0,-2 1-1 0,0 2-14 16,3-2-5-16,-6-2-2 0,8 0-9 16,-5 1-7-16,3-4-18 0,-3-1-17 0,3 2-21 15,2-4-20-15,1 0-20 0,2-6-27 0,0 4-22 0,1-4-12 16,8-5-22-16,-5 7-19 0,5-7-40 0,-9 4-105 15,9-4-323-15,0 0 144 0</inkml:trace>
        </inkml:traceGroup>
        <inkml:traceGroup>
          <inkml:annotationXML>
            <emma:emma xmlns:emma="http://www.w3.org/2003/04/emma" version="1.0">
              <emma:interpretation id="{40772836-F7E5-41F6-BD2C-782063A88BF9}" emma:medium="tactile" emma:mode="ink">
                <msink:context xmlns:msink="http://schemas.microsoft.com/ink/2010/main" type="inkWord" rotatedBoundingBox="27227,4308 30020,4137 30081,5127 27287,5299"/>
              </emma:interpretation>
            </emma:emma>
          </inkml:annotationXML>
          <inkml:trace contextRef="#ctx0" brushRef="#br0" timeOffset="-66132.26">25525 3403 158 0,'0'0'217'0,"0"0"-24"0,0 0-15 0,4-6-24 0,-4 6-13 16,0 0-11-16,0 0-15 0,0 0-6 0,17 12-9 15,-12-6-2-15,2 0-7 0,-2 5-4 16,3 0-4-16,1 1 0 0,-5 4-7 0,6 4 0 0,1-3-6 16,-5 3-2-16,6-1-4 0,-4 3-7 0,1 1 0 15,3-1-3-15,-2 2-6 0,5 7-4 0,-5-9-4 16,2 7-4-16,-5-7-2 0,4 0 0 0,0 2-3 16,6 4-1-16,-9-9 1 0,1 1-3 0,-1-1 1 15,1 1-1-15,0-1-5 0,0-3-1 0,-1-4-2 16,0 3-4-16,-2-5 1 0,-3 3 0 0,2-1-4 15,0-1 1-15,1-4-3 0,-3 2 0 0,0 1 0 16,2-3-1-16,-5-7 0 0,7 14-1 0,-5-12-1 16,-2-2-1-16,4 10-1 0,-4-10-1 0,6 6 7 15,-6-6-3-15,0 0 6 0,0 0 1 0,5 9 14 16,-5-9 12-16,0 0 16 0,0 0-3 0,0 0-7 16,0 0-3-16,0 0-2 0,17-21-6 0,-11 11-3 15,1-1-7-15,2-2-2 0,0-5-1 0,2-3-3 0,0-1-4 16,6-7-1-16,-5-3 0 0,5-2-5 15,5-2-3-15,-2-2-4 0,1-1 0 0,1-3-3 16,10-8-5-16,-12 12 1 0,4-1-1 0,-3 0 0 16,1-1 0-16,-1 2 0 0,1 2 5 0,-5 1-3 0,0 2-4 15,-2 4 4-15,-1-1 0 0,-2 10-1 0,-4 2-3 16,3-3 1-16,-8 8 4 0,7-1-1 0,-6 4-7 16,-1 1-14-16,1 1-13 0,-3 1-30 0,-1 7-20 15,5-10-31-15,-5 10-41 0,0 0 4 0,0 0-5 16,0 0-11-16,0 0-2 0,0 0-16 0,0 0-11 15,0 0-157-15,0 0-384 0,-23 28 170 0</inkml:trace>
          <inkml:trace contextRef="#ctx0" brushRef="#br0" timeOffset="-65890.69">25715 3720 42 0,'7'1'121'0,"10"-2"-11"0,0 2-5 0,6-2-17 16,3 0-6-16,0 0-3 0,-1-2-8 0,2 0-4 0,-1 1-13 15,1 1-11-15,-5 0 2 0,3 1-16 0,-4-3-19 16,-4 0-41-16,0 0-46 0,-3 1-63 15,-1-1-152-15,-1 0 68 0</inkml:trace>
          <inkml:trace contextRef="#ctx0" brushRef="#br0" timeOffset="-65414.94">26413 3871 20 0,'0'8'148'0,"5"1"-8"0,-2 1-7 15,-1-1-13-15,-1 0-9 0,2-1-9 0,2 3-16 16,-1-2-5-16,-2-2-8 0,3 0-6 16,-1 0-11-16,-4-7-2 0,2 13-1 0,-2-13-5 0,4 9-5 15,-4-9-4-15,2 6-2 0,-2-6-1 0,0 0 1 16,3 9 10-16,-3-9-2 0,0 0 2 0,0 0-7 15,0 0-7-15,0 0-2 0,0 0-4 0,10-20-5 16,-10 20-8-16,5-18-8 0,0 5 0 0,2 2-11 16,-1-3-8-16,3 1 1 0,3-7-5 0,-1 4 4 15,0-1-6-15,1 0-4 0,-4 3 13 0,1 1-7 16,0 0 5-16,2 2 3 0,-5 1 10 0,-1 2 2 16,2 1 5-16,-2 1 0 0,0 2-8 0,-5 4 9 15,12-8-2-15,-12 8-2 0,9-3 2 0,-9 3 4 16,11 0-1-16,-11 0 3 0,14 6 9 0,-9-1-2 15,2 2 1-15,1 3 3 0,1 1 3 0,-1 1-2 16,1-2 0-16,-1 2 3 0,-2 0-3 0,2 3 3 16,1 4-3-16,-1-7-3 0,0 3 4 0,1-3-3 15,0 1-2-15,-1-1-3 0,1 0 0 0,-1-2 1 0,3 2-5 16,-1-3-7-16,-7 0-21 0,2-2-21 0,1-2-20 16,0 4-15-16,-1-4-19 0,1 0-11 15,-6-5-24-15,10 3-158 0,-10-3-304 0,0 0 136 16</inkml:trace>
          <inkml:trace contextRef="#ctx0" brushRef="#br0" timeOffset="-64970.24">27112 3458 179 0,'0'0'192'0,"0"0"-24"16,0 0-13-16,0 0-15 0,0 0-15 0,0 0-17 15,0 0-7-15,0 0-7 0,24 14-11 0,-13-8-12 16,4 2-4-16,-2-2-7 0,3 2-4 0,2 2-2 16,1-1-4-16,4 3-5 0,-4-1-8 0,4-1 0 15,-3 0-5-15,0 0 0 0,2 1-1 0,-3-2-3 16,1 1 1-16,-5-4 1 0,1 3-3 0,1 0 0 15,-4-2-7-15,-2-1-1 0,2 2-3 0,-1-4-1 16,-1 5-2-16,0-6 3 0,-1 4 1 0,-4-2-1 16,1-2-4-16,-1 2 3 0,-6-5-4 0,12 6 5 0,-7-1-5 15,-5-5-2-15,9 5 2 0,-9-5-8 0,4 9 8 16,-4-9 3-16,3 11-4 0,-3-11 8 0,-9 13 7 16,1-4 2-16,-4 2-2 0,-2-2-3 0,-6 4-1 15,-2-2-3-15,-8 2-1 0,-3 2 3 0,8-5-7 16,-6 1-1-16,0 1 1 0,6 1-2 0,3-6-9 15,-1 1-12-15,4 0-13 0,2-1-12 16,4 0-22-16,-2 1-13 0,2-2-15 0,5 1-27 0,2-3-7 16,-2 1-17-16,8-5-17 0,-5 9-141 0,5-9-317 15,0 0 142-15</inkml:trace>
          <inkml:trace contextRef="#ctx0" brushRef="#br0" timeOffset="-64693.87">27762 3888 133 0,'0'0'140'0,"0"0"5"0,0 0 3 16,0 0-2-16,-11 20-5 0,4-14-8 0,-5 1-3 15,-3 3-7-15,-3 2-8 0,-4-1-9 0,-10 5-7 16,0-4-8-16,7-3-13 0,0 2-6 0,-9 1-6 15,8-2-6-15,1-1-6 0,3-1-2 0,-3 2-10 16,2-4-4-16,2 5 0 0,6-6-17 0,2 4-10 0,1-6-20 16,-1 3-13-16,6 0-16 0,0-4-23 0,0 3-17 15,7-5-7-15,-9 5-11 0,9-5-23 16,0 0-36-16,0 0-99 0,0 0-274 0,0 0 122 16</inkml:trace>
          <inkml:trace contextRef="#ctx0" brushRef="#br0" timeOffset="-64274.47">28150 3626 28 0,'0'0'284'0,"-4"-8"-16"0,4 8-19 16,-1-10-22-16,1 10-19 0,0 0-19 0,5-17-18 0,-5 17-13 16,7-14-17-16,-2 6-12 0,-1 0-10 0,4-1-11 15,-1-3-5-15,4-7-14 0,-3 7-11 0,2 0-4 16,-2 1-8-16,0-5-4 0,0 1-6 16,-2 3 0-16,1-4-8 0,2-2-7 0,1 0-5 0,-2 1 0 15,-1 1-9-15,-2 5 2 0,0 0-4 0,0-1 2 16,1 6-1-16,-4-4 6 0,-2 10-1 0,4-10-5 15,-4 10 4-15,5-7-16 0,-5 7-5 0,0 0-4 16,0 0-2-16,0 0-2 0,0 0 1 0,0 0-2 16,0 0 0-16,-3 28-1 0,0-12-1 0,3 6 2 15,-4 2 1-15,0 7 1 0,3 2 1 0,1 5 3 16,4 0 10-16,-4 2-15 0,2-1 5 0,4 0-2 16,-1 0 2-16,1 3 2 0,3-5 4 0,-2 4-16 15,3-4-30-15,-3-1-36 0,-2-3-49 0,-3-6-48 16,0-4-60-16,-3-2-232 0,2-3-497 0,-3 1 220 0</inkml:trace>
        </inkml:traceGroup>
      </inkml:traceGroup>
      <inkml:traceGroup>
        <inkml:annotationXML>
          <emma:emma xmlns:emma="http://www.w3.org/2003/04/emma" version="1.0">
            <emma:interpretation id="{B04CB21A-4E4F-4F79-B355-FA6FCD15BBCA}" emma:medium="tactile" emma:mode="ink">
              <msink:context xmlns:msink="http://schemas.microsoft.com/ink/2010/main" type="line" rotatedBoundingBox="17845,7423 26863,6663 26967,7894 17949,8653"/>
            </emma:interpretation>
          </emma:emma>
        </inkml:annotationXML>
        <inkml:traceGroup>
          <inkml:annotationXML>
            <emma:emma xmlns:emma="http://www.w3.org/2003/04/emma" version="1.0">
              <emma:interpretation id="{3106FA4E-778A-4BB0-83A2-1491D0ED12F8}" emma:medium="tactile" emma:mode="ink">
                <msink:context xmlns:msink="http://schemas.microsoft.com/ink/2010/main" type="inkWord" rotatedBoundingBox="17847,7438 22130,7077 22210,8019 17926,8380"/>
              </emma:interpretation>
            </emma:emma>
          </inkml:annotationXML>
          <inkml:trace contextRef="#ctx0" brushRef="#br0" timeOffset="-58006.02">16816 6547 45 0,'7'-6'163'0,"-7"6"-4"0,0 0 0 0,2-9-9 16,-2 9 2-16,0 0-3 0,0 0-9 0,0-10-7 0,0 10-14 15,0 0-11-15,0 0-6 0,-18-8-12 0,6 6-11 16,-5 0-3-16,-5 4-4 0,-7-2-5 0,-6 2 2 15,-2 2 1-15,-2 0-4 0,-1-1-1 0,-1 2-2 16,1 3-6-16,-1-1 0 0,3-3-2 0,-1 4-3 16,5-2-4-16,8 0-7 0,2 1-3 0,2 1-4 15,0-2 1-15,0 4-7 0,7-4-1 0,3-1-5 16,2 3-1-16,-1 1-4 0,6-1 0 0,-1-2-3 16,0 0-1-16,6-6-1 0,-1 16 0 0,1-8-4 15,0-8 0-15,5 17 2 0,1-9-1 0,3 1-3 16,3 1 0-16,2-1 1 0,4 3-1 0,6 1 1 15,-1-5 0-15,7 3-3 0,6-1 2 0,0 0-2 16,1-1-1-16,-2 1 1 0,0-4 0 0,2 2 2 16,1 0-3-16,-4 0-3 0,-1 1-3 0,1-3 4 0,-7 2 2 15,-3-3-1-15,-1 4-2 0,1-3 2 16,-1 3 1-16,1-2-6 0,-3 1 3 0,-7 1-2 16,2-1-1-16,-5 2-4 0,3-1 10 0,-4-1-4 0,2 6 1 15,-6-4-1-15,3 2 4 0,-2-1-5 0,-4 2 4 16,-1-1-2-16,-2 1 0 0,0 2 3 0,-2-2-1 15,-1-1-1-15,-4 1 3 0,0 0 0 0,-3 1 0 16,-5 2-6-16,-1-2 6 0,-5-1 1 0,-1-1 1 16,0 2-2-16,-2-4 0 0,-1-2-3 0,-1-1 2 15,0 0-1-15,-8 2 3 0,7-5-4 0,0-2 4 16,-8 0-2-16,9 0 0 0,3-2 1 0,-1-4-1 16,2 0 1-16,2-2-1 0,2 1 1 0,3-3 5 15,2-2 1-15,2 0 0 0,0 0-1 0,5-4-2 16,-1-2-1-16,3 0 1 0,7-5-2 0,2 0-1 15,4-8-6-15,3-1 4 0,9 0-10 0,2-1-5 16,2-2-12-16,8 0-8 0,7-13-6 0,-7 14-1 16,13-14-3-16,-13 13 1 0,2 0 3 0,-1 2 4 0,-3 0 2 15,-1 2 8-15,-2 2 0 0,-3 0 1 16,-2 4 7-16,-6 3 1 0,-1 3 2 0,-1-2 2 16,-1 4 1-16,-4 0 1 0,-2 8 3 0,1-5-5 0,-5 3 3 15,1 5-1-15,-5 4-19 0,7-11-17 0,-2 8-19 16,-5 3-8-16,0 0-12 0,0 0-22 0,0 0-18 15,0 0-30-15,0 0-166 0,0 0-346 0,0 0 153 16</inkml:trace>
          <inkml:trace contextRef="#ctx0" brushRef="#br0" timeOffset="-57380.92">17189 6847 22 0,'2'6'187'0,"-2"-6"-14"15,9 13-4-15,-3-4-9 0,-2-3-14 0,0 3-7 16,-1-2-3-16,0 1-8 0,1-2-13 0,-1 3-4 16,1-2-9-16,1-1-4 0,-5-6-8 0,2 12-8 15,-2-12-5-15,4 9-12 0,-4-9 1 0,7 9-6 16,-7-9-10-16,4 9-2 0,-4-9-3 0,1 7-7 16,-1-7-3-16,0 0-1 0,5 7-3 0,-5-7-2 15,0 0-3-15,0 0-2 0,3 8-2 0,-3-8 3 0,0 0 0 16,0 0-4-16,0 0-1 0,0 0 3 15,0 0-7-15,0 0-2 0,14-18 1 0,-11 11-4 16,3-1-2-16,2-5 1 0,-1 1-2 0,1-2-3 0,1 1 0 16,3-3-2-16,-3-2-1 0,0 4-11 15,-1 0 9-15,1-1 3 0,-1 3-4 0,1-2 2 16,-3 6 2-16,2-4-1 0,-3 6-4 0,2 0 5 0,-3-2-1 16,-4 8 1-16,8-8-1 0,-8 8 2 0,5-6-6 15,-5 6-1-15,7-5 1 0,-7 5 0 0,0 0 0 16,0 0 7-16,0 0 2 0,17 11 6 0,-14-7 3 15,-3-4 2-15,8 13 1 0,-4-3 5 0,-1-2 2 16,5 4 0-16,-6-3 0 0,4 3 2 0,-3 0-3 16,3 0 4-16,-4 0-1 0,2 1-1 0,-1-4-3 15,2 4-1-15,-4-1-1 0,3 1 1 0,-2-2-7 16,0-2 3-16,1 2-4 0,-2-3-1 0,-1-8 1 16,4 16 1-16,-3-8-5 0,-1-8-1 0,3 14-13 0,-2-9-15 15,-1-5-17-15,2 9-15 0,-2-9-20 0,0 0-12 16,0 12-18-16,0-12-15 0,0 0-11 15,0 0-32-15,0 0-34 0,0 0-191 0,0 0-415 0,0 0 184 16</inkml:trace>
          <inkml:trace contextRef="#ctx0" brushRef="#br0" timeOffset="-56737.49">17678 6301 97 0,'2'-4'164'0,"-2"4"-13"0,5-10-6 0,-5 10-10 15,7-11-5-15,-4 4-13 0,-3 7-1 0,7-7-8 16,-7 7-8-16,7-9-5 0,-2 3-6 0,-5 6-5 16,7-8-6-16,-7 8-6 0,6-7-3 0,-6 7-9 0,9-6-1 15,-9 6-5-15,0 0-7 0,12-3-1 0,-12 3-1 16,0 0-2-16,12 0 6 0,-12 0-7 0,13 3-3 15,-13-3-2-15,12 3-2 0,-6 3-4 0,3-4-3 16,-2 2 3-16,-7-4 0 0,12 6 2 0,-6 0-6 16,3 1 0-16,-2-1-1 0,-4 0 3 0,4 2 0 15,-3-1-1-15,0-1-2 0,0 4-5 0,-1-2 1 16,1 2 1-16,-2-1-3 0,-2-1 3 0,0 2 3 16,-1 5-1-16,1-3-3 0,-4 1 4 0,-2-1-3 15,-1-1 5-15,-1 3-3 0,-1-4 3 0,-3 5 0 0,1 0-5 16,-3 0 1-16,-1-2-1 0,0 3-3 15,-2-5-1-15,6 0-2 0,-4 0-4 0,4-3-1 16,1 0-5-16,-1 2 4 0,0-3-2 0,5-4 0 0,-1 5-1 16,2-4-1-16,5-4 0 0,-9 10-4 0,9-10 5 15,-7 6-4-15,7-6 0 0,-1 7 0 16,1-7 4-16,0 0-4 0,0 0 1 0,0 0 2 0,10 14 1 16,-2-10-5-16,3-3 2 0,2-1-1 0,0 1 3 15,2-1-2-15,1 3-1 0,-1-3-1 0,3 0-5 16,-1-3-9-16,0 3-11 0,-2-1-18 0,2 1-13 15,0 0-23-15,2 0-22 0,-5 0-27 0,2 1-18 16,-3 2-15-16,4-3-33 0,-8 0-204 0,4 0-428 16,-2 0 190-16</inkml:trace>
          <inkml:trace contextRef="#ctx0" brushRef="#br0" timeOffset="-56399.64">18253 6739 156 0,'13'-5'226'0,"-13"5"-12"16,13-3-16-16,-4 2-13 0,4 1-12 0,-13 0-8 0,21-1-10 15,-7 1-9-15,2-1-9 0,2 1-14 0,-1 0-6 16,0 0-5-16,2 0-7 0,3 0-11 0,-5 0-4 15,6 0-8-15,-2 0-8 0,2 0-1 0,-1 1-7 16,0-2-5-16,-2 2-6 0,-2-1-7 0,-1-1-3 16,5 2-1-16,-6-1-9 0,1-1-2 0,-3 1-4 15,1-3 0-15,-2 3-7 0,0 3 3 0,-1-3-7 16,-2 0 0-16,3 0-4 0,-13 0-8 0,18-3-12 16,-8 3-8-16,-10 0-18 0,14 0-17 0,-14 0-16 15,13 0-14-15,-13 0-19 0,0 0-22 0,12 0-17 0,-12 0-38 16,0 0-225-16,4-6-433 0,-4 6 192 15</inkml:trace>
          <inkml:trace contextRef="#ctx0" brushRef="#br0" timeOffset="-56124.73">18527 6499 101 0,'0'0'197'0,"-4"15"-11"0,2-9-6 0,-1 6-8 15,3 1-3-15,-1 0-8 0,1 1-11 0,0 1-7 16,0 3-6-16,0-4-9 0,1 9-11 0,2-4-9 16,-3 2-13-16,1 0-8 0,3-2-11 0,-3 2-7 15,1 2-4-15,-1-3-3 0,-1 0-8 0,-1 0-5 16,-1 1-24-16,-2-6-20 0,4 0-24 0,-2 2-24 15,-1-2-28-15,2-2-38 0,0 1-38 0,-3-4-212 16,2-2-386-16,2-8 170 0</inkml:trace>
          <inkml:trace contextRef="#ctx0" brushRef="#br0" timeOffset="-54776.87">19190 6131 93 0,'-12'-5'185'0,"12"5"-5"15,0 0-13-15,-9-4-3 0,9 4 1 16,-8-5 0-16,8 5-9 0,0 0-3 0,0 0-10 0,-11-4-6 16,11 4-9-16,0 0-10 0,0 0-11 0,0 0-9 15,0 0-10-15,-7-5-8 0,7 5-9 0,0 0-9 16,0 0-4-16,0 0-7 0,0 0-8 0,30-8-1 16,-12 6-8-16,9-1-2 0,-1 3-4 0,12-3-3 15,-6 3-4-15,6-2 0 0,-2 1-2 0,0 4-1 16,-1-3-4-16,3 2-1 0,-2-1-1 0,-10 2 0 15,1 3-6-15,-2-2 3 0,-1 1-5 0,-2 1-1 16,-7-2 0-16,0 0-1 0,-1 3 0 0,-6-4-3 0,3 6-1 16,-4 1 6-16,-1-4-6 0,-1 3 5 15,-4-3-1-15,3 7-2 0,-4-2 4 0,1 3-2 16,-2-3 2-16,-3 2-2 0,2-1 0 0,-2 3 1 0,-3-1 6 16,2-1 2-16,-2 1-2 0,-1 4 4 0,-2-1 2 15,3-1-2-15,-2-3 1 0,1 4 1 16,-2 1-6-16,2 1 1 0,-1-5 1 0,-1 6-4 0,3 1 4 15,-2 1-3-15,-2-4 1 0,5 7-1 0,-2-2-2 16,2 2-1-16,-2-4-2 0,1 4 4 0,-2 5-1 16,1-5 0-16,2 0-2 0,-1-3 3 0,-1 1-1 15,3 2-1-15,2-2-1 0,-3 0 2 0,2-1-1 16,3-2-2-16,-3 0-13 0,4-6-9 0,2 2-11 16,-2-2-17-16,-2-2-19 0,4 1-21 0,-2-2-11 15,3 0-21-15,-3-2-9 0,4-2-28 0,-2 2-29 16,-2-9-191-16,7 4-407 0,-7-4 180 0</inkml:trace>
          <inkml:trace contextRef="#ctx0" brushRef="#br0" timeOffset="-54114.65">19274 6642 8 0,'0'0'233'0,"-9"-6"-20"0,9 6-21 0,-8-8-19 16,8 8-15-16,0 0-20 0,0 0-13 0,15-14-8 16,1 11-14-16,2 1-6 0,5-2-9 0,2-1-7 15,2 2-9-15,8 1-4 0,2 0-3 0,1-3-6 16,1 3-2-16,5 0-4 0,-2 1-2 0,1 0-2 15,-3-3-1-15,0 4 0 0,-2-3-1 0,-3 2-1 16,-6-1-2-16,-4 2 3 0,1 0-5 0,-2 0-3 0,-3 0-1 16,-4 0-1-16,-2 0-4 0,0 0-3 0,-2 0-4 15,-5 0 0-15,-8 0-2 0,18 2-2 16,-9 0-5-16,-2 0 6 0,-1 4-8 0,-6-6 2 16,12 11 0-16,-7-3 2 0,-2 0-2 0,2 0 1 0,-1 4-3 15,-3-4 0-15,4 3-4 0,-1 0 3 16,-2 0-2-16,-1-1-1 0,3 0-3 0,-4 2 1 0,1-1-2 15,0-4 5-15,-1-7-4 0,3 17 2 0,-3-17-5 16,1 14 6-16,-1-14-5 0,2 9 2 0,-2-9-5 16,0 0 2-16,4 12 1 0,-4-12-1 0,0 0 2 15,0 0-2-15,0 9 4 0,0-9-1 0,0 0 1 16,0 0-3-16,0 0-5 0,0 0-2 0,0 0-6 16,0 0-2-16,11-25-6 0,-5 17-2 15,-1-5-9-15,1 1 1 0,2 0 2 0,1-1-1 0,3-5 3 16,1 1 2-16,-5 3 0 0,2 2 4 0,2 0 1 15,0-1-1-15,-2 4 3 0,2-1 3 0,-4 1 2 16,4-1-6-16,-2 3 14 0,-3 1-3 0,2 1 3 16,-4 0 1-16,-5 5 0 0,12-6-1 0,-5 4 2 15,-7 2 7-15,15 2-3 0,-15-2 3 0,15 3 0 16,-10 0 2-16,-5-3 1 0,10 13-3 0,-3-7 2 0,-2 0 2 16,0 4-4-16,-1 2 0 0,1-1 2 0,1 2-1 15,-1-1-2-15,0 2 1 0,-1 0 2 0,-3 0-2 16,5 0-4-16,-1-1-11 0,-3 1-23 0,4 1-20 15,-1-3-27-15,0 0-24 0,2-1-26 0,-1 0-31 16,3-2-43-16,0 3-191 0,3-5-422 16,4-1 187-16</inkml:trace>
        </inkml:traceGroup>
        <inkml:traceGroup>
          <inkml:annotationXML>
            <emma:emma xmlns:emma="http://www.w3.org/2003/04/emma" version="1.0">
              <emma:interpretation id="{AA4E36E8-25B3-455E-80CC-AB2154A6CBA5}" emma:medium="tactile" emma:mode="ink">
                <msink:context xmlns:msink="http://schemas.microsoft.com/ink/2010/main" type="inkWord" rotatedBoundingBox="22695,7014 26863,6663 26967,7894 22799,8245"/>
              </emma:interpretation>
            </emma:emma>
          </inkml:annotationXML>
          <inkml:trace contextRef="#ctx0" brushRef="#br0" timeOffset="-53448.56">21028 6466 209 0,'0'0'198'0,"0"0"-23"16,0 0-11-16,0 0-18 0,0 0-6 0,0 0-4 16,0 0-4-16,35 2-8 0,-22 1 0 0,7-3-14 15,1 1-2-15,3-1-2 0,3 2-5 0,-2-2-2 0,13 1-6 16,-3-2-5-16,-10 1-7 0,1 1-3 16,11-1-3-16,-10 0-5 0,-2 0-2 0,2 0-4 0,1 0-3 15,-3-1-6-15,-2-1-2 0,1 2-6 0,-2 2-1 16,-6-2-4-16,1 0-3 0,-2-3-5 0,1 0-4 15,-2 6-5-15,-1-3 3 0,1 0-7 0,-14 0 2 16,17 0-6-16,-17 0 3 0,14-3-6 0,-14 3 2 16,10 0-4-16,-10 0-3 0,0 0 0 0,12-1-5 15,-12 1-16-15,0 0-16 0,0 0-18 0,0 0-20 16,7 5-6-16,-7-5-7 0,0 0-13 0,0 0-26 16,0 0-25-16,0 0-15 0,-19 12-29 0,12-7-196 15,-8-5-414-15,2 0 184 0</inkml:trace>
          <inkml:trace contextRef="#ctx0" brushRef="#br0" timeOffset="-53284.28">21074 6678 109 0,'0'0'175'15,"0"0"1"-15,18 8 1 0,-2-6-4 0,1 2-3 16,4-4-8-16,1 2-5 0,5 1-6 0,0-3-8 15,1 0-8-15,8 3-8 0,-1-3-2 0,-8 0-5 16,11 0-5-16,-12 0-13 0,10 0 0 0,-10-3-11 16,-1 3-7-16,-2 0-9 0,1 0-6 0,-9 0-7 15,2 0-11-15,-3 0-2 0,-3 0-10 0,2 0-3 0,-3 3-16 16,-10-3-20-16,18-3-25 0,-10 6-20 16,-8-3-24-16,11 0-25 0,-11 0-2 0,11 2-20 15,-11-2-14-15,0 0-15 0,17-2-27 0,-17 2-179 0,8-6-379 16,1 4 167-16</inkml:trace>
          <inkml:trace contextRef="#ctx0" brushRef="#br0" timeOffset="-52637.87">22197 6110 10 0,'-5'-3'231'0,"5"3"-23"16,0 0-23-16,0 0-19 0,-12 0-13 0,12 0-11 15,0 0-10-15,-12 12-12 0,6-5-6 0,0 4-7 16,1-1 1-16,2 5-10 0,0 0-11 0,-1-1 3 0,2 9 1 16,1-8 3-16,1 7-5 0,1-1-2 15,1 1-4-15,2 2-3 0,-1-3-7 0,4 3-3 0,0 1 0 16,-1-3 4-16,1 2-12 0,0 0-2 0,1-1-1 15,4 0 2-15,-5 2-5 0,4-5-2 0,0 3-3 16,1-1-4-16,-1-5-1 0,2 4-4 0,2-2 0 16,-1-3-8-16,-3 0 4 0,2-2-3 0,2-1-1 15,-3-1 2-15,-1 0-2 0,2-4-9 0,0 0 6 16,-1 0-2-16,2-2 6 0,-2 1-6 0,1-3 1 16,5 1-1-16,4 0 3 0,-5-4 1 0,0 2-11 15,7-6 6-15,1 3-7 0,-3-1 4 0,0-1-5 16,-1-3-6-16,1-2 4 0,-1-2 1 0,1 3-3 0,1-4 5 15,1-5-13-15,0 3 10 0,2-10-14 16,2 3 9-16,0-4-1 0,-4 0-24 0,1-3-3 16,1-2-12-16,-4 1-6 0,0-1-12 0,-1-2 0 0,-1 1-2 15,-8-4-8-15,2 2-1 0,-4 2 4 16,-3 4 0-16,-2-9 1 0,-5 3 7 0,-2 1 3 16,-2-1 3-16,-4 6 5 0,-4-6 3 0,0 2 0 0,-1 7 5 15,-1-6 3-15,-6 1 1 0,3 9 0 0,-4-7 4 16,2 4-1-16,-1 5 3 0,-6-8 2 0,-3 2 2 15,-1 4-3-15,1 1 5 0,3 7-3 0,-8-3-1 16,-2 1 2-16,-1 6 0 0,-9 2 4 0,4-1 0 16,2 5-1-16,-1 3 3 0,3 0-2 0,-2 1 2 15,-3 1-2-15,6 5 7 0,-3 1-5 0,4-5 0 16,2 7 0-16,2-1 3 0,-1 0-3 0,9-2 4 16,2 2-2-16,-1 1 2 0,2 2-3 0,5-1-13 15,-4 2-16-15,6-2-14 0,0 3-17 0,6-3-26 16,1 2-17-16,1-2-25 0,2 5-28 0,4-9-38 15,1 5-173-15,8 0-401 0,-2-3 178 0</inkml:trace>
          <inkml:trace contextRef="#ctx0" brushRef="#br0" timeOffset="-52184.57">23481 5943 211 0,'0'0'221'0,"-10"-8"-17"0,10 8-19 16,0 0-18-16,-10-3-16 0,10 3-14 0,0 0-9 15,-20 4-7-15,14 1-7 0,-5 2-2 0,-3-1-5 16,0 6 3-16,-1 1-7 0,-2 2-4 0,0 0 1 16,5 7-6-16,-5-1-3 0,6 0-7 0,0 4-1 15,-6 4-2-15,8 3-3 0,1-2-5 0,2-5-5 16,0-2-6-16,1 9 0 0,5 0-6 0,0-8 1 15,0-1-4-15,3 2-13 0,-1 0 2 0,5-3-5 16,1-1 2-16,0 3-9 0,3-5 2 0,-1 1-5 16,3 1 2-16,1-1-8 0,0-5-12 0,1 0-20 15,2-3-22-15,-5 0-22 0,5-2-29 0,-3-4-22 16,0 3-29-16,-1-5-35 0,4 0-20 0,-1-3-61 0,-3-3-164 16,4-4-447-16,1-1 198 0</inkml:trace>
          <inkml:trace contextRef="#ctx0" brushRef="#br0" timeOffset="-51662.96">23841 6241 239 0,'0'0'233'16,"0"0"-26"-16,0 0-24 0,0 0-19 0,0 0-16 15,0 0-11-15,0 0-9 0,0 0-8 0,0 0-5 16,0 0-2-16,0 39-5 0,3-29 1 0,-3 3-10 15,0-1-3-15,3 1-4 0,-3 1-4 0,1-1 0 16,1-3-7-16,1 3-11 0,-3-1-2 0,3 0-6 16,-3-3-3-16,2 0-12 0,1-1-2 0,0-1-2 0,0 1-2 15,-3-8-7-15,6 13-4 0,-6-8-2 16,0-5-1-16,5 11-1 0,-5-11-1 0,3 6-2 16,-3-6-4-16,0 0 3 0,6 5-4 0,-6-5 2 0,0 0-2 15,0 0-6-15,25-16-8 0,-19 7-17 16,5-1-2-16,-2-3-8 0,5-3-3 0,-2-3-5 0,1 3-5 15,2-1 0-15,-1 1 1 0,-2-1-7 0,-2-5 8 16,2 4 3-16,0 2 2 0,-3-5 4 0,-1 9 2 16,0-1 5-16,1 1 9 0,-1 2 8 0,-2-1 6 15,-3 3 2-15,-1 1 5 0,-2 7 3 0,10-11 3 16,-8 5-3-16,-2 6 1 0,5-7-7 0,-5 7 1 0,0 0-3 16,7-7 1-16,-7 7-3 0,0 0-1 15,0 0-2-15,17 9-1 0,-17-9 2 0,10 11 4 16,-6 0-2-16,4-2 4 0,-3 3 5 0,-1 0 1 0,2 3-1 15,1 0 2-15,0 5 2 0,-2-3-1 16,-2 0 0-16,3 1 0 0,0-3-1 0,-1 3-2 16,1-3-2-16,0 2-1 0,-1-3-1 0,-5-2 3 15,4 3-2-15,-2-5-5 0,4 3 4 0,-1-3-1 0,-3-2-7 16,-2 1-12-16,4-1-11 0,-4-8-17 0,0 12-17 16,6-4-26-16,-6-8-17 0,0 0-32 0,0 14-23 15,0-14-37-15,0 0-225 0,0 0-449 0,0 0 199 16</inkml:trace>
          <inkml:trace contextRef="#ctx0" brushRef="#br0" timeOffset="-50873.92">24262 5688 168 0,'0'0'198'0,"0"0"-26"0,0 0-15 0,0 0-15 15,6-15-11-15,-6 15-10 0,7-5-11 0,-7 5-9 16,10-7-11-16,-10 7-9 0,11-4-4 0,-3 1-5 0,-8 3-10 15,17-2-3-15,-8-1-4 0,-9 3-10 16,17-1 4-16,-5 1-2 0,-4 1-5 0,-8-1-3 16,19 0-1-16,-9 0 1 0,-3 3-4 0,-7-3-4 0,17 5-9 15,-13-2 2-15,4 3-1 0,1-3 1 16,-3 4 0-16,-6-7 4 0,11 10-3 0,-8-2-3 0,0-2 6 16,4 7 1-16,-3-7-3 0,-1 5 0 0,-3-1 3 15,5 0-1-15,-5 0 3 0,0 1 0 0,0 1-1 16,0 0 6-16,0 0 3 0,-2 1-3 0,-1 0 4 15,0 0 1-15,-6-2-1 0,4 2-5 0,-2-2 4 16,-3 1-6-16,1-3 2 0,-2-1-6 0,2 2-1 16,1-1 1-16,-3-2-2 0,4 2-1 0,-1-6-4 15,0 2-4-15,2-1 3 0,6-4-3 0,-8 9 0 16,8-9-1-16,-9 4-3 0,9-4 5 0,-8 6-3 16,8-6-1-16,0 0 3 0,0 0 1 0,-7 3 6 15,7-3 1-15,0 0 2 0,0 0-6 0,0 0 1 16,0 0-10-16,0 0-1 0,0 0 1 0,0 0-5 0,27-12 4 15,-16 8-8-15,2 3 1 0,2 0 1 0,-1 0-2 16,3-2 0-16,-2-1-1 0,4 4-1 0,3-2-1 16,-5 2 2-16,0-3 0 0,-1 3-2 0,6 0 3 15,-5 0-1-15,0 0-5 0,0 3 5 0,0-3-1 16,-2 0-2-16,-1 0 1 0,-3 0 0 0,-2 2-3 16,-9-2 2-16,19 0-3 0,-19 0 1 0,12 1-10 15,-12-1-10-15,12 3-14 0,-12-3-14 0,8 4-11 0,-8-4-9 16,0 0-16-16,9 2-16 0,-9-2-14 15,0 0-23-15,2 7-26 0,-2-7-27 0,0 0-45 16,0 0-142-16,0 0-412 0,0 0 183 0</inkml:trace>
          <inkml:trace contextRef="#ctx0" brushRef="#br0" timeOffset="-50564.96">24979 5725 202 0,'15'0'192'0,"-15"0"-9"0,15 9-1 0,-6-1-1 15,8 1 1-15,-3 7 6 0,3 3-2 0,0-1-8 16,5 10-7-16,-5 2-13 0,0 4-8 0,-2-1-6 15,-1 1-6-15,-2 3-9 0,-4 6-6 0,-3-3-10 0,-4 24-7 16,-3-6-9-16,-10-12-5 0,-5 12-12 16,-9 0-6-16,-2 0-5 0,-7-5-6 0,4-1-31 0,6-10-24 15,-10 5-46-15,-7-1-21 0,14-11-53 16,0-5-49-16,1-2-47 0,5 3-45 0,-1-6-179 16,6-6-468-16,2-2 207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7:22.2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2D0166-A7B4-4561-8FBB-3D7F64E400E9}" emma:medium="tactile" emma:mode="ink">
          <msink:context xmlns:msink="http://schemas.microsoft.com/ink/2010/main" type="inkDrawing" rotatedBoundingBox="1947,2326 3603,2196 3605,2216 1949,2346" semanticType="underline" shapeName="Other">
            <msink:sourceLink direction="with" ref="{6A024E88-8E19-4B14-BDA0-BBE42A380D1B}"/>
          </msink:context>
        </emma:interpretation>
      </emma:emma>
    </inkml:annotationXML>
    <inkml:trace contextRef="#ctx0" brushRef="#br0">0 132 129 0,'0'0'161'0,"0"0"-12"0,0 0-7 16,0 0-11-16,32-4-12 0,-32 4-8 0,15-1-11 0,-15 1-5 16,16-4-11-16,-9 4-5 0,-7 0-5 0,20-3-7 15,-12 3-6-15,5-3-6 0,-13 3-5 16,23 0-2-16,-8 0-3 0,-6 0 0 0,5 0-6 16,-1-2-7-16,3 1 1 0,-3 2-4 0,0-1-3 15,3-1 1-15,-3 1-4 0,3-3-3 0,-3 3-2 0,4-3-3 16,-4 6 4-16,3-6-7 0,-1 3 2 15,0 0-4-15,-1-1 2 0,0 1-3 0,3-1 0 16,-1 0 2-16,-3-2-5 0,4 2 0 0,0 0 3 16,-3 0-4-16,3 1 2 0,6-3 1 0,-8 2-4 0,4-2 2 15,-2 3-1-15,0-3-1 0,1 3 1 0,2-3-2 16,-5 1 2-16,4 2-2 0,-6 0 1 0,4 0-2 16,0-3-1-16,0 2 3 0,-2 1-3 0,-2-2 1 15,4 4 0-15,-1-4-1 0,-2 2 0 0,3 0-2 16,-3 0 1-16,1-3 3 0,1 3-2 0,-2-1 1 15,1 1-2-15,-1-2 2 0,2 1 1 0,-2 1-3 16,2 0 0-16,-3-3 8 0,3 2-6 0,1-3-1 16,-4 3 0-16,2-2 0 0,0 3-2 0,0-2 3 15,1 1-3-15,0-2 1 0,-2 1 1 0,-1 1-1 16,0 0 2-16,-2-1-1 0,-1 0 2 0,2 2-2 16,1-1-1-16,-3 0 2 0,-10 1-2 0,17-2 5 15,-9-1-5-15,-8 3-2 0,16-2 3 0,-16 2 0 16,17 0-1-16,-9-2 2 0,-8 2-1 0,17-2-2 15,-17 2 4-15,17-1 1 0,-7 0-2 0,-10 1-2 16,19-2 5-16,-10-1-5 0,-1 2-2 0,5-1 2 16,-13 2-1-16,17 0 2 0,-17 0 0 0,17 0 0 15,-8 0 2-15,-9 0 1 0,18 0-1 0,-9-3 0 16,2 2-1-16,-11 1 3 0,18-2-2 0,-9 0 0 16,-9 2 0-16,20-1-1 0,-10 1 2 0,-10 0-5 15,17-2 7-15,-17 2-6 0,19-1 1 0,-10 0-2 16,-9 1 4-16,17 0 6 0,-17 0-1 0,14 1 2 0,-14-1 0 15,16 0 2-15,-8 0 2 0,-8 0 0 16,0 0 4-16,18-1-3 0,-18 1 1 0,12-2-3 16,-12 2 0-16,10-1 0 0,-10 1-1 0,0 0 3 15,13-2 2-15,-13 2-3 0,0 0-6 0,11-3 6 16,-11 3 0-16,0 0 2 0,0 0-3 0,0 0 6 16,0 0-5-16,10-1 3 0,-10 1 0 0,0 0-2 15,0 0-2-15,0 0 1 0,0 0-5 0,0 0 3 16,0 0-6-16,0 0-5 0,0 0-19 0,0 0-23 15,0 0-25-15,0 0-34 0,0 0-20 0,0 0-29 16,0 0-29-16,0 0-164 0,0 0-369 0,0 0 163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41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F0B907-2912-4722-8C3A-59D1F7AD9221}" emma:medium="tactile" emma:mode="ink">
          <msink:context xmlns:msink="http://schemas.microsoft.com/ink/2010/main" type="inkDrawing" rotatedBoundingBox="2011,11868 2170,15524 2040,15530 1881,11874" semanticType="callout" shapeName="Other">
            <msink:destinationLink direction="with" ref="{6B348E8D-74D9-4B3D-BA43-9E1A414E40B2}"/>
          </msink:context>
        </emma:interpretation>
      </emma:emma>
    </inkml:annotationXML>
    <inkml:trace contextRef="#ctx0" brushRef="#br0">-2 8 64 0,'0'0'138'15,"0"0"-11"-15,0 0-15 0,3-10-2 0,-3 10-5 16,0 0-3-16,0 0-10 0,0 0-1 0,0 0-5 16,0 0-10-16,0 0-5 0,0 0 2 0,0 0-6 15,0 0-18-15,0 0 10 0,0 0-7 0,0 0-5 16,0 0-6-16,0 0-1 0,0 0-4 0,0 0-11 16,0 0 0-16,0 0-1 0,0 0-4 0,0 0-6 0,0 0 0 15,0 0-1-15,0 0-1 0,0 0-4 0,0 0-1 16,0 0 3-16,0 0-2 0,0 0-5 15,0 0 5-15,0 0-4 0,0 0 0 0,0 0 3 0,0 0-2 16,0 0 2-16,0 0-4 0,0 0-2 0,8 21-6 16,-8-21 9-16,0 0 3 0,1 10-3 0,-1-10-1 15,2 9-5-15,-2-9 11 0,3 9 0 16,-3-9-6-16,3 10 4 0,-3-10 2 0,0 11-7 0,0-11 2 16,3 10-8-16,-3-10 9 0,2 9 3 0,-2-9-6 15,6 11 4-15,-6-11-4 0,3 7-1 0,-3-7 7 16,4 13-1-16,0-9-4 0,-4-4 2 0,6 10-3 15,-6-10 1-15,3 8 0 0,-3-8-2 0,4 8 4 16,-4-8 2-16,6 9 3 0,-6-9-5 0,2 10 2 16,-2-10 2-16,4 9 3 0,-4-9-3 0,3 10 0 15,-3-10-3-15,1 12-2 0,-1-12 1 0,0 8-1 16,0-8 1-16,4 9-1 0,-4-9 1 0,1 9 1 0,-1-9-1 16,3 10 1-16,-3-10-6 0,2 10 5 15,-2-10 1-15,3 6 0 0,-3-6-2 0,4 11-2 16,-4-11 1-16,3 10-1 0,-3-10-1 0,4 8 6 0,-4-8-1 15,5 9-3-15,-5-9 0 0,4 10-1 16,-3-4-4-16,-1-6 7 0,3 10-5 0,-3-10 3 16,4 11 1-16,-4-11 3 0,1 9 1 0,-1-9-3 0,0 13 0 15,0-13 6-15,2 9-1 0,-2-9 6 0,2 12-6 16,-2-12-1-16,1 9-7 0,-1-9 7 0,1 10 2 16,-1-10-1-16,0 10 0 0,0-10-2 0,0 0 1 15,0 15-1-15,0-15-3 0,3 8 1 0,-3-8-7 16,0 0 7-16,0 14-2 0,0-14 4 0,1 8-4 15,-1-8-2-15,0 0 1 0,0 15 1 0,0-15-1 0,2 10 0 16,-2-10-2-16,2 8 2 0,-2-8 0 16,0 0-5-16,0 13 4 0,0-13 2 0,2 9 1 15,-2-9-2-15,0 0-4 0,0 15 3 0,0-15-1 16,0 0 7-16,-2 14-4 0,2-14-2 0,2 10 3 0,-2-10 1 16,-2 10-8-16,2-10 7 0,-4 10 6 15,4-10-1-15,-5 11 1 0,4-3-4 0,1-8-3 16,-4 11 3-16,4-11 1 0,-1 9-5 0,1-9 2 0,-2 12-4 15,2-12 3-15,-2 8 0 0,2-8 0 0,0 0-3 16,-2 13 3-16,2-13 0 0,0 8 1 0,0-8-3 16,0 0 1-16,0 0-5 0,-2 14 3 0,2-14-2 15,0 0 3-15,0 0-1 0,1 12-1 0,-1-12 2 16,0 0 1-16,0 0-1 0,1 11 0 0,-1-11-2 16,0 0 1-16,-1 12-1 0,1-12-1 0,0 0 4 15,1 9 0-15,-1-9-4 0,0 0 1 0,4 11-4 16,-4-11 5-16,0 0 0 0,0 11-2 0,0-11 3 15,0 0 0-15,3 10-3 0,-3-10 1 0,2 7 2 16,-2-7-2-16,0 0 3 0,0 11-2 0,0-11 3 16,0 0-7-16,2 10-2 0,-2-10 7 0,0 0-4 15,1 10 5-15,-1-10-4 0,1 8-2 0,-1-8 2 16,0 0 3-16,0 12-2 0,0-12-1 0,3 10 3 0,-3-10-1 16,0 0-1-16,0 11 1 0,0-11 0 0,1 10 1 15,-1-10 0-15,0 0-2 0,2 11-5 16,-2-11 8-16,0 0-6 0,2 10 3 0,-2-10 0 0,0 0 1 15,3 11 2-15,-3-11-6 0,1 8 4 0,-1-8-2 16,0 0 3-16,4 11 1 0,-4-11-4 0,4 7 1 16,-4-7 1-16,0 0 1 0,3 11-6 0,-3-11 8 15,4 10-2-15,-4-10-1 0,2 8 3 0,-2-8 1 16,0 9-2-16,0-9-6 0,0 0 6 0,4 11-1 16,-4-11 1-16,1 9 0 0,-1-9 0 0,0 0 4 15,3 10-1-15,-3-10 1 0,0 0-1 0,0 11-4 16,0-11 4-16,1 9-1 0,-1-9-3 0,0 0 5 15,3 12-4-15,-3-12 4 0,0 0-4 0,0 10 0 16,0-10 1-16,0 0-1 0,3 11-1 0,-3-11-1 16,2 8 2-16,-2-8-3 0,0 9 2 0,0-9-1 15,3 9 1-15,-3-9 4 0,0 0-4 0,1 15 4 0,-1-15 0 16,0 9-1-16,0-9 3 0,1 9 1 0,-1-9-4 16,2 11 7-16,-2-11-2 0,0 0-2 0,0 16-2 15,0-16 3-15,0 8-2 0,0-8 3 0,0 11-4 16,0-11 1-16,0 0-1 0,0 10 4 0,0-10-4 15,0 0 1-15,0 12-1 0,0-12 0 0,0 0 0 16,2 12-3-16,-2-12 1 0,0 0-1 0,2 11 1 16,-2-11 1-16,0 0-5 0,0 11 5 0,0-11-4 15,1 11 0-15,-1-11 3 0,0 10-2 0,0-10 0 16,0 0 4-16,-1 12-4 0,1-12 1 0,1 11-3 16,-1-11 2-16,3 12 1 0,-2-4 1 0,-1-8-2 15,0 0 0-15,0 13-3 0,0-13 4 0,0 10-2 16,0-10-1-16,0 0-1 0,0 12 2 0,0-12-1 15,0 0 3-15,1 11-5 0,-1-11 3 0,1 9-1 16,-1-9 0-16,0 11-1 0,0-11 3 0,0 10-1 16,0-10 1-16,0 10-1 0,0-10 1 0,3 11-5 15,-3-11 6-15,0 0-3 0,-3 14 1 0,3-14-1 0,3 11 2 16,-3-11-3-16,0 11 4 0,0-11-3 16,0 11 1-16,0-11 2 0,1 11-3 0,-1-11 1 15,0 10 0-15,0-10 0 0,2 9 0 0,-2-9 1 0,0 0-4 16,0 15 0-16,0-15 2 0,2 8 2 0,-2-8 0 15,0 0-3-15,0 14 1 0,0-14 2 0,0 0 0 16,2 13 0-16,-2-13-2 0,0 9-1 0,0-9 4 16,0 9 0-16,0-9 0 0,0 11 1 0,0-11-1 15,0 13 2-15,0-13-2 0,0 12 2 0,0-12-1 16,-4 16 0-16,2-10 2 0,2-6-2 0,-4 17 3 16,4-10-4-16,0-7 3 0,-1 15-1 0,1-15-2 15,-1 15-1-15,1-15 1 0,-1 13 1 0,1-13-2 16,-3 13 2-16,3-13 2 0,3 11 0 0,-3-11-5 15,-4 10 2-15,4-10-1 0,-2 11-1 0,2-11 2 16,0 10 1-16,0-10 1 0,-5 10 1 0,5-10-1 16,-4 11 0-16,4-11 1 0,0 10-3 0,0-10 2 15,0 0-1-15,-2 15-5 0,-1-9 2 0,3-6 2 0,-1 11-4 16,1-11 2-16,-2 14 1 0,2-14-2 0,-5 11 1 16,5-11 1-16,-1 12 0 0,1-12-1 0,-3 10-1 15,3-10 3-15,-1 12-1 0,1-12-5 0,-1 13 0 16,1-13 4-16,0 14 0 0,0-14 2 0,0 9 1 15,0-9 1-15,-3 10 0 0,3-10-2 0,0 0-2 16,0 12 3-16,0-12-3 0,0 0-1 0,3 13 0 16,-3-13 0-16,0 0 1 0,0 11 0 0,0-11 0 15,1 10 4-15,-1-10-4 0,1 9 2 0,-1-9-2 16,0 0 0-16,3 15-1 0,-3-15 0 0,0 14 4 16,1-9-3-16,-1-5 0 0,5 12-1 0,-5-12-1 15,2 13 4-15,-2-13-2 0,1 8 2 0,-1-8-2 16,3 11 0-16,-3-11 5 0,0 14 3 0,0-14-3 15,1 8 0-15,-1-8-2 0,1 10-1 0,-1-10 3 0,3 10-1 16,-3-10-2-16,2 8 4 0,-2-8-3 16,0 10-1-16,0-10-1 0,4 9 0 0,-4-9 0 0,3 11 1 15,-3-11 1-15,3 13-4 0,-3-13 1 0,0 12 2 16,0-12 0-16,0 9-1 0,0-9 1 0,1 11 0 16,-1-11-1-16,0 9 0 0,0-9-2 15,1 11 2-15,-1-11 0 0,0 0-1 0,-1 16 2 0,1-16-3 16,0 0 6-16,0 10-4 0,0-10-2 0,0 0 2 15,-1 8 0-15,1-8-2 0,0 0 2 0,1 13-2 16,-1-13 0-16,1 8-1 0,-1-8 2 16,0 0-1-16,0 0 1 0,1 10-1 0,-1-10-1 0,0 0 2 15,3 11-2-15,-3-11 5 0,0 0-2 0,0 10 0 16,0-10-2-16,0 0-2 0,1 11 4 0,-1-11 0 16,0 0 0-16,0 12 0 0,0-12-2 0,2 8-1 15,-2-8 0-15,0 12 4 0,0-12 1 0,0 9-1 16,0-9-2-16,0 0 1 0,2 14 3 0,-2-14-3 15,0 0 0-15,0 11 1 0,0-11-2 0,0 0-2 16,0 10 3-16,0-10 1 0,2 7-3 0,-2-7 5 16,0 0-4-16,0 0 0 0,0 13 1 0,0-13-1 15,0 0 1-15,1 7-3 0,-1-7 5 0,0 0-4 0,1 8-1 16,-1-8 1-16,0 0 3 0,0 13-2 0,0-13 1 16,0 0-2-16,3 12 3 0,-3-12-3 15,-3 10 0-15,3-10 0 0,3 8 2 0,-3-8-1 16,0 0-1-16,-3 18 0 0,3-18 1 0,0 10 0 0,0-10-2 15,3 12 1-15,-3-12 2 0,-3 12-1 0,3-12 2 16,3 13-1-16,-3-13-1 0,-3 10 0 0,3-10-1 16,3 11 5-16,-3-11 1 0,-3 10-6 0,3-10 0 15,-1 11 3-15,1-11-4 0,0 10 4 0,0-10-2 16,1 12 1-16,-1-12-2 0,3 10 0 0,-3-10 0 16,0 12 1-16,0-12-1 0,1 11 1 0,-1-11 0 15,1 9-4-15,-1-9 4 0,0 12 0 0,0-12-2 16,0 12 3-16,3-4-2 0,-3-8 2 0,-3 13-3 15,3-13 6-15,3 13-5 0,-3-13-2 0,-3 11 3 16,3-11 0-16,-1 14-1 0,1-14-1 0,0 12 0 16,0-12 1-16,-1 10-1 0,1-10 4 0,0 11-1 15,0-11-1-15,1 11 1 0,-1-11-1 0,-1 11-1 16,1-11 2-16,0 0-1 0,0 15-2 0,0-15-3 0,0 12 11 16,0-12-8-16,0 13 0 0,0-13-1 15,0 12 3-15,0-12 0 0,1 12-3 0,-1-5 2 16,0-7 3-16,1 15 1 0,-1-15-4 0,0 15 0 15,0-15 1-15,0 15-1 0,0-11 5 0,0-4-5 0,0 15-1 16,0-15 1-16,0 10-1 0,0-10 0 0,3 11 2 16,-3-11-2-16,1 10 3 0,-1-10 1 0,3 11-4 15,-3-11 0-15,-1 10 3 0,1-10-1 0,0 0 0 16,1 13-4-16,-1-13 3 0,0 9-1 0,0-9 2 16,3 8-4-16,-3-8 1 0,2 13 3 0,-2-13-1 15,4 8-3-15,-4-8 4 0,1 10 0 0,-1-10 0 16,3 15 1-16,-2-9-2 0,-1-6 1 0,3 13 0 15,-3-7 3-15,0-6-1 0,4 12-3 0,-4-12 2 16,1 12-1-16,-1-12 3 0,3 11-2 0,-3-11-1 16,1 8 1-16,-1-8 0 0,1 12-2 0,-1-12 6 15,0 9-1-15,0-9 0 0,2 11 3 0,-2-11 1 16,0 0-2-16,-2 16 1 0,2-16 0 0,2 6 3 16,-2-6-2-16,0 0 0 0,-2 14-1 0,2-14-2 0,0 0 2 15,2 13 1-15,-2-13-2 0,0 13-2 0,0-13 3 16,-2 12-2-16,2-12 0 0,0 10 1 15,0-10-3-15,2 15 4 0,-2-15-7 0,0 9 6 16,0-9-3-16,-2 16 3 0,2-16-6 0,0 12 4 0,0-12-6 16,0 11 2-16,0-11 1 0,-1 13 4 0,1-13-5 15,0 13 4-15,0-13-3 0,-1 16 1 16,1-8 3-16,0-8-6 0,-3 9 1 0,3-9 0 0,-1 15 3 16,1-15 1-16,0 12-1 0,0-12 0 0,-1 15-1 15,1-15 1-15,-3 12-2 0,3-12 6 0,0 10-3 16,0-10 0-16,-1 10-2 0,1-10 2 0,0 11-3 15,0-11 0-15,0 11 5 0,0-11 3 0,0 14-8 16,0-14-1-16,-2 10 3 0,2-10-2 0,2 12 7 16,-2-12-5-16,1 12-2 0,-1-12 3 0,3 11-2 15,-3-11 0-15,0 11 6 0,0-11 1 0,0 11 4 16,0-11-2-16,0 13 1 0,0-13 0 0,0 15-2 16,0-15 12-16,0 11-8 0,0-11 0 0,-3 14 7 15,3-14-4-15,0 13 1 0,0-13 1 0,-1 17-2 16,-1-10-4-16,2-7 7 0,-1 21-6 0,1-12 1 15,0-9-5-15,-3 13 4 0,3-2 3 0,0-11-1 16,0 13-1-16,0-13 0 0,-1 12 1 0,1-12 2 16,0 12-1-16,0-12-4 0,-1 13 0 0,1-13 0 15,0 11 6-15,0-11-4 0,1 10-4 0,-1-10 1 16,0 0 2-16,0 9-4 0,0-9 0 0,0 0 0 16,4 12-2-16,-4-12-1 0,0 0-2 0,1 7 5 15,-1-7-6-15,0 0 2 0,0 0 1 0,0 0-5 16,0 0 0-16,3 11 3 0,-3-11 10 0,0 0-13 0,0 0-1 15,0 0 3-15,0 0 5 0,5 4-7 0,-5-4 3 16,0 0-3-16,0 0-2 0,0 0-12 0,0 0-11 16,0 0-14-16,0 0-40 0,0 0-59 0,0 0-67 15,0 0-71-15,0 0-336 0,-8-31-659 0,7 10 292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48.3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83F441-828F-4298-9014-CFE5C0789251}" emma:medium="tactile" emma:mode="ink">
          <msink:context xmlns:msink="http://schemas.microsoft.com/ink/2010/main" type="inkDrawing" rotatedBoundingBox="1558,14817 9349,14493 9364,14850 1573,15174" shapeName="Other"/>
        </emma:interpretation>
      </emma:emma>
    </inkml:annotationXML>
    <inkml:trace contextRef="#ctx0" brushRef="#br0">0 461 1 0,'0'0'102'0,"0"0"-22"0,0 0 1 16,0 0-10-16,0 0-4 0,0 0-8 0,0 0-1 16,0 0-8-16,0 0-3 0,0 0-3 0,0 0 2 15,0 0-3-15,0 0-1 0,0 0 0 0,0 0 3 16,18 5-3-16,-18-5-3 0,0 0 2 0,14 0-8 15,-14 0 3-15,14-2 3 0,-5 1-11 0,-9 1 3 16,18-2-5-16,-11 1 7 0,3-1-9 0,-1 1 3 16,2-1-6-16,-11 2 7 0,18-3-5 0,-8 6 2 15,1-6-11-15,-11 3 8 0,19-3-6 0,-8 3-4 0,-11 0 0 16,17-2-1-16,-7 1 3 0,-10 1-6 16,15 0-2-16,-15 0 2 0,17 1-2 0,-11 1 0 15,-6-2-6-15,15 3 7 0,-15-3-6 0,11 3 6 0,-4-1 0 16,-7-2-10-16,12 4 1 0,-12-4 1 0,13 5 4 15,-8-4 3-15,4 2 1 0,-9-3-11 0,15 6 1 16,-6-4-3-16,-1 2 7 0,2-3 0 0,2 0 2 16,1-1-8-16,-1 0 10 0,1 1 2 0,1-1-7 15,0 0 4-15,1 3-8 0,-1-3 8 0,2-3-21 16,-3 3 23-16,3-1-1 0,-3-1-2 16,1-2 1-16,-1 4 1 0,-1-2-17 0,0-1 22 0,-2 2-10 15,-1-2 5-15,2 0 0 0,-11 3 2 0,17-3-1 16,-11 1-2-16,-6 2-4 0,16-1 4 0,-16 1-2 15,12-2 2-15,-12 2-5 0,11-3-1 0,-11 3 6 16,11 0-1-16,-11 0-3 0,12 0-3 0,-12 0 7 16,0 0 2-16,17 0-6 0,-17 0 0 0,11 0 0 15,-11 0 3-15,12 2 2 0,-12-2-2 0,12 3-5 16,-12-3 7-16,12-2-18 0,-12 2 14 0,12 0-1 16,-12 0-2-16,13 0 1 0,-6 2 3 0,-7-2 0 0,17-3 1 15,-17 3 0-15,20-2 1 0,-12 2-1 0,2 0 4 16,-10 0 0-16,20-4 2 0,-8 2 0 0,-3 0 2 15,0 0-5-15,3-2 6 0,2 3-6 0,-3 0 7 16,-2-2 1-16,1 1 2 0,2-2-5 0,-12 4-2 16,18-2 0-16,-9 0 2 0,1 0-3 0,-10 2 2 15,22-5-3-15,-12 5-1 0,1-4 0 0,-11 4 2 16,18-1 0-16,-7 1-4 0,-11 0 3 0,18-1-1 16,-8 0 1-16,-10 1-5 0,16 0-2 0,-6 0 6 15,-10 0-4-15,17 0 1 0,-7-3 3 0,-10 3-7 16,15 0-1-16,-6 3 3 0,-9-3-3 0,17 0 4 15,-6-3-6-15,-2 6 7 0,-9-3-2 0,18-3 3 16,-7 3-4-16,-11 0-1 0,21 0 1 0,-12 0 1 16,-9 0-1-16,21-1 1 0,-11 0 2 0,-10 1-3 0,19-1 1 15,-9 1 0-15,-10 0-1 0,21-4 3 16,-11 4-3-16,1 0 0 0,-11 0 2 0,18-3-4 0,-7 3 0 16,2 0 4-16,-13 0 0 0,22-2-4 0,-10 2 4 15,1 0-4-15,-2-3 1 0,4 3-3 0,-2-1 4 16,-1-1 3-16,-1 2-1 0,-11 0-3 0,24 0 2 15,-14-3 3-15,3 2-1 0,-1 1-4 0,1-2 1 16,2 2-3-16,-15 0 1 0,19-1-4 0,-7-1 4 16,-1 4 6-16,-11-2-7 0,19-2 4 0,-7 2-3 0,-2 0 4 15,2 0 2-15,-1-1-5 0,-11 1 1 16,18 0 1-16,-5-1-2 0,-3 1 1 0,2 0-2 16,-12 0 4-16,22-3-4 0,-11 3 1 0,-3-1-3 0,-8 1 8 15,21 0-2-15,-14 1-3 0,5-1 0 16,-12 0 2-16,17-1-1 0,-6 1 0 0,-11 0 0 15,18 0 1-15,-8-1-8 0,4 1 6 0,-4-3 3 0,-10 3 2 16,22 0-1-16,-10 0-2 0,-4 0-1 0,-8 0 4 16,18 0-5-16,-7-2 1 0,-1 1 2 0,-10 1 0 15,21 0-3-15,-11 0 1 0,2 0 0 16,0 0-2-16,-12 0 2 0,22-3 6 0,-5 3-3 0,-4-2-1 16,2 1-6-16,-1 1 3 0,0-1-1 0,-1-1 4 15,-2 0-2-15,-2 1 2 0,-9 1 1 0,21-3-5 16,-11 3 4-16,0-3-2 0,4 2-5 0,-14 1 8 15,20-1-9-15,-10-1 9 0,2 2-3 0,-2-2 3 16,-10 2-2-16,20 0 0 0,-11 0-2 0,-9 0 0 16,18-1 0-16,-11 0 2 0,-7 1-2 0,18 0 1 15,-9 1 2-15,-9-1-4 0,19-1 5 0,-19 1-1 16,17 0-7-16,-8 0 7 0,1-2 1 0,-10 2-3 16,21-2 1-16,-9 2 2 0,0 0-3 0,-1-1 3 15,2 1-8-15,-2-1 4 0,1 2-2 0,1-2 6 16,-13 1-4-16,22-1 4 0,-12 1-2 0,0-1-2 15,-10 1 0-15,17-2 1 0,-7 2-1 0,-10 0 1 0,18 0 4 16,-7-3-8-16,-11 3-2 0,17-1 6 0,-9-1 0 16,-8 2-2-16,15 2 4 0,-15-2-3 0,19-2 0 15,-19 2 1-15,17 0 5 0,-9 0-4 0,-8 0-2 16,16 0-1-16,-16 0-1 0,17-1 7 0,-6 1-8 16,-1 1 9-16,-10-1-8 0,19-1 7 0,-11 0-4 15,-8 1-1-15,17 0 1 0,-17 0-3 0,14-2 6 16,-14 2 1-16,13-3-2 0,-3 2-5 0,-10 1 3 15,15-2 0-15,-6-1 1 0,-9 3 1 0,14-4-4 16,-4 2 2-16,-3-1 2 0,4 0-2 0,-11 3 0 16,18-4-3-16,-9 0 6 0,3-1-3 0,-4 4 3 15,-8 1-3-15,18-5 0 0,-7 5 5 0,-4-4-9 16,-7 4 5-16,15-4-5 0,-7 2 6 0,-8 2 0 0,14-5-2 16,-6 4 0-16,-8 1 4 0,13-5-1 15,-6 4-2-15,-7 1 2 0,0 0-5 0,15-3 3 16,-15 3-2-16,11-3 4 0,-11 3 1 0,10-3-8 0,-10 3 5 15,0 0-6-15,9-5 8 0,-9 5-2 0,7-3 1 16,-7 3-6-16,0 0 4 0,9-3-1 0,-9 3 2 16,0 0 1-16,12-5-1 0,-12 5 1 0,0 0-4 15,10-1 4-15,-10 1-5 0,0 0 4 0,12 0-4 16,-12 0 3-16,0 0 2 0,0 0-4 0,0 0 1 16,14-1-1-16,-14 1 4 0,0 0-4 0,0 0-1 15,16 2 4-15,-16-2-2 0,12 0 3 0,-12 0-2 16,0 0-3-16,15 0 1 0,-15 0-1 0,10 0 1 15,-10 0 1-15,0 0 2 0,14 0-3 0,-14 0 1 16,12-1 2-16,-12 1 2 0,12-1-5 0,-12 1 3 16,13-3-14-16,-13 3 15 0,15 0-3 0,-15 0 1 15,15 0 1-15,-15 0-2 0,15 0 1 0,-15 0 2 16,15 0-2-16,-15 0 0 0,14 4-1 0,-14-4 2 16,15 0-5-16,-6 1 3 0,-9-1 2 0,13 4-1 15,-3-4 1-15,-10 0 0 0,13 1-5 0,-13-1 5 16,16 3-1-16,-16-3 2 0,13 2-3 0,-8-1 0 0,-5-1-10 15,13 3 16-15,-13-3-5 0,11 2 0 0,-11-2-2 16,10 0 2-16,-10 0 2 0,11 3-2 0,-11-3-1 16,6 3 5-16,-6-3-4 0,0 0 2 0,13 0-2 15,-13 0 3-15,0 0-5 0,12 0 5 0,-12 0-3 16,0 0 0-16,13 3 2 0,-13-3-1 0,12 0 2 16,-12 0-2-16,14 1-2 0,-14-1 3 0,9 3-3 15,-9-3 2-15,15 1 2 0,-15-1-10 0,13 1 9 16,-13-1-1-16,12 0 3 0,-12 0-5 0,11 0 5 15,-11 0 0-15,14 0-3 0,-14 0-1 0,14-1-5 16,-14 1 10-16,13 0-5 0,-13 0-3 0,16-1 4 16,-16 1-2-16,14 0 1 0,-14 0 1 0,16 0-2 15,-6 0 2-15,-10 0 0 0,17 0-2 0,-8 0 1 0,-9 0 0 16,21 0 5-16,-10 0 1 0,0-3-5 0,-1 2-1 16,-10 1 1-16,21-2-6 0,-11 2 5 0,2-1-3 15,-3-1-3-15,-9 2 4 0,20-1-1 0,-20 1 5 16,14 1-2-16,-5-1 1 0,-9 0-5 0,14-1 4 15,-14 1-5-15,12-3 3 0,-12 3-2 0,16 0 7 16,-16 0-7-16,13 0-5 0,-4 3 5 0,-9-3 5 16,13-3-1-16,-13 3 2 0,16 0-2 0,-8-2 0 15,-8 2 0-15,17 2-3 0,-17-2 1 0,18-2 0 16,-8 2 1-16,-10 0 5 0,15 0-4 0,-5-3-1 16,-10 3-2-16,21 0 3 0,-13-1 0 0,3-1 0 15,-11 2-4-15,18 0 7 0,-18 0-8 0,18 0 9 16,-9 0-4-16,-9 0-1 0,15 0 2 0,-6-3-2 15,-9 3 4-15,12 3-5 0,-12-3 5 0,13-3-1 16,-13 3-16-16,11-1 16 0,-11 1-2 0,12 0 0 16,-12 0 0-16,11-2 3 0,-11 2-5 0,0 0 5 15,17-2 0-15,-17 2-7 0,10 0 1 0,-10 0 6 0,16-1-2 16,-16 1 2-16,17 0-4 0,-12-1 1 0,-5 1 2 16,0 0-1-16,22-4-1 0,-15 4 3 15,-7 0-6-15,15-2 2 0,-15 2-1 0,14-3-1 0,-14 3 3 16,13 0 0-16,-13 0 0 0,14 0 4 0,-14 0-2 15,14 0 1-15,-14 0-4 0,15 0 5 0,-15 0-8 16,13 0 8-16,-13 0-5 0,15 0-1 0,-15 0 1 16,15 0 2-16,-15 0 0 0,16 0-2 0,-16 0 1 15,14 0-4-15,-4 0 2 0,-10 0 2 0,19 0-2 16,-9-2 1-16,-10 2 4 0,21 0-3 0,-12-1-5 16,0-2-4-16,-9 3 9 0,19 0 2 0,-9 0-2 15,-10 0 2-15,14 0-4 0,-14 0-2 0,15 0 4 16,-15 0-3-16,13 0 2 0,-13 0 4 0,12 0 0 0,-12 0 0 15,13 0-3-15,-13 0-1 0,12 0 2 0,-12 0 0 16,11 0 2-16,-11 0 1 0,15 0-2 0,-15 0 1 16,11 0-11-16,-11 0 8 0,14 0 1 0,-7 3-1 15,-7-3 2-15,15 0-5 0,-15 0 3 0,14 0 0 16,-2 0 0-16,-12 0 5 0,14-3-5 0,-14 3 2 16,13 0 3-16,-13 0-9 0,19 0 1 0,-14 0 2 15,-5 0 0-15,14 0 2 0,-14 0-1 0,11 0-1 16,-11 0 0-16,11-2-3 0,-11 2 4 0,14-3 4 15,-14 3-17-15,13 0 14 0,-13 0 1 0,10 2 1 16,-10-2 1-16,12-2-5 0,-12 2 6 0,13 0-2 16,-13 0-10-16,13 0 8 0,-13 0 0 0,14 0 3 15,-14 0-1-15,12 2-2 0,-12-2 1 0,12-2-4 16,-12 2-1-16,13 0-1 0,-13 0 6 0,8-1-2 16,-8 1 0-16,0 0 1 0,17 0 2 0,-17 0-4 15,10 1 2-15,-10-1-1 0,11 0 1 0,-11 0-1 16,0 0-10-16,17-1 12 0,-17 1-1 0,13 0-3 0,-13 0-1 15,13-3 6-15,-13 3-3 0,14 0 0 16,-14 0 0-16,13 0 1 0,-13 0 0 0,16 0 2 16,-16 0-5-16,16-1 5 0,-8 0-2 0,-8 1-1 0,17 0 5 15,-17 0-8-15,15 0 0 0,-6 0 7 0,-9 0-7 16,20 1 8-16,-10-1-8 0,1 0 3 0,-11 0 5 16,17-1-4-16,-8 1 0 0,5 0-3 15,-2 0 2-15,-12 0 0 0,20 1-1 0,-8-2 3 0,2 2 2 16,-1-2-4-16,0 2 1 0,3-1-3 0,-8-1 2 15,2 2-5-15,-10-1 3 0,18-1 5 0,-18 1-5 16,19 0 3-16,-9-1-1 0,-1 2 0 0,-9-1 3 16,15 0-1-16,-5 0 0 0,-10 0-2 0,17 0 3 15,-5 0-14-15,-12 0 9 0,17-1 1 0,-9 1 2 16,-8 0-5-16,15 1 1 0,-4-2 5 0,-11 1-5 16,17 0 2-16,-17 0 3 0,17 0-2 0,-9 0-3 15,-8 0 5-15,18 1-5 0,-8 0 2 0,-10-1 0 16,24 0 2-16,-12 0-3 0,-2 1 7 0,5-1-6 15,-4 3 3-15,4-3 0 0,-3 1 1 0,1 1-3 16,-2-2-2-16,2 1-1 0,2-1 1 0,-2 2 5 16,-13-2 1-16,18 0-4 0,-6 0 4 0,0 0-3 0,-2 0-4 15,-10 0 2-15,18 0 3 0,-18 0 0 16,17 0-1-16,-9 0-2 0,-8 0 4 0,20 0-2 0,-11-2 1 16,-9 2-5-16,14-1 2 0,-14 1 3 0,17 0-2 15,-9-2 0-15,-8 2-3 0,16-1 5 0,-16 1-3 16,13-3-1-16,-13 3 3 0,17-1-1 0,-10 0-1 15,-7 1 2-15,15 0-3 0,-15 0 3 0,15 0-1 16,-15 0-3-16,14 0 1 0,-5-1 1 0,-9 1-5 16,12 0 4-16,-12 0-13 0,16 0 13 0,-16 0-3 15,14 1 3-15,-5-1-2 0,-9 0 1 0,15 0 4 16,-8 1 0-16,-7-1 0 0,15 0-2 0,-15 0-1 16,12 0-3-16,-12 0 3 0,14 0-3 0,-14 0 8 15,13 0-6-15,-13 0 3 0,13 0-2 0,-13 0 0 16,16 0 3-16,-16 0 0 0,17-1-1 0,-17 1 1 0,12 1 1 15,-12-1-4-15,14-1 1 0,-14 1 0 16,10 0-3-16,-10 0 6 0,12-1 0 0,-12 1 0 16,0 0-4-16,17 0-9 0,-17 0 15 0,9 0-3 0,-9 0 1 15,15-3-1-15,-15 3-3 0,11 0 7 0,-11 0-4 16,16 0-2-16,-16 0-4 0,12-1 3 0,-12 1-1 16,14-1 3-16,-14 1 3 0,15-1-4 0,-15 1 2 15,17 0 1-15,-10 0-3 0,-7 0 1 0,19 0-1 16,-9 0 1-16,-10 0-2 0,21 0 6 0,-10 0-4 15,-11 0 0-15,17-3-1 0,-17 3 5 0,17 0-1 16,-10-1-3-16,3 2-3 0,-10-1 6 0,17-1-3 16,-8 0 0-16,-9 1-1 0,19 0 2 0,-19 0-4 15,15 0 2-15,-7-2-1 0,-8 2 2 0,17-2 6 16,-17 2-6-16,17-1-3 0,-8 1 5 0,0-1-1 16,-9 1-2-16,17-2 2 0,-17 2 0 0,16 2 0 15,-7-2-4-15,-9 0-2 0,17-2 3 0,-17 2 1 16,17 0 4-16,-8 0 0 0,1 2-3 0,-10-2 2 0,15 0-6 15,-4 0 5-15,-11 0 0 0,17-2-3 16,-17 2 1-16,20 0-1 0,-13 0 1 0,-7 0 4 0,17 0-2 16,-17 0 2-16,17-2-4 0,-7 2 4 0,-10 0-1 15,17 0-3-15,-5 0 0 0,-12 0 3 0,17 0-2 16,-11 0 0-16,-6 0 1 0,17 0 2 0,-6 0-3 16,-11 0 6-16,19-3-14 0,-12 3 9 0,-7 0 5 15,19 0-5-15,-11 0 0 0,-8 0 1 0,17-1 1 16,-17 1 4-16,15 0-2 0,-6-2-5 0,-9 2 7 15,17 0 2-15,-9 0 0 0,-8 0-1 0,21-3 0 16,-11 3 0-16,4-2-3 0,-2 2-1 0,3 0 0 16,-1-2-2-16,3 0 2 0,-4 4 0 0,1-4 1 15,3 2-4-15,0 2 3 0,-2-4-4 0,2 2 3 16,-5 0-1-16,2 0-2 0,0 0 4 0,-2 0-3 0,4 0 0 16,-7 0 2-16,-9 0 0 0,20 2-3 15,-11-2-2-15,-9 0 7 0,19 0-3 0,-10 0 1 0,-9 0-1 16,17 0 2-16,-9 2-1 0,-8-2 3 0,17 0-5 15,-17 0 1-15,17-2-3 0,-10 0 1 16,-7 2-3-16,15 2-1 0,-15-2 3 0,19 0 2 0,-6 0-3 16,-4 0 3-16,-9 0-1 0,17-2 1 0,-17 2 1 15,17 0 2-15,-8 0-3 0,-9 0 2 16,17 0-2-16,-17 0-1 0,16 0 3 0,-16 0-1 0,18 0-2 16,-18 0-1-16,13 0-3 0,-13 0 5 0,15 0 4 15,-15 0-1-15,11 0-3 0,-11 0-1 0,12-2-1 16,-12 2 1-16,8-2 3 0,-8 2-1 0,12-2-1 15,-12 2-3-15,11-1 1 0,-11 1-1 0,11-3 2 16,-11 3 0-16,12 0 0 0,-12 0 0 0,0 0 1 16,11-2 0-16,-11 2-2 0,11 0-2 0,-11 0 1 0,0 0 5 15,14-1-4-15,-14 1 2 0,9-3-5 16,-9 3 8-16,0 0-1 0,0 0 0 0,12 0-3 16,-12 0 4-16,0 0-6 0,0 0 1 0,0 0 2 0,0 0 1 15,13 0-1-15,-13 0 2 0,0 0 6 0,0 0-3 16,0 0 0-16,0 0 3 0,0 0 0 0,0 0 0 15,0 0-3-15,0 0 0 0,0 0-1 0,0 0 1 16,0 0 1-16,0 0-1 0,0 0 1 0,0 0 1 16,12-2 1-16,-12 2-7 0,0 0 0 0,0 0 5 15,0 0-6-15,0 0 1 0,0 0-2 0,0 0-1 16,12-2 3-16,-12 2 1 0,0 0-1 0,0 0-3 16,0 0 7-16,0 0 1 0,0 0 3 0,0 0 5 15,0 0 1-15,0 0 4 0,0 0-1 0,0 0 4 16,0 0 0-16,0 0 4 0,0 0-4 0,0 0 0 15,0 0-1-15,0 0-2 0,5-5-4 0,-5 5-1 16,0 0-3-16,0 0 1 0,0 0-5 0,0 0 1 0,0 0-1 16,0 0-2-16,0 0 0 0,-17-16-1 0,17 16-1 15,-5-6 2-15,5 6-1 0,-9-4-5 16,9 4 5-16,-11-5-4 0,11 5 4 0,-12-4-3 0,12 4-1 16,-9-5 3-16,9 5 0 0,-8-6-4 0,8 6 1 15,-9-3 0-15,9 3 0 0,-8-4-2 0,8 4-6 16,-9-6 11-16,9 6-4 0,-10-6 5 0,10 6-3 15,-9-9 3-15,9 9 3 0,-12-4-4 0,12 4 1 16,-11-7-1-16,11 7 0 0,-11-5 2 0,11 5-4 16,-12-6 2-16,12 6-3 0,-8-6 4 0,8 6-1 15,-9-5 0-15,9 5-1 0,-12-6-2 0,12 6 4 16,-10-4-1-16,10 4-3 0,-7-6 0 0,7 6 4 16,-10-5-5-16,10 5 2 0,-9-4-1 0,9 4 4 15,-12-6-3-15,12 6-1 0,-11-3 2 0,11 3-1 16,-11-2 3-16,11 2-1 0,0 0-1 0,0 0 0 15,-8-4-1-15,8 4 0 0,0 0 0 0,0 0 4 16,0 0 1-16,0 0 2 0,0 0 1 0,-9-3-1 0,9 3 2 16,0 0-3-16,0 0-1 0,0 0-2 15,0 0 1-15,0 0-1 0,0 0 4 0,0 0-6 16,0 0 5-16,0 0-5 0,0 0-1 0,0 0-1 0,0 0 1 16,0 0 0-16,0 0 1 0,0 0-1 0,0 0 0 15,0 0-1-15,0 0-2 0,0 0 1 0,0 0 0 16,0 0 0-16,0 0 0 0,31 9-10 0,-31-9 14 15,12 3-5-15,-4 0 0 0,-8-3 1 0,11 6-1 16,-3-4 1-16,1 2 1 0,-3 1-1 0,0 0 2 16,2-2-2-16,-3 3 0 0,2 1-3 0,-2-2 3 15,2 1 1-15,-7-6-1 0,10 9 3 0,-5 0 0 16,-1-4-1-16,1 1-5 0,2 2 6 0,-5-2-2 16,4-1 0-16,-1 2-1 0,-5-7-3 0,6 11-1 0,0-7 7 15,-6-4-4-15,8 8 1 0,-5-3-2 0,-3-5 6 16,8 8-6-16,-8-8 3 0,7 7-1 15,-7-7 1-15,8 3 2 0,-8-3-2 0,8 6 3 0,-8-6 0 16,3 4-1-16,-3-4-5 0,0 0 5 0,12 4 0 16,-12-4-1-16,8 2 1 0,-8-2-6 0,0 0 3 15,0 0 1-15,12 3 3 0,-12-3-3 0,0 0-1 16,10 2 1-16,-10-2 0 0,0 0 1 0,0 0-3 16,0 0 0-16,9 1 4 0,-9-1 0 0,0 0 0 15,0 0-3-15,0 0 5 0,0 0-4 0,0 0-1 16,0 0 2-16,0 0 1 0,0 0-1 0,0 0-1 15,0 0 5-15,0 0-1 0,0 0 4 0,0 0 8 16,0 0-3-16,0 0 3 0,0 0 4 0,0 0 0 16,0 0-10-16,0 0 7 0,0 0-1 0,0 0-6 15,0 0 0-15,0 0 2 0,0 0-4 0,0 0 1 16,-28 13-5-16,17-8 6 0,-1-2-5 0,1 6-1 0,-4-3 3 16,1 0 0-16,-6 4-2 0,6-1-2 15,-3-3-1-15,3 2 5 0,-1 0-4 0,-4 3 1 0,2-1-12 16,0-1-27-16,0 1-33 0,2 0-34 0,1-1-42 15,1-1-58-15,-2-2-219 0,4 2-455 0,-1 0 201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0:43.0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AF5A8A-EC03-461D-A01A-8F9A67218FA1}" emma:medium="tactile" emma:mode="ink">
          <msink:context xmlns:msink="http://schemas.microsoft.com/ink/2010/main" type="inkDrawing" rotatedBoundingBox="5291,8037 8012,7837 8028,8053 5307,8253" semanticType="underline" shapeName="Other">
            <msink:sourceLink direction="with" ref="{5273962B-7B07-45F4-B8E6-CF0346DE1C76}"/>
          </msink:context>
        </emma:interpretation>
      </emma:emma>
    </inkml:annotationXML>
    <inkml:trace contextRef="#ctx0" brushRef="#br0">3585 6966 51 0,'0'0'141'0,"0"0"-13"0,0 0-2 0,0 0-14 0,0 0-13 16,0 0-8-16,0 0-6 0,0 0-20 15,0-13 16-15,0 13-9 0,0 0-4 0,0 0-2 0,0 0-2 16,0 0-6-16,0 0-7 0,0 0-4 0,0 0-11 15,0 0-2-15,0 0 0 0,0 0-7 16,0 0-4-16,0 0-2 0,0 0 2 0,0 0-3 0,0 0 0 16,0 0 1-16,0 0-3 0,0 0-4 0,0 0-1 15,-1 30 0-15,1-30 2 0,0 13-4 16,0-13-3-16,0 14 1 0,0-14-4 0,0 12 1 0,1-5 3 16,-1-7-7-16,3 13 4 0,-3-13 4 0,5 16-9 15,-5-12 4-15,0-4-4 0,4 12 5 0,-4-12 0 16,5 11-4-16,-1-4 1 0,-4-7-4 0,5 9 8 15,-2-4 3-15,-3-5-18 0,8 8 12 0,-8-8-4 16,4 5 2-16,-4-5 1 0,8 5 3 0,-8-5 1 16,0 0-1-16,9 2-2 0,-9-2 3 0,0 0-2 15,12 0-1-15,-12 0-1 0,0 0-1 0,15-5-1 16,-15 5 2-16,13-5-2 0,-6 2 2 0,-7 3-2 16,16-8-4-16,-10 4-2 0,3-1-2 0,0 2 5 0,3-3-1 15,0 2-2-15,0-2-1 0,1 0 2 0,-1 1-4 16,1-1 3-16,0 1 3 0,-2-1-5 15,4-1 5-15,-1 2-2 0,-1 1-4 0,2-2 4 0,-4 2 0 16,3 0 2-16,-3-2-2 0,5 3-1 0,-4-2 0 16,0 2 4-16,1 0-5 0,-2-2-2 0,2 2 6 15,0 0 1-15,1 0-3 0,-7 1-1 0,9-1 0 16,-3 0 3-16,2-1 2 0,-2 4-6 0,0-1 2 16,-2-2 0-16,4 3-7 0,-1-3 8 0,-1 0-1 15,2 3-2-15,-5-2 2 0,2 2 4 0,1-2-12 16,0 2 14-16,3-1-4 0,-3 0 2 0,2-3 0 15,0 3-10-15,1-3 10 0,-5 2-4 0,5 2 5 16,-3-4 1-16,4 3 2 0,-3 0-2 0,3 0-2 0,0-2-3 16,-1 3 3-16,1-4-2 0,0 4 4 15,0-2-5-15,-1 2 3 0,1 0-2 0,2 0 1 0,-3 0 2 16,4 0 1-16,-3 0-2 0,-2 0 2 0,1 0-8 16,0 3 9-16,1 0-18 0,-4 1 15 0,0-3 2 15,1 3 0-15,-5-1-1 0,1 2 2 0,-1-1 5 16,-1 0 4-16,-1-2-4 0,0 4 1 0,2-2-5 15,-2 3 8-15,-2-2-6 0,0 1-10 0,2 0 5 16,-7-6 8-16,7 12-2 0,0-5-5 0,-3-1 5 16,-1-1-1-16,-3-5-2 0,10 10-1 0,-6-6-4 0,-4-4 3 15,5 9 1-15,0-7 1 0,-5-2-5 16,3 9 5-16,-3-9 0 0,5 6-2 0,-5-6 2 16,0 0 3-16,0 0-2 0,5 6 3 0,-5-6 3 15,0 0 11-15,0 0-1 0,0 0 6 0,0 0 7 16,0 0 3-16,7 6-3 0,-7-6-6 0,0 0-3 15,0 0-1-15,0 0-2 0,0 0 0 0,0 0-4 0,0 0-3 16,0 0-1-16,0 0-5 0,4-21 1 0,-4 21 2 16,4-8-3-16,-4 8-1 0,9-9 2 15,-5 5-6-15,2 0 2 0,-6 4-3 0,10-10-4 16,-3 6 7-16,0-2 0 0,1 3-8 0,1-3 8 0,0 1-4 16,2 0-2-16,0 1 2 0,1-1-1 0,5 0 0 15,-5-2-1-15,5 3-1 0,-4-2 3 0,3 1 0 16,1 0-4-16,-3 0 2 0,3 2 3 0,0-2-6 15,5-3 3-15,0 3 0 0,-2 0-1 0,4 1 1 16,-2 0-4-16,0-1 3 0,2 1 2 0,-2-1-7 16,4 4 4-16,1-4 4 0,0 1 2 0,-3 2-5 15,3-2 1-15,-1 3 1 0,-3-1-3 0,2 2-1 16,0-4 3-16,4 3 2 0,-6 1-3 0,2 0-1 16,-1 0 1-16,0 1-1 0,-4-1 4 0,2 1-2 15,2-1 2-15,-7 3-4 0,0-1-2 0,5-1 0 16,-4 3 2-16,-1-2 3 0,5 2 0 0,-2 1-4 15,-3-2 1-15,8 0 1 0,-8 0 3 0,6-2-1 0,-6 4 0 16,6-1 5-16,0-4-7 0,-6 0 2 0,0 0 0 16,5 0 1-16,-3 0 1 0,3-4 1 0,-5-1-2 15,-3 4 0-15,6-4 0 0,-1 1 3 0,-2-5 4 16,-2 5 2-16,2-1 2 0,2-4 5 0,-4 0 2 16,-3 2-2-16,-1 1 4 0,2-1 3 0,-3 0 5 15,-3 1-5-15,3 2-3 0,-3-2-1 0,0 2-2 16,-7 4 0-16,12-6-1 0,-12 6-6 0,8-5-3 15,-8 5-5-15,0 0-2 0,6-6-9 0,-6 6-5 16,0 0-18-16,0 0-29 0,0 0-10 0,0 0-27 16,0 0-21-16,-21 27-37 0,9-20-189 0,2-1-370 15,-4 5 164-15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54.4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104A69-9813-4BBE-AD4D-7DAECD24F06C}" emma:medium="tactile" emma:mode="ink">
          <msink:context xmlns:msink="http://schemas.microsoft.com/ink/2010/main" type="writingRegion" rotatedBoundingBox="644,11897 2714,10880 3157,11782 1087,12799"/>
        </emma:interpretation>
      </emma:emma>
    </inkml:annotationXML>
    <inkml:traceGroup>
      <inkml:annotationXML>
        <emma:emma xmlns:emma="http://www.w3.org/2003/04/emma" version="1.0">
          <emma:interpretation id="{25C97A47-A74E-42A9-9592-DCADB219978C}" emma:medium="tactile" emma:mode="ink">
            <msink:context xmlns:msink="http://schemas.microsoft.com/ink/2010/main" type="paragraph" rotatedBoundingBox="644,11897 2714,10880 3157,11782 1087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9DA2C1-9B51-4C99-AC59-4BB095164934}" emma:medium="tactile" emma:mode="ink">
              <msink:context xmlns:msink="http://schemas.microsoft.com/ink/2010/main" type="line" rotatedBoundingBox="644,11897 2714,10880 3157,11782 1087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B5211B38-88C6-42C3-8E56-BF181B0F40D2}" emma:medium="tactile" emma:mode="ink">
                <msink:context xmlns:msink="http://schemas.microsoft.com/ink/2010/main" type="inkWord" rotatedBoundingBox="644,11897 2714,10880 3157,11782 1087,12799"/>
              </emma:interpretation>
            </emma:emma>
          </inkml:annotationXML>
          <inkml:trace contextRef="#ctx0" brushRef="#br0">149 10263 70 0,'0'0'92'0,"-2"-14"-3"0,2 14-7 16,0 0 1-16,0 0-4 0,0 0-6 0,-1-10 3 0,1 10-4 15,0 0-2-15,0 0-6 0,0 0 1 16,0-12-6-16,0 12 2 0,0 0-5 0,0 0 2 15,0 0-3-15,0 0 3 0,1-11-5 0,-1 11 2 16,0 0-4-16,0 0 1 0,0 0-5 0,0 0 0 16,0 0-7-16,0 0-2 0,0 0-3 0,0 0-7 15,0 0-6-15,0 0-1 0,0 0-4 0,0 0-2 0,0 0-3 16,0 0-2-16,0 0 3 0,0 0 4 0,0 0-1 16,0 0-4-16,0 0 1 0,0 0 3 0,0 0-1 15,-8 32 1-15,8-32-2 0,0 10 0 0,0-10 0 16,0 18 1-16,0-18 1 0,0 13 1 0,2-5 2 15,-2 2-4-15,0-10 6 0,2 19-6 0,-3-11 1 16,0 3 2-16,2-1-1 0,-1-10 2 0,1 19 0 16,2-10 6-16,-3 1-7 0,0 0-2 0,1-2 5 15,-1-8 1-15,0 19-3 0,2-13-3 0,0 4 1 16,-2-10-4-16,1 14 1 0,1-7-2 0,-2-7 4 16,4 14-4-16,-3-7-2 0,-1-7 2 0,1 11-2 15,-1-11 1-15,4 9-1 0,-4-9-4 0,5 8 2 16,-5-8 2-16,2 8-2 0,-2-8-1 0,0 0 2 0,1 11-1 15,-1-11 2-15,4 7 0 0,-4-7-4 16,0 0-2-16,0 0 1 0,4 7 0 0,-4-7 3 0,0 0-11 16,0 0 7-16,1 8 3 0,-1-8 0 0,0 0-2 15,0 0 4-15,0 0-2 0,0 0-3 0,0 12 0 16,0-12-3-16,0 0-9 0,0 0-15 0,0 0-15 16,0 0-12-16,-1 11-16 0,1-11-13 0,0 0-10 15,0 0-8-15,0 0-24 0,0 0-39 0,0 0-151 16,0 0-337-16,0 0 150 0</inkml:trace>
          <inkml:trace contextRef="#ctx0" brushRef="#br0" timeOffset="559.3">392 10377 63 0,'0'0'122'0,"0"0"-6"16,0 0-13-16,0 0-12 0,0 0-2 0,0 0-12 15,0 0 2-15,0 0-6 0,0 0 0 0,0 0 7 16,0 0 1-16,0 0-14 0,0 0 7 0,0 0-4 16,0 0 0-16,0 0-2 0,-24 19-1 0,18-14-4 15,-1-1-7-15,-2 2 0 0,1 3-4 0,-2-2-2 16,2-1 0-16,-3 2 2 0,0-1-6 0,0 2 0 15,1-3-4-15,2 4-5 0,-3-3-1 0,3 3-1 16,-1-4-1-16,2 0-4 0,-3-2-2 0,4 2-3 0,-1 3 1 16,1-3-2-16,-1-3-3 0,7-3-2 15,-10 13-3-15,5-10-2 0,5-3 0 0,-7 8-4 16,7-8 1-16,-7 6-1 0,7-6-3 0,-5 9 2 16,5-9-1-16,-1 8-3 0,1-8 3 0,0 0 1 15,0 0-3-15,1 14-1 0,-1-14 1 0,4 8 0 0,-4-8 3 16,7 7-6-16,-7-7 4 0,9 7-1 0,-1-4-3 15,-2 1 3-15,3-2 1 0,1 1 4 0,0-2-4 16,-10-1 2-16,20 1-1 0,-10-1 5 0,3 0-6 16,-2 0 3-16,-11 0 0 0,18 1-2 0,-9-1-3 15,-9 0 2-15,13-1-4 0,-13 1 5 0,13 0 0 16,-13 0-6-16,0 0-2 0,16 0-10 0,-16 0-7 16,10 0-16-16,-10 0-12 0,0 0-13 0,13-1-17 15,-13 1-24-15,12-4-29 0,-12 4-40 0,11-6-159 16,-5 0-353-16,1 1 156 0</inkml:trace>
          <inkml:trace contextRef="#ctx0" brushRef="#br0" timeOffset="899.81">643 10382 160 0,'0'0'173'0,"0"0"-17"0,0 0-10 16,0 0-13-16,0 0-11 0,0 0-10 0,0 0-11 15,0 0 0-15,0 0-4 0,0 0-2 0,0 0-10 16,0 0-1-16,-26 8-8 0,26-8-6 0,-10 11-3 16,5-7-11-16,5-4-1 0,-8 6-7 0,2 2-5 15,6-8-1-15,-7 10-2 0,3-4 1 0,4-6-4 16,-6 11-5-16,2-5-2 0,4-6 1 0,-3 11-3 15,3-11-3-15,-2 12-2 0,2-12-2 0,-2 11-2 16,2-11 1-16,0 10-1 0,0-10-1 0,4 9-3 16,-4-9-1-16,3 7 3 0,-3-7-2 0,6 6 1 15,-6-6-4-15,11 6 3 0,-5-3-1 0,-6-3-5 16,12 3 3-16,-4 0 1 0,-8-3-7 0,14 6 3 16,-8-2-13-16,-6-4-14 0,11 3-19 0,-4 0-5 15,-7-3-9-15,12 5-9 0,-12-5-10 0,14 1-16 16,-14-1-3-16,9 0-11 0,-9 0-7 0,12-3-4 15,-12 3-12-15,14-6-12 0,-8 3-122 0,-6 3-279 0,6-10 124 16</inkml:trace>
          <inkml:trace contextRef="#ctx0" brushRef="#br0" timeOffset="1430.16">768 10448 123 0,'0'0'136'15,"0"0"-7"-15,3-7-22 0,-3 7 7 0,0 0-16 16,0 0-6-16,0 0-8 0,0 0-13 0,0 0 2 15,0 0-9-15,0 0 3 0,0 0-2 0,0 0-3 16,0 0-4-16,17 11-5 0,-17-11-4 0,6 7-2 16,-6-7-1-16,8 10-2 0,-5-5-5 0,-3-5 6 15,6 10-8-15,-6-10 3 0,6 7-1 0,-1-2 0 16,-5-5-2-16,6 10-7 0,-6-10-1 0,4 9 4 16,-4-9-8-16,5 6-3 0,-5-6-2 0,0 0-5 15,0 0 8-15,3 6-6 0,-3-6 0 0,0 0 0 16,0 0-1-16,0 0 1 0,7 5 3 0,-7-5 4 15,0 0 1-15,0 0 0 0,0 0-5 0,0 0-2 0,0 0-3 16,9-16 0-16,-9 16 0 0,5-11-2 16,-2 5 1-16,-3 6-4 0,5-13 0 0,-1 6-3 0,-4 7 2 15,1-16-3-15,3 10-3 0,-4 6 4 16,5-15-4-16,-2 9 1 0,-3 6-2 0,4-12 1 0,-4 12 4 16,5-8-7-16,-5 8 1 0,0 0-3 0,1-11 4 15,-1 11-7-15,6-4 2 0,-6 4 3 0,7-4-1 16,-7 4 1-16,0 0-2 0,12-3-10 0,-12 3 10 15,0 0 3-15,13 2-4 0,-13-2 0 0,0 0 0 16,13 1-9-16,-13-1 10 0,9 5 1 0,-9-5-2 16,10 6 1-16,-10-6-5 0,7 7 8 0,-1-2 0 15,-6-5 4-15,7 9 0 0,-1-3-2 0,-1-3 3 16,-5-3 0-16,10 14-2 0,-6-9-1 0,-1 1 1 16,-3-6 4-16,6 9-5 0,-2-6 0 0,-4-3 5 15,6 11-2-15,-6-11 0 0,2 8 0 0,-2-8 2 16,4 8-2-16,-4-8-5 0,3 6-12 0,-3-6-14 15,5 8-8-15,-5-8-16 0,0 0-13 0,5 7-8 0,-5-7-8 16,0 0-6-16,0 0-24 0,0 0-16 0,0 0-39 16,0 0-111-16,0 0-297 0,0 0 133 15</inkml:trace>
          <inkml:trace contextRef="#ctx0" brushRef="#br0" timeOffset="1690.55">1132 10289 13 0,'0'0'137'0,"0"0"-9"0,10-3-9 0,-10 3 4 15,0 0-3-15,0 0-9 0,18 8-5 0,-10-5-5 16,-8-3-8-16,13 9-1 0,-1-2-5 0,-2 2 2 16,0-3-3-16,1 4-8 0,1 1 2 0,0-1-8 15,-2-1-4-15,2 3-4 0,-3-3-5 0,0 3-5 16,2-3-9-16,-2 2 0 0,-5 0-4 0,1 1-3 15,-1-2-5-15,-1-1-1 0,1 3-2 0,-4 3-1 16,-6-3-2-16,1 4-3 0,-3 1-13 0,-5 0-28 0,2 0-25 16,-4-1-34-16,1-1-34 0,-2 1-30 0,-1 0-169 15,1-2-334-15,-2-1 148 0</inkml:trace>
          <inkml:trace contextRef="#ctx0" brushRef="#br0" timeOffset="17682.8">37 11102 50 0,'0'0'75'0,"0"0"-17"15,0 0 2-15,0 0-9 0,0 0 3 0,0 0-14 16,0 0 2-16,0 0-5 0,0 0 2 0,0 0-3 15,2-12-5-15,-2 12-2 0,0 0 4 0,0 0-13 16,0 0 4-16,0 0-3 0,0 0 1 0,0 0-4 16,0 0-1-16,0 0 3 0,0 0-3 0,0 0 5 15,0 0-6-15,0 0 5 0,0 0-5 0,0 0 1 16,0 0-4-16,0 0 8 0,0 0 2 0,0 0-4 16,0 0-8-16,0 0 9 0,0 0-10 0,0 0 7 0,0 0-5 15,0 0-4-15,0 0 2 0,0 0-2 0,0 0-5 16,0 0 0-16,0 0 3 0,0 0 3 0,0 0-4 15,0 0 1-15,0 0 8 0,0 0-3 0,0 0 8 16,0 0-3-16,0 0 2 0,0 0 2 0,0 0 1 16,0 0 8-16,0 0-6 0,0 0 2 0,19 18 6 15,-19-18-1-15,0 0-6 0,15 3-2 0,-15-3-3 16,10 0 0-16,-10 0-1 0,12 1 2 0,-12-1-4 16,13 0-3-16,-13 0 1 0,12 0-3 0,-12 0 3 15,12 3-6-15,-5 0 4 0,-7-3-3 0,13 0-1 16,-13 0 6-16,16 2-3 0,-16-2-8 0,15 1 6 15,-6-1 3-15,-9 0-2 0,18 2 0 0,-10-2-3 0,2 2-2 16,-10-2-1-16,19 1 5 0,-10-1-8 0,-9 0 9 16,18 0-6-16,-5 0 1 0,-4 0 2 0,-9 0-3 15,19-1 1-15,-9-1 3 0,-10 2-6 0,16 0 5 16,-6-2-1-16,-10 2 3 0,17 0-5 0,-17 0-2 16,17 0 1-16,-9-1 5 0,-8 1-5 0,17-1 0 15,-17 1 1-15,16 0-1 0,-16 0-3 0,15 0 2 16,-7-1 1-16,-8 1-1 0,19-1 1 0,-19 1-2 15,15 0 1-15,-15 0-1 0,13 0-4 0,-13 0 5 16,16-2-1-16,-16 2 0 0,13 2 1 0,-13-2 2 16,13-2-6-16,-13 2 4 0,0 0 0 0,14 0-2 0,-14 0 2 15,8 2 0-15,-8-2-3 0,0 0-3 0,0 0 3 16,0 0 7-16,0 0-7 0,13-2 2 0,-13 2-2 16,0 0 6-16,0 0-6 0,0 0 4 0,0 0 0 15,8-4-1-15,-8 4 0 0,0 0-1 0,0 0-1 16,0 0 1-16,0 0-4 0,0 0 5 0,0 0-2 15,0 0 0-15,0 0 0 0,0 0 3 0,0 0-18 16,0 0-5-16,0 0-17 0,0 0-21 0,0 0-9 16,0 0-19-16,0 0-22 0,0 0-129 0,-19 21-256 15,19-21 113-15</inkml:trace>
          <inkml:trace contextRef="#ctx0" brushRef="#br0" timeOffset="19370.8">-807 11016 104 0,'-5'-9'140'0,"5"9"-12"0,0 0-13 15,0 0-8-15,0 0-12 0,0 0 3 0,-4-8-9 16,4 8-11-16,0 0 12 0,0 0-10 0,0 0-3 15,0 0-4-15,0 0-4 0,0 0-12 0,0 0-9 16,0 0-4-16,0 0-9 0,0 0-5 0,0 0 1 0,0 0 1 16,0 0-7-16,0 0 2 0,0 0-4 15,0 0-4-15,0 0-1 0,0 0 0 0,-3 27 4 16,3-27 5-16,0 10-4 0,0-10 3 0,-1 17 4 0,1-17 4 16,0 15-7-16,0-7-1 0,-3 2-1 0,3-10-5 15,-1 16 6-15,1-16 3 0,0 17-4 0,-1-7-8 16,1-10 10-16,-6 14 1 0,6-3-4 0,0-11 0 15,-4 12 0-15,4-12-3 0,-2 13-3 0,-1-7 0 16,3-6-3-16,-2 11-1 0,2-11 0 0,-2 10 0 16,2-10-3-16,-2 9-2 0,2-9 4 0,0 0-5 15,-3 11 2-15,3-11 0 0,0 0 0 0,0 0-2 16,0 11-7-16,0-11-21 0,0 0-10 0,0 11-11 16,0-11-19-16,0 0 1 0,1 11-29 0,-1-11-24 15,0 0-14-15,2 8-15 0,-2-8-152 0,0 0-315 16,0 0 140-16</inkml:trace>
          <inkml:trace contextRef="#ctx0" brushRef="#br0" timeOffset="20307.03">-529 11101 118 0,'0'0'124'0,"-6"6"1"0,1-1-13 16,5-5-9-16,-10 5-10 0,10-5 0 0,-7 4-11 16,7-4-6-16,-7 9-7 0,7-9-9 0,-8 6-9 0,8-6 0 15,-4 7-4-15,4-7-4 0,-5 5-8 16,5-5 0-16,0 0-2 0,-3 10-4 0,3-10-6 15,0 0 5-15,0 0-5 0,0 0 2 0,10 12 0 0,-10-12 9 16,7 5-6-16,-7-5 3 0,12 4-5 16,-3-4-2-16,-9 0-3 0,17 0 2 0,-9 0 1 15,4 2-7-15,-12-2 0 0,21-2-3 0,-9 2 6 0,-3 0-8 16,-9 0 2-16,17 0-4 0,-8 0 2 0,-9 0-4 16,17 0-1-16,-9 0 1 0,-8 0-2 0,15 4 2 15,-9-2-3-15,2 2 1 0,-8-4 3 0,11 6-6 16,-5-1-1-16,-6-5 0 0,10 6 3 0,-5 0-1 15,-1-1-4-15,-4-5 3 0,8 11-3 0,-3-6-2 16,-5-5 2-16,4 10 1 0,-1-4 2 0,-3-6 0 16,2 11 4-16,-2-11 1 0,4 10-2 0,-4-10-1 15,0 13 2-15,0-13 14 0,-1 12 3 0,1-12 2 16,-9 11 3-16,4-7-3 0,-2 2 2 0,-1 1-4 16,0-2-3-16,-1-1-2 0,-1 1-5 0,-1 1 0 15,1-2 1-15,2-1-2 0,-2 3 1 0,0-5-2 16,0 1-4-16,1 2 1 0,9-4-1 0,-17 4 2 0,10-3-3 15,7-1-8-15,-13 1-23 0,13-1-13 16,-13 5-15-16,7-1-12 0,6-4-36 0,-11 3 12 16,11-3-14-16,-10 8-24 0,4-3-156 0,6-5-306 0,-6 6 135 15</inkml:trace>
          <inkml:trace contextRef="#ctx0" brushRef="#br0" timeOffset="19778.05">-519 11026 147 0,'0'0'140'0,"5"-5"-11"0,-5 5-5 0,0 0-11 15,0 0-7-15,0 0-3 0,0 0-8 0,10-1-9 16,-10 1 0-16,0 0-10 0,0 0-1 0,17 1-5 15,-17-1-4-15,12 0-1 0,-12 0-5 0,13 0 6 0,-13 0-2 16,14-4 1-16,-14 4 0 0,15 0-10 16,-6-1-3-16,-9 1-1 0,17-3-5 0,-8 1-4 15,0-2-7-15,-9 4-3 0,19-2-6 0,-13 1 4 0,5-2-2 16,-11 3-10-16,13-2 4 0,-13 2-5 0,9-3 1 16,-9 3 0-16,9-3-3 0,-9 3-3 0,0 0-3 15,12-1-14-15,-12 1-8 0,0 0-19 0,0 0-11 16,10-2-14-16,-10 2-16 0,0 0-24 0,0 0-9 15,0 0-16-15,0 0-22 0,0 0-129 0,0 0-295 0,0 0 130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9.1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22AED5-911C-4186-8792-3B8D140D7C8C}" emma:medium="tactile" emma:mode="ink">
          <msink:context xmlns:msink="http://schemas.microsoft.com/ink/2010/main" type="writingRegion" rotatedBoundingBox="15519,8078 31792,7600 32046,16247 15773,16724"/>
        </emma:interpretation>
      </emma:emma>
    </inkml:annotationXML>
    <inkml:traceGroup>
      <inkml:annotationXML>
        <emma:emma xmlns:emma="http://www.w3.org/2003/04/emma" version="1.0">
          <emma:interpretation id="{053204AE-6A23-4883-AD9A-90C6935A0798}" emma:medium="tactile" emma:mode="ink">
            <msink:context xmlns:msink="http://schemas.microsoft.com/ink/2010/main" type="paragraph" rotatedBoundingBox="17613,8235 25157,7780 25216,8769 17673,9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3536E7-8026-4E99-BF79-FE60B548DEEA}" emma:medium="tactile" emma:mode="ink">
              <msink:context xmlns:msink="http://schemas.microsoft.com/ink/2010/main" type="line" rotatedBoundingBox="17613,8235 25157,7780 25216,8769 17673,9225"/>
            </emma:interpretation>
          </emma:emma>
        </inkml:annotationXML>
        <inkml:traceGroup>
          <inkml:annotationXML>
            <emma:emma xmlns:emma="http://www.w3.org/2003/04/emma" version="1.0">
              <emma:interpretation id="{35ADC46D-99A0-4D19-BD79-4246E52C6682}" emma:medium="tactile" emma:mode="ink">
                <msink:context xmlns:msink="http://schemas.microsoft.com/ink/2010/main" type="inkWord" rotatedBoundingBox="17613,8235 21356,8009 21409,8887 17666,9113"/>
              </emma:interpretation>
            </emma:emma>
          </inkml:annotationXML>
          <inkml:trace contextRef="#ctx0" brushRef="#br0">16439 7837 168 0,'0'0'159'15,"0"0"-4"-15,0 0-10 0,0 0-11 0,0 0-3 16,0 0-4-16,0 0-1 0,0 0-7 0,0 0 1 15,0 0-6-15,0 0-2 0,0 0 1 0,0 0-3 16,0 0-4-16,0 0-3 0,0 0-2 0,0 0-9 0,0 0-6 16,0 0-8-16,0 0-11 0,0 0-5 0,10-2-6 15,-2-5-10-15,4-2 3 0,-2 0-10 0,3 0-7 16,-1-1 2-16,1 0-5 0,-1-2-6 0,1 3 2 16,-1 1-3-16,3-8-1 0,-3 3-4 0,0 2-3 15,0-1-1-15,2-3 1 0,-4 3-4 0,1 2-1 16,-2-4-1-16,0 5 2 0,-2 1-4 0,-1-4 5 15,-1 5-1-15,1-1-2 0,-6 8-2 0,8-10 0 16,-3 6-1-16,-5 4-1 0,4-8-2 0,-4 8-3 16,0 0 2-16,0 0-1 0,5-7 0 0,-5 7-2 15,0 0-3-15,0 0 1 0,0 0-4 0,0 0 8 16,0 0-4-16,0 0 2 0,0 0 0 0,-16 26 0 16,11-14 3-16,-2 0 3 0,0 3 1 0,-3 3 5 15,0 1 3-15,1-1 0 0,-2 3-4 0,2-1 5 16,-4 1-1-16,1 9 0 0,-1-2-1 0,4-3 1 0,0-4-3 15,0 2 0-15,-5 7 0 0,2-2-1 0,1-8-1 16,1-1 0-16,2 3 0 0,-1-5 2 16,2-1-2-16,2-1 1 0,2 1-5 0,-4-2 3 0,4-2-4 15,-1 0 5-15,1-2-2 0,-2 1 0 0,3-4-1 16,-1 2 1-16,3-9 0 0,-4 15-5 0,1-8 3 16,3-7-10-16,-3 11-11 0,3-11-14 0,-3 10-16 15,3-10-20-15,-4 7-15 0,4-7-12 0,0 0-4 16,0 0-22-16,0 0-2 0,0 0-27 0,8 10-22 15,-8-10-211-15,0 0-413 0,25-16 182 0</inkml:trace>
          <inkml:trace contextRef="#ctx0" brushRef="#br0" timeOffset="649.65">16792 7947 113 0,'0'0'231'15,"0"0"-28"-15,0 0-21 0,0 0-21 0,0 0-15 16,0 0-16-16,7 10-7 0,-7-10-14 0,3 16 1 16,-3-3-6-16,0-1-8 0,3 2-8 0,-2-2-6 15,3 0-6-15,0 1-6 0,0 0-5 0,1-2 0 16,1 1-1-16,0-1 1 0,0 3 0 0,2-9-6 16,0 3 4-16,1 0 0 0,0-2-4 0,2 0 1 15,-1-3-1-15,1 0-3 0,2 1 0 0,1-3-7 16,0-2-3-16,3 1-2 0,0-1-8 0,-2-5 0 15,2 3-5-15,4-3-4 0,0-4-3 0,-2 1 2 16,-1-2-6-16,1-2 0 0,-1-2 1 0,-1-2-6 16,-1 1-4-16,-2-4 0 0,2 0-5 0,-4 4-2 0,-2-6 2 15,-3 1-3-15,0 0 2 0,-3-1 0 0,-1 7-3 16,0-6 1-16,-3 5-3 0,-4 1 0 16,0-6 2-16,1 9 0 0,-3-4-1 0,-4 3 1 0,3-1-3 15,-3 2 2-15,-4-1 2 0,2 1-4 0,-3 5-1 16,0 1 2-16,-2 1-1 0,-4 3 1 0,4-2-4 15,-5 4 2-15,4 3-1 0,1-2 3 0,0 1-3 16,1 4 0-16,-1-1-2 0,-4 2 6 0,7 0-10 16,-1 2-9-16,4 0-9 0,-2 2-10 0,2 2-17 0,1-1-15 15,-2 4-4-15,4-4-17 0,2 3-32 16,-1 0-1-16,2-1-19 0,2 0-18 0,2-2-26 16,-2-2-173-16,3-10-388 0,3 18 172 0</inkml:trace>
          <inkml:trace contextRef="#ctx0" brushRef="#br0" timeOffset="1051.58">17577 7835 48 0,'0'0'251'15,"0"0"-24"-15,0 0-27 0,0 0-22 0,0 0-19 16,0 0-17-16,0 0-11 0,0 0-12 0,4 12-10 16,-4-12-7-16,-10 15-6 0,3-3-7 0,2-1-10 15,-2 3-8-15,2-2-6 0,1 0-13 0,-1 0 4 16,0 1-2-16,2-1-9 0,-3-1-4 0,2 3 1 16,1-1-6-16,-1-2-4 0,0-2 0 0,2-2-6 0,-2 1-1 15,4-8-4-15,-6 13-1 0,5-7-1 0,1-6-1 16,0 0-9-16,-1 15 8 0,1-15-2 15,0 0 1-15,0 0 0 0,0 8 0 0,0-8-1 0,0 0-3 16,0 0-1-16,0 0-3 0,0 0-5 0,0 0-3 16,17-24 1-16,-11 13-8 0,2 2-2 0,1-1-9 15,1-2-7-15,5-7-2 0,2 5 2 0,0-5-8 16,0 5 6-16,-5-2 0 0,2 0 3 0,2 0 5 16,-6 4 4-16,-2-3-4 0,3 5 5 0,1-2 5 15,-5 1 2-15,4 2-3 0,-2-1 3 0,-1 1 4 16,2 2 4-16,-4 0 4 0,-1 1 0 0,-5 6 3 15,9-8 2-15,-5 3-4 0,-4 5 4 0,10-6 1 0,-10 6 3 16,12-2-1-16,-12 2 2 0,0 0 1 16,17 1 3-16,-17-1-4 0,9 8 2 0,-2-2 3 0,-2 1 3 15,0 1-1-15,0 3-2 0,1 2 8 0,-1-1 0 16,0 2 3-16,0-1 3 0,-2 2-5 0,1 0 2 16,1 0-4-16,-2 1 0 0,1-4-3 0,-3 1 1 15,3 2-6-15,-4 0-1 0,1-2-3 0,0-1 1 16,-1-2-1-16,0-10-1 0,0 16-1 0,0-9-1 15,0-7-4-15,0 15-5 0,0-15-19 0,-1 10-12 16,1-10-16-16,-4 10-10 0,4-10-20 0,-2 7-25 16,2-7-3-16,0 0-22 0,0 0-28 0,0 0-27 15,0 0-187-15,0 0-396 0,0 0 175 0</inkml:trace>
          <inkml:trace contextRef="#ctx0" brushRef="#br0" timeOffset="1722.06">17921 7315 46 0,'9'-7'181'0,"-9"7"-14"0,8-7-18 16,-8 7-3-16,8-10-8 0,0 8-1 0,-2-3-6 16,-6 5-10-16,11-8-11 0,-5 4-10 0,2-2-7 0,1 3-1 15,-9 3-11-15,15-6-4 0,-9 5-9 0,3-2 0 16,2 0-9-16,-11 3-8 0,18-3 3 0,-10 1-5 16,-8 2-7-16,16 0-1 0,-16 0-7 0,13 0 0 15,-13 0 2-15,13 2-3 0,-13-2 1 16,11 6-2-16,-11-6 0 0,11 4-2 0,-6 1-4 0,-5-5-1 15,9 10 3-15,-7-4 3 0,-2-6 0 0,2 13 1 16,-2-13 0-16,-1 18 5 0,0-6-1 0,-3 3 1 16,-3-3 4-16,2 3-1 0,-3-3-3 0,-2 7-4 15,-3-2-6-15,1 1-1 0,-3 0 0 0,-2-3-2 16,4 0-3-16,-1 3 1 0,0-2 0 0,-1 0-1 16,5-4-5-16,-2 2-4 0,0-3 1 0,2 1 0 0,2-1-2 15,-1-1 1-15,1-2-1 0,1 0-2 0,2-1-1 16,1-1 0-16,4-6-2 0,-6 10 1 0,6-10 1 15,-6 10-4-15,6-10 2 0,0 9 4 0,0-9 1 16,0 0-2-16,7 12-4 0,-7-12 2 0,10 6 2 16,-2-5 0-16,1 3-6 0,2 0 5 0,-11-4-4 15,18 0 3-15,-5 2-7 0,0-1-9 0,-2-1-12 16,2 1-10-16,-3 1-17 0,-10-2-20 0,19 0-19 16,-10 2-25-16,-9-2-21 0,17 4-25 0,-9-4-32 15,-8 0-36-15,11 2-152 0,-11-2-409 0,11 7 181 16</inkml:trace>
          <inkml:trace contextRef="#ctx0" brushRef="#br0" timeOffset="2153.21">18448 7922 92 0,'0'0'209'0,"8"5"-4"0,-8-5-8 0,10 2-8 15,-10-2-9-15,12 3-5 0,-6-1-10 0,-6-2-2 16,23 1-7-16,-10-1-9 0,2 0-9 0,2 0-11 16,4 0-7-16,3-1-5 0,-1-1-6 0,4 2-11 15,-1 0-9-15,0 0-8 0,-1-3-7 0,1 2-7 0,-3 0-8 16,-7 0-7-16,6 1-6 0,-6-3-4 15,6 3-2-15,-9 0-9 0,0 0-8 0,-2-1-6 0,-11 1-14 16,15 0-20-16,-15 0-14 0,14-1-19 0,-14 1-28 16,10 0-39-16,-10 0-43 0,0 0-39 0,7-6-228 15,-7 6-461-15,0 0 204 0</inkml:trace>
          <inkml:trace contextRef="#ctx0" brushRef="#br0" timeOffset="2693.95">19283 7589 197 0,'0'0'233'0,"8"-15"-16"0,-4 7-19 15,4 4-19-15,-2-8-18 0,1 9-17 0,1-5-15 16,2 2-13-16,1 0-10 0,-4 4-13 0,4-1-8 16,2 0-8-16,-3 0-5 0,1 3-4 0,-11 0-6 15,18-2-3-15,-9 2-8 0,-9 0-7 0,16 2-6 16,-16-2-1-16,10 4 0 0,-3-2-7 0,-7-2 0 16,9 8-1-16,-4-3 1 0,1 1 4 0,-6-6 3 15,2 12-6-15,0-3 3 0,-2-9-1 0,-3 14 1 16,-1-5-2-16,1 0 2 0,-4 0-1 0,3 2-5 15,-4-3 1-15,-1 2-1 0,2-4-7 0,-1 2 1 16,2 0-5-16,-1-3 0 0,2 3-2 0,-2-2-3 16,2 0-1-16,-1-1 0 0,6-5-2 0,-7 12-3 15,2-5-1-15,5-7 0 0,-4 9 1 0,4-9 1 0,-3 9-3 16,3-9 4-16,0 0-2 0,6 15 0 0,-6-15-3 16,6 8 2-16,1-3 1 0,-1-2-2 0,3 3-2 15,-1-1 1-15,-1-2 1 0,2 0 0 0,0 2-6 16,0 0 6-16,-1-3-2 0,-1 0-1 0,2 3-1 15,1 0-1-15,-2 0-2 0,2 1 4 0,-3-3-3 16,0 4 3-16,2-1-1 0,-4-1-2 0,1 2-1 16,1-1 1-16,1 2 0 0,-2 3 4 0,2-2-4 15,-5-1 1-15,2-2 1 0,-1 4 1 0,-1-1-2 16,-1-3 3-16,-2-6 1 0,2 17 3 0,-2-7 2 0,-4-1 0 16,4-9 7-16,-6 13 5 0,1-4-4 15,-3-1 11-15,-2-1-2 0,2 3 1 0,-8-5-6 16,2 1 1-16,0 0-4 0,-3 1 2 0,0-4-4 0,-4 3-1 15,-2-2 0-15,8 1-4 0,-2-2-4 0,1 0 2 16,-1 1 0-16,0-2-5 0,1-1-14 0,2 2-13 16,-2-3-14-16,3 2-10 0,3-2-18 0,10 0-7 15,-17 1-8-15,17-1-8 0,-12 0-23 0,12 0-28 16,0 0-24-16,-9-6-24 0,9 6-212 0,0 0-432 16,0 0 191-16</inkml:trace>
          <inkml:trace contextRef="#ctx0" brushRef="#br0" timeOffset="3172.2">19792 7737 98 0,'0'0'206'15,"10"5"-15"-15,-10-5-12 0,1 7-12 0,-1-7-10 0,2 12-24 16,-1-5 3-16,-1-7-7 0,3 17-3 0,-2-4-10 15,3-4-8-15,-4 4-10 0,3-1-10 0,0-1-7 16,-3 2-5-16,3-3-5 0,0 2-7 0,-3-3-5 16,0-9-5-16,2 15-7 0,-2-6-4 0,0-9-4 15,2 12-3-15,-2-12-2 0,2 9-3 0,-2-9-2 16,0 0-3-16,0 0-2 0,2 11-2 0,-2-11 12 16,0 0 13-16,0 0 5 0,0 0-1 0,0 0-9 15,0 0-2-15,0 0-9 0,0 0-1 0,0 0-1 0,0 0-4 16,17-27-4-16,-11 15-8 0,1 1-5 15,3-3-2-15,2-3-9 0,1-2-4 0,4 4-5 16,0-3 3-16,-1 4-5 0,1 0 1 0,-4-2 1 0,0 7 0 16,-2 0 4-16,0-1-2 0,-1 4 5 15,-2 1 0-15,1-1-1 0,-2 4 0 0,-7 2-2 0,13-7 4 16,-13 7-3-16,10-2-3 0,-10 2 5 0,12 1 4 16,-12-1 0-16,11 6 1 0,-11-6 1 0,8 10 6 15,-3-4-2-15,-1 3 4 0,-2-3 3 0,2 6 0 16,1 1 1-16,-1-1 0 0,0 1-5 0,0-1 3 15,1 3 2-15,-1 1-2 0,2-1-2 0,-1-3 0 16,0 4-3-16,-1-1-2 0,-1-3-24 0,0 4-24 16,-1-2-32-16,-1-1-26 0,-1-1-37 0,3-3-43 15,-3 2-239-15,0-11-454 0,-3 13 201 0</inkml:trace>
        </inkml:traceGroup>
        <inkml:traceGroup>
          <inkml:annotationXML>
            <emma:emma xmlns:emma="http://www.w3.org/2003/04/emma" version="1.0">
              <emma:interpretation id="{D2E9A676-2C8D-4476-9E60-49B4B0B2EF7E}" emma:medium="tactile" emma:mode="ink">
                <msink:context xmlns:msink="http://schemas.microsoft.com/ink/2010/main" type="inkWord" rotatedBoundingBox="21944,7984 25157,7790 25216,8769 22003,8963"/>
              </emma:interpretation>
            </emma:emma>
          </inkml:annotationXML>
          <inkml:trace contextRef="#ctx0" brushRef="#br0" timeOffset="4249.11">20770 7957 167 0,'0'0'160'15,"-6"6"-11"-15,6-6-6 0,0 0-1 0,0 0-5 16,7 16-2-16,-7-16-3 0,12 7-5 0,2-5-3 15,3 0-9-15,4 2-1 0,1-2-7 16,0 0-2-16,2 0-11 0,-1 1-4 0,1-2-4 0,1 0-5 16,-2 0-7-16,3 2-6 0,-3-3-8 0,-2 1-3 15,-1 1-4-15,-1-1-6 0,-4-2-5 0,2 2-4 16,-2 1-4-16,1-2-3 0,-5 0-4 0,1 0-3 16,-1 0-2-16,-11 0-3 0,14 0-7 0,-14 0-7 15,13 0-14-15,-13 0-11 0,0 0-18 0,10 4-17 0,-10-4-22 16,0 0-25-16,0 0-34 0,0 0-22 15,11-6-213-15,-11 6-403 0,0 0 179 0</inkml:trace>
          <inkml:trace contextRef="#ctx0" brushRef="#br0" timeOffset="3972.86">21047 7506 125 0,'0'0'204'0,"-17"6"-12"15,6 1-7-15,-1-1-12 0,1-1-11 0,-2 2-11 16,-2 0-12-16,2 1-9 0,0-1-12 0,3 0-9 0,-2 1-7 16,0-2-3-16,0 3-14 0,2-1-5 0,-1 2-9 15,4-6-7-15,-8 4-5 0,6-3-7 16,0 3-4-16,1-2-6 0,2 1-2 0,0-4-4 0,6-3-2 15,-9 10-4-15,9-10-4 0,-6 11-3 0,6-11-1 16,0 6 1-16,0-6-1 0,0 0-4 0,4 15 1 16,-4-15 3-16,10 9 3 0,-2-4-1 0,4 0 4 15,3-3-2-15,2 2 2 0,-1 2-7 0,7-4 3 16,-2 2-3-16,3 1-1 0,-2 0-1 0,2 0-6 16,1-3 0-16,-3 2-2 0,0 2-1 0,-4-2 0 15,2-1-1-15,-1 0-1 0,1 0 1 0,-4-1-1 16,1 3-5-16,-2-2 2 0,1-1 0 0,0-2-1 0,-2 2-1 15,1-1 2-15,-4 0-2 0,2 1 3 16,-2 0-3-16,-2-2 0 0,1 1-1 0,1 0 2 0,-11-1 1 16,17 4-5-16,-9-4-2 0,-8 0-8 0,14 1-6 15,-14-1-17-15,0 0-12 0,12 2-16 0,-12-2-23 16,0 0-26-16,0 0-14 0,0 0-27 0,0 0-19 16,0 0-210-16,0 0-411 0,0 0 182 0</inkml:trace>
          <inkml:trace contextRef="#ctx0" brushRef="#br0" timeOffset="4820.42">22051 7339 121 0,'-3'-3'225'16,"3"3"-16"-16,-8-8-13 0,8 8-15 0,-14-4-13 16,14 4-12-16,-16-5-11 0,10 3-7 0,6 2-11 0,-21-1-8 15,6 4-9-15,5-3-6 0,-5 5-7 0,0-3-8 16,0 5-9-16,1-2-6 0,0 3-3 0,-2-1-5 15,4 4-6-15,-4 3-4 0,3-6-5 0,-1 8 3 16,0 1-3-16,-1 0-4 0,1-1-4 0,1 2-4 16,2 0-4-16,0 1 0 0,3 1-6 0,-1 2-1 15,3-3-5-15,0 0 5 0,3 2-6 0,3-2 3 16,0 1-5-16,3 0 6 0,-1-5 4 0,5 7 4 16,1-5-3-16,-2-1 2 0,4-4 1 0,0 2 4 0,6 0 4 15,-2-6 0-15,-1 1 1 0,5 1-3 16,6-1-5-16,-1-3-3 0,-2-1-5 0,3-3 4 15,-1 0-6-15,0-1 0 0,-6-4-4 0,6 3-8 0,-6 0 2 16,4-2 3-16,-5-2-5 0,-2 3-1 0,1-2-5 16,-2 1-12-16,-4-2-17 0,-1 1-15 0,-8 3-15 15,15-3-22-15,-9 0-41 0,-6 3-29 0,6-7-34 16,-6 7-35-16,0 0-52 0,0 0-183 0,0 0-484 16,0 0 214-16</inkml:trace>
          <inkml:trace contextRef="#ctx0" brushRef="#br0" timeOffset="6217.99">22409 7613 63 0,'0'0'111'0,"0"0"-3"0,0 0 4 0,-4 7-10 0,4-7-3 15,0 0 0-15,0 0-1 0,0 0 0 0,0 0-3 16,0 0 6-16,0 0 1 0,0 0 4 0,0 0-2 16,0 0 1-16,0 0-2 0,0 0 2 0,0 0 4 15,0 0 3-15,0 0 2 0,0 0-2 0,0 0-2 16,0 0-1-16,0 0-10 0,0 0-8 0,0 0-13 16,0 0-4-16,0 0-12 0,0 0-5 0,0 0-7 15,0 0-2-15,0 0-5 0,0 0-6 0,21-23-2 16,-15 20-6-16,1-1-5 0,3-1 0 0,-3 3-4 15,1-4-4-15,2 3 1 0,2 3-5 0,-12 0 3 16,21-8-7-16,-13 8 1 0,2-1 1 0,-10 1-5 16,21-1 0-16,-14 1 1 0,-7 0 2 0,15 1-4 0,-15-1-2 15,12 3 0-15,-4-1 0 0,-8-2-4 0,9 7 6 16,-4-1-4-16,-1 0 1 0,-4-6-4 16,5 13 1-16,-5-5 0 0,0 2 3 0,0-10-4 0,-3 18 6 15,0-8-3-15,-2 3-1 0,-2 0 1 0,2 1 2 16,-3 1-3-16,-1-3 1 0,-2 5-2 0,2-3 5 15,-4 4-2-15,1-3 0 0,1 0-4 0,-1-2 5 16,-2 2-2-16,3-2 2 0,-5 3-1 0,-1-1 1 16,7-4-2-16,-3-1 4 0,0 2-6 0,-3 2 4 15,4-5-3-15,1 1 2 0,3-4 1 0,1 1 0 0,-2-1 0 16,3-3 2-16,6-3-1 0,-14 9-4 16,11-6 2-16,3-3 0 0,-8 3 1 0,8-3 1 0,0 0-1 15,-9 6 4-15,9-6 4 0,0 0 0 0,0 0 1 16,0 0-1-16,0 0-2 0,0 0 1 15,0 0-4-15,0 0-2 0,0 0 1 0,0 0-1 0,0 0 1 16,0 0-4-16,17-26-3 0,-11 22-6 0,3 0-1 16,0 1 2-16,1-3-4 0,3 3 0 0,-2 1-1 15,1-2 4-15,-1 2-4 0,-11 2 1 0,23-4 2 16,-12 4 5-16,0 0 0 0,-11 0-3 0,17 3-2 16,-5-2 5-16,-1 1-3 0,-2 2 2 0,0 1-2 15,-1-3 5-15,1-1 0 0,-1 2-2 0,-2 2 4 16,5-1 0-16,-5-2-2 0,2 3 2 0,-8-5 0 15,14 3 0-15,-6 0 4 0,-8-3 5 0,15 3 3 16,-15-3 6-16,11 0 0 0,-11 0 1 0,12 0-1 0,-12 0-2 16,0 0-6-16,15-3 3 0,-15 3-2 0,13-3-1 15,-13 3-4-15,11-4-5 0,-11 4-14 16,7-5-11-16,-7 5-20 0,0 0-25 0,8-6-29 0,-8 6-26 16,5-4-29-16,-5 4-32 0,8-10-65 0,-4 4-146 15,-4 6-429-15,5-12 190 0</inkml:trace>
          <inkml:trace contextRef="#ctx0" brushRef="#br0" timeOffset="6953.26">23188 7388 25 0,'0'0'225'0,"0"0"-25"16,0 0-19-16,0 0-5 0,0 0-17 0,0 0-13 15,0 0-5-15,0 0-2 0,0 0-5 0,0 0-9 16,3 25-6-16,-3-13-11 0,0 0-9 0,2 1-6 16,-1-1-2-16,-1 3-6 0,2 1-4 0,-2-3-9 15,4 1-4-15,-2 1-10 0,1 2-2 0,-3-4-7 16,0 0-4-16,0 3-3 0,0-3-3 0,3 0-4 0,-1-1-3 16,-2-2-3-16,1-1-2 0,-1-9-9 15,2 16 7-15,-2-9-5 0,0-7-1 0,2 10-5 16,-2-10 4-16,0 0 1 0,4 10 6 0,-4-10 9 0,0 0-1 15,0 0-4-15,0 0 0 0,0 0-4 0,0 0-6 16,0 0 0-16,0 0 0 0,15-16-2 0,-13 7 0 16,4 3-6-16,0-6-5 0,5 1 1 0,-2-3-2 15,0-4-8-15,1 4-5 0,2-4-1 0,1 0-7 16,2-1 0-16,-1 2 0 0,-2-3-2 0,2 4-2 16,-5-3 1-16,4 4 1 0,-4 0 4 0,1 3-2 15,-3-2 1-15,4 5 8 0,-2-1-3 0,-1 0-4 16,1 1 6-16,-5 2-1 0,6 0 4 0,-4 0-1 0,-1 2-2 15,1 0 2-15,-6 5 1 0,8-9-4 16,-8 9 6-16,9-3 0 0,-9 3-2 0,0 0 3 16,10-4-5-16,-10 4 7 0,0 0-6 0,0 0-2 0,14 10 10 15,-14-10 2-15,8 8-1 0,-3 0 8 0,-5-2 3 16,4 5 3-16,-3 3-2 0,1 0 2 0,0-1-3 16,1 0 2-16,-3 1-2 0,2 1 0 0,-2 3 0 15,3-5-1-15,-3 3-3 0,0-1 4 0,1 0-3 16,-1-1 3-16,0-1-5 0,6 1 2 0,-6-6-2 15,0 3-3-15,0-11 4 0,0 16-4 0,2-10-1 16,-2-6 1-16,3 13 2 0,-3-13 0 0,2 10-11 16,-2-10-12-16,0 0-13 0,0 11-10 0,0-11-15 15,0 0-11-15,0 0-4 0,0 10-11 0,0-10-8 16,0 0-30-16,0 0-28 0,0 0-33 0,0 0-46 16,0 0-142-16,0 0-396 0,12-28 175 0</inkml:trace>
          <inkml:trace contextRef="#ctx0" brushRef="#br0" timeOffset="7706.94">23687 6966 17 0,'0'0'191'16,"-2"-10"-8"-16,2 10-8 0,0 0-13 0,0 0-3 15,0 0-13-15,-3-9-11 0,3 9-9 16,0 0-10-16,0 0-11 0,0 0-10 0,0 0-12 0,0 0-9 16,5-15-4-16,-5 15-12 0,9-3-5 0,-9 3 0 15,10-5-7-15,-10 5-4 0,13-4-6 0,-4 4 3 16,-9 0-3-16,14-6-4 0,-3 6-2 0,-2 0-1 15,0-3 2-15,5 3-1 0,-14 0 0 0,23 0-2 16,-13 0-2-16,-1 0 0 0,-9 0-8 0,15 3 3 16,-5-3 0-16,-10 0 0 0,12 2-4 0,-6 2-2 15,-6-4 2-15,11 4-3 0,-11-4 0 0,5 5-3 16,-5-5 9-16,7 12 3 0,-7-12 7 0,0 12 4 16,0-6 5-16,0-6-1 0,-6 16-1 0,4-7 0 15,-2 0 2-15,-1 1-4 0,-2-2 2 0,2 2-5 16,-6-1 0-16,5 3-3 0,1-3 0 0,-5 1-4 0,5-1 0 15,-4-1-4-15,1 2 0 0,2-3-3 0,-2 1 0 16,3 2-2-16,-2-4-2 0,-1 2-1 0,3-1-1 16,5-7-2-16,-7 10 2 0,5-2-3 0,2-8-3 15,-5 9-1-15,5-9 6 0,-4 7-1 0,4-7-8 16,0 0 7-16,-3 13 2 0,3-13 0 0,0 0 1 16,4 11-4-16,-4-11 5 0,10 7-7 0,-3-6 2 15,3 4 0-15,-10-5 1 0,17 3-5 0,-5 0 1 16,0 0 2-16,-2-1-6 0,2-1 3 0,-3 0 4 15,6 0-5-15,-5-1-1 0,-10 0-2 0,20 1 2 16,-14-1-1-16,-6 0 0 0,17 0-1 0,-17 0-6 16,11 0-4-16,-11 0-14 0,0 0-10 0,0 0-10 15,12 2-18-15,-12-2-17 0,0 0-17 0,0 0-11 16,0 0-15-16,0 0-13 0,0 0-26 0,0 0-22 0,0 0-33 16,0 0-155-16,0 0-402 0,0 0 179 0</inkml:trace>
        </inkml:traceGroup>
      </inkml:traceGroup>
    </inkml:traceGroup>
    <inkml:traceGroup>
      <inkml:annotationXML>
        <emma:emma xmlns:emma="http://www.w3.org/2003/04/emma" version="1.0">
          <emma:interpretation id="{D03FA777-AEDD-4722-979E-ECB8EBC068D2}" emma:medium="tactile" emma:mode="ink">
            <msink:context xmlns:msink="http://schemas.microsoft.com/ink/2010/main" type="paragraph" rotatedBoundingBox="17536,9373 29286,9028 29326,10388 17576,10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59B3F9-3CE4-4290-B799-C32712C56533}" emma:medium="tactile" emma:mode="ink">
              <msink:context xmlns:msink="http://schemas.microsoft.com/ink/2010/main" type="line" rotatedBoundingBox="17536,9373 29286,9028 29326,10388 17576,10733"/>
            </emma:interpretation>
          </emma:emma>
        </inkml:annotationXML>
        <inkml:traceGroup>
          <inkml:annotationXML>
            <emma:emma xmlns:emma="http://www.w3.org/2003/04/emma" version="1.0">
              <emma:interpretation id="{77977006-EB91-43BA-8040-127B62760106}" emma:medium="tactile" emma:mode="ink">
                <msink:context xmlns:msink="http://schemas.microsoft.com/ink/2010/main" type="inkWord" rotatedBoundingBox="17547,9757 19334,9705 19354,10396 17568,10448"/>
              </emma:interpretation>
            </emma:emma>
          </inkml:annotationXML>
          <inkml:trace contextRef="#ctx0" brushRef="#br0" timeOffset="9719.67">16671 8952 92 0,'0'0'156'0,"0"0"-9"15,7-7-5-15,-7 7-8 0,5-9-13 0,-5 9-1 16,7-6-16-16,-7 6 6 0,5-7-7 0,-5 7-5 15,0 0-1-15,4-9-5 0,-4 9-5 0,2-9 1 0,-2 9-6 16,0 0-4-16,3-10 1 0,-3 10-5 16,0 0-2-16,1-12-9 0,-1 12-1 0,0 0-10 0,0 0 1 15,0 0-11-15,-6-11 2 0,6 11-10 0,-9-7 0 16,9 7 1-16,-10-3-7 0,10 3 0 0,-15-3 3 16,15 3-3-16,-23 0-7 0,23 0 6 0,-22 3 1 15,13-2 3-15,-5 0 0 0,2 0-1 0,-1 2-5 16,-3-1 1-16,3 2-3 0,0-2-1 0,0 2 1 15,-3 2-6-15,3 0 4 0,-2-2-3 0,3 2 1 16,0 3-4-16,0-3-1 0,2-2 2 0,-2 5-2 16,4 0 0-16,-2-2-1 0,-1 4-1 0,1-2-2 15,2 0 1-15,1 4 1 0,1-4-1 0,-1 3 3 16,2 0-4-16,-3 0 1 0,7-1-6 0,-4 3 5 16,3-2-4-16,-1 3 4 0,3-2-5 0,-2 0 0 15,4 0-2-15,1 0 5 0,1 2-3 0,0-3-1 16,4 2 3-16,-3-1-1 0,2 1 0 0,-1 1 1 0,2-3 0 15,3-2 2-15,-1 1-1 0,-1 2 3 0,2-4-4 16,-1 0 0-16,1 1 3 0,-5-4-2 16,2-1 1-16,6 3-2 0,0-8 2 0,-3 5-6 0,-3 1 3 15,0-3-1-15,0 0-5 0,1 0-10 0,-9-3-16 16,9 4-12-16,-9-4-18 0,9 4-23 0,-9-4-18 16,12 2-21-16,-12-2-27 0,8 3-27 0,-8-3-36 15,14 0-192-15,-14 0-431 0,13-5 191 0</inkml:trace>
          <inkml:trace contextRef="#ctx0" brushRef="#br0" timeOffset="10369.5">16884 9265 199 0,'0'0'200'0,"0"0"-9"0,3-11-21 15,-3 11-18-15,5-6-19 0,-5 6-2 0,9-7-7 16,-9 7-8-16,7-9-12 0,-1 3-11 0,-6 6-7 16,12-9-6-16,-5 3-8 0,-1 0-7 0,-1 2-2 15,6-3-4-15,-1-1-8 0,-2 2-4 0,1 3-5 16,-2-2-5-16,1-2-3 0,1 1-3 0,-9 6-4 16,14-6-5-16,-7 4 1 0,-7 2-7 0,16-6 3 15,-11 4-6-15,-5 2 2 0,12-2-3 0,-12 2 0 16,0 0-7-16,13 2 3 0,-13-2 0 0,0 0 1 15,11 4-5-15,-11-4 1 0,6 5 3 0,-6-5 3 16,0 10 3-16,0-10 3 0,-3 12 0 0,3-12 7 16,-8 21-4-16,2-11 2 0,-1-1-6 0,1 4 5 0,-4 1 1 15,3-2 2-15,-4 1-1 0,-2 4-2 16,0-2 2-16,1 2 3 0,-4-1-7 0,-1-1 1 0,2 1 0 16,0-3-3-16,2 0-2 0,2-3 0 0,-6 4-2 15,2-4 0-15,2 2 1 0,1-3-3 0,1-1-2 16,1-3 0-16,3 1-3 0,-1-2 2 0,-1 2 0 15,9-6-2-15,-12 5 1 0,7-2 2 0,5-3-3 16,-11 4 3-16,11-4-1 0,-8 4-2 0,8-4 6 16,0 0-2-16,0 0-3 0,-11 0 0 0,11 0 0 15,0 0 1-15,0 0-6 0,0 0-1 0,0 0 4 16,0 0-1-16,0 0-5 0,0 0 0 0,23-24 1 16,-16 20-1-16,7 3 1 0,-1-2 1 0,0 0-1 0,3-1 1 15,-3 1-2-15,3 3-1 0,-2-1 1 16,2-1-1-16,2 2 0 0,-1 0 3 0,0 0-3 15,1 0 0-15,-1 0 4 0,-1 0-4 0,1 2 2 0,-3-1-3 16,-1-2-10-16,2 3-8 0,-5 0-10 0,-1-2-12 16,0 4-11-16,-9-4-6 0,15 2-13 0,-15-2-13 15,12 1-20-15,-12-1-9 0,10 2-19 0,-10-2-23 16,9 1-3-16,-9-1-25 0,0 0-123 0,0 0-333 16,15-3 148-16</inkml:trace>
          <inkml:trace contextRef="#ctx0" brushRef="#br0" timeOffset="10934.03">17503 8842 36 0,'0'0'200'0,"-11"-4"-10"16,11 4-10-16,0 0-21 0,0 0-14 0,0 0-16 15,0 0-18-15,0 0-14 0,0 0 1 0,0 0-10 16,0 0-9-16,0 0-3 0,0 0-6 0,0 0-2 15,26 20-4-15,-19-15-1 0,1 1-2 0,6 0-3 16,0-3-5-16,1 5 2 0,-1-2-4 0,7-1-6 16,-6 1-4-16,0 2-4 0,7-2-4 0,-2 3-3 15,-3-5-1-15,4 2-6 0,-1 0-1 0,3 0 2 0,-2 3-5 16,-7-3-1-16,7 0-4 0,-6-2 2 0,0 1-1 16,-2 1-6-16,4 0-1 0,-3-2 3 0,-1 2-6 15,-6-1 0-15,5 0 3 0,-4-3-4 0,1 1 4 16,-1 0-2-16,-1 1 0 0,-7-4-4 0,14 8 2 15,-9-5-4-15,2 1 3 0,-7-4 0 0,8 6-2 16,-8-6 2-16,5 6 3 0,-5-6-2 0,0 0 10 16,0 12 2-16,0-12 4 0,0 0 2 0,-8 16 2 15,1-10 1-15,-2-1 4 0,-1 1-2 0,-2 0-1 16,-1 1 0-16,-3 0-2 0,-3 3 2 0,-2-4 2 16,0 1-3-16,-1-1-3 0,-2 2-2 0,3 3-1 15,0-4 0-15,-1 1-2 0,-1 1 1 0,0 0-3 16,0 1-4-16,-1-2-1 0,1 1 0 0,0 1 2 0,6-7-6 15,-5 6 3-15,8 0-3 0,-2-4-11 0,3 2-9 16,1 0-12-16,1 0-16 0,0-2-10 0,5 2-15 16,-1-2-11-16,1 1-13 0,6-6-18 15,-8 11-11-15,8-11-24 0,-3 6-17 0,3-6-43 0,0 0-131 16,0 0-362-16,0 0 160 0</inkml:trace>
          <inkml:trace contextRef="#ctx0" brushRef="#br0" timeOffset="11244.95">18101 9202 7 0,'0'0'181'15,"0"0"-13"-15,0 0-8 0,10 3-12 0,-10-3-4 0,0 0-10 16,2 9-6-16,-2-9 4 0,0 9-5 0,0-9-2 15,0 0 0-15,-18 19-3 0,6-13-5 0,-1 4-2 16,-1 1-5-16,-5-1-9 0,0 5-10 0,-3-5 2 16,-1 1-6-16,0-1-10 0,1 4-8 0,1-1-6 15,-4-2-7-15,1 0-2 0,3 0-9 0,0-1-4 16,3 1-6-16,2-1-2 0,3-2 0 0,-2 1-4 16,3-1-11-16,-1 0-10 0,1 2-21 0,-1-3-10 15,3 1-20-15,-2 0-10 0,5-2-20 0,-3 1-13 0,-1 1-28 16,5-4-27-16,1 3-20 0,5-7-218 0,-14 8-409 15,14-8 181-15</inkml:trace>
        </inkml:traceGroup>
        <inkml:traceGroup>
          <inkml:annotationXML>
            <emma:emma xmlns:emma="http://www.w3.org/2003/04/emma" version="1.0">
              <emma:interpretation id="{6D686508-B4AE-4788-A836-3ABEC5B37353}" emma:medium="tactile" emma:mode="ink">
                <msink:context xmlns:msink="http://schemas.microsoft.com/ink/2010/main" type="inkWord" rotatedBoundingBox="20004,9841 21317,9802 21327,10141 20014,10180"/>
              </emma:interpretation>
            </emma:emma>
          </inkml:annotationXML>
          <inkml:trace contextRef="#ctx0" brushRef="#br0" timeOffset="12083.95">18806 8961 56 0,'0'0'258'15,"0"0"-10"-15,0 0-14 0,0 0-8 0,4-10-12 16,-4 10-17-16,0 0-20 0,0 0-14 0,0 0-20 16,0 0-18-16,0 0-12 0,0 0-12 0,0 0-10 0,0 0-5 15,0 0-7-15,0 0-3 0,0 0-6 16,-7 33-3-16,3-23-1 0,3 1-1 0,-3 1-6 16,3 2 1-16,0-1-11 0,-2 3-1 0,2-1-7 0,-1-2 1 15,2 3-5-15,-1 0-1 0,1-1 0 16,-3-3-2-16,6 3-5 0,-3-3-2 0,0 0-5 0,0-2 1 15,0 2-7-15,0-12-1 0,-3 18 2 0,3-10-4 16,0-8-2-16,0 14 1 0,0-14-8 0,0 13-10 16,0-13-18-16,-1 11-16 0,1-11-13 15,0 0-17-15,1 11-16 0,-1-11-5 0,0 0-1 0,0 0-4 16,0 0-19-16,3 8-20 0,-3-8-13 0,0 0-20 16,0 0-25-16,24-14-169 0,-15 8-392 0,3-2 174 15</inkml:trace>
          <inkml:trace contextRef="#ctx0" brushRef="#br0" timeOffset="12545.92">19062 9031 56 0,'0'0'202'0,"0"0"-17"16,5-6-15-16,-5 6-19 0,0 0-13 0,0 0-10 0,0 0-7 16,0 0-3-16,0 0-6 0,0 0-10 0,11 18-5 15,-11-18-6-15,0 15-8 0,0-6-4 0,0 4 0 16,0-2 2-16,1 3-11 0,3-3 1 0,-3 3-5 15,6-3-5-15,-3 0-6 0,2 2 3 0,1-1-6 16,0-3-3-16,2 1-4 0,-3-1 3 0,5 0-5 16,-1-1-1-16,2-3-1 0,0 1-3 0,2-1-3 15,2-2-6-15,-2 0-1 0,3-3 1 0,-1 4-5 16,1-3 2-16,0-1-4 0,-3-1-4 0,2 1 0 16,-3-4-5-16,3 2 2 0,-3-2-1 0,1-1-1 0,-2-1-3 15,-4 1 2-15,0 0 1 0,2-1-1 16,0 0 0-16,-4 0-2 0,0-3 0 0,1 2-3 0,-2-2-2 15,-1 3 2-15,-2-4-2 0,2 3-2 0,-2-3 3 16,-2 10 1-16,-2-16-1 0,2 7-2 16,0 9 2-16,-5-16-4 0,-4 5 0 0,2 2-2 0,0 1 1 15,-4 2-1-15,1-2-1 0,-5 2 2 0,1-2 1 16,0 1 0-16,-3 3-2 0,0 1-2 0,1 0 0 16,-1-1 2-16,1 4 0 0,-1-1-3 0,-1 0 3 15,2-2 0-15,-1 6 0 0,0-3 0 0,0 1 1 16,4 0-1-16,-2 1-1 0,1 0-16 0,3 1-2 15,0 0-14-15,1 0-7 0,2 0-6 0,8-3-11 16,-16 7-14-16,11-4-13 0,5-3-8 0,-9 9-15 16,4-6-11-16,5-3-25 0,-6 6-17 0,6-6-36 15,0 0-133-15,0 0-355 0,0 0 157 0</inkml:trace>
          <inkml:trace contextRef="#ctx0" brushRef="#br0" timeOffset="12840.73">19828 9131 198 0,'0'0'230'0,"0"0"-17"0,12-3-13 0,-12 3-14 16,13-3-16-16,-4 2-10 0,-9 1-8 0,20 0-10 0,-4-4-12 15,-3 3-9-15,2 1-13 0,1-3-4 16,-2 3-15-16,2 0-15 0,1 0-3 0,-4 0-5 16,0 0-5-16,-1-2-8 0,-2 4-7 0,-10-2-5 0,19 0 0 15,-10 0-7-15,-9 0-9 0,12 0-7 0,-12 0-15 16,0 0-19-16,0 0-19 0,13-2-24 0,-13 2-26 16,0 0-21-16,0 0-25 0,0 0-34 0,0 0-192 15,0 0-386-15,0 0 170 0</inkml:trace>
          <inkml:trace contextRef="#ctx0" brushRef="#br0" timeOffset="19866.88">19788 9147 47 0,'0'0'115'0,"0"0"-4"15,-12 3 1-15,12-3-5 0,0 0 0 16,0 0-8-16,0 0-7 0,0 0-7 0,-13-3-4 0,13 3-7 16,0 0-3-16,0 0-1 0,0 0-1 0,0 0-6 15,-12 0-1-15,12 0-4 0,0 0-1 16,0 0-8-16,0 0 4 0,0 0-2 0,-14 0-2 0,14 0-8 15,0 0 1-15,0 0-8 0,0 0 2 0,0 0-4 16,0 0-2-16,0 0 1 0,0 0-2 0,0 0-1 16,0 0-3-16,0 0-1 0,0 0 1 0,0 0-1 0,0 0-4 15,0 0-1-15,0 0-4 0,0 0 0 16,0 0-3-16,0 0 0 0,-12-2 2 0,12 2-5 16,0 0-2-16,0 0 1 0,0 0 2 0,0 0 1 0,0 0-1 15,0 0 2-15,0 0-1 0,0 0 2 16,0 0 2-16,0 0 0 0,0 0 0 0,0 0 1 0,0 0 1 15,0 0 0-15,0 0-1 0,0 0-4 0,0 0 2 16,0 0 3-16,0 0-2 0,0 0 0 0,0 0 0 16,0 0 1-16,0 0 1 0,0 0-3 0,33 5 1 15,-33-5 3-15,15 1-1 0,-7 0 4 0,-8-1-1 16,16 0 1-16,-16 0 0 0,18 1 2 0,-10-1 1 16,-8 0 1-16,18-1 2 0,-7 2 2 0,-11-1 3 15,18 0-3-15,-9 3-3 0,-9-3 2 0,17-3-3 16,-17 3 1-16,15 0-4 0,-15 0 0 0,15 0-2 0,-15 0 0 15,13 3-3-15,-13-3-2 0,11-3-1 0,-11 3-2 16,12 0 0-16,-12 0 0 0,11 0-7 0,-11 0 2 16,11-1 1-16,-11 1 2 0,0 0-5 0,13 0 4 15,-13 0-3-15,0 0 1 0,13-1-2 0,-13 1 0 16,0 0-5-16,13 1 6 0,-13-1-4 0,0 0 4 16,9 1-4-16,-9-1 2 0,0 0-2 0,0 0 2 15,15 0 1-15,-15 0 3 0,0 0-3 0,0 0-1 16,7 3-4-16,-7-3 1 0,0 0 1 0,0 0 1 0,0 0 1 15,0 0 0-15,0 0-1 0,11 1 2 16,-11-1-3-16,0 0 2 0,0 0 0 0,0 0 2 16,0 0 1-16,0 0 3 0,0 0-2 0,0 0 1 0,0 0-2 15,0 0 2-15,0 0-1 0,12-4 0 16,-12 4-2-16,0 0 2 0,0 0-1 0,0 0-1 16,0 0-3-16,0 0-5 0,0 0-10 0,0 0-16 0,0 0-28 15,0 0-26-15,0 0-37 0,0 0-34 0,0 0-33 16,0 0-68-16,0 0-160 0,0 0-447 0,0 0 199 15</inkml:trace>
        </inkml:traceGroup>
        <inkml:traceGroup>
          <inkml:annotationXML>
            <emma:emma xmlns:emma="http://www.w3.org/2003/04/emma" version="1.0">
              <emma:interpretation id="{71C7CC28-9C77-4D92-8BAF-C9C8DFD57934}" emma:medium="tactile" emma:mode="ink">
                <msink:context xmlns:msink="http://schemas.microsoft.com/ink/2010/main" type="inkWord" rotatedBoundingBox="21729,9508 23348,9461 23380,10563 21761,10610"/>
              </emma:interpretation>
            </emma:emma>
          </inkml:annotationXML>
          <inkml:trace contextRef="#ctx0" brushRef="#br0" timeOffset="17693.12">20529 9152 165 0,'0'0'153'0,"0"0"-7"0,0 0-7 0,0 0-9 16,0 0-12-16,0 0-2 0,0 0-12 0,-17-5-3 15,17 5-9-15,0 0 1 0,0 0-9 0,0 0-16 16,0 0 2-16,0 0-5 0,0 0-12 0,0 0 1 16,0 0-5-16,0 0-6 0,0 0-3 0,33 3-1 15,-18-2-2-15,8 1-3 0,-1 2 0 0,3-2-6 16,2-2 7-16,11 5 0 0,1-1-7 0,3 0 0 16,3-2 1-16,-4 1-6 0,2 0 3 0,-2 1 1 15,0-2-2-15,2-2 1 0,-5 4-5 0,-1-4-2 16,1 1 1-16,-2-1 0 0,-10 3 1 0,0-2-3 15,0-1 3-15,-2 1-3 0,-2-1-2 0,-3-1-2 0,-2 1 3 16,-3 1-4-16,0-2-1 0,-1 2 0 0,-3-1-3 16,-2 3-1-16,-8-3 3 0,13-3-1 0,-13 3 0 15,0 0-4-15,16 3 0 0,-16-3-2 0,9 0 5 16,-9 0-4-16,0 0-10 0,0 0-17 0,0 0-23 16,0 0-23-16,0 0-22 0,0 0-20 0,0 0-17 15,0 0-34-15,0 0-178 0,0 0-366 0,0 0 163 16</inkml:trace>
          <inkml:trace contextRef="#ctx0" brushRef="#br0" timeOffset="17016.1">20681 8657 9 0,'0'0'128'0,"0"0"-9"16,0 0-9-16,0 0-19 0,0 0 5 0,0 0-2 15,0 0-1-15,0 0-7 0,0 0-3 16,1-13-6-16,-1 13 0 0,0 0 0 0,0 0-7 0,0 0-5 16,0 0 0-16,0 0-3 0,0 0 0 0,-9-8-2 15,9 8 1-15,0 0 2 0,0 0 2 0,-8-4 0 16,8 4 0-16,0 0-2 0,0 0-12 0,-11-2 0 16,11 2-6-16,0 0 2 0,0 0-3 0,-7-5-5 15,7 5 5-15,0 0 0 0,0 0-7 0,0 0 0 16,-7-5-4-16,7 5-6 0,0 0-5 0,0 0-4 15,0 0 0-15,0 0 3 0,0 0-5 0,25-5-2 16,-25 5-6-16,18 0 1 0,-7 0-1 0,2 0 2 0,1 0-1 16,-1 0-4-16,3 2 2 0,-2-2-1 0,2 0 0 15,-3 0-1-15,0 3 0 0,-2-2-1 16,-1 3-1-16,-2-3-5 0,-8-1 3 0,18 4 2 0,-9-3-3 16,-9-1-4-16,11 2 2 0,-11-2 0 0,9 6 3 15,-9-6-3-15,9 5 3 0,-9-5-3 0,5 7 0 16,-5-7 0-16,3 6-2 0,-3-6 4 0,0 0 1 15,-1 12-3-15,1-12 2 0,0 0-2 0,-2 13 1 16,2-13 1-16,-4 9 0 0,4-9 0 0,-6 9 1 16,6-9-5-16,-5 9 6 0,5-9 0 0,-6 7-5 15,6-7 6-15,-5 7-4 0,5-7 4 0,-8 6-3 16,8-6 3-16,-6 7-1 0,6-7-2 0,-5 7 0 16,5-7-7-16,0 0 9 0,0 0-2 0,-7 6 0 0,7-6 2 15,0 0-3-15,0 0 2 0,0 0-1 16,-5 7-1-16,5-7 0 0,0 0-1 0,0 0 6 0,0 0-1 15,0 0-3-15,0 0 3 0,8 12-5 0,-8-12 1 16,9 5 1-16,-9-5 3 0,12 5-4 0,-12-5-1 16,0 0 3-16,11 1 0 0,-11-1-3 0,11 4 8 15,-11-4-7-15,12 3-2 0,-12-3 1 0,6 3 2 16,-6-3-2-16,7 6 4 0,-7-6-2 0,0 0 0 16,6 5 0-16,-6-5-2 0,5 7 1 0,-5-7 0 15,6 7-3-15,-6-7 4 0,2 8-2 0,-2-8 1 16,5 10-1-16,-5-10 1 0,0 0 0 0,0 12 2 15,0-12 2-15,-5 11 0 0,5-11-1 0,-2 10 7 0,-5-5 4 16,7-5 4-16,-14 8 1 0,7-4 6 0,-3 0 0 16,-2 3 0-16,-4-4-3 0,-5 3 1 0,-1-3-2 15,5 3-1-15,-1-4 1 0,-4 2-4 0,7-4 2 16,-7 2-2-16,4 0-4 0,2-2 0 0,2 2-3 16,-1 0 2-16,3 0-3 0,3-2 0 0,9 0-5 15,-17 3-7-15,8 0-12 0,9-3-12 0,-10 3-14 16,10-3-11-16,0 0-18 0,-13 0-13 0,13 0-20 15,0 0-9-15,-8 3-11 0,8-3-20 0,0 0-25 16,0 0-161-16,0 0-356 0,0 0 159 0</inkml:trace>
          <inkml:trace contextRef="#ctx0" brushRef="#br0" timeOffset="18463.03">20783 9361 100 0,'0'0'218'0,"0"0"-18"0,0 0-16 16,0 0-15-16,0 0-18 0,0 0-13 0,0 0-17 0,0 0-14 15,0 0-9-15,0 0-10 0,0 0-10 0,0 0-7 16,0 0-7-16,0 0 1 0,0 0-7 0,0 0 0 16,0 0-3-16,0 0 1 0,5 28 0 0,-5-21-6 15,0-7-4-15,1 16 2 0,-2-7-2 16,1-9-1-16,-3 20-5 0,5-10-1 0,-2-1-6 0,0-1-1 16,0 4-1-16,0-12-4 0,0 16-3 0,-2-7 2 15,2-9-4-15,-2 15-3 0,2-15 1 0,-2 12-3 16,2-12-3-16,0 11-3 0,0-11-2 0,0 0 2 15,-4 11 0-15,4-11 2 0,0 0-4 0,0 0 1 16,4 11-1-16,-4-11 4 0,0 0-3 0,0 0 0 0,0 0 2 16,0 0-1-16,0 0-4 0,0 0 3 0,0 0-3 15,0 0 0-15,0 0 0 0,0 0 0 16,23-14-2-16,-17 7 0 0,-6 7 1 0,12-9-1 0,-4 0 1 16,-3 3-4-16,0-3 0 0,2 0 0 0,2-3-8 15,-4 6 3-15,3-4-2 0,-3 2 4 16,2-2 1-16,-2 1-3 0,0 5 1 0,2-5 2 0,-2 1-6 15,-5 8 5-15,8-10-1 0,0 7 0 0,-8 3 0 16,9-11 1-16,-5 9-1 0,-4 2 1 0,6-9-1 16,-6 9 2-16,7-6 0 0,-7 6 2 0,0 0-5 15,9-3 0-15,-9 3 2 0,0 0-2 0,0 0-1 16,0 0 0-16,8-3 2 0,-8 3 0 0,0 0-3 16,0 0 4-16,0 0-2 0,15 0 4 0,-15 0-1 15,0 0 0-15,8 6 1 0,-8-6 6 0,7 10 3 16,-2-5 7-16,-5-5 1 0,10 10 9 0,-4-4 3 0,-4 2 4 15,2 0 1-15,-1 1 4 0,1-3 4 0,0 2-1 16,-3 1 4-16,4 1-2 0,-2 2-3 16,1 1-2-16,-3-3-6 0,3 2-6 0,-3-1 1 0,3 0-4 15,-2 3 3-15,-1-3-4 0,1 2-3 0,0-1-11 16,-2 4-31-16,0-2-27 0,-4 0-34 0,1 0-41 16,-2 2-47-16,1-4-48 0,-2 0-258 0,0-2-517 15,0-4 229-15</inkml:trace>
          <inkml:trace contextRef="#ctx0" brushRef="#br0" timeOffset="29518.12">22132 9131 19 0,'0'0'131'0,"0"0"-4"0,0 0-10 16,0 0 1-16,0 0-9 0,0 0-5 0,0 0-2 0,0 0 0 15,0 0-8-15,0 0 3 0,0 0-3 16,0 0 1-16,0 0-4 0,0 0-2 0,0 0-4 16,0 0-4-16,0 0-8 0,0 0-6 0,0 0-5 0,0 0-8 15,0 0-4-15,0 0-4 0,0 0 0 0,0 0 12 16,0 0 3-16,-17 16 0 0,17-16 0 16,-7 12 1-16,1-2-3 0,-1-2-8 0,1 1-3 0,-4 4-3 15,3-4-6-15,-4 0-2 0,1 4-3 0,0-1-6 16,-1 0-9-16,-9 3-16 0,11-3-25 0,-7 3-22 15,-3 2-28-15,-1 0-29 0,4-1-28 0,-3 0-10 16,2 1-34-16,-2-2-168 0,0 1-367 0,2-5 163 16</inkml:trace>
        </inkml:traceGroup>
        <inkml:traceGroup>
          <inkml:annotationXML>
            <emma:emma xmlns:emma="http://www.w3.org/2003/04/emma" version="1.0">
              <emma:interpretation id="{8C46649F-AC47-4EB9-A962-1965ADE0759A}" emma:medium="tactile" emma:mode="ink">
                <msink:context xmlns:msink="http://schemas.microsoft.com/ink/2010/main" type="inkWord" rotatedBoundingBox="23907,9186 25408,9142 25440,10214 23939,10259"/>
              </emma:interpretation>
            </emma:emma>
          </inkml:annotationXML>
          <inkml:trace contextRef="#ctx0" brushRef="#br0" timeOffset="30591.06">22717 9358 59 0,'0'0'200'15,"-4"6"-12"-15,4-6-10 0,0 0-12 0,0 0-5 16,0 0-4-16,0 0-3 0,-7 6-7 0,7-6-3 15,0 0-7-15,0 0-7 0,0 0-17 0,0 0-13 16,0 0-6-16,0 0-9 0,22-21-10 0,-14 15-7 16,3-4-4-16,1 1-7 0,0 0-6 0,2-4-5 15,2 2-2-15,4-2-4 0,-2-2-8 0,-4-1-2 0,6 1 0 16,0-3-5-16,-3 0 3 0,3 2-8 0,5-8-1 16,-1 0-4-16,-1-1 3 0,-2-2-5 0,1-1-15 15,-2-1-1-15,1 0-3 0,-1-1 1 0,-1-1-7 16,-4 1-5-16,-1-1 4 0,0 0-2 0,-3 1 3 15,1-2-3-15,-3-1 3 0,-1 2 1 0,-3 8-1 16,1-6 2-16,-6-3 2 0,0 10-2 0,3-3 2 16,-3 3 1-16,-3-1 2 0,3 2-1 0,-2 0 0 15,0-2-1-15,-2 3 4 0,1-1-2 0,0 2 7 16,-2 5-8-16,1-2 1 0,-1 5 5 0,2-1 0 16,-2-1 0-16,-1 2-5 0,5 1 4 0,-4 4 1 15,5 6-11-15,-10-14 9 0,6 8-2 0,4 6 2 0,-10-7 3 16,10 7-3-16,-7-8 3 0,7 8-3 0,-15-2 3 15,15 2-1-15,-14 6 6 0,14-6-2 16,-20 9 3-16,8-3 5 0,1 4-1 0,3 1-2 0,-7 5-1 16,-4-2 2-16,6 3-1 0,-3-1 4 0,3 4-3 15,1-1 2-15,-2 1-4 0,2 2 3 0,0 0 0 16,5 0 1-16,-5 1-4 0,4-1-2 0,0 1 5 16,-1 6-3-16,4-4 1 0,-2-1 3 0,-1 8-5 15,4-5 2-15,-1 3-3 0,0-6 0 0,1 2 0 16,3-3 1-16,1 2-1 0,0 0 1 0,0 6 1 15,1-8 1-15,3-1-4 0,-1-1 3 0,4 1-4 16,-3-3 3-16,8-2-3 0,1 2 5 0,-4-5-4 16,2-2 7-16,6 2-6 0,-6-5 3 0,9 3-5 0,-8-5 4 15,5 1-2-15,0-2 0 0,0-2 1 16,0 1 0-16,0-1-3 0,0-4 2 0,0 0-1 0,0 2 1 16,0-2-3-16,-3-2 2 0,3 2-1 0,0-4 4 15,-2 3-8-15,-1-4 0 0,0 0 5 0,1 1-1 16,-2-2-2-16,0 0 1 0,0-2-1 0,1 1 0 15,-2-1-2-15,-1 1 1 0,0-3-1 0,-4 4 0 16,3-4-2-16,-2 4 3 0,-1 1-2 0,-2-1 1 16,-5 6-2-16,12-6 2 0,-12 6-1 0,4-6-6 15,-4 6 2-15,0 0-3 0,7-4 2 0,-7 4 4 16,0 0-5-16,0 0 2 0,0 0 0 0,10 12 0 16,-10-12 1-16,1 13-1 0,-1-13 1 0,1 18 2 0,-1-10 1 15,3 1 2-15,-1-1-4 0,-2 4 8 16,3-2-7-16,0-1 6 0,-3-9-2 0,0 18 0 0,2-9-2 15,0-3 0-15,-2-6 2 0,2 16 0 0,-1-11 1 16,-1-5 2-16,4 9-4 0,-4-9 2 0,0 0-2 16,6 11 1-16,-6-11-9 0,0 0-7 0,0 0-8 15,0 0-14-15,0 0-26 0,0 0-28 0,0 0-23 16,0 0-21-16,0 0-26 0,0 0-54 0,0 0-152 16,0 0-396-16,4-35 176 0</inkml:trace>
          <inkml:trace contextRef="#ctx0" brushRef="#br0" timeOffset="30786.95">23426 8773 53 0,'0'0'224'0,"-1"-15"-17"16,-1 7-18-16,2 8-16 0,-2-13-22 0,2 13-12 0,2-10-17 15,-2 10-20-15,0 0-18 0,3-11-25 0,-3 11-8 16,0 0-19-16,12-2-21 0,-12 2-12 0,0 0-13 15,0 0-14-15,18 9-11 0,-10-4-6 0,-8-5-12 16,10 8-2-16,-3 1-9 0,1-2 4 0,-4 2-19 16,1-3-19-16,0 1-72 0,0 2-187 0,2 3 84 15</inkml:trace>
          <inkml:trace contextRef="#ctx0" brushRef="#br0" timeOffset="31367.96">23546 8864 199 0,'3'8'74'0,"2"-2"-3"0,-5 2 6 16,3 1 6-16,-3-9 7 0,6 13 9 15,-3-7 1-15,-3-6-4 0,2 13 4 0,-2-4-6 16,0-9 3-16,4 12 1 0,-2-3-1 0,2 0-3 0,-2-3 1 15,3 3-4-15,-5-9-1 0,10 15-8 0,-8-5-3 16,3 1-7-16,1-1-5 0,0-1-4 0,-3-1-4 16,3 3-6-16,2 0-8 0,-3-2-5 0,-3-3-2 15,3 2-2-15,0-2-7 0,-5-6-4 0,9 13 0 16,-4-8 2-16,-2 1-6 0,-3-6-3 0,7 9 1 16,-7-9 1-16,5 4-1 0,-5-4-1 0,0 0 0 15,5 5 2-15,-5-5-3 0,0 0-2 0,0 0-5 16,0 0 1-16,14-9-2 0,-14 9 0 0,10-12-4 15,-5 6-4-15,3-3-2 0,-2-3-5 0,2 3-4 0,1-4 2 16,2 1-3-16,-5-1-1 0,3 1 2 16,2-1-1-16,-5-2 1 0,2 4 3 0,0-2-1 0,-1 2 6 15,-2 4 1-15,0 0 7 0,-1 0 2 0,1 1 6 16,-5 6-2-16,8-10-1 0,-8 10 0 0,4-5-1 16,-4 5-11-16,0 0 7 0,0 0-4 0,0 0-3 15,0 0 5-15,10-2-2 0,-10 2-3 0,0 0 5 16,4 13 5-16,-4-13 5 0,3 12 1 0,0-2 1 15,-3-10-4-15,2 17 4 0,1-9-2 0,-3-8-5 16,0 17 1-16,4-11 2 0,-4 4 1 0,0-10-1 16,2 15-1-16,1-7-4 0,-3-8 4 0,3 13 0 15,-1-10-3-15,-2-3 3 0,3 11-2 0,-3-11-1 16,4 7 1-16,-4-7-1 0,0 0 0 0,10 6 1 16,-10-6-4-16,12-2 2 0,-12 2 1 0,14-5-1 15,-6 0-2-15,1 2-3 0,3-6 1 0,1 2-1 16,2-2-7-16,5-3 3 0,0 1-1 0,-6 4 0 15,2-2 2-15,-1 0-1 0,-4 2-4 0,4 1 3 16,-8 0 6-16,3 1 3 0,-3 2-3 0,-7 3 4 0,12-6-5 16,-12 6-1-16,9-1-1 0,-9 1 4 0,0 0-4 15,13 6 3-15,-13-6 8 0,12 10 0 0,-8-4-4 16,1 3 2-16,-2-3-2 0,2 2 1 0,2 2 0 16,-2 1-3-16,-2 2 2 0,-1 3 1 0,1-2-11 15,1 0-14-15,-4 4-25 0,0-2-25 0,-4 0-26 16,-4 4-47-16,3-6-44 0,-7 2-241 0,4-2-459 15,-6 0 204-15</inkml:trace>
        </inkml:traceGroup>
        <inkml:traceGroup>
          <inkml:annotationXML>
            <emma:emma xmlns:emma="http://www.w3.org/2003/04/emma" version="1.0">
              <emma:interpretation id="{B5F8128D-5DA8-40D4-BBC6-3A65B9F44245}" emma:medium="tactile" emma:mode="ink">
                <msink:context xmlns:msink="http://schemas.microsoft.com/ink/2010/main" type="inkWord" rotatedBoundingBox="26062,9372 29293,9277 29314,9970 26083,10065"/>
              </emma:interpretation>
            </emma:emma>
          </inkml:annotationXML>
          <inkml:trace contextRef="#ctx0" brushRef="#br0" timeOffset="34286.21">24830 8489 188 0,'0'0'169'0,"5"-6"-12"15,-5 6-13-15,0 0-7 0,0 0-4 0,0 0-12 16,0 0-1-16,0 0 1 0,7 21-3 0,-7-21-12 15,0 14 5-15,0-6 0 0,0 7-3 0,2 0-7 0,1 1-2 16,-3 0-1-16,0-1-1 0,5 7-7 16,-5 1 2-16,0-2-10 0,1 2-1 0,-1 1-8 15,3 0-5-15,-3-3-6 0,0 1-6 0,3-1-2 0,-1 1-7 16,1-1 0-16,2 0-7 0,-5-7-4 0,1 1-2 16,2-1-3-16,0 0-1 0,-3 0-2 0,2-1-2 15,1-1-2-15,-1-1-4 0,-2 3-2 0,3-7-12 16,-2 1-12-16,-1-8-15 0,3 12-18 0,-3-12-12 15,3 11-19-15,-3-11-16 0,0 6-11 0,0-6-8 16,0 0-7-16,5 10-6 0,-5-10-29 0,0 0-18 16,0 0-30-16,0 0-151 0,23-12-374 0,-12 4 166 15</inkml:trace>
          <inkml:trace contextRef="#ctx0" brushRef="#br0" timeOffset="34629.24">25213 8761 76 0,'0'0'187'15,"0"0"-21"-15,0 0-10 0,0 0-4 0,0 0-12 0,0 0-2 16,0 0-6-16,-39 16-8 0,24-10-9 0,4 0 0 16,-4 0 0-16,-1 3-11 0,2-3-2 0,-3 4-1 15,3-2-6-15,-1 1-5 0,1 1-3 0,2-2-4 16,-2 2-4-16,1 1-6 0,1-1 0 0,0 0-8 15,0-1-1-15,2 3-5 0,3-4-6 0,-3 3-1 16,1-2-3-16,4-1-10 0,-1 0 1 0,0 0-5 16,1 1-2-16,2-2-4 0,3-7 0 0,-7 15-3 15,7-10 0-15,0-5-5 0,0 13-2 0,0-13 1 16,4 15-2-16,-1-9-3 0,2-1 2 0,2 0-3 0,3 1 1 16,-1 0-1-16,4-3-2 0,2 1-2 0,-1 0-10 15,-2 1-19-15,0-2-20 0,1 0-21 16,1 0-20-16,1-1-23 0,-1-1-24 0,3-2-30 0,6 0-44 15,-3-1-215-15,-3-4-450 0,3-1 200 0</inkml:trace>
          <inkml:trace contextRef="#ctx0" brushRef="#br0" timeOffset="34947.08">25542 8777 230 0,'0'0'249'0,"-8"-5"-17"16,8 5-15-16,0 0-14 0,-17 1-17 0,17-1-12 15,-14 6-12-15,14-6-10 0,-14 7-12 0,6 2-8 0,-1-3-12 16,1 5-5-16,1-1-4 0,0 1-5 0,-3 0-5 16,3 1-8-16,3 1-9 0,-2-2 0 15,4 4-10-15,-3-5-1 0,5 5-13 0,-4-2-2 16,2 0-3-16,4-1-11 0,-1 2 3 0,2-2-7 15,-1-2-2-15,1 0-4 0,-1-2-1 0,8 2-3 16,-5 1 0-16,1-2-4 0,0-2 3 0,-1-2-14 0,4 2-17 16,-4-4-13-16,4 1-23 0,-1 1-13 0,0 1-14 15,1-5-19-15,0 0-28 0,2 1-29 0,-11-2-11 16,23-3-23-16,-8-2-31 0,-2-2-217 0,-2-1-458 16,6 0 203-16</inkml:trace>
          <inkml:trace contextRef="#ctx0" brushRef="#br0" timeOffset="35410.15">25742 8889 9 0,'0'0'221'0,"0"0"-20"0,0 0-24 15,0 0-20-15,0 0-14 0,0 0-15 0,0 0-13 0,0 0-16 16,0 0 3-16,0 0-4 0,0 0-11 16,0 0-3-16,0 28-2 0,0-28-3 0,3 13-3 0,-3-3-6 15,0-2-6-15,0-8-9 0,3 18 1 0,-3-9 0 16,0-9-6-16,0 15-5 0,0-5-5 0,0-10-3 15,2 11-3-15,-2-11-3 0,3 11-8 16,-3-11 4-16,0 9-3 0,0-9-2 0,0 0 3 0,0 0 0 16,2 9 5-16,-2-9 7 0,0 0-5 0,0 0 2 15,0 0-7-15,0 0-1 0,0 0-4 0,0 0-2 16,24-18-5-16,-16 13 1 0,-2-1-2 0,6-3-5 16,-4-2-9-16,4 1 3 0,-2 1 0 0,2-2-4 15,-2-2-6-15,2 1 2 0,-3 1 0 0,2 0 4 0,-2 2-6 16,0-1 3-16,-1 1 5 0,0 1 5 15,-4 4 0-15,2-1 3 0,-6 5-2 0,7-7 3 16,-7 7-1-16,6-6-5 0,-6 6-1 0,0 0 0 0,0 0-2 16,9-3 2-16,-9 3-3 0,0 0 2 0,0 0 0 15,12 15 1-15,-12-8 5 0,0-7 1 16,3 15 0-16,-3-6 2 0,1 0-1 0,3 2-1 0,-1-3-3 16,-1 5 2-16,-2-6-1 0,0 3 1 0,5-1-3 15,-5-9 1-15,0 17-1 0,2-10 3 0,-2-7-5 16,2 12 0-16,-2-12-14 0,0 13-14 0,0-13-11 15,0 8-4-15,0-8-9 0,0 0-10 0,0 0-16 16,0 0-24-16,0 0-11 0,0 0-14 0,0 0-5 16,0 0-26-16,0 0-191 0,0 0-374 0,8-38 166 15</inkml:trace>
          <inkml:trace contextRef="#ctx0" brushRef="#br0" timeOffset="35675">26136 8651 141 0,'0'0'188'0,"0"0"-13"16,6-3-10-16,-6 3-9 0,0 0-11 0,17 15-7 15,-10-9-10-15,1 3 0 0,2-1-9 0,-3 6-2 16,4-4-9-16,1 8 0 0,-1 0-1 0,0 0-4 16,-3 1-11-16,0-3-6 0,-1 4-3 0,1-1-2 15,-5-4-5-15,0 1-6 0,0-2-7 0,-3 2-7 16,0-1-4-16,-6 1-4 0,4-4-3 0,-1 3-5 15,-3-3-3-15,-1 3-2 0,-3-3-4 0,-7 2-5 16,9-3-20-16,-7-2-20 0,4 0-27 0,0 0-18 16,0-3-25-16,4 1-30 0,-1-1-27 0,2-1-28 15,6-5-53-15,-11 7-130 0,11-7-381 0,0 0 169 16</inkml:trace>
          <inkml:trace contextRef="#ctx0" brushRef="#br0" timeOffset="36300.5">26525 9060 121 0,'0'0'176'15,"0"0"-11"-15,0 0-8 0,15 8-3 0,-15-8-11 0,22 0-4 16,-9 0-7-16,4 0-5 0,4 2-5 0,3-2-3 16,-2 2-3-16,-1-4-7 0,5 4 0 0,-5-4-7 0,0 4-6 15,2-2-4-15,-1 0-9 0,-5 0-8 0,-2-2-7 16,-1 2-3-16,-1-2-11 0,-1 2-8 15,2-1-1-15,-4 2-5 0,-10-1-6 0,16 2-1 0,-16-2-12 16,12 0-19-16,-12 0-15 0,0 0-20 0,11 0-18 16,-11 0-11-16,0 0-21 0,0 0-22 0,0 0-26 15,0 0-25-15,0 0-197 0,0 0-380 16,0 0 169-16</inkml:trace>
          <inkml:trace contextRef="#ctx0" brushRef="#br0" timeOffset="36038.56">26558 8905 42 0,'0'0'222'0,"0"0"-10"16,8-5-16-16,-8 5-15 0,13-1-5 0,-13 1-12 15,12-2-5-15,-12 2-8 0,17 0-7 0,-4 0-9 16,3 0-6-16,-5 2-6 0,6-2-6 0,-2 1-8 16,2-1-4-16,5 0-4 0,0 0-2 0,-5 2-9 0,0-1-9 15,-1 1-5-15,1-4 0 0,-2 4-12 0,1-2 1 16,-1 0-9-16,2 0-4 0,-2 0-5 16,-3 0-4-16,0 0-3 0,2 0-6 0,-2 0-3 0,-2 0 4 15,-10 0-7-15,19 0-4 0,-19 0-2 16,15-2 0-16,-15 2-9 0,12 0-7 0,-12 0-8 15,0 0-20-15,0 0-15 0,12 0-21 0,-12 0-23 0,0 0-17 16,0 0-20-16,0 0-18 0,0 0-22 0,0 0-20 16,-33 10-21-16,20-9-199 0,-1 2-430 0,-1-3 191 15</inkml:trace>
          <inkml:trace contextRef="#ctx0" brushRef="#br0" timeOffset="36703.45">27267 8743 139 0,'0'0'193'0,"0"0"-13"0,0 0-12 16,0 0 0-16,0 0-6 0,4 19-3 0,-4-19-8 0,0 21 0 16,0-11-9-16,-2 3-4 0,0 1-3 0,2-1-3 15,-2 3-7-15,4-1-9 0,-2-1-12 0,0 3-7 16,2-1-6-16,-2-2-7 0,2 0-7 0,-2 0-9 15,2-1-7-15,1 2-5 0,-1-2-3 0,4-1-4 16,-2 0-4-16,-4 1-2 0,5-5-7 0,-4 1-3 16,2-2-16-16,-3-7-14 0,8 12-20 0,-5-6-18 15,3 1-22-15,-6-7-23 0,8 7-24 0,-2-5-14 16,-6-2-16-16,13 2-34 0,-13-2-37 0,16-2-172 16,-7-1-407-16,3 0 180 0</inkml:trace>
          <inkml:trace contextRef="#ctx0" brushRef="#br0" timeOffset="37020.82">27570 8926 164 0,'0'0'190'16,"0"0"-9"-16,0 0-11 0,0 0-8 0,5 22-12 0,-2-15-11 16,-3-7-2-16,4 14-1 0,1 0-6 0,0-3-13 15,3-1-2-15,0 1-5 0,4-1-2 0,-1 1-12 16,6-1-1-16,3 2-9 0,-2-4-2 0,4-1-8 15,-1 0-5-15,0-2-7 0,2-2-1 16,-3-2-4-16,5-1-3 0,-1 0-3 0,1-2-1 0,-3 0-5 16,0-3-2-16,0-2-5 0,1 0-1 0,-3-4-3 15,-3-1 5-15,0-4 0 0,2 1-2 0,-5-3-11 16,-2-4-2-16,-3 2-2 0,0-2-4 0,-6 3-2 16,-5-6 4-16,1 3-8 0,-8 2-4 0,-4 4 1 15,-3 2-4-15,-2 0-2 0,-7 6-1 0,0-1-13 16,-9 6-21-16,-4 3-21 0,3 0-20 0,-1 9-32 15,0 0-36-15,-2 4-35 0,3 1-43 0,-2 4-215 0,2 2-467 16,0 3 208-16</inkml:trace>
        </inkml:traceGroup>
      </inkml:traceGroup>
    </inkml:traceGroup>
    <inkml:traceGroup>
      <inkml:annotationXML>
        <emma:emma xmlns:emma="http://www.w3.org/2003/04/emma" version="1.0">
          <emma:interpretation id="{676BE3BC-6C8E-49E9-98C2-9090867D4334}" emma:medium="tactile" emma:mode="ink">
            <msink:context xmlns:msink="http://schemas.microsoft.com/ink/2010/main" type="paragraph" rotatedBoundingBox="19958,10890 22417,10890 22417,11159 19958,11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6FB0B2-340A-4A9B-8803-5B2A4BA1DC16}" emma:medium="tactile" emma:mode="ink">
              <msink:context xmlns:msink="http://schemas.microsoft.com/ink/2010/main" type="inkBullet" rotatedBoundingBox="19958,10889 22417,10932 22413,11182 19954,11139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2992.43">18725 10028 53 0,'0'0'123'16,"0"0"-14"-16,0 0-7 0,0 0-9 0,0 0-5 0,14-22-4 16,-14 22-16-16,0 0-3 0,0 0-6 0,0 0 1 15,0 0-10-15,6-5-1 0,-6 5-5 0,0 0 3 16,0 0-1-16,0 0-8 0,0 0-8 0,0 0 2 16,0 0-3-16,0 0-5 0,0 0-5 0,0 0-1 15,0 0-2-15,0 0-3 0,0 0-3 0,0 0 3 16,0 0 6-16,0 0 1 0,0 0-4 0,0 0 2 15,0 0 5-15,0 0-1 0,0 0-4 0,0 0 7 16,0 0-1-16,0 0-3 0,-4 33-5 0,4-33 4 0,-4 7-8 16,4-7 7-16,0 0-5 0,4 14 0 15,-4-14-1-15,4 10 2 0,-4-10-3 0,2 9 2 0,-2-9 0 16,3 11-1-16,-3-11-2 0,4 10 1 0,-4-10-2 16,5 6 0-16,-5-6 1 0,5 9 3 0,-5-9-4 15,7 7-3-15,-7-7 6 0,6 5-1 0,-6-5-3 16,5 4 2-16,-5-4-2 0,10 5-1 0,-10-5-1 15,7 3 6-15,-7-3-7 0,0 0 1 0,0 0 1 16,15 0-1-16,-15 0 0 0,8 1 1 0,-8-1 0 16,0 0-5-16,19-3 1 0,-10 2 0 0,-9 1-3 15,17-5 4-15,-10 5-2 0,-7 0-1 0,18-4-1 16,-7 2 1-16,1 2 1 0,1-3 1 0,-3 2 0 16,3-2 7-16,-4 2-6 0,-9 1 1 0,19-2-3 0,-9-1 6 15,2 2-5-15,-3 0 0 0,1 0 0 0,5-2 3 16,-6 3-6-16,-9 0 0 0,26-2 0 0,-14 1 2 15,1 1-1-15,0 0 1 0,-1-3-2 0,-2 3-2 16,3 0 3-16,-2-2-2 0,-11 2 2 0,22 0-4 16,-9-2 5-16,-1 2-3 0,-12 0-1 0,21 0 4 15,-12 0-3-15,5 2-3 0,-3-2 6 0,-11 0-4 16,25-2-3-16,-18 2-9 0,-7 0 14 0,20 2 2 16,-12-4-1-16,-8 2 3 0,17 0-4 0,-17 0 1 15,18 2-6-15,-7-2 4 0,-1 0 4 0,-10 0-4 16,21 2 1-16,-11-2-1 0,1 0 0 0,2 0 1 15,3 0-9-15,-2 0 10 0,2 0-1 0,-1 0 0 0,0 0 2 16,0 0-3-16,0 0 0 0,1 0-3 0,-1 0 4 16,0 0-5-16,-4 0 4 0,0 0 0 0,2 0 3 15,3 0-2-15,-16 0 2 0,18 0-4 0,-8 0 1 16,-10 0-1-16,17 0 2 0,-9 3-4 0,-8-3 0 16,16 1 0-16,-6-1 1 0,-10 0-1 0,15 2 2 15,-15-2 2-15,10 5-1 0,-10-5 0 0,12 5 2 16,-7 0-2-16,-5-5 2 0,11 6 0 0,-11-6-4 15,6 9 3-15,-3-5 2 0,-3-4 0 0,5 9 3 16,-5-9-1-16,7 9 7 0,-4-3-6 0,-3-6 2 16,6 11 0-16,-6-11 5 0,5 11-5 0,-4-5 4 15,-1-6-4-15,4 11 2 0,-4-11-6 0,0 11 3 16,0-11 3-16,3 11-2 0,-3-11 1 0,1 11-2 0,2-4 1 16,-3-7-5-16,5 7 3 0,-5-7 0 0,3 7-1 15,-3-7-2-15,0 0-1 0,0 0 2 0,-2 11 1 16,2-11 2-16,0 0 4 0,3 7 5 0,-3-7 6 15,0 0 8-15,0 0 1 0,0 0-9 0,0 0 0 16,0 0 0-16,0 0-2 0,0 0-1 0,0 0-4 16,22-12 1-16,-22 12-4 0,9-10-1 0,-5 8 0 15,-4 2 0-15,9-8-5 0,-3 1 2 0,-1 1-2 16,0 0 0-16,2 0-1 0,-1 1-2 0,1-1 5 16,0 2-3-16,1-1-1 0,0 1 2 0,1-1-5 15,-1 1-2-15,0 0 1 0,-8 4 0 0,17-8 0 16,-8 5-4-16,-1 0 4 0,2 0-5 0,-10 3 2 0,13-6 5 15,-2 3-3-15,-11 3 0 0,16-2-3 16,-9 1 0-16,3-3 1 0,-10 4-1 0,15-1 0 16,-4 0-3-16,-1-2 6 0,1 2 2 0,0 1-4 0,3-3 2 15,-1 3 1-15,1-2 1 0,0 2 1 0,2 0-14 16,1-1 13-16,-3-2-2 0,3 3 1 0,0 0-3 16,0 0 3-16,7 0 0 0,-2 0 6 0,0-2-6 15,-1 2-1-15,1 0-1 0,1-3 0 0,0 3 1 16,-6 0 1-16,-1-1 0 0,0 1-1 0,-2-2 2 15,0 2-1-15,2 2 0 0,0-2 2 0,1 1-1 16,-3-1-8-16,2 3 5 0,-2-3 0 0,3 0 2 16,-1 0 4-16,-2 0-5 0,2 0 1 0,1 2 0 0,-1-2 3 15,2 4-6-15,-1-2 3 0,4-1 2 16,4 5-2-16,-4-4 3 0,1-1-1 0,1 2 0 0,-6-2 1 16,6 0-1-16,-5 3-1 0,4-4 1 0,0 0-3 15,-7 2 4-15,3-4-2 0,-1 2 1 0,0-4-1 16,0 3 1-16,0-3-1 0,-4 3 4 15,3-1 0-15,-5-5 9 0,3 4 4 0,-5 0 3 0,2-2-2 16,-3 2 4-16,-8 3-4 0,16-9 1 0,-9 4-2 16,-1 0 2-16,-6 5 0 0,12-6-1 0,-7 2-1 15,-5 4 1-15,8-6-2 0,-8 6-1 0,9-5-6 16,-9 5-1-16,0 0-7 0,0 0 1 0,8-2-16 16,-8 2-14-16,0 0-7 0,0 0-8 0,0 0-6 0,0 0-14 15,0 0-14-15,0 0-19 0,0 0-17 16,0 0-11-16,0 0-35 0,0 0-195 0,-20 15-381 15,20-15 169-15</inkml:trace>
      </inkml:traceGroup>
    </inkml:traceGroup>
    <inkml:traceGroup>
      <inkml:annotationXML>
        <emma:emma xmlns:emma="http://www.w3.org/2003/04/emma" version="1.0">
          <emma:interpretation id="{FDC3B230-7CD5-4150-B10A-2241D07ADA3D}" emma:medium="tactile" emma:mode="ink">
            <msink:context xmlns:msink="http://schemas.microsoft.com/ink/2010/main" type="paragraph" rotatedBoundingBox="20682,11308 22167,11316 22164,11872 20679,118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D65A66C-CB2C-442F-A323-700C33A78A16}" emma:medium="tactile" emma:mode="ink">
              <msink:context xmlns:msink="http://schemas.microsoft.com/ink/2010/main" type="line" rotatedBoundingBox="20682,11308 22167,11316 22164,11872 20679,11864"/>
            </emma:interpretation>
          </emma:emma>
        </inkml:annotationXML>
        <inkml:traceGroup>
          <inkml:annotationXML>
            <emma:emma xmlns:emma="http://www.w3.org/2003/04/emma" version="1.0">
              <emma:interpretation id="{D0B2DAA1-A307-441E-937F-BE04A0FA2730}" emma:medium="tactile" emma:mode="ink">
                <msink:context xmlns:msink="http://schemas.microsoft.com/ink/2010/main" type="inkWord" rotatedBoundingBox="20682,11308 22167,11316 22164,11872 20679,11864"/>
              </emma:interpretation>
            </emma:emma>
          </inkml:annotationXML>
          <inkml:trace contextRef="#ctx0" brushRef="#br0" timeOffset="23819.99">19449 10457 138 0,'0'-10'163'0,"0"10"-1"0,0 0-15 0,3-11-6 16,-3 11-10-16,2-8-3 0,-2 8-3 0,0 0-6 15,6-8-8-15,-6 8-9 0,0 0-6 0,0 0-10 16,0 0-12-16,0 0 0 0,0 0-5 0,0 0-4 0,0 0 3 15,0 0 8-15,0 0-1 0,0 0 2 0,7 27-4 16,-5-18-4-16,-2-1 2 0,4 2 1 0,-3 0 3 16,3 5 1-16,-1-3-4 0,0 3-3 0,1-1-2 15,-1 2-4-15,1-3-5 0,-3 3-4 0,4-1-6 16,1 1-3-16,-4-1-1 0,2 1-6 0,-1-1-5 16,-1-2 1-16,0 1-4 0,-1-2-2 0,2 0-4 15,-2-1-2-15,-1-2-2 0,0-9-2 0,1 18-4 16,-1-8 3-16,3-2-4 0,-3-8 2 0,-3 14 4 15,3-14-5-15,-1 16-3 0,1-16-8 0,0 12-18 16,0-12-5-16,-4 9-16 0,4-9-13 0,-1 9-14 16,1-9-10-16,-4 7-12 0,4-7-5 0,0 0-6 0,0 0-3 15,0 0-19-15,0 0-22 0,0 0-23 16,0 0-4-16,0 0-24 0,0 0-165 0,26-16-385 16,-18 4 171-16</inkml:trace>
          <inkml:trace contextRef="#ctx0" brushRef="#br0" timeOffset="24194.26">19841 10583 11 0,'0'0'186'15,"11"-8"-8"-15,-11 8-11 0,5-4-12 0,-5 4-8 16,0 0-13-16,7-5-9 0,-7 5-14 0,0 0-16 16,0 0-5-16,0 0-11 0,0 0 2 0,0 0-7 15,0 0-3-15,0 0-2 0,0 0 1 0,-25 12 4 0,16-6-4 16,-3-1 2-16,0 3-3 0,0-1 5 15,-2 0-4-15,-7 1-3 0,3 3 0 0,2-2-5 16,-4 4-1-16,2-3-3 0,0 2-4 0,-3 0-4 0,8-1 0 16,-4 2-8-16,4-4 2 0,-2 2-3 0,4-2-8 15,3 2 0-15,-1 0-3 0,1-1-3 0,-1-1-1 16,5-1-5-16,-2-1-2 0,3-1 0 0,0 4-3 16,3-10-1-16,-4 12 0 0,4-2 2 0,0-10-3 15,5 11 3-15,0-5-3 0,1 2 3 0,3-3-5 16,3 1-2-16,-3-1 1 0,3 0-2 0,2-3 2 15,2 2-1-15,-3-2-4 0,2 5 1 0,2-7 1 16,0 3-2-16,-2-1-6 0,-1-1-10 0,-5 1-10 16,6-2-15-16,-6 0-14 0,-9 0-13 0,19 0-15 15,-19 0-11-15,15 3-18 0,-15-3-20 0,15-3-21 16,-8 1-34-16,-7 2-47 0,17-4-133 0,-9-2-390 0,6-3 173 16</inkml:trace>
          <inkml:trace contextRef="#ctx0" brushRef="#br0" timeOffset="24565.28">20171 10584 79 0,'0'0'230'0,"0"0"-21"15,0 0-20-15,0 0-17 0,0 0-13 0,0 0-5 16,0 0-8-16,0 0-7 0,-34 14-3 0,27-8-5 15,-3 0-10-15,1 5-10 0,-2-2-7 0,2 2 0 0,0 0-10 16,0-1-2-16,1 2-7 0,-1-1-6 16,2 1-9-16,5 1-1 0,-2-1-11 0,-2 0-2 15,5 1-5-15,0-1-2 0,-2-3-8 0,3 5-2 0,3-6-5 16,-3-8 0-16,2 18-2 0,4-9 1 0,-2 0-8 16,0-2 1-16,1-2-2 0,1 1-2 0,3 3-10 15,-1-4-17-15,3 0-16 0,1-3-16 0,-3 2-22 16,0-4-21-16,5 2-21 0,1-2-17 0,-1-2-17 15,0-1-32-15,2-3-42 0,-2 0-171 0,2-4-411 16,4-1 182-16</inkml:trace>
          <inkml:trace contextRef="#ctx0" brushRef="#br0" timeOffset="24996.03">20405 10664 149 0,'0'0'197'16,"0"0"-17"-16,0 0-20 0,0 0-13 0,0 0-15 0,0 0-21 15,0 0 0-15,0 0-4 0,0 0-2 0,0 0-1 16,0 0-11-16,2 25-3 0,-2-25-6 0,0 14-5 16,0-14-5-16,-2 16-1 0,0-7-14 0,2-9-6 15,-1 16 3-15,1-8-5 0,0-8-11 0,-4 14 2 16,4-6-1-16,0-8-7 0,0 0-4 0,0 15-1 16,0-15-4-16,2 10 0 0,-2-10-3 0,0 0 3 15,0 0-5-15,0 0-4 0,-2 10 4 0,2-10 0 16,0 0-4-16,0 0 0 0,0 0-2 0,0 0-4 15,0 0 0-15,0 0 1 0,17-20-1 0,-17 20 0 16,11-14-14-16,-5 4-4 0,2-2-1 0,0 2 3 16,0-3-3-16,-2 1-6 0,1 4 7 0,2-5-2 0,-1 2-4 15,-2 1 6-15,2 1-1 0,-4 0 4 0,4 3-2 16,-4-3 2-16,1 3 3 0,-5 6-7 16,9-10 6-16,-9 10-2 0,11-6 0 0,-7 3 1 0,-4 3-1 15,10-2 5-15,-10 2 4 0,0 0 2 0,17 2 2 16,-17-2 5-16,11 6 3 0,-5-2 3 0,-1 1 3 15,-2 3 2-15,5-2 7 0,-4 0 2 0,4 5 0 16,-5-2 1-16,3-1-1 0,3 2 2 0,-4-1-8 16,-2-2 1-16,3 4-6 0,-2-2 1 0,0 1-3 15,0-3 1-15,-1 0-9 0,-1 1 8 0,2-1-7 16,-4-7 1-16,7 11 0 0,-6-5-5 0,-1-6-13 16,4 11-11-16,-4-11-11 0,1 9-16 0,-1-9-18 0,0 0-12 15,2 8-13-15,-2-8-10 0,0 0-22 16,0 0-18-16,0 0-28 0,0 0-34 0,0 0-149 15,0 0-374-15,0 0 165 0</inkml:trace>
          <inkml:trace contextRef="#ctx0" brushRef="#br0" timeOffset="25200.46">20866 10527 137 0,'7'5'214'0,"-2"1"-8"0,-1 0-12 15,0 3-5-15,2 1-6 0,1 2-14 0,-1-2-14 16,2 5-9-16,-2 0-11 0,-3 3-12 0,3 3-6 16,-2 0-16-16,-3-1-9 0,-1 3-7 0,-3-3-10 15,-2 3-5-15,-4-1-4 0,-3 0-26 0,0 0-34 16,-6 8-34-16,-9-6-37 0,1 3-56 0,-2-5-31 0,-2 2-205 16,8-9-385-16,0-2 170 0</inkml:trace>
        </inkml:traceGroup>
      </inkml:traceGroup>
    </inkml:traceGroup>
    <inkml:traceGroup>
      <inkml:annotationXML>
        <emma:emma xmlns:emma="http://www.w3.org/2003/04/emma" version="1.0">
          <emma:interpretation id="{0EBF4467-C46C-4EE0-B0B1-798A0A337108}" emma:medium="tactile" emma:mode="ink">
            <msink:context xmlns:msink="http://schemas.microsoft.com/ink/2010/main" type="paragraph" rotatedBoundingBox="17204,11780 30943,11741 30946,12883 17207,12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A3DAFB-D448-40DB-8C46-036AB5472852}" emma:medium="tactile" emma:mode="ink">
              <msink:context xmlns:msink="http://schemas.microsoft.com/ink/2010/main" type="line" rotatedBoundingBox="17204,11780 30943,11741 30946,12883 17207,12922"/>
            </emma:interpretation>
          </emma:emma>
        </inkml:annotationXML>
        <inkml:traceGroup>
          <inkml:annotationXML>
            <emma:emma xmlns:emma="http://www.w3.org/2003/04/emma" version="1.0">
              <emma:interpretation id="{F3B4BCB5-4C98-4CF3-AE2E-E8688A9A3F0A}" emma:medium="tactile" emma:mode="ink">
                <msink:context xmlns:msink="http://schemas.microsoft.com/ink/2010/main" type="inkWord" rotatedBoundingBox="17204,11780 19066,11774 19068,12626 17206,12631"/>
              </emma:interpretation>
            </emma:emma>
          </inkml:annotationXML>
          <inkml:trace contextRef="#ctx0" brushRef="#br0" timeOffset="48395">15985 11496 166 0,'0'0'162'0,"0"0"-4"16,0 0-3-16,0 0-5 0,-7-8-8 0,7 8-13 16,0 0 2-16,0 0-7 0,0 0-4 0,-5-7-8 15,5 7-7-15,0 0-11 0,0 0-14 0,0 0-2 16,0 0-9-16,0 0-6 0,17-13-7 0,-10 10-3 15,-7 3-7-15,23-3-4 0,-7 1-4 0,1-2-5 16,6 3-2-16,1 0-6 0,3-3-2 0,10 2-6 16,0 1 3-16,-2-3 0 0,4 1-2 0,-2 1 0 15,1 1-5-15,-2 1 0 0,3-2-3 0,-12-1 0 16,-1 3-1-16,-3-3-1 0,0 2-1 0,-9 1 1 0,2 0-2 16,-10-2-6-16,-6 2 6 0,17 0-1 0,-17 0 1 15,11 0-4-15,-11 0 4 0,0 0 6 0,0 0-1 16,13 0-2-16,-13 0 0 0,0 0-1 0,0 0-3 15,0 0 3-15,0 0 0 0,4 6-1 0,-4-6-2 16,0 0 0-16,0 0 1 0,-4 16 0 0,4-16-3 16,0 0 2-16,-4 13-1 0,4-13-2 0,-2 14 3 15,1-7 1-15,1-7-4 0,1 14 2 0,-1-14-1 16,0 17-2-16,2-9 1 0,-2-8 0 0,-2 15 2 16,4-8 0-16,2 1-2 0,-4-8 1 0,4 12 1 15,-4-12 0-15,2 10-3 0,-2-10 1 0,0 0 3 16,2 11-7-16,-2-11 5 0,0 0 1 0,0 0 1 15,0 0 1-15,0 10 0 0,0-10 1 0,0 0-6 0,0 0-6 16,0 0-4-16,0 0-2 0,0 0-3 16,0 0-7-16,0 0-6 0,0 0 2 0,0 0-5 0,-3-32 1 15,3 32-8-15,-1-16 3 0,1 16 2 0,1-17 0 16,-1 6 4-16,0 1 4 0,0 10 2 0,1-15 0 16,3 7 1-16,-1-1 5 0,-3 9 2 0,9-17-3 15,-4 11-2-15,2-3 4 0,-1 2 4 0,5-1 1 16,-5 5-3-16,2-3 4 0,2-2 4 0,1 6-4 15,-3-1 2-15,4-3 0 0,2 4 2 0,-6 1 1 0,5-2 1 16,1-1-3-16,-2 3 2 0,-3 0 2 16,2-2 5-16,-11 3 2 0,21-1 1 0,-8 2-8 15,-2-1 11-15,1 0 1 0,1 4-3 0,-1 1 3 0,0-2-1 16,-2 0-2-16,5 3 4 0,-6 0-5 16,1 3-2-16,3-5 7 0,-4 5-3 0,1-1 2 15,-1-2 0-15,-1 0 1 0,2 0 0 0,-1 1-3 0,3-1 0 16,-6-2 1-16,5 3 1 0,-5-4 0 0,2 2-4 15,-1-2-2-15,2 2 4 0,-9-5 2 16,13 4-4-16,-6-3-1 0,-7-1 2 0,11 5-1 0,-11-5-1 16,11 2 3-16,-11-2-4 0,8 2 2 0,-8-2 3 15,0 0-2-15,0 0 1 0,14-7-1 0,-14 7-3 16,0 0-5-16,7-9 2 0,-7 9 3 0,0-9-1 16,0 9-2-16,0 0-1 0,-7-15-6 0,7 15-2 15,-9-14-1-15,4 7 1 0,-3 1 3 0,1 0-2 16,-2-2 0-16,0 2 1 0,0-1-1 0,-4-2 3 15,1 2-1-15,-1 1-2 0,0 2 1 0,0-1 5 16,-2 1-1-16,0 2-5 0,2 1 1 0,-2-2 0 0,2 3 3 16,0 3 0-16,1-3-4 0,1 1 4 0,0 1 3 15,1 2-7-15,2-2-6 0,8-2-9 0,-17 9-4 16,12-5-9-16,-1 1-15 0,1 1-7 0,5-6-13 16,-5 13-17-16,5-13-14 0,0 11-12 0,0-11-30 15,6 9-132-15,-6-9-297 0,11 7 132 0</inkml:trace>
          <inkml:trace contextRef="#ctx0" brushRef="#br0" timeOffset="47310.56">16199 11341 11 0,'0'0'169'0,"0"0"-3"0,0 0-11 0,0 0-7 16,0 0-2-16,0 0-13 0,0 0-10 0,0 0-7 16,0 0-7-16,0 0-4 0,0 0-9 0,0 0-11 15,0 0-9-15,0 0-6 0,0 0-5 0,0 0-6 16,0 0-6-16,19-21-7 0,-10 16-5 0,-9 5-1 16,17-9-5-16,-5 0 0 0,-3 0-5 0,2 3-3 15,1-1-6-15,3-2 1 0,-1 1-3 0,2-1-2 16,-3-2 0-16,2 3-2 0,0-1-2 0,0-6-2 15,1 5 1-15,1-1-2 0,-9-1-6 0,5 2 7 0,3-5-2 16,-3 5-1-16,-4-1-2 0,3 1-3 16,-3-2 1-16,1 2 1 0,0-2 0 0,-3 3-2 15,-1-5-1-15,-1 3-1 0,0 2 1 0,0-3 0 0,-3 4-2 16,3 0 0-16,-4-3 1 0,-1 11 2 0,1-18-2 16,-2 10-2-16,1 8-2 0,-5-17 0 0,2 11 1 15,-2-3 3-15,0 2-4 0,-2 1 2 0,-3-1 0 16,-2 1 0-16,-1 0-1 0,1 1-2 0,0 1 3 15,-2-1-1-15,1 4 2 0,0-1-4 0,-1-1 13 16,0 2 1-16,14 1 0 0,-20 0-2 0,10 0 1 16,-4 1-1-16,5 0-1 0,9-1 3 0,-20 4 2 15,11 0-5-15,-1 1 2 0,-1-1-1 0,3 2-2 16,2 1 0-16,-5 0-1 0,6 0 0 0,-1 0-2 16,0 5 5-16,1 0-1 0,-1 0-3 0,2 2 5 0,1 0-4 15,-2 1 2-15,4 3-1 0,-3-3 2 0,2 4 5 16,-2-1-3-16,3-1 1 0,0 4 5 0,-2 1 0 15,3-1 2-15,-1 2 2 0,1-3 6 0,-1 0-2 16,3 1 0-16,-3 1 0 0,2-2 1 0,-2-1-2 16,1 1 2-16,1 0-1 0,-1 1 0 0,0-4 4 15,0-2-2-15,3 6 4 0,-3-3-2 0,0-3-4 16,0 0 0-16,-3 1 2 0,3-4-3 0,0 3 1 16,0-5-3-16,0 3 2 0,3-1-6 0,-3 0-3 15,0-1 4-15,0-1 2 0,0 0-7 0,0-10-5 16,2 17 3-16,0-11 0 0,0 3 1 0,-2-9-1 15,3 16-2-15,0-10 1 0,-2 3-3 0,3-3-7 16,-4-6-11-16,2 15-13 0,2-9-13 0,-4-6-11 0,3 12-17 16,-3-12-16-16,4 12-12 0,-4-12-19 0,1 11-8 15,-1-11-22-15,0 8-17 0,0-8-36 16,0 0-172-16,-8 8-397 0,8-8 176 0</inkml:trace>
          <inkml:trace contextRef="#ctx0" brushRef="#br0" timeOffset="49004.04">17222 11444 93 0,'13'-4'181'0,"-13"4"-14"15,11-5-10-15,-4 4-17 0,-7 1-8 0,12-2-17 0,-12 2-11 16,0 0-9-16,14 2-8 0,-14-2-4 15,8 4-8-15,-8-4-4 0,9 9-6 0,-6-6-2 0,-3-3 1 16,5 10 0-16,-4-2-6 0,3-1 0 0,-4-7-7 16,3 12-9-16,-3-12 0 0,2 14-1 0,0-7-8 15,-2-7-3-15,0 15 1 0,0-15 1 0,1 9-8 16,-1-9-2-16,3 13-2 0,-3-13 0 0,0 0-5 16,1 9-1-16,-1-9 3 0,0 0-1 0,0 0-1 0,0 10 3 15,0-10-1-15,0 0-7 0,0 0 2 16,0 0-4-16,0 0 1 0,0 0-1 0,0 0-2 15,0 0 2-15,0 0 0 0,20-16-5 0,-15 10-1 0,0 0-2 16,2-1-4-16,2-1-6 0,-3 0 1 16,-3 0 0-16,6-1-1 0,-4 1-1 0,0 0 3 15,-1 2 2-15,2 0 2 0,-1-1 2 0,0 1-1 0,-5 6 8 16,7-8-7-16,-7 8 11 0,9-9-2 0,-9 9-1 16,2-6-2-16,-2 6 0 0,0 0-4 15,0 0 1-15,0 0 0 0,7-4 0 0,-7 4 3 0,0 0 1 16,0 0 1-16,0 0 1 0,9 15 0 0,-9-15 2 15,3 10 1-15,1-4-1 0,-4-6-3 0,4 12 8 16,-4-12-4-16,5 10-3 0,-4-4 1 0,-1-6 4 16,5 12-1-16,-3-6-2 0,-2-6 1 0,5 10-3 15,-5-10 0-15,6 10 1 0,-2-8 0 0,-4-2-2 16,7 9 1-16,-7-9 0 0,8 4 0 0,-8-4-1 16,9 3 1-16,-9-3 0 0,12 2-2 0,-12-2-2 15,17-3-3-15,-17 3 6 0,14-4-1 0,-4-1 1 16,1 1-4-16,-3 1 4 0,1 0-1 0,0-5-1 0,0 1-3 15,-2 1 3-15,3 0-2 0,-2-2-1 16,-1 2 3-16,2 0 0 0,-4 1-3 0,3-1 4 16,-3 1 3-16,-5 5 4 0,10-10 1 0,-10 10 0 0,7-6 0 15,-7 6 0-15,7-4-2 0,-7 4-3 0,0 0 1 16,0 0-4-16,17 7 0 0,-17-7 4 0,10 7-1 16,-7-2-6-16,-3-5 3 0,10 10-1 0,-5-4 0 15,3 3 4-15,-3-1-3 0,2 1-2 0,3 0-7 16,-3-1-14-16,-1 3-34 0,4 2-32 0,-4-1-31 0,5 0-65 15,-4 1-220-15,3-5-432 0,-1 1 191 16</inkml:trace>
        </inkml:traceGroup>
        <inkml:traceGroup>
          <inkml:annotationXML>
            <emma:emma xmlns:emma="http://www.w3.org/2003/04/emma" version="1.0">
              <emma:interpretation id="{F77FF271-0809-47A5-B2F6-C8AD3C599EEA}" emma:medium="tactile" emma:mode="ink">
                <msink:context xmlns:msink="http://schemas.microsoft.com/ink/2010/main" type="inkWord" rotatedBoundingBox="19662,11960 21232,11956 21235,12910 19665,12915"/>
              </emma:interpretation>
            </emma:emma>
          </inkml:annotationXML>
          <inkml:trace contextRef="#ctx0" brushRef="#br0" timeOffset="50115.95">18556 11257 171 0,'-9'7'168'16,"-1"2"-1"-16,2-3-16 0,-3 5 3 0,2 2-10 15,-3 5-5-15,3 1-6 0,-2 2-16 0,1 1-6 0,0 2-8 16,1-2-7-16,0 10-5 0,2-8-8 0,6 9-8 16,1-8-5-16,1 5-3 0,4 3-7 0,1-10 0 15,5 8-7-15,-4-10-5 0,9 8-3 0,-2-1 1 16,-1-7-5-16,3 0-1 0,1 0-2 0,0-5-5 15,1 1-1-15,9 2-2 0,-2-8-2 0,-1 1-1 16,-2-3-4-16,0 2 3 0,2-4-4 0,-1-4-1 16,1 0-2-16,1 0-3 0,1-3 1 0,-1 0-1 15,3-2-5-15,-3-2 3 0,4-1-4 0,-4 0 4 0,11-4-4 16,0 0-6-16,-4-3 3 0,2-1 2 16,0-4-3-16,-1-2 2 0,-1-2-5 0,1-1-6 15,-1-5-14-15,-1-1-4 0,-2-2-10 0,-2-1-6 0,0-4-9 16,-5 1-2-16,-4-3 3 0,-3 0 1 15,-4 0 7-15,-3-1 4 0,-4 2 1 0,-5 0 6 16,-5 1 4-16,-3-1 3 0,-8 4 8 0,-5 0 6 0,-1 1 4 16,-5 4 0-16,-3 4 3 0,-5 0-3 0,-3 7 9 15,3 0-1-15,-7 5-2 0,1 2 3 0,0 3 3 16,1 5-2-16,1 2-3 0,-2 2-1 0,1 6-5 16,4-1 7-16,3 6-4 0,1 0-2 0,1 2-1 15,-3 8-12-15,4-1-15 0,2 7-25 0,-4 3-31 16,5 1-33-16,3 2-45 0,-3-2-176 0,2 0-364 15,0 3 162-15</inkml:trace>
          <inkml:trace contextRef="#ctx0" brushRef="#br0" timeOffset="49557.03">18641 11538 149 0,'4'-13'201'0,"0"6"-17"15,1-1-13-15,1-3-4 0,-5 4-7 0,7-5-16 16,0 0-13-16,2-1-4 0,1 2-3 0,-4-1-11 16,1 0-2-16,3-1-15 0,-5 1-9 0,3 0-5 0,-1 1 0 15,-3-3-4-15,5 5-7 0,-7-3-4 16,7 3-3-16,-5-1-2 0,-4 5-2 0,4-1-4 15,-5 6 6-15,7-13-1 0,-7 13-4 0,4-7-3 0,-4 7-3 16,0 0-10-16,0 0-6 0,2-8-7 0,-2 8-1 16,0 0-3-16,0 0-8 0,0 0 5 0,0 0-2 15,0 0-2-15,-7 29 2 0,3-19-1 0,4 3 1 16,-3 2 0-16,0-2-2 0,2 7 4 0,0 2-3 16,1-7-3-16,0 4 2 0,0-4 0 0,-3 6 0 15,7-4-1-15,-4 0-5 0,4-3 2 0,-3-1-2 16,1 1 0-16,-1-1 2 0,-1 1-3 0,3-2 2 15,-3-2 1-15,0-10-3 0,1 17 1 0,0-8-2 16,3-1-6-16,0 0-10 0,-4-8-13 0,4 14-14 16,-1-7-23-16,-3-7-19 0,2 10-26 0,1-4-13 15,-3-6-28-15,0 0-28 0,1 11-26 0,-1-11-223 16,0 0-455-16,0 0 201 0</inkml:trace>
          <inkml:trace contextRef="#ctx0" brushRef="#br0" timeOffset="52419.08">20001 11655 25 0,'0'0'99'0,"0"0"1"0,0 0-17 15,0 0 6-15,0 0-10 0,0 0 3 0,0 0-12 16,0 0 4-16,0 0-3 0,0 0-6 15,0 0-8-15,0 0 2 0,0 0-19 0,0 0 21 0,0 0-14 16,0 0 9-16,0 0-1 0,0 0-7 0,0 0 6 16,0 0-3-16,0 0-9 0,0 0 5 0,0 0-1 0,0 0-5 15,0 0-3-15,0 0 2 0,0 0-1 16,0 0-8-16,0 0-1 0,0 0 2 0,0 0-6 16,0 0 0-16,0 0-1 0,0 0 0 0,0 0-2 0,0 0-3 15,0 0-5-15,0 0 2 0,0 0 1 16,0 0-3-16,-4-27-1 0,4 27-1 0,0 0 3 0,0 0-3 15,0 0 3-15,0 0-4 0,0 0 1 0,0 0 2 16,0 0 1-16,-5-7-3 0,5 7 5 0,0 0-6 16,0 0-2-16,0 0 4 0,0 0 3 0,0 0-4 15,0 0 2-15,0 0-2 0,0 0-1 0,0 0-1 16,0 0 2-16,0 0 0 0,0 0 3 0,0 0-4 16,0 0 0-16,0 0-1 0,0 0-1 0,0 0 0 15,0 0-5-15,0 0-2 0,0 0 1 0,0 0 2 16,0 0 2-16,0 0 9 0,0 0 2 0,-9 25-1 15,3-12 0-15,-3 0 2 0,-1 7-3 0,-10 4-2 0,-2 2 3 16,-2 1-3-16,-6 0-11 0,-4 3-30 16,-1-2-20-16,-2 2-35 0,-14 6-32 0,12-8-40 0,1-2-198 15,-1-2-380-15,2 1 170 0</inkml:trace>
        </inkml:traceGroup>
        <inkml:traceGroup>
          <inkml:annotationXML>
            <emma:emma xmlns:emma="http://www.w3.org/2003/04/emma" version="1.0">
              <emma:interpretation id="{25405C52-5701-440A-8F4B-EB0BE84D7F3B}" emma:medium="tactile" emma:mode="ink">
                <msink:context xmlns:msink="http://schemas.microsoft.com/ink/2010/main" type="inkWord" rotatedBoundingBox="22292,12014 23018,12012 23020,12634 22294,12637"/>
              </emma:interpretation>
            </emma:emma>
          </inkml:annotationXML>
          <inkml:trace contextRef="#ctx0" brushRef="#br0" timeOffset="53224.45">21100 11488 139 0,'0'0'229'0,"0"0"-24"16,0 0-19-16,0 0-23 0,0 0-16 0,0 0-8 0,0 0-7 15,0 0-7-15,0 0-1 0,0 0-7 16,0 0-6-16,0 0-3 0,0 35-11 0,2-27-3 0,1 1-7 15,0 2-11-15,1-3-4 0,-1 3-6 0,1 1-8 16,-1 1-6-16,-1-5-6 0,0 1-1 0,2 0-3 16,-4-9-5-16,6 16-5 0,-6-7 2 0,1 0-6 15,-1-9-3-15,0 17-3 0,-3-9-4 0,3-8-10 16,-5 15-15-16,1-7-16 0,-2-1-25 0,0 0-16 16,-4 2-26-16,3-4-25 0,1 1-21 0,-1 0-15 15,1-2-65-15,6-4-120 0,-16 1-364 0,16-1 161 16</inkml:trace>
          <inkml:trace contextRef="#ctx0" brushRef="#br0" timeOffset="53515.5">21247 11254 164 0,'0'0'152'0,"4"-10"-14"16,-4 10-18-16,2-7-21 0,-2 7-12 16,9-4-26-16,-9 4-15 0,10-3-29 0,-10 3-27 0,11-3-21 15,-11 3-41-15,15 0-57 0,-15 0-139 0,17-4 61 16</inkml:trace>
          <inkml:trace contextRef="#ctx0" brushRef="#br0" timeOffset="54006.31">21432 11558 19 0,'0'0'262'0,"0"0"-17"0,-10-7-11 0,10 7-21 16,0 0-21-16,0 0-20 0,-1-8-17 0,1 8-17 15,0 0-14-15,0 0-14 0,27-1-6 0,-15-1-14 16,1 1-8-16,3 1-6 0,4-1-10 0,4 1-3 16,-2 0-7-16,2 0-4 0,-2-2-8 0,0-1-2 15,-7 6-21-15,0-3-18 0,4 0-19 0,-6 3-22 16,2-2-15-16,-4-1-13 0,2 2-17 0,-1-1-24 15,-2 1-20-15,2-2-35 0,-12 0-157 0,18-2-345 16,-7 2 153-16</inkml:trace>
          <inkml:trace contextRef="#ctx0" brushRef="#br0" timeOffset="53761.96">21537 11124 181 0,'0'0'173'0,"0"0"-12"16,0 0-14-16,0 0 4 0,0 0-4 0,0 0-5 0,1 23-8 16,-1-10-5-16,3-2-8 0,-6 3 4 15,3 6-9-15,0-4-3 0,0 5-8 0,0-5-4 16,0 5-10-16,0 1-3 0,0 1-7 0,0-4-6 0,3 2-7 15,-3 0-3-15,0-1-5 0,1 1-1 0,0-3-9 16,-1-2-2-16,2 4-3 0,-2-4-5 0,0-1-2 16,0 1-5-16,0 0-5 0,0-2 4 0,0 2-9 15,-2-4 0-15,4 0-1 0,-2 3-3 0,-2-5-4 16,4 2 4-16,-2-12-2 0,-2 17 0 0,4-8-3 16,-2-9 1-16,0 13-13 0,0-13-9 0,0 13-11 15,0-13-16-15,0 9-11 0,0-9-11 0,-2 12-19 16,2-12-9-16,0 0-26 0,2 10-2 0,-2-10-8 15,0 0-19-15,0 0-19 0,5 6-58 0,-5-6-111 16,0 0-353-16,0 0 156 0</inkml:trace>
        </inkml:traceGroup>
        <inkml:traceGroup>
          <inkml:annotationXML>
            <emma:emma xmlns:emma="http://www.w3.org/2003/04/emma" version="1.0">
              <emma:interpretation id="{18385BCF-3565-4B1A-81D8-0516B081F69A}" emma:medium="tactile" emma:mode="ink">
                <msink:context xmlns:msink="http://schemas.microsoft.com/ink/2010/main" type="inkWord" rotatedBoundingBox="23607,12223 24070,12221 24071,12631 23608,12633"/>
              </emma:interpretation>
            </emma:emma>
          </inkml:annotationXML>
          <inkml:trace contextRef="#ctx0" brushRef="#br0" timeOffset="54361.01">22384 11506 123 0,'0'0'245'15,"0"0"-24"-15,0 0-23 0,0 0-14 0,0 0-11 16,0 0-7-16,-9 20-11 0,10-13-1 0,-1-7-11 15,5 15-10-15,-2-6-10 0,0 0-6 0,-2 0-9 16,3 1-6-16,0 2-10 0,4 1-4 0,-4-2-6 16,-2 1-11-16,3-2-4 0,1-1-6 0,-5 0-7 0,3-2-3 15,-2-1-7-15,2 2 1 0,-1 1-9 0,-3-9-3 16,4 13-3-16,0-8-7 0,-4-5-14 0,0 10-12 16,0-10-17-16,0 11-20 0,0-11-23 0,0 0-22 15,-7 12-24-15,7-12-29 0,-8 2-24 0,8-2-34 16,0 0-191-16,0 0-417 0,-18-14 185 0</inkml:trace>
          <inkml:trace contextRef="#ctx0" brushRef="#br0" timeOffset="54522.21">22410 11343 87 0,'0'0'177'16,"0"0"-34"-16,-2-9-11 0,2 9-26 15,0 0-17-15,0 0-19 0,0 0-28 0,0 0-33 16,0 0-33-16,17 0-56 0,-17 0-46 0,0 0-135 0,20 4 60 16</inkml:trace>
          <inkml:trace contextRef="#ctx0" brushRef="#br0" timeOffset="54904.46">22745 11368 110 0,'0'0'198'0,"0"0"-14"0,0 0-12 16,0 0-15-16,-38 0-17 0,38 0-17 0,-13 6-9 15,6-4-11-15,-1 2-10 0,1 1-7 0,0 0-8 16,-1 1-10-16,2-1-5 0,-2 4-9 0,5-3-4 16,-2 0-5-16,1 1-3 0,4-7-6 0,-8 13-3 15,6-6-5-15,2-7 1 0,-2 11-4 0,2-11 0 0,6 11-6 16,-6-11 0-16,6 11-2 0,-1-6 1 15,2 4-5-15,3-4-1 0,-3-1-2 0,2 1 1 16,1 2-4-16,0-1 1 0,1-2 3 0,2 1-7 0,-2 2 3 16,2 0-1-16,-3-1 1 0,2 0 1 0,-3-1 6 15,-1 0 5-15,4 2 6 0,-4-3-1 0,0 1-2 16,-2 0-1-16,-1 0-2 0,-5-5 1 0,12 8-1 16,-9-3-2-16,-3-5 1 0,5 8-1 0,-5-8 1 15,3 9 3-15,-3-9-3 0,0 0-1 0,-8 16 0 16,8-16 0-16,-9 9-3 0,3-3-3 0,-4 0 1 15,3-1-12-15,-6-1-15 0,4 4-20 0,-3-1-18 16,1-3-20-16,-1 2-26 0,1-2-30 0,0 1-33 16,-1-2-180-16,5 0-369 0,7-3 163 0</inkml:trace>
        </inkml:traceGroup>
        <inkml:traceGroup>
          <inkml:annotationXML>
            <emma:emma xmlns:emma="http://www.w3.org/2003/04/emma" version="1.0">
              <emma:interpretation id="{32938691-4938-446A-B440-8A222D26769F}" emma:medium="tactile" emma:mode="ink">
                <msink:context xmlns:msink="http://schemas.microsoft.com/ink/2010/main" type="inkWord" rotatedBoundingBox="24772,11797 27692,11788 27694,12618 24774,12626"/>
              </emma:interpretation>
            </emma:emma>
          </inkml:annotationXML>
          <inkml:trace contextRef="#ctx0" brushRef="#br0" timeOffset="57199.04">23747 11480 13 0,'0'0'191'0,"0"0"-4"0,-14-5-10 0,14 5-17 16,-10-1 0-16,10 1-15 0,-15-3-8 0,15 3-9 0,-17-2-5 16,17 2-10-16,-19 2-12 0,12-2-8 15,-5 4-5-15,2-1-10 0,-2 3-9 0,2-2 1 0,-2 4-3 16,5-3-10-16,-4 2-2 0,0 2-6 0,3-3-1 16,2 3-6-16,1 2-3 0,-2-2-1 0,2 3-4 15,0 0-3-15,2-1 0 0,3-1-6 0,0 3-6 16,3-1 6-16,2-1-1 0,0 1-3 0,2 1 0 15,0-1-3-15,5-2-1 0,-1-1 0 0,0-3 0 16,1 3-3-16,5-3 1 0,0 0-2 0,0 1 0 16,5 0-2-16,-1-3-1 0,1-2 1 0,2-1-5 15,-2-1 3-15,3-1 2 0,-4-3-3 0,4 2-1 16,-3-2 0-16,4-2-2 0,-5 1 0 0,4-3 1 16,-3-1-2-16,4 0 3 0,-3-4-3 0,0 2 1 15,2-2-1-15,6-5 1 0,-9 2-3 0,-3 0 1 16,8-7-3-16,-1 2 0 0,-3-1-1 0,0 1 0 0,-1-6-10 15,1 1-2-15,-4-1-4 0,-3 8 7 0,1-2-10 16,-1 0 7-16,1-10-2 0,0 4 5 0,-8 8-2 16,2-3 1-16,0 1-5 0,1-1 6 0,-6 5 3 15,2-2 0-15,-3-2-4 0,-1 7 2 0,1-1 5 16,-2-1 0-16,-3 2 0 0,3-6 1 0,-3 4-2 16,0 0-3-16,-3 1 6 0,0 0-4 0,1 2 3 15,-5-1 3-15,2 1-7 0,-3 1 6 0,2-1-4 16,-2 2 4-16,-1 1-5 0,-2 1 4 0,5 3-1 0,-3 0 0 15,1 1 2-15,-4-2-2 0,1 4-1 16,0 0 2-16,2 2 1 0,9 1-4 0,-17-2 0 16,17 2 2-16,-17 2 0 0,17-2-1 0,-17 3 3 0,9-1-1 15,1 3 1-15,-1 0 1 0,1 1-4 16,0 0 4-16,2 2 2 0,-4 3 0 0,6-2 2 16,-2 4 2-16,-2-1 1 0,2 1-1 0,5 2-2 0,-5 1 5 15,5-1 1-15,-4 7-3 0,4-2-4 0,0-2 6 16,4 4-3-16,-2-1 5 0,1 2-6 0,0-2 2 15,-1 2-1-15,5 2-3 0,-5-4 2 0,1 1 1 16,2 0 0-16,-2-2 2 0,3 2-5 0,0-3 6 16,-4-1-1-16,2 0-2 0,4-2 3 0,-3-4 4 15,-1 5-2-15,4 2 3 0,-3-5-3 0,-1 0 3 16,4 3-2-16,-3-5-1 0,4 2-2 0,-3-2 3 16,3-1 2-16,-1 0 3 0,1 1 0 0,2-1 4 15,0-1-5-15,-2-1 3 0,5-2-2 0,-3 3-3 0,1-5-1 16,2 1-1-16,0-1-2 0,3-1 0 0,0-1 0 15,-2 1 1-15,2-3-2 0,0 0-3 16,0-1 0-16,2 0 3 0,1-1-4 0,-3 0 2 0,4-3-1 16,-4 0-2-16,5-1 1 0,-5-2 0 0,3 0 0 15,1-3-4-15,-8 0-4 0,4-5-7 0,2 3-7 16,-2 0-4-16,-1-4-1 0,-3 1-1 0,-4 2 1 16,-1 1 2-16,1-1-1 0,-1-3 1 0,-4 4 2 15,-1-2 6-15,-1 1-4 0,1 1 3 0,-3 1 3 16,0 11-4-16,-5-16 5 0,-2 7-4 0,2 3 4 15,-3-4 0-15,1 5 0 0,0 1 5 0,-3 0-3 16,10 4 0-16,-16-2-1 0,16 2 6 0,-17 2-5 16,5 0 1-16,12-2 0 0,-13 6-2 0,6 0 2 15,2-1 1-15,0 3 0 0,-2 3 4 0,5 0-1 16,-1 0-2-16,0 1 3 0,3 3 4 0,3-3-5 16,0 2 3-16,-1 2-1 0,5-2 0 0,-2-2 2 0,3 3 2 15,1-3-2-15,-1 0 4 0,4-2-2 0,-3 1 0 16,4-2 0-16,-2-2 1 0,1-1-3 15,3 0 3-15,-1-3-3 0,0 2-3 0,3-1 5 0,0-3-3 16,0 0-2-16,0-1 8 0,0-1-8 0,0 0 5 16,6-2-2-16,-6 2-1 0,5-4-2 0,-5 2 2 15,4-3 0-15,4-1-2 0,-2 2 2 0,-6 2 2 16,0-1-4-16,0-1 6 0,-3 2-7 0,-3 2 3 16,1-1 1-16,-1 2 3 0,-11 0-5 0,15-6 3 15,-7 6-3-15,-8 0-2 0,14 0 1 0,-14 0 1 16,12 2-1-16,-12-2 3 0,10 4-2 0,-3-2-1 15,-7-2-1-15,13 4 4 0,-9 0-2 0,-4-4 2 16,12 6 0-16,-5-4 2 0,3 3 0 0,-3-1-1 16,-7-4 1-16,15 3-5 0,-3 0 4 0,-2-3 1 15,-1 3-1-15,4-2 0 0,-4 1-1 0,6-4 3 16,-1 2-3-16,1 2 1 0,-8-2 1 0,5-2 1 0,0 2-3 16,1-4 3-16,-4 2 1 0,3 1-4 0,0-5 1 15,-5 3 2-15,3-2-4 0,0-3 2 16,-3 2-2-16,-2 0 0 0,4-1 1 0,-4 1 1 0,-5 6-2 15,8-14 0-15,-4 9-2 0,-1-2 2 0,-3 7-2 16,0-13-1-16,0 13 1 0,0-12 1 0,0 12-2 16,-4-15 2-16,4 15 0 0,-8-11-3 0,8 11 0 15,-12-10 2-15,7 6-1 0,-2-2 3 0,-1 2-4 16,-3-2 3-16,3 4-9 0,-4-2 9 0,12 4 0 16,-19-2-5-16,4-1 4 0,3 2-2 0,-5 1 3 15,6 0-2-15,-5-1 0 0,2 2 1 0,-1 0 0 16,1 2 1-16,-1-2-1 0,1 1 4 0,1 2 1 0,-3 1-1 15,3-2 1-15,-4 3 4 0,8 0-3 0,-5 0 1 16,3 1-4-16,2 2-1 0,4-1 1 16,-4-1 2-16,1 0 1 0,4 0 2 0,-1 0-2 0,5-7-3 15,-3 14 2-15,3-6 1 0,0-8 0 0,0 14 1 16,3-9 2-16,-3-5-1 0,9 11-3 0,-1-6 4 16,0-3-4-16,1 3 1 0,0-1 0 0,4-2-1 15,1 2-1-15,1-4 1 0,-1 0-1 0,3 0 0 16,0-4-1-16,0 3 2 0,7-4-4 0,-5 0 4 15,-2-1-5-15,0 2 4 0,0-2-6 0,-2 0 0 16,2-1-2-16,-3-3 0 0,0 4 0 0,2-2 3 16,-2-1-5-16,1 3 6 0,-4 0-6 0,1-3 4 15,-3 3-7-15,-1 0 11 0,-3 3-5 0,-5 3-3 16,12-5 1-16,-12 5 0 0,8-6-2 0,-8 6 1 16,0 0 3-16,0 0-5 0,12 2 5 0,-12-2-1 0,0 0-1 15,8 8 2-15,-8-8-2 0,4 9 5 0,-2-4 0 16,-2-5 2-16,8 13 1 0,-4-6-1 0,-4-7 6 15,5 14 6-15,2-6 1 0,-2-2-1 16,0 4 4-16,3-4 0 0,-1 3-2 0,-2-3 2 0,4 0-4 16,-1-1 0-16,-2 0 2 0,0-3 2 0,-6-2-6 15,14 7-1-15,-5-5 0 0,-1-2 2 0,-8 0-1 16,14 3 1-16,-3-3-3 0,-11 0 1 0,15-5 0 16,-7 2-3-16,1-1-2 0,-1 1 2 0,0-2-1 15,1-3 2-15,2 0-6 0,-5 4 2 0,3-3 1 16,2 1-2-16,-5-2-3 0,0 5 2 0,2-2-2 0,-8 5 1 15,9-6-2-15,-9 6-1 0,9-4 0 16,-9 4 1-16,5-5-6 0,-5 5 4 0,0 0-2 16,0 0 2-16,0 0 1 0,0 0-1 0,0 0-1 15,12 11-1-15,-12-11 0 0,4 10 4 0,-4-10-3 16,0 12 6-16,0-12-5 0,1 12 4 0,-1-12-4 16,0 11 5-16,0-11-2 0,0 0 1 0,3 13 1 0,-3-13 8 15,0 0 14-15,0 7 7 0,0-7 5 0,11 2 3 16,-11-2-2-16,15-2-3 0,-15 2 3 0,22-11-3 15,-9 5-3-15,1 0-3 0,10-3-3 0,-3-3-2 16,0 1 4-16,2 1-6 0,2-1-1 0,8-2-4 16,-3-4-2-16,-1 1-11 0,-2 6-14 0,-3-3-23 15,4-1-13-15,-3 1-24 0,-1 4-26 0,-5 0-34 16,2 2-18-16,-5-2-43 0,0 4-45 0,-3-2-214 16,1-2-488-16,-5 7 217 0</inkml:trace>
        </inkml:traceGroup>
        <inkml:traceGroup>
          <inkml:annotationXML>
            <emma:emma xmlns:emma="http://www.w3.org/2003/04/emma" version="1.0">
              <emma:interpretation id="{BA3A156D-1F50-44B7-A7CE-D26A903E4451}" emma:medium="tactile" emma:mode="ink">
                <msink:context xmlns:msink="http://schemas.microsoft.com/ink/2010/main" type="inkWord" rotatedBoundingBox="28352,11789 30943,11782 30945,12448 28354,12455"/>
              </emma:interpretation>
            </emma:emma>
          </inkml:annotationXML>
          <inkml:trace contextRef="#ctx0" brushRef="#br0" timeOffset="57874.82">27473 11132 36 0,'0'0'211'0,"0"0"-14"15,0 0-22-15,0 0-17 0,-4-10-19 0,4 10-24 16,0 0-1-16,0 0-9 0,0 0-2 0,0 0-8 15,0 0 0-15,-4 31-5 0,3-18-3 0,2 0-3 16,-1 7-2-16,-1-4-9 0,2 5 0 0,2-7-5 0,-3 9-8 16,1-2-5-16,3 0-7 0,-3 1-2 0,-1-6-8 15,6 5 3-15,-5-6-12 0,-1 1 0 0,1 0 2 16,-2-2-2-16,1 0-10 0,1-1-7 0,-1 0-17 16,0-3-12-16,0-10-17 0,-2 17-27 0,-1-8-30 15,3-9-11-15,-4 12-25 0,4-12-27 0,-8 6-171 16,8-6-351-16,0 0 156 0</inkml:trace>
          <inkml:trace contextRef="#ctx0" brushRef="#br0" timeOffset="59483.03">27154 11243 135 0,'-5'-6'206'0,"0"-4"-13"0,-1 4-11 15,6 6-12-15,-7-19-17 0,1 13-12 16,6-2-8-16,0 8-16 0,-5-14-10 0,5 14-8 0,2-13-9 16,-2 13-7-16,0-17-14 0,3 11-4 0,0-5-5 15,6 3-11-15,-2-2-4 0,3 0-5 0,1 2-1 16,2-1-7-16,-3 1 0 0,3-1-6 0,0 2 0 16,6-5-1-16,3 3-6 0,-1-1-2 0,2 2-1 15,0-1-2-15,-3-2-4 0,4 3-2 0,-3 0 2 16,-4 0 3-16,6-3-2 0,0 5-2 0,-9 0 1 15,2-1 10-15,1-1-1 0,-4 4 2 0,0-2 2 16,-1 1 1-16,2 0-3 0,-2 0-4 0,-3 2 2 16,0-1-2-16,2 1 3 0,-2 1-3 0,-9 2-3 0,17-1-4 15,-17 1 0-15,15 1 0 0,-7 1-1 16,-1 2-3-16,1 2 2 0,-2 0 3 0,-1 3-2 16,2 1-1-16,-1 5 6 0,0 0 3 0,-1 1 0 0,-3 5 6 15,2 1-5-15,-1 1 4 0,1 8 0 16,0-9-1-16,1 11-2 0,-2-1 1 0,1-8-1 0,-2 2-4 15,3 6 2-15,1-2-6 0,-5-7 2 0,3 0-1 16,-3 1-2-16,1-3 1 0,1 0-2 0,-1-1 2 16,0-5 1-16,0-1-4 0,-2-1 1 0,2-4-1 15,4 4 3-15,-4-3-4 0,-2-10 3 0,3 14-4 16,-3-14 4-16,0 9-2 0,0-9 3 0,4 7-2 16,-4-7-1-16,0 0-1 0,0 0 2 0,0 0-2 15,22-11 0-15,-16 5-2 0,2 0 0 0,3-5-2 16,-1 1 2-16,3-1-6 0,-1 0 4 0,4-4-3 15,-2 2-3-15,0-1-4 0,1 2 6 0,-3 0 0 16,-1 3-1-16,0-2-2 0,-3 1 3 0,1 3-1 16,-4 1-2-16,2 0 0 0,-2 0-1 0,-5 6-1 15,6-8 2-15,-6 8 1 0,0 0-4 0,8-6-3 16,-8 6 5-16,0 0-1 0,0 0 2 0,11 13-2 16,-11-13-4-16,6 13 5 0,-3-4 3 0,1 1-1 0,0 3 1 15,0-1-2-15,-2 0 5 0,5 3-3 16,-3-4 4-16,1 1-2 0,-2 1 2 0,0-6 0 15,4 4 2-15,-2-5 1 0,0 4-1 0,1-3-1 0,0 1 1 16,1-3 0-16,-1 0-1 0,1 2-1 0,-1-2 0 16,3 0 2-16,-1-2 1 0,1-2 1 0,2 1 0 15,2 0 0-15,-13-2 1 0,22-6-6 16,-13 4 2-16,6-4-1 0,-2-1-1 0,0-1-7 0,-1 2 2 16,-1-5-3-16,0 1 2 0,-1 0-4 0,1-2 4 15,-5 2-2-15,2 1 6 0,-3 1-5 0,2 3-1 16,-2-3 4-16,-5 8 0 0,7-12-2 0,-7 12-2 15,9-5 3-15,-9 5-1 0,8-1-3 0,-8 1 0 16,0 0 2-16,0 0-2 0,0 0 1 0,0 0 0 16,0 0 3-16,0 0 1 0,11 12-2 0,-11-12 0 15,0 13 1-15,0-13 2 0,4 12-2 0,-2-4 6 16,-2-8-6-16,5 16 6 0,0-10-1 0,-2 3 1 16,1-2-1-16,1-1 3 0,1 0-1 0,4 0 0 0,-3-3-1 15,1 2 2-15,1-1-3 0,2-1 3 16,-2-1-3-16,3-2 4 0,-2 2-5 0,1 0 0 15,3-1 0-15,1-2 3 0,-2-3-3 0,0-1 2 0,-2 2 0 16,1-3-1-16,1 0 0 0,-4-3-2 0,2 0-4 16,-1-4 3-16,-3 4-4 0,-2-4-2 0,0-1 1 15,1 1 3-15,-5 1-4 0,-1 1 2 16,-1 1-3-16,-3-2 4 0,-2 3-2 0,-1-1 4 0,-5-1-4 16,-3 6 3-16,1-3-4 0,-2 3 5 0,3 1 0 15,-4 3 2-15,0 0-4 0,-5 0 2 0,5-2-2 16,-1 6 4-16,2-1-1 0,2 4 0 0,2 2-2 15,0 1 3-15,0 2 0 0,1-3 0 0,4-1 0 16,-1 5 0-16,2-3 0 0,0 2 4 0,1 0-4 16,4 3 4-16,2-3-4 0,-1-11 3 0,3 18-1 15,-1-9 3-15,2-3 0 0,2 0 1 0,0 3 1 16,2-5-2-16,4 2 1 0,0 0-2 0,1-3 2 16,-4-1 0-16,3-4 1 0,3 4-3 0,-2-2 2 0,3-2-2 15,-2-1-3-15,2-1 3 0,-3-3 0 16,7-2 0-16,-6 1-2 0,4-5 3 0,-1-2-4 15,-2 7 1-15,-1-7-4 0,1 3 4 0,-2-4 0 0,-3 3-1 16,-1 2-3-16,0 3 3 0,-2 0-2 0,-1-1 0 16,1 3-1-16,-2 0 2 0,-5 6-5 0,7-10 1 15,-7 10-4-15,0 0 1 0,0 0 2 16,0 0 0-16,0 0 1 0,0 0 0 0,0 0-1 0,0 0 1 16,0 0-2-16,-5 34 6 0,2-22-3 0,2 0 4 15,-2 2-4-15,3 0 3 0,-1 2-3 0,1-4 6 16,-2 3-1-16,5-1 2 0,1-1 2 0,1 0-2 15,0 1 0-15,3-2 3 0,-1-2 5 0,3-1-5 16,2-1 4-16,0 0 1 0,0-4-1 0,1-2 0 16,2 3-1-16,2-5-3 0,0 3 1 0,2-6 0 15,-2 1 2-15,6-7-3 0,1 3 2 0,-5-5-2 16,3 1-1-16,1-6 1 0,-1 1 0 0,4-7-3 16,-2-2-4-16,-2 1-3 0,0-6-6 0,-2 2-5 0,-1-1-10 15,0 1-2-15,-2-1-7 0,0-2 0 0,-6 8 4 16,6-6-2-16,-9 4 1 0,5-7 7 15,-5 8 3-15,-1 2 0 0,-2 1 3 0,-4 6 1 16,0-2 5-16,3 3 3 0,-2-1 5 0,-2 4 3 0,0 10-2 16,1-12-1-16,-1 12 0 0,0-11-1 0,0 11-2 15,0 0 0-15,0 0 1 0,0 0 0 16,0 0 0-16,0 0 3 0,0 0 1 0,0 0-4 0,0 0 3 16,-18 32 5-16,16-20 3 0,1 3 3 0,-2 4 11 15,3 2 3-15,3 0 0 0,-2 12 0 0,5-12 2 16,-1 8 2-16,-3-2 3 0,4-5-2 0,-1 3-6 15,1 6 0-15,1-7 1 0,-3 0-4 0,-2-5-1 16,4 3-1-16,-2-2-2 0,-2-4 1 0,3-2-4 16,-5 0 0-16,3 0 0 0,-3-2 1 0,0-12 0 15,0 16-1-15,1-8-4 0,-1-8 2 0,0 14-1 16,2-9-8-16,-2-5-13 0,0 0-16 0,0 15-10 16,0-15-19-16,0 0-16 0,1 7-13 0,-1-7-13 15,0 0-22-15,0 0-30 0,0 0-27 0,0 0-46 16,0 0-118-16,0 0-373 0,0 0 165 0</inkml:trace>
          <inkml:trace contextRef="#ctx0" brushRef="#br0" timeOffset="59656.56">29144 11370 39 0,'-7'-9'221'0,"7"9"-21"16,0 0-21-16,0 0-19 0,17-12-12 0,-2 6-12 16,8 6-12-16,3 0-8 0,11-2-10 0,2 4-9 15,0-2-7-15,1 0-8 0,-2 0-8 0,2 0-11 16,1 6-4-16,-1-6-2 0,-3 0-9 0,-10 0-3 15,-3 0-8-15,-2 2-5 0,-6-2-11 0,-1 2-13 16,-2-2-18-16,-2 0-34 0,-11 0-49 0,13-2-45 16,-13 2-172-16,0 0-336 0,2-10 150 0</inkml:trace>
        </inkml:traceGroup>
      </inkml:traceGroup>
    </inkml:traceGroup>
    <inkml:traceGroup>
      <inkml:annotationXML>
        <emma:emma xmlns:emma="http://www.w3.org/2003/04/emma" version="1.0">
          <emma:interpretation id="{83925A31-F77B-426C-A0FC-6DDEB9896FEF}" emma:medium="tactile" emma:mode="ink">
            <msink:context xmlns:msink="http://schemas.microsoft.com/ink/2010/main" type="paragraph" rotatedBoundingBox="17328,13154 31439,12988 31449,13797 17337,13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861A8F-71AC-40E3-A3E5-898DFE75DA07}" emma:medium="tactile" emma:mode="ink">
              <msink:context xmlns:msink="http://schemas.microsoft.com/ink/2010/main" type="line" rotatedBoundingBox="17328,13154 31439,12988 31449,13797 17337,13963"/>
            </emma:interpretation>
          </emma:emma>
        </inkml:annotationXML>
        <inkml:traceGroup>
          <inkml:annotationXML>
            <emma:emma xmlns:emma="http://www.w3.org/2003/04/emma" version="1.0">
              <emma:interpretation id="{4EC6E800-DAB0-4542-80DB-DCC4690202DA}" emma:medium="tactile" emma:mode="ink">
                <msink:context xmlns:msink="http://schemas.microsoft.com/ink/2010/main" type="inkWord" rotatedBoundingBox="17331,13475 20746,13434 20751,13859 17336,13899"/>
              </emma:interpretation>
            </emma:emma>
          </inkml:annotationXML>
          <inkml:trace contextRef="#ctx0" brushRef="#br0" timeOffset="62148.99">16100 12677 41 0,'0'0'142'16,"0"0"-10"-16,0 0-6 0,0 0-6 0,8-19 0 16,-8 19-4-16,4-7-1 0,-4 7-5 0,2-8-3 15,-2 8-6-15,0 0 0 0,4-12-1 0,-4 12-5 0,0 0-2 16,4-9-3-16,-4 9-3 0,0 0-7 0,0 0 1 15,2-9 3-15,-2 9-7 0,0 0 1 16,0 0-8-16,3-7-7 0,-3 7-7 0,0 0-3 0,0 0-9 16,0 0-3-16,0 0-5 0,0 0-6 0,0 0-4 15,0 0-5-15,0 0 3 0,0 0 0 16,2 25-6-16,-2-25-3 0,2 15-1 0,1-6 1 0,2 1 2 16,-2 3-6-16,3-1-1 0,1-1 1 0,1-1 0 15,-2 2 0-15,2-1-1 0,1-1-2 0,-2 0 3 16,-1-3-2-16,1 1-2 0,-2-2 3 0,3 0-3 15,1 0 0-15,-4-1 4 0,3-1-8 0,-1-1 3 16,-7-3 0-16,14 5 3 0,-7-4-3 0,-7-1 1 16,13 0-3-16,-13 0 3 0,14-1-3 0,-14 1 1 15,12-5 3-15,-12 5-4 0,9-6 0 0,-2 0 3 16,-2 1-5-16,1 0 3 0,0-1-6 0,-1-2 2 16,-1 0 0-16,1-3 1 0,-4 2 1 0,-1 9-3 0,8-18 3 15,-5 9-2-15,-2 0-3 0,-1 9 4 0,1-15-2 16,-1 8-1-16,0 7 3 0,0 0-1 15,0-16-2-15,0 16-1 0,0 0 1 0,3-9-1 0,-3 9-1 16,0 0-2-16,0 0-1 0,0 0 3 0,0 0-2 16,0 0 1-16,0 0 0 0,0 0 2 0,0 0 1 15,0 0-3-15,0 0 0 0,-8 32 3 0,8-32-3 16,0 17 2-16,0-5-1 0,4-2 3 0,0 2 0 16,0 0-3-16,-2-5 3 0,4 0 3 0,-2 3-1 15,5-4 1-15,-4 3 1 0,5-2-2 0,2-1 0 16,0 0 0-16,-4-3 0 0,2 1 1 0,2 2 2 15,1-5-2-15,0-1 1 0,-2 0 1 0,-11 0 0 16,22-2-2-16,-14-1-1 0,6-1 1 0,-6-1 0 16,1-1 0-16,-4 0 1 0,2-1-2 0,1-5-2 15,-3 1 3-15,0-2 0 0,0 1 0 0,-2-3-3 16,2 0 2-16,-3-1-2 0,1 2-1 0,-3 1 3 0,2-1-1 16,-2 0-3-16,2 1 5 0,-2 5-6 15,0 8 3-15,0-16 0 0,0 16-1 0,0-12-1 0,0 12-3 16,2-8-1-16,-2 8 1 0,0 0-1 0,0 0 0 15,0 0 1-15,0 0 2 0,0 0 0 0,0 0 1 16,0 0-2-16,19 14 1 0,-10-6 2 0,-3 3 3 16,1 0-5-16,0 0 3 0,2 5-3 0,2-4 3 15,-2 2-5-15,1-1 4 0,3 2 3 0,-2-3-2 16,1-1 1-16,1-1 0 0,-2 1-3 0,1-1 3 16,4-3 0-16,-3 1-1 0,1-1 0 0,-1-1 2 0,3-3-3 15,-3 3 3-15,4-4 0 0,-4 2 0 16,2-4 0-16,-2 2 2 0,4-2-3 0,-4 1 3 15,0-2-3-15,2-1-2 0,1 2-1 0,-1-3 5 16,0 0-3-16,0-1 5 0,-1-1-5 0,-1 4 1 16,-1-5-1-16,1 3 0 0,-4-3 2 0,-1 1 1 15,-2 0-3-15,4 0-1 0,-4-1-3 0,1 3 4 0,-2-4-1 16,-5 7-3-16,5-13 1 0,-4 7-1 0,-1 6 1 16,-1-14-1-16,1 14 0 0,-6-12 1 0,6 12 0 15,-12-10 1-15,3 5-2 0,-1 5 2 0,-1-6-5 16,-5 6 8-16,0-4-4 0,-1 4-2 0,2-1 3 15,-1 2 0-15,-1 3-3 0,4-1 5 0,-4-2 0 16,3 5 0-16,0 0-2 0,1 3 4 0,2 0 1 16,-1 0-1-16,3 1 1 0,1-2-5 0,3 4 3 15,-1-3-1-15,5 4 3 0,1-1 0 0,0-12 0 16,5 21-4-16,1-11 3 0,1 2 6 0,6-3-3 16,-1 3 1-16,10-3-1 0,1 0-1 0,-1-2 3 15,3 2 1-15,0-6-3 0,1 3 2 0,0-3 0 16,0 1-3-16,-1-4-3 0,0 1 2 0,0-1-16 15,-1 1-16-15,-7-1-19 0,0 0-24 0,-2 3-16 16,2-3-29-16,-3-3-34 0,-2 2-38 0,-4 0-195 16,2-3-415-16,-2 2 185 0</inkml:trace>
          <inkml:trace contextRef="#ctx0" brushRef="#br0" timeOffset="63567.01">17764 12755 128 0,'0'0'233'0,"-5"-11"-14"0,5 11-16 15,0 0-12-15,-3-9-22 0,3 9-17 0,0 0-18 0,0 0-12 16,0 0-14-16,0 0-12 0,0 0-10 0,0 0-5 15,-19 14-7-15,15-8-7 0,-1 2-5 16,5-8-3-16,-7 17-6 0,4-9-4 0,2 6-1 0,1-14-4 16,1 17-2-16,3-9-2 0,-1 6-2 15,2-3-3-15,0-3-1 0,6 1-2 0,-3-2-2 16,2 2-2-16,3-3-4 0,2 0-4 0,-2-1 1 0,4 0-4 16,1-2-3-16,-1 0-2 0,0 0 4 0,1-1-5 15,4-2-2-15,-2 0 5 0,0-2-1 0,-3 2 0 16,-2-3-5-16,2 0 0 0,3 0-2 0,-4-2 1 15,6-1-3-15,-6 1 2 0,-3-1-3 0,2 2 0 16,-3-1-1-16,0 1 3 0,-4 1-3 0,-2 0 2 16,-6 3-1-16,12-6 0 0,-12 6-5 0,12-3-1 15,-12 3-1-15,9-2 3 0,-9 2-4 0,0 0 5 16,13 3-2-16,-13-3 2 0,0 0 0 0,12 2-1 16,-12-2 1-16,9 8-3 0,-9-8-3 0,9 6 6 0,-9-6-2 15,12 5 3-15,-4-4-1 0,-2 1 0 0,-6-2 1 16,15 6 1-16,-5-5 1 0,-1 1 0 0,-9-2-2 15,18 3-2-15,-7-3 2 0,-2 0 0 0,5 0 0 16,-14 0 3-16,21-3-3 0,-6 3-1 0,-7-2-6 16,5-2 3-16,-2 1 2 0,-1 1 2 15,-3-3-6-15,3 0-3 0,-4-1-4 0,1 2 4 0,2-2-1 16,-7-2-1-16,4 1 1 0,-2-1 1 0,-4 8 0 16,2-14 0-16,-2 5 3 0,0 9-6 0,-5-12 3 15,0 3-5-15,-2 3 1 0,-1-1 1 0,2-1-1 16,-9 2 2-16,4 1 0 0,-1-1 2 0,-2 4-1 15,-2-1 3-15,-1-1-2 0,-5 2-1 0,6-1 3 0,-4 2 4 16,-1 1-5-16,-1 0 6 0,5 0-2 0,-1 4-5 16,1-4 5-16,0 6 3 0,0-2 0 0,0 1 3 15,1 1-1-15,3 0 4 0,0 0-3 0,3 0 1 16,2 1 3-16,-1-1-3 0,2 6-3 0,1-3 3 16,2-2 1-16,-2 2-1 0,5 0 1 0,1-9 0 15,0 16-5-15,1-8 8 0,5 1-2 0,-2-2 0 16,3 2 0-16,5-3 1 0,-1 0-1 0,2 0-1 15,2 1-1-15,2-1 1 0,6-4-2 0,-4-2-5 16,5 3 0-16,-2-2 1 0,-5-1-5 0,6-1-1 16,0-2 0-16,-1 1 0 0,-4-1-2 0,-1-2-3 15,-2-1 8-15,2 1 3 0,4-3-2 0,-7 0-2 16,2 1 1-16,-3-1 2 0,0-1-5 0,1 0 5 16,-3 0-1-16,0 1 0 0,-2 1 4 0,-2 1-4 15,3-2 4-15,-3 3 6 0,-7 5 2 0,9-9 2 16,-4 5-2-16,-5 4-3 0,0 0-2 0,10-6 0 0,-10 6-2 15,0 0 0-15,0 0-4 0,0 0-1 0,0 0 6 16,0 0-4-16,0 0 0 0,0 0 3 16,15 10 2-16,-15-10 3 0,5 9-4 0,-2-3 3 0,-3-6-1 15,3 13 1-15,-1-7-2 0,2 1 1 0,-4-7 0 16,7 14 1-16,-3-10-1 0,-4-4 3 0,8 11-2 16,-2-5 1-16,-6-6 3 0,11 8-1 0,-6-3-3 15,-5-5 0-15,13 6 0 0,-4-3 0 0,4-2 0 16,-1-1 2-16,1 0-1 0,-3 0 0 0,-10 0 0 15,21-4-3-15,-9 4 1 0,-4-3 0 0,5-3-2 16,-1 0-1-16,-3 4 2 0,1-6 1 0,-3 2 0 16,1 1-1-16,2-1-4 0,-2 1 5 0,1-2-4 15,-2 1 4-15,-2 0-6 0,-5 6 2 0,10-8-2 0,-10 8 2 16,7-9-1-16,-7 9 3 0,5-4 0 0,-5 4 0 16,0 0-3-16,0 0-1 0,0 0-1 15,8-6-1-15,-8 6 3 0,0 0-3 0,0 0 3 0,0 0 0 16,0 0 1-16,0 0 1 0,0 0-2 0,1 21 1 15,-1-21 1-15,0 8 1 0,0-8 0 0,3 10-1 16,-3-10 1-16,0 0 5 0,1 14-3 0,-1-14 0 16,5 6 3-16,-5-6 5 0,11 3-3 0,-11-3 3 15,13 0-2-15,-5 0 2 0,-8 0-6 0,23-2 1 16,-7 1 1-16,1-2-4 0,1 0 2 0,6-3-5 16,2 0 0-16,-1-2 3 0,0 0 2 0,1-1-4 15,9 0-1-15,-10 2 3 0,2 1-2 0,-2 0-1 0,-3 0-3 16,2 1 2-16,-2 1-1 0,2 2-4 0,-10 0 4 15,3 2 0-15,0 2-2 0,-4 0 0 16,3 1-3-16,-3 0 2 0,1 2-1 0,-2 3 4 0,-3 1-3 16,2 0 3-16,0 4-4 0,0-2 1 0,-3 2-10 15,1 0-24-15,-1 3-31 0,-3-1-36 16,4 3-40-16,-1-1-63 0,-3-1-207 0,-2-1-448 0,-1 0 199 16</inkml:trace>
        </inkml:traceGroup>
        <inkml:traceGroup>
          <inkml:annotationXML>
            <emma:emma xmlns:emma="http://www.w3.org/2003/04/emma" version="1.0">
              <emma:interpretation id="{C07D57CE-1E65-4B23-886F-621A26464410}" emma:medium="tactile" emma:mode="ink">
                <msink:context xmlns:msink="http://schemas.microsoft.com/ink/2010/main" type="inkWord" rotatedBoundingBox="21731,13102 24538,13069 24547,13793 21740,13826"/>
              </emma:interpretation>
            </emma:emma>
          </inkml:annotationXML>
          <inkml:trace contextRef="#ctx0" brushRef="#br0" timeOffset="64917.74">20776 12518 90 0,'0'0'221'0,"0"0"-12"0,1-10-9 0,-1 10-11 0,0 0-12 16,3-11-8-16,-3 11-11 0,0 0-12 0,1-9-10 16,-1 9-16-16,0 0-13 0,0 0-10 0,-18-4-8 0,18 4-13 15,-17 0-5-15,4 2-4 0,-4-1 1 16,0 2-6-16,1 0-5 0,-2 1-1 0,1 1-4 16,1-2-6-16,1 2-1 0,-1-3-6 0,3 4-4 0,-3-1-2 15,4-1-6-15,1-1-4 0,3 0-3 0,-1 3 0 16,2-2 0-16,7-4-6 0,-12 6 3 15,12-6-3-15,-9 9-2 0,8-4-2 0,1-5-1 0,0 0 0 16,0 0 2-16,6 14-1 0,0-9-1 0,-1 1-4 16,-5-6 5-16,16 9-5 0,-5-7 2 15,-2 1-4-15,6 1 3 0,-2-2-2 0,4 3 2 0,-4-2-2 16,3-1-3-16,-3 2 1 0,2 1 1 0,-2-1-5 16,1 0 4-16,-5 1-4 0,4 1 1 0,-3 3-1 15,3-1 3-15,-4-1-1 0,-1 3 1 0,-1-4-3 16,-2 3 1-16,2 1 2 0,0-2 0 0,-3 5-2 15,-1-6 0-15,5 4 0 0,-7-2-2 0,2-2 1 16,-3-7 2-16,1 17-4 0,-2-8 8 0,1-9-4 16,-5 13 3-16,1-5-2 0,4-8 3 0,-10 11-2 15,1-6 4-15,-1-3-1 0,2 0 1 0,-5 3-3 16,1-1 0-16,-2-1 2 0,-1 0 1 0,0-3-1 0,-1 2 1 16,3-2 0-16,0 0-1 0,2 0 0 0,11 0-1 15,-18-2 1-15,18 2-1 0,-17 0-2 0,17 0-5 16,-13-1-17-16,13 1-9 0,-10-2-23 0,10 2-31 15,0 0-27-15,0 0-14 0,0 0-18 0,0 0-32 16,0 0-49-16,0 0-146 0,27-14-399 0,-19 12 177 16</inkml:trace>
          <inkml:trace contextRef="#ctx0" brushRef="#br0" timeOffset="65747.95">21094 12831 149 0,'13'-4'193'0,"-5"4"-20"0,-8 0-14 0,14-4-17 15,-6 2-11-15,2 0-12 0,2-3-9 0,1 3-6 0,3-2-8 16,-3 1-12-16,3-3-8 0,-3 3-10 0,4-1-2 16,-4-2-4-16,2 1-1 0,-3-1-9 0,0 2 1 15,-2 0-1-15,-3 2-7 0,1-3 0 0,0 0 1 16,-8 5-5-16,6-7-5 0,-6 7-4 0,0 0-1 15,1-10-7-15,-1 10-1 0,0 0-2 0,-18-9-2 16,9 7-2-16,-4 1-3 0,-3-2 2 0,2 3-1 16,-2 0 4-16,2 0-1 0,-2 4 3 0,-1-3-7 15,0 3 11-15,0-2-4 0,3 2-1 0,-1 2-4 0,1-1 0 16,0 2-1-16,2 0 0 0,0-1-4 0,3 2 4 16,-2-1-4-16,5 1 2 0,1-1-3 15,0 1 0-15,3 2-2 0,0-2 3 0,2-8-3 0,2 16 5 16,3-9-1-16,-1-1-4 0,4 0 4 0,4-2-1 15,2 1-4-15,9 0 7 0,0-4-5 16,2 3 3-16,12-7 0 0,-2 2-4 0,3 0 1 0,2-4 5 16,1 0-9-16,-2-2 1 0,0-1 1 0,4 1 2 15,2-4-2-15,-3 1 1 0,-1-4 0 0,1-1-2 16,-2-3 1-16,-1-1-3 0,-1-1 0 0,2-2-7 16,-2-1-12-16,-4 1-5 0,-3-3-7 0,-2 0-7 15,-1-2 1-15,-2 2 1 0,-9-3-4 0,-5 7 9 16,2-2 2-16,-5 2 3 0,-2-4-6 0,-3 3 11 15,1-1 4-15,-4 0-1 0,-1-2 6 0,0 7 10 16,-1-2-1-16,-2 4 3 0,-3 1 7 0,-2 2 5 0,1 0-2 16,-2 1 3-16,-3-1-5 0,3 2 4 0,-3 4-5 15,2-2 3-15,-4 7-2 0,-1-4 1 0,1 3 1 16,-1 4 4-16,-8 3 0 0,1 0 0 0,7 1 0 16,1 1-5-16,0 1 5 0,-1 4-4 0,2-1 0 15,0 6 2-15,-1-1-3 0,2 6 0 16,3-2 0-16,-2 2-1 0,2 0 0 0,3 3 4 0,0 8-5 15,1-7 4-15,1 5-4 0,0 1 5 0,4 2-4 16,-1-3 3-16,1 4-5 0,0-11 4 0,1 8-1 16,3-8-3-16,-2 1-2 0,-1-1 3 0,5-3-2 15,-2 2 0-15,2-8 1 0,-1 2 3 0,0-1 3 16,2 0 5-16,0-6 1 0,2 4 3 0,5-4 0 16,-4 0 0-16,3-2-1 0,0 2 3 0,3-3-3 0,3 0-4 15,4-1 0-15,2-4-3 0,-3 3-1 0,1-4 0 16,1 1-3-16,-3-2 1 0,1 0-3 15,1-4 3-15,1 1-2 0,0-2 1 0,-1 2 0 0,2-3-2 16,-5-1-4-16,0-3-2 0,1 1 4 0,0-3-2 16,-1 2-1-16,-6-2 3 0,1 1-5 0,-4 2 3 15,-3-2-3-15,0-1 0 0,-1 2-3 0,-3-1 0 16,-1 2 1-16,-1-1 1 0,-2 2-8 0,0 9 7 16,-3-17 1-16,-1 9-1 0,-2 2-2 0,-1-1 3 15,-2 2-4-15,0 1 0 0,-4 0 1 0,4 2 0 16,-6-1 0-16,2 3 0 0,0 3-1 0,-1-1 0 15,-1 0 0-15,1 3 4 0,1 1-2 0,1 1 1 16,0 0-1-16,2 0 3 0,3 1-3 0,0 3 2 16,-3-2 0-16,5 1-2 0,3 2 4 0,-5 1 1 15,7-2-6-15,-3 1 6 0,3 1 0 0,4-1 1 0,2 0-2 16,0 1-2-16,2-1 6 0,1-2-3 16,2 1-1-16,-2-2-6 0,6 1-12 0,4-1-18 0,-4-2-14 15,0-1-20-15,-1-1-22 0,4-1-14 0,-1-1-21 16,3 0-18-16,4-3-26 0,-2 0-38 0,0-3-170 15,2-2-406-15,-2-1 179 0</inkml:trace>
          <inkml:trace contextRef="#ctx0" brushRef="#br0" timeOffset="66458">22706 12655 126 0,'0'0'256'0,"0"0"-19"16,-6-14-20-16,6 14-21 0,0 0-17 0,-11-3-19 15,11 3-9-15,0 0-16 0,-23 13-8 0,17-7-8 0,-2 1-9 16,-1 3-10-16,0-1-7 0,1 0-5 0,1 4-10 16,2-5-6-16,-3 6-5 0,4-3-10 15,2 1 4-15,-1 1-10 0,0-1-3 0,3 1-4 0,0-2-3 16,3 1-2-16,1 1-5 0,0-6-1 0,0 6-1 16,4-5-2-16,-2-2-6 0,2 0 3 0,4 0 1 15,2 0-5-15,-1-1-1 0,0-1-8 0,4-4 4 16,0 3-4-16,0-3 1 0,2-3-3 0,4 0-2 15,-1 1 1-15,-2-4-1 0,4-4-6 0,-2 0-7 16,-1-3-9-16,1-1-10 0,-2-3-16 0,8-6-5 16,-6 1-5-16,2-3-15 0,-4-2-7 0,-1-2-1 15,-2 0-7-15,-2-2-7 0,-5 4 3 0,2-4 3 0,-6 1 10 16,0 5 10-16,-1-7-9 0,-4 7 17 16,2-4 13-16,-1 6 11 0,1 1 13 0,-3 3 17 0,0-2 5 15,0 3 15-15,-3 6 8 0,1-1 4 0,2 5-2 16,0 8-3-16,-2-14-4 0,2 14-4 0,0 0-6 15,-5-8-3-15,5 8 0 0,0 0 3 16,0 0-4-16,-17 15 0 0,12-8 1 0,-2 1-4 0,2 2 2 16,-1 5 4-16,-2 3-1 0,3 3 3 0,-2 4 6 15,2-3-1-15,0 2 2 0,2 7 4 0,-2 0-3 16,1 4 2-16,-1-4-5 0,5 0 4 0,-6 0-9 16,5 2 5-16,0-11-2 0,-1 0-2 0,4 0 0 15,0 1-1-15,-2-4-3 0,6-5 1 0,-6 2-3 16,5-2-3-16,-1-2 2 0,1 0 2 0,0-1-5 0,0-4 6 15,-1 2-7-15,2-3 3 0,-1 2 0 0,0-1 3 16,2-4-2-16,-7-3-1 0,10 9-1 16,-3-9-10-16,-7 0-11 0,11 5-9 0,-11-5-11 0,12-1-6 15,-12 1-6-15,0 0-2 0,13-6 1 0,-13 6-3 16,4-8-5-16,-4 8 2 0,1-13 3 0,-1 3 1 16,-1-2 5-16,0-1 5 0,-2 4 5 0,-2-4 12 15,0 4 9-15,1-3 17 0,-1 2 9 0,-1 1 16 16,6 9 2-16,-6-12 8 0,3 3 5 0,3 9-1 15,-2-10-2-15,2 10-4 0,0 0-4 0,-3-12-3 16,3 12-6-16,0 0 2 0,10-6-3 0,-10 6-3 16,17-1-4-16,-5 1-1 0,3 0 2 0,-4-2-5 15,4 2-2-15,2 0-3 0,0 0-21 0,5 0-13 16,-2 2-22-16,-3-2-22 0,-6 1-29 0,4-1-32 16,-6 0-36-16,-9 0-238 0,18-1-437 0,-18 1 194 15</inkml:trace>
        </inkml:traceGroup>
        <inkml:traceGroup>
          <inkml:annotationXML>
            <emma:emma xmlns:emma="http://www.w3.org/2003/04/emma" version="1.0">
              <emma:interpretation id="{0C4BCFAF-27CD-4B18-BDAA-4ACCF17A0EAA}" emma:medium="tactile" emma:mode="ink">
                <msink:context xmlns:msink="http://schemas.microsoft.com/ink/2010/main" type="inkWord" rotatedBoundingBox="25762,13225 28557,13192 28565,13826 25770,13859"/>
              </emma:interpretation>
            </emma:emma>
          </inkml:annotationXML>
          <inkml:trace contextRef="#ctx0" brushRef="#br0" timeOffset="67878.7">24776 12435 95 0,'6'-9'170'0,"-6"9"-5"0,2-9-7 15,-2 9-12-15,4-8-5 0,-4 8-6 0,3-12-4 16,-3 12-3-16,2-7-6 0,-2 7-3 0,3-10-11 15,-3 10-7-15,0 0-5 0,2-11-5 0,-2 11-3 16,3-8 4-16,-3 8-8 0,0 0 3 0,0 0-7 16,-5-17-8-16,5 17-9 0,-8-6-1 0,8 6-2 15,-14-4-4-15,14 4-3 0,-17 0-2 0,5 3-4 16,-2-1-2-16,-1 2-5 0,-2 0 4 0,3 2-1 0,-3 0-4 16,2 3-1-16,-2-3 0 0,3 2-6 0,1 0-4 15,-4 5 0-15,5-2 0 0,0 0-5 0,1 2 1 16,5-3-4-16,-1 5-2 0,0-3 1 0,4 4-3 15,1-2 3-15,2 2-1 0,0-1-3 0,5-2 4 16,4 4-8-16,-1 3 4 0,1-7-4 0,6 4 0 16,2-2 1-16,-3 0 4 0,6-2-5 0,-1-2-1 15,-2-1-1-15,0-1-2 0,3-2 1 0,-6 2 0 16,1-4-16-16,2 1-14 0,-3-1-23 0,0 0-23 16,-2-2-20-16,-2 1-23 0,5-2-27 0,-3 1-20 15,-2 0-23-15,-3-3-33 0,-7 0-202 0,17 0-450 16,-17 0 200-16</inkml:trace>
          <inkml:trace contextRef="#ctx0" brushRef="#br0" timeOffset="68446.03">25043 12692 50 0,'0'0'223'0,"0"0"-16"15,0 0-20-15,0 0-15 0,0 0-15 0,-14-22-16 0,14 22-15 16,0 0-12-16,6-11-10 0,-6 11-9 0,5-4-7 16,-5 4-13-16,11-11-7 0,-5 7-5 0,0-1-7 15,5 0-3-15,1-3-7 0,5 5-2 0,-5-3-7 16,-2 1-2-16,7 0-4 0,-2 1-6 0,-1-1 1 16,-2 2-4-16,1 0-6 0,-1 1 2 0,2-2-3 15,-3 3-2-15,-11 1 2 0,15 0-4 0,-15 0-2 16,17-1-3-16,-17 1-1 0,13 2 2 0,-13-2 1 15,9 4-5-15,-3 1 5 0,-6-5 6 0,6 8 0 0,-6 0 4 16,0-8-1-16,0 15 2 0,-2-3 3 0,-2 1 6 16,-2 1-6-16,4-1 1 0,-2 3 1 0,-1-1-3 15,-3-3-1-15,-1 6-3 0,1 1 2 0,-1-2-2 16,-6 0-4-16,2 0 3 0,1 1-3 0,-2-2-2 16,-3 0-2-16,-3-1 3 0,6 0-2 15,-6-3 0-15,9-2-4 0,-1-1 2 0,1-1 0 0,0-1-2 16,-1 1 1-16,3-2 1 0,1-2-2 0,-1-1 4 15,9-3 2-15,-11 7 3 0,5-5 3 0,6-2 3 16,0 0-7-16,-11 4 4 0,11-4-5 0,0 0-1 16,0 0 1-16,0 0 3 0,0 0-8 0,0 0-1 15,0 0-1-15,0 0 0 0,0 0-5 0,0 0 3 16,25-26-3-16,-13 21-2 0,0 2 5 0,5-4-3 0,-3 5 2 16,3-2 1-16,0 2-6 0,0 2 2 0,5-4 1 15,-2 0 0-15,-6 4-2 0,10-1 1 16,-8 2-1-16,-1-2 1 0,5 1-4 0,-6 1 4 0,3 1-2 15,-2 0 1-15,-5-1-3 0,4 2 1 16,-2-1-3-16,-4 1 7 0,4-2-1 0,-4 1 0 16,-8-2-4-16,15 5-10 0,-9-1-14 0,-1 1-9 0,-5-5-15 15,0 0-7-15,8 5-17 0,-8-5-21 0,4 8-18 16,-4-8-30-16,0 0-34 0,0 8-187 0,0-8-397 16,0 0 175-16</inkml:trace>
          <inkml:trace contextRef="#ctx0" brushRef="#br0" timeOffset="68824.03">25840 12494 174 0,'0'0'210'0,"0"0"-18"0,0 0-17 0,12-7-20 16,-12 7-12-16,12-3-7 0,0 3-12 0,-12 0-9 15,25 0-3-15,-11 0-7 0,4 2-4 0,1-2-5 16,-3 1-7-16,8-1-3 0,0 0-5 0,-2 3-2 16,0-2-6-16,5 1 2 0,0-1-7 0,-4 1-4 15,-1-2-6-15,3 0-3 0,-4 0-2 0,3 1-6 16,-3-2-6-16,-6 1 1 0,1-2-5 0,-2 1-6 0,-5 1-2 15,-9 0-1-15,20-2-3 0,-20 2-3 16,14 0-4-16,-14 0 1 0,10-1-8 0,-10 1-7 16,10-2-16-16,-10 2-4 0,0 0-9 0,0 0-16 0,0 0-17 15,0 0-27-15,0 0-12 0,0 0-24 16,-27 12-15-16,14-10-15 0,-1 4-19 0,3-2-174 16,-9 0-372-16,-1-2 165 0</inkml:trace>
          <inkml:trace contextRef="#ctx0" brushRef="#br0" timeOffset="69040.42">25889 12717 154 0,'0'0'179'0,"15"9"-18"0,-15-9-8 0,19 0-6 16,-6 0-18-16,1-3-2 0,3 2-10 0,-4 0-3 15,11-1-5-15,-2 0-6 0,-5 2-7 0,8 0-6 16,-4-1-10-16,5 1-6 0,-1-3-7 0,0 3-8 15,-2 0-2-15,-9 0-7 0,3 0-8 0,0 0-16 0,-6 0-20 16,-11 0-20-16,14 0-23 0,-14 0-16 16,16 0-24-16,-16 0-23 0,10 3-25 0,-10-3-164 0,0 0-314 15,14-5 139-15</inkml:trace>
          <inkml:trace contextRef="#ctx0" brushRef="#br0" timeOffset="69384.95">26644 12456 94 0,'0'0'246'0,"0"0"-33"0,0 0-15 0,0 0-19 16,0 0-9-16,0 0-11 0,0 0-8 0,0 0-4 15,-6 34-13-15,5-24-10 0,-2 2-13 0,0 3-7 16,3-3-8-16,0 7-8 0,0-1-10 0,0 3-8 15,6 0-7-15,-6-4-2 0,1 3-4 0,0-1-8 16,2-3-4-16,-1-1-3 0,2 1-3 0,-4-4-14 16,6 2-21-16,-4-1-18 0,3-2-19 0,-1-2-18 0,1-2-16 15,-1-1-24-15,2-1-16 0,0 1-19 0,-6-6-30 16,13 3-195-16,-4-2-380 0,-9-1 170 0</inkml:trace>
          <inkml:trace contextRef="#ctx0" brushRef="#br0" timeOffset="69694.78">26921 12599 8 0,'0'0'190'0,"0"0"-11"16,0 0-10-16,0 0-29 0,0 0 4 0,0 0-7 0,0 0-7 16,-3 29-13-16,3-29-5 0,1 16-7 0,-1-5-7 15,4-3-3-15,-3 3-5 0,2 0-6 0,6 0-5 16,-1 0-1-16,0-1-3 0,1 0-2 0,-1-3-5 15,1-1-1-15,4 1-5 0,0-1-5 0,4 0-3 0,0-2-5 16,-3-2-2-16,8-2 1 0,-5 0-6 16,7 1 0-16,-7-2 2 0,8-3-4 0,-2-3 1 15,-7 1 3-15,-4-1-3 0,9-2-4 0,-6-4 0 0,2-1-5 16,-2-2-2-16,-3-2-2 0,-1 2-1 16,-2-2-4-16,-3 3 0 0,-1-1-4 0,-2 1-1 0,0-1-5 15,0 2-1-15,-7 2-1 0,-1-1-4 0,-3 0 0 16,-2 5-5-16,2-2 4 0,-4 7-9 0,-5 1-13 15,-3-2-14-15,5 4-9 0,-9 1-21 16,3 4-17-16,-2-1-28 0,-1 2-31 0,1 3-32 0,0-1-48 16,0 0-173-16,1 0-421 0,-2 1 187 0</inkml:trace>
        </inkml:traceGroup>
        <inkml:traceGroup>
          <inkml:annotationXML>
            <emma:emma xmlns:emma="http://www.w3.org/2003/04/emma" version="1.0">
              <emma:interpretation id="{34F64BF8-5224-4367-BE00-AEAAC12E9698}" emma:medium="tactile" emma:mode="ink">
                <msink:context xmlns:msink="http://schemas.microsoft.com/ink/2010/main" type="inkWord" rotatedBoundingBox="29558,13246 31442,13224 31449,13797 29565,13819"/>
              </emma:interpretation>
            </emma:emma>
          </inkml:annotationXML>
          <inkml:trace contextRef="#ctx0" brushRef="#br0" timeOffset="71643.35">28433 12606 176 0,'0'0'183'0,"-11"6"-16"0,6-2-15 0,5-4-21 0,-8 11-5 16,4-5-14-16,4-6-6 0,-5 10-9 0,4-2-6 15,1-8-7-15,-2 12-5 0,2-12-5 16,2 14-5-16,-2-14-9 0,6 12-2 0,-1-6-4 0,1-2-6 15,5 2-5-15,-4-1 0 0,3-2-6 0,0 0-5 16,1 0-3-16,5-1-6 0,-3 0 1 16,4-2-2-16,-1 0-5 0,-2-1-1 0,1 0-1 0,2-7-1 15,-3 3-5-15,0 2 1 0,3-4-2 0,-5-1 1 16,2 1 2-16,-2-5-4 0,0 5-2 0,0-5 2 16,-3 0 2-16,-3-1-5 0,1 0 4 0,0 2-4 15,-6 5 1-15,3-6 3 0,-6 2-3 0,2 10-3 16,-9-17 1-16,1 7 9 0,-3 1-6 0,0 3 2 15,-1 0 0-15,-3 1-2 0,0 1 6 0,0 2 2 16,-2-2 0-16,0 3 0 0,1 0 2 0,-6 2 2 16,4 0-2-16,1 3 1 0,0-2 1 0,-6 3-3 15,8 1 0-15,0-2-3 0,3 2 0 0,-5 3-1 16,6-2 0-16,-5-1 3 0,6 3-3 0,0 1-2 16,1-3-1-16,4 0-2 0,1 1 4 0,-1 0-4 15,1-2 2-15,4-6-3 0,-7 15 2 0,7-6 1 0,0-9 0 16,0 12 1-16,0-12 1 0,7 11-2 15,2-6 0-15,-1-2-3 0,4 0 1 0,-4 3-6 0,6-3-6 16,-1-1-10-16,3-1-1 0,1-1-6 0,0 0-1 16,1-1 2-16,-1 0 2 0,-3 0-1 0,3-2 0 15,0 0 1-15,4-5 2 0,-6 2 3 0,0-2 1 16,0 2 0-16,-1-3 1 0,-1 2 3 0,-1-2 0 16,0 3 4-16,-3 0 10 0,-1-3 2 0,-2 3 5 15,-1 2 11-15,-5 4 8 0,12-8-1 0,-8 3 3 16,-4 5 3-16,7-8-2 0,-7 8-1 0,0 0-4 15,6-6-3-15,-6 6-1 0,0 0-8 0,0 0 1 16,8-3-6-16,-8 3-2 0,0 0 2 0,0 0-3 0,0 0 0 16,0 0-5-16,5 23 3 0,-5-23-3 15,0 13 2-15,0-13-1 0,3 15 1 0,-3-7-1 16,1 1 0-16,-1-9 0 0,3 15 0 0,-1-6-1 16,-2-1 2-16,0-8-1 0,3 15 1 0,1-9-2 0,-1 0 4 15,-3-6-2-15,7 11 1 0,-7-11-1 0,8 7 2 16,-1-4-3-16,-7-3-1 0,14 2 3 15,-14-2-5-15,16 4-2 0,-6-4-6 0,3-4 2 0,0 2-3 16,1-1 2-16,-3-3 1 0,1 0-1 0,0-1 6 16,1 1-4-16,-1-3 4 0,2 3-6 0,-5-5 5 15,3 1-3-15,-2 3 2 0,1-2 0 16,-3 0 3-16,-2 6-2 0,2-3-2 0,-4 1 6 0,-4 5 0 16,11-6-1-16,-11 6 1 0,5-5-5 0,-5 5-2 15,0 0 1-15,10-4-2 0,-10 4 2 0,0 0 4 16,0 0-5-16,0 0 4 0,0 0-4 0,0 0 2 15,1 21 2-15,-1-21-2 0,-1 14-3 0,1-14 6 16,-4 13 0-16,4-13-4 0,-2 16 4 0,2-10-2 16,0-6 0-16,-6 15 1 0,6-15-1 0,-1 11 0 15,1-11 2-15,0 10 5 0,0-10-6 0,0 0 3 16,-4 9 2-16,4-9 1 0,0 0 2 0,0 0-2 16,0 0-3-16,0 0 3 0,11 5-2 0,-11-5 2 15,0 0-5-15,17-5-1 0,-17 5-1 0,15-7 3 0,-4 1-7 16,-1 1 2-16,1-1-4 0,-2-1 0 0,5 0 0 15,-2 0 0-15,-2-1 1 0,2 0 1 16,0 1 1-16,-4-2 0 0,0 2 0 0,1 3 1 0,-3 0-3 16,1 0 5-16,-7 4 3 0,12-6-2 0,-12 6 0 15,6-6-3-15,-6 6-3 0,0 0 1 16,0 0 0-16,12 0 3 0,-12 0-3 0,0 0 3 16,0 0 0-16,5 16-3 0,-5-16 3 0,3 12-1 0,-2-5 3 15,3 2-2-15,-4-9 2 0,4 19 0 0,0-11 1 16,1 1 3-16,2 1 0 0,-1 1 2 0,1-4 2 15,2 4-1-15,0-3-2 0,1-1-2 0,0-3 2 16,4 2 1-16,-2-1 1 0,-2 0-4 0,2-3 1 16,1 3 0-16,4-5 2 0,-1 4-1 0,2-8 1 15,-2 2-4-15,6-3 1 0,-6 1 3 0,1-2-8 16,5-6-7-16,-1 3-7 0,-2-4-5 0,2-5-9 16,-1 3-7-16,-2-4 0 0,6-2-1 0,-1-4-8 15,-2 0-5-15,-4 4 3 0,4-3-4 0,0-2 6 16,-3 1 4-16,-2 3 8 0,-3 3 3 0,-1-1 5 15,-2 3 7-15,2 0 9 0,-5 7 1 0,-1-2 7 16,-1 3-4-16,-1 5 2 0,-4 4 0 0,7-11-3 16,-7 11 2-16,2-10-2 0,-2 10 3 0,0 0-1 0,0 0 1 15,0 0-3-15,0 0 7 0,0 0 0 16,12 24 2-16,-9-17 2 0,-2 8 7 0,3-4 5 16,-1 5-5-16,-2-3 6 0,4 8 4 0,-1-1-1 0,-1 1 2 15,1 1-5-15,1-2-1 0,1 1 7 0,1 1-5 16,0 2-2-16,2-5-2 0,-1 2 3 0,2-1-5 15,-2-7 2-15,0 1-2 0,-3-3 0 0,1 1 0 16,0-6-3-16,-2 3 5 0,1-2-2 0,-1-1 3 16,-4-6 0-16,5 9 10 0,-5-9 9 0,5 5 4 15,-5-5-2-15,0 0-4 0,0 0-3 0,0 0-7 16,0 0 1-16,0 0 4 0,0 0-8 0,0 0-3 16,4-21-4-16,-4 21-1 0,-9-12 2 0,-2 3-6 15,-2 1-3-15,-2 1 3 0,-2 1-4 0,-7 0 1 16,2 0-1-16,-2 3 0 0,2 1-5 0,-3 2 3 15,-1 1 2-15,1 3-2 0,2 0 0 0,2 2 0 16,4 0-3-16,1 0 2 0,3 3-1 0,-1-1 1 16,2 1-4-16,3 2 1 0,2 0 5 0,0 0-1 15,3 0 5-15,5 0 1 0,2 2 0 0,2 1 3 16,7-1 0-16,8-3 1 0,0 2-3 0,13 3 1 16,1-5-1-16,1 0 3 0,0-3-3 0,2 1-1 15,0-2-1-15,2-1 2 0,0-3-2 0,-2 2 1 16,-9-2-6-16,0 0 5 0,-2-2-9 0,1 0-20 15,-3-2-31-15,-1 2-27 0,-7-2-40 0,-3-1-29 16,3 1-38-16,-8 1-222 0,-2-4-443 0,1 1 197 16</inkml:trace>
        </inkml:traceGroup>
      </inkml:traceGroup>
    </inkml:traceGroup>
    <inkml:traceGroup>
      <inkml:annotationXML>
        <emma:emma xmlns:emma="http://www.w3.org/2003/04/emma" version="1.0">
          <emma:interpretation id="{C9CE2391-1FD7-4A2E-8EDC-D65609B97468}" emma:medium="tactile" emma:mode="ink">
            <msink:context xmlns:msink="http://schemas.microsoft.com/ink/2010/main" type="paragraph" rotatedBoundingBox="17547,14441 19903,14417 19909,14944 17552,14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BC83AD-A108-4463-8AC3-B03F2B5A67DD}" emma:medium="tactile" emma:mode="ink">
              <msink:context xmlns:msink="http://schemas.microsoft.com/ink/2010/main" type="line" rotatedBoundingBox="17547,14441 19904,14417 19909,14944 17552,14969"/>
            </emma:interpretation>
          </emma:emma>
        </inkml:annotationXML>
        <inkml:traceGroup>
          <inkml:annotationXML>
            <emma:emma xmlns:emma="http://www.w3.org/2003/04/emma" version="1.0">
              <emma:interpretation id="{32BDF33F-D755-413A-906B-C28DAA95A79E}" emma:medium="tactile" emma:mode="ink">
                <msink:context xmlns:msink="http://schemas.microsoft.com/ink/2010/main" type="inkWord" rotatedBoundingBox="17547,14441 19904,14417 19909,14944 17552,14969"/>
              </emma:interpretation>
            </emma:emma>
          </inkml:annotationXML>
          <inkml:trace contextRef="#ctx0" brushRef="#br0" timeOffset="74978.35">17658 13789 1 0,'-6'4'187'0,"6"-4"-19"0,0 0-8 16,0 0-15-16,0 0-16 0,0 0-4 0,0 0 0 0,0 0-8 16,0 0-4-16,0 0-5 0,0 0-5 0,28 2-7 15,-18 0-7-15,-1 1-5 0,-9-3-3 16,19 2-6-16,-8-2-5 0,2 4-5 0,3-4-3 0,-1 0-9 15,0 4 1-15,-1-3-9 0,-1 0-2 16,1 3-8-16,3-3 1 0,-1 0-4 0,0 2-2 16,-3-2-3-16,0 0 0 0,1 0-5 0,-1-1 1 0,1 3-3 15,-1-2-6-15,0 0-2 0,0-1 5 0,-13 0-7 16,18-1-2-16,-7 1 1 0,2 1 3 0,-13-1-3 16,18-1-1-16,-9 0 0 0,-9 1 1 0,17-3-3 15,-17 3-2-15,14-1-14 0,-14 1-1 0,11 0-9 16,-11 0-8-16,0 0-16 0,12-2-5 0,-12 2-18 15,0 0-26-15,0 0-13 0,0 0-17 0,0 0 0 16,0 0-20-16,0 0-168 0,0 0-334 0,-32 12 147 16</inkml:trace>
          <inkml:trace contextRef="#ctx0" brushRef="#br0" timeOffset="75093.03">17697 13978 148 0,'0'0'161'0,"0"0"-6"0,0 0-8 0,0 0-14 15,0 0-2-15,0 0-10 0,27 0-3 0,-27 0-6 0,18-3-4 16,-18 3-2-16,22-1-5 0,-10-2-5 0,1 3-9 16,3 0-6-16,-1-1-9 0,0 1-6 0,-1 0-5 15,3 1-4-15,-4 2-5 0,0-3-6 0,2 1-2 16,-6-1-9-16,1 2-4 0,-10-2-3 0,19 1 0 15,-10-1-2-15,-9 0-5 0,14 4-1 0,-5-4-3 16,-9 0-1-16,13 2-10 0,-5 0-16 0,-8-2-12 16,12 6-25-16,-12-6-11 0,10 0-15 0,-10 0-30 15,12 3-17-15,-12-3-46 0,12 0-140 0,-12 0-331 16,16-3 147-16</inkml:trace>
          <inkml:trace contextRef="#ctx0" brushRef="#br0" timeOffset="75563.95">18500 13830 157 0,'0'0'242'0,"0"0"-21"0,4-6-19 0,-4 6-20 15,8-3-18-15,-8 3-8 0,8-7-16 0,-8 7-11 16,6-8-12-16,-1 4-9 0,-5 4-12 0,11-11-10 15,-5 5-4-15,0 0-10 0,0-1-10 0,2 0-3 16,1-5-8-16,-1 4-4 0,0-4-2 16,0 2-5-16,0 0-4 0,-1-1-5 0,0-3-2 0,-2 2-4 15,3-2 0-15,-4 2-5 0,3-1 0 0,-5 1-3 16,3-2-1-16,-1 1-4 0,-1 0-4 0,2 4 3 16,-6-5-1-16,1 14 3 0,1-15 9 0,-1 15 6 15,3-12-2-15,-3 12-5 0,2-7-2 0,-2 7-3 16,0 0-1-16,0 0-5 0,0 0-3 0,0 0 1 15,0 0 1-15,0 0-2 0,0 0 7 0,0 0 6 16,-6 32 5-16,2-16 3 0,3-4 1 0,-1 7 5 16,4 2 2-16,-4 1-1 0,2-1-2 0,-4 0-1 15,4 1 6-15,0-1 2 0,-1 0-3 0,2 1-2 16,-1-3 4-16,0-4-5 0,0 1 1 0,-1 1-4 0,1-4 2 16,-1 1 1-16,-3 2-2 0,3-4-3 0,-1 2 4 15,-2 0-8-15,4-5 3 0,0 1-3 16,-1 0-4-16,1-10 1 0,0 14-6 0,0-14 4 0,0 13-6 15,0-13-1-15,0 12-1 0,0-12 0 0,0 9-3 16,0-9 2-16,0 12 4 0,0-12-13 0,0 0-20 16,0 10-16-16,0-10-14 0,0 0-20 0,0 11-27 15,0-11-23-15,5 8-28 0,-5-8-33 0,0 0-44 16,2 10-273-16,-2-10-536 0,0 0 237 0</inkml:trace>
          <inkml:trace contextRef="#ctx0" brushRef="#br0" timeOffset="74263.08">16327 13713 156 0,'0'0'166'0,"0"0"-19"0,-11-10-11 0,11 10-17 15,0 0-5-15,0 0-15 0,0 0 1 0,0 0-11 16,0 0 2-16,0 0-5 0,0 0 0 0,0 0-3 16,4 20-7-16,-4-20-8 0,0 0 2 0,4 13 4 15,-1-5 2-15,-3-8-8 0,6 10-7 0,-1-4-5 16,-2 3 1-16,0-3-7 0,-3-6-5 0,4 15-2 16,-1-8-2-16,-3-7-1 0,4 15-6 0,-4-6-1 15,1-2-6-15,-1-7-2 0,0 17-1 0,0-11 1 16,0-6-3-16,0 16-5 0,0-8 2 0,0-8-3 0,0 12 0 15,0-12-6-15,0 12 4 0,0-12-4 0,0 0 4 16,-5 13-3-16,5-13-1 0,-5 6 2 16,5-6-2-16,0 0 4 0,-3 7-4 0,3-7 9 0,0 0-3 15,0 0 0-15,0 0-2 0,0 0-3 0,0 0-1 16,0 0 0-16,0 0-2 0,0 0-1 0,0 0-4 16,-4-30 5-16,4 30-13 0,4-20-2 0,1 9-3 15,-2-3-2-15,4 0-9 0,-1 0 0 0,-1 0 0 16,6-4-3-16,-6 3 1 0,7-4-1 0,-2 8-2 15,-3-3 9-15,-1 2-2 0,1-2 2 0,3 4-1 16,-5-2 1-16,5 4 1 0,-5 0 6 0,3 0 1 16,-2 2 0-16,1 2 1 0,-1-1 0 0,1-1 0 15,-7 6 1-15,12-6-4 0,-6 2 4 0,-6 4-2 16,0 0 0-16,15 0 3 0,-15 0 4 0,0 0 6 16,11 9 5-16,-5-6 8 0,-6-3 0 0,3 16 1 15,1-8 9-15,-2 4-7 0,0 0 10 0,1 1-2 16,-3 0 3-16,1 1 1 0,3-1-5 0,-4 0-4 0,1 2 3 15,2-3-4-15,0 0 0 0,-3 1-4 0,4-3-1 16,-2 2 0-16,2-1-1 0,1-5-1 16,-3 3-1-16,2-2-2 0,1-1 1 0,1-1-2 0,2 2 1 15,4 0-6-15,-6-2 6 0,5-3-10 0,-5 2-6 16,-6-4-8-16,17 3-7 0,-7 0-7 0,-10-3 0 16,14 0-6-16,-14 0 1 0,14 0 3 0,-14 0-2 15,12-4 4-15,-12 4 1 0,0 0 3 0,13-2 3 16,-13 2 3-16,0 0 0 0,8-2-1 0,-8 2-1 15,0 0 1-15,0 0 0 0,0 0 4 0,12 2-1 16,-12-2 4-16,0 0 2 0,5 10 3 0,-1-4 3 16,-4-6-3-16,7 12 1 0,-4-4 1 0,4-1 3 15,0 0-2-15,-2 3 2 0,1-4 2 0,2-2-1 0,0 0 2 16,1 2 4-16,0-1-4 0,-2-3 3 16,7 0 2-16,-1 1 0 0,2-2-4 0,0 1 0 15,0-4-3-15,0-2 1 0,2 2 3 0,-4 0 0 16,1-2-4-16,0 0-3 0,-1-3 1 0,-3 3-5 15,2-2-4-15,-1-1-3 0,-2 0-2 0,0 1 4 0,-1-3-9 16,-2 3 2-16,0-2-1 0,-6 8 8 16,4-15-1-16,-4 8 0 0,0 7-3 0,-2-13 7 0,2 13-2 15,-5-9 1-15,5 9 1 0,-12-10 1 0,6 8-1 16,6 2-3-16,-20-3 4 0,20 3-5 0,-21 1 6 16,5-1-1-16,5 2 6 0,-5 4-1 0,4-3-1 15,-1 2-8-15,3-1-9 0,-3 1-11 0,3 0-5 16,-1 1-12-16,2 1-6 0,-1 0-14 0,3-4-13 15,0 4-16-15,7-7-13 0,-9 9-32 0,9-9-115 16,-5 6-279-16,5-6 124 0</inkml:trace>
          <inkml:trace contextRef="#ctx0" brushRef="#br0" timeOffset="79809.28">17229 13785 115 0,'0'0'114'0,"0"0"-8"16,0 0-8-16,0 0-3 0,0 0-15 0,0 0 7 15,0 0-13-15,0 0 3 0,0 0 1 0,0 0-1 0,0 0-10 16,0 0-3-16,0 0-3 0,0 0-3 16,0 0-1-16,0 0 2 0,12-22-10 0,-12 22 5 15,0 0-4-15,0 0-5 0,0 0-3 0,0 0-2 0,0 0-7 16,5-7-3-16,-5 7-4 0,0 0 0 16,6-6-1-16,-6 6-5 0,0 0-5 0,8-5 0 15,-8 5-1-15,0 0-1 0,9-10 2 0,-4 7 0 0,-5 3 2 16,9-6-2-16,-9 6-4 0,11-6 3 0,-5 3-1 15,-6 3 2-15,14-6-6 0,-8 3 0 16,-6 3 0-16,11-5-2 0,-11 5-2 0,13-2 1 0,-13 2 0 16,0 0 2-16,11-3-5 0,-11 3 3 0,6-3-4 15,-6 3 2-15,0 0-3 0,11-3 8 0,-11 3-2 16,0 0-2-16,0 0-4 0,0 0 6 0,0 0-7 16,0 0 6-16,0 0 0 0,13 6 3 0,-13-6-1 15,0 0-2-15,3 9 3 0,-3-9-1 0,0 0 2 16,2 10 7-16,-2-10-5 0,0 0 4 0,-2 12 3 15,2-12-1-15,0 0 0 0,0 15-2 0,0-15 3 16,0 0-5-16,-3 12 3 0,3-12-1 0,-4 10 2 16,4-10-2-16,0 9-4 0,0-9-1 0,-3 10 2 0,3-10-1 15,-3 11-2-15,3-11 3 0,-2 10-2 16,2-10-5-16,0 11 4 0,0-11 1 0,-4 10-4 16,4-10 3-16,-5 10-4 0,5-10-1 0,-1 11 5 0,1-11-4 15,-5 10 6-15,5-10 0 0,-3 12-2 0,3-12 3 16,-4 9-4-16,4-9 3 0,-5 9-4 0,5-9 0 15,-7 11 4-15,7-11-1 0,-5 9-3 16,0-4-2-16,5-5 2 0,-7 9 0 0,7-9-4 0,-5 9 1 16,0-4 1-16,5-5 0 0,-8 9-3 0,8-9 2 15,-7 10-2-15,4-7 2 0,3-3-1 0,-8 7-2 16,8-7-2-16,-7 9 0 0,7-9 5 0,-5 6-3 16,5-6-2-16,-7 6 2 0,7-6-3 0,-5 6 2 15,5-6 2-15,0 0 0 0,0 0 0 0,-6 9-4 16,6-9 0-16,0 0 2 0,-4 6 2 0,4-6-2 0,0 0 1 15,0 0-6-15,0 0 5 0,-7 7 2 16,7-7-2-16,0 0-2 0,0 0 2 0,0 0 1 16,0 0 0-16,0 0 0 0,0 0-2 0,0 0 2 0,0 0-6 15,0 0 6-15,0 0 1 0,0 0-1 16,0 0 0-16,29-9-4 0,-29 9 3 0,9-5 0 16,-9 5 2-16,11-4-1 0,-11 4 2 0,11-6-3 0,-11 6-1 15,9-4-2-15,-9 4 2 0,8-2-2 0,-8 2 2 16,0 0-3-16,16-1 1 0,-16 1 0 0,0 0 3 15,8-1-4-15,-8 1 3 0,0 0-3 0,0 0 3 16,0 0-4-16,12 4-1 0,-12-4 2 0,0 0-2 16,10 6 5-16,-5-3-2 0,-5-3 1 0,7 6 2 15,-7-6-2-15,6 6 1 0,-6-6 4 0,9 4-3 16,-9-4 1-16,8 6 1 0,-8-6 1 0,12 2 2 16,-5 1 2-16,-7-3-2 0,14 1 3 0,-14-1-1 15,14 0-2-15,-14 0 0 0,17 0-1 0,-7 0 3 0,-10 0-8 16,13-1 4-16,-13 1 1 0,11-5-1 0,-3 5 2 15,-8 0-3-15,9-4-1 0,-9 4 2 16,0 0-2-16,11-2-2 0,-11 2-6 0,0 0-12 16,0 0-16-16,9-4-22 0,-9 4-26 0,0 0-22 15,0 0-19-15,0 0-20 0,0 0-62 0,0 0-135 16,0 0-369-16,0 0 163 0</inkml:trace>
        </inkml:traceGroup>
      </inkml:traceGroup>
    </inkml:traceGroup>
    <inkml:traceGroup>
      <inkml:annotationXML>
        <emma:emma xmlns:emma="http://www.w3.org/2003/04/emma" version="1.0">
          <emma:interpretation id="{89DE5C4B-3353-47B6-81E1-61DFA16FCB93}" emma:medium="tactile" emma:mode="ink">
            <msink:context xmlns:msink="http://schemas.microsoft.com/ink/2010/main" type="paragraph" rotatedBoundingBox="15730,15561 31987,14773 32043,15943 15787,16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85C84C-3AF0-433C-8807-7735B2F33AD3}" emma:medium="tactile" emma:mode="ink">
              <msink:context xmlns:msink="http://schemas.microsoft.com/ink/2010/main" type="inkBullet" rotatedBoundingBox="15743,15830 16597,15789 16641,16690 15787,16731"/>
            </emma:interpretation>
          </emma:emma>
        </inkml:annotationXML>
        <inkml:trace contextRef="#ctx0" brushRef="#br0" timeOffset="82417.57">14564 15081 35 0,'0'0'90'16,"0"0"-18"-16,0 0-8 0,0 0-14 0,0 0-12 15,0 0 1-15,0 0-8 0,0 0-3 0,0 0-2 16,0 0-10-16,0 0 0 0,0 0-11 0,0 0 0 16,0 0 0-16,0 0 1 0,0 0-2 0,0 0 1 15,0 0 6-15,0 0-10 0,0 0 1 0,0 0 4 16,0 0 2-16,0 0-3 0,0 0-1 0,-21 18 1 15,21-18 3-15,0 0 2 0,0 0-1 0,0 0 1 16,0 0 6-16,0 0 6 0,0 0 1 0,0 0 2 16,0 0 3-16,0 0-2 0,-10 3 0 0,10-3 11 0,0 0-5 15,0 0-6-15,0 0 5 0,0 0-7 16,0 0 6-16,-4 6 1 0,4-6 0 0,0 0-9 16,0 0 5-16,0 0-7 0,0 0 2 0,0 0 0 0,-10 4 0 15,10-4 4-15,0 0-18 0,0 0 22 0,0 0-4 16,0 0 2-16,0 0-4 0,0 0 6 0,0 0-2 15,0 0-5-15,0 0-5 0,0 0 7 0,0 0 0 16,0 0 5-16,0 0 2 0,14 12-4 0,-14-12-7 16,9 3 3-16,-9-3-2 0,13 0 3 0,-13 0 1 15,15 0 1-15,-1-1 1 0,-1 1 5 0,2-2-2 16,1 1-1-16,-2-1 3 0,3-1 1 0,0 1-3 16,0 1-1-16,0-2-1 0,3-1-6 0,-3 2 2 15,0-2-5-15,-1 1 2 0,-2 3 2 0,2-1-6 0,-1 0 1 16,-3 0-9-16,-3-2-1 0,6 3-2 15,-2-3 1-15,-5 2 3 0,-8 1-3 0,19 1 1 16,-19-1-3-16,15 3-2 0,-9-3 1 0,-6 0-1 0,12 3 1 16,-12-3-8-16,12 1 6 0,-12-1-1 0,10 2-2 15,-10-2 1-15,7 3-2 0,-7-3 5 0,0 0-4 16,11 4 4-16,-11-4-4 0,0 0 5 0,10 2-4 16,-10-2-1-16,0 0 4 0,0 0-1 0,0 0-3 15,10 1 4-15,-10-1-4 0,0 0-1 0,0 0 2 16,0 0 0-16,7 6-1 0,-7-6-2 0,0 0-3 15,0 0-2-15,0 0-10 0,0 0-9 0,0 0-10 16,6 3-9-16,-6-3-9 0,0 0-10 0,0 0-22 16,0 0-11-16,0 0-19 0,0 0-42 0,-22 11-95 15,22-11-273-15,-12 1 121 0</inkml:trace>
        <inkml:trace contextRef="#ctx0" brushRef="#br0" timeOffset="83082.8">14572 15328 95 0,'0'0'102'0,"0"0"-9"0,0 0-6 15,-5 9 3-15,5-9-3 0,0 0 6 0,0 0-8 16,0 0 5-16,0 0-14 0,0 0-4 0,0 0-4 16,0 0 0-16,0 0-9 0,0 0 3 0,0 0-2 15,0 0-2-15,0 0 2 0,0 0-10 0,0 0 1 16,28-2-5-16,-28 2-3 0,13-2-8 0,-13 2 1 16,16 0-3-16,-9 2 0 0,-7-2 1 0,17 2-1 15,-6-2-2-15,-11 0-1 0,19 2 1 0,-8-2-1 0,4 2 0 16,-2-2 4-16,3 0-4 0,1 0 3 0,-3 0-7 15,3 0 3-15,1 0 0 0,-1 0-3 16,5 0-4-16,1 0-2 0,-2 0-2 0,1 0-3 0,-5-2 0 16,0 2 0-16,-1-1-1 0,-3 2-5 15,-2-1 0-15,2-1 2 0,-13 1-3 0,17 3-4 16,-6-3 0-16,-11 0-1 0,13 0 4 0,-13 0 0 0,12 3-5 16,-12-3 0-16,9 2 0 0,-9-2-2 0,8 1 6 15,-8-1-4-15,0 0 1 0,0 0 0 16,9 6 0-16,-9-6 0 0,0 0-3 0,6 3 0 0,-6-3 0 15,0 0-1-15,0 0-6 0,0 0-5 0,0 0-3 16,0 0-8-16,0 0-7 0,0 0-14 0,0 0-7 16,0 0-26-16,0 0-5 0,0 0-23 0,0 0-20 15,0 0-19-15,0 0-132 0,0 0-297 0,0 0 133 16</inkml:trace>
        <inkml:trace contextRef="#ctx0" brushRef="#br0" timeOffset="83662.95">14985 14924 115 0,'0'0'157'0,"0"0"-13"0,-8-5-9 16,8 5-15-16,0 0-5 0,0 0-10 0,0 0-6 0,0 0-11 15,0 0-9-15,0 0-9 0,0 0-8 0,0 0-3 16,0 0-5-16,0 0 0 0,0 0-4 0,0 0-2 16,0 0-3-16,0 0-3 0,-6 15-5 0,6-15-3 15,0 0-1-15,0 10 4 0,0-10-3 0,0 0-1 16,3 15 1-16,-3-15 0 0,8 10 3 0,-4-3-1 16,1-2 0-16,-5-5-3 0,12 11 0 0,-4-5-1 15,0-2-2-15,2 3-6 0,-1-1-1 0,3 2 0 16,0-2-1-16,1-1-2 0,-1-1-1 0,0 3-1 15,-1-1-2-15,1-3 1 0,0 3-1 0,2-2 0 16,1 1-3-16,-4-2-1 0,1 3 0 0,0 0-2 0,0 0-1 16,-4-3-1-16,1 0 0 0,0-1-2 0,0 1 3 15,-2 2-4-15,-1-2 2 0,3 3-2 16,-9-6 3-16,12 6 1 0,-5-1-6 0,-2-2 2 16,-5-3 4-16,12 10-5 0,-6-9 0 0,-6-1-1 0,12 8 0 15,-7-7 2-15,2 4 3 0,-7-5-7 0,10 8 0 16,-5-4 2-16,-5-4-1 0,7 4 0 15,-7-4 0-15,8 3 2 0,-8-3-1 0,0 0 0 0,0 0 0 16,9 3-1-16,-9-3 4 0,0 0 5 0,0 0 4 16,0 0 3-16,6 5 0 0,-6-5 6 0,0 0 2 15,0 0 0-15,0 0 1 0,0 0 5 0,0 0-4 16,0 0-3-16,0 0 3 0,0 0-5 0,0 0-2 16,0 0 4-16,0 0 1 0,-10 20 0 0,3-9-5 15,-3 1-1-15,-6 4-4 0,3-3 1 0,-4 8-4 16,-6 5-1-16,0 0-1 0,4 1 0 0,-2 3-2 15,1 1-1-15,1 0-16 0,-6 2-16 0,4 1-20 16,-3 3-23-16,2-2-23 0,0 3-30 0,-3 0-28 16,4-1-28-16,2-1-24 0,-5-3-172 0,3-4-401 15,7 0 179-15</inkml:trace>
      </inkml:traceGroup>
      <inkml:traceGroup>
        <inkml:annotationXML>
          <emma:emma xmlns:emma="http://www.w3.org/2003/04/emma" version="1.0">
            <emma:interpretation id="{CF87F08E-69CC-4066-8328-22BB65EDE60D}" emma:medium="tactile" emma:mode="ink">
              <msink:context xmlns:msink="http://schemas.microsoft.com/ink/2010/main" type="line" rotatedBoundingBox="17398,15480 31987,14773 32037,15806 17448,16513"/>
            </emma:interpretation>
          </emma:emma>
        </inkml:annotationXML>
        <inkml:traceGroup>
          <inkml:annotationXML>
            <emma:emma xmlns:emma="http://www.w3.org/2003/04/emma" version="1.0">
              <emma:interpretation id="{F278AA5E-EACA-4946-B48C-030A990E95E2}" emma:medium="tactile" emma:mode="ink">
                <msink:context xmlns:msink="http://schemas.microsoft.com/ink/2010/main" type="inkWord" rotatedBoundingBox="17406,15646 19099,15564 19131,16209 17437,16291"/>
              </emma:interpretation>
            </emma:emma>
          </inkml:annotationXML>
          <inkml:trace contextRef="#ctx0" brushRef="#br0" timeOffset="95991.52">16338 14932 53 0,'0'0'65'0,"0"0"-1"15,0 0-13-15,0 0-5 0,0 0-2 0,0 0-2 16,-3-13-3-16,3 13 4 0,0 0-6 0,0 0-2 15,0 0-5-15,3-12-4 0,-3 12-2 16,0 0 2-16,0 0 1 0,-5-6-2 0,5 6-5 0,0 0-3 16,0 0 2-16,0 0-1 0,-4-10 3 0,4 10-7 15,0 0 0-15,0 0-1 0,-3-9-3 0,3 9 6 16,0 0 3-16,0 0 1 0,0 0-6 0,-6-6 1 16,6 6-4-16,0 0 1 0,0 0 7 0,0 0-4 15,-6-10-6-15,6 10 3 0,0 0 8 0,0 0-6 16,0 0-1-16,0 0 5 0,-6-6-4 0,6 6 2 15,0 0-7-15,0 0 2 0,0 0 1 0,0 0 3 16,-8-6 2-16,8 6 0 0,0 0-7 0,0 0 10 16,0 0-6-16,0 0 3 0,0 0-3 0,-9-3 4 15,9 3-3-15,0 0 1 0,0 0-6 0,0 0 4 16,0 0 3-16,-16 0 0 0,16 0 3 0,0 0 4 16,0 0 0-16,0 0 4 0,-16 0 1 0,16 0-11 0,0 0 9 15,0 0-4-15,0 0 4 0,-11 3-1 0,11-3-3 16,0 0-2-16,0 0-4 0,0 0 5 15,0 0-10-15,0 0 6 0,-13 0-6 0,13 0 3 0,0 0-1 16,0 0 1-16,0 0-2 0,0 0-2 0,0 0 6 16,0 0-6-16,0 0-2 0,0 0 4 0,0 0-1 15,0 0-3-15,0 0 2 0,0 0-3 0,0 0-1 16,0 0 0-16,-11 1-1 0,11-1-3 0,0 0 5 16,0 0 0-16,0 0 0 0,0 0-4 0,0 0 2 15,0 0-2-15,0 0 2 0,0 0-1 0,0 0-5 16,0 0 3-16,0 0-4 0,0 0 5 0,0 0-3 15,0 0 6-15,0 0-6 0,0 0 4 0,0 0-1 16,38-6 4-16,-30 6 1 0,4-3-2 0,-1-2 0 16,4 4 1-16,-1-3-5 0,3 3 5 0,0-1-1 0,0 1-1 15,-2-4-1-15,2 2 3 0,0 3-3 16,0 0-1-16,-4-3 1 0,4 0 0 0,-2 3-1 16,-4 0-2-16,-11 0 1 0,18 0-3 0,-7 0 3 0,-11 0-17 15,17 0 16-15,-10 0-2 0,-7 0-1 0,16 3 3 16,-16-3 0-16,9 3-5 0,-9-3 2 0,9 2 1 15,-9-2 1-15,8 6-2 0,-8-6 0 0,0 0 4 16,12 3 1-16,-12-3-3 0,9 4 1 0,-9-4-2 16,8 4-1-16,-8-4 1 0,5 6 2 0,-5-6-2 15,7 2 0-15,-7-2-2 0,0 0 3 0,6 7-1 16,-6-7-1-16,0 0 0 0,0 0 4 0,8 3-5 16,-8-3 2-16,0 0 0 0,0 0 2 0,0 0-8 15,8 3 5-15,-8-3 3 0,0 0-1 0,0 0 5 16,0 0-6-16,4 7-1 0,-4-7 0 0,0 0 1 15,0 0 1-15,0 0 3 0,-5 17-4 0,5-17 4 16,-6 9 7-16,6-9 3 0,-6 13 6 0,2-7-1 16,1 3-3-16,-5 0 2 0,3-1-2 0,-1 4 4 0,-2-4 3 15,1 6-3-15,-2-3 7 0,3 0-4 16,-2-1 2-16,-4 2 0 0,3 1 2 0,1 0 1 16,-1 1-5-16,1-2-4 0,-1 3 1 0,2-4-2 0,1 3 0 15,1 0-6-15,-1-1 2 0,1-1 2 0,1 3-4 16,-1-5-4-16,2 4-3 0,-1-5 7 15,1 4-6-15,-1-3 5 0,2-1-4 0,1 0 0 0,1-9 4 16,1 19-7-16,-1-13 3 0,0-6-1 0,4 16-1 16,-4-10-1-16,0-6 1 0,5 13 1 0,-1-9 3 15,-4-4-7-15,4 10 3 0,-2-4-7 0,-2-6-2 16,5 12-9-16,-1-7-9 0,-4-5-5 0,5 8-6 16,-5-8 0-16,7 9-19 0,-5-4-3 0,-2-5-18 15,5 10-7-15,-5-10-9 0,6 9-13 0,-6-9-11 0,0 0-20 16,4 9-21-16,-4-9-130 0,0 0-306 0,0 0 135 15</inkml:trace>
          <inkml:trace contextRef="#ctx0" brushRef="#br0" timeOffset="96698.04">16207 15209 111 0,'0'0'122'0,"0"0"-5"0,0 0-14 0,0 0 1 15,0 0-15-15,0 0-1 0,0 0-7 0,0 0 10 16,0 0-15-16,0 0 4 0,-12 0-3 0,12 0-3 0,0 0 1 15,0 0-3-15,0 0 2 0,0 0-9 16,0 0-2-16,0 0-4 0,0 0-4 0,0 0-3 16,0 0-8-16,0 0-4 0,0 0 2 0,0 0-6 0,0 0-4 15,0 0-3-15,0 0-5 0,0 0 4 0,0 0-5 16,0 0 0-16,0 0 4 0,0 0-1 0,0 0-2 16,0 0 0-16,0 0-3 0,34-6 0 0,-23 2 0 15,5 2 2-15,-3-3 2 0,4-1-6 0,6 1 3 16,-1 0-5-16,2-1 4 0,1 2-3 0,0-1-2 15,-5-2-3-15,3 2 1 0,-6 4-1 0,4-4 0 0,-4 4-6 16,0-1 2-16,0 4 3 0,-7-2-3 16,3-2-4-16,-2 1 0 0,-11 1 1 0,18 0-1 15,-18 0-3-15,13 0 2 0,-13 0-1 0,17 0 0 0,-17 0-6 16,10 0 8-16,-10 0-6 0,0 0 3 0,12 0-1 16,-12 0 0-16,0 0 0 0,0 0 1 15,0 0-4-15,13 1 4 0,-13-1-4 0,0 0 2 16,0 0 1-16,0 0 0 0,0 0 0 0,0 0 1 0,0 0 1 15,0 0-3-15,0 0 3 0,0 0-3 16,0 0 0-16,0 0 0 0,11 0 0 0,-11 0-5 16,0 0-1-16,0 0-3 0,0 0-13 0,0 0-9 0,0 0-12 15,0 0-12-15,0 0-6 0,0 0-25 0,0 0-11 16,-25 11-19-16,25-11-21 0,0 0-40 0,-9 4-102 16,9-4-301-16,0 0 134 0</inkml:trace>
          <inkml:trace contextRef="#ctx0" brushRef="#br0" timeOffset="98196.58">17211 15052 80 0,'0'0'173'0,"0"0"-16"0,0 0-7 0,0 0-18 16,0 0-8-16,0 0-16 0,0 0-7 0,0 0-2 15,0 0-6-15,0 0-2 0,0 0 3 0,0 0-4 16,0 19-7-16,0-19-3 0,-1 10-3 0,-2-1 0 16,3-9-3-16,-2 18-4 0,-2-8-10 0,2 2 2 15,-3 1-9-15,3-2 0 0,-2 1-6 0,-2 1-3 16,2-2-6-16,-2 0-3 0,3 0-8 0,-1 1 3 16,2-2-3-16,-2 1-2 0,0-3-3 0,1 1-3 15,-1 0 0-15,4-9-2 0,-5 12 0 0,5-12-3 16,-4 9-2-16,4-9-1 0,-4 10-1 0,4-10 5 0,-4 7-8 15,4-7 1-15,0 0 0 0,-2 8 2 0,2-8-4 16,0 0 1-16,0 0-1 0,-4 9 2 0,4-9-1 16,0 0 2-16,0 0 1 0,0 0-1 0,0 0-5 15,0 0-5-15,0 0-5 0,0 0-5 0,0 0-3 16,0 0-4-16,0 0-7 0,14-30-1 0,-10 23-2 16,1-2-5-16,2-4-2 0,1 5-2 0,-2-5 2 15,1 3 2-15,1-2-1 0,0 0 3 0,-1-1-3 16,0 2 3-16,2-1 4 0,-2 2 7 0,-1-3-7 15,2 2 9-15,0-1 3 0,0 0 1 0,-2 2 2 16,1 1-1-16,-2 3-1 0,2-3 1 0,-1 3 6 16,2 0 1-16,-2 0-2 0,1 0 0 0,1 0 7 0,0 2 0 15,-2-2 2-15,1 0 2 0,-7 6 3 0,11-9-1 16,-4 6 2-16,2 0-1 0,-9 3 0 0,12-6-4 16,-12 6 4-16,9-4 2 0,-9 4-3 15,12-4 1-15,-12 4 2 0,0 0 2 0,0 0 3 0,17 5 1 16,-17-5 0-16,9 5 6 0,-9-5 2 0,7 7 1 15,-6 0-1-15,-1-7 4 0,5 11-3 0,-4-3 4 16,3 0 2-16,-2 3-1 0,-2-11-3 0,0 19 2 16,1-7-5-16,-1 1 3 0,0-1-6 0,-1 0-1 15,-1 2 2-15,2-3 0 0,-1-3-1 0,1 5 1 16,-3-5-9-16,3-8 5 0,-2 16 3 0,-1-6-3 16,3-10-3-16,0 15-1 0,0-15-2 0,-1 12 1 15,1-12-2-15,-1 13-1 0,1-13-5 0,0 0 7 16,1 10-4-16,-1-10 3 0,0 0-5 0,-3 11-4 15,3-11-11-15,-5 6-12 0,5-6-9 0,0 0-15 0,-7 6-23 16,7-6-10-16,0 0-15 0,-5 9-18 16,5-9-27-16,0 0-22 0,-10 3-174 0,10-3-363 15,0 0 161-15</inkml:trace>
          <inkml:trace contextRef="#ctx0" brushRef="#br0" timeOffset="98963.98">17649 14788 104 0,'8'-7'130'0,"-8"7"-12"0,9-10-6 16,-5 7-10-16,-4 3-7 0,8-10-18 0,-3 3 8 0,2 4-6 16,-7 3-8-16,15-10-3 0,-9 4-3 0,1 3-6 15,0-3-1-15,2 1 0 0,-2 1-4 0,-1-3-4 16,1 2-1-16,2 5-1 0,-9 0-3 0,14-9 3 16,-6 6-7-16,0 0-2 0,-8 3-1 0,10-6-1 15,-10 6-10-15,13-2 1 0,-13 2 0 0,10-2-5 16,-10 2-5-16,0 0 1 0,0 0 2 0,11 4 5 15,-11-4-1-15,0 0 7 0,4 11 2 0,-4-11-4 16,0 10 0-16,0-10-1 0,0 12-3 0,0-12 0 16,-2 15-1-16,-4-6-3 0,5 1 0 0,-4 2-3 0,4-3-1 15,-5 0-2-15,2 3-3 0,-1-2 1 16,0-2 1-16,1 2-6 0,-1-1 3 0,0 3-5 16,-2-2 2-16,-2 1 0 0,2-3 0 0,0 0-1 0,-3 2 2 15,5 0 0-15,-3-1 1 0,2 2-4 0,-3-5 0 16,2 3 7-16,-1 0-6 0,0 0 1 0,2-3-2 15,-1 0 0-15,-3 2 2 0,5-1-1 0,-2-3-5 16,2 2 1-16,5-6-3 0,-7 10 5 0,7-10-3 16,-5 6 2-16,5-6-5 0,-8 7 0 0,8-7-6 15,0 0 12-15,-4 6-2 0,4-6-3 16,0 0 2-16,0 0-1 0,0 0-4 0,0 0 2 0,0 0 7 16,0 0-2-16,0 0-2 0,26 2-1 0,-26-2 0 15,19-2-2-15,-4 1 1 0,-1 0 4 0,-1-3 0 16,2 3-2-16,2-1-3 0,-4 0 1 0,3 2-1 15,-2-3 1-15,-2 0-2 0,3 3 2 0,-15 0 0 16,14-2-1-16,-14 2 0 0,10 0-1 0,-10 0-1 16,0 0 4-16,13 0-6 0,-13 0-3 0,0 0 3 15,11 2-1-15,-11-2-2 0,0 0-11 0,0 0-11 16,0 0-12-16,5 8-8 0,-5-8-22 0,0 0-15 16,0 9-24-16,0-9-25 0,0 0-57 0,0 0-108 0,5 11-323 15,-5-11 144-15</inkml:trace>
        </inkml:traceGroup>
        <inkml:traceGroup>
          <inkml:annotationXML>
            <emma:emma xmlns:emma="http://www.w3.org/2003/04/emma" version="1.0">
              <emma:interpretation id="{AC376BF2-4AA1-4479-B168-F4E0E23F69D9}" emma:medium="tactile" emma:mode="ink">
                <msink:context xmlns:msink="http://schemas.microsoft.com/ink/2010/main" type="inkWord" rotatedBoundingBox="19853,15678 20382,15653 20406,16153 19877,16178"/>
              </emma:interpretation>
            </emma:emma>
          </inkml:annotationXML>
          <inkml:trace contextRef="#ctx0" brushRef="#br0" timeOffset="100280.03">18661 15193 118 0,'0'0'116'16,"0"0"-15"-16,-7 6 4 0,7-6-9 16,0 0 3-16,-6 4-8 0,6-4 2 0,0 0-5 0,0 0 0 15,-7 6-9-15,7-6-5 0,0 0-3 0,0 0-4 16,0 0 1-16,12 13 1 0,-12-13 0 0,12 6 1 15,-4 0-2-15,2-4 2 0,5 2 3 0,-1 0 3 16,3-3-2-16,5 0-1 0,2 2-5 0,0-3-4 16,3 0-4-16,8 0-2 0,0 0 2 0,-1 0-7 15,-8-3 1-15,10-3-4 0,-10 6-3 0,-1-4-5 16,-2 4-4-16,-6-2-7 0,-1 2 3 0,-2 0-6 16,-2-3-2-16,-2 3-9 0,-10 0 0 0,17-3-1 15,-17 3-1-15,12 0-2 0,-12 0-9 0,0 0 3 16,0 0 0-16,8 3-11 0,-8-3-9 0,0 0-16 15,0 0-15-15,0 0-13 0,0 0-34 0,-20 19 7 16,15-13-20-16,5-6-8 0,-13 6-17 0,5-3-27 16,8-3-175-16,-13 2-358 0,13-2 159 0</inkml:trace>
          <inkml:trace contextRef="#ctx0" brushRef="#br0" timeOffset="99921.96">19030 14770 113 0,'0'0'165'0,"0"0"-16"0,0 0-12 0,0 0-18 16,0 0-7-16,0 0-10 0,0 0-2 0,0 0-5 16,0 0-2-16,-34 8-3 0,22-1-7 0,0-2-9 15,0 2 3-15,-2 2-5 0,0-3-3 0,-2 4-2 16,-2 1-10-16,-2-1-2 0,6-2-2 0,-5 3-4 15,1 0 1-15,2-2-10 0,-2 0 1 16,5 1-3-16,-3-4-4 0,3 4-3 0,-1-1-3 0,2-1 0 16,0 0-3-16,0-1 2 0,1-1-6 0,3-2 1 15,-1 2-4-15,1 0-1 0,1-3 0 0,7-3-6 16,-10 8 1-16,5-4 0 0,5-4 2 0,-7 4-7 16,7-4-2-16,0 0 2 0,-5 6 1 0,5-6-3 15,0 0 0-15,0 0 4 0,0 0-3 0,0 0 0 16,0 0 0-16,12 15-3 0,-12-15 6 0,11 2-1 15,0-1-4-15,2-1 2 0,-1 0-1 0,3 0-1 16,-2 0 4-16,4 1-4 0,-1 1 3 0,2-2-4 16,5 0 6-16,-4 0 1 0,5 2-5 0,-2-2 3 0,-5 1-2 15,-1-1-3-15,-1 0 7 0,2 3 1 16,0-3-5-16,2 2-3 0,-2-2 2 0,-3 1-2 16,0 2 3-16,2-3-4 0,-3 0 1 0,2 3 0 0,-4-3 1 15,-2 1 0-15,-9-1-1 0,16 1-1 0,-8 0 1 16,2 1-2-16,-10-2-4 0,12 1-9 0,-12-1-7 15,12 5-9-15,-12-5-13 0,9 1-5 0,-9-1-6 16,0 0-17-16,8 4-17 0,-8-4-6 0,0 0-20 16,5 4-19-16,-5-4-30 0,0 0-139 0,0 0-325 15,0 0 143-15</inkml:trace>
        </inkml:traceGroup>
        <inkml:traceGroup>
          <inkml:annotationXML>
            <emma:emma xmlns:emma="http://www.w3.org/2003/04/emma" version="1.0">
              <emma:interpretation id="{6FC28D52-769A-44B1-A929-FEE7C96FB6D4}" emma:medium="tactile" emma:mode="ink">
                <msink:context xmlns:msink="http://schemas.microsoft.com/ink/2010/main" type="inkWord" rotatedBoundingBox="20994,15397 24453,15229 24492,16023 21032,16191"/>
              </emma:interpretation>
            </emma:emma>
          </inkml:annotationXML>
          <inkml:trace contextRef="#ctx0" brushRef="#br0" timeOffset="101529.84">19878 14949 78 0,'0'0'134'0,"7"-6"-10"16,-7 6-13-16,0 0-15 0,9-9 2 16,-9 9-3-16,7-6-5 0,-7 6-4 0,8-9 1 0,-2 6-8 15,-6 3 1-15,10-11-6 0,-5 5-9 0,-1-2 0 16,4 3 4-16,-8 5-5 0,9-10-1 0,-4 1-8 16,1 3-10-16,-1 0 0 0,1 0-5 0,-6 6-3 15,11-13-7-15,-6 10-2 0,-5 3-1 0,7-11 0 16,-7 11-4-16,7-8 1 0,-7 8-2 0,7-6-5 15,-7 6-2-15,0 0-1 0,5-6 0 0,-5 6-2 16,0 0-1-16,0 0 4 0,0 0 9 0,0 0 7 16,0 0 4-16,0 0 1 0,0 0 2 0,-19 30 0 15,13-21 4-15,0 1 0 0,-3 6-3 0,-3 2 4 16,4 0-1-16,-2 1 1 0,2-1-2 0,-1 1-1 16,-3 1-2-16,5-1-3 0,2 2 2 0,-1-2-6 15,0-3-3-15,1 0 3 0,0 1-8 0,-2 2 2 0,5-7-6 16,-5 3 3-16,5-3-3 0,-1 0-3 0,0 1 1 15,1-1-3-15,-2-1 0 0,3-1-3 16,-3 0 3-16,1-1-4 0,3-9 1 0,-4 15-1 0,1-7 0 16,3-8-5-16,-7 16-15 0,4-12-13 0,-2 4-14 15,0 0-17-15,5-8-18 0,-8 11-26 0,2-8-8 16,6-3-19-16,-3 7-14 0,3-7-14 0,0 0-36 16,0 0-150-16,0 0-365 0,0 0 162 0</inkml:trace>
          <inkml:trace contextRef="#ctx0" brushRef="#br0" timeOffset="101910.96">20258 14959 131 0,'0'0'209'0,"0"0"-23"16,0 0-23-16,10-4-14 0,-10 4-16 15,0 0-11-15,0 0-10 0,0 0-3 0,0 0-13 0,-3 25-5 16,3-17-10-16,3 2-1 0,-6 1-11 0,6 3-4 15,-3 0-4-15,2 0-6 0,2 5-4 16,1-2 0-16,-2-5-3 0,2 1-7 0,0 1-2 0,2-5-2 16,-1 4-6-16,1-4 1 0,1 0-2 0,0-2-5 15,0 0 4-15,2-2-4 0,2 0-2 0,2-3-1 16,-1 3-3-16,0-4-2 0,-2-1 1 0,2-1-3 16,1-2 0-16,2 2-4 0,-4-1 1 0,2-3-5 15,0-2 5-15,-2-2-3 0,8 0-1 0,-8 1 0 16,-3-2 1-16,1 1-3 0,1-2-10 0,-4 0 1 15,1 0 1-15,-5-3-3 0,3 2-1 0,-3-1 1 16,-3 3 3-16,0-4-2 0,-4 5 0 0,0-5 0 16,0 3-1-16,-1-1 3 0,-3 1-3 0,0 1 1 15,1 0 1-15,-4 3 4 0,-1-1 2 0,1 2-7 0,-1-3 6 16,-4 6 3-16,2 0-4 0,-6 2 0 0,3 1 0 16,-4 0 4-16,-2 1-4 0,6 0-1 0,-7 2 0 15,7 2 0-15,0 1 0 0,1-3-4 0,-1 3 2 16,4-1 3-16,2 0 1 0,-2 4-3 0,5-3-9 15,-1 1-7-15,2 0-14 0,3 1-14 16,-1 0-9-16,4 1-10 0,1-9-10 0,1 20-16 0,3-14-31 16,1 5-24-16,2-7-167 0,-1 4-336 0,7-4 150 15</inkml:trace>
          <inkml:trace contextRef="#ctx0" brushRef="#br0" timeOffset="102469.9">20830 14992 109 0,'10'-2'216'0,"-10"2"-23"0,0 0-21 16,0 0-16-16,0 0-17 0,0 0-15 0,0 0-13 16,0 0-8-16,0 0-3 0,0 0-9 15,-1 18-4-15,1-18-5 0,0 12-3 0,0-12-12 0,-2 17-2 16,4-9-6-16,-2-8-8 0,-4 15-1 0,1-6-7 15,3-9-1-15,-4 12-4 0,2-3-3 0,2-9-4 16,-4 12-6-16,4-12 1 0,0 13 0 0,0-13-6 16,-4 9 0-16,4-9-2 0,-3 6-1 0,3-6-3 15,0 0 2-15,0 0 1 0,0 0-2 0,0 0 0 16,0 0-3-16,0 0 1 0,0 0-10 0,0 0-7 16,0 0-3-16,0 0 1 0,22-18-10 0,-14 8-3 15,0 1-3-15,3-3 4 0,-1 4-1 0,1-3-1 16,-4 1 2-16,4-3 2 0,-1 3-11 0,2-2 15 15,-5 1-1-15,0 1 5 0,3-3 8 0,-3 4 5 16,4 0 1-16,-1 3 9 0,0-3 9 0,0 1 5 16,0 0 5-16,1 2 3 0,-2 2 4 0,0-2-2 15,-1 4 1-15,3-1-3 0,-11 3 1 0,16-6-1 16,-8 6 0-16,-8 0 1 0,20 3-3 0,-14 0 2 0,2 0-1 16,1-1-5-16,-1 5 3 0,-1-3-4 15,-1 4-2-15,2 1-1 0,-1 1 0 0,-5-1-6 0,4 3 1 16,-6-1-3-16,1 2 0 0,2-1-1 0,-3-2-6 15,0 5 3-15,0-2 0 0,0-4-3 0,-4 4-1 16,2 1-2-16,1-5 0 0,-2-2-10 0,2 5-13 16,1-12-11-16,-8 12-12 0,6-5-16 0,0 2-21 15,2-9-17-15,-4 12-20 0,4-12-13 0,-7 9-25 16,7-9-24-16,-6 6-48 0,6-6-134 0,0 0-384 16,0 0 171-16</inkml:trace>
          <inkml:trace contextRef="#ctx0" brushRef="#br0" timeOffset="103032.37">21215 14502 42 0,'8'-11'138'0,"-8"11"-16"15,8-8-5-15,0 3-2 0,0 2-16 0,-2-3 5 16,6 3-13-16,2-3 1 0,-2 1 0 0,1-2-1 15,0 3-3-15,2-1-5 0,-1 1 0 0,-2 4-4 16,-2 0-7-16,1-2-4 0,-11 2-9 0,18-4-4 16,-10 8-7-16,-8-4-4 0,14 2-5 0,-9 2 2 15,-1 2-1-15,-4-6 0 0,10 11-3 0,-8-4-3 16,2 0 0-16,-4-7-2 0,1 17 6 0,-1-9-2 16,0-8 4-16,-2 20-3 0,-3-7-1 0,-1-2 0 15,2-1-2-15,-2 2 1 0,-5 1 4 0,5-1-4 0,-2 3 1 16,-1-3-3-16,-3-1-2 0,-1 6-5 0,3-3 1 15,0-2 1-15,3 0-1 0,-5 1-4 0,3-3-2 16,-1 2-1-16,3-5-2 0,-2 4-3 16,3-3 0-16,2 1-3 0,-1-4-1 0,0 1 0 0,5-6 0 15,-5 9 0-15,5-9-2 0,0 0 3 0,-2 9-2 16,2-9 1-16,0 0 0 0,13 9 1 0,-5-6-1 16,3-2-1-16,4 1 0 0,2-2-2 0,0 0-1 15,-2 0-2-15,2 0 3 0,0 0-1 0,-2 0-3 16,0 0-7-16,1 2-14 0,-5-1-16 0,0-1-15 15,-2 1-23-15,0 2-9 0,-9-3-18 0,13 6-16 16,-4-4-3-16,-9-2-29 0,8 7-4 0,-8-7-13 16,5 9-157-16,-3-3-345 0,-2-6 152 0</inkml:trace>
          <inkml:trace contextRef="#ctx0" brushRef="#br0" timeOffset="103289.99">21719 14943 117 0,'0'0'232'0,"15"-3"-9"0,-7-3-14 0,4 4-11 0,2 1-13 16,-1-2-8-16,3 0-13 0,-2 2-11 0,3-5-9 16,0 6-13-16,2-1-11 0,3-1-10 0,1-1-11 15,-6 3-10-15,0-2-11 0,0 2-4 0,0-3-9 16,0 3-4-16,-2 3-12 0,-1-1-5 0,-5-1-16 15,2-1-17-15,-11 0-17 0,17 5-22 0,-9-1-10 16,-2 0-17-16,-6-4-22 0,11 8-17 0,-5-2-17 16,-6-6-34-16,8 2-28 0,-8-2-166 0,7 4-368 15,-7-4 163-15</inkml:trace>
          <inkml:trace contextRef="#ctx0" brushRef="#br0" timeOffset="104020.07">22472 14643 164 0,'9'-2'154'0,"5"-1"-7"0,-1 0-10 15,3 2-5-15,-3 1-8 0,3-2-3 0,-1 4-3 16,-3 2-10-16,2-4-13 0,-3 3-10 0,-2 0-4 16,-2 2-7-16,0 1-2 0,0-1-6 0,-6 3-6 15,-1-8-1-15,6 13 2 0,-6-2 1 0,0-11 1 16,-7 15-2-16,0-4-6 0,-2-3-3 0,4 4-7 16,-4-5 0-16,-2 2-4 0,2 2-6 0,-2-5-3 15,3 1-3-15,-4 0-3 0,1 1-1 0,5-4-2 0,-3 1-2 16,2 0-4-16,7-5-3 0,-9 7 2 15,9-7-5-15,-8 7-4 0,8-7 0 0,-4 5 2 16,4-5-2-16,0 0 0 0,0 0 0 0,0 0-1 0,0 0-3 16,9 13 3-16,-9-13-3 0,16 4 0 0,-7-2-1 15,-1-1 1-15,-8-1 0 0,17 3-3 0,-5-3 0 16,-3 2 0-16,5-2 0 0,-3 0 4 16,1 3-3-16,-3-2-3 0,0 2 2 0,1-1-2 0,0-1 1 15,0 0 1-15,-3 4-3 0,3-2 3 0,-10-3-3 16,14 6 3-16,-10-3-3 0,-4-3 4 0,11 11-4 15,-6-6 0-15,-5-5 5 0,5 10-3 0,-3-3 5 16,-2-7 0-16,1 13 3 0,-1-13 1 0,-5 15 2 16,5-15 2-16,-8 13-2 0,1-7 0 0,-1 0 4 15,-5 3-1-15,3-3-4 0,-1 1 4 0,-3 2-3 16,-3-7 0-16,0 6-4 0,0-3 5 0,0-1-3 16,-4 6-1-16,-1-6-1 0,5-1 0 0,4 0-1 15,-3-3 2-15,3 4-3 0,-3 1-1 0,6-4-4 0,-2-1-9 16,12 0-5-16,-18 0-13 0,18 0-12 0,-13 0-15 15,13 0-16-15,0 0-26 0,-11-2-20 16,11 2-20-16,0 0-32 0,0 0-173 0,11-24-370 16,-2 16 164-16</inkml:trace>
          <inkml:trace contextRef="#ctx0" brushRef="#br0" timeOffset="104604.57">22895 14797 47 0,'0'0'219'0,"0"0"-21"0,4-4-18 0,-4 4-26 16,0 0-14-16,0 0-10 0,0 0-7 0,0 0-9 15,0 0-9-15,0 0-7 0,0 0-4 0,-6 25-7 16,6-25-6-16,-3 15-6 0,3-15-1 0,-5 13-10 16,1-5-2-16,4-8-8 0,-5 14-2 0,2-6-7 15,0-2-3-15,3-6-5 0,-4 9-4 0,4-9-2 16,-2 12-5-16,2-12 5 0,-5 9-10 0,5-9 0 15,-3 5-3-15,3-5-2 0,0 0-1 0,0 0 2 16,0 0 1-16,0 0-1 0,0 0-2 0,0 0-1 16,0 0-3-16,0 0 0 0,0 0 0 0,0 0-2 15,25-14-6-15,-20 3-4 0,4 4-10 0,0-5 0 0,2 3-10 16,1-4-6-16,-2 2 3 0,8-3 0 0,-6 3 2 16,1 3-1-16,1-4 6 0,1 2 2 15,-3 1 2-15,2 1 5 0,-1 0 8 0,-1 2 7 16,2 1 5-16,-2 1 2 0,-2 0 6 0,5-2 2 0,-6 6 2 15,-9 0 4-15,17-2 5 0,-8 2 7 16,-9 0 2-16,18 7 0 0,-8-2 3 0,-5 1 3 16,4 3 3-16,1 0 2 0,-3-1-5 0,-1 3-5 0,2 0-1 15,-2 2-6-15,-3-3-2 0,5 2-3 0,-5 0 0 16,0 0-3-16,0-2 0 0,-1 4-6 0,-2-4-6 16,0 3-1-16,0-3-19 0,1-1-22 0,-1-9-19 15,-3 18-28-15,1-9-29 0,1 1-36 0,-2 0-47 16,3-10-38-16,-5 12-187 0,5-12-443 0,2 10 197 15</inkml:trace>
        </inkml:traceGroup>
        <inkml:traceGroup>
          <inkml:annotationXML>
            <emma:emma xmlns:emma="http://www.w3.org/2003/04/emma" version="1.0">
              <emma:interpretation id="{55407BEA-5C71-4FCF-9470-A0AD93D936ED}" emma:medium="tactile" emma:mode="ink">
                <msink:context xmlns:msink="http://schemas.microsoft.com/ink/2010/main" type="inkWord" rotatedBoundingBox="25129,15473 25651,15447 25673,15887 25150,15912"/>
              </emma:interpretation>
            </emma:emma>
          </inkml:annotationXML>
          <inkml:trace contextRef="#ctx0" brushRef="#br0" timeOffset="105077.96">24096 14580 60 0,'7'-6'198'15,"-7"6"-19"-15,0 0-18 0,0 0-8 0,0 0-12 16,0 0-2-16,0 0-12 0,0 0-6 0,-31 18-6 0,19-9-7 16,0-3-8-16,2 0-2 0,-2 3-10 0,0-2-5 15,-1 2-6-15,1-3-7 0,1 2-6 16,0 0-4-16,2 0-7 0,0 1-7 0,1-3-1 15,1 3-6-15,2-5-4 0,0 2-5 0,-2 4-2 16,7-10-1-16,-7 9-3 0,4-4-4 0,3-5 0 16,-3 12-2-16,3-12 1 0,0 0-2 0,0 0 0 15,8 13 5-15,-3-7 2 0,10-3-4 0,-3 2 5 0,-1-2-2 16,6-1 3-16,3-2-2 0,0 1-1 16,6 0 0-16,-4-1 5 0,4 0 0 0,1 0 1 0,-3 3-1 15,2-3 0-15,-1-3 0 0,-3 3-2 0,2-1 1 16,-2-1-4-16,-2 2-3 0,-9-3-4 0,6 3 2 15,-2-1-3-15,-1 1-1 0,-6 3-4 0,-8-3-2 16,17-2 2-16,-17 2-6 0,17 2 2 0,-17-2-11 16,12 0-10-16,-12 0-4 0,6 1-6 0,-6-1-4 15,0 0-13-15,0 0-13 0,8 6-15 0,-8-6-19 16,0 0-21-16,0 0-34 0,0 0-30 0,-20 15-33 16,14-10-155-16,-2-3-393 0,-1 0 174 0</inkml:trace>
          <inkml:trace contextRef="#ctx0" brushRef="#br0" timeOffset="105350.84">23984 14943 97 0,'0'0'195'15,"0"0"-11"-15,0 0-10 0,0 0-5 0,0 0-2 16,22 10-5-16,-13-10-7 0,7 1-9 15,1-1-7-15,0 1-6 0,1 3-5 0,5-4-6 0,3 2-7 16,-1-1-5-16,1 2-8 0,-1 0-8 0,3-2-8 16,-3 1-5-16,1-2-11 0,-2 5-5 0,-2-4-8 15,-2 1-7-15,-6 0-5 0,0-2-4 0,1 0-8 16,-5 1-15-16,-1 0-22 0,-9-1-18 0,12 5-14 16,-12-5-19-16,11 5-20 0,-11-5-26 0,2 5-30 15,-2-5-36-15,0 0-45 0,0 0-145 0,0 0-385 16,0 0 172-16</inkml:trace>
        </inkml:traceGroup>
        <inkml:traceGroup>
          <inkml:annotationXML>
            <emma:emma xmlns:emma="http://www.w3.org/2003/04/emma" version="1.0">
              <emma:interpretation id="{35F38FD0-C9A3-48E9-9CC4-9ABFEB1F8273}" emma:medium="tactile" emma:mode="ink">
                <msink:context xmlns:msink="http://schemas.microsoft.com/ink/2010/main" type="inkWord" rotatedBoundingBox="26217,15052 29027,14916 29077,15949 26267,16085"/>
              </emma:interpretation>
            </emma:emma>
          </inkml:annotationXML>
          <inkml:trace contextRef="#ctx0" brushRef="#br0" timeOffset="106910.97">25009 14665 115 0,'0'0'151'0,"0"0"-8"15,0 0-6-15,31-15-11 0,-22 11-7 0,5-2-12 16,-3 0-4-16,4-3-13 0,-1 3-2 0,3-3-6 15,0-3-3-15,-3 5-11 0,6-2-4 0,-3-2-7 16,0 1-7-16,-5 4-5 0,5-6 0 0,-3 2-7 16,2 1-1-16,-7-2-10 0,5 3 6 0,-6-3-4 15,1 0-3-15,3 3-2 0,0-1-6 0,-7 3-8 16,3-3 7-16,-3 3 2 0,-1-1-3 0,1 2-2 16,1-4-4-16,-6 9 8 0,6-10 1 0,-6 10 2 15,5-6 2-15,-5 6-2 0,3-6 1 0,-3 6-9 0,0 0 0 16,0 0 1-16,0 0-8 0,0 0 4 0,0 0 4 15,0 0 1-15,0 0-6 0,0 0 13 16,0 0 5-16,-17 25-3 0,7-17 9 0,3 5 3 0,-6 5 6 16,1-2 0-16,0 2 3 0,1 1-2 0,0 2 0 15,-1 0 1-15,1 0-1 0,0-1-2 0,-1 1-3 16,3 0-2-16,-1 0-6 0,1-1-1 0,-2-3-5 16,2 2-3-16,-3 1 2 0,4-7-5 0,2 2 1 15,-2 1-3-15,4-6 2 0,-4 2-4 0,3-1 3 16,0 1-5-16,-2-6-4 0,5 4-15 0,-5-1-18 15,5-3-20-15,-4 1-17 0,6-7-13 0,-5 14-19 16,5-8-13-16,0-6-10 0,-3 13-16 0,3-13-26 16,0 0-45-16,14 4-128 0,-14-4-357 0,26-8 158 15</inkml:trace>
          <inkml:trace contextRef="#ctx0" brushRef="#br0" timeOffset="107354.43">25580 14656 196 0,'0'0'195'16,"0"0"-12"-16,0 0-14 0,0 0-17 0,0 0-11 15,-12 34-10-15,10-25-15 0,-1 4-7 0,-2-2-12 16,1 1-5-16,4 1-9 0,-3-1-6 0,3-1-10 16,3 3-1-16,-3-3-10 0,3-1-4 0,-2-2-4 15,2 2-5-15,2-1-2 0,-3-3-1 0,8 0 2 16,-5 0 0-16,4-3-3 0,1 1-4 0,5-1 0 15,-1-2-6-15,3-1-1 0,0 0-3 0,0-1-1 16,-2 0-5-16,2-4 2 0,0 1-3 0,6-1-1 16,-1-2-2-16,-2 0-1 0,-3-3-3 0,0 0 0 15,0-2 0-15,-5 2-3 0,1-2 1 0,1 3-3 16,-7-6-1-16,4 1 1 0,-5-5-3 0,2 5 3 16,-3 1-1-16,-1-2 0 0,-4 1-3 0,0-2-1 15,-3 2 0-15,0-2 0 0,-3 4 0 0,-2 1-3 0,-1-3 3 16,-3 6-1-16,-1-1-2 0,-1-1 4 0,-3 4-4 15,5 2 1-15,-5-1 2 0,3 2-1 16,-3 3-1-16,-3-3-2 0,3 3 0 0,-3 3 1 16,3-1 1-16,0-1 0 0,0 5 1 0,3 0-1 0,-10 2 0 15,10 0 0-15,0 0-2 0,1 2-8 16,-2 0-6-16,3 1-8 0,1 0-12 0,3-1-5 16,-4 2-11-16,7 0-17 0,0 1-13 0,-2-1-14 0,7-1-19 15,-3 3-16-15,3-14-14 0,3 19-154 0,2-9-325 16,-1-3 143-16</inkml:trace>
          <inkml:trace contextRef="#ctx0" brushRef="#br0" timeOffset="107911.98">26409 14623 91 0,'0'0'222'16,"0"0"-23"-16,4-5-22 0,-4 5-20 0,0 0-15 15,0 0-16-15,0 0-8 0,0 0-10 0,0 0-7 0,0 0-10 16,-7 26-2-16,7-26-10 0,-6 15-6 0,5-7-6 16,-1 2-7-16,-2-2-3 0,4-8-7 0,-6 17-6 15,6-11 0-15,-4 3-3 0,4-9-9 16,-5 15 1-16,3-7-6 0,2-8-1 0,-6 10 0 0,3-3-4 15,3-7-3-15,-1 9-3 0,1-9-2 0,0 0 3 16,-3 9-3-16,3-9 3 0,0 0-1 16,0 0 1-16,-5 7-2 0,5-7 4 0,0 0-6 0,0 0-6 15,0 0 4-15,0 0-5 0,0 0 0 0,18-19-1 16,-12 13-10-16,-1-2 0 0,3-1-2 0,1 0-7 16,0-2 2-16,-1-1 0 0,4 3 0 0,1-3-3 15,-2 2 1-15,-1 1 3 0,3 0 6 0,-3 0 2 16,-2 0 3-16,4 2 4 0,-2 1 11 0,-2 1 2 15,-1 1 4-15,2-2 3 0,-4 3-4 0,-5 3 4 16,14-7 0-16,-5 6-3 0,-9 1 4 0,14-1-2 16,-14 1 3-16,18 2-2 0,-8 2 5 0,-2 0 4 15,0 1 1-15,0 1 4 0,-2-3-4 0,5 7 0 16,-5-2 2-16,3 1-3 0,-2-2-1 0,-2 5-2 16,2-6-3-16,-2 2-1 0,-2 3-6 0,-1-3 1 15,2 1-3-15,-1-1 1 0,-3-8-4 0,1 17 1 16,-2-10 0-16,1-7 1 0,-9 18-8 0,7-11-7 0,-4 1-22 15,-1-1-13-15,2 1-12 0,-4-4-18 16,1 5-19-16,2-6-25 0,-5 6-20 0,5-5-19 16,6-4-25-16,-16 4-22 0,16-4-178 0,-13 1-399 15,13-1 176-15</inkml:trace>
          <inkml:trace contextRef="#ctx0" brushRef="#br0" timeOffset="108696.34">26796 14116 120 0,'14'-6'116'16,"-4"4"-12"-16,0-4-8 0,4 2 5 0,2 2-11 0,-2-4 5 15,0 2-9-15,1 1-2 0,-2-3-10 16,3 4-1-16,-4-1-4 0,1 2-4 0,-5-1-11 16,-8 2-4-16,15-2-7 0,-15 2-3 0,12 0-3 0,-12 0 2 15,11 4-6-15,-11-4 4 0,6 4 2 0,-6-4 3 16,3 8-2-16,-3-8 2 0,-3 14 2 0,3-14-1 15,-4 13-3-15,2-4 2 0,-2 1-5 0,-3 0 0 16,3 5 0-16,-4-3 4 0,3 2-1 0,-5-3-2 16,3 4-3-16,-3-2-4 0,2 6 0 0,-3-6-2 15,3 0 0-15,-3-1-2 0,2 0 0 0,-1-1-4 16,0 3-1-16,0-4-2 0,0 3-2 0,1-2 1 16,-1-3-2-16,2 0-1 0,-3 1-4 0,6-1 5 15,-3-3-3-15,1 0 0 0,7-5 0 0,-12 6-2 16,5-3 1-16,7-3 1 0,-9 9-1 0,9-9 0 15,-10 0 0-15,10 0 2 0,0 0 0 0,0 0 0 16,-12 0-5-16,12 0 0 0,0 0-2 0,0 0-2 16,0 0-2-16,0 0 1 0,1-17 1 0,-1 17-5 0,0 0-2 15,17-11 1-15,-9 6-3 0,1 1 0 0,-9 4 0 16,18-5 2-16,-6 1-1 0,0 2-1 16,5 2 1-16,0 0-1 0,0 2 0 0,-3-2 0 15,9 1-1-15,-6 2 1 0,6 2 2 0,-1-4 1 0,1 2 1 16,0 2 4-16,-1-4-3 0,-7 1 2 15,3 1-1-15,-2 1 2 0,-1-3-3 0,-2 0 2 0,0 0 1 16,-2 2 1-16,-3-3-5 0,-8 0 1 0,15 2 0 16,-15-2 1-16,14 1 1 0,-14-1-13 0,0 0-19 15,11 3-23-15,-11-3-10 0,6 3-21 0,-6-3-36 16,5 6-36-16,-5-6-48 0,0 0-126 0,0 0-355 16,0 0 157-16</inkml:trace>
          <inkml:trace contextRef="#ctx0" brushRef="#br0" timeOffset="109883.97">27831 14775 73 0,'0'0'194'0,"0"0"-19"0,0 0-18 16,0 0-5-16,0 0 1 0,0 0 0 0,0 0-6 16,0 0-6-16,-14 24-5 0,9-15-10 0,-2 1-5 15,-2 2-8-15,1-2-8 0,-2 4-8 16,-1-2-8-16,-2-2-12 0,-2 4-6 0,0 3-6 0,-2-5-7 16,1 1-4-16,-2 4-6 0,0-5-2 0,0 3-13 15,-1-3-21-15,0-2-18 0,0 1-22 0,2 3-19 16,3-4-24-16,-6 0-22 0,7-2-21 0,3-2-12 15,-2 1-22-15,4 0-36 0,-2-2-113 0,3-2-321 16,7-3 142-16</inkml:trace>
        </inkml:traceGroup>
        <inkml:traceGroup>
          <inkml:annotationXML>
            <emma:emma xmlns:emma="http://www.w3.org/2003/04/emma" version="1.0">
              <emma:interpretation id="{8CAAE7C0-097E-442B-96D4-E5CE83F57D17}" emma:medium="tactile" emma:mode="ink">
                <msink:context xmlns:msink="http://schemas.microsoft.com/ink/2010/main" type="inkWord" rotatedBoundingBox="29598,15057 31995,14941 32029,15650 29632,15766"/>
              </emma:interpretation>
            </emma:emma>
          </inkml:annotationXML>
          <inkml:trace contextRef="#ctx0" brushRef="#br0" timeOffset="110497.89">28370 14271 56 0,'0'0'157'0,"0"0"0"16,0 0-12-16,0 0-2 0,0 0-8 0,0 0-7 16,0 0-4-16,8 23-4 0,-6-15-5 15,1 5-7-15,2-1-3 0,-1 5-2 0,1-1-7 0,-1 4-5 16,2-2-3-16,0 3-8 0,-1-5-5 0,2 3-4 16,2 2-1-16,-2-1-7 0,-1 3-5 0,1-7-3 15,0 5-3-15,-3-6-5 0,2 3-5 0,0-2-2 16,-1-1-2-16,2-2-4 0,1 3-4 0,-3-5-1 15,-1 1 5-15,1-2-10 0,0 1-3 0,1-4 2 16,-1 0 2-16,-3 0-1 0,-2-7-3 0,12 8 3 16,-7-3-1-16,-5-5 0 0,12 3-1 0,-4-1-2 15,-8-2 0-15,14-2-4 0,-14 2-1 0,16-8-1 16,-8 4-3-16,4-5 2 0,-2 3-3 0,1-6 2 16,2-4-4-16,-3-5-1 0,3 0 0 0,3-7-3 15,-2 0-9-15,2-1-3 0,0 1-3 0,-1-6-3 16,0 4-5-16,2-2 1 0,-3-1 1 0,2 1 4 15,-3 12 1-15,3-13 1 0,-2 6-1 0,-5 6 4 16,-1 2 3-16,-2 5-6 0,4-2 10 0,-5 5-5 16,1 0-2-16,-2 1 2 0,-1 3-2 0,1 2-6 15,-4 5-8-15,6-9-10 0,-6 9-9 0,6-4-8 16,-6 4-8-16,0 0-11 0,0 0-18 0,0 0-21 16,1 21-17-16,-1-21-34 0,-5 17-11 0,-3-4-157 0,1-2-354 15,-3 1 157-15</inkml:trace>
          <inkml:trace contextRef="#ctx0" brushRef="#br0" timeOffset="110694.35">28465 14460 172 0,'0'0'177'15,"0"0"-15"-15,0 0-10 0,0 0-13 0,34-10-15 16,-23 8-11-16,5 0-9 0,-1 1-11 0,2-2-15 16,0 2-3-16,5-1-3 0,1 2-13 0,0 0-8 15,-6-1-20-15,0 2-40 0,0 2-8 0,-1 0-28 16,0-3-35-16,-1 3-54 0,-3-1-86 0,2-1-238 16,2 3 105-16</inkml:trace>
          <inkml:trace contextRef="#ctx0" brushRef="#br0" timeOffset="111137.13">29021 14537 145 0,'0'0'161'0,"0"12"-12"0,-4-2-14 15,3 2-9-15,-1-1-5 0,2 3-13 16,-2-3-12-16,2 1-7 0,0-12-13 0,-2 19 0 15,4-9-7-15,-2-10-4 0,-2 11-7 0,1-3-6 0,1-8-5 16,0 12-4-16,0-12-1 0,0 11-7 0,0-11-6 16,0 0 0-16,0 0 2 0,0 12 6 0,0-12 0 15,0 0-1-15,0 0 0 0,0 0-5 0,0 0-5 16,0 0 0-16,0 0-3 0,17-22 0 0,-9 13-7 16,1-2-6-16,-1 0-1 0,2-3-4 0,2 2-3 15,0-4-9-15,2 0 1 0,1 1 3 0,-1 0-1 16,-2 3 1-16,-2 1-4 0,1 1 4 15,-1 1 2-15,-3 2 0 0,-1 1 3 0,1 0 7 0,-1 0 2 16,1 3-3-16,-7 3-4 0,9-8 9 0,-9 8-7 16,11-1 0-16,-11 1 6 0,0 0 7 0,13 5 0 15,-13-5 2-15,6 7 2 0,-1-1 0 0,-1 0-1 16,0 0-5-16,0 3 6 0,0 0-4 0,-1 1-1 16,2 5-1-16,-4-9-1 0,7 7-1 0,-5-2 1 15,1-4-1-15,1 5-4 0,-4-5-2 0,0 1-18 16,3 3-24-16,-1-3-15 0,1 0-17 0,-4-8-30 15,3 13-11-15,-3-13-26 0,3 12-28 0,-3-12-139 16,2 6-323-16,-2-6 143 0</inkml:trace>
          <inkml:trace contextRef="#ctx0" brushRef="#br0" timeOffset="111652.01">29631 14216 42 0,'0'0'207'0,"0"0"-12"0,0 0-13 16,0 0-26-16,-5-10-13 0,5 10-19 0,0 0-15 0,0 0-5 15,0 0-11-15,0 0-10 0,0 0-7 0,0 0-5 16,0 0-11-16,0 0-8 0,20 28-1 0,-12-22-12 16,0 4-5-16,2-3 6 0,2 2-7 15,0 2-2-15,-1 0-1 0,2-2-6 0,3 2 1 0,-3-3-8 16,0 3 1-16,4 0 1 0,-1-5-2 0,0 5-3 16,-2-6-2-16,0 1-11 0,-1 2 8 0,0-1-2 15,-1-2 6-15,-1 1-7 0,-3-2-2 0,-1 2 4 16,1 0 0-16,-1-6-3 0,-7 0-1 0,12 10-7 15,-9-5 5-15,-3-5 0 0,11 7-3 0,-11-7 3 16,2 9 3-16,-2-9 4 0,2 11 3 0,-2-11 7 16,0 0 2-16,-8 16 1 0,3-12 4 0,-2 4-2 15,-5 1 2-15,-1-2-2 0,-2 2 0 0,-1-3-2 16,-4 4-4-16,-2-1-1 0,-1 0 2 0,-1 0-4 16,-1 0-4-16,-1-5 1 0,3 5 0 0,-1-3 2 15,1 2-6-15,0-2 2 0,6 1-4 0,-1-1 1 16,4-3-2-16,-2 4-14 0,3-2-9 0,1-2-21 15,0 2-18-15,2-4-12 0,3 4-14 0,7-5-19 16,-10 8-21-16,10-8-20 0,-5 6-15 0,5-6-135 16,0 0-317-16,0 0 141 0</inkml:trace>
          <inkml:trace contextRef="#ctx0" brushRef="#br0" timeOffset="111930.64">29962 14648 156 0,'0'0'150'0,"1"8"-6"0,-1-8-5 16,0 0-5-16,0 0-3 0,0 0 1 0,-13 19 2 16,8-14-8-16,-4 2-7 0,-3-1-2 15,3 3-9-15,-5-5-6 0,-1 5-9 0,-2-1-6 0,-1 1-7 16,-3 0-13-16,4-2-3 0,3-1-4 0,-3 0-7 15,0 2-3-15,1-5-7 0,2 3-4 0,-1 2-5 16,2-6-6-16,2 2-16 0,-1 1-19 0,1-2-15 16,3 1-23-16,-1 0-18 0,1-2-17 0,8-2-19 15,-11 5-23-15,11-5-28 0,-11 4-153 0,11-4-328 16,0 0 147-16</inkml:trace>
          <inkml:trace contextRef="#ctx0" brushRef="#br0" timeOffset="112841.04">30296 14681 82 0,'0'0'196'0,"0"0"-10"0,0 0-11 0,0 0-9 0,0 0-16 16,0 0-16-16,0 0-11 0,0 0-12 0,0 0-11 15,34 0-9-15,-21 0-8 0,4 0-5 16,6-1-6-16,5 2-4 0,7-1-3 0,0 0-3 0,0 0-5 16,3 4-2-16,-2-4-9 0,-1 3-2 0,-9-1-9 15,2 0-1-15,-5-1-6 0,-1 0 0 0,-5 1-1 16,-2-2-15-16,-1 6-23 0,-5-6-30 0,-1 2-19 16,-1 2-28-16,-7-4-34 0,0 0-68 0,0 0-110 15,0 0-324-15,0 0 144 0</inkml:trace>
          <inkml:trace contextRef="#ctx0" brushRef="#br0" timeOffset="112529.84">30434 14261 112 0,'-6'-10'250'0,"6"10"-18"16,0 0-18-16,0-11-17 0,0 11-13 0,0 0-20 0,0-15-15 15,0 15-17-15,0 0-9 0,6-12-12 16,-6 12-9-16,8-11-14 0,-5 6-5 0,2-1-7 16,-5 6-10-16,12-10-8 0,-9 4-3 0,5-1-3 15,-1 3-8-15,2-5-7 0,0 3-1 0,-1-1-5 0,1-4 0 16,-2 5-3-16,-2-1-6 0,1-1-2 16,1 2-1-16,-2 0 0 0,0 0-4 0,2 0-2 15,-7 6-2-15,9-9-3 0,-6 4 3 0,-3 5 0 0,0 0-1 16,6-6-3-16,-6 6 1 0,0 0-5 0,0 0-3 15,0 0-2-15,7-5-1 0,-7 5-3 16,0 0 3-16,0 0 3 0,0 0 0 0,0 0 0 16,-3 29 1-16,3-20 7 0,0 4 3 0,0 4 3 0,2 3-1 15,-4 1 3-15,4 0 6 0,-2 4-3 0,1-3 1 16,3 1 0-16,-4-1 2 0,1-1-1 16,3 2 0-16,-3-1-3 0,5 1-2 0,-6-2-1 0,3 0-3 15,-1 0 0-15,-1 0 0 0,4-1-2 0,-3-5 1 16,0 1 2-16,1-4-2 0,-3 2 0 0,0-1-14 15,0-1-16-15,-1-4-14 0,-3 2-31 0,1 0-19 0,0 0-17 16,-1-2-45-16,-3 1-15 0,0-3-36 16,-2 4-198-16,-2-5-428 0,2-1 190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2:27.7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348E8D-74D9-4B3D-BA43-9E1A414E40B2}" emma:medium="tactile" emma:mode="ink">
          <msink:context xmlns:msink="http://schemas.microsoft.com/ink/2010/main" type="inkDrawing" rotatedBoundingBox="2022,12162 6093,13744 5883,14286 1811,12703" semanticType="callout" shapeName="Other">
            <msink:sourceLink direction="with" ref="{7AF0B907-2912-4722-8C3A-59D1F7AD9221}"/>
            <msink:sourceLink direction="with" ref="{9CCDF529-2203-4037-97BE-F8E36C28FDB8}"/>
          </msink:context>
        </emma:interpretation>
      </emma:emma>
    </inkml:annotationXML>
    <inkml:trace contextRef="#ctx0" brushRef="#br0">97-1 11 0,'0'0'69'0,"0"0"-6"16,0 0-3-16,0 0-4 0,0 0-1 0,0 0-3 16,0 0-8-16,0 0-1 0,0 0-2 0,0 0 1 15,0 0-9-15,0 0 6 0,0 0-10 0,0 0 7 0,0 0 2 16,0 0 0-16,-6-7-2 0,6 7-5 0,0 0-4 15,0 0 8-15,0 0-5 0,0 0-1 0,0 0 3 16,0 0 2-16,0 0-5 0,0 0-10 0,0 0 6 16,0 0-4-16,0 0 2 0,0 0-6 0,0 0-3 15,0 0-3-15,0 0 3 0,0 0 2 0,0 0-3 16,0 0 0-16,0 0-6 0,0 0 6 0,0 0-2 16,0 0 1-16,0 0-2 0,0 0 0 0,0 0 1 15,0 0 5-15,-17 9-7 0,17-9 2 0,0 0-5 16,0 0 3-16,0 0 9 0,0 0-11 0,0 0-2 15,0 0 1-15,0 0-5 0,0 0 4 0,-12 2-5 16,12-2 2-16,0 0-4 0,0 0 5 0,0 0-3 0,0 0 6 16,0 0-4-16,-9 3-1 0,9-3 4 0,0 0-5 15,0 0 7-15,0 0-6 0,0 0-1 0,0 0 6 16,-11 1-1-16,11-1-2 0,0 0-3 0,0 0 2 16,0 0-4-16,0 0 5 0,-6 6-2 0,6-6 5 15,0 0-10-15,0 0 5 0,-11 5 2 0,11-5-4 16,0 0 5-16,0 0-4 0,0 0 1 0,-9 4 5 15,9-4-7-15,0 0 2 0,0 0-2 0,0 0 6 16,-6 6-3-16,6-6-3 0,0 0 3 0,0 0 2 16,0 0-7-16,0 0 2 0,0 0 2 0,0 0 2 15,0 0-3-15,-10 3 2 0,10-3 2 0,0 0-3 0,0 0-1 16,0 0 0-16,0 0-3 0,0 0 2 0,0 0 3 16,0 0-4-16,0 0 4 0,0 0 0 15,0 0-5-15,0 0 6 0,0 0-3 0,0 0 0 0,0 0-1 16,0 0-1-16,0 0-5 0,0 0 8 0,0 0-3 15,0 0 6-15,2 13-5 0,-2-13 5 0,0 0-7 16,0 0 10-16,0 0-5 0,0 0-4 0,0 0 1 16,0 0 4-16,0 0-7 0,0 0 2 0,0 0 4 15,0 0 1-15,0 0 2 0,5 12 2 0,-5-12-10 16,0 0 3-16,0 0 4 0,0 0 3 0,0 0 2 16,0 0-3-16,0 0 2 0,0 0 0 0,5 5 0 15,-5-5 5-15,0 0 0 0,0 0 0 0,0 0 0 0,0 0-1 16,0 0-2-16,0 0 1 0,0 0 0 0,0 0-3 15,0 0-4-15,0 0 5 0,0 0 2 16,0 0-3-16,8 4-1 0,-8-4-15 0,0 0 17 0,0 0-2 16,7 4-1-16,-7-4-1 0,0 0 2 0,0 0-2 15,6 8-1-15,-6-8-1 0,4 6 2 0,-4-6-4 16,0 0 0-16,7 6 0 0,-7-6 3 0,0 0 2 16,5 5-4-16,-5-5 0 0,0 0-1 0,0 0 1 15,8 6 1-15,-8-6-2 0,0 0-2 0,5 4 7 16,-5-4-9-16,0 0 4 0,0 0 1 0,4 9 1 15,-4-9-2-15,0 0 1 0,0 0 1 0,6 6-1 16,-6-6-2-16,0 0 4 0,8 6 1 0,-8-6 1 16,4 6-2-16,-4-6-6 0,4 9 11 0,-4-9-6 0,4 6-2 15,-4-6 3-15,0 0-2 0,5 9 0 16,-5-9 2-16,5 6-1 0,-5-6-1 0,0 0 5 16,6 7-2-16,-6-7-3 0,0 0 2 0,5 7-4 0,-5-7 3 15,0 0-1-15,5 8-3 0,-5-8 0 0,0 0 0 16,5 8 9-16,-5-8-7 0,0 0-2 0,6 7-1 15,-6-7 4-15,0 0-1 0,1 10-2 0,-1-10 3 16,0 0-1-16,3 8 2 0,-3-8 1 0,0 0-2 16,5 8 1-16,-5-8-6 0,4 8 2 0,-4-8 3 15,0 0-1-15,5 6 2 0,-5-6-4 0,0 0-1 16,5 9 6-16,-5-9-1 0,0 0-6 0,5 8 3 16,-5-8-1-16,0 0 1 0,3 8-7 0,-3-8 8 15,4 6 1-15,-4-6-1 0,3 8 6 0,-3-8-1 16,0 0-2-16,5 10-2 0,-5-10-1 0,0 0 0 15,6 7 1-15,-6-7-2 0,4 6-2 0,-4-6 0 16,0 0 1-16,8 8 4 0,-8-8-2 0,5 6-1 16,-5-6 1-16,0 0-7 0,7 6 7 0,-7-6-5 15,0 0 8-15,8 7-1 0,-8-7-6 0,2 6 2 16,-2-6 0-16,0 0 4 0,7 9-1 0,-7-9 0 16,5 6 2-16,-5-6-2 0,5 6-1 0,-5-6-2 0,5 5 4 15,-5-5-3-15,6 6 2 0,-6-6 2 0,5 6-1 16,-5-6-6-16,6 7 6 0,-6-7-2 0,6 7-5 15,-6-7 3-15,6 6 0 0,-6-6 3 0,7 3 1 16,-7-3-1-16,5 8 1 0,-5-8-7 0,8 6 7 16,-4-2-2-16,-4-4 5 0,6 7-10 0,-6-7 3 15,7 5 1-15,-7-5 2 0,9 10 1 0,-9-10-15 16,7 7 13-16,-7-7 0 0,6 8 4 0,-2-5-4 16,-4-3 0-16,8 6 1 0,-8-6 3 0,8 6-4 15,-8-6-3-15,9 8 3 0,-9-8 3 0,10 5 1 16,-6-2 2-16,-4-3-2 0,11 5-5 0,-11-5 2 15,9 7 0-15,-4-5-2 0,-5-2 3 0,8 4 4 16,-8-4 2-16,10 3-4 0,-10-3-2 0,8 5 3 16,-8-5-10-16,9 4 5 0,-9-4 7 0,8 2-7 15,-8-2 2-15,7 4-1 0,-7-4 2 0,9 4 1 16,-9-4 2-16,0 0-9 0,8 5 6 0,-8-5-2 0,9 4-13 16,-9-4 15-16,0 0-5 0,9 4 5 0,-9-4-3 15,5 5-1-15,-5-5 3 0,9 5-6 0,-9-5 7 16,8 4 1-16,-8-4-1 0,9 6-3 0,-9-6 2 15,8 6-3-15,-8-6 1 0,11 4-3 0,-11-4 3 16,8 3-1-16,-8-3 0 0,6 4 6 0,-6-4-3 16,9 4-7-16,-9-4 5 0,7 6-2 0,-7-6-2 15,8 3 1-15,-8-3 2 0,9 7 1 0,-9-7-2 16,8 6 1-16,-8-6 1 0,9 3 1 0,-9-3-2 16,8 6 0-16,-8-6-1 0,6 6 2 0,-6-6 2 15,9 6-2-15,-9-6 3 0,0 0-5 0,8 7 4 16,-8-7-2-16,7 3-2 0,-7-3-1 0,10 7-1 15,-10-7 3-15,9 4-2 0,-2-1 3 0,-7-3-3 16,5 7 2-16,-5-7 0 0,7 6 1 0,-7-6-2 0,5 7 8 16,-5-7-9-16,6 6 1 0,-6-6 1 0,8 7 0 15,-8-7 3-15,7 8-4 0,-7-8 4 16,9 6-4-16,-9-6-1 0,6 5 3 0,0-2 1 0,-6-3-2 16,6 8-3-16,-6-8 1 0,7 6 2 0,-7-6-2 15,5 7 3-15,1-3 1 0,-6-4-4 0,7 3 3 16,-7-3-2-16,8 8 1 0,-8-8-2 0,8 8 3 15,-3-4 0-15,-5-4 5 0,10 8-6 0,-10-8 5 16,8 5-7-16,-8-5 4 0,9 4-1 0,-9-4-1 16,8 7 0-16,-8-7-3 0,7 7 3 0,-2-3-2 15,-5-4-1-15,7 4 8 0,-7-4-2 0,9 6-6 16,-9-6 1-16,6 9 4 0,-6-9-8 0,5 6 5 16,-5-6 6-16,8 6-4 0,-8-6-2 0,9 5 2 15,-9-5-3-15,8 9 2 0,-8-9 0 0,8 5 0 16,-8-5-3-16,9 6 3 0,-3-3-2 0,-6-3 1 15,10 5 1-15,-4-1 3 0,-6-4-2 0,8 6 0 0,-2-1-4 16,-6-5 5-16,7 7 0 0,-1-4 1 0,-6-3-3 16,10 6 1-16,-5-1 4 0,2 0-4 0,-7-5-1 15,12 6-1-15,-12-6 7 0,11 5-1 0,-5-1-3 16,-6-4 1-16,11 2 0 0,-4 4-1 0,-7-6 1 16,12 5 1-16,-6-2-4 0,-6-3 2 0,12 5 1 15,-4-3-2-15,-8-2 1 0,12 7-2 0,-6-4 0 16,-6-3 3-16,12 6-9 0,-6-2 9 0,-6-4 0 15,14 5 0-15,-14-5 2 0,11 4-2 0,-3 0-1 16,-8-4-1-16,13 6-3 0,-5-2 5 0,-1 0-3 16,-7-4 2-16,14 6 0 0,-8-2 0 0,1 1 0 15,2-2 2-15,-9-3-6 0,13 7 2 0,-5-3-3 16,-1-2 3-16,2 2-3 0,-3 1 5 0,-6-5-6 16,13 6 4-16,-5-3 1 0,-1 0 3 0,-1 1-5 15,1 1 4-15,-7-5-2 0,13 3 1 0,-5 1-2 16,-8-4-2-16,12 6 5 0,-6-1 0 0,1-2-7 15,-7-3 5-15,13 6 2 0,-7-1-3 0,2-3 0 16,-8-2-1-16,9 5 2 0,-2-1-1 0,-7-4-1 16,14 6 1-16,-9-2 0 0,-5-4 1 0,9 6-12 0,-3-4 9 15,-6-2 1-15,11 9 2 0,-11-9 0 0,10 6 2 16,-5-3 2-16,-5-3-2 0,9 7-1 0,-4-4-3 16,-5-3 1-16,11 3-4 0,-11-3 5 0,8 9 2 15,-1-7 0-15,-7-2-3 0,10 4-1 0,-4 0 0 16,-6-4 5-16,11 5 0 0,-11-5-7 0,9 5 8 15,-9-5-4-15,8 5-1 0,-8-5-2 0,10 4 2 16,-3-2 1-16,-7-2-1 0,11 6 0 0,-11-6 1 16,11 3 1-16,-11-3-1 0,12 2 1 0,-6-1-1 15,-6-1-1-15,11 6 4 0,-11-6-3 0,11 3 1 16,-5 0-3-16,-6-3 3 0,11 7 0 0,-11-7 1 16,9 2-5-16,-2 1 7 0,-7-3-3 0,13 5-4 0,-13-5 8 15,13 2-3-15,-6 2-1 0,-7-4-3 16,15 2 1-16,-8 2-8 0,1-2 8 0,1 1 4 15,0-3-1-15,0 3-3 0,2 0 0 0,-2 0-1 0,1-2 2 16,-10-1 2-16,17 2 0 0,-6 1-1 16,-2-1-4-16,0-1 2 0,-9-1 1 0,16 3-1 0,-10-2 2 15,-6-1-9-15,15 2 7 0,-6 1 1 0,-9-3 1 16,14 4-2-16,-5-4 3 0,-9 0-2 0,13 3-1 16,-6 0 1-16,-7-3 0 0,12 2-1 0,-6 2-3 15,-6-4 5-15,11 3 0 0,-11-3-3 0,14 2 5 16,-14-2-9-16,12 5 3 0,-6-4 4 0,-6-1-1 15,9 4-1-15,-9-4 1 0,11 2 0 0,-11-2-3 16,9 4 1-16,-9-4 1 0,9 2-2 0,-9-2 4 0,9 4-2 16,-9-4-2-16,11 5-1 0,-11-5 2 15,8 5 2-15,-8-5 3 0,5 5-6 0,-5-5 3 16,8 2 1-16,-8-2 0 0,0 0-1 0,10 5-1 0,-10-5 0 16,9 3-1-16,-9-3-2 0,8 5 2 15,-8-5 2-15,8 3-5 0,-8-3 6 0,9 4 1 16,-9-4-14-16,8 3 11 0,-8-3 3 0,9 1 2 15,-9-1-2-15,11 3-4 0,-11-3 2 0,9 5 0 0,-9-5 1 16,10 3-2-16,-10-3 0 0,12 3-3 0,-7 0 6 16,-5-3-2-16,13 4 1 0,-4-2-4 15,-9-2 4-15,12 4 1 0,-5-1 2 0,-7-3-5 0,10 2 2 16,-10-2 2-16,9 4-4 0,-9-4-2 0,10 3 2 16,-10-3 4-16,10 3-5 0,-10-3 4 0,8 4-7 15,-8-4 4-15,8 5 0 0,-8-5 0 0,9 1 3 16,-9-1-5-16,10 2 1 0,-10-2 4 0,9 6-4 15,-9-6 4-15,11 4 0 0,-11-4-3 0,10 5 1 16,-10-5 3-16,12 3 0 0,-7 0-6 0,-5-3 5 16,12 0-1-16,-12 0-5 0,12 6 5 0,-6-3-2 15,-6-3 1-15,13 1-1 0,-13-1-6 0,12 5 5 16,-3-4 4-16,-9-1-2 0,13 4 2 0,-3-2-6 0,-10-2 3 16,13 3 1-16,-13-3 1 0,13 6 0 0,-7-6-3 15,-6 0 0-15,16 5 3 0,-9-4-5 16,-7-1 1-16,10 4 0 0,-10-4 4 0,12 5-2 0,-12-5 0 15,10 2 0-15,-3 0 2 0,-7-2 1 0,12 3-2 16,-12-3 0-16,11 5 0 0,-4-5-1 16,-7 0 0-16,12 4 1 0,-12-4 1 0,13 2 2 0,-5 1-4 15,-8-3 2-15,14 4-8 0,-5-2 6 0,-9-2 1 16,13 1-2-16,-6 2 1 0,-7-3 2 0,15 2-4 16,-15-2 2-16,12 4 3 0,-5-4-2 0,-7 0 1 15,0 0-2-15,14 3 0 0,-14-3 1 0,10 3-4 16,-10-3 3-16,0 0-1 0,10 2-2 0,-10-2 3 15,0 0-1-15,9 3 0 0,-9-3 2 0,0 0 0 16,10 3 0-16,-10-3-2 0,0 0 3 0,11 4-3 16,-11-4 2-16,0 0-1 0,11 4 0 0,-4-3-2 15,-7-1 3-15,10 2-2 0,-10-2 2 0,0 0 1 16,14 2 1-16,-14-2 0 0,0 0-5 0,10 1-9 0,-10-1 16 16,12 1-5-16,-12-1 1 0,8 2 0 15,-8-2 1-15,0 0-4 0,11 0-1 0,-11 0 5 0,10 3-4 16,-10-3 2-16,0 0 0 0,10 1 3 0,-10-1 0 15,0 0-2-15,12 2-3 0,-4 1 3 16,-8-3 2-16,0 0-3 0,15 1 2 0,-8 1-2 0,-7-2-1 16,8 3 0-16,-8-3 1 0,10 3 2 0,-10-3-1 15,0 0 1-15,13 3-4 0,-13-3 3 0,9 1-9 16,-9-1 11-16,11 2-8 0,-11-2 1 0,9 3 1 16,-9-3 4-16,10 1-1 0,-10-1 6 0,8 3-6 15,-8-3 3-15,13 2 2 0,-13-2-6 0,9 0 2 16,-9 0-1-16,12 4 0 0,-12-4 4 0,0 0-1 15,16 2-3-15,-16-2 4 0,10 0-9 0,-10 0 8 0,15 3-4 16,-6-2 1-16,-9-1-1 0,14 2 2 16,-5-2-4-16,-9 0-4 0,15 3 7 0,-7-2 0 0,-8-1-2 15,14 3 1-15,-5-3 3 0,-9 0-1 0,15 2-4 16,-6-2 6-16,-9 0-1 0,14 4-1 0,-14-4-4 16,16 0-6-16,-10 0 12 0,-6 0-4 0,13 4 5 15,-13-4-2-15,12 2-1 0,-12-2-4 16,16 0 3-16,-10 0 3 0,-6 0-3 0,12 0 4 0,-12 0-5 15,12 3 3-15,-12-3-3 0,12 1-1 0,-12-1 2 16,10 2 0-16,-10-2-8 0,8 3 9 0,-8-3 2 16,12 1-2-16,-12-1 0 0,12 1-1 0,-12-1-5 15,14 0 5-15,-14 0 5 0,13 1-1 0,-13-1-3 16,16 3-3-16,-10-2 3 0,-6-1 0 0,13-1 2 16,-13 1 1-16,11 1-2 0,-11-1-3 0,13 1 1 15,-13-1 1-15,12 2-1 0,-12-2 0 0,11 0 0 16,-2 2-3-16,-9-2 4 0,14 0 0 0,-14 0-3 15,11 0 5-15,-11 0-8 0,13 1 2 0,-13-1 5 0,12 3-2 16,-12-3-1-16,15 0 2 0,-15 0-1 0,13 0 3 16,-13 0-3-16,13 0 3 0,-13 0 1 0,11 0-9 15,-11 0 8-15,11 0-3 0,-11 0-2 0,12 0 4 16,-12 0-2-16,0 0 1 0,15 2-1 0,-15-2 2 16,13 0 0-16,-13 0-1 0,10 3-2 0,-10-3-1 15,11 0-3-15,-11 0 5 0,0 0-1 0,15-3 1 16,-15 3 1-16,11 0 3 0,-11 0-6 0,15 0 2 15,-15 0 1-15,0 0-7 0,14 0 9 0,-14 0-3 16,11 0 1-16,-11 0-2 0,0 0 6 0,15 0-6 16,-15 0 4-16,0 0-5 0,12 3 0 0,-12-3 1 15,0 0-1-15,9 0 0 0,-9 0 3 0,0 0 0 16,15 0-5-16,-15 0 8 0,0 0 0 0,11 1 0 16,-11-1 0-16,0 0 2 0,10 2 4 0,-10-2-5 15,0 0 2-15,11 0 3 0,-11 0 2 0,0 0-6 16,0 0 5-16,15-2 1 0,-15 2 2 0,0 0-2 15,12 0 0-15,-12 0 0 0,0 0-2 0,11 0-4 16,-11 0 4-16,0 0-5 0,13 0 3 0,-13 0-4 16,0 0 0-16,11-1 0 0,-11 1-3 0,0 0 0 15,0 0 5-15,12 1-4 0,-12-1 1 0,0 0-1 0,11 0 2 16,-11 0-5-16,0 0 4 0,0 0 1 16,17-1-5-16,-17 1 2 0,11-3 2 0,-11 3-1 0,0 0-2 15,12 3 3-15,-12-3-3 0,0 0 3 0,11 0-3 16,-11 0 3-16,9 0-3 0,-9 0 2 0,0 0-1 15,0 0 1-15,15-3-1 0,-15 3 1 16,0 0 1-16,13 0-2 0,-13 0-1 0,0 0-1 0,0 0 5 16,13 3 0-16,-13-3-4 0,0 0 0 0,12 0 1 15,-12 0-5-15,10 0 8 0,-10 0-5 0,0 0 4 16,16-3-3-16,-16 3 2 0,10 0-1 0,-10 0 4 16,12 0-6-16,-12 0 3 0,0 0 2 0,17 0-3 15,-17 0 0-15,8-2 1 0,-8 2-3 0,12 2 2 16,-12-2-1-16,0 0 4 0,15 0-1 0,-15 0-5 0,0 0 3 15,13-2 4-15,-13 2-2 0,0 0 4 16,14-3 0-16,-14 3 2 0,0 0-1 0,11 0 1 16,-11 0 2-16,0 0 3 0,12-1-6 0,-12 1 0 0,0 0 4 15,0 0-4-15,14-2 0 0,-14 2-3 0,0 0 2 16,0 0-1-16,10-3-1 0,-10 3 0 0,0 0-1 16,0 0 4-16,0 0-2 0,11-1-1 15,-11 1-3-15,0 0 2 0,0 0-4 0,0 0 4 0,0 0-1 16,15 1 1-16,-15-1-2 0,0 0-2 0,0 0 1 15,0 0-6-15,0 0 7 0,9-1 4 0,-9 1-2 16,0 0 3-16,0 0 2 0,0 0 1 0,0 0 2 16,0 0 2-16,0 0 2 0,0 0 1 0,0 0 0 15,12 1 5-15,-12-1-1 0,0 0 3 0,0 0-1 16,0 0 2-16,0 0-1 0,0 0 2 0,0 0 1 16,10-5 5-16,-10 5-2 0,0 0 0 0,0 0-7 15,0 0 1-15,0 0-4 0,0 0 4 0,0 0-6 16,0 0-2-16,0 0-7 0,0 0 2 0,0 0-9 0,0 0-21 15,0 0-26-15,0 0-42 0,0 0-57 0,-42 0-59 16,27 1-251-16,-2-2-490 0,0 1 217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2:10.0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9A5BEF-DF07-4AC5-B444-9AE221E7E49D}" emma:medium="tactile" emma:mode="ink">
          <msink:context xmlns:msink="http://schemas.microsoft.com/ink/2010/main" type="writingRegion" rotatedBoundingBox="1069,14086 1407,14086 1407,14533 1069,14533"/>
        </emma:interpretation>
      </emma:emma>
    </inkml:annotationXML>
    <inkml:traceGroup>
      <inkml:annotationXML>
        <emma:emma xmlns:emma="http://www.w3.org/2003/04/emma" version="1.0">
          <emma:interpretation id="{480A82E0-36A1-4F13-B1B6-F48983970E99}" emma:medium="tactile" emma:mode="ink">
            <msink:context xmlns:msink="http://schemas.microsoft.com/ink/2010/main" type="paragraph" rotatedBoundingBox="1069,14086 1407,14086 1407,14533 1069,14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85249-F219-4218-B689-925CBD1B7FC0}" emma:medium="tactile" emma:mode="ink">
              <msink:context xmlns:msink="http://schemas.microsoft.com/ink/2010/main" type="line" rotatedBoundingBox="1069,14086 1407,14086 1407,14533 1069,14533"/>
            </emma:interpretation>
          </emma:emma>
        </inkml:annotationXML>
        <inkml:traceGroup>
          <inkml:annotationXML>
            <emma:emma xmlns:emma="http://www.w3.org/2003/04/emma" version="1.0">
              <emma:interpretation id="{DD0B0C9B-5E0D-46A0-A9F1-5A8E8FDD15FC}" emma:medium="tactile" emma:mode="ink">
                <msink:context xmlns:msink="http://schemas.microsoft.com/ink/2010/main" type="inkWord" rotatedBoundingBox="1069,14086 1407,14086 1407,14533 1069,14533"/>
              </emma:interpretation>
            </emma:emma>
          </inkml:annotationXML>
          <inkml:trace contextRef="#ctx0" brushRef="#br0">-360 13073 76 0,'0'0'113'0,"0"0"-5"0,0 0-14 0,-14-8-5 16,14 8-3-16,0 0-5 0,-12-2-10 0,12 2-10 16,-15 1 7-16,15-1-8 0,-17 1 0 0,4 3-3 15,2-3-1-15,-4 2-3 0,5-1-1 0,-3 1-3 16,0 0-2-16,-3-3-5 0,3 6-2 0,0-3 2 16,1-1-4-16,-2 2 2 0,3 1-6 0,3-3 0 0,1 1-5 15,-3 0-3-15,3 0-3 0,7-3 0 16,-11 5-3-16,11-5-3 0,-13 6 0 0,13-6 1 0,-9 6-3 15,9-6-3-15,-5 8-2 0,5-8-1 0,-2 8-1 16,2-8 0-16,0 0 1 0,0 0-2 0,8 16-3 16,-3-13 7-16,-5-3-4 0,15 8 2 0,-7-5 3 15,2 0-3-15,1-1 3 0,0 3 3 0,1-1-2 16,1 0 2-16,0 0-1 0,3-2 5 0,-3 0-5 16,1 2 4-16,1 1-5 0,-3-2 1 0,3-2 1 15,-2 1-4-15,-1 1 2 0,0 1-4 0,-2-1 0 16,-2 2-1-16,0-2-1 0,0 1 1 0,0 1-3 0,-8-5 4 15,15 7-5-15,-9-2-2 0,0-1 1 16,-1 1-1-16,1 1 0 0,-6-6 2 0,6 11-2 0,-2-6-1 16,-4-5 4-16,4 11 2 0,-4-11 0 0,0 14-1 15,0-14 2-15,-1 12 3 0,1-12 2 16,-6 15-3-16,1-8 5 0,3-2-2 0,-5 5 1 16,-1-4 0-16,0 3-3 0,-2-1 3 0,-2-1-3 0,3-1-2 15,-4 1-5-15,0 0 5 0,1-1-3 0,2 0-2 16,-5 0 2-16,5-1 1 0,2-1-1 0,-6-2-3 15,2 2 5-15,-1-3-2 0,4 3 0 0,-1-3-1 16,10-1-1-16,-15-1 1 0,15 1 0 0,-13-4-2 16,13 4 3-16,-12-5 0 0,12 5-2 0,-9-6-1 15,9 6 0-15,-6-10 1 0,6 10-1 0,0-12-2 16,0 12-1-16,4-17-1 0,0 10 0 0,0-5 0 16,4 2 1-16,1-2-2 0,0 1 2 0,-1-3-1 15,1 3-4-15,1-1 0 0,0-1 0 0,0 1 2 16,1 0 0-16,-3-1-2 0,2 1-4 0,1 0 3 0,-2 0-1 15,1-1 4-15,-1 5-3 0,-1-4 1 16,-1 2 0-16,-2 4 3 0,0-3-2 0,-2 2 0 16,2-2 0-16,0 1 0 0,1-1 1 0,-3 2 1 0,3-5 1 15,-5 5 1-15,-1 7-3 0,7-15 3 16,-6 7-3-16,-1 8 3 0,5-13-4 0,-4 7 3 16,-1 6 1-16,4-12 0 0,-4 12-4 0,6-9 2 15,-6 9-2-15,2-10 2 0,-2 10 2 0,4-9 0 0,-4 9-3 16,7-8 1-16,-7 8 2 0,6-4-1 0,-6 4-4 15,0 0 0-15,0 0 1 0,9-6-7 0,-9 6-11 16,0 0 4-16,0 0-13 0,0 0-7 0,0 0-12 16,0 0-16-16,0 0-15 0,13 12-13 0,-13-12-13 15,0 0-22-15,4 9-141 0,-4-9-291 0,2 8 130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58.3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1BFAFE-D270-4B77-8B88-7DA0E1D51D14}" emma:medium="tactile" emma:mode="ink">
          <msink:context xmlns:msink="http://schemas.microsoft.com/ink/2010/main" type="writingRegion" rotatedBoundingBox="2047,15664 2192,15664 2192,16055 2047,16055"/>
        </emma:interpretation>
      </emma:emma>
    </inkml:annotationXML>
    <inkml:traceGroup>
      <inkml:annotationXML>
        <emma:emma xmlns:emma="http://www.w3.org/2003/04/emma" version="1.0">
          <emma:interpretation id="{9EB874EF-4D9F-4FB8-A0A2-F7FEDB9D8DBC}" emma:medium="tactile" emma:mode="ink">
            <msink:context xmlns:msink="http://schemas.microsoft.com/ink/2010/main" type="paragraph" rotatedBoundingBox="2047,15664 2192,15664 2192,16055 2047,1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5BA55-4732-4096-81D0-44FE9271AD3C}" emma:medium="tactile" emma:mode="ink">
              <msink:context xmlns:msink="http://schemas.microsoft.com/ink/2010/main" type="line" rotatedBoundingBox="2047,15664 2192,15664 2192,16055 2047,16055"/>
            </emma:interpretation>
          </emma:emma>
        </inkml:annotationXML>
        <inkml:traceGroup>
          <inkml:annotationXML>
            <emma:emma xmlns:emma="http://www.w3.org/2003/04/emma" version="1.0">
              <emma:interpretation id="{A055F724-9859-429E-A773-817C3552D4AD}" emma:medium="tactile" emma:mode="ink">
                <msink:context xmlns:msink="http://schemas.microsoft.com/ink/2010/main" type="inkWord" rotatedBoundingBox="2047,15664 2192,15664 2192,16055 2047,16055"/>
              </emma:interpretation>
            </emma:emma>
          </inkml:annotationXML>
          <inkml:trace contextRef="#ctx0" brushRef="#br0">334 14702 50 0,'0'0'146'0,"0"0"-11"0,0 0-8 16,0 0-11-16,0 0-2 0,0 0-4 0,0 0-5 16,0 0-2-16,0 0-6 0,0 0-1 0,0 0-3 15,0 0-2-15,0 0 10 0,0 0-14 0,0 0-3 16,0 0-2-16,0 0 0 0,0 0 0 16,0 0-6-16,0 0-5 0,0 0-8 0,0 0-2 15,0 0-9-15,0 0-7 0,15-15-1 0,-15 15-6 0,6-9-2 16,-6 9-5-16,8-9-4 0,-3 4-1 0,-5 5-3 15,12-10-2-15,-6 4-5 0,0-1 1 0,0 4-3 16,-1-6 0-16,2 6 0 0,-7 3-2 16,9-13-1-16,-4 7-3 0,-5 6 8 0,7-9-1 0,-7 9 2 15,5-5 2-15,-5 5 7 0,5-7 3 0,-5 7 1 16,0 0-2-16,0 0 1 0,0 0-3 0,4-6-1 16,-4 6-2-16,0 0 1 0,0 0-4 0,0 0-4 0,0 0-2 15,0 0 1-15,0 0-3 0,0 0-3 16,0 0-2-16,0 0-1 0,0 0 2 0,0 0-3 15,0 0-2-15,0 0 3 0,0 0-2 0,0 0 0 16,0 0-1-16,0 0-3 0,-4 28 6 0,4-28-3 16,-2 15 0-16,2-15 2 0,0 9-2 0,0-9 5 15,-2 13-4-15,2-13 1 0,0 15 5 0,0-15-4 0,-1 15 4 16,1-15-1-16,0 16 2 0,0-16 5 0,0 15 1 16,-2-9 6-16,2-6 3 0,-2 17-4 0,2-17 2 15,-1 16-1-15,1-7 0 0,0-9 0 16,-3 13 1-16,2-4 0 0,1-9 0 0,0 17-7 15,0-7 3-15,0-10-1 0,-1 16-4 0,1-7 1 0,0-9-3 16,-2 12 3-16,2-12-4 0,0 15 0 0,0-15-1 16,0 10-2-16,0-10 0 0,2 13 1 0,-2-13 0 15,0 14 1-15,1-8 0 0,-1-6 1 0,0 13-1 16,0-13-2-16,4 9-1 0,-4-9 0 0,1 11 0 16,-1-11-4-16,2 7 1 0,-2-7 1 0,2 10-1 15,-2-10-1-15,3 6 3 0,-3-6-1 0,0 0 0 16,0 0-2-16,4 7-1 0,-4-7 4 0,0 0-1 15,0 0-4-15,0 0 3 0,0 0 4 0,0 0 4 16,0 0 0-16,0 0 7 0,0 0 0 0,0 0 1 16,0 0-1-16,0 0 3 0,0 0-3 0,2 10-1 15,-2-10 0-15,0 0-3 0,0 0-4 0,0 0 6 16,0 0-5-16,0 0-3 0,0 0-20 0,0 0-21 16,20-18-26-16,-20 18-32 0,6-8-38 0,-6 8-44 15,0 0-50-15,8-5-59 0,-8 5-226 0,0 0-546 16,0 0 242-16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3:05.1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5B7F8-8983-4313-96B8-0E0B18003FD9}" emma:medium="tactile" emma:mode="ink">
          <msink:context xmlns:msink="http://schemas.microsoft.com/ink/2010/main" type="inkDrawing" rotatedBoundingBox="14293,4914 14776,15770 14536,15781 14053,4925" shapeName="Other"/>
        </emma:interpretation>
      </emma:emma>
    </inkml:annotationXML>
    <inkml:trace contextRef="#ctx0" brushRef="#br0">0 29 59 0,'0'0'109'0,"4"-11"-8"0,-4 11-9 16,0 0-2-16,0 0-12 0,3-7-3 0,-3 7 4 15,0 0-7-15,0 0 0 0,0 0-7 0,0 0-9 16,0 0-1-16,0 0-8 0,0 0-2 0,0 0-6 0,0-11-4 16,0 11-8-16,0 0-4 0,0 0 4 0,0 0-2 15,0 0-11-15,0 0 0 0,0 0 3 16,0 0-4-16,0 0 1 0,0 0 2 0,0 0-2 16,0 0-9-16,0 0 0 0,0 0 6 0,0 0-2 0,0 0-2 15,0 0 4-15,0 0-10 0,0 0 10 0,11 23-2 16,-11-23-14-16,1 7 11 0,-1-7 0 0,0 0-3 15,4 12-9-15,-4-12 18 0,0 12-11 0,0-12 5 16,1 10 1-16,-1-10-1 0,0 12-3 0,0-12 3 16,0 12 0-16,0-12-10 0,3 12 12 0,-3-12 7 15,0 13-1-15,1-6-3 0,-1-7-3 0,-1 12 0 16,1-12 2-16,0 14 3 0,1-7-7 0,-1-7-4 16,2 14 2-16,-2-14 1 0,-2 13 1 0,2-13 0 0,-1 15 5 15,1-15-10-15,1 16 0 0,-1-10 5 16,0-6-2-16,0 15 1 0,0-15 0 0,0 12-1 15,0-4 0-15,0-8 0 0,2 15-4 0,-4-7 3 16,2-8-1-16,2 17-3 0,-2-10 6 0,0-7-2 0,0 15 1 16,0-15 1-16,0 16-9 0,0-9 3 0,0-7 6 15,1 12-5-15,-1-12-2 0,0 17 5 16,3-12-3-16,-3-5 4 0,1 14-2 0,-1-14 1 0,0 15-5 16,0-8 3-16,0-7-3 0,0 14 4 0,0-14-2 15,0 12 3-15,0-12-6 0,1 11 6 0,-1-11-2 16,-1 14 3-16,1-14-2 0,0 13-2 0,0-13 2 15,0 13 2-15,0-13-4 0,0 10 2 0,0-10-5 16,0 13 3-16,1-7 0 0,-1-6 5 0,0 14-5 16,0-14 3-16,3 13-6 0,-3-5 10 0,0-8-5 0,2 12-2 15,0-6-3-15,-2-6 0 0,4 14 4 16,-4-14 0-16,1 13 4 0,2-7-3 0,-3-6-3 16,1 13 1-16,-1-13 0 0,0 12 3 0,0-12-2 0,0 14 1 15,0-14-2-15,0 12-3 0,0-12-3 16,-1 12 7-16,-2-5-2 0,3-7 2 0,-1 16-1 15,1-16 0-15,0 15 2 0,-2-7 0 0,2-8-1 0,0 14-1 16,-4-4 0-16,4-10-10 0,0 14 8 0,0-14-12 16,-1 15 18-16,1-6-3 0,0-9 4 15,-1 15 0-15,2-8-2 0,-1-7 4 0,0 15-6 0,0-7 0 16,0-8 3-16,0 15-4 0,1-8-5 0,-1-7 4 16,2 14-3-16,-2-14-1 0,0 14 4 0,0-14 6 15,-2 15-6-15,2-15 0 0,-1 12-2 0,1-12-3 16,0 14 9-16,0-14 1 0,0 12 2 0,0-12-3 15,-1 14-2-15,1-14-2 0,-4 13 5 0,4-13-4 16,0 14 2-16,0-14-1 0,-1 12 2 0,1-12-2 16,-3 13-1-16,3-13 3 0,0 14-4 0,0-14-1 15,-1 14 0-15,2-6 2 0,-1-8 3 0,0 12-2 16,0-12-2-16,-1 13 2 0,1-13 1 0,0 10-2 16,0-10-2-16,1 13 3 0,-1-13-2 0,3 12 4 15,-3-12-2-15,0 14-2 0,0-14 2 0,0 10-5 16,0-10 5-16,1 13 3 0,-1-13-5 0,0 9-1 15,0-9 2-15,-4 14 2 0,4-14 2 0,0 10 4 0,0-10-3 16,-1 11-2-16,1-11 5 0,-2 10-7 0,2-10 2 16,0 11-12-16,0-11 10 0,-4 13 2 0,4-13 5 15,-1 13-2-15,1-13 1 0,0 12-2 0,0-12 2 16,0 12-1-16,0-12-6 0,1 10 3 0,-1-10 1 16,0 14-3-16,0-14 0 0,-1 13 1 0,1-13 1 15,0 12-6-15,0-12 4 0,1 12 3 0,-1-12 3 16,0 13 0-16,3-5-9 0,-3-8 5 0,0 14-6 15,0-14 7-15,0 14-2 0,1-6-5 0,-1-8 3 16,2 14 1-16,-1-6-2 0,2 1 2 0,-3-9 1 0,1 13 0 16,0-4-3-16,-1-9 3 0,3 16-3 0,-3-9 2 15,1 1 1-15,-1-8 0 0,1 18-2 16,1-11 3-16,-2-7-5 0,4 15 2 0,-3-8 2 0,2 1-3 16,-3-8 3-16,2 14-1 0,0-7-4 15,0 2 5-15,3-3-5 0,-5-6 5 0,3 15-1 16,0-9-3-16,-3-6 2 0,2 14 5 0,-2-14-3 0,2 13-2 15,0-5 2-15,-2-8 0 0,1 12 0 0,1-6 2 16,-2-6 1-16,2 15-3 0,0-9-1 0,0 2-1 16,-2-8-4-16,4 11 7 0,-2-2-2 15,-2-9 0-15,2 13 5 0,-1-7-3 0,-1-6 2 0,0 15 2 16,2-9-5-16,-2-6 0 0,4 15 3 0,-3-9 1 16,-1-6-1-16,1 15 0 0,2-9 1 0,-3-6 2 15,1 15-8-15,-1-8 4 0,0-7 5 0,3 15-2 16,-1-5-8-16,0-3 2 0,-2-7 2 0,0 17 0 15,1-11-3-15,2 3 2 0,-3-9 1 0,0 14 3 16,0-14-8-16,1 14 5 0,-1-5-1 0,0-9 1 16,0 15 0-16,1-6-4 0,-1-9 2 0,0 15 1 15,0-9-2-15,0-6-4 0,0 14 6 0,3-6-2 16,-3-8 2-16,0 13 1 0,0-13 0 0,0 15 0 0,1-9 2 16,-1-6-2-16,0 15-4 0,0-6 1 0,0-9-4 15,2 15 3-15,-2-15 4 0,0 16-1 0,0-10 2 16,0-6-4-16,0 15 0 0,1-5 1 0,-1-10-6 15,2 15 5-15,0-6 1 0,-1-2 2 16,-1-7-4-16,3 15 4 0,-3-5-2 0,0-10 3 16,0 14-3-16,0-14 2 0,0 15-4 0,0-6 1 15,0-9-3-15,0 15 2 0,0-5 2 0,1-4 0 0,-1-6-1 16,1 17 3-16,-1-10-2 0,0-7 2 0,-1 16 0 16,1-16-3-16,0 15 1 0,0-5 3 0,0-10 1 15,-1 14-2-15,2-6 2 0,-1-8-1 0,0 17 4 16,0-10-10-16,0-7 4 0,-1 17 5 0,1-8-9 15,-3 1 5-15,3 2-2 0,3-3 1 0,-3-9 0 16,-3 20 0-16,3-12-2 0,0-8 2 0,3 18 0 0,-3-7 0 16,0-2-3-16,0 2 2 0,0-11-2 0,0 18 0 15,-3-6-1-15,6-6 3 0,-2 4 3 0,-1-10-2 16,0 17-1-16,0-8-4 0,1 2 3 0,-1-11 0 16,0 17-2-16,-1-9 4 0,2 0 1 0,-1-8-5 15,4 18 1-15,-6-10 3 0,4 2-2 16,-2-10 2-16,0 16-2 0,0-7 3 0,2-3-3 0,-2-6 1 15,1 21 0-15,-1-14-2 0,2 2 2 0,-2-9 4 16,0 17-7-16,0-7 2 0,0 3 0 0,2-4 0 16,-2-9 0-16,0 15 1 0,0-2 0 0,0-7-2 15,1 6 3-15,-1 1 1 0,0-3-4 0,0-10 1 16,4 19 0-16,-4-11-2 0,0 4 4 0,1-1-2 16,-1-1-3-16,2-1 2 0,0 3-3 0,0-1 5 15,-4 3 5-15,4-4-7 0,-2 2 1 0,1-1 2 16,-2 0-3-16,1 3 1 0,1-6-4 0,0 5 5 15,-1-13-2-15,3 18 6 0,-3-9-9 0,0-1 8 16,0 2-5-16,0-10 2 0,0 19-3 0,0-7 4 0,0-2-2 16,0 2-2-16,1 0 3 0,-1-12-2 0,1 19 3 15,-2-10 0-15,1 4 2 0,0-13-2 16,-1 18-1-16,1-6 3 0,0-3-3 0,-3 2 4 0,3-11-7 16,0 22 3-16,0-13-2 0,0 1 1 15,0 1 1-15,3 2 4 0,-2-1-1 0,-2 0-5 16,2-2 3-16,0 2 1 0,2 0-3 0,-3 3-8 0,-3-5 9 15,6 2-1-15,-3-1-2 0,1-1 6 0,1 3-2 16,0 1 1-16,-4-5-5 0,2-9 4 0,2 24-1 16,-2-13-2-16,0 1 1 0,2 0 3 0,-2 0-3 15,0-3-2-15,0-9 1 0,-2 21-8 0,2-7 10 16,0-6-1-16,2 1 3 0,-4 4 2 0,4-3-5 16,-4 3 0-16,4-3 4 0,-2-10-2 0,1 22-1 15,-1-13 2-15,0 3-6 0,0-3 2 0,0 1 4 16,0 1 2-16,0 0-2 0,0 0-5 0,1-1 2 15,-1 2 2-15,0-3-3 0,3 2 0 0,-3-11 6 16,0 22-8-16,0-12 5 0,0 1-2 0,0-1-1 16,2-1 0-16,1 3-1 0,-6-3 3 0,6 2 0 15,-3-11 1-15,0 17 0 0,0-5-5 0,0 1-2 0,1-5 6 16,-1 1-1-16,0-9 5 0,2 19-3 0,-1-11 0 16,-1 2-1-16,4 2 1 0,-4-3 4 0,0-9-1 15,0 17 0-15,1-6-2 0,-1-1-3 16,3-1 2-16,-2 0 2 0,-1-9-8 0,0 19 8 0,0-11 2 15,1 3-5-15,-1-11 3 0,0 17-1 0,2-8 0 16,0-2-1-16,-2-7 1 0,2 19-2 16,-2-8 2-16,0-3-1 0,5 2 0 0,-4 1 0 0,-1-1-1 15,1-1 0-15,-1 1-4 0,0 2 1 0,4-3 1 16,-4-9 3-16,2 16 2 0,0-4 0 0,-2-3-2 16,0-9 0-16,4 20-1 0,-1-8 0 0,-3-4-3 15,0-8 6-15,1 19-5 0,-1-8 1 0,1-2-2 16,2 1 3-16,-3-10 0 0,1 18-1 0,-1-7 2 15,0 1-1-15,0 1-1 0,0-2 4 0,0 0-7 16,2-3 2-16,0 3 1 0,-2 1 3 0,3 1 0 0,-2-2-2 16,2 1 1-16,-2 0 0 0,0 1-3 15,3-4-1-15,-5 4 3 0,1-2 3 0,1 1 2 0,-1 0-5 16,0-12 5-16,2 17-1 0,-2-5 2 0,0-1-2 16,0 0 0-16,0 2-2 0,0-1 2 15,1-3 1-15,-1-9-2 0,0 20 3 0,-3-11-2 0,3 3-2 16,0 1 0-16,0-4 0 0,2 0 0 0,-2 2 5 15,-2 2-4-15,2-13-2 0,0 22 0 0,0-12 3 16,2 2-1-16,-1 0-1 0,-1-3 0 0,0 0 0 16,0 3 2-16,0 1 1 0,0-5-5 0,3 2-1 15,-3-10 5-15,-3 19-1 0,7-11 1 0,-3 5-1 16,-1-1 1-16,0 0-6 0,3-2 8 0,-3-1-3 16,0 3-1-16,1-2 4 0,-1-10 0 0,0 19 4 15,1-11-6-15,-1 4 1 0,0 0 0 0,2 0 2 16,-2-3-7-16,0-9-6 0,4 19 13 0,-4-6-3 15,0-2-2-15,1 1 2 0,-1 0-1 0,3-2-2 16,-2 2-1-16,-1-3 2 0,1 1 2 0,-1-10-4 0,0 20 0 16,1-9 1-16,-2-2-1 0,2 2 0 15,-1-1 2-15,0-10-4 0,0 22 4 0,0-11-2 0,3 1 0 16,-2-2 4-16,-2 2-7 0,1-12 4 0,1 20 0 16,-1-10 0-16,0 3-2 0,2-3 5 0,0 3-5 15,0-3 2-15,-2 4-2 0,4-2 2 0,-4-1-3 16,2 4 1-16,-1-5 2 0,-1 2 1 0,-1 0 1 15,1 1-6-15,1-1 1 0,3-1 1 0,-2-1-6 16,2 0 10-16,-4 3-5 0,1-5 1 0,0 5 0 16,2-5 0-16,-1 4 2 0,1-4 2 0,-2 5-2 15,2-5-1-15,-3-8-4 0,4 17 3 0,-3-7-3 16,2-2 3-16,-2 1 3 0,-1 3-3 0,0-12 1 16,1 19-2-16,1-11-1 0,0 2 4 0,0-1-1 15,-1 1-2-15,-1-1 4 0,0-9-4 0,3 19-1 16,-2-10 5-16,0 2-3 0,2-3 3 0,-3-8-4 15,1 18 4-15,-1-9-1 0,3 3-8 0,-1-3 7 16,1 0-2-16,0 3 0 0,-2-3 3 0,0 1-2 16,3-1 5-16,-3-1-7 0,-1-8 2 0,0 16 1 15,0-7 3-15,4 0-2 0,-2-1-9 0,3 0 7 0,-4 0-4 16,1 0 7-16,-2-8-6 0,3 15 2 0,-1-5 3 16,-1-2-4-16,3-1 4 0,-4-7-2 15,0 16 0-15,1-8 0 0,-1-8 0 0,4 15-2 0,-4-6 4 16,0-9 0-16,0 15 0 0,2-9 0 0,-2-6-4 15,2 14 3-15,-2-14 1 0,1 14 0 0,1-5-2 16,-2-9 0-16,1 14 3 0,3-7-3 0,-4-7 0 16,5 13 2-16,-3-6 0 0,-1 0-2 0,-1-7 2 15,4 16 1-15,0-10-3 0,-4-6-2 0,1 14 4 16,-1-14 1-16,0 13 8 0,1-5-1 0,-1-8-1 16,2 14-1-16,0-5 1 0,-2-9-3 0,2 13 5 15,-1-4-6-15,-1-9 3 0,2 15-4 0,0-4 3 16,-2-11 0-16,-2 17 1 0,2-8 0 0,0-9 0 0,0 21-2 15,2-13 0-15,-4 1-2 0,2 2 1 0,0 1 0 16,0 0-2-16,2 0-1 0,-2-2 2 16,1 2-3-16,-1 2 3 0,-1-4 1 0,2 0-2 0,0 2 0 15,2 0-2-15,-3 0 3 0,0 1-1 0,0-2-3 16,0 2 4-16,1-1-7 0,-2 0 5 0,2-2-1 16,-1 3 2-16,0-1 0 0,2 0-1 15,-2-1-4-15,2 2 2 0,0-1 2 0,-1-1 2 0,-1 1-4 16,0-2 2-16,1 1-5 0,2 0 7 0,-3 1-2 15,1 1-1-15,-1-1 1 0,4-2 0 0,-3-1-1 16,-1 4 4-16,0-1-4 0,4-1 0 0,-4 0 0 16,0 3 2-16,1-3-3 0,-1 1 2 0,2 0 2 15,-1-3-5-15,-1 2 4 0,0-11-2 0,3 21 0 16,-3-9 3-16,0-3-4 0,1 0 3 0,-1-9-1 16,0 21-3-16,4-10 4 0,-4-2-2 0,1-1 6 15,-1 5-4-15,0-13 1 0,0 18 3 0,0-7-5 16,0-1 3-16,2-4 0 0,-2 5-4 0,0-11 2 0,1 17-4 15,-1-8 5-15,0 1-5 0,0-10 6 16,-1 18-5-16,2-10 2 0,-1-8 2 0,-1 18-2 16,2-10-1-16,-1 1 0 0,0-9 0 0,0 16 0 0,2-10 3 15,-2-6-1-15,2 17 0 0,-2-11-4 0,0-6 4 16,1 16-3-16,-2-5 0 0,1-11 0 0,0 17 2 16,1-9-4-16,-1-8 4 0,4 16-1 0,-4-7 3 15,1-1-3-15,1 0 0 0,-2-8 1 0,2 18-2 16,-4-10 0-16,4 2 0 0,-2 2 1 0,0-3 1 15,0-9-2-15,2 16-1 0,-2-5 3 0,0 0-3 16,0-11 2-16,0 20 1 0,-2-10-4 0,2 2 5 16,0-3-2-16,0 4 2 0,0-2-8 0,0-11 6 15,0 19-1-15,0-7 0 0,0-2-1 0,-2-1 2 16,2-9 1-16,0 21-5 0,0-9 6 0,-2-3 0 16,4 3-3-16,-2-2-1 0,0 2 1 0,0 3 1 15,0-5 1-15,0 3-1 0,-2 1-1 0,2-2 4 0,0 1-4 16,-1-2 1-16,2 2 1 0,-1-1-4 0,-1 0 0 15,1 0 4-15,-1 1-3 0,2-1 3 16,-5 0-4-16,4 2 2 0,0-1-2 0,-1-3 5 16,1 5-6-16,-2-4 5 0,4 3-3 0,-4 1 4 0,2-3-5 15,2 0 3-15,-2 1-1 0,0 2 2 0,0-2-1 16,1 2 1-16,-2-4-4 0,-1 1 3 0,0 2 0 16,2-1-3-16,0 0-1 0,-1 0 3 0,2-1 0 15,-4 0-1-15,2 1-1 0,2 1 5 0,-2-3-3 16,-2 0 1-16,6-1 0 0,-3 5-2 0,-3-4-3 15,2 3 5-15,1-2-2 0,-1 3 2 0,-2-3-3 16,6-2 3-16,-3 2-2 0,-3 2 0 0,3-3 0 16,-1 2 1-16,2-1 1 0,-2 2 1 0,1-5-2 15,-2 4 2-15,4-1-2 0,-1 3 1 0,2-3-1 0,-6 3 0 16,6-3 0-16,-3 1 2 0,0 1 1 0,-3-2-1 16,3 2-2-16,0-1 0 0,-3-1-1 15,3 2 2-15,-1-2-6 0,2 1 6 0,-1 0-1 0,-1 2 2 16,1-4-5-16,-2 2 2 0,2 2 2 0,-2-3-1 15,2 1 2-15,-1 1-2 0,1 1-3 16,-4-3 2-16,3 2-2 0,1-1 1 0,-3-1 1 0,2 2 4 16,1-1-3-16,0 2 0 0,-1-4 3 0,1 3-5 15,0-2 1-15,1 3 5 0,-2-3-4 0,-1 1 0 16,0-1 0-16,0 0-1 0,1 0-1 0,1 0 1 16,-3 1-1-16,3-1 1 0,0 0 4 0,-1-2-3 15,-2 1 1-15,1 0-2 0,1 0-2 0,1 1 2 16,0-12 1-16,-4 21 3 0,4-11-2 0,-2 5 0 15,1-4-2-15,0-1 3 0,2 0-4 0,-1-10 3 16,-5 21-2-16,5-12 1 0,0 0 0 0,1 1 0 16,-1-1 2-16,0-9-1 0,-1 18-1 0,-1-8 1 0,0-1-2 15,2-9 1-15,0 21-3 0,0-13 2 16,-1 1-2-16,1-9 3 0,-3 22 1 0,0-13-2 16,1 1 4-16,2-10-1 0,-3 20-3 0,2-11-2 15,-2-1 3-15,3-8-1 0,-2 18 1 0,0-9 1 0,-2 1 1 16,4-10-1-16,-1 15-1 0,1-5 3 0,-1-2-4 15,1-8 0-15,0 19 2 0,0-19-3 16,-4 15 0-16,4-6 6 0,-2 0-5 0,1 3 3 0,1-12-2 16,0 18-3-16,-2-8 1 0,2-10 2 0,-2 16 2 15,2-6-2-15,0 1 0 0,0-11-1 0,-1 15 0 16,1-15 0-16,1 15-5 0,1-6 6 0,-2-9-2 16,0 16 2-16,2-10 1 0,-2-6-2 0,1 18 3 15,-1-18-4-15,0 16 1 0,-1-8 2 0,1-8-1 16,-2 15 0-16,0-8 0 0,2-7 2 0,-4 17-2 15,7-8 0-15,-3-9 1 0,1 14 1 0,-1-4-3 16,0-10 3-16,-4 15-3 0,4-15 2 0,0 15-3 16,0-6 1-16,0-9 0 0,0 15 3 0,0-5-5 0,0-10 5 15,-1 15 2-15,1-4-2 0,0-11-2 16,0 15-1-16,1-5 1 0,-1-10 5 0,-1 16-5 16,1-8 1-16,0-8-1 0,-1 19 1 0,2-11 1 0,-1-8-3 15,0 17-1-15,1-11 4 0,-1 5-2 0,0-1-1 16,0-10 0-16,-1 12 5 0,1-12-4 0,0 19-1 15,4-10 2-15,-4-9-1 0,-3 18-1 16,3-10 3-16,-1 2-5 0,1-10 3 0,0 19 0 0,0-13 1 16,1 3-1-16,-1-9 0 0,0 18 1 0,0-10 0 15,0-8 2-15,3 15-3 0,-3-15 2 0,-3 17-1 16,2-10-2-16,1-7 1 0,0 17 1 0,0-9 2 16,0-8-4-16,0 17 2 0,1-11-3 0,-1-6 4 15,0 16-2-15,0-7 0 0,0-9 2 0,3 15-3 16,-3-8-1-16,0-7 2 0,5 15 1 0,-5-15 1 15,1 13-4-15,-2-5 3 0,1-8-1 0,0 14 3 16,0-6-1-16,0-8 0 0,1 14-3 0,-1-14 0 16,-1 14 1-16,1-14-1 0,1 14 1 0,-1-4 0 0,2-1 0 15,-2-9 0-15,1 18-1 0,2-8 2 16,-3-10-3-16,2 16 4 0,1-9-4 0,-2 2 2 16,-1 3 2-16,2-5-4 0,-2-7 0 0,0 18 3 15,0-7-3-15,2 1 4 0,-1 1 1 0,-1-3-4 0,0 2 0 16,0 1 1-16,2-1 2 0,-1-1-4 0,-1-1 0 15,0 2 1-15,0 1 2 0,3-5 2 0,-3 5-4 16,2 0 2-16,-2-4 0 0,0 5-1 0,3-6-1 16,-2 5 0-16,1-1 1 0,-2-1 2 0,1 1-2 15,-1-2 0-15,2 2 3 0,-2-1-3 0,0-2 2 16,0 1-1-16,3 2 0 0,0 1 1 0,-6-5 1 16,6 3-2-16,-3 0-2 0,0 0 7 0,0-2-6 15,1 2 2-15,-1 1-2 0,0-12 2 0,0 19 0 16,0-6 0-16,0 0 1 0,0-3-1 0,1-1 0 15,1 3 0-15,-2 0-1 0,2-3 2 0,-2-9-2 16,0 21-1-16,2-15 1 0,-2-6 1 0,-2 17-2 16,2-8 3-16,0-9-3 0,-2 15 2 0,2-5 5 0,2-2-4 15,-2-8-3-15,0 16 8 0,0-8-3 16,0 2 2-16,0-10-5 0,-2 15 3 0,0-7 1 16,2-8-1-16,0 11-1 0,0-11 1 0,2 14 1 0,-2-14-2 15,-2 12 3-15,2-12 1 0,-1 11-2 0,1-11 1 16,0 12 1-16,0-12 4 0,0 0-3 0,-1 14-1 15,1-14-2-15,0 10 1 0,0-10-1 0,0 0 1 16,-3 10-2-16,3-10-2 0,0 0 1 0,0 12 1 16,0-12-3-16,3 9 2 0,-3-9-1 0,0 0-2 15,0 0 5-15,-3 12-1 0,3-12-1 0,0 0 0 16,0 0-2-16,3 11 4 0,-3-11-2 0,0 0 3 16,0 0-3-16,0 0 3 0,0 10-1 0,0-10 2 15,0 0 0-15,0 0 2 0,4 4-3 0,-4-4 5 16,0 0-2-16,0 0 2 0,0 0-1 0,0 0 4 15,0 0-4-15,0 0 0 0,0 0 0 0,0 0 1 16,0 0-1-16,0 0 0 0,0 0-1 0,0 0-2 0,0 0 2 16,0 0 0-16,0 0-8 0,0 0-13 15,0 0-16-15,0 0-27 0,0 0-52 0,0 0-29 16,0 0-36-16,0 0-39 0,0 0-234 0,0 0-481 16,-10-26 213-16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0:13.4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CD151E-D081-4807-B9B2-E6A511AAC496}" emma:medium="tactile" emma:mode="ink">
          <msink:context xmlns:msink="http://schemas.microsoft.com/ink/2010/main" type="writingRegion" rotatedBoundingBox="928,5007 13747,4411 14394,18321 1575,18917"/>
        </emma:interpretation>
      </emma:emma>
    </inkml:annotationXML>
    <inkml:traceGroup>
      <inkml:annotationXML>
        <emma:emma xmlns:emma="http://www.w3.org/2003/04/emma" version="1.0">
          <emma:interpretation id="{50DE9273-DD3D-4566-A773-7F47532B7CC9}" emma:medium="tactile" emma:mode="ink">
            <msink:context xmlns:msink="http://schemas.microsoft.com/ink/2010/main" type="paragraph" rotatedBoundingBox="1445,5270 10746,4482 10821,5367 1520,6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85DCE-48C0-457C-BB53-B29C6DD7A80C}" emma:medium="tactile" emma:mode="ink">
              <msink:context xmlns:msink="http://schemas.microsoft.com/ink/2010/main" type="line" rotatedBoundingBox="1445,5270 10746,4482 10821,5367 1520,6155"/>
            </emma:interpretation>
          </emma:emma>
        </inkml:annotationXML>
        <inkml:traceGroup>
          <inkml:annotationXML>
            <emma:emma xmlns:emma="http://www.w3.org/2003/04/emma" version="1.0">
              <emma:interpretation id="{B41D07EE-D19D-4427-8979-1CAEB34A4F12}" emma:medium="tactile" emma:mode="ink">
                <msink:context xmlns:msink="http://schemas.microsoft.com/ink/2010/main" type="inkWord" rotatedBoundingBox="1465,5507 2328,5434 2382,6070 1519,6143"/>
              </emma:interpretation>
            </emma:emma>
          </inkml:annotationXML>
          <inkml:trace contextRef="#ctx0" brushRef="#br0">-210 4587 33 0,'0'0'95'0,"-4"-9"-18"0,4 9 4 15,0 0 1-15,0 0-3 0,0 0 2 0,0 0-15 16,0 0-2-16,-10-4 1 0,10 4-1 0,0 0 2 0,0 0-1 16,0 0-1-16,0 0 4 0,0 0-3 15,0 0 2-15,0 0 0 0,0 0 4 0,-8-7-2 16,8 7 1-16,0 0-1 0,0 0 2 0,0 0-1 0,0 0-1 15,0 0 1-15,0 0 1 0,0 0-2 0,0 0-1 16,0 0 1-16,0 0-3 0,0 0 1 0,0 0 0 16,0 0-6-16,0 0-3 0,0 0-5 0,0 0-4 15,0 0-3-15,0 0-5 0,0 0-5 0,0 0-6 16,0 0 0-16,0 0-5 0,0 0-2 0,0 0-9 16,0 0 2-16,0 0-4 0,0 0 2 0,0 0-2 15,0 0 4-15,0 0-2 0,29 3 3 0,-17-6-1 16,2 3 4-16,2 0 0 0,-1 0-3 0,1 0 0 15,9-1 2-15,-9 0-2 0,1-2 2 0,2 3-4 16,1 0-1-16,-2-2-1 0,-2 1 2 0,2 1-5 16,-1 0-1-16,0-3-1 0,-3 3 2 0,2 0-2 15,-3 0-2-15,3 0 1 0,-6 0-1 0,-10 0 0 16,17 0-3-16,-17 0-1 0,15 0 2 0,-15 0-3 0,14 3 0 16,-7-2 3-16,-7-1-2 0,0 0 2 0,14-1-1 15,-14 1 2-15,0 0-3 0,12 0 0 16,-12 0 0-16,0 0 0 0,0 0 1 0,12-3 1 0,-12 3 1 15,0 0-2-15,0 0-1 0,0 0-9 0,0 0-10 16,0 0-21-16,0 0-21 0,0 0-22 0,0 0-19 16,10 3-15-16,-10-3-28 0,0 0-12 15,0 0-19-15,0 0-21 0,0 0-154 0,0 0-379 0,0 0 168 16</inkml:trace>
          <inkml:trace contextRef="#ctx0" brushRef="#br0" timeOffset="359.19">-207 4810 118 0,'0'0'176'16,"0"0"-11"-16,0 0-11 0,-7 5-13 0,7-5-10 15,0 0-11-15,0 0-10 0,0 0-4 0,0 0 1 16,0 0-5-16,0 0-1 0,0 0 3 0,0 0-4 0,0 0-5 15,36-2 0-15,-27 2-6 0,-9 0-3 16,23-4-1-16,-8 2-6 0,0-2-1 0,0 1-7 16,1 3-7-16,1-2-7 0,-4 1-7 0,2-1-4 0,0 2-4 15,-1-3-3-15,3 3-3 0,-8 0-2 16,3 0-5-16,-12 0-2 0,21-2-6 0,-11 2 2 16,-10 0-6-16,17-2-4 0,-17 2 3 0,15 0-4 0,-15 0-3 15,14 4 0-15,-14-4 1 0,13 0 4 16,-13 0-8-16,11 2-4 0,-11-2-8 0,9 3-10 0,-9-3-16 15,9 3-15-15,-9-3-7 0,8 7-21 16,-8-7-18-16,6 2-19 0,-6-2-14 0,0 0-16 0,11 5-19 16,-11-5-18-16,0 0-146 0,0 0-351 0,10-11 156 15</inkml:trace>
          <inkml:trace contextRef="#ctx0" brushRef="#br0" timeOffset="1014.93">217 4446 97 0,'-6'-6'131'0,"6"6"-6"0,0 0-13 0,-4-9-3 16,4 9-3-16,-2-11 6 0,2 11-3 0,-4-7-2 15,4 7-10-15,0 0-4 0,-3-9 3 0,3 9-2 0,0 0-2 16,0 0 2-16,-5-10-2 0,5 10-1 16,0 0-4-16,-5-7-1 0,5 7-4 0,0 0-1 15,0 0-4-15,0 0-4 0,0 0-5 0,0 0-6 0,0 0-6 16,0 0-5-16,0 0-9 0,0 0-2 0,0 0-6 16,0 0-8-16,0 0 1 0,0 0-7 15,0 0-2-15,0 0-2 0,0 0-2 0,0 0 0 16,0 0-1-16,0 0-4 0,0 0-2 0,0 0 0 0,23 17 2 15,-16-15-3-15,-7-2 2 0,14 6 0 0,-6-3 1 16,0 1-1-16,2-2 0 0,-1 5 1 0,1-4-3 16,4 3 1-16,-1-3 4 0,0 2-4 0,2 0 2 15,-2 1-2-15,2-3 0 0,0 3 0 0,-4-4 0 16,4 2-1-16,-1 1-1 0,-1 1-2 0,2-1 3 16,-4-3-1-16,3 1-1 0,-3 3-1 0,0-3-1 0,-3 2 3 15,1-1 0-15,-1 0-4 0,2-2 1 16,-2 1-1-16,0 1 0 0,-8-4 0 0,14 4 1 15,-9-2 0-15,-5-2 2 0,12 6-2 0,-5-3 0 16,-7-3 4-16,9 3 4 0,-9-3 3 0,8 5 0 16,-8-5-3-16,0 0 1 0,10 1 2 0,-10-1-2 15,0 0-2-15,11 4 4 0,-11-4-7 0,0 0 5 16,6 3-8-16,-6-3 2 0,0 0-1 0,0 0 0 0,0 0 0 16,5 6 1-16,-5-6 2 0,3 7-2 15,-3-7 4-15,4 9 5 0,-4-9-3 0,0 11 5 16,0-11 4-16,-4 12-1 0,1-2 2 0,-1 1 1 15,-1 0-5-15,-3 5 0 0,-3 3-4 0,0-3 2 0,-1 3-1 16,1-1-1-16,-1 1-3 0,0 1-4 0,-1-2-11 16,-1 1-19-16,2 3-20 0,0-3-21 0,0 1-23 15,1-2-20-15,-1 3-26 0,1-2-38 0,3 2-25 16,-1 0-31-16,1 1-156 0,-2-6-414 0,3-1 184 16</inkml:trace>
        </inkml:traceGroup>
        <inkml:traceGroup>
          <inkml:annotationXML>
            <emma:emma xmlns:emma="http://www.w3.org/2003/04/emma" version="1.0">
              <emma:interpretation id="{86255980-F54B-4CEB-A23D-A25EE6E85EB7}" emma:medium="tactile" emma:mode="ink">
                <msink:context xmlns:msink="http://schemas.microsoft.com/ink/2010/main" type="inkWord" rotatedBoundingBox="3367,5107 7052,4795 7127,5680 3442,5992"/>
              </emma:interpretation>
            </emma:emma>
          </inkml:annotationXML>
          <inkml:trace contextRef="#ctx0" brushRef="#br0" timeOffset="3387.18">2065 4252 118 0,'5'-5'166'15,"-5"5"-6"-15,5-7-12 0,-5 7-2 0,7-9 0 16,-7 9-11-16,1-8-6 0,-1 8 0 0,4-9-6 15,-4 9 2-15,0 0 0 0,3-7-1 0,-3 7-9 16,0 0-5-16,0 0-11 0,0 0-12 0,-8-14-11 16,8 14-11-16,-10-3-6 0,10 3-3 0,-24 5-7 0,7-2-4 15,-7 0-7-15,2 3-3 0,-1 1-3 0,0 2-6 16,3 0 0-16,-4 3-1 0,2 0-3 0,0 0-3 16,-1-2 0-16,4 2-6 0,4-3 0 0,1 1-1 15,0-1-3-15,2 1 1 0,0 1-4 0,4-2 0 16,-4-1 1-16,2 3-2 0,3-2 0 0,2-1-2 15,-1 2-3-15,2 0 3 0,2-1 1 0,2-1-1 16,0-8-1-16,4 19-2 0,-1-11 5 0,6 3-7 16,-2-1 6-16,3-1 1 0,-1 1 1 0,6-3-4 15,-1 2 4-15,2-3-5 0,2 5 3 0,-1-5-2 16,-1 1 1-16,5 1-1 0,2 1-4 0,-2-4 4 16,-1-1 2-16,2 3-3 0,4-2 3 0,-1 4-4 15,-3-3 1-15,-1-1 1 0,1 2-2 0,-1 0 0 16,-1-2 1-16,-3 2-2 0,-4-1 0 0,3 0 0 15,-1 1 0-15,-3 1 0 0,0 0-2 0,0 0 3 16,-3-1 4-16,-1 3-3 0,-2-2 4 0,-3 1-2 16,1-1 1-16,-3 1 0 0,2 2 4 0,-7 2-2 15,-3-3 2-15,-3 3-1 0,-1-2 2 0,-1 1-6 0,-5 3 3 16,-1-3 0-16,-2 0-1 0,-2-2 2 16,-1 1 0-16,-2 1-2 0,0-5 4 0,5 0-4 0,-2-1 3 15,-1 1-4-15,6-5 3 0,-2 2 1 16,2-2 2-16,3 1 3 0,-3-3 5 0,1 0 0 0,5-1 0 15,-1-1 2-15,1-1 1 0,4 0-6 0,-3-2 1 16,3-5-4-16,-3 1-1 0,6-3-3 0,-1-1-1 16,5-2-5-16,2-7 0 0,-1 1-4 0,4 0-3 15,4-4-4-15,6-5 0 0,-4 0 1 0,6 1-1 16,-1-2-1-16,4 2 3 0,-3 1 8 0,1 1-8 16,-2-1 1-16,-5 7 1 0,0 0 0 0,3 1 2 15,-3 2-2-15,0 0 2 0,-1 6 0 0,-1-6 1 16,-3 7 1-16,2 0-2 0,-5-2 1 0,3 1 2 15,-2 4-5-15,1 0 4 0,-5 8-2 0,7-14 1 16,-6 10-2-16,-1 4-4 0,6-11-15 0,-6 11-16 16,5-7-18-16,-5 7-21 0,0 0-9 0,0 0 0 15,0 0-7-15,0 0-22 0,0 0-9 0,0 0-22 16,0 0-17-16,0 0-188 0,19 11-380 0,-13-6 168 0</inkml:trace>
          <inkml:trace contextRef="#ctx0" brushRef="#br0" timeOffset="4004.96">2585 4489 82 0,'0'0'171'16,"0"0"-15"-16,0 0-14 0,4 9-11 0,-4-9 0 16,0 0-7-16,5 9-4 0,-3-2-4 0,3-2-10 15,-5-5-9-15,6 14-1 0,0-6-3 0,-2 2-6 16,-2 1-7-16,3-1-5 0,-3-1-7 0,2 3-6 16,0-2-3-16,-3 1-5 0,2-1-3 0,-1-3-7 15,-1 3-3-15,1-1-6 0,-2-9-1 0,4 16-1 16,-4-9-4-16,0-7 9 0,1 11-14 0,-1-11-4 15,1 10-2-15,-1-10 2 0,0 0-5 0,3 9 2 16,-3-9 1-16,0 0 3 0,0 0 7 0,0 0 12 16,0 0 6-16,0 0-4 0,0 0-4 0,0 0-2 0,0 0-4 15,0 0-6-15,0 0 0 0,0 0-6 0,9-29-2 16,-5 17 0-16,1 0-3 0,2-2-3 16,-2 1-2-16,3-1-2 0,0-6 0 0,0 3 1 0,-1 4-3 15,3-2-1-15,0-2 6 0,-1 4-6 0,-1 3-2 16,-1-2-3-16,0 2 5 0,3-1-3 0,-4 2-2 15,1 3 1-15,-1 0-3 0,-1-1 2 16,1 1 2-16,0 3-4 0,-6 3 0 0,8-10-1 0,-8 10 1 16,9-5 0-16,-9 5 0 0,11-4-1 0,-11 4-3 15,7-2 4-15,-7 2 1 0,0 0-3 0,19 5 1 16,-14-3-1-16,-5-2 5 0,10 9 4 0,-4-4 1 16,0 1-1-16,1 0 3 0,-1 4 5 0,1-1-2 15,1 2-2-15,-6-3 1 0,5 3-2 0,-1 1 2 16,2 0-3-16,-1 0 3 0,-5 1-2 0,4-3-1 15,-3 3-1-15,0-1 1 0,0-4-1 0,2 3 1 16,-4 0 1-16,1-2-2 0,-1-1-9 0,-1-8-15 16,0 17-13-16,2-10-20 0,-2-7-21 0,-2 13-26 15,-1-4-29-15,3-9-30 0,-4 10-32 0,-1-3-204 16,5-7-425-16,-12 4 188 0</inkml:trace>
          <inkml:trace contextRef="#ctx0" brushRef="#br0" timeOffset="4745.49">3108 3979 109 0,'-1'-11'171'0,"1"11"-20"0,0 0-2 0,0 0-11 0,1-14-12 16,-1 14-5-16,4-9-8 0,-4 9-9 0,4-8-4 15,-4 8-15-15,4-8-4 0,1 2-3 0,-5 6-9 16,9-9 0-16,-2 5-6 0,-7 4-10 0,12-6 1 16,-7 2-7-16,-5 4-5 0,12-4-5 0,-12 4-4 15,13-2-7-15,-13 2 2 0,15 0-4 0,-15 0 1 16,13 4-4-16,-6 0-6 0,-7-4 6 0,12 8-1 15,-3-1 0-15,-4-3 0 0,2 7-2 0,1-2 0 16,-5-1 5-16,4 3-2 0,-4-3 4 0,2 3 2 16,0 0-5-16,-1 0 2 0,-4 2 5 0,1-1-5 0,1 2 0 15,0-3 3-15,-2 0 2 0,-5 3 3 16,1 0-6-16,-1 0 0 0,0-3-2 0,-3 4 3 16,1-5-2-16,-3 2-4 0,-1 1-1 0,3-3 2 0,-3 1-5 15,0-1 0-15,3 1 0 0,-3-4-3 0,0 2 1 16,3-6-2-16,-1 2-1 0,3-1 0 0,-1 1-2 15,7-5 1-15,-14 7 2 0,7-4-2 16,7-3 2-16,-9 2 0 0,9-2 0 0,0 0-2 0,-8 5 2 16,8-5-4-16,0 0 0 0,0 0 0 0,-9 5-4 15,9-5 1-15,0 0-1 0,0 0-5 0,0 0-1 16,0 0 2-16,0 0-4 0,0 0 1 0,0 0 2 16,0 0 0-16,0 0 0 0,0 0 1 0,37-4 0 15,-30 5-4-15,5-1 2 0,-12 0 2 0,21 0-4 16,-8 0 1-16,2 0 0 0,-1 3 1 0,3 0 1 15,0-2 2-15,-1-1-5 0,1 2 7 0,-3 1-14 16,2-2-9-16,-3 2-19 0,2 0-13 0,-1 0-24 16,-4 0-16-16,2 0-23 0,0 3-18 0,-5-4-25 15,4 2-55-15,-6-1-140 0,-5-3-379 0,13 10 168 16</inkml:trace>
          <inkml:trace contextRef="#ctx0" brushRef="#br0" timeOffset="5230.71">3614 4541 5 0,'0'0'198'0,"-14"-7"-1"0,14 7-8 0,0 0-14 15,0 0-7-15,-11-3-9 0,11 3-12 0,0 0-12 16,0 0-8-16,0 0-14 0,-8-4-8 15,8 4-10-15,0 0-11 0,0 0-7 0,0 0-9 0,20-10-5 16,-8 7-6-16,1 1-1 0,4-1-2 0,-1 0-4 16,7 0 1-16,1 1 0 0,-1-1 1 0,2 0 1 15,4-2 2-15,-3 4-9 0,0-1 1 16,12-2-8-16,-12-1-3 0,2 3-1 0,-1-3-4 0,8 1-3 16,-10 4-2-16,3-2-2 0,-4-1 1 0,0 0-10 15,-1 0 3-15,-4-1-4 0,2 2 1 0,-6 0-3 16,1 0-4-16,-2-1-7 0,0 3-7 0,-4 0-13 15,-10 0-17-15,13-3-13 0,-13 3-12 0,0 0-14 16,13 0-19-16,-13 0-17 0,0 0-35 0,9-4-22 16,-9 4-52-16,0 0-117 0,0 0-365 0,0 0 163 0</inkml:trace>
          <inkml:trace contextRef="#ctx0" brushRef="#br0" timeOffset="5506.92">4011 4268 178 0,'0'0'223'0,"-9"-6"-15"0,9 6-19 0,0 0-21 15,0 0-19-15,0 0-17 0,0 0-14 0,0 0-19 16,-13 13 2-16,13-13-8 0,-5 12-9 0,4 2-2 16,-3-3-7-16,0 1 1 0,3 4-3 0,-1 1 3 15,1 2-7-15,-2 2-4 0,-2-3-9 0,5 4 2 16,-2-2-7-16,0 0-2 0,0-1-10 0,0 1 3 15,1 2-8-15,1-4 1 0,-3 4-5 0,3-7-2 16,-1 1-5-16,0-2-1 0,-1 0-8 0,0 0-11 16,2-2-17-16,0 0-20 0,0 1-22 0,0-3-23 15,0-10-20-15,-1 13-11 0,1-13-32 0,3 10-27 0,-3-10-172 16,0 0-367-16,0 0 163 0</inkml:trace>
          <inkml:trace contextRef="#ctx0" brushRef="#br0" timeOffset="5984.71">4393 4014 27 0,'0'0'226'0,"-8"-6"-10"16,8 6-10-16,0 0-16 0,-10-7-12 0,10 7-18 16,0 0-10-16,-5-5-17 0,5 5-12 0,0 0-16 15,0 0-8-15,0 0-13 0,0 0-11 0,0 0-7 16,0 0-4-16,0 0-8 0,0 0-3 0,0 0-7 0,0 0-4 16,26-5-6-16,-12 5-3 0,1 0-5 15,-1 2 1-15,4-2-6 0,4 3 1 0,-6 0 0 16,2 0-2-16,-1 0-4 0,6 1-4 0,-1 1 2 0,-2-1-3 15,-1 2 1-15,3 3 1 0,-6-2 1 0,-2 2-4 16,1-1 3-16,-2 2 3 0,-1 1-2 16,-2 1-1-16,1-2 6 0,-5 1 4 0,2 4 8 0,-2-1-5 15,1 4 7-15,-4-3 1 0,-1-1 5 0,-2 7 1 16,3 0 1-16,-3 0-1 0,-3-3-2 0,-2 4 0 16,2-5-5-16,-2 2-1 0,1-2-4 15,2-1-1-15,-4 3-6 0,-1 1 3 0,3-5-1 0,0 1-9 16,-2-2-1-16,3 2 5 0,-1-2-4 0,-2 1-13 15,1-3-17-15,4 2-14 0,-4-1-17 0,2 1-17 16,-1-2-21-16,0-3-20 0,2 3-17 0,0-2-24 16,0-2-21-16,2-8-52 0,-3 14-164 0,3-14-414 15,0 0 184-15</inkml:trace>
          <inkml:trace contextRef="#ctx0" brushRef="#br0" timeOffset="6581.32">4456 4448 62 0,'0'0'211'0,"-5"-8"-23"0,5 8-17 16,0 0-19-16,0-15-19 0,0 15-10 15,10-10-12-15,-2 4-14 0,4 1-13 0,2-1-5 16,3 2-5-16,4-4-11 0,5 0-12 0,0 3-9 0,8-3-5 15,2 2-4-15,-2-2-2 0,1-3-6 16,-2 0-1-16,-7 8-5 0,1-5 1 0,-1 2-1 0,-5-1-5 16,2-3-4-16,-8 8 6 0,1-2 8 15,0 2 1-15,-5-6 10 0,1 4 7 0,-1 4 6 0,-2-3 1 16,-9 3 4-16,14-4-4 0,-14 4-1 0,7-2-8 16,-7 2-5-16,0 0-2 0,13 2 0 0,-13-2 2 15,0 0-1-15,8 11 1 0,-7-3 6 0,-1-8 1 16,2 14-3-16,4-1-2 0,-6-3-3 0,0 3-3 15,2-1-2-15,0 2-6 0,-2-4 1 0,1 1-5 16,0-1 3-16,-1-10-4 0,0 15 0 0,0-6-5 16,0-9 1-16,0 13-2 0,0-13 1 0,0 11-3 15,0-11 0-15,0 0-2 0,3 9 4 0,-3-9-3 16,0 0 7-16,0 0-4 0,0 0 1 0,0 0-4 16,0 0-1-16,13-1 0 0,-13 1 1 0,12-13 0 15,-3 5-6-15,-4-1-4 0,3 1-1 0,1-5-7 16,3 0-3-16,-3-6-1 0,7 3 4 0,-5 1-1 15,1 2 3-15,0 4-1 0,-2-4 0 0,0 5 1 0,1-3 3 16,-3 4 1-16,0 0 0 0,1 1 1 0,-1 2 1 16,-1-2-2-16,-7 6-3 0,13-5 6 0,-7 3 3 15,-6 2 0-15,15 0 2 0,-15 0-2 0,14 5 6 16,-14-5-5-16,12 7 4 0,-4-2-3 0,-2 4 3 16,2-3 1-16,1 4 1 0,-1-1-3 0,1 0 0 15,2 4 3-15,-6-3-5 0,4 2 1 0,-1-3-3 16,-2 5-28-16,3-1-24 0,-3-2-32 0,-4 6-39 15,3-6-45-15,-5 5-89 0,3-5-143 0,-6-3-428 16,3-8 190-16</inkml:trace>
        </inkml:traceGroup>
        <inkml:traceGroup>
          <inkml:annotationXML>
            <emma:emma xmlns:emma="http://www.w3.org/2003/04/emma" version="1.0">
              <emma:interpretation id="{124B9851-66E7-4A7A-964D-C90FF8E39F73}" emma:medium="tactile" emma:mode="ink">
                <msink:context xmlns:msink="http://schemas.microsoft.com/ink/2010/main" type="inkWord" rotatedBoundingBox="7629,4802 10750,4537 10820,5364 7699,5628"/>
              </emma:interpretation>
            </emma:emma>
          </inkml:annotationXML>
          <inkml:trace contextRef="#ctx0" brushRef="#br0" timeOffset="8287.94">6004 4437 57 0,'0'0'165'0,"-12"5"-13"0,12-5-14 16,-8 6-9-16,8-6-14 0,-5 4-8 0,5-4-10 0,0 0-2 15,0 0-2-15,10 17 3 0,-3-15 0 0,1 4 0 16,6-4-4-16,1 3 5 0,2 0-4 0,-3-2-3 15,11 0-3-15,-7 0-6 0,7-1-2 0,-2 1-10 16,5-3-3-16,8 0-7 0,-9 1-3 0,-4-2-6 16,-1 1-5-16,3 1-7 0,-3-2-1 0,-5 1-5 15,2 0-4-15,-5 0-8 0,0 0-18 0,0 1-17 16,-3-1-15-16,1 0-13 0,-12 0-16 0,14-1-14 16,-14 1-19-16,15 1-27 0,-15-1-22 0,0 0-48 0,10-3-111 15,-10 3-324-15,0 0 144 0</inkml:trace>
          <inkml:trace contextRef="#ctx0" brushRef="#br0" timeOffset="8024.77">6294 3865 84 0,'0'0'144'0,"0"0"-1"15,0 0-4-15,5-9-10 0,-5 9 5 0,0 0-6 16,0 0-5-16,0 0-1 0,0 0-16 0,0 0-4 15,0 0-17-15,0 0-3 0,0 0-13 0,0 0-6 16,0 0-5-16,0 0 2 0,0 0-2 0,-25 21-6 16,16-15-1-16,1 5 2 0,-1 2-3 0,-3-3-2 15,-5 4-2-15,2 0-5 0,3-1-1 0,-5 0 3 16,3 3-4-16,-3-4-10 0,5-2 1 0,0 1-2 16,-2 2 0-16,3-5-4 0,0 2-1 0,-4 1-3 15,5-1-4-15,-5 0 0 0,6 1 0 0,-1-4-2 0,1 3-2 16,-1-1-1-16,0-2-1 0,3 1 0 15,2-2-2-15,5-6-5 0,-10 9 5 0,8-4-2 16,2-5-1-16,-7 7 0 0,7-7-1 0,-3 10 0 0,3-10 0 16,0 0 0-16,0 10 1 0,0-10 0 0,5 9-5 15,-5-9 3-15,12 8-3 0,-4-4 3 0,1-2 0 16,3 2 0-16,3 1-1 0,0-1-1 0,2-2 4 16,5 2 1-16,4 2 0 0,0-6-4 0,8 5 4 15,-9-1 1-15,4-3 0 0,5 0-7 0,-8 4 7 16,-1-4-3-16,1 0 0 0,-3 2 3 0,2-1-3 15,-2-1-4-15,-3-1 5 0,-3 3-2 0,3-3-1 16,-3 2 2-16,0 2-3 0,-5-4 2 0,4 3 0 16,-7-3-5-16,-9 0-8 0,17 3-11 0,-12-3-9 15,-5 0-11-15,12 3-9 0,-12-3-8 0,6 1-16 16,-6-1-5-16,0 0-23 0,0 0-15 0,0 0-17 16,0 0-25-16,-18 12-152 0,5-9-337 0,-2-3 150 0</inkml:trace>
          <inkml:trace contextRef="#ctx0" brushRef="#br0" timeOffset="10962.06">7439 3910 154 0,'0'0'158'0,"0"0"-6"0,-4-10-11 0,4 10 2 15,0 0-11-15,-2-8-11 0,2 8-10 0,-6-9-3 16,6 9-6-16,0 0 0 0,-11-6 0 0,11 6-7 15,-6-9-10-15,6 9-4 0,-9-3-14 0,9 3 3 16,0 0-6-16,-10-9-6 0,10 9-4 0,-12-4-6 16,12 4 0-16,-9-6-6 0,9 6-4 0,-13 0-2 15,13 0-3-15,-15-2-2 0,15 2-2 0,-17 2-5 16,17-2-2-16,-17 0-5 0,8 0 2 0,-1 3-1 16,1 0-1-16,-1-3 0 0,-3 4-1 0,4 0 0 15,1-2-2-15,8-2 3 0,-18 6-5 0,8-1 1 16,-2-1-3-16,0 2 2 0,2 0 1 0,-2 1-3 15,0 1 1-15,2-2-3 0,-2 3 2 0,0-1 0 16,4 0-1-16,-1 2 0 0,1 2-1 0,-3-3 0 0,5 4-2 16,-3-1 0-16,1-1 0 0,4 1-1 0,-1-2 3 15,0 2-3-15,2 1-2 0,-1-1 1 0,2-3 1 16,-1 3 0-16,1-1 0 0,2 0 0 16,0 2-1-16,0 0-2 0,2-3 2 0,1 5 2 0,-1-2-3 15,-2-1 0-15,4 0 2 0,-1-3-2 0,5 0 0 16,-4 4 1-16,1-4 2 0,3 3-4 0,-2-5 2 15,0 4-1-15,1-1 1 0,3-4 3 0,-3 3 2 16,0-3-2-16,5-3 5 0,-4 2 1 0,1-1 8 16,4 0 5-16,-4-1 2 0,8-3 5 0,-5 0-4 15,5 0-1-15,0-5 3 0,-3 5-3 0,0-5 0 16,2 1 3-16,-2-1-7 0,-2 2-4 0,-3 0 1 16,-1-2-4-16,1 2 3 0,-9 3-6 0,11-4-2 15,-2 0-2-15,-9 4-8 0,8-3-19 0,-8 3-24 16,9-6-27-16,-9 6-30 0,0 0-19 0,12 0-25 15,-12 0-16-15,14-3-16 0,-14 3-21 0,13 0-30 16,-13 0-125-16,15-2-380 0,-9 1 169 0</inkml:trace>
          <inkml:trace contextRef="#ctx0" brushRef="#br0" timeOffset="11238.48">7668 4259 19 0,'0'0'267'0,"0"0"-6"0,0 0-2 16,0 0-5-16,0 0-9 0,0 0-5 0,0 0-6 0,0 0-10 16,0 0-11-16,0 0-11 0,9-8-2 0,-9 8-21 15,0 0 0-15,0 0-3 0,0 0-14 0,0 0-2 16,-5-16-16-16,5 16-1 0,0 0-16 0,0 0-12 16,-3-15-11-16,3 15-14 0,0 0 2 0,0 0-15 15,-2-10-13-15,2 10-9 0,0 0-9 0,0 0-13 16,0 0-26-16,0 0-25 0,0 0-25 0,0 0-22 15,0 0-21-15,-2-8-19 0,2 8-19 0,0 0-23 16,0 0-16-16,0 0-25 0,0 0-19 0,0 0-6 16,0 0-9-16,0 0-4 0,0 0-19 0,15-1-176 15,-15 1-454-15,9-6 201 0</inkml:trace>
          <inkml:trace contextRef="#ctx0" brushRef="#br0" timeOffset="11788.19">8101 4030 4 0,'0'0'170'0,"0"0"-19"0,0 0-7 16,0 0-10-16,0 0-7 0,2 15-7 0,-2-15-6 15,3 10-7-15,-3-10-4 0,0 13 0 0,0-13-8 16,0 16-4-16,2-7-6 0,-2 2-10 0,0-3-7 15,0 5-7-15,0-13-3 0,0 18-4 0,0-11-8 0,0 3-5 16,0-10 0-16,-2 15-5 0,2-15-1 0,0 15-6 16,0-15-1-16,2 11-3 0,-2-11 0 0,0 12-4 15,0-12-2-15,0 7 1 0,0-7 5 0,0 0 2 16,0 0 7-16,0 0 3 0,0 0-1 0,0 0-4 16,0 0-2-16,0 0-6 0,0 0 1 0,0 0-3 15,19-19-5-15,-17 11 2 0,6-2-2 0,-1-2-2 16,3 1-7-16,-3-1 8 0,3-2-6 0,-1 1-5 15,6-3 4-15,-5 2-4 0,2-1-2 0,0 1 2 16,-1 3-3-16,3 0-2 0,-3 0 3 0,1 0 0 16,0 1-3-16,1 1 4 0,-4 0-4 0,3 1 0 0,-2 1-1 15,2 0 5-15,-4 3-4 0,-2 0 1 16,2 1-2-16,-8 3-1 0,15-3 1 0,-7 0 0 16,-8 3-3-16,0 0 4 0,18 7 0 0,-10-5 4 0,-2 3 2 15,-1 0 3-15,6 2 3 0,1 1 6 16,-6 3 4-16,5 1 8 0,-5-2-6 0,2 1 3 15,1 2-4-15,-4 2 2 0,3-4-3 0,-4 3-2 0,1-2-1 16,3 3 1-16,-1-2 0 0,-2-1-4 0,0 2-1 16,-1-2 1-16,1 1-1 0,1 0-1 0,-2-1-2 15,-2 0 0-15,1-2-1 0,-1 1-7 0,2-2-18 16,-2 1-18-16,0-2-23 0,0 0-28 0,-2-8-26 16,2 13-22-16,-2-13-28 0,3 10-38 0,-3-10-186 15,0 0-414-15,0 0 183 0</inkml:trace>
          <inkml:trace contextRef="#ctx0" brushRef="#br0" timeOffset="12566.45">8603 3608 39 0,'0'0'132'0,"6"-11"-15"0,-6 11 4 0,5-11-10 16,-1 5-2-16,-4 6 2 0,3-12 3 0,0 6-7 16,-3 6 0-16,5-10-1 0,-5 10-5 0,6-10-8 15,-6 10-2-15,3-8-5 0,-3 8-1 0,5-9-1 16,-5 9-3-16,7-9-9 0,-7 9-2 16,5-8-8-16,-5 8-6 0,5-8-3 0,0 2-6 0,-5 6-4 15,9-6-6-15,-1 4 0 0,-8 2-6 16,12-3-5-16,-12 3-2 0,12-1-1 0,-12 1 0 0,14 4-1 15,-5-2-1-15,-2 2 2 0,-3 1-7 0,5 2 5 16,-1-2-3-16,2 5 0 0,-6-4 0 0,4 5 2 16,-1-1 1-16,0 2 8 0,0-1-5 0,-2 3 8 15,-2-5-5-15,1 5 1 0,-3-2-3 0,2 3 3 16,-2-4 3-16,-2 2-1 0,-2 1 7 0,2-2-2 16,-3 2-2-16,-1-2 6 0,2 0-5 0,-4 1 3 15,-2-1-4-15,1-1 3 0,3 1-4 0,-1-4-3 16,-5 3-2-16,3-2-1 0,-2-2-6 0,3 2 2 0,1-4-2 15,-3 0-4-15,1 0-1 0,1-2 1 16,7-3-6-16,-11 10 1 0,5-7 2 0,6-3-1 16,-8 6-1-16,8-6 0 0,-6 5-2 0,6-5 3 0,0 0-5 15,0 0-1-15,-8 4 2 0,8-4 0 0,0 0-4 16,0 0 4-16,0 0-5 0,0 0-2 0,0 0 2 16,0 0-1-16,0 0-3 0,0 0 2 15,0 0 0-15,0 0-4 0,0 0-1 0,29 0 2 0,-29 0 1 16,22-3 3-16,-13 3-6 0,7 0 5 15,-3-1-1-15,3-2 1 0,-2 3 2 0,3 0-5 0,0 0 1 16,0 0-2-16,0 0 1 0,4 0 2 0,-1 0 0 16,-3 0 0-16,0-2-1 0,0 2 0 0,0 0 1 15,-6 2 1-15,4-2 0 0,-5 0 1 0,-1 0-3 16,-9 0-1-16,17 0 0 0,-9 3 2 0,-8-3-3 16,12 0 5-16,-12 0-8 0,10 1-9 0,-10-1-18 15,0 0-21-15,0 0-19 0,12 3-17 0,-12-3-27 16,0 0-28-16,7 6-33 0,-7-6-30 0,6 3-219 15,-6-3-462-15,0 0 204 0</inkml:trace>
        </inkml:traceGroup>
      </inkml:traceGroup>
    </inkml:traceGroup>
    <inkml:traceGroup>
      <inkml:annotationXML>
        <emma:emma xmlns:emma="http://www.w3.org/2003/04/emma" version="1.0">
          <emma:interpretation id="{3C3D382F-2B47-48F5-B5F9-73B4AD295C3B}" emma:medium="tactile" emma:mode="ink">
            <msink:context xmlns:msink="http://schemas.microsoft.com/ink/2010/main" type="paragraph" rotatedBoundingBox="3257,6477 7631,6157 7734,7564 3359,78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73962B-7B07-45F4-B8E6-CF0346DE1C76}" emma:medium="tactile" emma:mode="ink">
              <msink:context xmlns:msink="http://schemas.microsoft.com/ink/2010/main" type="line" rotatedBoundingBox="3257,6477 7631,6157 7734,7564 3359,7884">
                <msink:destinationLink direction="with" ref="{D3AF5A8A-EC03-461D-A01A-8F9A67218FA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16A74A-1C90-4B52-A737-96027C65E6C5}" emma:medium="tactile" emma:mode="ink">
                <msink:context xmlns:msink="http://schemas.microsoft.com/ink/2010/main" type="inkWord" rotatedBoundingBox="3257,6477 7631,6157 7734,7564 3359,7884"/>
              </emma:interpretation>
            </emma:emma>
          </inkml:annotationXML>
          <inkml:trace contextRef="#ctx0" brushRef="#br0" timeOffset="22122.04">1951 5856 104 0,'0'0'129'0,"0"0"-7"0,0 0-13 0,0 0-4 16,3-10-9-16,-3 10-2 0,0 0-3 0,0 0-6 15,0 0 0-15,0 0-1 0,0 0 1 0,0 0-4 16,0 0-1-16,0 0 2 0,0 0 1 0,0 0-6 16,0 0 0-16,0 0-5 0,0 0 0 0,0 0-1 15,0 0-3-15,0 0-6 0,-4-15-4 0,4 15-5 16,0 0-5-16,0 0-6 0,0 0 0 0,0 0-1 15,-11-4 3-15,11 4 4 0,0 0 0 0,0 0-7 16,-9-4-1-16,9 4-9 0,0 0 0 0,-15-3-4 16,15 3-3-16,-12 0 3 0,12 0-1 0,-13-1-3 0,13 1-3 15,-16 1-1-15,16-1 5 0,-17 3-2 16,11-1 1-16,6-2-3 0,-17 2 1 0,6 2-3 16,2-2 3-16,-3 0-3 0,3 3 2 0,-4-1 0 0,1 2-4 15,2-3-1-15,-1 1 4 0,0 1-5 0,3-2 0 16,-1 2-3-16,1-1-2 0,-1 3 2 0,-1-4-2 15,4 2-3-15,-2 2 2 0,1-1 0 0,1 0-3 16,-1 1-1-16,2 2 1 0,-1-3 1 0,-3 5 0 16,2-1-2-16,4 2-1 0,-2-3-1 0,0 1 0 15,0 5 0-15,2-3 4 0,-1 0-3 0,0 1-2 16,3 2 1-16,-3-2 2 0,4-2-2 0,-1 5 4 16,1-4-5-16,1 3 1 0,2-4 0 0,-2 2 2 15,4 0 0-15,0 1-1 0,-2 0 2 0,5-4 1 0,-2 4-5 16,1-4 3-16,1 1 0 0,2-1 1 0,2-1-4 15,0-1 4-15,1 1 0 0,1-4-1 16,-1 4 1-16,0-5 1 0,4 0 2 0,-1-1 2 16,-3 0-2-16,3-1 8 0,1-1 1 0,-3-2 3 0,6 1 3 15,-5 0-4-15,5-5 0 0,0 2 1 0,-3 1-2 16,0 0 1-16,-4-2-2 0,1-2-5 16,-1 5 1-16,-2-4 3 0,-2 3-4 0,-1-3-1 0,1 4-1 15,-9 1-2-15,14-3 2 0,-7-2-1 0,-7 5-3 16,0 0 2-16,11-1-4 0,-11 1-1 0,0 0-10 15,11-2-11-15,-11 2-17 0,0 0-11 0,0 0-17 16,0 0-26-16,6-4-9 0,-6 4-18 0,0 0-13 16,0 0-23-16,0 0-8 0,0 0-9 0,0 0-13 15,10-2-29-15,-10 2-137 0,0 0-376 0,0 0 166 16</inkml:trace>
          <inkml:trace contextRef="#ctx0" brushRef="#br0" timeOffset="22817.62">2332 5787 63 0,'-8'-8'105'0,"8"8"-16"15,0 0 4-15,-7-8-1 0,7 8-5 0,0 0-14 16,-8-8 9-16,8 8-3 0,-3-5-7 0,3 5 0 16,0 0 6-16,-12-6-6 0,12 6-4 0,0 0 1 15,-12-3 1-15,12 3 0 0,-10-3-2 0,10 3-1 16,0 0-6-16,-14 0 0 0,14 0-11 0,0 0 7 15,-13 3-4-15,13-3-5 0,-11 2-4 0,11-2-8 16,0 0 1-16,-11 5-5 0,11-5-1 0,-5 6-6 16,5-6-9-16,-1 9 8 0,1-9-1 0,0 0-6 15,5 18 2-15,1-12-1 0,1 0 4 0,5 0-3 16,1 1-5-16,2-2 11 0,9 1 0 0,0 0 0 16,3-2-1-16,8-2-1 0,1 2-4 0,0-1 2 0,-2-3-3 15,-5 2-3-15,5-2-2 0,-9 1 0 16,2 2-4-16,-2-3 2 0,1 0-9 0,-5 0 9 15,-4 1-7-15,1-1 3 0,-1 1 3 0,-2-1-8 0,-2 4 7 16,0-4-1-16,-1 1-4 0,-2 1-3 16,-10-2 2-16,16 3-2 0,-8-3 0 0,-8 0-1 15,14 6 3-15,-7-4 3 0,-7-2-6 0,7 4 0 16,-7-4 2-16,7 7 1 0,-7-7 0 0,6 3 0 0,-6-3 3 16,6 6 0-16,-6-6 0 0,4 8 6 15,-4-8 1-15,0 0 5 0,0 0 3 0,-4 17-2 16,4-17-2-16,-8 11 3 0,1-3 2 0,1-3-2 0,-5 4-1 15,1 0 1-15,-6 1-7 0,1 2 5 0,-5 2-2 16,-1-3-1-16,-1 0-1 0,0 4 0 0,-7-1-2 16,5 0 1-16,-6 1-4 0,7-3 1 0,-1 1-1 15,1-2-5-15,0 2 4 0,0-4-2 0,2 4 2 16,0-1-2-16,1-4-4 0,6 0 0 0,-2 1-4 16,3 1-10-16,1-2-9 0,2 1-16 0,-2-2-15 15,4 1-16-15,-1-1-11 0,3 2-26 0,1-5-13 16,-2 1-13-16,7-5-10 0,-9 8-34 0,9-8-152 15,-7 6-353-15,7-6 157 0</inkml:trace>
          <inkml:trace contextRef="#ctx0" brushRef="#br0" timeOffset="23196.57">3030 6085 44 0,'0'0'165'15,"0"0"-8"-15,0 0-5 0,0 0-3 0,1 9-1 16,-1-9-1-16,0 0 3 0,-8 10-9 0,8-10 0 15,-12 12-8-15,3-3 3 0,-2-3-6 0,-1 7-5 16,-7-1-6-16,2 4-5 0,-1 1-11 0,-3-2-6 16,-1-1-10-16,-3 9-7 0,3-8-9 0,1-1-4 15,-8 4-7-15,8-3-6 0,-2-3-6 0,3 1-3 16,-2 1-3-16,1 1-6 0,0-1-3 0,0-1-3 16,3-2-9-16,2-4-8 0,2 2-19 0,2 0-13 15,2-4-18-15,-1 1-21 0,3-2-19 0,2 1-28 16,6-5-19-16,-11 7-16 0,11-7-18 0,0 0-33 0,0 0-164 15,0 0-382-15,0 0 169 0</inkml:trace>
          <inkml:trace contextRef="#ctx0" brushRef="#br0" timeOffset="24140.69">3902 5589 164 0,'0'0'226'0,"0"0"-11"16,0 0-19-16,0 0-18 0,0 0-17 0,0 0-20 16,0 0-9-16,0 0-12 0,-24-6-11 0,24 6-6 15,-29 10-8-15,8-1-5 0,-1-3-8 0,3 2-5 0,-4 0-6 16,1 4-7-16,1 0-5 0,-1-1-3 15,4-1-12-15,-4 0-2 0,6 2-5 0,4-3-5 16,0 1-3-16,1-1 0 0,3 2-6 0,-1-1-2 16,2-1 0-16,2-2-5 0,2 0-2 0,3-7 0 0,-2 16-3 15,0-8 4-15,2-8-4 0,7 14 2 0,-3-8-6 16,4 1 3-16,-2-2-2 0,6 2 0 16,2-1-1-16,-1-1 0 0,3 2-2 0,6-1 1 0,-2-3 1 15,2 0 0-15,2 3-5 0,-1 0 2 0,1-3-3 16,-2 4-1-16,1-2 2 0,1-1 1 0,-7-1-2 15,5 3 0-15,-6-3 0 0,1 2-1 0,0-1 0 16,-1 2 0-16,-2-4 0 0,2 5 1 0,-3-1-2 16,1-1 1-16,-6-3 1 0,1 3-1 0,-1 0-1 15,-8-5 2-15,12 7-1 0,-7-3 2 0,-5-4 0 16,6 9 2-16,-2-5 2 0,-4-4 2 0,2 10-2 16,-2-10 5-16,0 0-2 0,-12 19 0 0,1-14 1 15,0 3 1-15,-4-2-2 0,1 1 2 0,1-1-5 0,0 0 2 16,-3-3-1-16,3 2 2 0,-4 1-5 15,0-3 4-15,-1 0-2 0,2-2 3 0,-1-1-3 16,3 0-1-16,-1 0-3 0,2 0 6 0,3 0-2 0,10 0-3 16,-17-4 4-16,10 1 2 0,7 3-4 0,-12-11-5 15,7 2 4-15,5 9-3 0,0-19-1 0,3 6 1 16,1-2-1-16,1 3-1 0,7-7 2 16,-2 2 0-16,2 1-1 0,0-5 0 0,3 5-1 0,-2-5 0 15,3 5-2-15,-7-1 3 0,6 1 1 0,-6 3-2 16,5-4 1-16,-5 5 0 0,1 2-2 0,-4-1 5 15,5-2-2-15,-1 2-3 0,-2 3 3 0,-2-1-2 16,1 3 1-16,-2-1 0 0,-5 7-3 0,9-10-8 16,-6 6-13-16,-3 4-17 0,0 0-21 0,6-10-20 15,-6 10-11-15,0 0-5 0,8-3-7 0,-8 3-18 16,0 0-18-16,0 0-16 0,0 0-188 0,0 0-373 16,0 0 165-16</inkml:trace>
          <inkml:trace contextRef="#ctx0" brushRef="#br0" timeOffset="24485.79">4293 5742 76 0,'0'0'197'0,"0"0"-17"0,0 0-19 16,0 0-12-16,0 0-4 0,5 8-2 0,-5-8-7 0,15 0-6 16,-7 0-7-16,5 0-4 0,2-1-2 0,-1-2-10 15,3 3-7-15,5-3-4 0,-5 3-9 0,4-3-6 16,1-1-7-16,1 3-6 0,2-2-6 0,-2 1-9 16,-1-4 2-16,-2 3-9 0,-3 1-5 0,0 1-4 15,0-2-4-15,0 1-4 0,0-2 0 0,1 1-2 16,-1 0-4-16,0-1-1 0,-2 3-3 0,-2-1-5 15,1 0-5-15,-6 2-15 0,-8 0-17 0,18-3-18 16,-10 0-19-16,-8 3-19 0,10 0-25 0,-10 0-8 16,8-3-30-16,-8 3-64 0,0 0-131 0,4-9-363 0,-4 9 161 15</inkml:trace>
          <inkml:trace contextRef="#ctx0" brushRef="#br0" timeOffset="24750.05">4640 5530 189 0,'0'0'181'15,"-14"5"-8"-15,14-5-17 0,-8 6-11 0,8-6-7 16,-6 12-14-16,3-3 3 0,-4 3-5 0,2-1-8 16,4 3-2-16,-2 1-4 0,-2 7-2 0,1-7-9 15,1 5-10-15,0 2-1 0,3-2-4 0,0-1-11 16,-2 1-6-16,2-4-6 0,2-1-5 0,-2 2-2 15,1-2-8-15,3 1-2 0,-3-1-6 0,0-1 1 16,2 0-5-16,-2-1-4 0,3-1-9 0,-4 0-16 16,2-2-23-16,-2-1-24 0,0-9-25 0,0 16-27 15,0-16-33-15,0 11-30 0,0-11-203 0,-2 12-393 16,2-12 174-16</inkml:trace>
          <inkml:trace contextRef="#ctx0" brushRef="#br0" timeOffset="25378.39">5257 5150 114 0,'0'0'167'0,"0"0"-12"0,0 0-18 0,0 0-13 15,-4-9-16-15,4 9-10 0,0 0-9 16,15-6-4-16,-6 1-6 0,1 3 3 0,3-1-4 0,3 0-6 16,-1 0-3-16,2 1-3 0,3-1-5 0,3 3-3 15,0-1-4-15,1 1-2 0,-1 3-2 16,-3-2 0-16,-3 1-4 0,5 1-5 0,-5 0-3 0,7 1 3 15,-6 4-1-15,-2-4-2 0,1 3-1 0,-3-3-1 16,3 2-2-16,-5 3 1 0,-2-3-1 0,2 1 0 16,-7 2 7-16,7 1 0 0,-8 2 7 0,4 0-3 15,-3 1 2-15,-4-5 7 0,3 4 0 0,-3 1-3 16,-1 1 5-16,3 2-1 0,-6-1 4 0,0 6-7 16,0-1 2-16,-2-1-3 0,-2 1-4 0,3-5-7 15,0 5-4-15,-4-3-4 0,3-2 4 0,-1 7-5 16,-1-3-7-16,3-2 0 0,-2-1-2 0,3 0-5 15,-1-1 5-15,2-2-4 0,-1 1-3 0,0 0-5 16,3-1-15-16,-2-3-18 0,2 2-13 0,0-12-15 16,0 18-17-16,0-10-15 0,0-8-24 0,2 11-10 15,-2-11-18-15,3 9-16 0,-3-9-20 0,0 0-236 0,0 0-440 16,0 0 195-16</inkml:trace>
          <inkml:trace contextRef="#ctx0" brushRef="#br0" timeOffset="26249.57">4984 6009 108 0,'0'0'136'0,"0"0"-3"0,0 0-12 15,25 6 4-15,-25-6-2 0,0 0 3 0,18-6-2 0,-7 4 3 16,0 2-6-16,6-1-4 0,0-2 0 0,3-2 1 16,2 1-3-16,4 0 1 0,7-4-11 0,2 4-5 15,2-2-8-15,-2 1-5 0,2-1-4 0,2 2-9 16,-1-2-7-16,1 0-4 0,-2 0-5 0,-3 1-4 16,4 0-7-16,-6 0-2 0,-3 1-10 0,5 4-2 15,-5-5-5-15,-3 1 2 0,-1 1-7 0,4 2 1 0,-4-1-5 16,-2 1 1-16,-1-1-4 0,-5-1-1 15,-2 2 0-15,2 1-1 0,-3 1-6 0,0-1-9 16,-2-1-14-16,-12 1-14 0,17 0-14 0,-17 0-16 16,13 1-17-16,-4 2-14 0,-9-3-17 0,0 0-27 15,12 3-15-15,-12-3-33 0,0 0-168 0,0 0-379 0,0 0 168 16</inkml:trace>
          <inkml:trace contextRef="#ctx0" brushRef="#br0" timeOffset="25704.71">5333 5507 2 0,'0'0'178'0,"0"0"-12"0,0 0-13 0,0 0-11 16,29-8-7-16,-15 8-10 0,3-3-7 15,0 1-1-15,5-3-11 0,5 2-5 0,-3 2-3 16,5-1-11-16,-3-4-6 0,8 6-10 0,-5-2-7 0,-1-2-8 16,-2 4-3-16,1-4-7 0,-1 2-2 0,-1 2-7 15,-1-3-11-15,-3 3-11 0,-4 0-19 16,0-1-9-16,-3 1-15 0,-1 0-22 0,-13 0-23 0,17 1-15 15,-10 2-13-15,-7-3-39 0,0 0-114 0,5 6-276 16,-5-6 123-16</inkml:trace>
          <inkml:trace contextRef="#ctx0" brushRef="#br0" timeOffset="26851.46">5478 6159 102 0,'0'0'188'0,"0"0"-22"0,0 0-11 16,5 5-9-16,-5-5-8 0,3 7-8 0,-3-7 2 16,4 10-8-16,-4-10-9 0,3 17-3 0,-3-6-10 15,2 0-1-15,-2-1 3 0,2 5-13 0,-1-7-2 16,1 5-6-16,0 1-8 0,-1-4-8 15,-1 3-7-15,-1-4-3 0,2 3-7 0,-1 0-2 0,0-12-6 16,0 20-1-16,0-13-4 0,0-7-4 0,-1 15-4 16,1-15-3-16,-2 11 0 0,2-11-4 0,0 0 1 15,-2 11-2-15,2-11 3 0,0 0-3 0,2 9-3 16,-2-9 7-16,0 0 2 0,0 0-1 0,0 0-7 16,0 0-1-16,0 0 3 0,0 0-7 0,0 0-3 15,17-30 2-15,-10 18-2 0,1 1-12 0,4-3-10 16,-1-4-8-16,6-3 3 0,-4 2-4 0,8-5-3 15,-4 7 4-15,-2 0 3 0,-1 2 1 0,6-3 4 16,-6 6 0-16,3-2 2 0,-4 6 3 0,0-1 0 0,3 3 0 16,-4-4 6-16,2 2 6 0,-3 2-1 0,0 2 2 15,1-2 8-15,-3 4 0 0,2 2 2 16,-11 0 2-16,22 1 1 0,-13 3 10 0,-1-1 11 16,1 3 0-16,-1-3 11 0,1 3 8 0,0 3-1 0,-1 1 0 15,1-1 2-15,0 0-8 0,-1 4-9 0,1-3 1 16,-1 3-2-16,1 6-10 0,2 1 0 0,1-1 1 15,-5 1-2-15,3 1-30 0,-3 1-34 0,-1 1-32 16,-6 0-51-16,0 6-75 0,-3-4-73 0,-2-2-230 16,0-6-534-16,-3 1 237 0</inkml:trace>
        </inkml:traceGroup>
      </inkml:traceGroup>
    </inkml:traceGroup>
    <inkml:traceGroup>
      <inkml:annotationXML>
        <emma:emma xmlns:emma="http://www.w3.org/2003/04/emma" version="1.0">
          <emma:interpretation id="{67220F49-7D88-43AC-90F0-B2DFF18F70C2}" emma:medium="tactile" emma:mode="ink">
            <msink:context xmlns:msink="http://schemas.microsoft.com/ink/2010/main" type="paragraph" rotatedBoundingBox="6091,8506 7762,8273 7851,8907 6180,91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87E5E9-27E7-42E9-BCA2-C1DCBD81C403}" emma:medium="tactile" emma:mode="ink">
              <msink:context xmlns:msink="http://schemas.microsoft.com/ink/2010/main" type="line" rotatedBoundingBox="6091,8506 7762,8273 7851,8907 6180,9140"/>
            </emma:interpretation>
          </emma:emma>
        </inkml:annotationXML>
        <inkml:traceGroup>
          <inkml:annotationXML>
            <emma:emma xmlns:emma="http://www.w3.org/2003/04/emma" version="1.0">
              <emma:interpretation id="{5380744E-99CE-4D14-948D-B2D09E7A9836}" emma:medium="tactile" emma:mode="ink">
                <msink:context xmlns:msink="http://schemas.microsoft.com/ink/2010/main" type="inkWord" rotatedBoundingBox="6091,8506 7762,8273 7851,8907 6180,9140"/>
              </emma:interpretation>
            </emma:emma>
          </inkml:annotationXML>
          <inkml:trace contextRef="#ctx0" brushRef="#br0" timeOffset="31622.02">6013 7305 211 0,'10'7'209'0,"-7"0"-8"0,4 1-13 16,-2 1-12-16,1 4-11 0,2-1-10 0,1 6-5 15,2 3-15-15,-6 1-11 0,2 2-11 0,-2 1-9 16,-4 5-12-16,-1 4-7 0,-1 0-8 0,-10 0-13 16,5-1-39-16,-7 2-24 0,-4 0-35 0,0-2-51 15,-4-1-44-15,-4 0-210 0,-1-6-365 0,-2-2 162 16</inkml:trace>
          <inkml:trace contextRef="#ctx0" brushRef="#br0" timeOffset="33956.88">4415 7460 74 0,'0'0'138'0,"-1"-14"-1"15,1 14-10-15,0 0 1 0,0 0-5 0,-4-9-9 16,4 9-2-16,0 0-6 0,-8-11-3 0,8 11-5 16,0 0-3-16,0 0-6 0,-5-6-2 0,5 6-7 15,0 0-13-15,0 0-4 0,0 0-14 0,0 0-2 16,0 0-7-16,0 0-7 0,0 0 1 0,0 0-2 16,0 0-6-16,-10 25-1 0,8-17 0 0,2-8 1 15,2 21 3-15,-1-6 6 0,3 0 4 0,0 1 1 0,1 2 1 16,2 1-1-16,-2 3 4 0,4-5 6 0,1 2 0 15,2 2-2-15,-3-2-2 0,0-1-7 0,-2-1 1 16,2 2 1-16,-2-1-7 0,1 1 0 0,1-3 2 16,-4-1-6-16,0-2 1 0,0 0-6 0,-2-1-1 15,1-1-1-15,-1-1-2 0,-1 1-1 0,-1-2-2 16,-1-9 2-16,2 16-5 0,-2-10 0 0,0-6-3 16,1 12-1-16,-1-12 2 0,3 9-2 0,-3-9-1 15,1 8-12-15,-1-8-9 0,0 0-11 0,0 0-13 16,1 10-11-16,-1-10-8 0,0 0-24 0,0 0-26 15,0 0-24-15,0 0-42 0,0 0-21 0,0 0-180 16,0 0-401-16,0 0 177 0</inkml:trace>
          <inkml:trace contextRef="#ctx0" brushRef="#br0" timeOffset="34367.51">4766 7568 19 0,'0'0'164'0,"0"0"-17"0,0 0-23 15,0 0 1-15,0 0-28 0,0 0 5 0,0 0-12 16,0 0-2-16,0 0 2 0,0 0-2 16,0 0 1-16,0 0-1 0,0 0-1 0,0 0-2 0,-16 24 0 15,8-13-4-15,0-2 0 0,1 0-4 0,-7 4 0 16,7-1 1-16,-8-1-2 0,0 3-3 0,-2-1-4 15,0 1-5-15,1 0-3 0,3-4-7 0,0 1-4 16,-2-1-1-16,0 3-7 0,3-1-3 0,-2-3-1 16,3 1-2-16,2-2-6 0,0-4 0 0,4 5-14 15,-2-3 6-15,0 0 1 0,7-6-6 0,-7 10-2 0,3-5-5 16,4-5 4-16,-6 10-3 0,6-10 1 16,0 9-1-16,0-9 1 0,0 0-3 0,10 13 1 15,-6-8-2-15,3-2-3 0,3 0 5 0,1 3-5 0,1 0 2 16,5-3-2-16,0-2 1 0,0 1 0 0,0 1 1 15,1-2-6-15,-1 0 2 0,0 1 4 0,2-4-5 16,-2 4-13-16,-4 0-17 0,2-2-22 0,1 1-24 16,-3 0-29-16,0 3-27 0,2-4-38 0,-6 1-227 15,1-1-425-15,-10 0 188 0</inkml:trace>
          <inkml:trace contextRef="#ctx0" brushRef="#br0" timeOffset="30982.8">5197 7462 191 0,'0'0'181'0,"-10"0"-4"15,10 0-14-15,0 0-12 0,-19 6-6 0,10-3-12 16,1 0-10-16,8-3-5 0,-14 13-5 0,6-10-6 16,-1 6-8-16,4 2-3 0,-3-1-9 0,1 2-6 15,-2 1-5-15,5-1-1 0,-2 3-1 0,1-3-6 0,2 3-1 16,0-2-11-16,2 2-4 0,-2-2-2 0,3 2-7 16,3-3-3-16,-2 0-1 0,-1 1-3 15,6-1-3-15,-1-1-2 0,0-1-4 0,-1-2-2 0,6 2-1 16,-3-1-1-16,1-3-4 0,-4-2-9 0,2 2-8 15,3-3-14-15,-2 2-18 0,1-3-18 0,-8-2-21 16,19 0-22-16,-4-1-25 0,-5-2-15 0,3-3-27 16,0 0-44-16,2-2-128 0,-1-3-357 0,3-5 158 15</inkml:trace>
          <inkml:trace contextRef="#ctx0" brushRef="#br0" timeOffset="31413.16">5456 7529 180 0,'0'0'183'16,"0"0"-17"-16,0 0-7 0,0 0-9 0,5 16-15 16,-5-16 0-16,0 12-9 0,0-12-12 15,4 15-7-15,-5-5-3 0,1-10-10 0,1 17-8 16,-1-9-7-16,1 0-8 0,-1-8-7 0,2 18-2 0,-1-9-8 16,-1-9-6-16,4 14-4 0,-4-8-4 0,0-6-3 15,5 11-2-15,-5-11-2 0,0 9-8 0,0-9 2 16,0 0-3-16,3 10-2 0,-3-10 3 0,0 0-5 15,0 0 2-15,0 0-3 0,0 0 2 0,0 0-10 16,0 0 6-16,0 0-7 0,0 0 1 0,14-25-5 16,-11 14-7-16,1-2 1 0,1 1-1 0,0-1-3 15,-2 0 0-15,2 0 0 0,2 0 3 0,-5 2-2 16,2 0 0-16,0 1 3 0,3 1 2 0,-5 3 0 16,-2 6 3-16,4-12-1 0,-4 12 0 0,8-9 0 15,-8 9-3-15,7-7-1 0,-7 7-1 0,7-3 2 16,-7 3-1-16,0 0 3 0,17 3 4 0,-17-3-2 15,12 7 4-15,-4-1 6 0,0 3 4 0,1 0-5 0,0 1 6 16,-1 2-3-16,4-4 1 0,-3 5-2 16,1-4-1-16,-2 0 0 0,1 2-3 0,0-3 1 15,2 4 0-15,-6-3-4 0,4 1 4 0,-3-1-6 16,3 0-16-16,-7-2-22 0,2-2-18 0,1 3-20 16,-5-8-32-16,6 10-16 0,-6-10-25 0,6 7-33 15,-6-7-178-15,0 0-381 0,0 0 168 0</inkml:trace>
        </inkml:traceGroup>
      </inkml:traceGroup>
    </inkml:traceGroup>
    <inkml:traceGroup>
      <inkml:annotationXML>
        <emma:emma xmlns:emma="http://www.w3.org/2003/04/emma" version="1.0">
          <emma:interpretation id="{F07CA3FD-EE16-495F-9C28-7779756800C5}" emma:medium="tactile" emma:mode="ink">
            <msink:context xmlns:msink="http://schemas.microsoft.com/ink/2010/main" type="paragraph" rotatedBoundingBox="1579,9192 7794,8808 7892,10394 1677,10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C4D78-B456-4B7C-8B39-81C8E468F968}" emma:medium="tactile" emma:mode="ink">
              <msink:context xmlns:msink="http://schemas.microsoft.com/ink/2010/main" type="line" rotatedBoundingBox="1579,9192 7794,8808 7892,10394 1677,10778"/>
            </emma:interpretation>
          </emma:emma>
        </inkml:annotationXML>
        <inkml:traceGroup>
          <inkml:annotationXML>
            <emma:emma xmlns:emma="http://www.w3.org/2003/04/emma" version="1.0">
              <emma:interpretation id="{BE06A87E-2B3A-4B2C-9E77-8B8FB8CEBBE0}" emma:medium="tactile" emma:mode="ink">
                <msink:context xmlns:msink="http://schemas.microsoft.com/ink/2010/main" type="inkWord" rotatedBoundingBox="2012,9739 7830,9380 7892,10394 2074,10753"/>
              </emma:interpretation>
            </emma:emma>
          </inkml:annotationXML>
          <inkml:trace contextRef="#ctx0" brushRef="#br0" timeOffset="49989.59">3457 8567 171 0,'0'0'185'0,"0"0"-16"15,-17-6-5-15,17 6-9 0,0 0-8 16,-19 8-7-16,7-2-2 0,0 2-11 0,-1 3-7 16,-1-2-4-16,-3 3-3 0,2 3-8 0,3-3-6 0,2 0-8 15,0-2-4-15,-4 7-3 0,4 0-6 16,2-5-11-16,2 4-2 0,0-1-6 0,1-3-4 0,4 1-6 16,-3-1-1-16,3 0-6 0,1 3-3 0,1-4-3 15,3 3-3-15,-1-2-5 0,0-3-1 0,3-1-1 16,-2 2 0-16,1-1-2 0,3-1-1 0,-1-1-2 15,0 0-4-15,2-1-16 0,3 0-17 0,0-2-24 16,-1 1-30-16,3-2-17 0,1-2-26 0,0 3-26 16,0-6-33-16,0-4-51 0,2 3-130 0,0-2-382 15,4-1 169-15</inkml:trace>
          <inkml:trace contextRef="#ctx0" brushRef="#br0" timeOffset="50498.71">3645 8778 171 0,'0'0'170'16,"0"0"-14"-16,0 0-4 0,0 0-12 0,0 0-9 0,7 18-10 15,-7-18-7-15,7 11-7 0,-7-11-7 0,2 10-6 16,1-4-7-16,-1 3-9 0,-2-9-2 16,6 13-6-16,-2-5-6 0,-2-2-6 0,-2-6-5 15,3 12-5-15,-3-12-5 0,2 11-3 0,-2-11-3 0,4 11-3 16,-4-11-7-16,0 0 0 0,2 10-1 0,-2-10-1 15,0 0-2-15,0 0-1 0,4 6 0 0,-4-6-1 16,0 0-1-16,0 0-12 0,0 0 9 0,0 0-2 16,0 0 0-16,0 0-3 0,18-21-3 0,-13 13-2 15,-2 0-2-15,5-1-6 0,-6-1-3 0,3-1 2 16,1-1-4-16,-1-1 3 0,-3 1 1 0,4 2-1 16,0-1 3-16,-2 1-3 0,-1 4 6 0,1-2 2 15,-4 8 3-15,5-13 1 0,-5 13 5 0,6-8 0 16,-6 8-3-16,4-8-1 0,-4 8-1 0,0 0 2 0,6-6-3 15,-6 6-3-15,0 0 1 0,0 0-1 16,15 3 1-16,-15-3 0 0,9 7-3 0,-9-7 6 16,13 9 3-16,-7-2 2 0,0-1 0 0,1 0 1 0,3 2 0 15,-1 1 1-15,-1-1-2 0,0 3 0 0,1-5-2 16,-2 3 4-16,2-1-2 0,-1 2-1 0,-2-4 0 16,-2 0-2-16,3-1-3 0,-2 0-13 0,0 1-15 15,-5-6-16-15,7 9-22 0,-7-9-20 0,6 4-15 16,-6-4-11-16,6 7-8 0,-6-7-18 0,0 0-33 15,0 0-165-15,0 0-355 0,0 0 157 0</inkml:trace>
          <inkml:trace contextRef="#ctx0" brushRef="#br0" timeOffset="50701.71">4006 8536 74 0,'0'0'183'0,"15"10"-1"0,-5-1-11 16,1-1-16-16,-2 4-5 0,6 1-10 16,2 2-4-16,0-1-10 0,-1 5-9 0,0-3-6 15,1 1-6-15,-7 1-6 0,6-3-10 0,-2 2-5 0,1-1-12 16,-11 0-3-16,7 1-9 0,1 1-1 0,-4 1-4 16,-3-7-6-16,-4 9-2 0,-1-8-4 0,-1 2-3 15,1-1-2-15,-4-1-5 0,-1 1-17 0,1 0-26 16,-2-4-18-16,-1 2-38 0,1 0-37 0,0-5-28 15,-2 1-36-15,-1 1-166 0,3-5-361 0,6-4 159 16</inkml:trace>
          <inkml:trace contextRef="#ctx0" brushRef="#br0" timeOffset="43382.35">345 9398 76 0,'0'0'166'0,"0"0"-22"0,0 0-12 0,0 0-18 16,0 0-5-16,0 0-10 0,0 0-1 0,0 0-10 15,0 0-8-15,0 0-2 0,19 12-8 0,-19-12 2 16,8 10-1-16,-5-4-7 0,-3-6 1 0,4 12-8 16,-2-6-2-16,2 4-4 0,0-3-6 0,-3 0-1 0,1 3-3 15,-2-10 5-15,4 15-5 0,-3-8-5 0,0 2-7 16,-1 1 9-16,0-10-3 0,4 13-5 15,-4-6-3-15,0-7-3 0,1 13-4 0,-1-13 0 16,2 8-3-16,-2-8 2 0,0 0-2 0,0 0 3 0,0 13 5 16,0-13 8-16,0 0 7 0,0 0 2 0,0 0-4 15,0 0-6-15,0 0-1 0,0 0-7 16,0 0-1-16,0 0-2 0,0 0-3 0,0 0-8 0,2-40-2 16,0 28-17-16,3-3-9 0,0 2 0 0,-2-4-2 15,2 2-1-15,2-5-1 0,2 2 3 0,-3 2 2 16,5-1 2-16,-3 4-2 0,1 1 2 0,-2 0 2 15,4 0 1-15,-1 2 1 0,0 0 3 0,0-1-2 16,-2 2 2-16,2 2 0 0,-1 2 3 0,-2 1-1 16,0-2 2-16,-7 6-4 0,13-6 3 0,-4 6-3 15,-9 0 3-15,0 0 2 0,22 6 2 0,-15 0 2 0,-2 0 7 16,-1 1 8-16,5 3 1 0,-7-3-1 0,4 5 5 16,-1 1 2-16,0 0 2 0,2-1 0 0,-2 3-2 15,0 0 4-15,0-3-4 0,1 4-2 0,-1-2 1 16,-1 2-1-16,0-4-3 0,1 2 1 0,-2 2-5 15,0-5 3-15,3 3-2 0,-5-1-1 16,4 2 1-16,-4-5-2 0,5 2-1 0,-6-1-12 16,4-2-20-16,-4 1-22 0,2-4-18 0,-2-6-25 0,3 15-26 15,-2-8-33-15,-1-7-27 0,4 7-27 0,-4-7-114 16,0 0-338-16,0 0 149 0</inkml:trace>
          <inkml:trace contextRef="#ctx0" brushRef="#br0" timeOffset="43724.7">920 9432 173 0,'0'0'155'0,"0"0"-13"16,0 0-12-16,0 0-11 0,0 0-16 0,0 0-4 15,0 0-8-15,0 0-3 0,0 0 3 0,0 0-2 0,13 2-2 16,-13-2-1-16,18 1-2 0,-3-1-3 16,-2 0-4-16,2 0-1 0,2 0-2 0,4-1 0 15,1-1-6-15,-1-1-6 0,4 0-1 0,0-3-7 0,1 6-3 16,0-6 0-16,0 2-7 0,1 1-3 16,-1 0-5-16,-1 0-4 0,-2 0-4 0,1 0-3 0,-7-1-1 15,5 2-2-15,-5-2-4 0,-3 3-1 16,2 0-3-16,-3-2-1 0,1 3-14 0,-4-1-18 0,-10 1-17 15,17-1-13-15,-7 1-13 0,-10 0-12 0,13-1-18 16,-13 1-24-16,12 2-23 0,-12-2-24 0,0 0-143 16,0 0-330-16,0 0 147 0</inkml:trace>
          <inkml:trace contextRef="#ctx0" brushRef="#br0" timeOffset="44141.89">1384 9248 90 0,'-14'-2'180'0,"14"2"-16"16,0 0-14-16,0 0-22 0,-10 2-10 0,10-2-9 0,0 0-9 15,0 0-8-15,-10 6-7 0,10-6-9 16,0 0-6-16,-1 10-8 0,1-10-1 0,0 0-12 15,0 12 2-15,0-12-6 0,0 0-1 0,4 13-9 0,-1-7 5 16,3 0-2-16,-6-6 2 0,10 9-1 0,-2-4-1 16,-1-1-5-16,2-1 3 0,-1 2-5 15,1-1 0-15,2 0-3 0,-3 1-2 0,1-2-4 0,-2 1-1 16,2 1-2-16,0 0-2 0,-2 0-2 0,1-2-3 16,1 2 2-16,-3 3 1 0,1-2 2 0,-1 1-3 15,0-1-2-15,0 2 0 0,-1-1 0 0,-1 1 0 16,-1 0-1-16,-3-8 2 0,0 16 2 0,0-6-1 15,-3 1 0-15,2 0 1 0,-7 1 3 0,2 0-2 16,-2 0-5-16,-3 1 1 0,0-1-4 0,0-1 2 16,-1-1-13-16,3-1-18 0,-1 0-12 0,-1-3-14 15,1 2-15-15,5-3-13 0,-2 0-16 0,1-2-8 16,6-3-24-16,-8 3-11 0,8-3-162 0,0 0-319 16,0 0 141-16</inkml:trace>
          <inkml:trace contextRef="#ctx0" brushRef="#br0" timeOffset="44569.63">1658 9380 99 0,'8'-2'182'0,"-8"2"-27"16,0 0-10-16,0 0-18 0,0 0-5 0,0 0-13 15,15 8-10-15,-15-8-10 0,6 9-2 0,-3-3-11 16,2 0 2-16,-5-6 0 0,10 9-7 0,-6-5-6 15,-4-4-4-15,12 9-1 0,-7-3-5 0,-1-3-3 16,-4-3-1-16,12 7-1 0,-4-3 0 0,-2 0 2 16,-6-4-1-16,15 2-6 0,-5-1-1 0,-10-1-4 15,17 0-1-15,-17 0-4 0,16-3-3 0,-7-1-4 16,3-1-4-16,-3 1-1 0,3-2-1 0,-2 0-2 16,-2-2-2-16,-1 2 2 0,-2-1 0 0,0 1 3 15,-5 6-4-15,5-16-1 0,-2 8-2 0,0-1-1 16,-3 9 1-16,0-15 1 0,0 15-5 0,-6-16 0 15,1 8-2-15,-1 0-4 0,-4 3 2 0,1-1 0 16,-2 3-4-16,-4 2 2 0,2-4-2 0,-3 5 0 16,-1 3-3-16,3-1 0 0,-2 0-2 0,2 0 1 0,-2 4 0 15,3 0 1-15,1 1-1 0,-2 1-2 0,2 1-5 16,4-2-8-16,2 2-7 0,-1-3-15 0,2 0-9 16,5-6-10-16,-5 15-1 0,2-9-12 15,3-6-3-15,0 16-10 0,0-16-1 0,8 12-23 0,-3-7-5 16,2-1-6-16,1 1-9 0,1-4-9 0,0 2-121 15,1-3-276-15,-10 0 122 0</inkml:trace>
          <inkml:trace contextRef="#ctx0" brushRef="#br0" timeOffset="44894.05">1907 9378 38 0,'6'-5'171'16,"1"2"-12"-16,-7 3 3 0,10-6-11 0,-10 6-13 16,8-5-14-16,-8 5-12 0,9-2-12 0,-9 2-5 15,0 0-9-15,16 2-7 0,-16-2-7 0,10 3-1 16,-10-3-8-16,14 6 0 0,-5-4-10 0,1 5 3 15,-2-4-5-15,1 2-1 0,-1-1 1 0,8 2-4 0,-3-3-1 16,-3 0 1-16,3 1-3 0,-1 1 2 16,1-4-6-16,3 2-3 0,-3-3 1 0,3 0-4 15,-1-2-1-15,0 1-4 0,0 0-2 0,-2-2-4 0,3-3 1 16,1 0-1-16,-4 1-3 0,0-1 2 0,-2 0 1 16,0-2 0-16,-4 2 7 0,2-5-2 15,-2 4 1-15,-5-2-1 0,-2 1-2 0,0 8-4 16,-1-21-3-16,-3 11-3 0,-2 1-1 0,-4-1-3 0,-1 2-1 15,-2 1-1-15,-3-1-3 0,-6 0-3 0,-2 4-5 16,2 2-8-16,-3-2-5 0,-2 2-9 16,-1 3-5-16,-5-1-8 0,10 5-15 0,-3-3-13 0,1 2-7 15,4-1-8-15,4 2-14 0,3 2-20 0,-1-5-14 16,6 3-17-16,0-2-12 0,1 0-148 0,8-3-328 16,-12 1 145-16</inkml:trace>
          <inkml:trace contextRef="#ctx0" brushRef="#br0" timeOffset="49183.75">2503 8539 26 0,'3'-11'162'16,"-3"11"-12"-16,0 0-6 0,0 0-11 0,1-9-9 0,-1 9 0 15,0 0-7-15,0 0-6 0,0 0-8 0,0 0-4 16,0 0-16-16,0 0-6 0,0 0-13 16,0 0-7-16,0 0-7 0,0 0-5 0,0 0-2 0,0 0-4 15,0 0-4-15,0 0-1 0,17 17 4 16,-15-8 4-16,2 1-3 0,2 4 4 0,-1 1 1 0,1 1 2 16,0-4-1-16,0 7 1 0,-1-2 2 15,3 3-4-15,1-2 0 0,-2 0 2 0,-1 2-4 0,0-6-2 16,-4 0-3-16,6 2 2 0,-4-4-4 0,1 4-1 15,0-2-5-15,1-1 0 0,-2 0-4 0,0 2 1 16,1-3-2-16,-1-2-3 0,-2 5 0 0,2-5-1 16,-2 2-3-16,0-4 2 0,-2 1-2 0,0-9 0 15,0 16-8-15,0-16 7 0,-2 14-1 0,0-7-3 16,2-7 2-16,-6 15-6 0,2-9-11 0,4-6-8 16,-5 10-16-16,5-10-16 0,-3 9-21 0,3-9-9 15,0 0-5-15,0 0-14 0,-5 6-28 0,5-6-34 16,0 0-36-16,0 0-153 0,0 0-371 0,17-27 163 15</inkml:trace>
          <inkml:trace contextRef="#ctx0" brushRef="#br0" timeOffset="49627.15">2987 8679 118 0,'0'0'163'0,"0"0"-18"0,0 0-16 0,0 0-12 0,0 0-13 16,0 0-13-16,0 0-15 0,0 0 2 0,0 0 4 15,0 0-4-15,0 0-5 0,-25 12 7 0,25-12-3 16,-13 10-4-16,2-3 3 0,1 3-2 0,-2-3-4 16,0 3-3-16,-1 0-4 0,1-2 0 0,-1 1-4 15,2 1-4-15,-6 4-3 0,0-1-6 0,5-2-4 16,0-1-2-16,0 0-1 0,1 1-6 0,1-3-4 15,4 0-2-15,-1-2-4 0,1 0-1 0,1 0-3 16,-2 3-2-16,3-2-2 0,4-7-1 0,-5 12-1 16,5-12 1-16,-3 12-2 0,3-12 0 0,0 9-2 15,0-9-2-15,5 9 1 0,-5-9 1 0,7 10-2 16,-2-5 0-16,-5-5-2 0,12 9 0 0,-5-4 5 0,0-3-8 16,4 2-1-16,-3 1 6 0,2-1-1 0,-1-2-3 15,4 2 0-15,-5 1 1 0,3-4 3 0,-1 1 2 16,-10-2-4-16,20 4 1 0,-10-3-1 0,1 2 4 15,-11-3 0-15,18 0-1 0,-10 0-2 16,-8 0-3-16,19 0 2 0,-9 0 0 0,-10 0-11 0,20-3-9 16,-12 3-21-16,3-1-15 0,-11 1-23 0,18-4-15 15,-7 2-26-15,0-2-34 0,0-2-211 0,1 0-388 16,2-3 172-16</inkml:trace>
          <inkml:trace contextRef="#ctx0" brushRef="#br0" timeOffset="53555.05">4851 8609 27 0,'0'0'130'0,"0"0"-9"15,-12-4-8-15,12 4-12 0,0 0-6 0,0 0-7 16,0 0-9-16,0 0-7 0,0 0-7 0,0 0-6 15,0 0 1-15,0 0-3 0,0 0-19 0,0 0 15 16,0 0-6-16,0 0 1 0,0 0 0 0,0 0-1 16,0 0 1-16,0 0-8 0,0 0-1 0,0 0 6 15,0 0-4-15,0 0 5 0,-10-5-6 0,10 5-2 16,0 0 1-16,0 0-5 0,0 0-10 0,0 0 10 16,0 0-3-16,0 0 2 0,0 0 1 0,0 0-5 15,0 0 4-15,0 0-5 0,0 0-2 0,0 0-1 0,0 0-1 16,0 0-1-16,0 0-1 0,0 0 1 0,0 0-4 15,0 0 2-15,0 0-6 0,0 0-1 0,0 0 3 16,0 0-1-16,0 0-2 0,0 0-7 0,0 0 6 16,0 0-1-16,0 0-1 0,0 0 3 0,0 0-2 15,0 0-1-15,0 0 0 0,0 0-5 0,0 0-3 16,0 0 2-16,0 0 1 0,0 0 2 0,0 0-6 16,0 0 1-16,27-9-3 0,-27 9 4 0,17-1-4 15,-8 1-5-15,2-2 8 0,3 2 3 0,0-4-4 16,1 4 1-16,2-1-3 0,-3 1 0 0,3-1 1 0,3 1 0 15,-3 0-1-15,-3 0 5 0,3-4-5 16,0 4 1-16,0-1 0 0,-1 1 4 0,-1-2-4 0,2 2 1 16,2 0-1-16,-2-2-4 0,0 1 3 0,-3-2 0 15,2 3 3-15,1 0-2 0,-9 0-1 0,2 0 0 16,-10 0 2-16,22 0-2 0,-11 0 0 0,-11 0 0 16,14-3 1-16,-14 3 1 0,12 0 2 0,-12 0-1 15,10-3 4-15,-10 3 0 0,0 0 4 0,12-2-1 16,-12 2 8-16,0 0-1 0,0 0 2 0,0 0-2 15,12-1 0-15,-12 1 2 0,0 0-5 0,0 0 9 16,0 0-5-16,0 0 2 0,0 0-3 0,0 0 1 16,0 0-1-16,0 0 0 0,0 0-4 0,0 0-1 15,0 0 1-15,0 0-6 0,0 0 1 0,0 0-1 16,0 0-8-16,0 0-2 0,0 0-19 0,0 0-9 16,0 0-20-16,0 0-14 0,0 0-15 0,0 0-9 15,0 0-14-15,0 0-24 0,0 0-12 0,0 0-13 0,-31 9-167 16,21-5-347-16,10-4 154 0</inkml:trace>
          <inkml:trace contextRef="#ctx0" brushRef="#br0" timeOffset="54321.78">4899 8760 92 0,'0'0'119'0,"-4"6"-8"0,4-6-6 0,0 0-9 16,0 0-11-16,0 0-1 0,0 0-6 0,-10 3-7 16,10-3 8-16,0 0-3 0,0 0-8 0,-12 2-1 15,12-2-1-15,0 0 0 0,0 0-3 0,0 0 1 16,-12 1 0-16,12-1-2 0,0 0 1 0,0 0-9 15,0 0-1-15,0 0 0 0,-10 2-5 0,10-2 0 16,0 0-8-16,0 0-1 0,0 0-5 0,0 0-6 16,0 0 1-16,0 0-1 0,0 0-4 0,0 0-4 15,0 0-1-15,0 0-1 0,0 0 1 0,0 0-1 16,0 0 1-16,0 0 4 0,0 0-1 0,30 0-4 16,-30 0 4-16,18 0-5 0,-3 0 1 0,-1 0 0 15,0 0 5-15,1 0-1 0,-1 0-2 0,4 0 2 0,-3 0-2 16,2 3-6-16,-2-3 5 0,2 0 2 0,-1 0-1 15,-2 0-3-15,3 1 1 0,-2 1 1 16,-1-2-1-16,-1 0 0 0,0 0 0 0,0 0-1 0,2 0-1 16,-3 3 3-16,1-6-2 0,1 6 0 0,-14-3 3 15,20 0-2-15,-11 0-1 0,0 0 3 0,1 1-2 16,-10-1-1-16,16-1-1 0,-16 1 1 0,14 0-3 16,-3 1 3-16,-11-1-5 0,12-1 2 0,-12 1-1 15,14 0-1-15,-14 0-1 0,13 0-2 0,-13 0 1 16,12-3 0-16,-12 3 1 0,0 0-7 0,0 0 3 15,14 0-1-15,-14 0-1 0,0 0 5 0,0 0-5 16,9 0 2-16,-9 0 2 0,0 0-3 0,0 0 3 16,0 0 3-16,0 0-6 0,0 0 3 0,0 0 0 15,0 0 0-15,0 0-1 0,0 0 0 0,0 0-3 16,0 0 2-16,0 0-2 0,0 0-1 0,0 0-1 16,0 0-1-16,0 0-12 0,0 0-7 0,0 0-9 0,0 0-14 15,0 0-14-15,0 0-12 0,-32 6-20 0,32-6-19 16,-12 3-18-16,12-3-17 0,-10 5-20 0,10-5-33 15,-10 2-156-15,10-2-379 0,0 0 168 0</inkml:trace>
          <inkml:trace contextRef="#ctx0" brushRef="#br0" timeOffset="55290.94">5961 8414 78 0,'0'0'160'0,"-11"-4"-10"0,11 4-10 16,-12 0-4-16,12 0-7 0,-22 0 0 0,10 0-10 16,-2 1-6-16,0 2 0 0,-3-1-7 0,-3 1-7 0,-2 0-5 15,0 5-10-15,5-2-4 0,-2-1-4 16,5 1-8-16,-2 0-11 0,3 0-9 0,3 0 3 0,-2 1-4 15,0-1-9-15,4 0-1 0,0 1-7 0,3-1-2 16,-1 2-3-16,6-8 2 0,-8 10-7 16,4 1 2-16,1-5-4 0,1 1-2 0,2-7-2 0,0 13 1 15,0-13-3-15,5 15-1 0,-2-9 1 0,3 3-1 16,2-3 1-16,-2 0-4 0,6 3 3 16,4-2-6-16,-4 0 5 0,5-2-4 0,-3 4 0 0,3-3 1 15,5 0-3-15,-3 3 3 0,2-3-1 0,-1 3-3 16,-3-6-1-16,3 4 2 0,-3-3 0 0,0 1-3 15,-3 0 4-15,3 2-5 0,0-3 6 0,-5 1-6 16,5-2 2-16,-6 5-7 0,2-4 5 0,0 2-1 16,-1 1 1-16,-3-4-1 0,-1 3 1 0,-3-3 0 15,4 1-1-15,-9-4 1 0,12 9 3 0,-7-6 0 0,-5-3-1 16,8 9 1-16,-8-9 5 0,0 12-2 16,0-12 3-16,-3 11-3 0,3-11 5 0,-10 12 3 15,6-5-3-15,-7 0 0 0,2-1 0 0,-1 2 0 0,-2-2-5 16,-2 0 3-16,-1 0-1 0,-2 0 2 0,3 0-5 15,-1-2 0-15,-7 2 1 0,5-1 2 0,0 0-2 16,5-2-3-16,-2-3 2 0,0 2-1 0,6-1 1 16,-4-1 1-16,12 0 1 0,-17-1 1 0,17 1-3 15,-17-4-3-15,17 4 2 0,-12-6 3 0,10-1-11 16,2 7 8-16,-3-14-5 0,3 14 2 0,5-23 2 16,-1 9-3-16,1-1-2 0,5-4-7 0,4-1 0 15,-1 2-1-15,4-2 1 0,3-6 0 0,-1 1-4 16,-3 4 9-16,0 1-4 0,1 1 2 0,0 0-1 15,1 1 5-15,-2-4 0 0,-2 3-4 0,0 2 3 16,-2 0 5-16,3 0-2 0,-5 5 2 0,3-4 2 16,-2 4 2-16,-4 3 4 0,0-2-2 0,-2 0-3 15,0 3 3-15,-1 2-5 0,-4 6 2 0,5-11-2 16,-5 11-13-16,6-5-16 0,-6 5-20 0,0 0-5 16,0 0-10-16,0 0-24 0,0 0-22 0,0 0-30 0,0 0-33 15,0 0-166-15,0 0-362 0,0 0 161 0</inkml:trace>
        </inkml:traceGroup>
        <inkml:traceGroup>
          <inkml:annotationXML>
            <emma:emma xmlns:emma="http://www.w3.org/2003/04/emma" version="1.0">
              <emma:interpretation id="{1A2DCA5F-F5E5-415F-98F0-85A2C2D2C8F8}" emma:medium="tactile" emma:mode="ink">
                <msink:context xmlns:msink="http://schemas.microsoft.com/ink/2010/main" type="inkWord" rotatedBoundingBox="1579,9192 3074,9100 3131,10021 1636,10113"/>
              </emma:interpretation>
            </emma:emma>
          </inkml:annotationXML>
          <inkml:trace contextRef="#ctx0" brushRef="#br0" timeOffset="37688.48">439 8558 210 0,'0'0'192'0,"-3"-10"-15"0,3 10-19 0,0-9-17 16,0 9-19-16,0 0-24 0,0 0-11 0,1-12-23 16,-1 12-14-16,0 0-22 0,0 0-26 0,0 0-16 15,0 0-23-15,19 15-19 0,-14-6-6 0,-4-2-6 16,5 1-10-16,-3-1-91 0,-1 3-184 0,2 1 82 15</inkml:trace>
          <inkml:trace contextRef="#ctx0" brushRef="#br0" timeOffset="38294.55">623 8783 147 0,'0'0'162'0,"11"11"-15"0,-9-6-7 0,3 1-11 16,1-1-6-16,-1 2-6 0,0-1-9 0,2 3-7 15,-2-3-7-15,0 3-11 0,-1-2-4 0,1 2-9 16,2-1-8-16,-3-1-5 0,1 1-6 0,1-1-4 16,-2-2-3-16,2 3-8 0,-3-2 1 0,-3-6-5 15,10 9-3-15,-8-3-4 0,-2-6 0 0,5 6-6 16,-5-6 2-16,0 0 4 0,7 7-3 0,-7-7-4 0,0 0-2 16,0 0 1-16,17-10-3 0,-10 4-3 0,0-2-2 15,0-2-6-15,-1 0 0 0,1-1-10 16,-2-2-3-16,3 0 1 0,0-1 2 0,-2 1 3 0,2 1-2 15,-1-3-2-15,-2 3 8 0,0-1-1 0,2 2 11 16,-2-1 6-16,-4 5 9 0,5-2 7 0,-6 9 5 16,5-11 2-16,-5 11-6 0,5-6-5 0,-5 6-3 15,5-6-2-15,-5 6-7 0,0 0-3 0,0 0 2 16,0 0-2-16,0 0 1 0,20 7-5 0,-15-2 4 16,-5-5-1-16,12 11-1 0,-6-5 6 0,0 3 0 15,0 0-2-15,2 0-1 0,-1 1-2 0,-2 1 6 16,0-4-7-16,2 1-2 0,-1 2 1 0,1-2 1 15,-3 0-5-15,-1-2 4 0,-3-6-2 0,10 12-1 0,-6-7 1 16,-4-5 2-16,7 10-3 0,-7-10 3 16,7 8-2-16,-7-8-2 0,5 5 1 0,-5-5 2 15,5 4 2-15,-5-4-2 0,0 0-3 0,0 0 1 0,0 0-2 16,20-14 3-16,-12 11-1 0,-2-6-3 0,1-2-2 16,-2 0-4-16,3 0-4 0,-1-1 1 15,-1-1 3-15,2 0 0 0,-2 1 0 0,0 0-1 16,0 0-1-16,1 0 2 0,-1 2-1 0,0 3 4 0,-3 1-3 15,1-2-1-15,-4 8-1 0,11-10 3 0,-6 7-6 16,-5 3-1-16,13-6 2 0,-13 6 4 0,14 0-6 16,-14 0 4-16,19 3 3 0,-9 0-1 0,-1 2 0 15,6 0 1-15,-2 1 2 0,-1 3 1 0,-1-1-2 16,2 1 0-16,2-1 3 0,2 7 1 0,-8-3-13 16,3-2-26-16,0 2-15 0,3 6-26 0,-3 0-61 15,1-3-51-15,-8-3-175 0,4 0-394 0,-1 2 174 16</inkml:trace>
          <inkml:trace contextRef="#ctx0" brushRef="#br0" timeOffset="37462.43">-57 8877 29 0,'0'0'136'0,"-8"7"-15"0,8-7-1 0,0 0-8 16,0 0-8-16,0 0-1 0,-5 7-9 0,5-7-7 15,0 0-7-15,0 0-13 0,-9 3 3 0,9-3-3 0,0 0-6 16,0 0-9-16,-6 5 0 0,6-5 0 0,0 0-2 16,0 0 3-16,0 0-5 0,0 0 6 15,0 0 0-15,0 0 0 0,0 0 1 0,0 0-3 0,0 0-5 16,0 0-1-16,0 0 0 0,22-21 0 0,-12 14-1 15,-1-4-2-15,3 0-4 0,0 0-2 16,5-4-5-16,-1-1 4 0,-2-2-7 0,3-2 3 0,0 2-5 16,4-8-1-16,-8 6-2 0,5-6-2 0,1-1-1 15,-4-1-4-15,2 1 1 0,-4-4-3 0,-2 7-2 16,2-4-1-16,-3 5-3 0,1-9 4 0,-3 9-6 16,1-9 3-16,-1 1-4 0,-3 7 0 0,-1 4-1 15,-2-3 1-15,4 5-1 0,-5-6-1 0,1 5-1 16,0-2 0-16,-1 3 2 0,-1 6 5 0,0-1 2 15,0 1 8-15,0 0-3 0,-3 2 4 0,3 10-6 16,-2-16-2-16,1 8 1 0,1 8 0 0,-4-13-4 16,4 13 0-16,-4-11-3 0,4 11 1 0,-4-8-1 15,4 8-5-15,-7-5-2 0,7 5 1 0,0 0-8 0,-15 0 7 16,15 0-1-16,0 0 0 0,-17 12 1 0,5-5-1 16,3 0 1-16,-2 6 0 0,-2 1-3 0,-1 3 3 15,2 2 3-15,-1-1-6 0,1 0 1 0,0 3-1 16,1-2-1-16,-1 3 1 0,1-1 1 0,-2 8 1 15,2-6-2-15,1 3 3 0,0 2-1 0,3 3-3 16,1-9 2-16,3 3 1 0,-2-1 0 0,5 1 2 16,-4-1-4-16,5 0 4 0,-1 1-2 0,3-3 4 15,-2 3-3-15,3-4 1 0,-1 2 0 0,1-1 2 16,-2 0-2-16,5-1 2 0,1 0-1 0,-2 1-1 16,0-4 2-16,1 3-3 0,3-2 0 0,-3-3 3 15,4 2 0-15,-5-6 0 0,2 1-1 0,1-2-1 16,-2-2-1-16,1 1 4 0,0-1 0 0,-2-3-1 15,1 0 2-15,1-3 1 0,1 1 2 0,-9-4-4 16,17 5 2-16,-9-2 1 0,3-6-1 0,1 1 2 16,2-1-2-16,0-2-5 0,-1-1 6 0,0-1-1 0,0-1-2 15,-2 0 3-15,3-1-5 0,-4-1-1 0,2-2 2 16,0 1-3-16,-3-2 1 0,1 0 3 16,-1 1-1-16,-1 0 0 0,0 2 1 0,0-2-2 0,-2 2 0 15,1-1 1-15,-2 5 0 0,-2 1-1 0,-3 5-4 16,8-10 0-16,-8 10-1 0,4-7-1 0,-4 7-2 15,0 0 0-15,7-5 4 0,-7 5-3 0,0 0-2 16,0 0-1-16,13 12 2 0,-13-12 1 0,8 12 3 16,-2-3-1-16,-1 1 0 0,0-2-2 0,2 5 2 15,-2-2 0-15,1 1 0 0,-1-2-1 0,1 3 2 16,0-2 3-16,-1 1-1 0,2-2 0 0,-2-1-1 16,-1-3 2-16,0 1 2 0,0 2 1 0,0-3-2 15,0 0 0-15,-4-6 2 0,5 10 0 0,-5-10-4 16,5 9-11-16,-5-9-17 0,2 6-18 0,-2-6-17 15,0 0-21-15,0 0-21 0,4 8-44 0,-4-8-52 16,0 0-154-16,0 0-383 0,0 0 170 0</inkml:trace>
        </inkml:traceGroup>
      </inkml:traceGroup>
    </inkml:traceGroup>
    <inkml:traceGroup>
      <inkml:annotationXML>
        <emma:emma xmlns:emma="http://www.w3.org/2003/04/emma" version="1.0">
          <emma:interpretation id="{7498AF65-7D20-43F1-B200-0C1C11E3B910}" emma:medium="tactile" emma:mode="ink">
            <msink:context xmlns:msink="http://schemas.microsoft.com/ink/2010/main" type="paragraph" rotatedBoundingBox="1794,14118 8456,13880 8460,13967 1798,14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16F9F-629D-41FF-9304-41BCF565FAF4}" emma:medium="tactile" emma:mode="ink">
              <msink:context xmlns:msink="http://schemas.microsoft.com/ink/2010/main" type="inkBullet" rotatedBoundingBox="1796,14166 2475,14142 2476,14163 1797,1418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15255.88">84 13091 39 0,'0'0'100'0,"0"0"-1"0,0 0-15 0,0 0-9 0,0 0-10 15,0 0-3-15,0 0-3 0,0 0-6 0,0 0-5 16,0 0-11-16,0 0 0 0,0 0 2 0,0 0-4 16,0 0-9-16,0 0 0 0,0 0 0 0,0 0-4 15,0 0-1-15,0 0-1 0,0 0-2 0,0 0 5 16,0 0 2-16,0 0-7 0,0 0-3 0,0 0 8 16,0 0-2-16,33-7-7 0,-33 7-3 0,13-3 6 15,-13 3-5-15,12 0-1 0,-12 0 6 0,13 0-8 16,-13 0 4-16,14 0-3 0,-14 0 6 0,12-2-4 0,-12 2-10 15,13 0 5-15,-13 0-1 0,16 2 2 16,-16-2 0-16,13 0 1 0,-4 0-2 0,-9 0 2 0,13 0-22 16,-13 0 22-16,17 3 2 0,-17-3-1 0,15-3-6 15,-15 3 4-15,17 0-1 0,-8 3-3 0,-9-3 1 16,14 0 6-16,-3-3-3 0,-11 3-1 0,15 3-2 16,-7-3 5-16,-8 0-5 0,17 0 0 0,-6-3 1 15,-11 3-3-15,19 0 2 0,-10 0 0 0,-9 0-2 16,17 0 7-16,-7 0-7 0,-10 0-2 0,17-2 6 15,-17 2-1-15,15 2-2 0,-15-2 0 0,13-2 4 16,-13 2-4-16,17 0 0 0,-17 0 2 0,12 2-8 16,-5-2 12-16,-7 0-3 0,0 0-3 0,15 0 0 15,-15 0-1-15,12 0 3 0,-12 0 1 0,0 0-6 0,16 3 7 16,-16-3 3-16,9 0 0 0,-9 0-3 16,12 1 1-16,-12-1 0 0,10 0 3 0,-10 0-5 0,12 0 8 15,-12 0-4-15,13 0-2 0,-13 0-1 0,16-4 3 16,-9 7-3-16,-7-3 4 0,16-3-10 0,-16 3 5 15,13 0 2-15,-13 0 4 0,15 0-1 0,-15 0-3 16,9-2 0-16,-9 2 3 0,14-1 2 0,-14 1-3 16,11-3 0-16,-11 3-8 0,0 0 5 0,13-2-4 0,-13 2 0 15,0 0 3-15,0 0-7 0,11 2 5 16,-11-2 1-16,0 0-6 0,0 0-6 0,0 0 10 16,12-3 1-16,-12 3 0 0,0 0 1 0,0 0-7 15,0 0 6-15,0 0-3 0,0 0 1 0,0 0-1 16,0 0 7-16,0 0 0 0,0 0-1 0,0 0 1 15,12 3 2-15,-12-3-1 0,0 0-2 0,0 0 4 0,0 0-10 16,0 0 6-16,0 0-3 0,0 0 2 0,0 0-14 16,0 0 4-16,0 0-19 0,0 0-18 15,0 0-17-15,0 0-15 0,0 0-30 0,0 0-45 0,0 0-103 16,0 0-271-16,0 0 121 0</inkml:trace>
      </inkml:traceGroup>
      <inkml:traceGroup>
        <inkml:annotationXML>
          <emma:emma xmlns:emma="http://www.w3.org/2003/04/emma" version="1.0">
            <emma:interpretation id="{28325DB4-230E-470F-A620-1EEB827E4BCC}" emma:medium="tactile" emma:mode="ink">
              <msink:context xmlns:msink="http://schemas.microsoft.com/ink/2010/main" type="line" rotatedBoundingBox="2695,14086 8456,13880 8460,13967 2698,14173"/>
            </emma:interpretation>
          </emma:emma>
        </inkml:annotationXML>
        <inkml:traceGroup>
          <inkml:annotationXML>
            <emma:emma xmlns:emma="http://www.w3.org/2003/04/emma" version="1.0">
              <emma:interpretation id="{842D468E-F6F0-424B-8DEB-0115B3D9C889}" emma:medium="tactile" emma:mode="ink">
                <msink:context xmlns:msink="http://schemas.microsoft.com/ink/2010/main" type="inkWord" rotatedBoundingBox="2695,14086 5555,13983 5557,14046 2697,14148"/>
              </emma:interpretation>
            </emma:emma>
          </inkml:annotationXML>
          <inkml:trace contextRef="#ctx0" brushRef="#br0" timeOffset="123134.86">984 13051 65 0,'0'0'115'0,"0"0"-16"15,0 0-5-15,0 0-9 0,0 0 2 0,0 0-13 0,0 0-2 16,0 0-9-16,0 0-1 0,0 0-5 0,0 0-4 15,0 0-11-15,0 0-5 0,25-13 1 0,-25 13-6 16,0 0 3-16,0 0-11 0,11-1 0 0,-11 1-3 16,0 0-14-16,11-2-4 0,-11 2-13 0,0 0-15 15,13 0-16-15,-13 0-11 0,0 0-21 0,16 0-92 16,-16 0-179-16,0 0 79 0</inkml:trace>
          <inkml:trace contextRef="#ctx0" brushRef="#br0" timeOffset="123393.09">1333 13021 22 0,'0'0'113'0,"0"0"-14"15,12-1-7-15,-12 1-14 0,10-3-1 0,-10 3-9 16,0 0-9-16,17 3-4 0,-17-3-9 0,13 0-2 16,-13 0-6-16,16 0 4 0,-16 0-11 0,13 0-1 15,-13 0-21-15,12 0-9 0,-12 0-8 0,10 3-14 16,-10-3-26-16,8 6-5 0,-8-6-76 0,5 6-140 16,-5-6 62-16</inkml:trace>
          <inkml:trace contextRef="#ctx0" brushRef="#br0" timeOffset="123672.93">1705 13027 60 0,'0'0'77'0,"0"0"-9"0,0 0-1 0,12 4-7 16,-12-4-8-16,0 0-9 0,11 1-6 0,-11-1-12 0,0 0-23 15,11 1-19-15,-11-1-62 0,8 4-87 16,-8-4 39-16</inkml:trace>
          <inkml:trace contextRef="#ctx0" brushRef="#br0" timeOffset="123840.08">1962 13020 70 0,'11'-5'89'0,"-11"5"-5"15,12-1-15-15,-12 1-1 0,15-2-3 0,-15 2-6 16,13-1-17-16,-13 1 1 0,13 1-10 0,-13-1-8 15,13 0-6-15,-13 0-18 0,13 3-9 0,-7-1-17 16,-6-2-81-16,8 6-114 0,-8-6 50 0</inkml:trace>
          <inkml:trace contextRef="#ctx0" brushRef="#br0" timeOffset="124090.15">2384 12992 67 0,'9'-2'95'16,"-9"2"-9"-16,11 0-5 0,-11 0-8 0,10-3-6 15,-10 3-2-15,0 0-12 0,13-3-2 0,-13 3-8 16,11 3-9-16,-11-3-6 0,0 0-7 0,15 0-10 15,-15 0-9-15,9 3-5 0,-9-3-17 0,12 0-21 16,-12 0-79-16,0 0-128 0,17 0 58 0</inkml:trace>
          <inkml:trace contextRef="#ctx0" brushRef="#br0" timeOffset="124315.62">2791 12967 53 0,'0'0'63'0,"0"0"-11"0,9 1-3 16,-9-1-10-16,0 0-23 0,14 3-26 0,-14-3-34 0,0 0-48 15,12-1 22-15</inkml:trace>
          <inkml:trace contextRef="#ctx0" brushRef="#br0" timeOffset="124554.32">3112 12926 87 0,'0'0'83'0,"0"0"-6"0,16 0-6 15,-16 0-4-15,0 0-8 0,0 0-8 0,13 0-6 16,-13 0-5-16,0 0-3 0,12 3-5 16,-12-3 0-16,7 2-5 0,-7-2-2 0,11 1-12 0,-11-1-6 15,10 2-13-15,-10-2-7 0,11 3-24 0,-11-3-80 16,8 1-125-16,-8-1 55 0</inkml:trace>
          <inkml:trace contextRef="#ctx0" brushRef="#br0" timeOffset="124825.76">3517 12937 23 0,'0'0'103'0,"12"0"-10"0,-12 0-17 0,0 0-2 16,0 0-9-16,12 1-7 0,-12-1-4 0,0 0-8 16,0 0-8-16,9 2 4 0,-9-2-8 0,9 3-8 15,-9-3 7-15,0 0-10 0,11 2 0 0,-11-2-7 0,7 4-7 16,-7-4-10-16,12 0-14 0,-12 0-12 0,11 1-29 15,-11-1-68-15,11 0-132 0,-11 0 59 0</inkml:trace>
          <inkml:trace contextRef="#ctx0" brushRef="#br0" timeOffset="125019.71">3788 12940 71 0,'0'0'95'0,"9"-3"-13"0,-9 3-12 16,0 0-6-16,13 0-2 0,-13 0-5 0,0 0-3 15,11 1-7-15,-11-1-18 0,0 0-2 0,9 5-12 16,-9-5-7-16,8 2-13 0,-8-2-22 0,6 8-82 16,-6-8-116-16,0 0 51 0</inkml:trace>
        </inkml:traceGroup>
        <inkml:traceGroup>
          <inkml:annotationXML>
            <emma:emma xmlns:emma="http://www.w3.org/2003/04/emma" version="1.0">
              <emma:interpretation id="{9CCDF529-2203-4037-97BE-F8E36C28FDB8}" emma:medium="tactile" emma:mode="ink">
                <msink:context xmlns:msink="http://schemas.microsoft.com/ink/2010/main" type="inkWord" rotatedBoundingBox="5905,13992 8457,13901 8460,13967 5907,14058">
                  <msink:destinationLink direction="with" ref="{6B348E8D-74D9-4B3D-BA43-9E1A414E40B2}"/>
                </msink:context>
              </emma:interpretation>
            </emma:emma>
          </inkml:annotationXML>
          <inkml:trace contextRef="#ctx0" brushRef="#br0" timeOffset="125267.04">4193 12922 110 0,'0'0'136'0,"15"-5"-14"0,-8 4-13 0,-7 1-7 15,13-4-17-15,-13 4-4 0,12-1-12 0,-12 1-3 16,0 0-7-16,16 1-9 0,-16-1-8 0,8 4 2 16,-8-4-7-16,0 0-3 0,13 3-10 0,-13-3-17 15,8 5-13-15,-8-5-13 0,6 8-26 0,-6-8-4 16,7 8-32-16,-2-5-83 0,-5-3-175 0,8 2 77 16</inkml:trace>
          <inkml:trace contextRef="#ctx0" brushRef="#br0" timeOffset="126366.29">4660 12934 47 0,'12'-3'92'16,"-12"3"-6"-16,11-2-5 0,-1 1-15 0,-10 1-2 15,15-2-11-15,-15 2-5 0,15 0-3 0,-15 0-12 16,17 2-7-16,-17-2-8 0,11 1-4 0,-11-1-7 16,13 0-19-16,-13 0-7 0,12 0-27 0,-12 0-55 15,12 2-109-15,-12-2 49 0</inkml:trace>
          <inkml:trace contextRef="#ctx0" brushRef="#br0" timeOffset="126682.35">5124 12910 132 0,'0'0'125'0,"8"-4"-14"0,-8 4-6 0,9-5-11 15,-9 5-5-15,0 0-9 0,12-3-8 0,-12 3-4 0,0 0-13 16,15-1-7-16,-15 1-1 0,10-2-9 0,-10 2-2 15,14 0-2-15,-14 0 0 0,12 0-11 0,-2 2-19 16,-10-2-6-16,15-2-11 0,-15 2-15 0,13 3-22 16,-13-3-19-16,15 3-104 0,-15-3-186 0,17-3 83 15</inkml:trace>
          <inkml:trace contextRef="#ctx0" brushRef="#br0" timeOffset="126852.11">5529 12876 106 0,'12'-3'146'0,"-12"3"-7"16,14-5-9-16,-8 2-14 0,-6 3-10 0,14-1-17 0,-14 1-7 15,14-5-5-15,-7 5-10 0,-7 0-10 16,13-1-4-16,-13 1-6 0,14 0-10 0,-14 0-7 0,8 3-12 15,-8-3-14-15,12 1-8 0,-12-1-11 0,14 6-16 16,-10-4-15-16,-4-2-26 0,13 4-22 0,-6-2-80 16,-7-2-188-16,13 0 83 0</inkml:trace>
          <inkml:trace contextRef="#ctx0" brushRef="#br0" timeOffset="127053.02">5921 12884 73 0,'17'-4'131'0,"-9"3"-9"0,-8 1-11 0,19-5-19 15,-10 4-2-15,1-2-12 0,-10 3-1 0,17 0-12 16,-17 0-7-16,17-2-9 0,-9 2 0 0,-8 0-11 16,16 2-13-16,-16-2-8 0,13 0-27 0,-13 0-7 15,12 3-23-15,-12-3-12 0,10 3-108 0,-10-3-172 16,0 0 76-16</inkml:trace>
          <inkml:trace contextRef="#ctx0" brushRef="#br0" timeOffset="127289.04">6374 12897 11 0,'8'-2'170'0,"1"-1"-10"0,1 2-11 16,-1 0-8-16,0-3-18 0,5 2-9 0,-14 2-9 0,18-2-8 16,-8 0-18-16,-2 1-8 0,4-2-7 0,-12 3-10 15,12-2 0-15,-12 2-3 0,11 0-8 16,-11 0-19-16,0 0-14 0,14 2-10 0,-14-2-10 0,9 4-20 16,-9-4-25-16,0 0-24 0,9 6-13 0,-9-6-117 15,0 0-227-15,0 0 100 0</inkml:trace>
          <inkml:trace contextRef="#ctx0" brushRef="#br0" timeOffset="127426.77">6706 12868 77 0,'12'-4'116'0,"-12"4"-11"0,10-3-17 0,-10 3-30 15,12-3-28-15,-12 3-22 0,0 0-50 0,0 0-32 16,0 0-79-16,6-4 35 0</inkml:trace>
        </inkml:traceGroup>
      </inkml:traceGroup>
    </inkml:traceGroup>
    <inkml:traceGroup>
      <inkml:annotationXML>
        <emma:emma xmlns:emma="http://www.w3.org/2003/04/emma" version="1.0">
          <emma:interpretation id="{FF51DCAF-74FC-4FB1-83BC-245578CD6507}" emma:medium="tactile" emma:mode="ink">
            <msink:context xmlns:msink="http://schemas.microsoft.com/ink/2010/main" type="paragraph" rotatedBoundingBox="9274,15153 9611,15153 9611,15466 9274,154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F99081A-0CF7-4EC4-8104-EF9830DA3AE7}" emma:medium="tactile" emma:mode="ink">
              <msink:context xmlns:msink="http://schemas.microsoft.com/ink/2010/main" type="inkBullet" rotatedBoundingBox="9314,15069 9705,15217 9610,15466 9220,15318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97831.92">7561 14118 1 0,'0'0'156'0,"0"0"-5"0,2-12 0 0,-2 12 1 0,0 0-16 16,0 0-19-16,0 0 8 0,0 0-6 0,-2-13-5 15,2 13-7-15,0 0-5 0,0 0-11 0,0 0-9 16,0 0-7-16,0 0-6 0,0 0-7 0,0 0-17 15,0 0 3-15,0 0-7 0,0 0-6 0,0 0 0 16,0 0-3-16,0 0-1 0,0 0-5 0,0 0-1 16,0 0-1-16,0 0-4 0,0 0-5 0,0 0 8 15,0 0-3-15,8 31 0 0,-8-31-1 0,3 8-5 16,0 0 1-16,2-2 0 0,-5-6-3 0,4 9 0 16,-1 0 0-16,-1-3 1 0,-2-6-4 0,8 15 1 0,-4-10-5 15,-4-5 3-15,3 11 2 0,-1-2-6 16,-2-9 0-16,3 12-3 0,-3-12 4 0,5 10 1 15,-5-10-1-15,0 8 0 0,0-8 2 0,0 10-4 0,0-10 2 16,0 0-2-16,0 0 0 0,4 11 1 0,-4-11-1 16,0 0 2-16,0 0 0 0,0 0 2 15,0 10 2-15,0-10-1 0,0 0 1 0,0 0 0 0,0 0-1 16,0 0-3-16,0 0 1 0,0 0-2 0,0 0 2 16,0 0 2-16,0-33-6 0,0 33 1 0,5-13 0 15,-2 5-2-15,-3 8 1 0,9-19 1 0,-4 12-5 16,1-2 4-16,-2 3-2 0,1-6 2 0,0 6-1 15,2 1 1-15,-2 1 0 0,-5 4-4 0,12-15 3 16,-7 9-1-16,0 2-4 0,2-2 4 0,-7 6-3 16,13-9 4-16,-7 7-1 0,-6 2 2 0,11-8-3 15,-5 5 3-15,-6 3-4 0,12-5 2 0,-7-1-2 16,-5 6 3-16,15-6-4 0,-15 6 4 0,13-2-4 0,-13 2 5 16,9-5-8-16,-9 5 6 0,9-2 0 15,-9 2-5-15,10-1 2 0,-10 1 1 0,0 0-2 16,12 0 3-16,-12 0 0 0,0 0 0 0,0 0 3 15,12 7-4-15,-7-4 5 0,-5-3 6 0,0 0-1 0,9 12 6 16,-6-10 3-16,-3-2 4 0,5 11-3 16,-5 1 17-16,0-4-3 0,3 1 4 0,-3-9 0 0,-3 16 5 15,3-4-1-15,0 3-5 0,-2-5 0 0,-1 2-4 16,3-3 0-16,-3 2 0 0,3 3-3 0,0-3-5 16,0-11-5-16,0 17 1 0,0-6 3 0,0-11-2 15,3 16-5-15,-3-7 2 0,3 2-2 0,-1-4 4 16,1 2-21-16,2-3-28 0,2 7-37 0,-5-5-52 15,6 2-56-15,-1-1-59 0,-2-2-197 0,0-1-466 16,-5-6 207-16</inkml:trace>
      </inkml:traceGroup>
    </inkml:traceGroup>
    <inkml:traceGroup>
      <inkml:annotationXML>
        <emma:emma xmlns:emma="http://www.w3.org/2003/04/emma" version="1.0">
          <emma:interpretation id="{43162AFD-351C-4C3E-BD44-406AA6484A41}" emma:medium="tactile" emma:mode="ink">
            <msink:context xmlns:msink="http://schemas.microsoft.com/ink/2010/main" type="paragraph" rotatedBoundingBox="1484,16960 14073,16374 14124,17480 1535,18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D4014-FE80-488D-9428-6715D938CC6E}" emma:medium="tactile" emma:mode="ink">
              <msink:context xmlns:msink="http://schemas.microsoft.com/ink/2010/main" type="line" rotatedBoundingBox="1484,16960 14073,16374 14124,17480 1535,18066"/>
            </emma:interpretation>
          </emma:emma>
        </inkml:annotationXML>
        <inkml:traceGroup>
          <inkml:annotationXML>
            <emma:emma xmlns:emma="http://www.w3.org/2003/04/emma" version="1.0">
              <emma:interpretation id="{C801666B-16FE-4284-AA26-F9D43F82EFC5}" emma:medium="tactile" emma:mode="ink">
                <msink:context xmlns:msink="http://schemas.microsoft.com/ink/2010/main" type="inkWord" rotatedBoundingBox="1484,16960 4305,16828 4357,17934 1535,18066"/>
              </emma:interpretation>
            </emma:emma>
          </inkml:annotationXML>
          <inkml:trace contextRef="#ctx0" brushRef="#br0" timeOffset="141262.66">100 15871 104 0,'-5'-10'160'0,"5"10"-19"0,0 0-10 0,0 0-10 0,0 0-16 15,0 0-6-15,0 0 6 0,0 0-13 0,-11 19-2 16,11-9 11-16,0 4-5 0,0 0-5 0,3 0 1 16,-3 4-4-16,1 1 0 0,-1 5 5 0,2 1-10 15,-1 6-4-15,3 2-1 0,-4-10-3 0,1 1-5 16,4 8 0-16,-2-9-7 0,0 2 1 0,1 1-6 16,-3-3-5-16,3 0-7 0,-2-1 0 0,2 2-4 15,-1-3-3-15,0-2-2 0,-1 5-1 0,-2-10-5 16,4 3-5-16,-3 3-2 0,-1-7 0 0,2 1 0 15,0 0-3-15,0-2-4 0,-1-1-1 0,-1-3-1 16,1 1-1-16,3 1 0 0,-2-3-4 0,-2-7-16 16,2 16-22-16,-1-10-13 0,-1-6-18 0,2 9-22 15,-2-9-19-15,0 0-9 0,1 10-20 0,-1-10-22 16,0 0-31-16,0 0-166 0,0 0-377 0,0 0 167 16</inkml:trace>
          <inkml:trace contextRef="#ctx0" brushRef="#br0" timeOffset="140884.71">-206 15939 82 0,'0'0'89'16,"-2"-7"-4"-16,2 7-6 0,0 0-2 0,0 0 0 0,0 0-6 16,0 0-6-16,0 0-1 0,2-13-1 0,-2 13-5 15,0 0-4-15,0 0-1 0,4-9 0 0,-4 9-8 16,0 0 4-16,1-9 4 0,-1 9 1 0,0 0 2 16,0 0-3-16,4-11 5 0,-4 11-3 0,0 0-1 15,0 0-6-15,0 0-3 0,0 0-4 0,0 0-17 16,0 0 10-16,0 0 1 0,0 0 4 0,0 0-1 15,0 0 6-15,0 0 0 0,0 0 3 0,0 0 8 16,-4 34-4-16,2-21 1 0,-1 1 1 0,1 4 4 16,2 3-2-16,-4-1 0 0,1 4-8 0,4-1 2 15,-2-4 0-15,-2 6-6 0,6-5-2 0,-3 2 0 16,3 0-7-16,1-1 1 0,-3 0-4 0,3 1-2 16,1-3-5-16,-4 4 3 0,2-1-7 0,-3-3 0 15,0-3-4-15,4 5 4 0,-3-5-6 0,4-3 3 0,-3 3-6 16,0-1 3-16,0-1-3 0,-1 0 0 0,2-1-2 15,-3-2 2-15,0 1-2 0,2 1-2 0,-3-7-16 16,1-6-12-16,0 16-11 0,1-9-15 0,-1-7-11 16,-1 13-10-16,1-13-11 0,-1 10-11 0,1-10-4 15,0 0-18-15,0 0-19 0,0 0-25 0,0 0-30 16,0 0-118-16,0 0-329 0,14-26 146 0</inkml:trace>
          <inkml:trace contextRef="#ctx0" brushRef="#br0" timeOffset="142297.51">-67 16419 84 0,'0'0'127'0,"0"0"-17"16,0 0-1-16,0 0-10 0,0 0-8 0,0 0 5 16,0 0-22-16,0 0 6 0,0 0-9 0,17-13 1 0,-17 13-9 15,12-3 4-15,-12 3-6 0,15-2-1 0,-6-2-4 16,5 1-5-16,-3 1-4 0,4-3 1 16,2 3 0-16,-2-2 6 0,9-1-4 0,-2 1-2 15,2-1-6-15,-1 2-4 0,2-5-2 0,-1 3-3 16,3-1-5-16,-4 0 0 0,2 0-5 0,0 0-1 15,0-1-1-15,0-1-7 0,0-2 4 0,-2 3-5 0,1-1-2 16,-1-3 3-16,1 1-5 0,-3 3-1 0,-2-4 1 16,-3 2 1-16,-3 1-4 0,1-2 0 0,0 1-3 15,-3 4-1-15,0-4 0 0,-3 3 1 0,-2-5-3 16,-1 5 1-16,1-2 6 0,-2 0-14 0,-4 8-1 16,1-15 2-16,-1 15 3 0,-1-15-1 0,1 15-3 15,-4-12 1-15,4 12-3 0,-11-10 2 16,5 4-8-16,6 6 8 0,-17-3 6 0,7 2-5 0,-4 2-5 15,1 2-9-15,-3-1 18 0,-1 2-3 0,2 0 5 16,-2 1-2-16,-6 1 3 0,5 3 1 0,2 0 2 16,-2 1-2-16,2-1 4 0,3 0 9 0,0 3 0 15,2 0-10-15,0 0 6 0,2-4 3 0,1 6-1 16,3-1 5-16,1 2 1 0,4-3 6 0,3 3 1 16,-2 0-1-16,4-2 5 0,2 0-1 0,3-2-2 15,1 1-1-15,3 3-1 0,2-5 1 0,2 2-2 16,0-2-6-16,-1-5 4 0,4 1-1 0,3 0-2 15,-3-3-2-15,-1-3 0 0,4-3-1 0,-2 3-4 16,-1-3 2-16,-4 0 0 0,5-2-5 0,-6 2 2 16,-2 0-1-16,1-2-2 0,-3 2 0 0,5-3 1 15,-8-2-4-15,1 2 0 0,-3-2 1 0,3 1 2 16,-3 0-2-16,2-4-6 0,-5 7 2 0,1-5 2 16,0 3 2-16,-5 6-8 0,9-15 2 0,-6 11-2 15,2-4 4-15,-5 8-1 0,9-12-1 0,-6 10 0 16,-3 2 0-16,7-7-3 0,-7 7 2 0,6-6-3 0,-6 6-5 15,0 0 6-15,0 0-1 0,12-2 6 16,-12 2-4-16,0 0 2 0,0 0-2 0,10 10 3 16,-6-3-5-16,-4-7 3 0,8 12 2 0,-5-2-6 15,-1-3 4-15,2 0 2 0,-1 4-1 0,1 0-3 16,-2-2 1-16,2 2 2 0,0-3 0 0,-1 0-1 16,-3-8 3-16,5 11-2 0,-5-2 2 0,0-9-1 15,5 11 0-15,-5-11 3 0,6 11-3 0,-6-11 2 16,2 6-7-16,-2-6 8 0,0 0-6 0,8 3-6 15,-8-3-5-15,0 0-3 0,0 0-3 0,0 0-9 0,16-13-8 16,-11 6 1-16,0 2-10 0,-5 5-11 0,16-15 10 16,-8 5-10-16,1-1 3 0,-1 2 7 15,1 0 5-15,0-2 2 0,-3 1 7 0,5 0-3 16,-5 4 0-16,2 0 4 0,-1 0 11 0,-5 0 0 0,4-1 6 16,0 3 0-16,-6 4 6 0,7-8-3 15,-7 8 2-15,9-3 1 0,-9 3 4 0,0 0 10 16,10-2 4-16,-10 2 6 0,0 0 7 0,12 12 5 15,-9-7 2-15,1 2 9 0,-2 2 1 0,2-3 2 0,0 3-2 16,0 1 2-16,0 2-5 0,0-1 0 0,-3 3-4 16,4-2-7-16,1-1 0 0,-4 4-2 15,4-5-1-15,-3 2 0 0,-1-3-2 0,2 1-2 16,-2 4-6-16,0-7-4 0,2-1-23 0,-1 2-18 0,-3-8-16 16,4 13-20-16,2-9-16 0,-6-4-10 0,9 6-25 15,-9-6-37-15,10 0-143 0,-10 0-321 0,13-6 142 16</inkml:trace>
          <inkml:trace contextRef="#ctx0" brushRef="#br0" timeOffset="142905.4">1410 16234 127 0,'0'0'185'15,"0"0"-10"-15,-17 7-15 0,17-7-13 0,-8 10-12 16,4-3-8-16,4-7-4 0,-8 14-6 0,7-8-11 16,-4 3-9-16,5-9-11 0,-4 17-1 0,3-9-1 15,-1 2-4-15,2-10-5 0,0 19-5 0,2-9 1 16,0 3-7-16,2-4-4 0,1-1-5 0,1 3-4 16,2-5-3-16,-2 1-6 0,6 3-2 0,-2-5-5 15,1-1 0-15,2 0-4 0,1-1-3 0,-1-2-1 16,4-1 0-16,2-4-5 0,3 0-3 0,-1-1-2 15,1-1 1-15,-1-4-4 0,1 1-1 0,2-1-1 16,-5 2 1-16,-1-4 0 0,1-1-2 0,0 2-7 16,-6 0 6-16,-1 2-8 0,7-3-5 0,-8 1-8 15,1 1-2-15,-1-2-4 0,-1-1 1 0,-1 2-3 16,0-1 2-16,-3 5-2 0,-1-4 5 0,-3 2 0 16,1 1 0-16,-3 8 3 0,1-15 0 0,-1 15-2 15,-4-12 4-15,4 12 0 0,-5-9 0 0,5 9-1 16,-13-6 6-16,13 6-2 0,-12-3 6 0,12 3 3 15,-18 2 7-15,8-2-1 0,-2 4 2 0,-1 1 2 16,-2 1 5-16,4 1 0 0,-1 2 2 0,3 1-5 16,-3 0 3-16,1-1 1 0,1 2 2 0,2 2-3 0,0-2 3 15,7 2-1-15,-4-1 3 0,2 0 2 0,1-3-1 16,2 1-6-16,2 2 6 0,-1 3-3 16,6-5 2-16,-1-2 1 0,6 2 0 0,0-1 0 15,2-4 0-15,6 2-5 0,4-1 3 0,-2-6 0 16,5 3-1-16,-1-2-5 0,2-4 2 0,8 2 0 0,2 0-3 15,-12-1-1-15,1-2 1 0,-3 1-4 16,-1-3 0-16,-6 4-1 0,-3 2 0 0,0-4 2 16,1 0-1-16,-3 4-3 0,-2-1 7 0,-10 1-12 15,13-2 2-15,-13 2-9 0,11 0-18 0,-11 0-8 0,0 0-9 16,10 2-21-16,-10-2-30 0,0 0-28 0,-4 14-37 16,4-14-45-16,0 0-228 0,-12 16-464 0,7-12 205 15</inkml:trace>
          <inkml:trace contextRef="#ctx0" brushRef="#br0" timeOffset="145462.68">2610 16387 36 0,'0'0'95'0,"0"0"-12"0,1-14-2 15,-1 14-7-15,0 0-4 0,0 0-6 0,0 0 4 0,0 0-5 16,2-9-11-16,-2 9 5 0,0 0-1 0,0 0-1 15,0 0-6-15,0 0 5 0,0 0 4 0,0 0-13 16,1-13 4-16,-1 13-3 0,0 0-2 0,0 0 4 16,0 0-1-16,0 0-4 0,0 0-7 0,0 0-4 15,0 0 2-15,0 0 17 0,0 0 8 0,0 0 8 16,0 0 0-16,0 0-4 0,8 31 2 0,-7-18 2 16,-1 1-6-16,-4 1-3 0,2 6 0 0,-2-1-7 15,-3 2-6-15,1-1-1 0,-5 4-5 0,-2 4-6 16,-1 1-2-16,-3 0-5 0,1 2-25 0,-6-4-26 15,1 3-26-15,-4-1-37 0,5-2-28 0,-2-1-35 16,5-6-165-16,-6 4-342 0,7-5 152 0</inkml:trace>
        </inkml:traceGroup>
        <inkml:traceGroup>
          <inkml:annotationXML>
            <emma:emma xmlns:emma="http://www.w3.org/2003/04/emma" version="1.0">
              <emma:interpretation id="{818E2495-41EB-4BA9-A0D2-8433CF75459A}" emma:medium="tactile" emma:mode="ink">
                <msink:context xmlns:msink="http://schemas.microsoft.com/ink/2010/main" type="inkWord" rotatedBoundingBox="4841,17273 6005,17219 6021,17559 4857,17613"/>
              </emma:interpretation>
            </emma:emma>
          </inkml:annotationXML>
          <inkml:trace contextRef="#ctx0" brushRef="#br0" timeOffset="146888.91">3147 16189 160 0,'0'0'176'16,"0"0"-19"-16,-10 9-10 0,10-9 1 15,-1 10-17-15,1-10-8 0,0 12-8 0,0-12-5 16,-4 15-6-16,6-5-8 0,-4 1-5 0,4-2 1 0,0 1-6 15,-1 0-9-15,4 2-8 0,-4 0-7 0,5 1 0 16,0-2-8-16,-2 1-5 0,3-1-3 0,-2 0-4 16,0 0-4-16,0 2 0 0,-2-7-8 0,5 2 1 15,-4 0-7-15,1-1 0 0,2-2-2 16,0 2 0-16,-1 1-4 0,-2-3-2 0,3 0 1 0,-7-5-2 16,10 9 1-16,-5-6-4 0,-5-3 3 0,6 5-5 15,-6-5 4-15,0 0-2 0,12 0-1 0,-12 0-1 16,0 0 0-16,16-8-2 0,-12 1 0 0,-4 7-1 15,9-10-5-15,-3 2-7 0,0-4 3 0,-3 5-12 16,3-5 8-16,-4 4-9 0,4-2 0 0,-5 1-2 16,3-1 0-16,-3-1 2 0,-1 11 4 0,4-16-2 15,-3 7 2-15,2 1 0 0,-3 8-1 0,1-13 3 16,-1 13 1-16,0-12 3 0,0 12-1 0,0 0 3 16,2-10-2-16,-2 10-4 0,0 0-1 0,0 0 6 15,0 0-4-15,0 0 2 0,0 0-2 0,0 0 4 16,0 0-1-16,0 0-4 0,0 0 3 0,0 0 1 15,6 27 1-15,-2-18 2 0,-1 4 3 0,1 2 2 16,-1 0 0-16,1-3 3 0,2 2-1 0,0-3 1 16,3 4-1-16,-3-5-5 0,1 4 3 0,3-5 2 15,-3 4-2-15,3-6-2 0,-3 4-1 0,0-6 2 16,-1 3 1-16,4-5 3 0,-3 2 2 0,3-1-2 16,-10-4 0-16,21 3-4 0,-12-3 0 0,2 2 0 15,-11-2 0-15,23-4-5 0,-12 2-4 0,0-2-5 16,-3 0-6-16,-8 4 1 0,17-3-5 0,-9 0 0 15,-3-2-1-15,-5 5 0 0,12-9 5 0,-7 4-2 16,-5 5 2-16,9-11 1 0,-5 4 3 0,-4 7 3 0,5-12 3 16,-2 6 1-16,-3 6-2 0,2-13 0 15,-2 13 2-15,2-12 1 0,-2 12 1 0,0-15-3 16,0 15 5-16,-2-15-3 0,2 15 3 0,-1-12 5 0,1 12-6 16,-1-11 1-16,1 11 1 0,-4-8 9 15,4 8-7-15,0 0 0 0,0 0 3 0,0 0-2 16,0-15 3-16,0 15-12 0,0 0 12 0,0 0-3 0,0 0-4 15,0 0 0-15,0 0 1 0,0 0 2 0,0 0 3 16,0 0-8-16,0 0 2 0,0 0 2 0,0 0 1 16,0 0-3-16,0 0 4 0,25 13 0 15,-19-8 2-15,2-2-3 0,-1 5 12 0,-1-6-8 0,2 3 1 16,4-1 1-16,-3 1 4 0,3-1-3 0,-2-1 0 16,-1 1 3-16,2-2 1 0,-2-1-8 0,4-1 6 15,-13 0-1-15,22-1-4 0,-9 0 4 0,-2 1-3 16,2-5 0-16,2 1 0 0,-2-2 1 0,1 0-3 15,-3 0 5-15,5-1-1 0,-4-1-4 0,0 2-1 16,-2-3 1-16,2 0-9 0,-2-1-3 0,-2-3-1 16,3 6-2-16,-5-3 0 0,2-1 1 0,-2 0-1 15,2 2 2-15,-5-2 2 0,2 0-4 0,-4 3 5 16,-1-5 1-16,0 13 0 0,4-12 1 0,-4 12 0 16,-1-15 2-16,1 15-1 0,-3-10 2 0,3 10-2 15,-4-8 3-15,4 8-6 0,0 0-3 0,-14-3 8 16,14 3-3-16,0 0 2 0,-18 3 3 0,18-3-1 15,-13 7-1-15,6-1 2 0,7-6 7 0,-14 12 4 16,7-3 0-16,1 0 5 0,1 1-8 0,-2 3 1 16,3 0 1-16,1-1 3 0,-2 2 4 0,1 0-6 15,4 1 5-15,-1-2-4 0,1 2 3 0,0 0 0 16,5-3 0-16,-3 1 1 0,1-1 1 0,3-1 4 16,-2-1-1-16,5 0 2 0,1-3 3 0,-2-2 3 15,4 2-1-15,1-5 3 0,4 3 1 0,5-5-8 16,0 0 3-16,1-5-3 0,-3 5-2 0,3-6-4 15,-2 2 3-15,0 0-4 0,-6-1-2 0,2 3 1 16,0-2-4-16,-2 0 0 0,-1 0-5 0,-1 0-12 0,0 0-14 16,-4 2-15-16,-1-1-17 0,-8 3-14 0,14-3-19 15,-14 3-12-15,10-1-7 0,-10 1-26 16,0 0-27-16,15 3-169 0,-15-3-353 0,0 0 156 16</inkml:trace>
        </inkml:traceGroup>
        <inkml:traceGroup>
          <inkml:annotationXML>
            <emma:emma xmlns:emma="http://www.w3.org/2003/04/emma" version="1.0">
              <emma:interpretation id="{20C319FA-B89E-4A98-AB43-5D9069F6EFE3}" emma:medium="tactile" emma:mode="ink">
                <msink:context xmlns:msink="http://schemas.microsoft.com/ink/2010/main" type="inkWord" rotatedBoundingBox="6602,17201 7934,17139 7946,17401 6615,17462"/>
              </emma:interpretation>
            </emma:emma>
          </inkml:annotationXML>
          <inkml:trace contextRef="#ctx0" brushRef="#br0" timeOffset="148535.41">4904 16118 186 0,'0'0'194'16,"0"0"-23"-16,0 0-23 0,0 0-11 0,0 0-12 15,0 0-8-15,0 0-4 0,0 0-11 0,-9 16-2 0,7-7-5 16,2 2-7-16,0-11-9 0,0 17 2 0,0-5-7 15,2 0-4-15,0 1-5 0,0 0-7 0,3 0-10 16,-1-1 0-16,-1 0-4 0,5 1-8 16,-4-6 1-16,3 5-4 0,1-1-1 0,-4-4-2 0,4-1-4 15,1 2 2-15,-1-3-2 0,0-3 0 0,4 0-7 16,-2 0 2-16,5-2-2 0,-2-2-4 0,1 0-3 16,0-3 4-16,2-1-1 0,-2 0-4 15,3-2-3-15,-2 0 4 0,-1-1-3 0,-1 0-2 0,6 0-4 16,-5 0 4-16,-1 0-5 0,-1-1-1 0,0 6 3 15,-2-4 1-15,2-1-4 0,-10 2-1 0,8 5 3 16,-10 2 1-16,11-7-2 0,-11 7 0 0,8-6-4 16,-8 6 1-16,5-5 0 0,-5 5-5 0,0 0 3 15,10-4-7-15,-10 4 8 0,0 0-1 0,0 0 0 16,14-1 2-16,-14 1 0 0,12 0-1 0,-12 0 3 16,10 4-2-16,-10-4 2 0,15 1-2 0,-15-1 0 15,14 2 3-15,-14-2-1 0,17-2-3 0,-7 3 3 16,-10-1 0-16,15 0-1 0,-6 0 3 0,-9 0-1 15,17 0 4-15,-11 1-2 0,-6-1-1 0,17-1-2 16,-17 1 3-16,15-6 0 0,-7 4-2 0,-8 2 0 16,14-4 0-16,-6 4-2 0,1-5 0 0,-2 3-2 15,3-2 4-15,0 0 1 0,-3 2-4 0,-7 2 5 16,12-8-5-16,-7 6 4 0,-5 2-2 0,0 0-1 16,12-7-2-16,-12 7 6 0,8-8 0 0,-8 8-2 15,4-6 4-15,-4 6-5 0,0 0-3 0,0 0 2 16,-2-12-3-16,2 12 2 0,0 0 0 0,0 0 0 15,-10-6-1-15,10 6-1 0,-12-9 3 0,12 9-2 0,-10-2 0 16,0-2 1-16,10 4-2 0,-14-3 1 16,4 2-1-16,10 1 3 0,-19-4 2 0,9 3-5 15,1 0 2-15,9 1 1 0,-23 2-2 0,9-2-1 16,2 1 1-16,0 2 2 0,2-2 0 0,1 2-3 16,9-3 1-16,-17 0-1 0,5 6 3 0,2-4-1 15,1 2 0-15,1 0-3 0,8-4 0 0,-15 4 4 0,6 1-4 16,4 0 1-16,-2 1 3 0,7-6-2 0,-10 7-1 15,2-1 2-15,4 1-2 0,4-7 5 16,-8 13-7-16,7-6 3 0,-4-1 2 0,5-6-2 16,0 15-1-16,0-15 2 0,-3 13 1 0,3-13 0 0,3 18 2 15,-1-12-1-15,1 0-1 0,-3-6 1 0,7 15 0 16,-5-11 1-16,3 1 1 0,2 2-1 0,-2-3 3 16,-5-4 1-16,12 5-2 0,-3-2-3 0,-9-3 2 15,18 1 0-15,-5-1 2 0,4-1-1 0,-3-2 2 16,3-3 0-16,-3 4-4 0,-2 0 0 0,2-5-1 15,2 2 0-15,-3 2-3 0,0-5 5 0,-1 1 3 16,-2 3-6-16,1-4 2 0,-1 2 3 0,-2-3-1 16,-2 4-3-16,4 0-2 0,-4-4 1 0,1 3 2 15,-2 0-3-15,1-1 2 0,0 1 0 0,-4-2-4 16,-2 8 4-16,9-8 1 0,-6 0-4 0,-3 8 3 16,4-6 0-16,-4 6-1 0,0 0 2 0,4-10-1 15,-4 10-4-15,0 0-2 0,6-6 2 0,-6 6-1 16,0 0 2-16,0 0-3 0,0 0-1 0,0 0 3 15,0 0 0-15,17 4 0 0,-17-4-1 0,0 0 0 16,8 9-1-16,-8-9 7 0,9 3-7 0,-9-3 5 0,7 10-3 16,-7-10 0-16,5 7 1 0,-5-7 1 15,8 10-1-15,-5-6 4 0,-3-4-2 0,6 9 0 16,-6-9-1-16,8 4 4 0,-8-4-2 0,9 5 3 16,-9-5-3-16,9 4 4 0,-9-4-6 0,11 0 8 0,-11 0-2 15,14 0-4-15,-14 0 4 0,14-5 0 16,-6 3 0-16,0-2-2 0,-8 4 2 0,12-6-3 15,-6 1-3-15,2 1 6 0,-8 4-3 0,9-10 1 16,-1 8-3-16,-8 2 5 0,6-9-2 0,-6 9-1 0,6-6 2 16,-6 6-4-16,5-3 2 0,-5 3-1 15,0 0-5-15,0 0-1 0,0 0-4 0,0 0 2 16,0 0 2-16,12-3 3 0,-12 3-1 0,0 0-2 16,0 0 3-16,0 0 0 0,3 20-2 0,-3-20 4 0,0 13-1 15,2-6 4-15,-2-7 0 0,4 14 3 0,-2-7-3 16,-1 2 0-16,-1-9 0 0,5 15-1 0,-2-8-2 15,-2 1 2-15,-1-8 2 0,8 11-4 16,-6-8 2-16,-2-3 2 0,6 10 0 0,-6-10 0 0,9 4 2 16,-9-4 3-16,0 0-4 0,13-2 2 0,-13 2-3 15,14-4-1-15,-7-2 0 0,1 2 0 0,3-5 2 16,1-2-1-16,-3 4-3 0,2-3-4 0,-2-1-10 16,1-1 2-16,2 2-2 0,-4 1-2 0,4-3 1 15,-3 1 4-15,-1 1 0 0,4 4 1 0,-5-4 1 16,-3 3-1-16,4 1 3 0,-4 2-1 0,4-4 0 15,-8 8 4-15,12-6 4 0,-12 6 0 0,13-2 0 16,-13 2 5-16,12 3 1 0,-12-3-3 0,14 6 1 16,-9 1 0-16,0-1-1 0,4 4 2 0,-1 1-2 15,-1 1 1-15,1 0 0 0,-2-2 2 0,-1 5-22 16,2 3-25-16,1-2-22 0,1 2-16 0,-1 0-49 16,4 0-43-16,-3 1-186 0,4-2-385 0,4-1 171 15</inkml:trace>
        </inkml:traceGroup>
        <inkml:traceGroup>
          <inkml:annotationXML>
            <emma:emma xmlns:emma="http://www.w3.org/2003/04/emma" version="1.0">
              <emma:interpretation id="{1F2E302E-298C-4A00-9E02-90569CA8B5A8}" emma:medium="tactile" emma:mode="ink">
                <msink:context xmlns:msink="http://schemas.microsoft.com/ink/2010/main" type="inkWord" rotatedBoundingBox="8670,16699 10927,16594 10956,17224 8699,17329"/>
              </emma:interpretation>
            </emma:emma>
          </inkml:annotationXML>
          <inkml:trace contextRef="#ctx0" brushRef="#br0" timeOffset="149273.85">7120 15907 124 0,'-8'3'199'0,"-3"-3"-10"0,1 3-20 16,-3 2-16-16,2 0-14 0,1 1-14 0,0 3-13 15,1-6-10-15,4 2-15 0,-2 0-8 16,-1 0-11-16,8-5-3 0,-9 8-9 0,9-8-2 0,-5 8-10 16,5-8-2-16,-3 10-6 0,3-10-1 0,0 11-7 15,0-11 3-15,0 0-4 0,8 13-3 0,-8-13-3 16,9 8 1-16,-4-4-6 0,2-2-1 15,-7-2 0-15,17 4-3 0,-9 0 0 0,4 1 1 0,-1-4-4 16,0 1 2-16,1 1-4 0,-3-1 2 0,1 2 2 16,-1-2-2-16,-1 0 0 0,1 0-4 0,-1 4 1 15,-8-6-1-15,15 4 4 0,-6 1-6 0,-4 2 2 16,3-4 2-16,-8-3-5 0,12 8 1 0,-9-4 2 16,-3-4 1-16,8 13 3 0,-5-11 0 0,-3-2 5 15,3 10 7-15,-3-10-2 0,0 11 5 0,0-11 4 16,-6 13-1-16,-2-7 2 0,2-1-15 0,1 2 3 15,-7 0-5-15,0-1 0 0,-2 1-1 0,-2-1 2 16,4-1-1-16,-2 1-1 0,0-4 0 0,-3-1-1 16,5 2-2-16,-1 1-1 0,-2-2-2 0,6-2 2 15,9 0-4-15,-17 3-4 0,17-3-16 0,-14-3-22 16,14 3-17-16,-12-2-41 0,12 2-40 0,0 0-32 16,-8-10-173-16,8 10-371 0,0 0 164 0</inkml:trace>
          <inkml:trace contextRef="#ctx0" brushRef="#br0" timeOffset="150306.7">7393 16101 123 0,'0'0'158'0,"17"-7"-6"0,-9 5-18 15,7-2 0-15,-9 3-19 0,9-1-14 0,-5-1-7 16,4-3-8-16,1 3-12 0,2-2 3 0,-6 1-17 15,6 0-6-15,0-5-6 0,-2 6-2 0,2-2-4 16,-3-2-3-16,3 0-2 0,-4-1-1 0,2 5-8 16,-4-3-4-16,0 2-4 0,-5-2-8 0,4 3 4 15,-5 0-1-15,-5 3-3 0,10-11 9 0,-10 11-16 16,2-7 0-16,-2 7-14 0,0 0 8 0,0 0 0 16,0 0 4-16,-19-13 1 0,9 10-8 0,1 1 5 15,9 2 6-15,-28 2 7 0,14 0 10 0,2 0-1 16,-2 1-2-16,-3 0 1 0,5 2-3 0,-2 1 1 15,0-2-4-15,3 5-1 0,-1-1-2 0,1 0 3 16,2 1-7-16,0-1 8 0,1 2-8 0,3-2 2 16,-1 2-1-16,3 3 7 0,0-1-7 0,1-6-2 15,2-6 2-15,0 17-4 0,2-9-4 0,-2-8 6 16,10 13 1-16,-3-5 2 0,-1-2 4 0,5 0 1 16,4-4-4-16,2 0 4 0,0 0 0 0,5-6 1 15,1 0 1-15,2 3-1 0,-1-4 3 0,1-2 2 0,1 0 5 16,8-4 2-16,-8 5-3 0,8-8 0 15,0 3-4-15,-3-1-3 0,-8 2-1 0,1-3-1 16,-3 0-1-16,4-1-2 0,-4-2 0 0,1 5-4 0,-2-5 6 16,-3-1-5-16,0 1 2 0,0-1-4 15,-5 1-3-15,2 1 3 0,-6 0-1 0,4-3-5 0,-5 1-6 16,-3-2-1-16,-4 5-9 0,3-5-3 0,-3 5-4 16,-3-8 0-16,-6 3-2 0,7 4-3 0,-8-3 2 15,0 0 3-15,-2 0 1 0,-2 4 1 0,2-4 1 16,-4 5 2-16,2 4 4 0,0 1-5 0,2-2 2 15,-3 3 6-15,4-1-5 0,-4 6 5 0,2-2 6 16,-1 1-7-16,5 2 7 0,9 1-4 0,-20 0-2 16,11 0 1-16,9 0 2 0,-17 4 0 0,7 2 3 15,3-2-2-15,-1 5 5 0,0-3-1 0,4 3 0 16,-3 4 2-16,3 0 4 0,-2 1-3 0,4 1 2 16,-1 0 4-16,3 6 2 0,0-2-2 0,0 3 4 15,0 0 1-15,3 1-1 0,-1 2 0 0,1-2-2 16,1 3 3-16,4-2-3 0,-2 7 1 0,2-7 0 15,-3-1-1-15,5 0 2 0,-1-2-2 0,-1-2 5 16,3 0 3-16,0-1 6 0,1-3-1 0,-1-2 4 16,1-2-2-16,1-1 4 0,2-2-3 0,1-1 3 15,4 2-1-15,1-3-3 0,-5-5-1 0,5 1-2 16,3 2-4-16,0-4 0 0,-2-4-4 0,2-2 2 0,3 4-3 16,-3-2-3-16,1-2 2 0,-2-1-5 15,-1-1 3-15,3 2-2 0,-7-4-2 0,5 1 1 16,-4 0-3-16,-4 1-2 0,-4 1 3 0,3-2 1 0,-5 1-3 15,2 0 0-15,3-2-2 0,-5 2 1 0,-2 1-1 16,-3-1-3-16,4-1 3 0,-4 2-2 0,-4-2 1 16,0 9 2-16,0 0-4 0,-6-21 1 15,0 15 0-15,2-3 0 0,-1 3 0 0,-3-1-3 0,8 7 3 16,-17-13 0-16,12 8-3 0,-4 1 0 0,0-2 2 16,9 6-3-16,-17-2 1 0,17 2 0 0,-17-1 2 15,9 0-1-15,8 1 1 0,-21 4-2 16,13-1-1-16,-3 3 3 0,0-1-1 0,6 3-1 0,-2 1 3 15,-2 1-1-15,1-1 3 0,3 2 3 0,4 1-4 16,-3 1 4-16,3-2-3 0,-2 2 2 0,0-3 3 16,9 0 1-16,-5 1-4 0,4 1 3 0,0-1-3 15,2 3 2-15,-2-5-4 0,6 1 7 0,-2-2-4 16,5 1-1-16,-2 1-8 0,-2-1-14 0,2-3-20 16,2-1-17-16,1-3-14 0,2 0-15 0,5 1-21 15,-5-3-20-15,5-1-6 0,-1-7-19 0,-4 2-20 16,5 0-170-16,1-4-367 0,-2-3 162 0</inkml:trace>
          <inkml:trace contextRef="#ctx0" brushRef="#br0" timeOffset="150860.11">8846 15855 145 0,'0'0'221'0,"0"0"-8"0,1-9-18 16,-1 9-14-16,0 0-21 0,0 0-12 0,0 0-20 15,0 0-10-15,0 0-7 0,-16-6-5 0,16 6-10 16,0 0-1-16,-23 17-8 0,15-7 1 0,-1-3-10 15,1 5-6-15,-4 1-5 0,6-2-4 0,-6 8-3 16,1-7-5-16,9 1-7 0,-3-1-4 0,-1 0-1 16,0 1-8-16,3-3-4 0,1 3-1 0,-1-3-3 0,3 3-2 15,0-13-1-15,3 20 0 0,-1-13-4 0,3-1 5 16,1-2-5-16,0 1 0 0,5-2-5 16,-2 0 1-16,3-3-4 0,3-1 3 0,2-1-10 15,0-1-9-15,0-2-5 0,4-3 0 0,3 2-4 0,-5-6-9 16,4 1-10-16,-1-2-10 0,-4 3-5 15,2-7-13-15,2-5-15 0,1-2-8 0,0 0-7 16,-1-2-1-16,-8 6 10 0,-2-2 3 0,0-1 10 0,-2-6-2 16,1 7 14-16,-5 0 1 0,1 2 23 0,-2-2 17 15,-2 8 19-15,-1-5 14 0,-2 2 16 0,-2 3 10 16,2-2 5-16,-3 2 10 0,2 1 5 16,-2 1-3-16,0 2-1 0,0 1 0 0,3 9-1 0,-7-14-10 15,7 14-2-15,-1-10-5 0,1 10-7 0,-6-10-5 16,6 10-2-16,0 0-3 0,0 0-6 0,0 0-1 15,0 0-4-15,0 0-1 0,-22 20 0 0,16-12-4 16,1 7 1-16,2-1 2 0,-2 0 0 0,-1 7 4 16,1 0-7-16,1 2 4 0,2-1-5 0,-2 1 5 15,4 4-3-15,0 2-2 0,1 3 1 0,-1-1 2 16,3-6-2-16,-1 0-1 0,1-1 3 0,2-2-4 0,-2 2 2 16,1-6-2-16,4 4 0 0,-2-7 1 15,-3-2 0-15,5 1-1 0,-2 0 0 0,-1-3 2 16,2 1-4-16,1-3 0 0,-2 1-2 0,-2-4-11 15,3 2-20-15,-3-3-6 0,1 0-19 0,-5-5-12 16,5 9-17-16,-5-9-10 0,8 4-15 0,-8-4-21 16,0 0-20-16,0 0-22 0,0 0-183 0,14-16-381 15,-14 16 168-15</inkml:trace>
          <inkml:trace contextRef="#ctx0" brushRef="#br0" timeOffset="150999.72">9107 15993 197 0,'-6'-3'222'0,"6"3"-3"16,-11-12-3-16,7 6-10 0,4 6-11 0,-6-6-14 0,6 6-20 15,-3-9-11-15,3 9-21 0,0 0-12 0,9-11-11 16,0 9-10-16,-9 2-10 0,17-5-10 0,-2 3-18 16,-1 0-27-16,-1-1-40 0,-1 3-45 0,1 0-47 15,3-3-46-15,-3 1-210 0,3 2-385 0,-6-1 172 16</inkml:trace>
        </inkml:traceGroup>
        <inkml:traceGroup>
          <inkml:annotationXML>
            <emma:emma xmlns:emma="http://www.w3.org/2003/04/emma" version="1.0">
              <emma:interpretation id="{1A03870B-BE67-408E-9CA7-FC284DC843CC}" emma:medium="tactile" emma:mode="ink">
                <msink:context xmlns:msink="http://schemas.microsoft.com/ink/2010/main" type="inkWord" rotatedBoundingBox="11752,16722 14084,16614 14110,17176 11778,17284"/>
              </emma:interpretation>
            </emma:emma>
          </inkml:annotationXML>
          <inkml:trace contextRef="#ctx0" brushRef="#br0" timeOffset="153441.43">10397 15685 92 0,'0'0'132'0,"0"0"-10"0,0 0-9 0,0 0-8 16,0 0-7-16,-3-19-9 0,3 19 5 0,0 0 0 15,0 0-11-15,5-6 7 0,-5 6-5 0,0 0 5 0,0 0-4 16,0-10 1-16,0 10 1 0,0 0-1 0,0 0-4 15,1-11-5-15,-1 11-2 0,0 0-5 0,0 0-6 16,0 0-3-16,0 0-6 0,0 0-6 16,0 0-4-16,-10-10-5 0,10 10-5 0,-8-2-4 15,8 2-4-15,0 0-1 0,-16-2 0 0,16 2-5 0,-14 0-1 16,14 0 3-16,-17 0 0 0,5 2-3 0,1 0-6 16,-2 1-1-16,2 0 0 0,-4-1 2 15,2 2-4-15,0 1-1 0,-3 1 0 0,3-1 4 0,0 0-2 16,-1-1-4-16,1 1 5 0,0 4 0 0,1-1-2 15,-2-5 4-15,4 5 1 0,1 0 2 0,-2-2 0 16,0 2-2-16,3-1 1 0,-1 0 0 0,1 3-5 16,3-1 2-16,1-3-5 0,0 4 6 0,0-1-4 15,0-2-1-15,4-7-1 0,-4 18 3 0,4-6-1 16,0-3-4-16,2 2 3 0,0 2 1 0,4-5-3 16,0 3 1-16,2 1 2 0,1-2-3 0,0 2-1 15,2-1 4-15,3-1 1 0,0-1 1 0,5 4 3 16,-2-7-2-16,1 3 6 0,6-5-3 0,-1 1 9 15,-1 0-10-15,-1-1-1 0,-1-1 0 0,-1-1-2 16,-2 2-1-16,-1-4 0 0,1 6-2 0,-5-6 2 16,1 0-2-16,-3 0 0 0,0 0-4 0,-10 0-1 15,0 0 3-15,17 0-2 0,-17 0-2 0,10 0-1 16,-10 0 3-16,0 0-3 0,8 3-4 0,-8-3-3 16,0 0-14-16,0 0-11 0,0 0-12 0,9 1-14 15,-9-1-23-15,0 0-15 0,0 0-14 0,0 0-29 16,0 0-19-16,0 0-30 0,0 0-18 0,0 0-172 15,0 0-404-15,-5 17 179 0</inkml:trace>
          <inkml:trace contextRef="#ctx0" brushRef="#br0" timeOffset="154070.09">10910 15803 63 0,'0'0'171'0,"0"0"-12"0,0 0-8 0,-12-1-10 16,12 1-8-16,0 0-7 0,0 0-6 0,0 0-6 15,-12-3-2-15,12 3-3 0,0 0-9 0,0 0-4 16,0 0-5-16,0 0-12 0,0 0-6 0,0 0-6 16,0 0-6-16,0 0-9 0,0 0-4 0,0 0-1 15,0 0-1-15,0 0-3 0,0 0 4 0,0 0 4 16,0 0-3-16,0 0 3 0,34 5-1 0,-21-2 2 16,1-3-1-16,1 0 1 0,4 0 2 0,3 0-2 15,0 0 1-15,-1 0-6 0,1 0-2 0,0 0-7 16,-7-3-5-16,2 3-1 0,0 3-4 0,-2-3 1 15,-2 0-6-15,-1 0-2 0,3 2 0 0,-6-2-3 16,0 4-2-16,-9-4 3 0,18 0-8 0,-18 0 1 16,12 0-2-16,-12 0-2 0,12 0-3 0,-12 0 1 0,11 0-4 15,-11 0 4-15,0 0-1 0,8 3-1 16,-8-3-3-16,0 0-4 0,0 0-5 0,12 0-6 0,-12 0-7 16,0 0-5-16,0 0-9 0,0 0-6 0,8 6-10 15,-8-6-7-15,0 0-17 0,0 0-17 0,0 0-17 16,0 0-26-16,0 0-27 0,0 0-26 0,0 0-177 15,-24 8-394-15,24-8 175 0</inkml:trace>
          <inkml:trace contextRef="#ctx0" brushRef="#br0" timeOffset="154402.84">10905 15997 129 0,'0'0'152'0,"0"0"3"16,0 0-1-16,15 5-4 0,-15-5 2 0,13 2-2 15,-13-2-6-15,23-2-1 0,-10 2-4 0,4-1-5 16,0 1-6-16,1 0-11 0,-1 0-7 0,0 1-9 16,7-1-5-16,-7 2-11 0,3-5-4 0,3-1-4 15,-6 4-9-15,-2 0-5 0,2 0-5 0,-2 0-6 16,-1 0-5-16,-1 0-4 0,0 0-1 0,-2-1-8 15,-11 1-1-15,17-3-4 0,-17 3 1 0,13 3-1 0,-13-3-7 16,12 1-2-16,-12-1 0 0,0 0-2 0,14-4-3 16,-14 4-4-16,0 0 2 0,6-3-3 0,-6 3-12 15,0 0-15-15,0 0-17 0,0 0-25 16,0 0-23-16,0 0-22 0,0 0-33 0,0 0-30 0,10-3-55 16,-10 3-150-16,0 0-403 0,5-12 178 0</inkml:trace>
          <inkml:trace contextRef="#ctx0" brushRef="#br0" timeOffset="154898.94">11672 15666 184 0,'0'0'192'0,"0"0"-19"0,0 0-20 0,0 0-11 16,0 0-12-16,0 0-5 0,0 0-4 0,0 0-1 15,0 0-3-15,-16 23-6 0,15-15-4 16,1-8 0-16,0 19 1 0,-1-7 3 0,1-1 2 16,0 4-3-16,1-2-3 0,0 2 0 0,-2 1 2 15,2-1-3-15,3-1-1 0,-2-1-9 0,-2 4-8 0,1-1-6 16,-1-2-7-16,3 1-2 0,-3 1-8 0,1-2-6 15,0 0-8-15,2 0-3 0,-6-2-3 0,6 1 0 16,-2-1-6-16,0-1-5 0,-1-1-2 0,0-10-2 16,0 15-2-16,-1-7-8 0,1-8-13 0,1 14-18 15,-1-8-15-15,0-6-17 0,0 12-23 0,0-12-24 16,-6 9-32-16,6-9-34 0,0 0-32 0,-1 9-42 16,1-9-228-16,0 0-495 0,0 0 220 0</inkml:trace>
          <inkml:trace contextRef="#ctx0" brushRef="#br0" timeOffset="155279.91">12073 15724 72 0,'0'0'218'0,"12"-3"-8"0,-12 3-9 0,17 0-2 15,-6-1-4-15,0 1-9 0,2-2-8 0,-1 0-12 16,4-1-9-16,-2 2-23 0,3-4-8 0,-1 4-10 15,-3-4-14-15,3 3-6 0,-3 0-10 0,-3 1-5 16,2-2-8-16,0 1-11 0,0 0 1 0,-2 1-14 16,-1 0-4-16,-9 1-5 0,17-4-10 0,-10 2-15 15,-7 2-15-15,14-1-17 0,-14 1-23 0,9-2-23 16,-9 2-26-16,0 0-15 0,0 0-15 0,0 0-17 16,12-2-20-16,-12 2-207 0,0 0-393 0,0 0 174 15</inkml:trace>
          <inkml:trace contextRef="#ctx0" brushRef="#br0" timeOffset="155815.03">12025 15766 91 0,'-9'6'168'0,"2"-1"-12"15,-2 0-8-15,0-2-16 0,2 2 0 0,-2 2-21 16,3-2-2-16,-1 0-16 0,7-5-6 0,-12 9-11 16,7-3 0-16,5-6-11 0,-6 6-4 0,2 1-4 0,4-7-15 15,0 0 4-15,-5 9-8 0,5-9 0 0,0 0-3 16,2 10 1-16,-2-10-3 0,0 0-5 0,12 7-1 16,-12-7-1-16,9 2 0 0,0 0-4 15,-9-2 0-15,15 3 2 0,-5-4 0 0,3-1 0 0,-13 2-2 16,25 0 3-16,-17 0-1 0,4 0-2 0,-1 0-3 15,-11 0-3-15,20-2 2 0,-11 4-6 16,2 0 4-16,-11-2-4 0,17 4-5 0,-8-2 5 0,0-1-5 16,-1 2-10-16,1 0 10 0,-9-3-4 0,14 6 3 15,-7-5-4-15,1 2 2 0,-8-3 0 0,13 8-1 16,-7-5-2-16,-1 0 2 0,1 3 0 0,-1 1 0 16,1-3 0-16,-6-4 0 0,8 11-3 0,-1-5 2 15,-5 0-1-15,-2-6 1 0,8 12 2 0,-8-12-3 16,6 10 3-16,-3-4 1 0,0 3 3 0,0-3 4 15,-3-6-2-15,2 14 3 0,-2-6 3 0,0-8 3 16,-2 15 4-16,-2-6 2 0,0-3 6 0,4-6-1 16,-13 12-2-16,2-3 3 0,0-3-2 0,-3 1-6 15,1-1-1-15,-1 2 1 0,0-4 1 0,-2-1-6 16,-1 4 2-16,0-5-2 0,4 0 2 0,-3 0-5 16,3-2-2-16,0 0 1 0,13 0-4 0,-22 0-9 15,11 0-13-15,11 0-25 0,-18-2-25 0,18 2-29 16,-16 0-52-16,16 0-22 0,-11-4-63 0,11 4-120 15,-12-3-376-15,12 3 167 0</inkml:trace>
        </inkml:traceGroup>
      </inkml:traceGroup>
    </inkml:traceGroup>
    <inkml:traceGroup>
      <inkml:annotationXML>
        <emma:emma xmlns:emma="http://www.w3.org/2003/04/emma" version="1.0">
          <emma:interpretation id="{7948CC4D-6FBA-4FA3-8499-33362506FE35}" emma:medium="tactile" emma:mode="ink">
            <msink:context xmlns:msink="http://schemas.microsoft.com/ink/2010/main" type="paragraph" rotatedBoundingBox="11897,17797 14368,17763 14376,18321 11904,1835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FE17215-EABB-4D4A-A327-5EBDD8F8E8E8}" emma:medium="tactile" emma:mode="ink">
              <msink:context xmlns:msink="http://schemas.microsoft.com/ink/2010/main" type="line" rotatedBoundingBox="11897,17797 14369,17764 14376,18321 11904,18355"/>
            </emma:interpretation>
          </emma:emma>
        </inkml:annotationXML>
        <inkml:traceGroup>
          <inkml:annotationXML>
            <emma:emma xmlns:emma="http://www.w3.org/2003/04/emma" version="1.0">
              <emma:interpretation id="{005D180F-2DDF-43AD-BE41-28F5D00EB656}" emma:medium="tactile" emma:mode="ink">
                <msink:context xmlns:msink="http://schemas.microsoft.com/ink/2010/main" type="inkWord" rotatedBoundingBox="11897,17815 12836,17803 12842,18299 11904,18311"/>
              </emma:interpretation>
            </emma:emma>
          </inkml:annotationXML>
          <inkml:trace contextRef="#ctx0" brushRef="#br0" timeOffset="157340.57">10186 16841 101 0,'8'-8'214'0,"-8"8"-21"0,0 0-17 0,0 0-16 16,0 0-12-16,0 0-13 0,0 0-3 0,14 3-9 15,-14-3-2-15,0 0-9 0,10 14-4 0,-4-9-7 0,-6-5-5 16,7 11-5-16,-1-2-5 0,-1-1-7 0,1 5-3 16,0-4-6-16,-2 4-3 0,-2-6-4 15,3 7-4-15,1-3-6 0,-4 0-1 0,2-3-3 16,1 4-1-16,-2-4-9 0,0 4 0 0,-1-2-4 16,1-2-4-16,-1 0 0 0,1 1-2 0,-3-9-4 15,4 16 1-15,-1-9-4 0,-3-7-2 0,1 12-3 16,0-6-1-16,-1-6-1 0,5 9-2 0,-5-9 2 15,0 0 0-15,2 12-6 0,-2-12 0 0,0 0 10 0,4 6-8 16,-4-6-3-16,0 0 3 0,0 0-1 0,0 0 4 16,0 0-4-16,0 0 0 0,0 0 1 0,0 0-2 15,0 0-2-15,0 0-1 0,0 0 1 16,0 0 8-16,0 0-14 0,0 0-7 0,-4-38-4 0,4 27-3 16,2 1-1-16,0-3-3 0,-1-3-11 0,4-3 3 15,-1 5-6-15,1-3 4 0,2-4 0 0,-1 6 1 16,0-1 3-16,0 1 1 0,1 2 2 0,-2-2 5 15,2 0-2-15,2 3 4 0,-3 2-2 0,1 1 4 16,-1-6 0-16,0 11 2 0,0-4-1 0,-1 2 3 16,-1-4-1-16,3 4 0 0,-2-3 0 0,-5 9 6 15,8-9-3-15,-4 2 2 0,-4 7-2 0,4-8 4 16,-4 8-4-16,8-7 6 0,-8 7-4 0,5-5 3 16,-5 5-3-16,0 0 0 0,8-3 0 0,-8 3 1 15,0 0-1-15,0 0 3 0,0 0-2 0,0 0 1 16,15 8 6-16,-15-8 5 0,7 8 2 0,-7-8 9 15,5 11 0-15,-2-5 3 0,1 0 4 0,-2 3 2 16,3-2-1-16,-1 4 4 0,2 2 0 0,-1-3 6 16,-1 2 1-16,0 6 0 0,0-6 1 0,-1 1-2 15,1 2 3-15,0 6 0 0,-4-5 1 0,3-1-5 16,1 6-5-16,2-6-6 0,-4 1 1 0,2 5 3 16,-2 0-9-16,-2-5 15 0,0-4-16 0,3 7-6 15,-2-5 3-15,0 0-3 0,6 0-3 0,-7-1-28 16,0-1-21-16,4-1-16 0,-3 2-23 0,3-4-31 15,-4-2-30-15,3 4-26 0,-1-3-19 0,5-4-20 16,-2 3-34-16,-5-7-176 0,12 5-445 0,-12-5 197 0</inkml:trace>
          <inkml:trace contextRef="#ctx0" brushRef="#br0" timeOffset="157736.09">10808 17119 54 0,'0'0'221'0,"8"-6"-24"0,-8 6-12 0,0 0-17 0,0 0-11 16,0 0-12-16,0 0-14 0,15 9-8 0,-15-9-9 16,10 6-5-16,-10-6-5 0,10 7-6 0,-5-4-4 15,-5-3-7-15,9 8-5 0,-2-5-3 0,1 0-9 16,-8-3 3-16,13 6-11 0,-7-2 0 16,-6-4-3-16,16 1-2 0,-8 1-1 0,2-2-8 0,-10 0-4 15,20 1-3-15,-6-2-5 0,0-1-1 0,-4 1-5 16,2-3-2-16,1 1-7 0,2 0 2 0,-3 0-5 15,0 0 3-15,1-2-4 0,-4 0 0 0,-1 0-1 16,4-1 0-16,-6 4-6 0,1-5 4 0,-1 1-3 16,0 0 2-16,-6 6-3 0,5-13 2 0,-4 8-3 15,-1 5 2-15,-1-13-2 0,1 13-1 0,0 0-2 16,-13-14 2-16,8 10 0 0,-8 0-2 0,1-2 2 16,-4 1 0-16,3 1-3 0,-4 2 3 0,0 2-6 15,-1 0 3-15,-3 4-1 0,3-4 1 0,1 2-3 16,-2 2-1-16,4-2 1 0,-2 1 2 0,2 3-2 15,-1-2-15-15,7 1-16 0,-1 1-17 0,-2 0-21 16,3-2-16-16,4 2-23 0,1 0-15 0,4-6-28 16,-4 11-25-16,4-11-28 0,0 0-165 0,8 10-397 15,-8-10 176-15</inkml:trace>
        </inkml:traceGroup>
        <inkml:traceGroup>
          <inkml:annotationXML>
            <emma:emma xmlns:emma="http://www.w3.org/2003/04/emma" version="1.0">
              <emma:interpretation id="{2F902F00-964D-4E41-A309-4B1EDCCE2149}" emma:medium="tactile" emma:mode="ink">
                <msink:context xmlns:msink="http://schemas.microsoft.com/ink/2010/main" type="inkWord" rotatedBoundingBox="13317,17778 14369,17764 14376,18321 13325,18336"/>
              </emma:interpretation>
            </emma:emma>
          </inkml:annotationXML>
          <inkml:trace contextRef="#ctx0" brushRef="#br0" timeOffset="158160.04">11608 16953 86 0,'0'0'165'0,"0"0"-15"0,0 0-1 0,0 0-1 16,0 0-2-16,0 0-2 0,0 0 3 0,0 0-5 15,0 0 0-15,8 3-3 0,-8-3-5 0,17-1-5 0,-8-1-2 16,5 0-9-16,2 1-4 0,-2-4-5 0,2 1-5 16,6 2-8-16,1-2-7 0,-9 2-9 0,8-5-3 15,-1 4-5-15,-3 3-10 0,-3-3-6 16,0 1-1-16,-1 3-11 0,0-2-5 0,-2 0-3 15,-12 1 1-15,18 1-7 0,-8-2-3 0,-10 1-2 16,16 1-4-16,-16-1 0 0,14-4-4 0,-14 4 0 16,10 0 1-16,-10 0-14 0,0 0-12 0,0 0-16 15,14 4-14-15,-14-4-9 0,0 0-8 0,7 2-11 16,-7-2-10-16,0 0-10 0,0 0-20 0,0 0-27 0,-2 15-15 16,2-15-26-16,0 0-45 0,-10 12-137 0,10-12-386 15,-12 8 170-15</inkml:trace>
          <inkml:trace contextRef="#ctx0" brushRef="#br0" timeOffset="158452.97">11625 17141 70 0,'0'0'155'0,"0"0"-8"0,0 0 2 16,0 0 5-16,0 0-6 0,25 0 3 0,-25 0-2 15,18-3-5-15,-3 0 1 0,-2 3-6 0,4-4 2 16,0 2-12-16,5-3-1 0,1 4-7 0,-7-3-3 16,9-2-5-16,0 6-6 0,-2-5-12 0,2 0-2 15,-8 4-14-15,7 0-6 0,-2-3-7 0,-7 1-6 16,0 3-7-16,-1-3-7 0,-1 0-6 0,-5 3-1 16,-8 0-3-16,20-2-7 0,-12 2-4 0,-8 0-5 15,0 0-12-15,18 0-14 0,-18 0-20 0,9 0-22 16,-9 0-24-16,0 0-30 0,0 0-35 0,0 0-42 15,0 0-39-15,0 0-179 0,0 0-431 0,0 0 191 16</inkml:trace>
          <inkml:trace contextRef="#ctx0" brushRef="#br0" timeOffset="159016.63">12547 16976 181 0,'0'0'209'0,"0"0"-14"0,0 0-16 16,0 0-8-16,0 0-11 0,0 0-11 0,0 0-1 16,0 0-6-16,0 0-6 0,-2-15-12 0,2 15-9 15,0 0-15-15,9-8-2 0,-9 8-10 0,8-6-9 16,-1 0-8-16,-7 6 0 0,9-8-4 0,-4 0-3 15,-1 2-6-15,4-1 3 0,-4-2-3 0,1 3-2 16,2-8-7-16,1 3-3 0,-5 0-5 0,1-3-4 16,3 0-3-16,-3 0 0 0,-2 2 0 0,1-3-1 15,0 0-4-15,1-1-3 0,-3 4 1 0,0-1-2 0,2 2 5 16,-3 4-2-16,0 7-4 0,1-15 2 16,-1 15-1-16,0-12-1 0,0 12-6 0,0 0-4 15,1-11-6-15,-1 11-1 0,0 0-1 0,0 0 1 0,0 0-4 16,0 0 2-16,0 0-2 0,0 0 1 0,-13 23-3 15,9-13 2-15,3 2 1 0,0 2 6 0,-3 2 0 16,1-1 5-16,-1 4-2 0,3 2 4 0,1 3 3 16,-3-2 5-16,2 3 0 0,1 2 11 0,5 4-10 15,-5-8-4-15,0-1 0 0,4 2-9 0,-2-2 9 16,0-1-2-16,1 1-8 0,-2-7 7 0,3-1-4 16,-1 0 2-16,1 1-4 0,-3 1-4 0,0-4-21 15,3 0-33-15,0 2-35 0,-3 0-43 0,1-1-55 16,-1-3-56-16,-1-10-290 0,-1 16-568 0,1-16 251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4:29.0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B10368-9C8F-469F-AD61-94A3E327E168}" emma:medium="tactile" emma:mode="ink">
          <msink:context xmlns:msink="http://schemas.microsoft.com/ink/2010/main" type="writingRegion" rotatedBoundingBox="295,1103 25357,131 26027,17389 965,18362"/>
        </emma:interpretation>
      </emma:emma>
    </inkml:annotationXML>
    <inkml:traceGroup>
      <inkml:annotationXML>
        <emma:emma xmlns:emma="http://www.w3.org/2003/04/emma" version="1.0">
          <emma:interpretation id="{F11CD113-8BCC-45D0-8E06-B8D79A63B04C}" emma:medium="tactile" emma:mode="ink">
            <msink:context xmlns:msink="http://schemas.microsoft.com/ink/2010/main" type="paragraph" rotatedBoundingBox="1363,705 25175,644 25179,2284 1368,23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0B0A0C-AC5A-4AF1-B1FA-15700F81F24B}" emma:medium="tactile" emma:mode="ink">
              <msink:context xmlns:msink="http://schemas.microsoft.com/ink/2010/main" type="line" rotatedBoundingBox="1363,705 25175,644 25179,2284 1368,2345"/>
            </emma:interpretation>
          </emma:emma>
        </inkml:annotationXML>
        <inkml:traceGroup>
          <inkml:annotationXML>
            <emma:emma xmlns:emma="http://www.w3.org/2003/04/emma" version="1.0">
              <emma:interpretation id="{C4A970DE-D3D4-4796-9E1E-E28FAA8997EE}" emma:medium="tactile" emma:mode="ink">
                <msink:context xmlns:msink="http://schemas.microsoft.com/ink/2010/main" type="inkWord" rotatedBoundingBox="1364,1097 3499,1092 3501,1766 1366,1772">
                  <msink:destinationLink direction="with" ref="{50A52F93-F70B-4EDA-AE5F-FCA6369EBB38}"/>
                </msink:context>
              </emma:interpretation>
            </emma:emma>
          </inkml:annotationXML>
          <inkml:trace contextRef="#ctx0" brushRef="#br0">287 26 65 0,'0'0'87'0,"0"0"-22"0,0 0-2 0,0 0-3 16,0 0-6-16,0 0-16 0,0 0-3 0,0 0 3 16,0 0-2-16,0 0-7 0,0 0 3 0,0 0 0 15,0 0 1-15,0 0 1 0,0 0-6 0,0 0 6 16,0 0 2-16,0 0 2 0,0 0 6 0,0 0-9 16,0 0 7-16,0 0 7 0,0 0-2 0,0 0 1 15,0 0-4-15,0 0 2 0,0 0-14 16,0 0 8-16,0 0-1 0,0 0 3 0,0 0-5 0,0-11 2 15,0 11 4-15,0 0-1 0,0 0 0 0,0 0-2 16,0 0 1-16,0 0 4 0,0 0 7 0,0 0 7 16,0 0-9-16,0 0-4 0,0 0 4 0,0 0-2 15,0 0 2-15,0 0-4 0,0 0-5 0,0 0-5 16,0 0-2-16,0 0-3 0,0 0-4 0,-11-9-1 16,11 9-4-16,0 0-3 0,-13-4-2 0,13 4 3 15,-16 0-3-15,16 0 6 0,-12-1-1 0,12 1 2 0,-14-1 0 16,14 1 1-16,-16 0-2 0,16 0-1 0,-14 1-4 15,3 0 1-15,11-1 0 0,-17 2-3 0,17-2-3 16,-13 0 5-16,13 0-6 0,-14 6 11 16,14-6 0-16,-13 3-5 0,2 0 2 0,11-3-9 0,-10 4 1 15,10-4 0-15,-9 6-2 0,3-3-1 0,6-3 1 16,-9 10-5-16,9-10 3 0,-6 8-2 16,6-8-1-16,-6 12 1 0,6-12-1 0,0 9-4 15,0-9 1-15,-1 13-1 0,1-13 1 0,1 11 2 0,-1-11-3 16,3 13 0-16,2-8 2 0,-5-5 1 0,8 12-1 15,-4-8-3-15,-4-4 6 0,9 10 3 0,-4-5-3 16,5-3-1-16,-10-2-1 0,11 6 4 0,-3-2-5 16,3-1 2-16,2-2 4 0,-2 1-5 0,0-2 0 15,5 0 2-15,-3 0-2 0,-13 0-1 0,18-2 6 16,-8 2-6-16,-10 0-1 0,17-1 3 0,-17 1-2 16,14-3 1-16,-14 3-1 0,11 0 2 0,-11 0-4 15,0 0 2-15,13 0 1 0,-13 0-3 0,0 0 3 16,0 0-3-16,0 0-3 0,0 0 5 0,0 0-5 15,11 0 1-15,-11 0 1 0,0 0 0 0,0 0 0 16,0 0 0-16,-22 16-2 0,10-10 4 0,3 0 0 16,-6 0 2-16,6 1 2 0,-4 4-1 0,1-4 3 15,-2 1 0-15,-3 6 0 0,4-6 2 0,-4 4-3 16,0 1-3-16,5-4 4 0,2-1-1 0,-3 3 1 16,1-2-2-16,1 2 0 0,0-1-3 0,1 2 2 15,3-2 4-15,-1 2-7 0,4-1 0 0,-3-1 1 16,1-1 3-16,1 0-3 0,3 1-1 0,-2-2 1 15,4-8 3-15,-5 19-6 0,5-12 3 0,0 2-1 16,0-9-1-16,1 18 4 0,2-9-1 0,-2 0 1 16,6 0-3-16,-2 4 1 0,0-7 3 0,3 5-3 15,1-4 1-15,0 2-2 0,5-3 3 0,-3 4 2 16,1-4-1-16,-3-3 3 0,6 2 3 0,-4 1 2 16,1-3 4-16,5 0 4 0,-4-1 0 0,-2 0 1 15,2-2-1-15,-13 0 2 0,18-2 5 0,-8 2-1 16,1-2 3-16,-11 2-2 0,13 0 3 0,-13 0 3 15,12 0-2-15,-12 0 1 0,8-6 13 0,-8 6-18 16,9-3-4-16,-9 3-5 0,0 0-4 0,0 0 0 0,12-2-5 16,-12 2-18-16,0 0-20 0,0 0-21 0,0 0-27 15,0 0-32-15,0 0-29 0,0 0-34 16,0 0-34-16,0 0-27 0,0 0-227 0,0 0-496 16,0 0 220-16</inkml:trace>
          <inkml:trace contextRef="#ctx0" brushRef="#br0" timeOffset="3668.85">699 267 158 0,'0'0'166'0,"0"0"-12"0,0 0-11 0,0 0-13 0,0 0-16 16,0 0-7-16,0 0-12 0,0 0-5 0,0 0-12 15,0 0-2-15,0 0-6 0,0 0-5 0,0 0-4 16,0 0 1-16,0 0-6 0,0 0 1 16,0 0-11-16,0 0 2 0,0 0-4 0,0 0-4 0,0 0-6 15,0 0-3-15,0 0-5 0,0 0 3 0,0 0-8 16,0 0-2-16,0 0-1 0,0 0 4 0,0 0-10 15,0 0 6-15,0 0-8 0,0 0-3 0,0 0 0 16,0 0 3-16,0 0 0 0,0 0-5 0,0 0 2 16,0 0-2-16,0 0-2 0,0 0 1 0,0 0-2 15,0 0 0-15,0 0 0 0,0 0 0 0,0 0 8 16,0 0-10-16,0 0 2 0,0 0 2 0,0 0-2 16,0 0 1-16,0 0-3 0,0 0 1 0,0 0 1 15,0 0 1-15,0 0 0 0,0 0-3 0,0 0 5 16,0 0 0-16,0 0-4 0,0 0 4 0,0 0-2 15,0 0 3-15,0 0-1 0,-12 0 1 0,12 0-2 16,0 0-1-16,0 0 5 0,0 0-2 0,0 0-1 16,0 0-2-16,0 0 0 0,0 0 3 0,0 0-3 15,0 0 1-15,0 0-4 0,0 0 4 0,0 0-1 16,0 0-1-16,0 0-4 0,0 0 7 0,0 0-4 16,0 0-1-16,0 0 0 0,0 0 2 0,0 0 8 15,0 0-8-15,0 0-4 0,0 0 3 0,0 0 3 16,0 0-5-16,0 0 2 0,0 0 4 0,0 0-3 15,0 0-1-15,0 0-2 0,0 0 3 0,0 0-2 16,0 0 1-16,0 0 1 0,0 0 2 0,0 0-3 0,0 0 6 16,0 0-2-16,0 0-4 0,0 0-1 0,0 0 1 15,0 0 4-15,0 0 3 0,0 0 3 16,0 0 8-16,0 0-15 0,0 0 7 0,0 0-6 16,0 0 3-16,0 0-5 0,0 0 3 0,0 0-4 15,0 0 2-15,0 0-1 0,0 0 2 0,0 0 0 16,0 0-1-16,0 0-1 0,0 0-2 0,0 0 3 15,0 0-2-15,0 0 1 0,0 0-1 0,0 0-2 16,0 0 2-16,0 0 1 0,0 0-4 0,0 0 1 16,0 0 2-16,0 0 2 0,0 0-3 0,0 0 1 15,0 0-4-15,0 0 4 0,0 0-2 0,0 0 0 0,0 0 1 16,0 0-1-16,0 0 0 0,0 0 0 16,0 0 1-16,0 0-3 0,0 0 2 0,0 0-2 0,0 0 4 15,0 0-2-15,0 0 3 0,0 0 0 0,0 0-6 16,0 0 3-16,0 0-3 0,0 0 3 0,0 0 0 15,0 0 0-15,0 0 2 0,0 0 6 16,0 0-8-16,0 0 1 0,0 0-1 0,0 0 3 0,0 0 0 16,0 0 0-16,0 0 3 0,0 0-1 0,0 0-4 15,0 0 4-15,0 0 0 0,0 0 1 0,0 0 0 16,0 0 5-16,0 0-6 0,0 0 1 0,0 0 1 16,0 0 0-16,0 0-2 0,0 0 4 0,0 0-3 15,0 0 1-15,0 0 1 0,0 0 5 0,0 0-7 16,0 0 2-16,0 0 2 0,0 0-4 0,0 0 0 15,0 0 1-15,0 0-3 0,0 0 2 16,0 0 0-16,0 0 0 0,0 0-1 0,0 0-3 0,0 0 2 16,0 0 1-16,0 0-4 0,0 0 2 0,0 0-1 15,0 0 0-15,0 0-2 0,0 0 0 0,0 0 1 16,0 0 4-16,0 0-9 0,0 0 3 0,0 0 2 16,0 0 0-16,0 0 0 0,0 0 2 0,0 0-3 15,0 0 2-15,0 0-6 0,0 0 5 0,0 0 0 16,0 0-2-16,0 0 0 0,0 0 2 0,0 0-2 15,0 0 0-15,0 0 3 0,0 0-2 0,0 0 1 16,0 0 1-16,0 0-2 0,0 0 0 0,0 0 1 16,0 0 1-16,0 0-2 0,0 0 1 0,0 0-3 15,0 0 1-15,0 0 0 0,0 0 0 0,0 0 1 16,0 0 0-16,0 0 1 0,0 0-1 0,0 0 3 16,0 0-5-16,0 0 0 0,0 0 1 0,0 0 1 15,0 0 0-15,0 0-2 0,0 0 1 0,0 0 2 16,0 0-3-16,0 0 3 0,0 0-1 0,0 0-1 15,0 0-1-15,0 0 1 0,0 0 0 0,0 0 1 16,0 0-1-16,0 0 1 0,0 0 3 0,0 0 0 16,0 0-2-16,0 0 1 0,0 0-2 0,0 0 0 15,0 0 1-15,0 0 0 0,0 0 2 0,0 0-1 16,0 0 4-16,0 0-2 0,0 0 1 0,0 0-2 16,0 0 4-16,0 0-3 0,0 0 0 0,0 0 0 15,0 0-1-15,0 0 3 0,0 0-2 0,0 0 0 0,0 0 0 16,0 0-1-16,0 0 1 0,0 0 0 0,0 0-2 15,0 0 3-15,0 0 2 0,0 0-5 16,0 0-1-16,0 0 1 0,0 0 9 0,0 0-10 16,0 0 1-16,0 0 2 0,0 0 2 0,0 0-1 0,0 0-1 15,0 0 0-15,0 0 2 0,0 0 3 0,0 0-1 16,0 0 0-16,0 0 4 0,0 0-4 0,0 0-1 16,0 0 1-16,0 0 1 0,0 0-2 15,0 0 1-15,0 0 1 0,0 0-3 0,0 0 2 16,0 0-2-16,0 0 0 0,0 0 1 0,0 0 5 0,0 0-7 15,0 0-3-15,0 0 3 0,0 0-3 0,0 0 1 16,0 0 2-16,0 0-5 0,0 0 0 0,0 0 4 16,0 0 1-16,0 0-3 0,0 0 0 0,0 0 0 15,0 0-1-15,0 0-3 0,0 0 4 0,0 0-1 16,0 0-1-16,0 0 6 0,0 0-4 0,0 0 2 16,0 0-2-16,0 0 1 0,0 0-2 0,0 0 0 15,0 0 2-15,0 0 0 0,0 0-2 0,0 0 1 16,0 0-2-16,0 0 0 0,0 0 0 0,0 0 0 15,0 0 2-15,0 0-1 0,0 0-2 0,0 0 2 16,0 0 0-16,0 0 2 0,0 0 2 0,0 0-3 16,0 0 0-16,0 0 2 0,0 0-4 0,0 0 3 15,0 0 2-15,0 0 0 0,0 0 1 0,0 0-4 16,0 0 5-16,0 0-1 0,0 0-1 0,0 0 2 16,0 0 3-16,0 0 1 0,0 0 0 0,0 0-2 15,0 0 0-15,0 0 0 0,0 0 1 0,0 0-2 16,0 0 2-16,0 0 1 0,0 0 2 0,0 0-4 15,0 0 2-15,0 0 0 0,0 0-2 0,0 0 1 16,0 0 2-16,0 0-2 0,0 0 2 0,0 0-2 16,0 0-2-16,0 0 1 0,0 0-2 0,0 0-1 15,0 0 2-15,0 0 0 0,0 0-1 0,0 0-3 16,0 0 1-16,0 0-2 0,0 0-2 0,0 0 3 16,0 0-3-16,0 0 1 0,0 0 0 0,0 0 5 15,0 0-5-15,0 0 2 0,0 0 1 0,0 0-2 16,0 0-2-16,0 0 1 0,0 0 1 0,0 0-4 0,0 0 3 15,0 0-4-15,0 0 2 0,0 0 2 16,0 0-3-16,0 0 0 0,0 0 5 0,0 0-3 16,0 0-1-16,0 0 1 0,0 0-2 0,0 0 1 15,0 0-1-15,0 0 2 0,0 0 2 0,0 0-5 16,0 0 1-16,0 0 1 0,0 0 0 0,0 0-1 16,0 0 1-16,0 0 1 0,0 0-1 0,0 0 0 15,0 0 3-15,0 0 2 0,0 0-5 0,0 0 1 16,0 0 3-16,0 0-1 0,0 0 2 0,0 0 1 15,0 0 1-15,0 0 4 0,0 0-4 0,0 0 2 0,0 0-2 16,0 0 2-16,0 0 2 0,0 0-3 0,0 0 3 16,0 0-4-16,0 0 0 0,0 0 2 15,0 0-2-15,0 0-1 0,0 0 1 0,0 0-2 16,0 0 3-16,0 0 1 0,0 0-3 0,0 0-1 0,0 0-1 16,0 0 2-16,0 0 2 0,0 0-4 0,0 0 0 15,0 0-1-15,0 0 2 0,0 0-1 0,0 0 4 16,0 0-6-16,0 0 3 0,0 0 3 0,0 0-7 15,0 0 3-15,0 0 1 0,0 0-2 0,0 0-3 16,0 0 1-16,0 0 3 0,0 0-1 0,0 0-3 16,0 0 3-16,0 0-3 0,0 0 5 0,0 0-4 15,0 0 0-15,0 0 3 0,0 0-4 0,0 0-2 16,0 0 2-16,0 0 3 0,0 0-2 0,0 0-3 16,0 0 6-16,0 0-4 0,0 0 2 0,0 0-3 15,0 0 5-15,0 0-4 0,0 0 3 0,0 0-4 16,0 0 2-16,0 0 3 0,0 0-1 0,0 0-1 15,0 0-2-15,0 0 4 0,0 0-3 0,0 0-4 16,0 0 3-16,0 0 6 0,0 0-1 0,0 0-11 16,0 0 10-16,0 0-2 0,0 0-1 0,0 0-1 15,0 0 0-15,0 0 0 0,0 0 4 0,0 0-4 16,0 0 2-16,0 0-3 0,0 0 1 0,0 0 0 16,0 0 2-16,0 0-2 0,0 0 4 0,0 0-1 15,0 0-1-15,0 0-2 0,0 0 4 0,0 0 1 16,0 0 0-16,0 0-2 0,0 0 2 0,0 0 0 15,0 0-3-15,0 0 2 0,0 0 5 0,0 0-5 16,0 0 3-16,0 0 0 0,0 0-5 0,0 0 1 16,0 0 2-16,0 0-5 0,0 0 8 0,0 0-7 15,0 0-4-15,0 0 3 0,0 0 1 0,0 0-1 16,0 0-1-16,0 0-1 0,0 0 0 0,0 0 3 16,0 0-4-16,0 0 3 0,0 0 7 0,0 0-8 15,0 0 3-15,0 0-2 0,0 0 1 0,0 0 1 16,0 0-1-16,0 0-1 0,0 0 1 0,0 0-1 15,0 0 6-15,0 0-9 0,0 0 1 0,0 0 2 16,0 0 0-16,0 0-4 0,0 0 3 0,0 0 1 0,0 0 2 16,0 0-1-16,0 0 1 0,0 0-2 0,0 0 3 15,0 0-3-15,0 0 0 0,0 0 4 16,0 0-3-16,0 0-3 0,0 0 1 0,0 0-2 16,0 0 4-16,0 0-1 0,0 0-2 0,0 0 5 0,0 0-7 15,0 0 3-15,0 0-3 0,0 0 2 0,0 0 0 16,0 0 0-16,0 0-1 0,0 0 2 0,0 0 3 15,0 0 0-15,0 0-4 0,0 0 0 16,0 0 3-16,0 0 7 0,0 0-9 0,0 0-2 0,0 0-1 16,0 0 5-16,0 0 4 0,0 0-7 0,0 0 2 15,0 0 0-15,0 0 0 0,0 0-1 0,0 0 1 16,0 0 2-16,0 0-1 0,0 0 3 16,0 0-7-16,0 0 3 0,0 0 2 0,0 0-5 0,0 0-3 15,0 0 2-15,0 0 6 0,0 0-2 0,0 0-3 16,0 0 4-16,0 0 0 0,0 0 0 0,0 0-4 15,0 0 3-15,0 0 0 0,0 0 1 0,0 0-1 16,0 0-2-16,0 0 5 0,0 0-5 0,0 0 4 16,0 0-2-16,0 0-1 0,0 0-3 0,0 0 7 15,0 0 5-15,0 0-11 0,0 0 0 0,0 0 2 16,0 0-2-16,0 0 5 0,0 0 2 0,0 0-4 16,0 0-3-16,0 0 2 0,0 0 1 0,0 0-1 15,0 0 0-15,0 0 1 0,0 0 0 0,0 0 1 16,0 0 0-16,0 0 7 0,0 0-11 0,0 0 2 15,0 0 3-15,0 0-3 0,0 0 1 0,0 0 0 16,0 0 5-16,0 0-5 0,0 0-4 0,0 0 5 16,0 0-2-16,0 0 2 0,0 0-6 0,0 0 5 15,0 0 3-15,0 0-3 0,0 0-3 0,0 0 3 16,0 0 2-16,0 0 5 0,0 0-7 0,0 0 1 16,0 0 1-16,0 0-2 0,0 0 0 0,0 0 0 15,0 0 0-15,0 0 1 0,0 0-1 0,0 0 3 16,0 0 0-16,0 0-8 0,0 0 2 0,0 0 2 15,0 0 3-15,0 0 0 0,0 0-4 0,0 0 6 16,0 0-5-16,0 0 2 0,0 0 3 0,0 0-9 16,0 0 7-16,0 0-4 0,0 0 7 0,0 0-7 0,0 0 4 15,0 0-3-15,0 0 0 0,0 0 4 16,0 0-2-16,0 0 1 0,0 0-1 0,0 0-1 16,0 0-4-16,0 0-1 0,0 0 4 0,0 0 1 15,0 0-2-15,0 0 4 0,0 0-2 0,0 0-3 0,0 0 2 16,0 0 6-16,0 0-6 0,0 0-3 0,0 0-3 15,0 0 6-15,0 0-2 0,0 0 5 0,0 0-4 16,0 0 5-16,0 0-2 0,0 0-4 16,0 0 8-16,0 0-8 0,0 0 0 0,0 0 1 0,0 0 5 15,0 0-3-15,0 0-3 0,0 0 4 0,0 0-6 16,0 0 7-16,0 0 0 0,0 0-3 16,0 0-3-16,0 0 2 0,0 0 1 0,0 0 0 15,0 0-4-15,0 0 2 0,0 0-1 0,0 0 2 16,0 0-3-16,0 0 0 0,0 0-1 0,0 0 3 0,0 0-4 15,0 0 2-15,0 0-2 0,0 0 5 0,0 0 1 16,0 0 3-16,0 0-8 0,0 0 1 0,0 0 0 16,0 0 3-16,17 17 2 0,-17-17-4 0,6 6 4 15,-6-6 1-15,7 8-3 0,-7-8-2 0,6 5 5 16,-1 1 0-16,-5-6-1 0,6 6-2 0,-6-6 2 16,7 7-2-16,-2-2 3 0,-5-5-2 0,9 7 4 15,-3-4-5-15,0 2 9 0,-6-5-7 0,8 6-2 16,-3-1 1-16,4 0 6 0,-5-1-4 0,-4-4 2 15,17 9 2-15,-11-5-6 0,-6-4 1 0,13 5 0 16,-6-2 3-16,0 3-3 0,-7-6-1 0,12 6 4 16,-2-4-2-16,-6 2-1 0,4 0-1 0,-8-4 4 15,9 5-6-15,-4 2 3 0,-5-7 0 0,15 3 3 16,-11 1 0-16,-4-4 2 0,10 7-5 0,-3-3-1 16,-7-4 0-16,11 6 5 0,-4-2-5 0,-7-4 2 15,14 5 0-15,-14-5-3 0,8 3 2 0,-3 1 0 16,-5-4-2-16,10 5 2 0,-10-5 2 0,11 4-5 15,-11-4 5-15,9 3 1 0,-9-3-3 0,10 3 1 16,-4 0 1-16,-6-3-2 0,0 0 0 0,11 6 3 16,-11-6-3-16,6 3 0 0,-6-3-2 0,0 0 4 15,7 4 7-15,-7-4-11 0,0 0 0 0,0 0 2 16,0 0-9-16,6 5-10 0,-6-5-9 0,0 0-20 16,0 0-13-16,0 0-13 0,0 0-16 0,0 0-23 15,0 0-27-15,0 0-23 0,0 0-15 0,0 0-25 16,0 0-25-16,0 0-176 0,0 0-437 0,-30 0 194 15</inkml:trace>
          <inkml:trace contextRef="#ctx0" brushRef="#br0" timeOffset="4194.67">1002 126 63 0,'0'0'123'0,"0"0"-15"0,0 0-3 16,0 0-9-16,0 0-3 0,0 0-11 0,0 0-6 15,0 0-4-15,0 0-9 0,0 0-2 0,0 0-4 0,0 0 0 16,0 0-6-16,0 0 2 0,0 0 5 0,0 0-2 16,0 0 1-16,0 0 0 0,0 0 3 15,-13 30-2-15,8-22 0 0,0 0-5 0,-2 6 4 16,-4 6-3-16,-1-3 4 0,0 0-1 0,-1 4 9 15,-3-3 0-15,-1 3-3 0,-5 4-1 0,1 3 0 0,0-1-3 16,3-9 2-16,1 2 1 0,-7 7-4 0,2-4 3 16,5-4-6-16,0-5-3 0,3 2-7 0,-2 0-1 15,2-2-3-15,-1-3 2 0,2-2-8 16,3 3-2-16,-2-2-3 0,2-1-5 0,2 1-2 0,-3-2 2 16,5-2-3-16,-2 0-5 0,3 0 3 0,-2 0-4 15,7-6-5-15,-9 6-3 0,9-6-13 0,-5 7-13 16,5-7-18-16,-5 8-17 0,5-8-18 0,-7 6-20 15,7-6-16-15,-3 7-20 0,3-7-29 0,0 0-32 16,0 0-172-16,0 0-389 0,0 0 172 0</inkml:trace>
          <inkml:trace contextRef="#ctx0" brushRef="#br0" timeOffset="7852.38">1716 142 132 0,'0'0'143'0,"-10"3"-13"16,10-3-4-16,-13 4-18 0,13-4-8 0,-8 4-12 15,0-1-8-15,8-3-2 0,-7 6-9 0,7-6-8 16,0 0-11-16,-7 7 0 0,7-7-4 0,-4 9-7 16,4-9 0-16,-3 6-6 0,3-6-5 0,0 0 1 15,0 0-3-15,1 15-3 0,-1-15-2 0,0 0 0 16,2 10-4-16,-2-10 0 0,4 6-6 0,-4-6 1 0,5 8-1 15,-5-8 1-15,8 5-1 0,-8-5 3 16,10 5-4-16,-10-5 2 0,12 4-1 0,-4-2-2 16,2 1 2-16,-2 0 2 0,3-3-3 0,-1 1-1 15,2-1-2-15,1 0 4 0,1 0-2 0,-1 2 4 16,3-2-6-16,-3 2 1 0,0 0 3 0,1-2-4 0,0 0-4 16,-1 2 8-16,0-2-3 0,-4 0 5 15,4 0-4-15,-3 2 4 0,-10-2-4 0,17 1 3 16,-9-1-6-16,-8 0 2 0,17 0-1 0,-10 1-1 15,-7-1 0-15,14 3 1 0,-6-2-1 0,-8-1-1 0,10 1-6 16,-10-1 13-16,12 7-12 0,-5-6 2 0,-7-1 0 16,11 6-1-16,-11-6 0 0,10 5 5 15,-10-5-6-15,11 6-1 0,-8-4 4 0,-3-2 0 16,10 8-1-16,-10-8 1 0,8 8-1 0,-2-5-1 0,-6-3 2 16,9 7 0-16,-7-2 1 0,-2-5-3 0,9 6 2 15,-9-6-2-15,7 6-2 0,-7-6 6 0,8 8-6 16,-8-8 5-16,5 8-1 0,-5-8 7 15,4 10-7-15,-4-10 4 0,3 8-6 0,1-1 6 0,-4-7-1 16,1 10 8-16,-1-10 4 0,-1 15-2 0,1-15 10 16,-7 15 6-16,2-9 0 0,0 3 7 0,-3 0 7 15,-4-2 1-15,1 1 3 0,-2 0 2 0,-1 0 2 16,0-3-1-16,-9 2 0 0,6-1 5 0,-5 0-6 16,5-3-7-16,-6 1 1 0,4-1-4 0,-4-3-3 15,6 6 0-15,0-6-3 0,0 0-4 0,2 0 0 16,0 0-6-16,-2 2-2 0,4-2-2 0,2 0-2 15,11 0-1-15,-18 0-4 0,18 0-16 0,-16 0-13 16,16 0-21-16,-13 0-26 0,13 0-20 0,-12-2-24 16,12 2-15-16,-11 0-29 0,11 0-13 0,0 0-28 15,0 0-172-15,-12-6-391 0,12 6 173 0</inkml:trace>
          <inkml:trace contextRef="#ctx0" brushRef="#br0" timeOffset="7136.28">1733 80 75 0,'0'0'118'0,"0"0"-2"15,0 0-5-15,0 0-10 0,0 0-12 0,0 0-4 16,0 0-3-16,0 0-5 0,0 0-7 0,0 0-5 16,0 0-11-16,0 0-5 0,0 0-7 0,0 0 0 15,0 0 3-15,0 0-4 0,0 0-1 0,0 0 15 16,0 0-1-16,34 7 4 0,-22-7-2 16,2 2 0-16,1-2-5 0,-1-2-4 0,3 2-2 0,0 0-4 15,5 0-4-15,1 0 1 0,-3 0-4 0,-3 0-4 16,0 0-4-16,-1-3 1 0,-1 2-3 0,0 1-4 15,1-2-1-15,-2 1-4 0,1 1 0 0,-2-2-1 16,0 5-2-16,-13-3-2 0,18-3-2 0,-18 3 0 16,16 0-4-16,-16 0-2 0,12 2-9 0,-12-2-8 15,9 0-10-15,-9 0-12 0,0 0-14 0,0 0-13 16,8 3-17-16,-8-3-9 0,0 0-25 0,0 0-2 16,0 0-25-16,0 0-86 0,0 0-246 0,0 0 109 15</inkml:trace>
        </inkml:traceGroup>
        <inkml:traceGroup>
          <inkml:annotationXML>
            <emma:emma xmlns:emma="http://www.w3.org/2003/04/emma" version="1.0">
              <emma:interpretation id="{BC7A46AC-8DAC-4508-851D-2F5E348478DE}" emma:medium="tactile" emma:mode="ink">
                <msink:context xmlns:msink="http://schemas.microsoft.com/ink/2010/main" type="inkWord" rotatedBoundingBox="4870,912 7717,905 7720,1984 4873,1991"/>
              </emma:interpretation>
            </emma:emma>
          </inkml:annotationXML>
          <inkml:trace contextRef="#ctx0" brushRef="#br0" timeOffset="15947.05">3507 353 104 0,'9'-4'186'0,"0"1"-14"0,3-1-1 15,3 1-12-15,2 1-2 0,-2-1-6 0,2 3-8 16,6-1-7-16,-1-1-8 0,3-1-6 0,1 2-9 16,-1 1-13-16,-3-2-10 0,3 2-9 0,-2 3-7 15,1-3-7-15,-1 3-9 0,-6-3-5 0,1 3-7 16,-1 0-3-16,0-1-11 0,0 1-17 0,0 1-23 0,0-3-29 15,-2 1-25-15,-1 1-23 0,3-3-45 16,-2 0-39-16,-1 0-150 0,-14 0-345 0,27-5 153 0</inkml:trace>
          <inkml:trace contextRef="#ctx0" brushRef="#br0" timeOffset="15611.12">3762 87 109 0,'0'0'158'0,"0"0"-9"0,22-14-12 0,-22 14-10 15,13-7-11-15,-6 3-4 0,5-5-8 0,-1 3-7 16,1 2-7-16,0-2-5 0,0-2-11 0,2 1-1 16,-2 0-6-16,1-4-3 0,-1 7-8 0,-1-6-1 15,3 2 6-15,-3-1-4 0,-2 0-3 0,-2 0-5 16,3 0 1-16,-3 3-4 0,-2-4-4 16,0 1-2-16,-2 0-7 0,-3 9-4 0,1-15 2 15,-1 2-4-15,0 13-4 0,-4-15-1 0,1 6-4 0,-3 0-2 16,-2 3-6-16,-1-1-1 0,-4-1-2 0,0 4 1 15,-3 1-5-15,-1-2 3 0,2 4-2 0,-4-1-2 16,3 4 0-16,1-2-2 0,-2 0 4 16,0 1-5-16,1 1-2 0,3 1 5 0,2 2-3 0,-2-1 5 15,3-1-6-15,3 2-1 0,-3-2 1 0,10-3 2 16,-13 8-5-16,7-4 1 0,1 2 0 0,-1 1 1 16,6-7 1-16,-5 14-1 0,2-3 2 0,3 0-3 15,0 0 4-15,2 1 3 0,-1 3-1 0,3 0 6 16,-1 1 10-16,4 1 7 0,0 5 2 0,-2-3-3 15,2 2 1-15,-1-1 0 0,1 1-4 0,-2 1 3 16,2 0 1-16,-6 0 5 0,3 3 4 0,1 5 3 16,-5 2-3-16,0-7 1 0,1 7 1 0,-1-1-5 15,-1-6 1-15,0 7 7 0,-2-3 7 0,2 4 1 16,0-2-5-16,-3-6-3 0,2-1 4 0,-2 8-6 16,4-8 2-16,0 1-8 0,0-4-1 0,0 2-3 15,3-3-3-15,-3 1-3 0,1 0-2 0,1-8-1 16,-2 3-1-16,1-3 0 0,2 1-5 0,-2-1 1 15,0 0 0-15,-1-4-1 0,4 1-3 0,-3-1-5 16,1 0-8-16,-2-9-16 0,-2 13-15 0,2-13-18 16,-1 14-19-16,1-14-17 0,0 9-21 0,0-9-24 15,0 0-42-15,-13 14-26 0,5-12-45 0,8-2-128 16,-26 3-405-16,26-3 179 0</inkml:trace>
          <inkml:trace contextRef="#ctx0" brushRef="#br0" timeOffset="16263.34">4502 120 16 0,'0'0'205'0,"-14"2"-11"0,14-2-6 0,-20 4-9 16,8 0-10-16,-2 2-2 0,-1 1-11 0,2 1-9 15,-4 0-3-15,-1 5-12 0,-2 1-11 0,3 1-8 0,2 2-5 16,-2-2-9-16,4 0-5 0,-3 4-6 0,6-7-5 15,2 4-14-15,0 2-7 0,-1 2-2 0,2 0-5 16,2 0-7-16,4-4 5 0,1-2-13 0,-3 1-3 16,2-1-4-16,2 2 0 0,4-1-4 0,-1-4-3 15,0 2-17-15,0-1-18 0,1 0-20 0,4-3-24 16,3-2-32-16,-4-2-31 0,3 1-38 0,4-2-26 16,0-2-41-16,-15-2-131 0,24-5-381 0,-7-1 169 15</inkml:trace>
          <inkml:trace contextRef="#ctx0" brushRef="#br0" timeOffset="16722.34">4750 278 114 0,'0'0'225'0,"0"0"-23"0,0 0-23 0,0 0-16 15,0 0-16-15,0 0-12 0,11 12-8 0,-10-4-12 16,-1-8-10-16,5 14-9 0,-3-7-4 0,2-1-11 15,-2 3-5-15,0 4-6 0,0-4-9 16,1-3-2-16,-1 5-7 0,0-3-8 0,-1 2-2 16,-1-10-3-16,1 17-3 0,3-11-5 0,-4-6-2 0,0 10-3 15,0-10-9-15,0 0-4 0,0 11-2 0,0-11-4 16,0 0 0-16,4 7 2 0,-4-7-3 0,0 0-4 16,0 0-5-16,0 0-5 0,0 0-4 0,13-22 1 15,-5 12-6-15,-1 3-8 0,-2-7-3 0,4 2-2 16,1-3 5-16,0 2 0 0,-3 1 5 0,3 0-1 15,-1 0 2-15,-1 2 4 0,-2-2 1 0,3 4 3 16,-2 1 3-16,-2 1 5 0,0-1 3 0,-5 7-4 16,8-9 2-16,0 6 2 0,-8 3 6 0,10-9-1 15,-10 9 3-15,12 0 5 0,-12 0-1 0,15 3 6 16,-8 0 0-16,-7-3 4 0,13 9 3 0,-5-3 1 16,1 4 5-16,2-1-1 0,-2 0 6 0,-4 6 5 15,3 0-3-15,1-5 3 0,-1 8-11 0,0-3-1 16,-3-1-2-16,6 0-2 0,-6 2 0 0,-3-4-3 15,1 0 0-15,1 4-7 0,-7-5-11 0,3 2-10 16,0-4-20-16,-4 0-18 0,4-9-17 0,-6 19-33 16,6-19-36-16,-11 11-22 0,8-9-19 0,-5 2-163 15,8-4-361-15,0 0 159 0</inkml:trace>
          <inkml:trace contextRef="#ctx0" brushRef="#br0" timeOffset="17004.04">5378-24 185 0,'9'12'184'0,"-4"1"-10"0,4 6-11 15,-3 1-6-15,1 2 2 0,-3 3-5 0,3-1-4 16,-1 8-9-16,-3-7-10 0,-2 8-9 0,3 2-12 15,-4-1-12-15,0-4-2 0,-4 3-8 0,0-4-10 16,-2-5-5-16,1 0-5 0,-6 1-8 0,-1 2-4 0,-2 1-4 16,2-7-7-16,1-1-5 0,-4 0-19 0,2-4-24 15,1-2-23-15,-3 0-30 0,3-1-35 16,0-5-25-16,6-2-43 0,-2 1-48 0,8-7-118 16,-15 6-352-16,15-6 157 0</inkml:trace>
          <inkml:trace contextRef="#ctx0" brushRef="#br0" timeOffset="17375.48">5913 313 61 0,'0'0'203'0,"0"0"-20"0,30-3-8 16,-30 3-1-16,22 2-8 0,-9-2-9 0,3 1-5 16,-1-1-10-16,1 2-8 0,7-1-7 15,-6-1-14-15,8 0-6 0,-1 4-6 0,-2-5-6 0,-1 2-7 16,-3-2-3-16,6 1-14 0,-11 0-4 0,5 0-10 15,-3-4-1-15,2 4-8 0,-3-2-3 0,0 1-8 16,-3 2-4-16,-2-1-3 0,-9 0-4 0,16 6-6 16,-16-6-10-16,13 0-20 0,-13 0-21 0,10 1-8 15,-10-1-19-15,0 0-10 0,5 5-33 0,-5-5-21 16,0 0-48-16,0 0-45 0,-28 12-111 0,17-7-351 16,-6-1 156-16</inkml:trace>
          <inkml:trace contextRef="#ctx0" brushRef="#br0" timeOffset="17604.5">5767 603 81 0,'8'3'214'0,"7"-1"-11"0,2-2-9 0,2 0-12 15,10 0-9-15,-7 0-15 0,14 1-9 0,-4-1-12 16,2-1-11-16,-5-1-10 0,5-1-9 0,-8 3-11 15,-4 0-8-15,4 0-10 0,-1-1-4 0,-2-1-13 16,0 2-6-16,-6-3-7 0,-5 3-14 0,5 0-29 16,-3 0-29-16,-2-2-33 0,2 4-37 0,-1-4-39 15,-13 2-39-15,19 0-145 0,-6 0-343 0,-1 0 152 16</inkml:trace>
        </inkml:traceGroup>
        <inkml:traceGroup>
          <inkml:annotationXML>
            <emma:emma xmlns:emma="http://www.w3.org/2003/04/emma" version="1.0">
              <emma:interpretation id="{2B675B35-5BD6-44CD-893A-91C37D42FEBD}" emma:medium="tactile" emma:mode="ink">
                <msink:context xmlns:msink="http://schemas.microsoft.com/ink/2010/main" type="inkWord" rotatedBoundingBox="8298,906 12268,896 12271,1849 8301,1859"/>
              </emma:interpretation>
            </emma:emma>
          </inkml:annotationXML>
          <inkml:trace contextRef="#ctx0" brushRef="#br0" timeOffset="18438.59">6935 201 33 0,'0'0'157'0,"0"0"-21"0,0 0-1 16,0 0-11-16,0 0-10 0,0 0 1 0,10 17-9 15,-6-9 4-15,1-1-9 0,-2 6 6 0,2-1-4 16,-1 3-12-16,1 0-3 0,-2-3-5 0,2 3 0 16,-1 1-10-16,1 5 1 0,1-2-5 0,-2-1-4 15,1-2-8-15,0-1-3 0,-2 0-9 0,1-2-3 16,1 0 2-16,-3-5-6 0,1 3-3 0,0-3-2 16,-1-1-3-16,0 3-2 0,-2-10-7 0,5 12 1 15,-3-5-3-15,-2-7 2 0,0 0 0 0,3 12-2 16,-3-12 2-16,0 0-4 0,0 0 0 0,0 0-3 0,0 0-6 15,0 0-4-15,0 0-5 0,0 0-11 16,0 0-8-16,3-33 1 0,-3 33-6 0,1-23-11 16,2 9 4-16,2-2 1 0,0-4 0 0,-2 0 3 0,1 1 2 15,3 1 1-15,-1-2 1 0,3 6 4 0,-3 0 3 16,5-5-2-16,-2 7 7 0,1 0-5 0,0 3 7 16,-3-1 0-16,5 1 2 0,-3 1 2 15,4 2-4-15,-4 0 6 0,3 0 0 0,-1 1 1 0,-2 2 7 16,5 1 0-16,-3-2 0 0,0 2 1 0,1 2 2 15,-12 0 1-15,22 2 5 0,-10 2 4 0,0 1-2 16,1 2 5-16,-4-1 10 0,-1 3-1 0,4 0 0 16,-3 4 1-16,-4 5 5 0,4-5 1 0,-1 2 4 15,0-1 10-15,1 5-3 0,-4-5-4 0,5 4-3 16,-5-1-4-16,-1-4-4 0,1 5-1 0,-2-3-1 16,-1 0-3-16,1 1-6 0,-1-4 9 0,-2 3-10 15,0-3 3-15,0 1-8 0,0-4-16 0,0 0-16 16,0-9-25-16,0 15-23 0,4-8-25 0,-4-7-31 15,0 0-33-15,-4 11-29 0,4-11-189 0,0 0-401 16,0 0 179-16</inkml:trace>
          <inkml:trace contextRef="#ctx0" brushRef="#br0" timeOffset="19151.14">7588-168 107 0,'0'-12'175'0,"0"12"-13"0,0 0-18 0,0 0-12 15,0 0-5-15,0 0-4 0,0 0-13 0,8-8-18 16,-8 8-8-16,0 0-3 0,0 0-12 0,12-4-3 15,-12 4-1-15,10 0-3 0,-10 0-3 0,0 0-6 16,21 3-1-16,-10-2-7 0,-2 1-3 0,-1 1-10 0,1 2 4 16,-1-1-3-16,1 0-2 0,-1 1-3 15,1 3-4-15,-4-2-4 0,2 0 4 0,3 5-5 0,-3-1 1 16,1-2 0-16,-3 2-3 0,-1 1-3 16,-2 2 0-16,4-1 0 0,-6-2 0 0,5 1 3 0,-5 1-4 15,0-2-1-15,0-1-3 0,-5 5 2 0,-1-4 4 16,6 3 4-16,-6 2-1 0,-5-4 4 15,0-3-3-15,3 5-2 0,-9-5 2 0,0 5-5 16,2-2 2-16,1-4-1 0,-3 2 0 0,5-1-3 0,-5 0 2 16,6-1-2-16,0-3-3 0,-1 2 1 0,3-4 0 15,1 2-4-15,8-4 2 0,-14 6-1 0,14-6 0 16,-8 5-4-16,8-5 0 0,-9 4-1 0,9-4 1 16,0 0 0-16,-8 4-2 0,8-4-2 0,0 0 1 15,0 0 0-15,0 0-4 0,0 0 8 0,0 0-4 16,25 6 0-16,-13-6 0 0,-1 0 1 0,3 2 0 15,0 2-1-15,0-2 0 0,3 1 0 0,5 1 1 16,-7-3 1-16,2 4-7 0,0-1 7 0,4-1-1 16,-4 0-1-16,-3 1 3 0,3-2-7 0,0 3 3 15,-4-1 0-15,-1-2 2 0,0 2-1 0,-2 0-4 16,-3-1-10-16,3 0-18 0,-3 2-16 0,-7-5-21 16,9 6-10-16,-1-3-19 0,-3 1-24 0,-5-4-28 15,6 6-43-15,-6-6-101 0,11 9-318 0,-5-9 141 16</inkml:trace>
          <inkml:trace contextRef="#ctx0" brushRef="#br0" timeOffset="19437.77">8241 403 14 0,'12'-4'216'0,"-12"4"-12"0,19-1-16 15,-10 1-9-15,6-1-15 0,-1-1-13 16,-1 2-8-16,5 0-11 0,2 0-12 0,-6 2-10 16,3-4-13-16,0 2-9 0,0 0-9 0,0 0-5 0,-4-4-10 15,3 8-4-15,-3-7-6 0,-1 3-11 0,2 3-14 16,-6-3-25-16,4 0-32 0,-12 0-29 0,14 3-35 15,-14-3-30-15,15-1-42 0,-15 1-128 0,11-8-316 16,-5 5 140-16</inkml:trace>
          <inkml:trace contextRef="#ctx0" brushRef="#br0" timeOffset="20243.12">8972 90 129 0,'-10'8'152'0,"5"-2"-15"0,5-6-14 16,-2 10-7-16,2-10-5 0,-4 8-19 0,4-8-5 15,0 0-1-15,1 13-2 0,-1-13-11 0,0 0-5 0,3 13-8 16,-3-13-2-16,5 8-5 0,-5-8-1 0,9 8-6 16,-4-4 3-16,4 0-7 0,-3-1-4 15,-6-3-1-15,14 9-1 0,-4-6 2 0,-3 0-6 16,6 3-1-16,-1-1-3 0,2 0-4 0,-2-2 3 16,2 0-3-16,2 0-1 0,-3 2 3 0,0-1-7 0,1 0 5 15,-2-1 0-15,0 0 2 0,0 0 1 16,-2-1-4-16,2 1 0 0,2 3-1 0,-6-3-2 15,4 2-1-15,1 1 1 0,-6-4-3 0,3 4 2 16,-1 0-1-16,0 0-1 0,-3-3 0 0,1 3-3 0,3 3-1 16,-4-3-1-16,-1 0 2 0,3 1-4 15,-3-1-2-15,-1 3 2 0,4 3-1 0,-4-5-3 16,-3 0-1-16,3 1 2 0,-1-1 3 0,-3-7-1 16,0 16 0-16,0-16 4 0,-3 13 2 0,1-7 1 15,-4 2-2-15,-3-3 3 0,1 2-3 0,-5-1 1 0,-2-3-1 16,0 3-3-16,-2-6 1 0,-5 5 2 0,4-4-6 15,-4 1 0-15,-2-2-1 0,2-3 2 0,0 3-3 16,5-2-3-16,1-1-4 0,0-3-7 16,2 2-9-16,-1-1-17 0,1-1-10 0,14 6-12 0,-17-7-18 15,11 2-22-15,6 5-22 0,-11-13-38 0,6 6-33 16,5 7-121-16,0-19-335 0,0 19 149 0</inkml:trace>
          <inkml:trace contextRef="#ctx0" brushRef="#br0" timeOffset="19760.05">9006 51 63 0,'19'-1'201'0,"-7"-3"-8"16,2 3-8-16,1-1-11 0,2-1-10 0,0 2-13 15,-2 1 7-15,2 0-17 0,2-2-9 0,3 2-10 16,-5-4 0-16,0 2-15 0,6-1-16 0,-6 0-9 16,-1 0-6-16,-2 1-10 0,2 1-5 0,-3-1-10 15,2 2-4-15,-8-2-5 0,-7 2-9 0,17-5-15 16,-10 3-23-16,-7 2-29 0,12-4-36 0,-12 4-45 16,0 0-44-16,9-4-191 0,-9 4-379 0,0 0 168 15</inkml:trace>
          <inkml:trace contextRef="#ctx0" brushRef="#br0" timeOffset="20736.78">9684 145 89 0,'0'0'194'0,"1"12"-11"0,-1-12-8 0,3 16-1 16,-2-5-9-16,-1-3-6 0,2 3-11 0,-2 0-8 15,2-1-13-15,-2 0-6 0,0 2-11 0,0 0-4 16,0 1-4-16,3-5-9 0,-3-8-9 0,2 16-5 16,2-11-14-16,-4-5 0 0,0 12-8 0,0-12-3 15,0 0-5-15,0 13-9 0,0-13 2 0,0 0-5 16,3 6-4-16,-3-6-2 0,0 0 3 0,0 0 8 15,0 0 3-15,0 0-2 0,0 0-5 0,0 0-5 16,0 0 0-16,0 0-5 0,25-22-3 0,-19 11-5 16,7-2-9-16,-4 1-11 0,8-5-12 0,-2 1-4 15,1 0-4-15,4-1-1 0,-6-1 6 0,3 4 1 16,-3-2-2-16,-2 6 3 0,2-1-2 0,-2 3 6 16,0 1-3-16,1 1 5 0,-4 3 0 0,-1-2 3 15,2 1 2-15,-1 3-1 0,-9 1 4 0,21 1 4 16,-10 2 3-16,0-1 7 0,-3 3-1 0,7 3 1 15,-4 1 5-15,1 4 5 0,0 1 1 0,2 5 0 16,1-4-2-16,-4 4 1 0,3 0 0 0,-3 2-6 16,1 0-2-16,0 1-1 0,-2 8-26 0,-1-9-37 0,-1 0-41 15,-5 1-48-15,1-2-78 0,-7 1-232 16,-1-6-483-16,0-1 213 0</inkml:trace>
          <inkml:trace contextRef="#ctx0" brushRef="#br0" timeOffset="22785.87">10905 276 14 0,'0'0'116'0,"0"0"-14"0,0 0 3 16,0 0-9-16,0 0 0 0,0 0-6 0,0 0-2 0,0 0 0 15,0 0-8-15,0 0-7 0,0 0-8 0,0 0-9 16,0 0-2-16,0 0-1 0,0 0 20 0,0 0 1 16,0 0-4-16,-8 33 12 0,3-20-5 0,0 7-5 15,-2-6-2-15,-2 8-2 0,0-1-6 0,-6 0-6 16,1 9 0-16,-2-2-5 0,-1-1-8 0,-1 0-1 16,-3-1-4-16,-2 0-25 0,-2-1-27 0,0 1-39 15,-3 0-30-15,1-4-36 0,1 1-49 0,-7-4-113 16,10-5-305-16,3 0 134 0</inkml:trace>
        </inkml:traceGroup>
        <inkml:traceGroup>
          <inkml:annotationXML>
            <emma:emma xmlns:emma="http://www.w3.org/2003/04/emma" version="1.0">
              <emma:interpretation id="{C22E7F90-2E66-4B5C-AE2E-24AC4FD9C2C3}" emma:medium="tactile" emma:mode="ink">
                <msink:context xmlns:msink="http://schemas.microsoft.com/ink/2010/main" type="inkWord" rotatedBoundingBox="13431,786 18339,773 18343,2301 13435,2314"/>
              </emma:interpretation>
            </emma:emma>
          </inkml:annotationXML>
          <inkml:trace contextRef="#ctx0" brushRef="#br0" timeOffset="24074.49">12555 13 89 0,'0'0'133'0,"0"0"0"16,0 0-11-16,0 0-2 0,0 0-8 0,0 0-5 16,1 27-6-16,-1-27-6 0,0 16-7 0,1-7-5 0,-1-9-2 15,0 16-9-15,-1-7 8 0,1 2-16 16,-1-1-8-16,-1 2-1 0,-2-4-1 0,1 4-2 16,0-2 1-16,-1-1 1 0,-1-2-5 0,-3 2 1 15,-3 0-7-15,1-2-1 0,-2 2-2 0,-1-3-5 16,-4 0-1-16,0 2-8 0,-6-1-1 0,-1-1-3 15,-1 0 2-15,-2-2-7 0,-8 2-2 0,10-4 0 16,-1 0-4-16,2-2-1 0,-1-2-2 0,2-1-3 16,-1 0 2-16,7-3-4 0,0 1-1 0,0-2 0 15,5 0-3-15,1-2 0 0,5 0-3 0,-1-3 1 0,1 3 0 16,2-5-2-16,4 3-1 0,0 0-2 16,3-1 2-16,4-1 3 0,-1 0-3 0,1 1 5 15,3 1-5-15,2-2 1 0,1 4 0 0,4-6 3 16,0 2-3-16,1-1 4 0,4 4 1 0,-2-1 0 15,2 1 5-15,4 0 4 0,-2 3-6 0,-1-1 6 0,1 3 2 16,-3-3 1-16,4 2 1 0,-4 3-1 16,1-2-4-16,-4 5 1 0,3 0 2 0,-4-3-2 15,-2 6-3-15,0-1-2 0,2 1 2 0,-5 0-2 16,2 7 0-16,1-1-3 0,-4 3 2 0,1-1-1 0,1 5 2 16,3 1 2-16,-2 5-2 0,1-2 1 0,-3 2 0 15,2 7 1-15,0 2-3 0,-1 0 1 16,0 0-1-16,-1 10 2 0,4-3-1 0,0 5 1 15,-3 0 1-15,0 0 2 0,-2 1 0 0,3 16-2 16,0-3 1-16,-4-1 0 0,-2-11-2 0,-4 1-2 0,3 11 1 16,-10-15-2-16,3 0-6 0,-3-2 2 0,-2-4-3 15,1-1 4-15,2-4-1 0,-4-7 1 0,1 1 1 16,-3-2-3-16,-1-3 1 0,3-6 4 0,-5 5-3 16,3-5 3-16,-3 2 2 0,1-6 1 0,-1 1 0 15,-2-1-1-15,0-4 0 0,-4 0 0 0,2-1 5 16,1-1 1-16,-2-3 2 0,-1-1 1 0,0 0 4 15,-6-4-3-15,2 1 0 0,-2-6 0 16,1-1-2-16,3-2 3 0,-4 0 2 0,1-4 0 0,3 0-1 16,-1-3-2-16,-1-6 2 0,0-1-4 0,7-1-1 15,-2 0 0-15,7 3-2 0,0-7-2 0,2-3-3 16,3 1-1-16,4-4-3 0,4-3-2 16,4 4-11-16,3-1-4 0,3 0-2 0,3 4 2 0,4 0 0 15,2 2-2-15,1 5-4 0,1-1-3 0,1 2-6 16,-1 0-5-16,-6 8-17 0,4 2-10 0,-5-1-16 15,3 4-16-15,-4 0-21 0,1 0-27 0,-2 4-34 16,-4 0-121-16,-3-2-323 0,1 0 143 0</inkml:trace>
          <inkml:trace contextRef="#ctx0" brushRef="#br0" timeOffset="24417.2">13223-19 155 0,'0'0'199'0,"-20"27"-10"15,14-16-6-15,-4 3-8 0,0-1-17 0,-2 0-7 16,0 6-9-16,2-2-8 0,-3-1-12 0,2 2-7 16,0 0-11-16,4-3-7 0,1 1-8 0,-2-4-8 15,4 3-10-15,0-2-8 0,-1 2-4 0,3-2-4 16,-2 3-6-16,3-5-6 0,0 0-2 0,1 3 0 16,0-6-7-16,1 6-11 0,3-6-18 0,-1 3-19 15,-3-11-24-15,4 17-25 0,-4-17-25 0,9 12-31 16,4-9-40-16,1-1-191 0,-14-2-379 0,22-6 168 15</inkml:trace>
          <inkml:trace contextRef="#ctx0" brushRef="#br0" timeOffset="24886.85">13444 201 27 0,'0'0'178'15,"2"8"-6"-15,2-2-14 0,-4-6-12 0,5 15-13 16,-2-9-11-16,1 0-9 0,-3 4-10 0,1 0-11 16,3 1 1-16,-3-2-15 0,0 3-3 0,-2-3-8 15,1 3-8-15,3-2-3 0,-3-4-5 0,-1-6-4 16,2 15-3-16,1-9-8 0,-3-6-2 0,0 0-4 16,0 15-2-16,0-15 1 0,2 7-4 0,-2-7 3 15,0 0-3-15,0 0 4 0,0 0-1 0,0 0-6 16,0 0-2-16,0 0-1 0,0 0-1 0,0 0-2 15,17-16-3-15,-12 6-6 0,0-1-3 0,2-1-7 16,-1-1-6-16,3-1-1 0,-1 1 3 0,3 1-1 0,-3-3 2 16,2 3-2-16,-2-1-2 0,1 0 2 0,-1 5 3 15,0-3-1-15,-2 4 1 0,1 0 6 16,-1 1-5-16,1 3 3 0,-7 3 2 0,10-10-7 16,-4 6 3-16,-6 4 0 0,10-2-1 0,-10 2 1 15,13 0 4-15,-13 0 0 0,12 2 1 0,-4 2-1 16,-8-4-1-16,14 10 4 0,-9-4-1 0,2-1 2 15,-2 2 7-15,2 4-4 0,-1 0-1 0,1-1 4 16,-1 2-1-16,-1-2-2 0,-1-3-1 0,3 6 2 16,-4-1-1-16,0-5 1 0,1 2-2 0,-1-1 0 15,-2-1 0-15,-1-7-6 0,4 12-12 0,-4-12-17 0,2 12-17 16,-2-12-20-16,2 6-5 0,-2-6-29 16,0 0-27-16,0 0-33 0,0 0-116 0,0 0-295 15,0 0 130-15</inkml:trace>
          <inkml:trace contextRef="#ctx0" brushRef="#br0" timeOffset="25177.12">14080-100 8 0,'9'5'159'0,"-2"2"-12"0,1 2 0 0,1 3-1 0,-2 1-10 16,0 0-8-16,3 7-7 0,-3-1-1 0,-1 2-2 16,0 0-8-16,-3-1-6 0,2 1-6 0,-2-1-7 15,-2 1-7-15,-1 2-7 0,2-4-6 16,-5 3-5-16,3-2-4 0,-2-3-8 0,-4 0-4 16,-2 4 0-16,5-9-10 0,-3 4-1 0,-1-2-4 0,-1-1-8 15,2-2-21-15,-2 1-20 0,-2 1-35 0,2-6-29 16,8-7-34-16,-11 14-36 0,7-9-35 0,4-5-102 15,0 0-309-15,-13 6 136 0</inkml:trace>
          <inkml:trace contextRef="#ctx0" brushRef="#br0" timeOffset="25740.1">14568 395 45 0,'0'0'177'0,"6"8"5"15,1-3-7-15,2-1-3 0,3 0-3 0,5-2-4 16,-4 0-7-16,4 2-9 0,8 1-7 0,-3-2-15 15,2 1-6-15,3-4-10 0,-2 3-8 0,-2-3-12 16,4 2-6-16,-4-2-11 0,2 1-6 0,-2 4-9 16,-6-4-5-16,-1-1-22 0,1 3-19 0,-3-1-37 15,0-2-37-15,-14 0-34 0,22 3-45 0,-13-3-51 0,-9 0-137 16,0 0-353-16,18-6 157 0</inkml:trace>
          <inkml:trace contextRef="#ctx0" brushRef="#br0" timeOffset="25505.15">14589 220 85 0,'18'0'209'0,"-7"4"-16"0,-4-4-13 0,6 3-8 0,2-3-11 16,-2 1-8-16,3 2-9 0,-1 0-1 0,10-1-9 15,-10-1-7-15,3-1-7 0,-2 3-7 0,1-1-8 16,0 2-9-16,0-2-1 0,-3 1-14 0,0-3-4 15,-1 1-5-15,0 1-5 0,2 1-11 0,-6-3-4 16,5 4-4-16,-2-3-7 0,-3 1-1 0,0 1-5 16,-9-3 1-16,15 0-10 0,-7 3-8 0,-8-3-17 15,13 1-19-15,-13-1-23 0,6 5-13 0,-6-5-27 16,7 2-15-16,-7-2-25 0,0 0-31 0,0 0-26 16,0 0-179-16,0 0-386 0,-26 6 170 0</inkml:trace>
          <inkml:trace contextRef="#ctx0" brushRef="#br0" timeOffset="26667.18">15410 187 120 0,'0'0'175'0,"12"7"-12"0,-12-7-9 16,6 9-10-16,-1-3-10 0,1-1-6 0,-1 4-12 0,1 2-3 15,0 0-5-15,-4 0-8 0,3 3-5 0,2-1-3 16,-2 2-12-16,0-3-3 0,-1 0-5 15,0 3-6-15,1-5-7 0,1 2-8 0,-1 0 0 16,-1 1-6-16,-2-2-3 0,1-7-5 0,-3-4-1 16,4 17-3-16,-1-10-4 0,-3-7-4 0,1 12-1 15,3-6-1-15,-4-6-5 0,1 9 4 0,-1-9-4 16,0 0-2-16,3 7 8 0,-3-7-1 0,0 0 0 16,0 0-2-16,0 0-4 0,0 0 1 0,0 0-6 0,0 0 2 15,0 0-5-15,4-33 2 0,-3 21-7 0,3-3 5 16,-1 2-2-16,-1 6-3 0,5-12-4 15,-3 4-4-15,2 0-6 0,-1 2 3 0,3-4-3 0,-3 1 3 16,2 1-1-16,-1 2-1 0,1 1 1 0,2 0 2 16,-2 1 3-16,1 1-3 0,1 0 2 0,-3 1 0 15,2 0-4-15,1 1 5 0,2 4-6 0,-5-2 19 16,2 2 0-16,1 1-4 0,-1-2 2 16,-8 5-2-16,16-4 2 0,-8 2-4 0,-8 2 1 0,17-7-1 15,-17 7 0-15,13-1-1 0,-13 1 0 0,15 1 0 16,-15-1-2-16,13 7 3 0,-5-3-4 0,0 0 2 15,-1 5 4-15,-2-2 3 0,3 4 4 0,1-1 4 16,-3 3 0-16,1-1-2 0,-1 3 7 0,2-3-3 16,-1 3-3-16,2 1 9 0,-1-4-11 0,-2 3 2 15,0 0-1-15,0-2-1 0,2-2 1 0,-3 2-2 16,0-3 0-16,1-1-1 0,-4 0-1 0,4 0-11 16,-3-3-16-16,0 0-24 0,-3-6-16 0,4 9-20 15,-4-9-16-15,4 8-13 0,-4-8-30 0,0 0-37 16,0 0-45-16,0 0-118 0,0 0-364 0,0 0 162 15</inkml:trace>
          <inkml:trace contextRef="#ctx0" brushRef="#br0" timeOffset="27567.78">15985-292 55 0,'0'0'164'15,"0"0"-4"-15,0 0-5 0,0 0-1 0,0 0-13 0,0 0-5 16,0 0-10-16,3-8-5 0,-3 8-6 16,0 0 2-16,0 0-16 0,0 0-5 0,4-7-12 15,-4 7-7-15,0 0-7 0,0 0-11 0,10-8-1 16,-10 8-6-16,9-2-7 0,-9 2-3 0,11-2-4 16,-11 2-3-16,15-2-8 0,-7 2 2 0,-8 0-2 15,18 0-5-15,-7 0-2 0,-2 2-3 0,-9-2-4 16,18 4 2-16,-7-1-4 0,-3 2-1 0,3 0-3 15,-4 1 1-15,2 0 0 0,-1 4-2 0,1-1-3 16,-1 2 4-16,-2-1-2 0,1 2 0 0,-3-1 0 0,4 1-1 16,-6 1 2-16,0-1 1 0,-1 1-2 15,-1 2-1-15,0-2 3 0,-1-1 1 0,-1 1 1 16,-3-2 0-16,0 2 0 0,0-2 3 0,-1 2 1 16,-1-1 0-16,-3-2 0 0,0-1 1 0,-2 0 0 15,3 0-3-15,-3-3-1 0,1 3 2 0,-1-3-3 16,3-2 0-16,-2 2 2 0,3-2-3 0,0 0 3 15,-1-1-4-15,9-3 2 0,-13 5 0 0,7-2-5 16,6-3 3-16,-12 3 1 0,12-3-2 0,0 0-1 16,-10 3 2-16,10-3-1 0,0 0 0 0,-10 2-3 0,10-2 3 15,0 0 0-15,0 0-3 0,0 0 4 16,0 0-2-16,0 0 0 0,0 0-4 0,0 0 1 16,0 0-1-16,0 0-1 0,0 0 0 0,0 0-1 15,0 0-1-15,0 0-1 0,40-2 3 0,-27 4-1 0,2 0 0 16,1-1-2-16,0 2 4 0,1-1-2 0,5-1-3 15,-4 0 4-15,-1 3-4 0,9-2 8 0,-5 4-6 16,5 0 0-16,-2-3 2 0,-1 3-1 16,-3-1 2-16,0-1 0 0,-5-1 0 0,0 0-2 0,2-2 0 15,-3 2 5-15,1 0-1 0,-6-3 5 0,0 3 8 16,-9-3 2-16,13 2 9 0,-13-2 0 0,12 0 1 16,-12 0 3-16,9 0-2 0,-9 0-3 15,0 0-4-15,0 0-3 0,0 0-6 0,8 4-14 16,-8-4-19-16,0 0-22 0,0 0-34 0,0 0-28 0,0 0-34 15,0 0-39-15,0 0-27 0,0 0-176 0,0 0-411 16,0 0 182-16</inkml:trace>
          <inkml:trace contextRef="#ctx0" brushRef="#br0" timeOffset="31254.35">16807 416 28 0,'7'-7'117'0,"-7"7"2"0,0 0-1 0,0 0-8 15,0 0 4-15,0 0-5 0,0 0-2 16,0 0-10-16,0 0-3 0,0 0-4 0,0 0-4 16,0 0-11-16,0 0-9 0,0 0-20 0,0 0 10 0,0 0-10 15,0 0 4-15,0 0-13 0,0 0 6 0,-13 26-1 16,7-20-14-16,4 1 10 0,-3 1-4 15,-2 3-8-15,1-3 2 0,-2 4 3 0,0-3-6 0,-1 4-4 16,2-7 1-16,-1 5-5 0,-2-1 0 0,-1-1 2 16,2 0-5-16,0 1-10 0,-3-2-16 0,6-1-15 15,-2-1-3-15,0 0-24 0,-4 1-16 0,6-2-2 16,-2 1-19-16,1-1-15 0,0 0-16 0,7-5-110 16,-12 6-251-16,12-6 111 0</inkml:trace>
          <inkml:trace contextRef="#ctx0" brushRef="#br0" timeOffset="31664.35">16976 215 160 0,'0'0'227'0,"-7"-9"-12"0,7 9 0 15,0 0-19-15,0 0-13 0,0 0-11 0,0-13-12 16,0 13-18-16,0 0-8 0,0 0-13 0,0 0-14 16,0 0-9-16,0 0-11 0,-2-9-8 0,2 9-9 15,0 0-5-15,0 0-10 0,0 0-5 0,0 0-4 16,0 0-14-16,0 0-13 0,0 0-14 0,0 0-19 16,0 0-20-16,0 0-12 0,0 0-16 0,0 0-21 15,0 0-26-15,0 0-26 0,0 0-24 0,0 0-21 16,-20 15-123-16,20-15-328 0,0 0 145 0</inkml:trace>
        </inkml:traceGroup>
        <inkml:traceGroup>
          <inkml:annotationXML>
            <emma:emma xmlns:emma="http://www.w3.org/2003/04/emma" version="1.0">
              <emma:interpretation id="{954E800B-2305-43BC-8F1A-FDB66E99C1EF}" emma:medium="tactile" emma:mode="ink">
                <msink:context xmlns:msink="http://schemas.microsoft.com/ink/2010/main" type="inkWord" rotatedBoundingBox="18875,660 21449,653 21452,1692 18878,1699"/>
              </emma:interpretation>
            </emma:emma>
          </inkml:annotationXML>
          <inkml:trace contextRef="#ctx0" brushRef="#br0" timeOffset="32525.95">17887 156 73 0,'0'0'132'0,"-16"-9"-8"0,16 9-10 15,-13-4-17-15,13 4 10 0,-17-1-6 0,17 1-9 16,-18 0 1-16,5 1-7 0,13-1 1 0,-21 4-8 16,8-3-14-16,4 2 8 0,0-1-14 0,-1 1-2 15,0 0-13-15,10-3 1 0,-14 7-5 0,7-3-2 16,-2 4-6-16,2-5-5 0,7-3-5 0,-10 11-1 16,5-7 0-16,2 3-9 0,3-7 6 0,-4 11 3 15,4-11 0-15,3 14-14 0,-3-14 5 0,4 12-4 16,1-4 3-16,0 1 2 0,6-2-3 0,-1 2 0 15,2-4 0-15,0 2-6 0,1-1 2 0,2 3 1 16,4 0-3-16,0 1-1 0,-3-2 0 0,2 2 0 16,1 0 5-16,-1 1-1 0,-2-5-6 0,-3 4 3 15,-2-3-2-15,5 1-5 0,-4 0 6 0,0 0-3 16,-2 1 4-16,1 0-3 0,-5-3 0 0,2 3-2 16,-3-2-2-16,0-1 7 0,2 2-5 0,-3 0-2 15,-4-8-6-15,6 13 11 0,-3-4-1 0,-3-2 0 16,0-7 6-16,-1 15 0 0,1-15 4 0,-6 15 4 0,0-10 3 15,-1 2 3-15,-4 0-4 0,-2-2 2 16,-3 3-3-16,-1-2 1 0,-5 1-5 0,1 0 3 16,-5-1-3-16,1-2-1 0,-1 0-3 0,1-1 2 0,0 0-15 15,-1-1-4-15,2 0-7 0,3-2-7 0,-2-2 0 16,3-1-20-16,1-2-3 0,2 1-20 16,-4-3-4-16,1-2-5 0,4 2-19 0,1-6-14 15,2 3-24-15,1-4-108 0,-1-3-259 0,10-5 114 16</inkml:trace>
          <inkml:trace contextRef="#ctx0" brushRef="#br0" timeOffset="33275.11">18131-437 112 0,'0'0'117'0,"0"0"-13"0,12-1-10 16,-12 1-5-16,0 0 0 0,13 6-2 0,-13-6 0 15,11 11-4-15,-5-2-6 0,1 2 0 0,1 0 1 16,0 0 2-16,-1 4-13 0,3-3-4 0,0 8 4 15,-2-1-5-15,4 2 0 0,-6 0-4 0,5 2-5 16,-4 8 2-16,3-7-1 0,-5-2-1 0,3 9-3 16,-2-1-2-16,2-5-2 0,-5-3-4 0,1 3-1 15,1-4-1-15,-1 4-5 0,0-2-5 0,-3 2-2 16,4-3 2-16,-5 1-4 0,4-2 1 0,-4 2 1 16,0-2-2-16,0-1-5 0,0 1 1 0,0-1-1 15,0-1-4-15,1 2 1 0,-1 1-6 0,4-2 4 16,-4-1-1-16,2-1-4 0,-1-5 3 0,2 2-2 15,-2-3-2-15,0-1 0 0,1 1-4 0,-2-3 2 16,0-9 2-16,0 13-4 0,3-3 2 0,1-4 0 16,-4-6-3-16,0 10-1 0,0-10 4 0,0 0-4 15,3 12 2-15,-3-12-2 0,0 0 3 0,4 5-2 16,-4-5 1-16,0 0 0 0,0 0-4 0,0 0 0 16,0 0-5-16,19-13-4 0,-13 5-5 0,-2 0-9 15,-2-1 1-15,3 2 3 0,2-5-5 0,-3-2-3 16,1 0-2-16,-2 0 5 0,1 1-6 0,1 0 6 15,-2 1 1-15,0 0 3 0,-1-3 0 0,2 3 3 16,1-1 0-16,-4 1 1 0,4 2-1 0,-2 3 4 16,0-1 2-16,-3 8 1 0,6-14-1 0,-4 8 2 15,-2 6 1-15,5-9-1 0,-5 9 0 0,4-10 1 16,-4 10-3-16,0 0 3 0,6-6 0 0,-6 6 0 16,0 0 1-16,13-2 5 0,-13 2-2 0,0 0-2 15,16 5 10-15,-16-5 1 0,13 7 6 0,-5-2 3 16,2 5 5-16,0-2 4 0,-4 2-1 0,6 1 1 15,-4-1-4-15,1 2 5 0,-1 0-7 0,2 3 1 0,1 4 0 16,-5-3-3-16,1-4 0 0,0 6 0 16,-1-5-1-16,0 1-4 0,-2 0-1 0,1-3 4 15,1-2-2-15,-4 6-4 0,2-9 2 0,0 4-11 16,-1-4-20-16,1 0-16 0,-4-6-21 0,2 13-21 16,1-7-22-16,-3-6-11 0,2 7-31 0,-2-7-6 15,0 0-5-15,0 0-124 0,0 0-298 0,0 0 132 16</inkml:trace>
          <inkml:trace contextRef="#ctx0" brushRef="#br0" timeOffset="38562.97">18900 386 43 0,'-5'6'107'0,"5"-6"-5"0,0 0-4 0,0 0-23 16,0 0 8-16,0 0-6 0,0 0-11 0,0 0 8 15,0 0-11-15,-3 9 0 0,3-9-1 0,0 0-3 0,0 0 2 16,0 0 6-16,0 0-11 0,7 15-3 0,-7-15-4 16,5 7 1-16,-5-7 0 0,8 8-3 0,-4-3 1 15,-4-5-2-15,8 9-7 0,-2-7-2 0,-6-2-4 16,15 6 4-16,-9-6 1 0,-6 0-4 0,13 6 0 15,-4-4 0-15,-9-2-5 0,20-2-2 0,-8 2 1 16,2-2-1-16,-1-2-5 0,0 2-1 0,2 1-4 16,-2-4-8-16,-2-1 5 0,1 3 0 0,1-3-3 15,-1 0 3-15,-3 2-4 0,0-6 3 0,-1 4 1 16,-1 1-6-16,-1 1 0 0,1-7 0 0,-2 4-3 16,2 0 3-16,-3-1 3 0,1-1-11 0,-5 9 3 15,4-16 2-15,-2 10 1 0,1-4 1 0,-3 10-6 16,-1-21-2-16,-1 12 0 0,-2 1 2 0,4 8 1 15,-6-16 2-15,2 11-2 0,-3-3-3 0,0-1 1 16,-3 4 0-16,1-1 3 0,-3 2-5 0,1-2 4 16,-4 2 3-16,1 3-13 0,0 0 8 0,-1-2 0 15,-2 1 0-15,2 1 3 0,0 1-2 0,-1 0-2 16,1 1-1-16,0 0-2 0,1-1 4 0,1 4-2 16,2-3 0-16,2 3 3 0,-1-3-3 0,1 2-1 0,9-3-6 15,-15 7-13-15,9-2-10 0,6-5-5 16,-11 9-13-16,6-1-1 0,1-1-13 0,2 1-14 15,2-8-7-15,-2 14-9 0,2-4-25 0,0-10-128 16,2 15-267-16,-1-6 118 0</inkml:trace>
          <inkml:trace contextRef="#ctx0" brushRef="#br0" timeOffset="39288.04">19363 316 25 0,'0'0'220'0,"0"0"-18"0,0 0-15 16,0 0-19-16,-5-7-19 0,5 7-19 0,0 0-10 0,0 0-16 15,0 0-14-15,0 0-4 0,0 0-10 0,0 0-7 16,0 0-3-16,0 0-10 0,0 25-2 0,0-25-2 16,0 14-2-16,1-2-4 0,0 1 1 0,2-2-6 15,-2 2-1-15,4-1-2 0,1-1-4 0,-4 1-4 16,4-2 4-16,-3-2-5 0,5 3-3 0,-2-5-6 16,0 1 6-16,3-1-2 0,-1-2-1 0,1 2 0 15,-1-2-4-15,1-2-2 0,-9-2-3 0,20 0 0 16,-8-1-2-16,3 0 0 0,-2-4 1 0,3 0-2 15,-7 1 2-15,6-4-6 0,-2-1 1 0,-2-1-5 16,0 2 0-16,-2-6-6 0,1 3 0 0,-3-1-5 16,2-1 4-16,-2 1-1 0,-2 2 0 0,3-1-1 0,-4-2 1 15,-2 6 4-15,2-4-3 0,0 2-1 16,-1 2 7-16,-3 7-5 0,4-12 0 0,-4 12-3 16,5-8 0-16,-5 8-3 0,0 0 1 0,0 0 0 15,1-11 2-15,-1 11-1 0,0 0 4 0,0 0-4 0,0 0 3 16,0 0-3-16,0 0 1 0,0 0 3 15,0 0 0-15,-1 31-3 0,1-31 1 0,0 16 0 16,1-6-4-16,-1 2 9 0,2-3 1 0,1-1 0 16,0 0 1-16,1 3-2 0,3-1 3 0,-1 1 2 15,1 2-1-15,2-5 3 0,1 0 2 0,-1 1-3 0,3-4 1 16,4 4-2-16,-1-3 1 0,2-2 2 16,7-2-1-16,0-1 1 0,-1 2-2 0,1-3-1 15,-1 0 1-15,2-3-3 0,-3 2 1 0,2-1 1 0,-9-3 0 16,2 0-3-16,-1-1 3 0,-4-3 2 0,2-2-6 15,-2 0 2-15,0 0 1 0,-6-2-1 16,1 1 0-16,-6-2 0 0,-2-1-3 0,0 1-8 0,-5-1 14 16,-2-1-9-16,-3-1 1 0,-4-2-2 0,2 4 1 15,-4-1 13-15,-4 4 0 0,2 2-1 0,3 2-2 16,-5 2 0-16,5 0-2 0,-6 0 0 0,9 2 0 16,-3 2-9-16,2 2-19 0,0 5-17 15,5-4-16-15,-1 2-31 0,3 0-24 0,7-3-34 0,-11 7-27 16,11-7-148-16,-1 11-347 0,1-11 153 0</inkml:trace>
        </inkml:traceGroup>
        <inkml:traceGroup>
          <inkml:annotationXML>
            <emma:emma xmlns:emma="http://www.w3.org/2003/04/emma" version="1.0">
              <emma:interpretation id="{99823BBB-EFD1-4E00-A9B6-EF372CB203B0}" emma:medium="tactile" emma:mode="ink">
                <msink:context xmlns:msink="http://schemas.microsoft.com/ink/2010/main" type="inkWord" rotatedBoundingBox="22042,805 25175,797 25177,1672 22045,1680"/>
              </emma:interpretation>
            </emma:emma>
          </inkml:annotationXML>
          <inkml:trace contextRef="#ctx0" brushRef="#br0" timeOffset="39742.97">21204-10 151 0,'-10'-2'199'0,"10"2"-23"0,0 0-18 16,0 0-10-16,0 0-8 0,-11 14-9 0,11-4-7 16,-4 0-3-16,2 2-1 0,2 0-6 0,0 2-1 0,2 6-7 15,-1 1-7-15,3-2-2 0,1 4-7 0,2-2-9 16,-2 2-6-16,3 2-6 0,-2-1-5 0,7 7-4 15,0-4-7-15,-2-5-4 0,1 3-2 16,-1 5-5-16,1-2-4 0,-4-4-3 0,-1-2-4 0,2 0-14 16,-3-5-21-16,1 2-27 0,-3-5-22 0,-3 2-19 15,0-2-30-15,1-2-39 0,-2-12-28 0,0 16-34 16,-3-9-127-16,3-7-356 0,0 0 159 0</inkml:trace>
          <inkml:trace contextRef="#ctx0" brushRef="#br0" timeOffset="41316.64">20691 126 182 0,'-5'-11'218'0,"2"4"-22"15,-1-3-18-15,4 10-18 0,3-18-14 0,1 6-18 16,5 3-13-16,-1-3-10 0,2-1-10 0,2 2-5 15,0 1-7-15,5-3-13 0,0-4 2 0,1 7-14 16,0-6-3-16,5 1-6 0,-1 3-1 0,1-3-9 16,0 5-3-16,-2-1-3 0,5-1-4 0,4-1 2 15,-7 1-4-15,10-4-7 0,-9 5 3 0,0 3-5 16,-1 0 0-16,-4 1-3 0,-2 1 1 0,4-2 0 16,-7 4-2-16,3-2-3 0,-1 2 0 0,-3 2 9 15,0-1-12-15,3 1 2 0,-4 0-2 0,1 0-1 16,1 2-2-16,-2 4-2 0,-3-2 0 0,3 4 1 15,0 3-3-15,1 0 2 0,-4 3 3 0,7 6 3 16,-6 1 5-16,-2 2 5 0,4 1-2 0,-6 3 6 16,5 5 4-16,0 1 1 0,-4 1-2 0,3 0 0 15,-2-4 2-15,0-3-3 0,1 8 0 0,6-6 0 16,-8-2-3-16,4 6-4 0,-1-10 2 0,-3 0-3 16,-1-1 0-16,2-1-3 0,-2-3 3 0,1-1-3 15,-1-2-1-15,1-1-1 0,-1-5 3 0,0 2-1 16,-6-9 0-16,13 12-1 0,-7-8-1 0,-6-4-1 15,13 11-2-15,-13-11 6 0,17 2-6 0,-17-2 2 16,18 1 1-16,-18-1-3 0,21-6 1 0,-21 6-5 16,18-13 2-16,-6 4-1 0,-2 3 0 0,3-4 1 15,-2-1-5-15,2 1 11 0,-1 2-13 0,-1-5 0 16,-1 7 3-16,-3-3-3 0,-3 6 3 0,2-3 0 16,-2 0-2-16,-4 6-2 0,10-9 0 0,-10 9-5 15,5-5 0-15,-5 5-7 0,0 0 4 0,0 0 0 16,0 0 5-16,0 0-7 0,0 0 4 0,16 11-1 15,-12-1 3-15,-4-10 2 0,10 23 0 0,-3-13-1 16,1 5 5-16,-2-5-3 0,2 2 4 0,1 2-2 16,-1-4 1-16,4 2 8 0,-6-2-5 0,3 0 2 15,1-2 3-15,1-1-5 0,1-1 3 0,-1 2-2 16,0-4 1-16,4 1 1 0,-2-2-1 0,0-2-2 16,1-4 4-16,1 2-1 0,-2-1 3 0,2-1-6 15,2-1 0-15,-1-3-1 0,-2 1 1 0,7-2 0 16,-4-5-1-16,-1 0-1 0,1 0 1 0,-1 3-3 15,1-4 1-15,-5 3-4 0,3-1 1 0,0 2 2 16,-9 1 0-16,5 1-4 0,-5 4 3 0,-1 2-2 16,-5 2 2-16,11-9-1 0,-11 9-7 0,6-6 3 15,-6 6-2-15,0 0 2 0,0 0-1 0,0 0 0 16,0 0 2-16,0 0 1 0,11 15-1 0,-10-9-1 0,-1-6 0 16,5 15 0-16,-2-6 7 0,0 0-3 0,-1 0 1 15,2-1 1-15,-1 0-2 0,5 3 4 16,-3-3-2-16,-1 0 6 0,1-2-3 0,4 0 0 15,-1-2-2-15,4 3 3 0,-2-3 2 0,1-2-2 16,2 3 1-16,1-2-3 0,0-3 1 0,3 4 2 16,0-4-3-16,0-1 0 0,0-3 5 0,3 2-5 0,-3-4 0 15,0-1-2-15,-3 0 1 0,3-1-3 0,-6-1-3 16,7-4-6-16,-9 2 2 0,-1-2-7 16,-1 1-1-16,-3 0 0 0,-2-1-3 0,2-1 0 0,-9 4 1 15,2-2 7-15,-3-1-4 0,-5 4 0 0,0-3-2 16,-4 3 0-16,-4 2 3 0,-4-1 2 0,0 3-3 15,3 1 3-15,-6 2 3 0,4 0 0 16,6 2 3-16,-1 1-1 0,-5 0-3 0,5 4 3 16,1-3-1-16,2 4 0 0,2 1 3 0,-2 0 0 0,5 1 1 15,-2 2 1-15,2 1 0 0,1-1 4 16,2 0-5-16,3 1 4 0,0 1 0 0,3 2-2 0,0-6 4 16,4 3-2-16,-2 2 1 0,3-6 0 15,1 1 3-15,0 0 2 0,1 0-1 0,8 0-2 0,-3-4 3 16,2-1 0-16,-2 0 1 0,5-3-1 0,0-3 3 15,0 2 2-15,-3-1 0 0,3-1 2 0,4-3-1 16,-5 0-3-16,-2-1 4 0,0-2-7 0,1 1 6 16,7-5-3-16,-8 1-2 0,3-3-1 0,-6 3 1 15,7-2-4-15,-9 3 1 0,2 2 0 0,-3-3 0 16,1 4-2-16,-4-2 2 0,-1 3 2 0,1 1 1 16,-5 6-2-16,5-8 0 0,-5 8-8 0,0 0 0 15,7-6 0-15,-7 6 4 0,0 0-5 0,0 0 2 16,0 0-1-16,0 0 1 0,0 0 0 0,-4 29-1 15,4-29 2-15,-1 25-1 0,1-10 3 0,0-2 1 16,-2 2 0-16,8 0 2 0,0-1-2 0,-3 1 5 16,6 1-2-16,-1-3 3 0,4-1 1 0,-2-2 2 15,2 2 2-15,0-4 4 0,-2-1 2 0,7-1-4 16,-4-2 0-16,4-1 0 0,-1-1-1 0,7-4 0 16,-3-4 0-16,3 2-1 0,0-2 1 0,-4-5 1 15,3-2-6-15,-1 0 0 0,-1-4-2 0,-3 1 0 16,0-2 1-16,5-8-4 0,-2-1-14 0,-6 6-2 15,4-7-6-15,-3 1-11 0,2-1 1 0,-4-5 2 16,-4-2-7-16,4 0 1 0,-1-1 3 0,-3 1-14 16,-4-2 2-16,2 0 4 0,-2 4 5 0,-2 2 1 15,2 6 4-15,-5 0 7 0,1-2 1 0,2 9 9 16,-3 3 10-16,2 0 12 0,-2 3-6 0,0 3 6 16,0 9-1-16,0-12-5 0,0 12 1 0,0-12-6 15,0 12-2-15,0 0 0 0,0 0-3 0,0 0 9 16,0 0-8-16,0 0 4 0,0 0-2 0,0 0 1 15,0 39-3-15,3-18 3 0,-6 4 0 0,3-1 6 16,-2 10-5-16,-1-1 1 0,2 1-4 0,-2 2 3 16,1-2 3-16,-4 3 1 0,4 0-1 0,-2 2 3 15,4-3-2-15,-3 1 3 0,1-2-6 0,2 1 6 16,0-2-2-16,0-1 3 0,0-6 1 0,0-2-2 16,2-5 0-16,1 3-1 0,0-4-1 0,0 2 4 0,3-9-12 15,-1 2-10-15,-1-3-1 0,4 0-15 0,-2-1-21 16,-1-4-10-16,5 3-18 0,-3-6-25 15,-7-3-22-15,13 5-29 0,-13-5-40 0,0 0-133 16,0 0-354-16,16-17 158 0</inkml:trace>
          <inkml:trace contextRef="#ctx0" brushRef="#br0" timeOffset="41524.06">22881 162 156 0,'0'0'189'15,"0"0"-16"-15,0 0-13 0,0 0-10 0,30-5-7 16,5 5-7-16,7 2-7 0,6 2-9 0,15-1-9 0,10 3-11 16,-3 0-8-16,3 0-5 0,0-3-9 15,-5 3-7-15,-1 1-5 0,-18-1-7 0,0-5-5 16,-6 1-5-16,-4 1-6 0,-13-3-10 0,-2-3-14 16,-7 3-10-16,-3-2-30 0,-3 0-56 0,-11 2-53 0,17-6-42 15,-17 0-133-15,0 6-330 0,0 0 146 16</inkml:trace>
        </inkml:traceGroup>
      </inkml:traceGroup>
    </inkml:traceGroup>
    <inkml:traceGroup>
      <inkml:annotationXML>
        <emma:emma xmlns:emma="http://www.w3.org/2003/04/emma" version="1.0">
          <emma:interpretation id="{985855E0-7FD1-456F-A7C5-41DE06FE114C}" emma:medium="tactile" emma:mode="ink">
            <msink:context xmlns:msink="http://schemas.microsoft.com/ink/2010/main" type="paragraph" rotatedBoundingBox="1405,2477 8840,2593 8819,3920 1384,3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CB4D12-5DF5-47AF-967F-5CB7FD31F793}" emma:medium="tactile" emma:mode="ink">
              <msink:context xmlns:msink="http://schemas.microsoft.com/ink/2010/main" type="line" rotatedBoundingBox="1405,2477 8840,2593 8819,3920 1384,3804"/>
            </emma:interpretation>
          </emma:emma>
        </inkml:annotationXML>
        <inkml:traceGroup>
          <inkml:annotationXML>
            <emma:emma xmlns:emma="http://www.w3.org/2003/04/emma" version="1.0">
              <emma:interpretation id="{05E50B32-C7FE-471C-A7E0-14FC37CA9B26}" emma:medium="tactile" emma:mode="ink">
                <msink:context xmlns:msink="http://schemas.microsoft.com/ink/2010/main" type="inkWord" rotatedBoundingBox="1404,2560 4196,2604 4180,3612 1388,3569"/>
              </emma:interpretation>
            </emma:emma>
          </inkml:annotationXML>
          <inkml:trace contextRef="#ctx0" brushRef="#br0" timeOffset="44320.25">60 1807 89 0,'0'0'161'0,"0"0"8"16,0 0-17-16,0 0-17 0,0 0-2 0,0 0-10 0,0 0-8 15,0 0-5-15,0 0-3 0,0 0-3 16,0 0 1-16,0 0-7 0,0 0-7 0,0 0-3 15,0 0-6-15,26-23-2 0,-13 17-6 0,0-4-1 16,9-1-5-16,-2-2-2 0,1 1-8 0,1-3-1 16,-1 2-3-16,0 2-3 0,-1-5-6 0,1 2-1 15,-2 0 0-15,-2-2-5 0,0 1-1 0,0 2-5 16,-6 2 1-16,-1-1-5 0,-2-1-2 0,0 1 1 16,0 4-6-16,-2-4-6 0,-3 5 4 0,2-4-2 0,-1 4-4 15,-4 7 0-15,0-18-3 0,0 18-2 16,-4-10-6-16,4 10-1 0,-7-10 1 0,7 10-3 15,-10-3-2-15,10 3 1 0,-14-2-2 0,14 2 1 0,-24 2-3 16,12 2 3-16,-2 1-1 0,1 1 2 0,-3-1-4 16,4 2 4-16,1 0-3 0,-2-1-1 0,1 2 4 15,1 0-3-15,0 0 0 0,4 3-1 16,-3-1-1-16,2-2 1 0,1 1 2 0,-2 3-4 0,6 1 3 16,-2-4 3-16,0 5-3 0,1 3 1 0,3-3 0 15,1 2 0-15,0 0 3 0,1 5-4 0,2 0 0 16,-2 0 5-16,4 1-4 0,-4-1 1 0,5 4-1 15,-1-3 1-15,-2 1-1 0,0 2 3 0,1-3 0 16,0 2 0-16,-1-2 2 0,2 2 5 0,-2-2-7 16,2 2 4-16,-1-3 0 0,-1 2 1 0,0 0 1 15,0-1 1-15,2 2 2 0,-2-3 3 0,-2 3-3 16,4-4-2-16,-2 0 0 0,2-4 2 0,-3-1 5 16,0-2-6-16,1 1-3 0,-1 2 4 0,1 0-2 15,1-1 0-15,-3 0 3 0,-2 1-3 0,1-4-11 16,1 3-17-16,-2-3-21 0,-2 3-21 0,1-6-24 15,-3 3-31-15,-1-2-29 0,0-2-26 0,-2 0-35 16,-4 1-146-16,-1-6-383 0,1 2 170 0</inkml:trace>
          <inkml:trace contextRef="#ctx0" brushRef="#br0" timeOffset="44596.94">29 2109 197 0,'0'0'205'16,"0"0"-22"-16,0 0-15 0,0 0-13 15,0 0-7-15,26-5-14 0,-12 1-5 0,3 3-8 16,7-2-7-16,2 0-9 0,0 3-9 0,0-3-8 0,9 0-8 15,3 0-15-15,-2 0 1 0,-1 0-9 0,-10 1-6 16,10 1-23-16,-8 1-24 0,-2 0-32 0,-1 0-25 16,2 0-34-16,-3-1-32 0,1-1-52 0,-7-2-119 15,0 1-313-15,0-1 138 0</inkml:trace>
          <inkml:trace contextRef="#ctx0" brushRef="#br0" timeOffset="44870.49">857 1877 1 0,'-8'5'203'0,"-2"2"-13"16,-2-1-13-16,2 6-11 0,-5 1-3 0,4-1-15 15,-1-1-11-15,-4 4-8 0,6-3-16 0,1 2-3 16,-1-2-15-16,3 2-6 0,0 2-8 0,2-4-7 15,0 1-8-15,-1-2-5 0,5 2-3 0,1-1-7 16,0 1-5-16,1 2-1 0,3-4-9 0,-1-4 0 16,2 6-7-16,0-7-16 0,3 2-19 0,3 0-26 0,0-3-26 15,1 1-23-15,5-6-30 0,0 0-24 16,0 0-50-16,0-6-101 0,3 0-308 0,1-3 137 16</inkml:trace>
          <inkml:trace contextRef="#ctx0" brushRef="#br0" timeOffset="45282.28">1168 1956 145 0,'0'0'183'0,"0"0"-16"15,0 0-21-15,0 0-12 0,0 0-11 0,14 7-8 16,-14-7-10-16,3 11-3 0,-1-5-2 0,-2-6-7 16,4 15-5-16,-3-6-10 0,2-2-5 15,1 4-8-15,-3 1-3 0,1-5-11 0,1 1-3 0,1 2-7 16,-4-10-1-16,1 13-6 0,1-7-3 0,-2-6-3 15,4 9 2-15,-4-9-4 0,0 0 3 0,2 11-4 16,-2-11 2-16,0 0-4 0,0 0-2 0,0 0 3 16,0 0-6-16,0 0-7 0,0 0 1 0,22-19-1 15,-11 11 2-15,1-3-4 0,-1 0 1 0,-3 0-6 16,5-1-2-16,0-4 2 0,2-2 0 0,-5 6 4 16,1 0-2-16,-1 2-1 0,-1-1 0 0,0 1-4 15,-2 4 2-15,3-3 3 0,-2 6-1 0,-3-3-1 16,2 1 0-16,-7 5 0 0,14-4 0 0,-14 4-2 15,12-3-1-15,-12 3 2 0,12 6-3 0,-6-3 4 16,-6-3 2-16,12 11 0 0,-4 0 0 0,-3 0 4 16,2 2 3-16,-1-1-3 0,2 0 2 0,-1 3-4 15,-1 6 4-15,0-5 0 0,0-6-5 0,1 7 2 16,-2-4 1-16,-1-1-7 0,-2 0 4 0,4 2-10 0,-5-5-15 16,1-1-21-16,0 2-25 0,-2-10-15 15,0 15-39-15,0-15-26 0,-5 8-22 0,5-8-154 0,-12 4-347 16,12-4 153-16</inkml:trace>
          <inkml:trace contextRef="#ctx0" brushRef="#br0" timeOffset="45539.12">1792 1683 163 0,'7'14'172'0,"-2"-1"-5"0,5 6-13 0,-3 3-19 0,1-1 2 16,1 1-5-16,-3 2-10 0,1 7-7 0,-2-7-10 15,2-2-12-15,-3-1-8 0,1 3-4 0,-4-1-4 16,-1-2-7-16,-1 2-9 0,-2-2-6 0,1 2-4 16,-4-3-4-16,1-1 0 0,-1 0-24 0,-1-5-30 15,-2 0-31-15,1 0-36 0,3-2-33 0,-2-2-47 16,-3-1-132-16,3-2-309 0,1-5 137 0</inkml:trace>
          <inkml:trace contextRef="#ctx0" brushRef="#br0" timeOffset="45884.32">2256 2057 175 0,'0'0'241'0,"0"0"-22"0,0 0-23 16,0 0-21-16,7 4-20 0,-7-4-7 0,13 0-10 0,1 0-10 16,0 0-6-16,-2 0-6 0,5 0-9 0,2 0-7 15,-2 0-6-15,6 0-7 0,-1 0-5 16,2 1-6-16,-2-1 4 0,2 0-15 0,-1-1-4 0,2 1-3 15,-2 0-5-15,2-1-4 0,-1 0-5 0,-3-1-4 16,-4 0 0-16,5 1-3 0,-5 1-7 16,-1-1-5-16,-1 2-2 0,0-2-3 0,-2 1-3 15,-3 0-4-15,-10 0-18 0,17 1-20 0,-10 0-27 0,-7-1-22 16,0 0-17-16,12 2-19 0,-12-2-27 0,0 0-35 16,0 0-220-16,0 0-423 0,-31 6 187 0</inkml:trace>
          <inkml:trace contextRef="#ctx0" brushRef="#br0" timeOffset="46099.39">2314 2268 29 0,'7'0'222'0,"10"2"-9"15,0 0-13-15,0-1-14 0,7-1-12 0,1 0-12 16,1-3-7-16,9 3-18 0,-6-2-12 0,4 2-11 15,-6-2-13-15,1-2-10 0,-2 1-8 0,0-1-10 16,-3 4-13-16,1-2-16 0,-2 2-24 0,-4 0-25 16,-3-1-34-16,-1 0-36 0,-1 1-37 0,0-2-36 0,-3 1-154 15,-10 1-327-15,17-3 144 0</inkml:trace>
        </inkml:traceGroup>
        <inkml:traceGroup>
          <inkml:annotationXML>
            <emma:emma xmlns:emma="http://www.w3.org/2003/04/emma" version="1.0">
              <emma:interpretation id="{347CE7EE-D681-4FF6-B578-54BC1B6F447E}" emma:medium="tactile" emma:mode="ink">
                <msink:context xmlns:msink="http://schemas.microsoft.com/ink/2010/main" type="inkWord" rotatedBoundingBox="4618,2527 8840,2593 8819,3920 4597,3854"/>
              </emma:interpretation>
            </emma:emma>
          </inkml:annotationXML>
          <inkml:trace contextRef="#ctx0" brushRef="#br0" timeOffset="46650.87">3359 1964 79 0,'0'0'273'16,"0"0"-26"-16,0 0-19 0,0 0-32 0,0 0-23 15,0 0-16-15,0 0-17 0,0 0-17 0,0 0-7 16,-17 27-13-16,14-14-9 0,-3 0-7 0,1 5-9 16,2 4-4-16,-2-3-6 0,1 1-7 0,3-1-4 15,1-3-9-15,0 5-1 0,4-4-3 0,-3 3-2 16,2 0-5-16,1-4 2 0,4 2-5 0,-3-2 4 16,4-3-7-16,4 1 5 0,0-5 3 0,2 0-2 15,4 4 3-15,-3-7 1 0,6 3-5 0,2-4 3 16,-1-4-6-16,2 3-2 0,-3-4-3 0,6-4 0 15,-2 3-3-15,1-4-3 0,-1-1-4 0,0-3 0 16,10-3 0-16,-1-1 0 0,-1-2-4 0,-3 0 0 16,3-2-5-16,2-5 2 0,-8 1-2 0,3-2-1 15,1-2 1-15,-7 1-4 0,1-4-13 0,-1 0-1 0,-1-4-2 16,-2 4 3-16,-5-2-10 0,-4-2-7 0,-5-4 1 16,-3 5 1-16,-1-2-1 0,-4-1 0 0,-7 4-2 15,-3-7-2-15,-3 6 0 0,-8-5 2 16,-7 5-2-16,-2 0 6 0,-1 3-2 0,-7 2 5 0,3 0-1 15,-3 2 0-15,-3 0 4 0,1 11 2 0,2-5 0 16,-3 4 2-16,5 7-3 0,8 3 3 0,0 4-1 16,-9-2 3-16,0 4-2 0,2 4 1 0,-2 4 6 15,11 1-5-15,-4 4 1 0,-2 1 5 0,4 4-5 16,3 3-9-16,8-4-17 0,-2 8-11 0,4 4-15 16,4 0-23-16,1 2-18 0,0 1-22 0,3-1-23 15,1 4-30-15,1-4-145 0,2-8-347 0,6 6 154 16</inkml:trace>
          <inkml:trace contextRef="#ctx0" brushRef="#br0" timeOffset="47099.74">4480 1638 219 0,'-20'11'206'0,"-2"2"-9"0,2 4-17 0,-8 6-11 16,7-7-7-16,-4 8-18 0,1 2-14 0,9-6-7 15,-2 7-14-15,2-5-3 0,3-1-13 0,2 3-1 0,5-2-5 16,2 0-10-16,1 1-4 0,2-2-8 15,3 0-5-15,3 0-3 0,3 1-5 0,3-3-4 16,2-1-3-16,-1-1-23 0,5-1-7 0,1-1-24 16,2-3-42-16,1-1-36 0,1-2-38 0,2-6-42 15,-3 1-182-15,3-2-378 0,-1-2 168 0</inkml:trace>
          <inkml:trace contextRef="#ctx0" brushRef="#br0" timeOffset="47952.16">5039 1788 44 0,'4'-8'209'0,"-4"8"-22"16,0 0-17-16,11-5-16 0,-11 5-15 0,0 0-15 15,13-1-8-15,-13 1-11 0,0 0-7 0,21 6-5 16,-16-5-9-16,4 6-3 0,-4-2-6 0,2 1-2 15,2 2-4-15,-1 2-4 0,0 0-5 0,-2 2-6 16,2 1 1-16,-7 0-8 0,3 1-1 0,0 0-1 16,-3 0 1-16,1 0-3 0,-4 2-3 0,1-2 3 15,-3 0-1-15,-4 0-3 0,-1-3 0 0,-1 0-7 16,1-1 0-16,-7-1-2 0,3-1-2 0,-4-1-2 0,1-1-3 16,-5 0 1-16,-1-4 0 0,0-2-5 15,1-1-10-15,-3-3-2 0,1 0-5 0,3-2-7 16,5 0-5-16,-2-2 4 0,3-1-11 0,1-1-11 0,2 0-4 15,1-2-12-15,7-2-10 0,-1 0-14 0,1 0 2 16,3-3-3-16,4-3-1 0,2-1-2 0,4-1 0 16,3 2 12-16,0 1 8 0,2 3-2 0,0-1 9 15,4 4 6-15,1-2-1 0,-2 6 19 0,3 2 11 16,2 1 6-16,-4-2 13 0,-2 4-3 0,0 1 4 16,0 3 6-16,0 1-6 0,7 2 2 0,-5 3 8 15,2 4 5-15,-6-3-6 0,5 3 2 0,-1 2 1 16,0 4-2-16,-2-1-1 0,0 3 1 0,2 2-1 15,-4-1-1-15,6 9 2 0,-2 2-4 0,-2 1-1 16,-3-3 6-16,0 2-5 0,-5 3 2 0,3 1-3 16,-3 0-3-16,-1 3 4 0,0 2-4 0,1-2 2 15,-4 5 0-15,-1-3-2 0,-4 0 1 0,2 2 1 16,-2-2-4-16,-3-1 0 0,0-3-2 0,-3 0 2 16,2-1-1-16,1-3 0 0,-1 2-1 0,-1-10-2 15,3-1-5-15,-2 3 3 0,2-8 1 0,-2-2 2 16,2-2-4-16,-1-1 3 0,1 0 2 0,-2-4 6 15,4-8 6-15,-8 13 1 0,1-10 9 0,7-3 4 16,-17 4-3-16,6-5-6 0,-5-4 1 0,4 1-1 0,-5-4-6 16,-5-6-2-16,1 0 0 0,-1-2-1 0,1-1-4 15,-4-6 2-15,8 3 3 0,0-6 0 16,0-4-3-16,3 0 1 0,4-1-3 0,4 6 0 0,5-8-6 16,2-1 0-16,4-3-6 0,6 1-7 0,3 2-13 15,3-4-6-15,4 1-9 0,4 2-9 0,0 4-10 16,6 0 1-16,-6 4 0 0,0 0-6 15,2 5-11-15,-5 7-17 0,-2 0-2 0,-2 2-4 0,4 2-33 16,-5 1-15-16,0 6-45 0,-5-4-94 0,1 5-303 16,-4-1 134-16</inkml:trace>
          <inkml:trace contextRef="#ctx0" brushRef="#br0" timeOffset="48238.12">5681 1885 154 0,'-9'6'203'0,"5"2"-17"15,-5 1-17-15,4 2-10 0,-2 2-13 0,2-2-12 16,-2 2-7-16,5-1-3 0,-1 0-12 0,1-1-7 15,-1 2-12-15,0 0-6 0,1-1-11 0,0-1-6 16,6 2-6-16,-4-13-4 0,0 19-6 0,3-10-5 16,2-2-6-16,-1 3-20 0,-1-4-20 0,2 0-27 15,0-1-25-15,2 1-28 0,-7-6-40 0,14 9-22 16,-6-8-168-16,-8-1-330 0,17-1 146 0</inkml:trace>
          <inkml:trace contextRef="#ctx0" brushRef="#br0" timeOffset="48666.45">5937 1957 128 0,'0'0'167'0,"0"0"-5"16,0 0-8-16,0 0-11 0,11 17-6 0,-11-17-2 16,2 10-13-16,-2-3-11 0,0-7-7 0,4 13-11 15,-4-13-4-15,3 12-4 0,-3-5-9 0,0-7-3 16,3 14-6-16,-2-7-5 0,-1-7-7 0,0 13-5 15,0-13-3-15,0 8-4 0,0-8-3 0,0 0-7 16,1 11 2-16,-1-11-5 0,0 0-2 0,0 0 2 16,0 0-2-16,7 8 0 0,-7-8-6 0,0 0 0 15,0 0-2-15,0 0-4 0,22-13 4 0,-16 5-6 16,5 2-1-16,-2-3-2 0,0-1 2 0,2 1-4 16,0-2 1-16,1 0-3 0,1 1-1 0,-1 2-2 15,-3-1-3-15,-1 3 5 0,1 0 4 0,-1-3 1 16,1 6-1-16,-4-1 4 0,3 1-2 0,-8 3-3 15,12-6 1-15,-12 6-2 0,14-2-1 0,-14 2 1 16,11 2-3-16,-11-2-2 0,14 9 1 0,-7-4 1 16,-2 0-4-16,0 1 0 0,2 0 4 0,-5 0 1 15,4 5-2-15,-2-1 0 0,3 0-1 0,-4-1 4 16,0 3-4-16,1-2 3 0,-2 1-5 0,-2-3-2 16,3 2-21-16,-1 1-14 0,1 3-19 0,-3-8-17 15,0-6-18-15,3 13-19 0,-3-13-33 0,0 6 6 0,0-6-21 16,0 0-158-16,0 0-341 0,0 0 152 0</inkml:trace>
          <inkml:trace contextRef="#ctx0" brushRef="#br0" timeOffset="48897.61">6455 1874 170 0,'0'0'171'0,"13"7"-14"0,-8-3-5 0,2 2-14 0,-2 2-5 15,0 0 0-15,2-1-9 0,5 4-6 0,-7 1-5 16,4 0-8-16,-1 2-14 0,-3 0 1 0,2-1-10 16,0-2-7-16,-1 4-9 0,0-3-4 0,-1 1-6 15,2 1-13-15,-4-2 3 0,2-1-4 0,-3 1-1 16,-2-3-19-16,3-2-19 0,-3-7-20 0,-5 15-22 16,0-9-38-16,5-6-26 0,-12 9-25 0,3-7-41 15,9-2-115-15,-20-1-308 0,10 0 137 0</inkml:trace>
          <inkml:trace contextRef="#ctx0" brushRef="#br0" timeOffset="49161.03">6799 1527 121 0,'8'6'219'0,"2"4"-7"0,2 2-5 0,5 7-13 16,-5-2-10-16,10 13-11 0,-4 2-6 0,4-1-11 0,-2 6-12 15,-3-4-14-15,0 6-10 0,0-5-14 16,-3 6-7-16,1-6-9 0,-5 6-8 0,-6-3-5 16,1-1-3-16,-5 4-10 0,-7-6-18 0,-5 1-42 15,-3 5-50-15,-11-2-52 0,1-2-46 0,-3-3-72 0,-6-2-146 16,0-4-390-16,-3 2 173 0</inkml:trace>
          <inkml:trace contextRef="#ctx0" brushRef="#br0" timeOffset="51803.84">7369 2028 3 0,'0'0'157'0,"0"0"-13"16,0 0-18-16,0 0-8 0,0 0-12 0,0 0-4 16,0 0-7-16,0 0 2 0,9-27-7 0,-9 27 2 15,0 0-6-15,0 0-6 0,0 0 5 0,0 0-5 0,0 0-1 16,8-5-2-16,-8 5-6 0,0 0-3 16,0 0-10-16,0 0-3 0,0 0-11 0,0 0-5 15,0 0 1-15,0 0-9 0,0 0-2 0,0 0-2 16,0 0-9-16,0 0 3 0,0 0-2 0,0 0-2 15,0 0-2-15,0 0-2 0,0 0 1 0,0 0-1 16,-11 27-1-16,11-27 1 0,0 0 2 0,0 0 5 16,0 0 3-16,0 0 7 0,8 9 4 0,-8-9 3 15,0 0 5-15,9 2-5 0,-9-2 9 0,0 0-3 0,0 0 3 16,23-8-6-16,-16 4 0 0,0-1 0 0,-7 5-4 16,10-6-3-16,-3 2-2 0,-2-2-7 0,-5 6 2 15,9-6-3-15,-9 6-16 0,8-6-20 0,-8 6-29 16,0 0-37-16,0 0-48 0,0 0-38 0,0 0-39 15,0 0-176-15,0 0-411 0,0 0 182 0</inkml:trace>
        </inkml:traceGroup>
      </inkml:traceGroup>
    </inkml:traceGroup>
    <inkml:traceGroup>
      <inkml:annotationXML>
        <emma:emma xmlns:emma="http://www.w3.org/2003/04/emma" version="1.0">
          <emma:interpretation id="{4820442E-6465-4E30-A00C-300A742CEFE5}" emma:medium="tactile" emma:mode="ink">
            <msink:context xmlns:msink="http://schemas.microsoft.com/ink/2010/main" type="paragraph" rotatedBoundingBox="1440,4304 25457,2989 25512,3981 1495,5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AFDF97-3C06-4695-935D-96F996B63CD2}" emma:medium="tactile" emma:mode="ink">
              <msink:context xmlns:msink="http://schemas.microsoft.com/ink/2010/main" type="inkBullet" rotatedBoundingBox="1455,4573 2138,4535 2177,5258 1495,5296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82631.03">206 4113 48 0,'0'0'240'0,"0"0"-9"0,0 0-13 16,0 0-15-16,0 0-12 0,0 0-19 0,0 0-11 15,0 0-12-15,0 0-8 0,-27 13-11 0,27-13-11 0,-9 5-5 16,9-5-8-16,-7 7-9 0,7-7-9 0,-10 9-4 15,10-9-11-15,-6 8-10 0,4-4-2 16,2-4-5-16,-7 9-8 0,7-9-3 0,0 0-6 0,-5 8-5 16,5-8-1-16,0 0-5 0,-3 8 0 0,3-8-4 15,0 0-1-15,0 0-2 0,0 0-2 0,0 0-1 16,0 0-1-16,0 0 1 0,0 11 2 0,0-11-1 16,0 0 0-16,0 0-1 0,0 0 3 0,0 0 0 15,0 0 6-15,0 0-8 0,16-21 2 0,-16 21-3 16,0 0 0-16,5-16-3 0,-5 16 1 0,0-11 1 15,0 11-2-15,0-12 0 0,0 12-1 0,0 0 2 16,-4-14-2-16,4 14-4 0,0 0-1 0,-1-11-6 16,1 11 3-16,-5-7-1 0,5 7 0 0,0 0-7 0,0 0-16 15,-5-9-20-15,5 9-27 0,0 0-30 16,0 0-21-16,0 0-19 0,0 0-43 0,0 0-26 16,0 0-241-16,0 0-483 0,0 0 214 0</inkml:trace>
        <inkml:trace contextRef="#ctx0" brushRef="#br0" timeOffset="181924.78">252 3564 25 0,'0'0'77'0,"-3"-9"-8"0,3 9-2 16,0 0-4-16,0 0-6 0,0 0-5 0,0 0-12 16,-2-10 5-16,2 10-8 0,0 0 2 0,0 0-7 15,0 0 11-15,0 0 0 0,0 0 1 0,0 0-3 16,-1-11-2-16,1 11-1 0,0 0 5 0,0 0 9 15,0 0 1-15,0 0 1 0,0 0-1 0,0 0 7 16,0 0 4-16,0 0 8 0,0 0 3 16,0 0-3-16,0 0 2 0,0 0 2 0,0 0 1 0,0 0 2 15,0 0-1-15,0 0 0 0,0 0-6 0,0 0 1 16,0 0-12-16,0 0 0 0,0 0-7 0,0 0-3 16,0 0-6-16,0 0-4 0,0 0-7 0,0 0-4 15,0 0-2-15,0 0-3 0,0 0-5 0,0 0 3 16,0 0 0-16,0 0-2 0,0 0-1 0,0 0-2 15,0 0-3-15,0 0 2 0,0 0-1 0,0 0-3 0,0 0 2 16,0 0 0-16,0 0 3 0,0 0 2 0,0 0 1 16,0 0 3-16,0 0 2 0,0 0 4 0,22 4-6 15,-22-4 2-15,6-5 0 0,-6 5-4 0,9-5-2 16,-9 5-1-16,0 0-2 0,8-9 2 0,-8 9-1 16,6-6-1-16,-6 6-6 0,0 0 4 0,2-12 1 15,-2 12 2-15,0 0 2 0,0 0 2 0,0 0 0 16,0 0-4-16,0-10 0 0,0 10 2 0,0 0-2 15,0 0-2-15,0 0 1 0,0 0-6 0,-13-4 0 16,13 4 0-16,0 0-4 0,0 0 1 0,-20 8-3 16,20-8 0-16,-9 7-4 0,3-2 4 0,6-5-2 15,-8 9-3-15,8-9 4 0,-5 9-4 0,1-4 3 16,4-5-2-16,-2 9 2 0,2-9-1 0,0 0 1 0,0 12 1 16,0-12-3-16,0 0 2 0,0 0-1 0,3 14 2 15,-3-14 2-15,5 5-1 0,-5-5 4 0,0 0 3 16,15 1-6-16,-15-1 2 0,11-1-3 0,-11 1 3 15,0 0 4-15,15-6 2 0,-15 6 4 0,10-7 0 16,-10 7 3-16,11-8-3 0,-9 3 1 16,-2 5-1-16,6-13 0 0,-5 6 1 0,-1 7-2 0,3-12 2 15,-3 12-3-15,1-12 6 0,-1 12-10 0,0-11 0 16,0 11 0-16,0 0-2 0,-1-13-3 0,1 13 2 16,0 0-4-16,-3-12-3 0,3 12-6 0,0 0-21 15,0 0-31-15,0 0-33 0,0 0-36 0,0 0-25 16,0 0-24-16,0 0-39 0,0 0-49 0,0 0-181 15,0 0-480-15,-8 30 213 0</inkml:trace>
        <inkml:trace contextRef="#ctx0" brushRef="#br0" timeOffset="183253.24">810 4107 110 0,'0'0'252'0,"0"0"-18"16,0 0-3-16,0 0-18 0,0 0-10 0,0 0-19 15,0 0-10-15,0 0-15 0,0 0-12 0,0 0-13 16,0 0-16-16,0 0-11 0,0 0-4 0,0 0-4 15,0 0-5-15,0 0-8 0,0 0-6 0,-17 17-7 16,17-17-6-16,-6 9-7 0,6-9-2 0,-3 7-10 16,3-7-5-16,-5 7-3 0,5-7-1 0,0 0-5 15,0 0-9-15,-5 10 3 0,5-10-8 0,0 0 5 0,0 0-7 16,0 0 2-16,0 0-2 0,-4 7-2 16,4-7 2-16,0 0-3 0,0 0 0 0,0 0 1 15,0 0 3-15,0 0 5 0,0 0 4 0,0 0-1 16,0 0 0-16,0 0 4 0,0 0-2 0,0 0-3 15,0 0 2-15,0 0-2 0,0 0-4 0,0 0 2 16,9-27-1-16,-9 27-2 0,0 0-3 0,1-11-3 16,-1 11-6-16,0 0 2 0,0 0-5 0,0 0-10 0,0 0-26 15,0-10-28-15,0 10-26 0,0 0-39 16,0 0-36-16,0 0-33 0,0 0-24 0,0 0-47 0,0 0-189 16,0 0-489-16,0 0 217 0</inkml:trace>
      </inkml:traceGroup>
      <inkml:traceGroup>
        <inkml:annotationXML>
          <emma:emma xmlns:emma="http://www.w3.org/2003/04/emma" version="1.0">
            <emma:interpretation id="{8A94F04E-E8D8-4E57-84F8-6E89DCA3AC77}" emma:medium="tactile" emma:mode="ink">
              <msink:context xmlns:msink="http://schemas.microsoft.com/ink/2010/main" type="line" rotatedBoundingBox="3409,4196 25457,2989 25509,3943 3461,5150"/>
            </emma:interpretation>
          </emma:emma>
        </inkml:annotationXML>
        <inkml:traceGroup>
          <inkml:annotationXML>
            <emma:emma xmlns:emma="http://www.w3.org/2003/04/emma" version="1.0">
              <emma:interpretation id="{0FF2FD80-4A43-429C-9E15-9B5E5215D894}" emma:medium="tactile" emma:mode="ink">
                <msink:context xmlns:msink="http://schemas.microsoft.com/ink/2010/main" type="inkWord" rotatedBoundingBox="3419,4394 4144,4354 4181,5035 3457,5075"/>
              </emma:interpretation>
            </emma:emma>
          </inkml:annotationXML>
          <inkml:trace contextRef="#ctx0" brushRef="#br0" timeOffset="185628.84">2086 3360 120 0,'0'0'123'15,"0"0"-3"-15,0 0-14 0,0 0-3 16,0 0-11-16,0 0-2 0,0 0-4 0,0 0-8 15,0 0 1-15,0 0 2 0,0 0-5 0,0 0 0 0,0 0-3 16,0 0-1-16,0 0-2 0,0 0-3 0,0 0 0 16,0 0 0-16,0 0-5 0,0 0-4 0,0 0-2 15,0 0-3-15,0 0-15 0,0 0 0 0,0 0-2 16,0 0-2-16,0 0-5 0,0 0-1 0,0 0-3 16,0 0-7-16,25-7 5 0,-12 2-2 0,1-3-2 15,6 0-1-15,-4 2-3 0,5 0 1 0,1 0 0 16,0-1-4-16,-5 2 3 0,1 0-7 0,-1 3 1 15,-1-1 2-15,-2-3-3 0,0 6 2 0,1-2-2 0,-2 1-3 16,2 1 2-16,-6-3-1 0,4 3-3 0,-4-2-3 16,-9 2 5-16,17 2-8 0,-8-2 3 15,-9 0 4-15,15 3-2 0,-9 0-3 0,-6-3 0 0,12 4 0 16,-12-4 4-16,12 2 2 0,-12-2-4 0,10 5-1 16,-5-1 1-16,-5-4-2 0,11 7 0 0,-9-2 2 15,-2-5-1-15,11 7 0 0,-6-4 2 0,-5-3-3 16,12 9 5-16,-7-5-4 0,2 2-2 0,-1-2 1 15,-6-4 2-15,11 8 1 0,-6-3 0 0,0-1 2 16,-5-4-1-16,8 12-2 0,-3-6 1 0,0-2 3 16,-5-4 3-16,8 12-2 0,-4-9-3 0,-4-3 3 0,7 11 1 15,-2-5-3-15,-4 2 5 0,-1-8-1 16,5 14 2-16,-5-14 2 0,2 10 0 0,2-1 2 0,-4-9-1 16,6 12-1-16,-4-3 0 0,1-2-5 0,-3-7 5 15,6 15 1-15,-4-6 0 0,1-1-1 16,2 1-2-16,-2-2 3 0,-2 2-2 0,3 1-1 0,0 1-5 15,-1-1 3-15,0-4-2 0,-1 4 0 0,-1 2 3 16,4-1-1-16,-1-2 0 0,-1 1-1 0,1-4 1 16,0 6-3-16,-2-3 0 0,2 1 1 15,-1-1 0-15,-1 0 0 0,1 1 1 0,1 1-3 0,-3-2-2 16,1-2 4-16,0 2-2 0,1 1 1 0,1 1 0 16,-2-4-2-16,2 0 6 0,-4-7-4 0,4 15 2 15,-3-7 1-15,1 0-3 0,-2-8 4 0,1 13 3 16,-1-13 6-16,0 10-1 0,0-10-3 0,0 10 3 15,0-10 2-15,-3 11 2 0,3-11-5 0,-5 10 2 16,5-10-3-16,-6 11 5 0,6-11-2 0,-9 7-1 16,3-1-2-16,2 0 1 0,-5-1-3 0,1 2-1 15,-3-4-3-15,-1 4 1 0,0-3-2 0,0 0 1 16,-2 2-2-16,1 1 1 0,0-3 0 0,-2-1-1 0,1 2 1 16,-3 1-3-16,1-3 1 0,-1 0-1 15,3 0 0-15,-10 0 2 0,2-1-4 0,-1-1 3 16,-1 0 6-16,-2-1-9 0,3-2-1 0,-2 0-1 15,2-1 3-15,1 2-4 0,4-3 0 0,4 2-2 0,-2 0 3 16,-1-4-6-16,1 3-2 0,3 0-6 0,-1-1-6 16,-1-1-10-16,2 1-11 0,2-2-9 0,1 3-10 15,1 1-8-15,0-3-8 0,9 5-14 0,-12-5-13 16,4 3-28-16,8 2-24 0,-9-5-25 0,9 5-187 16,-8-6-395-16,8 6 176 0</inkml:trace>
          <inkml:trace contextRef="#ctx0" brushRef="#br0" timeOffset="186169.18">2774 3609 61 0,'0'0'162'0,"0"0"-11"0,0 0-10 0,15-9-8 16,-15 9-5-16,0 0-7 0,0 0-6 16,4-6-4-16,-4 6-3 0,0 0-1 0,0 0-2 0,0 0-3 15,0 0-8-15,4-10 0 0,-4 10-3 0,0 0 0 16,0 0-5-16,0 0-1 0,0 0-7 0,0 0-2 15,0 0-2-15,-13-13-3 0,13 13-9 0,-10-3-9 16,10 3 0-16,-17-2-7 0,6 1-4 0,11 1-1 16,-25 1-3-16,15-1-3 0,0 2-3 0,-5-2-4 15,1 2-5-15,1-1-1 0,0 2 0 0,-3-2-4 16,2 4-1-16,-1-2-3 0,2 2 0 0,-4-1-6 16,4-1-13-16,-1 2-17 0,1 0-18 0,0-1-18 15,3 0-21-15,4-1-21 0,6-3-29 0,-13 4-17 16,13-4-35-16,-9 2-24 0,9-2-127 0,0 0-358 0,0 0 158 15</inkml:trace>
        </inkml:traceGroup>
        <inkml:traceGroup>
          <inkml:annotationXML>
            <emma:emma xmlns:emma="http://www.w3.org/2003/04/emma" version="1.0">
              <emma:interpretation id="{40FDF748-3CD8-4F75-833D-BDE862BFF7FF}" emma:medium="tactile" emma:mode="ink">
                <msink:context xmlns:msink="http://schemas.microsoft.com/ink/2010/main" type="inkWord" rotatedBoundingBox="4627,4587 6606,4478 6633,4976 4654,5085"/>
              </emma:interpretation>
            </emma:emma>
          </inkml:annotationXML>
          <inkml:trace contextRef="#ctx0" brushRef="#br0" timeOffset="186894.55">3595 3516 133 0,'0'0'221'0,"-2"-9"-8"15,2 9-10-15,0 0-12 0,-5-10-12 0,5 10-10 16,-5-6-14-16,5 6-9 0,0 0-9 0,-10-5-14 16,10 5-10-16,-8-6-10 0,8 6-9 0,-11-1-8 15,11 1-11-15,0 0-3 0,-17-3-8 0,17 3-2 16,-17 0-5-16,17 0-3 0,-17 4-4 0,8-3-1 16,-3 3-5-16,2-2-4 0,-2 2-2 0,0 0 1 0,2 2-8 15,-2 1-2-15,0 1-4 0,1-2 0 16,-1 2-1-16,1 0-2 0,2 1-1 0,-1 1 1 15,-1-3-3-15,3 0-2 0,-1 2 0 0,1 1-1 0,3 0 2 16,-1-3-8-16,0 1-1 0,0-1 0 16,1 3 0-16,-1-1-1 0,3-3 1 0,0 4-3 15,-1-2-1-15,3 1 2 0,1-9-4 0,-4 17 3 16,2-10 0-16,2-7-2 0,4 17 0 0,-2-10 5 0,-2-7-5 16,1 14-1-16,0-7 1 0,3 2-1 0,-4-9 0 15,5 10 7-15,1-4-6 0,-4 1-1 16,6-3 3-16,-8-4 1 0,12 6 2 0,-4-2 1 0,2-2 1 15,2 1-1-15,0-3 6 0,1 0-1 0,0 0-6 16,3-3 1-16,-5 3 2 0,5-2-3 0,-3-2 0 16,0 2 1-16,-1 1-3 0,2-2 3 0,-5 1-8 15,3 1-6-15,-3-2-14 0,-9 3-14 0,17-5-20 16,-17 5-26-16,11-4-23 0,-11 4-24 0,12-2-26 16,-12 2-23-16,11 1-21 0,-11-1-32 0,13-1-164 15,-13 1-421-15,12-1 187 0</inkml:trace>
          <inkml:trace contextRef="#ctx0" brushRef="#br0" timeOffset="187154.84">3954 3724 82 0,'0'0'207'0,"0"0"-15"16,0 0-13-16,8 5-11 0,-8-5-11 0,3 10-6 15,-3-10-1-15,0 15-7 0,0-15-9 0,0 14-7 0,-3-2-2 16,0-4-8-16,0 3-6 0,-3 0-7 0,1 1-10 16,-1-1-10-16,-1 0-8 0,-1 0-5 0,-1 0-7 15,0-1-7-15,-2 2-3 0,2-2-8 0,0 0-8 16,-1-1-10-16,3-2-20 0,-3 2-23 0,4-4-26 16,0 3-27-16,-1-4-30 0,7-4-13 0,-9 9-33 15,9-9-18-15,0 0-51 0,0 0-107 0,0 0-346 16,0 0 154-16</inkml:trace>
          <inkml:trace contextRef="#ctx0" brushRef="#br0" timeOffset="187720.15">4286 3539 20 0,'0'0'184'0,"0"0"-12"0,0 0-8 0,0 0-7 0,0 0-7 15,16 16-6-15,-16-9-9 0,0-7-3 16,3 13-3-16,-1-5-5 0,1 1-8 0,-3-9-6 16,1 15-9-16,-1-5-5 0,3 0-8 0,-3-10-5 0,1 17-12 15,0-8-3-15,-1-9-8 0,3 16-5 16,-3-10-6-16,0-6-4 0,1 11-4 0,-1-11-3 15,0 0-5-15,0 12 0 0,0-12-4 0,0 0-1 16,0 0 2-16,0 0-3 0,0 10-5 0,0-10 0 0,0 0-2 16,0 0 0-16,0 0-6 0,0 0 3 0,0 0-9 15,7-28-5-15,-3 17-10 0,2-1-13 0,-3-3-4 16,1 0-1-16,2-3 3 0,1 4 2 0,2-1 3 16,-2 3-2-16,-1-3 4 0,1 5 0 0,-1-3 1 15,-1 2 5-15,5-1-3 0,-3 2 2 0,-3 0 2 16,3 3 3-16,-1 0 1 0,1 0-1 0,-1 1 5 15,4 0 2-15,-3 1-1 0,4-2 4 0,-1 4 2 16,5 0 3-16,-5-2 0 0,1 4-3 0,0 1-1 16,1-2 2-16,-12 2 1 0,17 3 5 0,-9-1 0 15,1 2-1-15,3 2 9 0,-6 3 14 0,5-3 0 16,-3 4 2-16,2-2 0 0,-2 2-3 0,-1 1 0 16,2 0 5-16,-1 0-4 0,1 1 1 0,-7 1-5 0,5-2-1 15,-3 2 1-15,-3-3-6 0,4 2-1 0,-1-1-3 16,-4-1 0-16,2 0-2 0,3 2-2 0,-5-1 2 15,0-1-4-15,0 2-2 0,0-1-19 16,0 2-25-16,0-4-30 0,-4 3-27 0,3-4-29 0,1-8-30 16,1 17-40-16,-1-17-26 0,0 12-202 0,0-12-448 15,8 4 198-15</inkml:trace>
          <inkml:trace contextRef="#ctx0" brushRef="#br0" timeOffset="188064.05">4978 3674 66 0,'0'0'240'0,"0"0"-25"0,0 0-19 0,6 4-11 15,-6-4-13-15,0 0-12 0,6 9-14 0,-6-9-9 16,5 11-6-16,-3-7-6 0,-2-4-8 0,10 10-8 0,-5-5-7 16,3-1-6-16,-8-4 2 0,11 9-9 15,-3-6-2-15,0 2-10 0,1-4-7 0,0 2-2 16,4-2-9-16,2-1-5 0,-1 0-6 0,-2-1-4 0,2 0-4 15,-1-2-4-15,1 1-2 0,-3-1-1 16,0-1-4-16,-1-3-4 0,2 3 1 0,-4-3-5 16,-2 1 0-16,4-1 2 0,-3-1-4 0,-1-4 4 15,-1 5-6-15,-1-1-2 0,-2-1-3 0,-2 9 7 0,3-16-8 16,-3 6-1-16,0 10-1 0,-3-13 1 0,3 13-3 16,-6-15-5-16,1 11 0 0,5 4-10 15,-11-8-9-15,11 8-14 0,-16-2-12 0,7 2-18 0,-2-2-16 16,-3 2-16-16,1 2-15 0,-1 1-22 0,1 0-19 15,-3 0-17-15,6-2-21 0,-2 3-191 0,3-2-409 16,9-2 182-16</inkml:trace>
        </inkml:traceGroup>
        <inkml:traceGroup>
          <inkml:annotationXML>
            <emma:emma xmlns:emma="http://www.w3.org/2003/04/emma" version="1.0">
              <emma:interpretation id="{0154F3E2-E8C4-4305-B029-20129D41007E}" emma:medium="tactile" emma:mode="ink">
                <msink:context xmlns:msink="http://schemas.microsoft.com/ink/2010/main" type="inkWord" rotatedBoundingBox="7173,4356 8384,4290 8408,4741 7198,4807"/>
              </emma:interpretation>
            </emma:emma>
          </inkml:annotationXML>
          <inkml:trace contextRef="#ctx0" brushRef="#br0" timeOffset="188702.71">5945 3263 171 0,'0'0'194'0,"0"0"-10"0,0 0-9 0,-8-5-1 16,8 5-7-16,0 0-4 0,0 0-10 0,0 0-7 15,-10-5-9-15,10 5-12 0,0 0-10 0,0 0-13 16,0 0-8-16,0 0-9 0,0 0-9 0,0 0-12 15,0 0-6-15,0 0-7 0,0 0-8 0,0 0-3 16,0 0-4-16,0 0-3 0,0 0-1 0,0 0-3 16,18 21-2-16,-9-17 0 0,3 1 0 0,0 2-2 15,1-2-2-15,4 5-1 0,-5-4-2 0,5 0-2 16,-3-1 1-16,8 1-3 0,-2 4-1 0,-6-6 1 16,3 0-2-16,-2 0-2 0,-1 1-1 0,0-1 0 0,3 0 0 15,-2 0-4-15,-3 1 1 0,1-2-3 16,-2 2 0-16,-1-2 1 0,-3-1-2 0,-7-2 3 15,15 5-5-15,-7-1 0 0,-2-1-2 0,-6-3 1 16,9 7 1-16,-9-7-3 0,8 11 1 0,-8-5 1 0,0-6 0 16,0 12 0-16,0-12 7 0,-6 15 4 0,0-5 2 15,-5 1 1-15,-2 0 4 0,-6 4-6 0,0-2 4 16,-4 1-1-16,-8 3-3 0,8-5 1 0,-10 5 1 16,0-2-3-16,0 0-4 0,7-4 4 0,1 0-1 15,2-2-4-15,-1 3 2 0,5-3-1 0,-1 1-3 16,6-4 1-16,1 2-16 0,1-1-18 0,2-1-25 15,3 0-20-15,-2-2-23 0,4 1-15 0,5-5-14 16,-8 9-28-16,8-9-36 0,0 0-213 0,0 0-435 16,0 0 193-16</inkml:trace>
          <inkml:trace contextRef="#ctx0" brushRef="#br0" timeOffset="189126.96">6543 3464 59 0,'2'9'184'0,"-2"-9"-10"0,3 9-17 0,-1-2-11 0,-2-7-12 16,6 12-2-16,-2-5-11 0,1 1-7 0,-3-2-9 15,-2-6-3-15,12 12 1 0,-7-6-5 16,5-1 2-16,0 1 0 0,3-2 2 0,3-1-11 16,1-2-4-16,0 2-11 0,6-3-5 0,0 0-7 0,-1-3-5 15,1 2-5-15,1-4-4 0,1 3-3 0,-3-2-10 16,1-4 0-16,2 2-2 0,-4-2-5 0,4 2-4 16,-5-1 1-16,-3-2-3 0,2 1-2 0,-7-1 3 15,0-1 11-15,-3 0-6 0,1 2 7 0,-4-3 3 16,-2 0-5-16,-4 2-2 0,0 9-5 0,-7-23 0 15,-1 10 0-15,-4 3-8 0,-2-5 0 0,-3 3-5 16,0 2 2-16,-5 0-4 0,1 3-4 0,-1-3 0 16,-1 6-1-16,0-1-2 0,1 2-18 0,-1 5-17 15,-3-1-16-15,4 2-25 0,-1 3-23 0,0-4-28 0,4 2-23 16,7 1-45-16,-2 3-48 0,-1-4-141 0,-2 0-409 16,4 0 182-16</inkml:trace>
        </inkml:traceGroup>
        <inkml:traceGroup>
          <inkml:annotationXML>
            <emma:emma xmlns:emma="http://www.w3.org/2003/04/emma" version="1.0">
              <emma:interpretation id="{08896309-A371-4E4B-B18F-EB80A3C40113}" emma:medium="tactile" emma:mode="ink">
                <msink:context xmlns:msink="http://schemas.microsoft.com/ink/2010/main" type="inkWord" rotatedBoundingBox="9457,4068 11400,3962 11430,4518 9488,4625"/>
              </emma:interpretation>
            </emma:emma>
          </inkml:annotationXML>
          <inkml:trace contextRef="#ctx0" brushRef="#br0" timeOffset="191237.34">8473 3145 45 0,'0'0'132'0,"0"0"-17"16,0 0-6-16,7-3-2 0,-7 3 4 0,0 0 2 0,0 0-2 15,0 0-15-15,0 0 11 0,9-5-4 0,-9 5 1 16,0 0-14-16,0 0-6 0,0 0-5 0,0 0-12 15,0 0-7-15,0 0-3 0,0 0-9 0,0 0-4 16,0 0-2-16,-29 8-4 0,20-4 3 0,-5-1-1 16,2 1-1-16,-4 0 4 0,-1 0-6 0,0-1 1 15,-6 2 1-15,6-3-3 0,-3 4-2 0,3-4-3 16,-4 3-1-16,2-1-2 0,2-2-4 0,0 0 1 16,4 0-4-16,-2 2-2 0,1 2-2 0,5-3-2 15,1-1-2-15,-4 0 0 0,12-2-5 0,-12 5 2 16,5-4-3-16,7-1-4 0,-10 2 3 0,10-2-2 15,0 0 0-15,-10 4-1 0,10-4-2 0,0 0-1 16,0 0 6-16,0 0-5 0,0 0 4 0,0 0-2 16,-7 8 1-16,7-8-5 0,0 0 3 0,0 0 3 15,0 0-4-15,23 7 3 0,-14-6-1 0,0-1-5 16,7 0 5-16,-1 0 0 0,2 1 1 0,6-2-3 16,-1 2 2-16,1-1-1 0,0 0-1 0,3-1-2 0,-2 1 3 15,0 1 0-15,1-1-2 0,-3 0 0 16,-1 4 1-16,-1-4-2 0,-1 2 2 0,-4-1 1 0,-1 2-1 15,-2 0-2-15,3-2 1 0,-5 0 1 0,-1 0-2 16,1 2 0-16,-1-1 2 0,-9-2-4 0,15 5-2 16,-7-3 3-16,-2 3 1 0,-6-5-5 0,12 8 6 15,-7-3 0-15,0-2-2 0,2 4 2 0,-7-7 1 16,8 12-1-16,-3-6 3 0,-1-1-2 0,-4-5-2 16,5 12 0-16,-2-4 2 0,-1 0-8 0,1-1 10 15,-3-7-3-15,5 12 2 0,-5-4-2 0,0-8-3 16,0 13 3-16,0-13 3 0,-2 13 0 0,2-13 0 15,-3 13-3-15,3-13 6 0,-8 9-1 0,8-9 2 16,-9 8 4-16,1-4 0 0,3-2 2 0,-4 4 1 0,9-6 3 16,-17 4-3-16,8 1 4 0,-5-4 3 0,-1 2-2 15,0 0 5-15,0 0 3 0,-2-1-1 0,-2-2-6 16,2 0 5-16,-5 0 1 0,3-2 0 0,-2 2 1 16,4-3-1-16,0 3 0 0,1-1-2 0,-1 1 1 15,1-2 2-15,3 2-4 0,-1 0 1 0,14 0-9 16,-20 0 3-16,14-3-5 0,6 3-1 0,-17-1 0 15,17 1-2-15,-11-2-3 0,11 2-17 0,0 0-9 16,0 0-16-16,-11 2-16 0,11-2-17 0,0 0-7 16,0 0-5-16,0 0-7 0,0 0-16 0,0 0-13 15,0 0-17-15,0 0-25 0,0 0-53 0,36 4-124 16,-21-9-362-16,8 1 160 0</inkml:trace>
          <inkml:trace contextRef="#ctx0" brushRef="#br0" timeOffset="191537.08">8798 3410 34 0,'11'-2'181'0,"-11"2"-14"0,0 0-15 0,12 3-13 16,-12-3-15-16,8 4-9 0,-8-4-5 0,9 2-3 16,-9-2-4-16,0 0-8 0,0 0-4 0,12 0-6 15,-12 0-4-15,0 0 6 0,0 0-2 0,8 2 2 16,-8-2-5-16,0 0 9 0,0 0 3 0,0 0 1 15,0 0 1-15,0 0 2 0,0 0-6 0,0 0-10 16,0 0-11-16,0 0-1 0,9-8-11 16,-9 8-3-16,0 0-2 0,0 0-6 0,0 0-11 0,0 0 1 15,0 0-9-15,0 0-2 0,-21-11-3 0,21 11-10 16,0 0-16-16,0 0-10 0,-17 0-18 0,17 0-14 16,0 0-17-16,-17 4-13 0,17-4-24 0,-14 7-18 15,8-3-16-15,6-4-23 0,-9 4-10 0,9-4-53 16,-8 6-115-16,8-6-359 0,0 0 159 0</inkml:trace>
          <inkml:trace contextRef="#ctx0" brushRef="#br0" timeOffset="192503.34">9067 3210 15 0,'0'0'160'0,"0"0"-15"15,0 0-11-15,0 0-6 0,0 0-9 0,0 0 7 16,0 0-7-16,0 0-5 0,0 0-6 0,44-3-2 15,-31 4-6-15,4-1-4 0,3-1-3 16,4 1-6-16,3-2-2 0,-1 1-12 0,8-3-8 0,-5 5-5 16,5 2-2-16,-7-3-5 0,-3 1-10 0,2-1-7 15,2 2-20-15,-6-2-23 0,1 1-19 0,-1 1-24 16,-5-2-33-16,2-2-40 0,-5 1-30 0,1 1-131 16,-1-3-305-16,-1-1 135 0</inkml:trace>
          <inkml:trace contextRef="#ctx0" brushRef="#br0" timeOffset="192110.25">9398 2907 112 0,'0'0'199'0,"-2"-7"-13"0,2 7-20 0,0 0-10 0,0 0-18 16,0 0-14-16,0 0-11 0,0 0-11 0,0 0-16 15,0 0-9-15,0 0-6 0,0 0-11 0,0 0-5 16,0 0 0-16,0 0 0 0,0 0-6 0,0 0-2 16,-15 22 1-16,13-16 1 0,0 5 5 0,0-1 2 15,0 2 3-15,-2 2-3 0,1 0-8 0,1-1-2 16,2 0 7-16,-2 3 2 0,2-1-3 0,-4 3-6 15,4-3-2-15,-1 1-4 0,1-2-1 0,-1 6-4 16,1-4 0-16,1 0-1 0,-2-3 0 0,1 4-6 16,0-3-1-16,1-2 1 0,0 2-2 0,1 2 0 15,0 0-2-15,0-3 1 0,3 1 0 0,-1 1-6 0,-2-3 3 16,0 0-2-16,2 3-5 0,1-5 1 0,-5 3-2 16,5-2 0-16,0 0 0 0,-3 0-4 15,3-3 5-15,0 0-2 0,-2-2-2 0,-3-6-1 16,12 11 1-16,-7-7 1 0,4 1-2 0,-1-2-2 0,5-1-1 15,-3-1-1-15,2 0 5 0,5 2-5 0,0-3-9 16,-3-3-11-16,1 2-16 0,2-2-18 0,-3 1-18 16,2-2-12-16,1 2-16 0,-3-2-22 0,2 1-25 15,1-3-24-15,0-1-21 0,-3 1-192 0,-1 1-409 16,-1-1 181-16</inkml:trace>
          <inkml:trace contextRef="#ctx0" brushRef="#br0" timeOffset="193541.1">10063 3375 59 0,'0'0'239'0,"0"0"-10"0,0 0-16 15,0 0-17-15,0 0-17 0,0 0-16 0,0 0-13 0,0 0-13 16,-18 3-14-16,18-3-9 0,0 0-12 16,0 0-5-16,0 0-11 0,-8 3-7 0,8-3-8 15,0 0-4-15,0 0-8 0,0 0-3 0,0 0-5 0,0 0-1 16,0 0-4-16,-4 9 3 0,4-9 0 15,0 0 1-15,0 0 2 0,0 0 3 0,0 0 4 16,0 0 6-16,0 0 7 0,0 0 6 0,0 0 3 0,0 0 6 16,0 0-3-16,0 0-3 0,0 0-12 0,0 0-7 15,0 0-1-15,0 0-3 0,0 0-13 16,0 0-7-16,-3-21 1 0,3 21-7 0,0 0-8 0,0 0-21 16,0 0-19-16,0 0-28 0,-5-6-35 0,5 6-34 15,0 0-32-15,0 0-29 0,0 0-19 0,0 0-20 16,0 0-45-16,0 0-180 0,0 0-474 0,0 0 210 15</inkml:trace>
        </inkml:traceGroup>
        <inkml:traceGroup>
          <inkml:annotationXML>
            <emma:emma xmlns:emma="http://www.w3.org/2003/04/emma" version="1.0">
              <emma:interpretation id="{F73159DD-B131-47F5-B965-82F6517295A4}" emma:medium="tactile" emma:mode="ink">
                <msink:context xmlns:msink="http://schemas.microsoft.com/ink/2010/main" type="inkWord" rotatedBoundingBox="12859,3679 14408,3594 14454,4434 12905,4519"/>
              </emma:interpretation>
            </emma:emma>
          </inkml:annotationXML>
          <inkml:trace contextRef="#ctx0" brushRef="#br0" timeOffset="196418.61">11515 2959 115 0,'0'0'203'0,"0"0"-12"0,0 0-8 0,0 0-8 15,0 0-7-15,0 0-12 0,0-11-4 0,0 11-9 16,0 0-8-16,0 0-9 0,0 0-10 0,0 0-12 15,0 0-10-15,0 0-14 0,0 0-11 0,0 0-8 16,0 0 7-16,0 0-21 0,0 0-4 0,0 0-4 16,0 0-4-16,6 27-2 0,-2-20-2 0,-2 3-1 15,2 3-1-15,1 1-2 0,-2-1-3 0,1-3-5 16,-1 5-1-16,0 0-2 0,3-1-1 0,-4 0 0 0,4 2 0 16,-1-3 0-16,-1 0-3 0,1-1-1 0,-3 1 0 15,4 0-3-15,-2-4 1 0,-2 2 4 16,1-1-6-16,-2-1 1 0,2 2-1 0,-1-3-1 0,-2-8 0 15,3 12-1-15,-3-4 3 0,4-1-3 0,-4-7 0 16,0 0 1-16,1 11 2 0,-1-11-1 0,0 0 1 16,0 0 1-16,4 8 1 0,-4-8-3 15,0 0 3-15,0 0 1 0,0 0-10 0,0 0-4 0,0 0-1 16,0 0-10-16,0 0-1 0,-4-34-6 0,6 26-7 16,0-4 2-16,1-1-1 0,-1 0-1 0,1-2-1 15,2-4-5-15,-1 4 3 0,0-1 1 0,1 4 4 16,2-3 3-16,-2 3 4 0,3-3-2 0,0 5 4 15,-2-2-2-15,1-1 5 0,2 2 1 0,-1 1-1 16,-2 3 0-16,0 0 4 0,0 0 2 0,2 1-3 16,-1 0 4-16,0-1 1 0,0 4-4 0,-1-2 7 15,4 2-4-15,-10 3 3 0,11-8-1 0,-4 3 4 16,-7 5-2-16,10-3-2 0,-10 3 5 0,13-1 1 16,-13 1 5-16,15 4-1 0,-15-4 4 0,12 6-1 0,-6-1 5 15,1 1 2-15,-2 0 5 0,3 1 4 0,-2 1-1 16,-1 3 2-16,2 1 5 0,-2 1 2 15,2 1 0-15,-2 2 3 0,2-1 3 0,-2 3 2 16,-1-2-7-16,-2 5 2 0,2-5 0 0,1 1-6 16,-3 3-1-16,2-5-3 0,-3 0-3 0,3 1-2 15,-4-1 3-15,1 0-2 0,1 0-5 0,0-2 5 16,-1 2-8-16,-1-3 2 0,0 1-4 0,2-5 0 16,-1 1-10-16,-1-9-9 0,5 13-26 0,-5-4-21 0,0-9-20 15,3 12-22-15,-3-12-19 0,0 0-33 0,8 11-39 16,-4-9-53-16,-4-2-124 0,0 0-396 0,0 0 175 15</inkml:trace>
          <inkml:trace contextRef="#ctx0" brushRef="#br0" timeOffset="197269.14">12031 2638 59 0,'0'0'211'0,"0"0"-10"0,-10-6-11 0,10 6-10 0,0 0-6 16,0 0-9-16,0 0-8 0,0 0-12 0,0 0-6 15,0 0-7-15,0 0-14 0,-5-8-10 16,5 8-11-16,0 0-10 0,0 0-9 0,0 0-9 0,0 0-3 16,15-18-13-16,-12 13-2 0,10-1-9 0,-1 2-1 15,0-2-5-15,1 1-6 0,3-1 0 0,-2 0-3 16,7-2-5-16,-4 6 2 0,-3-3-6 0,5 0-3 15,-4 3-1-15,1-1-1 0,-1 2-4 0,-2 1 2 16,1 1-5-16,-4 2 0 0,-2-2-1 0,-8-1-2 16,17 5-3-16,-10-3 4 0,-1 3-2 0,1 3 1 15,-2-2-2-15,0 1 0 0,-1 4-1 0,-1-1 3 16,-1 2-1-16,0 1 0 0,-1 1 4 0,-1-1-5 16,0 3-1-16,-3-1 1 0,1 0 1 0,-3-2-1 15,1 3 1-15,-4-2 1 0,3 2 0 0,-3-4-2 16,3-1 4-16,-2 4 0 0,0-5-2 0,-3 2 3 15,2-2-1-15,-1-1-1 0,3 0-1 0,0-2 1 16,-2-2 0-16,2 1 3 0,-5 0-1 0,2 2 1 16,1-3 0-16,-1-3 1 0,3 2-3 0,6-4 1 15,-13 6 1-15,13-6 0 0,-12 2-3 0,12-2 4 16,-12-2 1-16,12 2-2 0,0 0-2 0,-16-3-1 16,16 3 0-16,0 0 1 0,-11-3-2 0,11 3 4 15,0 0-8-15,-7-5-1 0,7 5-3 0,0 0 0 0,0 0-9 16,0 0 0-16,0 0 1 0,0 0 1 0,0 0 0 15,0 0 0-15,21-10 2 0,-21 10 1 0,18 2-1 16,-5-2 1-16,-1 2 0 0,4-2 4 0,-2 1 0 16,1 0-2-16,-1 3 3 0,2-3-3 0,-1 3 4 15,0-1-1-15,-2 0-4 0,1 1-14 0,-2 1-21 16,1-3-14-16,-2 3-11 0,-1 0-17 0,-2-1-20 16,-2 1-27-16,4 1-25 0,-3-3-24 0,-1 4-152 15,-6-7-360-15,13 9 159 0</inkml:trace>
          <inkml:trace contextRef="#ctx0" brushRef="#br0" timeOffset="197797.05">12614 3264 83 0,'0'0'212'0,"0"0"-23"0,0 0-19 15,0 0-19-15,0 0-8 0,0 0-11 0,0 0-8 16,0 0-3-16,0 0-10 0,31 4-6 0,-17-3-6 16,1-1-5-16,6 2-2 0,1-2-1 0,-1 0-4 15,0 3-4-15,3-6-8 0,-3 6-9 0,3-3-8 16,-1-3-1-16,-4 3-9 0,-2 0-4 0,0-1-5 16,5 0-6-16,-8 1-7 0,2 0-14 0,-3 0-18 0,-2 0-16 15,2-1-20-15,1 1-23 0,-14 0-14 16,20-3-28-16,-9 2-23 0,5-1-24 0,-8-2-170 0,4-1-350 15,-1 1 155-15</inkml:trace>
        </inkml:traceGroup>
        <inkml:traceGroup>
          <inkml:annotationXML>
            <emma:emma xmlns:emma="http://www.w3.org/2003/04/emma" version="1.0">
              <emma:interpretation id="{6A1949FB-9D3C-42D7-B09D-A7312696C349}" emma:medium="tactile" emma:mode="ink">
                <msink:context xmlns:msink="http://schemas.microsoft.com/ink/2010/main" type="inkWord" rotatedBoundingBox="14866,4024 16080,3958 16104,4396 14890,4463"/>
              </emma:interpretation>
            </emma:emma>
          </inkml:annotationXML>
          <inkml:trace contextRef="#ctx0" brushRef="#br0" timeOffset="198540.13">13565 2976 119 0,'-9'5'147'0,"3"0"-11"0,6-5-6 16,-14 9-9-16,7-5-12 0,4 2-10 0,3-6-3 16,-9 9-12-16,6-3-7 0,3-6-2 0,-4 12-6 15,4-12-2-15,-2 7 0 0,2-7-9 0,0 0-3 16,2 14-7-16,-2-14 0 0,9 10-6 0,-6-6 0 15,-3-4-5-15,12 11 2 0,-3-8-6 0,-1 2 3 16,4 3-4-16,-1-2-1 0,4 0 0 0,-2-3-1 16,3 4-6-16,-2-1 1 0,2-1-8 0,-2-1 4 15,2 1-3-15,-1 1-2 0,-2 0-3 0,0-2-2 16,3 4 1-16,-3-2-3 0,0-2-1 0,-2 4 1 16,1-1-1-16,-2-1-3 0,2 0 0 0,-6 1-1 15,3-1 2-15,-2 0-3 0,0 3-2 0,-1-4 2 0,-1 2 1 16,2-1-3-16,-3 0 1 0,-2 2 2 0,-2-8-1 15,3 13 4-15,-3-13 1 0,-4 16 8 0,-1-10 5 16,0 3 0-16,-5-2-1 0,-1-1 0 0,-2 0-2 16,-2 1-3-16,-6 2 0 0,4-6-2 0,-4-2-1 15,-1 3 1-15,5 0-2 0,0-2-1 0,3 2-1 16,-2-1 0-16,0-1-2 0,3-2-4 16,2 0-9-16,0 1-9 0,11-1-10 0,-17 3-19 0,17-3-16 15,-13-2-25-15,13 2-29 0,0 0-35 0,-6-8-37 16,6 8-107-16,0 0-316 0,0 0 140 0</inkml:trace>
          <inkml:trace contextRef="#ctx0" brushRef="#br0" timeOffset="198110.72">13550 2950 97 0,'10'-6'212'0,"-10"6"-14"0,12-6-7 0,-4 5-11 16,-8 1-8-16,18-3-8 0,-8 1-10 0,3-2-6 16,2 2-10-16,-3 2-7 0,1-3-7 0,2 0-9 0,0 3-11 15,0-2-9-15,-2 1-9 0,2 0-5 16,-2 2-10-16,0-2-1 0,1-2-14 0,1 3-4 15,-3-1-5-15,-12 1-5 0,20-1-5 0,-10 1-4 0,-10 0-13 16,19 0-14-16,-10 0-20 0,-9 0-20 0,16 0-24 16,-16 0-22-16,11 1-26 0,-11-1-26 15,9 1-14-15,-9-1-19 0,0 0-15 0,0 0-139 16,0 0-344-16,0 0 152 0</inkml:trace>
          <inkml:trace contextRef="#ctx0" brushRef="#br0" timeOffset="199026.05">14229 3066 22 0,'11'4'189'16,"-11"-4"-18"-16,0 0-12 0,4 11-14 0,-4-11-7 16,2 10-13-16,0-1-8 0,-2-9-6 0,1 12-5 15,3-2-9-15,-4-10-10 0,5 14-11 0,-4-7-2 16,1 0-8-16,2 1-6 0,-4-8-4 0,5 14-9 16,-4-10-4-16,-1-4 2 0,5 11-7 0,-5-11-3 15,2 8-3-15,-2-8-1 0,2 10-5 0,-2-10-1 16,0 0-1-16,3 7-1 0,-3-7-1 0,0 0-1 15,0 0 0-15,0 0-5 0,0 0-1 0,0 0-2 0,0 0 0 16,0 0-7-16,17-23-4 0,-12 12-5 0,2-1-6 16,2 1-4-16,-3-2 0 0,1 0-2 15,5-5-1-15,-6 4 2 0,5 1 4 0,-5-1-3 0,2 2 4 16,1 0 2-16,-1 2 5 0,1-3-2 0,-2 4 5 16,-1 1 3-16,-1 3 2 0,3 0 2 0,-2-2 3 15,0 2 0-15,-6 5 2 0,12-6-4 0,-3 4 3 16,-9 2 1-16,13 0 2 0,-13 0 7 0,16 5 1 15,-6-2-1-15,-3 1 4 0,1 3 3 0,3 0 7 16,2 2 6-16,1-1-4 0,0 2-3 0,-4-1-4 16,3 1 5-16,3 6-5 0,-2-2 0 0,2-1-6 15,-4 2-2-15,0-6 1 0,-2 3-2 0,1 0-2 16,0 5-2-16,-3-6-3 0,1-2-21 0,-2 2-24 16,-2-3-19-16,-2 1-28 0,1-1-31 0,-2-3-38 15,-2-5-33-15,4 9-192 0,-4-9-403 0,0 0 179 16</inkml:trace>
        </inkml:traceGroup>
        <inkml:traceGroup>
          <inkml:annotationXML>
            <emma:emma xmlns:emma="http://www.w3.org/2003/04/emma" version="1.0">
              <emma:interpretation id="{F68C088F-1C29-4955-A934-F5C578D3A203}" emma:medium="tactile" emma:mode="ink">
                <msink:context xmlns:msink="http://schemas.microsoft.com/ink/2010/main" type="inkWord" rotatedBoundingBox="16756,3776 18507,3680 18538,4253 16788,4348"/>
              </emma:interpretation>
            </emma:emma>
          </inkml:annotationXML>
          <inkml:trace contextRef="#ctx0" brushRef="#br0" timeOffset="199519.12">15589 2680 137 0,'0'0'151'0,"12"7"-12"0,-12-7-10 16,0 0 3-16,-3 12-9 0,3-12-5 0,-5 15-1 15,-2-6-4-15,2 5-1 0,-3-1-1 0,0 0-7 16,-1-1-7-16,-3 3-8 0,2-2-3 0,-2 4-2 15,0 0-9-15,5-6-7 0,-4 2-9 0,-1 4-4 16,2-6-6-16,2 1-4 0,-1 4-2 0,1-5-2 16,0 2-7-16,0-1-6 0,3-4-1 0,1 1-3 15,0 1-4-15,3-4 2 0,1-6-2 0,-4 13-1 16,4-13-2-16,-1 12-1 0,1-12 1 0,6 12-1 16,1-8 1-16,2 1-2 0,3-1-2 0,1-1-1 15,5 3-1-15,3-4 1 0,4 1-2 0,-2-1 1 16,5 0-3-16,1-2 1 0,-3 3-1 0,1-1 1 15,2-1-3-15,6 2 2 0,-7-3-3 0,-2 0 1 0,1 0-2 16,2 1 2-16,-4 1-1 0,-2 1 1 16,0-3-3-16,-5-2 1 0,-2 5-1 0,1-3-3 15,-4 0 0-15,2 2-3 0,-1-1 3 0,-4 1-20 0,-1-2-14 16,-9 0-17-16,16 4-15 0,-8-4-24 0,-8 0-21 16,10 2-31-16,-10-2-17 0,0 0-27 0,0 0-125 15,0 0-338-15,0 0 150 0</inkml:trace>
          <inkml:trace contextRef="#ctx0" brushRef="#br0" timeOffset="199799.13">15514 3185 54 0,'0'0'194'15,"0"0"-6"-15,13 9-11 0,-3-8-2 0,-1 3-6 16,6-3-11-16,2 3-12 0,0-1-11 0,7-2-9 16,-1-1-11-16,6 2-8 0,-3-4-12 0,12 4-7 15,-2 0-8-15,-2-2-8 0,-8 0-6 0,9 0-4 16,-8 1-8-16,-2-1-5 0,1-1-7 0,-2 3-3 16,-6-2-1-16,-2 0-9 0,-2 0-7 0,1 0-19 0,-6 2-20 15,-9-2-18-15,16-2-22 0,-16 2-20 16,10 2-27-16,-10-2-29 0,12 0-21 0,-12 0-164 15,0 0-344-15,0 0 152 0</inkml:trace>
          <inkml:trace contextRef="#ctx0" brushRef="#br0" timeOffset="201003.73">16839 2623 96 0,'-10'-6'222'0,"10"6"-20"0,-7-6-9 16,7 6-16-16,-12-4-12 0,12 4-13 16,-16-3-10-16,16 3-8 0,-18 0-8 0,9 0-6 15,-4 2-7-15,-3-1-8 0,0 1-6 0,1 2-3 0,-2 0-6 16,1 1-9-16,-1-3-1 0,1 5-5 0,-5-2-1 15,-1 3-9-15,4 1 0 0,3-3-6 0,0 3-3 16,3-2-11-16,-1 2-3 0,1 1-2 0,-2-3-6 16,1 4-4-16,4 0-1 0,-1 2-3 0,-1-1-4 15,1 0 0-15,3 3 1 0,-3-2-6 0,3-1-1 16,1 3-1-16,2-1-1 0,3-1 0 0,-4 3-2 16,4-4 2-16,1 2-1 0,0-3-3 0,1 4-2 15,3-3 0-15,-2-2 3 0,6 1-3 0,0-1 2 16,1-1 2-16,3 0 2 0,6 4-5 0,-1-9 3 15,4 3-4-15,1-1 3 0,5-4-1 0,-1 3-1 0,1-2-5 16,-1-5 1-16,3 4 2 0,-5-2 0 0,-1-2-4 16,-6 2 0-16,5-1 0 0,-3-2-9 0,-5 1-19 15,0 0-19-15,-2-3-19 0,-3 1-23 0,-1 1-25 16,-8 3-38-16,16-7-46 0,-11 5-45 0,-5 2-172 16,8-10-445-16,-8 10 196 0</inkml:trace>
          <inkml:trace contextRef="#ctx0" brushRef="#br0" timeOffset="201292.31">17147 3003 27 0,'0'0'294'15,"7"5"-27"-15,-7-5-18 0,0 0-14 0,0 0-18 16,0 0-9-16,0 0-10 0,0 0 1 0,0 0-3 15,0 0-4-15,0 0 2 0,0 0 6 0,0 0 5 16,0 0-3-16,0 0-8 0,0 0-25 0,0 0-17 16,11-9-8-16,-11 9-20 0,0 0-15 0,0 0-7 15,0 0-13-15,0 0-7 0,0 0-8 0,-6-18-11 16,6 18-10-16,0 0-23 0,0 0-29 0,0 0-22 16,0 0-25-16,-5-13-21 0,5 13-28 0,0 0-28 15,0 0-36-15,0 0-37 0,-9-4-35 0,9 4-35 16,0 0-23-16,0 0-207 0,-8-5-538 0,8 5 238 15</inkml:trace>
        </inkml:traceGroup>
        <inkml:traceGroup>
          <inkml:annotationXML>
            <emma:emma xmlns:emma="http://www.w3.org/2003/04/emma" version="1.0">
              <emma:interpretation id="{7CD6E8E7-52AB-4E81-8371-CDD8968BF2CF}" emma:medium="tactile" emma:mode="ink">
                <msink:context xmlns:msink="http://schemas.microsoft.com/ink/2010/main" type="inkWord" rotatedBoundingBox="18960,3381 20629,3290 20679,4202 19010,4293"/>
              </emma:interpretation>
            </emma:emma>
          </inkml:annotationXML>
          <inkml:trace contextRef="#ctx0" brushRef="#br0" timeOffset="201862.93">17620 2723 30 0,'0'0'209'0,"0"0"-20"0,0 0-15 0,0 0-18 16,0 0-3-16,0 0-15 0,0 0-12 0,12 30-7 0,-7-20-5 16,-1 0-11-16,3 1-1 0,-2-3-11 15,-1 6-5-15,1-5-10 0,0 4-8 0,-1-4-10 0,2 3 0 16,-5-2-6-16,0 1-5 0,3-3-4 0,-4-8-3 15,5 14-6-15,-3-6-1 0,-2-8-6 0,4 11 3 16,-4-11-8-16,1 7 2 0,-1-7-5 0,2 8 4 16,-2-8-6-16,0 0 5 0,0 0-3 0,4 8 0 15,-4-8-2-15,0 0-1 0,0 0 0 0,0 0-3 16,0 0-2-16,0 0 1 0,0 0-5 0,7-24 3 16,-6 14-4-16,3-1-3 0,1 1-5 0,1-5 1 15,0 4-1-15,-1-1 2 0,2-1-3 0,3-6 1 16,-2 7 0-16,1 0-1 0,-1 0 1 0,3 2 0 15,-1 0 1-15,-2-1-1 0,0 2 4 0,2 2 0 16,-3-2 1-16,3 3 10 0,-1 1-2 0,-2 0 0 16,2 0 3-16,0 3 3 0,-1-2-2 0,-8 4-3 15,20-2-2-15,-12-2 1 0,-8 4-1 0,17 3 1 16,-7 0 0-16,-3 0 2 0,3 0 1 0,2 2 7 0,-3 3 2 16,5 0 7-16,-5 3 3 0,2 0-5 0,1 0-2 15,1 4 1-15,-3-2-4 0,-1 1 0 16,1 0 5-16,-1 0-10 0,-1 1-1 0,-2-2 1 0,3 3-1 15,-2-2-5-15,-2-3 2 0,0 1-1 0,0-1-1 16,-2 2-16-16,0-4-15 0,-3-9-14 0,1 15-21 16,-1-8-19-16,0-7-18 0,-1 12-27 0,1-12-20 15,-8 10-17-15,8-10-19 0,-7 4-54 0,7-4-120 16,0 0-377-16,-18-6 167 0</inkml:trace>
          <inkml:trace contextRef="#ctx0" brushRef="#br0" timeOffset="202441.28">18168 2362 101 0,'0'0'227'16,"0"0"-17"-16,0-15-15 0,0 15-19 0,8-12-14 0,-5 3-10 16,-3 9-13-16,9-13-8 0,-3 7-9 15,2 0-12-15,3-3-9 0,0 3-8 0,1-2-7 16,0 3-4-16,0 0-7 0,-1-3-7 0,5 3-5 0,-3 2-5 15,3-1-5-15,-3 2-5 0,0 1-2 0,-1-1-7 16,-2 2-6-16,-10 0-5 0,20 5 1 16,-11-2-5-16,1 1-3 0,-2 1-2 0,1 1-7 15,-2 2 3-15,1 3-2 0,-3-1 2 0,-1 2-5 16,4 1 0-16,-3-3 3 0,-1 2-4 0,-3 3 4 16,-1-4-4-16,0 5-1 0,-1-2 0 0,-3 1 1 0,-1-1-2 15,0 1 6-15,-3 1-3 0,-3-1 2 16,3 2-4-16,-2-3 4 0,-1-2-6 0,1 0 2 0,-3 2-2 15,2-3-1-15,0-2 3 0,-1-1-4 0,4 1 0 16,-1-2-2-16,2-2 6 0,1 1-8 0,1-2 2 16,5-4-2-16,-11 8 1 0,11-8-2 0,-4 7 0 15,4-7 0-15,-5 6 1 0,5-6 0 0,0 0 1 16,0 0 0-16,13 8 2 0,-5-6-1 0,6 0 2 16,1 4-1-16,0-5-1 0,4 2-2 0,3-2 6 15,0 1-8-15,4 2-10 0,0-2-13 0,-5 1-18 16,4 0-27-16,-4 0-32 0,-4 2-20 0,4-4-43 15,-4 2-33-15,-4-1-175 0,0 0-402 0,2 1 178 16</inkml:trace>
          <inkml:trace contextRef="#ctx0" brushRef="#br0" timeOffset="202809.72">19307 2964 205 0,'0'0'206'0,"0"0"-21"15,0 0-13-15,0 0-8 0,0 0-15 0,0 0-3 16,-7 17-2-16,7-17-8 0,-4 9-5 0,2 0-10 16,2-9-11-16,-11 12-12 0,5-4-10 0,-3-2-6 0,-1 2-6 15,-4 4-9-15,2-4-19 0,-2 2-29 0,-2-3-28 16,-2 4-31-16,2-2-35 0,2-2-28 15,-1 2-41-15,4-4-20 0,3-1-138 0,-5-3-328 0,5 0 146 16</inkml:trace>
        </inkml:traceGroup>
        <inkml:traceGroup>
          <inkml:annotationXML>
            <emma:emma xmlns:emma="http://www.w3.org/2003/04/emma" version="1.0">
              <emma:interpretation id="{689908F3-F56D-4BB3-86DD-BD6DCD073E8C}" emma:medium="tactile" emma:mode="ink">
                <msink:context xmlns:msink="http://schemas.microsoft.com/ink/2010/main" type="inkWord" rotatedBoundingBox="21220,3378 23463,3255 23503,3980 21260,4103"/>
              </emma:interpretation>
            </emma:emma>
          </inkml:annotationXML>
          <inkml:trace contextRef="#ctx0" brushRef="#br0" timeOffset="203351.14">19864 2433 201 0,'0'0'243'0,"2"-4"-17"0,-2 4-23 0,0 0-21 15,0 0-22-15,0 0-19 0,0 0-14 0,8-6-14 16,-8 6-13-16,0 0-8 0,0 0-10 0,8 17-3 0,-4-9 0 15,1 4-5-15,2-2-5 0,-2 4-2 16,1 0 0-16,2 4-1 0,-1 3-3 0,2-3-5 16,-1 3-5-16,2-2 0 0,2 2 0 0,-2-1-7 15,0 0-1-15,1-2-1 0,2 3-12 0,-1-1-1 0,-3-3-3 16,3-1-5-16,-3-1 3 0,3-1-1 0,-4-1-2 16,4-3 1-16,-3 4-4 0,-1-4 0 15,1 1-3-15,0-4 1 0,1 3-1 0,0-3 1 0,-4-2-5 16,1 1-1-16,-1 2-3 0,2-3 7 0,0-2-6 15,-2 0-1-15,1 3-1 0,-1-2 1 16,-6-4 0-16,14 2-1 0,-7 1 2 0,-7-3 3 16,12 0 3-16,-12 0 3 0,13-7 2 0,-6 2-1 0,2-1 2 15,-3-4 7-15,2-2-7 0,-1 1 0 16,5-7-2-16,-5-1-2 0,5-1-1 0,-5-1 0 0,-1-4-4 16,6-5 1-16,-4-2-3 0,2 0 2 0,-1 2-4 15,5-1-5-15,-3-5 4 0,5-1-4 0,0-1-1 16,1 2-2-16,2 3-4 0,1 4-3 0,-3-3-6 15,-4 13-5-15,-1-1-5 0,2 4-7 0,-6 3-1 16,0-1-18-16,0 4-34 0,-4 3-22 0,1 1-44 16,-5 6-20-16,5-6-15 0,-5 6-20 0,0 0-15 15,0 0-163-15,0 0-413 0,0 0 183 0</inkml:trace>
          <inkml:trace contextRef="#ctx0" brushRef="#br0" timeOffset="203607.05">20020 2702 79 0,'-6'4'182'0,"6"-4"-13"0,0 0-18 16,0 0-9-16,0 0-12 0,0 0-9 0,0 0-9 15,0 0-11-15,33-1-10 0,-18 1-7 0,2 1-8 16,0-1-10-16,6 0-8 0,0 0-5 0,1 1-3 0,-1 3-18 16,1-3-40-16,-1 1-3 0,1-1-29 15,-1-1-33-15,1 0-40 0,-7 2-129 0,5-2-263 16,-5 0 117-16</inkml:trace>
          <inkml:trace contextRef="#ctx0" brushRef="#br0" timeOffset="204026.39">20764 2732 146 0,'2'6'167'0,"-2"-6"-8"0,4 13-11 0,-2-5-13 15,2-2-7-15,-4-6-12 0,3 12-8 0,-1-4-10 16,-2-8-10-16,6 11-10 0,-6-11-8 0,1 10-8 15,-1-10-1-15,2 8-7 0,-2-8-4 0,0 0-7 16,4 7 3-16,-4-7 10 0,0 0 12 0,0 0 1 16,0 0-7-16,0 0-8 0,0 0-7 0,0 0-8 15,0 0 1-15,17-15-6 0,-11 6-7 0,1 0 0 16,-1-2-10-16,3-1-6 0,-3 0-8 0,4-2-7 16,0 2 3-16,6-3-5 0,-7 2 2 0,7-5 4 15,-6 10-2-15,2 0-2 0,-2-4 3 0,-1 6-4 16,2-1 7-16,-5 1-1 0,3 2 1 0,-2 0-1 15,-7 4-1-15,13-2 0 0,-13 2-1 0,14 2 1 0,-14-2 0 16,12 8-9-16,-5-2 10 0,-1-1 1 0,0 3 0 16,1 1 1-16,3 0 2 0,-3 4-4 15,0-1 2-15,2 3 0 0,0-3 0 0,-1-3 1 16,1 7 2-16,0-6-5 0,-1 3-18 0,-1-3-16 0,2 0-24 16,-6-3-24-16,4 1-29 0,-3-2-28 15,2-3-46-15,-6-3-99 0,10 6-306 0,-10-6 136 16</inkml:trace>
          <inkml:trace contextRef="#ctx0" brushRef="#br0" timeOffset="204499.87">21436 2337 198 0,'-2'-7'196'0,"2"7"-19"0,0 0-16 16,0 0-21-16,0 0-14 0,0 0-12 0,0 0-10 15,0 0-11-15,0 0-11 0,0 0-9 0,0 0-6 16,0 0-10-16,31 12-1 0,-23-6-8 0,4 3 4 16,2-1-3-16,0-1-8 0,3 5 7 0,4-1-6 15,2 1 2-15,1 0-6 0,-1-1 0 0,3-1-1 16,-1 1-5-16,-1-2-3 0,0 1-6 0,-1-1 3 15,1 0-2-15,0 0-9 0,-4-2 1 0,-3-1 5 16,0-1-5-16,-2 0-4 0,-1 0 4 0,1-3 0 16,-4 2-4-16,5-1 8 0,-3 0-2 0,0-1 2 15,-5 1 0-15,1 1-4 0,0-3-1 0,-9-1-2 0,13 5-1 16,-6-4 0-16,-7-1-4 0,12 2-1 0,-12-2-4 16,8 5 1-16,-8-5 2 0,6 5 1 15,-6-5 1-15,0 0-2 0,0 14 2 0,0-14-1 0,0 0 7 16,-14 16-1-16,6-10 3 0,-1-1-1 0,-4 5 0 15,0-4-3-15,-2 0 2 0,-1 0-2 0,-6 4-2 16,7-4 0-16,-8 0-1 0,0 3 1 0,2-3-3 16,-3 1 1-16,3 3-11 0,2-3-17 0,2-1-17 15,1 0-20-15,-1 2-32 0,5 0-21 0,-1-3-18 16,3 0-22-16,2 0-19 0,3-1-157 0,5-4-352 16,-7 8 156-16</inkml:trace>
          <inkml:trace contextRef="#ctx0" brushRef="#br0" timeOffset="204779.72">22130 2728 117 0,'-6'4'189'0,"6"-4"-6"0,-17 10-16 16,5-7 2-16,-2 3-10 0,1 2-9 0,-3-2-13 16,-4 4-9-16,-3-1-9 0,2 1-10 0,0 2-12 15,0-4-11-15,1-1-5 0,-2 3-12 0,4 0-5 16,-3-2-7-16,8 1-4 0,-3-3-21 0,-3 4-13 16,3-4-19-16,3 0-26 0,-1 0-31 0,2-3-25 15,5 1-26-15,7-4-30 0,-12 6-158 0,12-6-321 0,-9 0 143 16</inkml:trace>
        </inkml:traceGroup>
        <inkml:traceGroup>
          <inkml:annotationXML>
            <emma:emma xmlns:emma="http://www.w3.org/2003/04/emma" version="1.0">
              <emma:interpretation id="{0D3BC6ED-E091-4799-9336-8BD02CE82C2E}" emma:medium="tactile" emma:mode="ink">
                <msink:context xmlns:msink="http://schemas.microsoft.com/ink/2010/main" type="inkWord" rotatedBoundingBox="23856,3495 25480,3406 25503,3829 23879,3918"/>
              </emma:interpretation>
            </emma:emma>
          </inkml:annotationXML>
          <inkml:trace contextRef="#ctx0" brushRef="#br0" timeOffset="205419.87">22496 2483 28 0,'0'0'175'0,"0"0"-15"0,8 12-8 0,-8-12-3 15,2 11-7-15,0-5-2 0,-2-6-7 0,2 15-5 16,-1-5-6-16,1-4-7 0,1 6-5 0,-3-2-9 15,3-1-5-15,-1 3-7 0,0-3-7 0,0 2-8 16,0-1-12-16,1-2 0 0,0-1-8 0,-2 3 0 16,-1-10-9-16,4 12-4 0,-1-6-5 0,-3-6-3 15,4 12 1-15,-4-12-5 0,0 10-2 0,0-10-4 16,0 0 1-16,2 9-2 0,-2-9 2 0,0 0 1 16,3 6 18-16,-3-6 5 0,0 0-3 0,0 0-5 15,0 0-1-15,0 0-12 0,20-12 0 0,-11 6-2 16,-4-5-1-16,4 0-7 0,3-1 3 0,0-6-13 15,3 2-12-15,0 1-1 0,-1-4-2 0,3 1-1 16,0 0-2-16,-2 3-5 0,-1-4 4 0,0 4-2 16,-2 3 5-16,1 1 3 0,-1 0 3 0,-2-1 1 15,2 1 2-15,-4 6 4 0,1-6 9 0,0 4-2 16,-4 1 5-16,2-1-2 0,1 2-2 0,-8 5 1 16,9-7-3-16,-9 7 0 0,8-2-6 0,-8 2-4 15,5-6 5-15,-5 6-4 0,0 0 1 0,14 1-2 16,-14-1 0-16,0 0-3 0,15 8 5 0,-10-5-1 15,2 2-1-15,-2 7-2 0,1-2-1 0,5-1 3 16,-10-2 0-16,6 5 2 0,-1 0-2 0,2 4 0 0,-1-4 4 16,-2 3 2-16,4 2 0 0,-4-3-4 0,0 2 2 15,-1-1-1-15,2-3 3 0,-1 1-3 0,-1 1 9 16,1-4-9-16,0 3 4 0,-1-1-5 0,-1-3-12 16,2-1-14-16,-2 1-18 0,-1-2-23 0,0 2-20 15,-2-9-17-15,7 11-12 0,-1-6-25 0,-6-5-18 16,11 5-6-16,-11-5-39 0,13 2-119 0,-13-2-346 15,21-5 154-15</inkml:trace>
          <inkml:trace contextRef="#ctx0" brushRef="#br0" timeOffset="205751.05">23315 2597 7 0,'0'0'161'0,"0"0"-3"0,8 13-20 0,-8-13-5 16,2 10-3-16,1-4-4 0,-3-6-1 0,4 15-7 15,1-9-3-15,-2 3-3 0,2 0-2 0,1 1 4 16,2 2-8-16,-1-5 0 0,2 1-11 0,1 1-2 16,0 1-7-16,0-3-5 0,2 2-4 0,2-4-2 15,1 1-8-15,-4-3-1 0,5 4-11 0,-2-5 2 0,3 1-6 16,0-1 3-16,-2-2-3 0,2 0-1 16,0-1 3-16,0 0 3 0,-3-4-5 0,0 0-4 15,-2 0-1-15,3-4 0 0,-2-2-2 0,-2 0-4 16,1 0-4-16,-4-5-6 0,-1 4-1 0,-5-1-3 0,1-2-9 15,-3-1 2-15,-3 4-2 0,-2-4 3 16,-2 2-11-16,-7 3-1 0,1 0-2 0,-5 1-8 16,1-1-15-16,-6 2-11 0,-1 3-20 0,0 3-12 0,2 3-16 15,-2 0-16-15,7 0-29 0,-2 2-16 0,2 2-18 16,2-2-16-16,2 1-22 0,4 2-177 0,0-3-401 16,1 3 179-16</inkml:trace>
          <inkml:trace contextRef="#ctx0" brushRef="#br0" timeOffset="206082.14">24051 2647 123 0,'0'0'234'0,"0"0"-10"0,0 0-1 0,8 3-7 15,-8-3-2-15,0 0-10 0,11 0-5 0,-11 0-6 16,0 0-2-16,0 0-2 0,15-3-6 0,-15 3-7 16,8-4-11-16,-8 4 0 0,11-5-1 0,-5-1-4 15,-6 6 1-15,6-6-6 0,-6 6-16 0,5-8-15 16,-5 8-10-16,6-8-9 0,-6 8-17 0,4-7-11 15,-4 7-28-15,0 0-38 0,0-12-50 0,0 12-43 16,0 0-34-16,-17-4-45 0,17 4-55 0,-21 2-60 16,4 0-284-16,5-1-605 0,-1 2 267 0</inkml:trace>
        </inkml:traceGroup>
      </inkml:traceGroup>
    </inkml:traceGroup>
    <inkml:traceGroup>
      <inkml:annotationXML>
        <emma:emma xmlns:emma="http://www.w3.org/2003/04/emma" version="1.0">
          <emma:interpretation id="{ACEE523B-16EA-4D09-95E9-E4C2318C4020}" emma:medium="tactile" emma:mode="ink">
            <msink:context xmlns:msink="http://schemas.microsoft.com/ink/2010/main" type="paragraph" rotatedBoundingBox="1252,6327 8674,5786 8852,8236 1430,8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264738-247D-432E-A7DB-CB62C6F17EB9}" emma:medium="tactile" emma:mode="ink">
              <msink:context xmlns:msink="http://schemas.microsoft.com/ink/2010/main" type="inkBullet" rotatedBoundingBox="1282,6734 1848,6692 1865,6928 1299,6969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211567.16">-73 5654 74 0,'0'0'144'0,"0"0"-1"0,0 0-6 0,0 0-6 16,-6-7-12-16,6 7-2 0,0 0 5 0,0 0-3 15,0 0-1-15,0 0-5 0,-4-10-9 0,4 10-4 16,0 0-3-16,0 0-4 0,0 0-8 0,0 0-9 15,0 0-6-15,0 0-5 0,0 0-7 0,0 0-9 0,0 0-5 16,0 0-4-16,0 0-8 0,0 0-5 0,0 0-1 16,0 0-5-16,0 0 0 0,0 0-1 0,0 0-3 15,0 0 2-15,0 0-2 0,28 11-3 0,-19-10-3 16,7 1 3-16,-1 1-2 0,8-6-1 0,0 3-1 16,-1 3 3-16,2-3-3 0,1-3 0 15,-3 1 1-15,4 2-1 0,-5 0-2 0,3-2-1 0,-1 2 3 16,2-2-5-16,-2 2 0 0,1-3 1 0,-4 0 2 15,-2 3-4-15,-2 3-2 0,-1-3 0 0,0 0 1 16,-5 0 2-16,1 3-4 0,-11-3-1 0,17 2 0 16,-8-1 4-16,-3 0-3 0,-6-1-1 0,15 5 2 15,-15-5-1-15,11 2 0 0,-11-2 1 0,8 2-4 16,-8-2 4-16,0 0-2 0,11 3 0 0,-11-3 2 0,0 0-3 16,8 3 3-16,-8-3-2 0,0 0 3 15,0 0-3-15,0 0-6 0,9 3-5 0,-9-3-9 16,0 0-5-16,0 0-9 0,0 0-25 0,0 0-17 0,0 0-25 15,0 0-24-15,0 0-24 0,0 0-42 0,0 0-114 16,0 0-331-16,0 0 146 0</inkml:trace>
        <inkml:trace contextRef="#ctx0" brushRef="#br0" timeOffset="211978.06">-29 5807 87 0,'0'0'138'0,"0"0"-16"0,0 0-8 0,0 0-7 16,-7 4-2-16,7-4-1 0,0 0-3 0,0 0-2 15,0 0-1-15,0 0-5 0,0 0 0 16,0 0-1-16,0 0-2 0,25 0-5 0,-25 0-5 15,16-3 0-15,-16 3-9 0,17 0-1 0,-5 0-7 16,1 0-6-16,0 0-1 0,-3 3 0 0,7-3-3 0,-4 2 1 16,3-1-2-16,-2 0-2 0,6 1-3 15,1 0-5-15,-4-2-7 0,1 0 0 0,-1 0-5 0,0 2-3 16,7-1-1-16,-7 0-1 0,-1 1-4 0,1-2 3 16,0 0-8-16,-4 0 3 0,0 0-4 0,1 3 1 15,-1-2-4-15,0-1 0 0,2 0-2 0,-15 0-1 16,15 0 0-16,-6 0 2 0,-9 0-4 0,16 0 0 15,-9 1-4-15,-7-1-3 0,0 0-8 0,11 0-11 16,-11 0-10-16,0 0-12 0,12 0-14 0,-12 0-13 16,0 0-19-16,0 0-13 0,12 2-22 0,-12-2-20 15,0 0-18-15,0 0-157 0,0 0-342 0,0 0 152 0</inkml:trace>
      </inkml:traceGroup>
      <inkml:traceGroup>
        <inkml:annotationXML>
          <emma:emma xmlns:emma="http://www.w3.org/2003/04/emma" version="1.0">
            <emma:interpretation id="{0CA2CBED-C05D-4395-94F6-75F891677498}" emma:medium="tactile" emma:mode="ink">
              <msink:context xmlns:msink="http://schemas.microsoft.com/ink/2010/main" type="line" rotatedBoundingBox="1731,6292 8674,5786 8739,6686 1797,7193"/>
            </emma:interpretation>
          </emma:emma>
        </inkml:annotationXML>
        <inkml:traceGroup>
          <inkml:annotationXML>
            <emma:emma xmlns:emma="http://www.w3.org/2003/04/emma" version="1.0">
              <emma:interpretation id="{66B61E01-136A-4BDD-A330-8AB2DDDB7F13}" emma:medium="tactile" emma:mode="ink">
                <msink:context xmlns:msink="http://schemas.microsoft.com/ink/2010/main" type="inkWord" rotatedBoundingBox="1754,6609 2203,6576 2246,7160 1796,7193"/>
              </emma:interpretation>
            </emma:emma>
          </inkml:annotationXML>
          <inkml:trace contextRef="#ctx0" brushRef="#br0" timeOffset="212596.7">487 5522 29 0,'-9'-5'153'0,"9"5"-6"16,0 0-10-16,0 0-7 0,-10-4-4 0,10 4-20 15,0 0 6-15,0 0-6 0,-8-4-3 0,8 4-2 16,0 0-6-16,0 0 4 0,0 0-6 0,0 0-4 0,0 0 1 16,-11-1 0-16,11 1-4 0,0 0 2 15,0 0-1-15,0 0-4 0,0 0-3 0,0 0-5 16,0 0 2-16,0 0-7 0,0 0-8 0,0 0-3 0,0 0-3 16,0 0-7-16,0 0-7 0,0 0-3 0,0 0-4 15,0 0-5-15,0 0-5 0,0 0-3 16,0 0-5-16,0 0-4 0,0 0 3 0,0 0-5 0,0 0 3 15,0 0-4-15,0 0 0 0,0 0-1 0,19 20 1 16,-14-14-1-16,0-1 1 0,4 0 1 0,-2-2 4 16,2 0-1-16,4 3 0 0,-4 0 1 0,3-2 0 15,2 2 0-15,-2-1 1 0,1-1 0 0,0-1-5 16,3 3 4-16,-4-3-5 0,3 0 2 0,-3 1-1 16,1 0-5-16,-1 0 7 0,0 0-4 0,0 2 1 15,-1-3-3-15,2 3 0 0,-1-2-3 0,-3-2 3 16,2 4-1-16,-5-3-1 0,2 2-1 0,1-3-1 15,-2 3 0-15,-7-5-2 0,12 4 3 0,-6-1 0 0,-6-3-2 16,11 9 1-16,-6-7-3 0,-5-2 5 16,12 4-1-16,-12-4-1 0,7 5 2 0,-7-5-3 15,7 4 1-15,-7-4 0 0,7 3-2 0,-7-3 2 16,0 0-4-16,0 0 3 0,7 9-4 0,-7-9 0 16,0 0 2-16,2 9 7 0,-2-9 4 0,0 0 8 15,-12 22 0-15,5-12-2 0,-3 2 1 0,-3 5-2 16,-4-1-5-16,-4 2 3 0,-4 3-3 0,-2 1 0 0,2 1 1 15,0-3-4-15,-2 1-8 0,-2 0-11 0,1 1-22 16,4-1-19-16,3-2-26 0,1-2-25 0,3 0-28 16,0 1-21-16,0-6-30 0,5 2-30 15,3-1-211-15,-4-7-458 0,6 2 204 0</inkml:trace>
        </inkml:traceGroup>
        <inkml:traceGroup>
          <inkml:annotationXML>
            <emma:emma xmlns:emma="http://www.w3.org/2003/04/emma" version="1.0">
              <emma:interpretation id="{FE008145-9391-4B66-BD18-3E10EAB7EC92}" emma:medium="tactile" emma:mode="ink">
                <msink:context xmlns:msink="http://schemas.microsoft.com/ink/2010/main" type="inkWord" rotatedBoundingBox="2695,6251 5383,6055 5435,6767 2747,6963"/>
              </emma:interpretation>
            </emma:emma>
          </inkml:annotationXML>
          <inkml:trace contextRef="#ctx0" brushRef="#br0" timeOffset="214735.12">1371 5554 179 0,'0'0'215'0,"0"0"-15"15,0 0-15-15,0 0-11 0,0 0-13 0,0 0-17 16,0 0-16-16,0 0-11 0,0 0-16 0,0 0-10 0,0 0-10 16,0 0-5-16,0 0-8 0,0 0 0 15,0 0 0-15,0 0-1 0,1 18-4 0,1-9 1 16,-2-9-6-16,-2 19 0 0,4-8-6 0,-2 2-6 0,-2 0-2 15,4 1-1-15,-5-1-5 0,3 4 2 16,1-4-7-16,-1 2-1 0,2-2-5 0,-1-1 0 0,-1 1-5 16,0-3 2-16,3 0-4 0,-3-10-5 0,0 17 1 15,0-9-3-15,0-8 2 0,1 12-3 0,-1-12 0 16,0 11 2-16,0-11-5 0,1 8 0 0,-1-8 1 16,0 0-4-16,0 12 1 0,0-12 2 0,0 0-3 15,0 0 3-15,0 0 2 0,0 0 0 0,0 0-2 16,4 9 2-16,-4-9-5 0,0 0-1 0,0 0 0 15,0 0-3-15,7-25-6 0,-2 19-5 0,-1-6-1 16,0-1-2-16,1 1 2 0,2-3-2 0,0-3-3 16,3-1 1-16,-4 1-5 0,5-2 4 0,-1 1-2 15,-2 0 2-15,2 1-1 0,1-1 4 0,-3 7-3 0,1-3 0 16,1 3 2-16,-2 0 7 0,0-1-3 0,1 2 4 16,-2 0-2-16,0 3 2 0,3 2-2 15,-4-3 5-15,1 4 0 0,-2-2 0 0,1 3 4 0,-6 4 0 16,11-10 0-16,-11 10 2 0,10-5-3 0,-4-2 1 15,-6 7 1-15,9-3-3 0,-9 3 1 0,11 0 2 16,-11 0 2-16,12 4-2 0,-12-4 3 0,15 8 3 16,-8-5 4-16,3 7 1 0,-4-4 0 0,1 6-2 15,-1-2 4-15,1 4 3 0,2-2 5 0,-6 2 2 16,2 1-3-16,-1 0-2 0,-2 3 1 0,2-3-2 16,3 1 4-16,-3 0 4 0,-2-1-1 0,1 2 0 15,-2-4-6-15,2 0 0 0,-1 0-5 0,1-2 3 16,-4 2-2-16,2-1-1 0,2-3-4 0,-3 2 3 0,1-4-8 15,0 2 2-15,-1-9 1 0,2 12 2 16,-2-12-14-16,0 15-13 0,0-15-20 0,2 9-14 16,-2-9-14-16,0 0-27 0,0 10-17 0,0-10-26 0,0 0-14 15,0 0-22-15,0 0-39 0,0 0-175 0,0 0-416 16,0 0 185-16</inkml:trace>
          <inkml:trace contextRef="#ctx0" brushRef="#br0" timeOffset="-213998.77">1814 5188 137 0,'-9'-6'204'16,"9"6"-13"-16,0 0-13 0,-8-5-11 0,8 5-13 16,0 0-11-16,0 0-14 0,-5-9-13 0,5 9-7 15,0 0-13-15,0 0-9 0,0 0-8 0,0 0-8 16,9-15-6-16,-9 15-6 0,8-7-4 0,-8 7-3 0,10-6-10 16,-2 3 0-16,-1-2-1 0,2 1-5 15,-9 4-3-15,17-5-5 0,-4 4-1 0,-5-3 0 16,2 4-3-16,0-2 4 0,-10 2-5 0,17-4-3 0,-8 4-5 15,-9 0 1-15,15 1-2 0,-7 2-3 0,-8-3 1 16,12 6 2-16,-7 0-6 0,0-2 1 16,1 2 5-16,-6-6 3 0,6 12-1 0,-2-3 0 0,-1 0 5 15,1 0-2-15,-3 0 2 0,-1 3 2 0,0 1-3 16,0 1 2-16,-1-2-4 0,-1 1 1 0,0 1-3 16,-1 0 1-16,-1 0-3 0,-1 0 2 0,2 1-4 15,-2-1 1-15,0-1-2 0,-2 1 2 0,-2-3-4 16,1 2 1-16,2 0-1 0,-3 0 1 0,1-2-1 15,-4 2-2-15,3-4 0 0,0 1-6 0,0-1 6 16,2 0 0-16,-3-5-3 0,2 5 3 0,-1-3-4 16,1 0 5-16,-1 0-5 0,5-1 1 0,-5-3 1 15,9-2-1-15,-14 6-1 0,14-6 1 0,-9 5 0 0,9-5 0 16,-6 3 3-16,6-3-1 0,0 0-2 16,-11 3-1-16,11-3-2 0,0 0-1 0,0 0-4 15,0 0 5-15,0 0-2 0,0 0 0 0,0 0-4 0,0 0 3 16,0 0 0-16,37-6 3 0,-28 3 0 15,7 1-2-15,-3 2-3 0,3 0 3 0,1-3 1 0,-4 2-5 16,4 1 2-16,-2 1 1 0,0 2 1 0,-1-6-1 16,0 6-16-16,0-1-13 0,-3-1-14 0,-2 1-12 15,2 3-12-15,-5-3-13 0,1 3-12 0,-7-5-31 16,12 7-18-16,-7-2-35 0,-2 2-186 0,-3-7-392 16,7 11 174-16</inkml:trace>
          <inkml:trace contextRef="#ctx0" brushRef="#br0" timeOffset="-213676.47">2431 5670 222 0,'0'0'221'0,"0"0"-23"16,0 0-23-16,11 2-14 0,-11-2-11 0,0 0-8 16,13 0-12-16,-13 0-6 0,13-2-1 0,-13 2-7 15,14-3-4-15,-14 3-7 0,17 0-2 0,-8-1-3 16,-9 1-3-16,23-2-7 0,-12-1-3 0,2 2-9 16,-2-1-8-16,3 1-8 0,1-1-3 0,-2-2-7 15,1 1-2-15,1 0-7 0,-1 3-3 0,-1-6-9 16,0 6-6-16,1 0-17 0,-1-2-15 0,-5 1-23 15,-8 1-27-15,17-3-24 0,-8 1-32 0,-9 2-28 16,15-4-42-16,-7 0-211 0,-4-2-426 0,-4 6 188 16</inkml:trace>
          <inkml:trace contextRef="#ctx0" brushRef="#br0" timeOffset="-212879.4">3129 5376 135 0,'-13'4'203'0,"3"-3"-10"0,-1 2-15 0,2 1-16 16,-3 0-9-16,2-1-11 0,1 1-7 0,0 0-11 15,-2-1-9-15,2 0-11 0,-3 1-5 0,4 0-9 16,-1 1-12-16,1-1-7 0,2 1-6 0,6-5-6 15,-12 8-9-15,7-4-2 0,5-4-11 0,-8 6-1 16,8-6-1-16,-4 8-5 0,4-8 1 0,-1 8-3 0,1-8-4 16,0 0 0-16,8 11-2 0,-8-11-4 0,10 7 1 15,-3-4-5-15,-7-3-3 0,19 6 3 0,-4-1 0 16,-4-2-5-16,0-2 0 0,2 2-2 0,0 1-3 16,1-1 2-16,0-3 1 0,0 2-1 0,0-1-2 15,-2 2 4-15,1-1-7 0,-1 1 4 0,1-2-2 16,-3 3 2-16,0-3 0 0,1 3-2 0,-2-1 2 15,2 0-9-15,-2-1 6 0,0 2-1 0,0-1 3 16,-1 3 1-16,-1-3-9 0,2 3 5 0,-3-2-1 16,5 2 2-16,-8-1 0 0,4-1-4 0,-3 2 2 15,-4-6 1-15,8 13 4 0,-5-9-2 0,-3-4 3 16,0 10-1-16,0-10 3 0,0 15 3 0,0-15 3 16,-7 10 0-16,1-4 5 0,-1-2-7 0,-3 3 0 15,-3-2 2-15,-2 0-4 0,2-1 2 0,-3 1 1 16,3-1 2-16,-4-1-3 0,3 1-2 0,0-2 3 15,-1 2 0-15,0-2-2 0,2-4 1 0,2 4-4 0,1-1 2 16,10-1-2-16,-17-1 2 0,17 1-4 0,-17 0-7 16,10-3-18-16,7 3-17 0,-10-4-22 0,10 4-22 15,-8-4-33-15,8 4-19 0,0 0-26 0,1-16-48 16,-1 16-151-16,9-11-386 0,-2 2 170 0</inkml:trace>
          <inkml:trace contextRef="#ctx0" brushRef="#br0" timeOffset="-213359.57">3014 5386 28 0,'0'0'214'0,"12"-5"-6"16,-12 5-8-16,14-1-13 0,-4 0-16 0,4-2-9 15,-6 2-10-15,6-1-5 0,-1 1-12 0,-2 1-8 16,-11 0-11-16,18 0-3 0,-5 0-9 0,-2-2-6 15,2 2-5-15,-2-3-9 0,4 3-5 0,-6-1-9 16,-9 1-7-16,21 1-2 0,-12-1-9 0,-9 0-2 16,20 0-4-16,-11-1-8 0,5 1-6 0,-14 0 1 0,17-2-12 15,-9 4-14-15,-8-2-17 0,16-2-22 0,-16 2-22 16,11 2-25-16,-11-2-22 0,10 4-22 16,-10-4-21-16,0 0-41 0,0 0-176 0,7-10-391 0,-7 10 174 15</inkml:trace>
          <inkml:trace contextRef="#ctx0" brushRef="#br0" timeOffset="-212351.16">3656 5457 146 0,'0'0'236'15,"0"0"-24"-15,0 0-25 0,0 0-20 0,0 0-19 16,0 0-13-16,0 0-13 0,1 17-8 15,-1-17-7-15,0 0-7 0,-1 15-8 0,1-15-6 0,1 12-7 16,-1-12-5-16,0 12-3 0,0-12-7 0,0 12-2 16,0-12-3-16,0 15-4 0,0-15-8 0,0 13-6 15,0-13-4-15,2 11-1 0,-2-11-3 0,1 9 0 16,-1-9-6-16,3 10-4 0,-3-10 1 0,0 0-3 16,1 9-3-16,-1-9 0 0,0 0-1 0,0 0-2 15,0 0 5-15,0 0 3 0,0 0-3 0,0 0 0 16,0 0-2-16,0 0-7 0,0 0 2 0,0 0 0 15,16-20-8-15,-11 13 5 0,1-2 0 0,0-2-2 16,0 1-2-16,2-3-2 0,3 2-5 0,0-8 3 16,2 1-7-16,2 3 5 0,-2-1 0 0,0-4 0 0,-1 9-3 15,-2-2 3-15,2 3 0 0,-2 1 3 16,-2-1-3-16,3 0 5 0,-5 4-7 0,3 0 4 0,0 0 0 16,-2 0-1-16,2 4-1 0,-9 2 3 0,13-7-6 15,-6 4 3-15,-7 3 0 0,15 0 0 16,-15 0-2-16,14 3 5 0,-14-3 2 0,14 6 3 0,-6-5 7 15,-2 4 3-15,1 4 0 0,1-2 2 0,-2 4 4 16,2 2 2-16,-1-1-3 0,2-3 2 0,-4 7 3 16,0-4-2-16,2 0-6 0,-2 1 3 0,-2 4-1 15,2-4-2-15,0-1-1 0,0 2-1 0,-2-1-2 16,1 3 1-16,-2-4-22 0,-2 2-18 0,3-1-23 16,-3 0-48-16,-3 1-34 0,2-4-42 0,0-1-57 15,-4-2-205-15,5-7-468 0,0 12 207 0</inkml:trace>
        </inkml:traceGroup>
        <inkml:traceGroup>
          <inkml:annotationXML>
            <emma:emma xmlns:emma="http://www.w3.org/2003/04/emma" version="1.0">
              <emma:interpretation id="{0C124E0A-9955-4019-8F74-361D83323810}" emma:medium="tactile" emma:mode="ink">
                <msink:context xmlns:msink="http://schemas.microsoft.com/ink/2010/main" type="inkWord" rotatedBoundingBox="5788,5996 8674,5786 8736,6637 5850,6847"/>
              </emma:interpretation>
            </emma:emma>
          </inkml:annotationXML>
          <inkml:trace contextRef="#ctx0" brushRef="#br0" timeOffset="-210731.12">4880 5177 64 0,'0'0'169'0,"0"0"-7"0,0 0-6 0,0 0-5 15,0 0-10-15,-22 15-5 0,15-9-1 0,-1-2-4 0,-4 5-7 16,-2 0-7-16,2-1-1 0,-1 1-12 0,-4 4-11 16,4-3-2-16,0 0-3 0,-8 1-6 0,8 0-3 15,-5-1-6-15,2 0-7 0,3-4-5 0,-7 5-3 16,7-1-8-16,-5 0-6 0,8-4-6 0,-4 5 1 16,1-4-3-16,-1 1-6 0,1 2-1 0,1-3-4 15,-1-2-2-15,3 1-2 0,-1 1-2 0,5-4-3 16,-1 0-2-16,7-3-3 0,-10 9 0 0,10-9 1 15,-8 8-6-15,4-3 3 0,4-5-3 0,0 0 3 16,-5 6-3-16,5-6 1 0,-3 9-1 0,3-9 1 0,0 0-2 16,0 0 2-16,8 11-2 0,-8-11 1 15,16 5-6-15,-7-3 7 0,5 2-2 0,1-2 3 16,2-1-4-16,6 1-3 0,1 1 1 0,-1 0 5 0,5 2-4 16,0-4 0-16,6 3-3 0,-1 2 3 0,-4-5-6 15,-2 1 5-15,1 1 3 0,7-3 0 0,-12 5-3 16,1-4 1-16,-2 1-1 0,-1-1 1 0,1 3-1 15,-6-2 0-15,1 1 1 0,0-1-2 0,-4-1 3 16,-2 0-1-16,-2 1 0 0,1-2 2 0,-10 0-5 16,16 1 3-16,-16-1-3 0,14 1 2 0,-14-1-3 15,12 0-1-15,-12 0-6 0,9 1-12 0,-9-1-11 16,0 0-17-16,11 3-21 0,-11-3-16 0,0 0-32 16,0 0-20-16,0 0-20 0,0 0-27 0,0 0-171 0,0 0-383 15,0 0 170-15</inkml:trace>
          <inkml:trace contextRef="#ctx0" brushRef="#br0" timeOffset="-210383.52">4637 5655 100 0,'-7'2'166'0,"7"-2"-5"0,0 0-12 16,0 0-8-16,0 0 3 0,0 0 0 0,0 0-2 16,0 0-2-16,18 9-6 0,-8-8-4 0,3-1-8 15,4 3 1-15,-4-3-2 0,9 2-7 0,0 0-3 16,2-1-6-16,-1 0-6 0,1 2-4 0,3-1-5 16,-3-4-6-16,1 2-4 0,1 2-8 0,-1-1-3 0,3-1-7 15,-8 0-6-15,6-1-10 0,-4 2 0 16,-5 0-6-16,-1-1 0 0,2 0-6 0,-1 0-1 15,-1 0-8-15,-3 2-2 0,1-4-1 0,-4 4-2 0,0-2-2 16,-10 0-2-16,18 1-9 0,-18-1-18 0,16 1-19 16,-16-1-20-16,8 4-24 0,-8-4-23 0,6 1-14 15,-6-1-22-15,0 0-22 0,0 0-32 0,0 0-226 16,0 0-448-16,0 0 199 0</inkml:trace>
          <inkml:trace contextRef="#ctx0" brushRef="#br0" timeOffset="-209714.22">5773 5187 66 0,'-4'-10'231'0,"4"10"-13"0,0 0-19 16,-8-9-19-16,8 9-13 0,-9-3-17 0,9 3-6 16,-11-4-10-16,11 4-10 0,-17-2-9 0,17 2-7 15,-21-3-8-15,11 6-8 0,-2-1-3 0,-1 2-7 16,1-4-6-16,-2 8-2 0,-3-4-6 0,3 1-10 16,-1 1-4-16,1 2-1 0,-3-2-3 0,4 5-4 15,-4 1-4-15,2-4-3 0,2 9-2 0,3-7-5 16,-2 3-3-16,0-2-3 0,4 2-1 0,-3-2-1 0,3 4-3 15,-1-3 2-15,3 1-4 0,0-1-2 0,1 1-1 16,2 0 0-16,-2-1-2 0,2 2-1 0,3-3-1 16,0 2 1-16,5 0-2 0,2-1 1 0,1 1 2 15,1-3-2-15,8 4 3 0,-4-4 4 0,3-1 0 16,1-3 1-16,6 0-3 0,1 0 6 0,1 0-4 16,-2-1-4-16,3-1-1 0,-1-1 2 0,0-2-2 15,0 1 0-15,-2-2-3 0,-4-2 1 0,-5 1-4 16,3-2-3-16,-1 0 1 0,1 2 3 0,-3-4-5 15,0 3 0-15,-4 1 2 0,4-1 0 0,-7-2-7 16,0 1-13-16,-7 3-11 0,15-2-26 0,-15 2-34 16,10-2-35-16,-10 2-38 0,0 0-42 0,7-6-59 15,-7 6-159-15,0 0-454 0,0 0 201 0</inkml:trace>
          <inkml:trace contextRef="#ctx0" brushRef="#br0" timeOffset="-209350.58">6094 5489 64 0,'0'0'284'15,"0"0"-17"-15,0 0-20 0,0 0-22 0,0 0-23 0,0 0-19 16,0 0-9-16,5 8-6 0,-5-8-6 0,0 0-4 16,0 0 2-16,6 4-8 0,-6-4-4 0,0 0-6 15,0 0-1-15,0 0 0 0,0 0 0 0,9 1 1 16,-9-1 15-16,0 0-18 0,0 0-10 0,0 0 0 15,14-10 3-15,-14 10-21 0,5-6-11 0,-5 6 1 16,8-4-21-16,-8 4-13 0,6-9 0 0,-6 9-8 16,1-10-7-16,-1 10-8 0,5-10-18 0,-5 10-17 15,3-13-31-15,-3 13-16 0,2-12-17 0,-2 12-17 16,2-9-18-16,-2 9-28 0,2-7-26 0,-2 7-31 16,0 0-34-16,0 0-32 0,0 0-16 0,0 0-41 15,0 0-200-15,-6-12-539 0,6 12 239 0</inkml:trace>
          <inkml:trace contextRef="#ctx0" brushRef="#br0" timeOffset="-208754.27">6463 5361 213 0,'0'0'226'0,"14"-4"-20"0,-14 4-21 16,0 0-18-16,0 0-9 0,12 6-15 0,-12-6-8 16,8 9-11-16,-6-6-3 0,-2-3-7 0,4 14-9 15,2-8-9-15,-6-6-6 0,5 15-8 0,-3-6-8 16,1-4-3-16,-3 3-9 0,0-8-3 0,4 16-4 16,-1-11-5-16,-3 4-4 0,0-9-6 0,2 13-2 15,1-8-3-15,-3-5-2 0,0 0-6 0,0 11 0 16,0-11-3-16,0 0 2 0,0 0-3 0,2 11-1 0,-2-11-1 15,0 0 1-15,0 0-4 0,0 0 1 16,0 0 0-16,0 0-6 0,0 0 1 0,0 0-1 16,0 0-8-16,15-22 3 0,-15 22-10 0,4-15-11 0,4 3-3 15,-3 3-3-15,-3-4-3 0,5 1-5 0,1-3-5 16,-3 0-3-16,7-5 0 0,-3 9 2 16,3-9-1-16,-2 2 1 0,-1 1 6 0,2 6 6 0,1-4 2 15,-5 5 0-15,5 0 9 0,-3 1 5 0,0 0 3 16,-1 6 5-16,-2-3 1 0,3 0 4 0,-9 6 2 15,13-6 3-15,-7 3 0 0,3 0 0 0,-9 3 2 16,14-4-1-16,-14 4 0 0,17 1 2 0,-17-1-3 16,17 1 2-16,-11 1-3 0,5 1 0 0,-11-3 5 15,14 9 13-15,-5 1 0 0,2 1 1 0,-2-1 0 16,-1 0-3-16,1 0 3 0,0 3 0 0,-1 1 0 16,-3-2 0-16,1 3-2 0,5-2-1 0,-10 2-5 15,7-3 2-15,-3 3-5 0,-2-1-1 0,1 0-1 16,1-1-2-16,-2 1-3 0,-1-2 0 0,1 0 1 0,-3 3-1 15,1-5-5-15,-1-1 3 0,0-9 1 0,0 17-11 16,3-10-12-16,-1 2-16 0,-2-9-17 0,0 13-10 16,0-13-13-16,0 12-13 0,0-12-13 0,0 9-10 15,0-9-10-15,6 6-22 0,-6-6-20 0,0 0-25 16,0 0-202-16,17-5-415 0,-17 5 184 0</inkml:trace>
          <inkml:trace contextRef="#ctx0" brushRef="#br0" timeOffset="-208109.61">7008 4748 213 0,'-5'-7'238'15,"5"7"-19"-15,0 0-18 0,0 0-11 0,-5-8-18 16,5 8-12-16,0 0-12 0,0 0-10 0,0 0-15 15,0 0-8-15,5-15-9 0,-5 15-11 0,0 0-5 16,10-4-6-16,-10 4-7 0,16-4 0 0,-8 4-4 16,-8 0-1-16,22 0-5 0,-8-1 1 0,-2 1-1 15,3 0-4-15,-1 3-8 0,-4 0 3 0,2 0-8 0,2 0-3 16,-2 0-4-16,1 1 2 0,2 1-4 16,-4 3-1-16,-3-2-2 0,1 0-6 0,3 1 1 15,-7-1-3-15,2 1-4 0,-2 0 0 0,0 0-2 0,1 3-2 16,-5 0-3-16,2-4-2 0,-3 6 1 0,-4-1 4 15,-2 2-1-15,1-1 0 0,-7 0-3 16,1-1 6-16,-4 3-4 0,0 2 1 0,-1-1-3 0,0-1-5 16,-2-3 4-16,1 4-6 0,1-7-3 0,-2 5 4 15,4-3-2-15,3-2-4 0,-1 1-1 0,2-2 0 16,1-3-2-16,2 2 5 0,2 0-2 0,5-6-4 16,-10 8 3-16,10-8 1 0,-3 7 1 0,3-7-1 15,0 0 0-15,0 0 0 0,13 17 2 0,-6-13 0 16,6-1 3-16,1 3-5 0,0-6 5 0,13 1-5 15,-13 3-3-15,3-4-1 0,5 2 1 0,0-2 3 16,-3 3-1-16,-2-3 0 0,-2 0-3 0,0 0 3 16,2 0-1-16,-6 0-5 0,6 0 1 0,-7 2 0 15,-10-2-11-15,14 0-15 0,-4 2-19 0,-10-2-26 0,10 2-23 16,-10-2-21-16,7 5-27 0,-7-5-27 16,0 0-30-16,0 0-36 0,3 7-233 0,-3-7-506 15,0 0 224-15</inkml:trace>
        </inkml:traceGroup>
      </inkml:traceGroup>
      <inkml:traceGroup>
        <inkml:annotationXML>
          <emma:emma xmlns:emma="http://www.w3.org/2003/04/emma" version="1.0">
            <emma:interpretation id="{8DB5C375-8339-497B-A5C2-C1F85C3D93DA}" emma:medium="tactile" emma:mode="ink">
              <msink:context xmlns:msink="http://schemas.microsoft.com/ink/2010/main" type="line" rotatedBoundingBox="2557,7391 6528,7299 6554,8422 2583,8514"/>
            </emma:interpretation>
          </emma:emma>
        </inkml:annotationXML>
        <inkml:traceGroup>
          <inkml:annotationXML>
            <emma:emma xmlns:emma="http://www.w3.org/2003/04/emma" version="1.0">
              <emma:interpretation id="{A27433B1-43AF-4814-B38F-565300DF7373}" emma:medium="tactile" emma:mode="ink">
                <msink:context xmlns:msink="http://schemas.microsoft.com/ink/2010/main" type="inkWord" rotatedBoundingBox="2557,7391 6528,7299 6554,8422 2583,8514"/>
              </emma:interpretation>
            </emma:emma>
          </inkml:annotationXML>
          <inkml:trace contextRef="#ctx0" brushRef="#br0" timeOffset="-206293.53">1506 6682 78 0,'0'0'174'16,"0"0"-10"-16,10-3-5 0,-10 3-8 0,0 0-7 15,0 0-10-15,0 0-8 0,0 0-3 0,0 0-2 16,0 0-4-16,3-8-2 0,-3 8-1 0,0 0-3 15,0 0-5-15,0 0-4 0,0 0-1 0,0 0-2 16,0 0-4-16,1-14 0 0,-1 14-9 0,0 0-5 16,0 0 1-16,0 0-8 0,0 0 1 0,0 0-6 15,-6-14-2-15,6 14-9 0,0 0-4 0,-8-5-4 16,8 5-11-16,0 0 0 0,-15-5-2 0,15 5-5 0,-13 0-10 16,13 0 7-16,-17-3-2 0,17 3-4 15,-17 0 2-15,9 3-5 0,8-3-1 0,-17 5 1 0,6-3-5 16,0 1 1-16,-1 3 4 0,1-2-4 0,-1 0-3 15,1 3-1-15,2-1-2 0,0-2-1 16,-1 4 3-16,-2 1-2 0,0-3 2 0,0 4-3 0,5-4 0 16,-3 0-1-16,4 2 2 0,1 0-3 0,-3 1-2 15,1 1 4-15,2-1-5 0,1-1-1 0,0 1 1 16,-1 1 1-16,0 2 0 0,1 0-1 0,1-2 0 16,1 1-3-16,-1 1 5 0,0 1-5 0,3-4 2 15,3 0 1-15,-2 4 1 0,-1-2-2 0,2-3 5 16,2 0-12-16,-2 1 8 0,3-3 3 0,3-1-2 15,-4 3 3-15,5-3-1 0,2 1 2 0,2-6 7 16,0 4-8-16,9-1 0 0,-5-3 2 0,1 0-4 16,6-3-1-16,-2 3 3 0,2-4-4 0,1 1 3 15,-3 0-7-15,-7-1 3 0,0 3 4 0,2-3-4 0,-1 2-1 16,-5 0-1-16,-3 0 3 0,-8 2 0 0,16-2-4 16,-16 2 5-16,12-1-3 0,-12 1-3 0,7-3-3 15,-7 3-9-15,0 0-9 0,0 0-9 0,11-1-17 16,-11 1-14-16,0 0-17 0,0 0-11 0,0 0-23 15,0 0-15-15,0 0-14 0,0 0-21 0,0 0-15 16,0 0-18-16,0 0-26 0,0 0-173 0,0 0-427 16,0 0 189-16</inkml:trace>
          <inkml:trace contextRef="#ctx0" brushRef="#br0" timeOffset="-205705.09">1944 6518 163 0,'0'0'234'0,"-12"-7"-14"0,12 7-11 16,0 0-21-16,0 0-19 0,-12-1-10 0,12 1-19 15,0 0-9-15,0 0-13 0,-13 4-11 0,13-4-8 0,-6 5-11 16,6-5-10-16,0 0-4 0,-10 10-10 0,10-10-1 16,-5 6-11-16,5-6-2 0,-1 10-7 0,1-10-1 15,0 11-2-15,0-11-1 0,0 10-5 0,0-10 4 16,8 16-3-16,0-10-1 0,-3 2-3 0,7-3 0 16,-3 3-6-16,2-2 2 0,5 3-5 0,0-3 1 15,-2-2-1-15,7 2-4 0,-4 1 1 0,-3-2-4 16,3-2-1-16,-1 2 2 0,-1-1-6 0,0-1 1 15,-3 3-2-15,1-3-6 0,-1 1 4 0,2-2 2 16,-6 1-3-16,0 2 1 0,1-4-3 0,-9-1-4 0,16 6 4 16,-8-2-1-16,-2-2 3 0,-6-2-6 0,13 4 2 15,-8 2-2-15,-5-6 2 0,10 6 0 0,-10-6-2 16,6 8 2-16,-6-8-3 0,4 7 4 0,-4-7 0 16,1 9 1-16,-1-9-1 0,-1 9-1 0,1-9 2 15,-10 14 0-15,4-9 0 0,-4 4 4 0,-1 0 2 16,4 1 5-16,-6-1-2 0,-2 0 4 0,1 0-5 15,-5 2 4-15,-1 1-4 0,0-1 6 0,-1-2 3 16,-3 3 3-16,2 0-1 0,-1-2 2 0,1 0 2 16,2 1-5-16,-1-2 1 0,1-2-5 0,3 0 3 0,2 0-4 15,-1 0-1-15,0 0-6 0,1-2 3 16,2 4-1-16,2-6-10 0,3 0-11 0,-1 1-14 16,9-4-16-16,-14 6-14 0,7-3-17 0,7-3-20 0,-9 6-21 15,9-6-21-15,-8 3-17 0,8-3-14 16,0 0-28-16,0 0-218 0,0 0-443 0,0 0 196 15</inkml:trace>
          <inkml:trace contextRef="#ctx0" brushRef="#br0" timeOffset="-205354.52">2464 6860 25 0,'6'-2'226'0,"-6"2"-15"0,0 0-21 16,0 0-23-16,12-1-15 0,-12 1-18 0,0 0-8 16,0 0-15-16,0 0 2 0,0 0-9 0,0 0-5 15,0 0-1-15,0 0-3 0,0 0 6 0,0 0 3 16,0 0-4-16,0 0-5 0,0 0-6 0,-21 17 3 16,10-9-8-16,-2 0-3 0,-1-1 0 0,-5 5-7 15,-1-3-2-15,-2 2-2 0,0 1-4 0,1 1 0 16,-3-3-2-16,-4 8-5 0,4-7-4 0,-1 5 2 15,4-4-2-15,-1-1-5 0,0 3-3 0,2-8-8 0,5 2-4 16,1 3-2-16,-1-5-2 0,0 2-4 0,1 0 1 16,2-3-7-16,2 4 3 0,1-2-10 0,2-1 0 15,-2-1-12-15,2 1-23 0,7-6-18 0,-10 9-29 16,5-4-19-16,5-5-28 0,-7 9-22 0,7-9-33 16,0 0-25-16,0 0-38 0,-5 6-203 0,5-6-473 15,0 0 209-15</inkml:trace>
          <inkml:trace contextRef="#ctx0" brushRef="#br0" timeOffset="-203689.88">2873 6527 126 0,'0'0'178'16,"1"-9"-12"-16,-1 9-7 0,0 0-8 0,3-10-10 15,-3 10-9-15,0 0-5 0,4-8-10 0,-4 8-7 0,5-8-6 16,-5 8 0-16,0 0-9 0,0 0-3 16,4-10-4-16,-4 10-7 0,0 0-5 0,0 0-8 15,0 0-11-15,0 0-2 0,0 0 1 0,0 0 12 0,0 0 3 16,0 0 5-16,0 0 7 0,1 28-1 15,-2-15 1-15,-3-1-2 0,-1 8 1 0,1-4-4 16,-1 4-4-16,-2 2-4 0,-1 1-3 0,1-2-13 16,0 4 4-16,2 0-4 0,-4-3-6 0,2-2-1 0,1 2-2 15,0 0-7-15,4-4-6 0,-2-3 0 0,1 0-6 16,-1-2 2-16,3 2-1 0,-3-3-10 0,3 0 6 16,-1 1-3-16,0-1-4 0,-1-3-7 0,3-9-10 15,-2 14-14-15,2-6-19 0,0-8-22 0,-2 15-26 16,1-8-28-16,1-7-31 0,-5 17-33 0,5-8-39 15,0-9-51-15,-5 10-183 0,5-10-485 0,-4 6 214 16</inkml:trace>
          <inkml:trace contextRef="#ctx0" brushRef="#br0" timeOffset="-203297.22">3268 6738 202 0,'0'0'278'0,"0"0"-21"15,0 0-20-15,0 0-26 0,-9 3-22 0,9-3-20 16,0 0-20-16,0 0-13 0,0 0-13 0,0 0-14 0,0 0-7 16,0 0-10-16,0 0-7 0,0 0 1 0,14 11 2 15,-14-11 1-15,13 4 0 0,0-3-3 16,2 1-1-16,-2-2-7 0,4-2-4 0,5 2-8 0,3-3-7 16,2-1-7-16,-2 3-5 0,3-2-1 0,4-3-5 15,-6 4-7-15,-1-1-5 0,-1-1-19 0,-7 3-13 16,0 1-19-16,0-3-19 0,-4 1-25 0,1 2-19 15,-14 0-25-15,16 2-22 0,-7-2-24 0,-9 0-17 16,16-2-33-16,-16 2-195 0,9 0-435 0,-9 0 193 16</inkml:trace>
          <inkml:trace contextRef="#ctx0" brushRef="#br0" timeOffset="-197963.57">3991 6789 37 0,'0'0'164'0,"0"0"-16"0,0 0-16 0,-9 1-17 15,9-1-10-15,0 0-12 0,0 0 0 0,0 0-11 16,-8 8-4-16,8-8-10 0,0 0 0 0,0 0-2 0,0 0 9 16,0 0-3-16,2 12-4 0,-2-12-9 0,0 0 5 15,14 4 4-15,-14-4-3 0,15 6-4 0,-3-5-4 16,1 2-1-16,5 0-4 0,5 1-2 0,4 0 1 16,6-4-5-16,5 0 14 0,3 0 0 0,4 0 4 15,-2 0-2-15,3-3-3 0,19-2-2 0,-18 4 0 16,-1-2-1-16,18 1-1 0,-14 1-1 0,-5-2-6 15,4 0 0-15,-1 0-7 0,-2 2-1 0,1-2-6 16,-3 0-3-16,-3 1-7 0,-3 2 1 0,-5 0-1 16,-10-2 0-16,1 4-7 0,-7-2-2 0,0 0-5 15,-3 0 3-15,0 0-11 0,-2 0-5 0,-1 0-11 16,-11 0-5-16,14 5-16 0,-14-5-8 0,12 1-11 16,-12-1-2-16,9 2-15 0,-9-2-10 0,4 4-20 15,-4-4-24-15,0 0-27 0,0 0-29 0,-1 12-176 16,1-12-386-16,0 0 171 0</inkml:trace>
          <inkml:trace contextRef="#ctx0" brushRef="#br0" timeOffset="-198552.12">4337 6266 40 0,'0'0'217'0,"-14"6"-10"15,7-3-18-15,0 0-11 0,0 1-15 0,7-4-3 16,-14 9-11-16,7-5-12 0,2 0-9 0,5-4-9 16,-7 10-7-16,2-4-11 0,5-6-11 0,-8 9-8 15,4-3-13-15,4-6 0 0,-6 9-6 0,1-4-7 16,5-5-6-16,-6 9-5 0,4-2-4 0,2-7-6 16,0 0 1-16,-4 11-6 0,4-11-1 0,0 0-3 15,0 0-1-15,0 14-3 0,0-14-1 0,6 5-2 0,-6-5-4 16,9 2 1-16,-9-2 1 0,12 5-6 0,-12-5 3 15,15 1-4-15,-6-1-3 0,1 1 3 16,2 3 0-16,-12-4-5 0,18 1 0 0,-7 2 1 0,-3-2-2 16,2-1 0-16,-10 0 1 0,24 2-3 0,-14 1 1 15,3-3 0-15,-5 0 1 0,6 0-4 0,-1 0 3 16,-1 0-3-16,-4 2 4 0,2-1-4 0,-10-1 3 16,16 3-5-16,-8-3 3 0,1 3-3 0,-9-3 2 15,15 6-1-15,-6-5 2 0,-1 4-1 0,-8-5 2 16,11 4-1-16,-3-2-2 0,-8-2-1 0,9 6 4 15,-3 0-4-15,-6-6 5 0,5 7-5 0,0-3 0 16,-5-4 3-16,3 8 0 0,-3-8 1 0,0 0-1 16,2 9 2-16,-2-9-2 0,0 0 2 0,0 0 0 0,-9 16 0 15,6-10 3-15,3-6-4 0,-11 5 2 16,4-1-4-16,-3-1 2 0,-2 1 4 0,-4-2-3 16,6 2-1-16,-5-1 4 0,0 0-3 0,2-1-4 0,-2 1-10 15,0-1-7-15,-2-1-5 0,1 0-11 0,0 1-6 16,3 1-15-16,0-1-12 0,-3 2-17 0,3 0-14 15,2-2-15-15,-3-1-20 0,5 2-19 0,-1-1-45 16,-2 0-119-16,3 0-341 0,9-2 151 0</inkml:trace>
          <inkml:trace contextRef="#ctx0" brushRef="#br0" timeOffset="-197204.65">4344 7071 44 0,'0'0'284'0,"0"0"-15"0,0 0-23 15,0 0-24-15,0 0-25 0,0 0-18 0,0 0-21 16,0 0-16-16,0 0-15 0,0 0-15 0,0 0-10 16,0 0-10-16,0 0-7 0,0 0-8 0,12 16-3 0,-12-16-5 15,1 9-5-15,-1-9-1 0,4 11-2 16,-4-11-8-16,2 13-6 0,2-4-2 0,-4-1-2 15,0-8-2-15,2 17-7 0,-2-6-4 0,4-3-1 16,-4-8-6-16,0 17 3 0,1-8-5 0,-1-9-2 16,0 19 0-16,0-19-6 0,0 12 7 0,0-12-5 15,-1 13-4-15,1-13 3 0,-4 12-6 0,4-12 1 0,0 8 0 16,0-8 1-16,0 0-1 0,-2 10-5 0,2-10 6 16,0 0-2-16,0 0-1 0,0 0 0 0,0 0-1 15,0 0 3-15,0 0-1 0,0 0-2 0,0 0-3 16,0 0-1-16,0 0-1 0,0 0-4 0,0 0-3 15,20-16-16-15,-16 8-4 0,4-2-7 0,1-1-6 16,1 1-3-16,-1-1-4 0,6-3 2 0,-6 2 1 16,8-1 1-16,-3 3 5 0,1 0 5 0,-3 1-1 15,2-1 4-15,-1 1 7 0,0 1 3 0,0 0 10 16,0-2 5-16,-1 4 5 0,1 0 4 0,0-1 1 16,-1 3 3-16,0-2 8 0,-2 2 3 0,1 0 3 0,0 1 0 15,2-1 1-15,-2 2-1 0,-3 0 1 0,3-4 1 16,0 6-1-16,-11 0-1 0,17-5-4 0,-7 4-2 15,-10 1-1-15,13 1-1 0,-13-1 2 0,12 5 1 16,-5-2 1-16,-7-3 1 0,10 7 7 0,-3-1 4 16,-3 3 0-16,-2 0 0 0,2-1 0 0,-3 3-2 15,3 0-2-15,-1 3-3 0,0-1-3 0,-2 2-3 16,2-1 1-16,-6 1-2 0,6-1 1 0,-3-1-5 16,1-3-4-16,-2 2-12 0,1 3-13 0,-4-3-26 15,4 4-25-15,0-4-35 0,0 1-40 0,-4-1-29 16,4-3-47-16,-2 1-237 0,2-10-493 0,2 11 219 15</inkml:trace>
          <inkml:trace contextRef="#ctx0" brushRef="#br0" timeOffset="-199114.57">4335 6245 50 0,'0'0'193'0,"0"0"-20"0,0 0-15 16,0 0-12-16,0 0-8 0,0 0-9 0,0 0-3 15,0 0-6-15,0 0 1 0,0 0-4 0,0 0-8 16,0 0 3-16,28-1-1 0,-28 1-2 0,17 1 0 16,-7-2-5-16,-10 1-4 0,22 0 1 0,-9 1-6 0,1-1-8 15,3-1-4-15,0 0-7 0,2-1-6 16,-2 0-8-16,0 2-5 0,2-4-5 0,-4 2-6 15,4 0-3-15,-5 0-5 0,0 0-5 0,-1-1-1 16,0-1-6-16,-4 4 2 0,-9 0-7 0,19-2-3 0,-19 2-4 16,15-2-9-16,-15 2-12 0,10-2-10 0,-10 2-18 15,11 0-13-15,-11 0-16 0,0 0-19 0,0 0-22 16,0 0-26-16,0 0-21 0,13-1-19 0,-13 1-32 16,0 0-163-16,0 0-397 0,0 0 175 0</inkml:trace>
        </inkml:traceGroup>
      </inkml:traceGroup>
    </inkml:traceGroup>
    <inkml:traceGroup>
      <inkml:annotationXML>
        <emma:emma xmlns:emma="http://www.w3.org/2003/04/emma" version="1.0">
          <emma:interpretation id="{D517F37C-7D4E-4076-AD14-A58B661BCBCA}" emma:medium="tactile" emma:mode="ink">
            <msink:context xmlns:msink="http://schemas.microsoft.com/ink/2010/main" type="paragraph" rotatedBoundingBox="4024,8716 6652,8276 6861,9519 4233,99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AB7B1C-826C-469D-B69F-759CC9CEF2AD}" emma:medium="tactile" emma:mode="ink">
              <msink:context xmlns:msink="http://schemas.microsoft.com/ink/2010/main" type="inkBullet" rotatedBoundingBox="4064,8709 6652,8276 6740,8801 4152,9234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93781.03">2720 7609 12 0,'0'0'143'0,"0"0"-6"15,0 0-4-15,0 0-9 0,0 0-11 0,0 0-12 16,0 0-3-16,0 0-13 0,0 0-2 16,0 0-11-16,0 0-5 0,0 0-6 0,0 0-7 0,0 0-6 15,0 0-3-15,0 0-4 0,-8 19-3 0,8-19-3 16,0 0 1-16,0 0 1 0,-1 15-1 0,1-15 3 15,-1 9-3-15,1-9-6 0,0 13 0 0,0-13-6 16,0 11-1-16,0-11-2 0,2 11-4 0,-2-11-1 16,3 11 1-16,-3-11-11 0,3 11 8 0,-3-11-2 15,2 10-2-15,-2-10 2 0,3 9-5 0,-3-9 3 16,4 9-4-16,-4-9 2 0,2 7 0 0,-2-7-2 16,0 0 1-16,6 9-4 0,-6-9 5 0,0 0-1 15,6 6-3-15,-6-6-3 0,0 0 3 0,9 6-1 16,-9-6-1-16,8 3-1 0,-8-3-2 0,9 2 5 15,-9-2 0-15,12 2-1 0,-12-2 3 0,12 0-14 16,-12 0 8-16,10 3 0 0,-10-3 2 0,13 0 2 0,-13 0-5 16,15 0 3-16,-15 0-4 0,14-4-1 0,-7 1 1 15,-7 3-1-15,15-4 1 0,-15 4-2 0,15-2-3 16,-6-1 0-16,-1 0 1 0,-8 3-2 0,17-6 4 16,-9 3-2-16,-8 3-3 0,15-3 3 0,-7 1 3 15,-8 2-2-15,14-4 1 0,-6 3-4 0,-8 1 2 16,12-3 0-16,-12 3 2 0,16-3-3 0,-8 3 6 15,-8 0 0-15,17-4-5 0,-11 3 6 0,-6 1-6 16,17-3 5-16,-8 1 1 0,-9 2-5 0,19-2 2 16,-12 2-1-16,-7 0 1 0,17 0 1 0,-6-3-3 15,-11 3 4-15,17-2 0 0,-9 2-1 0,-8 0 5 16,22-1-16-16,-12 1 10 0,-10 0 4 0,16-3-3 16,-7 2-3-16,-9 1 6 0,16 0 2 0,-16 0-2 15,14 0-3-15,-14 0-2 0,16-3 6 0,-16 3 0 16,12 0-5-16,-12 0 4 0,13 0-4 0,-13 0 3 15,12-3-2-15,-12 3 5 0,19 1-2 0,-11-2 2 0,-8 1-4 16,17 1 3-16,-7-2-7 0,-10 1 4 0,19 1 2 16,-9-2-4-16,-10 1-8 0,19 0 12 0,-9-2-2 15,-10 2 7-15,18 0-8 0,-6 0 5 0,-12 0-7 16,22-3 7-16,-13 3-4 0,-9 0 1 0,23-3 3 16,-13 3-3-16,3-3 4 0,-4 3 2 0,-9 0-6 15,19-3 1-15,-9 3 2 0,-10 0-3 0,18-1 8 16,-10 1-9-16,3-1 6 0,-11 1 0 0,15 2-10 15,-7 1 10-15,-8-3 3 0,16 2-7 0,-10 2 2 16,-6-4-1-16,12 3 4 0,-5 0 3 0,-7-3 1 16,11 6-1-16,-5-2-1 0,-6-4-3 0,8 9 8 15,-3-5-3-15,-5-4-3 0,9 10 4 0,-5-6 2 16,-4-4-3-16,5 9-5 0,-5-9 3 0,5 9 6 0,-5-9-5 16,6 9 3-16,-6-9-2 0,1 10-8 15,-1-10 8-15,8 9 3 0,-8-9-1 0,2 6-4 16,-2-6 0-16,0 0-1 0,4 12-1 0,-4-12-2 0,2 6 5 15,-2-6-4-15,0 0 2 0,1 9-2 0,-1-9-2 16,0 0-4-16,5 6 4 0,-5-6-1 0,0 0 1 16,0 0 3-16,0 0-4 0,5 8 4 0,-5-8-7 15,0 0 4-15,0 0 2 0,0 0 1 0,0 0 7 16,0 0 4-16,0 0 0 0,0 0 3 0,0 0-3 16,0 0 1-16,0 0-3 0,0 0 2 0,0 0-4 15,0 0 1-15,0 0-5 0,0 0-1 0,0 0-1 16,0 0 2-16,0 0-6 0,0 0-2 0,11-22 5 15,-11 22-2-15,5-7-3 0,-5 7-2 0,7-9-2 0,-7 9-1 16,11-7-1-16,-5 5 0 0,-6 2 0 16,11-6 0-16,-5 1 0 0,-6 5 1 0,13-5 0 15,-7 2-6-15,-6 3 6 0,13-3-1 0,-13 3-4 16,15-3 1-16,-8 3 8 0,-7 0-3 0,17-6 0 0,-17 6 2 16,17 0-2-16,-10 0 1 0,-7 0-3 15,17 0 5-15,-17 0-4 0,16 0 5 0,-16 0-1 0,18 0-3 16,-10 0 0-16,2 0 2 0,1 3-3 0,-11-3 2 15,22 0 0-15,-9 3 3 0,1-3 1 0,2 0-1 16,1 2-4-16,-1-1 5 0,-2-1-5 0,3 1 3 16,-1-1 3-16,1 0-3 0,4 0 1 0,-4 0-1 15,-2-1-1-15,0 1-1 0,4-1-1 0,-4-1 5 16,7 2-2-16,-5 0 2 0,0 0 5 0,3-3-2 16,3 0 1-16,-3 3 3 0,1 0-5 0,-4 0-2 15,6-3-2-15,-1 3 6 0,1 0 1 0,-1-3-7 16,-9 3 4-16,12-3-4 0,-2 3 7 0,2-1-2 15,-4-1-5-15,-3 2 5 0,5-2-1 0,-3 1 2 16,-3 2-3-16,0-2 1 0,-1 1-6 0,0 0 4 16,1-1 0-16,0 1 2 0,5 0-2 0,-2 0 1 0,-2 1 2 15,-1-1-9-15,0 1 2 0,0-1 2 0,3 0-1 16,-3 2 5-16,1-2-8 0,-1-2 5 16,0 2-3-16,1 2 2 0,-1-2-1 0,3-2 5 0,-6 2-12 15,10 2 13-15,-2-4 3 0,-5 2 1 0,5-2 3 16,-5 0 1-16,-1 2 1 0,-1 0 0 0,2-1 4 15,-1-1-1-15,-1 2 0 0,-1-1 7 0,-1-2-1 16,-3 3 2-16,0-3 1 0,1 2 2 0,-11 1 5 16,17-2 4-16,-10 0 0 0,3-1-4 0,-10 3-2 15,17-4-3-15,-10 3 1 0,1-4-1 0,-8 5 0 16,10-1-1-16,-10 1-1 0,12-3-3 0,-12 3-1 16,14-5-2-16,-14 5-3 0,12-3 3 0,-12 3-6 0,8-4 5 15,-8 4-6-15,0 0 5 0,12-2-6 16,-12 2 2-16,4-5-2 0,-4 5-2 0,0 0 0 0,0 0-3 15,0 0-3-15,0 0-8 0,0 0-16 16,0 0-22-16,0 0-31 0,0 0-37 0,0 0-19 16,0 0-32-16,0 0-25 0,0 0-224 0,-34 0-445 0,21 0 197 15</inkml:trace>
      </inkml:traceGroup>
      <inkml:traceGroup>
        <inkml:annotationXML>
          <emma:emma xmlns:emma="http://www.w3.org/2003/04/emma" version="1.0">
            <emma:interpretation id="{027036B3-8C1F-4834-9201-B1B9DB937E7A}" emma:medium="tactile" emma:mode="ink">
              <msink:context xmlns:msink="http://schemas.microsoft.com/ink/2010/main" type="line" rotatedBoundingBox="4100,9167 5599,8916 5731,9708 4233,9959"/>
            </emma:interpretation>
          </emma:emma>
        </inkml:annotationXML>
        <inkml:traceGroup>
          <inkml:annotationXML>
            <emma:emma xmlns:emma="http://www.w3.org/2003/04/emma" version="1.0">
              <emma:interpretation id="{2D12DDD0-B348-45FA-92E6-9E2195169C63}" emma:medium="tactile" emma:mode="ink">
                <msink:context xmlns:msink="http://schemas.microsoft.com/ink/2010/main" type="inkWord" rotatedBoundingBox="4100,9167 5599,8916 5731,9708 4233,9959"/>
              </emma:interpretation>
            </emma:emma>
          </inkml:annotationXML>
          <inkml:trace contextRef="#ctx0" brushRef="#br0" timeOffset="-191944.03">3497 8272 203 0,'0'0'210'0,"0"0"-12"0,0 0-13 16,-37 10-10-16,31-6-11 0,6-4-7 0,-16 4-9 15,9 0-7-15,-3 5-6 0,3-5-9 0,-1 3-9 16,-2 1-9-16,4 0-7 0,-4-1-11 0,4 0-3 15,3 3-12-15,-2-3-4 0,0 4-6 0,0-2-6 16,3-1-2-16,-3 5-1 0,1-5-11 0,3 1 0 16,1-9-7-16,-2 16 0 0,2-7-3 0,0-9-2 15,2 13-2-15,2-4-3 0,-2-3-3 0,-2-6-2 16,7 14-3-16,-2-10 1 0,0 3-3 0,2-2-2 16,-2 1-5-16,-5-6-10 0,13 7-17 0,-4-2-19 15,-1-4-16-15,3 2-19 0,-4-2-16 0,-7-1-18 16,20 3-22-16,-11-3-11 0,-9 0-18 0,22-4-19 15,-10 0-193-15,-3-2-399 0,4-3 177 0</inkml:trace>
          <inkml:trace contextRef="#ctx0" brushRef="#br0" timeOffset="-192325.38">3170 8167 174 0,'0'0'169'0,"0"0"-14"0,0 0-16 16,0 0-22-16,0 0-8 0,0 0-7 0,0 0-14 16,0 0-1-16,0 0-5 0,0 0 7 0,0 0-4 15,0 0 3-15,0 0-5 0,-13 27 2 0,6-18-6 16,2-4 1-16,-4 2-2 0,2-1-1 15,-3 4 1-15,2-2 0 0,-4-1 0 0,1 4-11 0,-3-1 3 16,1 0-6-16,2-1-2 0,-1-1-5 16,-1 3-1-16,-3 0-2 0,0 0-4 0,5-3-5 0,-1 1-3 15,0 1-2-15,2-4-4 0,-1 2-4 0,5-1-2 16,-1-1-4-16,-2 0-2 0,4 0-3 0,-2-1 1 16,7-5-4-16,-8 13-4 0,6-8-1 0,2-5-1 15,-4 9 0-15,4-9 0 0,-3 11-1 0,3-11-3 16,0 11 2-16,0-11-4 0,3 10 0 0,-3-10 2 0,2 12-2 15,-2-12-1-15,6 9-1 0,-6-9 2 16,4 8 1-16,-4-8-1 0,2 9-5 0,-2-9 4 0,4 7-2 16,-4-7-1-16,8 5 0 0,-8-5 4 0,7 7-1 15,-7-7-4-15,10 2 3 0,-10-2 3 0,12 5-7 16,-12-5 7-16,14 1-6 0,-5-1 0 0,-9 0-14 16,17 0-11-16,-6 2-13 0,-11-2-10 0,19 0-24 15,-10-2-17-15,5 2-18 0,-1 0-16 0,-2-1-28 16,5-2-24-16,-4-1-54 0,1-3-131 0,3 0-386 15,-3 0 170-15</inkml:trace>
          <inkml:trace contextRef="#ctx0" brushRef="#br0" timeOffset="-192722.73">2779 8086 112 0,'0'-13'126'0,"0"13"-7"16,0 0 5-16,0 0-3 0,0 0-9 0,0 0 3 15,0 0-4-15,5-11 1 0,-5 11-3 0,0 0-13 16,0 0-4-16,0 0-9 0,0 0-10 0,0 0-10 16,0 0-3-16,0 0 6 0,0 0-1 0,0 0 3 15,0 0-7-15,-5 30 2 0,5-30-2 0,-3 22-1 16,3-13-3-16,0 5-1 0,0-1 0 0,0 1 3 15,0 0-6-15,3 0-2 0,-2 1-3 0,1-1 6 16,0 1-7-16,1 0 2 0,-1-2-8 0,-2 2 3 16,3 0-6-16,-3 0 3 0,4 1-4 0,-4-2-2 15,0-3-1-15,1 1 0 0,-1 1-4 0,2-5-3 0,-2 4-7 16,0 1 2-16,2-3-3 0,-2-10 0 16,-2 12-2-16,2-12-1 0,4 15-5 0,-4-15 6 0,1 12-9 15,-1-3 5-15,0-9-3 0,1 8-3 0,-1-8-12 16,0 0-9-16,0 12-13 0,0-12-11 0,0 0-10 15,0 0-18-15,3 9-10 0,-3-9-11 0,0 0-21 16,0 0-26-16,0 0-22 0,0 0-47 0,0 0-161 16,0 0-393-16,18-20 173 0</inkml:trace>
          <inkml:trace contextRef="#ctx0" brushRef="#br0" timeOffset="-191356.06">3680 8354 210 0,'0'0'221'0,"0"0"-22"16,0 0-21-16,0 0-19 0,0 0-19 0,0 0-19 15,0 0-4-15,0 0-11 0,0 0-10 0,0 0-13 16,0 0-3-16,0 0-6 0,0 0-1 0,2 27-1 16,1-21-2-16,-3-6-7 0,0 11-5 0,0-11-3 15,0 16-6-15,0-16 3 0,1 10-4 0,-1-10-5 16,0 12-3-16,0-12-6 0,2 11-4 0,-2-11-1 16,-2 11-3-16,2-11-1 0,0 0-2 0,0 14-4 0,0-14-2 15,3 6 0-15,-3-6-1 0,0 0-1 16,0 0-1-16,0 0-1 0,0 0 2 0,0 0-4 15,0 11 4-15,0-11-3 0,0 0-2 0,0 0-2 16,0 0 3-16,0 0-3 0,0 0 1 0,0 0-3 0,0 0 1 16,14-26-4-16,-12 20 1 0,-2 6-1 0,6-13-1 15,-5 6 2-15,-1 7-1 0,4-14-2 16,0 7 0-16,-4 7-1 0,3-13 4 0,-2 7 0 0,-1 6-1 16,5-14-7-16,-5 14 5 0,4-11 0 0,0 6 4 15,-4 5-3-15,4-9 3 0,-4 9-1 0,9-10 0 16,-9 10-1-16,8-7 2 0,-3 3-1 0,-5 4 2 15,10-6-1-15,-7 2 7 0,-3 4-6 0,11-2 8 16,-11 2 0-16,16-6 4 0,-16 6 8 0,14-3 2 16,-5 3 2-16,-9 0 4 0,15 0 0 0,-15 0-6 15,17 1-2-15,-10 1 1 0,-7-2-3 0,15 6-3 16,-9-4 0-16,-6-2-1 0,15 6-6 0,-9 0 5 16,-1-1-6-16,1 1 3 0,-2 0-3 0,1 0-1 15,-1 0 0-15,1 3-1 0,0-3-1 0,-2 4 1 16,2-1-1-16,0-3-1 0,-2 2 0 0,1-1 0 15,-3 1 0-15,4 0-1 0,-2 0 0 0,-3-8-2 0,6 15 0 16,-3-9 2-16,1 0-5 0,-4-6-1 0,3 12 3 16,-3-12-3-16,5 9-21 0,-5-9-5 0,5 8-16 15,-5-8-9-15,4 11-17 0,-4-11-13 0,3 6-14 16,-3-6-14-16,0 0-13 0,4 5-14 0,-4-5-7 16,0 0-26-16,0 0-17 0,0 0-193 0,0 0-406 15,0 0 180-15</inkml:trace>
          <inkml:trace contextRef="#ctx0" brushRef="#br0" timeOffset="-191020.81">4165 8203 73 0,'0'0'212'0,"0"0"-10"15,-2-15-12-15,2 15-23 0,0 0-13 0,0 0-13 0,0 0-12 16,0 0-12-16,0 0-11 0,0 0-4 0,0 0-8 16,8-4 1-16,-8 4-11 0,0 0 0 0,12-2-7 15,-12 2 0-15,0 0 1 0,14-1-4 0,-14 1-1 16,12 5-2-16,-12-5-2 0,13 7-4 0,-5-3-2 16,1 5-4-16,2-2 4 0,-2 1-10 0,1 4-3 15,-3-3-3-15,2 4-5 0,-1-1 0 0,-2-1-2 16,2 3-11-16,0 4 4 0,-4-3-4 0,-3 0-2 15,-1 1-2-15,-4 5 0 0,-1 0-5 0,-7 0-16 16,1 1-11-16,-2 0-20 0,-6 5-30 0,1 3-26 16,-4-5-34-16,-2 2-34 0,7-7-36 0,-1-3-62 15,-3 1-136-15,4-3-417 0,0-1 186 0</inkml:trace>
        </inkml:traceGroup>
      </inkml:traceGroup>
    </inkml:traceGroup>
    <inkml:traceGroup>
      <inkml:annotationXML>
        <emma:emma xmlns:emma="http://www.w3.org/2003/04/emma" version="1.0">
          <emma:interpretation id="{F6CE860E-BF0D-4F5B-A733-3ECEB1FC5EA6}" emma:medium="tactile" emma:mode="ink">
            <msink:context xmlns:msink="http://schemas.microsoft.com/ink/2010/main" type="paragraph" rotatedBoundingBox="1113,9883 18129,9217 18175,10414 1159,11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B747F6-5AA1-4A9C-AF31-02F62B402FA1}" emma:medium="tactile" emma:mode="ink">
              <msink:context xmlns:msink="http://schemas.microsoft.com/ink/2010/main" type="line" rotatedBoundingBox="1113,9883 18129,9217 18175,10414 1159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DB420210-93EE-4733-804B-EF93CFA64526}" emma:medium="tactile" emma:mode="ink">
                <msink:context xmlns:msink="http://schemas.microsoft.com/ink/2010/main" type="inkWord" rotatedBoundingBox="1113,9883 2696,9821 2730,10702 1147,10764"/>
              </emma:interpretation>
            </emma:emma>
          </inkml:annotationXML>
          <inkml:trace contextRef="#ctx0" brushRef="#br0" timeOffset="-187588.62">-219 9627 149 0,'0'0'190'0,"0"0"-15"0,0 0-11 15,0 0-9-15,27-12-8 0,-27 12-9 0,9-5-2 16,-1-1-8-16,-2 0-7 0,-6 6-5 0,12-9-4 15,-7 3-2-15,3-3-2 0,1-2-5 0,0 3-12 16,0-1 4-16,2-3-2 0,-3-1-8 0,2 4-7 16,-1-4-4-16,3 2-7 0,0-1-6 0,1-7-7 15,1 3-4-15,-1-1-5 0,2 0 0 0,-3 0-10 16,2-1 0-16,2-1-3 0,5 1-3 0,-10-3-4 16,4 2-3-16,0-9-3 0,-2 9-3 0,4-11 1 15,-4 9 0-15,-1 1-3 0,9-9-1 0,-4-1-1 16,-2 2-1-16,-5 6-7 0,7-8 2 0,-9 11-3 15,2-2 4-15,2 0-2 0,-7 5-4 0,1 1 2 0,-1-1 1 16,-3 3-2-16,2-1-1 0,0-1 0 0,-1 3 1 16,1-1-2-16,-4 3 3 0,2 2-4 0,-2 8 4 15,4-18-3-15,-2 9 1 0,-2 9-1 0,-2-13 2 16,2 13-2-16,-4-15 1 0,4 15-3 0,-2-8 1 16,2 8 1-16,-5-8-5 0,5 8 3 0,0 0-2 15,-7-8 1-15,7 8 2 0,0 0-4 0,-16 0 0 16,16 0 2-16,0 0-2 0,-18 6-1 0,8-4 3 15,-2 6-1-15,0-3 5 0,0 1-7 0,0 3 3 16,1-1-2-16,-2 3 3 0,1-2-3 0,-3 3 1 16,6-1 1-16,-2 2 0 0,0 1 0 0,-3 2-1 15,2 1 1-15,0-1 2 0,4-2-1 0,1 4 0 16,-1 1 0-16,0 1 1 0,1-1 1 0,2 3-3 16,1 1 3-16,-1-2-2 0,2 3 1 0,-1-3 2 15,-1 4 0-15,4-3 2 0,-2 0-3 0,1 0-1 16,0 1 1-16,2 0 3 0,2-1-3 0,-2-1 1 15,0 4-2-15,2-2 1 0,0-2 3 0,-1 2-3 0,3-1 0 16,-3-1 3-16,3 0-1 0,-1-1 2 0,1-3-5 16,-3-5 3-16,5 3 0 0,-2 1-3 0,2-5 5 15,-3 3 1-15,1 0-4 0,3-4 3 0,-3-1 0 16,1-1-2-16,2-1 2 0,0-3 1 0,3 4 0 16,-3-4 0-16,3 0 1 0,3-2 0 0,0 0-3 15,1 0 4-15,-1-2 0 0,0-4-6 0,2 3 2 16,-1-2-1-16,-1-1 1 0,0-2-1 0,0-1 1 15,-1 2 0-15,1-4-2 0,-1 1 3 0,0-1 1 16,-2-4-1-16,-2 1-5 0,2 0 2 0,0 2-4 16,-3-1 4-16,0 1-2 0,-2-1 2 0,0 4 1 15,-1-2 1-15,3 0-2 0,-5 0-1 0,2 2 3 16,-4 7 1-16,3-12-4 0,-3 12 3 0,5-6 0 16,-5 6-2-16,0 0-2 0,5-8-5 0,-5 8 4 15,0 0 1-15,0 0-2 0,0 0-2 0,0 0 3 16,0 0 1-16,0 0 1 0,15 20-3 0,-14-16 3 0,-1-4 5 15,3 18-2-15,1-11 0 0,0 5 1 0,-2-3 3 16,2 2-4-16,-3-1 1 0,3-2-2 0,-1-1 4 16,-3-7-1-16,4 15-2 0,-2-6 3 0,-2-9-1 15,4 12 1-15,-4-12 1 0,3 9-3 0,-3-9-1 16,4 7 0-16,-4-7-5 0,0 0-15 0,5 9-13 16,-5-9-18-16,0 0-19 0,0 0-15 0,4 5-21 15,-4-5-20-15,0 0-30 0,0 0-28 0,0 0-240 16,0 0-454-16,12-19 201 0</inkml:trace>
          <inkml:trace contextRef="#ctx0" brushRef="#br0" timeOffset="-187391.47">443 9241 181 0,'0'0'229'0,"-8"-9"-23"0,8 9-17 15,-8-8-18-15,8 8-20 0,-2-9-23 0,2 9-22 0,0 0-21 16,0 0-19-16,0 0-20 0,0 0-20 0,0 0-18 16,0 0-26-16,0 0-16 0,0 0-29 0,0 0-20 15,28 10-54-15,-28-10-73 0,13 7-227 0,-1-2 101 16</inkml:trace>
          <inkml:trace contextRef="#ctx0" brushRef="#br0" timeOffset="-186754.64">647 9430 126 0,'0'0'206'16,"4"8"-12"-16,-4-8-11 0,1 8-7 0,-1-8-8 15,4 9-15-15,-4-9-13 0,3 11-4 0,-3-11-12 16,4 10-7-16,-4-10-6 0,5 12-9 0,-3-3-11 16,1-3-9-16,-2 3-4 0,-1-9-8 0,3 13-10 0,0-7-4 15,-3-6-8-15,5 15-2 0,-4-9-5 16,-1-6-3-16,1 12-6 0,-1-12-1 0,4 11-3 15,-4-11-2-15,3 10-1 0,-3-10-2 0,0 0-3 16,4 10-1-16,-4-10 1 0,0 0-1 0,5 6-1 0,-5-6 0 16,0 0-2-16,0 0 0 0,0 0-7 0,0 0-1 15,12-16-2-15,-7 7-12 0,2 0-5 0,-1-3-1 16,2-1-5-16,2 2-1 0,2-5 0 0,-1 1 0 16,-1 2 3-16,-2-1 1 0,1 1 2 0,0-1 0 15,0 2 3-15,-1 0 6 0,3 1 6 0,-3 2 8 16,-3 2 7-16,0 1 2 0,2 0-3 0,-7 6-3 15,10-9 7-15,-6 3-1 0,-4 6-6 0,8-5-1 16,-8 5-2-16,10-4 0 0,-10 4 4 0,0 0-4 16,13 4 2-16,-13-4 5 0,7 8-2 0,-2-5 1 15,-1 6 0-15,1-3 0 0,-2 1 2 0,-3-7-1 16,5 18 1-16,-4-11 0 0,2 1-4 0,0 1-1 16,1 1 2-16,-3-1-4 0,0 0 0 0,3 3-1 15,0-4-3-15,-3 0 4 0,1 1-2 0,-2-9-1 16,5 12-1-16,-4-6 0 0,-1-6 3 0,4 10-3 15,-4-10 0-15,0 0 2 0,3 11-5 0,-3-11 5 0,5 4-1 16,-5-4-1-16,0 0 1 0,0 0-4 0,0 0 1 16,26-11-2-16,-19 2-8 0,3 1-4 0,2-1-10 15,1-3-3-15,3-1-6 0,-3-4-3 0,5 1-5 16,-1 1-1-16,0-1 8 0,0 1-1 0,0 3 5 16,-8 0 4-16,3 5 3 0,-2-2 7 0,1 1 3 15,-1 1 7-15,-2 2-2 0,1 1 4 0,-5 0-2 16,-4 4 2-16,16-2-1 0,-16 2 3 0,13 2 0 15,-13-2 0-15,14 8 1 0,-7-2 3 0,-2 1 1 16,4 3 0-16,-1 1-5 0,0 0 3 0,-3 1 2 16,6 1 2-16,-5 0-5 0,5 5-12 0,-4 1-24 15,-1 2-25-15,-5 0-47 0,-1 3-17 0,-1-4-55 16,-6 2-259-16,1-5-470 0,-8 0 208 0</inkml:trace>
        </inkml:traceGroup>
        <inkml:traceGroup>
          <inkml:annotationXML>
            <emma:emma xmlns:emma="http://www.w3.org/2003/04/emma" version="1.0">
              <emma:interpretation id="{9A744EDE-12C5-4E16-A274-A6816CEEEFCD}" emma:medium="tactile" emma:mode="ink">
                <msink:context xmlns:msink="http://schemas.microsoft.com/ink/2010/main" type="inkWord" rotatedBoundingBox="3544,10152 5390,10079 5416,10728 3570,10800"/>
              </emma:interpretation>
            </emma:emma>
          </inkml:annotationXML>
          <inkml:trace contextRef="#ctx0" brushRef="#br0" timeOffset="-182825.39">2183 9064 244 0,'-3'-9'239'0,"3"9"-26"0,0 0-17 0,0 0-21 16,0 0-18-16,0 0-18 0,0 0-9 0,0 0-5 16,0 0-10-16,0 0-4 0,8 32-1 0,-4-20-4 15,-1 3 2-15,-1 5-10 0,1-2-8 0,1 6-2 16,-2-3-2-16,2 0-12 0,0 1-5 0,-4 0-4 15,3 2-5-15,1-2-6 0,1 1-4 0,-2-2-2 16,1 1-1-16,-2-1-10 0,1-1 0 0,-2-1-4 16,0 1-4-16,-1-3 0 0,3 0-2 0,-3-1-6 0,3-1 1 15,-2 0-3-15,-1-3 1 0,0-1-4 16,-1 1 0-16,-1-2-5 0,2-10-16 0,0 17-20 16,2-9-16-16,-2-8-12 0,-2 14-18 0,2-14-13 0,-1 11-13 15,1-11-14-15,0 0 1 0,0 0-5 0,3 6-18 16,-3-6-32-16,0 0-48 0,0 0-136 0,24-17-378 15,-12 5 168-15</inkml:trace>
          <inkml:trace contextRef="#ctx0" brushRef="#br0" timeOffset="-182441.12">2629 9298 36 0,'0'0'187'15,"0"0"-22"-15,0 0-12 0,0 0-19 0,0 0-9 16,0 0 2-16,0 0-5 0,0 0-3 0,-24 12-7 0,18-4-6 16,-9-2 0-16,6 5-3 0,-3-2-3 0,1 0-2 15,-1 3 0-15,-5 0-7 0,0 1-4 0,5-2-2 16,-5 4-1-16,4-5-2 0,-3 6-7 0,-1-3-3 16,6 4-11-16,-1-4-2 0,-4-1-2 0,-1 3-6 15,5-3 2-15,3 0-9 0,-1-2 1 0,-1 1-5 16,3 0-4-16,2 0-3 0,-2-1-1 0,4-1-5 15,0-1-4-15,0-1-3 0,2 0 3 0,2-7-6 16,-4 15 0-16,4-9 0 0,0-6-1 0,2 13-7 16,-2-13 7-16,3 8-3 0,-3-8 1 0,4 10 4 15,2-6-2-15,-6-4 0 0,15 4-1 0,-5-2 1 16,5-2-5-16,-2 0 1 0,1 0 0 0,2 0-2 16,-3 0 2-16,3-2-4 0,2 0-7 0,-2 2-18 15,-2-2-15-15,3 0-19 0,0 0-17 0,0 2-22 16,-1-1-20-16,-2 1-17 0,2-3-18 0,-1 1-39 15,0 1-21-15,0-2-180 0,-2 0-417 0,3-2 185 0</inkml:trace>
          <inkml:trace contextRef="#ctx0" brushRef="#br0" timeOffset="-182096.46">3086 9315 46 0,'-12'-5'261'0,"12"5"-11"0,-14 0-15 16,14 0-19-16,0 0-11 0,-20 5-13 0,10-1-10 16,2 2-15-16,-1 0-11 0,1 3-13 0,-2 1-9 0,3-2-10 15,-3 2-8-15,3 3-7 0,2-1-6 16,-2 0-8-16,3-1-7 0,2 1-7 0,-1 1-4 15,2 0-8-15,0-1-7 0,2 0-3 0,-1 0-5 0,4 1-5 16,-3-1-6-16,4-2-3 0,1 1-3 0,-1-1-4 16,-1-1 0-16,1-1-4 0,0-2-6 0,2 0-13 15,-1 2-17-15,3-2-16 0,-1-1-16 0,0-1-18 16,0-4-16-16,0 6-16 0,-8-6-14 0,19 0-16 16,-9 0-18-16,1-6-14 0,4 2-12 0,-1-2-15 15,-2-3-27-15,0 1-159 0,2-2-392 0,-2-2 174 16</inkml:trace>
          <inkml:trace contextRef="#ctx0" brushRef="#br0" timeOffset="-181648.69">3288 9426 77 0,'7'-10'203'0,"-7"10"-5"0,0 0-8 15,3-9-4-15,-3 9-16 0,0 0-16 0,0 0-18 16,9-3-16-16,-9 3-11 0,0 0-8 0,0 0-9 0,0 0-5 16,12 12 0-16,-12-12-1 0,4 12-3 0,0-6-3 15,-3 3-5-15,2-1-6 0,-2 1-4 0,2 0-6 16,1 1-4-16,-4-1-6 0,1 1-7 0,3-1-5 15,-3-1 3-15,2 2-4 0,-3-10-5 0,0 15 0 16,1-9-8-16,-1-6 0 0,0 12 0 0,0-12-2 16,1 11-4-16,-1-11 2 0,0 0-2 0,4 7 3 15,-4-7-3-15,0 0-3 0,0 0 0 0,0 0-6 16,0 0-5-16,0 0-6 0,20-14-2 0,-15 7-6 16,0-2-6-16,3-1-8 0,1-1-1 0,-1-1-4 15,-1-1 4-15,2 0 6 0,-4 2 3 0,2-2 2 16,-1 1 0-16,2 2 1 0,-3-2 7 0,3 4 5 15,-4 1 4-15,4-2 3 0,-2 3 3 0,-3 0 6 0,-3 6-5 16,14-10 0-16,-7 5 3 0,-2 1 2 16,-5 4-4-16,17-6 2 0,-17 6-1 0,14 0 5 15,-3 4 1-15,-11-4 2 0,16 6 3 0,-9-3 8 0,0 5 2 16,3 2 2-16,-2-4-2 0,1 4-5 0,-1 1 2 16,1 1-2-16,-3-2-2 0,1 2-1 15,0 0-8-15,-2 2 1 0,0-1 2 0,2 0 1 0,-2 0-5 16,-3-1 0-16,3 0 1 0,-4 1-4 0,-1-4-10 15,4-1-14-15,-4 1-17 0,1-1-13 0,-1-8-15 16,0 16-21-16,0-16-14 0,-1 14-27 0,1-14-10 16,-1 9-12-16,1-9-14 0,0 0-20 0,0 0-205 15,0 0-411-15,0 0 182 0</inkml:trace>
          <inkml:trace contextRef="#ctx0" brushRef="#br0" timeOffset="-181352.32">3865 9179 191 0,'0'0'210'0,"12"-1"-17"0,-12 1-16 0,18 4-8 0,-5-2-10 16,-1 4-10-16,-1 0-10 0,2 3-8 0,0 2-3 15,3 4-8-15,-5-5-6 0,2 6-10 16,-2-2-4-16,-2-2-5 0,-1 7 1 0,1 1-3 0,-6-7-13 15,-2 4-1-15,2-1-2 0,-3 5-4 0,-4-2-8 16,-2-1-9-16,1 4 2 0,-1-7-7 0,-5 6-5 16,2-5-4-16,-1 5-3 0,-2-5-3 0,1-2-4 15,3-1-10-15,-1 2-13 0,0-5-21 0,0-1-18 16,1 3-20-16,3-6-19 0,0 0-26 0,5-6-25 16,-7 11-33-16,7-11-7 0,-5 4-39 0,5-4-176 15,0 0-405-15,0 0 180 0</inkml:trace>
        </inkml:traceGroup>
        <inkml:traceGroup>
          <inkml:annotationXML>
            <emma:emma xmlns:emma="http://www.w3.org/2003/04/emma" version="1.0">
              <emma:interpretation id="{D7722298-D4C0-4623-8A99-6CF7F2822B27}" emma:medium="tactile" emma:mode="ink">
                <msink:context xmlns:msink="http://schemas.microsoft.com/ink/2010/main" type="inkWord" rotatedBoundingBox="5861,10248 6999,10204 7024,10850 5887,10894"/>
              </emma:interpretation>
            </emma:emma>
          </inkml:annotationXML>
          <inkml:trace contextRef="#ctx0" brushRef="#br0" timeOffset="-180927.35">4509 9463 34 0,'0'0'233'16,"0"0"-8"-16,0 0-23 0,0 0-19 0,0 0-19 16,0 0-13-16,0 0-16 0,0 0-15 0,0 0-2 15,0 0-1-15,0 0 3 0,0 0-1 0,0 0-2 16,0 0 0-16,27 9-6 0,-18-5-1 0,0-4-7 15,7 0-4-15,-2-3-5 0,3 1-6 0,6 2-5 0,-1 0-4 16,-5-2-6-16,0 2-2 0,0 0-6 16,-2-2 0-16,8 1-5 0,-6 0-5 0,-2-1-10 15,0 2 0-15,-1 0-4 0,0-3-6 0,1 3-6 0,-3-3 0 16,-1 6-3-16,-1-3-3 0,-10 0-6 0,17-3 3 16,-17 3-4-16,17 0-1 0,-17 0-16 0,10 0-8 15,-10 0-15-15,10 0-17 0,-10 0-7 0,0 0-7 16,12 6-12-16,-12-6-17 0,0 0-17 0,0 0-22 15,-5 13-23-15,5-13-35 0,-12 9-13 0,12-9-45 16,-15 5-152-16,8-2-421 0,-3 2 187 0</inkml:trace>
          <inkml:trace contextRef="#ctx0" brushRef="#br0" timeOffset="-180656.54">4579 9635 54 0,'0'0'197'16,"-8"4"-16"-16,8-4-7 0,0 0-8 0,0 0 0 15,0 0-6-15,19 7-3 0,-10-3-7 0,0-2-4 0,1-1-4 16,1 0-7-16,4-1-4 0,2 2-7 0,-1 1-7 16,1-3-6-16,7-2-8 0,-1 4-6 15,1-4-10-15,-2-1-8 0,-5 2-11 0,5 0-7 0,-4 1-4 16,-1-2-3-16,-1-1-10 0,-1 3-4 0,-1 0-11 15,-1-1-13-15,-1 0-21 0,-12 1-18 0,18-2-20 16,-10 0-21-16,-8 2-26 0,17-2-28 0,-12 0-31 16,4 0-37-16,-9 2-209 0,12-9-428 0,-4 2 190 15</inkml:trace>
          <inkml:trace contextRef="#ctx0" brushRef="#br0" timeOffset="-180206.59">5373 9510 4 0,'0'0'263'16,"-10"3"-16"-16,10-3-15 0,0 0-11 0,0 0-9 15,0 0-6-15,0 0-3 0,0 0-4 0,0 0-14 0,0 0-13 16,0 0-12-16,0 0-12 0,0 0-13 0,20-20-5 15,-13 14-10-15,0 1-5 0,3-5-6 0,0 1-9 16,-1 0-13-16,3-2 1 0,-2 0-5 0,2 1 0 16,0-7-21-16,-2 5 5 0,5-7-7 0,2 1 0 15,-7-1-9-15,2 1-5 0,0-3-5 0,0 0-7 16,-5 2-1-16,5-3-2 0,-4 3-5 0,1-1 1 0,-4 5 8 16,2 0-18-16,-2 3-1 0,-1-1-5 15,1 1 4-15,-2 6 2 0,-3 6-4 0,5-10-5 16,-5 10 10-16,4-7-19 0,-4 7 1 0,0 0-2 0,0 0-1 15,0 0 0-15,0 0-1 0,0 0 5 16,-1 35-1-16,-4-16-1 0,2 2 2 0,0 3-4 16,-2 1 12-16,4 1 2 0,-2 5-3 0,3 3 5 0,-2-10 2 15,-2 8-1-15,2 1 1 0,4-6 0 0,-2-2-3 16,4 5 1-16,-7-5-1 0,8 5 3 0,-5-9 1 16,3 0-14-16,-3 1 7 0,1-2-16 0,-1 0-35 15,-4-6-25-15,4 2-38 0,-5-1-51 0,-2-1-57 16,0-2-62-16,-3 1-307 0,3-3-630 0,-3 1 279 15</inkml:trace>
        </inkml:traceGroup>
        <inkml:traceGroup>
          <inkml:annotationXML>
            <emma:emma xmlns:emma="http://www.w3.org/2003/04/emma" version="1.0">
              <emma:interpretation id="{96694F81-AE99-4578-949A-BDF122E9A702}" emma:medium="tactile" emma:mode="ink">
                <msink:context xmlns:msink="http://schemas.microsoft.com/ink/2010/main" type="inkWord" rotatedBoundingBox="11092,9729 11239,9724 11252,10073 11106,10079"/>
              </emma:interpretation>
            </emma:emma>
          </inkml:annotationXML>
          <inkml:trace contextRef="#ctx0" brushRef="#br0" timeOffset="-64961.84">9815 8753 92 0,'0'0'144'0,"-13"-13"-9"0,13 13-12 0,0 0-5 16,0 0-9-16,0 0-13 0,0 0-7 15,0 0-4-15,0 0-7 0,17-18 2 0,-17 18-1 16,5-5-10-16,-5 5-4 0,6-8-7 0,-6 8-6 0,8-9-3 16,-8 9-1-16,3-9 4 0,-3 9-1 15,5-9-2-15,-5 9-6 0,7-10-2 0,-7 10-2 0,5-8-2 16,-5 8 2-16,2-9 3 0,-2 9-6 0,7-10 1 15,-7 10-6-15,0 0 4 0,3-9-2 0,-3 9 1 16,0 0-6-16,0 0 7 0,4-9-2 0,-4 9-3 16,0 0-3-16,0 0-1 0,0 0-3 0,0 0-4 15,0 0-2-15,0 0-6 0,0 0 0 0,0 0-1 16,0 0-2-16,0 0 5 0,0 0 0 0,-17 27 9 16,11-15 3-16,-2-3-3 0,3 4 2 0,0 2 3 15,-2-5 1-15,7 5-2 0,-5 0-2 0,3-2 3 16,-1 1-1-16,3-1 3 0,-1-2 0 0,-2 3-6 15,0-3 0-15,3 2-1 0,0-4 1 0,0-9-4 0,0 15 0 16,0-6-3-16,0-9 0 0,-2 13-1 16,2-13 1-16,0 9-2 0,0-9-1 0,2 10 2 15,-2-10-6-15,0 11 2 0,0-11-3 0,0 0 4 0,0 14-3 16,0-14 0-16,0 0-10 0,0 11-12 0,0-11-16 16,-5 10-17-16,5-10-33 0,-12 11-14 15,7-8-21-15,-7 4-36 0,6-2-24 0,-2-2-61 0,2 3-122 16,6-6-386-16,-14 4 170 0</inkml:trace>
        </inkml:traceGroup>
        <inkml:traceGroup>
          <inkml:annotationXML>
            <emma:emma xmlns:emma="http://www.w3.org/2003/04/emma" version="1.0">
              <emma:interpretation id="{511DB24A-C28E-42CF-AA72-C6AC161F5FA1}" emma:medium="tactile" emma:mode="ink">
                <msink:context xmlns:msink="http://schemas.microsoft.com/ink/2010/main" type="inkWord" rotatedBoundingBox="11738,9950 14672,9835 14682,10076 11748,10191"/>
              </emma:interpretation>
            </emma:emma>
          </inkml:annotationXML>
          <inkml:trace contextRef="#ctx0" brushRef="#br0" timeOffset="-63374.8">11389 8930 29 0,'0'0'109'0,"0"0"-14"15,11-2-1-15,-11 2-22 0,10-1-4 0,-10 1-2 16,0 0-5-16,11-3-15 0,-11 3 1 0,0 0-5 16,16 0-5-16,-16 0-5 0,0 0-8 0,12 0-18 0,-12 0-11 15,0 0-10-15,12 0-21 0,-12 0-93 16,9 3-140-16,-9-3 62 0</inkml:trace>
          <inkml:trace contextRef="#ctx0" brushRef="#br0" timeOffset="-63168.97">11679 8937 11 0,'0'0'99'0,"14"-2"-19"0,-14 2 0 16,0 0-8-16,12 0-1 0,-12 0-17 0,0 0 2 15,12 0-11-15,-12 0-8 0,9 4-12 0,-9-4-14 16,0 0-17-16,12 0-26 0,-12 0-69 0,0 0-109 16,14 3 49-16</inkml:trace>
          <inkml:trace contextRef="#ctx0" brushRef="#br0" timeOffset="-62965.13">11957 8945 42 0,'0'0'96'0,"0"0"-14"0,0 0-7 0,13 4-9 16,-13-4-16-16,0 0-11 0,8 2-6 0,-8-2-13 15,7 5-17-15,-7-5-17 0,0 0-68 0,12 4-90 16,-12-4 40-16</inkml:trace>
          <inkml:trace contextRef="#ctx0" brushRef="#br0" timeOffset="-62650.19">12229 8969 91 0,'0'0'108'0,"12"-3"-13"0,-12 3-2 0,0 0-13 16,0 0-3-16,17 0-8 0,-17 0-9 15,0 0-4-15,12 3-10 0,-12-3-9 0,11 3-2 0,-11-3-19 16,8 3-14-16,-8-3-16 0,11 3-9 0,-11-3-23 16,12 3-85-16,-12-3-141 0,11 1 62 0</inkml:trace>
          <inkml:trace contextRef="#ctx0" brushRef="#br0" timeOffset="-62496.46">12617 8997 110 0,'0'0'104'0,"0"0"-12"0,10 0-7 0,-10 0-20 0,0 0 5 16,11-4-22-16,-11 4 8 0,0 0-5 0,0 0-9 16,16 1 1-16,-16-1-19 0,8 3 4 15,-8-3-13-15,12 0 7 0,-12 0-16 0,11 2-8 0,-11-2-17 16,15 4-14-16,-15-4-36 0,12 0-54 0,-5 0-134 16,-7 0 59-16</inkml:trace>
          <inkml:trace contextRef="#ctx0" brushRef="#br0" timeOffset="-62279.78">12952 8975 49 0,'0'0'85'0,"12"-3"-13"0,-12 3-8 16,0 0-14-16,0 0-10 0,0 0-12 0,12 4-21 16,-12-4-24-16,0 0-46 0,10 2-69 15,-10-2 30-15</inkml:trace>
          <inkml:trace contextRef="#ctx0" brushRef="#br0" timeOffset="-62057.19">13242 8966 79 0,'0'0'99'0,"11"0"-13"0,-11 0-4 0,12 0-9 16,-12 0-3-16,10 0-18 0,-10 0-7 0,0 0-18 15,17 0-13-15,-17 0-18 0,12 3-25 0,-12-3-70 16,13 0-108-16,-13 0 48 0</inkml:trace>
          <inkml:trace contextRef="#ctx0" brushRef="#br0" timeOffset="-65767.79">10425 8886 62 0,'0'0'115'0,"-9"-6"-5"0,9 6-6 0,0 0-7 15,0 0-3-15,-7-5-9 0,7 5-9 0,0 0-7 16,0 0 0-16,-9-6-13 0,9 6 3 0,0 0-8 16,0 0 2-16,-7-7-6 0,7 7 2 0,0 0 1 15,0 0-4-15,-11-4 3 0,11 4-10 0,0 0-2 16,0 0 7-16,0 0-8 0,-8-5 6 0,8 5 1 15,0 0-4-15,0 0 1 0,0 0-7 0,0 0-1 16,0 0-3-16,0 0-6 0,0 0 1 0,0 0-6 0,0 0 5 16,0 0-10-16,0 0 3 0,0 0 0 15,46 3 1-15,-23-1-2 0,2 0-2 0,4 2 6 16,5-1 0-16,3 1-3 0,1 0 0 0,-3-1-3 0,-2-2 1 16,-6 0-1-16,0 2 3 0,-2 1-3 0,3-1-2 15,-2 0-1-15,0-2-3 0,-2-1 1 0,-1 3-2 16,-5-1-3-16,-2-2 3 0,-2 1-1 0,1-1 1 15,-3-1-5-15,-12 1 4 0,14 0 0 0,-14 0-2 16,10 0-1-16,-10 0-13 0,0 0-12 0,11 3-10 16,-11-3-9-16,0 0-19 0,0 0-18 0,0 0-23 15,0 0-31-15,-33 6-145 0,23-3-301 0,10-3 133 16</inkml:trace>
          <inkml:trace contextRef="#ctx0" brushRef="#br0" timeOffset="-63636.15">11144 8912 69 0,'0'0'102'0,"0"0"-9"15,0 0-6-15,0 0-6 0,0 0-9 0,0 0-11 16,0 0 0-16,22-16-14 0,-22 16-2 0,0 0-8 16,0 0-13-16,0 0-10 0,0 0-12 0,0 0-3 0,0 0-18 15,0 0-10-15,0 0-33 0,0 0-52 0,0 0-124 16,0 0 55-16</inkml:trace>
        </inkml:traceGroup>
        <inkml:traceGroup>
          <inkml:annotationXML>
            <emma:emma xmlns:emma="http://www.w3.org/2003/04/emma" version="1.0">
              <emma:interpretation id="{DA42AFD7-8F00-4154-B151-E24FE7120F1E}" emma:medium="tactile" emma:mode="ink">
                <msink:context xmlns:msink="http://schemas.microsoft.com/ink/2010/main" type="inkWord" rotatedBoundingBox="15373,10024 18156,9915 18159,10005 15376,10114">
                  <msink:destinationLink direction="with" ref="{DE5A1722-A7F7-4FBD-AB79-CC9C71D57AA1}"/>
                </msink:context>
              </emma:interpretation>
            </emma:emma>
          </inkml:annotationXML>
          <inkml:trace contextRef="#ctx0" brushRef="#br0" timeOffset="-61563.59">14008 8927 65 0,'0'0'95'0,"0"0"-15"0,12 0-1 15,-12 0-10-15,0 0-9 0,13 1-11 0,-13-1-14 16,0 0-11-16,11 2-9 0,-11-2-15 0,6 3-25 15,-6-3-66-15,11 2-100 0,-11-2 45 0</inkml:trace>
          <inkml:trace contextRef="#ctx0" brushRef="#br0" timeOffset="-61322.36">14385 8935 78 0,'0'0'105'0,"0"0"-18"0,13-2-7 0,-13 2-11 15,0 0-4-15,13 4-14 0,-13-4-12 0,9 2-19 0,-9-2-12 16,0 0-16-16,13 0-39 0,-13 0-45 0,12 4-99 15,-5-3 45-15</inkml:trace>
          <inkml:trace contextRef="#ctx0" brushRef="#br0" timeOffset="-61064.21">14776 8927 96 0,'0'0'157'0,"8"-3"-17"0,-8 3-17 0,0 0-6 16,11-2-16-16,-11 2-10 0,11-2-7 0,-11 2-13 16,12 0-7-16,-12 0-5 0,0 0-10 0,17 3-4 15,-17-3-7-15,11 1-13 0,-11-1-8 0,12 5-12 16,-5-4-13-16,-7-1-16 0,15 3-16 0,-15-3-13 0,13 6-22 15,-6-6-106-15,3 3-195 0,-10-3 87 0</inkml:trace>
          <inkml:trace contextRef="#ctx0" brushRef="#br0" timeOffset="-60854.03">15223 8957 33 0,'9'3'55'0,"-9"-3"-12"0,0 0-31 0,16 0-37 15,-16 0-25-15,13 1 12 0</inkml:trace>
          <inkml:trace contextRef="#ctx0" brushRef="#br0" timeOffset="-60628.17">15534 8949 11 0,'0'0'155'0,"12"-4"-15"0,-12 4-11 0,0 0-17 16,10-2-14-16,-10 2-9 0,11-1-12 0,-11 1-2 16,0 0-19-16,0 0-5 0,14 1-20 0,-14-1-11 15,10 1-17-15,-10-1-17 0,11 1-20 0,-11-1-24 16,10 4-100-16,-10-4-169 0,13 0 76 0</inkml:trace>
          <inkml:trace contextRef="#ctx0" brushRef="#br0" timeOffset="-60403.17">15904 8937 5 0,'0'0'135'0,"10"-4"-5"16,-10 4-26-16,0 0-3 0,13-3-11 0,-13 3-7 15,11-1-16-15,-11 1 0 0,0 0-14 0,13 1 3 0,-13-1-18 16,0 0-6-16,13 0-16 0,-13 0-10 0,12 3-22 16,-12-3-23-16,14 4-25 0,-14-4-80 0,12 0-156 15,-4 2 69-15</inkml:trace>
          <inkml:trace contextRef="#ctx0" brushRef="#br0" timeOffset="-60178.9">16295 8905 107 0,'0'0'100'0,"0"0"-15"0,0 0 4 0,0 0-10 15,12-3-10-15,-12 3-8 0,0 0-7 0,17 1-8 16,-17-1-15-16,11 2 5 0,-2-1-13 0,-9-1-7 15,15 2-10-15,-5-2-18 0,-10 0-17 0,19 4-32 16,-6-2-56-16,-2-2-127 0,4 0 56 0</inkml:trace>
          <inkml:trace contextRef="#ctx0" brushRef="#br0" timeOffset="-60016.36">16729 8902 91 0,'8'-2'139'0,"-8"2"-9"15,13-3-12-15,-13 3-21 0,14-3-6 0,-14 3-4 16,12-2-13-16,-12 2-12 0,8-6-5 0,-8 6-9 16,0 0-19-16,10-3-20 0,-10 3-24 0,0 0-24 15,0 0-41-15,0 0-70 0,0 0-162 0,0 0 72 16</inkml:trace>
        </inkml:traceGroup>
      </inkml:traceGroup>
    </inkml:traceGroup>
    <inkml:traceGroup>
      <inkml:annotationXML>
        <emma:emma xmlns:emma="http://www.w3.org/2003/04/emma" version="1.0">
          <emma:interpretation id="{E516CA97-EDF7-480F-A728-92F8C00AF8D5}" emma:medium="tactile" emma:mode="ink">
            <msink:context xmlns:msink="http://schemas.microsoft.com/ink/2010/main" type="paragraph" rotatedBoundingBox="1286,11072 3141,11081 3140,11435 1284,11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164979-2653-43D4-8566-D57FEF210B73}" emma:medium="tactile" emma:mode="ink">
              <msink:context xmlns:msink="http://schemas.microsoft.com/ink/2010/main" type="line" rotatedBoundingBox="1286,11072 3141,11081 3140,11435 1284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A1CBE8A3-C35C-481F-8290-62B1B14EB24F}" emma:medium="tactile" emma:mode="ink">
                <msink:context xmlns:msink="http://schemas.microsoft.com/ink/2010/main" type="inkWord" rotatedBoundingBox="1286,11072 3141,11081 3140,11435 1284,11425"/>
              </emma:interpretation>
            </emma:emma>
          </inkml:annotationXML>
          <inkml:trace contextRef="#ctx0" brushRef="#br0" timeOffset="-185834.64">-75 10048 134 0,'0'0'233'0,"0"0"-18"0,0 0-25 0,0 0-21 16,0 0-16-16,0 0-6 0,0 0-5 0,0 0-8 16,0 0-6-16,0 0-5 0,0 33-11 0,0-33-4 15,2 22-7-15,-4-10-5 0,4 3-9 0,-2-3-8 16,2 3-1-16,-2-5-7 0,-2 4-7 0,0 0-4 15,2-1-4-15,0 2-4 0,-1-1-6 0,1-4-3 16,0 2-6-16,-3-3 1 0,3-9-4 0,-1 17-2 0,1-9-6 16,0-8 1-16,0 13-10 0,0-13 7 0,0 11-7 15,0-11 2-15,0 0-2 0,0 0-4 0,0 12 5 16,0-12 1-16,0 0-1 0,0 0 9 0,0 0-7 16,0 0 4-16,0 0-7 0,0 0-2 0,0 0-2 15,0 0 2-15,0 0-4 0,13-28-10 0,-9 20-2 16,1-2-9-16,0-2-5 0,2-3-1 0,0 0-8 15,2 2-4-15,2-6 3 0,1-2-1 0,0 3 7 16,-3-1 0-16,3 0 2 0,-2 7 1 0,1-2 0 16,-1-4 2-16,3 2 3 0,-2 3 3 0,2 1-4 15,-3 1 6-15,0 3 1 0,0-3 2 0,2 5 1 16,-6 0 1-16,3-1-3 0,-1 2 2 0,-3 2 3 16,6-3 0-16,-3 2-1 0,-8 4 2 0,14-3-2 0,-14 3-6 15,0 0 8-15,17 6 1 0,-17-6 1 16,12 7 10-16,-4 1 2 0,-3 2 7 0,-1 0-1 15,2 3 2-15,-3 1 0 0,0-3-1 0,-2 2 1 16,0 2-3-16,3 0-4 0,-1 1 7 0,1-1-10 0,-3 1 1 16,-1-4 2-16,1 3-1 0,-1-3-5 0,3 1 0 15,-6-5-2-15,6 1 0 0,-6 4 0 0,3-13-3 16,3 18 4-16,-6-11-12 0,6 2-14 0,-3-9-13 16,-3 12-22-16,3-12-14 0,3 12-22 0,-3-12-22 15,0 9-18-15,0-9-14 0,3 9-17 16,-3-9-29-16,0 0-216 0,0 0-436 0,9 2 194 0</inkml:trace>
          <inkml:trace contextRef="#ctx0" brushRef="#br0" timeOffset="-185529.59">497 10161 137 0,'2'-10'265'0,"-2"10"-23"15,0 0-26-15,0 0-23 0,0 0-21 0,0 0-18 0,0 0-14 16,0 0-11-16,17 2-16 0,-17-2-9 16,16 2-2-16,-16-2-7 0,19 0-3 0,-7 2-5 0,1-1-3 15,0 0-8-15,-1 1 1 0,4-2-2 0,-1 2-5 16,0-2-6-16,2 1-1 0,0 0-6 0,1-1-4 16,-2 0-5-16,1 2-4 0,0-2-8 0,-1 0 0 15,-1 0-10-15,1 0 5 0,-3-2-5 0,-1 2-2 16,3 0-2-16,-2 2-6 0,1-2-12 0,-3 0-13 15,-11 0-10-15,19-2-14 0,-10 2-19 0,-9 0-14 16,17-1-16-16,-17 1-15 0,13-1-14 0,-13 1-28 16,12-4-27-16,-6 2-37 0,-6 2-163 0,9-6-397 15,-9 6 175-15</inkml:trace>
          <inkml:trace contextRef="#ctx0" brushRef="#br0" timeOffset="-185157.56">914 10015 81 0,'0'0'223'0,"-11"-1"-15"0,11 1-14 0,0 0-19 0,0 0-12 16,0 0-18-16,0 0-10 0,0 0-18 0,0 0-10 16,-12 0-15-16,12 0-7 0,0 0-8 0,0 0-6 15,0 0-13-15,0 0 2 0,-5 12-6 0,5-12 1 16,0 0-7-16,0 0-5 0,5 16 1 0,-5-16-2 15,6 12 2-15,-3-7 0 0,3 2 4 0,-4 1 3 16,5-3 2-16,-2 3-7 0,0-2 1 0,1 1-2 16,-1-1-5-16,0 3-3 0,-1-4-4 0,1 2-2 0,0 2-1 15,-1-3 0-15,-4-6-5 0,7 15-2 16,-2-8-3-16,0-1-1 0,-3 2-3 0,-2-8 4 16,4 11-8-16,-3-2 3 0,-1-9-1 0,0 15-2 15,0-15 1-15,-5 12 1 0,1-6-2 0,0 3 0 16,-1-3-1-16,5-6-3 0,-15 16-13 0,7-7-12 15,-1-6-14-15,3 3-27 0,-1 0-9 0,1 3-20 0,-1-5-20 16,0 1-20-16,7-5-17 0,-9 6-21 0,9-6-32 16,0 0-153-16,-8 4-379 0,8-4 168 0</inkml:trace>
          <inkml:trace contextRef="#ctx0" brushRef="#br0" timeOffset="-184722.49">1153 10176 271 0,'0'0'255'0,"0"0"-27"0,0 0-25 15,0 0-17-15,0 0-23 0,0 0-12 0,12 9-18 16,-12-9-7-16,5 10-10 0,-5-10-11 0,5 9-9 16,-5-9-4-16,5 11-9 0,-3-4-6 0,-2-7-5 15,6 9-4-15,-2-3-4 0,-4-6-1 0,7 9-5 16,-2-5-1-16,-5-4-3 0,8 6-1 0,-2-4-1 15,-6-2-3-15,16 1-7 0,-6-1-3 0,-10 0 0 0,19 0-6 16,-6-1-4-16,-3-1-4 0,1-2 1 0,-1 2 0 16,-1-5-4-16,3 1-2 0,-3 0 0 0,-2 3 2 15,-1-3-1-15,1 1-4 0,-2-3-5 0,0 1 1 16,-4-6 2-16,3 6 1 0,-1-2-6 0,-3 9 4 16,0-21-5-16,-3 9 0 0,2 2 1 0,-3 0-1 15,-6 2-6-15,3-1 0 0,-3 0 7 0,-3 3-4 16,2-1 1-16,3 2 0 0,-5 1-2 0,3 0-3 15,-2 3 0-15,-2-3-2 0,14 4 0 0,-20 3 0 16,10-2-3-16,-1 0-1 0,3 4 4 0,8-5-2 16,-17 8-6-16,11-2-12 0,2 0-11 0,-3 1-11 15,7-7-15-15,-6 15-5 0,4-5-19 0,-1-3-16 16,3-7-3-16,1 16-15 0,1-7-4 0,4-3-13 16,-1 1-12-16,1-2-1 0,1 1-5 0,1-4 3 0,1 3-22 15,-1-4-130-15,2 2-323 0,-2 0 143 16</inkml:trace>
          <inkml:trace contextRef="#ctx0" brushRef="#br0" timeOffset="-184393.63">1286 10201 650 0,'11'1'7'15,"-11"-1"42"-15,19-1 14 0,-8 0 14 0,-11 1 8 16,17-4 14-16,-7 4 6 0,-10 0 5 0,13-4 5 16,-5 1-1-16,-8 3-6 0,14-1 1 0,-14 1-7 15,13-3-3-15,-13 3-9 0,14-2 0 0,-14 2-6 16,14 4-2-16,-6-3-2 0,-8-1-3 0,15 4-9 16,-7 0-1-16,-1 0 0 0,-7-4-5 0,17 3-1 15,-11 0 1-15,4 0 1 0,0 2-3 0,-2-4-1 16,2 5-1-16,1-5-4 0,-2 2-2 0,3-3-6 15,2 3 0-15,-1 0-2 0,0-3-6 0,3 0 1 0,0 0-5 16,-2-2-1-16,3-1-3 0,-1 2-5 0,-2-2-1 16,2 0 4-16,-3-1-5 0,-1-1 0 15,-2-1 0-15,-2 3-6 0,1-2 0 0,-4-4-2 0,0 1-2 16,-2-4-2-16,-2 4 0 0,-1 8-1 0,-1-22 0 16,-6 11-1-16,1 0-1 0,-3-1-1 15,-3 2-1-15,-1 1-5 0,-4 1-2 0,3 1 4 0,-3 1-4 16,-4 0 2-16,2 4-3 0,2 2 1 0,-5-4-3 15,4 8-9-15,-2 0-6 0,3-1-18 0,2 2-5 16,-5 2-14-16,3 1-15 0,3 0-14 0,-1 1-18 16,0 1-13-16,3-2-28 0,0 2-20 0,2 1-22 15,2-3-26-15,1 4-199 0,1-5-446 0,-2 3 197 16</inkml:trace>
        </inkml:traceGroup>
      </inkml:traceGroup>
    </inkml:traceGroup>
    <inkml:traceGroup>
      <inkml:annotationXML>
        <emma:emma xmlns:emma="http://www.w3.org/2003/04/emma" version="1.0">
          <emma:interpretation id="{9E993010-C0BB-43DC-B4FF-18294AF17341}" emma:medium="tactile" emma:mode="ink">
            <msink:context xmlns:msink="http://schemas.microsoft.com/ink/2010/main" type="paragraph" rotatedBoundingBox="1469,12208 7589,12073 7605,12827 1486,12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03EF49-2261-42D7-AC9B-B90DA4F12B1F}" emma:medium="tactile" emma:mode="ink">
              <msink:context xmlns:msink="http://schemas.microsoft.com/ink/2010/main" type="line" rotatedBoundingBox="1469,12208 7589,12073 7605,12827 1486,12961"/>
            </emma:interpretation>
          </emma:emma>
        </inkml:annotationXML>
        <inkml:traceGroup>
          <inkml:annotationXML>
            <emma:emma xmlns:emma="http://www.w3.org/2003/04/emma" version="1.0">
              <emma:interpretation id="{FC449C11-3427-40CD-8376-6C296321D7D5}" emma:medium="tactile" emma:mode="ink">
                <msink:context xmlns:msink="http://schemas.microsoft.com/ink/2010/main" type="inkWord" rotatedBoundingBox="1470,12231 2926,12199 2935,12598 1479,12630"/>
              </emma:interpretation>
            </emma:emma>
          </inkml:annotationXML>
          <inkml:trace contextRef="#ctx0" brushRef="#br0" timeOffset="-173471.9">119 11319 64 0,'0'0'169'15,"0"0"-11"-15,0 0-12 0,0 0-13 0,0 0-4 16,0 0-11-16,0 0-9 0,0 0-7 0,0 0-8 16,0 0-7-16,0 0-11 0,0 0 0 0,0 0 2 15,0 0 2-15,0 0-2 0,0 0-1 0,0 0-2 0,0 0 0 16,0 0-6-16,0 0-3 0,-9 26-5 0,10-19-3 16,-1-7-3-16,1 14 4 0,1-7-3 15,-2-7-7-15,3 15-6 0,-1-7-1 0,-2-8-6 0,4 14-6 16,-4-14 1-16,0 11-3 0,0-11-3 15,4 12-7-15,-3-5 1 0,-1-7-1 0,1 9-2 16,-1-9-2-16,1 9 0 0,-1-9 0 0,0 0-4 0,3 13 0 16,-3-13-2-16,0 0 3 0,0 9-2 0,0-9-1 15,0 0-2-15,0 0-1 0,0 0 3 0,0 0-3 16,0 9 2-16,0-9 1 0,0 0-5 0,0 0 6 16,0 0 8-16,0 0 4 0,0 0-7 0,0 0 3 15,0 0-4-15,0 0-2 0,0 0-2 0,0 0 2 16,0 0-3-16,0 0-1 0,0-31-2 0,3 21 1 15,1 2 1-15,-4 8-4 0,1-17-3 0,3 6 1 16,-3-2 2-16,4 2 2 0,-2-2-2 0,5 1-3 16,-2 2-1-16,0-1 0 0,-1 3-2 0,1-3-1 0,-3 4 3 15,2-2 0-15,-3-1-2 0,-2 10 2 0,10-13 1 16,-5 6 1-16,-1-1-2 0,-4 8 1 0,8-10 0 16,-1 4-1-16,-7 6-1 0,6-10 2 0,-6 10-2 15,4-6 1-15,3 0 0 0,-7 6-2 0,6-11 1 16,-6 11 0-16,7-6 2 0,-7 6 0 0,7-4-1 15,-7 4 1-15,4-9-2 0,-4 9 2 0,0 0-3 16,11-2 1-16,-11 2 3 0,9-5-2 0,-9 5-2 16,0 0 2-16,9-3-1 0,-9 3 1 0,0 0 1 15,15 0-2-15,-15 0-1 0,0 0 1 0,13 0-1 16,-13 0 5-16,0 0-4 0,13 0 1 0,-13 0-1 16,0 0 2-16,11 0 1 0,-11 0-3 0,0 0-3 15,12 2 5-15,-12-2 1 0,8 2 2 0,-8-2-1 16,0 0 0-16,7 6-1 0,-7-6 5 0,0 0-1 15,6 9 1-15,-6-9 1 0,5 6 3 0,-5-6-2 0,3 10 4 16,-3-10 0-16,4 10 0 0,-4-10 0 0,5 11 7 16,-5-11 0-16,0 9 4 0,0-9-2 0,1 14-1 15,1-8 2-15,-2-6 2 0,2 14 0 0,-2-14-1 16,-2 12-2-16,2-12 1 0,-2 15-1 0,1-6 1 16,1-9 3-16,-1 15-2 0,-2-5 2 0,2-1-5 15,-3 0-4-15,4-9 5 0,-1 22-1 0,1-14-3 16,0-8 2-16,-4 16-2 0,4-8 0 0,0-8 2 15,0 14-6-15,2-7-5 0,-2-7 4 0,0 14-2 16,0-14 0-16,6 9-1 0,-6-9 0 0,5 7 5 16,-5-7-5-16,6 9-1 0,-6-9 0 0,7 6 2 15,-2-2-2-15,-5-4 1 0,9 7-5 0,-9-7 0 16,11 2-16-16,-5 1-15 0,-6-3-16 0,15 3-25 0,-9-1-23 16,-6-2-31-16,13 3-25 0,-4-2-30 15,-9-1-43-15,16-4-249 0,-5 2-506 0,0-1 224 16</inkml:trace>
          <inkml:trace contextRef="#ctx0" brushRef="#br0" timeOffset="-172576.45">791 11345 179 0,'-7'3'167'15,"7"-3"-22"-15,0 0-14 0,0 0-4 0,0 0-9 0,0 0-9 16,0 0-7-16,0 0-10 0,0 0 2 0,0 0-5 15,0 0 0-15,21 9 3 0,-21-9-1 16,14 0-5-16,-14 0-2 0,17-2-4 0,-9 4-3 0,-8-2-3 16,24-2-6-16,-15 0-8 0,3 2-4 0,-12 0-4 15,18-1-1-15,-8 0-8 0,2 1-5 0,-3-3-2 16,-9 3-3-16,20 0 0 0,-20 0-5 0,16-1-1 16,-7 1-5-16,-9 0 1 0,17-1-7 0,-17 1 1 15,17 0-3-15,-17 0-2 0,14-1 4 0,-5-2-4 16,-9 3 1-16,19-2-5 0,-13 2 0 0,-6 0 2 0,16-2-4 15,-16 2 1-15,12 0-1 0,-12 0-2 16,9-2 0-16,-9 2-1 0,0 0 2 0,0 0-2 16,0 0-2-16,0 0-4 0,0 0 1 0,14 0-6 0,-14 0 3 15,0 0-6-15,0 0-2 0,0 0-5 16,0 0-3-16,7 5-3 0,-7-5-4 0,0 0-3 16,0 0-10-16,0 0-13 0,0 0 2 0,0 0-12 0,0 0-2 15,0 0-14-15,0 0-13 0,-13 20-8 0,13-20-12 16,-12 6-10-16,7-1-32 0,5-5-122 0,-16 9-298 15,8-6 132-15</inkml:trace>
          <inkml:trace contextRef="#ctx0" brushRef="#br0" timeOffset="-172255.35">842 11514 83 0,'0'0'171'16,"0"0"-16"-16,0 0-13 0,0 0-7 0,0 0-11 16,0 0-2-16,0 0-4 0,0 0-5 0,0 0-15 0,32-7 0 15,-32 7 3-15,16-2 1 0,-16 2 3 0,17-1-4 16,-9-1-3-16,4 1-1 0,-12 1-6 0,21-3-8 16,-14 3-6-16,4-2-7 0,-11 2-4 0,23-2-5 15,-12 2-6-15,-1 0-5 0,-10 0-4 0,16 2-7 16,-7-2-1-16,2 2-5 0,-11-2-5 0,20 3-3 15,-12-2-1-15,-8-1 1 0,16 2-5 0,-7-1-3 16,-9-1-4-16,13 3-13 0,-13-3-10 0,15 2-16 16,-15-2-7-16,11 0-12 0,-11 0-16 0,12 0-11 15,-12 0-21-15,13 0-23 0,-13 0-17 0,13-3-28 16,-4 0-185-16,-2-1-374 0,3-7 165 0</inkml:trace>
          <inkml:trace contextRef="#ctx0" brushRef="#br0" timeOffset="-171785.62">1384 11313 98 0,'0'0'167'0,"0"0"-6"0,8 3-13 16,-8-3-12-16,0 0-5 0,0 0-13 0,0 0-8 15,17-8-5-15,-17 8-7 0,7-9-9 0,-7 9-3 16,10-6-7-16,-5-1-2 0,-5 7-8 0,11-9-7 16,-6 2-2-16,1 0-14 0,0-1-1 0,0 0-2 15,1-6-3-15,-2 3-1 0,-2 5 2 0,4-6 0 16,-3 1 1-16,2 1-13 0,-2-3 7 0,-2 5 0 16,1-2 4-16,-3 10 3 0,2-16 2 0,1 10-1 15,-3 6-1-15,3-7 3 0,-3 7-4 0,4-10-4 16,-4 10-3-16,0 0 0 0,0 0-8 0,0 0-5 15,0 0-3-15,0 0-2 0,0 0-1 0,1-10-2 16,-1 10 6-16,0 0 6 0,0 0 0 0,0 0 10 0,-1 34 0 16,1-19 1-16,0-4 4 0,-2 3 0 0,2 0-2 15,0 1 3-15,2-1-4 0,-2 3 1 16,1-2 0-16,-1 1-1 0,0-4-5 0,1 4 1 0,2-1-9 16,-2 0 3-16,3-1-4 0,-3-1-5 0,1 0 3 15,-1-5-2-15,1 2-1 0,0 0-6 0,2-4 2 16,-4-6 0-16,1 16-4 0,-1-16-14 0,1 14-14 15,-1-7-20-15,0-7-19 0,7 12-21 0,-7-6-31 16,0-6-23-16,4 12-21 0,-2-5-34 0,-2-7-79 16,6 9-152-16,-6-9-452 0,9 2 200 0</inkml:trace>
        </inkml:traceGroup>
        <inkml:traceGroup>
          <inkml:annotationXML>
            <emma:emma xmlns:emma="http://www.w3.org/2003/04/emma" version="1.0">
              <emma:interpretation id="{A0D72869-3E8C-42E5-A4A7-59000B552335}" emma:medium="tactile" emma:mode="ink">
                <msink:context xmlns:msink="http://schemas.microsoft.com/ink/2010/main" type="inkWord" rotatedBoundingBox="4068,12151 7589,12073 7605,12827 4084,12904"/>
              </emma:interpretation>
            </emma:emma>
          </inkml:annotationXML>
          <inkml:trace contextRef="#ctx0" brushRef="#br0" timeOffset="-171087.68">2710 11063 35 0,'0'0'249'0,"0"0"-19"0,0 0-24 0,-4-9-19 0,4 9-22 15,0 0-15-15,0 0-14 0,0 0-11 0,0 0-2 16,0 0 0-16,0 0-5 0,0 0-2 0,0 0-2 16,-2 32-4-16,2-32 0 0,4 17-4 0,-2-8-3 15,-1 2-2-15,3-3-7 0,-3 4-3 0,3 0-4 16,-1 0-4-16,1 0-14 0,-3 0 1 0,3 2-5 15,-1-3-2-15,-1 1-7 0,2 1-8 0,-1-2-7 16,-1 1-10-16,2-2 2 0,-2-2-2 0,1 0-1 16,-3-8-4-16,2 18 3 0,-1-10-10 0,2-1 2 15,-3-7-13-15,4 12-13 0,-4-12-14 0,2 13-12 16,0-6-13-16,-2-7-15 0,1 11-19 0,-1-11-18 0,4 7-15 16,-4-7-13-16,0 0-6 0,0 0-5 15,1 10-15-15,-1-10-15 0,0 0-18 0,0 0-196 0,0 0-410 16,21-14 181-16</inkml:trace>
          <inkml:trace contextRef="#ctx0" brushRef="#br0" timeOffset="-170674.54">3029 11193 57 0,'0'0'196'15,"5"-5"-13"-15,-5 5-10 0,0 0-15 0,8-5-16 16,-8 5-11-16,0 0-11 0,0 0-16 0,0 0-6 0,0 0 3 15,0 0 1-15,0 0-4 0,0 0-3 16,0 0-5-16,0 0-6 0,-25 16 2 0,16-10-2 16,-2 0-4-16,0 2 1 0,-1-5-2 0,-1 7-6 15,1-1 1-15,-1-1-6 0,1 2 4 0,0 0-4 0,-2-2-2 16,-3 5-6-16,4-4-2 0,1 0-8 0,-1 2-5 16,3-4-2-16,-1 5-4 0,2-4-2 15,1 1-3-15,0-1-4 0,3 1-5 0,0-2 0 0,0-1-2 16,-1 0-2-16,4 2-5 0,2-8 3 15,-5 13 1-15,5-13-5 0,-4 15-1 0,4-15-1 16,-3 10 2-16,3-10-4 0,0 7 1 0,0-7-2 0,0 14 1 16,0-14-1-16,0 0 4 0,1 9-6 0,-1-9 3 15,6 8-4-15,-6-8 6 0,6 8-4 0,-6-8 1 16,12 4 0-16,-6-3-1 0,5 0-1 0,-11-1 2 16,21 2-4-16,-12-2 1 0,7 2-1 0,-3-4-1 15,2-1-1-15,0 2-10 0,0-1-15 0,1 0-12 16,-2 2-16-16,2-2-18 0,-4 2-16 0,1-1-20 15,3 0-20-15,-6-3-18 0,2 0-22 0,1 0-27 16,-3 1-53-16,-3-1-146 0,5-2-422 0,1-2 186 16</inkml:trace>
          <inkml:trace contextRef="#ctx0" brushRef="#br0" timeOffset="-170305.33">3451 11149 178 0,'0'0'233'0,"0"0"-16"16,4-9-18-16,-4 9-13 0,0 0-11 0,0 0-15 16,0 0-2-16,0 0-14 0,0 0-15 0,0 0-8 15,-11-11-5-15,11 11-2 0,0 0-4 0,0 0 1 16,-24 14-5-16,16-11-7 0,-3 3-2 0,0 3 0 15,0-3-5-15,3 1-1 0,-2 2-4 0,-2 2-1 16,5 0-3-16,-3-2-10 0,1 2-3 0,2 0-7 16,-1 0-4-16,3-2-9 0,0 0-4 0,2 2-6 0,-1-1-8 15,3-1 2-15,1-9 4 0,-2 16-6 16,2-16-2-16,2 15-5 0,-1-7 0 0,3-1 0 16,-2 0-4-16,3 0-9 0,1 1 9 0,-6-8-4 0,14 9-13 15,-5-6-11-15,-5 1-14 0,5 2-22 16,3-1-19-16,-2 1-24 0,-2-2-25 0,5 1-20 0,-1-4-22 15,-2 2-18-15,1-2-22 0,2-5-30 0,-2 2-229 16,0-2-487-16,1-2 215 0</inkml:trace>
          <inkml:trace contextRef="#ctx0" brushRef="#br0" timeOffset="-169788.29">3635 11247 87 0,'4'-4'261'16,"-4"4"-13"-16,0 0-19 0,0 0-22 15,0 0-23-15,7-7-21 0,-7 7-14 0,0 0-13 16,0 0-12-16,0 0-11 0,0 0-7 0,17 8-11 0,-17-8-7 16,6 8-2-16,-6-8-5 0,7 11-4 0,-3-5-9 15,-4-6 0-15,2 11-7 0,2-2-3 16,-4-9-8-16,2 13-3 0,-1-7-7 0,-1-6-6 0,4 12 3 16,-4-12-6-16,4 13-3 0,-4-13 0 0,0 9-3 15,0-9-4-15,1 10-4 0,-1-10 2 0,0 0-3 16,3 9 2-16,-3-9-4 0,0 0 2 0,0 0-1 15,0 8 0-15,0-8-3 0,0 0-6 0,0 0-6 16,0 0-3-16,0 0-8 0,0 0 1 0,21-21-5 16,-19 14-7-16,3 0-4 0,5-6-2 0,-5 6 0 0,1-4 5 15,1 1 1-15,-3 1 5 0,0 1-3 16,4-3 5-16,-6 4 2 0,3-2 6 0,2 1 9 16,-7 8 4-16,6-13 2 0,-2 5 3 0,-4 8-2 0,11-9 0 15,-9 3 5-15,-2 6 4 0,10-7-2 16,-8 2-1-16,-2 5-3 0,9-5 2 0,-9 5 0 15,0 0 0-15,15 0 1 0,-15 0 3 0,12 3-2 0,-12-3 3 16,10 4-3-16,-10-4 4 0,10 5 2 0,-4 0 4 16,-6-5 1-16,7 11 1 0,-1-1-2 0,-2-4 0 15,1 3-9-15,-1-1 6 0,1 1-6 0,-1 1 2 16,-4-2-5-16,5 0 1 0,-4 4-2 0,1-3 1 16,2 2-1-16,-2-4 0 0,-2-7-5 0,3 18 2 15,-2-8-9-15,1-3-7 0,-2-7-19 0,0 14-11 16,0-14-10-16,2 11-12 0,-2-11-9 0,1 8-12 15,-1-8-7-15,0 0-5 0,0 0-9 0,2 12-17 16,-2-12-19-16,0 0-12 0,0 0-10 0,0 0-23 0,0 0-183 16,0 0-394-16,9-29 175 0</inkml:trace>
          <inkml:trace contextRef="#ctx0" brushRef="#br0" timeOffset="-169521.32">4110 11047 15 0,'0'0'252'0,"0"0"-23"16,-3-11-24-16,3 11-21 0,0 0-22 0,0 0-16 16,0 0-13-16,0 0-15 0,0 0-11 0,0 0-8 15,0 0-8-15,21 21-4 0,-16-15-8 0,1 0-1 16,-3 5-1-16,3-1 0 0,0 0 1 0,-2-1-5 16,1 4-1-16,2-2-5 0,-3 0 2 0,0 1-1 15,-2 0-4-15,1 0-5 0,0 1-6 0,-3 0-2 16,0 0-3-16,-3 0-3 0,0 2-7 0,-1 1-6 15,-1-2 3-15,0 0-7 0,-2 0-12 0,0 0-19 16,-4 0-23-16,3-2-24 0,2 0-18 0,-3-2-27 16,1 1-26-16,0-1-25 0,1-4-27 0,2-1-48 15,5-5-135-15,-6 10-384 0,6-10 170 0</inkml:trace>
          <inkml:trace contextRef="#ctx0" brushRef="#br0" timeOffset="-163702.62">4570 11335 113 0,'0'0'139'0,"0"0"-14"15,0 0 7-15,0 0-4 0,0 0-3 0,0 0-9 16,0 0 0-16,12 13 3 0,-12-13-8 0,10 4-2 16,-10-4-3-16,13 3-5 0,-5-3-3 0,-8 0-1 15,21 2-2-15,-8-2-1 0,3 0-1 0,-3 0-2 16,4 0 0-16,0 0-1 0,-3-2-6 0,2 2-6 0,2 0-2 15,-1-2-5-15,-4 1-7 0,3 1-4 0,0-1-8 16,-3 1-3-16,0 0-6 0,-1-3-4 16,-1 2-2-16,-11 1-4 0,23-1-3 0,-14 1-2 0,-9 0-7 15,14-1-2-15,-5-2-1 0,-9 3 1 0,13 3-4 16,-13-3-1-16,13-4-8 0,-13 4-6 0,12 1-14 16,-12-1-12-16,9 3-14 0,-9-3-15 0,0 0-19 15,12 1-23-15,-12-1-5 0,0 0-26 0,11 5-17 16,-11-5-19-16,0 0-53 0,7 2-131 0,-7-2-376 15,0 0 167-15</inkml:trace>
          <inkml:trace contextRef="#ctx0" brushRef="#br0" timeOffset="-164090.85">4652 11177 24 0,'0'0'167'0,"0"0"-7"0,-8 3-15 15,8-3-9-15,0 0-9 0,0 0-1 0,0 0-9 16,0 0-5-16,0 0-7 0,0 0 1 0,0 0-9 16,0 0-5-16,0 0-4 0,0 0-9 0,0 0-1 15,0 0-10-15,0 0-4 0,0 0-8 0,0 0-4 16,0 0-4-16,0 0-8 0,0 0-1 0,0 0-2 15,0 0-1-15,0 0 0 0,0 0 1 0,0 0 0 16,0 0-1-16,0 0-2 0,0 0-1 0,0 0 0 16,0 0 1-16,0 0 1 0,31 3-3 0,-31-3 1 15,18 0 1-15,-10 0-4 0,-8 0 1 0,19 0-3 0,-7-3-2 16,2 2-3-16,-2-1 1 0,3 2-2 0,-1-3-1 16,-2 3 0-16,2-1-1 0,-14 1 0 0,18-3-5 15,-8 3 2-15,-10 0-4 0,17-2 0 0,-8 4-3 16,-9-2-1-16,17-4 2 0,-17 4-5 0,9 1 1 15,-9-1 0-15,10-1-1 0,-10 1 1 0,0 0-3 16,15-3 1-16,-15 3-2 0,0 0 2 0,0 0-4 16,9 4-2-16,-9-4 2 0,0 0-1 0,0 0 0 15,0 0-6-15,9 3-4 0,-9-3-8 0,0 0-13 16,0 0-6-16,0 0-15 0,0 0-6 0,7 4-12 16,-7-4-22-16,0 0 1 0,0 0-16 0,0 0-17 15,0 0-20-15,0 0-10 0,-17 17-184 0,10-14-365 16,7-3 161-16</inkml:trace>
          <inkml:trace contextRef="#ctx0" brushRef="#br0" timeOffset="-163297.57">5262 11274 93 0,'0'0'225'0,"0"0"-14"0,0 0-17 16,0 0-15-16,0 0-18 0,0 0-9 0,0 0-9 15,0 0-4-15,0 0-4 0,0 0-7 0,9-5-2 16,0 4-11-16,-9 1-5 0,18-3-3 0,-9 1 0 16,2 1-14-16,3-2 1 0,-1 2-8 0,3-1-4 15,-2 1-6-15,2-1-3 0,0 1-11 0,1-2-3 16,-3 3-5-16,3 0-10 0,-4-2-1 0,-1 2 0 16,2 0-7-16,-2-3-7 0,-2 0 1 0,-10 3-6 15,19 0-4-15,-19 0-3 0,17 0-13 0,-17 0-7 0,13 0-19 16,-13 0-16-16,8 2-17 0,-8-2-19 0,0 0-13 15,11 4-23-15,-11-4-12 0,10 2-23 16,-10-2-21-16,0 0-26 0,0 0-188 0,0 0-412 0,0 0 182 16</inkml:trace>
          <inkml:trace contextRef="#ctx0" brushRef="#br0" timeOffset="-162801.57">5901 10999 14 0,'0'0'199'16,"0"0"-5"-16,0 0-14 0,0 0-7 0,0 0-10 15,0 0-11-15,0 0-14 0,0 0-8 0,0 0-19 16,0 0-8-16,0 0-10 0,0 0-10 0,0 0-9 16,0 0-6-16,0 0-2 0,0 0-3 0,0 0 2 15,0 0-1-15,0 0 2 0,0 0-6 0,-7 26 2 16,7-26-2-16,-8 16-4 0,7-6-4 0,-3-2 4 16,2-1-5-16,2-7-5 0,-4 14-2 0,-2-3 0 15,4-2-4-15,-3 0 0 0,1-1-6 0,1 4-3 16,-1-5-1-16,1 3-2 0,3-10-3 0,-7 12-4 15,4-3 0-15,-1-2 0 0,4-7-4 0,-5 14 4 16,5-8-6-16,0-6-2 0,-3 12-3 0,3-12 5 16,-2 10-3-16,2-10 0 0,0 0-5 0,2 12-1 15,-2-12 4-15,0 0 1 0,3 13-4 0,-3-13 3 16,9 2 0-16,-9-2 3 0,7 6-5 0,-7-6 3 16,15 0 1-16,-6 0-7 0,-9 0 1 0,23 0-1 0,-14 0-2 15,4-2 2-15,0 2-13 0,3 0-15 0,-5-4-12 16,4 2-13-16,-2 2-20 0,-1-3-16 0,2 2-16 15,-2 0-37-15,-2-2-21 0,2 2-5 0,2-3-50 16,-6 2-159-16,1-2-402 0,0 1 178 0</inkml:trace>
          <inkml:trace contextRef="#ctx0" brushRef="#br0" timeOffset="-162533.58">6224 11060 202 0,'0'0'228'0,"0"0"-19"0,0 0-18 0,2-8-22 15,-2 8-15-15,0 0-22 0,0 0-4 0,0 0 0 16,0 0-4-16,0 0-4 0,-10 28-3 0,1-14 2 16,6 1-4-16,-6-1-7 0,1 0-4 0,-2 5-10 15,-2 2-9-15,0 7-7 0,0 3-9 0,-1-9-1 16,-1 9-11-16,2 0-2 0,-2 4-8 0,-1-2 0 15,2 0-8-15,1 1-16 0,-5 2-21 0,3 1-29 16,0-2-31-16,-1-2-33 0,1-1-27 0,1-3-33 16,2-7-32-16,4-2-215 0,-4 0-430 0,5-2 190 15</inkml:trace>
        </inkml:traceGroup>
      </inkml:traceGroup>
    </inkml:traceGroup>
    <inkml:traceGroup>
      <inkml:annotationXML>
        <emma:emma xmlns:emma="http://www.w3.org/2003/04/emma" version="1.0">
          <emma:interpretation id="{6B28D655-7665-402E-A718-8B8CF23CB2E7}" emma:medium="tactile" emma:mode="ink">
            <msink:context xmlns:msink="http://schemas.microsoft.com/ink/2010/main" type="paragraph" rotatedBoundingBox="1480,13332 8309,13269 8314,13839 1485,139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958B59-6AF8-420F-BD2A-FB84E02D8A69}" emma:medium="tactile" emma:mode="ink">
              <msink:context xmlns:msink="http://schemas.microsoft.com/ink/2010/main" type="line" rotatedBoundingBox="1480,13332 8309,13269 8314,13839 1485,13901"/>
            </emma:interpretation>
          </emma:emma>
        </inkml:annotationXML>
        <inkml:traceGroup>
          <inkml:annotationXML>
            <emma:emma xmlns:emma="http://www.w3.org/2003/04/emma" version="1.0">
              <emma:interpretation id="{FF9C1FA9-76E4-4B0A-9836-132776B6613E}" emma:medium="tactile" emma:mode="ink">
                <msink:context xmlns:msink="http://schemas.microsoft.com/ink/2010/main" type="inkWord" rotatedBoundingBox="1481,13418 3206,13402 3211,13873 1485,13888"/>
              </emma:interpretation>
            </emma:emma>
          </inkml:annotationXML>
          <inkml:trace contextRef="#ctx0" brushRef="#br0" timeOffset="-159915.59">142 12331 121 0,'0'0'195'0,"0"0"-16"0,0 0-16 0,0 0-18 0,0 0-17 15,0 0-10-15,0 0-13 0,0 0-12 0,0 0-1 16,0 0-3-16,0 0-3 0,0 0-4 0,0 0-5 16,0 0 3-16,-14 23-12 0,14-23 2 0,0 15-2 15,0-15-5-15,0 16-4 0,0-7-2 0,0-9-2 16,1 18-2-16,-1-7-7 0,0 0-1 0,0 1-4 16,0-3-1-16,0-9-5 0,-1 18-4 0,1-6-1 0,0-2-2 15,0-10-2-15,-1 16-3 0,1-7-4 16,0-9 3-16,1 15-7 0,-2-6 1 0,1-9 1 15,0 15-4-15,0-15-4 0,-3 11 3 0,3-11-2 16,0 11 0-16,0-11-2 0,0 0 0 0,-1 12 0 16,1-12-1-16,-4 8 3 0,4-8-4 0,0 0 0 0,0 0 3 15,0 0-4-15,0 0 4 0,0 12-2 0,0-12 2 16,0 0 0-16,0 0-1 0,0 0-2 16,0 0 0-16,0 0-3 0,0 0 4 0,0 0-3 15,0 0 3-15,0 0-6 0,0 0-12 0,5-37-7 0,-2 29-1 16,0-4 0-16,-3-1-2 0,6 1-2 0,-2-2-2 15,1 2-2-15,0 2 1 0,-1-2 6 0,5-3 0 16,-2 0 2-16,-1 5 1 0,1-2 4 0,1 2 0 16,-2-2-1-16,1 3 2 0,1-3 1 0,-3 5 2 15,0-1 4-15,4-1-3 0,-6 4 1 0,3 0 2 16,-6 5 0-16,9-10-2 0,-3 5 6 0,-6 5-2 16,8-7 2-16,-8 7-3 0,6-9 3 0,-6 9 1 15,7-3-4-15,-7 3 2 0,0 0 0 0,0 0 0 16,11 0 1-16,-11 0 1 0,0 0 0 0,0 0 6 15,16 7-1-15,-12-2 0 0,-4-5 9 0,8 10 7 16,-4-4 3-16,-2 0-3 0,2 3-2 0,-1-1 0 16,1 3 4-16,-2 1 0 0,2 0 8 0,-2 0-1 15,0 1 1-15,1 1 1 0,0-1-5 0,-2-3 3 0,0 1-2 16,-1-1-4-16,1 0 2 0,2 2-6 0,-2-3 0 16,-1 2-1-16,0-11-5 0,0 16 0 0,0-9 3 15,0-7 0-15,2 15-6 0,-2-15 1 0,0 12-1 16,0-12-11-16,0 12-14 0,0-12-22 0,0 10-12 15,0-10-20-15,0 0-17 0,-2 14-24 0,2-14-15 16,0 0-17-16,0 9-18 0,0-9-42 0,0 0-148 16,0 0-378-16,0 0 168 0</inkml:trace>
          <inkml:trace contextRef="#ctx0" brushRef="#br0" timeOffset="-159548.74">555 12505 18 0,'0'0'193'0,"0"0"-5"16,0 0-10-16,11 5-14 0,-11-5-7 0,9 1-14 16,-9-1 1-16,0 0-6 0,13 5-4 15,-13-5-4-15,13 1-9 0,-4 2 1 0,2-3 0 0,-11 0 0 16,21 2-8-16,-11-2-2 0,2 0-5 0,1 1-6 15,-1-1-2-15,-1 0-9 0,0 0-7 0,-11 0-8 16,21-1-5-16,-8 1-7 0,-13 0-5 0,18 0-8 16,-9 0-7-16,-9 0-1 0,15 0-5 0,-15 0 0 15,12 0-10-15,-12 0 3 0,15 1-4 0,-15-1 0 16,12 3-10-16,-12-3 2 0,10 2-5 0,-10-2-2 16,10 0 2-16,-10 0-5 0,0 0 3 0,11 4-1 15,-11-4-8-15,9 3 2 0,-9-3-17 0,0 0-15 16,11 2-14-16,-11-2-14 0,0 0-18 0,6 6-17 0,-6-6-16 15,0 0-23-15,6 6-17 0,-6-6-20 16,0 0-30-16,0 0-206 0,0 0-438 0,0 0 194 16</inkml:trace>
          <inkml:trace contextRef="#ctx0" brushRef="#br0" timeOffset="-159283.47">673 12648 39 0,'0'0'203'0,"0"0"-11"0,18 6-8 0,-18-6-16 15,15 0-8-15,-6 3-5 0,3-2-9 0,1-1-7 16,-2 0-7-16,-1 2-10 0,-10-2-20 0,19 0-3 16,-8 2-7-16,-3-1-12 0,-8-1-5 0,18 1-9 15,-18-1-7-15,15 2-6 0,-8-1-5 0,-7-1-6 16,16 3-2-16,-10 0-5 0,-6-3-4 0,13 2-13 15,-13-2-14-15,12 3-13 0,-12-3-16 0,11 3-21 0,-11-3-16 16,10 3-15-16,-10-3-20 0,8 4-29 16,-8-4-19-16,0 0-172 0,0 0-342 0,18-5 152 15</inkml:trace>
          <inkml:trace contextRef="#ctx0" brushRef="#br0" timeOffset="-158560.49">1270 12526 59 0,'0'0'172'15,"0"0"-13"-15,8-6-9 0,-8 6-10 0,2-9-10 16,-2 9 0-16,7-10-12 0,-7 10-8 0,11-9-6 0,-2 2-16 16,-1 1 8-16,2-1-8 0,-1-1-3 15,2 0-2-15,-2 1-3 0,3-2-4 0,-3 0 1 16,1 1-5-16,2-1-3 0,-1 1-1 0,-3 4-1 0,2-1-5 16,-3 1-2-16,2-1-4 0,-1-1-6 15,-8 6-5-15,14-3-11 0,-10-1 0 0,-4 4-6 16,12-2-5-16,-12 2 2 0,0 0-8 0,14 6 2 0,-14-6-3 15,7 6-3-15,-2-1 0 0,-5-5-2 0,5 12 0 16,-2-2-4-16,-1-1 6 0,1-1-2 0,-2 4-1 16,2 0 2-16,-6 3 4 0,2 0 4 0,1-3-6 15,-5 5 5-15,2 2 4 0,-1 0-3 0,-2 0-2 16,-4 2 4-16,3-5-3 0,-5 1 6 0,1 2-6 16,2-4 0-16,-1-3 0 0,-2 4 0 0,1-4-2 15,1 1-3-15,2-2-2 0,-2-1 2 0,-1-2-1 16,3 1-1-16,-1-2-1 0,3-2 0 0,-2 1-1 15,3-2 5-15,5-4 0 0,-12 6 1 0,12-6 1 16,-12 4 5-16,12-4-4 0,-9 1-1 0,9-1 0 0,0 0-3 16,0 0-2-16,0 0-1 0,-14-5-1 15,14 5 3-15,-6-9-9 0,6 9 1 0,0 0 0 16,2-13-1-16,-2 13-2 0,0 0 0 0,6-17 0 16,-6 17-1-16,9-10-3 0,-2 5 1 0,-3-1 1 0,-4 6-3 15,15-10 2-15,-5 6-1 0,-4-1 3 16,3 2-2-16,3-3 0 0,-3 2-1 0,3 1-5 0,0 1 11 15,0 1-7-15,-12 1 0 0,22-3 1 0,-12 4 2 16,2 1 0-16,4-1-2 0,-2 1 2 0,2 1 4 16,-2-2-1-16,2 3 5 0,1-2-2 0,0 2 2 15,5-2 0-15,-6 3-1 0,6-1-1 0,-5 0-1 16,5-2 2-16,-5 2 3 0,0-3-6 0,0 3 4 16,-2-3-5-16,-4 2 2 0,0-1-1 0,-1 2-6 15,-2-4-13-15,1 3-14 0,-9-3-17 0,15 5-16 16,-9-2-16-16,-6-3-13 0,12 4-24 0,-4 1-31 15,-8-5-7-15,11 3-34 0,-11-3-238 0,10 4-459 16,-10-4 203-16</inkml:trace>
        </inkml:traceGroup>
        <inkml:traceGroup>
          <inkml:annotationXML>
            <emma:emma xmlns:emma="http://www.w3.org/2003/04/emma" version="1.0">
              <emma:interpretation id="{FA97DA0C-D621-40B6-A177-CB4458A354D4}" emma:medium="tactile" emma:mode="ink">
                <msink:context xmlns:msink="http://schemas.microsoft.com/ink/2010/main" type="inkWord" rotatedBoundingBox="4041,13309 5392,13296 5397,13866 4046,13878"/>
              </emma:interpretation>
            </emma:emma>
          </inkml:annotationXML>
          <inkml:trace contextRef="#ctx0" brushRef="#br0" timeOffset="-157487.93">2681 12218 73 0,'0'0'225'0,"0"0"-16"0,-5-6-20 16,5 6-15-16,0 0-22 0,0 0-17 0,0 0-12 15,0 0-13-15,0 0-8 0,0 0-9 0,0 0 2 16,0 0-5-16,0 0 4 0,0 0-4 0,9 26-1 16,-9-26-5-16,4 17 5 0,0-5 0 0,-3-1-1 15,4 1 0-15,-3 3 1 0,1-3-5 0,1 2-4 16,-1 0-7-16,1 6-2 0,-3-4-7 0,1-1 1 16,1 1-6-16,-1 0-3 0,-1-1-8 0,3 0-3 15,-3 0-3-15,2-2-7 0,-2 2-6 0,1-4 3 16,0 0-8-16,-2 1 1 0,0 1-1 0,1-6-4 0,-1-7 1 15,2 16-5-15,-2-16 3 0,0 16 1 16,0-8-3-16,0-8-4 0,1 10-4 0,-1-10-9 0,0 12-14 16,0-12-12-16,0 9-15 0,0-9-14 15,0 0-17-15,0 13-15 0,0-13-13 0,0 0-7 0,0 0-12 16,0 0-11-16,0 0-22 0,0 0-34 0,0 0-43 16,0 0-146-16,0 0-404 0,0 0 179 0</inkml:trace>
          <inkml:trace contextRef="#ctx0" brushRef="#br0" timeOffset="-157076.6">2993 12402 135 0,'7'-5'152'0,"-7"5"-15"0,0 0-13 0,0 0-11 0,0 0-13 16,0 0-3-16,0 0-4 0,0 0 2 0,0 0 2 15,0 0-12-15,0 0 11 0,0 0 0 16,0 0-1-16,-29 19-8 0,23-8-9 0,-5-7 7 0,1 5-3 16,-2-1-4-16,-1 0 0 0,1 4-5 0,-4-2-3 15,3-2-6-15,0 4 1 0,-4 0-4 0,3-2-1 16,0 2-7-16,2 0 3 0,1-1-5 0,0-1 0 16,0-1-9-16,1-1-1 0,3 0-2 0,1-2-3 15,-1 1-3-15,2 1-5 0,0-2-1 0,-1 0-3 16,6-6 1-16,-6 11-4 0,6-11-1 0,-5 8-3 15,5-8 1-15,-3 10-2 0,3-10 1 0,0 11 0 16,0-11-2-16,0 0 2 0,5 13 2 0,-5-13-4 16,4 7 2-16,-4-7-1 0,11 6 2 0,-11-6-1 0,14 5-2 15,-6-4 1-15,2 0-5 0,-1 0 3 16,7 2-5-16,-4-3 2 0,1 1-1 0,3-1-1 16,-3 1-1-16,2-1-8 0,2-1-18 0,-4 1-17 0,2 0-21 15,-2 0-29-15,0-1-30 0,0-2-23 0,1 1-36 16,-1-2-43-16,-1 2-188 0,0-6-438 15,1 0 193-15</inkml:trace>
          <inkml:trace contextRef="#ctx0" brushRef="#br0" timeOffset="-156726.92">3310 12472 194 0,'0'0'190'0,"0"0"-16"0,0 0 1 0,-24-4-8 15,24 4-6-15,0 0-7 0,-19 6-7 16,11-2-6-16,0 1-9 0,0-3-5 0,-1 5-9 16,1-4-4-16,-1 6 0 0,-2-2-4 0,2-1-3 15,-1 3-8-15,-1 0-5 0,6 3-5 0,-1-3-9 0,-1 3 2 16,-1-2-2-16,4-2-6 0,-1 2-5 0,3-1-4 15,-1-1-10-15,2 2-4 0,1-10-5 16,0 16 0-16,0-7-4 0,1 0-5 0,-1-9-4 0,5 16-5 16,-1-10 1-16,-1 0-5 0,2 3 0 0,-5-9 1 15,9 12-5-15,-2-6-10 0,-1-1-20 0,-1 0-20 16,2 0-18-16,1-1-30 0,1-1-18 0,-9-3-31 16,14 3-25-16,-3-1-32 0,-11-2-29 0,22-2-219 15,-10-4-467-15,1 0 206 0</inkml:trace>
          <inkml:trace contextRef="#ctx0" brushRef="#br0" timeOffset="-156210.01">3476 12559 132 0,'0'0'259'0,"0"0"-19"16,0 0-24-16,0 0-21 0,0 0-21 0,0 0-16 0,0 0-18 15,9-3-17-15,-9 3-12 0,0 0-5 0,10 9-12 16,-10-9-5-16,4 10-3 0,-4-10-5 0,4 11-8 15,-1-5-2-15,-1 1-5 0,-2-7-3 16,3 16-6-16,-3-16-6 0,0 15-3 0,0-15-2 0,-4 15-8 16,4-15-4-16,-1 13-1 0,1-13-3 15,0 12-3-15,0-12 0 0,1 11-5 0,-1-11 1 0,1 9-3 16,-1-9-4-16,0 0-6 0,0 0-2 0,0 0 1 16,-2 12 3-16,2-12-6 0,0 0-4 0,0 0-8 15,0 0-11-15,0 0 0 0,0 0-7 0,0 0-10 16,0 0 1-16,14-21-5 0,-10 13 0 0,1 2-4 15,-2-3 4-15,5-1 1 0,-4 1 6 0,4-4 0 16,-6 6 3-16,3 0 4 0,1-3 5 0,-1 0 8 16,0 2 10-16,-5 8 3 0,9-13 8 0,-5 7 0 0,-4 6 6 15,7-9 3-15,-7 9 1 0,6-7-1 0,-6 7-1 16,9-7 4-16,-9 7-3 0,8-4-1 16,-8 4 3-16,0 0 0 0,15-1 0 0,-15 1-1 0,0 0 2 15,14 4 1-15,-14-4 6 0,12 7 0 0,-7-2-4 16,2-2 0-16,-2 4 4 0,1-1 2 0,1 1 7 15,1 3-1-15,0-1-3 0,-5-1-2 0,4 1-5 16,-2 0 1-16,-1 0-5 0,0-1 0 0,1 2 2 16,-1-1-7-16,0 1-2 0,0-1 0 0,-3-1-1 15,-1-8-1-15,4 17-3 0,-2-12 0 0,-2-5-11 16,4 12-14-16,-4-3-14 0,0-9-16 0,-4 10-17 16,4-10-15-16,-3 11-18 0,3-11-14 0,-5 7-22 15,5-7-13-15,-7 5-12 0,7-5-22 0,0 0-47 16,0 0-128-16,0 0-381 0,-14-14 169 0</inkml:trace>
          <inkml:trace contextRef="#ctx0" brushRef="#br0" timeOffset="-155908.09">3942 12397 65 0,'0'0'194'0,"0"0"-27"0,0 0-9 16,0 0-15-16,17 11-2 0,-11-5-6 0,-1 1-4 16,-5-7-8-16,8 14-5 0,-3-3-4 0,0-1-2 15,0 2 1-15,-1-2-7 0,2 2-6 0,-1-1-3 16,0 3 2-16,-1-1-4 0,-1 0-5 0,2 0-1 16,-4-2-8-16,3 4-1 0,-4-3-7 0,1-1-6 15,-2 3-3-15,-3-1-5 0,3-1-5 0,-2-1-7 16,-2 0 1-16,-3 1-7 0,4 1-3 0,-4-2-4 15,1-1-4-15,0-4-22 0,0 5-18 0,1-5-26 16,1 0-21-16,-1 1-28 0,0 0-31 0,-2-1-32 16,8-6-37-16,-12 7-229 0,12-7-447 0,-6 4 199 0</inkml:trace>
        </inkml:traceGroup>
        <inkml:traceGroup>
          <inkml:annotationXML>
            <emma:emma xmlns:emma="http://www.w3.org/2003/04/emma" version="1.0">
              <emma:interpretation id="{3745C2FB-E7FB-45C9-928B-1985C31F03F0}" emma:medium="tactile" emma:mode="ink">
                <msink:context xmlns:msink="http://schemas.microsoft.com/ink/2010/main" type="inkWord" rotatedBoundingBox="5856,13336 8309,13313 8314,13816 5860,13838"/>
              </emma:interpretation>
            </emma:emma>
          </inkml:annotationXML>
          <inkml:trace contextRef="#ctx0" brushRef="#br0" timeOffset="-155289.02">4494 12543 160 0,'0'0'229'0,"0"0"-24"0,0 0-20 16,0 0-22-16,0 0-16 0,0 0-13 0,0 0-3 15,0 0-10-15,0 0-5 0,0 0-3 0,0 0 0 16,0 0-3-16,26 10-1 0,-17-9-9 0,2 0-4 15,2 0-6-15,0 2-5 0,4-6-3 0,-1 2-3 16,1 2 1-16,0-2-5 0,1 1 0 0,3-1-6 16,0 1-3-16,-4-4-2 0,-3 2-4 0,2 2-4 0,0 0-6 15,1-1-4-15,-3-2-1 0,0 2-7 16,-5 1 0-16,6-1-7 0,-3 1-3 0,-3-1-2 16,-9 1-3-16,19-3-4 0,-9 3 1 0,-10 0 1 0,17-1-5 15,-17 1-2-15,10 0-9 0,-10 0-8 0,0 0-10 16,12 0-7-16,-12 0-22 0,0 0-6 0,0 0-14 15,10 4-14-15,-10-4-15 0,0 0-22 0,0 0-26 16,0 0-27-16,0 0-20 0,0 0-54 0,-23 18-149 16,15-18-422-16,8 0 186 0</inkml:trace>
          <inkml:trace contextRef="#ctx0" brushRef="#br0" timeOffset="-155004.12">4507 12685 170 0,'0'0'190'0,"0"0"-10"0,0 0-10 16,0 0-5-16,19 11-2 0,-5-7-5 0,-1-3-3 16,0 0-2-16,4-1-5 0,1 4-8 0,5-4-9 15,-1 0-4-15,0 0-7 0,3-2-5 0,-6 4-5 16,5-4-11-16,-2 2-9 0,-5 0-6 0,0-2-11 15,0 1-6-15,0 1-6 0,0-4-7 0,-2 4-5 16,-1 0-8-16,-5-1-5 0,-9 1-18 0,21 0-17 16,-21 0-23-16,13 1-20 0,-13-1-23 0,11 0-19 15,-11 0-18-15,6 4-25 0,-6-4-24 0,0 0-44 16,0 0-185-16,0 0-412 0,0 0 182 0</inkml:trace>
          <inkml:trace contextRef="#ctx0" brushRef="#br0" timeOffset="-152669.59">5238 12582 24 0,'0'0'133'0,"0"0"-12"0,0 0-2 16,0 0-9-16,0 0-2 0,-3-11-8 0,3 11 1 16,0 0-2-16,0 0-13 0,0 0-3 0,0 0 7 15,0 0-5-15,0 0 1 0,0-10-11 0,0 10 5 16,0 0-6-16,0 0 4 0,0 0-3 0,0 0-3 0,0 0-5 15,0 0 2-15,0 0 0 0,0 0-10 0,0 0-2 16,-5-8-12-16,5 8-3 0,0 0-5 0,0 0-2 16,0 0-8-16,0 0-3 0,0 0-3 0,0 0-2 15,0 0 1-15,0 0-3 0,0 0 0 0,0 0 3 16,0 0 5-16,0 0 6 0,0 0-1 16,20 22 2-16,-12-21 1 0,1 3 4 0,-9-4-2 0,21 1 1 15,-6 0-7-15,2-1 0 0,0 0-3 0,0 0 3 16,7 0-2-16,-7 0-3 0,2-1-5 0,-4 0 3 15,-1-1-6-15,2 2 0 0,-2-2-1 0,-5 2-2 0,6-1 0 16,-5 1 1-16,-10 0-9 0,17 0 3 0,-17 0-6 16,11 0 4-16,-11 0-1 0,10 1-2 0,-10-1 0 15,0 0-2-15,0 0 0 0,9 2 1 0,-9-2-4 16,0 0 7-16,12 3-5 0,-12-3-1 0,0 0 0 16,0 0 0-16,7 3 2 0,-7-3 3 15,0 0-10-15,0 0 3 0,0 0-9 0,10 2-2 0,-10-2-10 16,0 0-8-16,0 0-10 0,0 0-15 0,0 0-13 15,0 0-9-15,4 7-16 0,-4-7-19 0,0 0-21 16,0 0-22-16,0 0-61 0,0 0-112 0,0 0-357 16,0 0 158-16</inkml:trace>
          <inkml:trace contextRef="#ctx0" brushRef="#br0" timeOffset="-152110.46">5903 12429 60 0,'0'0'239'15,"0"0"-14"-15,0 0-20 0,0 0-18 0,0 0-19 16,0 0-14-16,0 0-10 0,0 0-15 0,0 0-9 16,0 0-11-16,17-17-9 0,-11 13-3 0,-6 4-7 15,11-8-6-15,-8 2-7 0,-3 6-6 0,8-10-8 16,-6 5-4-16,-2 5-11 0,12-12 2 0,-5 8-6 16,-2-5-6-16,-5 9-1 0,9-10-5 0,-4 3-3 15,1 1-4-15,-3-2-1 0,3 2-4 0,-1-2 0 16,-5 8-3-16,4-14 1 0,-2 9 1 0,-2 5 4 15,6-10 4-15,-6 10 4 0,5-11-3 0,-5 11 1 16,0 0 1-16,1-8-3 0,-1 8-4 0,0 0-2 16,0 0-4-16,0 0-3 0,5-4-5 0,-5 4 2 15,0 0-3-15,0 0-3 0,0 0 2 0,0 0-4 0,0 0 3 16,0 0 0-16,0 0 0 0,-5 37 9 0,4-25 1 16,1 0 7-16,0 2 2 0,0-1-1 15,-3 2 0-15,1 1 0 0,2 4 0 0,0-4 4 0,0 3-2 16,-3-1 3-16,3-3-3 0,0 5 0 0,-3-5-3 15,3 2 2-15,-1-4-5 0,0 2-1 0,1 0-10 16,-3 0 11-16,3-2-1 0,-1-1-3 0,1 1 0 16,0-2-5-16,0 2-6 0,-3-1 0 0,1-3-13 15,2-9-23-15,0 18-21 0,-3-9-25 0,3-9-24 16,0 13-25-16,0-13-22 0,0 15-17 0,3-9-19 16,-3-6-34-16,5 10-203 0,-5-10-454 0,12 0 201 15</inkml:trace>
          <inkml:trace contextRef="#ctx0" brushRef="#br0" timeOffset="-151799.15">6267 12678 154 0,'8'3'212'16,"-8"-3"-21"-16,0 0-16 0,11 2-18 0,-11-2-9 15,8 2-10-15,-8-2-10 0,11 4-9 0,-11-4-4 16,0 0-11-16,0 0 1 0,15 1-5 0,-15-1 4 15,0 0-4-15,0 0-1 0,12-1-6 0,-12 1-4 16,0 0-2-16,0 0-5 0,3-10-4 0,-3 10-1 16,0 0-6-16,0-13 1 0,0 13-6 0,0-13-2 15,0 13 2-15,0 0-8 0,-5-14 1 0,5 14-6 16,-8-8-5-16,8 8-1 0,-2-8-5 0,2 8-1 16,0 0-10-16,0 0-5 0,-7-6-1 0,7 6-3 15,0 0-6-15,-10-2-5 0,10 2-16 0,0 0-12 16,0 0-21-16,0 0-16 0,-22 6-18 0,22-6-22 0,-8 6-21 15,8-6-27-15,-6 12-24 0,6-12-28 0,-5 6-51 16,5-6-144-16,-6 6-421 0,6-6 187 16</inkml:trace>
          <inkml:trace contextRef="#ctx0" brushRef="#br0" timeOffset="-150852.65">6722 12288 158 0,'-17'7'186'0,"10"-3"-13"0,-3 1-17 0,1-3-11 16,1 3-7-16,1-1-14 0,-3 1-7 15,3-2-8-15,-1 5-4 0,3-2-8 0,-4-1-9 0,9-5-5 16,-7 12-6-16,5-8-12 0,2-4-3 0,-8 11-8 15,8-11-6-15,-3 10-2 0,3-10-7 0,-4 9-1 16,4-9-5-16,0 0-3 0,0 13-1 0,0-13-3 16,0 0-3-16,7 8-2 0,-7-8 1 0,10 6 0 15,0-3 1-15,-4 1-1 0,-6-4 0 0,18 3-4 16,-3-3-1-16,-1 2 2 0,-2-2-2 0,-2 0 2 16,3 1 1-16,-2 0-2 0,-11-1-2 0,20 2-3 0,-14-2 2 15,-6 0-3-15,16 0-1 0,-16 0-1 0,12 4-5 16,-6-2 2-16,-6-2 2 0,14 4-5 0,-8 0 1 15,-6-4 1-15,14 6-3 0,-11-2 0 16,2 0 2-16,-5-4-2 0,9 11 0 0,-6-7-1 0,2 1 0 16,-5-5 2-16,6 13-2 0,0-6 0 0,-4 0-1 15,1-1 0-15,3 2 0 0,0-2 1 0,-1 2 0 16,-4 1-1-16,4-3 3 0,-2 4 2 0,0-4-1 16,2 0-1-16,-5-6 3 0,1 15-1 0,-1-15 4 15,3 12 3-15,-1-7 1 0,-2-5 8 0,0 0 4 16,-6 16 2-16,6-16 7 0,-8 8-3 0,0-4 0 15,2 1 0-15,6-5 1 0,-17 6-6 0,5-3 3 16,0-3-6-16,4 1 4 0,-3 1-8 0,-3-2 2 16,14 0-4-16,-19 0-4 0,10-2 5 0,9 2-8 0,-17 0 3 15,17 0-11-15,-15-1-16 0,15 1-17 0,-11-3-18 16,11 3-23-16,0 0-19 0,-15 0-29 16,15 0-21-16,0 0-17 0,0 0-9 0,-12 4-28 0,12-4-168 15,0 0-392-15,0 0 173 0</inkml:trace>
          <inkml:trace contextRef="#ctx0" brushRef="#br0" timeOffset="-151358.78">6705 12259 47 0,'0'0'247'0,"0"0"-20"0,5-11-20 16,-5 11-18-16,6-2-20 0,-6 2-7 16,14-4-7-16,-14 4-13 0,14-4-7 0,-6 3-7 15,-8 1-7-15,17-5-11 0,-4 5-5 0,-3-3-10 0,2 0-13 16,-12 3-2-16,17-2-9 0,-5 0-7 0,-2-2-3 15,-10 4-11-15,24 0-3 0,-16 0-5 0,-8 0-5 16,19 0-4-16,-10-1-10 0,-9 1-14 0,15 0-18 16,-15 0-22-16,13 0-15 0,-13 0-18 0,9 1-26 15,-9-1-17-15,5 5-17 0,-5-5-32 0,0 0-30 16,0 0-152-16,0 0-366 0,0 0 162 0</inkml:trace>
        </inkml:traceGroup>
      </inkml:traceGroup>
    </inkml:traceGroup>
    <inkml:traceGroup>
      <inkml:annotationXML>
        <emma:emma xmlns:emma="http://www.w3.org/2003/04/emma" version="1.0">
          <emma:interpretation id="{09677FB8-74E0-41DA-853E-DC0A062D58D9}" emma:medium="tactile" emma:mode="ink">
            <msink:context xmlns:msink="http://schemas.microsoft.com/ink/2010/main" type="paragraph" rotatedBoundingBox="1408,15017 11836,14393 11874,15020 1446,156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90882D-5C79-45FB-9BCB-BFDE8B117718}" emma:medium="tactile" emma:mode="ink">
              <msink:context xmlns:msink="http://schemas.microsoft.com/ink/2010/main" type="line" rotatedBoundingBox="1408,15017 11836,14393 11874,15020 1446,15644"/>
            </emma:interpretation>
          </emma:emma>
        </inkml:annotationXML>
        <inkml:traceGroup>
          <inkml:annotationXML>
            <emma:emma xmlns:emma="http://www.w3.org/2003/04/emma" version="1.0">
              <emma:interpretation id="{08BB3199-0980-40AE-B427-4C2BE7E13CED}" emma:medium="tactile" emma:mode="ink">
                <msink:context xmlns:msink="http://schemas.microsoft.com/ink/2010/main" type="inkWord" rotatedBoundingBox="1423,15261 2461,15199 2484,15582 1446,15644"/>
              </emma:interpretation>
            </emma:emma>
          </inkml:annotationXML>
          <inkml:trace contextRef="#ctx0" brushRef="#br0" timeOffset="-120347.77">60 14190 140 0,'0'0'228'15,"0"0"-25"-15,0 0-20 0,0 0-19 0,0 0-17 16,0 0-15-16,0 0-3 0,0 0-4 0,0 0-3 16,0 0-7-16,0 0-4 0,0 0-6 0,17 26-6 0,-13-17-4 15,-2-3-1-15,4 1-10 0,-2 3-7 16,2 0-2-16,-3 2 1 0,2 1-4 0,-1-4-1 16,-1 1-7-16,0 4-8 0,4-5-6 0,-4 3-1 15,0-2-6-15,1-1-3 0,2 1-5 0,-4-2-2 16,2-2-5-16,-3 3-2 0,5-2 6 0,-2 0-9 15,-4-7-2-15,2 11-1 0,-2-11-3 0,3 12 0 0,-3-12-6 16,2 6 3-16,-2-6 0 0,4 8-3 0,-4-8 4 16,0 0-3-16,0 0 0 0,3 7 0 15,-3-7 0-15,0 0-1 0,0 0 1 0,0 0 0 0,0 0 1 16,0 0-5-16,0 0 0 0,0 0-2 0,10-26-4 16,-3 16 6-16,-2-2-4 0,2 1-8 0,-3-3-8 15,-2-2 0-15,4 2-5 0,0-5 4 0,-1 5-5 16,3-2 1-16,-5 4 2 0,2-3 2 0,-1-1-1 15,2-2 3-15,0 9 2 0,-5-5 2 0,2 6 0 16,1-1-1-16,-1 3 1 0,-3 6 2 0,4-11-2 16,-4 11 6-16,4-10 0 0,-4 10-1 0,4-9 5 15,-4 9-3-15,0 0-3 0,3-7 3 0,-3 7-4 16,0 0-2-16,0 0 2 0,0 0 4 0,0 0-2 16,0 0 4-16,0 0 0 0,0 0 5 0,16 13-1 15,-11-5 7-15,-3-1 4 0,2 2 1 0,-1 3 1 16,0 0 1-16,2 3 2 0,-1-2 6 0,0-1-3 15,0 3 4-15,-3-2-6 0,1-1 2 0,1 1-6 0,0 1-1 16,-1-1 2-16,1 2-4 0,0-4-3 0,-2-3 2 16,1 4-1-16,1-2 0 0,-2-3-3 0,-1-7-1 15,2 16 3-15,-2-7-6 0,0-9-11 16,4 13-21-16,-4-13-18 0,-2 12-18 0,2-12-25 0,2 12-29 16,-2-12-26-16,1 10-29 0,-1-10-25 0,5 4-43 15,-5-4-184-15,0 0-457 0,0 0 202 0</inkml:trace>
          <inkml:trace contextRef="#ctx0" brushRef="#br0" timeOffset="-119928.96">604 14341 16 0,'8'-4'212'0,"-8"4"-12"0,0 0-12 16,0 0-10-16,0 0-9 0,10-2-5 0,-10 2-4 15,0 0-6-15,14 0-6 0,-14 0-6 0,15-4-2 16,-7 3-7-16,2 0-1 0,3-2-2 0,2 2 0 16,-1-2-11-16,2 1-4 0,1 1-6 0,0-2-5 0,1-2-8 15,2 4-12-15,-3-5-7 0,-1 4-7 0,1 1-3 16,-1-2-11-16,-1 2-4 0,-2-2-5 0,0 1-4 15,-4 2-10-15,5-3 1 0,-1 3-6 0,-13 0 1 16,17 0-7-16,-9-2-2 0,-8 2 2 0,15 2-4 16,-15-2-2-16,7 3-5 0,-7-3 1 0,0 0-6 15,13 0-1-15,-13 0-6 0,8 2-13 0,-8-2-11 16,0 0-8-16,7 5-8 0,-7-5-15 0,0 0-16 16,2 11-21-16,-2-11-21 0,0 9-14 0,0-9-24 15,0 0-28-15,-7 13-23 0,3-6-26 0,4-7-163 16,-13 8-425-16,3-5 189 0</inkml:trace>
          <inkml:trace contextRef="#ctx0" brushRef="#br0" timeOffset="-119665.48">738 14445 154 0,'0'0'171'0,"0"0"-12"0,-5 9-7 16,5-9-7-16,0 0-6 0,0 0-9 16,0 0-2-16,8 15 2 0,-8-15 6 0,14 3-7 15,-7-2-5-15,3 1-5 0,5 2-9 0,-1-3-9 0,1 1-3 16,1-2-2-16,3 0-7 0,3-3-1 0,2 3-3 16,-1-6-6-16,2 4-12 0,-3 0-3 15,0-1-7-15,-5 0-6 0,-4 3-2 0,3 0-8 0,-5 0 0 16,0 0-9-16,-11 0-11 0,17 0-17 0,-17 0-15 15,15 0-17-15,-15 0-17 0,10 4-22 0,-10-4-26 16,7 5-21-16,-7-5-38 0,8 7-30 0,-8-7-202 16,5 6-414-16,-5-6 184 0</inkml:trace>
        </inkml:traceGroup>
        <inkml:traceGroup>
          <inkml:annotationXML>
            <emma:emma xmlns:emma="http://www.w3.org/2003/04/emma" version="1.0">
              <emma:interpretation id="{16711885-2F84-45C6-96B9-ECC30C96D774}" emma:medium="tactile" emma:mode="ink">
                <msink:context xmlns:msink="http://schemas.microsoft.com/ink/2010/main" type="inkWord" rotatedBoundingBox="3015,15108 3521,15077 3544,15466 3038,15496"/>
              </emma:interpretation>
            </emma:emma>
          </inkml:annotationXML>
          <inkml:trace contextRef="#ctx0" brushRef="#br0" timeOffset="-117793.94">1755 14094 11 0,'-6'6'197'16,"6"-6"-11"-16,-14 5-12 0,6-2-19 0,8-3-11 15,-12 7-14-15,7-2-11 0,5-5-8 0,-12 7-7 16,12-7-6-16,-9 9-1 0,5-6-7 0,4-3-10 16,-9 9-9-16,9-9-6 0,-6 6-8 0,6-6-6 15,0 0-2-15,-6 9-3 0,6-9-7 0,0 0-8 16,-4 6 4-16,4-6-6 0,0 0-3 0,0 0-2 16,0 0 1-16,0 0 5 0,0 0-2 0,9 14-2 15,-9-14 0-15,0 0-1 0,12 5 0 0,-12-5-1 16,13 2 1-16,-6-1-5 0,-7-1-2 0,17 3-1 15,-6-3 0-15,-2 0-7 0,5 0 4 0,-3 0-1 16,2 0-1-16,-13 0-2 0,21 0-1 0,-9-3-1 16,1 6-2-16,-1-6 0 0,-2 6-2 0,-10-3-2 15,21-3 0-15,-12 3 3 0,-9 0-2 0,17 3 0 16,-6-3 2-16,-5 6-1 0,-6-6-4 0,16 0 1 16,-8 0 0-16,-2 4-1 0,4-2 2 0,-10-2-1 0,14 6 3 15,-6-3-5-15,-8-3 1 0,13 6-5 0,-8-2 7 16,-5-4-2-16,12 5 3 0,-12-5-3 0,12 6 3 15,-7-4-6-15,-5-2 5 0,9 9-4 0,-4-7 3 16,-5-2-2-16,12 6 0 0,-12-6 0 0,9 7 3 16,-6-1-2-16,-3-6 0 0,5 7-3 0,-5-7 3 0,5 8-1 15,-5-8 2-15,4 9-1 0,-4-9-4 16,5 7 3-16,-5-7 1 0,0 0 3 0,2 12 6 16,-2-12 5-16,0 0 2 0,0 0 4 0,0 8 5 0,0-8 2 15,0 0 5-15,-7 11 1 0,7-11-1 16,-10 5-1-16,10-5 0 0,-13 6 0 0,3-3-1 15,0 0-4-15,1 0 1 0,-6-2-2 0,4 0-4 16,-1 3-1-16,-2-3-1 0,-2 0 1 0,3 3-3 0,-3 0-2 16,2-2 4-16,-1 2-5 0,-2-2 0 0,3 1-4 15,0 0 3-15,1 0-1 0,-1 1-3 16,3-3-2-16,-4-1 2 0,6 1 0 0,9-1-2 0,-19 4 0 16,12-3-1-16,7-1-3 0,-13 1 5 0,13-1-9 15,-12 1-7-15,12-1-18 0,0 0-9 0,-13-2-14 16,13 2-13-16,-10-5-23 0,10 5-16 0,-7-9-8 15,7 9-21-15,-2-8-11 0,2 8-11 0,2-15-17 16,-2 15-12-16,3-10-16 0,-3 10-114 0,0 0-338 16,4-16 150-16</inkml:trace>
          <inkml:trace contextRef="#ctx0" brushRef="#br0" timeOffset="-118418.7">1768 14004 13 0,'0'0'174'0,"0"0"-11"0,0 0-6 16,0 0-14-16,0 0-11 0,0 0-11 0,0 0-9 16,0 0-17-16,0 0 2 0,0 0-3 0,0 0-13 15,0 0-2-15,0 0-7 0,0 0-16 0,0 0 2 16,0 0-4-16,0 0-4 0,0 0 1 0,0 0 0 15,0 0 5-15,0 0 0 0,0 0 0 0,0 0-2 16,34 6 1-16,-26-5-7 0,-8-1-2 0,17 0-1 16,-6 3-2-16,-1-3-3 0,-10 0-1 0,26-3-3 15,-15 6 1-15,2-6-4 0,1 3-6 0,-1-1 0 16,-2 1 1-16,2-2-5 0,-3-1 0 0,5 3-3 16,-3-1-1-16,2-2-1 0,-14 3-7 0,19-1 0 15,-9 0 0-15,-1 2 1 0,-9-1-3 0,21 0 0 0,-13 0-1 16,6-1-2-16,-5 0-4 0,-9 1-7 0,20 2-8 15,-11-3-13-15,-9 1-14 0,14 0-13 16,-14 0-18-16,0 0-2 0,15 0-20 0,-15 0-13 0,0 0-32 16,9-5-50-16,-9 5-139 0,0 0-352 0,0 0 156 15</inkml:trace>
        </inkml:traceGroup>
        <inkml:traceGroup>
          <inkml:annotationXML>
            <emma:emma xmlns:emma="http://www.w3.org/2003/04/emma" version="1.0">
              <emma:interpretation id="{2465B8DD-5077-4EFC-A512-486D399B6608}" emma:medium="tactile" emma:mode="ink">
                <msink:context xmlns:msink="http://schemas.microsoft.com/ink/2010/main" type="inkWord" rotatedBoundingBox="4437,14836 6942,14686 6976,15251 4470,15400"/>
              </emma:interpretation>
            </emma:emma>
          </inkml:annotationXML>
          <inkml:trace contextRef="#ctx0" brushRef="#br0" timeOffset="-116602.8">3072 13739 101 0,'0'0'197'0,"0"0"-11"0,0 0-14 0,0 0-12 15,0 0-14-15,0 0-13 0,0 0-11 0,0 0-10 16,0 0-17-16,0 0-4 0,0 0 4 0,0 0 6 16,0 0 0-16,0 0 2 0,0 0-8 0,12 17-2 15,-12-17 0-15,4 16 1 0,-3-10-4 0,0 3-8 16,4 3 1-16,-2 0-1 0,0 1-5 0,1-1-6 16,-2-1-6-16,2 1 0 0,1 4-3 0,-2-1-3 15,1-1-7-15,1 3-2 0,0-2-6 0,-2-1-3 16,2 0-3-16,-1 0-6 0,-1 0 0 0,2-1-3 15,-1 1-3-15,-2-2-4 0,2 0-2 0,-2-2 1 16,2 0-3-16,-2-1-4 0,2-1 2 0,-3 1-5 16,-1-9 4-16,4 14-1 0,-2-6-6 0,-1-2-7 15,-1-6-12-15,3 13-20 0,-3-13-14 0,0 12-15 16,0-12-17-16,0 12-20 0,0-12-21 0,0 0-25 16,-4 10-12-16,4-10-6 0,0 0-16 0,0 0-36 0,0 0-161 15,0 0-405-15,0 0 179 0</inkml:trace>
          <inkml:trace contextRef="#ctx0" brushRef="#br0" timeOffset="-116202.88">3528 13895 177 0,'0'0'180'0,"0"0"-14"16,4-5-17-16,-4 5-16 0,0 0-15 0,0 0-11 15,0 0-11-15,0 0 0 0,0 0-5 0,0 0 2 16,0 0-4-16,0 0-5 0,-26 10 3 0,17-7 4 16,1 2 3-16,1 2-5 0,-7 0 0 0,1 0-4 15,0 3-1-15,-2-3-5 0,0 7 0 0,-2-3-6 16,-4 1-7-16,4 3-2 0,4-5 2 0,-6 4-5 16,4 0-5-16,3-3-8 0,0-1-5 0,0 2-2 0,2-1-2 15,2-1-7-15,-1 1-1 0,5-1-5 0,-1-2 2 16,0 0-4-16,2 1-1 0,3-9-2 15,-7 12 0-15,6-6-1 0,1-6 6 0,-1 13-4 0,1-13 1 16,2 15-1-16,1-9-4 0,-3-6 3 0,8 12 1 16,-3-6-4-16,0 0 2 0,2 1-1 0,1-1 1 15,2-4-1-15,3 4 0 0,0-2-1 0,0-1-6 16,-2 0 2-16,1 1-5 0,1-2 0 0,-1 1-6 16,3-3-17-16,-3 3-13 0,1-3-21 0,0 0-14 15,-2 3-21-15,2-3-20 0,-3 0-19 0,3-3-29 16,2 3-38-16,-2-6-43 0,0 0-175 0,2 0-442 15,1-1 196-15</inkml:trace>
          <inkml:trace contextRef="#ctx0" brushRef="#br0" timeOffset="-115875.63">3918 13923 183 0,'-10'-6'197'16,"10"6"-3"-16,-10-4-14 0,10 4-19 0,-12 0-7 16,12 0 1-16,-14 2-4 0,14-2-6 0,-14 6-8 15,4-4-5-15,1 3-11 0,3-2-5 0,-6 3-5 0,4 3-7 16,-2 1-4-16,-1 0-6 0,3-2-7 16,-1 4-1-16,1-3-9 0,3 6-3 0,-1-5-4 15,0 1-4-15,2 1-6 0,2-2-5 0,-1 5-6 0,3-5 0 16,0-1-5-16,3 4-9 0,-2-5 0 15,4-1-3-15,-2 4 2 0,2-1-5 0,0-1-1 16,1-2-3-16,0-1-11 0,-1 0-14 0,3 2-22 0,1-3-18 16,-2 0-20-16,6-2-16 0,-3 2-24 0,0-4-19 15,3 2-23-15,-3 0-20 0,3-6-15 16,0 3-17-16,-2-3-188 0,-1-3-415 0,5 0 184 0</inkml:trace>
          <inkml:trace contextRef="#ctx0" brushRef="#br0" timeOffset="-115363.55">4093 14022 95 0,'2'-6'220'0,"-2"6"-6"0,0 0-16 0,7-8-13 0,-7 8-19 15,0 0-18-15,10-3-12 0,-10 3-12 0,0 0-11 16,0 0-10-16,16 9-9 0,-16-9 0 16,5 8-5-16,1-1-5 0,-6-7-7 0,3 12-7 15,1-9-4-15,-4-3-3 0,2 15 2 0,0-6-4 0,-2-9-6 16,0 15-8-16,0-15-4 0,-2 13-1 0,2-13-9 15,2 11 3-15,-2-11-4 0,-4 12-4 16,4-12-2-16,0 0-4 0,2 11-3 0,-2-11 0 0,0 0-1 16,0 0-1-16,2 10 0 0,-2-10 2 0,0 0-2 15,0 0 1-15,0 0-10 0,0 0-2 16,0 0-6-16,0 0-3 0,0 0-3 0,0 0-6 0,7-29-6 16,-5 23 2-16,1-6-1 0,1-1-3 0,-1 5 0 15,-1-2 2-15,2-2 3 0,-1-1 2 0,1 6-1 16,1-6 3-16,0 1-1 0,-4 2 4 0,5 4 0 15,-2-2 2-15,-2 0 3 0,3 2 6 0,-5 6-4 16,8-11 8-16,-2 5 2 0,-1 0-1 0,-5 6 4 16,10-10 3-16,-5 5-1 0,-5 5 4 0,12-6 0 15,-7 4-1-15,-5 2 1 0,14-5 1 0,-8 4 2 16,-6 1 2-16,16 1-1 0,-16-1 2 0,14 1-1 16,-5 4 4-16,-3-2-1 0,5 3-2 0,-4 0-3 0,-1 0 1 15,0 3-5-15,0 0 7 0,-1 3-4 0,2-2 5 16,-2 1-3-16,-1 0-4 0,0 0-4 15,0 2 5-15,-3 0-6 0,-1-2 1 0,0 4-2 0,0-5-1 16,0 2 0-16,-1 3 2 0,0-5-2 0,-3 2 0 16,2 0-14-16,1 0-15 0,-2-2-11 0,3-10-18 15,-5 14-17-15,4-6-14 0,1-8-12 0,-3 14-23 16,3-14-21-16,-4 9-22 0,4-9-14 0,-1 9-27 16,1-9-189-16,0 0-418 0,0 0 185 0</inkml:trace>
          <inkml:trace contextRef="#ctx0" brushRef="#br0" timeOffset="-114895.41">4570 13925 110 0,'0'0'205'15,"0"0"-19"-15,1-9-20 0,-1 9-17 0,0 0-23 16,0 0-7-16,9-5-9 0,-9 5-9 0,0 0-18 15,0 0-2-15,0 0 0 0,24 12-4 0,-20-10 4 16,-4-2 2-16,10 11 1 0,-6-6-3 0,1 1 2 16,2 0 7-16,-7-6-1 0,8 15-2 15,-3-4 0-15,-1-1-1 0,-1 0-6 0,1-1 2 0,-3 2-6 16,3 1-3-16,-4-1-4 0,-2 0 0 0,0 2-5 16,-1-4-4-16,-1 3-7 0,-1 1-5 0,0-2-2 15,0-1-4-15,-2 2-4 0,1-4-5 0,-1 3-1 16,2-2-2-16,0-3-3 0,-1 2 0 0,1 0-17 15,5-8-21-15,-8 11-18 0,4-5-20 0,4-6-27 0,-4 9-28 16,4-9-19-16,-4 7-32 0,4-7-50 16,0 0-237-16,0 0-480 0,0 0 213 0</inkml:trace>
          <inkml:trace contextRef="#ctx0" brushRef="#br0" timeOffset="-114271.96">5037 13999 239 0,'0'0'228'0,"0"0"-20"16,0 0-18-16,0 0-15 0,0 0-18 0,-11-5-14 15,11 5-13-15,0 0-12 0,0 0-10 0,0 0-11 16,0 0-7-16,0 0-12 0,0 0-1 0,0 0 2 15,0 0-1-15,0 0 1 0,0 0-3 0,0 0 0 16,39 1 0-16,-26-1-5 0,2-1 0 0,2 1-3 16,-1 0-1-16,6-1-4 0,0-3-6 0,0 4 3 0,0 0-8 15,-1 0-4-15,-1 0 0 0,-4 0-7 0,1 0-5 16,0 0-1-16,-2 0-7 0,0 0-4 16,-1 0 3-16,-2 0-8 0,-12 0-2 0,23 0 2 0,-15 0-5 15,-8 0 0-15,17 0 2 0,-17 0-6 0,12 0-2 16,-12 0-8-16,13 0-12 0,-13 0-7 0,12 0-9 15,-12 0-13-15,0 0-11 0,8 4-15 0,-8-4-13 16,0 0-18-16,0 0-3 0,5 6-9 0,-5-6-14 16,0 0-14-16,0 0-17 0,0 0-11 0,0 0-27 0,0 0-146 15,-20 12-366-15,12-9 161 0</inkml:trace>
          <inkml:trace contextRef="#ctx0" brushRef="#br0" timeOffset="-113963.91">5078 14147 174 0,'0'0'169'16,"0"0"0"-16,0 0-11 0,0 0-2 0,0 0-10 15,27 5-5-15,-18-3-7 0,1-2 1 0,7-2 0 16,-1 2-3-16,1 2-5 0,4-1-1 0,2-1-7 15,4 0-3-15,-3-1-4 0,0 1-2 0,2 0-6 16,-2-4-2-16,2 5-14 0,-8-2-6 0,4-1-10 16,-5 2-5-16,-4-1-10 0,4-1 2 0,-2 2-11 15,-2-3-2-15,-3 2-7 0,-10 1-6 0,20-1-8 16,-11 1-11-16,-9 0-18 0,14 0-15 0,-14 0-17 16,12 2-14-16,-12-2-21 0,13 3-20 0,-13-3-18 15,0 0-20-15,15 2-37 0,-8-2-34 0,-7 0-187 0,15-2-419 16,-3-1 185-16</inkml:trace>
        </inkml:traceGroup>
        <inkml:traceGroup>
          <inkml:annotationXML>
            <emma:emma xmlns:emma="http://www.w3.org/2003/04/emma" version="1.0">
              <emma:interpretation id="{CBC51B2A-F872-4EF9-B3F3-1398297DDD87}" emma:medium="tactile" emma:mode="ink">
                <msink:context xmlns:msink="http://schemas.microsoft.com/ink/2010/main" type="inkWord" rotatedBoundingBox="7425,14949 7916,14920 7934,15214 7442,15243"/>
              </emma:interpretation>
            </emma:emma>
          </inkml:annotationXML>
          <inkml:trace contextRef="#ctx0" brushRef="#br0" timeOffset="-113432.5">6102 13971 166 0,'0'0'260'0,"0"0"-18"0,5-7-21 16,-5 7-25-16,0 0-22 0,0 0-17 0,0 0-19 15,0 0-13-15,0 0-11 0,0 0-10 0,0 0-4 16,0 0-3-16,6 19-4 0,-6-19-4 0,1 11-3 16,-1-11-3-16,2 14-3 0,1-5-7 0,2 3-4 0,1-3-2 15,-5 0-4-15,4-3-2 0,0 4-3 16,2-1-3-16,2 2 0 0,-4-4-5 0,3-1 2 15,4 3-4-15,-7-3 0 0,7 0-3 0,1 1 1 0,1-3-3 16,-1-2 0-16,3 1-2 0,-2-3-3 0,3 0-7 16,0 0 0-16,0-3-3 0,-2 1 0 0,2 1-5 15,0-2-1-15,0-1-2 0,5-3-3 16,-6 2 2-16,-1 2-6 0,1-6 2 0,-3 2 2 0,1-2-4 16,1 1-4-16,-3 0 3 0,-2 1 1 0,2-3 0 15,-6-2-2-15,2-1 0 0,-5 5-7 0,2-6 6 16,-2 3-4-16,1 1-2 0,-4-3 3 0,-6 0-2 15,2 1-5-15,-3 0 6 0,0-1-3 0,-3 0 0 16,-2 4-4-16,-5-4 5 0,-3 2-1 0,3 2-4 0,0 2-5 16,-2 0 4-16,2 5 4 0,-7-1-13 15,1-1 1-15,0 2-15 0,1 6-7 0,-1-2-20 16,0 1-12-16,-1 0-20 0,3 2-12 0,1 3-30 16,-6 1-18-16,5 2-32 0,0-1-32 0,4 1-37 0,-3-2-189 15,3 1-469-15,0 0 207 0</inkml:trace>
        </inkml:traceGroup>
        <inkml:traceGroup>
          <inkml:annotationXML>
            <emma:emma xmlns:emma="http://www.w3.org/2003/04/emma" version="1.0">
              <emma:interpretation id="{989844EB-B712-4AD8-B182-FDC878882605}" emma:medium="tactile" emma:mode="ink">
                <msink:context xmlns:msink="http://schemas.microsoft.com/ink/2010/main" type="inkWord" rotatedBoundingBox="11019,14671 11850,14622 11873,15014 11042,15064"/>
              </emma:interpretation>
            </emma:emma>
          </inkml:annotationXML>
          <inkml:trace contextRef="#ctx0" brushRef="#br0" timeOffset="-44395.82">9664 13734 154 0,'0'0'166'0,"0"0"0"0,0 0-11 0,0 0-8 16,0 0-12-16,0 0-12 0,0 0 0 0,0 0-7 15,0 0-15-15,0 0-1 0,0 0-10 0,0 0-10 16,0 0-8-16,0 0-6 0,0 0-12 0,0 0-1 15,0 0-6-15,0 0 0 0,0 0-7 0,0 0-5 16,0 0-5-16,0 0-2 0,0 0-1 0,34-8-6 0,-34 8-2 16,15-1 0-16,-15 1 0 0,17 0-3 15,-6 0 0-15,-11 0-4 0,23 1 0 0,-13-2-1 0,2 1-4 16,0-2 4-16,-1 2-6 0,3 0 0 0,-1 0 2 16,1-1 0-16,-14 1-2 0,24 0-1 0,-15 0 0 15,2 1-4-15,0-1 4 0,-11 0-1 0,17 2-2 16,-8-2 4-16,-9 0-3 0,16 1 2 0,-7-1-5 15,1 2-2-15,-10-2-9 0,13 0-8 0,-13 0-7 16,10 1-15-16,-10-1-13 0,9 3-5 0,-9-3-16 16,0 0-17-16,10 2-8 0,-10-2-24 0,0 0-22 15,0 0-122-15,0 0-292 0,0 0 130 0</inkml:trace>
          <inkml:trace contextRef="#ctx0" brushRef="#br0" timeOffset="-43941.59">10170 13544 28 0,'0'0'171'0,"0"0"-17"0,0 0-8 16,0 0-14-16,0 0-9 0,0 0-16 0,0 0-7 16,0 0-3-16,0 0-2 0,0 0-6 0,0 0-16 15,0 0 5-15,0 0-4 0,17 7-3 0,-17-7 2 16,0 0-1-16,0 12-2 0,0-12-2 0,0 10 0 16,0-10-1-16,3 10-2 0,-3-10-3 0,0 9-2 15,0-9-7-15,0 11 0 0,0-11-4 0,0 0-9 16,-3 17 8-16,3-17-3 0,0 11-7 0,0-11 2 15,-4 11-6-15,4-11 2 0,-1 10-5 0,1-10-2 16,0 0-2-16,0 12-3 0,0-12-3 0,0 0-4 16,0 14 0-16,0-14 0 0,0 0-2 0,3 9 2 0,-3-9 1 15,6 5-3-15,-6-5 0 0,13 6-2 0,-6-4-1 16,-1 2-5-16,-6-4 5 0,15 4-3 0,-5-2 1 16,1 0 0-16,4 0-7 0,-6-2-7 0,-9 0-9 15,17 0-15-15,-6 3-18 0,-1-3-16 0,-10 0-13 16,20-3-23-16,-8 6-12 0,-12-3-19 0,17-5-25 15,-11 3-55-15,-6 2-123 0,16-9-360 0,-9 6 160 16</inkml:trace>
          <inkml:trace contextRef="#ctx0" brushRef="#br0" timeOffset="-43683.6">10489 13589 115 0,'-19'21'196'0,"19"-21"-17"0,-6 15-10 0,4-9-3 15,-3 0-12-15,3 4 0 0,-2-1-10 0,2 2-10 0,-2 1 0 16,0 0-14-16,1-2-10 0,-1 1-8 0,3 2-8 16,0 0-11-16,-2 0-9 0,2 3-5 0,2-5-6 15,-2 3-8-15,-1-1-2 0,1 1-11 0,1-3-12 16,0 1-27-16,0-2-31 0,0 5-20 0,0-4-40 15,1 1-26-15,2-2-38 0,-3-2-184 0,0-8-363 16,8 14 160-16</inkml:trace>
        </inkml:traceGroup>
      </inkml:traceGroup>
    </inkml:traceGroup>
    <inkml:traceGroup>
      <inkml:annotationXML>
        <emma:emma xmlns:emma="http://www.w3.org/2003/04/emma" version="1.0">
          <emma:interpretation id="{4CC56A3C-AC21-4F02-9A60-F17EE9338C67}" emma:medium="tactile" emma:mode="ink">
            <msink:context xmlns:msink="http://schemas.microsoft.com/ink/2010/main" type="paragraph" rotatedBoundingBox="1429,16070 8189,15808 8224,16723 1465,16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6739D5-1053-4076-909F-731E32695607}" emma:medium="tactile" emma:mode="ink">
              <msink:context xmlns:msink="http://schemas.microsoft.com/ink/2010/main" type="line" rotatedBoundingBox="1429,16070 8189,15808 8224,16723 1465,16985"/>
            </emma:interpretation>
          </emma:emma>
        </inkml:annotationXML>
        <inkml:traceGroup>
          <inkml:annotationXML>
            <emma:emma xmlns:emma="http://www.w3.org/2003/04/emma" version="1.0">
              <emma:interpretation id="{CAE0FFA0-A9E2-4340-A8A0-F3D808C3DE83}" emma:medium="tactile" emma:mode="ink">
                <msink:context xmlns:msink="http://schemas.microsoft.com/ink/2010/main" type="inkWord" rotatedBoundingBox="1441,16366 3356,16292 3372,16703 1456,16777"/>
              </emma:interpretation>
            </emma:emma>
          </inkml:annotationXML>
          <inkml:trace contextRef="#ctx0" brushRef="#br0" timeOffset="-111028.46">78 15320 46 0,'0'0'213'0,"0"0"-14"0,0 0-14 0,0 0-6 15,0 0-10-15,3-13-8 0,-3 13-9 0,0 0-12 16,0 0-11-16,0 0-12 0,0 0-10 0,0 0-12 16,0 0-13-16,0 0-8 0,0 0-5 0,0 0-6 15,0 0-1-15,0 0 0 0,0 0-2 0,0 0-8 16,0 0 0-16,0 0 0 0,8 34-9 0,-8-26-2 16,1 2-2-16,3 0-5 0,-4 2 0 0,1-3-2 15,3 4-2-15,-1-3-2 0,-3 0 3 0,4-2-8 16,-4 3 2-16,4-2-3 0,-4 0-2 0,2 0-2 15,-2-9-2-15,2 16 1 0,-2-9-6 0,0-7-2 16,2 14 5-16,-2-14-5 0,1 10 4 0,-1-10-3 16,0 11-2-16,0-11 0 0,0 0 0 0,0 10-2 15,0-10 2-15,0 0-3 0,0 0 3 0,0 10-1 16,0-10 1-16,0 0 1 0,0 0 0 0,0 0-1 16,0 0 0-16,0 0 0 0,0 0-3 0,0 0 1 15,0 0-2-15,0 0-2 0,0 0-5 0,0 0-10 0,4-32-2 16,-2 23-7-16,2-3-3 0,-2 0-4 0,2 0 3 15,-1 0 0-15,1-4 5 0,-2 6-10 0,2-3 3 16,-3 3 0-16,6-4 4 0,-2 3 3 0,2 1 1 16,-2 0 1-16,3 2 6 0,-2-1-6 0,1-2 7 15,-2 5 0-15,2-2-5 0,-1 2 5 0,-1-1 3 16,2 1-2-16,-7 6 4 0,9-11-7 16,-2 5 7-16,-7 6 1 0,8-9 4 0,-3 6-2 0,-5 3 1 15,8-7-2-15,-8 7 0 0,7-5 4 0,-7 5-1 16,0 0-3-16,14 0 1 0,-14 0 2 0,0 0 1 15,17 6 2-15,-12-2 6 0,-5-4 3 0,8 9 4 16,-4-1-3-16,-2-2 10 0,3 4-2 0,2 1 5 16,-3-4 3-16,-2 5 3 0,2 2 1 0,0-1 4 15,-1-1 3-15,1 0-8 0,-3 2 3 0,3 0-2 16,-1-1-2-16,-1 0-2 0,0-1 0 0,0 3 0 16,1-4-6-16,-1 2-1 0,-2-4-1 0,3 0-3 15,-3-9 0-15,3 14-1 0,-3-6-1 0,0-8-1 16,1 11-2-16,-1-11 2 0,4 11-5 0,-4-11-4 15,1 8-12-15,-1-8-12 0,0 0-21 0,4 9-13 16,-4-9-19-16,3 9-26 0,-3-9-21 0,0 0-26 16,9 6-35-16,-9-6-51 0,0 0-153 0,18-10-417 15,-7 3 185-15</inkml:trace>
          <inkml:trace contextRef="#ctx0" brushRef="#br0" timeOffset="-110626.56">704 15423 39 0,'0'0'221'15,"0"0"-20"-15,0 0-19 0,0 0-17 0,0 0-8 16,0 0-21-16,0 0-4 0,0 0-5 0,0 0-3 15,0 0 12-15,0 0-4 0,0 0 1 0,0 0-5 16,2 15-2-16,-2-15-2 0,18 0-6 0,-2 0-2 16,-3-2-10-16,2 2-7 0,2-3-8 0,2 1-4 15,2-2 0-15,-3 1-11 0,4 2-8 0,-6-3-8 16,1 2-5-16,-1 0-1 0,-1 0-8 0,-2 0-3 16,0 2-4-16,-2-2-9 0,-1 2 0 0,-10 0-2 15,17-3-4-15,-8 3-2 0,-9 0-4 0,15 0 0 16,-15 0 1-16,13-1-2 0,-13 1-5 0,12 1-2 15,-12-1-10-15,8 3-11 0,-8-3-6 0,0 0-7 16,0 0-3-16,10 0-14 0,-10 0-10 0,0 0-1 16,0 0-5-16,4 6-13 0,-4-6-14 0,0 0-19 15,0 0-20-15,-12 17-21 0,12-17-16 0,-10 7-26 16,4-4-11-16,-1 1-185 0,0 2-414 0,-2-2 184 16</inkml:trace>
          <inkml:trace contextRef="#ctx0" brushRef="#br0" timeOffset="-110321.38">720 15566 18 0,'0'0'152'0,"0"0"-17"0,0 0-1 0,0 0 1 15,0 0-2-15,0 0-5 0,0 0-2 0,0 0-1 16,14 13-6-16,-7-9 0 0,-7-4-5 0,17 2-3 15,-7 0-5-15,2 0 0 0,1 2-6 0,2-2 1 16,-1 1-9-16,3-1-4 0,0-4-2 16,0 2 1-16,0 2-12 0,0-2-3 0,-3-2-7 0,3 1-7 15,6-1-7-15,-6 2 0 0,1-2-10 0,-2-2-1 16,2 2-3-16,-1 1-2 0,0-2-9 0,0 0-1 16,0 2-5-16,-3 0-11 0,1-2-18 0,-2 3-21 15,1-1-21-15,-3 0-24 0,3-2-14 0,-14 3-21 16,16-2-19-16,-2 0-29 0,-2 0-25 0,-2 2-165 15,-10 0-377-15,16-4 167 0</inkml:trace>
          <inkml:trace contextRef="#ctx0" brushRef="#br0" timeOffset="-109788.88">1732 15248 220 0,'0'0'222'0,"0"0"-11"0,0 0-15 0,0 0-12 16,-22 10-10-16,16-6-10 0,0 2-10 0,1 3-9 15,-2 3-2-15,1-2-5 0,-2 3-7 0,1-2-7 16,1 5-6-16,-2-2-8 0,3 1-8 0,-1 1-4 16,-1 1-4-16,1 3-16 0,1-5-6 0,4 0-2 15,-3 1-11-15,3-1-6 0,1-2-2 0,0 1 5 16,1 0-14-16,0-3-6 0,3 2 0 0,1-2 0 16,-2-3-5-16,3-1 2 0,0 3-2 0,0-4 1 15,5 0-2-15,2 2-4 0,1-4-3 0,-1 0 1 16,4-3-4-16,0 1-2 0,5 0 1 0,-1-4-2 15,2 0-5-15,-1 0 3 0,1-2-6 0,0-1 3 0,-1-1-4 16,-5 0 16-16,-2 3-14 0,0 0-2 16,-2-2-2-16,0 0 5 0,-4 0-1 0,-1 1-3 15,-1 0 1-15,0 0-3 0,-7 4-2 0,7-13 0 16,-2 9 8-16,-5 4-12 0,0 0 0 0,-5-16-3 16,5 16 2-16,-9-12 1 0,1 7 0 0,1 2 1 15,-3 0-3-15,10 3-3 0,-22-6 2 0,10 4-8 0,-2 2-6 16,-1 2-11-16,2-2-13 0,0 1-16 0,-1 4-18 15,1-3-14-15,1 2-16 0,1-1-25 0,0 2-18 16,3 0-20-16,-1-1-20 0,2 1-35 16,-1-2-188-16,8-3-445 0,-14 8 197 0</inkml:trace>
        </inkml:traceGroup>
        <inkml:traceGroup>
          <inkml:annotationXML>
            <emma:emma xmlns:emma="http://www.w3.org/2003/04/emma" version="1.0">
              <emma:interpretation id="{01C8A3AE-FFA8-47BB-B8AA-BD0716EE2BF7}" emma:medium="tactile" emma:mode="ink">
                <msink:context xmlns:msink="http://schemas.microsoft.com/ink/2010/main" type="inkWord" rotatedBoundingBox="4413,16063 5916,16005 5941,16649 4438,16708"/>
              </emma:interpretation>
            </emma:emma>
          </inkml:annotationXML>
          <inkml:trace contextRef="#ctx0" brushRef="#br0" timeOffset="-107962.92">3098 14998 42 0,'0'0'149'0,"0"0"-11"0,0 0-2 0,0 0-6 16,0 0-12-16,-3-14-3 0,3 14-5 0,0 0-10 0,0 0-7 15,-1-11 5-15,1 11-6 0,0 0 0 16,0 0-5-16,0 0 1 0,0 0-1 0,0 0-5 15,0 0-6-15,0 0-3 0,-5-8-8 0,5 8-8 0,0 0-5 16,0 0-6-16,0 0-2 0,0 0-1 0,0 0 0 16,0 0 4-16,0 0-1 0,-7 28 1 15,6-20 0-15,-3 5-3 0,3-1 4 0,-1 3 4 0,-1-3-8 16,1 3 3-16,0-2 3 0,0 9-7 0,-2-4 2 16,3-2-2-16,1-1-2 0,0 0-4 0,-1 6-1 15,2-7-9-15,-1 4 0 0,0-4 0 0,0 0-3 16,1 3-2-16,2-1 0 0,-3-2-5 0,0 2 3 15,0-4-6-15,0 3 3 0,1-6-3 0,-1 1 9 16,0 1-12-16,0-11 2 0,0 16-4 0,0-10 2 16,0-6-4-16,0 13 1 0,0-13-1 0,2 8 0 15,-2-8 2-15,0 0-6 0,0 13-3 0,0-13-6 16,0 0-13-16,0 12-11 0,0-12-8 0,0 0-11 16,0 0-8-16,0 0-9 0,0 0-24 0,0 0-35 0,7 3-24 15,-7-3-24-15,0 0-17 0,15-15-197 16,-10 6-419-16,2 0 185 0</inkml:trace>
          <inkml:trace contextRef="#ctx0" brushRef="#br0" timeOffset="-107541.81">3325 15161 91 0,'0'0'142'0,"0"0"-7"0,0 0-5 0,0 0-7 0,0 0-1 16,0 0-10-16,0 0 1 0,-30 12-2 0,25-6-5 15,-3-1 1-15,4 2-6 0,-3 0-1 0,-1-3-1 16,2 4-2-16,-4 2-1 0,1-4-7 0,0 2-4 16,-3 1-3-16,1 1-6 0,2-1-6 0,0-1-4 15,1 2-7-15,-2-1-2 0,-2-3-2 16,2 4-7-16,2 1 0 0,1-4-11 0,1 0 1 0,1 1-4 15,-1-1-4-15,6-7-5 0,-10 11-1 0,9-4 2 16,1-7-6-16,-4 12-1 0,4-12 1 0,-2 9 0 16,2-9-1-16,0 0 3 0,3 17-3 0,0-9-1 15,-3-8 2-15,7 6 0 0,0 2-1 0,1-4-2 16,-4 1 2-16,5-1-4 0,-3-1 1 0,6 0-2 16,0 3 1-16,1-3-4 0,-4-2 2 0,4 3-1 15,0-1-4-15,-4 1 0 0,2-4-1 0,-11 0-10 16,18 2-11-16,-7-2-14 0,-5 2-14 0,-6-2-14 15,15 2-15-15,-6-1-22 0,-3 4-20 0,-6-5-13 16,16 0-18-16,-16 0-22 0,14-3-31 0,-14 3-145 16,16-5-371-16,-4 1 164 0</inkml:trace>
          <inkml:trace contextRef="#ctx0" brushRef="#br0" timeOffset="-107193.7">3718 15208 121 0,'-10'-2'205'0,"10"2"-19"0,0 0-6 16,0 0-12-16,-19 0-8 0,19 0-6 0,-12 6-10 15,4-2-5-15,2 1-3 0,-1 0-9 0,-1 0-5 16,2 3-8-16,-1-4-1 0,-1 6-10 0,1-1-1 15,3-3-4-15,-2 3-4 0,1 3-11 0,1-6-5 16,3 6-6-16,-4-1 2 0,3 1 1 0,2-3-12 16,0-9-8-16,-1 17-5 0,4-9-3 0,-2 2-1 15,-1-10-4-15,5 16-3 0,2-7-5 0,-2-2-3 16,0 0 0-16,1 1-5 0,0-2 8 0,-1 0-10 16,4-1-3-16,-2 2-13 0,-1-1-14 0,1-3-17 15,0 3-18-15,2-2-28 0,-3-1-19 0,5 0-23 16,-11-3-23-16,14 5-24 0,-3-5-27 0,2-5-29 15,-4 2-181-15,3-1-429 0,-1-3 190 0</inkml:trace>
          <inkml:trace contextRef="#ctx0" brushRef="#br0" timeOffset="-106709.79">3937 15301 135 0,'0'0'200'16,"0"0"-22"-16,0 0-20 0,0 0-15 0,0 0-14 15,0 0-12-15,0 0-6 0,0 0-5 0,16 13-3 16,-16-13-8-16,1 9-8 0,-1-9-3 0,3 12-4 16,-3-12 1-16,0 12-9 0,0-12-5 0,2 12-9 15,-2-12-1-15,0 10-7 0,0-10-4 0,0 9-4 16,0-9-8-16,0 0-1 0,0 12-1 0,0-12-3 16,0 0-4-16,0 0-1 0,2 11 1 0,-2-11-4 15,0 0 3-15,0 0-3 0,0 0 0 0,0 0-4 16,0 0-2-16,0 0-1 0,0 0 0 0,0 0-6 15,18-17 1-15,-18 17-6 0,9-10-4 0,-6 3-4 16,2-1 2-16,2-1-1 0,-2 3-1 0,1-6 0 16,4 3 2-16,-4 3-3 0,-1-2 3 0,2-3-2 15,-1 2 2-15,0 5 1 0,4-7 4 0,-5 5 1 16,3 0 1-16,-1 2 3 0,-7 4 2 0,15-6 5 16,-8 1 7-16,-1 1 0 0,-6 4 1 0,12-6 2 15,-12 6 0-15,16 0-1 0,-8 0 4 0,-8 0 0 16,14 0 1-16,-14 0-3 0,14 5 9 0,-7 1 2 0,1-1 0 15,-2 4-2-15,0-3-5 0,0 5 2 0,-3-1-3 16,3-1-2-16,0 4-1 0,-3-2-4 16,0 2 0-16,1-1-2 0,-3 0 3 0,2 2-1 15,-2-3-4-15,-1-1-6 0,0 1-2 0,0-11-7 16,-1 18-8-16,2-10-14 0,-1-8-16 0,-1 11-20 16,1-11-15-16,-3 14-20 0,3-14-17 0,-2 11-19 15,2-11-13-15,0 0-11 0,0 0-11 0,1 10-30 0,-1-10-153 16,0 0-373-16,0 0 165 0</inkml:trace>
          <inkml:trace contextRef="#ctx0" brushRef="#br0" timeOffset="-106410.61">4395 15133 112 0,'0'0'164'16,"0"0"-4"-16,0 0-8 0,0 0-17 0,0 0-11 16,29 23-1-16,-22-18-1 0,1 7 0 0,4-3-1 0,2 1 6 15,-2 0-4-15,0 3-9 0,1 3 3 16,3 0-7-16,-6-5-4 0,3 7-10 0,-6-5-7 16,-1 1-3-16,0 0-2 0,-1 0-5 0,-3 3-5 15,-2-2-5-15,3 0-8 0,-3 1-6 0,-3 1-4 0,1-2-6 16,-3-2-3-16,-2-1-2 0,2 4 3 15,0-5-14-15,-2 0-15 0,0 0-17 0,1 0-16 16,1-2-25-16,-4 0-30 0,2 1-31 0,2-3-32 0,5-7-37 16,-3 10-232-16,3-10-440 0,0 0 196 0</inkml:trace>
        </inkml:traceGroup>
        <inkml:traceGroup>
          <inkml:annotationXML>
            <emma:emma xmlns:emma="http://www.w3.org/2003/04/emma" version="1.0">
              <emma:interpretation id="{10B9F49A-8926-49AB-A334-E6FBC1987016}" emma:medium="tactile" emma:mode="ink">
                <msink:context xmlns:msink="http://schemas.microsoft.com/ink/2010/main" type="inkWord" rotatedBoundingBox="6481,15874 8189,15808 8224,16723 6517,16789"/>
              </emma:interpretation>
            </emma:emma>
          </inkml:annotationXML>
          <inkml:trace contextRef="#ctx0" brushRef="#br0" timeOffset="-105782.82">5182 15167 112 0,'0'0'231'16,"-12"-3"-19"-16,12 3-22 0,0 0-18 0,0 0-17 16,0 0-17-16,0 0-16 0,-10-3-14 0,10 3-9 15,0 0-8-15,0 0-1 0,0 0-3 0,0 0-3 16,0 0 1-16,0 0-5 0,27 12-1 0,-19-10-3 15,4-1-4-15,-1 2-1 0,6-3-4 0,-2 3-2 16,2-3-5-16,-3 1 3 0,3 1-8 0,0 1 1 16,5-3-4-16,-2 0-3 0,-2 0-1 0,-1 0-7 15,3 0 7-15,-6 0-8 0,3 0-1 0,0 0-5 16,-1-3-2-16,0 3-4 0,1-1-3 0,-3 0-3 16,-1 0 4-16,-1-2-7 0,-4 3 2 0,-8 0-5 15,21-3 0-15,-21 3-4 0,11 0 1 0,-11 0-4 16,12-1 0-16,-12 1-2 0,11-2 0 0,-11 2-7 15,0 0-15-15,0 0-14 0,9 6-10 0,-9-6-14 16,0 0-19-16,0 0-31 0,0 0-31 0,-2 13-34 16,2-13-32-16,0 0-220 0,-11 8-455 0,0-6 201 15</inkml:trace>
          <inkml:trace contextRef="#ctx0" brushRef="#br0" timeOffset="-105450.85">5145 15347 126 0,'0'0'175'0,"-6"6"-9"15,6-6 0-15,0 0-5 0,0 0-4 0,0 0-5 16,18 10-5-16,-12-6-9 0,5-3-6 0,2 0-1 15,4 3-11-15,-3-3-5 0,3 3-2 0,6-4-2 16,3 4-3-16,-1-4-4 0,1-1-5 0,0 1 0 16,0-3-10-16,1 1-1 0,-2 2-9 0,12-2-2 15,-14 1-9-15,4 0-4 0,-4-3-7 0,-6 4-7 16,0-1-5-16,0 1-4 0,-4 0-7 0,4 0-9 16,-5 1-27-16,-2 0-29 0,-10-1-28 0,16 3-38 15,-8-1-32-15,-3 2-34 0,-5-4-46 0,8 6-216 16,-8-6-460-16,0 0 204 0</inkml:trace>
          <inkml:trace contextRef="#ctx0" brushRef="#br0" timeOffset="-87372.98">6039 14900 54 0,'0'0'112'0,"0"0"-4"0,0 0-11 0,0 0-3 0,0 0-8 16,0 0-7-16,0 0 0 0,0 0-4 0,0 0-1 15,0 0-10-15,0 0 7 0,0 0 0 0,0 0-2 16,0 0 6-16,0 0-4 0,0 0 4 0,0 0-4 16,0 0-5-16,0 0 2 0,0 0-2 0,0 0-5 15,0 0 6-15,0 0 0 0,0 0-1 0,0 0 3 16,0 0 0-16,0 0 1 0,0 0 1 0,0 0-9 16,0 0-8-16,0 0-3 0,0 0-7 0,0 0-3 15,0 0-6-15,9-18-4 0,-9 18-4 0,8-9-2 0,-8 9-3 16,6-9-3-16,0 6-2 0,-1-4 1 0,-5 7-4 15,9-8-1-15,-3 2-2 0,-4 1 3 16,-2 5-1-16,9-11 0 0,-9 11-7 0,8-9 2 0,-4 5-1 16,-4 4-2-16,8-10-1 0,-5 5 2 0,-3 5-2 15,4-8-1-15,-4 8-1 0,0 0 0 0,7-9-2 16,-7 9 3-16,3-6 1 0,-3 6-1 0,0 0-3 16,0 0 3-16,5-10-1 0,-5 10-1 0,0 0 1 15,4-6-3-15,-4 6 3 0,0 0-1 0,0 0 2 16,0 0-3-16,0 0 6 0,0 0-1 0,0 0-1 15,0 0 0-15,3-9 0 0,-3 9-2 0,0 0-2 16,0 0 3-16,0 0-5 0,0 0 1 0,0 0 0 16,0 0 5-16,0 0-1 0,0 0 0 0,0 0 3 15,0 0 3-15,0 0 3 0,0 0 4 0,-7 32-2 16,7-32 0-16,-5 14 5 0,5-7 3 0,0-7 1 16,-3 17 5-16,0-8 0 0,3 1 0 0,0-10 1 15,-2 24-5-15,2-14-2 0,0 1 0 0,0 1 6 0,0 1-1 16,0-1-4-16,0 0 1 0,2 0 4 0,-2 3 0 15,0-1 2-15,0-3-2 0,0 1-3 0,1 1 0 16,-1-3-7-16,0 0 1 0,0-10-3 0,-3 16 0 16,5-6-2-16,-2-10 1 0,-2 14-5 0,2-14 4 15,2 14-1-15,-2-6-4 0,0-8 8 0,0 11-6 16,0-11-5-16,0 0 2 0,-4 14-1 0,4-14 0 16,0 0-1-16,0 0 3 0,0 0-3 0,0 10-1 15,0-10 3-15,0 0-2 0,0 0-2 0,0 0 1 16,0 0-2-16,0 0 5 0,0 0-4 0,0 0-1 15,0 0 1-15,2 8 2 0,-2-8-2 0,0 0-2 16,0 0 3-16,0 0-2 0,0 0 1 0,0 0-10 16,0 0-11-16,0 0-10 0,0 0-15 0,0 0-21 15,0 0-16-15,0 0-24 0,0 0-32 0,0 0-31 16,0 0-24-16,0 0-28 0,0 0-220 0,0 0-474 16,19-18 210-16</inkml:trace>
          <inkml:trace contextRef="#ctx0" brushRef="#br0" timeOffset="-86678.04">6601 14732 86 0,'0'0'132'0,"0"0"-7"0,0 0-12 0,0 0-5 16,0 0 2-16,0 0-11 0,0 0 0 0,0 0-9 15,0 0-2-15,0-12-5 0,0 12-2 16,0 0-7-16,0 0 0 0,0 0-12 0,0 0-3 0,0 0-2 16,0 0-6-16,0 0-4 0,0 0-3 15,0 0-3-15,0 0 9 0,0 0 9 0,0 0 4 16,0 0 1-16,0 0-1 0,-14 31 1 0,9-25 1 15,-3 6 3-15,1-1 2 0,0 5 0 0,-5-1 1 0,1 4 1 16,0 2-4-16,-4 7 0 0,1-7 6 0,-1 10-8 16,4-13-1-16,-6 13-3 0,0-1 4 0,0-2-9 15,0 0 3-15,0 0-8 0,-3-1-2 0,6 0-2 16,-6 0 0-16,3 0-2 0,5-4-2 0,-2-5-5 16,1 4 1-16,1-1-7 0,0 0 1 0,-1-2-3 15,2 2-1-15,1 0-15 0,-1-2 2 0,3-1-5 16,0-4 10-16,1 3-11 0,-3-2-1 0,6-1 0 15,-2 0-2-15,-1 1 6 0,3-3-3 0,-2 2-4 16,0-3 15-16,1 0-14 0,0 3-8 0,2-6 9 16,-1 3-7-16,-1 0-1 0,2-2 4 0,0-1 1 15,1 0-4-15,2-8-2 0,-6 13 7 0,3-7-6 16,3-6 2-16,0 0 0 0,-3 13 0 0,3-13 2 16,-5 6 0-16,5-6-3 0,0 0-2 0,-4 7 5 15,4-7-20-15,0 0-5 0,0 0-10 0,0 0-23 16,0 0-23-16,0 0-21 0,0 0-20 0,0 0-21 15,0 0-25-15,0 0-22 0,0 0-16 0,12-37-19 16,-7 24-196-16,4 0-451 0,3-2 200 0</inkml:trace>
          <inkml:trace contextRef="#ctx0" brushRef="#br0" timeOffset="-85979.61">6834 14962 155 0,'0'0'168'0,"-5"-8"-2"15,5 8-11-15,0 0-6 0,0 0-4 0,-12-1-9 16,12 1-3-16,0 0-2 0,-18 6-6 0,18-6-3 15,-15 12-3-15,6-5 1 0,0 1 4 0,-5 4-8 16,3-1-4-16,0-2-8 0,-4 9-7 0,-1-3-2 0,3 2-3 16,0-1-12-16,-1 3-5 0,2-2-1 0,0 2-8 15,2 3-2-15,-2-4-2 0,4 1-5 16,-1 3-5-16,7-2-3 0,-8 2-5 0,5-4 1 0,0 5 0 16,-2-4-6-16,2 1-2 0,3 0-5 0,-4 0-1 15,5-6 13-15,-2 5-16 0,3-2-1 16,-2-3-3-16,2 3-2 0,2-5-5 0,-2 1 3 15,3 1-5-15,-2-2 2 0,1-4 2 0,4 1-3 0,-3 1 1 16,2-4-7-16,2 3 2 0,0-5 3 0,0 2-1 16,3-2-1-16,5 1-3 0,-1-2 0 0,3-2 1 15,-2-1 0-15,4-1 0 0,-4-3-5 0,2 0 3 16,0 0 0-16,-3-1-1 0,0 0-3 0,-2-1-1 16,2-2-1-16,0 0 0 0,-3 2-6 0,1-3 8 15,-4-1-10-15,-3 1 4 0,-1 0-2 0,4-3-1 16,-5 5 1-16,-2-1 6 0,-1 8-9 0,-1-18 0 15,1 18 1-15,-6-13-2 0,1 6 3 0,0 0-3 16,5 7 1-16,-18-8 0 0,4 6-4 0,3-4 7 16,-4 6-2-16,1-2 2 0,0 2-3 0,2 2 6 15,1 1-19-15,2 0-11 0,-5-1-19 0,1 1-17 16,-2 4-24-16,1-1-27 0,2 3-35 0,0-3-37 16,2 3-31-16,2-1-42 0,-1 0-167 0,0-3-463 15,4 1 206-15</inkml:trace>
        </inkml:traceGroup>
      </inkml:traceGroup>
    </inkml:traceGroup>
    <inkml:traceGroup>
      <inkml:annotationXML>
        <emma:emma xmlns:emma="http://www.w3.org/2003/04/emma" version="1.0">
          <emma:interpretation id="{549E3DA2-0092-4164-9537-279AEC7EF55D}" emma:medium="tactile" emma:mode="ink">
            <msink:context xmlns:msink="http://schemas.microsoft.com/ink/2010/main" type="paragraph" rotatedBoundingBox="940,17414 15008,17135 15026,18072 959,18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A0CE8-16AA-44B8-856B-47D4BC4170FA}" emma:medium="tactile" emma:mode="ink">
              <msink:context xmlns:msink="http://schemas.microsoft.com/ink/2010/main" type="line" rotatedBoundingBox="940,17414 15008,17135 15026,18072 959,18351"/>
            </emma:interpretation>
          </emma:emma>
        </inkml:annotationXML>
        <inkml:traceGroup>
          <inkml:annotationXML>
            <emma:emma xmlns:emma="http://www.w3.org/2003/04/emma" version="1.0">
              <emma:interpretation id="{68C9CF64-FB57-4C58-80BD-46D0135EFB10}" emma:medium="tactile" emma:mode="ink">
                <msink:context xmlns:msink="http://schemas.microsoft.com/ink/2010/main" type="inkWord" rotatedBoundingBox="940,17414 4653,17340 4672,18278 959,18351"/>
              </emma:interpretation>
            </emma:emma>
          </inkml:annotationXML>
          <inkml:trace contextRef="#ctx0" brushRef="#br0" timeOffset="-23402.57">257 16490 86 0,'0'0'120'16,"0"0"-8"-16,-10-1-6 0,10 1 3 0,0 0-6 15,-9-4-5-15,9 4-11 0,0 0 7 0,0 0-14 16,0 0-7-16,0 0-5 0,0 0-4 0,0 0-10 0,0 0-10 16,0 0 7-16,0 0-12 0,0 0-7 0,0 0 4 15,0 0-3-15,0 0-4 0,0 0 4 16,26 14 2-16,-16-12 0 0,3 3 2 0,4-1 2 16,0-2-1-16,6 6-2 0,-1-3 5 0,-1-2-5 0,5 1-3 15,-3 1-5-15,1 1 2 0,-1 0-3 0,0-1-4 16,0 0-5-16,-6 1 0 0,0-3 1 0,4 3 3 15,-4-1-8-15,0-2-2 0,-1 4-10 16,-2-4 9-16,1 1 1 0,-4 3-3 0,0-1 3 16,-2 1-6-16,0-1 0 0,-2-2-1 0,0 2-1 0,0 4-2 15,-3-2 5-15,0 1 6 0,-4 5 1 16,0-3-5-16,-3 4 3 0,1-2-2 0,-4 2 0 16,-3 0 3-16,-4 3 1 0,-4 1-3 0,-5 8-3 0,-2-4 3 15,0 3 0-15,-5 2-1 0,0-4-5 0,0 3 1 16,-2-2 2-16,-2 0-2 0,3-1 0 0,0 0 0 15,1-2-18-15,1-1-13 0,0 4-17 0,11-7-12 16,-9 3-18-16,5-2-2 0,3-4-30 0,5 1-17 16,2-1-9-16,3-5-29 0,-3 2-101 0,5-4-282 15,4 1 126-15</inkml:trace>
          <inkml:trace contextRef="#ctx0" brushRef="#br0" timeOffset="-23911.72">-400 16928 27 0,'0'0'97'0,"-8"7"-5"0,8-7-4 0,0 0 6 15,-4 7-17-15,4-7 6 0,0 0 1 0,0 0-11 16,0 0 9-16,0 0 2 0,27 0-8 0,-13-5 3 15,-1 5-2-15,4-2-3 0,6 1-1 0,-1-1-4 16,2-4-3-16,1 3 2 0,3 0 0 0,0-1-5 16,7 0-2-16,-7-1-5 0,7 2-5 0,-10-3-5 15,2 3-4-15,-1-2 1 0,2 1-11 0,-1 1-3 16,-3-1-1-16,-1 3-2 0,1-3-2 0,-2 4-4 16,-1-1-1-16,-1 1-1 0,-3-3-1 0,-3 3-6 15,2 0 0-15,-5 0 2 0,0 3-6 0,2-2-2 16,-3 1-3-16,-10-2-6 0,15 3-13 0,-15-3-11 15,16 4-9-15,-9-3-10 0,-7-1-10 0,15 5-5 16,-9-5-16-16,-6 0-18 0,12 3-18 0,-12-3-4 16,8 3-132-16,-8-3-271 0,0 0 121 0</inkml:trace>
          <inkml:trace contextRef="#ctx0" brushRef="#br0" timeOffset="-24292.02">-392 16802 39 0,'0'0'133'0,"0"0"-6"0,0 0-12 0,0 0-10 16,0 0-8-16,0 0-4 0,9-29-6 0,-9 29-5 16,6-4-11-16,-6 4-16 0,12-2 3 0,-12 2-4 15,12-4 0-15,-12 4-6 0,15-3 0 0,-8 1-8 16,-7 2 2-16,24-4-3 0,-9 4-4 0,-2-3-6 15,3 2 6-15,-2-1 4 0,3 2-5 0,0 0 0 16,7-5-2-16,-2 4-5 0,3 1 7 0,-1-3-11 16,-1 1 1-16,4-2 2 0,-2 2-3 0,1-2-1 15,-1 3-1-15,4-2 0 0,-4 0-3 0,-3 0-1 16,3 1-4-16,-2-2 0 0,0 2 1 0,-6 2-4 16,-2-3 3-16,0 2-12 0,-1 1 12 0,-1-3-6 15,-2 3 0-15,-11 0-6 0,17 3-5 0,-11-2-3 16,-6-1-7-16,8 3-4 0,-8-3-11 0,0 0-3 0,4 8-14 15,-4-8 0-15,0 0-22 0,-10 14-5 16,10-14-22-16,-12 11-3 0,4-5-12 0,-1-3-113 16,-3 4-240-16,4-5 106 0</inkml:trace>
          <inkml:trace contextRef="#ctx0" brushRef="#br0" timeOffset="-21627.94">965 17011 73 0,'7'6'155'16,"-7"-6"-4"-16,0 0-14 0,0 0-9 0,30-15-4 15,-18 8-8-15,5 0-7 0,2-5-7 0,1 4-1 16,4-1-14-16,-1-2-2 0,0-2-9 0,7-2-5 16,-1-4-5-16,-2 2-10 0,-6 1-2 0,10 0-6 15,-11 4-8-15,7-8 0 0,-4 6-6 0,-4-4-4 0,5-3-3 16,-6 4 0-16,-1 3-2 0,1-4-5 15,-2 1-4-15,-3-2 3 0,1 0 1 0,0 0-5 16,-7-2-1-16,5 1 0 0,-3 0-5 0,-4-4-1 16,1 4 1-16,0-3-6 0,-1 2-5 0,-3 0 3 0,0 1-5 15,-2 4 3-15,3-1-7 0,-6 3 7 16,6 0-4-16,-6 1 1 0,2-2 1 0,1 4-2 16,0 11 3-16,-5-16 2 0,4 7-10 0,-3 2 6 15,4 7-2-15,-8-13 6 0,4 8-10 0,4 5 6 16,-12-11-2-16,8 7-1 0,4 4 0 0,-10-6 4 0,10 6-3 15,-15-3-2-15,8 3 0 0,7 0 4 16,-16 0 3-16,16 0-5 0,-16 3 6 0,3 2-3 16,1-3-5-16,-1 3 4 0,1 2 1 0,1 1 1 15,0-1-2-15,-1 4-1 0,3-1 6 0,1 4-1 0,-1-3 5 16,0 1 3-16,1 6-4 0,-1-4 1 0,3 6 5 16,-1-1 0-16,1-1 3 0,4 0 1 0,-3 2-8 15,5 3 3-15,-3-2 2 0,6 1-2 0,-3 1 5 16,3 0-6-16,1 0 6 0,1-1-3 0,0 3-1 15,3 0-2-15,2 4 3 0,-2-7-1 16,3 2-1-16,0 4 6 0,0 2-5 0,-3-7 1 0,1-2 2 16,-3 4-3-16,1-4 1 0,1-3 1 0,1 2-2 15,-3 0 0-15,1-5-4 0,0-1 4 0,-1-1-3 16,-1 0 1-16,4-5 0 0,-2 2-2 0,0-3 4 16,-1-2 2-16,5 1 0 0,2 1-2 0,1-5 3 15,0-1-2-15,3 2 0 0,0-3-2 0,7-5 1 16,-1 1-4-16,0 0 2 0,4-2 1 0,-2 1-1 15,-2-2-3-15,2-4 2 0,1 1 1 0,-2-1-1 16,-1-1 2-16,0-2-7 0,7-3 6 0,-8 4-3 16,-2-3-3-16,2-8 2 0,-5 9 2 0,0-4-3 15,-4-2 1-15,0 3 0 0,-1-1-4 0,-1 1-1 16,0-1 0-16,-2 1 0 0,-2-1-7 0,-2 4 3 16,-3-1-3-16,2 1 1 0,-2 1-1 0,-4-2-1 15,0 1 0-15,-1 2 1 0,-1-2 1 0,2 5 0 16,-4-4-2-16,1 4 0 0,-1-3 4 0,-1 2-2 15,-2 2 1-15,2 0 3 0,0-1 1 0,-1 3-2 16,1-1-1-16,1 5 6 0,-1-4-3 0,1 2-1 16,6 5 0-16,-10-7-2 0,10 7 0 0,-6-6-4 15,6 6-3-15,-8-2 7 0,8 2 4 0,0 0-4 0,0 0-1 16,0 0 2-16,-16 8-1 0,16-8 4 16,-6 10-4-16,2-1 1 0,-3-1-2 0,5 4 6 15,-2 1-3-15,-1-1 9 0,2 1 0 0,-2 3 0 16,0 4 2-16,1-1 3 0,1-3 0 0,0 3 0 15,3 4-1-15,0-2 0 0,3-1-2 0,0 1 2 16,2-7-3-16,0 5 5 0,3 0 2 0,-3-4-1 16,4 1-1-16,3-2-1 0,0 0 2 0,0-3-3 15,5 1-1-15,-3 1 0 0,2-4 4 0,3 3 0 16,2-6-4-16,3 0 3 0,1 0-5 0,1-1-1 0,0-1 3 16,0-2-4-16,-2 2 2 0,0-4 1 0,1-4 0 15,0 3 1-15,-4 0-3 0,1-5 3 16,2 0-4-16,-11 0 0 0,4 3-1 0,-2-3-2 15,1-6 0-15,0-1-1 0,0-2 1 0,-5-2-2 0,1 1 0 16,-5 1-4-16,3-4-3 0,-2-1-3 0,0-3-1 16,-3 5-4-16,-4-7-1 0,1 3 1 0,-1-1 1 15,1-2-2-15,0 0 1 0,-1 1 1 0,-1 1 1 16,-1-3 2-16,1 2 1 0,-2-1 1 16,2 0-2-16,0 2 1 0,0-2 6 0,2 4-1 0,2 2-1 15,-4 0 1-15,1 4-1 0,-1 3 1 0,1-1 1 16,-1 13 1-16,0-18 0 0,0 18-2 0,2-11 2 15,-2 11-1-15,2-10 3 0,-2 10-3 16,0 0-7-16,5-8 6 0,-5 8 1 0,0 0 2 0,0 0 6 16,0 0 11-16,10 26 3 0,-8-11 0 0,0 0 6 15,-2 4 0-15,1 3-4 0,0 2 10 0,2 8 0 16,-1-1 3-16,-2-1 1 0,-1 4-1 16,0-4-3-16,2-4 0 0,0 5 5 0,-1-9-8 0,3 4-3 15,-2-1-3-15,3 7-1 0,-2-11 2 0,-1 2-6 16,0 2 2-16,2-4-3 0,-2 1 2 0,-2 0-5 15,2-1 1-15,-1-6 0 0,4 1-4 0,-3-1 3 16,1-3 5-16,2 1-18 0,-3 1-13 0,0-3-17 16,2-3-14-16,-2 0-16 0,-1-8-27 0,5 13-16 15,-2-9-12-15,-3-4-17 0,6 10-18 0,-6-10-37 16,8 5-156-16,-8-5-373 0,0 0 164 0</inkml:trace>
          <inkml:trace contextRef="#ctx0" brushRef="#br0" timeOffset="-21405.44">2395 16864 132 0,'11'-6'166'15,"4"-3"-12"-15,3 1-18 0,4 1-12 0,1 2-11 16,-4-3-14-16,1 5-5 0,-6 1-14 0,2-2-4 15,-3 4-1-15,1-3-21 0,-2 0-13 0,-3 3-22 16,-9 0-8-16,17 0-28 0,-17 0-19 0,17 0-21 16,-17 0-26-16,13 0-26 0,-13 0-70 0,0 0-194 15,11-4 87-15</inkml:trace>
          <inkml:trace contextRef="#ctx0" brushRef="#br0" timeOffset="-21171.07">2861 16390 111 0,'0'0'146'0,"0"0"-23"16,0 0 5-16,7 25-3 0,-7-25-11 0,-1 20-7 15,1-7-13-15,0 2-6 0,0-2-9 0,0 5-6 16,0-2-11-16,1 3-3 0,-1 4-8 0,0-4-2 0,0 1-23 15,1 0-22-15,-1-5-21 0,4 0-17 16,0 1-40-16,-1-4-27 0,1 3-102 0,1-6-219 16,3-1 98-16</inkml:trace>
          <inkml:trace contextRef="#ctx0" brushRef="#br0" timeOffset="-20765.01">3210 16678 106 0,'-11'-3'170'0,"11"3"-19"15,-11-1-12-15,11 1-21 0,-14 1-3 16,14-1-19-16,-15 4-3 0,8 1-7 0,7-5-9 0,-13 6-13 16,7 0-1-16,0-2-12 0,1 2-5 0,5-6-2 15,-11 11-3-15,7-5-8 0,4-6 3 0,-5 13-8 16,5-13 0-16,-1 7-3 0,1-7-1 15,1 15-5-15,-1-15-6 0,4 7-1 0,1-2 5 0,2 4-5 16,-1-7 1-16,3 7-3 0,0-5 3 0,2 4-2 16,1-1 0-16,-2 0-4 0,2 2 0 0,-4-3-1 15,2 0-3-15,3-1 5 0,-1 4-4 0,2-4 1 16,-3 1-3-16,1 2 4 0,-5 1-3 0,0-3 0 16,0-1 1-16,2 6-3 0,-7-2 0 0,1-3 2 15,-3-6 5-15,-3 10-2 0,3-10 4 0,-9 12-1 16,0-7-2-16,-4-1 2 0,0-2-12 0,-4 2 14 15,1-1-4-15,-2 2-2 0,-4-4 5 16,5-1 1-16,0 1-6 0,2-1-4 0,0 5-10 0,-2-4-15 16,4 0-22-16,2-2-12 0,1 2-25 0,10-1-22 15,-15 0-22-15,15 0-119 0,-12-2-266 0,12 2 118 16</inkml:trace>
        </inkml:traceGroup>
        <inkml:traceGroup>
          <inkml:annotationXML>
            <emma:emma xmlns:emma="http://www.w3.org/2003/04/emma" version="1.0">
              <emma:interpretation id="{C2E180F2-E301-421F-B7AC-5EED3BDF385F}" emma:medium="tactile" emma:mode="ink">
                <msink:context xmlns:msink="http://schemas.microsoft.com/ink/2010/main" type="inkWord" rotatedBoundingBox="5207,17343 7889,17290 7905,18074 5222,18127"/>
              </emma:interpretation>
            </emma:emma>
          </inkml:annotationXML>
          <inkml:trace contextRef="#ctx0" brushRef="#br0" timeOffset="-19462.03">4199 16601 82 0,'0'0'123'0,"-8"-15"-19"0,8 15 11 16,-13-1-2-16,13 1 2 0,-16 0-16 0,16 0-6 15,-23 1 0-15,11 2-1 0,-4-1-6 0,0 2-10 16,2-3 1-16,-3 4-14 0,-4 1 0 0,0 3 1 15,2-5-4-15,2-1-2 0,1 4-5 0,0 0-2 16,-1-2-8-16,2 1-4 0,1-1-4 0,4 1-2 16,1-2-2-16,0 1-4 0,2 0-4 0,7-5 0 15,-12 6-7-15,9-1 2 0,3-5-1 0,-7 6-1 16,7-6 1-16,0 0-3 0,0 0-2 0,0 0 0 16,14 10 2-16,-14-10-7 0,16 1 3 0,-7 0 0 15,4 2-4-15,3-3 2 0,-2 1-4 0,2-1 3 16,1 0-1-16,0 3-4 0,0-3 1 0,-3 2 1 15,1-1 0-15,-1 2-1 0,2-1-2 0,-3-2-1 16,1 3 3-16,-5-2 0 0,3 1-2 0,0 5-1 0,-2-5-2 16,0 2 3-16,-3-1-2 0,0 1 0 0,-7-4 1 15,12 11-4-15,-6-7 6 0,1 2 0 16,-7-6 0-16,8 12-6 0,-6-9 2 0,2 5 2 16,-4-8-7-16,5 10 6 0,-5-10-1 0,0 12 3 0,0-12-2 15,-2 16 11-15,2-16-8 0,-4 9-3 0,0-1 6 16,-3-2-4-16,1-1-10 0,-2 1 14 15,1-1-2-15,-2-1-3 0,-5-2 4 0,2 1 0 16,-5 2-9-16,0-3 9 0,2 2-1 0,-2-3 1 0,0 3 4 16,-2-4-6-16,2-3 2 0,0 2 2 0,2 1-1 15,-2-1-2-15,3 1 1 0,-1 0 1 0,15 0-2 16,-19 0 2-16,12-1-4 0,7 1-8 0,-15 2-14 16,15-2-6-16,0 0-9 0,-13 0-20 0,13 0-10 15,0 0-24-15,0 0-14 0,0 0-34 0,0 0-140 16,0 0-301-16,33 10 133 0</inkml:trace>
          <inkml:trace contextRef="#ctx0" brushRef="#br0" timeOffset="-18399.23">4437 16853 84 0,'0'0'156'0,"7"-7"-22"0,-7 7-12 0,16-5-9 16,-8 1-8-16,4-2-14 0,0 4-7 0,3 0-5 0,1-2-7 16,1-1-13-16,-3 1-1 0,3 2-8 15,5-4-3-15,-7 1-6 0,2 1-7 0,-3 0 0 16,3-1-2-16,-4 1-4 0,0-1-2 0,2 2-3 16,-6 0-2-16,1-3 0 0,-3 3-4 0,2-2 0 0,-9 5-1 15,8-9-1-15,-7 2-5 0,-1 7 0 0,0 0 1 16,-2-13 0-16,2 13-7 0,-12-10-1 15,5 5 4-15,-7 1-3 0,1 2 1 0,-3-2-5 0,2 0 8 16,-5 4-4-16,-3-1 1 0,5 1 3 0,0 0 2 16,0 2-3-16,0 2-5 0,0-1 12 0,4 3-6 15,-2 0-4-15,3-1-5 0,-1 1 7 16,6 1 6-16,1-1-4 0,-4 3-3 0,8 0 2 0,-2-2 3 16,4-7-3-16,-1 17 0 0,1-17-1 0,5 15 6 15,-3-8 1-15,4-1 3 0,0 0-5 0,9 2 0 16,-1-3 3-16,3 1-4 0,7-3 4 0,-2 2-1 15,0-2-1-15,3-3 0 0,2-2-2 0,-1 1 1 16,10-4 3-16,-1 2-5 0,2-3 3 0,-5 1 3 16,4-4 3-16,-2 1-5 0,1-2 1 0,-2 1 0 15,1-5-5-15,-10 5-1 0,0-3 3 0,-1-3 0 16,7 2-5-16,-6-2 4 0,-4-4-3 0,-2 1-2 16,0-1-1-16,-2 2 1 0,-2-3-4 0,2-1-6 15,-8-1 2-15,2-2-4 0,-3 6-5 0,-3-7-2 16,-2 6-3-16,-2-4 13 0,0-1-7 0,-6 5 0 15,-1-2-1-15,3-1 4 0,-7 3-4 0,-1-2 6 16,-1 5 0-16,1-1 0 0,-5 2-3 0,0 2-2 16,0-2 3-16,4 6 2 0,-3 1-3 0,1 0 7 15,0 0 6-15,1 5-3 0,-3-2-3 0,1 3 8 16,0 1 2-16,2 3-4 0,2-1 1 0,-2 5 1 16,1-1 3-16,0 2-1 0,2 0-1 0,1 3 1 15,2 0-2-15,1 4 1 0,-2-1 3 0,4 5 5 16,2 3 2-16,2 0-5 0,-1-1 4 0,4 1 2 15,1 3 0-15,2-2 2 0,2 3 0 0,-1-1 0 16,6 6-2-16,1-2 0 0,-4 4-2 0,3-10-8 16,1 8 8-16,-3-8-3 0,5 9 5 0,-3-6-5 15,-3-4 3-15,2-3-8 0,4 4 4 0,-3-3 1 0,-3 1-1 16,2-1 0-16,3-2-1 0,-1 0-4 0,-2-1 3 16,0-5 2-16,2 0-2 0,0-1 1 15,-3 0-1-15,4-2-1 0,0 0 0 0,-1-3-4 0,1-3 6 16,1 2-6-16,-1-4 2 0,2 0 1 0,1 3-2 15,0-6 0-15,-4 3-1 0,4 0 3 0,1 0-6 16,-2-6 3-16,1 1 1 0,-3-2-3 16,3 0 5-16,-1-1-3 0,2-5 0 0,-1 1-2 0,-1-3 3 15,1 2-5-15,-5 2 1 0,-1-2-2 0,-3 1-2 16,3-1 1-16,-3 1-4 0,-3 1 4 0,0 1 0 16,-4-2-3-16,2 3 4 0,-3 9-3 0,-3-19 1 15,1 12 1-15,-2-1-2 0,-1-2-4 0,-2 5 2 16,-1-5 3-16,-2 4 0 0,-2 0 1 0,-1 0-1 15,0 5 3-15,0-1-1 0,0 0-2 0,-3 2 1 16,3 2 2-16,0 1 2 0,-2 0-1 0,4 3-1 16,-4-2-1-16,4 2 3 0,0 3-3 0,-1-1 6 15,3 1 0-15,1 1 1 0,3-1-3 0,0 4 0 16,0-1 3-16,3 0 0 0,2-3 0 0,0 6 1 16,6-2-4-16,0-1 4 0,1 4-3 0,7-1 1 15,-1 1 0-15,7-5 2 0,-3 4-3 0,1-2-18 16,7-4-13-16,-6 3-27 0,1-3-23 0,5 0-17 15,-4 0-17-15,5-2-16 0,-6-1-27 0,2-3-28 16,-5-2-121-16,1-5-328 0,7 2 146 0</inkml:trace>
          <inkml:trace contextRef="#ctx0" brushRef="#br0" timeOffset="-17752.55">5826 16815 180 0,'0'-6'211'0,"0"6"-2"0,-6-12-17 15,6 12-18-15,-7-7-14 0,7 7-22 0,-6-6-12 16,6 6-10-16,0 0-9 0,-17 1-8 0,17-1-5 0,0 0-11 16,-17 10-10-16,11-3-5 0,1-3-4 15,1 5-4-15,2-1-1 0,-5 3-6 0,4 1 1 16,-2-2-9-16,5 2 0 0,0 0-4 0,0-2-2 16,0 4-2-16,3-2-2 0,-1-5-5 0,2 4 4 15,2-3-2-15,0-1-4 0,5-3-3 0,0 5-1 16,4-2-3-16,2-2-1 0,0-3-3 0,8 0 2 0,-2 1-2 15,5-2 2-15,6-1-5 0,1-2-2 0,-8-2 0 16,7-2-5-16,-8-2-10 0,8-5-7 0,-2-1-19 16,1-1-8-16,-3-7-13 0,0 2-6 0,-4-2-6 15,-1-3-14-15,-7 8-10 0,2-13 6 0,-3 4-14 16,-3-2 4-16,-2-3 2 0,-2-1-6 0,-7-3-8 16,1 4 13-16,-2-5 7 0,-3 2 8 0,-4 0 18 15,0 0 3-15,1 1 14 0,-4 9 19 0,3-1 11 16,-5 3 20-16,5 1 10 0,-7 3 5 0,5-1 1 15,-1 6 9-15,4 2 4 0,-3 2-4 0,3 3-1 16,0 0-5-16,4 6-18 0,-10-7 14 0,10 7-5 16,0 0 0-16,0 0-5 0,-21 10 7 0,16-4-6 15,0 6 4-15,-1 1-1 0,2 2 5 0,-3 7 4 16,3 3 9-16,-2-2 0 0,4 9-1 0,2-2 1 16,0 4-2-16,0-8-6 0,2 6 7 0,4 5-6 15,-2-2-3-15,1-4-3 0,-3 4-1 0,4-2-3 16,0-1-1-16,-1-7-1 0,-5-3 1 0,6 3-4 15,0-4-1-15,-3 3-3 0,2-3 0 0,-4-6-5 16,2 5 6-16,2-5-6 0,-5-7 6 0,5 6-4 16,-5-6-4-16,3 1-9 0,-3-9-12 0,1 15-8 15,-1-15-4-15,0 8-6 0,0-8-14 0,0 0-8 16,0 0-8-16,0 0-7 0,0 0-5 0,0 0-15 16,0 0-4-16,0 0-1 0,-21-26 4 0,19 14 6 15,-1-1 14-15,1-1-3 0,2 1 12 0,0-1 14 16,2 3 13-16,1-1 4 0,-1 1 5 0,2 1 3 15,4-2 9-15,0 7 7 0,1-6 4 0,3 5 1 16,0-2-5-16,1 1 0 0,1 3 2 0,1 1 3 16,2 1-5-16,0-1 7 0,0 2-1 0,2-2-4 15,-2 7 9-15,5-2-12 0,-5-1-20 0,-5 2-15 16,0 0-40-16,-7 0-94 0,4 1-192 0,0-3 86 0</inkml:trace>
        </inkml:traceGroup>
        <inkml:traceGroup>
          <inkml:annotationXML>
            <emma:emma xmlns:emma="http://www.w3.org/2003/04/emma" version="1.0">
              <emma:interpretation id="{38A8736D-F708-4367-9E85-1CCB4B08572F}" emma:medium="tactile" emma:mode="ink">
                <msink:context xmlns:msink="http://schemas.microsoft.com/ink/2010/main" type="inkWord" rotatedBoundingBox="8376,17479 9914,17448 9925,17964 8386,17994"/>
              </emma:interpretation>
            </emma:emma>
          </inkml:annotationXML>
          <inkml:trace contextRef="#ctx0" brushRef="#br0" timeOffset="-16811.32">7286 16589 160 0,'0'0'156'0,"0"0"-16"0,-11-21-5 16,11 21-6-16,-11-2-5 0,11 2-11 0,-9-4-4 15,9 4-10-15,-14-3-2 0,14 3-4 0,-15-1-11 16,15 1-6-16,-22 0-1 0,8 1-7 0,-1 4 2 16,1-3-3-16,1 3-4 0,-1-2-4 0,-1 3-1 15,3 0-6-15,-2 0-3 0,0 3-4 0,3-5-1 16,2 5-6-16,-1-3-3 0,3 3-2 0,-3-1-5 15,6-1-1-15,-2 2-3 0,4-3 1 0,-1 4-2 16,3-10-1-16,0 15-3 0,0-15 2 0,3 15-4 16,2-9 0-16,4 1-2 0,2 1 2 0,3-1-5 15,0 2-2-15,3-2 3 0,7 0-1 0,-4 1-1 16,-4-3-3-16,1-3 0 0,6 3 2 0,-4 1 1 0,-2-3-4 16,-1-3 0-16,0 6 3 0,-2-4-10 0,0-1-13 15,1 2-21-15,-6-1-11 0,1-2-18 16,0 2-12-16,-10-2-21 0,17 2-12 0,-7-2-23 15,-10 0-13-15,17 0-25 0,-17 0-126 0,17-2-318 0,-10 0 141 16</inkml:trace>
          <inkml:trace contextRef="#ctx0" brushRef="#br0" timeOffset="-16431.66">7630 16684 115 0,'0'0'144'0,"0"0"-4"0,15 0-12 16,-15 0-5-16,0 0-2 0,14 0 5 0,-14 0-13 0,17 0-3 15,-5 0-1-15,1 0-4 0,1-2-3 0,3-1 0 16,0 2-4-16,3 1-4 0,-3-3-5 0,4 1-5 15,1-2-7-15,-5 3-5 0,0 0-11 16,-3-1 2-16,6 0-7 0,-6 2-7 0,1-1-6 0,-1 2 0 16,0-1-7-16,-2 0-2 0,1 0-7 0,-4 0-2 15,-9 0 0-15,17 2-5 0,-17-2 0 0,15 2 0 16,-15-2-7-16,12 1 0 0,-12-1-4 0,10 4 1 16,-10-4 0-16,7 2-15 0,-7-2 3 0,0 0-7 15,0 0-11-15,5 8-10 0,-5-8-11 0,0 0-3 16,0 0-28-16,0 0-11 0,-17 14-16 0,12-9-5 15,-5-1-20-15,10-4-15 0,-14 6-21 0,5-2-124 16,-2-4-305-16,11 0 135 0</inkml:trace>
          <inkml:trace contextRef="#ctx0" brushRef="#br0" timeOffset="-16115.96">7690 16828 140 0,'15'0'158'0,"-2"-1"-11"0,4 1-7 0,-3 0-12 16,3 0-5-16,0 1 1 0,0-2-9 0,0-1-9 0,0 2-9 15,0-2-6-15,-1 2-7 0,0 0-9 0,-2-2 0 16,0 2-8-16,1-1-10 0,-6 1 1 15,5 0-8-15,-6 1-7 0,-8-1-2 0,17-1-4 16,-17 1-2-16,17 0-6 0,-17 0-3 0,12 1-2 0,-12-1-2 16,14 2-8-16,-14-2-7 0,8 0-9 0,-8 0-12 15,12 4-20-15,-12-4-8 0,10 1-17 0,-10-1-17 16,0 0-31-16,9 1 7 0,-9-1-17 16,0 0-144-16,0 0-282 0,15-4 125 0</inkml:trace>
          <inkml:trace contextRef="#ctx0" brushRef="#br0" timeOffset="-15697.71">8364 16637 12 0,'0'0'183'0,"5"-15"-9"0,1 9-21 16,-3-3-17-16,2 0-9 0,-2 0-9 0,3-1-11 15,0-1-13-15,-1-2-5 0,1 4-9 0,0-3-6 16,-1 0-6-16,0 0-11 0,2-3-4 0,-2 3-3 16,1 0-5-16,0 1-3 0,-4-1-3 0,3 0-11 15,-1 0 7-15,-4 3-1 0,3 1-5 0,-3 8 5 16,5-15-6-16,-1 7 0 0,-4 8 0 0,1-12 2 16,-1 12-6-16,4-9-1 0,-4 9-3 0,0 0-5 15,0 0 2-15,0-10-5 0,0 10 1 0,0 0-1 16,0 0 0-16,0 0 2 0,0 0-1 0,0 0 6 15,0 0-1-15,-17 27 7 0,15-17 8 0,0 2 3 16,0-2-1-16,-1 5-1 0,3 1 9 0,0 4-4 16,0-1 4-16,0 0-2 0,3 1-1 0,-1 2-1 15,0-3-6-15,3 1-1 0,0-1-6 0,4 0-1 16,-6-4 1-16,2 0-4 0,2 2 1 0,-2-2-4 16,0-1 2-16,4 5-3 0,-1-3-3 0,-1-5-9 15,-2 1-20-15,0 3-28 0,-2-5-25 0,1 5-27 16,-4 0-22-16,5-1-39 0,-2 0-38 0,-1 0-171 0,2-6-393 15,-1 0 173-15</inkml:trace>
        </inkml:traceGroup>
        <inkml:traceGroup>
          <inkml:annotationXML>
            <emma:emma xmlns:emma="http://www.w3.org/2003/04/emma" version="1.0">
              <emma:interpretation id="{64A47043-C9C2-4CF0-9ADD-DCA7B0E82E63}" emma:medium="tactile" emma:mode="ink">
                <msink:context xmlns:msink="http://schemas.microsoft.com/ink/2010/main" type="inkWord" rotatedBoundingBox="10469,17364 12243,17329 12253,17853 10479,17889"/>
              </emma:interpretation>
            </emma:emma>
          </inkml:annotationXML>
          <inkml:trace contextRef="#ctx0" brushRef="#br0" timeOffset="-14132.01">9113 16699 14 0,'0'0'160'0,"14"3"-14"16,-5 1-9-16,2-1-17 0,2-3-5 0,0 2-8 15,-1-1-8-15,2 2-7 0,3-6-21 0,-1 6 5 0,1-6-3 16,4 3-8-16,-2 0-5 0,5-3-8 0,-2 3-6 15,3-4 1-15,-4 0-13 0,1 2 5 16,-5-1-12-16,1 0 5 0,-5 0-6 0,4-3 3 16,-5 0-4-16,4 2-9 0,-5-2 1 0,-1-3-2 0,0 3 0 15,-1-1 1-15,-2-1-3 0,-5 2-4 0,4 0 5 16,-1-2-6-16,-5 8 1 0,5-14-3 0,-5 6-1 16,0 8-2-16,0 0 3 0,-5-17-3 0,2 9-1 15,3 8 5-15,-12-13-4 0,5 9-1 0,-1-1 2 16,-4-1-7-16,2 2 1 0,-4-1 0 0,1 0 5 15,-1 3-4-15,0 1-6 0,-1-4 7 0,2 4-2 16,-5 0-1-16,1 1 6 0,4 0 1 0,-4 0-1 16,-1 0 0-16,3 0 4 0,-2 2-3 0,0 2-1 15,3-3-3-15,-1 1 9 0,2 1 2 0,2 0 0 16,-1 0 1-16,0 3 4 0,-1-3 0 0,4 0-3 16,2 3 0-16,1-3-1 0,-3 4-3 0,2-1 3 0,2 0 6 15,5-6-4-15,-9 13-3 0,3-7 3 16,6 2-2-16,0-8-3 0,-5 14 4 0,5-14-4 15,0 12 0-15,0-12 1 0,5 12-1 0,-2-6 4 16,-3-6-3-16,9 11-9 0,-2-5 6 0,3-3 2 0,-1 3 2 16,6-1-6-16,-2 0 7 0,1-3-6 15,1 2 1-15,2-1 2 0,0 0-9 0,0-3-5 16,0 0-10-16,0 0 2 0,-3 0-1 0,0 0-2 0,1-3-6 16,0 0-1-16,-3-3 0 0,0 1-1 0,0 0 4 15,-2-1-4-15,2-3 3 0,-6 4-4 0,2-3 3 16,-2 0 2-16,0-1-3 0,-1-2 9 15,0 2 1-15,-1 1 1 0,-1-1 0 0,2 0 12 0,-5 9-1 16,5-12 2-16,-2 6 3 0,-3 6 2 0,4-10 4 16,-4 10 0-16,5-8 1 0,-5 8 2 0,8-4-3 15,-8 4-9-15,0 0 12 0,9-6-2 16,-9 6 7-16,0 0 2 0,0 0 5 0,15 6 1 0,-15-6 0 16,9 10 4-16,-4-8-3 0,-5-2 0 0,12 13 9 15,-7-5-5-15,-2-1 0 0,3 2-5 0,-1 0-2 16,2-3 2-16,-2 4-3 0,0-1-1 0,2-3-2 15,-1 3-1-15,2-1-4 0,-4 2-2 0,3-6 2 16,-2 2-1-16,3 0-2 0,-2 1-2 0,-6-7 4 16,11 8-2-16,-5-5-4 0,1 0 0 0,-7-3-2 15,13 3-7-15,-4-3 0 0,-9 0-5 0,14-3-1 16,-14 3-1-16,17-3-6 0,-6 0 1 0,-5-3-6 16,6 1-1-16,-1-1-1 0,-3 0 0 0,-2 1 0 15,6-3 5-15,-3 1 0 0,-2 0 0 0,-1-1 2 16,1 2 1-16,0 2 2 0,-3-1 2 0,-4 5 4 15,11-8 5-15,-11 8-2 0,9-8 1 0,-9 8-1 16,0 0-3-16,7-6 3 0,-7 6-4 0,0 0 4 16,0 0 3-16,0 0 1 0,0 0-1 0,13 12 0 15,-13-12 2-15,1 10 1 0,-1-10-3 0,4 12 5 16,-4-12-8-16,2 12 9 0,1-6-1 0,0 1-3 16,-3-7 0-16,8 9-1 0,-8-9 2 0,6 10-5 15,-6-10 4-15,3 5 3 0,-3-5 0 0,6 6-4 16,-6-6 5-16,8 6 0 0,-8-6-1 0,12 0-2 0,-12 0 1 15,14-3 0-15,-14 3-1 0,16-3 1 16,-6-3-2-16,-2 6-6 0,1-5-11 0,3-1 3 16,-3-2-1-16,2 2 0 0,0 0-1 0,-4 0 1 15,3-3-1-15,-3 6 2 0,2-4 0 0,-2 2 3 0,-7 5 3 16,11-12 2-16,-4 10 2 0,-7 2 5 0,12-8 6 16,-12 8 0-16,5-6-1 0,-5 6 5 0,8-3-3 15,-8 3 4-15,0 0-2 0,16-1 1 16,-16 1 3-16,11 4 2 0,-3-2-7 0,-8-2 5 0,16 7-3 15,-10-2-1-15,1-1-1 0,2 3 0 0,-1-3-1 16,1 4-2-16,-4-2 1 0,3 0-4 0,-1 2-5 16,-2-1-20-16,0-1-19 0,0 0-28 0,-3 2-17 15,-2-8-33-15,7 11-24 0,-4-5-14 0,-3-6-160 16,3 9-339-16,-3-9 151 0</inkml:trace>
          <inkml:trace contextRef="#ctx0" brushRef="#br0" timeOffset="-13494.36">10594 16243 155 0,'8'-5'160'0,"-8"5"-14"16,0 0-12-16,18 8 3 0,-13-2-8 0,3 4-2 0,1 0 0 15,-1 2-11-15,4 5-5 0,-3-2-7 0,1 4-2 16,2 0-7-16,1 2-7 0,-2 3-7 16,2-4-10-16,-1 0-6 0,3 4-3 0,-2-2-5 15,-1-3-4-15,0 3-8 0,0-5-4 0,-3-1-3 0,3 4 0 16,-5-8-8-16,0 0 1 0,-2-3-3 16,2 1-3-16,-3-2-2 0,2 0-1 0,-1-2-5 15,-2-1 0-15,-3-5-1 0,9 10-1 0,-9-10 1 16,3 6-2-16,-3-6 1 0,0 0 2 0,0 0-4 0,4 8 3 15,-4-8-3-15,0 0-4 0,0 0 3 16,0 0-5-16,0 0-1 0,-17-23-1 0,9 19-6 16,-3-2-1-16,-2-2 2 0,-4 2 0 0,-4-2 0 15,-2 1-2-15,-1-1 0 0,-1 1-1 0,-2 6-1 0,2-2 1 16,-1 1-1-16,0 2 0 0,-2 2-2 0,9 1 3 16,2 0 1-16,-1 0-1 0,3 1 0 15,2 2 3-15,1 1-3 0,3-3 3 0,3 4-3 0,-1-3 3 16,4 2 0-16,3-7 2 0,0 15-3 0,0-15 7 15,8 11-4-15,0-1 1 0,4-4-2 0,0 4 3 16,7-2-1-16,1 2 0 0,2-4-3 16,0-1-15-16,2 4-18 0,-2-3-15 0,2-1-32 0,-1 0-34 15,-2 1-20-15,1-3-38 0,-9-1-166 0,3-2-367 16,0 0 163-16</inkml:trace>
        </inkml:traceGroup>
        <inkml:traceGroup>
          <inkml:annotationXML>
            <emma:emma xmlns:emma="http://www.w3.org/2003/04/emma" version="1.0">
              <emma:interpretation id="{82493898-D166-4EA9-AFDE-4F8DFAD10444}" emma:medium="tactile" emma:mode="ink">
                <msink:context xmlns:msink="http://schemas.microsoft.com/ink/2010/main" type="inkWord" rotatedBoundingBox="12881,17285 15010,17243 15020,17784 12891,17826">
                  <msink:destinationLink direction="with" ref="{F9B04FC2-9486-468B-B29D-9BEC58BC908A}"/>
                </msink:context>
              </emma:interpretation>
            </emma:emma>
          </inkml:annotationXML>
          <inkml:trace contextRef="#ctx0" brushRef="#br0" timeOffset="-12774.58">11522 16238 107 0,'0'0'172'0,"-5"-6"-20"0,5 6-12 16,0 0-13-16,0 0-9 0,0 0 3 0,0 0-7 0,0 0-5 16,14 31-2-16,-9-20-6 0,1 3-6 0,0 0-6 15,1 1-5-15,1 6-9 0,1-2-5 0,-2 2-2 16,-1-7-8-16,0 1-4 0,3 4-6 0,-1-2-6 16,-3-2-3-16,2 0 0 0,-2-3-5 0,2 3-5 15,-3-3-1-15,1-2-2 0,-2-1-4 0,0-1 0 16,-1 0-4-16,2-1-1 0,-4-7-2 0,2 11-2 15,2-5 0-15,-4-6 1 0,0 0-2 0,3 11 0 16,-3-11 0-16,0 0 2 0,4 7-1 0,-4-7-1 16,0 0-4-16,0 0-1 0,0 0-2 0,0 0 5 15,13-21-14-15,-7 12-11 0,0-1-4 0,-1-2-5 16,4 0-7-16,-4-3-11 0,3 0 7 0,0-5-1 16,1 2-5-16,-1-1 4 0,1 2 2 0,-2-2 3 15,-1 5 1-15,-1-2 2 0,2 4 3 0,-2-2 7 16,0 4-2-16,2 0-1 0,-3 1 8 0,-2 2 0 15,-2 7 2-15,7-11 1 0,-3 3 0 0,-4 8-1 0,5-7 1 16,-5 7 1-16,7-4 6 0,-7 4-3 16,0 0 6-16,0 0 3 0,15 10 7 0,-12-4 7 15,2 0 4-15,0 3 0 0,1 6 8 0,-4-3 4 16,3 3 1-16,1 1-6 0,0 3 3 0,3 0-4 16,-3 1-1-16,-2-1 0 0,3-1-7 0,-3 3 6 15,5-2-3-15,-3-3-2 0,2 1-4 0,-2-1 2 16,-2-3 1-16,4 1-5 0,-3 1-1 0,0-6-10 15,1 4-16-15,-1-4-20 0,1 2-10 0,-2-4-11 0,1-1-19 16,-5-6-14-16,7 13 0 0,-4-7-9 16,3-2-14-16,-6-4-15 0,15 2-7 0,-15-2-22 15,14-2-97-15,-14 2-270 0,17-8 120 0</inkml:trace>
          <inkml:trace contextRef="#ctx0" brushRef="#br0" timeOffset="-12456.29">12139 16583 41 0,'0'0'144'15,"0"0"-9"-15,0 0-3 0,0 0-9 0,16 3 2 0,-16-3-6 16,11 9-4-16,-4-8-4 0,3 4-1 0,1 1-4 16,1 1-3-16,-2-1-3 0,3 0-7 0,0-2-9 15,-2 3-5-15,2-3-9 0,-3 1-4 0,2-3-4 16,-2 3-9-16,0-4-6 0,3 4-2 0,-4-5-5 16,0 3-1-16,3-2-5 0,-12-1 0 0,17-1-3 15,-17 1-5-15,14-3 1 0,-14 3-4 0,12-5-5 16,-12 5 1-16,9-10-1 0,-6 4 0 0,-3 6-8 15,2-16 4-15,-2 16-1 0,-5-19-4 0,1 7-1 16,-1 3-2-16,0-2-1 0,-4 2 0 0,-1 0 0 16,0 2-1-16,-2-2-3 0,-2 1 4 0,-2 1-3 15,3 4-4-15,0-1 4 0,-1 1-2 0,1 1-8 16,-1 2-6-16,14 0-5 0,-19 0-9 0,11 2-10 16,8-2-3-16,-13 4-16 0,4-1-7 0,2 0-6 15,7-3-18-15,-10 7-8 0,10-7-9 0,-3 10-16 16,3-10-25-16,0 0-118 0,0 0-286 0,8 13 127 15</inkml:trace>
          <inkml:trace contextRef="#ctx0" brushRef="#br0" timeOffset="-11803.59">12578 16620 5 0,'0'0'113'0,"0"0"-11"0,0 0 7 15,0 0 1-15,0 0-4 0,22 12-4 0,-12-12-9 16,1 5 3-16,4-5-4 0,2 3 2 0,0-2-5 16,4 0-1-16,5 3-1 0,-3-3-2 0,6-2 4 15,0 2 0-15,-4-2-2 0,10 1-6 0,-8-2-8 16,-3 0-7-16,1 2 0 0,-8-1-6 0,0 0-7 0,0-1-2 16,-3 1-7-16,1 1-4 0,-6-2-5 15,-9 2 0-15,17-3-3 0,-17 3-8 0,15 0-8 16,-15 0-21-16,0 0-14 0,11 0-17 0,-11 0-17 0,0 0-22 15,0 0-22-15,0 0-19 0,12-2-16 16,-12 2-165-16,0 0-321 0,0 0 142 0</inkml:trace>
          <inkml:trace contextRef="#ctx0" brushRef="#br0" timeOffset="-12004.95">12632 16442 170 0,'0'0'214'16,"0"0"-18"-16,0 0-15 0,0 0-18 0,0 0-12 15,4-9-11-15,-4 9-15 0,0 0-10 0,12-1-11 16,-12 1-5-16,13-3-6 0,-13 3-7 0,18 0-6 0,-2 0-8 16,-1 0-1-16,-2 0-4 0,2 1-6 0,2 1 0 15,0-2-4-15,1 1 2 0,-1 1-6 16,5-2 6-16,-1 1-4 0,-3-1-3 0,5 1-1 15,-8 0-6-15,1 0-1 0,1-1-4 0,0 0-3 0,-4 3-2 16,4-3-3-16,-5-3 4 0,-2 6-10 0,3-3-5 16,-13 0-2-16,16-3 2 0,-16 3-4 0,11 0-3 15,-11 0-7-15,0 0-12 0,13 3-11 0,-13-3-5 16,0 0-13-16,0 0-9 0,0 0-23 0,0 0-21 16,0 0-16-16,-19 16-18 0,8-11-17 0,1 2-18 15,-1-3-22-15,-1 1-24 0,-4 1-109 0,2-3-334 16,-2 2 147-16</inkml:trace>
          <inkml:trace contextRef="#ctx0" brushRef="#br0" timeOffset="-11382.54">13531 16161 2 0,'0'0'187'0,"0"0"-16"0,0-12-16 16,0 12-13-16,0 0-12 0,0 0-7 0,0 0-7 15,0 0-2-15,0 0-1 0,-27 22-5 0,19-11-2 16,-3 3 3-16,0 3-5 0,-2 2 3 0,-2 1-4 15,4 2-3-15,-4 6-3 0,-1 2-8 0,3 1-5 16,4-9-4-16,-1 8-10 0,3 1 0 0,2-6-7 16,1-2-8-16,0-1-5 0,3-1-3 0,1-1-6 15,0 0 2-15,2-5-4 0,4-2-4 0,0 2-3 16,1-3 5-16,2 0-3 0,1-2 0 0,3-2-7 16,1-1-1-16,3-1-2 0,3 1 0 0,-1-5 1 15,3 1-5-15,1 0-1 0,-3-3 1 0,-2-4 4 16,-2 0-8-16,1-3 0 0,-1 1 1 0,-3-1-6 15,-1-2-1-15,-2-2-2 0,-3-1-2 0,-2 0-1 0,-4-2-7 16,-1 2-3-16,-1 3-10 0,-7 0-11 16,1 1-7-16,-2 1-14 0,-2 3-13 0,-4 3-25 15,2 1-22-15,-3 4-24 0,3 0-37 0,-2 2-45 16,0 2-187-16,3 2-432 0,1-1 191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4:42.8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A52F93-F70B-4EDA-AE5F-FCA6369EBB38}" emma:medium="tactile" emma:mode="ink">
          <msink:context xmlns:msink="http://schemas.microsoft.com/ink/2010/main" type="inkDrawing" rotatedBoundingBox="1160,2012 3651,2001 3651,2093 1161,2104" semanticType="underline" shapeName="Other">
            <msink:sourceLink direction="with" ref="{C4A970DE-D3D4-4796-9E1E-E28FAA8997EE}"/>
          </msink:context>
        </emma:interpretation>
      </emma:emma>
    </inkml:annotationXML>
    <inkml:trace contextRef="#ctx0" brushRef="#br0">14 38 53 0,'0'0'102'0,"0"0"-1"0,0 0-11 0,0 0-9 15,0 0-2-15,0 0-8 0,0 0-6 0,0 0-4 0,0 0-7 16,0 0-4-16,0 0-6 0,0 0-1 0,0 0-9 16,0 0-3-16,0 0-2 0,-14-3 4 0,14 3 1 15,0 0-4-15,0 0-7 0,0 0-8 0,0 0 5 16,0 0-1-16,0 0-11 0,0 0 7 0,0 0-5 15,0 0-3-15,0 0 4 0,0 0 3 0,0 0-8 16,0 0 11-16,0 0-5 0,0 0-7 0,0 0-5 16,0 0 11-16,31 6-12 0,-31-6 11 0,17 0 6 15,-6 0-5-15,0 0-2 0,0 3-6 0,-11-3 3 16,19 0-12-16,-5 0 16 0,-3-3-2 0,4 6 4 16,-6-3-7-16,1 1 3 0,2-1-2 0,-1 2-7 15,-11-2 9-15,18 0 0 0,-4 0 0 0,-5 0-3 0,3 0-3 16,-1 0 0-16,-11 0 4 0,22 0-2 0,-12 3-8 15,3-1 6-15,-2-2-1 0,-11 0 0 16,23 1 3-16,-10-1 1 0,-5 2 0 0,7-1 1 16,-6-1 1-16,6 0-6 0,-4 0 7 0,2 2-2 0,0-2-1 15,-2 0-5-15,-11 0 1 0,23 0 2 16,-12 0 2-16,2 0 3 0,1 0-1 0,-14 0-1 16,20 0-6-16,-11 1 6 0,4-2-3 0,-13 1 1 0,19 0 5 15,-9 1-2-15,-10-1-4 0,18-1 4 0,-8 2 0 16,1-1-15-16,-11 0 8 0,15 0-1 0,-5 0-11 15,-10 0 14-15,18 3 0 0,-8-2 8 16,1-1-9-16,-2 2 4 0,-9-2-1 0,18 1-6 0,-3-1 3 16,-5 0-4-16,3 0 7 0,-1 2-7 0,-2-1 8 15,4-1 1-15,-3 3-3 0,2-1-1 0,2-2-5 16,-2 2 2-16,-1-1-1 0,1-1 3 0,1 1-1 16,-5-1-1-16,6 2 3 0,-6-2 0 0,2 0 2 15,4 2-5-15,-3-2 5 0,-2 1-6 0,-10-1 1 16,18 0 3-16,-5 0-3 0,-5 0-4 0,3 1 5 15,-11-1 0-15,18 2 3 0,-7-2-3 0,-11 0-5 16,16-2 12-16,-5 4-4 0,-11-2 0 0,22-2 1 16,-14 2-2-16,5 2 0 0,-2-2 2 0,0 0-2 15,0 2 1-15,-11-2 0 0,19 0-2 0,-9 0 4 16,3 1-1-16,-3-1 0 0,-10 0 3 0,25-1 0 16,-15 1-1-16,1 0-3 0,-11 0 6 0,19 0-3 15,-5 0-2-15,-14 0 0 0,15 0-2 0,-6 1 3 16,-9-1-5-16,16 0 9 0,-7 0-7 0,-9 0-1 15,13 4-3-15,-2-3 1 0,-11-1 2 0,17 0 2 16,-17 0-2-16,14 0-1 0,-14 0 3 0,17 0-4 16,-9 0 5-16,-8 0-5 0,18 0 4 0,-10 1 1 15,-8-1-3-15,21 0 3 0,-12 0 1 0,-9 0-7 16,20 0 5-16,-12 0-6 0,-8 0 5 0,17 1-8 0,-7-2 5 16,-1 2 0-16,6-1-6 0,-6 0 12 0,-9 0-5 15,22 0 6-15,-12 0-7 0,-10 0 3 0,19-1 3 16,-6 1 2-16,-3-1-3 0,-10 1-13 15,19 1 9-15,-9-3 3 0,0 3-2 0,-10-1 1 16,19 0 0-16,-19 0-1 0,18 0-2 0,-9-1 1 0,-9 1 3 16,17-3 2-16,-9 2-6 0,-8 1 6 0,18 1 0 15,-18-1 1-15,16-1-3 0,-16 1 5 0,17-1 0 16,-17 1-2-16,13 0-3 0,-13 0 5 0,17-2 7 16,-9 2-14-16,-8 0 2 0,17-2 7 0,-7 2-4 15,-10 0-4-15,17-1 4 0,-17 1 3 0,16-3-2 16,-7 3 2-16,-9 0-4 0,24-2-4 0,-10 1 8 15,-2 0 1-15,-3-1-7 0,2 0 3 0,0 2 1 16,-11 0-3-16,19 0-3 0,-8-4 1 0,4 2 6 16,-5 2-5-16,3-1 3 0,-2-1 2 0,-11 2-6 15,18-1 3-15,-8 1 7 0,0-1-3 0,-10 1 2 16,18-2 3-16,-18 2-1 0,17-3 5 0,-9 3-8 16,-8 0 4-16,18-3-1 0,-10 2 1 0,-8 1-2 15,16-5 4-15,-9 5-6 0,-7 0 1 0,16-3-4 16,-8 0 2-16,1 1-5 0,-9 2 9 0,14 0-6 15,-14 0-1-15,15-4 2 0,-15 4-1 0,14-2 2 16,-7 1 2-16,-7 1-3 0,15-1-1 0,-15 1 2 16,17-3 0-16,-9 2 3 0,-8 1 3 0,16 0-4 15,-6-2 1-15,4-1 6 0,-4 3-5 0,2-2 3 16,-12 2 1-16,22-2 3 0,-14 0-3 0,-8 2-1 16,17 0 5-16,-7-2 1 0,-2 0 0 0,3 1 6 15,-11 1-1-15,13-1 4 0,-13 1-2 0,15-3-3 0,-15 3-7 16,11-1 12-16,-11 1-4 0,12-4-1 0,-12 4 0 15,0 0-4-15,7-1 1 0,-7 1-1 16,0 0-6-16,0 0 0 0,0 0-1 0,0 0-2 16,0 0-2-16,12-1-2 0,-12 1-3 0,0 0 4 0,0 0-5 15,0 0-1-15,0 0-7 0,0 0-5 0,0 0-15 16,0 0-17-16,0 0-17 0,0 0-23 0,0 0-27 16,0 0-32-16,0 0-13 0,0 0-23 15,0 0-173-15,0 0-377 0,0 0 166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17.1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76E5D7-F2AB-4E64-A6BB-15F44E0577BA}" emma:medium="tactile" emma:mode="ink">
          <msink:context xmlns:msink="http://schemas.microsoft.com/ink/2010/main" type="writingRegion" rotatedBoundingBox="11727,8751 12262,8751 12262,9001 11727,9001"/>
        </emma:interpretation>
      </emma:emma>
    </inkml:annotationXML>
    <inkml:traceGroup>
      <inkml:annotationXML>
        <emma:emma xmlns:emma="http://www.w3.org/2003/04/emma" version="1.0">
          <emma:interpretation id="{9DE24A11-8F69-4B55-868B-4EEE5A06F475}" emma:medium="tactile" emma:mode="ink">
            <msink:context xmlns:msink="http://schemas.microsoft.com/ink/2010/main" type="paragraph" rotatedBoundingBox="11727,8751 12262,8751 12262,9001 11727,9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667F9-F3E2-45A5-8193-D2E34A6CA9E8}" emma:medium="tactile" emma:mode="ink">
              <msink:context xmlns:msink="http://schemas.microsoft.com/ink/2010/main" type="line" rotatedBoundingBox="11727,8751 12262,8751 12262,9001 11727,9001"/>
            </emma:interpretation>
          </emma:emma>
        </inkml:annotationXML>
        <inkml:traceGroup>
          <inkml:annotationXML>
            <emma:emma xmlns:emma="http://www.w3.org/2003/04/emma" version="1.0">
              <emma:interpretation id="{6398808F-1A12-44A4-B87F-9304A8D2F744}" emma:medium="tactile" emma:mode="ink">
                <msink:context xmlns:msink="http://schemas.microsoft.com/ink/2010/main" type="inkWord" rotatedBoundingBox="11727,8751 12262,8751 12262,9001 11727,9001"/>
              </emma:interpretation>
            </emma:emma>
          </inkml:annotationXML>
          <inkml:trace contextRef="#ctx0" brushRef="#br0">267 27 29 0,'0'0'66'0,"0"0"2"15,0 0 1-15,0 0-6 0,0 0 5 0,0 0-2 16,0 0-10-16,0 0 8 0,0 0-8 0,1-10 10 16,-1 10-2-16,0 0 5 0,0 0-1 0,0 0-7 15,0 0 4-15,0 0-8 0,7-6 13 0,-7 6-8 16,0 0-1-16,0 0-2 0,0 0 2 0,0 0-2 0,0 0 0 15,0 0-8-15,0 0 6 0,0 0-1 16,0 0-5-16,0 0-2 0,0 0-6 0,0 0-1 16,0 0 2-16,0 0 1 0,0 0-5 0,0 0 4 0,0 0 1 15,0-12-2-15,0 12-2 0,0 0-2 0,0 0-3 16,0 0 1-16,0 0-1 0,0 0-1 0,0 0-4 16,0 0-3-16,0 0-6 0,0 0 4 0,0 0-4 15,0 0 1-15,0 0 0 0,0 0 4 0,0 0 2 16,-18 18 2-16,18-18-3 0,-11 10-2 0,5-4 3 15,-1 2 0-15,1-2-3 0,-2 0 2 0,-1 1 0 16,-1 2 3-16,-1 0 3 0,2-1-1 0,-2 0 0 16,1 3-1-16,2-4-5 0,-1 0 2 0,-2 1-9 15,3 1 6-15,-2-2-6 0,1 0-1 0,3-1-2 16,-3 2-1-16,3 0-3 0,-1-3 1 0,1 1-2 16,-1 2 2-16,2-1-2 0,5-7-2 0,-12 9 1 15,7-4 1-15,0 2-5 0,5-7 1 0,-9 7-3 0,9-7 3 16,-8 6-4-16,8-6-1 0,-7 5 0 0,7-5 4 15,0 0-1-15,-8 6-1 0,8-6 1 0,0 0 3 16,0 0-6-16,0 0 2 0,-4 6 1 0,4-6 0 16,0 0-5-16,0 0 3 0,0 0 5 0,0 0 3 15,0 0-6-15,0 0-1 0,0 0 1 0,0 0-3 16,0 0 2-16,0 0-3 0,0 0 2 0,0 0-3 16,0 0 0-16,0 0 0 0,0 0 1 0,14-24 0 15,-14 24-2-15,0 0 4 0,5-6-5 0,-5 6 1 16,0 0-2-16,6-7 3 0,-6 7-2 0,0 0 1 15,6-6 0-15,-6 6 3 0,0 0-3 0,0 0 3 16,0 0-4-16,5-7-1 0,-5 7 2 0,0 0 2 16,5-6-1-16,-5 6-4 0,0 0 3 0,8-8-2 15,-8 8-2-15,6-8 2 0,-6 8-3 0,8-7 2 16,-4 1 2-16,-4 6-1 0,11-6-2 0,-6 0 2 0,-5 6 2 16,10-6-9-16,-5 0 1 0,1 1 2 0,-6 5-2 15,9-8 2-15,-4 0 1 0,2 2 1 0,-7 6-1 16,10-10 0-16,-5 4-1 0,-5 6 0 0,11-9-2 15,-7 3 8-15,1-1-5 0,-5 7 5 0,9-9-2 16,-9 9 0-16,8-6-3 0,-3 3 7 0,-5 3-3 16,4-9 0-16,-4 9 1 0,7-6 0 0,-7 6-2 15,0 0-1-15,5-6 2 0,-5 6 2 0,0 0-5 16,0 0 3-16,6-6 2 0,-6 6-2 0,0 0 0 16,0 0 3-16,0 0-3 0,0 0 0 0,0 0 0 15,0 0-2-15,6-6-1 0,-6 6 6 0,0 0-4 16,0 0-1-16,0 0-1 0,0 0 5 0,0 0-5 15,0 0 3-15,9-2-2 0,-9 2 2 0,0 0-3 0,0 0-2 16,0 0 7-16,0 0 0 0,0 0-3 16,13-2 1-16,-13 2 0 0,0 0-1 0,0 0-2 15,0 0 2-15,14 2-1 0,-14-2 0 0,0 0-2 0,9 5 3 16,-9-5 4-16,0 0-2 0,7 5 3 0,-7-5-1 16,9 4 3-16,-9-4 1 0,9 5 0 0,-4-1 6 15,-5-4-2-15,13 7 2 0,-7-5-4 0,0 3 2 16,-6-5 0-16,13 7-1 0,-5-2-4 0,-1-1 2 15,-1 0 2-15,-6-4-2 0,13 9-2 0,-7-6 4 0,0 6-6 16,3-6 2-16,-2 3-2 0,-1-3 1 0,0 4 0 16,1 1-2-16,1-5 0 0,-4 2 2 0,5 1-3 15,-3-1 2-15,-1 1-2 0,-5-6-2 0,9 10 3 16,-5-5 4-16,-4-5-9 0,8 7 10 0,-3-2-8 16,-5-5 7-16,9 6-3 0,-9-6-1 15,5 6 1-15,-5-6 0 0,0 0-2 0,0 0 1 0,8 7-1 16,-8-7 1-16,0 0-2 0,7 2 2 0,-7-2 1 15,0 0-1-15,0 0 0 0,11 4 3 0,-11-4-3 16,0 0 3-16,7 3-7 0,-7-3 5 0,0 0-11 16,0 0-8-16,14 0-14 0,-14 0-9 0,0 0-18 15,0 0-18-15,0 0-21 0,12-1-19 0,-12 1-23 16,0 0-28-16,0 0-29 0,0 0-219 0,0 0-447 16,0 0 199-16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23.5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29D328-5B85-4326-ACB7-DAFD2C55DFA4}" emma:medium="tactile" emma:mode="ink">
          <msink:context xmlns:msink="http://schemas.microsoft.com/ink/2010/main" type="inkDrawing" rotatedBoundingBox="12050,8860 12211,13685 12131,13687 11970,8863" shapeName="Other"/>
        </emma:interpretation>
      </emma:emma>
    </inkml:annotationXML>
    <inkml:trace contextRef="#ctx0" brushRef="#br0">16 11 85 0,'0'0'141'0,"0"0"-10"0,0 0-13 0,0 0-2 16,0 0-6-16,0 0-15 0,0 0-6 0,0 0 12 16,0 0-4-16,0 0-11 0,0 0-5 0,0 0-2 15,0 0 0-15,0 0-7 0,0 0-7 0,0 0-1 16,0 0-1-16,0 0-7 0,0 0-4 0,0 0-1 16,0 0-4-16,0 0-2 0,0 0-6 0,0 0 2 15,0 0-1-15,0 0 0 0,-3-12-3 0,3 12-3 16,0 0 2-16,0 0-4 0,0 0-2 0,0 0-2 15,0 0-2-15,0 0-4 0,0 0 1 0,0 0-4 16,0 0 1-16,0 0-1 0,0 0-3 0,0 0 2 16,0 0-2-16,0 0 1 0,0 0-1 0,0 0-5 15,0 0-3-15,0 0 0 0,0 0-2 0,0 0-1 16,0 0-1-16,0 0-2 0,0 0 4 0,0 0 2 16,0 0 1-16,0 0-1 0,0 0 1 0,-6 26 0 15,6-26 3-15,0 0-1 0,-2 14 5 0,2-14-7 0,-1 11 2 16,1-11 5-16,0 11-3 0,0-11 0 0,-3 11-2 15,3-11 0-15,0 15 1 0,0-15-2 0,-2 12 2 16,2-12-2-16,0 12-3 0,0-12 1 0,1 10 1 16,-1-10 2-16,0 11 0 0,0-11 1 0,0 9-1 15,0-9-2-15,0 10 2 0,0-10-3 0,1 9 0 16,-1-9-2-16,0 11 1 0,0-11-1 0,0 0 1 16,3 14-4-16,-3-14 4 0,0 12 0 0,0-12-2 15,1 12-3-15,-1-12 4 0,0 0-2 0,-1 12 2 16,1-12 0-16,0 13 0 0,0-13-3 0,1 9 3 15,-1-9-2-15,2 12-1 0,-2-12-3 0,0 9 3 16,0-9 0-16,0 10-2 0,0-10-1 0,0 11 1 0,0-11 1 16,0 10 1-16,0-10 0 0,0 0-1 0,-2 15-4 15,2-15 5-15,0 0-3 0,-1 15 1 0,1-15 1 16,0 8 0-16,0-8 0 0,0 11-3 0,0-11 3 16,0 0 1-16,0 15-3 0,0-15 0 0,0 12 2 15,0-12-1-15,0 12-4 0,0-12 3 0,0 10 0 16,0-10-2-16,-3 10 1 0,3-10 1 0,3 11-1 15,-3-11 2-15,0 0 0 0,-3 13-1 0,3-13 0 16,0 0 2-16,0 14-2 0,0-14 3 0,3 10-1 16,-3-10-3-16,0 0 1 0,0 12-1 0,0-12 1 15,0 9 3-15,0-9-3 0,0 0 1 0,1 13 0 16,-1-13 3-16,2 9-4 0,-2-9 0 0,4 9 0 16,-4-9 1-16,1 12-2 0,-1-12 3 0,4 8 0 0,-4-8-4 15,2 9 4-15,-2-9 2 0,2 10-5 16,-2-10 4-16,2 7 1 0,-2-7-6 0,0 0 1 15,3 12 7-15,-3-12-8 0,3 7 1 0,-3-7 2 16,0 0 3-16,0 0-1 0,1 13 2 0,-1-13-1 0,0 0-2 16,1 8-2-16,-1-8 1 0,0 0 1 15,0 0 1-15,0 11-1 0,0-11-2 0,0 0 0 0,0 0 2 16,0 13-2-16,0-13 0 0,0 0 3 0,2 8-4 16,-2-8 1-16,0 0 1 0,0 0 1 0,3 11 0 15,-3-11-2-15,0 0 2 0,0 9-1 0,0-9 2 16,0 0-3-16,0 0 4 0,0 11-6 0,0-11 3 15,0 0 2-15,2 10-3 0,-2-10-1 0,0 0 4 0,0 0-3 16,4 9 2-16,-4-9-1 0,0 0 2 16,0 12-3-16,0-12 3 0,0 0-3 0,0 0 1 15,0 10-2-15,0-10 3 0,0 0-3 0,0 0 1 0,1 8-1 16,-1-8 1-16,0 0 1 0,1 10 4 0,-1-10-3 16,0 0 1-16,0 0-3 0,0 15 0 15,0-15 2-15,0 0 1 0,0 8 1 0,0-8 2 0,0 0-2 16,0 0 0-16,-1 14 1 0,1-14 1 0,0 0 0 15,0 0-1-15,0 12 0 0,0-12 4 0,0 0-4 16,0 11 4-16,0-11-3 0,0 0 2 0,-3 8-2 16,3-8 0-16,0 0-4 0,0 0 4 0,0 11-1 15,0-11-3-15,0 0 2 0,-2 10 0 0,2-10-1 16,0 0-2-16,-2 11-1 0,2-11 3 0,0 0-2 16,0 0 1-16,0 13-4 0,0-13 4 0,0 0 1 15,-1 9 0-15,1-9-2 0,0 0-3 0,1 12 3 16,-1-12 2-16,0 0-2 0,0 9-2 0,0-9 3 0,0 0-2 15,2 10 2-15,-2-10-5 0,0 0 2 0,0 0 1 16,-3 15 0-16,3-15 2 0,0 0-2 0,0 0 4 16,1 9-4-16,-1-9 2 0,0 0-3 0,0 0 4 15,0 10-5-15,0-10 2 0,0 0 0 0,0 0 3 16,6 8-6-16,-6-8 4 0,0 0 3 0,0 10-1 16,0-10 1-16,0 0-5 0,0 10-1 0,0-10 0 15,0 0 4-15,2 11 0 0,-2-11-3 0,0 0 3 16,3 8-4-16,-3-8 1 0,0 0 4 0,1 11-1 15,-1-11-3-15,0 0 0 0,0 9 2 0,0-9 0 16,0 0-3-16,0 0 3 0,0 12-2 0,0-12 1 16,0 0-2-16,0 0 4 0,4 9-3 0,-4-9 6 15,0 0-4-15,1 9-4 0,-1-9 6 0,0 0 0 16,0 0 2-16,-1 10 1 0,1-10-3 0,0 0 2 16,1 10-3-16,-1-10 4 0,0 0-2 0,0 0 4 15,-3 11-6-15,3-11 2 0,0 0 2 0,-2 11 1 0,2-11-4 16,0 0-1-16,4 11 0 0,-4-11 3 0,0 0-1 15,0 9 2-15,0-9-3 0,0 0 3 16,0 0-2-16,-2 13-1 0,2-13 1 0,0 0-2 0,-2 14 1 16,2-14 0-16,0 0 2 0,-1 10 3 0,1-10-4 15,0 0 4-15,1 15-6 0,-1-15 7 0,0 0-4 16,-5 10-1-16,5-10 1 0,-1 8-2 0,1-8-3 16,0 0 5-16,-2 9-2 0,2-9 0 0,0 0 1 15,0 0 2-15,2 12-5 0,-2-12 1 0,0 0-1 16,-2 10 1-16,2-10 0 0,0 0 0 0,0 0 0 15,2 11-2-15,-2-11 0 0,0 0 2 0,0 9-1 16,0-9 0-16,0 0-1 0,0 0 2 0,1 10 0 16,-1-10-1-16,0 0-2 0,0 0 2 0,1 10-1 15,-1-10 2-15,0 0-3 0,0 0 3 0,0 0 0 16,3 11-1-16,-3-11 1 0,0 0 1 0,1 8-3 0,-1-8 3 16,0 0 0-16,0 0-2 0,0 0-2 0,0 11 2 15,0-11-3-15,0 0 3 0,0 0-2 0,0 12 0 16,0-12 2-16,0 0 0 0,0 0 0 0,0 9 0 15,0-9-2-15,0 0-1 0,0 0 1 0,0 0 3 16,2 11-5-16,-2-11 3 0,0 0 3 0,0 13-5 16,0-13 3-16,3 7-2 0,-3-7 3 0,0 0 0 15,0 11-4-15,0-11 2 0,0 0 2 0,0 0-1 16,0 13-2-16,0-13 0 0,2 10 0 0,-2-10 3 16,0 0 1-16,0 0-3 0,-2 12 1 0,2-12 3 0,0 0-5 15,0 12 1-15,0-12 2 0,-1 9-4 16,1-9 1-16,0 0 3 0,-2 10-4 0,2-10 5 15,0 0-4-15,0 0 2 0,0 15 2 0,0-15-4 0,0 0-1 16,2 11 2-16,-2-11-1 0,0 0 0 0,0 11 3 16,0-11-2-16,0 11 0 0,0-11 1 15,0 0 0-15,1 9-6 0,-1-9 9 0,0 0-3 0,0 0-2 16,-1 13 6-16,1-13-7 0,0 0 2 0,0 12 2 16,0-12 2-16,0 0-9 0,1 11 8 0,-1-11-4 15,0 9 2-15,0-9-1 0,0 0-2 0,0 0 3 16,0 10-3-16,0-10 4 0,0 0-1 0,0 0-3 15,2 12 5-15,-2-12-1 0,0 0 1 0,0 0-5 0,0 10 2 16,0-10-4-16,0 0 7 0,0 0-6 16,0 12 3-16,0-12-1 0,0 0 3 0,4 11-3 15,-4-11 3-15,1 7-4 0,-1-7 2 0,0 0 0 0,0 10 0 16,0-10-2-16,1 10 2 0,-1-10-2 16,0 0 6-16,0 0-9 0,3 11 4 0,-3-11 3 0,0 0-1 15,3 9 0-15,-3-9 1 0,0 0-1 0,0 0-2 16,0 9 4-16,0-9-3 0,0 0 1 0,3 10 0 15,-3-10 1-15,0 0-2 0,0 0 1 0,2 9 0 16,-2-9-2-16,0 0 1 0,1 9 0 0,-1-9 1 16,0 0-4-16,3 8 0 0,-3-8 7 0,0 0-7 15,0 0 4-15,0 10-3 0,0-10 5 0,0 0-3 16,0 0 1-16,0 15 0 0,0-15-4 0,0 0 5 16,0 8 1-16,0-8-4 0,0 0 4 0,0 11 0 15,0-11 2-15,0 0 3 0,0 0-2 0,-3 12 2 16,3-12-5-16,0 0 6 0,-1 10-3 0,1-10-3 0,0 0 2 15,0 0-5-15,-2 12 3 0,2-12 0 16,0 0-2-16,0 0 1 0,-1 12-4 0,1-12 5 16,0 0-1-16,0 0 3 0,-2 12-3 0,2-12 1 0,0 0-3 15,0 0 0-15,-2 12 3 0,2-12 2 0,0 0-6 16,-1 10-1-16,1-10 3 0,0 0 0 0,0 0 5 16,-3 10-2-16,3-10-6 0,0 0 4 0,0 0 1 15,0 0-4-15,0 14 2 0,0-14-3 0,0 0 1 16,0 0 3-16,0 9-2 0,0-9-2 0,0 0 2 15,0 0-2-15,0 0 4 0,-1 12-2 0,1-12-5 16,0 0 9-16,4 6-3 0,-4-6 3 0,0 0-5 16,0 0 3-16,0 15-4 0,0-15 4 0,0 0-2 0,1 7 1 15,-1-7-1-15,0 0 1 0,0 0-1 0,0 0 1 16,0 0-1-16,-1 14 1 0,1-14-3 16,0 0 4-16,0 0-2 0,0 0-4 0,1 12 6 0,-1-12-1 15,2 8 0-15,-2-8-1 0,0 0 0 0,0 0 3 16,0 0-2-16,-2 12 0 0,2-12 2 0,0 0 0 15,0 0-5-15,0 14 2 0,0-14-1 0,0 0 2 16,0 9 1-16,0-9 1 0,0 0-3 0,0 0 0 16,-1 13 4-16,1-13 0 0,0 0-6 0,1 8 3 15,-1-8 2-15,0 0-1 0,0 0-3 0,0 12 2 16,0-12 0-16,2 8-4 0,-2-8 2 0,0 0 5 16,0 0-3-16,0 12-1 0,0-12 0 0,0 0 0 15,0 10 0-15,0-10-1 0,0 0 0 0,-2 11 3 16,2-11 1-16,0 0-5 0,0 0 1 0,0 12-2 15,0-12 5-15,0 0-1 0,0 0-2 0,0 0 1 16,-1 11 1-16,1-11 0 0,0 0-2 0,3 11 0 0,-3-11 2 16,0 0-4-16,0 9 3 0,0-9-3 0,0 0 2 15,0 0 4-15,-3 13 0 0,3-13-1 16,0 0-1-16,0 11 3 0,0-11-5 0,0 0 3 0,-3 10-3 16,3-10 0-16,0 0-1 0,-1 9 3 0,1-9-7 15,0 0 8-15,0 0 1 0,-1 10-2 0,1-10 0 16,0 0-1-16,0 0 0 0,-4 15 1 0,4-15 0 15,0 0-2-15,0 0 3 0,4 10-1 0,-4-10-1 16,0 0-1-16,0 0 6 0,0 0-3 0,-6 10 2 16,6-10-2-16,0 0-6 0,0 0 6 0,0 0-4 15,0 11 3-15,0-11-3 0,0 0 6 0,0 0-4 16,0 0-2-16,0 12 4 0,0-12-2 0,0 0-4 0,0 0 4 16,-3 9 0-16,3-9 0 0,0 0-2 0,0 0 2 15,0 0 0-15,-3 12 5 0,3-12-4 16,0 0-2-16,0 9-1 0,0-9-1 0,0 0 3 0,0 0 3 15,-3 9-1-15,3-9-1 0,0 0-1 0,0 0-3 16,0 0 3-16,0 0-1 0,3 13-1 0,-3-13 3 16,0 0-2-16,0 0 3 0,0 9-6 0,0-9 8 15,0 0-3-15,0 0-1 0,0 0 0 0,-3 13 0 16,3-13 1-16,0 0 1 0,-1 8-2 0,1-8-3 16,0 0 3-16,0 0 0 0,-1 12 0 0,1-12 0 15,0 0 0-15,0 0 2 0,0 13-5 0,0-13 4 16,0 0-1-16,1 11-2 0,-1-11 4 0,0 8 3 15,0-8-4-15,0 0 2 0,0 0-5 0,-3 12 3 16,3-12 0-16,0 0-4 0,0 11 2 0,0-11 2 16,0 0-1-16,0 11 2 0,0-11-3 0,2 8 0 15,-2-8 2-15,0 0-2 0,1 11 1 0,-1-11 2 0,0 0 0 16,0 11-4-16,0-11 0 0,0 0 2 0,0 11 0 16,0-11 2-16,0 0-3 0,1 14 2 15,-1-14 0-15,0 8-1 0,0-8 4 0,0 0-2 0,3 13-2 16,-3-13-6-16,3 12 7 0,-3-12 0 0,0 11-5 15,0-11 8-15,2 9 1 0,-2-9-4 0,0 0 0 16,1 12 0-16,-1-12-1 0,2 10 1 0,-2-10-6 16,0 0 3-16,0 10 0 0,0-10 6 0,0 0-1 15,0 11-1-15,0-11-3 0,0 0 4 0,0 0-3 16,0 10-3-16,0-10-1 0,0 0 5 0,0 0-6 16,0 12 7-16,0-12-3 0,0 0 3 0,0 0 1 15,4 7-1-15,-4-7-4 0,0 0 5 0,0 11-1 0,0-11-1 16,0 0-1-16,1 9 2 0,-1-9-4 15,0 0 3-15,1 9-4 0,-1-9 8 0,0 0-5 16,0 0 2-16,0 13-3 0,0-13 1 0,0 0 2 0,3 8-3 16,-3-8 1-16,0 0-2 0,1 11 4 0,-1-11-2 15,0 0 1-15,0 0 2 0,-1 11-6 0,1-11 3 16,0 0-4-16,0 0 7 0,5 10-1 0,-5-10-3 16,0 0-1-16,0 0 0 0,-2 11-1 0,2-11 0 15,0 0 3-15,3 7 2 0,-3-7-1 0,0 0 0 16,0 0-2-16,0 0 4 0,0 13-1 0,0-13 0 15,0 0-4-15,0 0 0 0,0 0 0 0,0 11 3 16,0-11 1-16,0 0-4 0,0 0 1 0,0 0-2 16,-1 12 3-16,1-12 0 0,0 0-2 0,3 7 1 15,-3-7-1-15,0 0-1 0,0 0 5 0,0 0 3 16,-2 14-7-16,2-14 1 0,0 0 2 0,3 8-1 16,-3-8 4-16,0 0-3 0,0 0-1 0,-3 13 3 0,3-13-11 15,0 0 6-15,0 11 5 0,0-11-1 0,0 0 0 16,0 11 1-16,0-11 0 0,0 0 0 0,-1 8-3 15,1-8-1-15,0 0-1 0,0 0 1 0,0 15-1 16,0-15 6-16,0 0-5 0,0 10-4 0,0-10 7 16,0 0-1-16,0 11-4 0,0-11-3 0,0 0 7 15,-2 12 1-15,2-12-4 0,0 0 2 0,2 13 2 16,-2-13-1-16,0 0 0 0,0 8-1 0,0-8 0 16,1 10-1-16,-1-10 1 0,0 0-1 0,0 12 1 0,0-12 0 15,0 0 1-15,0 9 0 0,0-9-6 16,0 0 6-16,0 12 1 0,0-12 1 0,0 0 0 15,2 10-1-15,-2-10 0 0,0 0-2 0,0 11 2 0,0-11-1 16,0 0-2-16,0 0-3 0,0 13 5 0,0-13 5 16,0 0-8-16,0 12 2 0,0-12 5 15,0 0-7-15,0 0 2 0,-2 12 1 0,2-12-1 0,0 11-1 16,0-11 0-16,0 0 0 0,-1 10 1 0,1-10 1 16,1 10-1-16,-1-10-1 0,2 9 4 0,-2-9 1 15,0 0-4-15,0 0 1 0,4 10-1 0,-4-10 2 16,0 0-6-16,0 11 2 0,0-11 3 0,0 0 2 15,0 12-4-15,0-12 5 0,0 0-5 0,0 0-1 16,-4 9 0-16,4-9 4 0,0 0-2 0,0 0 0 16,1 11 2-16,-1-11-5 0,0 0 4 0,0 0-2 15,0 0 4-15,-1 15-4 0,1-15 0 0,0 0 4 16,1 9-6-16,-1-9 3 0,0 0 1 0,0 9 0 0,0-9-3 16,0 0 6-16,0 11-4 0,0-11 2 15,0 0 1-15,0 10-4 0,0-10-3 0,0 0 3 16,0 0 1-16,0 15-3 0,0-15 3 0,0 0 3 0,3 9-6 15,-3-9 3-15,0 10-3 0,0-10 3 0,0 0 0 16,0 12 3-16,0-12-2 0,0 0-1 0,0 14-1 16,0-14 1-16,0 7 0 0,0-7-3 0,0 0 3 15,1 10 4-15,-1-10-2 0,0 0-5 0,1 10 4 16,-1-10 1-16,0 0-2 0,3 11 3 0,-3-11-3 16,0 0 3-16,0 0-7 0,-3 12 4 0,3-12 4 15,0 0-6-15,0 0 1 0,3 13 3 0,-3-13-3 16,0 0 1-16,0 9-1 0,0-9 4 0,0 0-1 0,1 9-4 15,-1-9 4-15,0 0-2 0,0 0-4 16,0 15 4-16,0-15 2 0,0 0 0 0,2 7-4 0,-2-7 1 16,0 0 1-16,0 11-1 0,0-11 2 0,0 0 3 15,0 11-5-15,0-11 2 0,0 0 1 0,1 8-2 16,-1-8-1-16,0 0 2 0,0 0-2 0,0 14 1 16,0-14 0-16,0 0 0 0,0 8-5 0,0-8 4 15,0 0 3-15,0 0-5 0,2 9 6 0,-2-9-3 16,0 0 0-16,0 0 0 0,2 10-1 0,-2-10-1 15,0 0 0-15,0 0 2 0,0 0 0 0,0 0 2 16,0 11 0-16,0-11-3 0,0 0 4 0,0 0-4 16,4 7 3-16,-4-7-1 0,0 0-1 0,0 0-1 15,0 11-1-15,0-11 1 0,0 0 2 0,0 0 1 16,1 14-5-16,-1-14 6 0,0 0-3 0,0 0 0 16,1 11 0-16,-1-11 0 0,0 0 3 0,0 10-2 15,0-10 2-15,0 0-3 0,0 0 1 0,0 12-3 0,0-12 2 16,0 0 2-16,0 0 1 0,0 0-2 0,2 9-3 15,-2-9 1-15,0 0-7 0,0 0 10 0,0 0-1 16,0 12-2-16,0-12 1 0,2 9-2 0,-2-9 4 16,0 0 0-16,0 0 1 0,3 9-2 0,-3-9 0 15,0 0-1-15,2 8-1 0,-2-8 0 0,0 0 3 16,2 11-3-16,-2-11-3 0,0 0 1 0,0 0 4 16,1 7 2-16,-1-7-4 0,0 0-1 0,0 0 1 15,0 13-1-15,0-13 5 0,0 0-1 0,0 0-3 16,0 0-5-16,0 0 10 0,-3 14-2 0,3-14 0 15,2 8-2-15,-2-8 2 0,0 0-5 0,0 0 4 16,0 0-1-16,0 14-1 0,0-14-1 0,0 0 2 0,1 7 1 16,-1-7 1-16,0 0-2 0,0 0 3 0,0 0 0 15,0 0-2-15,0 13-3 0,0-13 4 16,0 0-3-16,0 0-1 0,0 0 4 0,0 0-5 0,0 0 4 16,0 12-1-16,0-12-1 0,0 0-1 0,0 0 2 15,0 0-1-15,0 0 0 0,1 6 0 0,-1-6 5 16,0 0-3-16,0 0 1 0,0 0 1 0,-1 12 1 15,1-12 1-15,0 0-2 0,0 0 0 0,0 0-5 16,1 10 2-16,-1-10 3 0,0 0-3 0,0 0 7 16,0 0-5-16,-2 12-3 0,2-12 3 0,0 0 2 15,0 0 0-15,1 12 5 0,-1-12-4 0,0 0 1 16,1 7 3-16,-1-7-1 0,0 0-6 0,0 11 4 16,0-11-5-16,0 0-1 0,0 0 5 0,0 10 3 15,0-10-8-15,0 0 0 0,0 0 1 0,3 9 1 16,-3-9-5-16,0 0 7 0,3 9-2 0,-3-9-3 15,0 0 4-15,4 8 3 0,-4-8-6 0,2 7 3 16,-2-7-3-16,0 0 2 0,3 15-3 0,-3-15 3 0,1 6-4 16,-1-6 5-16,0 0-2 0,0 10 2 15,0-10-3-15,0 0 1 0,0 12 2 0,0-12-1 0,0 8-6 16,0-8 4-16,0 0 1 0,1 14-3 0,-1-14 2 16,0 0 5-16,3 8-7 0,-3-8 3 0,0 0-1 15,1 9-1-15,-1-9 0 0,0 0-1 0,2 12 5 16,-2-12 2-16,0 0 2 0,-3 13-8 0,3-13 1 15,0 9 0-15,0-9-2 0,0 13 0 0,0-13 3 16,0 0-3-16,0 11 4 0,0-11 1 0,-3 10-9 0,3-10 6 16,0 0-1-16,0 14 0 0,0-14 0 15,0 0 1-15,-1 13 0 0,1-13 3 0,-1 7-4 0,1-7 3 16,0 0 0-16,1 12-5 0,-1-12 2 0,0 0 7 16,0 11-8-16,0-11 5 0,1 7-10 15,-1-7 8-15,0 0-1 0,0 10 1 0,0-10 3 0,0 0-3 16,4 11-7-16,-4-11 6 0,0 0 1 0,2 8 1 15,-2-8-2-15,0 0 2 0,0 12 2 0,0-12-11 16,0 0 8-16,2 11-1 0,-2-11 2 0,0 0-3 16,3 10 0-16,-3-10 1 0,0 0 4 0,1 8 0 15,-1-8-11-15,0 0 7 0,3 13 2 0,-3-13 1 16,0 0-1-16,1 7 1 0,-1-7-3 0,0 0 2 16,1 9-1-16,-1-9 0 0,0 0-2 0,0 0 4 15,4 8-1-15,-4-8-1 0,0 0 3 0,0 0-5 16,0 0 9-16,-1 16 0 0,1-16 0 0,0 0 1 0,1 9 0 15,-1-9-4-15,0 0 0 0,3 9-1 16,-3-9 4-16,0 0-10 0,0 0 7 0,0 12-1 16,0-12 1-16,0 0 1 0,3 8 0 0,-3-8-2 0,0 0-2 15,1 13 3-15,-1-13-3 0,0 0 2 0,4 8-1 16,-4-8-2-16,0 0 5 0,0 0-5 0,1 11-9 16,-1-11 8-16,0 0 3 0,3 9 6 0,-3-9-17 15,0 0 11-15,0 9 1 0,0-9-2 0,0 0 1 16,0 12-4-16,0-12 0 0,2 8-3 0,-2-8 5 15,0 0 3-15,-2 11 0 0,2-11-3 0,0 0-1 16,2 10 4-16,-2-10-4 0,0 0 3 0,0 0-2 16,0 11 1-16,0-11 3 0,0 0-1 0,2 10-4 0,-2-10 2 15,0 0 2-15,0 0-3 0,1 11 1 16,-1-11 1-16,0 0-4 0,0 11 3 0,0-11 0 16,0 0-2-16,-3 11-2 0,3-11 4 0,0 0 0 0,0 11-2 15,0-11-1-15,0 0 2 0,0 12 0 0,0-12 5 16,-2 10-9-16,2-10 0 0,0 0 8 0,-2 10-7 15,2-10 5-15,0 0 1 0,-1 13-5 0,1-13 4 16,0 0 3-16,-1 8-9 0,1-8 2 0,0 0 2 16,-3 10-1-16,3-10 0 0,0 0 2 0,0 0-5 15,3 12 2-15,-3-12 4 0,0 0-3 0,0 0 4 16,1 9-6-16,-1-9 1 0,0 0 0 0,0 0 5 16,0 0-4-16,0 12-1 0,0-12 2 0,0 0-1 15,0 0 1-15,0 10 0 0,0-10 2 0,0 0-2 16,0 0 2-16,3 9-5 0,-3-9 4 0,0 0-6 15,0 11-1-15,0-11 7 0,0 0-4 0,4 10 2 16,-4-10 3-16,0 0-6 0,1 6 5 0,-1-6 5 0,0 0-6 16,0 0-3-16,0 0-1 0,4 10 2 15,-4-10 0-15,0 0 1 0,0 0 0 0,4 7-3 16,-4-7 3-16,2 8 3 0,-2-8 0 0,0 0 0 0,4 8-3 16,-4-8-2-16,0 0 2 0,6 8 6 0,-6-8-10 15,0 0 9-15,1 11-4 0,-1-11 5 0,0 0-1 16,0 0-6-16,0 0 3 0,0 0-4 0,-1 15 1 15,1-15 3-15,0 0 3 0,0 10-6 0,0-10 2 16,0 0-2-16,-3 10 0 0,3-10 2 0,0 0 2 16,-3 12 1-16,3-12 0 0,0 0-4 0,0 12 2 15,0-12-2-15,0 0 2 0,-2 11-1 0,2-11 1 16,0 0 3-16,-3 9-2 0,3-9 1 0,0 0 3 0,-1 10-4 16,1-10 5-16,0 0-4 0,0 0-4 15,0 12 4-15,0-12-1 0,0 0 0 0,-4 9-2 16,4-9 8-16,0 0-4 0,0 0-5 0,1 12 2 0,-1-12-2 15,0 0 3-15,-1 13 1 0,1-13-7 0,0 0 0 16,0 0 4-16,1 9 7 0,-1-9-10 0,0 0 6 16,0 0-4-16,-1 11-6 0,1-11 9 0,0 0-4 15,1 10 4-15,-1-10-4 0,0 0 5 0,0 0-6 16,-1 11 3-16,1-11 4 0,0 0-2 0,-4 10-3 16,4-10 4-16,0 0-4 0,-1 14 2 0,1-14 14 15,0 11-10-15,0-11-4 0,-4 6-11 0,4-6 10 16,-3 9 7-16,3-9-5 0,-4 8-2 0,4-8-1 15,0 0 10-15,-5 11-5 0,5-11-1 0,-3 8 2 0,3-8-1 16,0 0-13-16,-4 10 17 0,4-10-17 0,-2 6 10 16,2-6 0-16,0 0-2 0,0 0-2 15,-3 10 5-15,3-10-9 0,0 0 2 0,0 0 5 0,-4 11 4 16,4-11-9-16,0 0 5 0,0 0 1 0,0 10-4 16,0-10 6-16,0 0-4 0,0 0-1 15,-2 9 1-15,2-9 1 0,0 0-1 0,0 0-4 0,0 12 4 16,0-12-3-16,0 0 5 0,0 0-2 0,-2 10-4 15,2-10-1-15,0 0 8 0,0 0 0 0,0 11 1 16,0-11-3-16,0 0 1 0,2 10 5 0,-2-10-9 16,0 0 9-16,4 6-9 0,-4-6-3 0,0 0 3 15,0 0 4-15,0 11 1 0,0-11 0 0,0 0-3 16,0 0 2-16,2 11-2 0,-2-11-1 0,0 0 1 16,3 9-1-16,-3-9-1 0,0 0 0 0,0 0 3 15,1 12 13-15,-1-12-18 0,0 0 3 0,4 4 2 0,-4-4-8 16,0 0 8-16,0 0 2 0,1 9-8 0,-1-9 9 15,0 0-6-15,0 0-2 0,0 0 3 16,2 11 1-16,-2-11-12 0,0 0 20 0,0 0-4 0,0 11-2 16,0-11-4-16,0 0 5 0,0 0-4 0,0 11 4 15,0-11 0-15,0 0-4 0,1 9 2 0,-1-9 1 16,0 0 12-16,0 0-14 0,0 0-1 0,0 0 2 16,0 10-3-16,0-10 5 0,0 0-13 0,0 0 9 15,0 0-2-15,0 0-3 0,-1 12 10 0,1-12-6 16,0 0 0-16,0 0 5 0,4 8-6 0,-4-8 4 15,0 0-5-15,0 0 7 0,0 0-6 0,0 0 1 16,-4 10 3-16,4-10 2 0,0 0-5 0,0 0 1 16,0 0 6-16,0 0-9 0,1 11 4 0,-1-11 1 0,0 0-2 15,0 0 0-15,4 9 0 0,-4-9-1 0,0 0 2 16,1 7 0-16,-1-7-2 0,0 0 2 16,0 0 6-16,0 0 1 0,5 7-4 0,-5-7-6 0,0 0 5 15,0 0-3-15,0 0 1 0,2 8 2 0,-2-8 0 16,0 0-7-16,0 0 3 0,0 0-2 0,0 0 7 15,4 10-1-15,-4-10 1 0,0 0 0 0,0 0-5 16,0 0-1-16,0 0-1 0,0 0-9 0,0 0-7 16,0 11-9-16,0-11-10 0,0 0-17 0,0 0-19 15,0 0-18-15,0 0-38 0,0 0-33 0,0 0-40 16,0 0-47-16,-11 6-279 0,11-6-573 0,0 0 253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31.0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50EF76-332E-46D4-9060-D3A6B6742391}" emma:medium="tactile" emma:mode="ink">
          <msink:context xmlns:msink="http://schemas.microsoft.com/ink/2010/main" type="inkDrawing" rotatedBoundingBox="11272,11493 18696,11363 18701,11625 11277,11755" shapeName="Other"/>
        </emma:interpretation>
      </emma:emma>
    </inkml:annotationXML>
    <inkml:trace contextRef="#ctx0" brushRef="#br0">0 204 8 0,'0'0'117'0,"0"0"0"0,0 0-13 0,0 0 0 0,0 0-5 15,0 0-11-15,0 0-5 0,0 0-5 0,0 0-5 16,0 0-5-16,0 0-6 0,0 0-5 0,0 0-11 15,0 0-4-15,0 0 0 0,0 0-5 0,0 0-12 16,0 0 8-16,0 0 1 0,0 0-11 0,0 0-6 16,0 0 5-16,0 0-7 0,0 0-2 0,0 0-4 15,0 0 3-15,0 0 4 0,0 0-2 0,0 0-3 16,0 0 1-16,0 0-4 0,0 0-9 0,0 0 8 16,0 0-2-16,13-6 1 0,-13 6 3 0,0 0 2 15,0 0-7-15,0 0 2 0,18 1 3 0,-18-1 0 16,11-1-1-16,-11 1 0 0,13-3 7 0,-13 3 1 15,15-1-7-15,-15 1 4 0,12 0-4 0,-1-1 6 0,-11 1 1 16,18-1 1-16,-8-2-5 0,0 2 0 0,-10 1 1 16,22 0-1-16,-13 0 2 0,4 0-2 15,-3-1-5-15,-10 1 0 0,20 1-3 0,-8-1 7 0,-3 1-5 16,-9-1-10-16,18 3 8 0,-11-2 0 0,-7-1-5 16,15 2 5-16,-8 2 1 0,-7-4-1 0,14 3 3 15,-6 0-8-15,-8-3 5 0,15 3-1 0,-9-3-4 16,-6 0 3-16,18 2-1 0,-8-2 0 0,-10 0 3 15,15 3-1-15,-7-3-3 0,-8 0 3 0,17 1-2 16,-9 1 1-16,-8-2 4 0,17 0-3 0,-7 0 0 16,1 0 1-16,-2 3-3 0,-9-3-2 0,22 0 2 15,-13 0-9-15,-1 1 6 0,-8-1 7 0,19 2-4 16,-9-2 6-16,0 1-5 0,-10-1 5 0,17 2-7 0,-17-2 1 16,17 0 0-16,-11 1 5 0,-6-1-2 0,17 3-1 15,-8-2 1-15,-9-1 2 0,16-1-1 0,-16 1-5 16,17 1 8-16,-4 0-11 0,-6-1 13 0,-7 0 2 15,21 0 2-15,-13 0-1 0,3 0 2 0,0-1-2 16,5 1-2-16,-3 0 6 0,-13 0-4 0,21 0-2 16,-8 1-1-16,-2-2-2 0,-11 1-1 0,15 0 2 15,-4 0-1-15,-11 0-4 0,17 0 2 0,-17 0 2 16,17 0-4-16,-17 0 0 0,15-1-7 0,-7 2 8 16,0 0-2-16,-8-1-4 0,15 0 4 0,-15 0 0 15,13 1-1-15,-13-1 1 0,15 3-1 0,-7-3 1 16,-8 0-3-16,15 0 1 0,-15 0-1 0,14 0 3 0,-14 0-1 15,13 0 0-15,-5 2-1 0,-8-2-4 0,14 0 6 16,-14 0-3-16,17 0-5 0,-10 1 11 16,-7-1-1-16,15 3-4 0,-4-3-1 0,-11 0-1 0,18 2 5 15,-18-2-2-15,15 0-1 0,-6 1 0 0,-9-1-1 16,15 2 3-16,-15-2-2 0,16-2-2 0,-16 2 0 16,16 0-4-16,-6 2 8 0,1-2 0 0,-11 0-3 15,18 0 1-15,-10 0-6 0,-8 0 6 0,21-2-2 16,-12 4 4-16,1-2-4 0,-10 0 1 0,21 1-3 15,-9-2 1-15,-12 1 1 0,21 0 2 0,-7 0 3 16,-6 0-5-16,-8 0 0 0,18 1-1 0,-8-1 2 16,-10 0 0-16,18 0-1 0,-18 0-2 0,16-1 4 15,-7 1 1-15,-9 0-1 0,15 0 1 0,-4 1 0 16,-11-1 1-16,17 2-3 0,-9-2-3 0,-8 0 6 16,13 0-4-16,-13 0-1 0,16 0 5 0,-9 2-2 15,-7-2-5-15,17 0 5 0,-6 0-3 0,-11 0 1 0,18 0 0 16,-7 0-2-16,-11 0 6 0,19 0-4 0,-6-2-1 15,0 2 0-15,0-2 5 0,0 4-12 0,-3 0 6 16,-10-2 2-16,23-2 0 0,-12 4 4 0,-4-2-3 16,-7 0 2-16,19-2-2 0,-10 0 0 0,-9 2 0 15,14 2 1-15,-14-2 4 0,15 0-2 0,-15 0 0 16,14 2-3-16,-14-2 0 0,14 0-4 0,-14 0 3 16,13 0 0-16,-13 0 1 0,14 0 1 0,-14 0 0 15,17-2 1-15,-11 4-1 0,-6-2 1 0,20 1-1 0,-20-1-3 16,14 0 3-16,-3 0-3 0,-11 0 5 15,18 0-5-15,-8 0 4 0,2 0-2 0,-12 0-1 16,17 0 2-16,-6 0-1 0,-2 1 3 0,-9-1-1 0,22-1 2 16,-12 1 7-16,-10 0-1 0,20 0-1 0,-4-1 1 15,-6 1 3-15,-10 0-3 0,18-2-2 0,-7 2-2 16,2-2 3-16,-13 2 1 0,20-1-6 0,-9 1 3 16,4-2-1-16,-2 1-1 0,-3-1-3 0,-10 2 6 15,20 0-7-15,-6 0 1 0,-5-3-2 16,-9 3-2-16,19 0 5 0,-5-1-3 0,-14 1 3 0,20 0 1 15,-11 0-1-15,3-2-4 0,-12 2 2 0,14 0 1 16,-4 0-7-16,-10 0 6 0,16 0-3 0,-8 0 5 16,-8 0 0-16,16 0-3 0,-16 0 0 0,18 0-2 0,-12 0-1 15,-6 0 8-15,19 0-3 0,-10 0 1 16,-9 0-4-16,14 0 3 0,-14 0 1 0,17 2-4 16,-17-2 3-16,16-2-1 0,-16 2-2 0,18 0 2 15,-18 0 3-15,16 0-8 0,-8 0 4 0,-8 0-1 16,15 0 2-16,-15 0 2 0,19 0-3 0,-13 0 2 15,-6 0-1-15,17 0-1 0,-6 0 3 0,-11 0-2 0,17 0-8 16,-9 0 6-16,-8 0 0 0,17 0 3 16,-7 0-2-16,-10 0 0 0,18 0-2 0,-7 0-2 15,-11 0 5-15,18 0-2 0,-7-3 2 0,-11 3 4 0,19 0-5 16,-7 0 0-16,1 0 2 0,-1-1 0 0,2 1-1 16,-14 0-5-16,24-1 8 0,-13 0 0 0,0 1 3 15,2 0 5-15,0 0-5 0,-1 0 0 0,-12 0 4 16,22 0-5-16,-9-3 2 0,-1 2-2 0,2 1 2 15,-2-2 0-15,1 2-2 0,0-1 2 0,2 1-4 16,-15 0 1-16,23 0-3 0,-12 0 0 0,2 0 2 0,-2 0 1 16,4 0-5-16,-1-2 6 0,-1 2-4 15,0 0 3-15,-1 0-2 0,2 0 0 0,-14 0-1 16,20 0 1-16,-9 2 2 0,0-4-5 0,2 2 3 0,-13 0-3 16,20 0 4-16,-11 0-1 0,-9 0-2 0,18-1 3 15,-3 2-1-15,-7-1-3 0,6-1-1 16,-14 1 3-16,18 0-4 0,-9 0 1 0,-9 0 1 0,20 0 1 15,-11 0 2-15,6 0-3 0,-2 0 4 0,-2 0-3 16,-11 0 0-16,24-3-3 0,-12 6 4 0,-2-3-2 16,1 0 0-16,2 0-3 0,-3 0 6 0,-10 0 0 15,20-3-4-15,-10 3 1 0,-10 0 0 0,17 3-3 16,-9-3 1-16,-8 0 4 0,14-3-3 0,-14 3 3 16,15 0-5-16,-15 0 6 0,17 0-3 0,-17 0 0 15,13 0 1-15,-13 0-2 0,12 0 2 0,-12 0-2 16,14-2 2-16,-14 2-2 0,13 0 1 0,-13 0 0 0,13 0 1 15,-13 0-2-15,17-1 1 0,-17 1 2 0,16 1-2 16,-8-1 1-16,-8 0-2 0,17-1 0 0,-17 1 3 16,17 0 0-16,-8 0-2 0,-9 0 1 0,17 0-2 15,-17 0 2-15,16 0 3 0,-7 0-6 0,-9 0 1 16,17 0-1-16,-17 0 3 0,14 1-2 0,-14-1 1 16,16-1 0-16,-16 1 0 0,15 0 0 0,-7 1-1 15,-8-1 2-15,16-1-1 0,-16 1-2 0,14 0 6 16,-4-3-3-16,-10 3-11 0,14 3 12 0,-14-3-2 15,20-3-1-15,-13 3 1 0,-7 0-2 0,17 3-1 16,-17-3 7-16,19-3 1 0,-10 3-4 0,0 0 0 16,-9 0-6-16,18 0 8 0,-9 0-3 0,-9 0-3 15,19 0 3-15,-9 0 3 0,1 0-4 0,-11 0 0 16,21 0-6-16,-12 3 7 0,1-3 0 0,-10 0 0 16,20 0 3-16,-12 0 1 0,1 1-5 0,-9-1 1 15,19 0 3-15,-8 0-8 0,-1 0 5 0,-10 0-1 0,20-1 5 16,-8-2-3-16,-2 3 2 0,-10 0-8 0,22 0 8 15,-9 0-1-15,-2 0-3 0,2 0 2 0,1 0-1 16,-14 0 0-16,20-2 0 0,-7 2-2 0,-3 0 2 16,4 0 0-16,0 0 5 0,-14 0-5 0,23-3 0 15,-11 3 1-15,1-1-2 0,2 1 0 0,-1 0 4 16,2 0-8-16,1-2 7 0,0 2 0 0,-3 2-1 16,2-4 0-16,-3 2-3 0,0-2 1 0,1 2 3 15,-1 0-4-15,3 0 5 0,-4 2-4 0,0-4 1 16,-12 2 0-16,19 0 1 0,-8 2-3 0,2-4 3 15,-13 2 2-15,18 0-8 0,-4 0 5 0,-1 0-1 16,-1 0 2-16,1 0 2 0,-13 0-4 0,21 0 1 16,-10 0-2-16,-11 0 1 0,19 0-4 0,-8 0 10 0,-11 0 1 15,18-1-3-15,-9 1-4 0,-9 0 4 16,16 0-4-16,-16 0 2 0,16-1-2 0,-16 1 0 16,17 0 0-16,-10 0 1 0,-7 0 2 0,20 0 1 0,-11 0-1 15,-9 0-2-15,20-3 0 0,-12 3 0 0,-8 0-2 16,18 3 2-16,-9-6 0 0,-9 3 2 0,18 0-2 15,-10-1 2-15,3 2-5 0,-11-1 8 0,18-1-4 16,-8 0 1-16,1 0-3 0,-11 1 0 0,18-3-1 16,-18 3 2-16,17-1 1 0,-8 0-5 15,-9 1 6-15,17-1-8 0,-17 1 5 0,20-3 0 0,-11 3 4 16,2-2-2-16,-11 2 0 0,22 0 0 0,-12-1-3 16,3-2 2-16,-13 3 2 0,20 0 0 0,-6 0-1 15,-2-3-3-15,-12 3 2 0,24-1 2 0,-14 0-2 16,-10 1 2-16,16 0-1 0,-7 0-3 0,-9 0 4 15,18 0-3-15,-7 0 2 0,-1-1-5 0,-10 1 7 16,15 0-4-16,-15 0 0 0,17-3 3 0,-17 3-3 0,18-1 3 16,-12 0-2-16,-6 1-3 0,17-1 3 15,-17 1 1-15,17 0 0 0,-6-3 1 0,-11 3-3 0,19-1 1 16,-9 0 3-16,-10 1 1 0,18 0-5 0,-8 0-2 16,3-2 3-16,-13 2 1 0,19-3-2 0,-10 3-1 15,4-3 2-15,-3 3-4 0,-10 0 6 0,24-2 0 16,-12-1-8-16,-2 3 7 0,-10 0 0 0,17-1-1 15,-17 1 0-15,18-2 0 0,-11 1-3 0,-7 1 5 16,16 0-4-16,-16 0 0 0,15-2 4 0,-15 2 1 16,15-4-4-16,-15 4 2 0,14-2-1 0,-5 2 1 15,-9 0-3-15,13-1 3 0,-13 1-1 0,13 0-1 16,-13 0 2-16,12-1-1 0,-12 1-3 0,15 0 1 0,-15 0 0 16,13 0 4-16,-13 0-1 0,11 0 0 15,-11 0-3-15,12 1 5 0,-12-1-4 0,12 0 1 16,-12 0 0-16,16 0-5 0,-16 0 1 0,13 0 5 0,-13 0-1 15,11 0 0-15,-11 0 1 0,14 0 2 0,-14 0-5 16,14 1 4-16,-14-1 0 0,10 2 0 0,-10-2-2 16,12 0 0-16,-12 0 0 0,13-2 0 0,-13 2 2 15,16 0-1-15,-16 0-4 0,13 0 4 0,-13 0 0 16,13 3-3-16,-13-3 0 0,13 2 2 0,-13-2-1 16,14-2 1-16,-14 2 1 0,12 2-4 0,-12-2 2 15,15 0-1-15,-15 0 4 0,11 0-4 0,-11 0 2 16,15 0 5-16,-15 0-9 0,13 1 6 0,-13-1-1 15,13 0 1-15,-13 0-8 0,16 0 8 0,-10 2-4 16,-6-2 5-16,16-2 1 0,-16 2-5 0,12 2-1 16,-12-2-2-16,14 0 0 0,-14 0 3 0,16-2 1 15,-7 4-1-15,-9-2 2 0,13 1-2 0,-13-1 4 0,17 2 1 16,-17-2-2-16,13 0-8 0,-13 0 3 0,13 1 6 16,-5 1-1-16,-8-2-4 0,13 1 1 15,-13-1 0-15,14 2 0 0,-14-2 4 0,15 0-5 0,-9 0 4 16,-6 0-3-16,16 0 3 0,-8 3-2 0,-8-3-3 15,17 1 4-15,-9-1 0 0,-8 0-1 0,17 0 2 16,-7 0-4-16,-10 0 4 0,17 2-4 0,-9-2 2 16,-8 0 4-16,17 2-3 0,-8-2-4 0,-9 0 5 15,14 0-1-15,-4 1-1 0,-10-1 1 0,17-1 0 16,-17 1-2-16,13 0 2 0,-6 1 1 0,-7-1 0 16,12 0-4-16,-12 0 2 0,16 1-1 0,-16-1-1 15,17 3 5-15,-7-3-4 0,-10 0 2 0,17 1-1 16,-17-1-2-16,12 0 1 0,-12 0-3 0,13 1 4 0,-13-1 4 15,12 0-3-15,-12 0-2 0,12 1 6 16,-12-1-1-16,13 0-1 0,-13 0-3 0,15 0-2 16,-15 0 0-16,12 0 2 0,-12 0 2 0,12 0-3 0,-12 0 1 15,12 3 1-15,-12-3-3 0,15 0 0 0,-7 0 3 16,-8 0-1-16,17 0 2 0,-17 0 0 0,13 0-11 16,-13 0 9-16,15 0 1 0,-15 0 1 0,14-3-3 15,-14 3 2-15,17 3 1 0,-6-6-1 0,0 3 0 16,-11 0 0-16,19 0 0 0,-9-1 2 0,-10 1 0 15,17 0-1-15,-8 0-4 0,6-1 2 0,-15 1 1 16,17 0-1-16,-17 0-7 0,14 0 10 0,-14 0-3 16,17-1 1-16,-10-2 1 0,-7 3-3 0,14 0-1 15,-14 0 5-15,14 0-3 0,-14 0-1 0,12-2 3 16,-12 2 0-16,14 0 0 0,-14 0-2 0,12-4-2 16,-12 4 1-16,12-1-2 0,-12 1 1 0,9-3 1 15,-9 3 2-15,15 0-4 0,-15 0 3 0,13-2-1 0,-13 2 1 16,15 0-1-16,-15 0 3 0,12-1-1 0,-12 1 1 15,13 0-3-15,-13 0 2 0,12-2-2 16,-12 2 2-16,13-1 2 0,-13 1-4 0,17 0 0 0,-17 0 5 16,12-2-5-16,-12 2-3 0,11 2 4 0,-11-2 1 15,15-2-4-15,-15 2 5 0,13 2-3 0,-13-2 2 16,17-2-1-16,-9 4 1 0,-8-2-2 0,15-2 0 16,-15 2-1-16,16 0 6 0,-16 0-6 0,15 0 0 15,-15 0 0-15,14 0 3 0,-14 0 1 0,12 0 0 0,-12 0-2 16,14 0 2-16,-14 0-3 0,16-1 0 15,-16 1 3-15,13 0-4 0,-3-2 2 0,-10 2 1 16,19 0 1-16,-12 0-5 0,-7 0 1 0,20 0 1 0,-11 0 0 16,2 2 3-16,-11-2-6 0,15 0 3 15,-15 0-2-15,17-2 6 0,-9 4-2 0,-8-2 1 0,17-2-7 16,-17 2 7-16,16-1-3 0,-16 1 0 0,13 0-2 16,-13 0 9-16,13-2-6 0,-4 4-2 0,-9-2 0 15,15 0 3-15,-6 1-1 0,-9-1-5 0,17 0 8 16,-9 2-2-16,-8-2-3 0,13 0 0 0,-13 0 2 15,14 1-6-15,-14-1 5 0,13 2 0 0,-13-2 4 16,12 0-1-16,-12 0-2 0,10 1 2 0,-10-1-2 16,12 0 1-16,-12 0 2 0,0 0-2 0,12 0-3 0,-12 0-3 15,0 0 5-15,15 0 4 0,-15 0-2 16,0 0-2-16,0 0 0 0,12 0 0 0,-12 0 3 16,0 0 1-16,0 0-3 0,0 0-1 0,12-3 6 15,-12 3 8-15,0 0 3 0,0 0 2 0,0 0 0 16,0 0 4-16,9-3-3 0,-9 3 0 0,0 0-4 15,0 0 2-15,0 0-1 0,5-6-2 0,-5 6-3 0,0 0-3 16,0 0 2-16,0 0-2 0,0 0 0 0,0 0-1 16,0 0-3-16,0 0 2 0,0 0 0 0,0 0-1 15,-10-20-4-15,10 20 2 0,0 0 1 0,-7-7-1 16,7 7-2-16,-6-6 0 0,6 6-1 0,-11-8 2 16,11 8-3-16,-9-6 3 0,1 1-3 0,8 5 2 15,-14-5-1-15,7 0 2 0,7 5-4 0,-14-4 0 16,6-2 5-16,8 6-6 0,-12-6 3 0,6 4-3 15,6 2 1-15,-12-8 2 0,12 8-3 0,-12-6 4 16,6 1-2-16,6 5-1 0,-12-4 1 0,12 4 3 0,-8-6-3 16,8 6 0-16,-8-2 2 0,8 2 0 15,0 0-3-15,-11-6 2 0,11 6-1 0,0 0 1 16,-7-7-2-16,7 7 3 0,0 0-3 0,0 0 3 0,-9-2 0 16,9 2-1-16,0 0-3 0,-8-4 2 15,8 4-1-15,0 0 3 0,0 0-3 0,0 0 3 16,0 0 0-16,0 0 1 0,-6-6-3 0,6 6 6 0,0 0 1 15,0 0 0-15,0 0-4 0,0 0 3 16,0 0-1-16,0 0 1 0,0 0-1 0,0 0 4 0,0 0-5 16,0 0 0-16,0 0-4 0,0 0 6 0,0 0-6 15,0 0 0-15,0 0 0 0,0 0 1 0,0 0-1 16,23-2 1-16,-23 2-2 0,0 0 3 0,0 0-2 16,20 3 1-16,-14-1 0 0,-6-2-3 0,12 3 4 15,-12-3-4-15,12 4-1 0,-12-4 3 0,12 5-1 16,-7 0 1-16,-5-5-1 0,14 6 0 0,-11-4 2 15,-3-2-1-15,12 6-1 0,-6 0-1 0,-1-3 0 0,-5-3 3 16,11 6-1-16,-11-6-3 0,6 9 4 16,-2-5 1-16,-4-4-9 0,7 8 6 0,-7-8 1 0,6 6 1 15,-6-6-2-15,9 5 1 0,-9-5 0 0,7 5 1 16,-7-5-2-16,5 5 2 0,-5-5 2 16,7 6 1-16,-7-6-4 0,8 4 2 0,-8-4-1 15,0 0-1-15,0 0-1 0,9 4 1 0,-9-4 2 0,6 4-3 16,-6-4-2-16,0 0 3 0,0 0-1 0,8 5 2 15,-8-5-3-15,0 0 3 0,0 0-1 0,0 0 0 16,4 6-4-16,-4-6 3 0,0 0-1 0,0 0 4 16,0 0 3-16,0 0 6 0,0 0 1 0,-14 16 3 15,7-13 1-15,7-3 5 0,-14 5-2 0,7-1 1 16,-3-1 0-16,1-1-1 0,-3 4-2 0,3-3-3 16,-3 2 1-16,1 1-2 0,0-1-2 0,0-1 0 15,3 1 2-15,-1-3 0 0,-1 3-2 0,2 0-4 0,0-1 2 16,-1 2-2-16,2-4-10 0,-2 4-17 0,1 0-28 15,2 2-29-15,-1-1-29 0,1-1-39 0,-2 0-50 16,3 1-240-16,-2-3-472 0,7-4 209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7.0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CE5D9E-0774-46A8-9DE9-3B16E5B5227D}" emma:medium="tactile" emma:mode="ink">
          <msink:context xmlns:msink="http://schemas.microsoft.com/ink/2010/main" type="inkDrawing" rotatedBoundingBox="15204,8501 16396,8166 16678,9169 15486,9503" hotPoints="16462,8866 15882,9445 15303,8866 15882,8287" semanticType="enclosure" shapeName="Circle">
            <msink:sourceLink direction="with" ref="{F93B9E38-FC04-4271-98B7-10DF6DE30492}"/>
          </msink:context>
        </emma:interpretation>
      </emma:emma>
    </inkml:annotationXML>
    <inkml:trace contextRef="#ctx0" brushRef="#br0">14367 7507 158 0,'-19'3'165'16,"11"-2"-10"-16,-1 0-6 0,9-1-11 0,-17 4-1 15,3 2 0-15,2-1-7 0,3-1-7 0,-7 3-11 16,5 2-7-16,-1 0-4 0,-1 0-5 0,-2 2-5 16,4 2-7-16,1 0-7 0,-5 4-4 0,2-1-4 15,2-3-7-15,1 6-1 0,-1 0-5 0,2 1-4 16,1 1-2-16,0-2-5 0,3 1-2 0,0 2-4 0,0-3-2 15,1 2 0-15,1 2 0 0,1 0-7 16,-1-4 4-16,6 3-6 0,-6-3 2 0,2 1-6 0,2 1 1 16,2-2-4-16,2-3 1 0,-3 4-4 0,8-2 3 15,-4 1-4-15,2-1 1 0,1 1-5 16,0-1 1-16,-1-3-3 0,-1 0 0 0,2 1-6 0,0 3 8 16,3-1-3-16,-1 1 2 0,3-1-4 0,-4 2 1 15,2-1-2-15,0-1 2 0,1 0-3 0,-4-5 0 16,5 1-3-16,-5-1 5 0,-1 3-6 0,3-4-3 15,4 4 7-15,-3-5-1 0,0 2-1 0,0-7 1 16,-1 4-2-16,1-2 4 0,-1-1 2 0,2 1 4 16,0-2 1-16,-2-2 1 0,4 2-1 0,-3-2 0 0,2-2-1 15,2 1-2-15,1 0 1 0,0 0-1 16,0-3-2-16,-2 0-1 0,2 0 0 0,6 0 2 16,-1 0-2-16,-3-3-1 0,-2 3-3 0,2-1-1 0,-2-1 2 15,5-1 0-15,-5 0-1 0,1-1 0 0,6-2 0 16,-1-2 2-16,1 2-3 0,-1 0 1 15,-2-4 0-15,1 2 2 0,-2-2-5 0,4-3 1 0,-2 2 0 16,-1-2 3-16,0-2-6 0,0 4 4 0,-3-6-4 16,-1 1 2-16,-3 0-2 0,6 2 4 0,-6-4-6 15,-2 2 1-15,-2 4 2 0,4-5 2 0,-7 1 0 16,1 4 0-16,-1-3-1 0,-1 1 3 0,1-3-2 16,-2 4 7-16,0-2 4 0,1 0-1 0,-1 2-5 15,-1-3 3-15,2 1-4 0,-3 2-1 0,2-7 0 16,0 4 3-16,1 2-4 0,-1 0-1 0,1 1 2 15,-3-3 2-15,5 1-3 0,-6-1 2 0,4 4-5 16,-1-4 4-16,0 1-4 0,0-1 2 0,2 3-2 16,-5-2 5-16,4-1-1 0,-2 1-1 0,-2-1-1 15,1 3 5-15,-1-1 2 0,-2 0 0 0,3 0 0 16,-3 1 1-16,0 0 5 0,0 1-3 0,-3-3-1 0,2 3-2 16,-3-3-1-16,3 4 6 0,-2-2-2 0,-1 0 2 15,-1 1-4-15,0 0 0 0,2 3 2 16,-1-3 1-16,2 2-1 0,-2 1-2 0,-1 3 5 0,-1-3-1 15,1-3-4-15,-1 6 1 0,0-3-4 0,-1-1-2 16,-3 4-3-16,4-3 6 0,-3 3-5 0,-6 0 11 16,5 0-10-16,-5 0 2 0,0 2-5 0,-2-1-2 15,-7 5 1-15,2-4-5 0,-2 2 4 0,-2-2-3 16,-1 2 8-16,1 2-2 0,-11 2 1 0,11-2-3 16,-9 0-3-16,-1 0 5 0,10 4-3 0,-8-2-3 15,8 1 5-15,-1-2 0 0,2 1-6 0,-1 2 4 16,1-3 1-16,1 4 3 0,2-2-2 0,-1 0-3 15,6 0-8-15,-4 2-6 0,5-4-8 0,0 4-10 0,-1-4-14 16,4 4-12-16,0 0-8 0,-8 4-12 0,2-2-7 16,3 1-3-16,-4 4-7 0,-1-1-12 0,3 1-8 15,0 1-7-15,-3-1-7 0,4 1-22 0,3 1 3 16,-2 2-9-16,3 0-24 0,-3 2-167 0,2-4-379 16,-1 3 168-16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42.4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D45D4E-543A-4304-B8CC-FB44E1F9007D}" emma:medium="tactile" emma:mode="ink">
          <msink:context xmlns:msink="http://schemas.microsoft.com/ink/2010/main" type="writingRegion" rotatedBoundingBox="15419,11375 16097,11884 15857,12204 15179,11694"/>
        </emma:interpretation>
      </emma:emma>
    </inkml:annotationXML>
    <inkml:traceGroup>
      <inkml:annotationXML>
        <emma:emma xmlns:emma="http://www.w3.org/2003/04/emma" version="1.0">
          <emma:interpretation id="{4A00D7A3-DF10-4B07-A6F1-ED8EA2E694AE}" emma:medium="tactile" emma:mode="ink">
            <msink:context xmlns:msink="http://schemas.microsoft.com/ink/2010/main" type="paragraph" rotatedBoundingBox="15419,11375 16097,11884 15857,12204 15179,11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936D51-8B43-417B-BEEB-2FB36AB055C7}" emma:medium="tactile" emma:mode="ink">
              <msink:context xmlns:msink="http://schemas.microsoft.com/ink/2010/main" type="line" rotatedBoundingBox="15419,11375 16097,11884 15857,12204 15179,11694"/>
            </emma:interpretation>
          </emma:emma>
        </inkml:annotationXML>
        <inkml:traceGroup>
          <inkml:annotationXML>
            <emma:emma xmlns:emma="http://www.w3.org/2003/04/emma" version="1.0">
              <emma:interpretation id="{86F8961E-2919-4543-A6CB-E783064D7DD7}" emma:medium="tactile" emma:mode="ink">
                <msink:context xmlns:msink="http://schemas.microsoft.com/ink/2010/main" type="inkWord" rotatedBoundingBox="15419,11375 16097,11884 15857,12204 15179,11694"/>
              </emma:interpretation>
            </emma:emma>
          </inkml:annotationXML>
          <inkml:trace contextRef="#ctx0" brushRef="#br0">2795 1560 36 0,'-4'-15'105'0,"4"15"-13"0,0 0-2 0,0 0-6 0,0 0-7 16,0 0-4-16,0 0-1 0,0 0-3 0,0 0-4 15,0 0-11-15,0 0 5 0,4-7 1 0,-4 7-13 16,0 0-5-16,0 0 5 0,0 0-7 0,0 0-1 16,0 0-4-16,0 0 5 0,0 0-5 0,0 0 2 15,0 0-6-15,0 0 2 0,0 0-7 0,0 0 6 16,0 0 0-16,0 0-9 0,5-9 5 0,-5 9-1 15,0 0 0-15,0 0 1 0,0 0 1 0,0 0-7 16,0 0-1-16,0 0-2 0,0 0-6 0,0 0 6 16,0 0-9-16,0 0 0 0,0 0-7 0,0 0 7 15,0 0-5-15,0 0 3 0,0 0-7 0,0 0 5 16,0 0 0-16,0 0-9 0,0 0 7 0,0 0 7 16,0 0 1-16,2 25 3 0,-2-25 6 0,0 0-2 15,-3 15-1-15,3-15-3 0,1 8 2 0,-1-8-3 0,2 10-1 16,-2-10 0-16,0 0-4 0,0 16-1 0,1-10 1 15,-1-6 3-15,3 9 2 0,-3-9-3 16,1 10 1-16,-1-10 0 0,4 11-1 0,-4-11 0 0,2 9-5 16,-2-9 0-16,4 10 3 0,-4-10 1 0,6 7-1 15,-6-7-3-15,3 6-3 0,-3-6 3 0,4 8-2 16,-4-8 3-16,0 0-3 0,4 7-1 0,-4-7-7 16,0 0 9-16,0 0-1 0,0 0-1 0,3 10 1 15,-3-10 0-15,0 0-1 0,0 0 5 0,0 0 1 16,0 0 2-16,0 0 8 0,0 0 1 0,0 0 2 15,0 0-6-15,0 0-2 0,0 0 2 0,0 0-4 16,0 0-1-16,0 0-1 0,0 0-1 0,0 0-2 16,9-20 0-16,-9 20 4 0,0 0-9 0,1-16-3 15,1 10 0-15,-2 6-2 0,0-15-5 0,0 15 1 16,4-11 0-16,-4 11-4 0,1-14 4 0,0 8 0 16,-1 6-2-16,0-15 6 0,0 15-2 0,3-8 0 0,-3 8-4 15,0-13 3-15,0 13 0 0,2-8 1 0,-2 8 2 16,0 0 5-16,4-13-7 0,-4 13 7 0,3-6-3 15,-3 6 2-15,0 0-1 0,4-8-3 0,-4 8 4 16,0 0-9-16,1-11 8 0,-1 11 2 0,0 0-5 16,5-8 2-16,-5 8 0 0,0 0 4 0,0 0-9 15,4-8 9-15,-4 8-3 0,0 0 3 0,0 0 4 16,0 0-5-16,0 0 3 0,0 0 5 0,2-10-2 16,-2 10 1-16,0 0-4 0,0 0 1 0,0 0 1 15,0 0 2-15,0 0-1 0,0 0-6 0,0 0 1 16,0 0-3-16,0 0 3 0,0 0 2 0,0 0-1 0,0 0-2 15,0 0 6-15,0 0-5 0,0 0 2 16,0 0 2-16,-8 29-2 0,8-29 1 0,-3 15 2 0,2-9 1 16,1-6-3-16,-5 14-1 0,3-7 1 0,2-7 2 15,-4 14-5-15,4-14 3 0,-1 12-1 0,1-3 1 16,0-9-3-16,-5 12 3 0,5-12-5 0,0 15 4 16,0-15 0-16,-3 12-3 0,3-12 0 0,-2 12 0 15,2-12-1-15,0 10 0 0,0-10 2 16,0 0 0-16,0 15-1 0,0-15-1 0,-2 6 3 0,2-6 1 15,0 0-2-15,2 11-1 0,-2-11 0 0,0 0 2 16,0 0-1-16,0 0 1 0,0 10 0 0,0-10-4 16,0 0 8-16,0 0-4 0,0 0 1 0,0 0 0 15,0 0 0-15,0 0 3 0,0 0-5 0,0 0 2 16,0 0-3-16,0 0 3 0,0 0 1 0,0 0-4 16,0 0 1-16,0 0 0 0,0 0-9 0,0 0-5 15,6-25-2-15,-6 25-5 0,3-16-4 0,-2 8-3 16,0-3 1-16,-1 11-3 0,3-16-9 0,-2 6 4 15,1 1 7-15,-2 9 3 0,0-18-1 0,1 9 2 0,2 1 1 16,-3 8 3-16,1-15 1 0,-1 15 6 0,0-14-2 16,0 14-2-16,0-13 5 0,0 13-2 15,0-11 3-15,0 11 0 0,1-9 3 0,-1 9 1 0,0 0-1 16,0-12 5-16,0 12 0 0,0 0 2 0,0 0-1 16,4-9-3-16,-4 9 3 0,0 0 4 0,0 0-5 15,0 0 0-15,0 0-2 0,0 0 5 0,0 0-7 16,0 0 5-16,0 0-4 0,0 0 0 0,0 0 4 15,0 0 4-15,0 0 2 0,0 0 2 0,0 0-1 16,0 0 0-16,0 0 3 0,-5 36 0 0,5-36 0 16,0 16 3-16,0-10-3 0,0-6 7 0,0 18-2 15,1-8-3-15,-1-10 2 0,-1 17 1 0,2-8-1 16,2-2-1-16,-3-7 3 0,0 15-3 0,1-6 3 16,-1-9-5-16,1 10 4 0,1-1 1 0,-2-9-8 0,2 12 3 15,-2-12-1-15,2 9-3 0,-2-9 0 16,4 9 2-16,-4-9-2 0,2 8 2 0,-2-8-1 0,0 0-1 15,0 0-2-15,4 9 3 0,-4-9-1 0,0 0 2 16,0 0-2-16,0 0 2 0,0 0 8 0,0 0-2 16,0 0 2-16,0 0 1 0,0 0-8 0,0 0 1 15,0 0 1-15,0 0-1 0,0 0-4 0,0 0 3 16,0 0-4-16,3-26-6 0,-3 26-3 0,0-15-1 16,0 15-6-16,-2-16 2 0,2 16-8 0,-1-18 0 15,-1 9-10-15,2 9 10 0,-2-21 1 0,2 14 1 16,0-5 3-16,0 12 0 0,2-17 0 0,-2 7 3 15,0 10 0-15,-2-15-1 0,2 15 0 0,0-12 3 0,0 12 1 16,2-12 2-16,-2 12-3 0,2-10 2 0,-2 10-2 16,0 0 5-16,1-11 0 0,-1 11-3 15,0 0-1-15,4-9-1 0,-4 9 6 0,0 0 0 0,0 0 0 16,0 0 0-16,0 0 1 0,0-11-4 16,0 11 1-16,0 0-2 0,0 0 0 0,0 0-11 15,0 0 13-15,0 0-2 0,0 0 6 0,0 0 7 0,0 0-1 16,0 0 3-16,0 0-2 0,0 0 2 0,-10 31-1 15,10-31 2-15,-1 13-1 0,1-13-2 0,-3 15 2 16,3-15 0-16,-1 15 0 0,-1-9 1 0,2-6-2 16,0 16-2-16,0-16 2 0,0 15 2 0,0-15-3 15,0 14-2-15,2-6 0 0,-2-8 3 0,1 13-3 16,2-5-13-16,-3-8-17 0,1 15-26 0,-1-15-29 16,1 15-38-16,-1-9-47 0,0-6-217 0,-1 14-408 15,1-14 181-15</inkml:trace>
          <inkml:trace contextRef="#ctx0" brushRef="#br0" timeOffset="1190.2">3233 1815 83 0,'0'0'155'0,"0"0"-6"16,0 0-8-16,0 0-6 0,0 0-4 0,0 0-10 0,0 0-1 16,0 0-10-16,0 0-5 0,0 0-6 15,0 0-12-15,0 0-2 0,0 0-11 0,0 0-8 0,0 0-7 16,0 0-4-16,0 0-6 0,0 0-4 16,0 0-6-16,0 0-5 0,0 0-3 0,0 0 3 0,0 0-5 15,0 0 5-15,4-7-1 0,-4 7-4 0,0 0 4 16,17 6-4-16,-17-6 1 0,14 4-1 0,-3-2-2 15,-1 1-1-15,1-3 1 0,2 3-1 0,0 0-2 16,4-3-1-16,-3 2-2 0,-2-1-2 0,1-1 2 16,1 0 0-16,1 1-1 0,-2-1-3 0,0 2-1 15,-4-2-2-15,2 2-2 0,-11-2-3 0,17 1 0 16,-10-1-4-16,-7 0 6 0,13 1-7 0,-13-1 6 16,11 0-3-16,-11 0 0 0,0 0-4 0,0 0 0 0,13 0-3 15,-13 0-4-15,0 0-2 0,0 0-6 0,0 0-10 16,0 0-10-16,0 0-13 0,0 0-16 15,0 0-10-15,0 0-14 0,0 0-16 0,0 0-14 0,0 0-7 16,0 0-19-16,0 0-34 0,0 0-100 0,-41-1-295 16,41 1 130-16</inkml:trace>
          <inkml:trace contextRef="#ctx0" brushRef="#br0" timeOffset="1790.09">3293 1841 95 0,'0'0'161'0,"0"0"-9"0,-10 3-15 15,10-3-4-15,0 0-14 0,0 0-4 16,0 0-9-16,-11 2-4 0,11-2-9 0,0 0-6 16,-12 5-3-16,12-5-7 0,-7 3-4 0,7-3-3 15,0 0-6-15,-11 6-4 0,11-6-6 0,-6 6-9 16,6-6-6-16,-8 5-2 0,8-5-5 0,0 0 1 15,-4 5-5-15,4-5 0 0,0 0-5 0,0 0-1 0,-4 9-3 16,4-9-14-16,0 0 14 0,0 0-3 0,0 0 2 16,-1 11-4-16,1-11 2 0,0 0 1 0,0 0-6 15,8 10 1-15,-8-10-2 0,9 3 2 0,-9-3-2 16,9 7 2-16,-1-6-4 0,-8-1-2 0,11 5-1 16,-11-5 5-16,13 5-2 0,-6-4-5 0,-7-1-1 15,13 5 4-15,-4-4-1 0,-9-1-3 16,13 5 2-16,-4-4-3 0,-9-1 4 0,15 2-5 0,-15-2 3 15,12 3-1-15,-12-3-2 0,10 3 0 0,-10-3 5 16,12 3-5-16,-12-3-3 0,10 5 2 0,-10-5 0 0,8 5 2 16,-8-5 0-16,7 5 0 0,-7-5 1 15,9 6 0-15,-9-6 0 0,0 0-2 0,6 7 0 16,-6-7-8-16,4 7 10 0,-4-7 2 0,3 7-3 0,-3-7 0 16,4 8-1-16,-4-8 0 0,0 0 2 15,5 14 2-15,-5-14-2 0,1 10 1 0,-1-10 3 0,2 11 3 16,-2-11 4-16,1 8-4 0,-1-8-2 15,3 9 5-15,-3-9 0 0,1 11-1 0,-1-11-1 0,0 0 0 16,0 12 1-16,0-12 4 0,0 11 7 0,0-11 6 16,-5 8 2-16,5-8 1 0,-11 7-2 0,11-7-2 15,-13 5-3-15,5-4-1 0,-2 3-4 0,-2-3 0 16,-1 0-2-16,1 2 1 0,2-1-3 0,10-2-2 16,-21 1-1-16,9-2-4 0,3 2-5 0,9-1-12 15,-21-1-11-15,11 2-18 0,10-1-21 0,-17-1-16 16,17 1-24-16,-15 1-16 0,15-1-24 0,-14-3-26 15,14 3-184-15,-12-5-379 0,12 5 168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46.8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902B66-EACC-40C3-9303-41861AEA8F67}" emma:medium="tactile" emma:mode="ink">
          <msink:context xmlns:msink="http://schemas.microsoft.com/ink/2010/main" type="writingRegion" rotatedBoundingBox="11953,11739 12482,14875 12038,14949 11510,11813"/>
        </emma:interpretation>
      </emma:emma>
    </inkml:annotationXML>
    <inkml:traceGroup>
      <inkml:annotationXML>
        <emma:emma xmlns:emma="http://www.w3.org/2003/04/emma" version="1.0">
          <emma:interpretation id="{0F475061-A1AA-467C-8287-BB22DF7BD05D}" emma:medium="tactile" emma:mode="ink">
            <msink:context xmlns:msink="http://schemas.microsoft.com/ink/2010/main" type="paragraph" rotatedBoundingBox="11953,11739 12482,14875 12038,14949 11510,11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7DD2A-7F9F-42C0-B393-5722F05C5DF4}" emma:medium="tactile" emma:mode="ink">
              <msink:context xmlns:msink="http://schemas.microsoft.com/ink/2010/main" type="line" rotatedBoundingBox="11953,11739 12482,14875 12038,14949 11510,11813"/>
            </emma:interpretation>
          </emma:emma>
        </inkml:annotationXML>
        <inkml:traceGroup>
          <inkml:annotationXML>
            <emma:emma xmlns:emma="http://www.w3.org/2003/04/emma" version="1.0">
              <emma:interpretation id="{06A3D99C-543B-428C-B109-9CEC19BF1D6E}" emma:medium="tactile" emma:mode="ink">
                <msink:context xmlns:msink="http://schemas.microsoft.com/ink/2010/main" type="inkWord" rotatedBoundingBox="11754,11772 11808,12095 11713,12111 11659,11788"/>
              </emma:interpretation>
            </emma:emma>
          </inkml:annotationXML>
          <inkml:trace contextRef="#ctx0" brushRef="#br0">0 126 100 0,'0'0'149'16,"0"0"-12"-16,0 0-11 0,0 0-11 0,0 0-5 0,0 0-4 16,0 0-13-16,0 0-6 0,0 0-15 15,0 0 7-15,0 0-12 0,-3-21-1 0,3 21 0 16,5-6-1-16,-5 6-11 0,7-4-4 0,-7 4-2 0,6-6-9 15,-6 6-3-15,7-4-1 0,-7 4-4 0,7-9-3 16,-7 9 1-16,5-5-3 0,-5 5-5 16,5-7 5-16,-5 7-12 0,5-9 1 0,-5 9-2 0,5-6 1 15,-5 6 3-15,4-9-6 0,-4 9-2 0,7-7 0 16,-7 7 3-16,3-9 0 0,-3 9-6 0,0 0 0 16,5-9 2-16,-5 9 1 0,5-8 5 0,-5 8 0 15,0 0 3-15,0 0 0 0,0 0-3 0,3-7 0 16,-3 7-1-16,0 0 1 0,0 0 0 0,0 0 1 15,0 0-1-15,0 0 1 0,0 0 1 0,0 0-5 16,0 0 6-16,0 0-3 0,0 0-5 0,0 0 4 16,0 0-7-16,0 0 0 0,0 0-4 0,0 0-1 15,0 0 2-15,0 0-1 0,0 0 1 0,0 0 3 0,0 0-4 16,0 0 2-16,0 0 2 0,0 0-1 0,4 22-2 16,-4-22 2-16,1 13 1 0,-1-13-3 15,-1 14 1-15,1-14 6 0,-2 15-2 0,2-15 2 0,-4 14 4 16,4-6-3-16,0-8 5 0,-4 13 4 0,4-5-3 15,0-8-3-15,-2 14 3 0,0-7-4 0,2-7 4 16,-5 14-1-16,4-8-3 0,1-6 2 16,-3 14-1-16,3-14 1 0,-1 13-6 0,1-13 4 0,-3 12-4 15,2-6 0-15,1-6-3 0,-1 14 0 0,1-14-2 16,1 11 6-16,-1-11 1 0,1 11-4 0,-1-11 3 16,4 11-5-16,-4-11 0 0,0 11-10 0,0-11 11 15,3 9-1-15,-3-9-1 0,1 9 0 0,-1-9 3 16,0 0-2-16,2 10 0 0,-2-10 0 0,0 0-3 15,0 0 2-15,1 11-2 0,-1-11 3 0,0 0 1 0,2 13-1 16,-2-13-6-16,0 0 6 0,0 0-10 16,-6 9-13-16,6-9-9 0,-7 6-17 0,7-6-17 15,0 0-22-15,-4 10-21 0,4-10-19 0,0 0-31 0,0 0-51 16,-3 9-116-16,3-9-347 0,0 0 154 0</inkml:trace>
        </inkml:traceGroup>
        <inkml:traceGroup>
          <inkml:annotationXML>
            <emma:emma xmlns:emma="http://www.w3.org/2003/04/emma" version="1.0">
              <emma:interpretation id="{5548F64D-B247-4524-95B9-B0EA64905708}" emma:medium="tactile" emma:mode="ink">
                <msink:context xmlns:msink="http://schemas.microsoft.com/ink/2010/main" type="inkWord" rotatedBoundingBox="12243,13456 12482,14875 12038,14949 11799,13531">
                  <msink:destinationLink direction="with" ref="{DE5A1722-A7F7-4FBD-AB79-CC9C71D57AA1}"/>
                </msink:context>
              </emma:interpretation>
            </emma:emma>
          </inkml:annotationXML>
          <inkml:trace contextRef="#ctx0" brushRef="#br0" timeOffset="3513.01">504 1703 26 0,'0'0'92'0,"0"0"-5"0,0 0-7 15,0 0-5-15,0 0-13 0,0 0 5 0,0 0-19 16,0 0 9-16,0 0-2 0,0 0-6 0,16-12 2 0,-16 12-1 16,0 0 2-16,0 0-6 0,0 0-6 0,0 0 3 15,0 0-4-15,0 0 2 0,0 0-6 16,0 0-1-16,0 0-2 0,0 0-5 0,0 0-3 0,0 0-3 16,0 0-7-16,0 0 10 0,0 0-6 15,0 0-2-15,0 0-7 0,0 0 0 0,0 0 5 16,0 0 0-16,0 0-6 0,0 0 4 0,0 0-5 0,0 0 0 15,0 0 1-15,0 0 8 0,0 0-8 0,0 0 4 16,0 0-4-16,0 0 3 0,0 0 1 0,0 0 3 16,0 0-7-16,0 0 5 0,0 0-1 0,0 0-1 15,0 0-4-15,0 0 4 0,0 0-6 0,0 0 4 16,0 28-3-16,0-28 0 0,0 0 5 0,0 0 0 0,0 0 5 16,-3 13 4-16,3-13-6 0,0 0 6 15,0 0-3-15,0 0 1 0,-1 12 0 0,1-12-1 0,0 0-4 16,0 0 3-16,-1 12 1 0,1-12-4 0,0 0 0 15,-5 7 1-15,5-7-4 0,-4 8-2 0,4-8 1 16,0 0 5-16,0 0-7 0,-3 10 0 0,3-10 0 16,0 0-5-16,0 0 2 0,-4 12 2 0,4-12-4 15,0 0 5-15,0 0-1 0,-1 8 0 0,1-8-6 16,0 0 6-16,0 0-4 0,0 13 2 0,0-13 1 16,0 0 0-16,-4 7-4 0,4-7 1 0,0 0 1 15,0 0 2-15,0 12-1 0,0-12-1 0,0 0-1 16,0 0 1-16,-1 11-8 0,1-11 10 0,0 0 0 15,0 0-5-15,0 12 9 0,0-12-1 0,0 0-3 16,0 0 3-16,0 10-5 0,0-10 6 0,0 0-7 16,0 0 3-16,-4 10 0 0,4-10 0 0,0 0 1 15,0 0-4-15,0 11-3 0,0-11 6 0,0 0-2 0,0 0-3 16,0 0 3-16,0 0-2 0,0 11-2 0,0-11 1 16,0 0 2-16,0 0 2 0,4 11 2 15,-4-11-9-15,0 0 7 0,0 0-1 0,0 9-1 0,0-9-1 16,0 0-1-16,0 0 4 0,0 0-4 0,1 9 1 15,-1-9-4-15,0 0 8 0,0 0-5 0,0 0 3 16,0 0 1-16,0 13-1 0,0-13 1 0,0 0 0 16,0 0-1-16,0 0-6 0,0 9 4 0,0-9 0 15,0 0-2-15,0 0 7 0,0 0-6 0,-1 13 1 16,1-13 3-16,0 0-1 0,0 0 0 0,0 11 0 0,0-11-5 16,0 0 3-16,0 0 2 0,0 11-3 15,0-11 1-15,0 0 2 0,0 0-8 0,0 12 5 16,0-12-1-16,0 0 6 0,1 9-5 0,-1-9 1 0,0 0 1 15,0 0-4-15,3 11 8 0,-3-11 1 16,0 0-1-16,0 10-3 0,0-10 0 0,0 0 3 16,0 0 2-16,0 0-12 0,-3 12 13 0,3-12 1 0,0 0-2 15,0 11-4-15,0-11 3 0,0 0-5 0,0 0 5 16,-1 10-4-16,1-10 1 0,0 0 1 0,-2 9-2 16,2-9-1-16,0 0-2 0,0 0 4 0,0 14 0 15,0-14-2-15,0 0 2 0,2 10-3 0,-2-10-1 16,0 0 0-16,0 0 3 0,0 12-3 0,0-12-1 15,1 7 0-15,-1-7 3 0,0 0 0 0,-3 12-1 16,3-12-1-16,0 0-1 0,3 8 0 0,-3-8 1 16,0 0 1-16,0 0 3 0,0 0-4 0,0 14 3 15,0-14-4-15,0 0-2 0,-1 9 4 0,1-9 3 16,0 0-5-16,-2 12 4 0,2-12 0 0,0 0-2 16,0 0 1-16,-2 13 0 0,2-13 1 0,0 0-3 15,2 8 0-15,-2-8-1 0,0 0 1 0,0 0 1 0,0 10 1 16,0-10 0-16,0 0 1 0,0 0 0 0,0 12-1 15,0-12 0-15,0 0 1 0,0 0-1 16,0 0 2-16,0 13 0 0,0-13-3 0,0 0 3 0,0 0-4 16,0 11 3-16,0-11 0 0,0 0-2 0,0 0 3 15,0 10-5-15,0-10 1 0,0 0-2 0,0 8 2 16,0-8 4-16,0 0-7 0,0 0 4 0,0 15 3 16,0-15-3-16,0 0 0 0,0 0 1 0,0 12-4 15,0-12 4-15,0 0-1 0,2 9 0 0,-2-9-1 16,0 0 2-16,0 12 0 0,0-12-2 0,0 8 0 15,0-8 0-15,0 0 1 0,1 11 1 0,-1-11-2 16,0 0 1-16,3 8 1 0,-3-8 1 0,1 10-6 16,-1-10 2-16,0 0 2 0,-1 12 0 0,1-12-2 15,0 0 1-15,1 11-9 0,-1-11 9 0,1 6 0 16,-1-6 2-16,0 0-3 0,0 0 3 0,0 0-5 16,0 15 3-16,0-15-5 0,0 0 7 0,-2 12-3 0,2-12-5 15,-3 9 8-15,3-9 1 0,0 0-3 0,4 10 3 16,-4-10 0-16,0 0-3 0,0 9 0 0,0-9 4 15,1 9-2-15,-1-9 1 0,3 10-3 16,-3-10 4-16,0 0-2 0,0 11-3 0,0-11 0 0,0 0 3 16,1 10-3-16,-1-10 3 0,0 0-5 0,0 11 2 15,0-11 2-15,0 0-1 0,0 0-2 0,1 12 5 16,-1-12-1-16,0 0-4 0,2 7 4 0,-2-7-1 16,0 0-2-16,0 0 0 0,0 0 1 0,-2 14 0 15,2-14-4-15,0 0 3 0,2 8 0 0,-2-8-3 16,0 0 5-16,2 10 1 0,-2-10-1 0,0 0-3 15,-2 12 2-15,2-12 2 0,2 9 1 0,-2-9-1 16,2 10-6-16,-2-10 4 0,0 0 0 0,4 11 3 0,-4-11-3 16,0 10-5-16,0-10 7 0,0 0 2 15,1 12-3-15,-1-12 1 0,1 9-3 0,-1-9 1 16,0 0-1-16,0 0 2 0,-1 14-2 0,1-14 5 0,0 10-5 16,0-10 0-16,0 0 3 0,-1 11-2 0,1-11-5 15,0 0 6-15,1 9 1 0,-1-9-4 0,0 0 3 16,0 11-2-16,0-11-1 0,0 0 2 0,0 0 1 15,-1 13 3-15,1-13 0 0,0 0-4 0,0 11 2 16,0-11-2-16,0 0-4 0,0 12 4 0,0-12-5 16,0 0 0-16,1 12 5 0,-1-12-1 0,0 0 0 15,0 10-2-15,0-10 6 0,0 0 2 0,0 11-3 16,0-11-4-16,0 0 5 0,1 9-4 0,-1-9 2 16,0 0-4-16,1 10 2 0,-1-10 4 0,0 0-2 15,0 10-1-15,0-10 0 0,0 0-3 0,0 0 5 16,3 8 2-16,-3-8-7 0,0 0 2 0,0 0 2 15,0 13-5-15,0-13 4 0,0 0-1 0,0 0 0 0,0 0 2 16,0 9 1-16,0-9-1 0,0 0-1 0,0 0 0 16,0 13-1-16,0-13 1 0,0 0 0 15,1 7-3-15,-1-7 2 0,0 0 2 0,0 0-1 0,0 13 0 16,0-13-1-16,0 0 4 0,0 0 0 0,0 10-2 16,0-10-1-16,0 0 1 0,0 9-10 0,0-9 9 15,0 0 0-15,0 0 0 0,0 14 2 0,0-14 1 16,2 8-3-16,-2-8 5 0,0 0-4 0,-2 14 0 15,2-14 1-15,0 0-1 0,2 10 0 0,-2-10-1 16,2 9 0-16,-2-9-1 0,0 0 0 0,-2 12 1 0,2-12 3 16,0 0-4-16,0 0 3 0,0 10 3 15,0-10-4-15,0 0-1 0,-2 9-2 0,2-9 5 16,0 0-1-16,0 0-4 0,0 0 10 0,2 12-2 0,-2-12-4 16,0 0 0-16,0 0-1 0,0 0 2 0,0 10 0 15,0-10-1-15,0 0 0 0,0 0 0 16,0 0 2-16,0 0-3 0,0 0 2 0,-2 12 0 0,2-12-3 15,0 0 4-15,0 0-1 0,2 11 2 0,-2-11-3 16,0 0 4-16,0 0 1 0,0 9 0 0,0-9-1 16,0 0-3-16,0 0-3 0,2 10 2 0,-2-10 4 15,0 0-1-15,0 0 1 0,0 0 0 0,0 11 0 16,0-11 2-16,0 0-2 0,0 0 0 0,0 0-1 16,-2 12 1-16,2-12 0 0,0 0-4 0,0 0 3 15,2 10 1-15,-2-10-1 0,0 0 1 0,0 0 0 16,-4 11 0-16,4-11 9 0,0 0-2 0,4 8 1 15,-4-8 0-15,0 0-2 0,0 0-1 0,0 12 3 16,0-12-2-16,0 0-2 0,0 0 3 0,0 0 5 16,0 11 4-16,0-11-4 0,0 0 4 0,0 0-6 15,2 8-1-15,-2-8 2 0,0 0 0 0,0 0-2 0,0 0 1 16,2 10-5-16,-2-10 4 0,0 0-7 0,4 6 6 16,-4-6-3-16,0 0 6 0,0 0-4 15,5 6 1-15,-5-6-4 0,0 0 3 0,0 0-2 0,6 8 2 16,-6-8 1-16,0 0-1 0,0 0-4 0,5 6 2 15,-5-6-3-15,0 0-1 0,0 0 1 0,0 0 3 16,2 9-3-16,-2-9 3 0,0 0-2 0,0 0-2 16,6 4 0-16,-6-4 4 0,0 0-2 0,0 0 2 15,0 0-3-15,0 0 5 0,0 0-1 0,4 8 5 16,-4-8-2-16,0 0 2 0,0 0 2 0,0 0-3 16,6 7 3-16,-6-7-3 0,0 0 3 0,7 3 1 15,-7-3-4-15,0 0-2 0,0 0-1 0,0 0 8 0,10 5-4 16,-10-5-2-16,0 0-1 0,0 0 2 0,0 0-3 15,0 0 0-15,0 0 1 0,0 0-2 16,0 0-3-16,0 0 1 0,7 3 2 0,-7-3-4 0,0 0 3 16,0 0-2-16,0 0-5 0,0 0 0 0,0 0 1 15,0 0-4-15,0 0-26 0,0 0-21 0,0 0-24 16,0 0-34-16,0 0-34 0,0 0-31 0,0 0-39 16,0 0-261-16,-13-30-507 0,13 30 225 0</inkml:trace>
          <inkml:trace contextRef="#ctx0" brushRef="#br0" timeOffset="6281.6">409 3015 129 0,'0'0'124'0,"0"0"-10"0,0 0 0 15,1-11-13-15,-1 11-13 0,0 0 11 16,0 0-13-16,0 0-1 0,0 0-14 0,0 0 2 0,0 0-7 16,0 0-3-16,0 0 0 0,0 0-9 0,-6-12-5 15,6 12 0-15,0 0-1 0,0 0-1 0,0 0-1 16,-11-4-7-16,11 4 2 0,0 0-7 0,0 0 0 15,-12-2 2-15,12 2-3 0,0 0-1 0,0 0-2 16,0 0-5-16,-15 2 0 0,15-2 1 0,0 0-4 16,0 0-5-16,0 0 3 0,-15 0-2 0,15 0-6 15,0 0 7-15,0 0 1 0,-11 3 0 0,11-3 0 16,0 0-4-16,0 0 1 0,0 0 0 0,0 0-3 16,-10 3 3-16,10-3-4 0,0 0-3 0,0 0 1 15,0 0 1-15,0 0-4 0,0 0 0 0,0 0-1 16,0 0 0-16,0 0-1 0,0 0 0 0,0 0-4 15,29 7 5-15,-29-7 3 0,13 1-4 0,-13-1 1 0,21 1 0 16,-10-1-1-16,-11 0-2 0,19 4-1 0,-7-4-1 16,0 1 5-16,2-1 0 0,-6 1-3 15,3 1 0-15,0 0-2 0,1-2 4 0,2 0-5 0,2 2 1 16,-4-1 3-16,1 2-5 0,-3-3-1 0,2 0 3 16,-12 0 0-16,24 0-8 0,-14 0 9 0,-2 3 0 15,6-3-1-15,-14 0-4 0,19 0 7 0,-9 1-7 16,-10-1 2-16,17 0 0 0,-8-1 2 0,-9 1-2 15,17 0-2-15,-8-3 6 0,-9 3-2 0,15 0-2 16,-15 0 3-16,16-3-3 0,-16 3 0 0,11-1 2 16,-11 1-4-16,11-2 5 0,-11 2-2 0,0 0 0 15,8-4 0-15,-8 4-2 0,0 0 8 0,0 0 7 16,0 0 1-16,10-2 0 0,-10 2 6 0,0 0-6 0,0 0 6 16,0 0-5-16,0 0-2 0,0 0-3 15,0 0 1-15,0 0-5 0,0 0 3 0,0 0-10 16,0 0 4-16,0 0 0 0,0 0 2 0,-30-4-4 0,30 4 3 15,-16 1-2-15,16-1 3 0,-22 0-5 0,9 3 1 16,3-3-1-16,-5 1-7 0,-1 0 0 0,1 1-5 16,0-2 0-16,0 2-1 0,-1-2 0 0,2 2-1 15,1-1 5-15,-3 2-4 0,4-3 1 0,-1 0 3 16,3 3-1-16,10-3 3 0,-23 1-1 0,16-1 0 16,7 0 2-16,-17 1-1 0,7 0 1 0,10-1 1 15,-13 3 2-15,13-3 0 0,0 0 1 0,-15 1 0 16,15-1-2-16,0 0 4 0,0 0-2 0,0 0 0 15,-12-1 5-15,12 1-4 0,0 0 0 0,0 0 2 16,0 0-5-16,0 0 3 0,0 0-1 0,0 0-4 16,0 0 3-16,0 0-2 0,0 0 1 0,0 0-3 15,0 0-7-15,0 0-2 0,0 0-8 0,0 0-6 0,0 0-6 16,0 0-11-16,35-6-6 0,-35 6-20 0,16 3-12 16,-16-3-11-16,18 3-21 0,-9-3-25 15,4 0-139-15,0 0-303 0,3-3 134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05.2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5A1722-A7F7-4FBD-AB79-CC9C71D57AA1}" emma:medium="tactile" emma:mode="ink">
          <msink:context xmlns:msink="http://schemas.microsoft.com/ink/2010/main" type="inkDrawing" rotatedBoundingBox="11702,14002 18119,9567 18677,10375 12260,14810" semanticType="callout" shapeName="Other">
            <msink:sourceLink direction="with" ref="{5548F64D-B247-4524-95B9-B0EA64905708}"/>
            <msink:sourceLink direction="with" ref="{DA42AFD7-8F00-4154-B151-E24FE7120F1E}"/>
          </msink:context>
        </emma:interpretation>
      </emma:emma>
    </inkml:annotationXML>
    <inkml:trace contextRef="#ctx0" brushRef="#br0">1 4404 70 0,'0'0'70'0,"0"0"-4"0,0 0-3 0,0 0-17 0,-8-6-1 15,8 6 8-15,0 0-5 0,0 0 3 0,0 0 0 16,-4-9-7-16,4 9 3 0,0 0-3 0,0 0 5 16,-5-6-8-16,5 6-1 0,0 0-6 15,0 0 11-15,0 0-15 0,-5-6-1 0,5 6 4 0,0 0-11 16,0 0 1-16,0 0 2 0,0 0-12 0,0 0-1 15,0 0 6-15,0 0-12 0,0 0 7 0,0 0 2 16,0 0-10-16,0 0 9 0,0 0-6 0,0 0-8 16,0 0 9-16,0 0-3 0,0 0-1 0,0 0-10 15,0 0 15-15,0 0-2 0,0 0-4 0,0 0-14 16,0 0 12-16,0 0 8 0,0 0 0 0,0 0-3 16,0 0-4-16,0 0 10 0,0 0-5 0,0 0 8 15,0 0-2-15,0 0 6 0,0 0 2 0,0 0 4 0,0 0 4 16,0 0 1-16,0 0-8 0,0 0 6 0,0 0-7 15,0 0 1-15,0 0 2 0,0 0-2 16,0 0-3-16,0 0 4 0,0 0-3 0,0 0-1 0,0 0 0 16,0 0 4-16,0 0-7 0,0 0 6 0,0 0 0 15,0 0-4-15,0 0 4 0,0 0-1 0,0 0-3 16,0 0 5-16,0 0-5 0,0 0 0 0,0 0 3 16,0 0-4-16,0 0 4 0,0 0-2 0,0 0 2 15,0 0-2-15,0 0-3 0,0 0 2 0,0 0 3 16,0 0-1-16,0 0-1 0,0 0-3 0,0 0 1 15,0 0-2-15,0 0-5 0,0 0 4 0,0 0-1 16,0 0 5-16,0 0-5 0,10-14 3 0,-10 14-9 16,4-7 4-16,-4 7-1 0,9-6-3 0,-9 6 2 15,11-8-3-15,-11 8 0 0,9-8 0 0,-5 3-2 16,-4 5 1-16,6-10-1 0,-1 6-1 0,-5 4 1 16,7-7-5-16,-7 7 6 0,9-8-5 0,-5 2 2 0,-4 6 3 15,5-6-2-15,-5 6 2 0,7-8-3 0,-7 8-2 16,9-8-1-16,-9 8 0 0,5-7 1 15,-5 7-1-15,7-7 0 0,-7 7 0 0,6-10 4 0,-1 6-2 16,-5 4 1-16,7-8 0 0,-7 8-8 0,9-10 5 16,-6 4 2-16,-3 6-2 0,5-9 3 0,-1 3 1 15,-4 6-3-15,6-9 1 0,-6 9 0 0,0 0-3 16,6-9-2-16,-6 9 1 0,0 0 3 0,6-12 3 16,-6 12-3-16,5-3 1 0,-5 3 3 0,7-9-7 0,-7 9 5 15,7-10-1-15,-7 10 1 0,5-6 1 16,-5 6 2-16,5-11-2 0,-2 6 2 0,-3 5 2 0,4-8-1 15,-4 8 3-15,7-11-1 0,-1 4-1 0,-6 7-2 16,5-8-8-16,-1 2 10 0,-4 6 3 0,4-10-3 16,-4 10-2-16,8-7-1 0,-8 7 2 0,5-7-1 15,-5 7-1-15,4-11 1 0,-4 11-2 0,5-4-1 16,-5 4 3-16,6-10-4 0,-6 10 2 0,6-5-2 16,-6 5-5-16,0 0 4 0,9-6 3 0,-9 6 0 15,2-6-2-15,-2 6-1 0,6-6-3 0,-6 6 4 16,5-6 1-16,-5 6-2 0,5-7-2 0,-5 7 2 15,0 0 0-15,11-8 2 0,-11 8-3 0,5-6 3 16,-5 6-2-16,6-8-2 0,-6 8 3 0,6-7-2 16,-6 7-5-16,6-8 5 0,-6 8 0 0,7-8 2 15,-7 8 2-15,5-6-3 0,-5 6 1 0,5-7-1 16,-5 7 1-16,5-6-7 0,-5 6 7 0,4-6-1 0,-4 6 1 16,0 0-2-16,5-8 0 0,-5 8 3 0,6-9-5 15,-6 9 3-15,6-6 0 0,-6 6-2 16,5-6 3-16,-5 6-3 0,4-7 3 0,-4 7-2 0,6-12 3 15,-6 12-2-15,4-8-1 0,-4 8-1 0,7-10-1 16,-4 4 1-16,-3 6 0 0,5-8 4 0,-5 8-2 16,7-9 2-16,-7 9-6 0,5-9 3 0,-5 9 2 15,4-6-3-15,-4 6-1 0,3-10 3 0,-3 10-1 16,6-8-2-16,-6 8 5 0,8-6-1 0,-8 6-2 16,6-10 0-16,-6 10 1 0,3-9 0 0,-3 9 0 15,5-5-3-15,-5 5 2 0,6-10 1 0,-6 10-1 16,6-8-7-16,-6 8 8 0,7-6 0 0,-7 6 0 15,5-10 2-15,-1 5-1 0,-4 5 3 0,5-11-1 16,-5 11 2-16,5-11-4 0,-5 11 3 0,8-8 0 0,-4 3-1 16,-4 5 1-16,6-10-1 0,-6 10 0 0,7-8 2 15,-3 1-1-15,-4 7-1 0,6-9 1 0,-6 9-3 16,7-9 1-16,-7 9 0 0,7-9 0 16,-2 4-2-16,-5 5-1 0,5-11 0 0,-5 11 4 15,7-5-1-15,-7 5-2 0,6-6 2 0,-6 6 0 0,5-7 0 16,-5 7-3-16,6-9 5 0,-6 9-3 0,5-6 2 15,-5 6 0-15,2-9 0 0,-2 9-3 0,6-8 2 16,-6 8 2-16,5-8 3 0,-5 8-2 0,6-6-1 16,-6 6-1-16,0 0 4 0,7-11-6 0,-7 11 4 15,6-6-2-15,-6 6-1 0,6-10-1 0,-6 10 3 16,5-8-3-16,-5 8 1 0,5-8-2 0,-5 8 2 16,7-7-2-16,-7 7 1 0,5-8-1 0,-5 8-5 15,9-9 6-15,-6 4-4 0,-3 5 5 0,6-8-2 0,-6 8 0 16,7-9 0-16,-7 9-1 0,8-10 0 0,-8 10 1 15,4-11 0-15,-4 11 1 0,5-6 0 16,-5 6-2-16,5-6 1 0,-5 6-1 0,7-10 0 0,-4 4 2 16,-3 6-4-16,0 0 2 0,8-11 4 0,-8 11-2 15,8-9 3-15,-8 9-7 0,7-7 8 0,-7 7-4 16,6-9 0-16,-6 9 0 0,5-9 0 0,-5 9-2 16,8-7 3-16,-8 7-3 0,7-9 6 0,-3 3-1 15,-4 6 1-15,6-6-4 0,-6 6 3 0,7-9-4 16,-7 9 5-16,5-8 3 0,-5 8-4 0,5-10 0 15,-5 10-1-15,7-6 2 0,-7 6-1 0,5-9 3 16,-5 9-2-16,4-5 0 0,-4 5-4 0,6-8 2 16,-6 8 2-16,6-11-1 0,-6 11 0 0,2-8-3 15,-2 8 2-15,6-9-1 0,-6 9-1 0,5-8 1 0,-5 8 0 16,5-8 0-16,-5 8-2 0,7-8 1 16,-7 8-5-16,3-13 3 0,1 7 2 0,-4 6-1 15,6-9 0-15,-6 9-2 0,4-9 3 0,-4 9 0 0,5-11 2 16,-5 11-9-16,5-8 4 0,-5 8 0 0,7-8 3 15,-7 8-1-15,5-12-1 0,-5 12 4 0,6-8-3 16,-4 2-5-16,-2 6 7 0,4-11-3 0,-4 11-1 16,6-8 1-16,-3 3-1 0,-3 5 2 0,5-11-2 15,-5 11 3-15,5-9-3 0,-5 9-2 0,7-13 3 16,-5 7 3-16,-2 6-5 0,7-9 5 0,-5 1-8 16,-2 8 6-16,6-8 0 0,-6 8-2 0,9-11 1 15,-7 4-2-15,-2 7 1 0,6-8 2 0,-6 8 2 16,6-13-2-16,-2 10 1 0,-4 3-4 0,7-11 4 15,-7 11-1-15,5-10 1 0,0 4-2 0,0 0-1 16,-5 6 2-16,7-8 2 0,-2 1-7 0,-5 7 5 16,8-13-4-16,-4 6 6 0,1 1-6 0,-5 6 3 15,7-9-2-15,-5 3 4 0,-2 6-4 0,5-13 3 16,-1 4 1-16,2 4-1 0,-6 5-3 0,7-14 3 16,-3 9-2-16,-4 5-1 0,6-10 1 0,-6 10 4 15,6-11-4-15,-6 11 4 0,7-10-4 0,-5 4 3 0,-2 6-3 16,0 0 1-16,6-11-3 0,-6 11 4 0,5-6-1 15,-5 6-3-15,4-10 3 0,-4 10 3 16,8-6-3-16,-8 6-1 0,5-9-1 0,-5 9-1 0,5-7 3 16,-5 7 1-16,5-7 0 0,-5 7-1 0,7-8 1 15,-7 8-1-15,6-8 0 0,-6 8 1 0,7-10 0 16,-3 5 0-16,-4 5 0 0,6-10 2 0,0 4-1 16,-6 6-4-16,5-10 1 0,-5 10 2 0,6-9-2 15,-6 9 4-15,7-9-6 0,-7 9 1 0,9-9 4 16,-6 5 0-16,-3 4-1 0,9-9-1 0,-7 4-1 15,-2 5-1-15,10-6-1 0,-10 6 4 0,6-7-2 16,-6 7-1-16,10-9 3 0,-7 5-1 0,-3 4-2 16,11-6 2-16,-11 6 1 0,7-8 3 0,-3-1-2 15,-4 9-3-15,11-10 5 0,-7 4 2 0,4 1-4 16,-8 5 3-16,9-7 0 0,-4 1-5 0,-5 6 3 16,10-9 0-16,-10 9-4 0,6-9 4 0,-6 9-2 15,7-7 0-15,-1 4 0 0,-6 3 0 0,6-8-1 0,-6 8 2 16,9-5-2-16,-9 5 1 0,3-8-2 15,-3 8 2-15,10-4-4 0,-10 4 4 0,7-8-4 16,-7 8 5-16,9-8-1 0,-9 8-2 0,9-6 3 0,-3 1-1 16,-6 5-1-16,9-6-1 0,-9 6 1 0,6-6 3 15,-6 6-4-15,7-6 0 0,-7 6-1 0,10-7 4 16,-10 7 0-16,8-8 1 0,-3 5 1 0,-5 3-2 16,7-9 1-16,-7 9 0 0,9-7-1 0,-4 4 4 15,-5 3-1-15,8-9-5 0,-8 9 1 0,7-6 1 16,-7 6-1-16,9-10 1 0,-4 5 2 0,-5 5 0 15,8-8-2-15,-3 4 1 0,0-2 1 0,-5 6-1 16,12-11 0-16,-9 6-1 0,4 0-2 0,-7 5 3 16,12-10 0-16,-5 4-2 0,-2 1-2 0,2-1 4 15,-7 6-3-15,10-10 0 0,-6 6 3 0,4-2-2 16,-8 6-3-16,6-9 1 0,-6 9 3 0,8-9-1 16,-8 9-2-16,9-7 5 0,-6 2-3 0,-3 5 0 15,6-10 1-15,-6 10 0 0,6-6-2 0,-6 6 1 0,6-6 2 16,-6 6-2-16,8-9-3 0,-8 9-1 15,7-10 1-15,-7 10 2 0,6-6 2 0,-1 0-1 16,-5 6-2-16,7-11 3 0,-2 7-2 0,-5 4-1 0,8-11-2 16,-4 7 3-16,-4 4 1 0,6-12 4 0,-6 12-5 15,8-7-2-15,-2 5 1 0,-6 2 3 0,6-9-2 16,-6 9-1-16,9-5 0 0,-9 5 1 0,7-5 3 16,-7 5-3-16,5-6-3 0,-5 6 4 0,0 0-1 15,10-6 3-15,-10 6-4 0,7-5 1 0,-7 5 0 16,0 0 2-16,8-8-1 0,-8 8-1 0,6-5-1 15,-6 5 2-15,8-6-1 0,-8 6 0 0,8-4-1 16,-8 4 2-16,7-5 1 0,-7 5 2 0,9-6-4 16,-9 6 1-16,6-5-3 0,-6 5 1 0,8-8 1 15,-8 8 0-15,7-3 1 0,-7 3 2 0,9-6-4 16,-9 6 2-16,5-9-1 0,-5 9-3 0,8-6 1 16,-8 6 1-16,6-7 1 0,-6 7 1 0,10-8-1 15,-10 8 0-15,6-6-3 0,-6 6 3 0,8-6-1 0,-8 6 3 16,8-8 0-16,-8 8-3 0,4-5 1 0,-4 5-1 15,9-7 0-15,-9 7 4 0,6-9-3 16,-6 9 2-16,7-8-3 0,-2 4 1 0,-5 4 1 0,9-6-1 16,-9 6-1-16,8-6 0 0,-8 6 0 0,8-6 1 15,-8 6-5-15,8-9 6 0,-4 5 0 0,-4 4 4 16,9-4-7-16,-9 4 2 0,8-8 0 0,-3 3 3 16,0-2-1-16,0 1-1 0,-5 6 0 0,11-9 0 15,-6 5-1-15,-5 4 3 0,7-9-4 0,-2 0 3 16,-5 9-2-16,6-7-2 0,-6 7 1 0,7-6-1 15,-7 6 4-15,6-7-2 0,-6 7-2 0,10-8 2 16,-10 8 0-16,4-6-3 0,-4 6 2 0,7-6 2 16,-7 6 0-16,4-9 2 0,-4 9-2 0,9-8-1 0,-7 2-2 15,-2 6 1-15,9-8 1 0,-9 8 1 16,6-7-1-16,-6 7 2 0,8-8-2 0,-8 8 1 16,7-8-2-16,-2 4 4 0,-5 4-3 0,0 0 0 0,11-9 0 15,-11 9-1-15,6-6-1 0,-6 6 0 0,7-8 2 16,-7 8 1-16,6-4-4 0,-6 4 4 0,5-6-2 15,-5 6 2-15,10-4-1 0,-10 4-1 16,0 0 0-16,5-7-2 0,-5 7 2 0,0 0 1 0,9-6-2 16,-9 6 0-16,8-4 4 0,-8 4-2 0,8-4-1 15,-8 4 3-15,6-5-1 0,-6 5-1 0,5-8-2 16,-5 8 2-16,8-3 5 0,-8 3-6 0,9-5 1 16,-9 5 3-16,7-6-3 0,-7 6 5 0,6-8-8 15,-6 8 5-15,10-5-8 0,-10 5 7 0,0 0 1 16,9-6 2-16,-9 6-3 0,9-3-1 0,-9 3 0 15,6-8 1-15,-6 8-1 0,10-5 3 0,-10 5-1 16,6-5 1-16,-6 5-4 0,5-6-1 0,-5 6 3 16,0 0-2-16,9-3-2 0,-9 3 5 0,0 0-3 0,12-7 2 15,-12 7-2-15,0 0 0 0,7-5 0 16,-7 5 1-16,0 0-2 0,8-3 1 0,-8 3-2 16,7-7 5-16,-7 7-3 0,0 0 5 0,11-6-4 0,-11 6 0 15,10-6 0-15,-10 6 3 0,12-5-1 0,-5 1-4 16,-1-1 1-16,-6 5 0 0,12-7 1 0,-12 7 2 15,8-6-2-15,-8 6-1 0,10-6 0 0,-10 6-3 16,7-4 4-16,-7 4 3 0,10-7-4 0,-10 7 0 16,8-6-2-16,-8 6 5 0,0 0-6 0,8-5 5 15,-8 5-1-15,0 0-2 0,9-6 1 0,-9 6 4 16,5-5 0-16,-5 5-2 0,0 0-2 0,9-6-1 16,-9 6 1-16,6-5 1 0,-6 5-2 0,0 0 3 15,13-6-2-15,-13 6 3 0,6-2-2 0,-6 2 1 16,0 0-2-16,9-6 2 0,-9 6-2 0,7-4 2 15,-7 4-4-15,0 0 2 0,8-4 0 0,-8 4 2 16,9-5-2-16,-9 5 3 0,0 0-4 0,9-2 2 16,-9 2-2-16,0 0 6 0,9-5-5 0,-9 5 4 15,0 0-6-15,8-5 3 0,-8 5 0 0,7-4 3 16,-7 4-1-16,0 0-4 0,11-5 2 0,-11 5 0 16,10-2-1-16,-10 2-1 0,7-5 2 0,-7 5 3 0,11-6-3 15,-11 6 3-15,10-5-7 0,-10 5 6 0,8-6 0 16,-8 6-3-16,9-4 2 0,-9 4 0 15,8-3 0-15,-8 3 0 0,9-7-3 0,-9 7 2 0,7-5 1 16,-7 5-1-16,0 0-1 0,9-3 1 0,-9 3 0 16,8-5-1-16,-8 5 2 0,0 0-1 0,8-4-1 15,-8 4 2-15,0 0-2 0,9-6-1 0,-9 6 4 16,0 0-2-16,9-4-1 0,-9 4 0 0,5-5 0 16,-5 5 2-16,0 0 0 0,11-4-2 0,-11 4 1 15,0 0 0-15,8-4-4 0,-8 4 4 0,5-5-2 0,-5 5 1 16,0 0-1-16,9-3 2 0,-9 3-1 15,0 0 4-15,9-6-2 0,-9 6 0 0,8-4 0 16,-8 4-1-16,0 0 0 0,6-6 2 0,-6 6-4 0,0 0 2 16,10-6-3-16,-10 6 3 0,7-5 2 0,-7 5-2 15,10-4 3-15,-10 4-4 0,9-6-1 0,-9 6 3 16,10-7-4-16,-10 7 5 0,8-5 0 16,-8 5-4-16,11-6 3 0,-11 6-3 0,9-3 0 0,-9 3 2 15,9-8-2-15,-9 8 2 0,8-7 1 0,-8 7-2 16,9-3-1-16,-9 3 7 0,8-4-7 0,-8 4 4 15,9-3-4-15,-9 3 1 0,8-3 0 0,-8 3 2 16,6-5 2-16,-6 5-3 0,9-4 2 0,-9 4-4 16,0 0 0-16,11-5 4 0,-11 5-2 0,0 0 0 15,9-6 0-15,-9 6 3 0,9-5-3 0,-9 5-2 16,8-2 3-16,-8 2 0 0,9-6-1 0,-9 6-1 16,7-6-3-16,-7 6 4 0,7-3-2 0,-7 3 3 15,10-4-3-15,-10 4 6 0,7-6-2 0,-7 6-1 0,10-9-3 16,-10 9 2-16,9-5-2 0,-4 1 2 15,-5 4 0-15,9-8 2 0,-4 3-3 0,-5 5 2 16,8-5-2-16,-8 5 1 0,7-6-1 0,-7 6 2 0,9-6-3 16,-9 6-2-16,8-7 5 0,-8 7 0 15,8-6-1-15,-8 6 2 0,9-6-1 0,-9 6-1 16,8-6 0-16,-8 6 2 0,9-5-4 0,-9 5 4 0,6-5-2 16,-6 5-1-16,0 0 0 0,11-6 2 0,-11 6-1 15,8-5 0-15,-8 5-1 0,6-3 3 0,-6 3-3 16,0 0 3-16,9-6-5 0,-9 6 4 15,0 0 0-15,8-3-1 0,-8 3-1 0,0 0 3 0,9-7-4 16,-9 7 3-16,8-2-1 0,-8 2 3 0,0 0-1 16,9-5-4-16,-9 5 4 0,0 0-1 0,12-5-2 15,-12 5-1-15,8-6 0 0,-8 6 1 0,9-3-2 16,-9 3 3-16,7-3-2 0,-7 3 4 0,0 0-2 16,11-7 2-16,-11 7-3 0,8-6 1 0,-8 6 0 15,9-6 0-15,-9 6-3 0,9-2 0 0,-9 2 2 0,10-6 1 16,-10 6 1-16,6-7 1 0,-6 7-1 15,7-6 3-15,-7 6-3 0,9-3 0 0,-9 3 0 16,9-6 0-16,-9 6 0 0,9-7 0 0,-9 7-2 0,8-6 3 16,-8 6-3-16,7-6-1 0,-7 6 2 0,9-6 0 15,-9 6 0-15,10-6 0 0,-10 6 0 16,8-6 0-16,-1 3-1 0,-7 3-2 0,9-6 3 0,-9 6-1 16,9-6 1-16,-1 2 2 0,-8 4-2 0,9-5 1 15,-9 5-2-15,9-6 2 0,-9 6-5 0,9-6 6 16,-9 6-3-16,9-4 1 0,-9 4 2 0,13-6-2 15,-13 6-2-15,11-6 2 0,-11 6-1 0,10-3 2 16,-3 0-4-16,-7 3 7 0,12-7-3 0,-6 2-1 16,3 1 0-16,-2 1 0 0,-7 3-1 0,12-9 5 15,-6 4-6-15,1 0 2 0,-7 5-1 0,13-6 4 16,-5 4-3-16,-8 2 2 0,9-9-3 0,0 6 0 16,-3 0 2-16,-6 3-5 0,13-9 4 0,-6 5 3 15,-7 4-3-15,16-6 3 0,-10 0-2 0,1 1-2 16,2 1-1-16,-9 4 1 0,12-8 0 0,-7 4 2 15,1 1 1-15,-6 3-1 0,11-9-1 0,-11 9-3 16,8-6 4-16,-8 6 1 0,8-7-1 0,-8 7-2 0,10-4 2 16,-10 4-2-16,9-8-1 0,-9 8 2 15,9-5-1-15,-9 5 1 0,8-4-2 0,-8 4 1 0,7-4-1 16,-7 4 4-16,5-6-3 0,-5 6 2 0,9-6-1 16,-9 6-1-16,9-4-2 0,-9 4 1 0,8-4 0 15,-8 4 2-15,0 0 1 0,11-4-2 0,-11 4 1 16,7-4 1-16,-7 4-2 0,11-5 2 0,-11 5-3 15,0 0 3-15,13-3-2 0,-13 3 0 0,8-3 0 16,-8 3 1-16,9-3 0 0,-9 3 0 0,12-3 1 16,-12 3-1-16,9-9 2 0,-9 9-2 15,12-6 0-15,-7 0 0 0,-5 6 3 0,12-4-2 0,-12 4-1 16,7-3-2-16,-7 3 1 0,11-5 3 0,-5 1-3 16,-6 4 0-16,12-6 2 0,-12 6 0 0,9-9-2 15,-5 7 2-15,-4 2-7 0,15-8 8 0,-10 6 0 16,-5 2-2-16,12-5-3 0,-12 5 8 0,9-5-7 15,-9 5-1-15,10-2 7 0,-10 2-3 0,9-5 0 16,-9 5 1-16,8-4-3 0,-8 4 2 0,11-4-2 0,-11 4 2 16,8-2-1-16,-8 2-1 0,10-7 0 0,-10 7 2 15,8-4 0-15,-8 4-1 0,9-2 2 16,-9 2 0-16,8-3-1 0,-8 3-2 0,9-5 0 0,-9 5 2 16,13-4-2-16,-13 4-1 0,11-3 2 0,-11 3-1 15,10-5 1-15,-10 5 3 0,12-4-4 0,-12 4 1 16,6-4-2-16,-6 4 2 0,0 0 1 0,13-2-4 15,-13 2 2-15,11-7 4 0,-6 4-4 0,-5 3 3 16,0 0-1-16,14-6-1 0,-14 6 0 0,10-2 0 16,-10 2 3-16,0 0-5 0,11-6 0 0,-11 6 2 0,8-4-1 15,-8 4 3-15,9-3-2 0,-9 3 3 16,9-6-4-16,-9 6 1 0,10-1-3 0,-10 1 4 16,0 0 0-16,13-5-1 0,-13 5 2 0,9-3-2 15,-9 3-3-15,9-4 4 0,-9 4-2 0,10-4-3 16,-10 4 3-16,0 0 0 0,10-5 2 0,-10 5-1 15,9-2-1-15,-9 2 2 0,10-4-1 0,-10 4 0 16,0 0 0-16,11-3 0 0,-11 3 1 0,10-3-2 0,-10 3 1 16,0 0 3-16,12-4-2 0,-12 4 0 0,9-2-3 15,-9 2 5-15,9-4-4 0,-9 4 0 0,8-2 3 16,-8 2-3-16,9-4 0 0,-9 4 1 0,8-5 0 16,-8 5-1-16,9-3 1 0,-9 3 0 0,8-3 0 15,-8 3 0-15,10-4-2 0,-10 4 4 0,8-5-2 16,-8 5 2-16,0 0-2 0,15-3-2 0,-15 3-1 15,6-4 3-15,-6 4 0 0,12-5 3 0,-12 5-3 16,9 0 0-16,-9 0-1 0,11-4 3 0,-11 4-1 16,11-3 2-16,-4 0-3 0,-7 3 2 0,12-6-4 15,-12 6 3-15,9-4-1 0,-9 4-1 0,10-5 1 16,-10 5-1-16,9-2 0 0,-9 2 3 0,8-5-5 16,-8 5 5-16,8-5-1 0,-8 5-1 0,12-6 0 15,-12 6 0-15,8-3-3 0,-8 3 4 0,10-6-1 16,-10 6 3-16,9-3-4 0,-9 3 1 0,0 0 1 15,13-4-1-15,-13 4-1 0,12-4 2 0,-12 4-3 0,12-6 3 16,-12 6 2-16,8-5-4 0,-8 5-4 16,12-3 7-16,-12 3-4 0,13-3 0 0,-13 3 1 0,9-2 3 15,-9 2-1-15,9-2-1 0,-9 2-2 0,9-5-1 16,-9 5 0-16,11-4 6 0,-11 4-1 0,9-3-1 16,-9 3-1-16,0 0 1 0,13-3-1 0,-13 3 0 15,10-4-1-15,-10 4 3 0,9-2 1 0,-9 2-4 16,11-5 3-16,-5 1-2 0,-6 4-1 0,12-6 4 15,-7 3-4-15,-5 3 5 0,11-7-6 0,-11 7 2 16,10-5-3-16,-10 5 6 0,12-5-4 0,-7 3 1 16,-5 2 0-16,9-5-3 0,-9 5 2 0,11-5 4 0,-11 5-2 15,9-5 1-15,-9 5-4 0,0 0 4 16,8-2-3-16,-8 2 3 0,0 0-3 0,10-4-1 0,-10 4 1 16,0 0 0-16,7-5-1 0,-7 5 3 15,0 0-1-15,10-4 1 0,-10 4-1 0,0 0 0 16,8-2-1-16,-8 2 1 0,0 0 1 0,0 0 1 15,12-4-1-15,-12 4-5 0,0 0 3 0,12-2-1 16,-12 2 5-16,9-4-5 0,-9 4 1 0,6-4 2 0,-6 4-4 16,11-3 3-16,-11 3 0 0,0 0 2 0,12-5-3 15,-12 5 2-15,6-3-1 0,-6 3 3 0,9-1-3 16,-9 1 0-16,11-5-2 0,-11 5 3 0,9-2-3 16,-9 2 0-16,8-5 4 0,-8 5 0 0,9-3-3 15,-9 3-1-15,9-3 2 0,-9 3-2 0,11-5-1 16,-11 5 7-16,10-1-7 0,-10 1 3 0,9-5 1 15,-9 5-1-15,11-7 6 0,-5 5 2 0,-6 2-1 16,11-6 2-16,-5 2-7 0,-6 4 1 0,12-4 1 0,-12 4 0 16,10-5 0-16,-10 5 0 0,12-6-3 0,-12 6 2 15,12-4-5-15,-12 4 1 0,10-3 2 16,-10 3 1-16,8-3 1 0,-8 3-3 0,9-3 2 0,-9 3-1 16,0 0 2-16,13-3-4 0,-13 3 2 15,10-3 0-15,-10 3 0 0,9-5-1 0,-9 5 0 16,0 0 1-16,14-2-2 0,-14 2 1 0,9-4 3 0,-9 4-2 15,9-2-1-15,-9 2-1 0,8-5 3 0,-8 5-1 16,0 0-3-16,15-4 4 0,-15 4-4 0,9-4 5 16,-9 4-3-16,9-5 2 0,-9 5-3 0,9-2 1 15,-9 2-1-15,9-6 1 0,-9 6 2 0,8-5-3 16,-8 5 1-16,11-3 1 0,-11 3 1 0,10-5-1 16,-10 5 0-16,8-3 1 0,-8 3-5 0,9-4 5 15,-9 4-5-15,8-2 2 0,-8 2 3 0,9-4-2 16,-9 4-1-16,8-2 2 0,-8 2 0 0,10-3 0 15,-10 3-2-15,8-5 4 0,-8 5-4 0,12-1 1 16,-12 1 8-16,12-4 2 0,-12 4-5 0,11-6 4 0,-3 4-3 16,-8 2-2-16,12-4 1 0,-5 0 2 0,-7 4-5 15,11-2 3-15,-11 2-5 0,11-3 2 16,-11 3 0-16,8-3 6 0,-8 3-7 0,7-4 1 0,-7 4-2 16,0 0 3-16,12-5-3 0,-12 5-1 15,9-1 4-15,-9 1-1 0,0 0-1 0,12-3 3 0,-12 3-5 16,0 0 0-16,11-2 3 0,-11 2-4 0,9-4 4 15,-9 4 2-15,9-5-6 0,-9 5 3 0,0 0 0 16,12-1 0-16,-12 1-1 0,8-3 0 0,-8 3-1 16,0 0 4-16,9-4-3 0,-9 4 0 0,10-5 3 15,-10 5-3-15,0 0 0 0,8-5 3 0,-8 5 0 16,0 0-1-16,0 0-3 0,8-4 5 0,-8 4-4 16,0 0 0-16,0 0 3 0,8-3-3 0,-8 3 1 15,0 0-4-15,9-3 2 0,-9 3-2 0,0 0 0 16,12-2 5-16,-12 2-1 0,0 0 2 0,11-4-3 15,-11 4 0-15,0 0-3 0,9-5 8 0,-9 5-7 16,0 0 4-16,14-2-2 0,-14 2 1 0,9-3-2 0,-9 3 3 16,0 0 0-16,13-3-2 0,-13 3-3 0,0 0 2 15,12-3 2-15,-12 3-1 0,11-2-3 0,-11 2 4 16,11-3-2-16,-11 3 4 0,12-2-6 0,-12 2 4 16,10-4-2-16,-10 4 4 0,9-3-3 0,-9 3 0 15,9-2-3-15,-9 2 2 0,12-2 2 16,-12 2 2-16,9-3-4 0,-9 3 1 0,13-3-5 0,-13 3 5 15,12 0 0-15,-12 0 3 0,13-3-3 0,-13 3 3 16,13-3-1-16,-13 3-4 0,12-3 2 0,-12 3 0 16,12-3 4-16,-12 3 1 0,14-2-2 0,-14 2 0 15,9-2 2-15,-9 2-6 0,11-2 2 0,-11 2 1 16,8-3-2-16,-8 3 2 0,0 0 2 0,14-4-3 16,-14 4-2-16,0 0 4 0,10-2-1 0,-10 2-1 15,8-4 1-15,-8 4-2 0,0 0 0 0,12-4 1 16,-12 4-1-16,0 0 2 0,10-2-2 0,-10 2 3 15,0 0-3-15,11-2 0 0,-11 2-2 0,8-3 2 0,-8 3 0 16,0 0-1-16,13-1 1 0,-13 1 3 16,10-4-5-16,-10 4 4 0,0 0-4 0,13-1 2 15,-13 1-1-15,10-1 3 0,-10 1-3 0,0 0 1 0,13-3 0 16,-13 3 0-16,0 0 2 0,9-1-2 0,-9 1-1 16,0 0 0-16,12-2 3 0,-12 2 0 0,0 0-2 15,11-3 3-15,-11 3-2 0,0 0 0 16,9-4-2-16,-9 4-3 0,0 0 2 0,15-2 1 0,-15 2 2 15,8 0-1-15,-8 0 0 0,0 0 2 0,11-3-2 16,-11 3 3-16,0 0-4 0,11-1 0 0,-11 1 1 16,0 0-2-16,10-2 1 0,-10 2 0 0,0 0 1 15,12-3-1-15,-12 3 2 0,0 0 0 0,12 0-1 16,-12 0 4-16,0 0-5 0,0 0 1 0,13-1-1 16,-13 1 1-16,0 0-1 0,12 0 2 0,-12 0-1 15,0 0 0-15,11-1-4 0,-11 1 5 0,0 0 0 16,11-1 0-16,-11 1 2 0,0 0-7 0,13-3 5 15,-13 3 0-15,0 0 0 0,0 0 0 0,12-1-1 16,-12 1 1-16,0 0-2 0,13-3 2 0,-13 3-3 16,0 0 8-16,13-1-6 0,-13 1-2 0,0 0 2 0,12-2 0 15,-12 2 4-15,9-3-4 0,-9 3 0 0,9-3 3 16,-9 3 0-16,9-3 0 0,-9 3-2 0,0 0 4 16,15 0-7-16,-15 0 5 0,0 0 0 15,13-3 2-15,-13 3-2 0,9-3-1 0,-9 3 2 0,0 0 0 16,11-4 2-16,-11 4-2 0,0 0 3 0,0 0-1 15,12-1-4-15,-12 1 1 0,0 0-4 0,12-1 4 16,-12 1-2-16,9-4 3 0,-9 4-3 0,11-2-2 16,-11 2 4-16,0 0 0 0,13-3-4 0,-13 3 3 15,10 0 0-15,-10 0-1 0,11-2 0 0,-11 2 3 16,11 0-2-16,-11 0 0 0,0 0-3 0,16-2 0 16,-16 2 3-16,8 3-1 0,-8-3-2 0,0 0 1 15,12 0 0-15,-12 0 0 0,0 0 0 0,0 0 1 16,13-1-2-16,-13 1 4 0,0 0-4 0,10-2 4 0,-10 2-1 15,0 0-4-15,12-2 2 0,-12 2 3 0,0 0-4 16,0 0 2-16,13-1 0 0,-13 1 1 0,9-2-1 16,-9 2 0-16,0 0 0 0,0 0-4 15,13-1 4-15,-13 1 1 0,0 0-2 0,12-2-3 0,-12 2 3 16,0 0 0-16,0 0 0 0,14-3 0 0,-14 3 0 16,0 0 3-16,10 0-2 0,-10 0-2 0,0 0-2 15,0 0 6-15,14 3-5 0,-14-3 5 0,0 0 1 16,0 0-5-16,12 0 2 0,-12 0 0 0,0 0-2 15,11-3 0-15,-11 3-1 0,0 0 1 0,12 0 3 16,-12 0 2-16,0 0-1 0,0 0 0 0,13-1-1 16,-13 1-3-16,9-2 1 0,-9 2 1 0,0 0-1 15,0 0 2-15,0 0-5 0,0 0 22 0,14 0 1 16,-14 0-5-16,0 0-2 0,0 0 0 0,0 0 0 16,10-3 1-16,-10 3 2 0,0 0 0 0,0 0 0 15,0 0 2-15,0 0 3 0,0 0-4 0,0 0 0 16,8-4 0-16,-8 4 0 0,0 0 2 0,0 0-2 0,0 0-4 15,0 0 0-15,0 0-7 0,0 0 2 0,0 0-4 16,0 0 3-16,0 0-13 0,0 0-16 0,0 0-20 16,0 0-24-16,0 0-10 0,0 0-42 0,0 0-40 15,-30 9-38-15,30-9-48 0,-21 0-237 0,12 0-521 16,-6-2 231-16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9:35.7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25A186-A38F-4774-8F88-E2F8193ABAF8}" emma:medium="tactile" emma:mode="ink">
          <msink:context xmlns:msink="http://schemas.microsoft.com/ink/2010/main" type="writingRegion" rotatedBoundingBox="1950,14246 2014,14860 1861,14876 1797,14262"/>
        </emma:interpretation>
      </emma:emma>
    </inkml:annotationXML>
    <inkml:traceGroup>
      <inkml:annotationXML>
        <emma:emma xmlns:emma="http://www.w3.org/2003/04/emma" version="1.0">
          <emma:interpretation id="{C98DAF0D-2425-49F7-B644-B97FD437C520}" emma:medium="tactile" emma:mode="ink">
            <msink:context xmlns:msink="http://schemas.microsoft.com/ink/2010/main" type="paragraph" rotatedBoundingBox="1950,14246 2014,14860 1861,14876 1797,14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F7E3A-CEBF-4A78-8622-79F2422CD264}" emma:medium="tactile" emma:mode="ink">
              <msink:context xmlns:msink="http://schemas.microsoft.com/ink/2010/main" type="line" rotatedBoundingBox="1950,14246 2014,14860 1861,14876 1797,14262"/>
            </emma:interpretation>
          </emma:emma>
        </inkml:annotationXML>
        <inkml:traceGroup>
          <inkml:annotationXML>
            <emma:emma xmlns:emma="http://www.w3.org/2003/04/emma" version="1.0">
              <emma:interpretation id="{9C03BE04-30D5-483E-9AC9-2213F32E2D2C}" emma:medium="tactile" emma:mode="ink">
                <msink:context xmlns:msink="http://schemas.microsoft.com/ink/2010/main" type="inkWord" rotatedBoundingBox="1950,14246 2014,14860 1861,14876 1797,14262"/>
              </emma:interpretation>
            </emma:emma>
          </inkml:annotationXML>
          <inkml:trace contextRef="#ctx0" brushRef="#br0">483 13185 16 0,'0'0'121'0,"0"0"-3"16,0 0-10-16,0 0-5 0,0 0-4 15,0 0-8-15,0 0-4 0,0 0-7 0,0 0-6 0,0 0-3 16,0 0-2-16,0 0-9 0,0 0 1 0,0 0-3 15,-5-7-7-15,5 7-1 0,0 0 3 0,0 0-2 16,0 0-1-16,0 0-5 0,0 0-4 0,0 0-1 16,0 0-4-16,0 0-7 0,0 0 0 0,0 0 0 15,0 0 5-15,0 0-2 0,0 0 5 0,0 0 1 0,0 0-3 16,0 0-3-16,-10 14 3 0,10-14-3 16,0 0-1-16,0 9-3 0,0-9 0 0,0 0-2 15,-2 11-3-15,2-11 0 0,0 0-1 0,0 0-2 0,0 0-3 16,4 13 5-16,-4-13-2 0,0 0 4 0,7 5-2 15,-7-5 4-15,6 4-2 0,-6-4-2 16,0 0 1-16,14-3-3 0,-14 3-2 0,0 0-6 0,15-2 2 16,-15 2-1-16,8-8 2 0,-8 8-3 0,11-6-1 15,-11 6 3-15,9-6-6 0,-9 6 1 0,4-5 0 16,-4 5-4-16,0 0 3 0,4-12-7 0,-4 12 3 16,3-7 4-16,-3 7-4 0,0 0-1 0,0 0 0 15,-5-16-1-15,5 16 4 0,0 0-2 0,-6-7 4 16,6 7-4-16,0 0 1 0,-11-3 0 0,11 3-2 15,0 0 2-15,-12-2 1 0,12 2 0 0,0 0 2 16,0 0-2-16,-17 6-4 0,17-6 11 0,-6 8-1 16,6-8-2-16,-9 8 2 0,9-8-2 0,-7 6-3 15,7-6 3-15,0 0-2 0,-2 8 3 0,2-8-3 16,0 0 1-16,-3 10-5 0,3-10 5 0,0 0 1 16,0 0-1-16,0 0 0 0,0 0-2 0,0 0-1 0,12 9 1 15,-12-9 3-15,0 0 1 0,15-3-5 0,-15 3-2 16,0 0 6-16,0 0-2 0,19-5-5 15,-19 5 0-15,6-6-8 0,-6 6-13 0,7-6-10 0,-7 6-19 16,8-4-18-16,-8 4-27 0,0 0-12 0,0 0-26 16,0 0-26-16,0 0-37 0,0 0-149 0,0 0-369 15,0 0 165-15</inkml:trace>
          <inkml:trace contextRef="#ctx0" brushRef="#br0" timeOffset="729.74">508 13461 5 0,'-2'-10'183'0,"2"10"-18"0,0 0 5 16,0 0-9-16,0 0-5 0,0 0-9 0,0 0-5 15,0 0-12-15,0 0-6 0,0 0-6 0,0 0-12 16,0 0-12-16,0 0-9 0,0 0-7 0,0 0-11 0,0 0-5 15,0 0-8-15,0 0-5 0,0 0-3 0,0 0-3 16,0 0-5-16,0 0-1 0,0 0 0 0,0 0-8 16,0 0 1-16,0 0 1 0,0 0-6 0,0 0 3 15,11 29-4-15,-11-29 0 0,6 7-3 0,-6-7 4 16,6 3-3-16,-6-3-1 0,8 5 3 0,-8-5-1 16,0 0 0-16,11 4 1 0,-11-4-6 0,10 1-2 15,-10-1 6-15,12 0-7 0,-12 0 0 0,10-5-1 16,-10 5-1-16,8-2 0 0,-8 2 0 0,10-5 0 15,-10 5 5-15,7-8-2 0,-7 8 1 0,5-6 3 16,-5 6 1-16,0 0 3 0,5-11-1 0,-5 11 0 16,2-9-2-16,-2 9 1 0,0 0 0 0,0 0-1 15,-2-13-1-15,2 13 3 0,0 0-8 0,0 0-2 16,-9-10 0-16,9 10-6 0,0 0 1 0,-6-5-1 16,6 5 0-16,0 0-1 0,-13 0-2 0,13 0 0 15,0 0-1-15,0 0 0 0,0 0-5 0,-19 4-10 16,19-4-16-16,-10 2-11 0,10-2-18 0,-9 8-22 0,9-8-22 15,-9 7-29-15,5-1-25 0,4-6-21 16,-8 8-16-16,4-1-181 0,4-7-402 0,-7 7 178 16</inkml:trace>
          <inkml:trace contextRef="#ctx0" brushRef="#br0" timeOffset="1329.16">508 13759 143 0,'0'0'232'15,"0"0"-22"-15,0 0-21 0,-14-3-20 0,14 3-17 16,0 0-16-16,0 0-16 0,0 0-11 0,0 0-10 16,0 0-12-16,0 0-3 0,0 0 1 0,0 0 2 15,0 0-9-15,0 0 1 0,0 0-7 0,0 0-4 16,0 0-1-16,0 0-2 0,14 18-6 0,-14-18 0 0,0 0-2 16,15-2-3-16,-15 2 1 0,9 2-4 0,-9-2-2 15,14 0-3-15,-14 0-1 0,0 0-5 16,15-4 4-16,-15 4-3 0,11-3-2 0,-11 3 4 0,12-1-4 15,-7-4 1-15,-5 5-8 0,9-6 1 0,-9 6 3 16,7-7-6-16,-7 7 1 0,5-10-2 0,-5 10-1 16,2-9-1-16,-2 9-3 0,0 0-2 0,0-15-3 15,0 15-2-15,0 0-2 0,-7-13-3 0,7 13 0 16,-4-9 1-16,4 9-2 0,0 0-3 0,-8-8-7 16,8 8-5-16,-9-4-10 0,9 4-16 0,-13 0-15 15,13 0-21-15,0 0-18 0,-16 9-26 0,12-6-16 0,-3 3-34 16,0 0-29-16,7-6-30 0,-12 13-189 15,10-7-441-15,-5 5 195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42.7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B04FC2-9486-468B-B29D-9BEC58BC908A}" emma:medium="tactile" emma:mode="ink">
          <msink:context xmlns:msink="http://schemas.microsoft.com/ink/2010/main" type="inkDrawing" rotatedBoundingBox="20809,6838 20980,18219 20464,18226 20293,6846" semanticType="callout" shapeName="Other">
            <msink:sourceLink direction="with" ref="{82493898-D166-4EA9-AFDE-4F8DFAD10444}"/>
            <msink:sourceLink direction="with" ref="{56BB5E17-3091-434E-A56E-D808B8D08FDC}"/>
          </msink:context>
        </emma:interpretation>
      </emma:emma>
    </inkml:annotationXML>
    <inkml:trace contextRef="#ctx0" brushRef="#br0">137 21 16 0,'0'0'113'0,"0"-11"-6"0,0 11-5 0,0 0-5 0,0 0-15 16,0 0 0-16,0 0-14 0,1-10 2 15,-1 10-10-15,0 0 1 0,0 0-19 0,0 0 12 16,0 0-3-16,0 0-8 0,0 0-7 0,0 0 1 0,0 0-10 16,0 0-2-16,0 0-3 0,0 0-1 0,0 0 1 15,0 0-7-15,0 0-1 0,0 0 2 16,0 0-3-16,0 0-7 0,0 0 4 0,0 0-6 0,0 0 4 16,-19 18 2-16,19-18-3 0,-4 10-4 15,4-10-11-15,0 0 16 0,-3 10-4 0,3-10 5 0,-2 10-4 16,2-10-3-16,0 10-1 0,0-10 6 0,0 0-15 15,2 16 9-15,-2-16-2 0,2 12 4 0,-2-12-10 16,1 13 14-16,-1-13-6 0,1 13 3 0,-1-5-11 16,0-8 10-16,4 15 4 0,-3-9-4 0,2 3-4 15,-3-9 2-15,1 13 0 0,-1-5 2 0,0-8-3 16,4 16 4-16,-4-10-5 0,2 3 2 0,-2-9 6 16,1 16-4-16,0-10 0 0,-1-6 2 0,4 16-6 15,-3-10 0-15,2 2 1 0,-3-8 3 0,3 13-11 16,-3-13 8-16,1 15-2 0,2-11 3 0,-3-4 2 15,1 13-4-15,-1-13 1 0,1 11 2 0,2-6-5 0,-3-5 11 16,0 0-6-16,0 21-5 0,0-21 4 0,0 10-1 16,0-10-6-16,-3 12 9 0,3-12 0 0,0 11-1 15,0-11-3-15,0 0-3 0,0 13 7 0,0-13-5 16,-1 12 6-16,1-12-3 0,-1 10-5 0,1-10 5 16,1 10 1-16,-1-10 0 0,0 0-6 0,-1 12 9 15,1-12-1-15,0 0-3 0,-3 11 2 0,3-11 0 16,-1 10-8-16,1-10 2 0,1 10 3 0,-1-10-1 15,0 13-1-15,0-13 2 0,0 14 0 0,0-14 3 16,3 9-10-16,-3-9 9 0,-3 11-2 0,3-11-5 16,0 10 9-16,0-10-1 0,3 12-11 0,-3-12 8 15,0 10 0-15,0-10 0 0,0 13 0 0,0-13 1 0,1 12-4 16,-1-12-8-16,1 11 7 0,-1-11 5 0,-1 12 3 16,1-12-9-16,-1 13 1 0,1-13 13 15,-3 12-6-15,3-12-4 0,-3 11 3 0,3-11 3 0,0 14-13 16,0-14 5-16,-4 12 8 0,4-12-5 0,0 16 6 15,3-9-3-15,-3-7-3 0,0 13 0 0,0-13-1 16,1 13 1-16,-1-13-6 0,2 13-1 0,-1-7 10 16,-1-6-3-16,0 13 0 0,0-13 1 0,3 14 5 15,-3-5-4-15,0-9 3 0,0 12-2 0,0-12-6 0,-3 15-3 16,3-15 6-16,-1 12-3 0,-1-3 5 16,2-9-5-16,-1 16 4 0,-2-10 0 0,3-6 1 15,-1 16 4-15,0-9-4 0,1-7-1 0,-4 14-3 0,3-5 6 16,1-9-6-16,-2 15 1 0,0-8-4 0,2-7 5 15,-2 18 1-15,1-10-2 0,-2-1-3 0,2 3 2 16,1-10 3-16,-1 14-5 0,-2-7 4 0,3-7 6 16,-2 15-6-16,2-6-1 0,0-9 5 0,-2 18-1 15,0-12-5-15,2-6 8 0,-2 16-11 0,2-16 3 16,0 15 5-16,2-6 1 0,-2-9-3 0,-2 16 4 16,2-7 0-16,0-9-5 0,0 15 3 0,-1-6-4 15,1-9-4-15,0 16 9 0,0-7-6 0,0-9 2 16,0 18-3-16,0-9 6 0,0-9-2 0,0 15 2 15,0-7-9-15,0-8 6 0,1 19 1 0,-1-12-3 16,0 3 6-16,0-10-7 0,0 15 2 0,2-6 4 16,-2-9 2-16,0 17-2 0,2-11 3 0,-2-6-2 0,0 18 0 15,2-11-27-15,-2 4 28 0,1-2-3 16,-1 2-11-16,1-1 15 0,-1-10-9 0,3 18 8 16,-3-11-5-16,0 7 3 0,0-14 6 0,0 16-22 0,0-4 16 15,0-1 1-15,0 0-2 0,0 0 2 16,1 2-2-16,-1-1 4 0,1 0-3 0,-1-2-3 0,0 4 0 15,3-1 7-15,-2-3-1 0,-1 2-2 0,0-2-8 16,2 3 6-16,-4 0 0 0,4-1 0 0,-4 3-4 16,4-3-2-16,-2 0 2 0,0 2-9 0,0-3 16 15,0 2-3-15,-2 2 2 0,2-3 0 0,-1 0-5 16,-2 0-2-16,3-1 3 0,-1 3-1 0,0-2 2 16,-2 3-3-16,2-2 1 0,0 1 5 0,-1 0 1 15,0-3-2-15,2 4-2 0,-2-3-1 0,2 4-4 16,0-1 3-16,-4-1 2 0,4 1 4 0,0-1-8 15,0 1-5-15,0 1 7 0,0-1 2 0,0-2 0 0,3 2 0 16,-3 2 0-16,0-3 0 0,1 1-2 16,1 0 5-16,0-3-2 0,0 4-5 0,-1-1-6 15,3 1 11-15,-3-4 4 0,0 2-3 0,2-1-1 0,-2 1-1 16,1-2-1-16,-2 2 2 0,2 1-5 0,0-5 4 16,-1 3-1-16,-1-1-3 0,1 1 5 0,-1-2-4 15,3 2 0-15,-3-2 2 0,1-2 3 0,-1 4-11 16,1-4 13-16,-1 5-2 0,0 0 1 0,0-6-3 15,-1 5 1-15,2-2 2 0,-1 2-7 0,0 0 11 16,3 0-4-16,-3-3-5 0,0 0 5 0,1 3-2 16,1 1 2-16,-1-2-4 0,2 1 1 0,-3-2 4 0,1 2 5 15,-1-5-5-15,1 6-2 0,2-6 0 16,-3 2 1-16,1 2-1 0,-1 0 0 0,0 1-5 16,0-1 4-16,0-2-7 0,1 1 8 0,-1 1 1 15,0-2 0-15,0 2-3 0,0-1 4 0,0-11-3 16,-1 22-1-16,2-9 2 0,-1-4-3 0,0 0 1 0,0 3-4 15,2 1 1-15,-4-1 5 0,2 0-1 0,0-1-2 16,0-11 2-16,-1 21-3 0,2-10 2 0,-1 1-1 16,2-3 5-16,0 3-16 0,-2-2 19 0,3 0-5 15,-4 2 2-15,5-1 2 0,-3-1 2 0,-1-1-8 16,0 3 3-16,0-3-2 0,1 4 1 0,1-4-2 16,-2 2 5-16,0 0 1 0,0 0-4 0,0-2 1 15,0-9-5-15,-2 22 3 0,2-11 5 0,0-1-6 16,-1 0 3-16,1-10-4 0,0 18 7 0,0-5 3 0,0-5-4 15,0 3-3-15,-1 2-1 0,1-3 0 16,1 2 1-16,0 0-5 0,-1-2 8 0,0 1-2 16,2 2-1-16,-2-4 0 0,2 2-2 0,-1 1 4 0,1-3 1 15,-2 3-6-15,0 3-4 0,2-7 2 0,0 6 3 16,-2-3 4-16,0 1-1 0,0 3-5 16,0-3 2-16,0-3-4 0,0 1 6 0,1-1 2 0,-1-9-4 15,-1 19 0-15,2-8 4 0,-2 2-10 0,1-3 3 16,0 1 4-16,0-11 2 0,0 18-3 0,-2-9 3 15,2 3-4-15,-2 1 3 0,2-3-1 0,-2 2 1 16,1-1-4-16,1-11 5 0,-2 18-2 0,0-6 1 16,1-3 2-16,1-9-2 0,0 20 0 0,-1-11-1 15,1-9-1-15,-3 16 2 0,3-6 0 0,-1 2-2 0,1-12 1 16,-4 20-2-16,2-10 3 0,2-2-3 0,-1 1 6 16,1 3-1-16,0-12-7 0,-1 19 5 15,-2-11-2-15,3-8 3 0,0 19-4 0,0-7-3 0,0-4 9 16,3 2-7-16,-3 1-1 0,0-11 4 0,1 18-15 15,-1-10 17-15,0-8-2 0,-1 16-2 16,1-6-1-16,1-2 2 0,-1 2 1 0,0-10 0 0,0 19 1 16,0-10 1-16,0 0-1 0,0-9-6 0,1 17 6 15,1-10-15-15,-2-7 15 0,-2 16 1 0,2-16 1 16,0 15 2-16,0-8-6 0,0-7-1 0,0 17 3 16,0-17-2-16,0 13-1 0,0-13-1 0,0 12 4 15,-1-3-3-15,1-9-2 0,-1 13 3 0,1-13 2 16,0 14-1-16,-3-7-2 0,3-7 0 0,3 16 1 15,-3-16-1-15,-3 11-3 0,3-11 4 0,0 15-4 16,0-15 4-16,-2 12 0 0,-1-3 2 0,3-9-2 0,-1 14 1 16,1-14 4-16,0 16-6 0,0-7 0 0,0-9 0 15,-2 13-8-15,2-3 8 0,0-10 6 16,-1 16-3-16,1-8-4 0,1 1 3 0,-1-9-1 0,0 16 2 16,-1-6 0-16,1-10-1 0,1 17-5 0,1-7 8 15,-1 0-1-15,-1-2 2 0,3 1-5 0,-2 1 2 16,0 2-1-16,2-1 0 0,-1 0-1 0,0 0-1 15,2-4 5-15,-3 2-4 0,3 3 3 0,-3-2-5 16,1 2-4-16,0-1 6 0,1 2-3 0,1-4 3 16,0 3 6-16,-3 0-7 0,0-3 5 0,1 1-5 15,1-1 2-15,-1 0 5 0,2 1-6 0,-3 3 5 16,3-5-5-16,-3 3 7 0,0-1-9 0,2-1 4 0,0 0 1 16,-2 0-1-16,3 1-5 0,-3 1 9 15,3 3-1-15,-4-6 2 0,0-8 0 0,3 20 1 16,-1-13-1-16,-2 2-2 0,0-9 3 0,0 22-7 0,2-13 7 15,-2-2-4-15,1 4-4 0,-1-11 1 0,3 17 1 16,-2-8-1-16,-1-9-3 0,0 17 9 0,1-9-3 16,1 0-2-16,-2-8 4 0,2 17 0 0,-4-9-1 15,4 1-3-15,-2-9 2 0,0 19 1 0,1-11-18 16,-1 2 12-16,0-10 3 0,0 15-1 0,0-6 2 16,2 0 3-16,-2-9-7 0,-2 16 1 0,2-7 4 15,0-9-3-15,2 16 5 0,-2-8-3 0,0-8-4 16,0 22 5-16,0-16 0 0,2 4 1 0,-2-10-6 15,0 17 2-15,0-8-1 0,0-9 2 0,0 16 2 16,0-10-2-16,0-6-3 0,0 16 3 0,2-7-3 16,-2-9 2-16,1 14-1 0,-1-7 3 0,0-7 1 15,3 15 2-15,-3-6 1 0,0-9-8 0,0 17 5 0,0-10-4 16,0 3 0-16,0-10 2 0,-3 16 2 0,3-6-2 16,0-10-6-16,3 17 9 0,-3-11-8 0,0 4 7 15,0-10-5-15,-3 17 2 0,3-8 4 0,0-9-5 16,-1 16 4-16,1-8-2 0,0-8-1 0,0 19 1 15,-2-11-3-15,2 3 5 0,-2-2-1 0,0 3-3 16,1-3 5-16,1-9-3 0,-2 18 1 0,-1-7-1 16,2 3 2-16,1-2-2 0,0-1 3 0,0 0-8 15,0 0 7-15,0 1-2 0,0 1 3 0,0 3-3 16,-3-5 0-16,3 2 1 0,0-1-3 0,0 1 2 16,-1-3 2-16,2 4-3 0,2-2-4 0,-3 2 4 15,0-2-2-15,0-1 0 0,-3 0 3 0,2 3-4 0,-1-3 5 16,2 1-1-16,0 1-1 0,-2 0-1 0,2-1-4 15,-2 0 6-15,2 2-2 0,-1-2-1 16,0 1 3-16,1-3-2 0,-3 4 2 0,3-3-5 0,0 1 6 16,-1 3-4-16,1-3 1 0,-1-1-4 0,1 3 3 15,0-2 1-15,0 0 1 0,0 0-1 0,0 1 6 16,0-1-4-16,0 0-5 0,-3-2 2 0,6 2-1 16,-3-12 1-16,-4 21-3 0,4-15 4 0,0 6 3 15,0-12-5-15,0 21 0 0,0-11 4 0,0 1-1 16,0-11-7-16,0 21 5 0,0-11-2 0,0-1 2 15,0-9 2-15,1 18 1 0,-1-8-3 0,0-2 0 16,3 1 2-16,-3-9-8 0,-4 20 7 0,4-11 3 16,-2 1-6-16,2-10 6 0,0 15-1 0,-1-8 1 0,-2 4-2 15,3-11 0-15,-1 16 1 0,1-16-3 0,-1 17-1 16,-2-7 8-16,2-1-7 0,1-9 1 16,-1 16 3-16,1-16-4 0,0 15 3 0,0-4 0 0,-2-2 0 15,2-9-3-15,0 19 3 0,-2-10-1 0,2-9-1 16,0 20 2-16,0-12-5 0,0 5 3 0,0-5-6 15,-2 6 5-15,2-14-3 0,2 17 3 0,-2-7 3 16,0 1 1-16,0 1-5 0,2-2 1 0,-4 2-8 16,4 1 13-16,-2-13-5 0,-2 19 0 0,2-11 1 15,0 2 3-15,0 3-3 0,0-1-2 0,0-1 4 16,-2 1-3-16,2 1 2 0,-1-2 1 0,-3 1-9 16,3 0 5-16,1 1 3 0,-4-3 0 0,3 2 2 0,1 1-4 15,-2 1 1-15,2-4-1 0,0 3-1 16,-2-2-1-16,0 2-3 0,1-2 7 0,-1 2 0 15,0-1 2-15,1 0-4 0,0 3-1 0,-2-3 4 0,0 2-1 16,3-1-1-16,0 0 0 0,-2 1-2 0,2-3 3 16,-2 2-12-16,2 1 11 0,-1-3-3 0,1 3-1 15,0-2 3-15,-1 0 1 0,-2 2 0 0,3-2 0 16,-1-1-1-16,1 1 0 0,0-1 1 0,-1 3-3 16,1-2 2-16,0 0-1 0,0 1 4 0,-3-1-3 15,2 2 2-15,-1-3-5 0,2 0 3 0,-1-1-3 16,-3 5 6-16,4-4-3 0,-4 5 1 0,3-3 1 15,-2 1-3-15,1 1 2 0,-1-1-1 0,0-2-3 16,2 3 0-16,-3-1-7 0,3 0 14 0,0-1-5 16,-1 2 3-16,0-1-2 0,0 1-2 0,-2-1-5 15,3 0 7-15,1 1 2 0,-2 0-1 0,-1-2 2 16,0 1-1-16,1 0 0 0,0 3-3 0,0-3 1 0,-1 2 1 16,2-1 0-16,-3 2-2 0,1-2 0 15,2-2-11-15,-2 2 13 0,1-3 1 0,-1 3 0 16,2-2 2-16,0 1-6 0,-2-2 4 0,3 1-1 0,-1-1 1 15,-1 2-3-15,1 0-2 0,1-2 4 0,0 1 1 16,-3 0-1-16,3-1 1 0,-1 2-2 0,1-2 1 16,1 0-1-16,-1 1 0 0,-1-1-1 0,1-3-3 15,0-9 3-15,0 22 4 0,0-10-1 0,-1-2-2 16,2 3 3-16,-1-1-3 0,0-1 2 0,-1 1-3 16,1 1 3-16,0-1 3 0,1 3-4 0,-1-6 1 15,0 4-1-15,0-1 1 0,1 2-3 0,-1-1 4 16,-1 0 2-16,0 0-4 0,-2 1 2 0,2 0-1 15,0-1-1-15,1 1 1 0,0-2-1 0,-2 2-1 16,0-2 3-16,0 0-5 0,1 2 5 0,1-1-1 16,-3 1 3-16,1-1-4 0,2 1 1 0,-2-1-2 0,2 1 2 15,0-1-3-15,0-1 2 0,-2 1 2 0,1 1-2 16,1 0-3-16,-2-3-1 0,2 4 1 0,2 1 3 16,-2-5-4-16,0 5 3 0,-2-4-2 0,4 7 1 15,-2-1 2-15,1 1 0 0,-2-3 0 0,-1-1 2 16,2 0 0-16,2 3-3 0,-1-3 3 0,-1 1-4 15,2-3 3-15,-2 3 2 0,0-1-2 0,2-2-3 16,-1 3 2-16,0-1-3 0,2 4 1 0,-3 1 0 16,0-4 4-16,0 0-4 0,0 1 2 0,0-2-1 15,1 5-1-15,-2-5 3 0,1-1-6 0,1 2 2 16,1 2 0-16,0-2 2 0,0-1 3 0,-1 0-4 16,0 2 2-16,2-1-3 0,-2 4 1 0,0-1 4 15,3 1 3-15,-4-4-3 0,3 4 8 0,0-4-7 0,-1-1 0 16,2 1 0-16,0 0-1 0,-3-1 2 0,2 0 1 15,1-3-3-15,0 5 0 0,-2-3 5 16,4 1-3-16,-2-1 4 0,3 5 0 0,-3 2-1 16,0-5 1-16,1 4 1 0,1-6 3 0,-2 0-1 0,1 0 1 15,0 1 0-15,-1 3 1 0,1-3 1 0,4 3-3 16,-3 1 6-16,-2-2 1 0,3-3-1 16,0 4-3-16,-1-3 4 0,0 1 0 0,1 5-2 0,3 0-3 15,-4 1 1-15,1-3 1 0,1-1 2 0,-3-4-3 16,3 6-3-16,-4 1 2 0,1-5 2 0,0-3 0 15,0 3 0-15,3 3 1 0,-3-4-3 0,4 3 0 16,-2 2 1-16,1-3-1 0,1 2 0 0,-2 0 3 16,-1-5-2-16,-1 2-1 0,2-1 0 0,-2-2-1 15,4 7 1-15,-5-5-2 0,4-2 1 0,-5 3-1 16,1-4-1-16,1 4 6 0,1-5-7 0,0 5-3 16,0-1 4-16,2-2 0 0,-2 5-1 0,0-6-2 15,-1 0-1-15,0-1-2 0,-1 0 4 0,-1-1-3 0,2 4-1 16,0 1-2-16,2-4 2 0,-6-1 1 0,4 2 0 15,-4-4 0-15,3 4 0 0,-2-4 1 16,3 0 0-16,-1 6 0 0,-3-6 0 0,4 2-1 16,-3 3 3-16,2-1-4 0,-2-1 0 0,1-1 3 0,-1-2-3 15,2 1-1-15,-2 4 2 0,-1-7-1 0,-1 3 0 16,0-9-1-16,0 19 0 0,3-10 4 0,-3 4-3 16,0-13-1-16,-3 14-1 0,0-6 3 0,3 6-2 15,0-3 1-15,0 5 1 0,-4-10-2 0,3 4 4 16,1 3-3-16,0-1-3 0,-4 3 2 0,3-5-1 15,0-2 0-15,-3 2 1 0,2 1 2 0,-2 0-3 16,2 3-2-16,-3-4 4 0,3-1-2 0,-3 3 2 16,0 0-5-16,0 0 6 0,-2-1-3 0,2-2 0 15,-2 5 0-15,3-3-1 0,-1 0 1 0,3 0-3 16,-4 3 2-16,1-3-11 0,3-1 3 0,-2-1-4 16,-2 2 4-16,2 1 4 0,2-2-4 0,-3-2 1 15,1 1 0-15,2 3 3 0,0 0 0 0,-1-1-2 16,2 1 5-16,-3-6-3 0,3 4-2 0,-2 2 2 0,0-3 1 15,2 1-1-15,0 1-1 0,-3 1 15 16,3-4-16-16,-1 5 2 0,-2-1 2 0,3-3-2 16,-2 3-1-16,1 2 4 0,-1-5-1 0,2 2 4 0,0-2-1 15,-1 2-2-15,0-3-1 0,-1 0 4 0,3-8-2 16,-3 17 3-16,2-8 0 0,0 2 2 16,-1-3-3-16,2-8 4 0,2 18 3 0,-2-6-8 15,0-2 3-15,-2-2-6 0,2 5 5 0,0-13-1 0,-2 17-1 16,4-7 1-16,-2-2-1 0,0-8-2 0,0 20-1 15,-2-11 3-15,2-9-5 0,0 17 4 0,0-7-3 16,0-10 3-16,0 19 2 0,0-13-1 0,-1 4-3 16,1-10 6-16,-4 18-9 0,4-9 1 0,0-9 3 15,0 15 3-15,-2-8 0 0,2-7-2 0,-1 14 6 16,1-14 8-16,-1 13-3 0,1-13-4 0,-3 15 2 16,2-7 0-16,1-8 2 0,-4 16 3 0,3-9-6 15,-1 4 2-15,1-4 0 0,1-7-3 0,-4 14 2 16,0-7 3-16,4-7 1 0,-5 12-4 0,4-5-1 15,1-7 6-15,-3 12-3 0,3-12-2 0,-5 13-2 16,1-7-2-16,4-6 2 0,-5 11-3 0,3-4 6 16,2-7-5-16,-6 14-3 0,2-9 3 0,1 2 1 15,3-7 0-15,-5 12-3 0,1-4 1 0,4-8 0 16,-1 12-3-16,1-12-1 0,-6 11 3 0,6-11-2 16,-6 13-5-16,5-7 10 0,-3 2-11 0,4-8 3 15,-6 12 4-15,6-12-5 0,-2 14 7 0,2-14-5 16,-4 9 1-16,4-9 0 0,-1 13 1 0,1-13 0 15,-3 8-3-15,3-8 3 0,0 0-4 0,-1 14 0 0,1-14 3 16,0 0-5-16,-2 11 0 0,2-11 6 0,0 0-3 16,0 0 1-16,0 0-4 0,0 12 3 0,0-12 2 15,0 0-2-15,0 0 3 0,0 0-3 0,0 0 0 16,0 0 2-16,0 11 1 0,0-11 1 0,0 0-2 16,0 0 0-16,0 0 3 0,0 0-2 0,0 0 1 15,0 0 6-15,0 0 5 0,0 0 8 0,0 0-1 16,0 0 6-16,0 0 4 0,0 0-6 0,0 0 2 15,0 0-6-15,0 0 0 0,0 0-9 0,0 0 3 16,0 0-5-16,0 0 0 0,0 0-5 0,0 0-5 16,0 0-25-16,-9 4-27 0,9-4-26 0,0 0-30 15,-28-2-48-15,4 2-66 0,-1 0-61 0,-15-3-254 16,0-4-578-16,0-5 255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45.5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4E99ED-68E0-49FA-AFF8-B113D1171D4A}" emma:medium="tactile" emma:mode="ink">
          <msink:context xmlns:msink="http://schemas.microsoft.com/ink/2010/main" type="writingRegion" rotatedBoundingBox="20854,6797 31727,6190 32004,11167 21131,11774"/>
        </emma:interpretation>
      </emma:emma>
    </inkml:annotationXML>
    <inkml:traceGroup>
      <inkml:annotationXML>
        <emma:emma xmlns:emma="http://www.w3.org/2003/04/emma" version="1.0">
          <emma:interpretation id="{78E98CC6-1E05-4031-97B5-11A81B3A2B98}" emma:medium="tactile" emma:mode="ink">
            <msink:context xmlns:msink="http://schemas.microsoft.com/ink/2010/main" type="paragraph" rotatedBoundingBox="20872,6768 23320,6894 23292,7426 20845,7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37B40-2302-46E5-BA04-CDA3E2A0E387}" emma:medium="tactile" emma:mode="ink">
              <msink:context xmlns:msink="http://schemas.microsoft.com/ink/2010/main" type="line" rotatedBoundingBox="20872,6768 23320,6894 23292,7426 20845,7300"/>
            </emma:interpretation>
          </emma:emma>
        </inkml:annotationXML>
        <inkml:traceGroup>
          <inkml:annotationXML>
            <emma:emma xmlns:emma="http://www.w3.org/2003/04/emma" version="1.0">
              <emma:interpretation id="{56BB5E17-3091-434E-A56E-D808B8D08FDC}" emma:medium="tactile" emma:mode="ink">
                <msink:context xmlns:msink="http://schemas.microsoft.com/ink/2010/main" type="inkWord" rotatedBoundingBox="20872,6768 23320,6894 23292,7426 20845,7300">
                  <msink:destinationLink direction="with" ref="{F9B04FC2-9486-468B-B29D-9BEC58BC908A}"/>
                </msink:context>
              </emma:interpretation>
            </emma:emma>
          </inkml:annotationXML>
          <inkml:trace contextRef="#ctx0" brushRef="#br0">302 2 35 0,'0'0'167'0,"0"0"-12"15,0 0-14-15,0 0-11 0,0 0-4 0,0 0-8 16,-29-5-6-16,29 5-6 0,-21 2-3 0,12 2-4 16,-3-2-8-16,0 1-2 0,-2 1-5 0,2-2-5 15,-2 4-6-15,-3-3-9 0,-4 5-1 0,6-3-5 0,1 1-5 16,0 2-4-16,-1 1-5 0,2-1-6 0,1 1-5 15,2 1-3-15,1-2-4 0,0 1-1 0,2 2-2 16,1-1-5-16,0-3 2 0,2 1-2 0,2-1-5 16,-2 2 2-16,4-9-5 0,-1 14 9 0,1-14-5 15,4 13-1-15,-1-7 3 0,3-2-1 0,4 7 0 16,1-6 0-16,0 0-6 0,4 1 9 0,7-3-3 16,1 3-5-16,0-1 8 0,2 0 3 0,-2 2-2 15,5-5 1-15,-4 4 2 0,3 0 4 0,1-3-1 16,-3 1-1-16,0 1-1 0,-2-1-3 0,4 0 0 15,-8 4-1-15,2-2-2 0,-4-2-5 0,-2 1 5 16,-1-4-2-16,-1 4-5 0,-1 1 1 0,-2-1-3 0,-2 0 2 16,1 0-2-16,-2-1 1 0,1 2-4 0,-2-2 2 15,-1 1 0-15,1 1 0 0,-6-6 0 16,6 13 0-16,-2-8-1 0,-4-5 1 0,0 19-1 0,-1-11 2 16,1-8-1-16,-9 19 1 0,3-7 0 0,-4-2 2 15,1 2 0-15,-8 3 0 0,1-5-1 0,-4-1 5 16,2 2 0-16,-3-1 4 0,-2-3 2 0,-1-2 0 15,1-5 1-15,-2 6 4 0,-1-2-3 0,2-5 5 16,-5 2-1-16,6-2 1 0,-1 0-5 0,2-1-1 16,8 2 2-16,-1 0-3 0,4-3-5 0,-3 0 0 15,14 3 0-15,-15-3 0 0,7 1-5 0,8 2-1 16,-11-5-17-16,11 5-10 0,0 0-13 0,4-15-15 0,-4 15-8 16,20-12-9-16,-3 3-9 0,4 0-7 0,4 0 0 15,0 3 1-15,10-4 6 0,-2-1 3 0,3 2 5 16,-1 3 11-16,3 0 5 0,0-4 6 0,3 6 4 15,-1-5 7-15,0 1 4 0,-1 2 17 0,-3-1 7 16,-8 1 3-16,-3 5 5 0,-2-2 10 16,-7-2 19-16,-2 1 12 0,1 3 9 0,-6 0 10 0,0-2 5 15,-9 3 9-15,12-3 2 0,-12 3-1 0,10-3 6 16,-10 3-3-16,8-3-4 0,-8 3-8 0,0 0-10 16,0 0-6-16,10-1-12 0,-10 1-1 0,0 0-10 15,0 0-1-15,0 0-4 0,0 0-6 0,8 15 1 16,-5-9-2-16,-3-6 2 0,3 16-5 0,0-10-5 15,0 6 4-15,-3-2-3 0,3-1-3 0,-2 0 0 16,2-2-4-16,-1 7 2 0,1-4-1 0,1-3-5 16,-4-7-4-16,1 14-17 0,2-7-14 0,-3-7-16 0,1 12-19 15,-1-12-17-15,1 8-14 0,-1-8-24 0,0 0-23 16,-1 13-23-16,1-13-33 0,0 0-64 0,-10 4-143 16,10-4-441-16,0 0 195 0</inkml:trace>
          <inkml:trace contextRef="#ctx0" brushRef="#br0" timeOffset="626.88">843 100 119 0,'0'0'170'15,"0"0"-22"-15,-2-11-17 0,2 11-15 0,0 0-9 16,0 0-14-16,0 0-20 0,0 0-7 0,0 0-13 0,0 0-9 15,17 20-4-15,-17-20-7 0,8 15-10 16,-1-9 2-16,-1 4-13 0,4 0 8 0,-3 1-4 16,0-2 4-16,-2 3-6 0,4-2 14 0,-3 4-8 0,1-5 13 15,1 1 3-15,0 3 3 0,0-1 10 0,-3-6 8 16,0 3 6-16,3 1 4 0,-3-4 4 0,1 2 3 16,-1 0-3-16,1-3 2 0,0 1-3 0,-1 0-2 15,-5-6-3-15,10 10-5 0,-7-5 0 0,-3-5-5 16,6 7-2-16,-6-7-8 0,7 6 0 0,-7-6-5 0,5 3-4 15,-5-3-3-15,5 9-2 0,-5-9-6 16,0 0-2-16,7 7-2 0,-7-7 0 0,5 5-3 16,-5-5-2-16,0 0 0 0,0 0-3 0,0 0-1 0,7 4 2 15,-7-4 0-15,0 0 0 0,0 0-2 16,0 0 4-16,0 0-6 0,0 0 1 0,0 0-4 16,0 0 4-16,19-13-9 0,-15 9 2 0,2-4-7 0,0 5-2 15,-1-3 2-15,2-1-3 0,-2 1-2 16,3-3-1-16,-4 3 2 0,1 0 3 0,0 0-1 15,-5 6 1-15,6-13-1 0,-1 9 4 0,-5 4 2 0,8-7 4 16,-8 7 3-16,5-4 1 0,-5 4-3 0,0 0-1 16,0 0-2-16,9-6-2 0,-9 6 1 0,0 0-1 15,0 0 2-15,0 0 0 0,0 0 0 0,13 13 5 16,-9-9 2-16,-4-4 4 0,4 13-2 0,0-6 3 16,-3 0-3-16,6 1 1 0,-7 2-1 0,4-4 3 15,-1 7-4-15,4-2-1 0,-2 1 0 0,-1-6 3 0,0 4-4 16,1 1-1-16,2-1-7 0,-2-4-15 15,0 3-20-15,-2-3-24 0,2 0-24 0,0 0-13 16,-5-6-19-16,6 10-18 0,-6-10-9 0,10 6-25 0,-10-6-53 16,12 0-124-16,-12 0-370 0,0 0 164 0</inkml:trace>
          <inkml:trace contextRef="#ctx0" brushRef="#br0" timeOffset="1094.99">1517 296 149 0,'0'0'225'0,"4"-9"-22"0,-4 9-15 16,0 0-17-16,0 0-17 0,0 0-22 0,0 0-10 16,0 0-15-16,0 0-3 0,0 0-5 0,-25 15-9 15,21-9-1-15,-3 0-8 0,3 3-8 0,-5-2-5 16,1 2-8-16,2 0-1 0,3 0-7 0,0 0-5 16,-1-3-3-16,3 4-8 0,-3 1 1 0,4-11-2 0,1 14 2 15,-1-14 3-15,8 14-2 0,-3-9 0 0,3 2 2 16,8-4-1-16,-2 0-2 0,12 1-5 0,0-1-3 15,12-3-1-15,4-1 4 0,-1-1-3 0,2-2 1 16,4 1-1-16,-1-3-1 0,-3 1-6 0,-1-4 3 16,-5 0-7-16,0 1-2 0,-11 2-2 0,0-5 1 15,-2 1-3-15,-4 0-4 0,0 1-2 0,-6-2-2 16,-4-1-1-16,-2 5 4 0,-2-5-4 0,-3 4 1 16,-2 1-6-16,-1 7 2 0,-4-17 0 0,-2 10 2 15,-2-3 4-15,-6 1 0 0,1 6 0 0,-3 0 2 16,-1 0 0-16,1-1 3 0,-6 4-2 0,1 0 0 15,-3 2 3-15,2 1-3 0,7-1-3 0,-2 1-3 16,1 3 1-16,3 3-2 0,1-2 4 0,0 0-1 16,3 3-4-16,4-1 2 0,0 1 0 0,3-1 1 15,4 4 1-15,3-1 2 0,5 0 1 0,1 1-2 0,7 1 5 16,0-1-2-16,6-1-1 0,10 1 0 0,0-2 3 16,3-2-5-16,4 1 3 0,-1-7 2 0,0 4 0 15,5-3 0-15,-4 0 0 0,-1 2-2 0,-16-2-4 16,5-1 3-16,-5 3-6 0,-2-6-8 0,-8 0-15 15,1 2-5-15,-5-2-15 0,-10 0-26 0,17-2-22 16,-17 2-18-16,11 0-28 0,-11 0-27 0,0 0-27 16,0 0-49-16,0 0-143 0,0 0-413 0,0 0 183 15</inkml:trace>
        </inkml:traceGroup>
      </inkml:traceGroup>
    </inkml:traceGroup>
    <inkml:traceGroup>
      <inkml:annotationXML>
        <emma:emma xmlns:emma="http://www.w3.org/2003/04/emma" version="1.0">
          <emma:interpretation id="{340919FF-136E-4CD4-8C04-413DA3762EB8}" emma:medium="tactile" emma:mode="ink">
            <msink:context xmlns:msink="http://schemas.microsoft.com/ink/2010/main" type="paragraph" rotatedBoundingBox="21192,7780 31783,7189 31862,8620 21272,9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AD3DC-56A8-4606-8B19-7A1B4EDB5F41}" emma:medium="tactile" emma:mode="ink">
              <msink:context xmlns:msink="http://schemas.microsoft.com/ink/2010/main" type="inkBullet" rotatedBoundingBox="21231,8492 21642,8469 21665,8882 21255,8905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2953.71">372 1762 49 0,'0'0'158'0,"5"-7"-16"0,-5 7 7 0,0 0-8 16,7-6-6-16,-7 6-3 0,0 0-7 0,5-7-12 0,-5 7 10 16,0 0-5-16,0 0-5 0,0 0-9 15,0 0-9-15,7-6-3 0,-7 6-12 0,0 0-9 0,0 0-5 16,0 0-12-16,0 0-4 0,0 0 2 0,0 0-4 15,0 0 3-15,0 0-4 0,0 0-1 0,-7 35 0 16,6-28-1-16,1-7-1 0,0 22-4 0,0-13-4 16,0 5-5-16,-3-2 5 0,3-1-5 0,3 2-3 15,-3-1 1-15,1 0 0 0,3 0-4 0,-1-1-3 16,-2 0-2-16,2 2 2 0,-2-2-3 0,0-2-2 0,2 1-2 16,-2-2-1-16,0-1 0 0,-1-7-3 0,4 18 1 15,-2-11-2-15,-2-7 2 0,1 12-3 0,-1-4 1 16,0-8-3-16,0 11 1 0,0-11-1 0,0 0-3 15,3 14 3-15,-3-14-3 0,1 7 0 0,-1-7 4 16,0 0 0-16,0 0-3 0,0 0 3 0,0 0 3 16,0 0-4-16,0 9-1 0,0-9 11 0,0 0 2 15,0 0 0-15,0 0-4 0,0 0 0 0,0 0-1 16,0 0-2-16,17-19 0 0,-14 13-4 0,3 0 4 0,2-5-10 16,0-2-5-16,2 1-15 0,1-4 0 0,-2 1-2 15,5-3-2-15,-2 2-6 0,1-5 3 16,3 5-1-16,-5-3 1 0,1 4 2 0,1-2 4 0,-1 1 2 15,-1 4 4-15,-4-1-4 0,3 1 2 16,-3 0 5-16,0 3-1 0,-2 0 1 0,2 1 0 0,-2 0 2 16,0 2 0-16,0-2 0 0,-5 8 1 0,8-10 3 15,-4 6-2-15,1-3 2 0,-5 7-2 0,8-6 0 16,-8 6 2-16,7-6 2 0,-7 6 0 0,5-4 0 16,-5 4 0-16,0 0-1 0,0 0-1 0,12-3 2 15,-12 3 3-15,0 0 3 0,12 7 3 0,-12-7 1 16,9 11 3-16,-7-5 7 0,2 0 7 0,0 1-6 15,-1 6 1-15,1-2 2 0,-2 1-2 0,2 0 2 16,-1 1 1-16,-1 1-1 0,1 1 1 0,0 4 1 16,-2-5 3-16,0 0-2 0,1 2 3 0,1-3-5 15,-1 1 0-15,2-1-1 0,-3-1 4 0,2 3-7 16,-1-4 6-16,-2 3-6 0,2-2 2 0,0 0-4 0,1-1-3 16,-1-2 0-16,-2 1 3 0,0-10-5 0,2 15 1 15,-1-7-4-15,-1-8-1 0,1 11 1 0,-1-11-4 16,3 12-10-16,-3-12-18 0,0 10-13 15,0-10-8-15,0 0-18 0,-3 12-16 0,3-12-19 0,0 0-17 16,-4 6-29-16,4-6-35 0,0 0-62 0,0 0-167 16,0 0-440-16,0 0 195 0</inkml:trace>
      </inkml:traceGroup>
      <inkml:traceGroup>
        <inkml:annotationXML>
          <emma:emma xmlns:emma="http://www.w3.org/2003/04/emma" version="1.0">
            <emma:interpretation id="{AE89AE7A-7A24-40B2-B3D1-67899A072DC4}" emma:medium="tactile" emma:mode="ink">
              <msink:context xmlns:msink="http://schemas.microsoft.com/ink/2010/main" type="line" rotatedBoundingBox="21776,7748 31783,7189 31862,8620 21855,9179"/>
            </emma:interpretation>
          </emma:emma>
        </inkml:annotationXML>
        <inkml:traceGroup>
          <inkml:annotationXML>
            <emma:emma xmlns:emma="http://www.w3.org/2003/04/emma" version="1.0">
              <emma:interpretation id="{1071F1E6-5EF8-4AF0-9F38-18A271CA8428}" emma:medium="tactile" emma:mode="ink">
                <msink:context xmlns:msink="http://schemas.microsoft.com/ink/2010/main" type="inkWord" rotatedBoundingBox="21798,8147 23948,8027 23999,8924 21848,9044"/>
              </emma:interpretation>
            </emma:emma>
          </inkml:annotationXML>
          <inkml:trace contextRef="#ctx0" brushRef="#br0" timeOffset="3609.47">964 1423 37 0,'0'0'148'0,"2"-14"7"0,-2 14-9 0,0 0-10 16,0 0-7-16,0-11-4 0,0 11-8 0,0 0-8 16,1-11 0-16,-1 11-14 0,0 0-7 0,4-11-4 0,-4 11-8 15,0 0-6-15,4-8-5 0,-4 8-1 16,0 0-7-16,6-5 0 0,-6 5-6 0,0 0-7 15,0 0 4-15,8-3-9 0,-8 3-2 0,0 0-3 0,0 0-3 16,17 1 0-16,-17-1 0 0,13 5-5 0,-13-5-1 16,9 7-3-16,-3-4 1 0,-6-3 1 0,7 10-5 15,-3-4 2-15,2 0-1 0,-6-6 3 0,6 11-4 16,-5-5-1-16,3 2 3 0,-4-8-5 0,6 13-3 16,-5-4 6-16,-1-9 4 0,3 18 0 0,-5-5 1 15,2-13-2-15,-2 16 3 0,-1-4-3 0,0-2 3 16,-1 1-3-16,3-3 4 0,-5 5 0 0,0-5 4 15,1 3-2-15,-4-2-7 0,5-2-1 0,0 1-1 0,-2 1-1 16,-1-2 4-16,2-1-6 0,-2 1 3 16,-1 1-2-16,8-8-5 0,-9 9-1 0,5-2 0 15,4-7 0-15,-6 9-2 0,1-4-3 0,5-5 0 0,-6 6 2 16,6-6-1-16,-5 8-6 0,5-8 4 0,0 0 0 16,-2 8-2-16,2-8 1 0,0 0-1 0,0 0 5 15,5 15-2-15,-5-15 2 0,8 1-2 0,-8-1 1 16,17 4 0-16,-10-3-2 0,4 1 1 0,-11-2 0 15,18 2-1-15,-6 1-2 0,-2-2 3 0,-10-1-7 16,17-1-5-16,-7 4-17 0,-3 0-11 0,-7-3-22 16,16 2-14-16,-9-1-22 0,-7-1-12 0,13 6-22 15,-8-3-20-15,-5-3-17 0,8 2-35 0,-8-2-157 0,8 5-384 16,-8-5 171-16</inkml:trace>
          <inkml:trace contextRef="#ctx0" brushRef="#br0" timeOffset="4016.59">1432 1920 15 0,'0'0'215'0,"0"0"-13"0,0 0-10 15,0 0-9-15,21-2-9 0,-13 2-1 0,-8 0-8 16,20 0-5-16,-7 0-4 0,-1 0-6 0,5 0-8 16,0 0-12-16,3-1-8 0,-4 1-12 0,0 0-11 15,-3 0-9-15,0 0-10 0,3-3-8 0,-6 3-7 0,-10 0-7 16,18 0-4-16,-18 0-7 0,13 3-7 16,-6-2-11-16,-7-1-12 0,0 0-15 0,16 0-10 0,-16 0-21 15,8 2-15-15,-8-2-13 0,0 0-17 0,9 4-11 16,-9-4-18-16,0 0-18 0,0 0-7 0,0 0-26 15,0 0-56-15,0 0-112 0,10-10-349 0,-5 4 156 16</inkml:trace>
          <inkml:trace contextRef="#ctx0" brushRef="#br0" timeOffset="4659.46">1981 1630 135 0,'-6'4'173'0,"-2"1"-8"0,0 1-19 15,8-6-11-15,-10 11-11 0,4-7-9 0,4 3-14 16,2-7-2-16,-5 11-13 0,5-11-4 0,0 11-5 16,0-11-6-16,5 10-1 0,-5-10-2 0,8 12-4 15,-2-8 0-15,2 0 0 0,0 1 3 0,0-3 1 16,6 3-4-16,1 0-3 0,-4-2-4 0,6 0-1 15,-1 1-7-15,1 0-3 0,-3-2-2 0,3 4-2 16,-1-2-5-16,0-1-3 0,-3 2-4 0,0 1-7 0,0-3 2 16,1 1-2-16,-1 1-5 0,-3-1-3 15,1 2-1-15,1-4-1 0,-4 5 0 0,2-4-8 16,-3 2 3-16,-1 1 1 0,4-2 0 0,-3 2-2 0,0-1 1 16,-2 1-3-16,2 2 1 0,-2 0-2 0,0-1 1 15,2 0-2-15,-3 2 0 0,-4-9-2 16,5 19 2-16,-4-11 0 0,-1 1 1 0,0-9 0 0,0 16 2 15,-1-7-6-15,-3 0 8 0,0 2-2 0,-1-3 2 16,-6 0-5-16,-4-2 3 0,3 3 2 0,-5-3-2 16,1-2-3-16,-1 1 5 0,-1-2-3 0,4 0-1 15,-9 2 1-15,8-3-2 0,-2 1 1 0,2-3 0 16,-2 0 0-16,2 0-2 0,0 0-16 0,1-3-13 16,3 3-8-16,11 0-8 0,-19-2-26 0,12-2-14 15,7 4-18-15,-12-9-25 0,12 9-25 0,0-12-36 16,0 12-144-16,11-19-358 0,-5 10 159 0</inkml:trace>
          <inkml:trace contextRef="#ctx0" brushRef="#br0" timeOffset="4218.06">2053 1633 99 0,'0'0'206'0,"0"0"-13"0,0 0-10 0,21-4-11 16,-21 4-3-16,21-3-9 0,-5 1-6 0,-3 2-8 16,1-4-7-16,3 4-10 0,-2-2-14 0,2-2-11 15,-2 1-11-15,4 2-6 0,-4-4-12 0,0 4-5 16,-2 1-7-16,2 0-7 0,-15 0-8 0,17 0-10 15,-10 0-12-15,-7 0-12 0,16 0-14 0,-16 0-16 16,9-1-15-16,-9 1-19 0,0 0-8 0,0 0-15 16,10 2-31-16,-10-2-20 0,0 0-31 0,0 0-167 0,0 0-348 15,0 0 155-15</inkml:trace>
          <inkml:trace contextRef="#ctx0" brushRef="#br0" timeOffset="11320.23">2723 1736 36 0,'0'0'166'0,"0"0"-11"16,0 0-14-16,0 0-14 0,0 0-16 0,0 0-17 16,0 0 1-16,0 0-2 0,0 0-4 0,0 0-3 15,0 0-6-15,0 0-5 0,0 0 1 0,0 0-15 16,0 0 0-16,0 31 0 0,0-31-2 0,0 15 7 16,2-9-8-16,0 4-4 0,-2-10-7 0,2 16 4 0,2-9-1 15,-4 3-1-15,1-1-2 0,5-3-3 0,-6-6-2 16,2 18-4-16,0-11-2 0,-1 1-4 15,0 0-4-15,3 2-1 0,-3-1-3 0,-1-9-3 0,6 14-6 16,-6-4 6-16,1-1-2 0,-1-9-3 0,4 15 1 16,-3-9 1-16,-1-6-4 0,4 12-2 0,-3-6 0 15,-1-6-1-15,3 11-2 0,-3-11 2 0,0 0-3 16,0 14-1-16,0-14 0 0,0 0 0 0,3 8 0 16,-3-8 2-16,0 0 2 0,0 0 5 0,0 0 5 15,0 0 7-15,0 0 6 0,0 0-5 0,0 0-3 16,0 0-8-16,0 0 5 0,0 0-2 0,0 0-2 15,0 0-8-15,0 0 6 0,11-28-3 0,-11 20-5 16,0-4 2-16,3 0-8 0,0-3-6 0,-3 2-5 0,1-2-3 16,3 0-3-16,-3 0-1 0,4-1 1 15,-2 0-3-15,0 4 6 0,-1-3 0 0,1 0-2 0,3 0 3 16,-3 3 2-16,0-2-3 0,-1 1 5 0,2 2-5 16,-1 3 4-16,2 0 2 0,-1 2 2 0,0-2-4 15,0-2 3-15,1 5 0 0,-5 5 1 0,6-13-1 16,0 10 2-16,0-5-1 0,-6 8 3 0,11-7-1 15,-7 1-1-15,-4 6-4 0,13-9 6 0,-9 4-4 16,-4 5 5-16,10-6-4 0,-3 2 1 0,-7 4 0 16,13-7 1-16,-8 4-8 0,-5 3 8 0,14-5 1 15,-8 3-2-15,-6 2 2 0,14-2-2 0,-14 2 0 0,13 1 3 16,-13-1-6-16,13 1 6 0,-13-1-4 16,11 4-1-16,-5-1 0 0,-6-3 3 0,9 8-2 15,-4-2 2-15,-1-1 1 0,-4-5-2 0,11 14 5 0,-9-8 2 16,1 1-2-16,0 2 7 0,2 1 2 0,-1-1 3 15,1 3 0-15,-5-2 4 0,1 2-1 16,5 3 6-16,-5-2-3 0,3 1 6 0,-4 2-2 0,0-1 1 16,2 0 2-16,-2 2 4 0,0 3-2 0,-2-4 1 15,2-1-8-15,0 6 7 0,0-6-4 0,0 1 4 16,0 0-5-16,0-1 1 0,0-2-3 0,0 1-1 16,0-2-1-16,0 0-8 0,0-1 2 0,0-1 1 15,0-10-2-15,2 16-1 0,-2-7-3 0,0 0 3 16,4-2-7-16,-4-7-17 0,2 14-21 0,0-7-26 0,2-1-22 15,1 3-26-15,-1-3-33 0,-4-6-38 16,11 10-62-16,-5-8-175 0,-6-2-447 0,15 2 199 16</inkml:trace>
        </inkml:traceGroup>
        <inkml:traceGroup>
          <inkml:annotationXML>
            <emma:emma xmlns:emma="http://www.w3.org/2003/04/emma" version="1.0">
              <emma:interpretation id="{523FC680-29B1-41D7-915A-155017B2ADCA}" emma:medium="tactile" emma:mode="ink">
                <msink:context xmlns:msink="http://schemas.microsoft.com/ink/2010/main" type="inkWord" rotatedBoundingBox="24657,8348 25226,8317 25255,8825 24685,8856"/>
              </emma:interpretation>
            </emma:emma>
          </inkml:annotationXML>
          <inkml:trace contextRef="#ctx0" brushRef="#br0" timeOffset="13650.56">3814 1911 146 0,'0'0'173'0,"0"0"1"0,20 15-11 0,-12-11-7 15,6 1-11-15,0-1-4 0,1-1-4 0,8 2-5 16,2 3-6-16,0-2-4 0,1-1-3 0,-2-1-6 16,3 1-4-16,2 1-7 0,2 1-13 0,-3-2-5 15,-2-1-7-15,-4 2-9 0,-5-4-3 0,4 2-7 16,-4-1-8-16,-3 2-5 0,3-3-4 0,-2 0-5 15,-2 2-2-15,-4-2-4 0,0 2 0 0,-9-4-8 16,13 2 0-16,-13-2 0 0,12 3-4 0,-12-3-5 16,12 0 1-16,-12 0-2 0,5 3 1 0,-5-3-3 15,0 0 0-15,0 0-6 0,0 0-6 0,0 0-12 16,12 3-5-16,-12-3-14 0,0 0-11 0,0 0-16 16,0 0-15-16,0 0-13 0,0 0-12 0,0 0-19 15,0 0-15-15,0 0-28 0,0 0-185 0,0 0-373 0,0 0 165 16</inkml:trace>
          <inkml:trace contextRef="#ctx0" brushRef="#br0" timeOffset="13296.08">4212 1551 12 0,'7'-5'142'0,"-7"5"-9"16,0 0-1-16,4-6-15 0,-4 6-3 0,0 0-14 16,0 0-6-16,0 0-15 0,0 0 0 0,0 0 0 15,0 0-8-15,0 0 1 0,-28 8-2 0,13-2-1 16,1 2-5-16,-6 2-2 0,1 1-5 0,-2 2 7 16,-2-5-5-16,4 4-6 0,-5-2-6 0,2 3-3 15,2-1-8-15,1-1 0 0,5-1 2 0,-3-2-10 16,5-1 3-16,0 0-9 0,-4-2-1 0,5-1 3 15,-1 5-2-15,4-6 1 0,1 3-5 0,0-3-4 0,7-3 0 16,-10 6-2-16,10-6 1 0,-6 4-2 0,6-4-4 16,0 0 4-16,0 0-4 0,-8 8 1 0,8-8 1 15,0 0 2-15,0 0-2 0,0 0-1 0,0 0 1 16,26 7-3-16,-11-6-1 0,-1 0 4 0,0 1-6 16,5 0 3-16,4 2 0 0,2-2 3 0,1 0-2 15,0 2 4-15,-1-4 8 0,4 3 0 0,-4-2-6 16,1 1 3-16,-1 1-4 0,3-1 0 0,-8-1-2 15,4 2 4-15,-7-2-4 0,0 2-6 0,-3-3 2 16,0 2 0-16,-2 0-4 0,-1 0-2 0,-11-2 6 16,17 2-3-16,-11-2 3 0,-6 0-4 0,13 4 1 15,-13-4 0-15,0 0-3 0,12 0 3 0,-12 0-7 0,0 0 4 16,9 2-7-16,-9-2-2 0,0 0-7 16,0 0-6-16,0 0-8 0,0 0-5 0,8 3-8 0,-8-3-11 15,0 0-5-15,0 0-16 0,0 0-11 0,0 0-20 16,0 0-29-16,-22 13-42 0,22-13-95 0,-17 3-293 15,8-3 129-15</inkml:trace>
        </inkml:traceGroup>
        <inkml:traceGroup>
          <inkml:annotationXML>
            <emma:emma xmlns:emma="http://www.w3.org/2003/04/emma" version="1.0">
              <emma:interpretation id="{28B6208D-8031-452E-934D-8167827EEA45}" emma:medium="tactile" emma:mode="ink">
                <msink:context xmlns:msink="http://schemas.microsoft.com/ink/2010/main" type="inkWord" rotatedBoundingBox="25702,8063 26202,8035 26229,8518 25729,8546"/>
              </emma:interpretation>
            </emma:emma>
          </inkml:annotationXML>
          <inkml:trace contextRef="#ctx0" brushRef="#br0" timeOffset="22249.33">4859 1490 34 0,'0'0'164'0,"0"0"-9"0,0 0-13 16,0 0-8-16,0 0-5 0,-8 2-6 0,8-2-4 15,0 0-7-15,0 0-2 0,0 0-7 0,0 0-13 16,0 0 5-16,0 0-8 0,0 0-8 0,0 0-1 16,0 0-5-16,0 0-2 0,22-15-10 0,-17 9-7 15,-5 6-6-15,9-6 1 0,-1 0-5 0,-1 3-5 0,-2-3-3 16,4-2-5-16,-4 2-2 0,1 0-1 0,5-5-7 15,-4 1 3-15,-2-1-9 0,6 1 4 0,-5-2-10 16,-1 2 7-16,5 1-2 0,-5-3-14 0,1 2 11 16,2 1-1-16,-5 3 2 0,-1-5 6 0,-2 11 3 15,7-11-2-15,-4 6-6 0,-3 5 8 0,5-9 0 16,-5 9-1-16,2-8-5 0,-2 8-4 0,0 0 0 16,0 0-1-16,4-8-2 0,-4 8-1 0,0 0-2 15,0 0-2-15,0 0 0 0,0 0-2 0,0 0-2 0,0 0 4 16,0 0-5-16,0 0 1 0,0 0 0 0,3 31 2 15,-3-31 1-15,0 16-2 0,0-8 2 16,0 4 0-16,0-1 1 0,0 3 1 0,3-1-1 0,-3 0 5 16,2-1-2-16,-2 2 0 0,0 2-1 0,5-2 8 15,-5 0 1-15,0 1 6 0,0 0-1 16,3 3-1-16,-2-7 1 0,-1 9-1 0,0-4 1 0,0-1 1 16,0-2 2-16,-1 1-1 0,1-1-4 0,1 1 2 15,-2-3-3-15,2 1 3 0,2-1-3 0,-3-2 0 16,0 0-2-16,3 0 3 0,-3-9-1 0,2 17-5 15,1-12 2-15,-3-5 0 0,0 14-1 0,0-14-1 16,2 8-2-16,-2-8 1 0,4 9-1 0,-4-9 2 16,0 0-2-16,0 0 3 0,3 8-5 0,-3-8-6 15,0 0-18-15,0 0-17 0,0 0-24 0,0 0-19 16,0 0-20-16,3 8-33 0,-3-8-55 0,0 0-248 16,0 0-470-16,0 0 208 0</inkml:trace>
          <inkml:trace contextRef="#ctx0" brushRef="#br0" timeOffset="22630.51">5333 1714 71 0,'0'0'162'0,"0"0"-14"0,0 0-11 16,0 0-14-16,0 0-4 0,0 0-10 0,7 4-4 16,-7-4-7-16,0 0-2 0,0 0 0 0,0 0 3 15,0 0 2-15,0 0-2 0,0 0 0 0,0 0-1 16,0 0 4-16,0 0-4 0,0 0 5 0,0 0-10 16,0 0 0-16,0 0-8 0,0 0-1 0,0 0-2 0,0 0-3 15,0 0-10-15,14-11 1 0,-14 11-4 0,0 0-1 16,5-10-7-16,-5 10-4 0,3-10-8 15,-3 10-7-15,0-11 0 0,0 11-5 0,0 0 2 0,0-14-7 16,0 14-4-16,0 0-2 0,0-11-3 0,0 11-3 16,0 0-13-16,0 0-17 0,0 0-13 0,0 0-7 15,0 0-20-15,0 0-14 0,0 0-14 0,0 0-28 16,0 0-15-16,0 0-22 0,0 0-26 0,0 0-28 16,0 0-176-16,0 0-405 0,0 0 180 0</inkml:trace>
        </inkml:traceGroup>
        <inkml:traceGroup>
          <inkml:annotationXML>
            <emma:emma xmlns:emma="http://www.w3.org/2003/04/emma" version="1.0">
              <emma:interpretation id="{96F1E2F1-16BA-4340-973D-53CD7D18975F}" emma:medium="tactile" emma:mode="ink">
                <msink:context xmlns:msink="http://schemas.microsoft.com/ink/2010/main" type="inkWord" rotatedBoundingBox="26680,7474 28016,7400 28096,8831 26760,8905"/>
              </emma:interpretation>
            </emma:emma>
          </inkml:annotationXML>
          <inkml:trace contextRef="#ctx0" brushRef="#br0" timeOffset="23418.35">5854 1346 27 0,'0'0'257'0,"0"0"-17"16,0 0-16-16,0 0-26 0,0 0-20 0,0 0-19 15,0 0-18-15,0 0-14 0,0 0-17 0,0 0-10 16,0 0-3-16,0 0-2 0,0 0-6 0,0 0-9 16,14 30 2-16,-9-22-2 0,0 3-4 0,-1 3-3 15,1 0-4-15,3 6-9 0,-4-1-1 0,4 1-6 16,-3-6-5-16,-1 4-5 0,-1-3 0 0,-1 0-5 0,5 3-6 16,-4-2-4-16,-1-2 2 0,1-1-5 15,-3 2-2-15,0-4 0 0,2 1-3 0,-2-2-4 0,0-10 3 16,0 15-4-16,0-7-1 0,0-8-2 0,0 8 1 15,0-8-3-15,0 0 2 0,0 0 0 0,0 14 7 16,0-14 5-16,0 0 6 0,0 0-2 16,0 0-1-16,0 0-7 0,0 0-2 0,0 0 2 0,0 0 0 15,0 0-4-15,0 0-4 0,-2-32 1 0,2 17-3 16,2-2-8-16,-2-2-9 0,7 0-2 0,-2-6 0 16,0 4-4-16,5-4-5 0,-3 4-1 0,1 0-1 15,1 0-1-15,3-1 0 0,-1 2 1 0,-5 0 2 16,5 2 0-16,-5 4 3 0,3 3-1 0,-1-5 7 15,1 3-3-15,-3 1 0 0,-1 5 2 0,1-1 1 0,-3 2 1 16,-3 6 0-16,8-13 1 0,-3 9-1 16,-5 4 0-16,7-7 0 0,-7 7 1 0,5-6-1 15,-5 6-1-15,6-5 2 0,-6 5 1 0,0 0-3 16,0 0 1-16,0 0-1 0,17 6 2 0,-17-6 1 0,6 10 0 16,0-2 1-16,-2 1 2 0,3 1 0 0,-2 7 0 15,-1-4 5-15,4 5 12 0,-1 4-5 0,-3 0 3 16,4 1 2-16,-3 1 2 0,-1-1 0 0,2 0-2 15,0 1 0-15,-3-1 1 0,-1 1-3 0,1 0 2 16,0-2-1-16,-1 2-1 0,-1-2-1 0,1-3-2 16,-2 2 2-16,0-6 2 0,0 0-4 0,0 0-1 15,0-2-2-15,0-1 3 0,0-2 0 0,2-2-1 16,0 2 1-16,-2-10-2 0,2 14 0 0,-2-14 2 16,0 13-16-16,0-13-16 0,0 9-13 0,0-9-19 15,0 10-16-15,0-10-13 0,0 0-10 0,0 0-25 16,0 0-46-16,0 0-46 0,0 0-194 0,0 0-438 15,0 0 193-15</inkml:trace>
          <inkml:trace contextRef="#ctx0" brushRef="#br0" timeOffset="24232.36">6259 694 129 0,'0'0'165'16,"14"-5"-10"-16,-5 0-8 0,3 3-21 0,2-2 1 15,0 3-5-15,1-4-1 0,-2 3-9 0,4 1-8 16,-5-4-9-16,0 3-1 0,5 1-11 0,-7 0-2 15,-3-2-13-15,-7 3-9 0,14-2-8 0,-14 2-5 16,16-1-7-16,-16 1-1 0,0 0-6 0,13 2-2 16,-13-2-4-16,8 5-4 0,-8-5 0 0,2 9-2 15,-2-9-5-15,0 11 1 0,0-11 0 0,-5 12-1 16,5-12 2-16,-6 15 0 0,-2-4 3 0,0-2 5 16,-1 2-3-16,1 3 1 0,1-3-3 0,-2-1-1 15,-1 0 1-15,1 0 0 0,-1 3-1 0,0-3-2 16,3 2-3-16,-3-1-3 0,5-1 0 0,-2 5-2 15,-1-6 2-15,-1 2-2 0,7 3-2 0,-4-5-1 16,3 0-2-16,-3 0 5 0,4-3-3 0,-1 3 0 16,3-9 1-16,-5 13-1 0,4-7-2 0,1-6 1 0,0 0 3 15,-3 15 1-15,3-15-2 0,0 0 6 16,3 10 5-16,-3-10 8 0,5 6 2 0,-5-6 1 16,13 5-2-16,-8-2-1 0,7 1-2 0,-12-4-1 0,17 5-3 15,-7-5 0-15,2 4-1 0,-4-3-5 0,-8-1-2 16,18 1 2-16,-5-1-5 0,-4 1 2 15,6-1-1-15,-6 0 0 0,-9 0-6 0,20 0-5 0,-13 3-14 16,-7-3-11-16,17 0-16 0,-6 2-16 0,-11-2-16 16,13 4-16-16,-8-1-19 0,-5-3-14 0,13 3-24 15,-9 0-17-15,-4-3-39 0,8 8-109 0,-1-3-337 16,-7-5 149-16</inkml:trace>
          <inkml:trace contextRef="#ctx0" brushRef="#br0" timeOffset="24632.14">7217 1751 74 0,'0'0'218'0,"0"0"-19"16,0 0-15-16,-4 14-16 0,4-14-2 0,-1 13-8 0,-2-3-8 15,-1 2-9-15,-4 1-6 0,3-1-11 16,-4 0-11-16,-1 7-12 0,-9-3-5 0,2 1-8 16,-2 0-7-16,-6 5-10 0,5-5-7 0,-6 1-4 0,4-3-10 15,-2-4-31-15,6 3-26 0,-4-2-23 16,0-1-23-16,5 1-37 0,-3-1-27 0,8-5-22 16,2-3-44-16,-2 3-125 0,4-3-331 0,8-3 146 0</inkml:trace>
        </inkml:traceGroup>
        <inkml:traceGroup>
          <inkml:annotationXML>
            <emma:emma xmlns:emma="http://www.w3.org/2003/04/emma" version="1.0">
              <emma:interpretation id="{B9F5B66E-BD39-4ACE-B307-E56556DFB1D6}" emma:medium="tactile" emma:mode="ink">
                <msink:context xmlns:msink="http://schemas.microsoft.com/ink/2010/main" type="inkWord" rotatedBoundingBox="28622,7788 30720,7671 30773,8608 28675,8725"/>
              </emma:interpretation>
            </emma:emma>
          </inkml:annotationXML>
          <inkml:trace contextRef="#ctx0" brushRef="#br0" timeOffset="25395.21">7765 1098 192 0,'0'0'198'0,"2"-14"-11"0,-2 14-2 16,2-11-13-16,-2 11-11 0,1-10-9 0,-1 10-2 15,6-6-12-15,-6 6-10 0,0 0-12 0,7-8-12 16,-7 8-15-16,0 0-12 0,0 0-7 0,0 0-6 16,0 0-6-16,0 0-2 0,16 16-5 0,-12-7 0 15,-2 1-5-15,3 3-1 0,5 1-1 0,-4 0-2 16,3 7-2-16,2-2-1 0,-2-1 3 0,0 3-1 15,2 4-4-15,2-3 0 0,-2-1-3 0,5 8 0 16,-3 6 3-16,-1-14-8 0,0 2 3 0,2 4-3 0,-4-3-3 16,2-3-1-16,0 3 0 0,-3-2-6 0,2 1 2 15,-2-3-3-15,-3 1-3 0,3 0-1 0,-1-6 3 16,-1 3-4-16,-1-4-1 0,0-1-2 16,-1-2 1-16,-3 2 2 0,2-4-2 0,2-3-2 0,-4 3-3 15,3-3 2-15,-5-6 0 0,4 10 3 16,-4-10-1-16,7 7 2 0,-7-7 12 0,0 0 12 15,1 7 8-15,-1-7 2 0,0 0 1 0,0 0-9 0,0 0-6 16,0 0-4-16,17-14-1 0,-12 8-3 0,1-1-1 16,2-5 2-16,1 2-6 0,-1-3 2 0,2-7-9 15,0 1 2-15,2-4 0 0,0 0-5 0,2-5-4 16,3-6-10-16,0 4-7 0,-1-4-7 0,2 4-3 16,1-1 0-16,-1 1-5 0,3-5 1 0,-3 2-1 15,4-4 1-15,-3 4 2 0,-2 1 5 0,1 0-3 0,-1 2 4 16,0 2 2-16,-5 8 1 0,-2 0 3 0,-2-1 2 15,2 3-2-15,-3 4 0 0,0 3 3 16,-2 2 1-16,0 2-1 0,-4-2-8 0,-1 9-22 0,6-8-25 16,-6 8-34-16,0 0-6 0,0 0-4 0,0 0-14 15,0 0-13-15,0 0-14 0,0 0-13 0,0 0-8 16,-17 31-16-16,6-19-162 0,-2-1-376 16,5 2 167-16</inkml:trace>
          <inkml:trace contextRef="#ctx0" brushRef="#br0" timeOffset="25645.48">7856 1343 98 0,'0'0'175'0,"0"0"-12"16,0 0-14-16,0 0-8 0,0 0-12 0,0 0-10 16,41 2-7-16,-27-2-11 0,3 0-10 0,5 0-7 15,4 0-9-15,-2 0-6 0,2 0-5 0,2 0-4 0,6 0-12 16,-8 1-5-16,3 2-18 0,-3-1-21 16,-1-2-29-16,2 3-27 0,-4 0-39 0,2-3-29 15,-1 0-124-15,-7 0-264 0,6 2 117 0</inkml:trace>
          <inkml:trace contextRef="#ctx0" brushRef="#br0" timeOffset="26086.5">8531 1445 175 0,'0'0'162'0,"5"17"-10"15,-4-9-8-15,5 5-7 0,-3-1-9 0,4 2-7 0,-4-2-10 16,2 1-10-16,-1 1-6 0,1-2-11 0,-1-1-3 15,1 2-8-15,0-1-11 0,1-4-2 0,-2 3-6 16,-2-3-5-16,2-2-5 0,-4-6-3 0,5 13-3 16,-5-13-2-16,3 9-6 0,-3-9-2 0,3 6 2 15,-3-6 1-15,0 0 8 0,0 0 11 0,6 6-2 16,-6-6-6-16,0 0-1 0,0 0-3 0,0 0-6 16,9-16-4-16,-5 8-4 0,0 0 0 0,3 0-4 15,-2-5-1-15,0 2-8 0,3-1-8 0,-3-1-6 16,7-5-2-16,-4 3-4 0,3-1-4 0,1 0 0 15,-3 2-1-15,-1 2 3 0,1 0-2 0,-1 3 2 0,-1-1 4 16,2 0 1-16,-3 2-2 0,1 3 0 16,-7 5 4-16,10-10-1 0,-4 6-2 0,-6 4 0 15,9-3 2-15,-9 3-1 0,10-3-1 0,-10 3 1 0,12 6 4 16,-12-6 0-16,11 13-1 0,-5-9 6 0,-5 4 0 16,7 3 4-16,-1-3 4 0,-1 9 2 15,0-5 3-15,0 4-3 0,1-3 2 0,-1 5-4 16,3-3 1-16,-2 3 0 0,-1-3-1 0,1-1 0 0,-2-1 1 15,2 0-1-15,-2-3-3 0,0 2-8 0,0 0-19 16,-2-3-24-16,0-3-22 0,-1 2-38 16,3-1-27-16,-5-7-39 0,6 7-157 0,-6-7-352 0,0 0 156 15</inkml:trace>
          <inkml:trace contextRef="#ctx0" brushRef="#br0" timeOffset="27873">9890 1578 87 0,'0'0'157'0,"0"0"-6"15,0 0-5-15,6-7-12 0,-6 7-4 0,0 0-8 16,0 0-19-16,0 0-9 0,0 0-2 0,0 0-8 15,0 0 3-15,0 0 3 0,-37 8 3 0,16-3-2 16,-5 3-3-16,-9 2-1 0,-1-2-3 0,1 2-5 16,0 0-6-16,-2 1-5 0,-2 1-5 0,-2 2-1 15,2-1-12-15,1 4-4 0,4 0-6 0,-1-3-6 16,1 3 0-16,0-7-3 0,4 8-12 0,6-5-18 16,2 1-25-16,0 1-25 0,4-3-31 0,-1-2-46 0,6-1-28 15,1 1-195-15,3-5-376 0,4-1 167 0</inkml:trace>
          <inkml:trace contextRef="#ctx0" brushRef="#br0" timeOffset="27449.47">9262 1150 53 0,'-14'-2'144'0,"14"2"-10"0,0 0-18 0,-7-5 3 16,7 5-7-16,0 0-8 0,0 0-11 0,0 0-2 16,-12-1-15-16,12 1-11 0,0 0-3 0,0 0-5 15,0 0-7-15,0 0-5 0,0 0-6 0,0 0 0 16,0 0-9-16,0 0 2 0,-1 14 4 0,1-14 4 16,0 0 2-16,13 19-1 0,-3-12 1 0,2 0 1 15,1 3 3-15,8-1-1 0,0 3-3 0,2 0-5 16,0 1-1-16,3-5-4 0,-3 4 4 0,2-5-5 15,-1 5-1-15,-1-1-1 0,2-3-2 0,-3 1-1 16,0-1-6-16,1-2-1 0,-9 0-1 0,6-1-1 16,-6-1-4-16,2 1 2 0,-2 0-1 0,2-2 3 15,-3 2-4-15,1-1 0 0,-5-2-3 0,3 0 0 16,-1 1-3-16,-2 0 3 0,-9-3-3 0,11 3 1 16,-11-3-1-16,14 4-5 0,-14-4 4 0,6 4 2 15,-6-4-2-15,7 3-6 0,-7-3 3 0,0 0 2 0,11 0-2 16,-11 0 0-16,0 0-8 0,0 0 7 15,0 0 1-15,0 0-1 0,0 0 2 0,0 0-7 16,0 0 6-16,0 0-1 0,-26 13 1 0,14-6 0 0,-2-5 1 16,1 4 2-16,-3-3 0 0,-1 0-4 0,-4 1-3 15,-2 3 7-15,1-2 2 0,-3 0-4 16,0-1 4-16,1 5-5 0,4-6 3 0,-4 4-3 16,2-2 3-16,0 4 1 0,2-4-5 0,3-2 2 0,1 2-1 15,-3-1 0-15,2 1 2 0,2 1-11 0,2 0-5 16,1 0-9-16,1 2-13 0,0-2-5 15,3-1-16-15,2 1-19 0,1 0-7 0,5-6-19 0,-10 6-11 16,10-6-23-16,0 0-22 0,3 15-123 0,-3-15-300 16,9 7 133-16</inkml:trace>
        </inkml:traceGroup>
        <inkml:traceGroup>
          <inkml:annotationXML>
            <emma:emma xmlns:emma="http://www.w3.org/2003/04/emma" version="1.0">
              <emma:interpretation id="{C7029DE0-E11A-4025-A30F-F2286FC51782}" emma:medium="tactile" emma:mode="ink">
                <msink:context xmlns:msink="http://schemas.microsoft.com/ink/2010/main" type="inkWord" rotatedBoundingBox="31221,7576 31802,7543 31848,8372 31267,8404"/>
              </emma:interpretation>
            </emma:emma>
          </inkml:annotationXML>
          <inkml:trace contextRef="#ctx0" brushRef="#br0" timeOffset="30176.91">10917 801 13 0,'5'-7'142'15,"-5"7"-3"-15,0 0-13 0,5-11 2 0,-5 11-4 16,5-6-8-16,-5 6-1 0,2-7-7 0,-2 7-5 16,0 0-5-16,6-7-4 0,-6 7-1 0,0 0-9 15,0 0-5-15,0 0-11 0,0 0-6 0,0 0-6 16,0 0-11-16,0 0-4 0,0 0-7 0,-25-3 0 16,25 3 0-16,-25 7-6 0,4 3-7 0,-1-4 4 15,1 5-3-15,0-1-2 0,-3 2 0 0,-5 1 0 16,7 2-2-16,-1-2-1 0,2 3-2 0,-6 4 2 0,6-5-3 15,0 8 0-15,0-4 1 0,-1 3-1 0,1 2-12 16,0 1 10-16,-1 0-3 0,8-4 3 16,-2 0-6-16,-1 9 4 0,3-2 0 0,2-6-1 0,0-1-1 15,3 3 2-15,1 1-2 0,3-3-1 0,0 2-3 16,-1 1 4-16,5-1 0 0,0 0 2 0,2 1-1 16,2-4-8-16,-1-1-1 0,3 2 7 15,3 0 0-15,-2-3 2 0,4-1 3 0,-3-3 5 0,6 0 8 16,4 1-2-16,0-4 7 0,1-3-2 0,4-1 2 15,2 2-2-15,0-6-2 0,3 2-5 0,-3-3 1 16,0-1-2-16,0-1 2 0,-7-2-5 0,5-4 2 16,-5 3-1-16,-3-3 4 0,1-3-9 0,-2 1 0 15,-2 0 4-15,-3-4-7 0,1-2-2 0,-2 1 2 16,-2 1-5-16,-4-3 0 0,-2 1-19 0,-3 1-11 16,-4-2-14-16,-3 2-8 0,-6 0-8 0,-6 0-3 15,0 3-17-15,-5-1-17 0,-8 4-3 0,-1 2-9 16,2 2-25-16,1 3 6 0,-1 2-17 0,8-1-11 15,1 1-132-15,0 0-306 0,3 1 135 0</inkml:trace>
        </inkml:traceGroup>
      </inkml:traceGroup>
    </inkml:traceGroup>
    <inkml:traceGroup>
      <inkml:annotationXML>
        <emma:emma xmlns:emma="http://www.w3.org/2003/04/emma" version="1.0">
          <emma:interpretation id="{EE92FCA3-EA86-42D4-9383-9321A353D5FB}" emma:medium="tactile" emma:mode="ink">
            <msink:context xmlns:msink="http://schemas.microsoft.com/ink/2010/main" type="paragraph" rotatedBoundingBox="21364,10184 29362,10039 29385,11335 21388,11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6D0CF-74E2-4974-B395-086C1F397757}" emma:medium="tactile" emma:mode="ink">
              <msink:context xmlns:msink="http://schemas.microsoft.com/ink/2010/main" type="line" rotatedBoundingBox="21364,10184 29362,10039 29385,11335 21388,11480"/>
            </emma:interpretation>
          </emma:emma>
        </inkml:annotationXML>
        <inkml:traceGroup>
          <inkml:annotationXML>
            <emma:emma xmlns:emma="http://www.w3.org/2003/04/emma" version="1.0">
              <emma:interpretation id="{0F897AEB-2C8C-47D6-BA1A-D22F8118D4B9}" emma:medium="tactile" emma:mode="ink">
                <msink:context xmlns:msink="http://schemas.microsoft.com/ink/2010/main" type="inkWord" rotatedBoundingBox="21365,10206 24440,10151 24458,11115 21382,11170"/>
              </emma:interpretation>
            </emma:emma>
          </inkml:annotationXML>
          <inkml:trace contextRef="#ctx0" brushRef="#br0" timeOffset="34515.22">534 3928 6 0,'2'-8'115'0,"-2"8"6"0,0 0-10 15,0 0-13-15,0 0-16 0,0 0 6 0,0-12-4 16,0 12-5-16,0 0-3 0,0 0-6 0,0 0-3 16,0 0-3-16,0 0 2 0,1-12-12 0,-1 12 9 15,0 0-4-15,0 0-5 0,0 0-3 0,0-10 2 16,0 10-4-16,0 0-5 0,0 0 4 0,0 0-8 16,0 0-5-16,0 0-3 0,0 0-7 0,0 0-2 15,0 0-1-15,0 0 0 0,0 0-9 0,0 0 3 16,0 0 1-16,0 0-3 0,0 0 3 0,0 0-6 15,0 0-1-15,0 0-3 0,0 0 1 0,10 22 3 16,-10-22 2-16,2 12-1 0,-2-12 0 0,0 13 1 0,2-7-1 16,-2-6 0-16,-2 13 1 0,2-13-1 0,-2 17 1 15,2-8 2-15,-1 1 1 0,1-10-1 0,-1 20 4 16,-2-12-4-16,2 1-3 0,1-9 3 0,0 21-4 16,-2-11 0-16,0-2-1 0,4 3 1 0,-2-11-2 15,-2 22 2-15,1-13-1 0,-1 1-1 0,2-10-3 16,0 17-2-16,-1-9 4 0,1-8-5 0,-3 18 2 15,1-11 0-15,-1 3 1 0,3-10-6 0,0 13 6 16,0-13 0-16,-1 14-3 0,1-14 0 0,-3 12-4 16,3-12 4-16,-2 9 0 0,2-9 2 0,0 0-5 0,0 8 3 15,0-8 1-15,0 0 4 0,0 0-3 16,0 0 3-16,-2 13-2 0,2-13 0 0,0 0 3 16,0 0 4-16,0 0-7 0,0 0 1 0,0 0-2 0,0 0 0 15,0 0-1-15,0 0-1 0,19-25 4 0,-16 16-4 16,0 3 3-16,4-5-7 0,2-1-1 15,-4-1-4-15,3 1-6 0,-2-4-6 0,4 6 3 0,0-9-5 16,-2 5-4-16,2 1 3 0,-2-1-4 0,4-5 3 16,-3 7-1-16,3-6-8 0,0 1 5 0,-2 6 4 15,-2-1 2-15,2-1 2 0,-2 1-1 0,3 1 7 16,-5-1 5-16,3 2-7 0,-2 1 0 0,1-1 3 16,-3 4-1-16,1-3 6 0,-2 2-5 0,2 1 1 15,-6 6 4-15,9-9 0 0,-5 4 6 0,-4 5-4 0,10-7-3 16,-10 7 1-16,8-9 0 0,-8 9 4 0,7-2 1 15,-7 2-1-15,0 0-3 0,10-4-2 16,-10 4 7-16,0 0-4 0,10 0 1 0,-10 0-1 0,0 0-1 16,14 6 3-16,-14-6-2 0,9 6 7 15,-5-1 0-15,1 3 3 0,-1-2-1 0,1 2 9 16,-2 1-3-16,2 2 6 0,0 0 1 0,2 0 3 0,-3 1 4 16,2 2 0-16,-2 1 4 0,-1-1 2 0,1 0 0 15,-2 0-2-15,2 0 2 0,-1 2-1 16,-3-3 3-16,0 2-6 0,2 2 2 0,0-3 0 0,-2 2 1 15,-2-4-6-15,2 1-1 0,2 4-2 0,-4-6 0 16,4 2 0-16,-2-5-5 0,0-8-1 0,-2 18 0 0,2-11 0 16,0-7-1-16,-4 15 3 0,4-15-3 15,0 12-3-15,0-12 2 0,-2 11-2 0,2-11-22 16,-3 10-19-16,3-10-9 0,0 0-17 0,-1 9-26 16,1-9-21-16,0 0-22 0,0 0-26 0,0 0-188 0,0 0-368 15,0 0 163-15</inkml:trace>
          <inkml:trace contextRef="#ctx0" brushRef="#br0" timeOffset="35263.07">1057 3479 145 0,'0'0'152'0,"0"0"-6"0,0 0-14 15,0-12-5-15,0 12-7 0,0 0-11 0,3-11-10 16,-3 11-9-16,0 0-11 0,2-13-4 0,-2 13-12 15,6-8-1-15,-6 8-9 0,6-6-5 0,-6 6-3 16,8-4-4-16,-8 4-6 0,16-5 0 0,-8 4-5 16,2-1 1-16,2-1-2 0,3 3-2 0,0-4-4 15,1 4 3-15,-3 3-3 0,2-3 3 0,0 1-5 16,0 1 2-16,-3 1-3 0,1 1 1 0,-1-2 0 0,-2-2-4 16,-3 6 2-16,2-2-8 0,-2 1-1 0,-1 2 0 15,-1 2-2-15,1 0 4 0,-4-3-4 0,2 2 2 16,-4 5-3-16,0-3 1 0,0 2 1 0,-5 2 2 15,1-1-3-15,0-1 2 0,-5 3 1 0,-2-2-1 16,2 3 4-16,-5 1-2 0,5-5 1 0,-7 2-3 16,4-2-3-16,-5 3-7 0,2 1 11 0,2-5-2 15,1-1 2-15,-1-1-2 0,2 0-3 0,1 0 3 16,1 0-4-16,0-1 0 0,2-2 0 0,0 0-1 0,2-2-2 16,5-4 2-16,-9 11 2 0,6-6-2 15,3-5-2-15,-6 9 2 0,6-9-1 0,-5 8 3 16,5-8-1-16,0 0 3 0,0 0-1 0,6 11 1 0,-6-11 2 15,12 6 3-15,-2-2-7 0,2-2 2 0,3 2 2 16,-4-2-5-16,5 2 1 0,0-3 4 0,-2 3-7 16,3-2 5-16,-1 2-3 0,-2-1-2 0,-2-2 4 15,2 1-4-15,-6 2-7 0,3-2-13 0,-5 2-14 16,3-2-14-16,-2 5-23 0,-7-7-8 0,8 6-17 16,-8-6-22-16,6 11-32 0,-3-7-161 0,-3-4-334 15,2 8 149-15</inkml:trace>
          <inkml:trace contextRef="#ctx0" brushRef="#br0" timeOffset="35621.8">1694 4058 18 0,'0'0'191'0,"12"0"-18"0,-12 0-13 0,14 0-13 0,-14 0-5 16,17 0-7-16,-8-2-3 0,-9 2-11 0,20 0-9 15,-9 2-5-15,3-2-1 0,-4 0-8 0,4 0-7 16,1 0-3-16,-2 0-6 0,0 0-6 0,3 0-8 16,-3 3-4-16,4-6-10 0,-6 3 2 0,2 0-8 15,-1 0-6-15,0 0-2 0,-12 0-5 0,21 0-6 16,-13 0 1-16,-8 0-5 0,15 0-2 0,-7 0-6 15,-8 0-8-15,16 0-18 0,-16 0-15 0,10 0-16 16,-10 0-14-16,0 0-21 0,14 0-21 0,-14 0-20 16,11-2-37-16,-11 2-173 0,9-7-352 0,-2 4 156 0</inkml:trace>
          <inkml:trace contextRef="#ctx0" brushRef="#br0" timeOffset="36346.45">2459 3825 66 0,'-7'5'143'0,"7"-5"-4"0,-10 6-12 16,3-1-10-16,2 1-3 0,5-6-12 0,-7 9-11 15,7-9-8-15,-9 10-1 0,9-10-6 0,-4 11-8 16,2-5-3-16,2-6-9 0,-2 12-2 0,2-12 0 15,2 12 0-15,-2-12-3 0,3 11-5 0,0-5 8 16,2 0-7-16,3 0-2 0,-3 0-4 0,7 0-8 16,-1-2 0-16,0 2-1 0,1 1-5 0,0-3-2 0,5 0-3 15,-7 1-4-15,6 3 1 0,-2-3-2 0,0-2-5 16,0 1 2-16,-4 2-1 0,-2-2-4 16,5 1 2-16,-6 1-1 0,6-3 0 0,-5 2-2 0,1 2 1 15,-1-4-4-15,-2 3 3 0,5-1 0 0,-5 3 1 16,-1-3-2-16,2 2 1 0,0-1-2 0,-2 0-3 15,3 2 2-15,-4-2 1 0,1 1 0 0,0 2-1 16,-2-3 0-16,1 2 0 0,-4-8-2 0,2 11 1 16,-2-11 2-16,3 12 0 0,-3-12-4 0,-4 12 7 15,4-12 1-15,-8 10 2 0,1-5 2 0,-3-1 1 16,-2 1-5-16,-3 0-1 0,-2 0 1 0,2-3-2 16,-2 2 0-16,0-4 0 0,-1 3-4 0,-4-2 2 0,5 1 0 15,0-2 0-15,2 0-1 0,-2 0 2 0,2 0-5 16,-1-2 6-16,4 1-3 0,12 1-3 15,-17-3-2-15,8 3 6 0,9 0-8 0,-14-4-11 0,14 4-7 16,-11-2-17-16,11 2-4 0,0 0-15 0,-4-11-12 16,4 11-29-16,0 0-13 0,12-13-36 15,-5 7-152-15,3-2-322 0,4-2 143 0</inkml:trace>
          <inkml:trace contextRef="#ctx0" brushRef="#br0" timeOffset="35889.26">2459 3816 37 0,'7'0'176'0,"-7"0"-15"0,15-2-15 15,-15 2-7-15,21 0-6 0,-11 0-21 0,5 0-3 16,-5 0-3-16,6 0-9 0,-3-3-6 0,1 3-3 0,1-1-5 15,0-1-10-15,-2 2-7 0,4 0-5 16,-5 0-7-16,4 0-7 0,-3-3-1 0,2 2-6 16,-1 2-4-16,-1-2 0 0,-2 1-5 0,0-1-4 0,-11 1-7 15,16 0-10-15,-16 0-4 0,13-2-14 16,-13 2-11-16,11-3-13 0,-11 3-26 0,0 0-23 16,0 0-41-16,10-4-26 0,-10 4-113 0,0 0-282 0,0 0 124 15</inkml:trace>
          <inkml:trace contextRef="#ctx0" brushRef="#br0" timeOffset="36799.05">3064 3977 70 0,'0'0'158'0,"0"0"-15"16,5 6-10-16,-5-6-14 0,5 8-7 0,-5-8-11 16,7 9-5-16,-5-1-4 0,-2-8-8 0,0 11-3 0,4-3-4 15,-4-8-9-15,4 15-6 0,-4-15-7 0,2 14-1 16,-1-8-8-16,0 1-1 0,-1-7-3 15,3 11-4-15,-1-3-3 0,-2-8 2 0,0 9-12 0,0-9 5 16,4 11-6-16,-4-11 1 0,0 0-2 0,3 8-1 16,-3-8 7-16,0 0 13 0,0 0 8 0,0 0-2 15,0 0-6-15,0 0-3 0,0 0-4 0,0 0-2 16,0 0-8-16,25-12 1 0,-21 3 0 0,6 3-8 16,-3-3-1-16,3-2-1 0,-2 0-3 0,6 1 1 15,-2-2-1-15,-4 0-2 0,4 1-11 0,0-2 10 16,-2 1-1-16,2 2-4 0,0-1-2 0,-3 2 4 15,-1 3-5-15,-1 0 0 0,5-1 3 0,-7 2-2 16,4 1-3-16,-9 4-2 0,15-4-6 0,-15 4 4 16,10 1 5-16,-10-1-4 0,15 3 6 0,-6 3-4 15,-3 0-3-15,5 2 0 0,-5 3 11 0,5-1 2 16,1 2 1-16,-3 2 2 0,4 2-1 0,-1 1-1 0,2 0 1 16,-1 3 1-16,1 1-4 0,-2-1 2 0,3-1 0 15,2 9 1-15,-3-7 2 0,-6 0-27 0,4-1-21 16,-3 4-36-16,-1-2-44 0,-1 0-62 0,-3-5-180 15,-1-3-387-15,0 0 171 0</inkml:trace>
        </inkml:traceGroup>
        <inkml:traceGroup>
          <inkml:annotationXML>
            <emma:emma xmlns:emma="http://www.w3.org/2003/04/emma" version="1.0">
              <emma:interpretation id="{52D3BDF0-E496-4D27-A76E-37154155E4BD}" emma:medium="tactile" emma:mode="ink">
                <msink:context xmlns:msink="http://schemas.microsoft.com/ink/2010/main" type="inkWord" rotatedBoundingBox="25107,10714 25603,10733 25596,10909 25100,10890"/>
              </emma:interpretation>
            </emma:emma>
          </inkml:annotationXML>
          <inkml:trace contextRef="#ctx0" brushRef="#br0" timeOffset="37992.49">4239 4067 114 0,'0'0'176'0,"0"0"-7"0,0 0-10 15,0 0-8-15,26 6-5 0,-14-5-10 0,2 0-7 16,3 1-4-16,8 0-9 0,9 2 0 0,0-2-9 16,-5 1-1-16,2-2-6 0,-5-1-2 0,2 2-6 15,-2 1-9-15,-4-3-9 0,2 3-5 0,-10-2-7 16,3 0-6-16,-4 1-5 0,-1-2-7 0,-3 0-3 15,2 3-4-15,-11-3-7 0,14 1-4 0,-14-1-1 0,9 1-10 16,-9-1-13-16,0 0-17 0,12 4-9 0,-12-4-19 16,0 0-12-16,5 3-17 0,-5-3-7 15,0 0-27-15,3 7-3 0,-3-7-13 0,0 0-22 0,0 0-27 16,0 0-116-16,11 4-308 0,-11-4 136 0</inkml:trace>
          <inkml:trace contextRef="#ctx0" brushRef="#br0" timeOffset="37679.58">4311 3945 83 0,'0'0'196'0,"0"0"-16"0,-9-4-11 16,9 4-14-16,0 0-12 0,0 0-5 0,0 0-7 16,0 0-6-16,0 0-6 0,0 0-7 0,0 0-5 0,-8-5-4 15,8 5-13-15,0 0-2 0,0 0-4 16,0 0-8-16,0 0-7 0,0 0-5 0,0 0-5 0,0 0-5 16,27 0-3-16,-12 0 2 0,-1 0-5 0,3 0-3 15,0 2 0-15,7-2-4 0,1 0-6 0,-2 1 0 16,2 1-2-16,1-2-5 0,-4 0-3 0,2 0-2 15,-7 1-2-15,0 1-3 0,-3-2-1 0,3 0 0 16,-4 1-3-16,2-1-3 0,-9 1 2 0,-6-1-3 16,17 2 0-16,-9-2 1 0,-8 0-4 0,14 2-1 15,-14-2-1-15,12 1-2 0,-12-1 1 0,0 0 1 16,14 1-3-16,-14-1-4 0,0 0-7 0,0 0-8 16,11 2-10-16,-11-2-4 0,6 4-12 0,-6-4-5 0,0 0-3 15,0 0-12-15,6 5-5 0,-6-5-10 16,0 0-20-16,0 0-14 0,0 0-7 0,0 0-11 15,0 0-23-15,-17 10-169 0,17-10-350 0,-12 0 155 16</inkml:trace>
        </inkml:traceGroup>
        <inkml:traceGroup>
          <inkml:annotationXML>
            <emma:emma xmlns:emma="http://www.w3.org/2003/04/emma" version="1.0">
              <emma:interpretation id="{826D0160-099C-4592-991B-6F22291E1606}" emma:medium="tactile" emma:mode="ink">
                <msink:context xmlns:msink="http://schemas.microsoft.com/ink/2010/main" type="inkWord" rotatedBoundingBox="26006,10100 29362,10039 29385,11335 26030,11396"/>
              </emma:interpretation>
            </emma:emma>
          </inkml:annotationXML>
          <inkml:trace contextRef="#ctx0" brushRef="#br0" timeOffset="38664.75">5280 3823 103 0,'0'0'158'0,"0"0"-10"0,0 0-10 15,0 0-12-15,-24 9-5 0,16-4-7 0,3 3-6 16,-4 0-7-16,1 2-3 0,1 2-7 0,2 0 1 16,0 2-12-16,1 3 0 0,-1 3-1 0,0-1-4 15,2 2 0-15,3 1-6 0,0 0 1 0,5 2 0 16,-2-2-3-16,2 1-3 0,2-1-4 0,3 0 1 0,7 9-8 16,-5-10 5-16,7 6-3 0,-4-9-2 0,8 7-5 15,-3-9-1-15,7 7-3 0,-8-10-3 0,3 2 1 16,1-4-1-16,11 0-6 0,-9-1 1 0,7 1-5 15,-6-7 3-15,-4 2-9 0,4-4 2 0,-1 1-2 16,1-2-3-16,2 1-3 0,-2-5-1 0,1-2-1 16,-3-2-1-16,1 1-2 0,-2-3-3 0,-1-3 3 15,10-6-3-15,-10 5-3 0,7-6-5 0,-3-5-17 16,0 0-3-16,-1-1-17 0,0-1-2 0,-2-2-14 16,2 0-2-16,-4-2-10 0,-1-3 0 0,-3 0-4 0,-3 0 5 15,0-4 9-15,-3 1 1 0,-6 0 3 16,-4-2 5-16,2 2 2 0,-6-1 4 0,-3-4 1 15,-5 4 5-15,-3 2 5 0,-6-1 6 0,-3 3-2 0,-2-4 2 16,-4 5 2-16,-2 2 7 0,-1 1 5 16,1 2 5-16,-6 0 6 0,4 8 0 0,-4 0 0 15,2-1 3-15,-2 5 2 0,-5 1 6 0,4 2-2 16,2 4-4-16,2 2 0 0,-3 3-3 0,-1 3 5 0,13 0-1 16,-3 3-3-16,3 3 0 0,-4 2-2 0,4 3 0 15,2 0 1-15,-4 8 1 0,0 2-2 0,3 0 0 16,0 5-4-16,1 1 5 0,5 4-2 0,1-2 2 15,0 0 0-15,7 4-12 0,0 2-14 0,3-2-17 16,0 3-22-16,5 1-15 0,2-2-22 0,6 0-26 16,-1-4-44-16,0 0-136 0,7-7-326 0,5 2 145 15</inkml:trace>
          <inkml:trace contextRef="#ctx0" brushRef="#br0" timeOffset="39106.11">6731 3555 59 0,'-8'-6'177'0,"0"4"-23"0,-4-2 4 15,12 4-15-15,-22 0-5 0,6 4-7 0,-6 0-7 16,1 5-7-16,-6 3-9 0,-1 4-7 0,10 1-8 0,-2-1-3 16,3 5-10-16,0 6-5 0,-5 1-6 15,10 6-2-15,5-4-3 0,0 6-3 0,7 2-4 16,-3-4-5-16,9 2-3 0,0 3-6 0,-1-4-1 0,2 2-2 16,6-1-4-16,-1 0-2 0,2-2-4 0,3 1 0 15,3-3-3-15,6-4-2 0,-7 2-3 16,4-5-18-16,-6-9-11 0,0 2-18 0,-3-3-16 0,-2-5-13 15,0 1-13-15,2-4-29 0,-1-1-33 0,-1-4-41 16,5-1-149-16,-3-3-345 0,2-2 153 0</inkml:trace>
          <inkml:trace contextRef="#ctx0" brushRef="#br0" timeOffset="39652.48">7097 3934 84 0,'0'0'178'0,"0"0"-21"16,0 0-13-16,0 0-17 0,0 0-23 0,0 0 13 0,0 0-9 15,-7 24-3-15,7-24-8 0,0 15-5 0,0-15-3 16,0 18-6-16,0-9 0 0,0-9-11 15,3 16-1-15,-3-7-8 0,0 1-5 0,0-10-7 0,2 14-4 16,0-5 2-16,-1 0-9 0,-1-9-3 0,3 13-2 16,-3-13-4-16,2 11-2 0,-2-11-3 0,4 8-2 15,-4-8-1-15,4 7 0 0,-4-7 2 0,4 6-5 16,-4-6-1-16,10 1-1 0,-10-1 2 0,0 0-5 16,16-3 0-16,-16 3-3 0,16-6 1 0,-7-1-4 15,3-1-1-15,0-1-8 0,-2-2-12 0,2 0-6 16,-2 0-3-16,5-6-4 0,-1 2 2 0,-2-2-8 15,2 2 7-15,-2-2-1 0,1 2 5 0,-4 2 0 16,0 1 4-16,-1-3 3 0,3 5-4 0,-5-2 7 16,2 1 1-16,0 2 3 0,0-1 5 0,-3 4 4 0,-5 6 2 15,5-9 0-15,0 3-1 0,-5 6-2 16,0 0 5-16,7-7-9 0,-7 7 1 0,0 0-1 16,0 0 2-16,0 0-1 0,0 0-2 0,0 0-5 0,0 0 7 15,17 14 3-15,-15-6 0 0,1 1 7 16,2 3 8-16,-3 0 3 0,0 2-6 0,2 0 8 15,3 2 4-15,-3 0 4 0,1 1-2 0,-3-3-3 0,5 6 1 16,0-4-8-16,-4-4 3 0,4 5 2 0,2-1-5 16,-4 1-2-16,-1-3 1 0,3 2-6 0,-2-5 3 15,0 0-2-15,-1 0 0 0,-1-3 1 16,1 1-5-16,1-1-2 0,-2-2-13 0,-3-6-23 0,7 13-14 16,-5-7-21-16,-2-6-24 0,6 7-23 0,-6-7-17 15,4 4-63-15,-4-4-122 0,0 0-339 0,0 0 150 16</inkml:trace>
          <inkml:trace contextRef="#ctx0" brushRef="#br0" timeOffset="40624.91">7527 3431 65 0,'0'0'191'0,"0"0"-21"0,-7-9-16 0,7 9-9 16,0 0-15-16,0 0-8 0,4-14-17 0,-4 14-19 0,8-8-4 15,-1 3-6-15,-7 5-5 0,20-8-8 0,-12 3-8 16,8 1-3-16,1-1-9 0,-5 2-3 16,0-2 2-16,-1 2-7 0,-3 0-5 0,1 1 6 0,-1-2-2 15,-8 4-2-15,17-5-2 0,-10 3-5 0,-7 2-3 16,14-4-1-16,-14 4-2 0,11-3-5 0,-11 3-6 16,10 0 6-16,-10 0 1 0,0 0-5 0,12 0-3 15,-12 0-3-15,0 0 4 0,9 6-3 0,-9-6-1 16,0 0 3-16,6 7-4 0,-6-7 2 0,0 0-3 15,6 12 2-15,-6-12 2 0,0 9 0 0,0-9-1 16,-2 12 3-16,2-12 6 0,-5 13 1 0,0-7-1 16,5-6 0-16,-4 18-3 0,-1-9 1 0,2 1 0 15,-3-1 1-15,-1 0-2 0,-2-1 0 0,1 2-4 0,-1-1 4 16,-2 0 2-16,0-2-5 0,4 1 1 16,-2-1 2-16,1-1 0 0,2 1-5 0,-2-1 3 15,1-1 0-15,-1-1-7 0,1 1 5 0,7-5 3 0,-15 9-3 16,10-5 0-16,5-4 1 0,-12 6-4 0,8-3 4 15,4-3-6-15,-10 6 1 0,10-6 0 16,-7 6 0-16,7-6-1 0,-5 6-1 0,5-6 2 16,0 0 0-16,0 0-1 0,0 0 4 0,-7 7-1 0,7-7-3 15,0 0 3-15,0 0-1 0,16 8-4 0,-16-8 5 16,16 2-1-16,-3 2-1 0,1-1 0 0,2 1-3 16,1-2 4-16,4 4 1 0,1-1-3 0,2 0 2 15,-7-2 0-15,0 0-4 0,0 0 2 0,0-1-1 16,-3 2-1-16,3 0-1 0,-3-2 4 0,1-1-3 15,0 2 1-15,-1-3-1 0,0 2-2 0,-5-2 0 16,2 1 0-16,-11-1 4 0,15 3-2 0,-7-3 2 16,-8 0-2-16,12 0 1 0,-12 0-9 0,10 2-11 15,-10-2-7-15,0 0-13 0,11 0-16 0,-11 0-9 16,0 0-20-16,0 0-34 0,14 0-26 0,-14 0-175 0,0 0-345 16,16-5 153-16</inkml:trace>
          <inkml:trace contextRef="#ctx0" brushRef="#br0" timeOffset="41073.62">8277 3303 93 0,'-6'-4'146'0,"6"4"-11"16,0 0-8-16,0 0-5 0,0 0-7 0,0 0-7 16,14 38 16-16,-5-27-5 0,7 11 7 0,3 6-7 0,4 5-6 15,0 3-11-15,3-1-4 0,-5 5-7 16,0 2-7-16,3 10-8 0,-7-10-8 0,-3 16-7 16,-3 0-3-16,-10-1-8 0,-2 0-1 0,-6-11-4 0,-9 10-7 15,-2 1 1-15,1-14 0 0,-12 7-5 16,-3 7-4-16,-5-9-15 0,-1-1-21 0,5-13-22 15,-14 9-17-15,12-12-28 0,-4-2-14 0,2-4-19 16,1-3-17-16,-4-1-26 0,1-2-153 0,4-4-326 0,0-5 145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3:00.7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6EF35E-2596-4569-A6D0-EDF452B66684}" emma:medium="tactile" emma:mode="ink">
          <msink:context xmlns:msink="http://schemas.microsoft.com/ink/2010/main" type="writingRegion" rotatedBoundingBox="-44,976 20745,182 21282,14227 492,15021"/>
        </emma:interpretation>
      </emma:emma>
    </inkml:annotationXML>
    <inkml:traceGroup>
      <inkml:annotationXML>
        <emma:emma xmlns:emma="http://www.w3.org/2003/04/emma" version="1.0">
          <emma:interpretation id="{09F98295-2DBF-4B6A-860F-9CE79E529C77}" emma:medium="tactile" emma:mode="ink">
            <msink:context xmlns:msink="http://schemas.microsoft.com/ink/2010/main" type="paragraph" rotatedBoundingBox="1419,898 20751,255 20800,1709 1467,2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180573-622A-4E32-9D1C-3F29B37C8AF3}" emma:medium="tactile" emma:mode="ink">
              <msink:context xmlns:msink="http://schemas.microsoft.com/ink/2010/main" type="line" rotatedBoundingBox="1419,898 20751,255 20800,1709 1467,2352"/>
            </emma:interpretation>
          </emma:emma>
        </inkml:annotationXML>
        <inkml:traceGroup>
          <inkml:annotationXML>
            <emma:emma xmlns:emma="http://www.w3.org/2003/04/emma" version="1.0">
              <emma:interpretation id="{6ACD44EF-ED90-4F9B-8291-12381F724DA8}" emma:medium="tactile" emma:mode="ink">
                <msink:context xmlns:msink="http://schemas.microsoft.com/ink/2010/main" type="inkWord" rotatedBoundingBox="1424,1045 3284,983 3311,1802 1451,1864">
                  <msink:destinationLink direction="with" ref="{AAB95077-A9A3-4DB4-89C8-5586A16236EC}"/>
                </msink:context>
              </emma:interpretation>
            </emma:emma>
          </inkml:annotationXML>
          <inkml:trace contextRef="#ctx0" brushRef="#br0">346 42 91 0,'-8'-9'178'16,"8"9"-15"-16,0 0-11 0,0 0-11 0,-4-7-11 16,4 7-10-16,0 0-10 0,-6-9-1 0,6 9 3 0,0 0-5 15,0 0-5-15,0 0-3 0,-5-7-8 16,5 7-2-16,0 0-5 0,0 0-3 0,0 0-4 16,0 0-2-16,-7-6-10 0,7 6-5 0,0 0-7 15,0 0-5-15,0 0-7 0,-12-4-5 0,12 4-4 16,0 0-4-16,-13 0-3 0,13 0-2 0,-15 4-3 0,5-2-3 15,3 4-1-15,-5-3-1 0,1-1 0 16,0 3 0-16,-4 1-3 0,1-1-1 0,-3 2 3 16,2-1-3-16,0 0 1 0,2 0-2 0,0 0 1 15,-8 0-2-15,9 3-2 0,0-2-3 0,2 2 0 0,-2-3 2 16,4 2-3-16,-1-1 1 0,4-1 0 0,1-2-1 16,-4 5-1-16,8-9 1 0,-8 13-5 0,4-8 3 15,2 4 3-15,-4 0-4 0,6-9 0 16,-1 13 0-16,1-13 3 0,1 16-2 0,-1-16-1 0,0 15 4 15,4-7-2-15,-1-1 0 0,1 1-1 0,1-1 0 16,-1 1 2-16,4-2 1 0,1 1 0 0,0 0 0 16,-1-5 3-16,8 2-3 0,-2 3 3 0,3-3 0 15,3-4-2-15,3 1 1 0,2-4-6 0,-3 1 5 16,3 0-2-16,-1-4 0 0,-7 5 3 0,0-1-3 16,-4 0 0-16,2-1 2 0,-7 3-1 0,1-4 1 15,-9 4 2-15,13-1 4 0,-13 1 4 0,12-1 7 16,-12 1 2-16,0 0 2 0,9-1 2 0,-9 1-4 15,0 0-1-15,0 0-3 0,0 0-5 0,0 0 1 16,0 0-6-16,0 0 1 0,0 0-2 0,0 0 0 16,-34 8-3-16,19-4 2 0,2 0-5 0,0 5 2 15,-8 0 0-15,5 0 2 0,2-1-3 0,-2 0-2 16,-2 4 1-16,1 0-1 0,3-2 1 0,-4 1 0 16,8 1-3-16,-3-2 2 0,2 1-1 0,-1 1-1 15,2-2 3-15,3 0-2 0,2 2-2 0,0-3 2 16,-2 0 2-16,3 4-3 0,1-4 3 0,-1 3 1 15,4-3-4-15,0-9 1 0,-2 15-1 0,2-15 3 16,2 16-1-16,2-10-1 0,-1 0 3 0,-3-6 2 16,11 11-1-16,-5-6 0 0,1 0-3 0,-7-5 5 15,14 6 0-15,-7-3 0 0,3-2 2 0,-10-1 5 16,17 1-1-16,-7-1-2 0,-10 0 1 0,17-1 1 16,-8 0-2-16,-9 1 0 0,17-5-3 0,-11 1 1 15,2 2 0-15,-8 2-1 0,16-8-3 0,-16 8 0 16,13-1-5-16,-7-3-3 0,-6 4-14 0,0 0-22 15,15-2-20-15,-15 2-20 0,9-4-19 0,-9 4-26 16,0 0-21-16,12 3-23 0,-12-3-33 0,0 0-39 16,0 0-128-16,17-3-399 0,-17 3 176 0</inkml:trace>
          <inkml:trace contextRef="#ctx0" brushRef="#br0" timeOffset="400.5">609 223 192 0,'5'-6'212'0,"-5"6"-23"0,0 0-15 0,7-6-21 16,-7 6-17-16,0 0-13 0,11-3-13 0,-11 3-4 16,0 0-7-16,21 9-3 0,-9-3 0 0,0-2-3 15,-2 5-7-15,2-1 5 0,0 2 0 0,6 1-7 0,-6-1-2 16,4 7-1-16,-2 0-7 0,3-1-1 16,-4 0-7-16,1 1-4 0,0-1-7 0,1 1-4 15,-2-2-1-15,-1 4-6 0,1-5-3 0,-2 0-5 16,4 0-3-16,-7-1-1 0,4-3-4 0,-3 2 1 0,-1-3-5 15,1 3-1-15,-5-5-1 0,4 1-4 0,-4-4 0 16,1 2-3-16,0 0-19 0,0-1-14 0,-5-5-20 16,6 7-16-16,-6-7-10 0,0 0-9 0,5 6-31 15,-5-6-53-15,0 0-43 0,0 0-196 16,0 0-429-16,-4-26 189 0</inkml:trace>
          <inkml:trace contextRef="#ctx0" brushRef="#br0" timeOffset="720.26">1063 163 139 0,'0'0'196'0,"0"0"-24"0,0 0-20 0,0 0-12 15,0 0-13-15,0 0-5 0,0 0-10 0,0 0 5 16,-32 25-4-16,20-13-4 0,-5 5 3 0,2-1-3 15,-2 4-4-15,-3 4-7 0,-2-1 2 0,5-2-8 16,-4 4-3-16,4-4-7 0,0-2-6 0,1 1-6 16,-2 0-5-16,2-1 3 0,3 3-15 0,-2-5-5 15,0 4-3-15,-2-1-3 0,4-3-2 0,-1 0-5 16,6-3-4-16,-3-1-5 0,4 1-1 0,-3-5 1 16,4 0-4-16,-2 2-2 0,0-5-3 0,3 1-8 15,5-7-18-15,-7 12-19 0,2-6-22 0,5-6-17 16,-4 4-18-16,4-4-18 0,0 0-25 0,0 0-51 15,0 0-214-15,0 0-425 0,0 0 188 0</inkml:trace>
          <inkml:trace contextRef="#ctx0" brushRef="#br0" timeOffset="1254.25">1697-191 165 0,'0'0'203'0,"0"0"-22"16,0 0-27-16,0 0-15 0,0 0-12 16,0 0-1-16,0 0 10 0,-13 34-5 0,1-14-4 15,0-2-7-15,-1 6-9 0,-4 4-7 0,0 1-9 16,1 3-4-16,7-10-9 0,-7 10-4 0,9-10-4 0,-4 11-6 16,1-1-8-16,2-2-3 0,3-5-6 15,2 0-1-15,0 8-7 0,2-8-1 0,-2-3-2 16,2 1-6-16,6-4-1 0,-3-3-5 0,3 5-1 15,0-6 1-15,0-3-3 0,2 4-1 0,-2-5-5 16,2-1 5-16,3-1-1 0,-1-3 2 0,6 0-1 16,-1-3 0-16,3 0-2 0,7-3 0 0,2-1-1 0,-3-4-2 15,1 1-1-15,-1-4 1 0,-3-1-2 0,-3 4-3 16,1-6 2-16,-2 0 1 0,-3 0 0 16,-3 0 0-16,1 1 4 0,-3-2 3 0,-3-2-3 15,-4 2 5-15,2 0-8 0,-6-1 2 0,1 3-6 0,2 10-3 16,-10-16-2-16,7 5-2 0,-7 7-5 0,3 0-16 15,-4 2-14-15,-2-1-16 0,13 3-26 0,-26 4-17 16,13 1-28-16,-4-2-37 0,5 5-38 16,0 0-37-16,-3 1-183 0,3-1-444 0,0 1 196 15</inkml:trace>
        </inkml:traceGroup>
        <inkml:traceGroup>
          <inkml:annotationXML>
            <emma:emma xmlns:emma="http://www.w3.org/2003/04/emma" version="1.0">
              <emma:interpretation id="{06629FCC-1BE7-49F6-8817-7B38DA28335C}" emma:medium="tactile" emma:mode="ink">
                <msink:context xmlns:msink="http://schemas.microsoft.com/ink/2010/main" type="inkWord" rotatedBoundingBox="5075,777 7750,688 7783,1690 5109,1779"/>
              </emma:interpretation>
            </emma:emma>
          </inkml:annotationXML>
          <inkml:trace contextRef="#ctx0" brushRef="#br0" timeOffset="4605.38">4108 26 45 0,'-17'1'182'0,"-6"0"-10"15,-1 2-6-15,1 0-13 0,-2 0-7 0,2 0-10 16,-1 4-14-16,0-2-12 0,1-3-7 0,1 2-8 16,5 0-5-16,1 0-8 0,2 0-11 0,2-1-10 0,0 0-1 15,2 1-9-15,1 1-4 0,9-5-6 16,-14 5-4-16,8 0-3 0,6-5-4 0,-9 6-2 16,9-6-8-16,-8 8-1 0,8-8 1 0,-1 8-3 15,1-8-1-15,0 0 0 0,2 14-5 0,-2-14 4 0,7 12-8 16,1-7 5-16,-1-2-5 0,4 2 0 15,1-2 1-15,1 3-1 0,4-2 0 0,-2 0 2 16,6 1-1-16,2 1-1 0,-1-1-6 0,3 1 3 0,-2 0-1 16,3-1 1-16,-1 0-4 0,-1-1 5 0,-1 1-3 15,1 1-4-15,-1 1 4 0,-2 2-3 0,1-3-2 16,-1 2 4-16,0 1 1 0,-1-1-5 16,-8 0 5-16,3 1-3 0,-2-1-2 0,-1 3-2 0,0-2 5 15,-6 2-2-15,5-1-1 0,-6-2 5 0,0 3 1 16,-1-2-3-16,-1 2 3 0,-2 0-1 0,-2 4 2 15,0-3 4-15,-5 0-3 0,-4-1 2 16,-3 5-4-16,0-4 1 0,-4 1 4 0,-2 2-1 0,-1-2-4 16,-11 0 5-16,5 2 0 0,-5-5 1 0,-3-2 5 15,-1 5 0-15,7-7 2 0,-3 0 7 0,2-1 1 16,4-3 2-16,-4-1-5 0,2 3 1 0,0-4-2 16,2 3 0-16,0-7-2 0,3 0-1 0,5-1-11 15,1 3 7-15,2-4-2 0,-1 0-6 0,3-2-16 16,1 1-15-16,2-3-33 0,2-2-17 0,2 2-19 15,1-5-24-15,4 0-35 0,4-4-35 0,-2-2-129 16,8-1-343-16,3-9 152 0</inkml:trace>
          <inkml:trace contextRef="#ctx0" brushRef="#br0" timeOffset="5543.32">4426-429 57 0,'0'0'128'0,"0"0"-14"0,0 0 1 16,12 10-17-16,-12-10 2 0,5 12-5 0,0-1 0 15,-2 2-11-15,2 2 4 0,0 4-5 0,-2 3-8 16,5-1-2-16,-2 10 0 0,0-1 0 0,0 2 3 15,1 1-8-15,-2 1-1 0,5-1 0 0,-3 0-5 16,-2 3 0-16,2-3-11 0,-1 3-1 0,2-3-1 16,1 1-7-16,-2 0 0 0,-2-1-5 0,5-2-4 15,-3 2 0-15,0 0-4 0,0 1 0 0,0-4-4 0,1-9 1 16,-6 0-2-16,5 0-4 0,-2-4-1 16,0-1-3-16,-1-1-1 0,3-2-1 0,-7-1 1 15,5-1-3-15,-4-3 4 0,3-2-1 0,-4-6-3 16,3 11 1-16,-3-11 1 0,5 9-1 0,-5-9-1 15,0 0-3-15,0 0-10 0,0 0-2 0,17-17-8 0,-12 9-13 16,3-4-5-16,-3-2-18 0,5-4-1 0,-4-3-7 16,1-1 0-16,-1 1 7 0,1 0 1 0,3-1 6 15,-3 5 2-15,1-3 0 0,-5 7 9 0,3-4 6 16,-1 4 6-16,-2 1 8 0,0 2 11 0,-1 2 3 16,-2 8 5-16,5-13 1 0,-1 10 1 0,-4 3-1 15,5-9-10-15,-5 9 2 0,0 0-2 0,5-6-10 16,-5 6 15-16,0 0-3 0,0 0 3 0,0 0 0 15,15 15 9-15,-11-8-4 0,-3 2 1 0,6 3 1 16,-2 3 8-16,0-1 0 0,2 5 5 0,-1-4-2 16,-1-2 2-16,2 2-3 0,2 4 2 0,-1 0-11 15,-2-7 5-15,4 3-1 0,-4-1 2 0,2-4-2 16,0 3-2-16,-2-2 3 0,2-1-9 0,-1-4 5 16,2 5-2-16,-1-5 4 0,2-1-5 0,1 1 2 15,-2-1-3-15,5-4 2 0,-3-1 0 0,2-3-3 16,1 1-1-16,0-5 0 0,-2 2 2 0,1-1-5 15,0-3-6-15,0-3-3 0,-2-3-1 0,-1 4-4 16,3-5 6-16,-2 4 0 0,-2 2-6 0,-1-4 1 16,-2 3 6-16,0 2-1 0,-2 3 1 0,1-2 5 0,-5 8-6 15,6-11 5-15,-3 6-11 0,-3 5 4 16,4-9-2-16,-4 9 0 0,0 0 0 0,0 0-6 16,0 0 11-16,0 0-4 0,13 14 0 0,-8-7 2 15,-2 5 0-15,-1-4 1 0,4 4 3 0,0-1 0 16,-3 1 0-16,1-2 0 0,1 1-3 0,3-1 3 15,-4 1 3-15,1-1-3 0,3-1 0 0,-4-3 5 16,2 0-2-16,1-2 3 0,-2 2-1 0,1-1 2 16,5-2-2-16,-2-1 0 0,0 0 1 0,-9-2 1 15,25 0 1-15,-11-2-3 0,-2 0 1 0,0-1 2 0,0-3-3 16,1 1 1-16,-8-1 0 0,2-2-4 16,2 0 4-16,-4-1 1 0,3-2-4 0,-6 0 0 15,-2 0-3-15,-5-2-1 0,0 1-2 0,0 3 0 16,-6-4 1-16,1 2-3 0,-3 1-3 0,-4-2 4 0,1 6 2 15,-1 0 0-15,-5-3-3 0,1 5 2 16,-1-1 0-16,-2 3-1 0,7 0-3 0,-1 2 4 16,3 2-4-16,0 0-3 0,-1 4-10 0,4-1-2 15,1 0-16-15,1 3-14 0,1 1-17 0,5-1-20 0,0-1-16 16,1 2-24-16,3-9-21 0,5 23-125 0,3-15-295 16,6-2 130-16</inkml:trace>
          <inkml:trace contextRef="#ctx0" brushRef="#br0" timeOffset="6105.66">5662 334 137 0,'0'0'254'0,"0"0"-29"15,0 0-27-15,0 0-22 0,0 0-18 0,0 0-19 16,0 0-11-16,0 0-12 0,0 0-14 0,0 0-9 15,9 25-10-15,-7-14-8 0,3-2-4 0,-1 1-11 16,4-2 0-16,-3 0-7 0,1-2-6 0,0 1-5 16,3 3-5-16,-1-5-1 0,1 1-1 0,-1-1-5 15,-1-2-3-15,6-1-2 0,-13-2 0 0,21 1-2 16,-9-1-2-16,1-3-3 0,1 0 2 0,-2-2-7 16,0-2 5-16,-2-3-4 0,-1 1-1 0,3 0-4 15,-2-6 5-15,2 0-3 0,-1-3-2 0,-2 1 0 16,-1 3 11-16,-2 1 0 0,-1-1 0 0,-1 2 1 15,-1 4 5-15,2 0 3 0,-2-2-2 0,-3 10 0 16,5-12-6-16,-5 12 2 0,0-10-6 0,0 10-8 16,0-8-2-16,0 8-3 0,0 0 1 0,0 0 0 15,0 0 7-15,0 0-12 0,0 0 5 0,0 0-2 16,0 0 5-16,-8 40-6 0,5-26 1 0,3-3-4 0,-1 5 2 16,2-2 0-16,2 2-1 0,0-4-1 0,-1-1 0 15,1 4 3-15,2-3 0 0,2 1-1 16,2-4-1-16,-1 3 4 0,0-3-2 0,3 0-4 15,1-5 2-15,2-1-2 0,1 3-6 0,4-4 3 16,4-2-4-16,3-3 1 0,-4 1-1 0,2-4 1 16,-2-2 3-16,-3 1 1 0,1-5 2 0,0 2-3 15,-2-5 2-15,-1-2-3 0,-5-2 4 0,1 1 1 0,-1-2 2 16,-6 2-3-16,5-1 0 0,-6 5-2 0,-1-2 2 16,-3 4 2-16,-1 0-1 0,0-1-5 15,0 13 5-15,-5-15-8 0,2 9-11 0,-5 0-19 16,8 6-14-16,-17-3-23 0,6 0-28 0,-6 3-27 15,5 0-29-15,-5 3-22 0,0-1-165 0,2 3-375 16,1-4 166-16</inkml:trace>
        </inkml:traceGroup>
        <inkml:traceGroup>
          <inkml:annotationXML>
            <emma:emma xmlns:emma="http://www.w3.org/2003/04/emma" version="1.0">
              <emma:interpretation id="{CBA68908-2533-4F7E-BB63-3EC403495361}" emma:medium="tactile" emma:mode="ink">
                <msink:context xmlns:msink="http://schemas.microsoft.com/ink/2010/main" type="inkWord" rotatedBoundingBox="8567,891 11526,792 11550,1509 8590,1608"/>
              </emma:interpretation>
            </emma:emma>
          </inkml:annotationXML>
          <inkml:trace contextRef="#ctx0" brushRef="#br0" timeOffset="6472.2">7654-91 26 0,'0'0'237'0,"0"0"-27"0,0 0-19 15,0 0-26-15,0 0-24 0,0 0-8 0,0 0-11 16,0 0-16-16,0 0-4 0,0 0-7 0,-9 34 0 16,6-20-7-16,-2 2-2 0,1-1-8 0,1 3-1 15,-2 4-6-15,5-2-5 0,0 2-4 0,0-3-8 16,0 2-3-16,3 1-4 0,-1-1-3 0,1 1-7 16,-3-2 0-16,4 5-2 0,1-1-3 0,-2-2-3 15,2 2-4-15,-1-2-13 0,-2-1-30 0,4-7-20 16,-4 1-32-16,-4 1-29 0,2-5-36 0,0-3-20 15,0-8-186-15,-8 14-367 0,-1-13 163 0</inkml:trace>
          <inkml:trace contextRef="#ctx0" brushRef="#br0" timeOffset="8104.21">7190 106 33 0,'-8'-9'255'0,"-1"-2"1"0,3-1-12 16,-3 2-22-16,7-2-19 0,-4 0-20 0,4 5-14 0,-1-5-17 16,1 0-20-16,2 0-9 0,5-1-16 0,-3 2-11 15,4-2-8-15,3 1-10 0,0-2-6 0,7-2-10 16,-5-2-3-16,4 4-10 0,-1-3-2 16,6 2-6-16,2 2-7 0,2-5-5 0,-2 5-1 15,-1-1-11-15,9-2 0 0,-9 7-1 0,1 2-7 16,4-4 0-16,-4 4 3 0,-2 1-6 0,2 0 1 15,-4 1-2-15,-1 3 1 0,0 0 0 0,0-1-3 0,-2 2 7 16,2 1-9-16,-4 0-2 0,4 1 1 16,-5 2-2-16,-3 1-3 0,4 2-3 0,-4 5 5 15,0-2-4-15,-1 4 7 0,1 8 1 0,-1 0-7 0,0 1 8 16,-2 8-2-16,2 1 5 0,-4 1-1 16,4 0 2-16,-5 1 1 0,3 2 2 0,-1-13-1 15,1 11 1-15,0-2 0 0,-3-5-3 0,2-4 2 16,4 12-1-16,-1-4-1 0,-8-9 1 0,6-1-1 0,-3-6 2 15,5 6-2-15,-4-6 2 0,1-1 0 0,-2-4 1 16,2 0-1-16,-5-9 2 0,6 16-1 0,-6-16-3 16,8 9 3-16,-8-9 1 0,9 5-1 15,-9-5-1-15,0 0 1 0,0 0-4 0,29-11-1 16,-18 5-8-16,0-4-3 0,1 0-8 0,4-4-5 0,-2 4 0 16,1-7 2-16,-1 1 0 0,3 3 2 0,-8 1 4 15,2 3 0-15,0 0 0 0,-1 3 2 0,-5-1 1 16,3 1-3-16,-8 6 5 0,6-9-2 0,-6 9-1 15,11-7-4-15,-11 7 1 0,0 0-1 0,0 0 1 16,11 4 3-16,-11-4 1 0,12 9 3 0,-9-2-2 16,2 0 2-16,-5-7-2 0,9 20 2 0,-4-9 1 15,2 1 2-15,-2 2 4 0,3-4 0 0,-1 3 0 16,3-5 1-16,-3 1 0 0,4 0 2 0,0-2 0 16,-5 0 0-16,9-2 2 0,-2 0-2 0,-1-1 0 15,-1-2 0-15,6 2 1 0,-4-4 0 0,3 2-1 16,-16-2 1-16,33-6 0 0,-18 3-2 0,1-3 1 15,1-2 1-15,-1-3-3 0,3 0-2 16,-2-3-3-16,-2 3-2 0,2-4-3 0,-2 0 0 0,-1 4 3 16,-4 0-1-16,2-1-1 0,1-1 4 0,-7 4 3 15,3 1 8-15,-3 1 0 0,-1 1 3 0,-5 6 4 16,9-9-8-16,-9 9 0 0,5-6 0 0,-5 6-5 16,8-3 0-16,-8 3-2 0,0 0 0 0,0 0-1 15,0 0 0-15,0 0 0 0,9 20 2 0,-9-20-2 16,3 16-2-16,1-4 3 0,-4-12 2 0,10 22-3 15,-2-11 4-15,-4 2 0 0,4-4 0 0,1 1-1 16,0 0 4-16,-1 0-2 0,4-2 0 0,-4 1 2 16,3-3 1-16,4-1-3 0,1-2 2 0,-1 1-1 15,-2-1 0-15,6-1 2 0,-2-1 0 0,0-2-3 16,0-1 6-16,0-2-8 0,-2 1-2 0,2-1 1 16,-2-6-3-16,-1 3-2 0,-2-2-4 0,0-2 2 15,-3-2 1-15,-4 1-2 0,3-2-1 0,-6-1 0 16,0 3 4-16,-4 0-5 0,-3-2 0 0,-3 2 3 15,-1 2-4-15,-1 0 2 0,-5 3 2 0,-3-1 0 16,-4 2-1-16,0 4 2 0,-5-1-2 0,3 3 1 16,-3 2 2-16,7 1 0 0,-5 3 2 0,5 0-2 15,0 2 1-15,3-1-1 0,3 1 1 0,2 0-1 16,2 3 3-16,1 2-1 0,1-1 0 0,1 0 1 16,2 8-1-16,5-9 4 0,0 4 1 0,5-5-3 15,1 2 8-15,0 1-6 0,7-4 1 0,-4 0 1 16,6 0-1-16,-1-2 0 0,0-2 1 0,2 1 2 15,5-2 0-15,1-2-2 0,0-2 1 0,-1-3-2 16,-1-2 4-16,4 1-3 0,-2-4 0 0,0-2-2 16,-2-2-2-16,1-2 3 0,-2 0-1 0,-2-6 1 15,3 5 3-15,-3-3-7 0,2 1 5 0,-2-2-4 16,-2-2 2-16,-4 5-3 0,4-1 0 0,-7 4 0 16,1 0 7-16,-1 4-7 0,-4 1 0 0,1-1 6 0,-3 2-2 15,-2 7 0-15,8-9-6 0,-8 9-3 16,4-5 0-16,-4 5 0 0,0 0 2 0,0 0-1 15,0 0-1-15,0 0 4 0,0 0-1 0,-12 30 1 16,12-20 0-16,-5 4 1 0,3-1 0 0,-1 1 0 16,2 3 1-16,1-4-2 0,0 3 1 0,0-1 1 0,1-2 2 15,4 0 0-15,-5-13 2 0,5 19 3 0,1-11 0 16,-6-8 2-16,11 12-1 0,-3-9 4 16,-8-3 4-16,21 9-7 0,-8-9 2 0,3-1 0 15,1-7-2-15,-1 3-2 0,7-4 2 0,-1-2-2 0,-1 0-1 16,2-2-1-16,-4-5-1 0,5-4-3 0,4-2-12 15,-3-4-3-15,-2 0-9 0,0 1-4 0,-3-3-2 16,1-1 4-16,-1 0-3 0,-3-4 3 16,2-2 4-16,-6-1-1 0,0 1 4 0,-5 4 3 0,-3 0 0 15,2 2 5-15,-4 6 7 0,-1 4 4 0,0 1 3 16,-2 5 3-16,4 2 5 0,-4-1 3 0,2 8 0 16,-2 6-8-16,-2-16 1 0,2 16-4 15,-4-7 1-15,4 7-4 0,0 0 2 0,0 0-3 16,0 0-2-16,-22 21 0 0,17-6 7 0,-3 3-5 15,4 3 0-15,-1 2 1 0,4 12-3 0,-2-4 2 0,7 0 4 16,-1 8 1-16,2-6 3 0,0 2 2 0,3-4-1 16,-2 5-1-16,4-3-1 0,1-2 1 0,-2 0 3 15,6 0-4-15,-6-9 3 0,1 1 0 16,1-1-1-16,-1-3 0 0,0-3-1 0,-1 0 0 0,-2-6 0 16,3 1 0-16,-4-3 0 0,-6-8 2 0,12 13-2 15,-7-8 4-15,-5-5-3 0,9 4-1 0,-9-4 2 16,0 0-4-16,0 0-3 0,0 0-3 0,21-20-8 15,-21 9-6-15,0 11-8 0,-6-25-8 16,-1 9-5-16,-3-1 1 0,-1-1 3 0,1-3 2 0,-3 4 4 16,2-2 2-16,0 1 1 0,4 6 8 0,-1 0 1 15,2-1 9-15,-2 7 8 0,5 0 2 0,3 6 4 16,-5-12-7-16,5 12-1 0,0 0 1 0,10-13 0 16,7 11-2-16,2-1 3 0,5 3-2 0,10-1-1 15,0 1 0-15,7-2 2 0,0 5-3 0,-4 0-1 16,3 0-14-16,0-1-21 0,-3 2-28 0,-2-4-37 15,3 0-42-15,-13 1-61 0,-8-5-157 0,0 3-389 16,-2-2 173-16</inkml:trace>
        </inkml:traceGroup>
        <inkml:traceGroup>
          <inkml:annotationXML>
            <emma:emma xmlns:emma="http://www.w3.org/2003/04/emma" version="1.0">
              <emma:interpretation id="{65C560E8-80F6-4AC1-BE98-616DFA7F687A}" emma:medium="tactile" emma:mode="ink">
                <msink:context xmlns:msink="http://schemas.microsoft.com/ink/2010/main" type="inkWord" rotatedBoundingBox="13066,585 15793,495 15824,1413 13096,1503"/>
              </emma:interpretation>
            </emma:emma>
          </inkml:annotationXML>
          <inkml:trace contextRef="#ctx0" brushRef="#br0" timeOffset="25254.25">11654 55 140 0,'0'0'161'0,"0"-9"-17"0,0 9-10 0,0 0-12 16,3-9-3-16,-3 9-8 0,0 0-3 0,4-10-2 15,-4 10-9-15,0 0-5 0,0 0-3 0,1-12-1 0,-1 12-8 16,0 0 2-16,0 0-6 0,1-11 5 16,-1 11-9-16,0 0 6 0,0 0-1 0,3-9-3 15,-3 9 10-15,0 0-2 0,0 0-13 0,0 0-6 16,0 0-14-16,0 0-1 0,0 0-7 0,0 0-9 15,0 0-2-15,0 0-5 0,0 0-2 0,0 0 0 16,0 0-6-16,0 0-1 0,0 0-1 0,0 0-1 16,1 33-1-16,-1-33-1 0,-1 18-3 0,-2-9 2 15,6 4-2-15,-2-2 1 0,0-1 0 0,3 2-1 16,-4-2 3-16,0 3-3 0,2-2-2 0,-1 1-1 0,2-3 0 16,-1 3 3-16,-1-2-3 0,2-1-1 0,0-1 0 15,-1-1 2-15,-2-7-2 0,3 15-2 16,0-9 1-16,-3-6 3 0,2 10-3 0,-2-10 2 15,1 9-1-15,-1-9-2 0,3 8 2 0,-3-8 0 0,0 0 0 16,3 8 2-16,-3-8 0 0,0 0 3 16,0 0 5-16,0 0 9 0,0 0-2 0,0 0-2 0,0 0-2 15,0 0-3-15,0 0 9 0,0 0-12 16,14-19-3-16,-10 8-7 0,1 3-1 0,0-4-1 0,1-1-7 16,0-1-8-16,-1 1-1 0,5-2-1 0,-3-3-3 15,4 1-3-15,-3 2 1 0,-2-3 3 0,3 3 1 16,-2 0 4-16,1 2-1 0,1 2 2 0,-1-3-1 15,-2 3 5-15,2-4-1 0,-1 3 0 16,-1 0 0-16,-1 2 4 0,3 1-2 0,-2 1 2 0,-3 2 1 16,-3 6-1-16,12-14 1 0,-9 11 1 0,1-5-2 15,-4 8 1-15,10-11 0 0,-3 8 1 16,-7 3 0-16,6-5-2 0,-6 5 0 0,0 0-1 0,11-6 1 16,-11 6 2-16,9-3 1 0,-9 3-6 0,0 0 5 15,16 3-1-15,-16-3 3 0,15 6-1 0,-8-3 0 16,1 2 1-16,-2-1 3 0,2 3-2 0,-1 1 1 15,-1 0 2-15,2 3 2 0,-3-2 0 0,4 2 5 16,-3 0 0-16,0 1 1 0,-1 0 6 0,-1 1 1 16,0-1 2-16,0 0 1 0,0 2 3 0,-1-1 1 15,2 2-4-15,-3-2 3 0,2 1-3 0,-2-1 0 16,-1 1-4-16,3-1 1 0,-3 1-1 0,-1-2-2 16,3-1-3-16,-2-1 0 0,0-1 1 0,-1-9-2 15,4 15-2-15,-2-6 6 0,-1-3-7 0,-1-6 1 16,4 13 2-16,-4-13 0 0,3 12 2 0,0-7-8 15,-3-5-10-15,4 7-14 0,-4-7-18 0,7 6-21 16,-7-6-21-16,0 0-22 0,6 12-25 0,-6-12-39 16,0 0-53-16,0 0-178 0,0 0-431 0,0 0 191 15</inkml:trace>
          <inkml:trace contextRef="#ctx0" brushRef="#br0" timeOffset="27362.76">12308-579 64 0,'0'0'185'0,"0"0"-12"15,0 0-7-15,0 0-13 0,0 0-10 16,0 0-8-16,0 0-7 0,0 0-9 0,0 0-8 16,0 0-2-16,0 0-7 0,0 0-2 0,0 0-4 15,0 0-3-15,0 0 3 0,0 0-7 0,0 0-5 0,0 0 0 16,0 0-5-16,0 0-5 0,0 0-8 0,0 0-7 15,0 0-8-15,4-11-3 0,3 9-6 16,6 0 0-16,3-3-8 0,0 3 0 0,-2-2-6 16,8 0-2-16,-6 2-1 0,-1-2-6 0,0 4 1 0,-2-4-5 15,-1 4 0-15,2-2 0 0,-14 2-3 0,19-2-3 16,-11 4-4-16,-8-2 3 0,15 3-3 0,-8 0-1 16,-7-3-2-16,13 6 0 0,-7-2 1 0,-6-4 0 15,8 13 0-15,-4-2-2 0,-1-3 1 16,-1 0 0-16,1 0-1 0,-3-8 0 0,1 21 1 0,-1-7 1 15,2-2-3-15,-4 0 7 0,-2 2-5 0,3-2 3 16,-4 1-4-16,4 1 5 0,-6 2-5 0,-2-2 4 16,1 0-2-16,-1 4-1 0,1-3 1 0,-2-1 1 15,-2 3-1-15,4-4 0 0,-3 0 0 0,0 0 1 16,0-3-2-16,1 5 3 0,1-3-4 0,0-2 2 16,-1-1-1-16,1 1 1 0,3-1-1 0,-1 0 4 15,-2-3-6-15,2 0 5 0,2 0 0 0,5-6-1 16,-12 10 2-16,7-4-3 0,5-6 1 15,-8 6 3-15,8-6-7 0,-6 6 0 0,6-6 3 0,0 0 1 16,-7 4-2-16,7-4 3 0,0 0-1 0,0 0 2 16,-8 5-1-16,8-5 0 0,0 0 0 0,0 0-3 15,0 0 1-15,0 0-1 0,0 0-5 0,0 0 2 16,0 0-2-16,0 0 2 0,0 0 2 0,0 0-4 16,0 0 2-16,0 0-1 0,0 0 2 0,20 7 0 15,-20-7-1-15,18 1-1 0,-7 0-1 0,3 3 4 16,2-1-3-16,-2-1 3 0,8 4 1 0,1-6-3 15,-5 3 0-15,-1 1 2 0,0-1-3 0,-1-2 2 16,-1 3 1-16,0 0-4 0,-1-2 1 0,-2 2 2 16,-2-4-10-16,-10 0-12 0,16 5-16 0,-11-2-17 15,-5-3-22-15,9 4-22 0,-9-4-24 0,10 4-38 16,-10-4-31-16,10 3-40 0,-10-3-121 0,0 0-381 16,8 3 169-16</inkml:trace>
          <inkml:trace contextRef="#ctx0" brushRef="#br0" timeOffset="27365.76">13080 34 45 0,'0'0'197'0,"16"3"-6"16,-8-3-8-16,-8 0-14 0,18 0-6 0,-5 0-10 16,4 2-7-16,0-1-8 0,0-2-8 0,9 1-5 0,-2 0-6 15,1-2-9-15,-1 2-8 0,4 0-4 16,-3 0-9-16,2 0-1 0,1 0-6 0,-4-4-5 15,1 2-5-15,3 2-7 0,-3 0-4 0,-3-4-9 16,1 3-4-16,1 0-4 0,-2-3-5 0,-6 1-4 16,-1 3-1-16,-3-1-4 0,3 1-6 0,-4-1-2 0,-11 1-5 15,17-1 5-15,-9 2-11 0,-8-1-9 16,0 0-9-16,13-1-16 0,-13 1-15 0,0 0-19 16,0 0-18-16,0 0-29 0,0 0-27 0,11-3-40 15,-11 3-30-15,0 0-162 0,0 0-393 0,0 0 174 16</inkml:trace>
          <inkml:trace contextRef="#ctx0" brushRef="#br0" timeOffset="27368.76">13411-193 157 0,'-7'10'169'0,"7"-10"-7"0,-2 15 3 0,2-6 1 16,-2 3-7-16,2 3-8 0,2-2-5 0,-4 2-14 15,4 1 0-15,-2 1-3 0,0-3-10 16,2 3-9-16,0 2-8 0,-1 3-7 0,3-7-8 16,-3 6-8-16,-1-5-8 0,2-1-5 0,0-2-5 15,-2 4-8-15,0-2-4 0,1-2-1 0,-1 4-7 0,0-7-1 16,2 4-3-16,-2-14-16 0,-3 17-24 0,3-17-25 15,0 15-30-15,0-15-27 0,-4 12-31 16,4-12-23-16,0 0-23 0,0 0-29 0,0 0-137 16,0 0-355-16,0 0 157 0</inkml:trace>
          <inkml:trace contextRef="#ctx0" brushRef="#br0" timeOffset="27383.17">13923-180 45 0,'0'0'232'0,"0"0"-24"0,0 0-21 16,0 0-18-16,0 0-16 0,13 15-13 0,-10-9-5 16,-3-6-8-16,4 18-9 0,-1-12-8 0,2 8-3 0,-3-3-13 15,0-3-5-15,2 6-7 0,0-5-8 0,-2 4-7 16,0-2-5-16,3 0-6 0,-3 2-8 0,1-3-2 15,0 1-5-15,-2-3-2 0,0 0-4 16,-1-8-3-16,2 12-3 0,-2-12-5 0,2 13 3 0,-2-13-2 16,3 8-3-16,-3-8-1 0,0 0 4 0,2 8 1 15,-2-8-1-15,0 0-5 0,0 0 1 16,0 0-5-16,0 0 3 0,0 0-6 0,24-25-3 16,-20 18-1-16,4-4-2 0,1-2-3 0,5-2-2 15,-1-1-2-15,3-2-1 0,-2 1-4 0,1 1-1 0,-2-3-5 16,0 3 4-16,3 1 3 0,-9 3-5 0,8-3 0 15,-6 5 2-15,1-1 0 0,1 1 2 0,1 5 2 16,-6-4-3-16,2 1 2 0,1 3-3 16,-2 2 2-16,-7 3 1 0,13-5-2 0,-5 1 0 15,-8 4 4-15,13 0-6 0,-13 0-3 0,14 6 8 0,-6 0-2 16,-2 0 1-16,0 4 2 0,1 1 0 0,0 4 6 16,0 1 8-16,-2-1 9 0,0 0-3 0,0 7 0 15,-1-4 4-15,3 3-2 0,-7-1 0 0,1 0 0 16,3 1-2-16,-1-1 5 0,-1-6-10 0,-1 7 2 15,1 0 5-15,-1-5-5 0,3 5-5 0,-3-5-21 16,-1 3-31-16,3 2-29 0,-2-1-35 16,-1-20-43-16,2 26-54 0,-2-13-194 0,0-13-430 0,6 21 191 15</inkml:trace>
        </inkml:traceGroup>
        <inkml:traceGroup>
          <inkml:annotationXML>
            <emma:emma xmlns:emma="http://www.w3.org/2003/04/emma" version="1.0">
              <emma:interpretation id="{13991286-A9F5-4625-8BDA-60F5155EA12F}" emma:medium="tactile" emma:mode="ink">
                <msink:context xmlns:msink="http://schemas.microsoft.com/ink/2010/main" type="inkWord" rotatedBoundingBox="16452,493 20754,350 20800,1709 16498,1852"/>
              </emma:interpretation>
            </emma:emma>
          </inkml:annotationXML>
          <inkml:trace contextRef="#ctx0" brushRef="#br0" timeOffset="29020.33">15046 126 123 0,'9'2'160'0,"-1"1"-7"16,5-2-12-16,4 4-10 0,-1-3-5 0,8 3-6 15,0-2-7-15,4 0-6 0,6 0-6 0,-9 0-4 16,3-2-7-16,6 1-4 0,-7-2-9 0,0 3-4 16,1 0-6-16,0 0-5 0,-3-2-9 0,3 1-1 15,-5 0-7-15,2-2-4 0,-2 1-4 0,0-2-6 16,-1 3 1-16,-1-2-2 0,-4 0-7 0,0 3 1 15,-3-3-3-15,1 2-2 0,-2-2-1 0,-3-2-6 16,-10 2-2-16,18 3-9 0,-8 0-20 0,-10-3-15 16,14 0-10-16,-14 0-27 0,12 0-27 0,-12 0-26 15,15 0-28-15,-15 0-137 0,12-6-314 0,-3 6 139 16</inkml:trace>
          <inkml:trace contextRef="#ctx0" brushRef="#br0" timeOffset="28656.89">15096-67 102 0,'-14'0'165'0,"14"0"-13"0,0 0-13 16,0 0-8-16,0 0-10 0,0 0-8 0,0 0-10 16,0 0-8-16,0 0-9 0,0 0-10 0,0 0-8 0,0 0-6 15,0 0-6-15,0 0 0 0,0 0-8 0,0 0-3 16,0 0-2-16,34 3-4 0,-34-3-2 0,17 4-1 15,-2-2-4-15,1-1-4 0,4 1 1 16,3 3-4-16,1-1-1 0,0-2-4 0,0 0-4 0,1 2 1 16,4-2 1-16,-3 3-1 0,-1-1-4 0,-1-1 2 15,13 0-6-15,-12-3 4 0,0 0-1 0,-2 4-1 16,1 1-2-16,-5-5 1 0,-3 1-5 0,1 0 3 16,0-1-4-16,-1 1 2 0,-3 2 1 0,1-3-3 15,-2 0-2-15,-3 1 2 0,-9-1-4 0,16 2 3 16,-16-2 1-16,13 0 11 0,-13 0-1 0,10 0 2 15,-10 0-9-15,11 1 3 0,-11-1-2 0,0 0-1 16,9 2-1-16,-9-2-6 0,0 0-6 0,0 0-12 16,0 0-7-16,10 1-2 0,-10-1-33 0,0 0-14 15,0 0-22-15,0 0-14 0,0 0-14 0,0 0-15 16,0 0-118-16,-28 9-279 0,19-9 123 0</inkml:trace>
          <inkml:trace contextRef="#ctx0" brushRef="#br0" timeOffset="29701.65">16212-185 39 0,'0'0'211'0,"0"0"-25"16,0 0-19-16,0 0-20 0,0 0-16 0,0 0-7 16,0 0-20-16,0 0-6 0,0 0-13 0,0 0-3 15,-14 26-9-15,7-17 0 0,4 6-1 0,-1 0-7 16,0 0-2-16,-1 2-1 0,-1 3-4 0,4 2-1 16,-2-3-4-16,2 5 1 0,2 0-4 0,-1-2-1 15,5 1 0-15,-1 1-4 0,2 2-1 0,-1-3 0 16,5 6-6-16,-1-7 1 0,1 9-4 0,1-7-2 15,3-3 0-15,7 5 1 0,-3-6 3 0,4-3 1 16,5 3-3-16,-2-5-2 0,-1-1-3 0,-2-3-6 0,3-3 3 16,0 2-3-16,0-4-3 0,0 1-2 15,-2-2 0-15,1-2-2 0,5-3 0 0,-3 0-2 16,-2 0 0-16,3-2-4 0,-2-2 2 0,-1-2-2 16,1-3-3-16,-1-1-1 0,2-1 0 0,7-5-1 0,-6-2-1 15,1-1-4-15,-2-5-1 0,-7 6-1 0,10-9 1 16,-9-1-6-16,2 3-1 0,-1-2-2 0,-3-1-2 15,-1 7 2-15,-1-8 1 0,-2-1 0 16,-1 1 0-16,-1-2-3 0,-5 0 3 0,2 2-1 16,-4 6 2-16,-3-3 1 0,3-6 0 0,-3 10 1 0,-1-3-1 15,-3 1 3-15,1 0-1 0,-3 4-2 0,-2-3 3 16,5 4-2-16,-9-4 0 0,1 1 1 16,-1 1 3-16,4 2-1 0,-9 1-3 0,4-1 2 0,0 7 0 15,-5-4-3-15,-2-1 0 0,-2 4 1 0,-3 2-1 16,-7-3 2-16,-3 0-2 0,-3 1-1 0,-2 4 9 15,0 0-7-15,1 6-3 0,-5-3 4 0,2 3-1 16,0 0 2-16,1 2-1 0,4 1 3 0,-4 1-2 16,5 2-1-16,9-2 1 0,0 4 1 0,1 1-1 15,2 0 1-15,4 3-1 0,-3-1 0 0,1 3 1 16,1 1-4-16,2 2 0 0,4 0-8 0,-1 4-17 16,5-6-10-16,0 6-15 0,0 2-17 0,3 1-13 15,3 0-29-15,1 1-35 0,3-1-33 0,-3 2-136 16,5-1-347-16,3 0 154 0</inkml:trace>
          <inkml:trace contextRef="#ctx0" brushRef="#br0" timeOffset="30156.06">17470-532 18 0,'0'0'168'16,"0"0"-11"-16,0 0-13 0,0 0-20 0,0 0-6 15,-24 11-8-15,18-4-2 0,-3 4 0 0,-2 3-1 16,2-2-3-16,-5 7-4 0,1 2-1 0,0 9-2 16,1-8-3-16,-4 9-3 0,6 2-10 0,-2-2-2 0,5 2-3 15,-3 2-7-15,6 1-6 0,-1-3-3 16,-2 1-3-16,5-2-3 0,2 0-6 0,0 0-4 15,4 1-1-15,-3-3-6 0,3-5-4 0,1 5 1 16,2-7-3-16,4-4-5 0,-8 3 2 0,9-3-2 16,-2-1-7-16,3-2-12 0,-4-2-17 0,3-4-24 15,-1 2-22-15,2-4-20 0,2 0-46 0,2-1-43 16,-1-5-202-16,1-2-397 0,9-2 176 0</inkml:trace>
          <inkml:trace contextRef="#ctx0" brushRef="#br0" timeOffset="30704.45">17815-128 59 0,'-8'12'152'0,"8"-12"-12"16,-4 11-7-16,4-11-8 0,-2 14-6 15,2-3-7-15,0 2-1 0,1-3-5 0,0 4-4 0,-1-2-9 16,3 0-7-16,-2 1-4 0,1-1-7 0,-1-1-8 16,2 0-4-16,-2 0-5 0,3-2-6 0,-2 2 0 15,2-2-9-15,-2-1-1 0,1-1-4 0,-3-7-5 16,7 12-3-16,-4-6 1 0,-3-6-7 0,5 5 3 16,-5-5-1-16,9 4-3 0,-9-4-2 0,0 0-4 15,17-3 0-15,-17 3-2 0,13-6 0 0,-6 0-5 16,-1-2 1-16,5 0-3 0,-4-5-1 0,3 0-2 15,-3-1-5-15,3 1-6 0,0-7-7 0,2 2-2 16,-3-3 0-16,3 4-3 0,2-1 4 0,-2-3-1 16,1 0 1-16,-1 3 10 0,0 0-10 0,-2 0 2 15,0 5 2-15,-2 1 3 0,0 2 3 0,0-1-1 16,0 1 4-16,-2 4 3 0,0 0-1 0,0 2 3 16,-6 4-1-16,9-9 2 0,-2 6-5 0,-7 3 3 15,0 0-3-15,14-1 3 0,-14 1-1 0,11 6 1 16,-5 1 0-16,-1-3 7 0,1 2-1 0,0 7 10 15,3-1 7-15,-1 3 2 0,1 3 0 0,-1-1-2 16,1 3 0-16,-2-2 1 0,1 6 1 0,-3-3-2 16,3 1-1-16,0-3 1 0,-1 2-4 0,0-3-3 15,-2-2 0-15,2-1 0 0,-2 1-1 0,0 1-3 16,0-3 0-16,-2 0 1 0,2-1-1 0,-1-4-4 16,-3 1 1-16,3-1-19 0,-1-1-27 0,-3-8-23 15,3 16-25-15,-3-16-31 0,2 9-29 0,-2-9-41 16,0 0-144-16,0 0-353 0,0 0 156 0</inkml:trace>
          <inkml:trace contextRef="#ctx0" brushRef="#br0" timeOffset="31584.56">18431-741 101 0,'0'0'190'0,"0"0"-14"0,0 0-14 15,-7-7-11-15,7 7-13 0,0 0-13 0,0 0-13 16,0 0 1-16,0 0-19 0,0 0-15 0,0 0-2 15,0 0-13-15,0 0-2 0,0 0-9 0,0 0-5 16,29 2-4-16,-29-2-3 0,17 3-7 0,-6-1-1 16,-4 2-6-16,4-1 2 0,1 0-5 0,-1 1-2 0,1 2-3 15,-1-1 10-15,-2-4-12 0,0 4-2 16,-1-1-2-16,-8-4-2 0,11 8 1 0,-4-4-4 16,-2 2 1-16,3 0-1 0,-5 0 0 0,-3-6 2 15,5 14 0-15,-5-8 0 0,0-6 2 0,1 16 2 0,-2-7 3 16,1-9 0-16,-4 18 3 0,1-8-1 15,-2-1 0-15,-1 1-1 0,0-4 2 0,0 1-2 16,-3 2-5-16,1-1 2 0,3-1-2 0,-1-1-1 16,0 0 2-16,6-6-1 0,-9 13-4 0,2-11 0 15,2 3 1-15,5-5-3 0,-7 8 1 0,7-8-3 0,-7 6 1 16,7-6-1-16,0 0 1 0,-6 6-1 0,6-6 0 16,0 0-2-16,0 0-1 0,0 0 3 15,0 0-4-15,0 0 5 0,0 0-2 0,0 0-1 16,13 9 0-16,-3-7-1 0,-3 0 0 0,-7-2 0 0,17 2-1 15,-6 1-1-15,1 1 1 0,-2-3-1 16,-1 3 1-16,2-4 1 0,-2 2 1 0,-1 2-2 0,-8-4 1 16,18 2-4-16,-9 0 0 0,-1 0 2 0,-8-2 0 15,13 5-2-15,-13-5-1 0,14 5 6 16,-8-2-9-16,-6-3 2 0,9 4 0 0,-9-4 1 0,9 4-3 16,-9-4 6-16,7 9-5 0,-7-9 2 0,3 5 3 15,-3-5-3-15,3 9 0 0,-3-9 0 0,1 8 2 16,-1-8 0-16,0 10 0 0,0-10 2 0,0 0 4 15,-4 15 2-15,4-15 2 0,-7 9 7 0,4-3 12 16,3-6 5-16,-12 7 2 0,0-4-3 0,-2-1 1 16,-2 1 1-16,-1-2-5 0,-5-2-5 0,-1 2 0 15,-4-1-4-15,4-3 0 0,-2 2 1 0,0-1-5 16,4 2 0-16,3-4 0 0,1 1-3 0,-5 1-4 16,5 1-13-16,1-3-13 0,0 3-19 0,3 0-14 15,3-2-23-15,-1 2-26 0,11 1-31 0,-15-2-31 16,15 2-36-16,-13-7-166 0,13 7-393 0,-6-5 174 15</inkml:trace>
          <inkml:trace contextRef="#ctx0" brushRef="#br0" timeOffset="32352.59">18981-812 101 0,'0'0'117'0,"0"0"-4"16,0 0-15-16,0 0-3 0,0 0-8 0,0 0-9 15,-9-6-4-15,9 6-18 0,0 0 9 0,0 0-6 16,0 0-1-16,0 0-11 0,0 0 0 0,0 0-7 0,0 0-21 16,0 0 19-16,0 0-10 0,0 0 2 15,0 0 5-15,0 0 6 0,0 0 0 0,16 27 3 16,-12-19 1-16,2 2 2 0,2 3 7 0,4-2 8 15,0 1 0-15,3 4 2 0,9 7-2 0,-7-4 0 16,6 8-7-16,2-2 2 0,-1 2-10 0,-2-1 1 16,0 0-3-16,0 1-2 0,-3 1-6 0,4 5 2 0,-5-1-7 15,-2 2-4-15,-1 3-1 0,-4 5-1 16,-2 1-3-16,-3 1 5 0,-5 0-8 0,-2 15 2 16,-8-15-5-16,-7 16 2 0,0-5-4 0,-3-13-6 15,-10 13 10-15,-1-5-3 0,-4-1-1 0,-4-1 3 16,-1-1-3-16,-3-4-24 0,6-11-33 0,-1-1-45 15,1-3-53-15,-2-1-53 0,-1-2-160 0,5-6-383 16,-1-1 169-16</inkml:trace>
        </inkml:traceGroup>
      </inkml:traceGroup>
    </inkml:traceGroup>
    <inkml:traceGroup>
      <inkml:annotationXML>
        <emma:emma xmlns:emma="http://www.w3.org/2003/04/emma" version="1.0">
          <emma:interpretation id="{DFA41414-A035-41A1-8155-3CE1ED4FBD85}" emma:medium="tactile" emma:mode="ink">
            <msink:context xmlns:msink="http://schemas.microsoft.com/ink/2010/main" type="paragraph" rotatedBoundingBox="1385,3379 17653,2107 17756,3424 1488,4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0B21D-4672-4E54-B1CB-5A0411ED0FD9}" emma:medium="tactile" emma:mode="ink">
              <msink:context xmlns:msink="http://schemas.microsoft.com/ink/2010/main" type="inkBullet" rotatedBoundingBox="1412,3735 2194,3674 2239,4253 1458,431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40444.24">148 3077 129 0,'0'0'254'15,"0"0"-16"-15,0 0-17 0,0 0-21 0,0 0-15 16,0 0-16-16,0 0-14 0,0 0-15 0,-5 7-18 15,5-7-10-15,0 0-14 0,0 0-7 0,0 0-9 16,0 0-9-16,0 0-6 0,0 0-6 0,0 0-9 16,0 0-2-16,0 0-5 0,-7 9-7 0,7-9-4 15,0 0-1-15,0 0-4 0,0 0 0 0,0 0 7 16,0 0-12-16,0 0-1 0,0 0 5 0,0 0 0 16,0 0 10-16,0 0 9 0,0 0 11 0,0 0 5 15,0 0-1-15,0 0-1 0,0 0-12 0,0 0 2 0,0 0-4 16,0 0-7-16,0 0-10 0,0 0 5 0,0 0-2 15,5-34-7-15,-5 34-1 0,0-12 3 16,0 12-3-16,-4-9 2 0,4 9-6 0,-1-10 6 0,1 10-6 16,0 0-5-16,-5-11 5 0,5 11-5 0,0 0 2 15,-5-6-6-15,5 6 1 0,0 0-5 0,0 0-2 16,0 0 2-16,-16-1-2 0,16 1-1 0,0 0-7 16,-20 7 4-16,14-5-1 0,6-2 1 0,-12 9-3 15,4-5-2-15,2 1 6 0,6-5-4 0,-11 10-2 16,7-4 1-16,-2-3 2 0,6-3-1 0,-7 6-1 15,7-6 4-15,0 0-7 0,-6 9 1 0,6-9 2 16,0 0-1-16,-4 10 6 0,4-10-1 0,0 0 0 16,0 0-1-16,0 0-4 0,11 9 4 0,-11-9-1 15,0 0-6-15,14-3-8 0,-14 3-5 0,0 0-7 16,15-6-8-16,-15 6-10 0,13-5-6 0,-8 2-21 16,5-2-20-16,-10 5-22 0,7-7-25 0,-7 7-31 15,7-7-31-15,-7 7-40 0,5-5-188 0,-5 5-461 0,0 0 204 16</inkml:trace>
        <inkml:trace contextRef="#ctx0" brushRef="#br0" timeOffset="39731.69">222 2597 142 0,'0'0'173'0,"8"-6"-13"0,-8 6-6 0,0 0-6 15,8-6-7-15,-8 6-9 0,0 0-8 0,8-4-3 16,-8 4 1-16,0 0-7 0,0 0-1 0,0 0-7 15,0 0-4-15,0 0-3 0,0 0-7 0,0 0-5 16,1-11-9-16,-1 11-12 0,0 0-4 0,0 0-9 16,0 0-5-16,0 0-7 0,0 0-5 0,0 0-5 15,0 0 1-15,0 0-7 0,-19 21-2 0,19-21-4 16,-10 6-2-16,6 0-3 0,4-6-3 0,-9 7-1 0,9-7 1 16,-6 6-1-16,6-6-2 0,0 0-3 15,0 0 1-15,-4 6-1 0,4-6 1 0,0 0 0 16,0 0 0-16,0 0 1 0,0 0 1 0,0 0 1 15,0 0-1-15,0 0-1 0,0 0 2 0,0 0-1 0,0 0 1 16,0 0 0-16,34-17-1 0,-25 12-1 16,-2-1 1-16,0 1 5 0,4-1 6 0,-3-1-1 15,0 4 6-15,-2-4-7 0,-1 1 4 0,-5 6-3 0,8-9 0 16,-4 3 0-16,-4 6-1 0,4-6-1 0,-4 6-3 16,0 0-5-16,3-9 2 0,-3 9-2 0,0 0-3 15,0 0 0-15,0 0-4 0,0 0-13 16,-28 5-15-16,28-5-18 0,-18 8-20 0,9-2-22 0,0 5-21 15,-1-3-27-15,4-1-28 0,-5 3-32 0,5 0-197 16,1 1-421-16,-2 1 187 0</inkml:trace>
        <inkml:trace contextRef="#ctx0" brushRef="#br0" timeOffset="41012.8">779 2990 92 0,'0'0'227'0,"0"0"-11"16,0 0-10-16,0 0-14 0,0 0-10 15,0 0-16-15,0 0-9 0,0 0-13 0,0 0-14 16,0 0-14-16,0 0-10 0,0 0-9 0,0 0-9 0,0 0-8 16,0 0-11-16,0 0-6 0,-34 5-7 0,29 1-4 15,5-6-4-15,-10 10-7 0,4-5-4 16,2 1-1-16,4-6-2 0,-9 10-6 0,4-5-1 0,2 2-1 15,3-7-5-15,0 0 0 0,-4 15-3 0,4-15 1 16,-1 9-2-16,1-9 3 0,0 0-8 0,0 0 7 16,0 12-1-16,0-12-1 0,0 0 3 15,0 0 7-15,12 1-1 0,-12-1 0 0,0 0 5 0,20-5-3 16,-11 0-1-16,-9 5 0 0,14-6 1 0,-7 1 1 16,0 1 4-16,-7 4-1 0,12-10 0 15,-7 4 0-15,-1-2-3 0,-4 8 2 0,6-10 0 0,-6 10-3 16,3-11 0-16,-3 11-11 0,3-6 3 0,-3 6-8 15,0 0 1-15,0 0-8 0,0 0-15 0,-9-14-16 16,9 14-23-16,-11-1-25 0,11 1-31 0,0 0-32 16,-18 11-26-16,18-11-33 0,-12 6-32 0,7 0-193 15,-1-2-455-15,6-4 202 0</inkml:trace>
      </inkml:traceGroup>
      <inkml:traceGroup>
        <inkml:annotationXML>
          <emma:emma xmlns:emma="http://www.w3.org/2003/04/emma" version="1.0">
            <emma:interpretation id="{570349C4-F3A0-4763-89B2-D0A35DFE1683}" emma:medium="tactile" emma:mode="ink">
              <msink:context xmlns:msink="http://schemas.microsoft.com/ink/2010/main" type="line" rotatedBoundingBox="3416,3220 17653,2107 17756,3424 3519,4537"/>
            </emma:interpretation>
          </emma:emma>
        </inkml:annotationXML>
        <inkml:traceGroup>
          <inkml:annotationXML>
            <emma:emma xmlns:emma="http://www.w3.org/2003/04/emma" version="1.0">
              <emma:interpretation id="{058AD803-5486-4711-BE4F-C67A1842EEB2}" emma:medium="tactile" emma:mode="ink">
                <msink:context xmlns:msink="http://schemas.microsoft.com/ink/2010/main" type="inkWord" rotatedBoundingBox="3423,3315 6365,3085 6429,3909 3488,4139"/>
              </emma:interpretation>
            </emma:emma>
          </inkml:annotationXML>
          <inkml:trace contextRef="#ctx0" brushRef="#br0" timeOffset="42947.08">2020 2165 161 0,'0'0'182'0,"0"0"-5"0,-11-5-8 0,11 5-7 16,0 0-8-16,-11-1-14 0,11 1-6 0,0 0-7 15,-7-6-5-15,7 6-11 0,0 0-10 0,0 0-11 16,0 0-11-16,0 0-9 0,0 0-6 0,0 0-9 15,0 0-4-15,22-9-5 0,-5 7-5 0,7 0-5 16,1-3-1-16,2 2-3 0,12-4-3 0,-1 2-4 16,5 4 0-16,-5-1-5 0,0-4 0 15,0 6-1-15,0-4-2 0,-9 0-3 0,3 2-3 16,-4 2-2-16,-3 1 0 0,1 0-1 0,-3 2 0 0,-6-2-1 16,0-1 0-16,-2 1-3 0,0 2 2 0,-3-3-4 15,-1 2 4-15,2 2-5 0,-5-1-2 0,2-1 0 16,-3 1 1-16,2 0 0 0,-1 3 0 0,-2-2-1 15,1 0 2-15,0 0-3 0,0 3 1 0,0-1 2 16,0 2-4-16,1-2 3 0,0 4 1 0,0-4 0 16,1 5 2-16,-2-6-4 0,-1 5 0 0,1-1-2 15,2 3 3-15,-3 0 0 0,1 1 0 0,-1 0 2 16,1 0-3-16,-2 3 0 0,0-1-1 0,-1 3 2 16,-1 1 0-16,1-3-1 0,-4-1 2 0,1 0-2 15,2 0 1-15,-2 2 3 0,-1-3 0 0,1 2-2 0,-1 1 3 16,-1-1-1-16,0 3-1 0,1-4 3 15,-4 0 0-15,3 0 4 0,1-1-4 0,-4 3-1 0,2-1 3 16,-2-1 1-16,2 1 3 0,-1-2-4 16,2 0-9-16,-3 0 0 0,1 1 2 0,-1-1 3 0,-1 1 0 15,3-3 0-15,-2 1-1 0,1-2 1 0,-3 2 3 16,0-2-3-16,1-1 6 0,-1 2-1 0,-2-5 8 16,4 1-3-16,-7 0 8 0,5-2 0 0,-6 2 2 15,-2-1 1-15,1-1-4 0,-4-2 4 0,2 2-3 16,-7-2-7-16,4-3 3 0,-3 4 1 0,2-4 4 15,-4-1-6-15,-1 4 2 0,-3-6-3 0,3-1-2 16,1-1-3-16,-5 1 1 0,7-2 3 0,-1 1-5 16,-4-2 0-16,1 1 2 0,6-1-8 0,-5-2 3 15,3 2 1-15,4 0-9 0,-2-1-13 0,2-1-9 16,1 2-11-16,2 0-10 0,-2 1-8 0,3-1-13 16,-2 1-14-16,4 2-11 0,3 0-20 0,8 3-29 15,-17-3-17-15,12 0-21 0,5 3-170 0,-17-3-377 16,17 3 166-16</inkml:trace>
          <inkml:trace contextRef="#ctx0" brushRef="#br0" timeOffset="43319.54">2886 2463 27 0,'-17'2'202'0,"8"-4"-6"0,9 2-13 15,-26 3-11-15,12 0-6 0,-2-3-15 16,-1 0-4-16,-5 2-13 0,4-1-10 0,1 1-9 0,0-2-10 16,-4 1-10-16,1 2-6 0,3-1-13 0,3-1-9 15,-3 2-6-15,1-1-3 0,3-1-9 0,0 3-5 16,-1 1-16-16,4-3-16 0,-1 2-20 0,0-4-21 16,1 3-25-16,2 0-25 0,8-3-27 0,-15 5-27 15,15-5-27-15,-7 4-129 0,7-4-313 0,0 0 139 16</inkml:trace>
          <inkml:trace contextRef="#ctx0" brushRef="#br0" timeOffset="43815.63">3570 2400 115 0,'0'0'177'0,"0"0"-7"0,1-11-16 16,-1 11-13-16,0 0-14 0,0 0-2 0,0 0-9 15,-18-9-4-15,18 9-4 0,-21 0-4 0,10 0-4 16,-4 3-3-16,-1-2-7 0,-7-1-5 0,3 5 0 0,-7 1-4 16,-2-1 1-16,-4 3-5 0,7 1 1 15,-1 0-11-15,-5 1-6 0,0 4-5 0,8-1-5 16,1-2-5-16,3 1-5 0,-1 0-3 0,3 2-1 16,1-2-7-16,1 3-2 0,7-5-5 0,-1 1-3 0,3-1 1 15,-2 2-4-15,6-3 0 0,1 1-4 0,2-1 6 16,4 2-5-16,2 1 2 0,3-1 0 0,3-2 1 15,2-2-4-15,3-1-2 0,6 2-2 0,-1 0-1 16,3-4 1-16,2-1 0 0,8 0 2 0,-8 0-5 16,0-4 0-16,0 1 2 0,0-2-3 0,-4 1 1 15,-1 1-3-15,-5-2 4 0,2 2-7 16,-5-3-7-16,-1 2-13 0,-2-2-11 0,-2 3-18 0,-9 0-18 16,17-2-28-16,-8 2-32 0,-9 0-26 0,14-6-37 15,-14 6-184-15,9-6-406 0,-3 2 180 0</inkml:trace>
          <inkml:trace contextRef="#ctx0" brushRef="#br0" timeOffset="44076.27">3863 2649 184 0,'0'0'197'0,"0"0"-14"15,0 10-14-15,0-10-16 0,-1 12-12 0,1-12-6 0,-6 11-5 16,5-2-10-16,-3-2-11 0,4-7-11 0,-8 18-11 16,4-10-5-16,-1 0-8 0,-1 1-9 15,-1 2-5-15,1-3-13 0,-1 3-13 0,-2-2-31 16,1 1-26-16,2-4-21 0,-2 0-26 0,3-1-19 16,5-5-36-16,-10 9-41 0,10-9-93 0,-10 1-282 0,10-1 125 15</inkml:trace>
          <inkml:trace contextRef="#ctx0" brushRef="#br0" timeOffset="44579.17">4161 2427 191 0,'0'0'201'0,"0"0"-22"16,0 0-16-16,0 0-16 0,9 14-20 0,-9-14-8 15,2 13-12-15,0-4-4 0,-2-9-2 0,3 18-8 16,1-8-3-16,-3 1-9 0,0 2-9 0,2-3-8 16,-2 3 0-16,1-3-10 0,-2-2-5 0,1 0-4 15,1 2-1-15,-2-10-10 0,2 15 3 16,-1-7-7-16,-1-8-1 0,3 13-5 0,-3-13 1 0,2 9 0 16,-2-9-3-16,0 0-7 0,0 0 4 0,2 9 1 15,-2-9-4-15,0 0-7 0,0 0-3 0,0 0-3 16,21-12-4-16,-21 12-5 0,13-19-5 0,-7 7-1 15,3 1-4-15,2-1-2 0,0-2 5 0,1-1-2 16,-3-5-1-16,3 5 4 0,0-5 3 0,-2 8-4 16,0 0 3-16,-3-1 3 0,3 1 7 0,-3 0 6 15,0 3 6-15,-1 3 3 0,1 0 3 0,-2-1 2 0,3 1 2 16,-1 1-3-16,-7 5-1 0,5-7-4 16,-5 7 0-16,6-5-4 0,-6 5 0 0,0 0-3 15,0 0 1-15,17 6 0 0,-17-6 0 0,10 8 4 16,-3 1 6-16,-3-2 2 0,2 5-6 0,-1-4 7 15,1 5 1-15,2 2-1 0,-4 0 1 0,1 0-4 16,1 3-2-16,0 2 0 0,-1-5 3 0,3 3 1 16,-5-1-4-16,2-4-4 0,0 1 2 0,-1 0-1 0,1-1-19 15,1 2-26-15,-3-3-24 0,0-2-33 0,2 2-22 16,-1-3-31-16,-2-3-38 0,3-1-176 0,-5-5-386 16,6 7 170-16</inkml:trace>
          <inkml:trace contextRef="#ctx0" brushRef="#br0" timeOffset="44899.44">4775 2644 39 0,'0'0'180'0,"0"11"-19"0,0-11-5 16,2 13-11-16,2-5-9 0,-4-8-17 0,5 15 3 0,0-8-6 15,0 0-6-15,-2-2 2 0,4 0-10 0,-1 3-1 16,2-3-7-16,0-3-1 0,2 0-6 0,-2 2-1 16,3-2-10-16,0-2-7 0,-11 0-4 0,24 0-2 15,-11-2-5-15,1-2 2 0,-5 2-1 0,3 0 3 16,-1-2-4-16,-5-1-2 0,5 1 2 0,-5-2 2 16,-1 0-5-16,1-3-3 0,-2 1-5 0,-4 8 4 15,1-16-9-15,-1 6 1 0,0 10 0 0,-3-17-7 16,-3 6-7-16,-1 1-1 0,1 0-3 0,-6 1 1 15,1 1-8-15,0 4-1 0,-1-2-3 0,3 3-2 16,-2 0-9-16,-3 0-14 0,14 3-18 0,-21 0-21 16,11 0-24-16,10 0-17 0,-19 6-32 0,9-5-22 15,5 1-24-15,5-2-22 0,-17 4-203 0,10-2-427 16,7-2 190-16</inkml:trace>
        </inkml:traceGroup>
        <inkml:traceGroup>
          <inkml:annotationXML>
            <emma:emma xmlns:emma="http://www.w3.org/2003/04/emma" version="1.0">
              <emma:interpretation id="{14E1E3E6-E6AE-4E99-8D9D-771A4696EEFA}" emma:medium="tactile" emma:mode="ink">
                <msink:context xmlns:msink="http://schemas.microsoft.com/ink/2010/main" type="inkWord" rotatedBoundingBox="6813,3324 8971,3155 9045,4105 6887,4274"/>
              </emma:interpretation>
            </emma:emma>
          </inkml:annotationXML>
          <inkml:trace contextRef="#ctx0" brushRef="#br0" timeOffset="51291.28">5419 2280 99 0,'0'0'123'0,"0"0"-14"15,1-10-2-15,-1 10-6 0,0 0-1 16,0 0-5-16,1-10 1 0,-1 10-3 0,0 0-1 0,0 0-1 15,0 0-1-15,-1-12-6 0,1 12-2 16,0 0-6-16,0 0 0 0,0 0-5 0,0 0-4 16,-1-12-8-16,1 12 2 0,0 0-6 0,-4-11-1 0,4 11 1 15,-4-7 1-15,4 7 2 0,0 0-2 0,-4-8-4 16,4 8 0-16,-5-8-10 0,5 8-2 0,0 0 1 16,-6-13-8-16,6 13-3 0,-5-8-5 0,5 8 3 15,-1-12 2-15,1 12-2 0,0 0-1 0,-3-9-2 16,3 9 0-16,0 0-1 0,0 0-3 0,-5-7-1 15,5 7 0-15,0 0-4 0,0 0 2 16,0 0-2-16,0 0-5 0,0 0 3 0,0 0-5 0,0 0 3 16,-3-9-4-16,3 9-2 0,0 0 3 0,0 0-5 15,0 0-2-15,0 0 2 0,0 0-5 0,0 0 0 16,0 0-4-16,0 0 0 0,0 0 3 0,0 0 5 16,0 0-7-16,0 0 3 0,0 0 3 0,20 15-5 15,-20-15 4-15,12 8-2 0,-4-3-1 0,3 4 2 16,-1-5 0-16,1 2-1 0,5 0 1 0,-4 1-2 0,0 0 2 15,5 0 3-15,-6 3 0 0,2-2-3 0,3-2-1 16,4 6 0-16,-1-2 5 0,-3-4-3 16,1 0 3-16,-1 3 2 0,1-3-7 0,2 4-1 0,1-1 0 15,-6-3 3-15,3 2-2 0,-5-1 3 0,4 0 2 16,-2 0-6-16,-2-2 2 0,0 2 1 16,-1-1 0-16,-1-1 0 0,3 1 9 0,-8-2-8 15,7-2-1-15,-6 4-2 0,2-1-1 0,-8-5 2 0,10 5 0 16,0-1 3-16,-10-4-3 0,7 5-2 0,-7-5 4 15,11 3-2-15,-11-3 0 0,10 5 3 0,-10-5-3 16,3 4 0-16,-3-4 2 0,0 0 0 0,9 5-6 16,-9-5 1-16,0 0 1 0,8 5 1 0,-8-5-2 15,0 0 0-15,5 6 2 0,-5-6-1 0,0 0 1 16,4 9 1-16,-4-9 0 0,0 0 0 0,0 0 0 16,-6 14-1-16,3-5 1 0,-2-3 2 0,-3 0-2 15,1 3 0-15,-4 1 0 0,-1 2 1 0,-4 1-1 16,-1 1 3-16,-1-1-1 0,0 2-2 0,-3 1 0 15,1-4 1-15,-2 3 0 0,2-2 4 0,-1 2-1 0,-1-3-6 16,2 2 7-16,0 0-11 0,0-6-10 16,6 7-12-16,-6-5-14 0,6-1-12 0,-1 1-16 15,5-4-20-15,1 0-5 0,-2 2-16 0,7-4-11 16,4-4-15-16,-9 6-4 0,9-6-9 0,0 0-143 0,0 0-318 16,0 0 142-16</inkml:trace>
          <inkml:trace contextRef="#ctx0" brushRef="#br0" timeOffset="51797.85">6403 2334 185 0,'0'0'185'0,"0"0"-21"16,0 0-19-16,0 0-14 0,0 0-14 0,0 0-12 16,0 0-11-16,0 0-11 0,1 24-5 0,-1-24-6 15,4 20-7-15,-1-12-3 0,-3 4-5 0,2-3-5 16,1 1-4-16,2 2 1 0,2 0-7 0,-2-3 0 16,2 1 3-16,3-1-5 0,-6-1 5 0,4-4-5 15,1 2 4-15,3 0 5 0,1-1 5 0,4-1-1 16,-3-2-2-16,10-1 4 0,1-1-12 0,-1-1-4 0,0-4-3 15,-2 3-4-15,4-4-2 0,-3-1-2 16,0 1-2-16,-1-3-3 0,-5 0-1 0,0 2-1 16,-2-2-4-16,2 1 2 0,-3-1-2 0,-2-2-4 15,-2 0 2-15,-1 1-5 0,1-2 2 0,-3 1-2 16,-1-2 3-16,-6 3-5 0,2-3 2 0,-2-1-1 16,0-1-3-16,-2 2 0 0,2-1-5 0,-6 3 3 15,-1 0 0-15,-3 1 1 0,1 1-2 0,-1 0-2 0,-2 0 2 16,-2-1 3-16,-3 5-5 0,2 1-1 15,-7-2-4-15,5 4 4 0,-6 2 0 0,-5 0-2 16,5 0 2-16,-2 3-4 0,1 4 3 0,-1-3-2 16,-1 3-2-16,4-1-7 0,-2 3-11 0,2 0-8 0,0-1-10 15,1 3-13-15,1-3-14 0,1 6-13 16,2-3-18-16,2 4-21 0,1-5-10 0,4 2-14 0,-2-3-16 16,3 4-135-16,1-4-317 0,-1 2 141 0</inkml:trace>
          <inkml:trace contextRef="#ctx0" brushRef="#br0" timeOffset="52139.61">7552 2365 89 0,'0'0'222'0,"0"0"-27"0,12 1-17 16,-12-1-20-16,2 9-17 0,-2-9-13 0,4 14-12 15,-6-2-9-15,2 3-7 0,-2 3-8 0,-3 4-8 0,-4 9-3 16,-7 6-9-16,-1 1-3 0,-11 16-9 16,-10-4-42-16,-1 1-51 0,-1-2-54 0,-5 3-53 15,-6-1-135-15,2-6-299 0,3 0 133 0</inkml:trace>
        </inkml:traceGroup>
        <inkml:traceGroup>
          <inkml:annotationXML>
            <emma:emma xmlns:emma="http://www.w3.org/2003/04/emma" version="1.0">
              <emma:interpretation id="{E59C5394-C4CB-44C2-9994-AA0DE69A45FF}" emma:medium="tactile" emma:mode="ink">
                <msink:context xmlns:msink="http://schemas.microsoft.com/ink/2010/main" type="inkWord" rotatedBoundingBox="10660,2654 13444,2436 13518,3394 10735,3611"/>
              </emma:interpretation>
            </emma:emma>
          </inkml:annotationXML>
          <inkml:trace contextRef="#ctx0" brushRef="#br0" timeOffset="55155.15">9272 2036 20 0,'-3'-16'128'0,"3"16"-16"0,0 0-4 0,0 0-3 16,2-10-3-16,-2 10 3 0,0 0-1 0,1-13-4 15,-1 13-4-15,0 0 2 0,4-12-2 0,-4 12 0 0,2-9-3 16,-2 9-1-16,0 0-1 0,2-10-6 0,-2 10-4 16,0 0-2-16,0 0-13 0,3-10-1 0,-3 10-8 15,0 0-4-15,0 0-7 0,0 0-7 0,4-7-2 16,-4 7-6-16,0 0-4 0,0 0-2 0,0 0-4 16,13 17 5-16,-7-11-7 0,0 0 3 0,2 5-5 15,1-1 0-15,-1-2-8 0,1 5 10 0,1-1-6 16,-3 0-1-16,2 3 1 0,-1-5-3 15,1 5-1-15,-4-3-1 0,9 6 1 0,-6-4-2 0,-1-2 0 16,-2 1 2-16,5-5-3 0,-7 4 1 0,1 0 2 16,3-3-4-16,-4-1-3 0,0-4 5 15,1 5-1-15,-4-9 0 0,5 10 0 0,-5-10-1 16,3 8-2-16,-3-8 0 0,0 0 1 0,4 9 4 0,-4-9-4 16,2 6 4-16,-2-6 3 0,0 0-5 0,0 0 5 15,0 0 1-15,0 0-3 0,0 0 4 0,0 0-2 16,0 0-3-16,0 0-2 0,0 0 1 0,0 0-5 15,-2-33-5-15,2 33 0 0,-2-19-2 0,4 7-7 16,-2 0-2-16,-2-1 2 0,5-2-3 0,-2 4 0 16,2-5-2-16,0 2 4 0,2 0 0 0,1 1-2 15,-3 0 0-15,4-1 4 0,-5 3 0 0,3 1 2 0,-2 1-1 16,1 2 3-16,1-4 3 0,0 5-1 0,-2-2-3 16,1-1 1-16,1 3 5 0,-5 6-3 15,9-8-1-15,-9 8 3 0,11-9-3 0,-6 6 1 16,0-4-1-16,-5 7 0 0,12-6 5 0,-4 3-1 0,-8 3 2 15,16-2-2-15,-9 1 4 0,-7 1-4 16,19 1 4-16,-9 1 3 0,-2 1-3 0,4 3-3 16,-1-1 7-16,5 3 2 0,-7 4-1 0,6-3 3 15,-7 5 5-15,5 0 2 0,-3 4 5 0,1 1-3 0,-5-4 0 16,5 2 2-16,-4 3-1 0,3 1-1 16,-4-4 2-16,1 2-5 0,-2 0 4 0,1-4-4 15,-2 1 2-15,2-2-3 0,-3 2-1 0,0-1-4 0,-2 1 2 16,1 0 0-16,2-2-1 0,-2-2 2 0,1 0-6 15,-3 0 1-15,2 1 1 0,1-6 1 0,-2 0-2 16,-1-7-3-16,2 14-11 0,-2-14-15 0,1 9-17 16,-1-9-15-16,0 9-16 0,0-9-15 0,0 0-12 15,0 0-24-15,0 0-28 0,0 0-47 0,0 0-137 16,0 0-359-16,0 0 160 0</inkml:trace>
          <inkml:trace contextRef="#ctx0" brushRef="#br0" timeOffset="55859.23">9897 1474 90 0,'0'0'169'0,"0"0"-12"0,0-11-12 0,0 11-14 16,0 0-3-16,0 0-13 0,2-12-8 0,-2 12-8 0,5-5-11 15,-5 5-7-15,0 0-3 0,6-11-12 0,0 6 2 16,-6 5-2-16,11-4-13 0,-3 1 0 16,-8 3-9-16,19-1 5 0,-9-1 1 0,0-2-6 15,4 4-5-15,-3 0 0 0,5 2-5 0,-4 0 0 0,3 0-4 16,-1-1-3-16,-3 0-3 0,2 3-4 0,-1 0-1 15,-3-1-6-15,-1-1 1 0,1 2-3 0,-2 1 0 16,1-1-1-16,-3 2-1 0,-5-6-2 0,10 11 3 16,-8-5 0-16,3 0 0 0,-5-6-6 0,6 15 4 15,-4-8 0-15,-2 3-2 0,0-1-1 0,0 3 4 16,-2 0-1-16,1 1 2 0,-3 1-1 0,0-1-2 16,2 0 5-16,-4 2-8 0,-3-3 5 0,4 1-2 15,-3 2 0-15,2 0-1 0,-1-3 3 0,-3 1-3 16,1 1-2-16,-1-1 1 0,0 2-1 0,2-2 1 15,2 1-1-15,-4-4 3 0,3 0-1 0,0-1-3 16,0 0 1-16,1-2-4 0,1 1 3 0,1-2-1 16,4-6-2-16,-8 12-1 0,8-12 4 0,-4 10-2 15,4-10 5-15,-4 9-7 0,4-9 4 0,3 9-3 16,-3-9 6-16,0 0-3 0,0 0 2 0,5 13 1 0,1-11 2 16,-6-2-1-16,19 6-3 0,-10-6 0 15,5 0 1-15,2 3-3 0,-2-2 2 0,5 1-7 16,-2-2-4-16,5 3-13 0,-5-2-21 0,0 2-17 15,-1-2-17-15,4 0-27 0,-1 3-24 0,-4-4-25 0,2 2-169 16,-5 2-346-16,4-4 154 0</inkml:trace>
          <inkml:trace contextRef="#ctx0" brushRef="#br0" timeOffset="56187.78">10700 2026 140 0,'13'-4'183'0,"-13"4"-12"16,0 0-9-16,13-3-4 0,-4 1-18 0,-9 2-7 16,20-1-6-16,-6-1-10 0,-1 2-8 0,4-2-12 15,6-3-4-15,-3 3-6 0,7 2-10 0,-1-2-5 16,1 2-5-16,-2-2-9 0,3 1-1 0,-1-4-7 15,-1 3-4-15,2 2-5 0,-1 0 1 0,-1 0-11 16,2-1-3-16,-4 0 0 0,0 1-2 0,-2 0-4 16,0 0-2-16,-5-2-1 0,0 4-4 0,-4-2 1 15,2-2-10-15,-5 2-4 0,-10 0-11 0,19 0-16 16,-19 0-7-16,11 2-11 0,-11-2-13 0,10 0-12 16,-10 0-32-16,0 0-25 0,0 0-27 0,0 0-153 15,0 0-331-15,0 0 146 0</inkml:trace>
          <inkml:trace contextRef="#ctx0" brushRef="#br0" timeOffset="56470.42">11018 1765 148 0,'0'0'191'16,"0"0"-9"-16,0 0-27 0,0 0-22 0,0 0-10 0,0 0-14 15,0 0-12-15,0 0-10 0,0 0-8 0,0 0 1 16,0 0 0-16,14 25-4 0,-11-17-9 0,1 3 3 16,-1 3-3-16,-1 2-5 0,-1-1-3 0,3 4-5 15,-1 3-5-15,1-1-1 0,-2-1-10 0,2 0 0 16,-3 3-2-16,2-2 0 0,0-1-7 0,-3 0-1 16,4-5-3-16,-4 1-4 0,1 5-5 0,-1-6-17 15,0-5-17-15,1 2-21 0,2-1-13 0,-2-4-18 16,-1-7-14-16,0 16-12 0,1-10-15 0,-1-6-17 15,0 0-153-15,11 3-305 0,-11-3 136 0</inkml:trace>
          <inkml:trace contextRef="#ctx0" brushRef="#br0" timeOffset="56967.71">11586 1808 66 0,'0'0'178'0,"0"0"-11"16,4 9-19-16,-4-9-12 0,2 12-9 0,-1-3-12 0,-1-9-5 15,4 16-1-15,0-3-15 0,-4 1 1 0,2-4-16 16,0 2-7-16,0 2-6 0,0 0-5 16,1-2-4-16,-3 0-7 0,2 0-1 0,-1-1-6 15,-1 0-7-15,4-5 0 0,-4-6-2 0,1 17-5 0,-1-12-4 16,0-5-4-16,2 11 6 0,-2-11-10 0,2 10 4 15,-2-10-4-15,0 0 2 0,0 0 3 16,0 0-3-16,3 9-1 0,-3-9-2 0,0 0 1 16,0 0-2-16,0 0-6 0,17-30 1 0,-12 18-8 0,2 0 3 15,2-2 0-15,-1-4-10 0,2-1-2 0,2-1 2 16,-2 4-5-16,3-5 0 0,-1 3 4 0,0-1 0 16,0 2-2-16,1 0 2 0,-2 1 0 0,0 5 3 15,-1 1-2-15,1 1-8 0,-2 0 13 0,-2 3-1 16,0 3 4-16,-7 3-1 0,12-9-2 0,-4 8-6 15,-8 1 5-15,16-2 6 0,-16 2 0 0,17 7 6 16,-11-2 1-16,2 4-1 0,3-1 3 0,-4 6 7 16,5-3 3-16,3 6 1 0,-6 1 2 0,1 1 0 15,2-1-5-15,-2-1 6 0,1 5-7 0,1-2 2 16,-5 2 1-16,3-3-2 0,-4-1-3 0,1 3 0 16,0-2-1-16,-1-4-4 0,-1 1 0 0,-1-1 1 15,1 0-15-15,-1-3-23 0,-1 1-21 0,-2-1-20 16,0-3-38-16,3 1-27 0,-4-10-30 0,1 15-183 15,-1-15-370-15,0 6 164 0</inkml:trace>
        </inkml:traceGroup>
        <inkml:traceGroup>
          <inkml:annotationXML>
            <emma:emma xmlns:emma="http://www.w3.org/2003/04/emma" version="1.0">
              <emma:interpretation id="{37D3228A-5CAE-4F42-8B6A-27EAA122C6FA}" emma:medium="tactile" emma:mode="ink">
                <msink:context xmlns:msink="http://schemas.microsoft.com/ink/2010/main" type="inkWord" rotatedBoundingBox="14188,2831 15027,2766 15071,3334 14232,3400"/>
              </emma:interpretation>
            </emma:emma>
          </inkml:annotationXML>
          <inkml:trace contextRef="#ctx0" brushRef="#br0" timeOffset="57776.14">13163 1620 73 0,'0'0'166'0,"0"0"-17"15,0 0-8-15,0 0-10 0,0 0-3 16,0 0-10-16,-29 17-1 0,15-8-13 0,-3-2-4 0,-3 4-10 16,-2-1-1-16,0 1-5 0,-3 1-1 0,1-2-6 15,2 1-7-15,-1-1-14 0,2 2-5 0,-2-2-3 16,9-1-6-16,1-1-3 0,-1 1-5 16,1-3-3-16,-1 2-2 0,4 0-3 0,0-1-6 0,2-3-5 15,0 2 6-15,1-1-2 0,1 0-5 0,6-5-2 16,-8 7 1-16,8-7-4 0,-7 7 0 0,7-7 7 15,0 0-7-15,0 0 4 0,4 14-4 0,-4-14 2 16,16 5-4-16,-3-4 2 0,4 4-2 0,5-2-2 16,3 0 2-16,-1 0-1 0,3-1-1 0,1 2 0 15,-2-2-1-15,9 2-1 0,3-2 1 0,-13 1-2 16,2-2-1-16,2 3 2 0,-4-2 2 0,0 1-3 16,2-1 2-16,1 2 1 0,-4-2 0 0,0 2-5 15,-1-2 6-15,1 0-4 0,-2 3 2 0,2-4-3 16,-7 1 2-16,0 1 4 0,2 3-5 0,-2-4 1 15,0 2-3-15,-1-4 3 0,-2 0 1 0,3 3 0 16,-1 0-2-16,0-5-2 0,-4 4-4 0,1-2-5 16,0 4-10-16,-4-3-18 0,0-1-12 0,-9 0-22 15,16 4-26-15,-16-4-27 0,13 1-28 0,-13-1-154 0,0 0-331 16,0 0 146-16</inkml:trace>
          <inkml:trace contextRef="#ctx0" brushRef="#br0" timeOffset="58090.37">12854 2089 151 0,'16'14'154'0,"-8"-10"-2"16,2 0-9-16,3-1-7 0,2 0-5 0,7-1-7 15,2 1-9-15,0 0-9 0,12 0-8 0,-2-3-7 16,-7 4-5-16,6-3-7 0,1 4-5 0,-7-3-6 16,-1 2-8-16,2-2-5 0,-1-2-7 0,-1 1-3 15,1-1-5-15,-3 1-6 0,0 1-1 0,-1-2-6 16,0 3-5-16,-1-2 3 0,-5 2-2 0,-1-3-8 16,-1 0 2-16,1 2-3 0,-3 0-13 0,-2-3-12 15,2 1-16-15,-3 1-13 0,-10-1-17 0,18 0-16 16,-7-1-22-16,-11 1-27 0,18-1-24 0,-10-1-120 15,0-2-289-15,-8 4 128 0</inkml:trace>
        </inkml:traceGroup>
        <inkml:traceGroup>
          <inkml:annotationXML>
            <emma:emma xmlns:emma="http://www.w3.org/2003/04/emma" version="1.0">
              <emma:interpretation id="{23D8213E-56EA-4647-8111-4B2C075AA3BB}" emma:medium="tactile" emma:mode="ink">
                <msink:context xmlns:msink="http://schemas.microsoft.com/ink/2010/main" type="inkWord" rotatedBoundingBox="15485,2425 17664,2255 17733,3129 15554,3299"/>
              </emma:interpretation>
            </emma:emma>
          </inkml:annotationXML>
          <inkml:trace contextRef="#ctx0" brushRef="#br0" timeOffset="58636.9">14508 1468 118 0,'0'0'180'0,"-8"-12"-8"16,8 12-6-16,-8-10-17 0,3 5-12 0,-3-1-8 15,8 6-16-15,-15-9-5 0,4 7-6 0,2 0-9 16,-1 0-9-16,-4-2-2 0,-1 6-6 0,-2 2 0 16,1 0-12-16,2-1-3 0,-7 4 0 0,6 0-5 15,-5 1-5-15,3 4-4 0,-3 0-6 0,2 0-2 16,-3 2-4-16,2 3-1 0,-2-3-4 15,7 4-4-15,1-2 0 0,1 3-3 0,-2-1-1 0,2 0-1 16,4 4-3-16,-2-4 1 0,5 3-2 0,2 1 1 16,-1-2-1-16,4-4-1 0,1 3-1 0,3 2 0 0,3-2 1 15,-1-1 3-15,6 1 4 0,0-3 2 16,2-1 2-16,-5-1 1 0,7 1 2 0,2-3-2 16,-5-2 2-16,7 1 2 0,1 2-5 0,0-5 1 15,2 0-1-15,1-2-1 0,-2 3-4 0,2-3-5 16,-1-3 5-16,1-1-5 0,-2 1-4 0,-1 1 0 15,2-2-5-15,-6-2-8 0,0 2-19 0,-1-2-21 16,1 0-30-16,-4 0-21 0,-1 0-34 0,1-3-40 16,1 0-35-16,-3 1-188 0,-2-5-420 0,1 3 186 0</inkml:trace>
          <inkml:trace contextRef="#ctx0" brushRef="#br0" timeOffset="58856.8">14818 1936 116 0,'0'0'255'0,"13"-7"-4"16,-13 7-11-16,0 0-3 0,6-2-8 0,-6 2-12 0,10-9-5 15,-10 9-7-15,5-10-13 0,0 5-14 0,-5 5-13 16,4-8-16-16,0 0-13 0,-4 8-13 0,4-9-13 16,-4 9-8-16,2-9-12 0,-2 9-16 15,0 0-17-15,3-10-22 0,-3 10-29 0,0 0-25 0,0 0-32 16,0 0-26-16,-14-11-22 0,7 8-27 0,7 3-21 15,-17-3-32-15,9 0-13 0,8 3-10 0,-17-2-180 16,8-2-412-16,3 0 182 0</inkml:trace>
          <inkml:trace contextRef="#ctx0" brushRef="#br0" timeOffset="59422.24">15162 1680 37 0,'0'0'166'16,"4"11"-13"-16,-4-11-17 0,0 14-2 0,0-14-4 16,2 18-14-16,2-7 0 0,-3 0-1 0,1 3-5 15,0 1-16-15,1-3-6 0,0 1-5 0,-1-1-4 16,0 2-5-16,-2-2-8 0,2 2-5 0,1-5-7 15,-1 4-6-15,0-5-2 0,2-2-3 0,-4-6-2 16,4 15-1-16,-2-8-10 0,-2-7-1 0,1 12-2 0,-1-12-1 16,0 0-3-16,4 10 3 0,-4-10-2 15,7 4 4-15,-7-4 1 0,0 0-1 0,12 0-5 16,-12 0-4-16,0 0 1 0,18-12-3 0,-12 7-1 0,1-1-1 16,3-4-2-16,1-2-7 0,1 1-6 0,-1-3-2 15,3-3-10-15,1 0-10 0,-2-2-1 0,3 2 4 16,-3 2-6-16,3-4 1 0,-7 7 4 0,7-5 4 15,-5 4-2-15,0 0-1 0,-2 2 5 0,0 1 1 16,2-1 1-16,-4 2 3 0,3 0 4 0,-3 1 4 16,-1 3 4-16,-1-1 2 0,-5 6-2 0,8-10 3 15,-8 10-4-15,9-5 4 0,-9 5-2 0,8-4 2 16,-8 4-6-16,0 0-2 0,15 3 7 0,-15-3 1 16,12 7 2-16,-7 0 2 0,-1-1 2 0,2 1 3 15,0 6 2-15,2 0 6 0,-3 2 1 0,2 0-1 16,1 3 1-16,1 1 2 0,-5-4-3 0,3 5-3 15,-3-2 0-15,4 0 0 0,-1 2-4 0,-5-7 3 16,6 1-3-16,-4 2-2 0,1-4 1 0,2 1 0 16,-2 3-2-16,2-4-1 0,-2-1-1 0,1 0 1 15,0-3-11-15,-4 0-21 0,1-1-18 0,2-1-25 16,-5-6-22-16,4 13-40 0,-4-13-20 0,7 3-35 16,-7-3-149-16,0 0-357 0,0 0 159 0</inkml:trace>
          <inkml:trace contextRef="#ctx0" brushRef="#br0" timeOffset="60282.21">15909 1107 164 0,'0'0'153'16,"0"0"-11"-16,0 0-16 0,0 0-13 0,0 0-10 15,0 0-11-15,0 0-13 0,15-8-5 0,-15 8-3 16,14 0-3-16,-14 0-5 0,18 0 2 0,-8 2-10 15,0-2-7-15,4 1 1 0,0 2-8 0,-4-1-2 16,4 1-1-16,-2 0 0 0,3 0-4 0,-6 1 3 16,2-1-3-16,-1 1-9 0,-3-2 0 0,3 4-2 0,-4-3-4 15,1 3 1-15,-1 0-3 0,-1 1-1 16,1-1 1-16,-4 2-3 0,4-1-2 0,-6-7 7 0,3 14-5 16,1-8 4-16,-2 2 1 0,-2-8-4 15,1 15-6-15,-2-7 12 0,1-8-1 0,-7 17-1 0,7-17 0 16,-4 16-4-16,0-10 0 0,4-6 5 0,-6 11 4 15,1-5 0-15,2 3-5 0,3-9-3 16,-9 9 3-16,9-9-2 0,-7 9-2 0,7-9-1 16,-5 4 4-16,5-4-4 0,-8 6-3 0,8-6 2 0,0 0-2 15,-6 4-2-15,6-4 1 0,0 0-3 16,0 0 3-16,0 0-2 0,0 0-2 0,0 0 2 0,0 0-3 16,0 0 0-16,-3 8 1 0,3-8-4 0,0 0 0 15,0 0 0-15,0 0 3 0,21 0-5 0,-21 0 4 16,16 3-6-16,-16-3 4 0,14 0-3 0,-14 0-1 15,17 0 2-15,-8 0-1 0,-9 0-1 0,16 3 2 16,-7-3-2-16,-9 0 4 0,12 3-4 0,-4-1-4 16,-8-2 8-16,9 4-2 0,-9-4-1 0,10 5 0 15,-10-5 2-15,7 5-2 0,-7-5-2 0,6 6 2 16,-6-6 0-16,11 6-8 0,-11-6 6 0,2 8 0 0,-2-8 0 16,4 7 3-16,-4-7-3 0,3 11 2 15,-3-11 1-15,0 10 2 0,0-10 4 0,0 9-1 16,0-9 4-16,0 0 13 0,-8 14 9 0,3-9 9 15,-3-2-2-15,-3 5-4 0,-2-6-3 0,-9 1-1 16,-1 0-4-16,-3 2 0 0,-1 1-6 0,1-3-1 16,0 0-13-16,-1 1-20 0,-1 0-26 0,3-3-30 15,0 3-26-15,-1-2-36 0,3-1-37 0,-1 2-42 16,2-3-125-16,6 0-363 0,1-3 160 0</inkml:trace>
        </inkml:traceGroup>
      </inkml:traceGroup>
    </inkml:traceGroup>
    <inkml:traceGroup>
      <inkml:annotationXML>
        <emma:emma xmlns:emma="http://www.w3.org/2003/04/emma" version="1.0">
          <emma:interpretation id="{FBFE2147-3050-44B9-97DB-5371BB10B892}" emma:medium="tactile" emma:mode="ink">
            <msink:context xmlns:msink="http://schemas.microsoft.com/ink/2010/main" type="paragraph" rotatedBoundingBox="861,5138 9465,4810 9520,6265 916,6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8C025-689C-4C9F-AD6D-6FA6C8B68631}" emma:medium="tactile" emma:mode="ink">
              <msink:context xmlns:msink="http://schemas.microsoft.com/ink/2010/main" type="inkBullet" rotatedBoundingBox="882,5709 2075,5664 2109,6548 916,659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64487.25">-493 4824 106 0,'-12'0'99'0,"12"0"-3"0,0 0-5 0,0 0-10 0,0 0-10 16,0 0 2-16,0 0-3 0,0 0 6 0,0 0-5 16,0 0 0-16,0 0-2 0,-13-1-4 15,13 1-3-15,0 0-1 0,0 0 4 0,0 0 0 0,-10-2-5 16,10 2 2-16,0 0 0 0,0 0-1 0,0 0-6 15,0 0-3-15,0 0-1 0,0 0-4 16,-12-3-3-16,12 3-3 0,0 0-3 0,0 0-7 0,0 0-2 16,0 0-2-16,0 0-4 0,0 0 0 0,0 0-4 15,0 0-3-15,0 0-1 0,0 0-1 0,0 0 0 16,0 0-3-16,42 3 0 0,-26-6 2 0,5 1 1 16,6 0 0-16,0-3 1 0,9 2 0 0,0-4-1 15,-2 3 2-15,2-1-4 0,-9 2 0 0,7-1 0 16,-8 3-2-16,10 0-2 0,-10-3 2 0,-3 1 1 15,2 1 0-15,-3 1-2 0,2-1-3 0,-2-1 2 16,-5 3-4-16,-3-3 1 0,2 5-1 0,-2-4 3 16,2 1-2-16,-3 1 0 0,-13 0 3 0,17 0 5 15,-10-2 1-15,-7 2 5 0,14 0 1 0,-14 0-1 16,0 0 2-16,15-2-1 0,-15 2 1 0,10 0 0 16,-10 0-1-16,0 0-4 0,12-4-3 0,-12 4-2 15,0 0 1-15,10-2-5 0,-10 2 0 0,0 0-11 0,0 0-10 16,0 0-15-16,0 0-18 0,0 0-18 0,0 0-31 15,0 0-14-15,12 2-14 0,-12-2-25 16,0 0-26-16,0 0-124 0,0 0-321 0,-33 11 142 16</inkml:trace>
        <inkml:trace contextRef="#ctx0" brushRef="#br0" timeOffset="64896.11">-393 4943 94 0,'0'0'131'16,"0"0"-8"-16,0 0-1 0,0 0-4 0,0 0-1 15,0 0-10-15,0 0-7 0,0 0-10 0,0 0-6 16,0 0-4-16,0 0 1 0,0 0-6 0,0 0-1 15,0 0 0-15,18 6-4 0,-18-6-6 0,22-3-1 16,-9 1-2-16,3 2 1 0,2-2-4 0,6 2 0 16,3-2-4-16,-2-2 1 0,10 2-1 0,1 2-3 15,-8-3-3-15,10 1-2 0,-2-3-4 0,-1 4-2 16,1-2-3-16,2 1-3 0,-12-1-4 0,3 1 2 16,-1-2-4-16,7 2-4 0,-10 0-2 0,-2 0-3 15,0 0-2-15,-6 2 1 0,0 0-2 0,-2-3-4 16,0 3-3-16,-4 0 1 0,0 0-4 0,-11 0 2 15,13 0-2-15,-13 0-2 0,0 0-3 0,16 3-6 0,-16-3-9 16,6 0-8-16,-6 0-7 0,0 0-16 0,8 6-19 16,-8-6-16-16,0 0-20 0,0 0-20 0,0 0-31 15,0 0-30-15,0 0-122 0,0 0-329 0,0 0 145 16</inkml:trace>
        <inkml:trace contextRef="#ctx0" brushRef="#br0" timeOffset="65537">222 4510 55 0,'0'0'167'16,"-6"-4"-10"-16,6 4-17 0,0 0-12 0,0 0-14 16,0 0 0-16,0 0-11 0,0 0-2 0,-9-5-7 15,9 5-2-15,0 0-3 0,0 0-10 0,0 0-3 0,0 0-5 16,0 0-5-16,0 0-7 0,0 0-7 0,0 0-6 16,0 0-4-16,0 0-6 0,0 0 0 15,0 0 1-15,0 0-12 0,0 0-1 0,0 0-7 0,0 0 1 16,0 0 2-16,0 0-3 0,0 0 0 15,0 0 2-15,0 0 0 0,9 27-1 0,-7-21-2 0,-2-6 4 16,10 9-2-16,-5-3 3 0,0 2 0 16,2-2 1-16,-1 1 1 0,5 1-1 0,-2-1 0 0,2 1-2 15,0 1 2-15,1-1-4 0,-1 0 5 16,4-1-4-16,-2 0-4 0,0 1 1 0,0 1-2 0,1-1 0 16,-2 2-2-16,1-3-3 0,-1-1 2 0,1 4 0 15,1-4 1-15,-2 0-5 0,-1 0 2 0,0 3-2 16,1-2-1-16,0-2 1 0,0 4-2 0,-4-6-3 15,1 2 4-15,-1 0 0 0,-2-2 2 0,3 3 4 16,-9-6 7-16,13 5-3 0,-5-4-3 0,-8-1 1 16,15 5 3-16,-9-4-3 0,-6-1 2 0,11 5-1 15,-11-5-3-15,9 5 0 0,-9-5-2 0,9 3-2 16,-9-3 2-16,0 0-3 0,8 4-2 0,-8-4 1 16,6 2-1-16,-6-2 7 0,0 0-8 0,8 6-1 15,-8-6-2-15,3 9 2 0,-3-9-3 0,0 9 3 16,0-9 2-16,0 0 6 0,-7 18 3 0,-1-5 2 15,-2 0-1-15,-6 1 0 0,-2 4-2 0,-10 4 0 16,0 2 0-16,0 1-4 0,-4 1 2 0,-2 1-2 16,-2 1-10-16,5 0-15 0,-2 3-18 0,2-4-17 15,-2 5-17-15,2-1-16 0,-1 1-20 0,2 0-21 0,4-1-28 16,-1-3-25-16,4-1-186 0,4 0-393 0,-3-4 174 16</inkml:trace>
      </inkml:traceGroup>
      <inkml:traceGroup>
        <inkml:annotationXML>
          <emma:emma xmlns:emma="http://www.w3.org/2003/04/emma" version="1.0">
            <emma:interpretation id="{2C92E42C-E598-4647-923D-1D30DD6746EA}" emma:medium="tactile" emma:mode="ink">
              <msink:context xmlns:msink="http://schemas.microsoft.com/ink/2010/main" type="line" rotatedBoundingBox="2682,5069 9465,4810 9518,6197 2735,6456"/>
            </emma:interpretation>
          </emma:emma>
        </inkml:annotationXML>
        <inkml:traceGroup>
          <inkml:annotationXML>
            <emma:emma xmlns:emma="http://www.w3.org/2003/04/emma" version="1.0">
              <emma:interpretation id="{FDE75D08-754D-49A6-865E-AB5BC35D874F}" emma:medium="tactile" emma:mode="ink">
                <msink:context xmlns:msink="http://schemas.microsoft.com/ink/2010/main" type="inkWord" rotatedBoundingBox="2702,5588 4347,5525 4372,6178 2727,6241"/>
              </emma:interpretation>
            </emma:emma>
          </inkml:annotationXML>
          <inkml:trace contextRef="#ctx0" brushRef="#br0" timeOffset="66981.93">1672 4567 186 0,'5'-10'189'0,"-5"10"-12"16,0 0-9-16,0 0-10 0,-1-12-13 0,1 12-9 16,0 0-3-16,0 0 2 0,-5-12-14 0,5 12-3 15,-3-9-6-15,3 9 0 0,0 0-3 0,-10-6-11 0,10 6-10 16,-11-6-7-16,11 6-8 0,-13-4-6 16,3 3-6-16,-2-3-6 0,-1 4-4 0,-3 4-7 15,0-3-2-15,1 1-1 0,-2 0-5 0,0 1-2 0,-5 4-8 16,6-2 3-16,1 1-7 0,0 0 0 15,-1 0-5-15,2 1 0 0,1-1-1 0,-2 3-1 16,4 2-3-16,-8-3 0 0,6 5-3 0,1-2 1 16,6 0-3-16,-5 0 2 0,5-1-1 0,-2 2-3 0,1 1-2 15,2-3-2-15,1 5 4 0,0-3 1 0,3 2-1 16,-3 1 1-16,4-2 1 0,1 1 0 0,2 1-4 16,2-1 1-16,2 1 1 0,1-1 1 0,3 2-2 15,0-4-1-15,6 2 1 0,1-1 2 0,1-1-1 16,-1-2 3-16,3 0-4 0,1-3 1 0,-2-1 1 15,3-4 1-15,1 2-3 0,-2 0 2 0,1-4 1 16,1 0-1-16,-1-3-4 0,0 1-1 0,-6-1 2 16,5 1 2-16,-4-3 0 0,-3 1-1 0,0 0 0 15,1 0 0-15,-3-4 1 0,0 3-1 0,-4 2 2 16,-1 0-1-16,1-3 2 0,-2 2-2 0,-7 4 0 16,10-7-3-16,-3 3-7 0,-7 4-11 0,8-7-19 15,-8 7-20-15,0 0-22 0,4-8-34 0,-4 8-25 16,0 0-22-16,0 0-29 0,0 0-25 0,0 0-157 0,0 0-400 15,0 0 177-15</inkml:trace>
          <inkml:trace contextRef="#ctx0" brushRef="#br0" timeOffset="67638.27">2211 4382 199 0,'0'0'204'0,"-7"-5"-13"16,7 5-17-16,0 0-19 0,0 0-15 0,0 0-10 15,0 0-15-15,-9-4-13 0,9 4-13 0,0 0-10 16,0 0-7-16,0 0-12 0,0 0-2 0,0 0-5 16,0 0-7-16,0 0-4 0,0 0-6 15,0 0-2-15,21 23-1 0,-9-15-4 0,-1-1-1 0,4 0 2 16,-1 2-1-16,3-3-1 0,1 6-3 0,2 0-2 15,2-3-1-15,1 0-2 0,-1 1 2 0,-1-4-1 16,5 4-5-16,-1-4-1 0,-1 0 2 0,1-1-2 16,0 1-2-16,0 0 1 0,1-2-4 0,-5 1 0 15,5-3-2-15,-5 2 0 0,-4 0 1 0,0-4-3 16,0 2 0-16,0-1 2 0,-1 2-6 0,-2-3 4 0,1 2-3 16,-8-1 0-16,-7-1 0 0,19 2-1 15,-19-2 0-15,11 1 2 0,-11-1-3 0,12 2 4 16,-12-2-5-16,0 0 2 0,9 2-2 0,-9-2 5 15,0 0-2-15,0 0 1 0,0 0 0 0,6 6 2 0,-6-6 3 16,0 0 3-16,0 0 1 0,-20 13 2 16,7-7 2-16,0 1-2 0,-5 1 0 0,-3 5 2 0,-3-3-4 15,1 4 1-15,-9-2 2 0,1 2 1 0,-3-1-5 16,2 2 0-16,-2 0 2 0,3-2-4 0,-7 1 1 16,7-1-2-16,-7 1 0 0,7-1 1 0,-2-1-4 15,7-1 2-15,0 0-2 0,5-5-1 0,-2 4 1 16,1-1-4-16,6-1 2 0,2 0 0 0,1-1-1 15,-1 1-7-15,1 0-12 0,2-2-12 0,3-1-20 16,2 3-12-16,1-2-15 0,5-6-11 0,-7 8-21 16,3-2-18-16,4-6-19 0,0 0-30 0,0 0-149 15,12 9-350-15,-12-9 156 0</inkml:trace>
          <inkml:trace contextRef="#ctx0" brushRef="#br0" timeOffset="67899.14">2928 4726 215 0,'0'0'213'0,"0"0"-9"0,-26 13-14 15,10-7-11-15,-2 3-9 0,-7 0-10 16,-6 3-15-16,0 4-11 0,-2 1-14 0,-2-2-11 0,5 1-10 15,-6-1-9-15,5 2-10 0,0-2-4 0,0 2-11 16,8-4-8-16,1 0-10 0,-2 0-16 16,5 0-25-16,2-3-22 0,-4 4-23 0,9-7-30 0,0 2-36 15,-1-2-39-15,4-1-55 0,0 1-104 0,4-2-329 16,5-5 145-16</inkml:trace>
        </inkml:traceGroup>
        <inkml:traceGroup>
          <inkml:annotationXML>
            <emma:emma xmlns:emma="http://www.w3.org/2003/04/emma" version="1.0">
              <emma:interpretation id="{587A7BA3-0C0C-4306-825B-9F99200B216F}" emma:medium="tactile" emma:mode="ink">
                <msink:context xmlns:msink="http://schemas.microsoft.com/ink/2010/main" type="inkWord" rotatedBoundingBox="5296,4969 9465,4810 9518,6197 5349,6356"/>
              </emma:interpretation>
            </emma:emma>
          </inkml:annotationXML>
          <inkml:trace contextRef="#ctx0" brushRef="#br0" timeOffset="72255.36">4423 3918 3 0,'0'0'87'0,"0"0"-2"0,0 0-10 16,7-6-3-16,-7 6-3 0,0 0-4 16,7-5-5-16,-7 5 1 0,0 0-3 0,6-6-1 0,-6 6-2 15,0 0-1-15,7-6-2 0,-7 6 1 0,0 0-4 16,0 0-7-16,5-9 3 0,-5 9-5 0,0 0-1 15,0 0 0-15,5-5 1 0,-5 5-4 0,0 0 2 16,0 0-3-16,3-9-7 0,-3 9 2 0,0 0-7 16,0 0 0-16,4-8 5 0,-4 8-1 0,0 0 5 15,5-9-6-15,-5 9 1 0,0 0-3 0,0 0-2 0,5-7 0 16,-5 7 7-16,0 0-6 0,3-9 1 0,-3 9-2 16,0 0-4-16,0 0 10 0,4-8-3 15,-4 8 8-15,5-6-3 0,-5 6 2 0,0 0-7 0,0 0 2 16,5-8 2-16,-5 8 4 0,0 0-3 0,0 0-4 15,3-9 1-15,-3 9 5 0,0 0-5 16,0 0 2-16,0 0-10 0,0 0 13 0,0 0-8 0,0 0-1 16,0 0-2-16,4-6-2 0,-4 6-4 0,0 0-4 15,0 0-1-15,0 0-5 0,0 0 2 16,0 0-1-16,0 0-5 0,0 0 0 0,0 0 2 0,6 21-2 16,-6-21 4-16,-1 12-6 0,1-12 2 0,-2 14 2 15,2-3 2-15,0-1-4 0,0-10 4 0,-3 21 0 16,3-9-1-16,0 1 1 0,-5-1 1 0,3 0 5 15,1 1 2-15,1-1-3 0,-4 3 1 0,6-1 3 16,-4-1 0-16,0 1 0 0,0 1 2 0,0-1 0 16,-1 0 4-16,0 1-6 0,0 0 5 0,0-3-2 0,-1 3 0 15,3-1 0-15,-2 0 0 0,3 0-3 0,-3-1 5 16,0-4-8-16,0 3 3 0,-2-4-2 16,3 3-1-16,2-11-4 0,-4 11 2 0,4-11-1 0,-3 12 0 15,3-12-1-15,0 0 1 0,3 10-2 0,-3-10 4 16,0 0-2-16,-3 14-4 0,3-14-8 0,0 0-14 15,0 0-11-15,-2 11-7 0,2-11-14 0,0 0-14 16,0 0-9-16,2 8-16 0,-2-8-29 0,0 0-26 16,0 0-22-16,7 8-170 0,-7-8-363 0,0 0 161 15</inkml:trace>
          <inkml:trace contextRef="#ctx0" brushRef="#br0" timeOffset="72822.39">3888 4458 73 0,'0'0'118'0,"0"0"-1"0,0 0-3 16,0 0-12-16,0 0-1 0,0 0-8 0,0 0-6 15,0 0-6-15,0 0-6 0,0 0-13 0,0 0-5 16,0 0 0-16,0 0-4 0,0 0 4 0,0 0 1 15,0 0 2-15,0 0-4 0,31 5 2 0,-16-8-3 16,0 3-1-16,2 0-3 0,7-2-3 0,3 2-1 16,9-1-1-16,0-1 1 0,1 2 0 0,3-3-1 15,3 1 1-15,1 0-3 0,-3-1 1 0,4 0-4 16,-2 0-4-16,3-1 0 0,-2 0-1 0,2 2-5 0,-4-2-1 16,5 4-3-16,-3-2-3 0,1 0-6 15,0 2 1-15,0-1-1 0,-2-1-3 0,4 0 0 0,-1 2-2 16,0 2-2-16,-6-2 2 0,2-2-4 0,-1 2-1 15,-4 0 1-15,-1-2-4 0,-7 2 4 16,-5-1-2-16,1 2-3 0,-1-1 1 0,-7 0 2 0,0 2-3 16,-6-2-5-16,4 0 4 0,-6 0-2 0,-9 0-1 15,16 0-5-15,-16 0-7 0,15 0-7 0,-15 0-7 16,11 0-7-16,-11 0-8 0,0 0-9 0,0 0-6 16,4 4-8-16,-4-4-11 0,0 0-17 0,0 0-15 15,0 0-26-15,0 0-33 0,-30 9-106 0,19-8-295 16,-1-1 130-16</inkml:trace>
          <inkml:trace contextRef="#ctx0" brushRef="#br0" timeOffset="73477.08">4484 4643 64 0,'0'0'175'0,"0"0"-12"0,0 0-8 0,0 0-17 0,0 14-10 16,0-14-6-16,0 0-1 0,0 17-8 0,3-9-13 16,1 0 2-16,-2 0-3 0,-1 1-5 0,1 2-7 15,-1 2-2-15,-1 1-2 0,1 1-3 0,-2-3-7 16,0 3-3-16,-1-3-5 0,-3 3-4 0,5-2-7 15,0-1-3-15,-4 2-4 0,-1-2-5 0,1 2-3 16,-1-2-1-16,1 0-4 0,-1 0 0 0,0-4-10 16,-1 0 1-16,4-2-7 0,-4 1 5 0,3 2-3 15,-3-3-1-15,6-6-2 0,-6 11-2 0,6-11-1 16,-8 7 3-16,8-7-1 0,-5 4-2 0,5-4-1 16,0 0-2-16,0 0 2 0,-8 3-3 0,8-3 0 15,0 0-3-15,0 0-3 0,0 0-5 0,0 0-7 16,1-27-3-16,-1 27-6 0,11-20-3 0,-7 7 1 0,5-2-5 15,-3 3-7-15,7-6 1 0,-1-1 2 0,1 2 3 16,2-2-2-16,0 3 3 0,0-3-1 16,2 2 1-16,-2 3 3 0,2 0 4 0,2-4 2 0,-2 5 2 15,1-2-4-15,-1 2 7 0,-4 3 3 0,3-3-2 16,-3 4 0-16,0-1-2 0,1 2 6 0,-1 1 2 16,-1 0 2-16,1 1-1 0,-1 1 2 0,2 0 2 15,-6 3-2-15,2-2 1 0,1 3-2 0,2 0 3 16,-13 1 0-16,17 0-1 0,-17 0 2 0,16 2 1 15,-8 2 0-15,-2 0 4 0,2 2 6 0,-3 2 6 16,4 3 2-16,-6-1 6 0,2 2 0 0,4 2 0 16,-6-1-4-16,1 2 6 0,-3-3-5 0,-1 1-2 15,3 1 8-15,-3 1-9 0,1 0 4 0,-1-2-7 0,0 0 1 16,-1 2-2-16,1-3 1 0,-3 2-2 0,2-1-2 16,-3-3 1-16,4 1-2 0,-3 2 0 15,3-5-1-15,-5 2-4 0,1 0-13 0,2-4-17 0,-4 4-23 16,2-2-16-16,2 1-25 0,-2-3-36 0,4-6-31 15,-4 15-34-15,4-15-182 0,-4 7-396 0,4-7 175 16</inkml:trace>
          <inkml:trace contextRef="#ctx0" brushRef="#br0" timeOffset="74050.98">5760 4352 108 0,'0'0'195'0,"0"0"-23"15,0 0-18-15,0 0-13 0,0 0-15 0,0 0-12 16,0 0-10-16,0 0-7 0,0 0-9 0,0 0 1 16,0 0-5-16,0 0-2 0,38 4-3 0,-24-1-9 15,1-1-4-15,2 2-2 0,0 0-14 0,7-2 6 16,-1 0-8-16,-3 2-1 0,5 0-2 0,-1-2-4 16,-2 2-2-16,0-3-2 0,2 2-3 15,-2-2 0-15,2 0-5 0,3-1 0 0,-7 0 2 0,2 0-4 16,1 0-3-16,-2-2-1 0,0-1 0 0,3 1-4 15,-3-2 0-15,-4 3-4 0,1 0 1 0,6-5-1 16,-2 5-5-16,-8-1 2 0,3-2-4 0,-3 2-1 16,1 0-1-16,-1 0-3 0,-5 1-5 0,2 0-13 15,-11 1-11-15,17-3-8 0,-12 1-9 0,-5 2-12 16,12-4-16-16,-12 4-20 0,0 0-39 0,5-6-20 0,-5 6-37 16,0 0-109-16,0 0-321 0,0 0 141 0</inkml:trace>
          <inkml:trace contextRef="#ctx0" brushRef="#br0" timeOffset="74360.58">6285 4106 19 0,'0'0'187'0,"0"0"-16"16,0 0-6-16,0 0-4 0,0 0-13 0,-15 27-6 16,11-15-10-16,-4 0-11 0,1 1-6 0,-4 5-6 15,3 0-8-15,-1-4-9 0,1 5-9 0,-1 0-5 16,1 0-10-16,3-5-6 0,-2 6-4 0,-1-2-4 16,2-3-9-16,-2 4 0 0,3-8-8 0,3 3-5 15,-3 0 2-15,2 0-4 0,1-1-5 0,-2-3-9 16,3-1-13-16,-3 0-14 0,4-9-17 0,0 13-16 15,0-13-17-15,0 12-17 0,0-12-25 0,5 6-24 0,-5-6-55 16,0 0-102-16,14-1-307 0,-14 1 137 0</inkml:trace>
          <inkml:trace contextRef="#ctx0" brushRef="#br0" timeOffset="75094.33">6715 4296 2 0,'0'0'138'0,"0"0"-7"0,0 0-5 0,25 8-4 0,-17-4-2 15,8-1-7-15,1-1-4 0,2-2-7 0,6 0-4 16,1 4 1-16,11-5-8 0,2 2-4 0,4-1-5 15,1-1-5-15,4 1 1 0,-2 0-8 0,3 0-6 16,0 0-7-16,13-3-2 0,-13 3-4 0,-1-2-6 16,-2-1-6-16,2 3-2 0,-2 0-3 0,-2-6-3 15,-3 6-3-15,1-1-1 0,-2-2-5 0,0 3-3 16,-2 0-1-16,-5-6-3 0,-5 5-1 0,-2-2 2 16,2 3-3-16,-5-4-2 0,3 2-4 0,-1 0-10 15,-1-2-8-15,-7 2-9 0,-3-1-15 0,2 1-17 16,-5-2-15-16,-1 3-22 0,-3 0-23 0,-7 1-19 15,15-3-157-15,-15 3-312 0,2-7 138 0</inkml:trace>
          <inkml:trace contextRef="#ctx0" brushRef="#br0" timeOffset="74742.75">7227 3661 1 0,'0'0'174'0,"-4"16"-12"0,1-7-9 0,-2 3-13 16,0 1-7-16,1 2-12 0,-2 0-7 0,1 4-11 15,0-4-6-15,1 0-6 0,-1 3-9 16,2 2-2-16,-2 0-9 0,5-4-5 0,-1-1-4 0,-2 1-6 16,0 0-3-16,3 3-9 0,0-4-1 0,0 5-6 15,0-5 0-15,0-1-6 0,0 0-3 0,0 1-1 16,0 0-4-16,3-1-11 0,-3-2-12 0,0-1-19 15,3 4-23-15,-2-3-22 0,4-1-25 0,-2-1-38 16,-1-3-157-16,-2-7-306 0,6 14 135 0</inkml:trace>
          <inkml:trace contextRef="#ctx0" brushRef="#br0" timeOffset="75956.37">6997 4750 37 0,'0'0'212'0,"0"0"-19"16,0 0-23-16,0 0-19 0,0 0-23 0,0 0-7 16,0 0-7-16,0 0-11 0,0 0-4 0,0 0-1 15,0 0-9-15,-7 28-4 0,7-28-10 0,-5 17 1 16,2-6-8-16,1 1-5 0,2 0 0 0,-3-1-4 0,2 1-10 16,-2 0-1-16,3 2 2 0,0-2-8 15,-5 2-3-15,5-3-2 0,-3 2-4 0,1-2-4 16,2 5 3-16,-2-4-10 0,1-1 3 0,0-2-1 0,1-9-3 15,0 16-1-15,-3-7-2 0,3-9-5 0,0 13 1 16,0-13-1-16,0 12 1 0,0-12-2 0,0 0-2 16,0 14 4-16,0-14-6 0,0 0 0 0,3 8 3 15,-3-8-3-15,0 0 3 0,0 0-2 0,0 0 3 16,0 0-7-16,0 0-2 0,0 0-1 0,0 0-4 16,0 0-4-16,0 0-6 0,21-22-4 0,-14 13-7 15,-1 0-1-15,3-3-9 0,-1 2-4 0,1-4-3 16,5 0 0-16,1-5-2 0,-1 2 2 0,3 1 1 15,-3-1 6-15,1 1 3 0,0-1 0 0,0 2 4 0,-4 3 6 16,4-2 1-16,-3 2 2 0,1-1 1 16,-4 4 4-16,3-1 3 0,-2 1 4 0,-1 3 3 0,-1-2 4 15,-4 2 4-15,4 2-1 0,-8 4 9 0,9-10-4 16,-9 10 4-16,5-5-2 0,-5 5-4 0,5-6-5 16,-5 6 3-16,0 0-3 0,0 0-3 15,0 0 5-15,0 0 5 0,0 0 3 0,20 6-3 0,-20-6 9 16,4 14 7-16,-1-9-2 0,-3 6 2 0,5 1 0 15,-3-2 2-15,1 0-1 0,-3 5 3 16,1-5 0-16,-1 2-5 0,3 0 3 0,-6 1 0 0,6 0 0 16,0 0 2-16,-3-5-3 0,0 2-2 0,0 2-3 15,0-3 1-15,0-9-3 0,0 16 0 0,-3-6-4 16,3-10 0-16,-4 15-1 0,4-6 0 0,0-9-3 0,0 12-18 16,0-12-15-16,-3 12-16 0,3-12-19 15,-5 10-19-15,5-10-22 0,0 10-26 0,0-10-24 16,0 0-41-16,0 0-153 0,0 0-370 0,0 0 165 15</inkml:trace>
          <inkml:trace contextRef="#ctx0" brushRef="#br0" timeOffset="76684.86">7619 4521 67 0,'2'-8'196'15,"-2"8"-17"-15,0 0-14 0,8-5-18 0,-8 5-7 16,0 0-15-16,12-2-13 0,-12 2-13 0,0 0-5 16,12 0-8-16,-12 0-10 0,0 0-3 0,14 4-8 15,-14-4-6-15,13 5-4 0,-9-2-3 0,1 3-1 16,1 0-9-16,-6-6-5 0,6 15 5 0,-1-6-3 15,1 0 6-15,-6 4-2 0,5-3-1 0,-5 2 1 16,1 1 5-16,-1-2-8 0,0 1 1 0,3-3-2 16,-3-9-2-16,-3 20-3 0,3-12 1 0,-1 6-3 15,-4-3 1-15,-1-5-4 0,4 4 2 0,-7 1-2 0,-2-3 2 16,2 0-6-16,1 2 0 0,-4-5-3 0,1 4 0 16,-1-3-2-16,-1 0-3 0,1 0-3 0,0 0 1 15,2-4-5-15,3 2 3 0,-3-1-3 0,1 0 0 16,9-3 2-16,-12 5-2 0,4-1 1 0,8-4 0 15,-12 1-3-15,12-1 0 0,0 0 0 0,-11 3 2 16,11-3-5-16,0 0 4 0,0 0-4 0,0 0 0 16,0 0-1-16,0 0-1 0,0 0-2 0,0 0-4 15,-11-10-1-15,11 10 3 0,0 0-6 0,0 0 4 16,0 0-1-16,0 0 2 0,22-11-4 0,-22 11 2 16,15-1 0-16,-15 1-2 0,19-3 1 0,-7 3 0 15,-12 0 2-15,22 2 0 0,-10-1 0 0,2 0-1 16,1 3 1-16,-2-2 0 0,4 2 4 0,1-1-1 0,-1 1-2 15,0 0 1-15,5-1 0 0,-5 0 0 16,3 2-2-16,-3-1 4 0,6-3-2 0,0 4 4 0,-4-1-2 16,-2-2 0-16,0 0-4 0,0 0 2 0,-2-2 3 15,-1 2 1-15,3-2 1 0,-3 0 0 0,1 1-7 16,-3-1-11-16,-5 0-14 0,-7 0-26 0,17-1-16 16,-17 1-31-16,12 0-33 0,-12 0-51 0,11-9-198 15,-11 9-412-15,6-8 182 0</inkml:trace>
        </inkml:traceGroup>
      </inkml:traceGroup>
    </inkml:traceGroup>
    <inkml:traceGroup>
      <inkml:annotationXML>
        <emma:emma xmlns:emma="http://www.w3.org/2003/04/emma" version="1.0">
          <emma:interpretation id="{956A87C2-CA15-422A-ABD6-0DC940C529ED}" emma:medium="tactile" emma:mode="ink">
            <msink:context xmlns:msink="http://schemas.microsoft.com/ink/2010/main" type="paragraph" rotatedBoundingBox="728,8052 7294,8018 7299,9002 733,9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8BA97-8BDD-4429-B392-798060C1F051}" emma:medium="tactile" emma:mode="ink">
              <msink:context xmlns:msink="http://schemas.microsoft.com/ink/2010/main" type="line" rotatedBoundingBox="728,8052 7294,8018 7299,9002 733,903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E07B3B-4220-4D6F-BFE3-572EB6E1097A}" emma:medium="tactile" emma:mode="ink">
                <msink:context xmlns:msink="http://schemas.microsoft.com/ink/2010/main" type="inkWord" rotatedBoundingBox="728,8052 2462,8043 2467,9026 733,9035"/>
              </emma:interpretation>
            </emma:emma>
          </inkml:annotationXML>
          <inkml:trace contextRef="#ctx0" brushRef="#br0" timeOffset="89036.03">-701 7752 12 0,'0'0'171'0,"0"0"-5"0,0 0-9 0,0 0-2 16,0 0-10-16,0 0-7 0,0 0-5 0,0 0-3 15,0 0-7-15,0 0-1 0,0 0-8 0,0 0-2 16,0 0-8-16,0 0-11 0,0 0-6 0,0 0-11 0,0 0-6 15,0 0-3-15,0 0-7 0,0 0-9 0,0 0-7 16,0 0-3-16,15-28-2 0,-9 19-6 0,2 1-4 16,4 0-3-16,-3-3-1 0,0 0 1 0,6-4-7 15,-4 3 2-15,4-3-5 0,0-3 3 0,1 0-5 16,1-1-2-16,-1 1 1 0,-1 0-4 0,8-7 0 16,-1 0 0-16,-8 6-1 0,9-7-3 0,-6-2 3 15,1 0 1-15,0-1-4 0,0 0-2 0,-1 0 0 16,-1-3 0-16,-4 4-1 0,0-3 0 0,-2 8-1 15,-2 2 1-15,-2-1-2 0,2-1 1 0,-5 2-1 16,2 0 0-16,-1-1 1 0,-3 2-3 0,-1 1 3 16,0 4-1-16,2-1 0 0,-1 2 6 0,-2 1-6 15,-2 1 0-15,0 0 1 0,1-1-3 0,-1 5 0 16,1-4 2-16,2 12 3 0,-6-13-3 0,2 5 0 16,4 8-3-16,-6-7-1 0,6 7-2 0,-5-7 7 15,5 7-6-15,-8-3-1 0,8 3-2 0,0 0 4 16,-17 3-4-16,17-3 3 0,-16 7 0 0,8-3 0 15,-3 6-1-15,-1-1-2 0,1 2 6 0,0 2-6 0,-3 5 3 16,3 2 2-16,-4 2-1 0,2 0 0 0,-4 6 0 16,0 3 2-16,6 2 0 0,-1 2 1 0,0-1 1 15,0-3 1-15,2 4 0 0,1 0 2 0,-1-3 0 16,5 6 0-16,-3-7-3 0,3 2 2 0,4-2-1 16,-2 2 4-16,3-11-2 0,0 3 2 0,0 0 1 15,4 7-3-15,-3-9-3 0,3-2 3 16,0 0 0-16,-1-3 1 0,6-2 0 0,-5 0-1 0,4 4 1 15,-2-4 2-15,1-5-2 0,-1 3 0 0,1-6 1 16,2 2 0-16,-1 0-1 0,2-2 1 0,1 1 0 16,-2 0 4-16,3-7-4 0,0 3 3 0,-1-4-4 15,5 1 4-15,1-2-3 0,-1-2-1 0,5 1-2 16,-4-4 7-16,5-2-6 0,1 0 2 0,-2-2 2 16,0-1 1-16,-2 1-5 0,-4 1 3 0,4-3-2 15,-2-3-1-15,-1 2-2 0,0-3 1 0,-4 3 0 0,-3 2 2 16,3-2-1-16,-3 0 0 0,-2-1 4 15,-1 5-3-15,3-3-2 0,-4 3 2 0,-1 1 5 16,0-1 7-16,-4 8 9 0,4-9 1 0,-4 9-3 0,3-10-2 16,-3 10-5-16,0 0-3 0,5-6-4 15,-5 6-1-15,0 0-2 0,0 0-3 0,0 0 0 16,0 0 1-16,0 0-1 0,-4 31 0 0,3-22 1 0,1 6-2 16,-3 0-1-16,3-2 2 0,-4-1 2 0,4 4-3 15,0-1-1-15,-1 3 0 0,2-4 3 0,-1 0-2 16,0-2 3-16,4 3-1 0,-4-3-1 0,2-3 0 15,-1-2 2-15,-1-7-2 0,5 15 1 0,-4-9 3 16,5 0-3-16,-6-6 4 0,6 10-4 0,-1-5 0 16,-5-5-4-16,11 3-9 0,-11-3-16 0,13 3-17 15,-13-3-29-15,14-3-34 0,-14 3-35 0,13-7-30 16,-5 1-49-16,0-3-173 0,0-2-424 0,-3-1 188 16</inkml:trace>
          <inkml:trace contextRef="#ctx0" brushRef="#br0" timeOffset="89818.95">-46 7350 168 0,'-4'-7'239'0,"4"7"-22"0,-1-15-20 0,1 15-20 0,-4-12-21 15,4 12-17-15,0 0-16 0,0-13-19 0,0 13-11 16,0 0-23-16,12-4-16 0,-12 4-22 0,17 0-17 15,-17 0-24-15,20 5-18 0,-9-1-21 16,2 4-11-16,-1-2-12 0,1 2-6 0,2 1 3 16,-2-3-7-16,0 3 4 0,-2 1 4 0,4 1-6 0,-3-2 8 15,-1 4 9-15,1-2 2 0,-3 0 9 0,0 0 7 16,-1-2 8-16,-1-1 14 0,1 3 19 0,-4-5 6 16,5 5 5-16,-7-3 11 0,4-1 16 0,-2 0 11 15,1 3 17-15,-3-1 15 0,4-2 9 0,-4 1-2 16,0 2 1-16,0-4-2 0,1 3-6 0,-2 1-2 15,-1-10-2-15,4 17-4 0,-3-6-4 0,-1-1-2 16,2 2-7-16,-1-4-1 0,3-1-6 0,0 0-2 16,-2 2-6-16,-2-9-2 0,4 15-5 0,-2-11-3 15,-2-4-1-15,4 15-3 0,-4-15-2 0,3 10-3 16,0-4-1-16,-3-6-2 0,3 6-3 0,-3-6 2 16,0 0 1-16,10 6-3 0,-10-6-3 0,0 0 3 15,13-1-3-15,-13 1 0 0,16-9-2 0,-6 4-2 16,3-4-1-16,-1-1-2 0,0-2-1 0,4-4 1 15,1 4-5-15,-4-6 3 0,2 3-2 0,-2-4-2 16,1 2 0-16,0 1 2 0,-1 1 0 0,-3 2 1 16,-2 4 5-16,1 1 10 0,-2 1 11 0,-2 1 4 15,-5 6-2-15,8-9-2 0,-8 9-4 0,5-8-6 0,-5 8-4 16,0 0-3-16,8-2-1 0,-8 2-3 0,0 0-2 16,0 0 2-16,7 17 0 0,-3-9-2 0,-3 1-2 15,1 3 0-15,0-2 2 0,-2 5-2 0,4-3 2 16,-3 0-4-16,-1 0 1 0,3 2 0 0,-1 0 1 15,0-2 0-15,-2 0 0 0,3 0 0 0,0 1-1 16,2-4 1-16,-3-3 0 0,-2-6 2 0,5 13-1 16,-1-4 0-16,-2-4-2 0,-2-5 0 0,6 8 1 15,-6-8 0-15,9 7 2 0,-9-7 1 0,12 1-2 16,-3-2 2-16,-9 1-5 0,22-7-1 0,-9-1-15 16,1 0-5-16,5-3 1 0,-2-3-2 0,1-1-6 15,0-1 3-15,1-2 1 0,1 3-1 0,-1-4 5 16,-2 3-2-16,0 1 5 0,-2 0 1 0,-5 6 6 15,1 0 4-15,-4 3 6 0,1 0 4 0,-3 1-3 16,-5 5-4-16,12-5-3 0,-12 5 1 0,9-3 4 16,-9 3-4-16,0 0 2 0,17 8-2 0,-8 0 1 15,-2-2 0-15,-1 3 1 0,2 3 3 0,0 1-2 16,0 2 4-16,-2-3 1 0,6 7-4 0,-7 2 0 16,6-1 4-16,-4 1-17 0,3 1-25 0,-5 0-37 15,-1 0-40-15,-4-1-50 0,-2 1-225 0,1-1-421 16,-5 0 186-16</inkml:trace>
        </inkml:traceGroup>
        <inkml:traceGroup>
          <inkml:annotationXML>
            <emma:emma xmlns:emma="http://www.w3.org/2003/04/emma" version="1.0">
              <emma:interpretation id="{0943E885-CF0F-4D8E-BC3B-9A1A600B56B4}" emma:medium="tactile" emma:mode="ink">
                <msink:context xmlns:msink="http://schemas.microsoft.com/ink/2010/main" type="inkWord" rotatedBoundingBox="3305,8242 4970,8233 4973,8884 3308,8892"/>
              </emma:interpretation>
            </emma:emma>
          </inkml:annotationXML>
          <inkml:trace contextRef="#ctx0" brushRef="#br0" timeOffset="95750.23">1885 7081 78 0,'0'0'152'16,"-4"-11"-2"-16,4 11-7 0,0 0-6 0,0 0-6 15,0 0-7-15,0 0-2 0,0 0-3 0,-2-8-11 0,2 8-14 16,0 0-14-16,0 0-8 0,0 0-10 0,0 0-7 16,0 0-6-16,0 0-2 0,0 0-2 15,0 0 1-15,-6 29 0 0,5-20 0 0,1 5 3 0,0 0-3 16,1 7-3-16,2 0-4 0,0 1 2 0,-1-4-5 15,1 6-1-15,-1-2-2 0,2-3 2 0,-2 5-3 16,2-3 5-16,-3 0-9 0,0 1 2 0,3-2-2 16,-3 2 1-16,1-3-1 0,0-3 1 0,0 5-5 15,-2-7 1-15,0 1-2 0,1-2-3 0,-2 3 0 16,5-4 0-16,-4 1-1 0,0-1-4 0,1 0-2 0,-1-12 1 16,-1 18-1-16,1-11-1 0,0-7-3 15,0 15 5-15,0-15-5 0,0 14 1 0,0-14-9 16,-4 10-8-16,4-10-10 0,-2 9-10 0,2-9-12 0,0 0-8 15,-2 10-11-15,2-10-12 0,0 0-3 16,0 0-12-16,0 0-17 0,0 0-18 0,0 0-30 16,0 0-179-16,0 0-355 0,0 0 157 0</inkml:trace>
          <inkml:trace contextRef="#ctx0" brushRef="#br0" timeOffset="96181.76">2239 7308 118 0,'0'0'174'0,"0"0"-22"0,0 0-16 0,0 0-7 16,0 0-13-16,0 0-11 0,0 0 4 0,0 0-6 15,-35 9-5-15,26-2-8 0,0 4-4 0,-3-3-2 16,2 0-6-16,-1 1-3 0,-1 3 0 0,2-1-4 15,1 1-9-15,-7 2 2 0,0 1-1 0,3 1-2 0,2-5-3 16,-5 5-2-16,3 1-6 0,-3-3-1 16,7-1 0-16,-3 4-7 0,2-5 1 0,-1 0-7 15,3 2-2-15,-2-3-1 0,2 0-7 0,0-1-1 0,2 0-6 16,0-4 0-16,4 2 1 0,-2 0-5 0,4-8-2 16,-5 14 1-16,2-8-4 0,3-6 4 15,-4 12-4-15,4-12 0 0,-2 7 0 0,2-7 0 0,0 0-2 16,1 13 1-16,-1-13 0 0,0 0-1 0,1 12-2 15,-1-12 2-15,9 5 0 0,-5-1 3 0,-4-4-3 16,15 4-1-16,-8-3 0 0,8 0 0 0,-2 2-1 16,0-3 2-16,4-3-3 0,-1 2-2 0,1 1 3 15,0-1-6-15,-2-1-17 0,2 2-16 0,-1-2-13 16,0 4-13-16,-2-4-20 0,-1 2-15 0,-2-1-20 16,3-2-21-16,-14 3-22 0,20 0-194 0,-13-2-380 15,3-4 168-15</inkml:trace>
          <inkml:trace contextRef="#ctx0" brushRef="#br0" timeOffset="96526.24">2590 7308 96 0,'0'0'213'16,"0"0"-18"-16,-11-2-14 0,11 2-19 16,0 0-12-16,-15 8-10 0,2-2-10 0,5 2-6 0,-3 0-3 15,3 1-8-15,-2 2-4 0,-1 1-7 0,0 2-8 16,3-1-7-16,-4 5-7 0,2-1-7 0,3-5-8 16,2 3-5-16,-3-2-3 0,3 1-7 0,2-2-3 15,1 2-3-15,2-1-7 0,-2-1 1 0,4 0-5 16,-2 1-3-16,2-2 0 0,2-2-1 0,0-2-3 15,1 2-6-15,2-3 3 0,-2 2-3 0,2-2-4 16,0-2-5-16,5 1-14 0,0-1-19 0,0-2-17 16,2-1-17-16,0 2-23 0,2-3-12 0,-1-4-34 15,7-1-12-15,0-1-29 0,-2-3-182 0,0-3-377 16,3 0 166-16</inkml:trace>
          <inkml:trace contextRef="#ctx0" brushRef="#br0" timeOffset="97000.3">2896 7405 92 0,'0'0'210'0,"0"0"-26"16,5-6-18-16,-5 6-19 0,0 0-9 0,0 0-14 15,0 0-8-15,0 0-4 0,2 22-13 0,-2-13-6 16,0-9-7-16,2 17-4 0,0-3-5 0,-4-3-6 16,4 1-5-16,0 1-4 0,-2-1-3 15,1-2-7-15,-1 0-5 0,0-10-3 0,3 21-4 0,-3-12-7 16,0-9 3-16,0 12-7 0,0-12 0 0,0 12-4 15,0-12-2-15,1 9-4 0,-1-9 3 0,0 0-1 16,1 10 0-16,-1-10-1 0,0 0-2 0,0 0 1 0,0 0-2 16,0 0-3-16,0 0 1 0,0 0-4 0,0 0-2 15,0 0-12-15,13-29-3 0,-7 18-1 16,-1-1-5-16,0 0-4 0,0-3-7 0,3 2 5 0,0-1 0 16,1-5-2-16,0 6 4 0,-2 0 1 0,-1-2-2 15,0 5 8-15,0 2-4 0,-1-5 5 16,1 7 4-16,-1 0 0 0,0 1 2 0,-1-1-3 15,-4 6 0-15,10-7 3 0,-10 7 2 0,10-5-2 0,-10 5 1 16,0 0 4-16,14 2 3 0,-14-2 2 0,9 6 2 16,-2-2 9-16,-2 2 3 0,1 1 1 0,1 3-1 15,-1 0 1-15,1 1 1 0,1 2 4 0,-4-3-1 16,5 2 0-16,-4 2-1 0,0-1-4 0,3-1 0 16,-3 1 1-16,1-1-3 0,-1-2 0 0,-3 2-5 15,4 0 0-15,-1-3 1 0,-4 0-3 0,3 0-5 16,-1-1 5-16,-3-8-11 0,4 14-15 0,-4-6-17 15,0-8-15-15,4 13-11 0,-4-13-20 0,0 0-3 16,0 0-19-16,-6 12-13 0,6-12-21 0,0 0-29 16,0 0-169-16,0 0-357 0,0 0 158 0</inkml:trace>
          <inkml:trace contextRef="#ctx0" brushRef="#br0" timeOffset="97292.16">3415 7109 168 0,'0'0'180'0,"11"8"-11"0,-5-1-14 0,-1 1-8 0,1 3-6 16,1-1-7-16,-1 4-6 0,5 2-9 0,-1 3-5 15,-2-1 0-15,1 0-4 0,-1 0-6 0,-1 3-5 16,2 0-8-16,-4 0-9 0,2-1-6 0,-5-3-4 15,4 3-4-15,-6-5-8 0,0 6-3 0,-2-3-5 16,2 3-4-16,-5-2-6 0,-2 1-2 0,-2-1-5 16,5-3 1-16,-6 3-3 0,-1-1-7 0,1-5-19 15,2 1-17-15,2-1-21 0,-5-2-18 0,3-2-34 16,0 4-17-16,1-5-29 0,1 0-37 0,0-2-191 16,6-6-386-16,-7 5 170 0</inkml:trace>
        </inkml:traceGroup>
        <inkml:traceGroup>
          <inkml:annotationXML>
            <emma:emma xmlns:emma="http://www.w3.org/2003/04/emma" version="1.0">
              <emma:interpretation id="{2D743C18-56FF-440E-9F98-02CC107283FF}" emma:medium="tactile" emma:mode="ink">
                <msink:context xmlns:msink="http://schemas.microsoft.com/ink/2010/main" type="inkWord" rotatedBoundingBox="5737,8467 7296,8459 7298,8789 5739,8797">
                  <msink:destinationLink direction="with" ref="{10C14776-316A-4E65-AE0B-0B411733BE9F}"/>
                  <msink:destinationLink direction="with" ref="{13B4B89D-9C70-4D46-B9C4-588538E64101}"/>
                  <msink:destinationLink direction="with" ref="{5384E9EE-8D96-4665-8D31-5198184D30E7}"/>
                </msink:context>
              </emma:interpretation>
            </emma:emma>
          </inkml:annotationXML>
          <inkml:trace contextRef="#ctx0" brushRef="#br0" timeOffset="97836.93">4315 7395 205 0,'0'0'213'16,"-11"-1"-23"-16,11 1-20 0,0 0-16 0,0 0-17 16,0 0-10-16,0 0-14 0,0 0-8 0,0 0-12 15,0 0-2-15,0 0-4 0,0 0-3 0,41 3-6 16,-24-1-3-16,6-1-4 0,0 2-2 0,-1-1-6 16,2 1-1-16,-2-3-4 0,0 4-4 0,-5-3-5 15,6 1-2-15,-6 2-4 0,0-3 1 0,0 3-6 16,0-4-1-16,-3 2 1 0,2-2-9 0,1 4 0 0,-4-4-1 15,4 3-3-15,-4 0 0 0,1-3-5 16,-1 3 4-16,-1-2-8 0,4 0 0 0,-3 0-3 16,0-1 1-16,-1 3-1 0,-1-6-2 0,-11 3-2 0,17 4-1 15,-17-4 2-15,15 0-4 0,-15 0 1 0,11 0 0 16,-11 0-3-16,0 0 0 0,11 1-10 0,-11-1-7 16,0 0-16-16,0 0-15 0,0 0-17 0,0 0-19 15,10 0-18-15,-10 0-7 0,0 0-23 0,0 0-8 16,0 0-19-16,0 0-27 0,0 0-131 0,-31 6-339 15,31-6 150-15</inkml:trace>
          <inkml:trace contextRef="#ctx0" brushRef="#br0" timeOffset="98151.05">4443 7577 90 0,'0'0'131'0,"0"0"-1"0,0 0-6 0,0 0-2 16,0 0-4-16,0 0-3 0,17 9 0 0,-9-7-5 15,-8-2 3-15,23 1-6 0,-8 3-7 0,-2-1-3 0,4-1-4 16,-2-1-8-16,4 2 2 0,5-3-5 0,-2 2-1 16,-1 2-5-16,2-4-6 0,0 0 1 15,0 2-6-15,-6-2-7 0,8 1-8 0,-5 1-6 0,1-1-1 16,-4-1-4-16,0 0 1 0,5 0-6 0,-5 0-4 15,0-1-3-15,0 2-7 0,-3-2 3 0,3 2-4 16,-4-1-6-16,2 0-11 0,-2-1-13 0,0 1-17 16,-2-2-13-16,-11 2-18 0,21 0-16 0,-13 0-24 15,4-1-22-15,-12 1-30 0,17-5-190 0,-10 2-367 16,6-5 163-16</inkml:trace>
          <inkml:trace contextRef="#ctx0" brushRef="#br0" timeOffset="98542.28">5345 7400 25 0,'-23'14'191'0,"23"-14"-16"0,0 0-11 15,-5 12-14-15,5-12-11 0,-2 13-6 0,2-13-15 16,0 12-8-16,0-12-9 0,3 18-4 0,0-11-5 0,-1 3-4 15,3 0-2-15,1 3 1 0,0-6-6 0,5 2-5 16,-2 1-4-16,0-1-1 0,3-3-6 0,3 3-3 16,-3-3-3-16,0 0-1 0,8 0-4 0,-3-3-6 15,-2 0-2-15,4-3-3 0,3 3-5 0,1-2-5 16,0-2-2-16,0-2 0 0,2 0-6 0,-8 0-1 16,6-3-3-16,2 1-1 0,-1-1-1 0,-2-2 0 15,0 0-6-15,-2-3 3 0,1-3 0 0,-3 2 0 16,-1-3-2-16,-1 0 2 0,-4 1-2 0,1-4 3 15,-9 3-5-15,-2 0-1 0,-2 0 1 0,-1-1-2 0,-4 2-1 16,-1 0-5-16,-5-1 3 0,-6-2 0 16,-6 5-5-16,4 0-2 0,-5 5-14 0,-3 0-12 15,-9 4-14-15,12 1-13 0,-17 2-18 0,5 5-19 0,-6 3-19 16,5 0-30-16,2 2-23 0,-2 6-212 0,3-5-406 16,-1 1 180-16</inkml:trace>
        </inkml:traceGroup>
      </inkml:traceGroup>
    </inkml:traceGroup>
    <inkml:traceGroup>
      <inkml:annotationXML>
        <emma:emma xmlns:emma="http://www.w3.org/2003/04/emma" version="1.0">
          <emma:interpretation id="{4990DD72-A607-4242-B5F3-D92181C4A064}" emma:medium="tactile" emma:mode="ink">
            <msink:context xmlns:msink="http://schemas.microsoft.com/ink/2010/main" type="paragraph" rotatedBoundingBox="1203,9359 2942,9380 2938,9726 1199,9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89BF9-A157-4ACB-B5B0-B7AF60B5AA43}" emma:medium="tactile" emma:mode="ink">
              <msink:context xmlns:msink="http://schemas.microsoft.com/ink/2010/main" type="line" rotatedBoundingBox="1203,9359 2942,9380 2938,9726 1199,970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4713A1-C73B-43C2-B174-8EE1D5CE023A}" emma:medium="tactile" emma:mode="ink">
                <msink:context xmlns:msink="http://schemas.microsoft.com/ink/2010/main" type="inkWord" rotatedBoundingBox="1203,9359 2942,9380 2938,9726 1199,9705"/>
              </emma:interpretation>
            </emma:emma>
          </inkml:annotationXML>
          <inkml:trace contextRef="#ctx0" brushRef="#br0" timeOffset="90614.06">-231 8216 45 0,'0'0'217'0,"1"-12"-14"15,-1 12-19-15,0 0-18 0,0 0-21 0,0 0-15 0,0 0-15 16,0 0-14-16,0 0-5 0,0 0-6 0,0 0-9 15,0 0 4-15,16 21-9 0,-14-14 4 16,1 2-3-16,0 3 2 0,2 1-7 0,-1-1-4 0,-2 3-5 16,4 0-4-16,-5-3-6 0,3 4-2 0,-3-1-6 15,4 7-1-15,-2-7-8 0,-3 0 1 0,1-1-6 16,-1 0 0-16,0-1-3 0,0-1-4 0,0-1-4 16,0-1 3-16,0-10-4 0,1 15-2 0,-1-15-3 15,-1 15-1-15,1-15 0 0,0 9 1 0,0-9-1 16,0 0-2-16,1 10 1 0,-1-10 0 0,0 0 0 15,0 0-1-15,0 0 0 0,0 0 3 0,0 0-3 16,0 0-4-16,0 0-8 0,0 0-3 0,0 0 2 16,10-34-3-16,-9 23-6 0,4-3-6 0,-2 1 0 0,2-3-1 15,0-5-2-15,0-1 3 0,2 1 0 0,0 0 3 16,2 3-2-16,-1 1 4 0,-3 2-4 0,1 2 8 16,1-3-1-16,-2 2 2 0,2 2 1 15,-3-1-7-15,2 5 11 0,-2-3-1 0,3 1 3 0,-5 5 3 16,-2 5-3-16,8-9 2 0,-5 3-2 0,-3 6 1 15,0 0-1-15,10-4-3 0,-10 4 0 16,0 0-3-16,13 1 4 0,-13-1 1 0,9 10 1 0,-2-5 6 16,-2 1 4-16,0 3 5 0,-1 3-5 0,4 1 6 15,-4-1 0-15,4 2 0 0,-4 0 0 0,-2 1-1 16,4 1 0-16,-2-1-1 0,3 3-2 0,-4 2 1 16,1-6-1-16,1 1 0 0,-2 0 1 0,-3 0 0 15,4-2-6-15,-2-2 4 0,1 0-5 0,-2-2-5 16,-1-9-17-16,0 18-19 0,1-9-19 0,-1-9-14 15,0 12-18-15,4-7-29 0,-4-5-10 0,2 10-12 16,-2-10-30-16,0 0-177 0,0 0-372 0,0 0 165 16</inkml:trace>
          <inkml:trace contextRef="#ctx0" brushRef="#br0" timeOffset="90941.15">302 8332 81 0,'0'0'187'0,"0"0"-15"0,0 0-21 16,0 0-10-16,0 0-10 0,0 0-17 0,0 0-7 15,0 0-8-15,13 9-1 0,-8-5-10 0,-5-4-8 16,15 6 0-16,-6 0-2 0,3-3-3 16,-1 0-3-16,5 0 1 0,0-1-3 0,1-1 1 0,5 2-3 15,-4-2-1-15,3 0-6 0,1-1-4 0,2 2-4 16,-4 0-2-16,2-2-1 0,0 0-4 0,-1-2 0 15,1 0-9-15,-5 2 1 0,-1 0-6 0,2 0-4 16,-3 0-3-16,0-1 0 0,-2 1-4 0,3-1 0 16,-4-2-4-16,1 3 0 0,-3-1-4 0,-10 1-3 15,17-1 4-15,-9 0-6 0,-8 1-10 0,14 0-13 0,-14 0-5 16,0 0-18-16,15 0-14 0,-15 0-16 0,0 0-19 16,0 0-18-16,0 0-17 0,0 0-19 15,0 0-45-15,0 0-138 0,0 0-349 0,0 0 156 0</inkml:trace>
          <inkml:trace contextRef="#ctx0" brushRef="#br0" timeOffset="91326.3">629 8221 170 0,'0'0'201'0,"0"0"-21"15,0 0-18-15,0 0-20 0,0 0-11 0,-13 0-15 16,13 0-10-16,0 0-9 0,-4 8-11 0,4-8-12 16,0 0-5-16,0 14-4 0,0-14-7 0,0 0-6 15,5 14-7-15,-5-14 3 0,5 9-6 0,1-3-1 16,-4 0 5-16,5-1-3 0,2-1-4 0,-3 2 0 0,2-1 4 16,4 1 1-16,-3 1-3 0,3-3 1 15,-4 1-6-15,1-1 0 0,4 2 1 0,-4-2-6 16,-1 1-4-16,0-2 1 0,1 2-6 0,-3-1-3 0,4-1-2 15,-10-3 1-15,11 12-4 0,-8-6-2 0,1 0-1 16,-4-6 1-16,5 12 1 0,-4-7 1 16,-1-5-1-16,-3 17 1 0,0-10-5 0,-4 5 1 0,2-5 1 15,-1 0-2-15,-2 3-1 0,0-1 1 0,-2-2-5 16,-1 3 3-16,-1-3-12 0,4-1-15 16,-2 1-13-16,2 0-16 0,-1-2-20 0,2-2-23 0,7-3-9 15,-7 9-20-15,7-9-14 0,-10 3-15 0,10-3-165 16,0 0-341-16,0 0 151 0</inkml:trace>
          <inkml:trace contextRef="#ctx0" brushRef="#br0" timeOffset="91776.57">919 8342 129 0,'0'0'178'15,"0"0"-17"-15,0 0-16 0,0 0-5 0,0 0-12 0,0 0-10 16,0 0-6-16,0 0-9 0,0 0-14 16,0 20 1-16,0-20-9 0,-3 11-4 0,3-11-4 0,0 14 0 15,0-14-6-15,4 11-7 0,0-6 0 0,-4-5 4 16,3 12-2-16,1-8-5 0,-4-4 1 0,6 12 2 16,0-7-4-16,-6-5 0 0,11 4 0 0,-3 1-2 15,3-4-1-15,2-1-4 0,-3 3-7 0,3-6-3 16,3 2-1-16,-3 0-6 0,3-3-3 0,-1 0 0 15,-3 0-4-15,3-3-1 0,-4 1-4 0,12 2 2 16,-13-5-6-16,3 1 4 0,-2 1-4 0,-1 0-2 16,-3-1 2-16,0 0-2 0,-1 1-3 0,-2-3 2 15,-1 0-4-15,0 3 1 0,-3 7-4 0,0-14 1 16,0 14-2-16,-9-17-1 0,2 10-1 0,1-2 3 0,-6 3-4 16,0 1 2-16,2 1-5 0,-3 2 1 0,0-2 0 15,-2 2-4-15,2-2 5 0,-4 6 0 16,5 1-2-16,-1-2-4 0,-1 4-9 0,1-2-7 15,2 4-14-15,0-1-2 0,3-2-17 0,3 2-6 16,-2 0-14-16,1 2-17 0,6-8-5 0,-4 9-11 16,2 0 6-16,2-9-11 0,0 12 4 0,0-12-14 15,7 10-8-15,-2-7 2 0,-5-3-27 0,13 6-101 0,-2-5-276 16,-4 1 122-16</inkml:trace>
          <inkml:trace contextRef="#ctx0" brushRef="#br0" timeOffset="92071.06">1081 8363 228 0,'0'0'98'0,"13"0"14"0,-13 0 10 0,12-1 2 0,-12 1 0 16,10-1-6-16,-10 1 6 0,0 0-4 0,12-1-7 15,-12 1-1-15,0 0-11 0,0 0-6 0,13 2-6 16,-13-2-4-16,8 5-6 0,-8-5 0 0,13 5 1 16,-6-1-8-16,-2 2-3 0,2-4-6 0,-1 4-1 15,2-1-1-15,-2 1-7 0,6-1 2 0,1 1-9 16,-1-1 5-16,0 1-5 0,0-1-3 0,1 1-2 16,0-3-2-16,1 0-4 0,0-3 0 0,1 4-5 15,-1-4 2-15,-1 0-5 0,2 0-3 0,-1-1-4 16,2-2 3-16,-1 0-8 0,0-2 3 0,-1 1 2 15,-2-3 5-15,-3 1-2 0,3-3-3 0,-7 1 0 16,4 1-3-16,-4-2 0 0,-1-5-4 0,0 3 1 16,-4-1 0-16,-1-1-8 0,-3 1 2 0,-2 1-12 15,-1 0-3-15,-3 0-11 0,-4 2-5 0,3 2-6 0,-4 2-9 16,1 3-12-16,-4-2-4 0,2 3-19 0,-6 1-11 16,5 1-15-16,-4 4-21 0,4 0-4 15,-4-1-18-15,4 0-13 0,0 2-32 0,3 1-148 0,-1-1-360 16,1 0 159-16</inkml:trace>
        </inkml:traceGroup>
      </inkml:traceGroup>
    </inkml:traceGroup>
    <inkml:traceGroup>
      <inkml:annotationXML>
        <emma:emma xmlns:emma="http://www.w3.org/2003/04/emma" version="1.0">
          <emma:interpretation id="{D0648F45-1810-4EDB-A435-7E8462C5830F}" emma:medium="tactile" emma:mode="ink">
            <msink:context xmlns:msink="http://schemas.microsoft.com/ink/2010/main" type="paragraph" rotatedBoundingBox="832,10505 6563,10329 6579,10867 848,11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E54F5-DE2F-48F4-9F5F-6E12A4349AA6}" emma:medium="tactile" emma:mode="ink">
              <msink:context xmlns:msink="http://schemas.microsoft.com/ink/2010/main" type="inkBullet" rotatedBoundingBox="835,10622 1094,10614 1104,10958 846,10966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106156.64">-541 9532 60 0,'0'0'156'16,"0"0"2"-16,0 0-9 0,0 0-12 0,-8 21-4 15,8-21-10-15,-4 15-11 0,1-7-12 0,2 0-2 16,0 4 0-16,-3-3-9 0,3 1-2 0,1-10-11 16,-2 17-5-16,2-9-6 0,-4 4-6 0,4-12-5 15,-1 16-3-15,1-10-8 0,0-6 0 0,-3 14-4 16,3-14-5-16,0 12 0 0,0-12-6 0,-1 11 0 16,1-11-1-16,0 0-4 0,0 10-1 0,0-10-1 15,0 0-1-15,0 0-4 0,-1 11 1 0,1-11 1 16,0 0 1-16,0 0 3 0,0 0 3 0,0 0-1 15,0 0-3-15,0 0 0 0,0 0-1 0,0 0-6 16,0 0 0-16,0 0-5 0,0 0-6 0,0 0 4 16,0 0-12-16,-15-26-3 0,15 26-1 0,6-18-2 15,-4 4-3-15,1 3 6 0,2 0-5 0,0-1 1 16,1-2 0-16,-1 2 3 0,3 0 2 0,-3 0-1 0,3-1-1 16,0 2 6-16,-2 0-6 0,2-1 4 0,-1 1 2 15,2 0-2-15,1 0 0 0,-2 2 0 0,2-1-1 16,-2 1 5-16,-1 1 1 0,2 1-4 0,1 1 3 15,2-3-1-15,-5 6 1 0,-1 0-3 0,-6 3 2 16,12-9-2-16,-12 9 1 0,10-1 4 0,-10 1 0 16,12 0 1-16,-12 0 2 0,0 0 0 0,12 10 9 15,-7-4 0-15,-2 0 3 0,1 4 4 0,-2 1 4 16,2-1-4-16,0 5 4 0,-1-5-1 0,-2 5 6 16,2 0 0-16,-2-2-4 0,-1 2 0 0,0 1-3 15,0-2-2-15,0 2-3 0,0-2 0 0,-4-1 3 16,4-1-5-16,-1 0 3 0,0 1-6 0,-1-1 2 0,0-3-3 15,0 1 0-15,2-10 1 0,-1 14-5 16,1-14 2-16,0 13-8 0,0-13-8 0,-3 11-9 16,3-11-15-16,0 11-11 0,0-11-14 0,0 0-19 0,3 12-8 15,-3-12-21-15,0 0-29 0,8 5-27 16,-8-5-186-16,0 0-374 0,0 0 166 0</inkml:trace>
      </inkml:traceGroup>
      <inkml:traceGroup>
        <inkml:annotationXML>
          <emma:emma xmlns:emma="http://www.w3.org/2003/04/emma" version="1.0">
            <emma:interpretation id="{0633AC37-B995-460C-AEC9-FC0BC9231219}" emma:medium="tactile" emma:mode="ink">
              <msink:context xmlns:msink="http://schemas.microsoft.com/ink/2010/main" type="line" rotatedBoundingBox="1400,10488 6563,10329 6579,10867 1416,1102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9C076F-F390-4957-A2AE-7BCCBF0E2685}" emma:medium="tactile" emma:mode="ink">
                <msink:context xmlns:msink="http://schemas.microsoft.com/ink/2010/main" type="inkWord" rotatedBoundingBox="1402,10556 2289,10529 2303,10998 1416,11025"/>
              </emma:interpretation>
            </emma:emma>
          </inkml:annotationXML>
          <inkml:trace contextRef="#ctx0" brushRef="#br0" timeOffset="106577.33">-26 9559 90 0,'4'9'161'16,"-4"-9"-9"-16,0 0-10 0,8 8-10 0,-4-3-3 16,-4-5-8-16,7 6-5 0,1-3-3 0,0 0 3 15,-8-3-2-15,17 3-4 0,-10-2-3 0,3 1 1 16,-10-2-4-16,22 0-2 0,-9 0-3 0,2-2-5 16,-1 1-4-16,1 1-7 0,-1-3-2 0,0 3-10 15,1-3-3-15,-1 1-6 0,2-2-6 0,-3 2-5 16,3-2-2-16,-2 3-6 0,0 0-5 0,-1-1-2 0,-2 0-5 15,-3 1-3-15,2 0-1 0,-10 1-6 16,18-2-2-16,-18 2-2 0,15-2 2 0,-9-1-4 16,-6 3 0-16,0 0-6 0,15 0-2 0,-15 0 1 0,0 0-4 15,10-1-7-15,-10 1-7 0,0 0-7 0,0 0-4 16,11 4-8-16,-11-4-12 0,0 0-8 16,0 0-14-16,6 4-7 0,-6-4-16 0,0 0-10 0,0 0-18 15,0 0-8-15,1 8-16 0,-1-8-14 0,0 0-190 16,0 0-369-16,0 0 163 0</inkml:trace>
          <inkml:trace contextRef="#ctx0" brushRef="#br0" timeOffset="106926.22">69 9740 100 0,'0'0'141'0,"0"0"-8"0,0 0-5 0,0 0-10 0,0 0-2 15,0 0-3-15,8 15 2 0,-8-15-4 0,0 0-4 16,12 3-10-16,-12-3 8 0,13 0 0 0,1-1-3 16,-1-4-4-16,-1 3-2 0,1 1-8 15,4-2-4-15,4 0-4 0,-4 0-3 0,-2 0-7 0,0 0-11 16,-2 1-2-16,0 1-10 0,-2-1-2 0,1 0-7 15,-12 2-3-15,21-2-1 0,-14 2-2 16,-7 0-5-16,16 0-3 0,-16 0-2 0,12 2-5 0,-12-2 0 16,12 2-3-16,-12-2-6 0,7 2-10 0,-7-2-9 15,10 5-11-15,-10-5-12 0,0 0-14 0,7 4-6 16,-7-4-25-16,6 4-20 0,-6-4-15 0,0 0-25 16,5 7-45-16,-5-7-129 0,0 0-338 0,0 0 150 0</inkml:trace>
          <inkml:trace contextRef="#ctx0" brushRef="#br0" timeOffset="107608.04">804 9574 126 0,'0'0'183'0,"0"0"-13"0,0 0-15 16,0 0-11-16,0 0-14 0,0 0-10 0,0 0-12 15,0 0-7-15,0 0-9 0,0 0-4 0,0 0-11 16,7-21-2-16,-4 14-5 0,-3 7-1 0,6-13-5 15,-6 13-6-15,2-12-4 0,2 5-7 0,-2-1 1 16,-2 8 4-16,3-12 0 0,0 4-11 0,-3 8 2 16,5-15-4-16,-3 6-5 0,-2 9 1 0,0-13-2 0,0 13-4 15,4-14-1-15,-3 8-3 0,-1 6-1 16,0-14-4-16,0 14-1 0,0-13 1 0,0 13 1 0,2-14-2 16,-2 14-2-16,2-9-2 0,-2 9 1 15,0 0-3-15,0-14 2 0,0 14-1 0,2-6 1 16,-2 6-2-16,0 0-1 0,3-10 3 0,-3 10 0 0,0 0 0 15,0 0-1-15,0 0-2 0,0 0 0 0,0 0-2 16,0 0-2-16,0 0-4 0,0 0-1 0,0 0-1 16,0 0-1-16,0 0 1 0,0 0-2 0,0 0-2 15,0 0 4-15,0 0-1 0,0 0 6 0,0 0 2 16,-12 29 2-16,8-19-1 0,2 4 11 0,-2-3 2 16,0 5-1-16,-1 1 1 0,1 0 3 0,-2 2 3 15,0-1-3-15,1 2 3 0,-1-1-1 0,1 1 2 16,1-5-4-16,0 1-1 0,0-1 1 0,1 0-3 15,0 0 2-15,2 1-5 0,-3-1 3 0,0-2-2 0,2 1 0 16,2 2-1-16,0-4 1 0,-1-4-3 16,-1 1-4-16,2-9 0 0,-2 17 0 0,2-17-3 15,0 16 1-15,0-16-2 0,0 12 1 0,0-12-2 16,-1 10 0-16,1-10 0 0,1 9-2 0,-1-9-1 0,0 0 1 16,0 11-3-16,0-11 5 0,0 0-4 15,0 0 3-15,0 0-2 0,0 9 0 0,0-9-15 16,0 0-16-16,0 0-15 0,0 0-21 0,0 0-21 0,0 0-22 15,0 0-20-15,0 0-40 0,0 0-41 0,0 0-242 16,0 0-483-16,0 0 215 0</inkml:trace>
        </inkml:traceGroup>
        <inkml:traceGroup>
          <inkml:annotationXML>
            <emma:emma xmlns:emma="http://www.w3.org/2003/04/emma" version="1.0">
              <emma:interpretation id="{2DDBF888-8233-459D-9904-A93215D27E93}" emma:medium="tactile" emma:mode="ink">
                <msink:context xmlns:msink="http://schemas.microsoft.com/ink/2010/main" type="inkWord" rotatedBoundingBox="3366,10427 5585,10359 5599,10799 3379,10867"/>
              </emma:interpretation>
            </emma:emma>
          </inkml:annotationXML>
          <inkml:trace contextRef="#ctx0" brushRef="#br0" timeOffset="108173.35">1954 9247 51 0,'0'0'216'0,"0"0"-20"0,0 0-23 0,0 0-19 16,0 0-8-16,0 0-8 0,0 0-12 0,0 0-6 16,0 0-3-16,0 0-3 0,0 0 4 0,11 27-3 0,-7-17-1 15,-2 3-6-15,1 1-8 0,0-1-6 0,-2 2-1 16,0 3 1-16,1-4-4 0,0 3-9 0,-2-2-7 16,0 5-6-16,0-3-7 0,0 1-6 0,0 1-1 15,-2-4-7-15,0 0-2 0,1 1-9 0,1-4-2 16,-4 4-4-16,3-4 1 0,-1 1 0 0,-2-5-5 15,3 1-3-15,0 3-3 0,-3-3-6 0,4-9 3 16,-4 15-18-16,3-8-8 0,1-7-21 0,-6 12-19 16,6-12-20-16,-2 9-13 0,2-9-19 0,-3 10-12 0,3-10-8 15,0 0-34-15,0 0-31 0,0 0-199 0,0 0-417 16,0 0 185-16</inkml:trace>
          <inkml:trace contextRef="#ctx0" brushRef="#br0" timeOffset="108515.12">2323 9365 14 0,'0'0'198'16,"0"0"-11"-16,0 0-26 0,0 0-1 0,0 0-16 15,0 0-9-15,-31 11-14 0,19-2-7 0,1-2-7 16,0 3-4-16,-1 1-4 0,0-1-3 0,-1 1-7 15,-4 4-1-15,3-6 0 0,-1 7-4 0,0-2-5 16,0-1-1-16,1-1-9 0,5 0-1 0,-3-2-7 16,3 1 1-16,1 0-3 0,-1 0-3 0,1-1-5 0,3-1-1 15,0 0-8-15,-1-3 3 0,0 2-11 0,2 0 0 16,4-8 0-16,-7 14-6 0,5-6 0 0,2-8-2 16,-3 11-4-16,3-11 0 0,-1 9 0 0,1-9-4 15,0 0 1-15,6 9 0 0,-6-9-3 0,9 5-2 16,-1-3 0-16,-8-2 2 0,17 3-2 0,-5-3 1 15,4 0-5-15,-4 0-4 0,1 0-11 16,-2 0-12-16,2-1-20 0,2 1-16 0,-3 0-20 0,2 0-20 16,-4 0-19-16,1-2-24 0,2 0-26 0,0 1-31 15,-13 1-180-15,22-6-405 0,-7 2 179 0</inkml:trace>
          <inkml:trace contextRef="#ctx0" brushRef="#br0" timeOffset="108854.22">2675 9367 259 0,'0'0'262'0,"-6"-12"-21"16,6 12-18-16,0 0-23 0,0 0-21 0,0 0-22 15,0 0-14-15,0 0-11 0,0 0-5 0,0 0-4 0,-23 14-6 16,18-7-3-16,-2 0-7 0,-2 2 0 0,3 1-11 15,-1 1-9-15,0-5-6 0,1 4-2 16,1-3-8-16,1 3-3 0,1 0-7 0,-1-2-7 0,0 2-6 16,3-2-3-16,1-8-2 0,-3 16-5 15,1-9-2-15,2-7-3 0,0 15-1 0,2-8-5 0,-2-7-2 16,0 12 5-16,0-12-7 0,3 11-3 0,2-5 2 16,-5-6-15-16,4 12-19 0,-1-9-16 0,-3-3-22 15,5 10-15-15,-5-10-13 0,5 6-20 0,-5-6-14 16,8 6-8-16,-8-6-16 0,9 0-22 0,-9 0-9 15,13 0-31-15,-13 0-31 0,12-9-116 0,-3 6-373 16,0-6 165-16</inkml:trace>
          <inkml:trace contextRef="#ctx0" brushRef="#br0" timeOffset="109323.32">2850 9446 185 0,'0'0'200'15,"8"-6"-5"-15,-8 6-16 0,0 0-14 0,5-4-16 16,-5 4-10-16,0 0-11 0,10-1-10 0,-10 1-4 15,0 0-7-15,0 0-7 0,12 6-4 0,-12-6-4 16,7 8-5-16,-7-8-4 0,6 7-2 0,-6-7-5 16,4 12-5-16,-1-3-3 0,-3-9-7 0,2 11-2 15,0-4-8-15,-2-7-3 0,4 15-6 0,-3-9-2 16,-1-6-7-16,1 15 3 0,1-11-6 0,-2-4-3 16,2 14-3-16,-2-14-1 0,0 0 0 0,0 10-3 15,0-10-6-15,0 0 3 0,0 0-3 0,1 9 4 0,-1-9 0 16,0 0-8-16,0 0-2 0,0 0-6 15,0 0-5-15,0 0-2 0,0 0-8 0,24-18-2 16,-17 11-9-16,-2-1-8 0,4-2-1 0,-1-1 1 16,-2 2 1-16,6-2-1 0,-5 2 5 0,2 1 3 0,-3-2 1 15,1-1 5-15,-2 5 4 0,0-1 3 16,2 1 4-16,-7 6 8 0,8-8 0 0,-3 3 5 0,-5 5-2 16,8-5 2-16,-8 5 2 0,8-6-3 0,-8 6-1 15,0 0 4-15,0 0-1 0,15 0 3 0,-15 0 5 16,0 0 0-16,13 6 1 0,-13-6 3 0,11 5-1 15,-10 1 4-15,-1-6 0 0,7 11-2 0,-2-6-5 16,-5-5 4-16,6 15-6 0,-2-9 2 0,-1 4 2 16,0-4-3-16,-1 2 1 0,2 0-2 0,-4-8 0 15,3 15-5-15,-1-8 5 0,-2-7-5 0,2 14-14 16,-2-5-8-16,0-9-17 0,0 13-14 0,0-13-15 16,-2 11-16-16,2-11-16 0,-4 9-18 0,4-9-16 15,0 0-16-15,-5 7-18 0,5-7-37 0,0 0-140 0,0 0-364 16,0 0 162-16</inkml:trace>
          <inkml:trace contextRef="#ctx0" brushRef="#br0" timeOffset="109651.9">3344 9236 16 0,'0'0'217'0,"0"0"-20"0,0 0-19 0,0 0-13 15,0 0-13-15,0 0-9 0,18 11-9 16,-12-5-6-16,-1 1-6 0,0-1-16 0,2 0 3 0,0 3-3 16,-1-1-9-16,0 2-4 0,1 0-4 0,1 1-4 15,-2 1 2-15,1 0-3 0,-2 1-5 16,-3-3 0-16,2 3-10 0,0 1 0 0,-2-2-4 0,-1 3-3 16,-1 0-2-16,-3 1-2 0,-2-1-4 0,0 0-6 15,-4 3-5-15,2-4-5 0,-3 4-7 0,-3-3-3 16,1-2 4-16,4-1-3 0,-4 0-8 0,2 1-14 15,-1-5-14-15,1 2-14 0,2-1-16 0,-1-3-15 16,5-1-16-16,-4 0-8 0,8-5-19 0,-8 6-17 16,8-6-16-16,0 0-28 0,0 0-62 0,0 0-151 0,0 0-399 15,0 0 177-15</inkml:trace>
          <inkml:trace contextRef="#ctx0" brushRef="#br0" timeOffset="110226.26">3781 9584 3 0,'-6'7'179'16,"6"-7"-8"-16,0 0-11 0,0 0-10 0,0 0-8 15,0 0-3-15,0 0-12 0,0 0-3 0,28 5-10 16,-14-5-1-16,3 0-5 0,0 0-11 0,5-3 4 16,1 3-8-16,-6-2-5 0,4 2-7 0,1-1-6 15,-4-1-4-15,-1 1-2 0,7-2-5 0,-9 2-5 16,2 1-8-16,-2-1-5 0,0 1-5 0,-2 1-1 0,2-1-4 16,-6-1-7-16,-9 1-4 0,17 1-10 0,-17-1-11 15,12 0-19-15,-12 0-8 0,0 0-24 16,12 0-14-16,-12 0-8 0,0 0-21 0,9 1-26 0,-9-1-10 15,0 0-37-15,0 0-155 0,0 0-344 16,0 0 153-16</inkml:trace>
          <inkml:trace contextRef="#ctx0" brushRef="#br0" timeOffset="109960.38">3796 9373 73 0,'0'0'241'0,"0"0"-21"0,7-2-21 16,-7 2-15-16,0 0-23 0,0 0-12 16,14-2-17-16,-14 2-12 0,16 0-8 0,-16 0-6 0,17 2-13 15,-17-2-3-15,17 1-2 0,-8 0-2 0,2-1-4 16,-1 3-4-16,2 0-3 0,1-2-5 0,-3 1-2 15,1-2-4-15,3 1-4 0,-2 1-7 0,-2-1-2 16,-10-1-4-16,21 2-8 0,-12-2 2 0,6 0-6 16,-6 3-1-16,1-2-5 0,-10-1-1 0,21 2-8 15,-13-2 4-15,-8 0-3 0,17 0 2 0,-9 0-7 0,-8 0 0 16,20 3-2-16,-13-3-3 0,-7 0-4 16,14 0-8-16,-14 0-20 0,9 2-24 0,-9-2-17 15,0 0-12-15,8 3-13 0,-8-3-17 0,0 0-27 0,0 0-23 16,0 0-31-16,-14 17-181 0,14-17-397 15,-17 6 175-15</inkml:trace>
        </inkml:traceGroup>
        <inkml:traceGroup>
          <inkml:annotationXML>
            <emma:emma xmlns:emma="http://www.w3.org/2003/04/emma" version="1.0">
              <emma:interpretation id="{24F9B172-513D-47A1-AE50-D83E4816B869}" emma:medium="tactile" emma:mode="ink">
                <msink:context xmlns:msink="http://schemas.microsoft.com/ink/2010/main" type="inkWord" rotatedBoundingBox="5994,10390 6564,10373 6578,10844 6008,10862"/>
              </emma:interpretation>
            </emma:emma>
          </inkml:annotationXML>
          <inkml:trace contextRef="#ctx0" brushRef="#br0" timeOffset="110962.11">4572 9359 213 0,'0'0'210'0,"0"0"-20"0,0 0-20 16,0 0-16-16,0 0-16 0,0 0-16 0,-8-18-9 15,8 18-10-15,11-5-11 0,-4-1-4 16,5-2-12-16,-4 4-7 0,6-3-4 0,-2 1-4 0,1 0-4 15,-5-3-7-15,6 2-4 0,0 1-3 0,2 1-6 16,2-6-1-16,-4 2-6 0,1 4 0 16,-3-3-8-16,1 2 4 0,-3 2-2 0,4-1-3 0,-7 0-1 15,0 2-1-15,1 0-2 0,-8 3-3 0,13-5 1 16,-13 5-1-16,10-4-2 0,-10 4-2 0,9-2-2 16,-9 2-5-16,0 0 3 0,0 0 2 0,0 0-5 15,14 8 2-15,-14-8 4 0,1 6 2 0,-1-6 5 16,4 13-3-16,-4-13 9 0,0 16 2 0,-2-5 1 15,-1 2 2-15,0 0-1 0,-5 2-1 0,2 3 1 16,-2 3-3-16,-4 0 1 0,3-2-1 0,-3 4 1 16,-2-3-1-16,-2 2-2 0,2-1 0 0,0 0-1 0,1 0-5 15,0-2-1-15,2 1 1 0,-4-3-1 0,1 0-3 16,5-3 1-16,-3 0-2 0,1-1 3 16,2-4-6-16,-1 0 2 0,3 0-2 0,1-3 0 0,1 0-4 15,-2 0 7-15,7-6-2 0,-10 9-1 0,10-9 0 16,-7 6-1-16,7-6 3 0,0 0 0 0,-5 4-2 15,5-4-1-15,0 0-7 0,0 0-10 0,0 0-11 16,0 0-11-16,0 0-2 0,8-25-4 0,-1 16-1 16,1 1-12-16,3-2 5 0,-2 0 6 0,1-1 0 15,1 1 6-15,-1 1-1 0,2 0 8 0,-3 0-2 16,2 3 7-16,-2 0 4 0,-1 2 2 0,-2-1 1 16,3 3 5-16,-9 2 0 0,17-5 6 0,-9 2 2 15,-8 3 7-15,16-2 8 0,-16 2 5 0,16 0 6 16,-9 2 2-16,-7-2 6 0,21 5 1 0,-12-2 6 15,-1-1 1-15,4 3 1 0,-1-2 5 0,3 1 1 16,-1 1 6-16,0-3-4 0,-1 2 3 0,1-1-5 0,3 2 0 16,-3-3 0-16,1 2-2 0,-1-2-5 0,0-2 1 15,2 1-6-15,-6-1-5 0,5 0-1 0,0 0-2 16,2-1-1-16,-5 1-4 0,0-2-3 0,-1 1-4 16,-10 1-1-16,20-4-14 0,-13 4-15 0,-7 0-16 15,14-2-23-15,-7-2-26 0,-7 4-28 0,0 0-35 16,13-5-34-16,-13 5-64 0,0 0-187 0,7-4-463 15,-7 4 206-15</inkml:trace>
        </inkml:traceGroup>
      </inkml:traceGroup>
    </inkml:traceGroup>
    <inkml:traceGroup>
      <inkml:annotationXML>
        <emma:emma xmlns:emma="http://www.w3.org/2003/04/emma" version="1.0">
          <emma:interpretation id="{745917ED-AAB1-412A-8CAB-B5D4CD7D3942}" emma:medium="tactile" emma:mode="ink">
            <msink:context xmlns:msink="http://schemas.microsoft.com/ink/2010/main" type="paragraph" rotatedBoundingBox="546,11735 8329,11215 8453,13075 671,13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5222EE-F630-44A1-852D-9E156732BE5D}" emma:medium="tactile" emma:mode="ink">
              <msink:context xmlns:msink="http://schemas.microsoft.com/ink/2010/main" type="line" rotatedBoundingBox="546,11735 8329,11215 8453,13075 671,13596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9C5420-358C-432E-83FE-8F9502F90677}" emma:medium="tactile" emma:mode="ink">
                <msink:context xmlns:msink="http://schemas.microsoft.com/ink/2010/main" type="inkWord" rotatedBoundingBox="553,11841 2453,11714 2570,13469 671,13596"/>
              </emma:interpretation>
            </emma:emma>
          </inkml:annotationXML>
          <inkml:trace contextRef="#ctx0" brushRef="#br0" timeOffset="113407.19">-829 10729 177 0,'0'0'163'0,"0"0"-12"0,0 0-17 0,0 0-15 16,0 0-7-16,0 0-13 0,0 0-22 0,0 0 6 0,0 0-6 16,0 0-3-16,0 0-9 0,0 0 1 15,0 0-6-15,0 0 4 0,0 0-1 0,0 0 2 0,0 29-9 16,0-29-2-16,3 15-3 0,-2-5-5 0,-1-1 0 15,0 0-4-15,1 4-1 0,-1-5 3 0,0-8-9 16,-2 25 1-16,3-15-5 0,-5 2-1 0,3-4-4 16,1-8 0-16,-1 17-3 0,-2-6-4 0,2-2 1 15,1-9 2-15,-3 16-2 0,0-10-2 0,1 4-1 16,2-10-3-16,-4 15 0 0,3-9-4 0,1-6 3 16,-4 8-3-16,4-8-2 0,0 0 3 0,-2 13 1 15,2-13-4-15,0 0 2 0,0 0-2 0,-4 8 2 16,4-8 2-16,0 0 6 0,0 0-2 0,0 0 3 15,0 0-2-15,0 0 0 0,0 0-9 0,0 0 6 16,0 0-10-16,0 0-8 0,0 0-7 0,3-33-5 16,-3 33 0-16,4-21-3 0,1 9 0 0,3-1-3 15,0 1-13-15,-2-2 7 0,4 0 3 0,-1 0-1 16,1 3 1-16,2-8 5 0,-2 8 1 0,1-1 2 16,-3 0-2-16,4 0 7 0,-2 3 1 0,2-4-1 0,-2 4 4 15,2-3 2-15,-4 5-2 0,2-1 2 0,1-1 3 16,-5 4 0-16,2-1 5 0,-3 0 4 0,2 1-5 15,-7 5 4-15,10-8-4 0,-10 8 4 0,7-4-3 16,-7 4-3-16,0 0-1 0,0 0-2 0,10-1 8 16,-10 1 1-16,0 0-2 0,12 7 7 0,-12-7-4 15,5 11 3-15,-3-5 4 0,-2-6 7 0,4 17 1 16,-2-7 4-16,2 2-2 0,-4-1 4 0,3 4 1 16,-3-3-3-16,2 1 2 0,0-1-1 0,-1 0 4 15,-1-1-3-15,1 3-2 0,-1 0-1 0,3-3-4 16,-3-1-4-16,0 2 0 0,0-1 4 0,0-11-3 15,1 19 0-15,-1-10-3 0,0-1-1 0,0-8-1 16,-1 16 0-16,1-16-1 0,-3 16-6 0,3-9-6 0,0-7-11 16,0 14-21-16,0-14-17 0,0 11-17 0,0-11-19 15,-1 10-21-15,1-10-11 0,0 0-16 16,0 0-21-16,0 0-182 0,0 0-364 0,0 0 162 0</inkml:trace>
          <inkml:trace contextRef="#ctx0" brushRef="#br0" timeOffset="113779.15">-329 10800 135 0,'0'0'218'0,"0"0"-20"0,0 0-23 15,0 0-19-15,0 0-13 0,0 0-18 0,0 0-13 16,0 0-10-16,10-2-3 0,-10 2-8 0,0 0-7 15,0 0 1-15,18 3-1 0,-18-3-1 0,13 5-4 16,-3-3-4-16,-3 0-3 0,4-1-4 0,-1 0-3 0,2 3 1 16,1-4-4-16,-1 2-5 0,1 0 0 0,4 0-6 15,-1-2-1-15,-1 0-6 0,-2 4 1 16,2-4-8-16,1 0 0 0,-1 0-4 0,-2 0-3 0,4 0-2 16,-4-1-5-16,-1 2 0 0,-12-1 0 0,18 0-2 15,-7-1-1-15,-11 1-6 0,16-3 1 0,-16 3-2 16,10 0 1-16,-10 0-6 0,12-2 2 0,-12 2-3 15,0 0-3-15,9 2-10 0,-9-2-11 0,0 0-11 16,0 0-13-16,0 0-11 0,0 0-9 0,0 0-5 16,9 3-13-16,-9-3-14 0,0 0-15 0,0 0-9 15,0 0-23-15,0 0-7 0,-21 16-17 0,16-13-157 16,-3 2-347-16,8-5 154 0</inkml:trace>
          <inkml:trace contextRef="#ctx0" brushRef="#br0" timeOffset="114079.81">-242 10980 102 0,'0'0'138'0,"-2"8"-11"0,2-8-7 0,0 0-11 16,0 0-5-16,0 0-4 0,0 0 5 0,0 0-8 0,0 0 5 16,0 0-1-16,13 14 5 0,-8-13-5 0,-5-1-3 15,14 8-1-15,-3-7 2 0,-1-1-8 0,3 0-2 16,2 0-1-16,-1 3-3 0,3-6 1 0,-1 3-6 15,1 3-1-15,-3-6-2 0,8 2-6 0,-5-2-1 16,2 0-7-16,-4 1-4 0,0-1-5 0,2 0-4 16,-2 2-5-16,0-1-3 0,-1-2-9 0,-5 2-1 15,2 2-7-15,-11 0 1 0,15-4-1 0,-15 4-6 16,13-2-13-16,-13 2-17 0,11-2-12 0,-11 2-15 16,0 0-6-16,0 0-12 0,0 0-18 0,13 5-24 0,-13-5-20 15,0 0-28-15,4 6-9 0,-4-6-31 16,0 0-156-16,0 0-371 0,0 0 164 0</inkml:trace>
          <inkml:trace contextRef="#ctx0" brushRef="#br0" timeOffset="122150.87">501 10740 22 0,'0'0'70'0,"0"0"-5"0,0 0-9 16,0 0-6-16,0 0 2 0,0 0-2 0,0 0 0 15,0 0 2-15,0 0-5 0,0 0-4 0,0 0 5 16,17-21-1-16,-17 21 0 0,0 0 6 0,0 0 1 15,0 0 0-15,0 0-2 0,0 0 4 0,0 0-2 16,0 0 6-16,0 0-5 0,0 0 4 0,0 0 3 16,0 0 1-16,0 0 3 0,0 0-1 0,0 0 3 15,0 0-9-15,0 0-6 0,0 0 0 0,0 0-1 0,0 0-3 16,0 0-5-16,0 0-2 0,0 0 1 16,-9-10 0-16,9 10-1 0,0 0-5 0,0 0-3 0,0 0-8 15,0-12 2-15,0 12-5 0,0 0 2 0,4-9-5 16,-4 9-1-16,6-10-2 0,-6 10-1 0,7-11-3 15,-4 7-1-15,-3 4-2 0,8-12-1 0,-2 6-1 16,-1 0-2-16,1 3 2 0,-6 3-2 0,11-10-1 16,-6 2 1-16,0 1-4 0,-5 7 1 0,8-8 0 15,-1 4-6-15,-7 4 5 0,10-6 2 0,-5 0-4 16,2 2 3-16,-7 4-3 0,8-5-1 0,-8 5 1 16,9-6 1-16,-9 6 1 0,8-5-3 0,-8 5 1 15,9-5-3-15,-9 5 2 0,0 0-7 0,12-3 7 16,-12 3-2-16,0 0 1 0,11 0-1 0,-11 0 0 15,0 0-1-15,13 4 1 0,-13-4 0 0,7 6-1 16,-7-6 2-16,7 11-2 0,-4-7 5 0,-3-4-3 0,6 12 0 16,-5-5 1-16,3 1-3 0,-4-8 4 15,1 16-4-15,1-7 6 0,-2 1-2 0,0-10 5 16,2 18-5-16,-4-6 9 0,2-2-4 0,-2 2 4 0,2-1-1 16,-1-1-4-16,-2 0 6 0,1 2-1 15,-2 2-1-15,1-2 4 0,-1 0 2 0,2-2-4 0,-4 0 2 16,2 2-1-16,-1-1 0 0,3-4 2 0,-2 2-3 15,-2 0 5-15,4 1-1 0,-3-1 1 0,-2 1-1 16,-2-2-3-16,4 1 2 0,-3-2-7 0,1 2 6 16,-2 1-5-16,1-2 4 0,2-2-2 0,-2 0 1 15,1 0-5-15,7-6 0 0,-11 9 2 0,5-4 0 16,0-1-2-16,6-4 1 0,-12 9 0 0,6-6-2 16,6-3-1-16,-8 4 1 0,8-4-1 0,-11 5-1 15,11-5 1-15,0 0-2 0,-10 1 4 0,10-1-2 16,0 0-3-16,0 0 3 0,-11 3 1 0,11-3-2 15,0 0 6-15,0 0-1 0,0 0-2 0,0 0 1 16,0 0-6-16,0 0-1 0,-7-10 0 0,7 10 1 0,0 0-2 16,0 0 0-16,0 0-8 0,0 0 7 15,17-19-5-15,-11 17 5 0,1-3-2 0,-7 5 1 0,18-7-1 16,-6 2 1-16,2 1 2 0,-1 0-1 0,0-1-1 16,2 4-3-16,-2-1 2 0,2-1 2 0,-2 1 3 15,0 0-4-15,2 2 0 0,-2 2 1 0,0-4-2 16,1 5 5-16,-1 1 0 0,1-3 1 0,-1 1-1 15,0 1 1-15,0-1-1 0,-2 2 3 0,3-4 2 16,-3 5-1-16,-2-1-1 0,1-1 3 0,-1 0 5 16,-9-3-1-16,17 3 2 0,-9 0-1 0,2-2-2 15,-2 0-1-15,2 1 5 0,-10-2 1 0,17 0-2 16,-17 0 1-16,19 0-1 0,-10 0-5 0,-1 2 4 16,-8-2 0-16,17-4-4 0,-17 4 1 0,13-2-1 15,-5-1-3-15,-8 3 1 0,11-3 0 0,-11 3 0 16,9-5-1-16,-9 5 1 0,10-1 2 0,-10 1-2 15,0 0 3-15,0 0-5 0,9-4 1 0,-9 4-2 0,0 0-1 16,0 0-9-16,0 0-12 0,0 0-11 0,0 0-18 16,0 0-19-16,0 0-19 0,0 0-27 15,0 0-12-15,14 4-20 0,-14-4-56 0,0 0-133 0,0 0-363 16,0 0 161-16</inkml:trace>
          <inkml:trace contextRef="#ctx0" brushRef="#br0" timeOffset="135137.17">-201 12306 90 0,'0'0'146'16,"0"0"-16"-16,0 0-1 0,0 0-10 0,0 0 0 16,0 0-8-16,0 0-6 0,0 0-2 0,0 0-9 15,0 0-13-15,0 0 11 0,4 9-4 0,-4-9-3 16,0 0-3-16,0 0-5 0,0 0 0 0,0 0-1 0,0 0-1 16,0 0-1-16,0 0-4 0,0 0-4 0,0 0-4 15,0 0-4-15,0 0-4 0,0 0-11 16,0 0 2-16,6 4-7 0,-6-4-3 0,0 0-1 0,0 0-6 15,0 0-3-15,11 2 0 0,-11-2-7 16,0 0-12-16,0 0-16 0,7 6-21 0,-7-6-23 0,4 9-28 16,-4-9-22-16,-2 10-37 0,2-10-55 0,-7 15-128 15,2-8-351-15,-1 3 155 0</inkml:trace>
          <inkml:trace contextRef="#ctx0" brushRef="#br0" timeOffset="134375.17">-225 11773 5 0,'0'0'182'0,"0"0"-15"0,0 0-13 0,0 0-9 0,0 0-14 15,0 0-6-15,0 0-11 0,0 0-8 0,0 0-5 16,0 0-7-16,0 0-10 0,0 0-3 0,9 3-12 15,-9-3-4-15,0 0-6 0,0 0-4 0,0 0-7 16,0 0-3-16,0 0-6 0,0 0-4 0,0 0-7 16,0 0 0-16,0 0-3 0,0 0 0 0,0 0-1 15,3 7-2-15,-3-7-3 0,0 0-2 0,0 0 0 16,0 0-2-16,4 12 0 0,-4-12 0 0,0 0-5 16,5 8-1-16,-5-8 4 0,0 0-3 0,4 7-1 15,-4-7-4-15,0 0-3 0,4 8 6 0,-4-8 0 16,0 0 1-16,4 8-5 0,-4-8-4 0,0 0-12 15,0 14-15-15,0-14-19 0,0 0-1 0,-4 14-17 0,4-14-16 16,-4 13-14-16,3-7-15 0,1-6-27 16,-3 11-135-16,-2-5-295 0,5-6 131 0</inkml:trace>
          <inkml:trace contextRef="#ctx0" brushRef="#br0" timeOffset="134778.2">-188 11976 76 0,'0'0'132'0,"0"0"-5"0,0 0-11 0,0 0 0 15,2 9-7-15,-2-9 1 0,0 0-11 0,0 0-5 0,0 0-7 16,0 0-1-16,2 9-7 0,-2-9-4 0,0 0 1 16,0 0-10-16,0 0-2 0,5 9-8 15,-5-9-7-15,0 0 2 0,0 0-5 0,1 7-3 0,-1-7 0 16,0 0-6-16,0 0 1 0,5 6-1 0,-5-6-4 16,0 0 3-16,0 0-4 0,0 0-1 0,0 0 1 15,0 0-3-15,0 0-3 0,4 10 0 0,-4-10-2 16,0 0-1-16,0 0-3 0,0 0-4 0,0 0-1 15,2 8-1-15,-2-8-2 0,0 0-2 0,0 0 2 16,0 0-4-16,-2 12 4 0,2-12-16 0,0 0-15 16,0 0-18-16,-4 10-11 0,4-10-16 0,0 0-26 15,0 0-9-15,2 14-16 0,-2-14-29 0,0 0-141 16,-2 13-307-16,2-13 137 0</inkml:trace>
        </inkml:traceGroup>
        <inkml:traceGroup>
          <inkml:annotationXML>
            <emma:emma xmlns:emma="http://www.w3.org/2003/04/emma" version="1.0">
              <emma:interpretation id="{BB7F99E8-C59B-4CCF-BBB0-0EDD7D29D21E}" emma:medium="tactile" emma:mode="ink">
                <msink:context xmlns:msink="http://schemas.microsoft.com/ink/2010/main" type="inkWord" rotatedBoundingBox="3389,11545 5017,11436 5059,12073 3432,12182"/>
              </emma:interpretation>
            </emma:emma>
          </inkml:annotationXML>
          <inkml:trace contextRef="#ctx0" brushRef="#br0" timeOffset="122816.28">2026 10361 95 0,'0'0'152'0,"0"0"-11"0,0 0-11 0,0 0 0 15,0 0-8-15,0 0-10 0,0 0-14 0,0 0-6 0,0 0 1 16,0 0-4-16,0 0-7 0,-18 9-3 0,15-2 1 16,-1 4-5-16,-1 1 5 0,1 1 0 0,0 1 6 15,0 1-5-15,1 1-4 0,-1 3 0 0,1 1-5 16,2 1 5-16,1-1-8 0,0-1-2 0,0 2-3 16,-2-6-4-16,4 0-9 0,-1 1 0 0,-1-1-6 15,3 0 2-15,-2 0-5 0,2 1 3 0,-1-3-8 16,-2-1-5-16,1 0-3 0,5 1-1 0,-5-1-1 15,0-4-6-15,-1-8 0 0,3 16 3 0,-2-8-9 16,-1-8 3-16,2 12-4 0,-2-12 4 0,-2 13-4 16,2-13-1-16,4 8-2 0,-4-8 1 0,1 10-8 15,-1-10-6-15,0 0-17 0,2 9-9 0,-2-9-10 16,0 0-9-16,0 0-5 0,0 0-17 0,6 4-14 16,-6-4-21-16,0 0-18 0,0 0-15 0,23-10-12 15,-14 3-19-15,0 0-176 0,1-3-372 0,3 1 165 16</inkml:trace>
          <inkml:trace contextRef="#ctx0" brushRef="#br0" timeOffset="123224.22">2362 10589 36 0,'0'0'174'0,"6"-8"-4"0,-6 8-7 0,0 0-11 15,0 0-15-15,5-6-18 0,-5 6-13 0,0 0-9 16,0 0-5-16,0 0 0 0,0 0-6 0,0 0-1 15,0 0-1-15,-26 24-4 0,14-18-5 0,-3 3 3 16,1-1-1-16,-6 6-4 0,3-4-1 0,0 3-3 16,-2-1-4-16,2 1-2 0,2-3-2 0,-3 2-5 15,1 3-5-15,4-5-6 0,1 0 0 0,1-2-2 16,-1-1-6-16,0 1-4 0,2 5 0 0,-1-7-2 16,3 3-2-16,0-1-1 0,-1 2-6 0,1-2-4 15,1 0-2-15,3-2 2 0,0 1-5 0,4-7 4 16,-8 14-6-16,4-10 3 0,4-4 0 0,-4 15-1 15,4-15-1-15,0 10 0 0,0-10-5 0,4 14 0 0,-4-14 1 16,7 9 1-16,-1-5-1 0,1 1 3 0,2 0-2 16,-3-3 2-16,5 2-5 0,1-3 5 0,-1 3-5 15,0-4-1-15,3 2 1 0,1-1-1 16,-1 2-1-16,2-6 1 0,-2 3 1 0,3-1-1 0,5 1-2 16,2-2 3-16,-9 2-3 0,2-3 0 0,0 2-13 15,-2 0-11-15,0 0-14 0,-1-3-15 0,-1 3-18 16,-3-3-19-16,3 0-16 0,-2 2-32 0,0-2-27 15,1 1-62-15,-5-2-137 0,3-1-392 0,-1-1 174 16</inkml:trace>
          <inkml:trace contextRef="#ctx0" brushRef="#br0" timeOffset="123578.36">2774 10590 110 0,'0'0'185'16,"-9"-12"-8"-16,9 12-13 0,0 0-9 0,-20 12-9 0,11-6-7 16,0 3-7-16,0-3 2 0,-2 3-3 0,4 2-5 15,-4-3-5-15,2 1-8 0,1 4-6 0,0-5-3 16,2 4-9-16,-1-2-4 0,-1 2-9 0,2-2-1 15,3-1-9-15,-2-1-5 0,4 2-2 0,-3-1-5 16,4-9-10-16,-2 15-1 0,2-6-6 0,0-9 0 16,2 16-5-16,-1-11-4 0,3 2 0 0,-4-7-4 15,5 13-3-15,0-7 1 0,2 0-7 0,-1-1 2 16,6-1-3-16,-4 0-10 0,6-2-16 0,-2 4-19 16,1-1-18-16,-1-4-20 0,1 1-17 0,2-1-21 15,-1-2-22-15,2 1-26 0,-1-5-26 0,0 2-38 0,0-5-143 16,0 1-383-16,-1 0 169 0</inkml:trace>
          <inkml:trace contextRef="#ctx0" brushRef="#br0" timeOffset="124085.26">3036 10689 194 0,'0'0'211'0,"0"0"-19"0,0 0-21 0,0 0-20 0,0 0-20 15,0 0-10-15,0 0-10 0,0 0 3 0,0 0-8 16,1 21-6-16,-1-21-4 0,0 0-4 0,-5 19-5 15,5-11-7-15,0-8-7 0,-2 18-3 0,2-11-8 16,0-7-4-16,-1 16-8 0,-2-9-2 0,3-7-6 16,-1 14-1-16,1-14-7 0,0 12 0 0,0-12-3 15,0 11-3-15,0-11-3 0,0 0-2 16,0 11-1-16,0-11-2 0,0 0-2 0,0 0 1 0,1 14-5 16,-1-14 3-16,0 0-3 0,0 0-6 0,0 0-5 15,0 0-9-15,0 0-3 0,0 0-3 0,0 0-11 16,0 0-3-16,17-21-1 0,-13 13-6 0,2 0-2 15,-1-1 3-15,-1-1-5 0,4 2 5 0,-5-4 7 16,5-1 1-16,0 4 2 0,-1 0-1 0,-3 0 4 16,2 3 1-16,-1-4 1 0,1 4 4 0,-1 0 7 15,1-3-3-15,1 4 10 0,-2 0-2 0,-5 5 4 16,8-11-3-16,-2 9 0 0,-6 2 9 0,12-7-2 16,-12 7 4-16,11-5-2 0,-11 5 2 0,0 0-1 0,11-1 4 15,-11 1 3-15,0 0 1 0,16 6 3 0,-9-3 1 16,-7-3 1-16,11 6 2 0,-5 2-2 0,0-4 3 15,-1 3-1-15,2 1 2 0,-2 0-1 0,0 3-1 16,3-1-1-16,-2 1-1 0,-3-4-4 0,3 4-2 16,-2 0 2-16,-2-1 0 0,1 0-4 0,-1 0 1 15,0-3-2-15,0 5 1 0,1-2-1 0,-3-10-2 16,1 16 1-16,-2-8 0 0,1-8-8 0,-3 16-10 16,1-9-16-16,2-7-17 0,-7 12-19 0,5-5-15 15,2-7-12-15,-8 11-23 0,4-7-14 0,4-4-12 16,0 0-13-16,-12 2-55 0,12-2-111 0,0 0-337 15,0 0 149-15</inkml:trace>
          <inkml:trace contextRef="#ctx0" brushRef="#br0" timeOffset="124427.76">3555 10514 101 0,'6'11'153'0,"-2"-5"-7"0,-1 2-5 16,2 0-7-16,-1 2-10 0,1 2 1 0,0 2-10 16,-2-2-9-16,2 1-1 0,-1 0-1 0,-1-1-4 15,2 0-3-15,-4 4 1 0,2-5-3 0,-2 3-3 16,0 2 4-16,-1-4-4 0,-1-1-4 0,0 4-1 15,1-3-10-15,-4-2-5 0,0 1-4 0,1-1-4 16,-1-2-6-16,2 2-7 0,-4-1-2 0,0 1-8 16,1-1 2-16,-1 1-7 0,1-2-2 0,-1-2-3 15,2 0-12-15,-3 3-20 0,7-9-21 0,-8 9-19 16,3-3-23-16,5-6-21 0,-5 10-30 0,5-10-29 16,0 0-27-16,-1 7-196 0,1-7-397 0,0 0 176 15</inkml:trace>
        </inkml:traceGroup>
        <inkml:traceGroup>
          <inkml:annotationXML>
            <emma:emma xmlns:emma="http://www.w3.org/2003/04/emma" version="1.0">
              <emma:interpretation id="{EF0E363A-BE6A-488D-9E81-156C28D6E94D}" emma:medium="tactile" emma:mode="ink">
                <msink:context xmlns:msink="http://schemas.microsoft.com/ink/2010/main" type="inkWord" rotatedBoundingBox="5476,11637 8344,11445 8382,12007 5514,12199"/>
              </emma:interpretation>
            </emma:emma>
          </inkml:annotationXML>
          <inkml:trace contextRef="#ctx0" brushRef="#br0" timeOffset="125071.26">4071 10878 137 0,'0'0'193'0,"0"0"-11"15,17 5-5-15,-9-1-13 0,7-4-4 0,0 0-14 16,0 1 2-16,2-1-9 0,7 0-4 0,-2 0-5 15,0-1-3-15,5-2-4 0,-4 3-4 0,1-1-3 16,2 1-12-16,-3-3-1 0,2 1-12 0,-1 1-4 16,-6 1-12-16,-1-1-3 0,-1-3-14 0,1 4-1 15,0 0-9-15,-4-2-3 0,-3 4-6 0,-10-2-3 16,17 0-8-16,-9 0-12 0,-8 0-22 0,0 0-17 16,17 0-19-16,-17 0-18 0,7 4-24 0,-7-4-32 15,0 0-32-15,0 0-42 0,0 0-208 0,0 0-431 16,0 0 190-16</inkml:trace>
          <inkml:trace contextRef="#ctx0" brushRef="#br0" timeOffset="124813.47">4122 10700 53 0,'0'0'202'0,"0"0"-8"16,0 0-17-16,0 0-9 0,21 2-17 0,-21-2-10 0,12 1-5 15,-6 0-3-15,-6-1-10 0,16 2 3 16,-6 0-6-16,1-2-4 0,0 1-5 0,3 0-9 0,-3-1-5 16,2 0-3-16,-2 3-8 0,1-2-3 0,3 0-5 15,-6-1-7-15,-9 0-9 0,27 0-3 0,-18 0-4 16,6 0-5-16,-2 1-5 0,2-2-1 15,-2 2-8-15,3-2-2 0,-5 0-6 0,-11 1-2 0,20 0-1 16,-10 0-1-16,-10 0-1 0,17 1-5 0,-17-1-3 16,12 0-2-16,-12 0 1 0,15-1-1 0,-15 1-11 15,11 1-8-15,-11-1-18 0,12 0-14 0,-12 0-24 16,0 0-18-16,0 0-19 0,0 0-8 0,0 0-11 16,0 0-22-16,0 0-14 0,0 0-27 0,0 0-176 15,0 0-386-15,-27 10 170 0</inkml:trace>
          <inkml:trace contextRef="#ctx0" brushRef="#br0" timeOffset="128327.9">4990 10553 162 0,'0'0'173'0,"0"0"-8"0,-5-6-8 16,5 6-14-16,0 0-7 0,0 0-11 0,0 0-12 15,0 0-13-15,0 0-9 0,0 0-15 0,0 0-16 16,0 0 9-16,0 0-3 0,0 0 2 0,-15 12-5 16,15-12-1-16,-9 16-1 0,4-4-3 0,0 0 1 0,-3 0-3 15,1-1-5-15,-1 3 5 0,2 1-9 0,1-1 4 16,1 2-5-16,-4 1-1 0,1-1-3 0,5-2-6 15,-2 0-1-15,3 2 0 0,-2-3-4 16,0 1 0-16,-1-1-4 0,3-5-3 0,1 4-1 0,0-12 0 16,0 17-4-16,0-11 3 0,0-6-9 0,0 15 2 15,0-15 2-15,5 7 0 0,-5-7-3 16,6 7 1-16,-6-7 0 0,11 5-1 0,-11-5 0 0,12 1-3 16,-12-1 0-16,17-4 1 0,-5 1-2 0,0 0-2 15,1-6-1-15,0 4 3 0,-2-6-3 0,6 5 1 16,-2-4-5-16,3-3 0 0,-5 2 1 0,3-4 1 15,-3 2-8-15,-1 1 0 0,3-3-3 0,-4 3-2 16,-1-1-3-16,0 0 1 0,-3-1 0 0,-1 1-1 0,0-3 1 16,-1 2-3-16,1 1 4 0,0-1 3 15,-1 1-2-15,-2 1 4 0,0 2-3 0,-2-1 2 16,2 2-2-16,-3 9 6 0,0-16-5 0,0 16 0 0,-3-15-2 16,0 8-1-16,3 7 4 0,-6-13 3 0,1 5-2 15,-1 2 3-15,6 6-2 0,-11-9-10 0,1 6 8 16,10 3 4-16,-14-3-5 0,4 0 2 0,0 1-3 15,10 2 4-15,-24 2 1 0,10-2 0 0,1 3 0 16,-1-3 3-16,1 3-12 0,0 0 13 0,-2-1-4 16,1 0-2-16,4 2 5 0,-3 1-2 0,3-1 0 15,3 1 1-15,-4-2 2 0,3 1-2 0,-2 3-1 16,5-2-5-16,-2 1-13 0,7-6-20 0,-9 11-1 16,9-2-6-16,0-9-10 0,-3 16-9 0,3-16-17 0,7 15-19 15,-1-8-16-15,4 2-14 0,-1-3-28 16,1 1-149-16,3-1-332 0,3 2 147 0</inkml:trace>
          <inkml:trace contextRef="#ctx0" brushRef="#br0" timeOffset="128667.4">5377 10692 102 0,'8'8'173'0,"-8"-8"-12"0,6 6-12 15,-6-6-10-15,7 9-10 0,-6-5-8 0,-1-4-5 16,8 9-4-16,-8-9-6 0,4 8-8 0,-4-8 1 16,5 7-2-16,-5-7 1 0,5 4 4 0,-5-4 3 15,0 0 4-15,0 0 6 0,7 5 1 0,-7-5 3 16,0 0 2-16,0 0 2 0,0 0-11 0,0 0-10 16,0 0-6-16,0 0-14 0,0 0-6 0,0 0-4 15,0 0-9-15,0 0-5 0,6-17-1 0,-6 17-11 16,0 0-2-16,0 0-5 0,0 0-4 0,-6-20-5 15,6 20-2-15,0 0-3 0,-5-9 0 0,5 9-1 0,0 0-13 16,0 0-18-16,-3-8-15 0,3 8-12 0,0 0-15 16,0 0-15-16,-13 0-19 0,13 0-14 15,0 0-25-15,0 0-11 0,-16 11-10 0,16-11-20 0,0 0-10 16,-5 10-17-16,5-10-26 0,0 0-141 0,0 0-386 16,0 0 170-16</inkml:trace>
          <inkml:trace contextRef="#ctx0" brushRef="#br0" timeOffset="129202.73">5653 10382 198 0,'-4'-9'208'15,"4"9"-7"-15,0 0-18 0,-5-9-13 0,5 9-9 16,0 0-11-16,-3-7-11 0,3 7-7 0,0 0-11 0,0 0-11 16,0 0-11-16,-9-6-11 0,9 6-8 0,0 0-8 15,0 0-9-15,0 0-6 0,0 0-10 16,0 0-1-16,0 0-6 0,29-1-4 0,-29 1-4 0,22 2-3 16,-7 1-1-16,2-2-4 0,0 0 1 0,2 3-1 15,2-3-4-15,3 1 0 0,-3 1-5 0,4 0 4 16,-4 0-3-16,1 1 3 0,-5-2 1 0,3 2 0 15,-6 1-1-15,1-3-2 0,2 3-4 0,-6 0-1 16,1 1-1-16,1-3 3 0,-5 1-2 0,1-1 0 16,-3 3-2-16,0 0 1 0,-1 2 1 0,1-1 2 15,-3 0-3-15,0 2 7 0,0 0 5 0,-1 0-1 16,-2-9 4-16,0 18-1 0,-2-9 0 0,-1 4 9 16,-2-1 2-16,2-2-3 0,-1 2 0 0,-1 3-2 0,-1-6 0 15,3 4 1-15,-2-1-5 0,-4 2-3 16,3-4 4-16,1 2-7 0,-3-2-2 0,2 2 4 15,-1-1-3-15,2 1-5 0,0-1 1 0,-2 3-1 0,2-4-1 16,0 3-1-16,-2 1-1 0,2-4 2 0,0 1-8 16,-2 2 2-16,2-4-2 0,0 3 8 15,-2-2-9-15,2-2 5 0,2 1-3 0,1-2-6 0,-2 2-6 16,4-9-15-16,-8 14-18 0,5-8-11 0,-1 2-20 16,4-8-12-16,-2 9-16 0,2-9-14 0,-5 10-17 15,5-10-22-15,-3 8-2 0,3-8-17 0,0 0-26 16,0 0-190-16,0 0-415 0,0 0 184 0</inkml:trace>
          <inkml:trace contextRef="#ctx0" brushRef="#br0" timeOffset="129502.93">5806 10694 98 0,'0'0'184'0,"0"0"-14"16,0 0-18-16,0 0-16 0,0 0-15 0,0 0-8 16,0 0-7-16,0 0-2 0,0 0-2 0,0 0-2 15,0 0 0-15,0 0-5 0,0 0 2 0,31 9-7 16,-17-8-5-16,3-1-3 0,7 0-2 0,1 2-6 16,-3-2-8-16,1 0 0 0,5 0-7 0,-8 0-6 15,0-2-4-15,5 2-4 0,-2-1-4 0,-8 0-6 16,1 1-2-16,1-4-3 0,-3 4-5 0,1 0-8 15,-4 0-15-15,-11 0-11 0,17 2-17 0,-10-2-27 16,-7 0-19-16,14 2-19 0,-14-2-23 0,13 2-33 16,-13-2-41-16,0 0-131 0,8-1-345 0,-8 1 153 15</inkml:trace>
          <inkml:trace contextRef="#ctx0" brushRef="#br0" timeOffset="130117.35">6527 10376 166 0,'0'0'200'0,"21"-3"-14"0,-5 0-19 0,1 3-11 15,-3-3-9-15,6 3-12 0,-3-3-7 0,6 2-6 16,0 1-7-16,-6-1-12 0,6 0-6 0,-6-3-8 16,0 4-8-16,0-2-10 0,-3 2-7 0,1-3-2 15,-2 2-13-15,-1 1 0 0,-12 0-6 0,17-1-5 16,-11-1-11-16,-6 2-11 0,15 0-15 0,-15 0-13 15,10 2-16-15,-10-2-19 0,0 0-16 0,8 2-21 16,-8-2-30-16,0 0-29 0,0 0-161 0,0 0-329 16,0 0 146-16</inkml:trace>
          <inkml:trace contextRef="#ctx0" brushRef="#br0" timeOffset="131746.29">6666 10421 1 0,'0'0'114'0,"-11"0"-9"16,11 0 4-16,0 0-6 0,-17 1 3 0,17-1 1 16,0 0-1-16,-11 0-4 0,11 0-1 0,-12 3-12 15,12-3 2-15,-13 2 0 0,6-1-4 0,7-1-3 16,-14 5-5-16,6-2-8 0,8-3 1 0,-14 6-4 15,8-2 0-15,-3 0-1 0,0 0-9 0,9-4-5 16,-10 8-4-16,3 0-1 0,2-3-2 0,5-5-5 16,-8 9 0-16,4-2-5 0,4-7-4 0,-5 12 0 15,0-7-3-15,5-5 2 0,-8 10-8 0,8-10 2 16,-4 8-5-16,4-8 2 0,0 10-6 0,0-10 3 16,0 0-3-16,-5 11 0 0,5-11-3 0,0 0 0 0,7 12-2 15,-7-12 2-15,6 7 1 0,-6-7-1 0,11 6-3 16,-1-4-1-16,-3-1-2 0,3 2 0 0,-3-1 1 15,5-1 0-15,0-1-1 0,2 3-1 0,-1-4-3 16,2 1 3-16,-3 0-1 0,-1-2-1 0,2 2-5 16,-1 0 3-16,3 2 0 0,-15-2 4 0,17-2-6 15,-6 2 5-15,-11 0-4 0,17 3 0 0,-10-3 3 16,-7 0 0-16,16 3-6 0,-16-3 2 0,11 2-2 16,-4 2 3-16,-7-4 2 0,13 3-6 0,-9 2 5 15,-4-5-2-15,10 10 1 0,-3-4 0 0,-2-2-2 16,3 2-1-16,-8-6 0 0,6 12 3 0,0-6 1 15,-1 1-1-15,1 2 0 0,-3-3 1 0,2 0-2 0,-2 3 2 16,-3-9-1-16,6 15 4 0,0-8 1 0,-6 2 2 16,0-9 0-16,5 12-1 0,-4-3 2 15,-1-9 5-15,0 13 5 0,0-13 3 0,0 11 1 0,0-11 7 16,-1 11-1-16,-4-3 6 0,5-8 0 0,-12 8-2 16,7-2-5-16,-10 1 0 0,7-4-1 0,-6 1 0 15,0-3-4-15,-1 4-2 0,1-2-2 0,0-1-5 16,-2 4 1-16,3-3-8 0,0 0-17 0,1 0-17 15,-2-2-18-15,-3 3-20 0,5-2-19 0,-1 1-23 16,4-3-25-16,-2 6-37 0,11-6-26 0,-16 5-192 16,16-5-418-16,-10 1 184 0</inkml:trace>
          <inkml:trace contextRef="#ctx0" brushRef="#br0" timeOffset="130597.69">6515 10403 2 0,'0'0'161'0,"-7"3"-15"0,7-3-14 0,-7 6-16 16,7-6-8-16,0 0-9 0,0 0-16 0,-5 9 1 15,5-9-7-15,0 0-7 0,-5 4-15 0,5-4 4 16,0 0-8-16,0 0-7 0,0 0-2 0,0 0-5 15,0 0-4-15,0 0 0 0,0 0-5 0,0 0-3 16,0 0-4-16,0 0 3 0,7 12-5 0,-7-12 0 0,0 0-7 16,0 0 1-16,0 0 2 0,0 0 5 0,0 0 2 15,0 0 7-15,17-15 6 0,-17 15-1 16,0 0 3-16,7-6-1 0,-7 6 0 0,0 0-1 0,0 0-4 16,5-6 0-16,-5 6 0 0,0 0-3 0,0 0-4 15,0 0-3-15,0 0-4 0,0 0 0 0,0 0-3 16,0 0-3-16,0 0-1 0,0 0 0 0,0 0 0 15,0 0-5-15,0 0 2 0,0 0 0 0,0 0-4 16,0 0-2-16,0 0 5 0,0 0-5 0,0 0 0 16,0 0 0-16,0 0 4 0,0 0-3 0,0 0 1 0,0 0-2 15,0 0 4-15,0 0-10 0,0 0 5 16,0 0 2-16,0 0-5 0,0 0-1 0,0 0-7 16,0 0-4-16,0 0 1 0,0 0-3 0,0 0-4 15,0 0-3-15,0 0-7 0,0 0-4 0,0 0-3 16,0 0-15-16,0 0-4 0,0 0-16 0,0 0-17 15,0 0-28-15,0 0-147 0,0 0-287 0,0 0 127 0</inkml:trace>
          <inkml:trace contextRef="#ctx0" brushRef="#br0" timeOffset="131215.24">6532 10416 118 0,'0'0'135'0,"0"0"-7"0,0 0 0 0,-2-7-3 16,2 7-4-16,0 0 3 0,0 0-1 16,0 0-5-16,0 0-6 0,-8-5-7 0,8 5-6 15,0 0-8-15,0 0-10 0,0 0-2 0,0 0-9 0,0 0-3 16,0 0-8-16,0 0-5 0,0 0 2 0,0 0 0 16,26-6-1-16,-13 6-5 0,-1 0 3 15,2-3-7-15,3 3 1 0,8-1-1 0,-5-4-2 0,3 4 0 16,0-4-1-16,0 1-3 0,-1 2 2 0,-2-2-8 15,0 2-2-15,-6 1-6 0,3-2 1 0,-5 0-4 16,2 2-4-16,-5 0 0 0,6 1-3 0,-8-4 1 16,-7 4-1-16,17-1-6 0,-17 1 2 0,11-1-3 15,-11 1-2-15,9-1-3 0,-9 1-5 0,0 0-9 16,0 0-2-16,0 0-9 0,0 0-4 0,12 2-8 16,-12-2-12-16,0 0-17 0,0 0-14 0,0 0-13 15,-24 13-14-15,16-10-5 0,-1 1-12 0,-1 1-6 16,-2-3-7-16,-2 2-10 0,6-2-11 0,-1 2-108 0,-3-3-284 15,-1 2 127-15</inkml:trace>
        </inkml:traceGroup>
      </inkml:traceGroup>
    </inkml:traceGroup>
    <inkml:traceGroup>
      <inkml:annotationXML>
        <emma:emma xmlns:emma="http://www.w3.org/2003/04/emma" version="1.0">
          <emma:interpretation id="{09C31DCF-BF5E-4058-ABBE-CDFF985A7F67}" emma:medium="tactile" emma:mode="ink">
            <msink:context xmlns:msink="http://schemas.microsoft.com/ink/2010/main" type="paragraph" rotatedBoundingBox="430,14016 12591,13237 12656,14265 496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3B211-86AB-496F-9326-9915A88611B0}" emma:medium="tactile" emma:mode="ink">
              <msink:context xmlns:msink="http://schemas.microsoft.com/ink/2010/main" type="line" rotatedBoundingBox="430,14016 12591,13237 12656,14265 496,15044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5B3715-B537-4DE4-9803-AC13D7A80597}" emma:medium="tactile" emma:mode="ink">
                <msink:context xmlns:msink="http://schemas.microsoft.com/ink/2010/main" type="inkWord" rotatedBoundingBox="440,14168 2617,14029 2672,14890 495,15030"/>
              </emma:interpretation>
            </emma:emma>
          </inkml:annotationXML>
          <inkml:trace contextRef="#ctx0" brushRef="#br0" timeOffset="138668.26">-945 13753 106 0,'6'6'147'0,"-6"-6"-3"16,0 0-12-16,11 3-4 0,-11-3-18 0,0 0 7 15,0 0-10-15,18-5-1 0,-18 5-12 0,11-4-10 16,-5-1-9-16,-6 5 6 0,16-6-7 0,-10 1-7 15,2 0-4-15,1-1-10 0,2-3-3 0,-5 3-4 16,5-1-6-16,-2-2 0 0,0 0-7 0,3-1-7 16,-2 0 2-16,0-2-3 0,1 1-7 0,0-1 1 15,1 2-2-15,1-7-1 0,-4 3-3 0,3-1-5 16,2-3 3-16,-2 3-3 0,1-6-2 0,-1 2-4 16,-3 1-4-16,2-5-3 0,0 2-2 0,-2-2 0 15,0 2-3-15,2-2 4 0,-4-1-14 0,1 2 10 16,-1-1-2-16,1-2 0 0,-3 2-1 0,1 3-1 0,0-4-9 15,-1 2 2-15,0 0 4 0,0 2 5 16,-5 4-3-16,2-2 4 0,-2 3 3 0,1-1-1 16,-1 3 0-16,3-1 5 0,-3 1-2 0,-3 2 7 0,3 0 12 15,0 11-5-15,-1-15 2 0,-3 8 2 0,4 7-3 16,-3-14 4-16,3 14-3 0,-5-9 5 0,5 9-7 16,-7-8-3-16,7 8-3 0,-10-5 2 0,10 5-1 15,-12-1-1-15,12 1 1 0,0 0 2 0,-19 7-1 16,9-3 1-16,3 2 7 0,-5 0-1 0,1 0-3 15,1 2 3-15,-1 3-2 0,2 4 4 0,0-3-1 16,-3 4 4-16,2 5-1 0,-2-6 2 0,3 6 1 16,-1 1 0-16,-1-1-6 0,3-1 4 0,-1 1-2 15,3 3 2-15,-2 0-4 0,2-2 0 0,0 1 0 16,2 0-1-16,1 1-1 0,1-1 1 0,-1 0 2 16,3 1-1-16,-2-2-1 0,2-1-2 0,0 0 2 15,0 1-1-15,3-1-2 0,-1-6 2 0,2 5-2 16,-3-6-3-16,0 5 1 0,2-7 0 0,0 3 1 0,0-3-3 15,3 1 7-15,-1 2-5 0,1-2 2 0,0 1-3 16,-2-1 1-16,3 0 0 0,-1-2 1 16,0 1-2-16,1-2 2 0,-1 1-1 0,0-1 0 15,0 1 0-15,-1 0-1 0,3-2 1 0,1-1 0 0,-3-1 4 16,1 0-4-16,0-2 0 0,3-2-1 0,2 0 4 16,-4 0-3-16,6 2-1 0,-2-3 2 15,1-1-2-15,3-2 1 0,-3-1 1 0,4-2-4 0,0 4 3 16,-3-2-1-16,3-3 0 0,-1 3-1 0,0-4-1 15,-2-1 0-15,2 1 2 0,-2-3-2 0,0 3 1 16,0-3 0-16,-1-1 0 0,1 0-2 0,-1-1-3 16,-2-1-6-16,2-3-4 0,0-3-1 0,-3 4-7 15,3-1 2-15,-2-4-1 0,-1 1-7 0,-3 3-1 16,2-6 2-16,-5 6 2 0,1-1 5 0,-1 4 1 16,-3-9 4-16,1 9 1 0,0-4-2 0,-2 1 2 15,-2 3 6-15,0 1 0 0,1-1 7 0,0 3 3 16,-3 1 7-16,-2-1 1 0,6 9-3 0,-6-13-1 15,2 8 1-15,4 5-1 0,-8-9 1 0,8 9-1 16,-10-6-3-16,10 6-1 0,-12 0-1 0,12 0 1 16,0 0 2-16,-20 6 3 0,14-1-7 0,-2 1 1 15,0 3 1-15,2 1-1 0,-1-1 3 0,2 1-2 16,0 4 1-16,3-4 0 0,-2 3 0 0,0 1 1 16,4-1 3-16,0 1-1 0,3 1 2 0,0 1 1 0,-1-3-1 15,1 1 1-15,1 2-4 0,2-4 6 16,1 2-2-16,-1 0-3 0,5-3 2 0,-3 0 0 0,1 0-2 15,-1-2 2-15,2-1-1 0,1 0 0 0,-1 1 3 16,-2-7 4-16,5 2 3 0,-1-1-3 0,2-2 3 16,-1 1-3-16,-1-1 5 0,0-2-8 15,3-1 1-15,-2-1 0 0,1-2-2 0,0 0 0 16,-1-1-3-16,-1 2 0 0,3-3 1 0,-3-3-2 0,3 3-1 16,2-6 0-16,-6 2-1 0,5-5-2 0,-2-2-5 15,2 0-10-15,0 0-1 0,-2-4-7 0,4-6-3 16,2 1-4-16,-6-4-4 0,2 3-4 0,-5-2 0 15,2-1 1-15,0 2 1 0,-3 1 4 0,-3-3 1 16,-2 7 3-16,-1-1 4 0,-1 1 0 0,0 5-2 16,-3-4 13-16,3-2 6 0,-3 9 7 0,0-2 2 15,3 3-1-15,-6 2 1 0,3 1 1 0,0 12 9 16,0-18 6-16,0 11-4 0,0 7-3 0,0-12-3 16,0 12-4-16,0 0-1 0,0 0-3 0,0 0-2 15,0 0 5-15,0 0-5 0,0 0 2 0,0 0-4 16,0 0-2-16,0 0 2 0,-9 37 2 0,9-18-1 15,-4 3 2-15,4-1 4 0,0 3 0 0,1 9 4 16,-1 0 0-16,3 1 6 0,-3 0-1 0,1-1 0 16,-1 2 0-16,2-2-3 0,1-2 3 0,-3-7-3 15,3 1 0-15,-3-2-1 0,4-2-1 0,-3-2 0 0,1-3-1 16,0-1 0-16,1-3 1 0,-3 2-2 16,5-1-1-16,-5-5 1 0,0 4-1 0,4-3-1 15,-4-9 1-15,3 12-2 0,-3-12 1 0,4 10-3 0,-4-10 4 16,5 8-3-16,-5-8-1 0,2 6 0 0,-2-6-8 15,6 5-8-15,-6-5-9 0,0 0-12 16,0 0-9-16,21-10-8 0,-21 10-7 0,11-9-1 0,-4 4 0 16,-2-1 2-16,0 0-1 0,-5 6 7 0,8-13 6 15,-4 6 1-15,-3 0 3 0,-1 7 8 16,0-14 4-16,0 14 3 0,-1-13 11 0,1 13 3 0,-4-13 6 16,4 13 9-16,-5-12 12 0,5 12 8 0,-7-11 9 15,7 11 1-15,-6-9 8 0,6 9 6 0,-7-7-2 16,7 7 2-16,-6-6-3 0,6 6-9 0,0 0-3 15,0 0-4-15,-8-9-6 0,8 9-3 0,0 0-4 16,0 0 4-16,0 0-5 0,0 0-1 0,0 0-5 16,20-6 0-16,-20 6-8 0,14-3-14 0,-14 3-16 15,16 0-15-15,-16 0-15 0,14-1-18 0,-4 2-17 16,-10-1-26-16,16 0-20 0,-5-1-32 0,-11 1-195 16,18-6-395-16,-12 3 175 0</inkml:trace>
          <inkml:trace contextRef="#ctx0" brushRef="#br0" timeOffset="138923.34">622 12958 213 0,'0'0'207'15,"0"0"-14"-15,0 0-20 0,0 0-16 0,0 0-15 0,0 0-10 16,0 43-16-16,0-31-10 0,0 1-9 16,0-1-12-16,0 3-9 0,0 0-1 0,2 0-12 0,-4-1-5 15,2 0-10-15,-4 1-18 0,4 0-25 0,0 1-33 16,-1-4-26-16,1 3-30 0,0-5-24 0,0 1-20 16,0-11-135-16,1 16-284 0,3-11 126 0</inkml:trace>
          <inkml:trace contextRef="#ctx0" brushRef="#br0" timeOffset="139365.44">1099 13151 98 0,'0'0'194'0,"0"0"-23"16,0 0-15-16,7-4-16 0,-7 4-7 0,0 0-5 15,0 0 0-15,0 0-4 0,0 0-4 0,0 0-9 16,-24 21-6-16,15-16-4 0,0 2-6 0,-1-1-5 16,1 1-8-16,-1-1-6 0,4 0-6 0,-5 4-8 0,5-4-6 15,-1 0-6-15,2 0-6 0,-1-1-5 0,0 3-3 16,1-3-3-16,5-5-4 0,-5 13-2 16,1-7-1-16,4-6-5 0,-1 12-1 0,1-12-1 0,4 11-2 15,-4-11-2-15,7 8 0 0,-1-2-2 0,1-3-1 16,-7-3 1-16,15 9-5 0,-2-3 1 0,-5-3-2 15,4 1-2-15,2 1 0 0,-2 1 0 0,1-2-1 16,0 2 0-16,0-1-3 0,1 2 4 0,-3-1 0 16,1 1 2-16,-1-1-2 0,0 1 2 0,1-1-2 15,-6 1 2-15,2-4-1 0,-3 2-1 0,2 1 2 16,-3 2 2-16,1-2 2 0,-5-6 3 0,5 10 6 16,-5-10 4-16,-8 15-1 0,4-10-3 0,-4 1-1 15,2 1 1-15,-3-1-4 0,-3 1-3 0,0-5 1 16,-2 6-3-16,2-4-10 0,-2 3-13 0,-1-5-23 15,2 2-22-15,1 0-20 0,-1-2-19 0,2 0-48 16,-4-2-33-16,15 0-223 0,-23-3-431 0,15 0 191 16</inkml:trace>
        </inkml:traceGroup>
        <inkml:traceGroup>
          <inkml:annotationXML>
            <emma:emma xmlns:emma="http://www.w3.org/2003/04/emma" version="1.0">
              <emma:interpretation id="{ED254A58-BBA1-464A-A581-4A95A4AD0E8E}" emma:medium="tactile" emma:mode="ink">
                <msink:context xmlns:msink="http://schemas.microsoft.com/ink/2010/main" type="inkWord" rotatedBoundingBox="3764,13803 6746,13612 6797,14401 3814,14592"/>
              </emma:interpretation>
            </emma:emma>
          </inkml:annotationXML>
          <inkml:trace contextRef="#ctx0" brushRef="#br0" timeOffset="140747.26">2775 12894 85 0,'6'-6'219'0,"-6"6"-14"0,6-11-13 15,-6 11-18-15,4-6-12 0,-4 6-15 0,0 0-14 16,0 0-12-16,0 0-14 0,0 0-9 0,0 0-7 15,-26 0-4-15,13 4-8 0,0 1-2 0,-8 3-3 16,6-2 0-16,-8 5-5 0,1-1-2 0,-1 2-4 16,1-2-5-16,-1 1-2 0,1 2-8 0,3-1-2 15,-4 0-8-15,6-2 3 0,-2 1-7 0,0-1-3 16,4 0-4-16,4-2-3 0,0 1-4 0,2-3 2 16,2 1-6-16,0-1 0 0,0-3-3 0,2 3 1 15,5-6-2-15,-7 8-2 0,7-8 1 0,-6 9-3 16,6-9 0-16,0 0-2 0,1 11-1 0,-1-11 3 0,11 5-3 15,-5-2 1-15,-6-3-1 0,18 3 1 0,-7-3-2 16,3 1 0-16,-1-1 1 0,0 3-5 16,3-3 5-16,-2 1-2 0,2 1-2 0,0-1 2 0,-2 1-1 15,1 1-7-15,-2 0 5 0,-3-2 2 0,3 2 0 16,-1-1-3-16,0 2-1 0,-2 1 5 0,-2 0-3 16,-1 0 1-16,-1 1-2 0,5 2 0 0,-1 1 0 15,-5-2-1-15,3 2 1 0,-3 1 3 0,-1-4-4 16,1 6 2-16,-2-1-3 0,1-1 3 0,-3 0 0 15,-1-2 1-15,0-8-6 0,-4 19 6 0,4-10 0 16,-2 1 4-16,-3 3-5 0,-2-2 4 0,0-3-2 16,-3 2 2-16,0-1-1 0,-1 0 1 0,-2 0-1 15,0-3 2-15,0 3-2 0,-1-4-1 0,-1 0 0 16,-1-2-1-16,1 1 1 0,0 1 3 0,0-5-3 16,0 3 3-16,0-3 1 0,-1 1 4 0,2-2-4 15,-1 1 2-15,6-3-3 0,-5-1 0 0,14 4 1 16,-17-5-3-16,10 3 2 0,7 2-8 0,-12-6-16 0,7 1-15 15,5 5-21-15,0 0-18 0,-9-8-24 16,9 8-26-16,0 0-22 0,0 0-26 0,0 0-32 16,0 0-151-16,14-9-382 0,-14 9 170 0</inkml:trace>
          <inkml:trace contextRef="#ctx0" brushRef="#br0" timeOffset="141793.06">2990 13304 16 0,'8'-6'228'15,"1"2"-19"-15,4 0-18 0,-1-1-18 0,1-1-21 16,0 0-15-16,0 0-11 0,0 2-15 0,-1-2-9 16,2 1-10-16,-1 2-9 0,-1-3-8 0,0 2-10 15,1 1-2-15,-2-3-8 0,1 2-6 0,-3 1-3 16,-1-2-5-16,-8 5-2 0,16-7-3 0,-11 2-2 15,2 0-6-15,-7 5-3 0,8-8 0 0,-3 3-5 16,-5 5 0-16,4-9-6 0,-4 9-1 0,0 0-6 16,-6-16-3-16,6 16 0 0,-13-10-4 0,6 5 3 15,-5 1-3-15,-1-2 0 0,0 4 2 0,-3-2 2 16,0 4 7-16,3-2 14 0,-1 1-8 0,-2 1-3 0,3 1 0 16,-3-1-1-16,3 2 2 0,2 1-1 0,0 0-4 15,-1 3 0-15,6 1 2 0,-3-1-4 16,2 2 0-16,1 2 0 0,2-1-1 0,-3 1-1 15,6-2 3-15,-1 5-2 0,2-2-3 0,2 0 4 0,0 1 0 16,2-1-1-16,2-2 2 0,-1-4 1 0,3 6-1 16,1-8 1-16,3 4 1 0,1-1 3 0,4-3 2 15,0-3-2-15,5 3 1 0,1-6-3 0,2 3-1 16,0-6 3-16,1 1-1 0,9-3 2 0,-10 0-3 16,9-5 3-16,-9 3-4 0,9-2-1 0,1-6 0 15,-1 0-2-15,-4 0-1 0,3 2 4 0,-3-8-5 16,0 3 3-16,-1-4-3 0,-2-1-9 0,0-1-7 15,-1 0-11-15,-3-1-10 0,0-3-2 0,0 1-7 16,-5 3-1-16,1-5-4 0,-4 2-2 0,-5 8 5 16,0-7 3-16,-4 5 4 0,-2 2 7 0,-1-1 6 15,-4 1 2-15,-5 1 10 0,1 1 11 0,-1 2 8 16,-3 0 7-16,-2 4-1 0,-1 0 13 0,1 1-8 16,-1 2 2-16,-3 2 1 0,2 2-6 0,0 1 1 15,-2 1-1-15,3 0-1 0,-1 4 0 0,-3 1-2 16,2 0 0-16,2 2-3 0,-2 4 0 0,0-1-1 15,4 2-2-15,-2 2 0 0,2 3 1 0,2 1-2 16,-5 3 1-16,4-1 3 0,2 3-1 0,1 2 2 0,2 3 0 16,1 2-2-16,-1-1 0 0,-1-2 1 0,8 11-1 15,-3 0 3-15,2 2-1 0,-2-3-1 16,4-9-1-16,-1 3 0 0,2 4 2 0,-1 5-3 0,-1-13 4 16,3 1-4-16,-1 2 10 0,2-4-7 0,1 1-3 15,-4-1 3-15,3-2 3 0,1-1-1 0,-3-3 3 16,2-3 4-16,2 1 0 0,-1-1 5 0,2-1-4 15,-2 0 1-15,3-4 5 0,2 1-4 0,-1-2-3 16,5-2 4-16,0-1-4 0,5 2-2 0,1-2-3 16,0-3 0-16,0 0-1 0,-1-3-3 0,2 0 0 15,1 0 1-15,0-2 0 0,-3-1-3 0,3 1 1 16,-2-3 3-16,2 2-4 0,-1-3-1 0,-5-1 1 16,3-2-4-16,-2 4 0 0,0-5 1 0,-2-1-1 15,-5 6 1-15,-1-1-1 0,-1-3-3 0,0 2 0 16,-1 1-2-16,-2 0 3 0,-1-4-1 0,-3 2-1 15,-2 1-3-15,1 1 1 0,-3 9 2 0,-3-15 3 16,3 15-2-16,-2-16-4 0,-4 10 2 0,6 6-1 16,-10-15-1-16,5 12 0 0,-7-4 0 0,3 5-1 0,-4-2 1 15,13 4-3-15,-21-2 1 0,6 2 0 16,2 3 0-16,0 0 1 0,2 0-1 0,-4 4 1 16,7-5 1-16,-3 7 1 0,0 0-1 0,3-2 4 0,-2 2-8 15,2 0 2-15,-1 0 2 0,2 4 2 0,3-3-1 16,2 2 3-16,-2-4 0 0,3 4 2 0,1 0 1 15,1 0-1-15,3-2-2 0,1 2 1 0,0-3 1 16,3 2 1-16,0 3-1 0,1-6-1 0,2 2 3 16,0 0 1-16,1-3-11 0,0 0-16 0,1 0-14 15,3-2-17-15,-2 0-27 0,0 0-24 0,1 1-23 16,0-4-20-16,2-1-28 0,0-1-36 0,-2-1-211 16,0-4-455-16,9-3 202 0</inkml:trace>
          <inkml:trace contextRef="#ctx0" brushRef="#br0" timeOffset="142486.41">4501 12970 189 0,'0'0'244'0,"-10"0"-24"0,10 0-23 16,0 0-20-16,-17 6-13 0,10 0-15 0,-1 3-5 15,0-4-7-15,0 9-11 0,2-6-12 0,-3 5-10 16,2-1-8-16,2-1-6 0,0 1-7 0,-3-1-6 0,4 1-4 15,3 2-3-15,-1-2-7 0,1-3-7 16,1 2 0-16,1 1-8 0,2-5 0 0,0 2 0 16,2 0-5-16,-1-2-2 0,4-1 2 0,1-1-6 0,0 1-1 15,4-2-4-15,0-3-2 0,4-1-2 0,0 0-2 16,0-1-4-16,7-3 1 0,-1-2-4 0,3 1-2 16,0-1 1-16,2-5-2 0,2-3-2 15,-1-2 0-15,1-2-6 0,0 1 1 0,-1-3-5 0,-2-1-5 16,2-3-13-16,2-4-9 0,-2 1-5 0,-2-1 0 15,-2-2-12-15,-1-1-5 0,-3 3-3 0,-4-3-3 16,-3 1 4-16,-5 8 8 0,-1-9 1 0,-1 7 5 16,-4 0 4-16,-1 1 10 0,-2 0 11 0,-2-2 10 15,1 7 10-15,-3-3 10 0,2 5 9 0,-6-2-1 16,4 4 0-16,-1 4 1 0,-1 2-3 0,1-1-2 16,-1 1-4-16,6 8-3 0,-11-9-2 0,11 9-6 0,-13-1 0 15,13 1 1-15,-16 7-3 0,7 1 0 16,0 3 0-16,1-2-4 0,-2 8 2 0,-1-1 2 15,1 5-4-15,3 0-2 0,1 10 1 0,-1-7 3 0,2 8 0 16,1-8 1-16,2 1 0 0,-1 6 4 0,3 1-6 16,0-1 2-16,0 2 4 0,4-2-6 15,-3-9 1-15,2 0 1 0,3 2-2 0,-3-3-1 0,2 1 4 16,0-4-4-16,2-3 3 0,-2 0 0 16,2-2 2-16,2-1-3 0,-1 1-3 0,1-1 7 0,-1-2-6 15,1-2 2-15,-1 1 0 0,-2-3 2 0,5 0-6 16,-6-2-9-16,4 2-5 0,-4-4-5 15,-5-2-6-15,12 4-3 0,-12-4-3 0,5 4-12 0,-5-4-11 16,0 0-7-16,0 0-7 0,0 0-10 0,0 0 5 16,7-14 5-16,-7 14 3 0,0 0 9 0,0 0 7 15,-15-15 12-15,15 15 11 0,-10-8 16 0,9-1 12 16,1 9 9-16,-10-7 8 0,10 7 2 0,-2-9-1 16,2 9-1-16,0 0-5 0,0 0 0 0,12-15-5 15,-7 9 1-15,7 4-2 0,2-3 1 0,7-4-2 16,-1 5 2-16,4-2-7 0,-3 2-9 0,7 2-11 15,-5-2-21-15,13 2-24 0,-10-1-24 0,-4 3-27 16,4-3-48-16,-9 3-227 0,7-3-417 0,-10 3 184 16</inkml:trace>
        </inkml:traceGroup>
        <inkml:traceGroup>
          <inkml:annotationXML>
            <emma:emma xmlns:emma="http://www.w3.org/2003/04/emma" version="1.0">
              <emma:interpretation id="{391B6341-1E48-4B89-B156-CE62DE59D365}" emma:medium="tactile" emma:mode="ink">
                <msink:context xmlns:msink="http://schemas.microsoft.com/ink/2010/main" type="inkWord" rotatedBoundingBox="7548,13802 10029,13643 10071,14307 7590,14466"/>
              </emma:interpretation>
            </emma:emma>
          </inkml:annotationXML>
          <inkml:trace contextRef="#ctx0" brushRef="#br0" timeOffset="143580.12">6434 12627 114 0,'0'0'165'0,"0"0"-12"0,0 0-7 16,0 0-6-16,0 0-13 0,0 0-3 0,0 0-5 0,6-11-5 15,-6 11-4-15,0 0-5 0,0 0-2 0,0 0-2 16,0 0-4-16,0 0-2 0,0 0-3 0,0 0-4 15,-6-11-1-15,6 11-9 0,0 0-7 0,0 0-6 16,0 0-1-16,-11-2-7 0,11 2 1 0,0 0-6 16,-19 2 0-16,19-2-4 0,-18 6-4 0,6 0 1 15,-2 2-4-15,-6 0 2 0,3-1-3 0,-1 5 2 16,0-4-3-16,-1 5 1 0,2 0-4 0,-2-2-2 16,2 0-5-16,2 0-1 0,4 0 3 0,0 0-9 15,-1 0 3-15,3 2-6 0,1-1-1 0,-1 1 2 16,4-1-4-16,2 1-1 0,1 0 1 0,2 0-1 0,0 0-4 15,0 2 0-15,5-4-2 0,-2 3 0 16,6 1 4-16,-4-5-3 0,7 2-2 0,0 0-1 0,-1 0 4 16,2-4-2-16,4-1 2 0,-2 0-2 0,2-2 0 15,-3-2-3-15,6 3 3 0,-6-2-4 0,3 0 2 16,-2-2-3-16,-1 2 3 0,0-2-10 0,3-2-14 16,-6 3-13-16,-2-3-15 0,-9 0-21 0,25-3-23 15,-11 3-24-15,-5 0-31 0,-1-2-26 0,9-2-35 16,-10-1-223-16,4 0-464 0,2-3 206 0</inkml:trace>
          <inkml:trace contextRef="#ctx0" brushRef="#br0" timeOffset="143935.04">6842 12765 162 0,'0'0'219'16,"7"-7"-18"-16,-7 7-14 0,0 0-14 0,17-1-12 0,-17 1-9 16,17 0-9-16,-17 0-10 0,22 1-4 0,-10-1-13 15,2 0-3-15,3 0-4 0,3 1-5 0,2 2-4 16,2-2-6-16,0 1-2 0,0-1-3 0,1-1-6 16,1 0-2-16,-1 0-7 0,1-1 0 0,0 2-8 15,1-2-3-15,-4-1-5 0,3-2-2 0,-4 3-5 16,4 0-2-16,-4 0-5 0,-3-2-7 0,-4 2-1 15,4 1-4-15,0-1-2 0,-4-3-6 0,-2 4 0 16,1 0-1-16,-5 0-4 0,-9 0-2 0,17-3 0 16,-17 3-1-16,15 0-7 0,-15 0 2 0,8 0-14 0,-8 0-14 15,0 0-13-15,0 0-9 0,0 0-4 16,0 0-14-16,0 0-27 0,0 0-22 0,0 0-24 16,-23 18-17-16,12-11-19 0,-4-2-23 0,2 1-43 0,-8 2-140 15,-1-1-402-15,2-1 178 0</inkml:trace>
          <inkml:trace contextRef="#ctx0" brushRef="#br0" timeOffset="144209.96">6993 12964 147 0,'0'0'181'15,"0"0"-3"-15,0 0-5 0,11 12-7 0,-11-12-8 16,15 3-10-16,-1 0-1 0,-2 0-2 0,5-3-6 0,0 0-8 15,5 3-7-15,2-2-6 0,0-1-5 16,0 2-9-16,3-2-7 0,-4-2-4 0,5-2-7 16,-1 4-2-16,-3 0-11 0,0 0-7 0,1 0-6 0,-6 0-6 15,5-3-2-15,-7 1-8 0,-5 1-3 16,2-1-6-16,-1 1 1 0,-1 2-10 0,-12-1-10 16,17 0-16-16,-17 0-19 0,12 3-20 0,-12-3-20 0,10 0-16 15,-10 0-19-15,0 0-26 0,7 5-20 0,-7-5-24 16,0 0-47-16,0 0-142 0,0 0-381 0,0 0 168 15</inkml:trace>
          <inkml:trace contextRef="#ctx0" brushRef="#br0" timeOffset="144904.32">7891 12769 210 0,'0'0'228'0,"-15"-1"-22"16,15 1-15-16,0 0-18 0,0 0-7 16,0 0-14-16,-8-5-12 0,8 5-14 0,0 0-10 0,0 0-14 15,0-12-6-15,0 12-9 0,0 0-8 0,8-13-6 16,-1 6-9-16,-7 7-6 0,10-9-8 0,-1 3-2 15,-1-3-8-15,1 0-1 0,3-1-6 16,-1 2-1-16,3-2-3 0,-2-2-2 0,5 1-5 0,0-3-2 16,2 3-5-16,-2 0-2 0,0 0 1 0,0 2-3 15,-5 2-5-15,3 1 2 0,-1-3-2 0,-6 7 3 16,4-2-5-16,-2 1 1 0,-3 0 0 0,-7 3 0 16,14-3-2-16,-14 3 1 0,14 0-5 0,-14 0 4 15,11 3-3-15,-11-3 2 0,12 6-1 0,-6-2-1 16,-1 1 0-16,-5-5 0 0,8 12 2 0,-5-5 3 15,-1 2-3-15,0 1 6 0,-2-10 0 0,0 17 3 16,0-4 4-16,-2-1 2 0,1 2-1 0,0-1 1 0,-7 2 3 16,3-2-1-16,-4 4-3 0,-3 0 4 15,4-2-2-15,-6 3-1 0,-1 1 1 0,1-3-2 0,-3 2 0 16,2-1 3-16,1-1-4 0,-3-1 4 16,4-4-4-16,-1 5 2 0,2-6 5 0,3-1 1 0,-4 1-2 15,1-2 6-15,3-1-8 0,1 2 8 0,-1-6-2 16,6 3 5-16,3-6-4 0,-12 9-1 0,12-9 3 15,-8 4-5-15,8-4 3 0,0 0 0 0,-7 3-6 16,7-3 2-16,0 0 2 0,0 0 2 0,0 0 1 16,0 0 4-16,0 0-3 0,0 0-3 0,0 0-5 15,0 0 1-15,0 0-2 0,0 0-2 0,0 0-9 16,0 0 5-16,0 0-2 0,32-7 2 0,-23 4-10 16,3 1 2-16,3-2 2 0,2 3 0 0,-3-1-1 0,3-1 5 15,5 0-7-15,0 0 3 0,-7 0-3 16,2 3 1-16,0-1-6 0,0 1 6 0,0 0-6 15,-3-2-1-15,1 2 3 0,-1 0-11 0,-4 0-5 16,-1 0-15-16,-9 0-14 0,17 2-10 0,-7-2-23 0,-10 0-16 16,14 1-20-16,-14-1-16 0,10 7-9 0,-4-5-20 15,-6-2-19-15,9 6-11 0,-9-6-35 16,6 4-170-16,-6-4-424 0,0 0 189 0</inkml:trace>
          <inkml:trace contextRef="#ctx0" brushRef="#br0" timeOffset="145137.43">8603 12899 188 0,'0'0'217'0,"12"-1"-23"0,-12 1-19 0,0 0-11 16,0 0-7-16,0 0 0 0,6 9-2 0,-6-9 3 16,3 9-4-16,-3-9-11 0,-4 14-11 0,4-14-9 15,-5 12-7-15,2-2-10 0,-5 0-8 0,-1 1-10 16,4 1-10-16,-7-2-5 0,3 2-8 0,-1-1-4 15,1-1-8-15,-2 3-8 0,-1-2-17 0,4-1-17 16,-3 2-22-16,-1-3-29 0,3 3-29 0,-2-4-25 0,2 0-33 16,-1 1-38-16,3-2-75 0,2-2-126 15,-2-1-396-15,0 1 176 0</inkml:trace>
        </inkml:traceGroup>
        <inkml:traceGroup>
          <inkml:annotationXML>
            <emma:emma xmlns:emma="http://www.w3.org/2003/04/emma" version="1.0">
              <emma:interpretation id="{F1B1D39A-73EA-4963-9B16-2F0CF7E28996}" emma:medium="tactile" emma:mode="ink">
                <msink:context xmlns:msink="http://schemas.microsoft.com/ink/2010/main" type="inkWord" rotatedBoundingBox="10675,13799 12619,13675 12656,14265 10713,14389"/>
              </emma:interpretation>
            </emma:emma>
          </inkml:annotationXML>
          <inkml:trace contextRef="#ctx0" brushRef="#br0" timeOffset="146320.77">9246 12663 73 0,'0'0'194'0,"0"0"-14"0,0 0-11 0,0 0-13 15,0 0-2-15,0 0-7 0,0 0-8 0,0 31-7 0,0-31 1 16,3 17-14-16,0-4-1 0,-3-2-12 0,2 1-6 16,-1-2-6-16,-1 2-1 0,3-1-8 0,0 2-2 15,-1-4-7-15,-2 0-3 0,3 1-8 0,-3 1-4 16,3-2-5-16,-3-9-4 0,2 16-4 0,-1-8-9 16,2-2 0-16,-3-6-5 0,1 13-5 0,-1-13 1 15,2 8-4-15,-2-8 1 0,0 0-4 0,0 8 2 16,0-8-3-16,0 0 0 0,0 0 0 0,0 0 1 15,0 0-5-15,0 0 0 0,0 0-6 0,0 0 0 16,0 0-2-16,5-26-4 0,-1 15 4 0,0-3-7 0,0 3-11 16,1-4 0-16,1-3-7 0,0-1 1 15,4-1-5-15,-3 6-2 0,1 1 5 0,1-1-1 16,-1 0 1-16,1 1 1 0,-3 1 6 0,2 1-2 16,1 0 0-16,-2 2 3 0,-1 2-2 0,1 1 0 0,-2 0 1 15,4 0 1-15,-2 1 4 0,1 1-2 16,-2-1 1-16,-6 5 0 0,12-6-3 0,-6 2 2 0,-6 4 1 15,0 0-1-15,17 3-4 0,-17-3 8 0,12 3 5 16,-4 1 0-16,-8-4 3 0,9 9 8 0,-4 2 8 16,1-4 3-16,0 4 3 0,-3 1 1 0,2-2 8 15,-1 5 0-15,-1-5 2 0,-1 2-4 0,1 1-2 16,-1 2-3-16,-2-3-1 0,4 3 0 0,-1-3-6 16,-2 3 0-16,-1-3-2 0,4 1-1 0,-3-1-5 15,-1-3 2-15,0 4-2 0,2-4 3 0,-2 2-14 16,0-1-17-16,0-10-19 0,2 21-12 0,-2-14-13 15,0-7-15-15,0 12-7 0,0-12-7 0,6 12-4 16,-6-12-7-16,5 7-12 0,-5-7-12 0,9 3-5 16,-9-3-17-16,14 0-2 0,-14 0-12 0,20-9-2 15,-11 5-14-15,3-4-115 0,1 1-312 0,-5 1 1009 16,1 1-488-16,-3 0 50 0,6-3 30 0,-4 4 23 0,0-1 19 16,-8 5 2-16,9-10 26 0,-4 6 8 0,-5 4-2 15,7-6 2-15,-7 6-5 0,0 0-7 16,9-5-13-16,-9 5-8 0,0 0 2 0,0 0 0 0,0 0-4 15,17 9-5-15,-17-9-7 0,10 5 4 0,-6-1 3 16,4 3-1-16,4-1 0 0,-4-3-5 0,4 3 0 16,-1 1 1-16,0-2-1 0,3-2-7 0,1 1-1 15,-1 1 0-15,2 0 1 0,-3-5-2 0,1 1 0 16,3-1 1-16,-6 0-1 0,3 0 0 0,-1 0 1 16,1 0-2-16,-2-1 3 0,0-3 1 0,-3 0 1 15,-1-1 3-15,0 1-4 0,0-2 2 0,-3-1-4 16,-5 7-1-16,6-14-2 0,-3 6-3 0,-3 8 0 0,-3-17-4 15,1 5-1-15,-6 2 0 0,0 0-5 16,-4 3 1-16,-2-3 0 0,0 4-5 0,-3 0 0 16,0 0-4-16,-4 1 3 0,-7 1 2 0,9 3-1 0,-4-2-1 15,0 3-1-15,6 0-4 0,5 3-1 0,-4-2-15 16,3-1-6-16,2 5-12 0,0 0-14 0,1-3-15 16,0 7-21-16,3-5-4 0,3 1-10 0,-2 1-22 15,6-6-11-15,-5 12-29 0,5-12-185 0,0 0-373 16,5 12 166-16</inkml:trace>
          <inkml:trace contextRef="#ctx0" brushRef="#br0" timeOffset="146648.34">10259 12795 175 0,'7'-5'254'0,"-7"5"-13"0,7-4-22 0,-7 4-19 16,10-6-21-16,-10 6-20 0,17-3-8 0,-7 3-13 16,-2-3-10-16,8 3-7 0,-3-2-6 0,3 2-13 15,-2 0-4-15,2 0-9 0,-1 0-7 0,-1 0-5 16,3 0-7-16,-4 0-3 0,2 0-5 0,-3 0-5 16,6 0-3-16,-5 0-6 0,2 2-2 15,-2-2-7-15,0 0-3 0,-3 3 0 0,2-2-5 0,-12-1 3 16,18 2-9-16,-8-2-2 0,-10 0-3 0,15 4-1 15,-6-2-3-15,-9-2-3 0,12 2 0 0,-12-2 2 16,12 0-11-16,-12 0-17 0,0 0-17 0,10 1-22 16,-10-1-14-16,0 0-14 0,6 7-21 0,-6-7-32 15,0 0-24-15,0 0-32 0,-17 15-218 0,17-15-438 0,-17 6 193 16</inkml:trace>
          <inkml:trace contextRef="#ctx0" brushRef="#br0" timeOffset="146880.7">10283 12952 22 0,'0'0'222'15,"0"0"-13"-15,0 0-9 0,0 0-9 0,0 0-14 16,0 0-10-16,24 6-8 0,-11-6-11 0,2 0-7 16,1 3-6-16,2-6-15 0,-1 3-6 0,7 3-12 15,-5-7-5-15,5 4-13 0,-2-1-7 0,2 0-6 16,-3 1-9-16,-4-3-9 0,1 3-5 0,-1 0-3 15,-3 0-10-15,2-3-20 0,-3 6-24 0,-1-3-27 16,0 0-20-16,2 0-30 0,-14 0-28 0,16 3-19 16,-7-3-33-16,-9 0-183 0,13-7-379 0,-4 5 168 15</inkml:trace>
          <inkml:trace contextRef="#ctx0" brushRef="#br0" timeOffset="147270.24">11033 12762 209 0,'6'-5'253'0,"-1"-3"-14"0,0 2-14 0,2-2-18 16,0-2-17-16,0 1-13 0,2 0-16 0,-1 0-5 16,1-1-8-16,-1 2-7 0,-2-3-11 0,4 0-15 15,-3 2-9-15,1 0-12 0,-1-1-8 0,-1 1-8 16,0 0 0-16,0 3-8 0,-1 0-8 0,-5 6-3 15,7-11-2-15,-2 6-5 0,-5 5-5 0,7-6-6 16,-7 6-1-16,6-6-8 0,-6 6-6 0,0 0-2 16,0 0-5-16,0 0-2 0,0 0-4 0,0 0 4 15,0 0-4-15,0 22-2 0,0-10 1 0,-5 1 5 16,2 1-3-16,1 1 2 0,-3 0 3 0,1 5 1 16,0-3-1-16,-2 1 4 0,1 3-6 0,3-2 6 15,-2 3-5-15,1 0 0 0,-1-2 0 0,4 2-2 0,-1-1-4 16,-2 0 1-16,3 0-2 0,3-1 4 0,-3-5-7 15,0 1 5-15,2 0-5 0,1-5 5 0,0 4-6 16,1-2-5-16,-3 0-16 0,0-5-18 0,2 1-26 16,-2 1-22-16,0-1-35 0,1 0-34 0,2-1-40 15,-4-8-59-15,0 10-229 0,0-10-517 0,0 0 229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3:03.3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B95077-A9A3-4DB4-89C8-5586A16236EC}" emma:medium="tactile" emma:mode="ink">
          <msink:context xmlns:msink="http://schemas.microsoft.com/ink/2010/main" type="inkDrawing" rotatedBoundingBox="1425,2182 3507,2167 3508,2182 1426,2197" semanticType="underline" shapeName="Other">
            <msink:sourceLink direction="with" ref="{6ACD44EF-ED90-4F9B-8291-12381F724DA8}"/>
          </msink:context>
        </emma:interpretation>
      </emma:emma>
    </inkml:annotationXML>
    <inkml:trace contextRef="#ctx0" brushRef="#br0">-8 1007 46 0,'12'1'138'15,"-12"-1"-4"-15,15 0-21 0,-15 0-10 0,15 2-1 16,-5-4-12-16,-10 2 2 0,24 2 5 0,-10-2-15 16,-1 0-10-16,0 0-1 0,2 0 0 0,-6 0-6 15,5-2-4-15,-1 1-6 0,0 1 2 0,-1 0-9 16,2 0-7-16,-2-1 3 0,3 2-2 0,-5-2-3 15,3 1-6-15,2-2 1 0,-4 0-7 0,4 4 3 0,0-4-7 16,-2 1 0-16,2 1 1 0,0 0-4 0,0 0-5 16,-3 0 3-16,2 0-5 0,0-1 0 15,1 1-3-15,0 1 1 0,1-1 1 0,-4 1-2 16,2 1-7-16,2 0 4 0,-3-1-3 0,0-1-1 16,3 0 2-16,-1 1 5 0,0-2-3 0,1 2-4 15,-3-1 0-15,2 2 3 0,0-2-5 0,0 0 0 16,1 2 2-16,-2-2 1 0,1 0-2 0,1 0 1 15,-1-2 0-15,-2 2-6 0,2 2 4 0,2-2 4 0,-3 0-1 16,2-2-1-16,-2 2-2 0,3-2-2 0,-1 2 4 16,-1 0-2-16,1 0-3 0,1-1 0 0,0 1 3 15,0 0 1-15,0 0-2 0,-1 0 3 16,-2 0-3-16,2 0 3 0,-3 0 0 0,1 0 0 0,-5 1-2 16,6-1-1-16,-2 0-2 0,-1 0 3 0,1 0 2 15,-1 0-6-15,3 0-1 0,-4 0 5 0,0 0-1 16,3 0 8-16,-14 0-5 0,22 0-2 0,-9 0 4 15,0 0-4-15,1 0-2 0,-1 0 5 0,3 0 0 16,-3-1-3-16,-1 1 1 0,1-1 1 0,3 1-2 16,-5 0-1-16,5 0 3 0,-3 0-1 0,0-2 0 15,-2 2 3-15,0-2 2 0,5 4-7 0,-3-4 4 16,3 1 0-16,-3 1 5 0,1-1-1 0,1 1-1 16,-2 0-4-16,0-3 3 0,3 3-2 0,-16 0 5 15,20-1-10-15,-6 0 7 0,-3 1 4 0,0-1-1 16,-11 1 4-16,18 0-1 0,-7 0-3 0,-11 0 2 15,23-3-3-15,-15 6 4 0,5-2-7 0,-3-1 6 16,-10 0-3-16,19-1-1 0,-9-2-3 0,-10 3 4 16,21 3-6-16,-9-3 7 0,-3 0-3 0,5 0 2 15,-14 0-8-15,21 0 2 0,-6 0-1 0,-6 1 4 16,5-2-1-16,-2 2-1 0,0-1 4 0,-12 0-5 16,18-1 3-16,-5 1-4 0,-13 0-3 0,22 0 2 15,-11 0 2-15,-3-3-1 0,-8 3 0 0,18 3 1 16,-5-3 1-16,-4 0-6 0,-9 0 5 0,24 1 3 0,-14-1-4 15,1 0 4-15,-4 1 2 0,-7-1-2 16,23 0 5-16,-13-1 4 0,2 1 1 0,-12 0 1 16,17 0 2-16,-17 0-2 0,14 0 2 0,-14 0-1 15,12-1-1-15,-12 1 2 0,12 2 0 0,-12-2 5 0,0 0 0 16,10 1 7-16,-10-1 1 0,0 0 11 0,0 0-4 16,0 0-1-16,0 0 1 0,0 0-1 15,0 0-4-15,13-1 5 0,-13 1-10 0,0 0 1 0,0 0-7 16,0 0-4-16,0 0-1 0,0 0 0 0,0 0-11 15,0 0-13-15,0 0-17 0,0 0-19 0,0 0-27 16,0 0-21-16,0 0-33 0,0 0-29 16,0 0-20-16,0 0-33 0,0 0-158 0,0 0-394 0,0 0 175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5:34.4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B36B8D-643D-4C8E-BA99-ACD8A4627910}" emma:medium="tactile" emma:mode="ink">
          <msink:context xmlns:msink="http://schemas.microsoft.com/ink/2010/main" type="inkDrawing" rotatedBoundingBox="14455,14159 14810,6068 14963,6075 14608,14165" semanticType="verticalRange" shapeName="Line">
            <msink:sourceLink direction="with" ref="{77B8BA97-8BDD-4429-B392-798060C1F051}"/>
            <msink:sourceLink direction="with" ref="{B2889BF9-A157-4ACB-B5B0-B7AF60B5AA43}"/>
            <msink:sourceLink direction="with" ref="{0633AC37-B995-460C-AEC9-FC0BC9231219}"/>
            <msink:sourceLink direction="with" ref="{F25222EE-F630-44A1-852D-9E156732BE5D}"/>
            <msink:sourceLink direction="with" ref="{22B3B211-86AB-496F-9326-9915A88611B0}"/>
          </msink:context>
        </emma:interpretation>
      </emma:emma>
    </inkml:annotationXML>
    <inkml:trace contextRef="#ctx0" brushRef="#br0">274 31 30 0,'0'0'103'0,"0"0"-10"16,5-10-10-16,-5 10-2 0,0 0-12 0,4-6-4 16,-4 6-5-16,0 0 6 0,0 0-4 0,6-9-6 15,-6 9 1-15,0 0 4 0,0 0-9 0,4-7 3 16,-4 7 6-16,0 0-8 0,0 0 3 0,0 0 0 15,0 0-1-15,0 0-4 0,0 0-5 0,0 0 1 16,0 0-2-16,0 0-9 0,0 0-4 0,0 0-3 16,0 0-2-16,0 0 1 0,0 0-4 0,0 0-4 15,0 0 2-15,0 0-1 0,0 0 1 0,0 0-4 16,0 0-1-16,0 0 3 0,0 0-1 0,1 29 4 0,-1-29-8 16,-1 14-1-16,1-14 5 0,-2 10-1 15,-1-1 5-15,3-9-3 0,-3 17-5 0,1-10 6 16,0 2 2-16,-2-1-8 0,4-8 1 0,-3 17 2 0,1-10-2 15,1 4-1-15,-2-5-1 0,2 4 0 0,-2 1-4 16,1 2 0-16,0-5 1 0,2-8-2 16,-1 16-1-16,-3-10 3 0,3 7-1 0,1-5-3 0,0-8-1 15,0 25-2-15,1-16 3 0,-1 3-3 0,2-2 1 16,-2 2-3-16,0 1 1 0,2-5-8 0,-1 2 10 16,-1-10-2-16,2 20 0 0,2-10-2 0,-3-3 3 15,0 6 0-15,2-4-2 0,-2-1-2 0,-1-8 3 16,4 14 3-16,-4-6-4 0,0-8-2 0,1 17 1 15,-1-8 2-15,2-2-2 0,-2-7 0 0,2 18-1 0,-2-12-2 16,0-6 8-16,2 16-7 0,-2-8-4 16,0-8 4-16,0 17 4 0,0-9 2 0,0-8-3 15,1 14 2-15,-1-14-12 0,1 14 9 0,-2-5 1 0,1-9 3 16,1 15 0-16,-1-9-2 0,0-6-2 0,3 15-4 16,-3-15-1-16,3 16 2 0,-3-10 3 15,0-6 1-15,2 13-5 0,-2-13 4 0,1 12-2 0,1-3 4 16,-2-9-3-16,1 10 0 0,-1-10-2 0,3 12-1 15,-3-12 7-15,1 15-3 0,0-9-1 16,-1-6 1-16,4 15 3 0,-2-8-9 0,-2-7 4 0,0 11 2 16,1-2 5-16,-1-9-3 0,2 13 2 0,-2-13-3 15,0 15-1-15,0-6 2 0,0-9-3 0,2 13 3 16,-2-13 1-16,-2 13 2 0,2-13-2 0,2 17-4 0,-2-11 7 16,0-6-2-16,-2 13-4 0,2-13 5 15,-2 12-3-15,2-12 2 0,0 16 5 0,0-16 3 16,-1 11-8-16,-1-1 4 0,2-10 2 0,-4 15-2 0,4-9-1 15,0-6 1-15,-2 16 0 0,-1-9-3 16,3-7-3-16,-1 14 3 0,1-14-2 0,-2 15 1 16,-1-9 2-16,3-6 0 0,-2 15-3 0,2-15-6 0,-1 14 2 15,1-14 5-15,-3 13-4 0,3-13 1 0,0 10 3 16,0-10-2-16,0 12-3 0,0-12 2 16,0 15 1-16,0-15-2 0,-1 10-5 0,1-10 5 0,1 12 4 15,-1-12-10-15,-1 15 7 0,1-15 1 0,0 10 0 16,1-2-2-16,-1-8 1 0,0 13 1 0,0-13-2 15,0 0 1-15,0 15 0 0,0-15-2 0,0 10 0 16,0-10 3-16,0 0-4 0,-1 14 1 0,1-14 0 16,-1 10-2-16,1-10 3 0,1 9 1 0,-1-9-2 15,0 0 2-15,-1 16-3 0,1-16 1 0,1 9-1 16,-1-9 0-16,0 10-1 0,0-10 5 0,0 0 2 16,-1 14-4-16,1-14 4 0,1 10-5 0,0-5 8 15,-1-5-1-15,0 15 1 0,0-15-6 0,3 12 5 0,-3-12 0 16,0 15-1-16,0-15 0 0,3 10-3 15,-1-4 2-15,-2-6 1 0,3 12-8 0,-3-12 7 16,0 13-4-16,0-13 2 0,1 9-2 0,-1-9 3 0,4 15-2 16,-3-8 2-16,-1-7-3 0,3 11 2 0,-3-4-2 15,0-7-1-15,1 13 0 0,-1-13 0 0,2 14 1 16,-2-14 1-16,0 13 0 0,3-7 0 0,-3-6-1 16,2 15 2-16,-2-8 1 0,0-7 8 0,0 11-5 15,0-11 7-15,0 17-3 0,1-9 0 0,-1-8-1 16,0 12-4-16,0-12 4 0,3 15-4 0,-3-7 4 15,0-8-1-15,0 13-3 0,0-13-1 0,0 16 3 16,1-10-2-16,-1-6 1 0,0 19-1 0,1-13-5 16,-1 5 5-16,0-11 1 0,-1 16-3 0,1-7 3 15,0-9 3-15,1 18 0 0,-1-10 0 0,0-8-3 16,-1 18 4-16,0-11-6 0,1-7 6 0,0 17 0 16,-3-11-3-16,3-6 2 0,-3 15 2 0,3-8-5 0,-3 2 0 15,3-9 3-15,-2 14-2 0,1-4 0 0,1-10 1 16,-3 15-6-16,2-7 2 0,1-8-2 0,-1 17 2 15,1-11-3-15,0-6 0 0,-4 17 3 0,4-17-4 16,0 13 1-16,0-13 0 0,-2 14-3 0,2-14 4 16,-1 10 0-16,1-10-3 0,0 10-1 0,0-10 3 15,-2 12-2-15,2-12 5 0,-2 12-3 0,2-12 0 16,-1 12 0-16,1-12-2 0,-3 13 1 0,3-13 2 16,-2 8 1-16,2-8 0 0,-2 13-2 0,2-13-1 15,-4 9-1-15,4-9 2 0,0 10-5 0,0-10 6 16,0 12-1-16,0-12-1 0,0 12-1 0,0-12 3 15,0 0-3-15,-1 14 1 0,1-14-3 0,0 10 3 16,0-10 1-16,0 13 2 0,0-13-4 0,0 0 0 0,-2 15 1 16,2-15 1-16,0 9-3 0,0-9 2 0,-3 10 0 15,3-10 3-15,-3 12-4 0,3-12 3 16,0 12-4-16,0-12 2 0,-1 10 1 0,1-10-2 0,-3 14 3 16,3-14 4-16,-2 11-2 0,0-3 6 0,2-8-2 15,-3 12 1-15,1-5-6 0,0 2 1 0,2-9 4 16,-4 15-4-16,0-9 1 0,1 3 0 0,3-9 0 15,-5 18-1-15,1-8-3 0,3-3 4 0,1-7-2 16,-5 17-2-16,3-8 2 0,1 2-2 0,-3-3 0 16,-1 5 1-16,3-5-3 0,1 3 3 0,-4-1-3 15,1 2 4-15,1-2-1 0,3 2 0 0,-4 2-1 16,3-2-1-16,-1-2-2 0,-1 3 3 0,3-1 0 16,-1-3-1-16,-2 3-1 0,2-2 2 0,1 3-7 15,-2-1 6-15,0 0-1 0,0-3 2 0,2-9-2 16,-2 21 2-16,-1-12-4 0,3 3 2 0,-1-4 3 15,1-8-2-15,0 17 0 0,0-5-1 0,0-3-2 0,-1 3 3 16,1-12 1-16,0 20-2 0,0-10 0 0,-3-3-2 16,3-7 2-16,3 18-1 0,-3-6 0 0,-3-2 4 15,3 2-5-15,0-12 5 0,-1 16-4 16,1-7 2-16,0-9 1 0,0 18-1 0,0-12-2 0,0-6 2 16,-4 17-1-16,4-9 3 0,0-8-4 0,0 17 1 15,0-17 1-15,0 12 2 0,0-12-6 0,0 12 2 16,0-12-1-16,0 14 1 0,0-14-1 0,0 12 4 15,2-3-1-15,-2-9 2 0,0 13-2 0,0-13-1 16,0 14 0-16,0-14 0 0,0 14 1 0,0-14 2 16,0 11-3-16,0-2 0 0,0-9-1 0,0 13 3 15,0-13-3-15,0 12 1 0,0-12-1 0,0 14-1 16,0-7 2-16,0-7 3 0,-2 13-1 0,2-13-2 0,0 13 0 16,0-13 1-16,0 14 0 0,-2-8-1 15,2-6-1-15,0 15-1 0,0-15 4 0,0 14 0 16,0-14-4-16,2 15 1 0,-4-7 2 0,2-8-1 15,-1 15 0-15,2-5 0 0,-1-10-3 0,0 15 5 0,2-9-2 16,-2-6 1-16,-2 21-1 0,4-14-1 16,-2-7 2-16,0 15-1 0,0-15 2 0,-2 17-2 15,2-10 0-15,0-7 0 0,0 18-2 0,2-6 5 0,-2-5-4 16,0-7 4-16,-2 18-4 0,2-6 2 0,0-2-3 16,0 2 3-16,0 0-2 0,-1 0 3 0,0-2-5 15,1-10 3-15,0 22 1 0,0-13-2 0,-3 2 0 16,2-3 1-16,1-8-1 0,-1 22 0 0,-2-9-1 15,3-4 5-15,-1 3 1 0,-2-2-2 0,0-1 0 16,3-9 1-16,0 24-2 0,0-14 5 0,-1 1-2 16,0-1-1-16,1-10 5 0,1 19-4 0,-2-8-3 15,-2-2 4-15,3 4-3 0,0-1 2 0,-1-3-2 16,1-9 1-16,1 21 1 0,-1-11-6 0,-1 2 4 0,0-4-1 16,1-8-1-16,-2 23 0 0,2-13 2 15,0 2 0-15,0-3-1 0,-4 2 0 0,4-1 3 16,0 2 0-16,0-12-5 0,0 17 4 0,0-9 0 0,0 3-4 15,0-11 1-15,-1 16 3 0,-2-8-5 0,2 1 5 16,1-9-4-16,1 17 3 0,-1-17-3 0,-1 15-2 16,0-6 2-16,1-9 2 0,0 15-4 0,-1-8 5 15,1-7-1-15,0 15 1 0,0-15-1 0,0 13-1 16,0-13-1-16,-4 14 3 0,4-14 0 0,1 14-4 16,-1-14 6-16,3 11-2 0,-3-11-6 0,0 12 4 15,0-12-1-15,0 10 5 0,0-10-5 0,0 11 4 16,0-11-4-16,0 9 2 0,0-9-2 0,0 0 4 15,-3 12-1-15,3-12-3 0,0 10 2 0,0-10 0 16,0 0 0-16,0 14 0 0,0-14-2 0,-1 13 1 16,1-13-3-16,1 9 6 0,-1-9 0 0,0 11-6 15,0-11 4-15,-1 11 0 0,1-11-2 0,-2 14 3 0,2-14-5 16,-2 11 6-16,2-11-4 0,-2 11 5 0,2-11-7 16,-1 12 5-16,1-12-3 0,0 14 1 15,0-14-1-15,0 13 4 0,0-13-3 0,0 16 0 0,0-7-2 16,0-9 2-16,-1 16-1 0,-2-6 0 0,3-10 2 15,-1 19 4-15,1-9-3 0,-1 2 0 0,-2-1-1 16,3 0 1-16,-3 3 0 0,3-2-2 0,-2 0-1 16,-1 2-1-16,2-3 0 0,1 1 3 0,-3-1 0 15,2 2 1-15,0-1-1 0,-2-4 2 0,2 5 2 16,1-4-2-16,-2 5-3 0,2 0 1 0,-1 0 4 16,-3-1-2-16,3 0 0 0,1-1 1 0,-3 0 0 15,1 3 0-15,2-3 0 0,-2 1 0 0,0-1-4 16,0 3 0-16,2 1 3 0,0-5-4 0,-4 3 4 15,3-2 1-15,-2 1-2 0,0 1 3 0,1-2-2 16,0 1-6-16,0 3 3 0,-2-2 5 0,2-2-6 16,0 4 1-16,0-4 4 0,1 0-3 0,-3 1-1 0,4-1-3 15,-2 1 6-15,2-1-2 0,-2 3 1 0,3-5-1 16,-2 4-2-16,1-2 1 0,0 0 2 0,1 0-1 16,-2 1 0-16,2-1 0 0,0 0 1 0,-1-1-2 15,0 0 2-15,0-2-1 0,0-9 0 0,-1 19 1 16,1-8-2-16,0 1 3 0,-1-2-5 0,1 1 2 15,0-11 0-15,1 20 3 0,-1-10-3 0,0 2-1 16,1-3 5-16,-1-9-5 0,-1 18 0 0,1-9 0 16,1 2 0-16,-1-1 2 0,0-1-2 0,0 3 1 15,0-2-2-15,0 2 2 0,0-3 2 0,0-9 2 16,0 20-2-16,-1-9-1 0,2 1-4 0,-1-3 7 16,0 4-7-16,0-2 2 0,0 2 1 0,0-13-1 15,-1 15 1-15,1-2 4 0,1-4-5 0,-1 3 2 0,2 0 0 16,-2 0 0-16,0-12 0 0,0 20-2 0,0-12 1 15,-2 6-3-15,4-3 1 0,0 0 2 16,-2-2-2-16,0 4 3 0,2-4 2 0,-2 0-3 0,1 1 0 16,-2 1 2-16,1 3-1 0,0-14-3 0,0 20 3 15,-2-8 3-15,2 0-5 0,2-5 3 16,-4 5-3-16,4-3 1 0,-2-9 0 0,-4 24-1 0,4-14-3 16,2 2 8-16,-4 0-4 0,0-1 3 0,2 1-2 15,-1-1 6-15,1 1-6 0,-1 1 2 0,2-5 0 16,-2 6 5-16,-2-3-3 0,2 1-2 0,2 1 1 15,-2-1 1-15,2-2-2 0,2 4 2 0,-6-2-4 16,6 1 4-16,-2-4-3 0,-2 4 0 0,-2-1 0 16,3-1 3-16,0 1-1 0,0 1-2 0,-1-1 1 0,1-12 1 15,1 19-3-15,-1-6-3 0,0-2 4 16,-1-3 0-16,2 5-4 0,-1-4 8 0,3 4-4 16,-3-4 0-16,0 3 1 0,0-2-3 0,1 2 5 0,-1 1-1 15,0-1 5-15,0 2-2 0,-1-3 0 0,2 0 2 16,-1 1-4-16,1 1 0 0,-1 1 2 0,0-1 1 15,-1 1-5-15,2-1 7 0,-2-1-3 0,1 2-1 16,1-3-2-16,-1 4 3 0,2-3-1 0,-2 3-2 16,0-1-2-16,-2-1 4 0,4 1-2 0,0 0-5 15,0 0 2-15,-2-3 4 0,0 2 0 0,1-1-3 16,-1 0 0-16,0 1 2 0,4-1-4 0,-4-1 2 16,1 3 0-16,-1-3-1 0,0-1 3 0,1 1 1 15,-2 1-3-15,5-1-1 0,-4 0 0 0,0-1 0 16,0-10-1-16,1 20 6 0,-1-8-4 0,-1-2 3 15,-3 3-4-15,4-4-1 0,-1 0 6 0,1-9-1 16,0 19-2-16,0-8 4 0,-5 0-3 0,5-3 0 0,0 5-2 16,0-13 1-16,0 17 3 0,1-7-5 15,-2-1 0-15,2 0 2 0,-1 2 0 0,0-11-2 16,-1 23 1-16,-1-14 1 0,4 2 0 0,-4 0 0 0,2-11 2 16,0 21-4-16,0-12 7 0,0 0-12 0,2 4 7 15,-2-5-2-15,0-8 1 0,-2 16 1 0,2-6-8 16,-2-1 6-16,2-9 0 0,0 18 2 0,0-9-3 15,0-9 0-15,0 15 3 0,0-5-4 0,0-10 2 16,0 17-3-16,0-7 2 0,0 0-1 0,0-10 4 16,-2 21-3-16,2-15 3 0,0 6 2 0,0-12-2 15,-2 21 2-15,2-12-3 0,-3 1-1 0,3-10-1 16,3 14 0-16,-3-5 0 0,1 1 3 0,-1-10-3 16,1 17-2-16,-2-9 4 0,0 1-2 0,1-9 1 15,0 18 2-15,0-10-6 0,-6 2 2 0,8 0 1 16,-2 5 0-16,0-15 4 0,-2 18-2 0,2-9-1 15,-2 4-1-15,2-13-1 0,2 15 1 0,-2-1 1 16,-2-3 3-16,1 3-1 0,1-6-3 0,-3 3 6 0,3-2-6 16,0-9 0-16,-3 19-1 0,3-8 2 0,-1 0-1 15,0 1 2-15,-2-3 2 0,2 3-2 0,1 1 1 16,-2-5-2-16,2-8 1 0,-1 24 1 0,-1-12-1 16,2-2 2-16,0 2-2 0,0 1 1 0,0-1 3 15,-6 0-3-15,5 0 2 0,1 0-3 0,0 1 0 16,0-1 4-16,0 0-3 0,0 0-2 0,1 1 2 15,-2-1-2-15,2-2 1 0,-1 2-2 0,0 0 1 16,0-1 1-16,0 2-6 0,0-5 5 0,0-8 1 16,0 21 1-16,0-13 0 0,3 1-1 0,-2 1-8 15,-1 1 10-15,2 0 2 0,-2 0-9 0,0-11 3 16,2 15-3-16,-2-6 6 0,0 0 2 0,0 3-1 0,0-12-6 16,-2 16 1-16,2-7-5 0,0-9 6 0,3 16 0 15,-4-9 2-15,1-7-4 0,1 17-6 16,1-9 8-16,-2-8 2 0,0 13-1 0,0-6-1 0,0-7 0 15,4 15 0-15,-4-6 2 0,0-9-2 0,-3 15 4 16,3-15 0-16,3 15-2 0,-3-7-3 0,0-8 4 16,0 15 0-16,1-9-4 0,-1-6-1 0,0 15 4 15,0-7 4-15,0-8-5 0,4 15 1 0,-3-8-7 16,-1 4 4-16,0-11 1 0,0 14 1 0,0-14 2 16,-1 14 3-16,1-4 1 0,0-10-3 0,0 18 2 0,0-12 2 15,0-6-1-15,-3 16-8 0,2-7 5 16,1-9-1-16,-4 16 1 0,3-7-2 0,-1-3 3 15,2-6-3-15,-1 21 2 0,1-13 1 0,-2 5-2 16,2-13 3-16,0 18 0 0,0-12-6 0,2 4 1 16,-4 5 0-16,4-6 2 0,-1 1 0 0,-1-10 3 15,0 14-8-15,2-4 5 0,-2-10 7 0,-2 15-14 0,4-7 5 16,-2-8 5-16,1 11-11 0,-1-11 6 16,0 12 3-16,0-12-4 0,3 11 9 0,-3-11-8 0,0 0 0 15,0 10 2-15,0-10-3 0,0 0 3 0,0 0 13 16,2 6-15-16,-2-6 3 0,0 0 0 0,0 0 0 15,0 0 3-15,0 0-3 0,0 0 3 0,0 0-6 16,0 0-19-16,0 0-18 0,0 0-23 0,0 0-28 16,0 0-36-16,0 0-31 0,0 0-36 0,-8-30-47 15,5 17-285-15,1-2-565 0,1 1 250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5:39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604F12-FEE1-44CC-871C-B7A509898B8F}" emma:medium="tactile" emma:mode="ink">
          <msink:context xmlns:msink="http://schemas.microsoft.com/ink/2010/main" type="writingRegion" rotatedBoundingBox="15323,6064 28159,5180 28400,8684 15564,9568"/>
        </emma:interpretation>
      </emma:emma>
    </inkml:annotationXML>
    <inkml:traceGroup>
      <inkml:annotationXML>
        <emma:emma xmlns:emma="http://www.w3.org/2003/04/emma" version="1.0">
          <emma:interpretation id="{EDA13F74-8E58-440B-B9A2-B73279EAEA3F}" emma:medium="tactile" emma:mode="ink">
            <msink:context xmlns:msink="http://schemas.microsoft.com/ink/2010/main" type="paragraph" rotatedBoundingBox="16170,6006 28159,5180 28243,6405 16255,7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AD9809-76AC-4865-8054-4F594692A8E3}" emma:medium="tactile" emma:mode="ink">
              <msink:context xmlns:msink="http://schemas.microsoft.com/ink/2010/main" type="line" rotatedBoundingBox="16170,6006 28159,5180 28243,6405 16255,7231"/>
            </emma:interpretation>
          </emma:emma>
        </inkml:annotationXML>
        <inkml:traceGroup>
          <inkml:annotationXML>
            <emma:emma xmlns:emma="http://www.w3.org/2003/04/emma" version="1.0">
              <emma:interpretation id="{5814DC7F-21DE-4719-BB2F-97B7DE0FB415}" emma:medium="tactile" emma:mode="ink">
                <msink:context xmlns:msink="http://schemas.microsoft.com/ink/2010/main" type="inkWord" rotatedBoundingBox="16170,6006 18514,5845 18587,6915 16244,7076"/>
              </emma:interpretation>
            </emma:emma>
          </inkml:annotationXML>
          <inkml:trace contextRef="#ctx0" brushRef="#br0">8 112 23 0,'0'0'84'0,"0"0"-7"16,0 0-10-16,-6-8-6 0,6 8-3 0,0 0 0 16,0 0 3-16,0 0-7 0,0 0-9 0,0 0-1 15,0 0 7-15,0 0-10 0,0 0-2 0,0-14 0 16,0 14 0-16,0 0-7 0,0 0 0 0,0 0 6 16,0 0-2-16,0 0-11 0,0-11-6 0,0 11 6 15,0 0 3-15,0 0-7 0,0 0 5 0,0 0 3 16,0 0 4-16,0 0-10 0,3-12 7 0,-3 12-1 0,0 0 2 15,0 0-2-15,3-9 5 0,-3 9-5 0,0 0-4 16,0 0 4-16,-2-13 1 0,2 13 2 16,0 0-3-16,0 0 3 0,3-8 3 0,-3 8 4 15,0 0-5-15,0 0 3 0,0 0 0 0,0 0 3 16,0 0-2-16,0 0 1 0,0-10 4 0,0 10 0 0,0 0-2 16,0 0 3-16,0 0-3 0,0 0 0 15,0 0-1-15,0 0 0 0,0 0-3 0,0 0-1 0,0 0-3 16,0 0-5-16,0 0-2 0,0 0 2 0,0 0-5 15,0 0-4-15,0 0-2 0,0 0-3 0,0 0 3 16,0 0 0-16,0 0-9 0,0 0-1 0,0 0 4 16,0 0-2-16,0 0 1 0,0 0-6 0,0 0-3 15,0 0 2-15,0 0 1 0,0 0 1 0,0 0 1 16,0 0-2-16,0 0-4 0,0 0 4 0,0 0-1 16,0 0 0-16,0 0 1 0,0 0-7 0,-7 30 10 15,7-30 3-15,0 14 3 0,0-6 1 0,0-8-1 16,0 19-1-16,-1-8 1 0,1 2-2 0,0-3 1 15,-1 4 0-15,2-2 2 0,-1 0-5 0,-1-1 3 0,2 3-2 16,-2 0 1-16,2 0-1 0,0 0 6 16,-1-1 0-16,0 2 1 0,3-1 2 0,-2 2 2 0,1-3 0 15,2 4-3-15,-4-5-1 0,1 3 1 0,0-2 4 16,2 0-1-16,-2 0-3 0,0-1 2 0,2 1-3 16,-3-4-1-16,1-1-4 0,2 1 0 0,0 1-2 15,-3-10 0-15,0 12-3 0,0-12 4 0,0 12 1 16,0-12-5-16,0 9-2 0,0-9 5 0,0 0-3 15,0 0 3-15,0 10-2 0,0-10-2 0,0 0 2 16,0 0 1-16,0 0 0 0,0 0 5 0,0 0 4 16,0 0-2-16,0 0-1 0,0 0-2 0,0 0-1 15,0 0-2-15,0 0-2 0,0 0 6 0,0 0-5 16,0 0-1-16,-15-25-6 0,15 25 3 0,-1-22-3 16,1 8 1-16,-1 1-3 0,2-2-4 0,4-1 0 15,-4-4 5-15,5 4-5 0,-1-2-2 0,1 3 5 0,1 0-3 16,-1-1-1-16,2-3-2 0,-4 7 4 0,4-3-3 15,0 2 1-15,1 0-3 0,-1 0 2 0,0-1 3 16,6-3-5-16,-5 7-1 0,0-1-3 16,-1-1 4-16,3 2 1 0,-1 0-3 0,1-2 4 0,-2 1 0 15,1 2-2-15,1-1 1 0,-3 2-2 0,2-1 5 16,2 1-3-16,-2 2 3 0,2-3-3 0,-5 3 4 16,0 3 0-16,1-4-3 0,4 5 4 0,-4-2-3 15,2-1 1-15,-10 5 0 0,13-6 2 0,-6 4 0 16,-7 2-4-16,12-2 1 0,-12 2 1 0,11-2 1 15,-11 2-5-15,0 0 5 0,16 4-2 0,-11-1 2 16,-5-3-1-16,7 11-2 0,-3-6 2 0,-3 5 0 16,0 0 0-16,3 5 1 0,-2-2 1 0,-1 3 1 15,-1 3-2-15,-1 1 6 0,2 2-4 0,-1-2 0 16,0 2 1-16,0-3 4 0,0 4 1 0,0-4 5 16,0 3-2-16,-1-2 1 0,2 2-3 0,-1-1 5 15,-1-6-2-15,-1 4 5 0,0-4-2 0,2 6-3 0,0-6 3 16,2-2-4-16,-2 1 1 0,0-3 2 0,-2 2 0 15,0 0-3-15,2-6-3 0,0-7 2 0,-1 17-3 16,0-10 6-16,1-7-4 0,1 12 0 0,-1-12-1 16,-1 13 1-16,1-13-1 0,1 9-5 0,-1-9-12 15,0 0-14-15,-4 9-15 0,4-9-15 0,0 0-22 16,-6 9-24-16,6-9-22 0,-8 3-34 0,8-3-21 16,0 0-64-16,0 0-134 0,-17-18-406 0,14 8 180 15</inkml:trace>
          <inkml:trace contextRef="#ctx0" brushRef="#br0" timeOffset="893.32">576-436 86 0,'0'0'168'0,"0"0"-6"0,0 0-12 0,0 0-9 16,-4-11-12-16,4 11-8 0,0 0-15 16,0 0-4-16,0 0-16 0,0 0-6 0,4-10-8 15,-4 10 0-15,11-8-7 0,-5 4-3 0,1-1 0 0,-7 5-10 16,16-10 0-16,-3 6-2 0,0-2 3 0,4-1-4 16,-2-1 0-16,8 2-6 0,-8 4-7 15,1-5 2-15,0 4-1 0,-2 0-9 0,0 2-3 16,-2-1-1-16,-12 2-7 0,20 2-1 0,-11-1 2 0,-9-1-4 15,14 6-2-15,-8-1 0 0,0 1-1 0,-2 0-1 16,-1 1-4-16,-3-7 2 0,4 16-2 0,-4-10 0 16,1 9-3-16,-4-3 7 0,1-3 1 0,0 3 2 15,-3 1 4-15,-1-1 1 0,0 0 2 0,4 2-2 16,-6 0 4-16,4 0-4 0,-5 0-2 0,2 1-1 16,1-1 4-16,-6 3-6 0,5-2 1 0,-2-2-5 15,-1 2 3-15,1 1-3 0,-2-5 1 0,-1 6 0 16,2-3-2-16,-2-3-5 0,0 6 2 0,-1-3 2 15,-1 2 0-15,1-6 1 0,1 2 0 0,0-1 0 16,2 2-1-16,2-4-2 0,-2 0-5 0,-1 1 4 16,5-5 0-16,-1-2 0 0,7-3 1 0,-8 7-7 15,8-7 8-15,-9 5-2 0,9-5-1 0,-6 5 2 16,6-5 0-16,0 0-1 0,0 0 1 0,-6 5 0 0,6-5 2 16,0 0 0-16,0 0-3 0,0 0 0 0,0 0 2 15,0 0-7-15,0 0 4 0,0 0-4 16,0 0 3-16,28-3-3 0,-28 3 2 0,22-2-4 0,-13 2 3 15,7-2-3-15,-3 0 6 0,3 2-4 0,-2 0 2 16,2-1 0-16,-1 2 1 0,-2 1-4 0,0-4 2 16,3 2-1-16,-4 2 1 0,0 1 0 15,-2-3 0-15,-1 1-1 0,0 2-6 0,-1 1-10 0,1-1-9 16,-2 2-5-16,1-3-10 0,0 2-16 0,-4 2-9 16,1 2-17-16,0-3-6 0,0 3-17 0,1-2-12 15,0 2-22-15,-1-2-37 0,1 2-123 0,0-2-325 16,2 0 143-16</inkml:trace>
          <inkml:trace contextRef="#ctx0" brushRef="#br0" timeOffset="1201.71">1191 143 140 0,'0'0'184'15,"0"0"-18"-15,0 0-14 0,0 0-20 16,0 0 1-16,6 10-9 0,-6-10-12 0,17 0-3 0,-4 1-4 16,2-1-12-16,-1 1-3 0,8-2-4 0,2 1-5 15,-1-1-3-15,1 0 0 0,11 0-5 16,-11-1-2-16,-1-4-2 0,2 4-8 0,1-2-6 0,-2 4-3 16,-1-4-8-16,0 3-2 0,-9 0-7 0,2-3 1 15,-2 4-6-15,0 0-5 0,-1-2 1 0,-13 2-4 16,17 1-6-16,-9-1-12 0,-8 0-8 0,15 0-16 15,-15 0-13-15,0 0-10 0,11 0-13 0,-11 0-9 16,0 0-17-16,0 0-11 0,0 0-7 0,0 0-24 16,0 0-32-16,0 0-136 0,0 0-315 0,0 0 139 15</inkml:trace>
          <inkml:trace contextRef="#ctx0" brushRef="#br0" timeOffset="1513.58">1467-99 21 0,'0'0'213'0,"-6"-5"-31"0,6 5-7 0,0 0-17 16,0 0-23-16,0 0-6 0,0 0-13 0,0 0-5 16,0 0-6-16,-6 20 4 0,6-20-4 0,4 22 1 15,-7-10-6-15,0 3-5 0,1 1-3 0,1 5-5 0,2 0-2 16,1-1-4-16,-2 4-5 0,2-3-9 15,-4 0-5-15,4 2-10 0,-2 0 1 0,1-2-4 0,-4 0-3 16,3 0-8-16,0 2-5 0,3-5 2 0,-4-3-3 16,1 1-5-16,1-5-1 0,-2 3-6 0,1-3-14 15,0-1-14-15,4-4-16 0,-4-6-15 0,0 11-13 16,0-11-9-16,1 10-6 0,-1-10-1 0,0 0-17 16,0 0-25-16,0 0-17 0,0 0-18 0,0 0-32 15,0 0-134-15,25-26-337 0,-15 12 150 0</inkml:trace>
          <inkml:trace contextRef="#ctx0" brushRef="#br0" timeOffset="2074.39">1865-93 190 0,'0'0'175'0,"0"0"-19"0,0 0-12 15,0 0-9-15,0 0-20 0,0 0 0 0,9 19-11 0,-6-8 1 16,-2 1-7-16,2 2-7 0,-3 1-1 0,0-3-12 15,0 2-2-15,3 0-6 0,-2 0-3 0,-1-3-8 16,1 4 5-16,-1-4-6 0,-1 2-7 16,1 0-3-16,1-4-4 0,-1-9-7 0,0 17 1 0,3-12-8 15,-3-5 1-15,-3 15 0 0,3-15-6 0,0 11-3 16,0-11 0-16,0 10-3 0,0-10 3 0,0 0-4 16,0 0 4-16,0 0 3 0,0 0 0 0,0 0-7 15,0 0-2-15,0 0-2 0,0 0-3 0,0 0 3 16,0 0-2-16,17-35-4 0,-10 22-1 0,2-3-6 15,-1 3-6-15,3-5-8 0,1-1 0 0,3 2-6 16,-1-3 2-16,2-1-2 0,-5 5 0 0,3-1 2 16,-3 3 4-16,5 0-2 0,-6 2 4 0,2 2 0 15,-3 2 3-15,3-2 0 0,-3 5-4 0,2-5 4 16,-3 10 0-16,2-3 2 0,-2 0-1 0,-8 3 3 16,18 0 4-16,-9 0 4 0,2 6 6 0,-2-1 0 15,3 5 11-15,-2 0 3 0,1 1 1 0,-4 1 1 16,8 7 1-16,-6-1 3 0,1 2 1 0,2-1 3 0,-1 1-1 15,-1-2-2-15,-2 3-1 0,2-2-2 0,-2 1-4 16,-1 0-1-16,-2-4-1 0,0 4-6 16,2 1 2-16,-3-7-12 0,-2 6-15 0,1-4-27 0,-3-1-25 15,1-2-19-15,-1 4-33 0,0-7-31 16,2-1-41-16,-2-9-185 0,2 13-399 0,1-8 177 0</inkml:trace>
        </inkml:traceGroup>
        <inkml:traceGroup>
          <inkml:annotationXML>
            <emma:emma xmlns:emma="http://www.w3.org/2003/04/emma" version="1.0">
              <emma:interpretation id="{1CD93C0A-EDE0-42DF-9AD3-DAA9D9E5ED45}" emma:medium="tactile" emma:mode="ink">
                <msink:context xmlns:msink="http://schemas.microsoft.com/ink/2010/main" type="inkWord" rotatedBoundingBox="19451,6234 20171,6184 20210,6750 19490,6800"/>
              </emma:interpretation>
            </emma:emma>
          </inkml:annotationXML>
          <inkml:trace contextRef="#ctx0" brushRef="#br0" timeOffset="3183.25">3596-273 166 0,'0'0'154'16,"0"0"-16"-16,0 0-5 0,0 0-3 0,0 0-1 16,0 0 1-16,-20 19-11 0,10-13-2 0,-2 0-7 15,0 4-6-15,-1-3-6 0,2 3-5 0,-4 0-8 16,2-1 0-16,0 2-6 0,-4 2-4 0,-4 2-7 15,3-3-9-15,0-2-1 0,-1 3-3 0,4-3-6 0,2 1-3 16,-4 1-3-16,5-2-6 0,-1-2-3 16,1-5-4-16,1 6-2 0,5-6-1 0,-3 6-4 15,2-3-5-15,1-3-4 0,6-3 3 0,-7 10-5 0,2-6 0 16,5-4 0-16,0 0 0 0,-5 10-1 0,5-10 0 16,0 0-2-16,0 0 2 0,15 14-2 15,-7-10 0-15,8-2-4 0,1 1 1 0,8 0 1 0,0-2 0 16,2 4-4-16,1-2 1 0,7-1 0 0,-1 2-2 15,-8-1-2-15,13-1 4 0,-2-2 0 0,-2 1 0 16,0 2 1-16,-8-2-2 0,-1 2-3 0,-4 0 0 16,3 2 3-16,-4-5-3 0,-3 2 2 0,-1 2 1 15,1-4-2-15,-2 3 1 0,1-2 0 0,-5-1-2 0,2 1 2 16,-2 0-6-16,-2 1 4 0,-1 0-2 16,1 1 1-16,-10-3 1 0,15 2-5 0,-8 0 5 15,-7-2 1-15,12 2 1 0,-12-2-7 0,9 4-10 0,-9-4-11 16,6 5-13-16,-6-5-4 0,0 0-18 0,5 6-18 15,-5-6-16-15,0 0-11 0,0 0-26 0,0 0-28 16,0 0-167-16,-19 12-355 0,19-12 157 0</inkml:trace>
          <inkml:trace contextRef="#ctx0" brushRef="#br0" timeOffset="3532.41">3424 181 124 0,'0'0'163'0,"0"0"-13"0,0 0-5 0,-6 9-14 0,6-9-1 15,0 0-7-15,0 0 0 0,19 15-6 16,-13-13-6-16,7 1-12 0,2 3 1 0,2-2-7 16,-2 0 0-16,7 1-10 0,2 0-5 0,2-1-5 0,3 0-5 15,-3-1-5-15,0 0-3 0,10 2-9 0,-13-2 2 16,-2 0-8-16,-4-1-6 0,5-1-4 0,0 0-1 15,-5 1-3-15,-2-2-5 0,0 3-4 0,1-2 1 16,-3-1-3-16,0 0-1 0,-2 0-3 0,-1 0-6 16,-10 0-15-16,13 0-12 0,-13 0-22 0,13 1-22 15,-13-1-17-15,12 1-24 0,-12-1-21 0,11 0-27 16,-11 0-180-16,0 0-357 0,10-3 158 0</inkml:trace>
        </inkml:traceGroup>
        <inkml:traceGroup>
          <inkml:annotationXML>
            <emma:emma xmlns:emma="http://www.w3.org/2003/04/emma" version="1.0">
              <emma:interpretation id="{96115662-423B-4ADA-ABD6-FDDBABAB0FD0}" emma:medium="tactile" emma:mode="ink">
                <msink:context xmlns:msink="http://schemas.microsoft.com/ink/2010/main" type="inkWord" rotatedBoundingBox="20932,5723 23773,5527 23854,6707 21014,6903"/>
              </emma:interpretation>
            </emma:emma>
          </inkml:annotationXML>
          <inkml:trace contextRef="#ctx0" brushRef="#br0" timeOffset="6363.28">4782-213 92 0,'0'0'102'0,"0"0"-4"0,0 0-2 0,0 0 3 16,0 0-7-16,0 0 1 0,0 0-1 15,0 0-5-15,0 0 1 0,0 0-1 0,0 0-6 0,0 0 3 16,0 0-6-16,0 0 0 0,0 0-4 0,0 0 1 15,0 0-5-15,0 0 4 0,0 0-8 16,0 0-1-16,0 0-8 0,0 0-5 0,0 0-6 0,0 0-4 16,0 0-2-16,0 0-3 0,0 0-4 15,0 0 3-15,0 0-5 0,0 0-3 0,9-33-4 0,-6 27-3 16,2 0-4-16,0-3 3 0,2 3-3 0,3-2-1 16,-2 2-1-16,2-3-2 0,2 4-4 0,1-4 4 15,0-2-3-15,6 0 0 0,-5 2 3 0,5-1-7 16,-3 2 1-16,0 2 0 0,5-2 1 0,-7-1-1 15,-1 4-2-15,-1-1 1 0,1 0 1 0,-1 4-2 16,-4-2 0-16,0 0-1 0,-8 4-3 0,14-5-1 16,-14 5 2-16,9-2-2 0,-9 2-3 0,11-1-8 0,-11 1 12 15,0 0-3-15,0 0 0 0,14 2-1 0,-14-2 2 16,4 5-1-16,-4-5-1 0,4 11 3 16,-4-11-2-16,1 12 4 0,-1-4-2 0,0-8 1 0,-1 17-5 15,-1-6 5-15,2 0-2 0,-2 1 3 0,1 2 0 16,-2-1-3-16,-1-2-1 0,3 3 5 0,-3-1-4 15,-1 2 4-15,-2-3-2 0,3 3 2 0,0 0-1 16,-4 4 1-16,-1-1 2 0,3-2-4 0,-2-3 2 16,-1 5 1-16,-2 3-1 0,1-3-3 0,-3 0 6 15,0-3-9-15,1 6 8 0,-1-6 1 0,0 3-2 16,1-1 2-16,-3-2-3 0,1-1-1 0,2-2 4 16,2-1-3-16,1 1 1 0,-3-2 0 0,2-4 1 15,-1 5 2-15,5-7-2 0,-2 5 3 0,-1-3-5 16,2-3 2-16,0 3-2 0,7-6 5 0,-10 8 5 15,10-8 1-15,-10 4 5 0,10-4 3 0,0 0 5 16,-7 3-6-16,7-3 1 0,0 0-4 0,0 0 0 16,0 0-4-16,0 0 1 0,0 0-4 0,-14-12-2 0,14 12 0 15,0 0-1-15,0 0-4 0,7-18 3 16,-1 9-4-16,-6 9 1 0,8-12-1 0,-3 5 4 16,1 0-7-16,0 2 3 0,0-1-1 0,-6 6-1 15,12-10 2-15,-3 8-4 0,-2-3 2 0,-7 5-1 0,13-8-3 16,-7 5 2-16,-6 3 1 0,15-3-4 0,-9-2 0 15,-6 5-4-15,16 2 6 0,-16-2 1 0,14 5 1 16,-3-1-2-16,-4-1-2 0,5 2 3 0,0 0-1 16,0 1 0-16,-2 0 2 0,2 0 0 0,2-1 2 15,-2 2-2-15,1-4 1 0,0 3 1 0,2 0-2 16,-1-2 2-16,3-2-3 0,0 2 3 0,3-1-2 16,-1-2 5-16,-2-1-3 0,1 0 3 0,-1 1-3 15,-2-1 1-15,-3 1 0 0,2-1 3 0,-14 0 2 16,16-1-3-16,-7 1 0 0,-9 0 2 0,13-2 0 15,-13 2 0-15,10-2-3 0,-10 2 1 0,0 0-5 16,0 0 1-16,12 0-5 0,-12 0-8 0,0 0-16 16,0 0-17-16,0 0-14 0,11 3-8 0,-11-3-6 15,0 0-12-15,0 0-2 0,6 6-13 0,-6-6-21 16,0 0-10-16,11 5-15 0,-11-5-172 0,7 3-343 16,-7-3 153-16</inkml:trace>
          <inkml:trace contextRef="#ctx0" brushRef="#br0" timeOffset="6930.78">5769-157 33 0,'0'0'206'0,"0"0"-23"0,0 0-26 0,0 0-17 16,0 0-12-16,0 0-15 0,0 0-12 0,0 0-5 15,0 0-10-15,0 0-2 0,10 17-9 0,-10-17 1 16,2 19-6-16,-1-8-5 0,3 0 0 0,-3-1-7 16,0 2-5-16,-1 2-1 0,0-7-7 0,4 6-5 15,-4-1-1-15,4-2-3 0,-2-3-10 0,-2-7 0 16,2 16 2-16,-2-16-7 0,0 13 1 0,0-13 0 16,0 11-4-16,0-11 0 0,3 7-3 0,-3-7 1 15,0 0-1-15,2 10 3 0,-2-10 2 0,0 0 6 16,0 0 4-16,0 0-1 0,8 5-3 0,-8-5-4 0,0 0-1 15,0 0-3-15,15-22-1 0,-6 13-4 0,-1-1-1 16,-1-1-4-16,3-1-3 0,3-5-8 16,-2-2 6-16,4 3 1 0,-6 5-2 0,1-3 1 0,3-3-2 15,-2 5 3-15,-1 0-3 0,1 1-4 0,-2-1 2 16,1 0 0-16,2 2 0 0,-3 1-1 0,3 1 3 16,-5 0-2-16,2 2 2 0,1-2-1 0,2 2-2 15,0 0 3-15,0 3-1 0,-1-4 3 0,0 7-3 16,2-2 0-16,-13 2 3 0,17 2-3 0,-7-2 5 15,-1 7 4-15,-1-4 0 0,3 3 1 0,-3 0 7 16,2 3 0-16,1 1 3 0,-5 2 2 0,2-1 0 16,1 3 0-16,-2 0-3 0,-1 0 2 0,1 5-1 15,-1-3-3-15,-1-2-3 0,-1 0 1 0,2-1-1 16,-4 2-1-16,2-3-1 0,-1 4-1 0,-1-1 1 0,0-4-3 16,2 1 1-16,-4-1 1 0,1-2-2 15,-1 2-6-15,0-11-11 0,1 13-13 0,-1-13-12 16,0 12-8-16,0-12-13 0,0 0-9 0,-1 11-13 0,1-11-8 15,0 0-35-15,0 0-10 0,0 0-30 16,0 0-188-16,0 0-377 0,0 0 167 0</inkml:trace>
          <inkml:trace contextRef="#ctx0" brushRef="#br0" timeOffset="7739.48">6488-799 75 0,'0'0'181'0,"4"-10"-15"0,-4 10-16 0,10-10-7 16,-3 3-14-16,-1 0-11 0,3 1-4 0,3 0-7 15,0 0-14-15,1 0 1 0,3-1-5 0,-3 1 0 16,8-3-7-16,-7 4-4 0,3 3-5 0,0-1-9 0,-1 0-2 16,-5 0-7-16,1 3-6 0,-12 0-7 15,15 0-6-15,-6 1-2 0,-9-1-5 0,14 6-4 16,-9-2-1-16,1-1-1 0,-1 5-5 0,-5-8-4 0,6 13 7 16,-6-5-4-16,0 2-4 0,0 1 4 0,0-11-3 15,-7 20-1-15,3-8 1 0,-2 0-2 0,0 1 4 16,-1-2-5-16,-3 1 4 0,3-2-4 0,-3 1 0 15,3-1 0-15,1 0-3 0,-1-3 0 0,-1 1 1 16,4 1 0-16,-1-2-8 0,0-2 3 0,5-5 1 16,-7 12-1-16,7-12-2 0,-3 4 5 0,3-4-5 15,0 0 1-15,-7 10 0 0,7-10 2 0,0 0-1 16,0 0 3-16,0 0-4 0,0 0 0 0,0 0 2 16,0 0-1-16,0 0-2 0,26-5 1 0,-26 5 0 0,18-5 1 15,-6 3-2-15,-1 0 1 0,2 0-2 16,0-4-2-16,-4 4-1 0,3-1 3 0,-4 1-3 15,3 0 2-15,-11 2-2 0,19 0 2 0,-19 0-3 16,18 0-1-16,-9 0-2 0,-9 0 7 0,17 7-4 16,-12-5 0-16,2 4-1 0,-2-1 2 0,2 0-2 15,-2 1-1-15,1 2 3 0,0-1-1 0,1 1 1 16,-1 2 2-16,-1-1-5 0,1 3 1 0,-6-2 5 0,0 1 1 16,2 0-3-16,0 3 3 0,-2-3 0 0,0 1-1 15,-2 0 1-15,0-2 3 0,-4 3 0 0,-2-3 2 16,-1 2 7-16,-4-1 0 0,-2-3-4 0,1 4 5 15,-7-1-4-15,7-2 0 0,-7-1 0 0,1 0 1 16,3 0-5-16,-4-2-5 0,4-2 5 0,2 5-1 16,-2-3-6-16,1-4-13 0,3 2-13 0,-3-2-13 15,3 2-19-15,1 1-18 0,2-1-15 0,2 0-29 16,-1-1-17-16,9-3-15 0,-11 6-173 0,11-6-350 16,0 0 155-16</inkml:trace>
          <inkml:trace contextRef="#ctx0" brushRef="#br0" timeOffset="8034.27">7594-123 111 0,'2'7'173'0,"-2"-7"-6"16,6 8-8-16,-3-1-15 0,-3-7-11 0,6 12-2 16,-5-1-4-16,-1 2-10 0,1-1-5 0,-2 0-15 15,0 1-1-15,-2 1-3 0,-3 0-8 0,0 1-9 16,-3 3-7-16,-1 3-6 0,-5-4-6 0,-2 1-4 16,0-1-5-16,-2 2-10 0,2-1-15 0,-3-2-20 15,2 1-19-15,0-3-19 0,-2 0-26 0,6-1-17 16,-1-4-27-16,2 0-34 0,3-1-152 0,2-6-314 15,8-2 140-15</inkml:trace>
        </inkml:traceGroup>
        <inkml:traceGroup>
          <inkml:annotationXML>
            <emma:emma xmlns:emma="http://www.w3.org/2003/04/emma" version="1.0">
              <emma:interpretation id="{B198D4AE-E5CB-493D-8103-D82BB3B45EF5}" emma:medium="tactile" emma:mode="ink">
                <msink:context xmlns:msink="http://schemas.microsoft.com/ink/2010/main" type="inkWord" rotatedBoundingBox="24947,5566 28170,5344 28229,6204 25006,6426"/>
              </emma:interpretation>
            </emma:emma>
          </inkml:annotationXML>
          <inkml:trace contextRef="#ctx0" brushRef="#br0" timeOffset="8872.53">8732-839 10 0,'0'0'214'0,"-2"-8"-13"0,2 8-12 0,0 0-15 0,0-14 0 15,0 14-7-15,0 0-8 0,4-9-9 0,-4 9-9 16,0 0-8-16,0 0-12 0,0 0-9 0,2-11-13 15,-2 11-12-15,0 0-14 0,0 0-9 0,0 0-11 16,0 0-1-16,0 0-11 0,0 0-1 0,0 0-3 16,17 19-4-16,-14-11-2 0,5 4-3 0,-2 1-2 15,3 4-3-15,-1 2-4 0,1 3 1 0,2 1-4 16,-2 0-1-16,4 0 0 0,-4 6 1 0,3 0-2 16,-4-4-8-16,3-2 6 0,-2 0-3 0,4 5 0 15,-1-5-3-15,-3-4 6 0,4 2-3 0,-6 0-1 16,3 1 3-16,-3-1-6 0,3-5 2 0,-1 1-2 15,3 3 2-15,-7-5-5 0,1 0 3 0,0-3-2 16,-1 3 0-16,7-3 0 0,-7-1 3 0,0 3-4 16,-1-8 4-16,2 7-3 0,-4-7 1 0,3 0 2 15,2 3-2-15,-7-9-2 0,2 12 2 0,4-6 1 16,-6-6 1-16,4 6-1 0,-4-6 4 0,5 5 6 16,-5-5 13-16,0 0 13 0,0 0-1 0,0 0-6 0,0 0 0 15,0 0-7-15,0 0-3 0,19-14 0 0,-11 8-5 16,-4 0 2-16,7-4-3 0,-5 0-2 0,5-3-3 15,0 3 0-15,-4-4 2 0,8-3-1 0,-3-4-7 16,0 1 1-16,-4-1-1 0,6-2-6 0,0-7 2 16,1 0-4-16,2 1-4 0,-3-3 1 0,3 1 1 15,0-3-2-15,0 2 1 0,0-3-2 0,2 4-2 16,-2 0 1-16,3 1 2 0,-2 0 2 0,-1 3-2 16,-3-1-1-16,-3 6 3 0,1 0 0 0,-1 2 1 15,-3 7 0-15,1 0-2 0,-1 1 1 0,-1-1-2 16,1 2-7-16,-3 4-14 0,-1-1-24 0,-4 8-17 15,10-6-32-15,-10 6-24 0,7-7-2 0,-7 7-13 16,0 0-16-16,0 0-18 0,0 0-10 0,0 0-172 16,5 16-383-16,-5-16 170 0</inkml:trace>
          <inkml:trace contextRef="#ctx0" brushRef="#br0" timeOffset="9119.49">8955-511 61 0,'14'0'134'0,"11"0"-9"16,-4 0-13-16,4-1-12 0,-2 1-13 0,-1 1-10 15,1-2-5-15,-7 1-9 0,8 1-13 0,-7-1-15 16,0-1-25-16,0 1-18 0,0-1-21 0,3-1-33 16,-6 2-77-16,0-5-148 0,3 4 66 0</inkml:trace>
          <inkml:trace contextRef="#ctx0" brushRef="#br0" timeOffset="9664.24">9717-430 156 0,'5'10'151'0,"-2"-4"-11"0,2 3-16 16,-1-3-6-16,-4-6-8 0,5 13-6 15,-2-4-13-15,2 0-4 0,-3-3-10 0,2 3-5 16,-1-2-9-16,0 2-4 0,-3-9-4 0,5 11-7 0,-5-11-8 16,2 10-3-16,-2-10-1 0,4 9-3 0,-4-9-1 15,3 6 4-15,-3-6 7 0,0 0 10 0,0 0 9 16,0 0 8-16,0 0-5 0,5 6-6 0,-5-6-10 15,0 0-5-15,0 0 0 0,0 0-9 0,0 0-1 16,0 0-3-16,5-31-3 0,-3 23-3 0,3 2-5 16,0-6 0-16,-1 2-8 0,7-5 1 0,-5 3-4 15,4 0-4-15,2-4 1 0,0 1-1 0,-2 3 1 16,2-1-6-16,-3 1 0 0,2 1 4 0,1 3-4 16,-2-2 2-16,-1 2-2 0,0 1-3 0,-1 1 2 15,-1 1-1-15,1 1 1 0,-8 4-4 0,11-6 2 16,-5 3-2-16,-6 3-1 0,9-3 3 0,-9 3-2 15,0 0 0-15,0 0-3 0,17 6 7 0,-12-2-6 16,-5-4 2-16,5 11 3 0,-2-4-2 0,1 2 0 0,1 1 6 16,-5-1-5-16,5 1 3 0,-2 5 0 0,3-5 0 15,-3 2-1-15,0 1 4 0,-1-3 1 16,5 3-4-16,-7-5 0 0,5 3 5 0,-2-1-5 0,0 2 0 16,0-4-8-16,0-1-12 0,-3-7-15 0,5 14-9 15,-2-8-12-15,-3-6-12 0,9 7-7 0,-4-3-21 16,-5-4-14-16,14 2-14 0,-14-2-36 15,17-6-100-15,-9 1-281 0,7 0 125 0</inkml:trace>
          <inkml:trace contextRef="#ctx0" brushRef="#br0" timeOffset="10212.23">10420-906 101 0,'0'0'128'0,"0"0"-11"0,0 0-8 16,21 0-17-16,-21 0 5 0,0 0-3 0,20 6-2 15,-11-6-12-15,1 6-5 0,2-1-3 0,0 0-2 16,-2 0-6-16,2 3-6 0,2-2-1 0,2 2-1 15,0-1-7-15,-3 1-1 0,2-2-1 0,2 3 0 0,-4-1-10 16,2 0 3-16,-1-2-6 0,6 5 0 16,-6-4-1-16,1 2 1 0,-1-3-3 0,0 2-4 0,3-3-4 15,-4 1 1-15,3 0-1 0,-3-1-2 0,2 1 1 16,-4-1-4-16,2 1-2 0,-1-1-1 0,0-1 0 16,2 0 1-16,-5 1-5 0,2-1-1 0,-3 0 0 15,1 0-1-15,0-1-2 0,-1 2 2 0,-8-5-5 16,12 6-1-16,-4-4-3 0,-8-2 4 0,9 7-4 15,-7-3 0-15,-2-4 0 0,7 6 3 0,-7-6 0 16,5 8-2-16,-5-8-1 0,3 9 1 0,-3-9 10 16,2 11 1-16,-2-11 2 0,-5 12 3 0,0-6 6 15,-2 2 4-15,-1 0 3 0,-3 1-2 0,-1-1 2 16,-8 2 1-16,1 2-4 0,0-1-2 0,-3-1-4 16,0 0 1-16,-2 0-1 0,2-2-2 0,-3 3 1 15,2-2-6-15,-2 3 0 0,4 0 0 0,-4-1 0 16,4-2-3-16,-4-2-2 0,3 3 2 0,3-2-5 15,4 0-12-15,1-3-11 0,-3 4-8 0,3-3-16 16,-1 0-9-16,5 1-23 0,-2 1-16 0,7-2-5 16,-4 0-14-16,5-3-18 0,4-3-1 0,-8 8-8 15,8-8-144-15,0 0-301 0,0 0 133 0</inkml:trace>
          <inkml:trace contextRef="#ctx0" brushRef="#br0" timeOffset="10533.92">11098-463 81 0,'0'0'163'0,"0"0"-13"16,0 0-9-16,0 0-18 0,0 0-15 0,0 0-7 15,0 0 0-15,0 0 3 0,0 0 3 0,0 0 0 16,-24 19-7-16,16-16 0 0,-9 6-4 0,5-1-1 0,-5 0-9 16,-4 4-5-16,3-1-2 0,-6-2-6 15,2 3-3-15,-9 2-12 0,8-1-5 0,-3 1-4 16,-5 1-5-16,2 1-4 0,4-3-1 0,2-2-7 16,1 1-1-16,-1 0-17 0,4-2-16 0,0 0-14 15,0 1-23-15,4-2-26 0,2-2-21 0,2 0-31 16,-1 1-25-16,4-6-21 0,1 2-137 0,7-4-324 0,-7 5 144 15</inkml:trace>
          <inkml:trace contextRef="#ctx0" brushRef="#br0" timeOffset="12908.94">11289-382 41 0,'0'0'152'0,"0"0"-18"15,0 0-2-15,0 0-9 0,0 0-6 0,0 0-5 16,0 0 2-16,46 5-6 0,-24-5-2 0,4 0-5 16,11 4-5-16,-2-3-2 0,2 0-6 0,2 2-10 0,2-3 1 15,1-3-7-15,-3 6-4 0,-1-3-5 16,2 0-6-16,-1 3-8 0,-5-3-2 0,0 3-8 16,-6-3 1-16,-2 0-6 0,-4 0-5 0,-6 3-1 15,0-3-18-15,-3 1-20 0,0 1-21 0,-4 2-36 0,-1-3-27 16,-8-1-47-16,14 2-171 0,-14-2-337 0,0 0 149 15</inkml:trace>
          <inkml:trace contextRef="#ctx0" brushRef="#br0" timeOffset="12461.41">11502-774 63 0,'-10'-4'184'0,"10"4"-12"0,0 0-13 0,0 0-15 16,0 0-5-16,0 0-18 0,0 0-6 0,0 0-13 16,0 0-7-16,13-23-8 0,-13 23-8 0,9-10-5 15,-2 6-1-15,-2-1-6 0,3-3-2 0,-2 0-4 16,5 2-4-16,-2-4-3 0,0-1-5 0,-1 3-2 16,0-2-2-16,1 3-1 0,0-3-6 0,-1-2-1 15,1 1-4-15,-4 1-2 0,2 2-2 0,2-1 0 16,-2 1-5-16,-5 0 1 0,2-1-3 0,1-1 1 15,1 2 3-15,-4 0 0 0,-2 8 1 0,7-8 1 16,-7 8-2-16,2-13 0 0,-2 13-2 0,7-8 2 16,-7 8-4-16,0 0-1 0,2-7-2 0,-2 7-5 15,0 0-3-15,0 0-2 0,0 0-1 0,4-7-4 0,-4 7-2 16,0 0 0-16,0 0-3 0,0 0 1 16,0 0 1-16,0 0-3 0,0 0 6 0,0 0-6 15,0 0 0-15,0 0-1 0,0 0 1 0,-13 30 0 0,13-22-1 16,-4 2 1-16,-1-1-1 0,3 3 1 0,-4 0 0 15,2 1-1-15,2 2 2 0,-2-2 1 0,-3 1-1 16,6 6 1-16,-3-5-2 0,0 0 1 0,2 5 0 16,-4-3 0-16,5 1 5 0,1-1-4 0,-4 0 0 15,1 0-1-15,3 1 4 0,0-4-3 0,0 4 0 16,-2-4 2-16,2 0 2 0,0-1-2 0,0 3 3 16,2-4-1-16,-2 2-1 0,0-3 0 0,0 1 1 15,2-2 0-15,-2-2 1 0,2 6-1 0,-2-5 1 16,3 0-3-16,-3-9 2 0,1 14 3 0,-1-8-3 15,0-6 1-15,6 11-2 0,-6-11 3 0,1 8-18 16,-1-8-20-16,0 11-23 0,0-11-26 0,0 0-23 16,0 10-29-16,0-10-29 0,0 0-33 0,0 0-137 15,0 12-357-15,0-12 158 0</inkml:trace>
        </inkml:traceGroup>
      </inkml:traceGroup>
    </inkml:traceGroup>
    <inkml:traceGroup>
      <inkml:annotationXML>
        <emma:emma xmlns:emma="http://www.w3.org/2003/04/emma" version="1.0">
          <emma:interpretation id="{290832C1-6B48-4029-86FC-2920867B7E98}" emma:medium="tactile" emma:mode="ink">
            <msink:context xmlns:msink="http://schemas.microsoft.com/ink/2010/main" type="paragraph" rotatedBoundingBox="15467,8252 26648,7321 26770,8787 15589,9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96924-5649-435C-B292-1FCE381B836C}" emma:medium="tactile" emma:mode="ink">
              <msink:context xmlns:msink="http://schemas.microsoft.com/ink/2010/main" type="inkBullet" rotatedBoundingBox="15503,8688 16456,8608 16491,9023 15538,910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4785.9">-693 2205 163 0,'0'0'155'15,"0"0"-9"-15,-13 0-8 0,13 0-11 0,0 0-4 16,0 0-13-16,0 0-5 0,-12 2-13 0,12-2-10 0,0 0-10 16,0 0-8-16,0 0-1 0,0 0 0 0,0 0-4 15,0 0-2-15,0 0-4 0,0 0 1 0,37 14-10 16,-23-12 2-16,4 2-7 0,6 1-2 0,2 1-4 16,0 0-4-16,2-2 3 0,7 2-8 0,-8-1 2 15,10 2-10-15,-3 0-4 0,0-2 4 0,0 2 1 16,-8-2-3-16,2-3-3 0,7 6 3 0,-8-6-2 15,-2 2 1-15,3-1-5 0,-2 0 0 0,0-1 0 16,-3 1 0-16,2-2 2 0,-1 1 0 0,-1 0-6 16,-6-2 5-16,6 0-3 0,-6 0 1 0,0 1-2 15,-2-1-1-15,2 0 0 0,-2 0-7 0,-2 0 5 16,0 0 1-16,-1 0 0 0,3 1 1 0,-4-2-5 0,-11 1 4 16,18 0-3-16,-10 0-8 0,-8 0-15 0,17 0-12 15,-17 0-10-15,14 1-18 0,-14-1-18 0,9 0-26 16,-9 0-12-16,0 0-47 0,0 0-104 0,0 0-292 15,0 0 130-15</inkml:trace>
        <inkml:trace contextRef="#ctx0" brushRef="#br0" timeOffset="25174.28">-654 2497 42 0,'-8'4'158'0,"8"-4"-9"0,0 0-14 16,0 0-13-16,-10 4-14 0,10-4-6 16,0 0-6-16,0 0-5 0,-7 4-3 0,7-4-11 0,0 0 2 15,0 0 3-15,17 10-9 0,-9-7 3 0,7 0 1 16,-1-2-4-16,2 1 2 0,1-1-8 0,6-1-2 15,2 3 0-15,2-1-4 0,9-2-1 0,-9 4-1 16,8-4-5-16,2 0-7 0,1 2-3 0,-1-1 1 16,2-1-6-16,-3-1-3 0,0 2-8 0,-1-1 3 15,0 3-4-15,-1-3-3 0,-6 0-1 0,-2 0-1 16,0 0-2-16,-1 0-4 0,-3 0-1 0,3 2 1 16,-3-2-7-16,-6 0 1 0,2 0-5 0,-1 0-5 15,-2 0-12-15,0 0-6 0,-2 0-18 0,-2 0-9 16,2 0-13-16,-3 0-11 0,-10 0-15 0,17-2-25 0,-9-1-16 15,3 1-60-15,-11 2-124 0,15-9-334 0,-8 4 148 16</inkml:trace>
      </inkml:traceGroup>
      <inkml:traceGroup>
        <inkml:annotationXML>
          <emma:emma xmlns:emma="http://www.w3.org/2003/04/emma" version="1.0">
            <emma:interpretation id="{34B8BB88-EAF5-4B02-A811-6EFC881713D1}" emma:medium="tactile" emma:mode="ink">
              <msink:context xmlns:msink="http://schemas.microsoft.com/ink/2010/main" type="line" rotatedBoundingBox="16146,8195 26648,7321 26770,8787 16268,9661"/>
            </emma:interpretation>
          </emma:emma>
        </inkml:annotationXML>
        <inkml:traceGroup>
          <inkml:annotationXML>
            <emma:emma xmlns:emma="http://www.w3.org/2003/04/emma" version="1.0">
              <emma:interpretation id="{C669C64B-AD6F-49F3-BF9E-86180F647ADC}" emma:medium="tactile" emma:mode="ink">
                <msink:context xmlns:msink="http://schemas.microsoft.com/ink/2010/main" type="inkWord" rotatedBoundingBox="16178,8572 16862,8515 16932,9355 16248,9412"/>
              </emma:interpretation>
            </emma:emma>
          </inkml:annotationXML>
          <inkml:trace contextRef="#ctx0" brushRef="#br0" timeOffset="25675.76">276 2073 118 0,'0'0'119'15,"0"0"-5"-15,-10-3-12 0,10 3-4 0,0 0-15 16,0 0 4-16,0 0-6 0,0 0 6 0,0 0-1 0,0 0-5 15,0 0 2-15,0 0 0 0,0 0-1 0,0 0-5 16,0 0-3-16,-10-4-3 0,10 4-11 16,0 0-4-16,0 0-6 0,0 0-6 0,0 0-4 0,0 0-4 15,0 0-2-15,0 0-5 0,0 0-2 0,0 0 2 16,0 0 5-16,0 0 0 0,10 26-1 16,-6-20-2-16,6 2 5 0,-3 2-7 0,5 0 2 0,3-2-4 15,-2 2-1-15,5 5-4 0,5-3 0 0,1 1-3 16,0-1-1-16,-2 3 3 0,0-3-7 0,0 3 3 15,-2-3-6-15,2 1 3 0,-4-1-3 0,1-2-2 16,0 1 0-16,0 2-2 0,-8-2 0 0,2-2-5 16,-2 1 8-16,-3 0-6 0,2 2 1 0,-3 0-3 0,-1-2 3 15,-1 4 6-15,-3 0 4 0,-4-3 1 16,0 5 2-16,-9 4 6 0,0 2-2 0,-5-1-3 16,-4 3 3-16,-8 1 2 0,-1 0-4 0,-5 0-9 0,-7 2 3 15,1-4 2-15,-1 2-3 0,1 1-10 0,-1 0-18 16,3 2-22-16,-1-3-26 0,2 3-17 0,1-3-18 15,3-4-42-15,2 2-33 0,-1-1-175 0,9-7-376 16,2 1 167-16</inkml:trace>
        </inkml:traceGroup>
        <inkml:traceGroup>
          <inkml:annotationXML>
            <emma:emma xmlns:emma="http://www.w3.org/2003/04/emma" version="1.0">
              <emma:interpretation id="{5904FEAA-EA18-4435-A111-EC96C5497391}" emma:medium="tactile" emma:mode="ink">
                <msink:context xmlns:msink="http://schemas.microsoft.com/ink/2010/main" type="inkWord" rotatedBoundingBox="17885,8061 20480,7845 20561,8814 17965,9030"/>
              </emma:interpretation>
            </emma:emma>
          </inkml:annotationXML>
          <inkml:trace contextRef="#ctx0" brushRef="#br0" timeOffset="27137.47">1701 2034 60 0,'0'0'173'16,"3"-12"-15"-16,-3 12-3 0,4-10-8 0,-4 10-3 15,2-11 5-15,-2 11-9 0,5-7-8 0,-5 7-4 16,0 0-9-16,3-9-14 0,-3 9-8 0,0 0-13 0,0 0-7 15,0 0-14-15,0 0-3 0,0 0-1 0,0 0-1 16,0 0-4-16,0 0-1 0,0 0-5 0,14 21 6 16,-11-9-3-16,-3-1 2 0,1 3-5 0,-1 1-3 15,4 6 0-15,-4 1-8 0,0-1-4 0,4 1 1 16,-3 1-3-16,0 0-5 0,2 1-1 16,-3-2-1-16,1 0-6 0,1-2 3 0,-2 2-4 0,1 0 0 15,-2-2-2-15,1-6 1 0,1 0-4 0,-2 2 2 16,-1-2-4-16,2-2 4 0,-1-2-3 0,1-10 0 15,0 18-3-15,-3-11 1 0,3-7-5 0,0 11 5 16,0-11-3-16,-1 10 5 0,1-10-4 0,0 0 5 16,0 0-5-16,0 0 2 0,1 9-2 0,-1-9-8 15,0 0-3-15,0 0 0 0,0 0-13 0,0 0-8 16,7-30-2-16,-5 20-4 0,4-5-6 0,0 3-4 0,2-9 2 16,3 2-1-16,-1-2-2 0,3 0 0 15,-1-1 2-15,6-6 6 0,0 0-1 0,-3 9 6 0,4-7 5 16,-2 7-1-16,-1 1 5 0,-3-1 1 0,3 4 2 15,0-2 5-15,1 1 0 0,-2 1 5 0,1-1 1 16,-4 8 2-16,2-6-2 0,0 5 5 0,-2 1 2 16,0 1 9-16,-3 1-5 0,3 2 3 0,0-1 2 15,-2 2-1-15,-1-2-1 0,-1 2 2 0,-8 3-6 16,16-2 1-16,-8 2 5 0,-8 0-2 0,13 2 0 16,-5 2 0-16,-5 3 0 0,3 1 1 0,2 2 5 15,-5 4 7-15,1 0 0 0,0 7 6 0,-2 0 0 16,-4 1 4-16,0 2-4 0,2 0-1 0,-3-2 1 15,0 9-2-15,2-7-2 0,-1-3 0 0,-1 0-5 16,-2 1-4-16,3-6 3 0,1 1-3 0,-4 3 2 16,4-6-4-16,-3 0-1 0,2 2-2 0,2-4-1 15,-2-3 5-15,2 3-5 0,-2-3-12 0,2-9-15 16,-1 16-9-16,1-16-21 0,0 12-15 0,0-12-11 16,-1 11-14-16,1-11-15 0,0 0-4 0,0 0-30 0,4 6-47 15,-4-6-163-15,0 0-376 0,0 0 167 0</inkml:trace>
          <inkml:trace contextRef="#ctx0" brushRef="#br0" timeOffset="27820.31">2409 1599 101 0,'0'0'166'0,"0"0"-9"0,1-11-18 0,-1 11-11 16,0 0-8-16,3-13-11 0,-3 13-7 0,3-7-23 15,-3 7 5-15,7-12-11 0,-7 12-8 0,8-9 3 16,-2 4-9-16,1 1-7 0,3-2 0 0,-3 2-6 16,8-1 5-16,-3 2-5 0,1-1-5 0,0-1 0 15,1 4-2-15,0-2 2 0,3 1-8 0,-1 1-3 16,-2 1-4-16,1 0-1 0,-6 0 1 0,5 1-4 15,-6 1-5-15,3 2 3 0,-5 1-12 0,2 1 4 16,-3 0 4-16,1 0-2 0,-3 2-2 0,0-2 5 16,-3-6 0-16,3 21 0 0,-6-9 2 0,0 3 3 15,-2-5 5-15,-1 9 2 0,-5-6-1 0,-1 3-5 16,-3 0 4-16,0-1-3 0,1 3-1 0,-3-3 0 16,3 1-2-16,-3 3-1 0,1-6 1 0,-1 3-6 15,3-3 3-15,-2 4-6 0,4-1 1 0,0-3-6 0,1-4 6 16,-1 0-4-16,1 3 0 0,4-3 2 0,-3 1-6 15,4-4 3-15,1 3-3 0,2-5-3 0,-4 4 1 16,7-8-1-16,-9 9 3 0,9-9-3 0,-5 7 1 16,5-7-2-16,-3 7 4 0,3-7-5 0,0 0 4 15,0 0 0-15,0 0 2 0,12 10-5 0,-12-10 3 16,17 0 0-16,-9 0 2 0,8-4-5 0,-3 6 1 16,3-4 1-16,1 2-5 0,3 0 4 0,7-1 3 15,-3 2-5-15,0-2 2 0,-7 1-10 0,5 0-14 16,-5 0-11-16,1 1-16 0,-1 1-16 0,0 1-14 15,0 0-21-15,-2 0-13 0,1 2-26 0,-3-1-27 16,0 0-150-16,1-2-342 0,-3 1 152 0</inkml:trace>
          <inkml:trace contextRef="#ctx0" brushRef="#br0" timeOffset="28133.88">3003 2194 130 0,'0'0'199'0,"9"6"-19"0,-9-6-15 0,13 0-10 16,-13 0-10-16,21-2-10 0,-8 2-11 0,4-2-8 15,0 1-4-15,4 0-10 0,5 1-10 0,-3 0-3 16,4-2-4-16,0 2-9 0,0-3 0 0,0 3-8 15,1 0-3-15,0 0-3 0,-1 0-8 0,-2-1-5 16,0 1-5-16,-2 0-4 0,1 0-2 0,-2 0-4 16,-3 0-3-16,-3 0-3 0,0 0-2 0,-3 1-7 0,2-2 0 15,-2 1-2-15,-3 1-11 0,-2 0-15 16,-8-1-19-16,16 0-11 0,-16 0-11 0,9 2-15 16,-9-2-13-16,0 0-13 0,12 0-21 0,-12 0-38 15,0 0-177-15,0 0-353 0,0 0 156 0</inkml:trace>
          <inkml:trace contextRef="#ctx0" brushRef="#br0" timeOffset="28418.87">3407 1911 71 0,'0'0'219'0,"0"0"-24"0,0 0-18 0,0 0-13 15,0 0-8-15,-16 16-14 0,11-9-6 0,2 5-5 16,-2 1-8-16,0 0-7 0,-1 5-5 0,0 1-8 16,1 0-10-16,-1 2-6 0,2 0-8 0,0 2-9 15,-1 1-5-15,1-2-5 0,2 1-7 0,-2-1-4 0,0-1-3 16,3-3-1-16,-5 4-10 0,4-2 3 0,2-4-4 16,-4-1-7-16,2-3-1 0,-1 2-14 15,1-2-17-15,1-1-7 0,-2-1-20 0,2-1-39 0,1-9-8 16,-4 14-17-16,4-14-9 0,3 11-10 0,-3-11-24 15,0 0-197-15,0 0-362 0,0 0 161 0</inkml:trace>
          <inkml:trace contextRef="#ctx0" brushRef="#br0" timeOffset="28875.69">3850 1944 116 0,'0'0'179'0,"0"0"-21"0,0 0-15 16,0 0-15-16,10 13-9 0,-9-5-8 0,-1-8-15 15,0 18 4-15,-1-5-6 0,-1-3-10 0,0 4-13 0,2-1 4 16,-4-1-4-16,2 1-1 0,0 2-11 16,-2-2 1-16,1-1-7 0,1 0-5 0,0-4-3 15,-2 2-8-15,0-1 0 0,4-9-3 0,-2 16-2 0,2-16-2 16,-2 11-5-16,2-11-4 0,-4 9 0 0,4-9-1 15,0 0 1-15,-4 8 0 0,4-8 4 0,0 0-2 16,0 0-5-16,0 0-4 0,0 0 1 0,0 0 0 16,0 0-1-16,20-32-5 0,-13 21-1 0,1-3-5 15,8-4-4-15,1 1-10 0,-1-2 5 0,9-4-2 16,-7 4-1-16,0 1 3 0,4 4 2 0,-3-3-5 16,3 0 1-16,-5 3 2 0,1 2 3 0,0-1 3 15,-6 7 4-15,4-3 2 0,-3 3 6 0,-1 3-1 16,-2 0 3-16,1 2-2 0,-1-1 5 0,3 4 3 15,-13-2 6-15,19 10 1 0,-9-6 4 0,-2 8 0 16,1-1 6-16,0 2 5 0,2 5 0 0,-2 0-2 16,0 1-5-16,-1 2-1 0,-2 0-5 0,3 1 2 0,-1 0-5 15,0 2 1-15,-1-3-4 0,2 12-3 16,-3-11-17-16,0 0-30 0,-1-1-31 0,-4 3-43 16,0-2-38-16,-1-1-69 0,-1-8-179 0,-3 0-418 0,2-1 184 15</inkml:trace>
        </inkml:traceGroup>
        <inkml:traceGroup>
          <inkml:annotationXML>
            <emma:emma xmlns:emma="http://www.w3.org/2003/04/emma" version="1.0">
              <emma:interpretation id="{414CEEC6-8EAB-4BCE-9417-992DA25ED1A7}" emma:medium="tactile" emma:mode="ink">
                <msink:context xmlns:msink="http://schemas.microsoft.com/ink/2010/main" type="inkWord" rotatedBoundingBox="21323,7764 26648,7321 26770,8787 21446,9230"/>
              </emma:interpretation>
            </emma:emma>
          </inkml:annotationXML>
          <inkml:trace contextRef="#ctx0" brushRef="#br0" timeOffset="32098.9">5154 1908 79 0,'0'0'164'0,"0"0"-13"0,0 0-14 16,0 0-12-16,0 0-7 0,0 0-12 0,0 0-12 0,0 0-10 16,0 0-11-16,0 0-5 0,0 0-12 0,0 0-6 15,0 0-5-15,0 0-4 0,0 0-2 16,0 0-5-16,0 0 2 0,0 0-5 0,0 0 2 0,0 0 1 16,0 0-8-16,0 0 5 0,0 0 1 0,0 0 2 15,20 24 4-15,-12-20 0 0,9 0 5 0,-2 0-2 16,9-3 0-16,1 0-1 0,11 3-1 0,0-4-2 15,0 1 0-15,0-2-2 0,-1-3 3 0,-9 3-10 16,9 1 0-16,-7-1 2 0,8-1-3 0,-2 0-4 16,-10-1-2-16,-1 2-9 0,1-1 8 0,-4 2-4 15,1 0 1-15,-7 2-3 0,0-4-3 0,2 4-4 16,-6-2 1-16,2 0-1 0,-3 0 1 0,-9 0-4 16,12 0 6-16,-12 0-5 0,15 1 0 0,-15-1-2 15,0 0 0-15,11 0 2 0,-11 0-1 0,0 0-4 16,0 0-1-16,12-1 4 0,-12 1-2 0,0 0 1 15,7 4-3-15,-7-4-5 0,0 0-4 0,0 0-6 16,0 0-4-16,0 0-2 0,3 8-8 0,-3-8-10 0,0 0-7 16,0 0-12-16,0 0-11 0,0 0-5 15,0 0-23-15,0 0-13 0,-15 12-26 0,15-12-152 0,-16 3-311 16,16-3 138-16</inkml:trace>
          <inkml:trace contextRef="#ctx0" brushRef="#br0" timeOffset="32490.14">5226 2101 72 0,'15'2'174'0,"-5"-2"-6"0,3 0-8 0,3 0-9 16,1 0-11-16,5 0-9 0,-1 3-7 0,3-2-10 15,-1 2-2-15,1-2-11 0,2 0-13 0,-1-1 4 16,2 1-6-16,-3 2-3 0,-1-2-6 0,1 0-5 16,-2 0-4-16,0 2-8 0,-6-3-5 0,1 0-6 15,-2 0-2-15,1 2-3 0,-3 0-6 0,0-2-6 16,-2 2 2-16,0-2-9 0,3 0 1 0,-14 0-6 15,15 0 0-15,-7 0 1 0,-8 0-5 0,0 0-2 16,17 0 0-16,-17 0-2 0,12 2-1 0,-12-2-11 0,0 0-8 16,10 0-11-16,-10 0-14 0,0 0-14 15,0 0-11-15,0 0-11 0,8 4-10 0,-8-4-5 16,13 0-21-16,-13 0-16 0,12 0-34 0,-12 0-141 0,13-6-320 16,-1 0 142-16</inkml:trace>
          <inkml:trace contextRef="#ctx0" brushRef="#br0" timeOffset="33169.97">6502 1732 131 0,'0'0'182'0,"0"0"-8"0,0 0-12 15,0 0-15-15,0 0-18 0,-1-10-13 0,1 10-10 16,0 0-12-16,0 0-9 0,0 0 2 0,0 0-5 0,0 0 0 16,-13 23-7-16,8-13-1 0,-1 1 2 15,2 5 5-15,2-3-4 0,-2 4-7 0,0 3 3 16,1 3-5-16,3 8-2 0,0-8-6 0,0 4-4 0,2 6-5 15,2-2 1-15,-2 0-5 0,2-7-3 0,4 10-3 16,0-4-4-16,1 0-4 0,3 2-2 0,3-4 0 16,-4-6 0-16,-2 0-3 0,7-2-4 0,-6 1 5 15,7-3 4-15,0-1-4 0,1-1 5 0,2-1-6 16,1-5 3-16,-1 2-4 0,2-1 0 0,0-4-11 16,-2 0 6-16,2-1-2 0,-1 0-6 0,4-3 4 15,9-3-1-15,-8-2-2 0,0 1-1 0,0-6-1 16,1 2 1-16,5-5-1 0,-6-1-1 0,5-2-1 15,-1-4-2-15,-1 0-3 0,0-5 1 0,-3-1-3 16,3-2 4-16,-4-5-4 0,3 0-1 0,-3-4-2 16,3 2-7-16,-1-1-8 0,-2-4 2 0,-1 1-1 0,-5-4-3 15,2 0-3-15,-3 0 2 0,-6 2-3 0,0 2 0 16,-6 0 4-16,1 1-2 0,-7 3 1 0,-3 0 0 16,3 3 0-16,-6-2 0 0,-2 1 6 15,-5-1-1-15,-1 0-4 0,-6 3 6 0,2 2-1 0,-2-2 1 16,-2 3 0-16,-2 1 0 0,-3 0 0 15,1 5 1-15,-3-3 0 0,-2 5 2 0,-2 1 1 0,-1 6-1 16,1-1-1-16,7 4 1 0,-9-1 0 0,-3 4 3 16,-3 1-2-16,6 3 2 0,0 3-4 0,7 1 4 15,-4 4 0-15,-4 0 1 0,2 3-1 0,2 2-1 16,0 4 2-16,2-2 1 0,1 7 0 0,1 0-8 16,1-1 0-16,4 6-11 0,-1-2-7 0,1 2-6 15,1 4-8-15,3-4-12 0,1 6-6 0,2 0-15 16,2 0-10-16,2 0-13 0,3 3-16 0,4-10-24 0,4 5-2 15,-2 3-182-15,3-9-347 0,4 0 154 0</inkml:trace>
          <inkml:trace contextRef="#ctx0" brushRef="#br0" timeOffset="33648.6">8083 1404 88 0,'-15'4'184'15,"1"1"-10"-15,-6 3-14 0,-2 2-2 0,-2 2-9 16,-4 6-8-16,-5 0-4 0,2 5-9 0,-1-1-3 16,6 5-12-16,0 4-5 0,1-1-8 0,0 0-8 15,4 7-11-15,4-4-3 0,3 6-8 0,0 0-2 16,8-1-6-16,-1-1-6 0,4 4-3 0,3-3-5 15,3 1-5-15,4-2-4 0,1-3 0 0,4 1-5 16,0-2-3-16,0 1 0 0,6-2-3 0,3-6-6 16,0-1-21-16,-4-5-21 0,4-1-21 0,5 0-14 15,-5-4-25-15,4 0-35 0,9-6-37 0,-3 0-211 16,-2-4-394-16,-3-3 174 0</inkml:trace>
          <inkml:trace contextRef="#ctx0" brushRef="#br0" timeOffset="34484.86">8501 1759 165 0,'0'0'144'0,"0"0"-14"0,0 0-16 0,0 0-11 15,0 0-4-15,0 0 0 0,0 0-5 0,-7 12-3 16,7-12-4-16,-2 15-4 0,2-6-6 0,0-9-1 16,0 20-1-16,0-9-6 0,0 1-4 0,2 3-4 15,1 0-2-15,-3-2 1 0,0 2-14 0,3-2 6 16,-2 4-7-16,2-3 0 0,2 0-9 0,-3 2-1 16,1-3-1-16,0 1-5 0,-1-1-2 0,2-1-1 15,-1-1-4-15,-1-2-2 0,1 1-1 0,0-4-2 0,-3-6 0 16,2 15 2-16,0-9-5 0,-2-6-5 0,2 10 4 15,-2-10 0-15,3 6 2 0,-3-6-6 0,0 0 2 16,0 0 2-16,0 0-4 0,0 0 2 0,0 0-3 16,0 0 0-16,19-13 0 0,-16 7-5 0,4-6 0 15,0 2 0-15,3-2-10 0,1-4-6 0,2-4-5 16,4 4-4-16,-5-4 3 0,5 1 0 0,0 1 0 16,0-8 1-16,0 9-2 0,0-2 6 0,-3 1 0 15,3-3 0-15,0 6-2 0,-2-1 4 0,-1 5 3 16,1-5-1-16,-2 8-6 0,1-4 10 0,0-2-1 15,-4 6 6-15,1-2 2 0,0 3-7 0,-6-1 9 16,7 2-1-16,-6 1 2 0,5 0 3 0,-5 3-4 16,-6 2 1-16,11-8 1 0,-5 6-1 0,-6 2 1 15,0 0-4-15,17 0-1 0,-17 0 4 0,0 0 5 16,15 6-3-16,-10-1 5 0,0 2 0 0,-2 2 0 16,1 3 6-16,-2 2 3 0,1 0 2 0,2 2 3 0,-1 1-2 15,1 2 0-15,-2 0-4 0,2 2 0 0,-4 4-2 16,7-2-1-16,-2-2-1 0,-3 1-1 0,3 0-1 15,4-2-1-15,-3 0 1 0,1-1-2 0,1-1-2 16,-4-4 2-16,1-1-1 0,0 0-2 0,-1-1-2 16,1 0-7-16,0-1-6 0,-1-4-14 0,-3 0-18 15,5-2-21-15,-7-5-12 0,5 12-16 0,0-9-26 16,-5-3-33-16,10 3-183 0,-10-3-356 0,0 0 157 16</inkml:trace>
          <inkml:trace contextRef="#ctx0" brushRef="#br0" timeOffset="35361.19">9274 975 70 0,'2'-10'151'0,"-2"10"-15"0,5-6-9 0,-5 6-19 0,12-9 1 16,-4 7-16-16,-3-2 0 0,7 0-11 0,-3 2-1 15,-1 0-10-15,6-1-6 0,-2-1-8 0,2 2 0 16,-3 2-6-16,1 0 2 0,-12 0-7 0,22 2-5 16,-16-1-1-16,-6-1-2 0,17 3-11 0,-9 3 1 15,-4-4-2-15,4 5 1 0,-5-1-4 0,3 3-1 16,-6-3 3-16,3 2 4 0,-3 5 2 0,0-1 1 16,0-2-7-16,0 2 3 0,-3 0 0 0,-1 1-6 0,2-4 1 15,-1 1 2-15,-2 1 0 0,2-3-2 16,-3 2-6-16,3-2 0 0,3-8 1 0,-8 15 0 15,7-10-2-15,1-5 2 0,-5 15-8 0,-1-11 1 0,6-4 1 16,-6 9 0-16,6-9-2 0,-5 9-4 0,5-9 1 16,0 0-2-16,0 0 4 0,0 9-1 15,0-9-2-15,0 0 0 0,0 0-1 0,6 9 3 0,-6-9 0 16,13 0-4-16,-4 0 4 0,3 4-2 0,1-4-3 16,2-4 0-16,2 4 0 0,-3 4-2 0,3-3 0 15,0-1-1-15,0 0-4 0,-3 1 6 0,3 1 0 16,-5-4-2-16,5 4 2 0,-8-2-5 0,2 0 3 15,-2 1-7-15,-9-1 8 0,17 6 2 0,-9-5-3 16,1 2-2-16,-9-3 4 0,10 6-6 0,-6-1 3 0,-4-5 2 16,8 7-1-16,-5-1 0 0,-3-6 0 15,4 15 0-15,-4-9 3 0,2 4-3 0,-2-10 4 16,0 17-1-16,0-7 4 0,0-10 4 0,-2 18 3 0,-5-6 0 16,2-2 2-16,-2 1 2 0,-3 0 3 0,1-2 1 15,-3-1 0-15,-8 2-1 0,-2 0-1 16,3-3 0-16,-8 0-3 0,3-1-5 0,-3-3 0 0,1 2 0 15,-1-3 2-15,1 0-5 0,-11-2 0 0,11 0 2 16,1 0-2-16,-1-2-12 0,6-1-7 0,3 0-12 16,0 2-7-16,0-2-10 0,3 3-11 0,2-6-5 15,4 3-10-15,8 3-15 0,-14-3-26 0,9 0-19 16,5 3-37-16,0 0-149 0,0 0-336 0,0 0 149 16</inkml:trace>
          <inkml:trace contextRef="#ctx0" brushRef="#br0" timeOffset="35866.85">10238 1070 143 0,'0'0'137'16,"0"0"2"-16,0 0-6 0,0 0-9 0,20 17 5 0,-8-9-8 15,-1 9 0-15,4-1 0 0,2 5-2 0,2 4-9 16,5 4-8-16,-4 3-6 0,-1 2-7 15,1 2-1-15,-3 2 1 0,0 0-10 0,-3 3-6 0,-2 1-3 16,-7 1-11-16,2 15 6 0,-6 2-8 0,-9-16-6 16,-2 19-1-16,-9-2-7 0,-5-1 3 0,-5 0-6 15,-12-2-6-15,2-2-25 0,-9-3-26 0,-3 1-40 16,-3-4-44-16,0-7-35 0,3 1-45 0,-6-9-161 16,18-8-369-16,-4-2 165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5.9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3B9E38-FC04-4271-98B7-10DF6DE30492}" emma:medium="tactile" emma:mode="ink">
          <msink:context xmlns:msink="http://schemas.microsoft.com/ink/2010/main" type="writingRegion" rotatedBoundingBox="15719,8563 16201,8563 16201,9032 15719,9032">
            <msink:destinationLink direction="with" ref="{69CE5D9E-0774-46A8-9DE9-3B16E5B5227D}"/>
          </msink:context>
        </emma:interpretation>
      </emma:emma>
    </inkml:annotationXML>
    <inkml:traceGroup>
      <inkml:annotationXML>
        <emma:emma xmlns:emma="http://www.w3.org/2003/04/emma" version="1.0">
          <emma:interpretation id="{843332BE-149C-4C78-A95B-F480F1A2E4D6}" emma:medium="tactile" emma:mode="ink">
            <msink:context xmlns:msink="http://schemas.microsoft.com/ink/2010/main" type="paragraph" rotatedBoundingBox="15719,8563 16201,8563 16201,9032 15719,9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F1ECC-70E2-447C-A98F-D3855F2D7DA7}" emma:medium="tactile" emma:mode="ink">
              <msink:context xmlns:msink="http://schemas.microsoft.com/ink/2010/main" type="line" rotatedBoundingBox="15719,8563 16201,8563 16201,9032 15719,9032"/>
            </emma:interpretation>
          </emma:emma>
        </inkml:annotationXML>
        <inkml:traceGroup>
          <inkml:annotationXML>
            <emma:emma xmlns:emma="http://www.w3.org/2003/04/emma" version="1.0">
              <emma:interpretation id="{7FFA014E-1A80-4879-962F-CAF40D263F77}" emma:medium="tactile" emma:mode="ink">
                <msink:context xmlns:msink="http://schemas.microsoft.com/ink/2010/main" type="inkWord" rotatedBoundingBox="15719,8563 16201,8563 16201,9032 15719,9032"/>
              </emma:interpretation>
            </emma:emma>
          </inkml:annotationXML>
          <inkml:trace contextRef="#ctx0" brushRef="#br0">14573 7737 53 0,'0'0'74'0,"0"0"-10"0,0 0-5 16,0 0-5-16,0 0-13 0,0 0 2 0,0 0-2 15,0 0-4-15,0 0-5 0,0 0-11 0,0 0 0 16,0 0 2-16,0 0-7 0,0 0 5 0,0 0-4 16,0 0-6-16,0 0 5 0,0 0-4 0,0 0-7 0,0 0 3 15,0 0 1-15,0 0 5 0,0 0-3 16,0 0 10-16,0 0 3 0,0 0 2 0,0 0 6 0,0 0 0 16,0 0 0-16,0 0 1 0,0 0 8 0,0 0 4 15,0 0 2-15,0 0 1 0,0 0 0 0,0 0-1 16,0 0 0-16,0 0 0 0,0 0 1 0,0 0 4 15,0 0 2-15,0 0-3 0,0 0-1 0,0 0 0 16,0 0 2-16,0 0-4 0,0 0 4 0,0 0 0 0,-12 24 1 16,12-24 6-16,0 0 0 0,0 0-3 15,0 0 1-15,0 0 1 0,0 0 3 0,0 0 0 16,0 0 1-16,0 0 0 0,0 0-3 0,0 0 2 0,0 0-4 16,0 0-5-16,0 0-6 0,0 0-4 0,0 0-4 15,0 0-6-15,0 0 0 0,0 0-1 16,17-21-7-16,-17 21 1 0,9-8-7 0,-2 3 0 0,0 1-1 15,0 0-3-15,3 0-1 0,-10 4-4 0,17-6-3 16,-7 1 3-16,2 0-1 0,1 0 0 0,-3 2-2 16,3 0 3-16,-1 0-7 0,-1 2 2 0,-2-1-1 15,-9 2-1-15,17-4 0 0,-8 1 0 0,-9 3 1 16,14-1 0-16,-14 1-3 0,15 1 1 0,-15-1-3 16,10 4 0-16,-10-4 1 0,8 6-1 0,-8-6-2 15,5 9 5-15,-5-9-1 0,5 11 1 0,-5-4 0 16,0-7 4-16,0 18 0 0,-2-10 1 0,2-8-2 15,-3 22 3-15,2-13 2 0,-3 7 2 0,0-1 0 0,1-5 1 16,-1 5 2-16,-2-3-3 0,1 1 2 16,-2-1 0-16,-1 4-3 0,0 1 3 0,1-4 1 0,-1 1 0 15,-1 5-3-15,-2-6 1 0,2 1-3 0,0 0 3 16,-2-3 0-16,2 1 0 0,-1 1-3 0,-1 0 3 16,1-1 2-16,-2-1-7 0,3 2 7 0,-3-5-2 15,0 5-1-15,-2-6-1 0,5 0 6 0,-2 1 0 16,2-3-2-16,0 2 4 0,-1-4 0 0,3 4 7 15,7-7-4-15,-12 5 3 0,12-5 2 0,-11 3 5 16,11-3-3-16,-9 1 0 0,9-1-1 0,0 0-1 16,-11 2-9-16,11-2 5 0,0 0-4 0,0 0-2 15,0 0-2-15,-6-12-3 0,6 12-2 0,0 0 0 16,0 0-3-16,9-19-1 0,-9 19 1 0,8-10-3 16,-8 10-3-16,9-8 4 0,-3 4-7 0,-6 4 4 15,12-5 4-15,-6 2-5 0,2 0-7 0,-8 3 7 16,17-6 0-16,-8 6 0 0,2 0 0 0,-11 0 0 15,16 0-5-15,-6 0 7 0,2 2-7 0,0 2-3 16,-2-1 7-16,-2 0 0 0,6 0-9 0,-2 0 8 16,1 2 2-16,-1 1-1 0,1-2 4 0,-1 0 0 0,2-2-1 15,-1 4 1-15,3-3-1 0,-2 1 4 0,3-2-8 16,-2-1 2-16,-2 3 3 0,0-4 7 0,2 0-5 16,-1 2-1-16,-1-3 0 0,-2 0-2 0,0 0-2 15,-11 1 3-15,21-3 0 0,-15 0 3 0,-6 3 4 16,15 0-5-16,-15 0-2 0,0 0 3 0,14-2-7 15,-14 2 5-15,0 0-1 0,8-2-4 0,-8 2-5 16,0 0-8-16,0 0-24 0,0 0-20 0,0 0-22 16,0 0-19-16,0 0-19 0,0 0-30 0,0 0-16 15,0 0-32-15,0 0-25 0,0 0-232 0,-38 4-490 16,38-4 217-16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3.8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3A63A0-429B-489D-BB8E-EAD1B49D82DC}" emma:medium="tactile" emma:mode="ink">
          <msink:context xmlns:msink="http://schemas.microsoft.com/ink/2010/main" type="inkDrawing" rotatedBoundingBox="5517,6683 9813,6477 9827,6751 5530,6957" shapeName="Other">
            <msink:destinationLink direction="with" ref="{10C14776-316A-4E65-AE0B-0B411733BE9F}"/>
          </msink:context>
        </emma:interpretation>
      </emma:emma>
    </inkml:annotationXML>
    <inkml:trace contextRef="#ctx0" brushRef="#br0">4085 5528 143 0,'0'0'132'0,"3"-9"0"0,-3 9-13 0,0 0-7 15,0 0-10-15,0 0-6 0,2-10-10 0,-2 10-6 16,0 0-5-16,0 0-5 0,0 0-7 0,6-6-3 16,-6 6-11-16,0 0-5 0,0 0 0 0,0 0-4 15,0 0-1-15,0 0-8 0,0 0-4 0,0 0-2 16,0 0-2-16,0 0-7 0,0 0 4 0,0 0 4 15,0 0-1-15,0 0 2 0,0 0-8 0,10 19 4 16,-5-13-5-16,-5-6 0 0,6 9-1 0,-4-2-1 0,3-2 0 16,-5-5-3-16,10 12 0 0,-8-6-1 0,2 2-1 15,1 0-1-15,-2-1 4 0,2 3-7 0,-1-3 0 16,-1 0 0-16,2 2 0 0,-1-2 0 0,-1 1 2 16,-3-8-3-16,5 12-3 0,-1-6-1 0,-2 2 6 15,-2-8-3-15,6 9 5 0,-6-9-4 0,3 10-7 16,0-3 6-16,-3-7-1 0,0 0 1 0,7 6 1 15,-7-6 0-15,5 6-7 0,-5-6 6 0,0 0 1 16,6 6-2-16,-6-6-2 0,0 0 3 0,0 0-1 16,13 2 0-16,-13-2-1 0,0 0 1 0,15-2 2 15,-15 2-1-15,13-4 0 0,-13 4-2 0,14-5 0 16,-7 2 2-16,-7 3-5 0,17-4 3 0,-7 2 0 16,-1-2 0-16,1 1-1 0,3-2 4 0,-2 2-15 15,0 1 11-15,-3 0-14 0,2-2 7 0,6 2-6 16,-8-1-3-16,5 1-1 0,-4-2 3 0,1 3-7 15,-10 1 5-15,19-2-1 0,-6-1 3 0,-3 3 0 16,1-3-1-16,2 3 0 0,1-1 6 0,-5-1-4 16,3-1 4-16,1 2 1 0,3-1 0 0,-4-1-1 0,3-2 4 15,-3 4 0-15,2-1-2 0,1 0 2 16,-1 0-4-16,2-2 3 0,-3 2 2 0,3 2 2 0,-2-3-15 16,2 0 15-16,-1 0 1 0,-2-1-5 0,2 1 5 15,0 3 1-15,1-3-5 0,-1 0 7 0,2 0-1 16,-2 3-3-16,1-2 3 0,-2 1-2 0,-1-2 1 15,2 3-13-15,-2-3 14 0,0 1-3 0,-1 2 4 16,-1-1-4-16,1-2-9 0,-1 2 17 0,2-2-4 16,-2 2 0-16,4-1 1 0,-3-1-15 0,-2 3 15 15,3-3-2-15,0 2 5 0,-1 1-7 0,-12 0 4 16,24-2-5-16,-10 2 5 0,-1-3 2 0,4 1-5 16,-7 2 7-16,4-1-4 0,-1 1-7 0,1-2 8 15,2 4 2-15,-3-2-1 0,1-2-1 0,-1 1 3 16,2 2-3-16,-2-2-5 0,2 1 10 0,0-2-3 15,2 2-2-15,0-1 6 0,0 1-2 0,-2-3-2 16,1 3-2-16,1-1 2 0,-1 0-3 0,6 1 1 0,-5 0 4 16,1 0-3-16,1 1-5 0,-2-2 5 0,0 0-3 15,0 1-2-15,-3 0 4 0,3-3 1 0,0 6-8 16,0-3 7-16,-4 0-1 0,1 1 1 0,-1-2 0 16,1 1 3-16,0 0-1 0,0 1 0 0,1 0-2 15,-1-2 3-15,2 2 2 0,-3-2 1 0,0 1-1 16,1 1-3-16,1 0 2 0,-1-1 2 0,-1 0 2 15,0 0-4-15,2-1 2 0,-2 1 0 0,-2 1 4 16,0 0-4-16,-11-1 0 0,21 0-7 0,-13 2 6 16,1-1-1-16,0 1-4 0,-9-2-2 0,13 1 2 15,-13-1 2-15,9 5-2 0,-9-5-2 0,9 5-5 16,-4-3 6-16,-5-2 3 0,8 6 3 0,-8-6 3 16,4 6 3-16,-4-6-2 0,5 12 3 0,-5-12 2 15,6 9 5-15,-6-9-4 0,0 10 0 0,0-10-2 16,0 11-1-16,0-11-1 0,0 11 3 0,0-11 0 15,0 11 0-15,0-11-6 0,0 0 1 0,0 15-2 0,0-15 1 16,0 10-1-16,0-10-2 0,0 0 1 0,-3 9-3 16,3-9 2-16,0 0-3 0,0 0 3 0,0 0 0 15,0 0-2-15,0 0 1 0,0 12-1 0,0-12-1 16,0 0 3-16,0 0 2 0,0 0-3 0,0 0-2 16,0 0 0-16,0 0-3 0,0 0 2 0,0 0 0 15,0 0-2-15,0 0 4 0,20-16-5 0,-20 16-2 16,11-6-3-16,-5 1 4 0,-6 5-2 0,14-7 1 15,-6 1-6-15,-2 3 2 0,2-2-2 0,1 2-3 16,-9 3 3-16,17-9 0 0,-10 4 1 0,3 2-5 16,-10 3 0-16,17-5 1 0,-7 1-1 0,3 1 0 15,-4 0 0-15,-9 3 0 0,17-3-1 0,-7 2 3 16,-1-1-4-16,1-1 1 0,0 0 2 0,-1 3 4 16,2-3-2-16,2 0 2 0,2 3-1 0,-3-4 3 0,3 3-6 15,2-3 6-15,-6 2-1 0,6-1-2 16,-1 1 3-16,1-1 0 0,1 0-3 0,-1 2 2 15,3-1 5-15,3-1-4 0,2 0 0 0,-3 0 0 0,-1 0 8 16,4 0-13-16,-4 2 4 0,4-1-1 0,-3-2 4 16,0 2 2-16,2 1-4 0,-4-1 2 0,2 1 3 15,-5-1-3-15,6-1 1 0,0 0 0 0,0 2 3 16,2-3-5-16,-4 3 0 0,1-1 0 0,2 0 1 16,-6-1 1-16,-1 2 0 0,4-1 1 0,1 1 0 15,-5 1-1-15,7-1-2 0,-2-3 2 0,0 1 3 16,-1 2-3-16,-4 1 0 0,5-2-2 0,0 2 0 15,2-4 5-15,-2 3-2 0,2-3-1 0,0 3 1 16,0-1-3-16,3 0 3 0,-7 0 1 0,4 2-3 16,-2-1 1-16,1 1 6 0,0-4-6 0,-4 3 0 15,-2-2 2-15,4 3-1 0,1-2 1 0,1 2-3 16,-6-3 5-16,0 3-7 0,0 0 4 0,3-1-4 0,-3 2 3 16,0-1 4-16,6 3 0 0,-6-3-4 0,0 0 0 15,0 0 1-15,0 0-1 0,6 0 4 16,-6 0-2-16,0 2 1 0,0-2-3 0,0 0 4 0,0 3-6 15,-3-3 4-15,3 1 0 0,0-1-4 0,0 4 2 16,0-4-2-16,0 1 5 0,3-1 0 0,-3 1 4 16,-3 0-4-16,3-1 1 0,0 2-1 0,0 1 0 15,-2-3-3-15,4-1 3 0,-4 2 7 0,-1-2-5 16,1 1 5-16,-1 0-2 0,-1 0 1 0,1-4-3 16,-2 4 2-16,3-2-1 0,-1-1 5 0,0 1 1 15,2-2-1-15,-2 2 0 0,1-4 0 0,-3 2 5 16,5-2-1-16,-6 0-3 0,4-3-3 0,0 3 1 15,1-2 2-15,-6 0-3 0,2-1 2 0,3 1-5 0,-4 1 2 16,0 1-2-16,-2-2 5 0,1 0 0 16,-3 2 3-16,1 1-2 0,-6-2-1 0,-2 7-2 15,10-6 1-15,-10 6-7 0,2-8-4 0,-2 8-15 0,0 0-15 16,0 0-16-16,0 0-26 0,-31-1-22 16,14 2-32-16,-5 2-26 0,-1 0-190 0,-5 2-369 15,1-5 163-15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0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C14776-316A-4E65-AE0B-0B411733BE9F}" emma:medium="tactile" emma:mode="ink">
          <msink:context xmlns:msink="http://schemas.microsoft.com/ink/2010/main" type="inkDrawing" rotatedBoundingBox="6739,7088 6850,7518 6820,7526 6709,7095" semanticType="callout" shapeName="Other">
            <msink:sourceLink direction="with" ref="{2D743C18-56FF-440E-9F98-02CC107283FF}"/>
            <msink:sourceLink direction="with" ref="{B43A63A0-429B-489D-BB8E-EAD1B49D82DC}"/>
          </msink:context>
        </emma:interpretation>
      </emma:emma>
    </inkml:annotationXML>
    <inkml:trace contextRef="#ctx0" brushRef="#br0">5287 5962 53 0,'4'-9'162'0,"-4"9"-11"0,3-9-11 16,-3 9-3-16,3-13-3 0,-3 13-5 0,3-7-2 15,-3 7-5-15,4-5-5 0,-4 5-7 0,0 0-7 16,0 0-14-16,1-11-11 0,-1 11-7 0,0 0-4 16,0 0-14-16,0 0 1 0,0 0 0 0,0 0-6 15,0 0 1-15,0 0-3 0,6 27 1 0,-3-18-1 16,-2 0-5-16,1 0 0 0,-1 6-2 0,-1 1 1 0,5 3-4 15,0-4 4-15,-5-1 0 0,6 8-2 16,-2-4-11-16,3-2 7 0,-3 6-5 0,-1-8-3 0,1 0-1 16,2-1 2-16,-6 1-4 0,7-2-2 0,-2 3-8 15,0-3 7-15,-2-1-4 0,0 0 0 0,-2-3-1 16,0 4-2-16,2-2 1 0,1-1-3 0,-4-9-1 16,2 15 0-16,-2-6 3 0,0-9-7 0,2 10-6 15,-2-10-8-15,4 12-9 0,-4-12-11 0,0 11-17 16,0-11-12-16,0 0-13 0,-3 12-9 0,3-12-8 15,0 0-10-15,0 0 1 0,0 0-15 0,0 0-25 16,0 0-22-16,0 0-156 0,0 0-340 0,0 0 150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B4B89D-9C70-4D46-B9C4-588538E64101}" emma:medium="tactile" emma:mode="ink">
          <msink:context xmlns:msink="http://schemas.microsoft.com/ink/2010/main" type="inkDrawing" rotatedBoundingBox="6754,7550 7006,7209 7266,7401 7015,7742" semanticType="callout" shapeName="Other">
            <msink:sourceLink direction="with" ref="{2D743C18-56FF-440E-9F98-02CC107283FF}"/>
          </msink:context>
        </emma:interpretation>
      </emma:emma>
    </inkml:annotationXML>
    <inkml:trace contextRef="#ctx0" brushRef="#br0">5644 6082 62 0,'0'0'174'0,"0"0"-10"0,0 0-14 0,0 0-14 0,0 0-13 15,0 0-13-15,0 0-7 0,0 0-11 0,-16-4 3 16,16 4-7-16,0 0-6 0,-21 16 0 0,9-11 2 16,2 5 0-16,-2-1-2 0,0-3-2 0,-5 6-4 15,4-1-3-15,1-1 0 0,-3 1-6 0,2 3-7 16,-4 0-1-16,5-3-2 0,-5 5-7 0,2-1-1 15,5-4 1-15,1 0-5 0,-3-2-3 0,3 1-4 16,0 0-7-16,1 3 0 0,3-7-2 0,-1 1-4 16,1 3-3-16,0-2-4 0,2-2-1 0,3-6 0 15,-6 15-2-15,6-15-1 0,-3 11 1 0,2-5-1 16,1-6-4-16,6 13 0 0,-6-13 1 0,7 9 0 16,-2-5 0-16,-5-4 0 0,16 6-3 0,-7-2-3 15,5-2 2-15,1 2-2 0,-3-3 1 0,3 3-2 16,9-4 2-16,-12 0-6 0,5 0-13 0,0 0-13 0,-4 0-14 15,2 0-16-15,2 3-12 0,0-6-16 0,0 3-14 16,-1-2-21-16,1-1-17 0,4-2-20 0,-7 0-37 16,3 1-123-16,4-6-342 0,1 2 152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7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84E9EE-8D96-4665-8D31-5198184D30E7}" emma:medium="tactile" emma:mode="ink">
          <msink:context xmlns:msink="http://schemas.microsoft.com/ink/2010/main" type="inkDrawing" rotatedBoundingBox="7320,7514 7388,7270 7557,7317 7489,7561" semanticType="callout" shapeName="Other">
            <msink:sourceLink direction="with" ref="{2D743C18-56FF-440E-9F98-02CC107283FF}"/>
            <msink:sourceLink direction="with" ref="{83A97F99-2470-4E35-A609-0E1BA1209169}"/>
          </msink:context>
        </emma:interpretation>
      </emma:emma>
    </inkml:annotationXML>
    <inkml:trace contextRef="#ctx0" brushRef="#br0">6072 6136 92 0,'0'0'195'0,"0"0"-8"15,0 0-16-15,-5-14-11 0,5 14-8 0,0 0-10 16,0 0-8-16,-17 2-5 0,17-2-8 0,0 0-9 0,-20 10-6 16,9-3-5-16,-1-1-6 0,4 2-7 0,-4-2-5 15,2 4 0-15,1 1-7 0,-3-5-11 16,7 4-4-16,-6 2-6 0,2-4-2 0,4 3-3 0,1-2-8 15,-4 2-5-15,4-4-3 0,4-7-3 16,-5 15 2-16,2-9-4 0,3-6-5 0,0 17-3 0,0-17 1 16,3 13-5-16,-3-13 1 0,4 13-1 0,0-8-1 15,0 1-5-15,4-2-9 0,-2 0-17 0,2 1-16 16,-2 1-25-16,5-4-26 0,1 3-9 0,-2-4-18 16,3 1-26-16,3-2-15 0,-2-2-43 0,1-2-142 15,-1-3-360-15,3 1 159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6.1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A97F99-2470-4E35-A609-0E1BA1209169}" emma:medium="tactile" emma:mode="ink">
          <msink:context xmlns:msink="http://schemas.microsoft.com/ink/2010/main" type="inkDrawing" rotatedBoundingBox="7703,7375 8018,7347 8035,7539 7720,7567" shapeName="Other">
            <msink:destinationLink direction="with" ref="{5384E9EE-8D96-4665-8D31-5198184D30E7}"/>
          </msink:context>
        </emma:interpretation>
      </emma:emma>
    </inkml:annotationXML>
    <inkml:trace contextRef="#ctx0" brushRef="#br0">6270 6203 207 0,'0'0'203'0,"0"0"-28"0,0 0-17 0,0 0-17 0,0 0-14 16,0 0-9-16,0 0-9 0,0 0-5 0,0 0-8 15,13 16-7-15,-13-16-6 0,2 13 0 16,0-5-6-16,-2-8-4 0,0 12-4 0,0-3-7 0,1-1-11 15,-1-8 3-15,0 18-10 0,0-18-1 0,3 12-5 16,-2-7-4-16,-1-5-4 0,0 13-1 0,0-13-2 16,3 12-3-16,-3-12-2 0,0 0-5 0,-3 9 0 15,3-9 0-15,0 0 0 0,3 7-1 0,-3-7-2 16,0 0 3-16,0 0-6 0,0 0 1 0,0 0-9 16,0 0-8-16,23-13 5 0,-15 7-3 0,0 0-6 15,1-4-8-15,-1 2-6 0,3-2 1 0,-4 0 0 16,6-1-4-16,-4 2 8 0,-1-1 2 0,4 0-1 15,-3 2 4-15,-1-1 0 0,4-1 4 0,-7 5 4 16,4-1-5-16,-1 0 11 0,-3 0 4 0,-5 6 0 16,12-6 7-16,-12 6-6 0,12-4 4 0,-12 4 2 15,11-4 1-15,-11 4 0 0,11-4-3 0,-11 4 10 0,0 0 0 16,14 4-2-16,-14-4 6 0,9 7-8 16,-3-4 14-16,0 5-3 0,-3 0-2 0,2-1 0 15,0-2-4-15,-1 3-2 0,1 6-3 0,-2-9 0 0,2 7 0 16,-1-2 1-16,1 0-4 0,-2-2-1 0,-3 1-2 15,5-2 0-15,-5 1-7 0,0-8-9 0,3 17-18 16,-2-10-17-16,-1-7-20 0,0 12-15 0,0-12-17 16,-1 11-23-16,1-11-13 0,0 0-18 0,2 6-46 15,-2-6-114-15,0 0-334 0,0 0 148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6.4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3724A3-F2AA-42E2-9DA3-9D2F1811291B}" emma:medium="tactile" emma:mode="ink">
          <msink:context xmlns:msink="http://schemas.microsoft.com/ink/2010/main" type="inkDrawing" rotatedBoundingBox="8279,7698 8331,7117 8474,7130 8421,7710" shapeName="Other"/>
        </emma:interpretation>
      </emma:emma>
    </inkml:annotationXML>
    <inkml:trace contextRef="#ctx0" brushRef="#br0">6905 5938 137 0,'0'0'193'0,"0"0"-14"0,0 0-4 16,17 9-5-16,-17-9-21 0,12 15-12 0,-7-5-10 0,2 1-4 15,3 2-6-15,-1-1-5 0,2 7-13 0,-2 2-9 16,-1-1-7-16,1 3-6 0,-4-1-7 0,2-1-4 15,-5 0-8-15,1 9-3 0,-6 1-3 16,1-5-4-16,-8 6-5 0,3-2-16 0,-5-1-30 0,-3 0-32 16,-4 2-42-16,-1 0-18 0,-1-4-37 0,-1 0-210 15,-4-4-369-15,9-6 165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6:00.9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6D886D-45B4-4512-B61D-ADE82EA0C011}" emma:medium="tactile" emma:mode="ink">
          <msink:context xmlns:msink="http://schemas.microsoft.com/ink/2010/main" type="writingRegion" rotatedBoundingBox="-235,732 30447,-963 31382,15943 698,17639"/>
        </emma:interpretation>
      </emma:emma>
    </inkml:annotationXML>
    <inkml:traceGroup>
      <inkml:annotationXML>
        <emma:emma xmlns:emma="http://www.w3.org/2003/04/emma" version="1.0">
          <emma:interpretation id="{B53BB28D-CA78-46A4-A68C-C650F2CBA789}" emma:medium="tactile" emma:mode="ink">
            <msink:context xmlns:msink="http://schemas.microsoft.com/ink/2010/main" type="paragraph" rotatedBoundingBox="771,380 25498,391 25496,3551 769,35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843866-BE57-4081-BB29-301284BB7510}" emma:medium="tactile" emma:mode="ink">
              <msink:context xmlns:msink="http://schemas.microsoft.com/ink/2010/main" type="line" rotatedBoundingBox="771,380 25498,391 25497,2112 770,2101"/>
            </emma:interpretation>
          </emma:emma>
        </inkml:annotationXML>
        <inkml:traceGroup>
          <inkml:annotationXML>
            <emma:emma xmlns:emma="http://www.w3.org/2003/04/emma" version="1.0">
              <emma:interpretation id="{C4745FC2-D050-40EC-A7DB-7B5B0971520F}" emma:medium="tactile" emma:mode="ink">
                <msink:context xmlns:msink="http://schemas.microsoft.com/ink/2010/main" type="inkWord" rotatedBoundingBox="771,670 3098,671 3097,1470 770,1469">
                  <msink:destinationLink direction="with" ref="{A5E5C389-F9AD-405F-BE65-4EFA0FCD5BCD}"/>
                </msink:context>
              </emma:interpretation>
            </emma:emma>
          </inkml:annotationXML>
          <inkml:trace contextRef="#ctx0" brushRef="#br0">3 95 110 0,'-7'-4'163'0,"7"4"-4"0,0 0-6 0,0 0-9 15,0 0-6-15,0 0-2 16,0 0-9-16,0 0-9 0,0 0-5 0,0 0-10 15,0 0-6-15,0 0-7 0,0 0-10 16,0 0-6-16,3-15-6 0,-3 15-10 0,0 0 1 16,10-9-5-16,-4 4 0 0,-6 5-1 0,13-8 5 0,-7 3-9 15,3 0 1-15,2 0-2 0,1 1-2 0,-3-2-1 16,2 1-4-16,-1 2-5 0,0-3-1 16,-2 3-5-16,5-1-4 0,-4 1-3 0,-9 3-1 15,18-3-5-15,-7 3-3 0,-2-2-3 0,-9 2-10 0,20 2-24 16,-11-2-14-16,0 4-15 0,3 1-24 0,-4-1-35 15,3 2-32-15,-4 0-26 0,3 0-180 0,-4 2-378 16,3 1 168-16</inkml:trace>
          <inkml:trace contextRef="#ctx0" brushRef="#br0" timeOffset="-825.41">89 27 115 0,'0'0'124'0,"0"0"-4"0,0 0-6 0,0 0-8 0,0 0-10 15,0 0-9-15,0 0-8 0,0-11-5 0,0 11-7 16,0 0 2-16,0 0 3 0,0 0-6 15,0 0-5-15,3-10 2 0,-3 10-3 0,0 0 4 0,0 0-9 0,0 0 6 0,0 0 0 16,-2-12 1-16,2 12 1 0,0 0 0 16,0 0-1-16,0 0-8 15,0 0 1-15,0 0-1 0,4-8-4 0,-4 8-2 16,0 0-4-16,0 0 5 0,0 0-15 0,0 0-2 16,0 0-5-16,0 0 3 0,0 0-9 0,0 0-4 0,0 0-5 15,0 0 3-15,0 0 5 0,0 0-2 16,0 0 6-16,0 0 0 0,0 0 5 0,-14 30 1 15,13-23 3-15,1 5-2 0,-4-4 2 0,4 4 2 16,-3 0-1-16,-1 0-1 0,2 2 1 0,-2-1-3 16,0 1 0-16,1 0-3 0,-1 1 1 0,3 1-1 15,-3 5 0-15,1-5-7 0,3 5 3 0,-1-2-2 16,-2-2-3-16,-3 4 4 0,5-1-4 0,1 1-1 16,-3-3-1-16,2 0-3 0,-1 0 0 0,2-2-1 0,-1 0 0 0,1-1-2 15,1 0 3-15,-2 6-2 0,-2-7-4 0,6 3 3 16,-2-2-3-16,-1 1 1 0,2-4 0 0,2 5-4 15,-3-3 6-15,3 3-5 0,-2-7-1 0,2 2 1 16,2 3 0-16,-1-2-3 0,-4-1 5 16,2-6-2-16,1 3-1 0,3 1 1 0,1 1 2 0,-1-1-4 15,3-2 3-15,-2-2 2 0,0 2-6 0,1-2 4 0,2 1 2 0,0-2 2 32,1 0 3-32,0-1 2 0,1-4 0 0,3 2 4 15,-3 1-4-15,2-2-1 0,1-1-3 0,0 2 1 0,6-4-1 16,-8-2-5-16,3 4-1 0,-1 0 1 0,-4-2 2 15,1-1-4-15,-3 2 0 0,-2-1-7 0,3-1-8 16,-11 3-10-16,17-3-8 0,-8 0-11 0,-9 3-14 16,13-4-14-16,-13 4-18 0,10-3-19 0,-10 3-26 0,7-5-37 15,-2-2-33-15,0 1-50 0,-5 6-151 16,2-9-433-16,-2 9 192 0</inkml:trace>
          <inkml:trace contextRef="#ctx0" brushRef="#br0" timeOffset="-339.9">15 490 174 0,'0'0'189'0,"0"0"-15"0,0 0-8 16,0 0-4-16,0 0-3 0,0 0-4 0,0 0-5 15,0 0-2-15,24-14-6 0,-12 11-1 0,-1 2-6 16,2-3-4-16,1 0-6 0,-1-1-10 0,3 1-2 16,0 0-12-16,-1-1-6 0,2 2-7 0,0 0-9 15,-2-3-9-15,0 1-2 0,-2 3-9 0,2-5-8 0,-2 5-8 16,-1-1 1-16,-1-3-4 0,1 4-7 0,1 1-2 16,-4-3-3-1,2 3-2-15,-2-5-4 0,5 4-2 0,-7-1-4 16,-7 3-10-16,17-5-3 0,-9 5-11 0,-8 0-12 15,14-6-11-15,-10 2-5 0,-4 4-17 0,9-5-17 16,-9 5-18-16,7-7-33 0,-7 7-15 0,0 0-27 0,1-15-25 16,-1 15-41-16,-3-11-132 0,3 11-389 0,-9-16 173 15</inkml:trace>
          <inkml:trace contextRef="#ctx0" brushRef="#br0" timeOffset="612.9">761 400 4 0,'-3'6'192'0,"3"-6"-11"0,0 0-13 0,0 0-3 0,0 0-4 16,0 0-6-16,17 14-5 0,-10-11 4 0,-7-3-6 0,13 11-3 15,-4-5 5-15,3-1-14 0,0 2 1 0,1 0-10 16,-1-1 3-16,1 1-14 0,8 0-5 0,-7-1-6 0,2-1-8 15,1 0-5-15,-2 1-4 0,-2-1-11 16,4 1-11-16,-4-1-3 0,4 0-9 0,-4-1 11 16,3-1-23-16,-3 2 1 0,2-2-6 0,-4 2 0 15,-3-3-8-15,3 1 0 16,-3-2 6-16,-8-1-27 0,14 5-17 0,-10-3-13 16,-4-2-16-16,10 4-22 0,-10-4-17 0,7 4-15 0,-7-4-24 15,0 0-19-15,5 7-27 0,-5-7-27 0,0 0-23 16,0 0-186-16,0 0-431 0,0 0 191 0</inkml:trace>
          <inkml:trace contextRef="#ctx0" brushRef="#br0" timeOffset="947.02">1104 280 154 0,'0'0'199'0,"0"0"-9"0,-2-11-10 0,2 11-8 0,0 0-9 0,0 0-14 16,0 0-5-16,0 0 2 0,0 0-9 0,0 0-1 0,-21 24-6 16,13-15-6-16,1 0-4 0,-1 4-1 0,0 1-1 15,0 0-9-15,-1 5-6 0,-3 1-1 0,0-2 1 16,5 2 2-16,-5 2-6 0,-3-5-6 0,5 4-6 16,-2-3-6-16,0 3-1 0,3-2-7 0,-2-1-6 15,0-2-3-15,-1 2-3 16,3-4-8-16,3 0-4 0,-2 4-6 0,-1-6-7 15,2 0 0-15,-1 0 2 0,2-2-11 16,-5 0-1-16,2 1-2 0,3-1 4 0,-2-1-4 16,8-9-9-16,-11 14-14 0,6-10-17 0,2 5-12 0,-4-6-21 15,7-3-26-15,-8 9-27 0,8-9-29 16,0 0-33-16,-11 13-45 0,11-13-31 0,-2 2-51 16,2-2-160-16,0 0-488 0,0 0 216 0</inkml:trace>
          <inkml:trace contextRef="#ctx0" brushRef="#br0" timeOffset="2026.65">1621 54 234 0,'-14'0'226'0,"14"0"-19"0,-12 0-7 0,12 0-1 0,-12-2-13 15,12 2-10-15,0 0-9 0,-14-2-9 0,14 2-8 16,0 0-12-16,0 0-14 0,0 0-12 0,0 0-8 16,-12-1-15-16,12 1-6 0,0 0-9 0,0 0-8 15,0 0-9-15,0 0-6 0,0 0-9 0,0 0-3 16,0 0-3-1,0 0-3-15,0 0-5 0,0 0 0 0,22 17-3 16,-10-12 0-16,0-2-2 0,1 2-4 0,4-1-2 0,0-2-3 16,4 4 0-16,-3-2-2 0,4 0 1 0,2 1 1 15,1-3-2-15,-3-1 0 0,2 4-4 0,-6-3-1 16,-1 0 0-16,0 0-1 0,-3 0-2 0,1 0 3 16,-1 1-2-16,-2-1-1 0,-2 2-2 0,1-3-2 0,-4 1 3 15,3 2 0-15,-10-4 0 0,11 8 1 16,-5-2 3-16,-1 0 7 0,-1 4 10 0,0 2 7 15,-4 3 5-15,1 0 0 0,-2 4 3 0,-3 0 1 16,1-2 5-16,-2 5-2 0,0-3-3 0,-2 1-1 0,3-1 3 16,2-1-1-16,-5 0-3 0,2-2 1 0,0-1 0 15,1 0-1-15,1-2-3 0,-2 2-7 0,5-2 5 16,-5-2-4-16,1 2-6 0,1-1 1 16,-1-4-2-16,2 0 2 0,2 1-6 0,-4 3 1 0,1-4 8 0,3-8-18 0,-3 16 1 15,2-10-3-15,1-6-6 0,-1 16-10 0,-3-5-12 16,3-3-18-16,-1 5-16 0,-6-2-15 0,3 1-21 15,-4-1-21-15,-1 6-25 0,-3 1-28 0,-2 0-22 0,6-3-41 16,-3 1-26-16,0-5-220 0,2 2-513 0,1-7 227 16</inkml:trace>
          <inkml:trace contextRef="#ctx0" brushRef="#br0" timeOffset="2450.04">1613 478 165 0,'0'0'254'0,"0"0"-18"0,0 0-19 15,0 0-17-15,0 0-20 0,0 0-16 0,0 0-16 16,0 0-6-16,-5 6-5 0,5-6 5 0,0 0 3 0,0 0 8 15,35 2 3-15,-11-2-8 0,-1-1 3 0,13-1-12 16,2-2-9-16,2-2-15 0,1 3-8 16,2-2-11-16,-3-3-10 0,2-1-9 0,-1 1-8 15,-1 0-13-15,1-1-28 0,-6 1-23 0,-1 1-43 16,-9 1-28-16,1 1-35 0,-1 1-35 0,-8-1-33 16,5-1-48-16,-5 0-55 0,-8 3-170 0,3-3-477 0,-3 3 211 0</inkml:trace>
        </inkml:traceGroup>
        <inkml:traceGroup>
          <inkml:annotationXML>
            <emma:emma xmlns:emma="http://www.w3.org/2003/04/emma" version="1.0">
              <emma:interpretation id="{2B0B881E-7350-4B6E-8590-E2FEFC862793}" emma:medium="tactile" emma:mode="ink">
                <msink:context xmlns:msink="http://schemas.microsoft.com/ink/2010/main" type="inkWord" rotatedBoundingBox="4109,608 6881,610 6880,1714 4108,1712"/>
              </emma:interpretation>
            </emma:emma>
          </inkml:annotationXML>
          <inkml:trace contextRef="#ctx0" brushRef="#br0" timeOffset="7973.29">3334 360 166 0,'0'0'198'0,"9"0"-5"0,-9 0-11 16,17-2-9-1,-17 2-1-15,19-4 5 0,-5 4-7 0,-1-6-8 16,-2 3-5-16,5 0-8 15,-4-1 1-15,1-1-6 0,-3 3-9 0,2-3-4 0,-4 2-9 16,2 1-7-16,0-4-7 0,-4 2-8 0,-6 4-6 16,14-9-4-16,-7 3-3 0,2 0-17 0,-1 3-2 15,1-4-4-15,-1-5-6 0,-1 4-9 0,2-2-4 16,-1 0-7-16,1-3-1 0,-3 2-1 0,1-2-5 0,-1 0-2 0,1-1-7 0,1 1 2 16,0-7-6-16,-1 2-1 0,1 3-2 0,-3-4-6 15,-1-2-6-15,0 6-3 0,0-1-2 0,-2 4 0 16,-1-3 14-16,3 3-23 0,-4-2 0 0,0 6 1 15,0 8-4-15,-4-20 3 0,3 14-4 0,1 6 7 16,-6-14-6-16,6 14 4 0,-8-8-2 0,1 5 3 16,7 3-1-16,-15-1-4 15,5-1 1-15,10 2 5 0,-19 3 0 0,8 2-1 16,-1 1-5-16,1 0 7 0,0 3 0 16,0 1 0-16,-1 2-3 0,2 1 4 0,1-1 1 15,-2 0-1-15,4 3-2 0,-3 4 5 0,3 1-3 16,-1-6 1-16,4 6-3 0,1 1 7 0,2 1-1 0,0 3 3 15,2-4-6-15,-1 3 2 0,4-2-1 0,-3 2 7 16,4-3-7-16,1 1 2 0,-1-1 1 0,-1 1 3 0,1 2-4 0,2-2 0 16,-2-1 3-16,1 1 3 0,3 1-5 0,-3-1 8 15,0 0 0-15,-1 3 3 0,1-3-2 0,-1 1 3 16,1 1-2 0,-3-2 2-16,0 1 5 0,-1 0-3 0,2-2 0 15,1 4 4-15,-2-6 0 0,1 1 5 0,-1-1-4 0,2 1 0 16,-1 0-5-16,-3-5-1 0,4 0 6 15,-1-1-4-15,-1-1 0 0,1 1-5 0,-2-2 2 16,2-2 0-16,-1 1-2 0,-1 0-1 0,1-1 1 16,0-3-2-16,-3-7 0 0,6 14-4 0,-4-8 3 15,3 1-1-15,-3-1 3 0,-2-6-9 0,6 13-11 16,-4-6-10-16,-2-7-15 0,3 8-15 0,-3-8-16 16,2 11-21-16,-2-11-25 0,0 0-28 0,-5 13-30 15,5-13-37-15,0 0-31 0,-9 4-214 0,9-4-493 0,0 0 218 0</inkml:trace>
          <inkml:trace contextRef="#ctx0" brushRef="#br0" timeOffset="8258.08">3419 648 256 0,'0'0'232'0,"0"0"-22"0,0 0-10 16,0 0-10-16,22-9-11 0,-13 4-6 0,4 1-12 0,0-1-8 16,3 1-10-16,0 0-8 0,4-2-12 0,3-3-12 15,0 3-11-15,-1 0-8 0,1-2-11 0,-4 2-8 16,4 1-11-16,-8 3-20 0,0-2-26 0,0 0-25 15,0 2-29-15,0-2-35 0,-3 2-30 0,4-3-40 16,-4 0-38-16,-1 0-184 0,-3 1-394 0,4-1 175 0</inkml:trace>
          <inkml:trace contextRef="#ctx0" brushRef="#br0" timeOffset="8532.79">4062 385 8 0,'0'0'295'0,"0"0"-20"0,0 0-21 0,0 0-22 16,0 0-17-16,0 0-13 0,0 0-17 0,0 0-8 0,-25 12-2 15,17-1-11-15,-1 3-5 0,-5 1-9 0,1 0-7 16,5-2-7-16,-4 5-9 0,3-6-9 0,1 6-10 16,1 3-5-16,0 0-9 0,0-1-9 15,4-5-4-15,0 1-8 0,1 4-9 0,2-6-5 16,-4 0-12-16,4 2-3 0,-1-1 0 0,4 0-5 0,-3-15-5 15,4 23-11-15,-1-12-17 0,0 1-15 0,4 1-20 16,-2-6-29-16,-5-7-25 0,14 14-24 0,-7-9-32 16,2-1-36-16,-9-4-34 0,26-2-39 0,-14 0-229 15,2-4-517-15,-2-3 228 0</inkml:trace>
          <inkml:trace contextRef="#ctx0" brushRef="#br0" timeOffset="8994.35">4300 559 197 0,'0'0'281'0,"8"-3"-22"16,-8 3-26-16,0 0-22 0,0 0-24 0,0 0-14 15,0 0-14-15,0 0-5 0,14 9-9 0,-14-9-8 0,5 9-4 16,-5-9-2-16,3 10-14 16,1 4-7-16,-3-7-10 0,-1-7-9 0,1 18-8 0,2-10-7 15,-2 1-8-15,1-1-5 0,-2-8-12 0,1 16 0 16,-1-10-5-16,0-6-5 0,3 11-5 0,-3-11-5 15,0 0-3-15,2 13-13 0,-2-13-11 0,3 6-6 16,-3-6-3-16,0 0-1 0,8 2-2 0,-8-2-12 0,0 0-7 0,11-12-2 16,-4 7-5-16,-1-5-6 0,4 2 2 0,-3-5-5 15,4 4 3-15,-5-4 1 0,5 1 6 0,-1 3 4 16,-2-1 0-16,-1-1 4 0,2 2 12 0,-4 4 6 16,2-1 12-16,-1 1 4 0,-6 5 1 0,8-10 3 15,-8 10 1-15,9-5 2 0,-9 5 0 0,7-6 5 16,-7 6 1-16,8-1 4 15,-8 1 6-15,0 0 1 0,19 4-1 0,-19-4 4 16,15 7 5-16,-6-2 1 0,0 1 7 0,1 3-3 16,1-2 3-16,-3 2-5 0,2 0-2 0,-1-2-6 15,-1 4 0-15,4-2-7 0,-4 1 0 0,0-4-3 16,-1 3-2-16,3 0-4 0,-7-2-3 0,3-1-24 16,-1 0-13-16,0-1-27 0,-1 2-22 0,-4-7-25 15,4 10-28-15,-4-10-26 0,3 9-19 0,-3-9-24 0,0 0-20 0,0 0-41 16,0 0-154-16,0 0-438 0,0 0 194 0</inkml:trace>
          <inkml:trace contextRef="#ctx0" brushRef="#br0" timeOffset="9251.77">4812 278 75 0,'0'0'223'15,"0"0"-17"-15,0 0-12 0,16 0-12 0,-16 0 3 0,12 9-12 16,-6-2-8-16,1 3-2 0,1 3 5 16,1 6-9-16,-1-7-2 0,2 10-8 0,-1 1-8 0,-2 0-1 15,-2-2-13-15,-2 4-7 0,1-3-7 0,-4 1-8 16,0 1-10-16,-4 0-10 0,1-3-8 16,-5 1-8-16,2 3-1 0,-1-2-14 0,1-2-5 15,-4 1-27-15,3-5-18 0,-1-2-22 0,0-3-29 16,-1 0-29-16,0 1-26 0,2-4-36 0,0 0-36 0,7-9-42 15,-11 13-234-15,11-13-487 0,-7 6 216 0</inkml:trace>
          <inkml:trace contextRef="#ctx0" brushRef="#br0" timeOffset="9760.76">5448 559 189 0,'0'0'274'16,"0"0"-24"-16,-8 4-26 16,8-4-23-16,0 0-16 0,0 0-19 0,0 0-1 0,0 0-8 15,0 0-3-15,0 0-3 0,0 0-4 0,25 6 0 16,-25-6-5-16,23 1-12 0,-6-1-8 15,-1 0-1-15,7 0-8 0,-6-1-6 0,8 0-7 16,-1 1 1-16,-1-3-8 0,5-1-9 0,-6 2 1 0,1-2-7 16,1-1-7-16,-1 4-8 0,-6 0-8 15,7-4 1-15,-7 4 0 0,0-3-14 0,-3 0-1 0,3 4-2 0,-2-2-1 16,-1-2-21-16,-5-1 14 0,6 4-4 0,-5-1-9 16,-2 2-1-16,-8 0 2 0,16-4-7 15,-9 0-6-15,-7 4-15 0,12-2-14 16,-12 2-22-16,9-4-14 0,-9 4-21 0,0 0-22 15,0 0-27-15,0 0-30 0,0 0-36 0,0 0-39 0,0 0-30 16,0 0-236-16,0 0-541 0,-24 11 240 0</inkml:trace>
          <inkml:trace contextRef="#ctx0" brushRef="#br0" timeOffset="10052.25">5561 731 261 0,'8'8'262'0,"-8"-8"-7"0,12 0-5 15,-3 3-9-15,0-2-8 0,2 1-9 0,6-2-7 0,5 0-3 16,1-2-15-16,2 1-15 0,-3 1-7 0,3-5-9 16,1 5-21-16,3-6-6 0,-3 3-1 15,-3-2-24-15,3 0-15 0,-1 2-9 0,-2-3-8 0,5-1-3 0,-5 7-14 0,-6-5-6 16,0 3-13-16,0-3-16 0,-3 3-16 0,1-3-19 15,-2 3-22-15,-5 2-20 0,-8 0-17 16,15-3-27-16,-15 3-28 0,8-2-27 0,-8 2-32 16,0 0-34-16,0 0-30 0,9-3-34 0,-9 3-164 15,0 0-474-15,0 0 210 16</inkml:trace>
        </inkml:traceGroup>
        <inkml:traceGroup>
          <inkml:annotationXML>
            <emma:emma xmlns:emma="http://www.w3.org/2003/04/emma" version="1.0">
              <emma:interpretation id="{7189190A-2336-4D06-BA06-225F65C05395}" emma:medium="tactile" emma:mode="ink">
                <msink:context xmlns:msink="http://schemas.microsoft.com/ink/2010/main" type="inkWord" rotatedBoundingBox="7326,540 11973,542 11972,1538 7325,1536"/>
              </emma:interpretation>
            </emma:emma>
          </inkml:annotationXML>
          <inkml:trace contextRef="#ctx0" brushRef="#br0" timeOffset="31400.43">6585 364 174 0,'0'0'182'0,"0"0"-12"0,0 0 1 0,0 0-15 15,0 0-5-15,0 0 1 0,0 0-8 16,0 0-8-16,0 0-7 0,0 0-12 0,0 0-6 0,0 0-11 15,0 0-9-15,0 0-13 0,0 0-5 0,0 0-7 16,0 0-5-16,0 0-8 0,0 0-6 0,-4-26-2 16,4 26-6-16,0 0-4 0,9-17-2 15,-4 11-7-15,-1 0-1 16,1-3-3-16,1 3-5 0,0-4-1 0,5-1 0 16,-2 3-4-16,-1-2 0 0,0 1-1 0,3 1 0 15,4-3-1-15,-7 2-2 0,3 4 0 16,1-4-2-16,-1 2-3 0,0 1 1 0,1 0 0 0,-5 1 0 15,3-1 0-15,-3 2-2 0,3 2 1 0,-10 2-2 16,14-5-1-16,-8 1-1 0,-6 4-3 0,11-1 3 16,-11 1-2-16,11 0 1 0,-11 0 0 0,10 5-1 0,-10-5 0 0,8 5-1 15,-3 1 0-15,-1 2 1 0,-4-8 4 0,8 14 0 16,-8-7-1-16,5 3-2 0,-5-1 4 0,0 3-1 16,3-4-2-16,-3 7 2 15,0-4-1-15,-3 3 1 0,3-2 6 0,-2 4-5 16,-3-3 2-16,1 3 3 0,-2-1 1 15,-1 2-3-15,-3 3 7 0,3 1-4 0,-3-2 2 0,-1-1-2 16,-1 1 4-16,-1-1-4 0,1 0 3 0,-2 0-2 16,-1 2 0-16,-2-3-1 0,3-1 0 0,-2 1-2 15,1-1 3-15,-2-1-1 0,9-4 0 0,-4 0-3 16,0-2 1-16,4 1-2 0,0-1 4 0,2-4 0 16,6-5-5-16,-11 10 2 0,5-8 2 0,6-2-1 15,-8 7 1-15,8-7 4 0,-6 5 3 0,6-5 11 16,0 0 2-16,0 0 3 0,-8 4-4 0,8-4-6 0,0 0 1 0,0 0-6 15,0 0-5-15,0 0-5 0,-8-21 0 0,8 21-2 16,0-10 2-16,0 10-4 16,0 0-2-16,5-17 0 0,0 11-1 15,-5 6-1-15,6-10 0 0,-1 7 1 0,-5 3-3 0,6-7 1 16,-6 7-1-16,9-6 0 0,-9 6 0 0,12-3 0 16,-12 3 3-16,16 0-4 0,-16 0 6 0,17 3-6 0,-8-3 3 0,-1 5-2 0,4-2 3 15,-1 2-2 1,0 1 5-16,3 0-3 0,1-4 1 0,-1 5 1 0,3-1-1 0,4-2 3 0,-4 1-1 15,-1-2-2-15,1 0 4 0,0-1 1 0,1-2-1 16,-1 2 1-16,1-2 3 0,1-2 2 0,-2 3-4 16,0-1-2-16,-3-1 2 0,0-1-1 0,1 0-1 15,-7 1 2-15,-8 1 3 0,14 0-4 16,-14 0 0-16,13-2 0 0,-13 2-2 16,0 0 1-16,13-1 0 0,-13 1-3 0,0 0 0 15,0 0-2-15,0 0 0 0,10 1-13 0,-10-1-5 16,0 0-9-16,0 0-29 0,0 0-15 15,0 0-12-15,0 0-15 0,0 0-15 0,0 0-12 16,0 0-18-16,0 0-24 0,15-7-42 0,-15 7-126 0,5-11-365 16,0 4 163-16</inkml:trace>
          <inkml:trace contextRef="#ctx0" brushRef="#br0" timeOffset="32012.33">7293 348 171 0,'0'0'228'0,"0"0"-25"0,0 0-23 0,0 0-15 15,0 0-24-15,0 0-15 0,0 0-14 0,0 0-5 16,0 0-20-16,0 0-4 0,0 0-3 0,7 25 1 16,-7-16-2-16,0-9 1 0,0 20-1 15,3-8-2-15,-3 1-3 0,0-3-6 0,0 5 5 0,0-3-5 16,0 2-6-16,2-2-5 0,-1-1-5 0,-2 1-2 0,1-2-5 0,1 1-5 15,1-2-5-15,-2 2 0 0,0-11-4 0,4 15-3 16,-4-8-2-16,0-7-3 0,5 11-3 16,-5-11 2-16,0 9-6 0,0-9 3 0,0 0-2 15,3 9-2-15,-3-9 0 0,0 0 0 0,0 0 4 0,0 0 0 16,0 0 3-16,0 0-5 0,0 0-2 16,0 0-4-16,0 0-7 15,0 0-6-15,17-24-8 0,-12 11-15 0,4 0-17 16,3-5-7-16,-4-2-3 0,3 1 3 0,-4-1 7 15,6 1-5-15,-4 1 6 0,3 0 3 0,-2 2 6 0,-1-3 0 16,2 6 4-16,-2-2 2 0,-1 3 5 16,-2 2 2-16,0-1 10 0,0 5 3 0,2-5 4 15,-3 3 3-15,-1 2 9 0,1 0 1 0,1 1 3 16,-6 5 4-16,9-10-2 0,-7 7-1 0,-2 3-5 0,8-5-2 0,-8 5 2 16,0 0 0-16,15 1-1 0,-15-1 13 0,0 0 0 15,17 6 2-15,-11 1 1 0,2-1 8 0,-1 0-1 16,3 5 1-16,-1-3 5 0,2 3 4 0,3 5-2 15,-7-3 1-15,3 0 7 0,2 4 4 0,0 1-6 16,-5-6-3-16,-1 4 2 0,5-4-6 16,-4 1-4-16,-2 2-3 0,0-4-1 15,-1 3 3-15,2-1-8 0,-1 1 5 0,0-3-6 0,-1 1 0 16,-2-1-3-16,4-2 1 0,-4-1-3 0,-2 1 0 16,3 1-2-16,-3-10 0 0,4 12-3 0,-4-12-1 15,2 13-3-15,1-8-14 0,-3-5-19 0,0 0-21 16,0 12-15-16,0-12-22 0,0 0-24 0,0 10-23 15,0-10-36-15,0 0-56 0,0 0-258 16,0 0-516-16,0 0 229 0</inkml:trace>
          <inkml:trace contextRef="#ctx0" brushRef="#br0" timeOffset="32834.44">7731-83 141 0,'0'0'224'0,"0"0"-15"0,0 0-15 0,0 0-14 0,0 0-15 16,0 0-9-16,0 0-10 0,0 0-13 0,0 0-9 0,0 0-14 15,0 0-9-15,0 0-8 0,17-2-9 0,-17 2-11 16,12-6-5-16,-4 2-3 0,1 1-10 16,3-5-2-16,-4 4 0 0,3 2-9 0,4-3 2 0,-1 2-3 0,-2-3-2 0,4 3-3 15,-5-3-4-15,1 3-6 0,-1 0 0 0,-5 2-4 16,-6 1-6-16,17-2-2 0,-17 2-2 0,15 2-5 16,-15-2-2-16,10 4 0 0,-3-1 1 0,-7-3-2 15,11 9 0-15,-3-3 4 0,-3 2-5 0,-1-1-3 16,-4-7 4-1,0 14-1-15,3-7 0 0,0 3 0 0,-3 0-1 16,0 2 2-16,0-2 2 0,0-10-3 0,-6 21 1 16,5-9 5-16,1-1-4 0,-5-1 3 0,0 5 3 15,-2-6-3-15,2 4 3 0,-3-2 4 0,-1 2-1 16,1-3-3-16,-4 6-1 0,0-5 1 0,1 1 1 16,0-1-4-16,-6 3 0 0,5-3-1 0,2-1 4 0,3 1-5 0,-4-1-2 15,0-3 0-15,5 0 0 0,-2 0 0 0,1-4-2 16,2 2-2-16,5-5 5 0,-10 9-2 0,10-9-2 0,-4 5 1 15,4-5 3-15,0 0-2 0,-8 6 2 0,8-6-4 16,0 0 6-16,0 0-5 0,0 0 3 0,0 0-3 16,0 0 2-16,0 0 0 0,0 0 4 0,0 0 1 15,39-8-3-15,-27 5 2 0,2-1 2 16,1-1-3-16,-1 0 5 0,2 3-1 0,1-4-3 16,-3 4 6-16,3 0-5 0,-3 0-1 15,1 0-2-15,-3 1-1 0,2 1-3 0,0-1 2 16,-1 2-3-16,2-1 2 0,-1 1 3 15,1 3-3-15,-4-4-2 0,-3 2 5 0,1-1-6 16,2 0 0-16,-11-1-2 0,14 5 0 0,-5-4 2 16,-9-1 2-16,12 5-4 0,-12-5 3 0,13 2 2 0,-6 0-1 15,-7-2 7-15,0 0-12 0,10 3-3 0,-10-3-11 16,0 0-16-16,12 1-22 0,-12-1-30 0,0 0-33 0,0 0-38 16,0 0-35-16,9 2-53 0,-9-2-184 0,0 0-461 15,0 0 205-15</inkml:trace>
          <inkml:trace contextRef="#ctx0" brushRef="#br0" timeOffset="33350.85">8476 478 142 0,'0'0'252'0,"0"0"-10"16,0 0-17-1,0 0-14-15,0 0-9 0,0 0-5 0,-6 6-19 16,6-6-12-16,0 0-14 0,0 0-8 0,0 0-11 0,0 0-6 16,0 0-11-16,0 0-15 0,0 0-9 0,0 0-4 15,0 0-1-15,0 0 2 0,0 0-2 0,23 1-3 16,-23-1-1-16,17 1-5 0,-2-2-5 0,2 2-4 15,5-3-11-15,2 1-1 0,0-2-4 0,3 1 0 16,-3-2-3-16,5 2-11 0,-1-2-7 0,-5 0-1 16,3 2 2-16,-3-1-8 0,-6 1-3 15,0 0 9-15,0 0-15 0,0 1-7 0,-6 1-17 0,0 0-10 0,-11 0-17 16,17-1-23-16,-17 1-20 0,11-2-23 0,-11 2-24 0,0 0-32 16,10 2-26-16,-10-2-20 0,0 0-28 0,0 0-42 15,0 0-137-15,0 0-444 0,0 0 197 0</inkml:trace>
          <inkml:trace contextRef="#ctx0" brushRef="#br0" timeOffset="34199.18">9411 184 118 0,'-19'11'202'0,"4"-4"-2"0,-3 4 2 15,5-2-23-15,1-1-16 0,-2 0-12 0,2-4-15 16,1 4-12-16,5-1-13 0,-2-3-5 15,4 2-18-15,4-6-6 0,-8 7-8 0,8-7-6 16,-2 10-9-16,2-10 1 0,0 0-7 0,9 12-4 0,-1-9-2 16,-2 0-5-16,-6-3 0 0,21 4-2 15,-6-1-2-15,-2-2-3 0,0-1 4 0,6 1-5 16,2-1 0-16,-6 0 3 0,4 1-1 0,1-2 1 0,3 0 5 16,-6 2-5-16,6-3-1 0,-6-1 2 15,-3 2-3-15,2 1-1 0,1 0-6 0,-4-1 2 0,2 1-4 16,-6 0-1-16,-9 0-4 0,20 1-4 0,-8 0 2 15,-4 2-5-15,1-2-1 0,-9-1-3 0,17 2 0 16,-8 1-2-16,-1 0-3 0,-8-3 4 16,14 6-1-16,-9-4 0 0,3 3-1 0,1-3-3 15,-2 3 2-15,1 0-4 0,-8-5 2 0,10 8-1 0,-6-5-1 16,-4-3 2-16,13 10-1 0,-13-10-1 0,4 9 4 16,-1-3-2-16,-3-6 2 0,-3 12 1 15,3-12 1-15,-9 15 1 0,-3-9 3 0,2 4-3 0,-5-1-2 16,1-3 0-16,-6 5 3 0,-2-2-2 0,3-2 2 0,-5 2-4 0,7-4 5 0,-5 2 0 15,8-2-1-15,-3 0 0 0,0-1-5 0,2-2 1 16,1 3 1-16,-3 0-2 0,6-5-1 0,2 2-12 16,9-2-16-16,-17 3-18 0,17-3-21 0,-12 1-22 15,12-1-32-15,0 0-31 0,-10-5-36 0,10 5-47 16,0 0-181-16,0 0-447 0,4-22 198 0</inkml:trace>
          <inkml:trace contextRef="#ctx0" brushRef="#br0" timeOffset="33698.1">9450 43 136 0,'0'0'230'0,"0"0"-23"16,10-4-13-16,-10 4-8 0,0 0-5 0,17 2-2 16,-17-2-11-16,22 2-2 0,-10-2-6 0,2 1-4 15,2 1-9-15,-1 0-4 0,2-2-11 16,-1-2 3-16,5 0-13 0,1 2-14 0,3 0-1 0,-4 0-14 0,-4 0-6 0,8-1-9 15,-8 1-5-15,1-2-10 0,-1 0-1 0,0 0-10 16,0 0-5-16,-1 2-3 0,-1-3-12 0,-2 3-9 16,-3-3-18-16,0 1-29 0,-10 2-28 0,13-3-29 15,-13 3-35-15,8-3-50 0,-8 3-39 0,0 0-51 16,0 0-180-16,0 0-473 0,0 0 209 0</inkml:trace>
          <inkml:trace contextRef="#ctx0" brushRef="#br0" timeOffset="34707.11">10141 199 22 0,'9'-2'286'0,"-9"2"-30"0,0 0-23 15,0 0-25-15,0 0-20 0,0 0-18 0,0 0-16 16,0 0-20-16,14 4-6 0,-14-4-2 0,3 9-6 15,-3-9-6-15,1 12-4 0,-1-12 3 0,1 13-6 16,-1-4-5-16,0 4-5 0,0-2-8 0,0 2-6 16,-1-1-6-16,1 1-1 15,-4-1-14-15,2 1-3 0,-1-1-6 0,2-1-2 16,-2 0-6-16,-1 3-8 0,3-8 2 0,-2 3-3 16,1 1-7-16,2-10 2 0,-4 14-5 0,1-5-3 15,3-9-2-15,-3 8-6 0,3-8 7 0,0 0-3 16,-1 11-6-16,1-11 2 0,0 0-3 0,0 0 0 15,0 0-4-15,0 0-3 0,0 0-10 0,0 0-12 16,0 0-9-16,0 0-10 0,25-28-8 16,-16 17-4-16,2-3-10 0,3-4-6 0,3 0-1 0,0-2 7 15,-1 1 7-15,7-3 5 0,-6 7 6 0,0 1 2 16,-1 0 5-16,-1-1 3 0,5 1 2 0,0 3 6 16,-6 2 7-16,0 2 5 0,6-4 10 0,-6 5 6 0,0 0 1 15,-1 2 11-15,0-1-2 0,-4 3 6 0,5-2-1 0,-3 4 1 16,-11 0 0-16,21 4 9 0,-10 1-2 0,-3-3 10 0,5 4 1 0,0 2 1 15,0-2 3-15,-3 3 7 0,0 2-2 0,0-1-4 32,1 2 12-32,-1 3-4 0,-3-2-11 15,-1-1 3-15,1 1-8 0,0 1 0 0,-1-1-5 0,-1 2-2 16,-2 1-6-16,0-2-12 0,0-2-29 0,-5 1-29 16,1-1-43-16,-6 2-50 0,0-2-64 0,1-1-67 15,-5-2-230-15,2-3-542 0,9-6 239 0</inkml:trace>
          <inkml:trace contextRef="#ctx0" brushRef="#br0" timeOffset="35640.11">11146 395 30 0,'5'-4'196'0,"-5"4"-15"0,8-4-9 0,-8 4-12 15,8-8 4-15,-8 8-15 0,6-9-3 16,-6 9-8-16,7-6-6 0,-7 6-6 0,5-4-4 16,-5 4-11-16,0 0-13 0,0 0-7 0,0 0-8 15,8-6-12-15,-8 6-8 0,0 0-7 0,0 0-9 0,0 0-4 16,0 0-4-16,0 0-5 0,0 0-3 16,5 21 1-16,-5-11 1 0,0-10-5 0,-2 23 1 0,-4-8 1 15,1-1-5-15,-1 8 0 0,-5-2-5 0,-1 2 2 16,-6 6 0-16,4-4-5 0,-10 3-18 0,3 4-25 15,-5-3-21-15,1 2-38 0,2-2-35 0,-5 6-25 16,5-4-20-16,1-2-25 0,-2-1-142 0,7-7-359 16,-3-3 160-16</inkml:trace>
        </inkml:traceGroup>
        <inkml:traceGroup>
          <inkml:annotationXML>
            <emma:emma xmlns:emma="http://www.w3.org/2003/04/emma" version="1.0">
              <emma:interpretation id="{EE68B339-2818-48A0-A8F6-25F1099E97C4}" emma:medium="tactile" emma:mode="ink">
                <msink:context xmlns:msink="http://schemas.microsoft.com/ink/2010/main" type="inkWord" rotatedBoundingBox="13151,677 17768,679 17767,2108 13150,2106"/>
              </emma:interpretation>
            </emma:emma>
          </inkml:annotationXML>
          <inkml:trace contextRef="#ctx0" brushRef="#br0" timeOffset="36657.45">12777 63 26 0,'2'11'189'16,"-2"-11"-12"-16,2 11-4 0,1-3-8 0,-3-8-6 0,0 14 5 16,0-5-7-16,0-9-10 0,-4 21-11 0,3-9-8 15,-1 2-15-15,-2-3 0 0,-2 1-4 0,1 1-9 16,-3 1-5-16,-1-1-10 0,-3-1-10 0,1 1-4 15,-6 5-6-15,-1-3-6 0,-1 0-4 0,0-2-11 16,-3-1 5-16,0 1-9 0,0-2-3 0,2 1-3 16,-2-3-3-16,5-3-4 0,0-2-7 0,2-1 0 15,0 0-8-15,-2-3-1 0,0 0-3 0,4-3-6 16,1-3-4-16,3 1-11 0,0-2-6 0,-1-3 0 16,4-1-3-16,1-2-8 0,2-2-4 0,3-4 5 15,3 1-2-15,-2 1 2 0,7-2-1 0,0-1 7 0,2 2-2 16,1-1 2-16,-2 2 5 0,5-2 3 0,-2 3-4 15,5 1 6-15,-1 3 0 0,1-1-1 16,2 0 5-16,-4 4 6 0,5-2-1 16,0 1 2-16,-3 4-2 0,5-3 6 0,-3 6-5 0,-2 1 1 15,1 1 3-15,-1 2-4 0,-1 1 2 0,-3-1 0 16,4 5-1-16,-3 4-1 0,0-2 8 0,5 6-1 0,-1 0 0 0,-1 6 2 0,5 7 3 16,-5-7-3-16,3 8-1 0,1 3 1 0,-3 0-1 15,-4 0 1-15,3 2-2 0,0 0 3 0,2 3 2 16,-2-2-4-16,-2-2 0 0,-3 1 3 0,1 3-4 15,2 1 2-15,-6-2 0 0,3 3-1 0,-1-4 1 16,0 8-1-16,-1-1 1 0,-2 1-1 0,-3-4 3 16,2 2-2-1,1-1-1-15,-4-1 0 0,-1-3-3 0,-1 1 6 0,-2 0-5 16,0-3 3-16,0-1 11 0,-3 0 9 0,-3-9 5 16,0-1-2-16,-1 3-1 0,-5-3 9 0,3 1 0 15,-6-2 0-15,-2 1-1 0,-6-1-4 16,2-5 5-16,-8 3-4 0,7-7 0 0,-8 4-1 15,4-5-1-15,-4 1-1 0,5-3-4 0,1-5 1 16,-3 0 2-16,-1-2-2 0,1-2-2 0,-1 0-3 0,-6-2 0 0,7-2-2 0,2-5 0 16,2 1-6-16,0-6 1 0,4 2-2 0,-2-4-2 15,3-2-7 1,6-3-5-16,-5-6-4 0,4-6-1 0,7-5-16 16,3 0-7-16,8-5-9 0,5-16-8 0,1 16-7 15,7-19-5-15,7 7-6 0,2-1 3 0,5 5 5 16,4 2 7-16,-10 13 1 0,3 2 6 0,0 2 5 0,0 0 1 15,-1 4 7-15,1 1 6 0,-4 2-8 16,-4 9-5-16,-4-2-14 0,1 3-26 0,-3 0-19 16,4 3-12-16,-6 3-35 0,0-1-35 0,-1 3-155 0,-3-4-357 15,3 5 158-15</inkml:trace>
          <inkml:trace contextRef="#ctx0" brushRef="#br0" timeOffset="36989.18">13461 171 155 0,'0'0'227'0,"-30"15"-20"0,22-4-8 15,2 2-13-15,-4-1-8 0,3 1-8 0,1 2-16 16,-5 3-9-16,4 2-9 0,-2 1-10 0,1-9-10 16,3 10-6-16,1-2-12 0,1-1-7 0,1-1-6 15,4-4-9-15,-4 1-5 0,2 5-7 0,-2-5-6 0,6-1-1 0,-1 0-4 16,2-1-8-16,2-1-1 0,-2 2-4 16,1-3-4-16,1 0-12 0,-2-5-25 0,2 3-18 0,2-2-21 15,1 2-31-15,-2-6-27 0,1 2-28 0,1-5-38 16,5 0-33-16,-15 0-176 0,17-8-404 0,-6 0 180 15</inkml:trace>
          <inkml:trace contextRef="#ctx0" brushRef="#br0" timeOffset="37428.18">13657 364 208 0,'0'0'202'0,"0"0"-24"0,0 0-17 0,0 0-18 16,0 0-16-16,0 0-11 0,0 0-14 0,0 0-5 15,0 0-10-15,11 18 12 0,-10-10-9 0,-1-8-8 0,5 14-3 16,-4-6-7-16,1 0-3 0,2 0 1 0,-3 1-7 16,-1-9-8-16,4 16-2 0,-4-7-9 0,1-1-2 15,-1-8-4-15,3 15-3 0,-3-15-5 0,-3 14 2 16,3-14-4-16,3 8-4 0,-3-8-1 0,1 9-4 0,-1-9-6 16,0 0 0-16,1 10 1 0,-1-10-2 15,0 0-10-15,0 0-3 0,0 0-12 16,0 0-1-16,28-19-6 0,-22 13-5 0,5-5-7 15,-2 0-9-15,7-4 4 0,-6 4-2 0,-1-2 5 0,3-4 6 16,-1 6 0-16,-1-1 1 0,0 0 4 0,-2 3 10 16,3-1 6-16,-6 1 12 0,3 3 9 0,1-4 4 15,-4 4 9-15,2 1 2 0,-7 5 1 0,9-7-1 16,-9 7-7-16,12-5 1 0,-12 5-4 0,14 0 1 16,-14 0 3-16,13 5 4 0,-6 0-3 0,-7-5 0 15,14 11 1-15,-7-5-4 0,-1 0 1 0,1 5-1 16,2 3-2-16,-3-5-3 0,2 4 1 0,-1-2-2 15,-1 0 1-15,2 3-2 0,-1-2 0 0,-1 1 2 16,-2-3-3-16,-1-2-17 0,-2 2-25 0,2-2-15 16,-3-8-23-16,1 15-20 0,-1-15-21 0,-4 13-26 15,4-13-29-15,-6 6-32 0,6-6-117 0,-12-1-338 0,12 1 149 0</inkml:trace>
          <inkml:trace contextRef="#ctx0" brushRef="#br0" timeOffset="37704.48">14210 122 85 0,'12'5'201'16,"0"1"-11"-16,3 4-10 0,0-1-9 0,4 3-5 15,0 3-11-15,-1 2-13 0,2 0-10 0,-3 4-9 16,-2-2-10-16,1 0 0 0,-3 2-10 0,-3 1-9 15,-4-1-7-15,-4 0-4 0,2-2-3 0,-4 2-6 0,-2-2-5 16,-2 2-1-16,-5 0-6 0,1-1-6 16,-8-3-7-16,3 0-4 0,-4 0-7 0,1-2-5 15,-2 0-20-15,0 1-27 0,1-4-23 0,4-1-32 16,-3-4-31-16,3 1-38 0,2-1-29 0,2-1-48 16,-5-5-117-16,7 2-357 0,7-3 158 0</inkml:trace>
          <inkml:trace contextRef="#ctx0" brushRef="#br0" timeOffset="38276.33">14787 615 169 0,'11'0'254'0,"5"2"-13"0,1-4-9 15,0 2-10-15,5-2-11 0,4 1-9 16,10-3-7-16,-9 1-13 0,1 0-12 0,12-1-12 16,-5 1-12-16,3 0-11 0,-10 1-14 0,7-4-8 15,0 3-15-15,-10 2-13 0,1-3-5 0,-1 3-11 0,-1 1-7 0,-2 0-14 16,-5 0-12-16,-3 0-29 0,2 1-25 0,-4-1-24 15,-2 2-34-15,-2 0-35 0,-8-2-23 0,12 4-39 16,-12-4-37-16,10 0-202 0,-10 0-447 0,0 0 198 16</inkml:trace>
          <inkml:trace contextRef="#ctx0" brushRef="#br0" timeOffset="38029.26">14830 434 239 0,'0'0'241'0,"0"0"-20"0,0 0-16 16,0 0-13-16,0 0-7 0,6 6-10 0,3-6-6 0,-9 0-9 16,27-3-10-16,-14 3-8 0,5-2-4 15,-1 1-4-15,5-1-6 0,0 1-3 0,-3-1-4 0,4 1-9 0,1 0-7 16,-2-1-9-16,0-1-6 0,-5 3-6 0,2-2-9 16,1-2-12-16,-3 3-4 0,0 0-6 0,0 1-5 15,0-2-8-15,-4 2 0 0,2 0-7 0,-6 0-3 16,-9 0-8-16,17 0-15 0,-17 0-21 0,16-3-24 15,-16 3-23-15,10 3-19 0,-10-3-14 0,0 0-18 16,3 4-20-16,-3-4-43 16,0 0-36-16,-19 12-37 0,8-9-172 0,-5 1-454 15,0-2 200-15</inkml:trace>
          <inkml:trace contextRef="#ctx0" brushRef="#br0" timeOffset="38808.03">15738 455 33 0,'7'7'197'16,"-7"-7"-16"-16,1 8-15 0,-1-8-4 0,5 10-7 16,-5-10-12-16,0 15-2 0,3-9-6 0,-2 3-7 0,-1-9-10 15,2 18-8-15,-1-9-6 0,-1 2-9 0,0 0-11 16,0-2-6-16,0-9-8 0,0 14-5 15,3-6-8-15,-3-8-2 0,1 14-7 0,-1-14-5 16,0 13 2-16,0-7-7 16,0-6-6-16,0 0-1 0,1 15-5 0,-1-15 0 15,0 0-5-15,0 0 2 0,0 0-4 0,0 0 3 16,3 7-6-16,-3-7-14 0,0 0-6 0,0 0 2 16,0 0-6-16,13-24-15 0,-5 18-8 0,1-5 0 15,-3-1-5-15,6 0-11 0,0-5 4 0,0 1 1 16,-1 3 5-16,1 1 5 0,-1 0 8 0,0 1 5 15,1 1 8-15,-1 0 8 0,0 1 6 0,-1 1 3 0,-3 1 5 0,3 0 6 16,1 0 9-16,-2 3 5 0,-1 1 6 0,3-3 2 16,-5 3-5-16,5 0 2 0,-11 3-2 0,17-4-2 15,-9 2-5-15,-8 2-2 0,15 4 3 0,-4-1-3 16,-2-1 5-16,0 2 3 0,-1 2 1 0,1-1 3 16,-1 4 0-16,1 1 5 0,-1 1-2 0,-3-1-1 15,3 3-3-15,-1-2-2 0,0 1 0 0,0-2-5 0,-2 1-4 16,-2 1 4-16,2 0-4 0,-1-2-4 0,-3 0 0 0,3-1-1 15,-4 2-1-15,1-1-1 0,-1-10-11 0,-1 15-19 16,2-5-24-16,-1-10-25 0,-1 12-33 0,1-12-28 16,-4 15-21-16,4-15-29 0,1 10-28 0,-1-10-39 15,0 0-131-15,0 11-400 0,0-11 176 0</inkml:trace>
          <inkml:trace contextRef="#ctx0" brushRef="#br0" timeOffset="39430.84">16229 11 160 0,'0'0'228'0,"0"0"-11"0,0 0-14 16,0 0-11-16,0 0-7 0,0 0-16 0,0 0-8 15,0 0-11-15,0 0-10 0,0 0-12 0,0 0-14 0,0 0-9 0,0 0-15 16,0 0-7-16,0 0-5 0,15-9-10 16,-15 9-7-16,17 0-7 0,-9-3-8 0,3 0-1 15,-11 3-8-15,19-2-3 0,-6 4-3 0,-1-2 0 16,1 0-2-16,1 3-6 0,1-2-5 0,-5 1 0 16,-1-2-1-16,1 6-3 0,-1-3-4 0,4-1-1 15,-5 6-2-15,-2-2-1 0,1-1 0 0,-1 0 1 0,-1 4 0 0,1-1-1 16,-5 0 0-16,2 4 3 0,-3-1 1 0,0 3 4 15,-4-1 10-15,-3 1 6 0,-1 1-1 0,-2-3 2 16,-2 5-6-16,0-2 2 0,-2 2-7 0,1-2-1 16,2-5-4-16,-2 1 2 0,3-2 0 0,1 1-5 15,-2-2-1-15,1 0 0 0,-1 1-2 0,5-1-2 16,1-2 2-16,-2 0-1 16,4 1-2-16,3-7-3 0,-7 8 3 0,7-8-3 15,-4 9-2-15,4-9 1 0,-3 10 6 0,3-10 0 16,0 0-1-16,12 12 1 15,-3-12-2-15,3 6 0 0,1-3 0 0,4-2 2 0,0 1-1 16,8-2-1-16,1 0-9 0,-1-2-10 0,-2 2-19 16,1-1-25-16,-7-2-26 0,5 1-31 0,0-2-41 0,-1 0-43 15,-4 2-45-15,-6-2-181 0,2 2-458 0,-2-3 202 0</inkml:trace>
          <inkml:trace contextRef="#ctx0" brushRef="#br0" timeOffset="41619.8">16900 621 14 0,'0'0'232'0,"0"0"-22"16,0 0-17-16,0 0-20 0,0 0-16 0,0 0-16 16,0 0-8-16,0 0-10 0,0 0-23 0,0 0 0 0,0 0-7 15,0 0-17-15,0 0-1 0,0 0-12 0,0 0-3 0,0 0-7 0,0 0-8 0,0 0 0 16,0 0 1-16,0 0 1 0,0 0-1 0,0 0 1 16,2 13 1-16,-2-13 0 0,0 0-1 0,0 0 1 15,0 0 4-15,0 0 3 0,0 0 5 0,0 0 0 16,0 0 10-16,0 0 1 0,0 0 6 0,0 0-2 15,0 0 0-15,0 0-5 0,0 0-8 0,0 0-3 16,0 0-11-16,0 0-3 16,0 0-5-16,0 0-3 0,0 0-7 0,0 0-1 15,0 0-3-15,0 0 5 0,0 0-13 0,0 0-7 16,0 0-16-16,0 0-7 0,0 0-10 0,0 0-13 16,0 0-13-16,0 0-11 15,0 0-10-15,0 0-19 0,0 0-19 0,0 0-10 16,0 0-20-16,0 0-23 0,0 0-18 0,0 0-21 15,0 0-21-15,0 0-132 0,0 0-380 0,0 0 168 0</inkml:trace>
          <inkml:trace contextRef="#ctx0" brushRef="#br0" timeOffset="42786.09">16993 640 2 0,'0'0'152'0,"0"0"-3"0,0 0-2 0,0-10-3 0,0 10 2 0,0 0-4 16,0 0-2-16,0 0-4 0,0 0-8 0,0 0 0 15,0 0-8-15,0 0-5 0,0 0-9 0,0 0-9 16,0 0-10-16,0 0-5 0,0 0-13 16,0 0-9-16,0 0 0 0,0 0-7 0,0 0-7 0,0 0 5 0,0 0-4 15,0 0-3-15,0 0 0 0,-23 12-5 0,23-12-3 16,0 0-2-16,-8 9-6 0,8-9 1 0,0 0-1 16,-8 7-3-16,8-7-4 15,-5 6 0-15,5-6-4 0,0 0-3 0,0 0 3 16,0 0-3-16,-7 9 3 0,7-9-6 0,0 0 7 15,0 0 7-15,0 0-2 0,0 0 7 0,0 0 4 16,0 0 9-16,0 0 2 0,0 0 9 0,0 0-5 16,0 0-4-16,0 0 2 0,0 0-3 0,0 0-8 15,0 0-4-15,0 0-1 0,0 0-4 0,0 0 0 16,0 0-3-16,0 0-7 0,0 0 2 0,0 0-5 16,0 0-3-16,0 0-2 0,-11-19-1 0,11 19-4 15,0 0 1-15,0 0-6 0,-8-2-4 0,8 2-7 16,0 0-7-16,0 0-3 0,0 0-13 0,-20 8-12 0,20-8-14 0,-6 3-21 15,6-3-23-15,0 0-20 0,-8 7-10 0,8-7-18 16,0 0-8-16,0 0-14 0,0 0-46 0,17 11-147 16,-6-13-399-16,-11 2 176 0</inkml:trace>
        </inkml:traceGroup>
        <inkml:traceGroup>
          <inkml:annotationXML>
            <emma:emma xmlns:emma="http://www.w3.org/2003/04/emma" version="1.0">
              <emma:interpretation id="{040A15BB-D814-4506-82B3-F9A8E92A6E28}" emma:medium="tactile" emma:mode="ink">
                <msink:context xmlns:msink="http://schemas.microsoft.com/ink/2010/main" type="inkWord" rotatedBoundingBox="18685,388 21495,389 21494,1453 18684,1451"/>
              </emma:interpretation>
            </emma:emma>
          </inkml:annotationXML>
          <inkml:trace contextRef="#ctx0" brushRef="#br0" timeOffset="43387.61">18298 171 183 0,'-8'-3'244'0,"-1"-1"-18"0,-4 2-22 0,0-5-19 0,-3 5-18 15,-1-2-9-15,-1 4-19 0,-6 0-15 16,7 0-12-16,-1-2-9 0,-4 2-7 0,3 2-13 16,2-2-6-1,2 0-8-15,0 3-9 0,-2-2-5 0,7 0-6 16,2 3-7-16,-2-3-5 0,1 3-3 0,9-4-6 0,-15 7-3 15,9-3-4-15,6-4 0 0,-10 11-2 0,8-6-3 16,2-5 0-16,-5 14-2 0,5-5-3 0,0-9 1 16,5 19-3-16,1-7 4 0,1 1-4 0,3-3 4 15,0 3-2-15,1 3-4 0,9-1-2 16,-6-2-1-16,7 1 2 0,-4 0-2 0,1-2 0 0,2 3 1 0,1-3-4 16,-3 3 1-16,-1-5 2 0,0 5-3 0,2-1 3 15,-1-1-1-15,-6-3 1 0,5 5 10 0,-2 0-8 16,2-1-1-16,-5-3-1 0,0 0 0 0,-3 4-3 0,1-5 3 15,0 6 1-15,-4-1 0 0,-1-3-3 0,1 1 4 16,-4-2-3-16,2-1 3 0,-3 2 1 0,-1-3 0 16,-1 3 9-16,-3-3 6 15,2-2 4-15,-6 3 2 0,-1 1-2 0,-2-2 0 16,-1-1-3-16,-1 2-2 0,-8-4-1 0,4 1-1 16,-1-4-4-16,-4 2 0 0,5 0 3 0,-9 0-4 0,0-2-7 0,5-3-10 0,-4 0-16 0,0-3-19 15,1 0-13-15,1-3-11 0,1-1-23 0,3 2-20 16,1-4-15-16,-3-4-23 0,7-2-22 0,2 4-22 15,0-8-169-15,1-3-386 0,3 0 170 0</inkml:trace>
          <inkml:trace contextRef="#ctx0" brushRef="#br0" timeOffset="44272.75">18452-272 132 0,'7'-6'225'0,"-2"0"-19"16,2 2-21-16,-7 4-17 0,11-6-17 0,-11 6-19 0,12-2-11 0,-12 2-13 15,14 5-12-15,-2 2-9 0,-4-1-6 0,4 5-10 16,-3 3-3-16,5 6-2 0,-2 2-1 0,2 8-2 16,1 4-5-16,-3 3 1 0,-3 3-3 0,0-4 6 15,-1 9-11-15,1-2-2 0,-4 0 0 0,0 3-3 16,-3-3-1-1,0 0-7-15,2 0-4 0,-2-3-3 0,1 0 3 16,0-2-5-16,0-1-1 0,-7-5-3 0,2-7-2 0,-1-2-3 16,1-1-1-16,1-1-2 0,1-3-1 0,0-4-1 15,1 0-1-15,-1-4 1 0,2 1 0 0,0-1-2 16,-2-10 0-16,0 18-3 0,0-18 1 0,0 8-1 16,0-8-1-16,3 9 7 0,-3-9-7 0,6 2 1 15,-6-2-5-15,0 0-5 0,21-11-3 0,-13 4-12 16,4-1-10-16,5-7-14 0,-5 5-2 0,5-5-4 0,1-3-10 15,-1-3 6-15,0 5-7 0,0-1 4 0,0 1 6 16,-1 1 4-16,-3 5 2 0,0-1 6 0,-3 2 10 16,-2 6 6-16,0-4-1 0,-4 3 4 0,-4 4-2 15,8-6 2-15,-8 6-2 0,0 0 5 0,11-2 5 16,-11 2 3-16,0 0 6 0,13 12 11 0,-7-5 8 16,-1-1 3-16,-3 6 3 0,4 1 3 0,0 0-1 0,-1 3-3 0,2-4-3 15,-3 4-1-15,2-1 0 0,0 1-2 0,0-2 2 16,-1-3-2-16,1 2-2 0,2 0-1 0,1 0 1 15,-3-4-1-15,2 4-3 0,1-4 1 0,3-1 3 16,-5-2-1-16,4 1-4 0,1-2 3 0,1-1-4 16,-1 0 2-16,-12-4-6 0,22 0 3 0,-6-4-5 15,-2 0-3-15,-3-2-4 16,2 0-3-16,-2-3-8 0,1 1-7 0,0-3-5 16,1-3-2-16,-4 5 4 0,3-4 4 0,-2 4 0 0,-2-6 1 15,1 5 3-15,-1-1 3 0,-2 4 2 0,-3-2 4 16,4 3 1-16,-7 6 5 0,8-10 2 0,-4 5-2 15,-4 5 1-15,5-6-8 0,-5 6 3 0,7-4-3 16,-7 4-1 0,0 0 2-16,0 0-2 0,0 0 0 0,0 0 3 15,20 8 1-15,-20-8-3 0,8 6 5 0,-2-1 0 0,-6-5-1 16,13 10 3-16,-7-5-3 0,3-2 2 0,-1 4 2 16,6-1-1-16,-2 2 3 0,0-4 1 0,1 1 1 15,0-1 4-15,2 3 1 0,-2-4-2 0,5-1 1 16,-2 0 0-16,1-2 0 0,-2 0 0 0,2 1-3 15,0-1 4-15,-1-3-3 0,0 3-1 0,-2 0-1 16,-1-2 2-16,-1-1 2 0,1-3 11 0,-7 4 0 16,2-3-7-16,-8 5-1 0,12-9-5 0,-8 0 3 15,-3 2-2-15,-1 7-4 0,-1-18-2 0,-3 6-6 16,-4 2-3-16,-2-2-2 0,-2 1 1 0,-9-1-2 16,3 2 2-16,0-1-1 0,-5-2 1 0,2 6 2 15,0 1-2-15,3 3-1 0,1 0 2 0,1 2 0 16,-1-1-3-16,4 4-3 0,-1-1-13 0,0 2 0 0,2 1-15 0,0 2-15 15,6 0-16-15,-5 2-18 0,11-8-18 0,-10 13-18 16,10-13-24-16,-4 15-34 0,1-6-121 0,3-9-330 16,0 0 146-16</inkml:trace>
          <inkml:trace contextRef="#ctx0" brushRef="#br0" timeOffset="44842.78">19912 513 222 0,'0'0'306'0,"0"0"-24"15,6-6-17-15,-6 6-33 0,0 0-21 0,0 0-19 0,0 0-26 16,0 0-18-16,7-3-15 0,-7 3-17 0,0 0-10 16,0 0-12-16,0 0-6 0,12 9-11 0,-12-9-7 15,12 7-7-15,-8-1-2 0,2-3-9 0,-6-3-3 16,15 8-6-16,-6-2-1 0,-1-1-5 0,4 0 0 15,-2-2-4-15,2 0-2 0,0 1-2 0,5-2-2 16,-4-2-1-16,4 3-2 0,-2-6-1 0,1 1 0 0,-2 0 7 16,3 0-5-16,-4-4 3 0,2 1 0 0,-3-2-1 0,2-3-1 15,-4 2-1-15,2-3 2 0,-1 3-8 0,-3-3 0 16,-2 1-4-16,2-1 4 0,-3 4-9 0,-1 0 5 31,0 0 1-31,-4 7-2 0,8-11 1 0,-4 6 0 0,-4 5-7 0,5-8 3 16,-5 8-4-16,0 0-6 0,0 0-2 15,0 0-1-15,5-9-2 0,-5 9-3 0,0 0 4 16,0 0-1-16,0 0 3 0,0 0-1 0,0 0-1 16,0 0-1-16,-9 28-1 0,9-28-1 0,-1 16 2 15,1-10-1-15,0-6 2 0,1 17 2 0,3-9 1 0,-1 0-1 16,2-2 1-16,1 4 0 0,5-1 2 0,-2-4 1 16,3-2-4-16,1 4 2 0,4-5 3 0,-2 2 1 15,6-4-5-15,3-3 2 0,3 1-1 16,-2-2 1-16,1 0-4 0,1-4 2 0,-4 2 4 0,3-7-3 0,-4 5 1 15,-1-5-1-15,0-1 2 0,-2-1-6 0,-4-2 3 16,0-1 1-16,-4 0-3 0,-4-1 0 0,2-3-3 16,-6 1-4-16,-1 6-2 0,-2 0 0 0,-5-4-18 15,-1 6-9-15,-4 1-16 0,-3 1-12 0,-2 2-15 0,-6 3-6 16,-4-1-16-16,0 6-16 0,2 1-16 0,0 1-18 16,1 2-27-1,8 1-26-15,-7 4-193 0,5 1-430 0,3-1 190 16</inkml:trace>
        </inkml:traceGroup>
        <inkml:traceGroup>
          <inkml:annotationXML>
            <emma:emma xmlns:emma="http://www.w3.org/2003/04/emma" version="1.0">
              <emma:interpretation id="{4982E803-4691-41E2-AD15-F743EC7C3A03}" emma:medium="tactile" emma:mode="ink">
                <msink:context xmlns:msink="http://schemas.microsoft.com/ink/2010/main" type="inkWord" rotatedBoundingBox="22450,619 25498,621 25497,1397 22449,1395"/>
              </emma:interpretation>
            </emma:emma>
          </inkml:annotationXML>
          <inkml:trace contextRef="#ctx0" brushRef="#br0" timeOffset="45243.4">22273 116 150 0,'0'0'232'0,"7"-6"-23"0,-7 6-23 16,0 0-20-16,0 0-21 0,0 0-11 0,0 0-11 0,8 18-5 15,-4-9 1 1,0 3-4-16,-2 2-5 0,5 0-4 0,-2 8-3 16,-1-1-6-16,1 1-3 0,0 1-4 15,2 2-9-15,1-3-6 0,-3 3-7 0,1-2-9 16,-2 2 0-16,2-3-7 0,-2 2-6 0,-1-3 0 16,3 0-2-16,-1 1-9 0,-2-1-3 0,0-3-1 0,-3 3-22 15,2-7-24-15,0 1-21 0,0-1-36 0,-4-1-28 16,-2-3-31-16,4 0-53 0,0-10-42 0,-10 15-136 0,3-13-392 0,0 4 173 15</inkml:trace>
          <inkml:trace contextRef="#ctx0" brushRef="#br0" timeOffset="46746.85">21689 326 40 0,'-7'-11'245'0,"2"-4"-17"0,3 2-15 16,2-2-22-16,2-6-20 0,3 2-17 0,2 5-15 15,5-7-15-15,9-6-11 0,-4 9-13 0,5-7-10 16,3 3-11-16,2 0-7 0,2 2-10 0,1 5-6 0,1-3-7 16,-2 1-1-16,-3 6-6 0,7-1-5 0,-7 2 11 15,0 2-18-15,8-1-8 0,-5 3 2 0,-5 3-4 0,3 1-5 16,-2-6 1-16,2 5-2 0,1 0-2 0,-2 0 0 15,-1 6 0-15,-3-3-4 0,1 3 3 0,0 0-4 16,-8 0 0-16,2 3-4 0,-2 1-1 0,0-1 2 16,0 7-3-16,-3 0 0 0,2 3 5 0,-1 3 2 0,-1 2-5 15,-2 0 3-15,-3 1 5 0,7 8 2 0,-3 2 2 16,-5 4 2-16,-1-5-3 0,5 2 0 0,-4-1-2 16,-1-2 2-16,1-7-6 0,-1 8 4 0,-1-9 1 15,-2 1-6-15,4-3 2 0,-4-3 1 0,-1-6-1 16,3 3 2-16,-2-1-3 0,0-7 0 0,1 4-2 0,0-2 4 15,-1-1 0 1,2 1 1-16,-4-8-1 0,8 10 0 0,-4-6 5 16,-4-4-4-16,9 6 2 0,-9-6-3 15,16 0-1-15,-16 0 1 0,22-6-1 16,-16 1-2-16,6-1-1 0,1 1 2 0,2-5-3 0,-2 1 1 16,-2 1-5-16,1-1 1 0,3 2-1 0,-5-3-2 15,2 1 1-15,-3 3-2 0,-2 1 1 0,-1 1-3 16,-6 4 0-16,12-8 5 0,-12 8-7 0,6-6 0 0,-6 6-3 0,12-1 3 0,-12 1 0 15,0 0 0-15,0 0-1 0,17 9 2 16,-12-6 1-16,2 2 1 0,-1 2 1 0,5-1-3 0,-1 3 4 16,1 2 2-16,-2-3-2 0,1 1 3 0,1-3 0 15,-1 7 1-15,-1-7 3 0,2 0-1 0,1 3 6 16,-2-3-3-16,2 1 1 0,-7-5 2 0,4 1-3 16,-1 1 3-1,1-2-3-15,0 2 0 0,-1-3 2 0,-8-1 3 0,24 4-7 16,-12-4 1-16,-2-3 1 0,4 1-2 0,1-2 4 15,-6 2-7-15,4-2 1 0,-1-2 1 16,1 0-1-16,1 0-1 0,-2-1 1 0,0-1-1 16,0-1-1-16,-5 3 0 0,0 1-2 15,1 0 1-15,0 2 1 0,-8 3-1 0,11-6 3 0,-11 6 1 0,8-3-2 16,-8 3 2-16,0 0 3 0,9-6-7 0,-9 6-4 0,0 0-1 16,0 0 3-16,0 0-3 0,15 3 1 0,-15-3 1 15,12 9 1-15,-5-6 2 0,0 0 2 0,1 3-2 0,1-1 1 16,3 3 4-16,1-2-4 0,1-3 2 15,1 2 3-15,-4 2-4 0,6-6 2 0,-2 1 1 16,2 2-1-16,-2-3 0 0,4 3 5 0,-5-7-3 16,0 3-5-16,3 0 5 15,-4-2-1-15,2 1-3 0,-1-4 0 0,-2-3 2 16,-2 3-2-16,2-2 0 0,-3-2-3 0,-1 1-3 16,1-2 1-16,-3-1-7 0,-3-1-7 0,1-2 4 15,-4 2 0-15,-2 1-3 0,2 11 1 0,-5-21-3 16,-6 13 4-16,2-4 0 0,-5 6-4 0,-6-3 4 15,3 6 1-15,0 0 0 0,-9 0 0 0,4 4 2 16,-5 3-1-16,3 0 2 0,4 2-2 0,-4 0 0 16,8 5 1-16,-7-4 3 0,6 6 1 0,6-3-4 15,-1-1 5-15,1 3 3 0,2-1-7 0,4-1 6 0,-2 1-1 16,5 2 2-16,-1-6-1 0,-2 4 3 16,5-1 1-16,-1-2-1 0,1-8 0 0,1 19 0 0,4-13 0 15,-2 0 6-15,9 0-3 0,-7-1 0 16,1 0 2-16,5-4-2 0,1 1 2 0,2-2-5 15,0 0 3-15,3 0 3 0,0-3-5 0,3-3-5 16,1 0-3-16,1-4-3 0,0 0-5 0,0-1-6 0,-2-1-8 16,-2-3-2-16,5 2 0 0,-4-2-3 0,2 0 4 15,-3 2 5-15,-6 4 3 0,0-2 1 0,-2 4 7 16,0 2 6-16,-5 0 2 0,1 1-1 0,-6 4 2 16,9-5-6-16,-9 5-1 0,8-3-1 0,-8 3 2 15,0 0-1-15,0 0 2 0,0 0 9 0,0 0-4 0,-2 23 3 16,2-23-3-16,0 16 3 0,-3-4 3 0,2-1 2 15,1-11 1-15,0 22 3 0,1-7 4 16,4-8 5-16,-2 7 3 0,0-6 5 0,0 2-4 16,3 0 5-16,2 1 0 0,-3-5 2 0,4 1 2 0,-1-3 2 15,2 4-4-15,3-3-1 0,2-2 0 0,2-3-3 16,5 0-1-16,-6-3-4 16,8 1-2-16,-1-4-2 0,0-1-2 0,2-2 2 15,9-6-6-15,-3 1 1 0,1-2-14 0,-3-5-7 0,2 0-8 16,-4-4-14-16,-1-3-2 0,-1-3-12 0,1-2-9 15,-3-1 4-15,0 0 1 0,-3-2 5 0,-6-1 3 16,3 7 8-16,-5-1 12 0,0 3 10 0,-7 5 14 16,0 3 6-16,0 5 5 0,-3-1 6 0,0 3 8 15,1 4 2-15,0-3 1 0,-3 4 1 0,0 8-4 16,5-13-7-16,-5 13-2 0,4-8-5 0,-4 8-2 16,0 0 2-16,0 0-4 0,0 0 0 0,0 0-3 0,-19 29-2 15,12-15 4-15,-1 3-5 0,-1 5 2 0,2 1 1 16,-6 10 5-16,4-1-4 0,1 3-2 0,1 1 3 15,0 3 0-15,1-4-2 0,8 2-3 0,-5-2 5 16,4 1-1-16,-2-1 5 0,1-3-2 0,1 0-2 0,2-7 1 16,0-3-1-1,-1-1 0-15,3 1-1 0,-2-8 3 0,1 2-2 0,1-5 0 16,0-1 0-16,-2 0 1 0,1-2 0 0,-4-8-4 16,8 14-2-16,-8-14-14 0,5 8-15 0,-5-8 3 0,0 0-11 15,7 9-20-15,-7-9-21 0,0 0-37 16,0 0-23-16,0 0-11 0,0 0-28 0,22-16-163 0,-22 16-367 0,4-20 162 0</inkml:trace>
          <inkml:trace contextRef="#ctx0" brushRef="#br0" timeOffset="46906.98">24186 534 110 0,'0'0'219'0,"0"0"-16"16,0 0-14-16,0 0-16 0,0 0-7 0,0 0-9 16,0 0-6-16,36-3-9 15,-15 3-8-15,4-2-7 0,4 1-8 0,5 1-10 16,3 0-14-16,-1-5-5 0,2 4-11 0,1-1-9 15,-2 2-5-15,-1-7-5 0,-9 5-10 16,-3 1-10-16,0 1-22 0,1-4-28 0,-8 3-31 16,-5 0-41-16,-12 1-48 0,23-9-58 0,-15 7-165 15,1-2-382-15,-9 4 169 0</inkml:trace>
        </inkml:traceGroup>
      </inkml:traceGroup>
      <inkml:traceGroup>
        <inkml:annotationXML>
          <emma:emma xmlns:emma="http://www.w3.org/2003/04/emma" version="1.0">
            <emma:interpretation id="{77A516EF-E961-4E1F-85B1-2416182E936B}" emma:medium="tactile" emma:mode="ink">
              <msink:context xmlns:msink="http://schemas.microsoft.com/ink/2010/main" type="line" rotatedBoundingBox="1715,2441 9710,2201 9746,3396 1750,3635"/>
            </emma:interpretation>
          </emma:emma>
        </inkml:annotationXML>
        <inkml:traceGroup>
          <inkml:annotationXML>
            <emma:emma xmlns:emma="http://www.w3.org/2003/04/emma" version="1.0">
              <emma:interpretation id="{EC14ABDA-C99A-47F7-98F2-05A72CE010DF}" emma:medium="tactile" emma:mode="ink">
                <msink:context xmlns:msink="http://schemas.microsoft.com/ink/2010/main" type="inkWord" rotatedBoundingBox="1715,2443 6645,2295 6678,3400 1748,3547"/>
              </emma:interpretation>
            </emma:emma>
          </inkml:annotationXML>
          <inkml:trace contextRef="#ctx0" brushRef="#br0" timeOffset="49268.09">1049 2202 55 0,'0'0'212'0,"0"0"-21"0,0 0-10 0,0 0-12 15,0 0-5-15,0 0-4 0,0 0-6 0,28-18-9 16,-16 8-7-16,3-1-9 0,-1 1-7 0,0-6-7 0,5 2-6 15,-2 1-5-15,-2-2-12 0,2-1-2 0,0-2-4 16,-4 2-8-16,3 2-3 0,-7 0-8 16,3-2 0-16,-2-1-12 0,2 0-4 0,-3-2-9 0,-2 7 0 15,1-7-5-15,-3 4-2 0,-1 3-4 0,-2-3-3 16,1-1-3-16,-2 4-5 0,-2-3 1 16,1 3-3-16,-3 2-1 0,1-2-4 0,-2 3-3 15,4 9-1-15,-5-15-1 0,2 9-6 0,-2-1 1 16,5 7 0-16,-7-8-3 0,7 8-6 0,-11-4 0 15,11 4-2-15,-12-1 0 0,12 1 1 0,-15 4-1 16,15-4 3-16,-18 9-3 0,10-2 2 0,-2-2-2 16,3 6 2-16,-2 0 1 0,3 1-2 0,-5 1-1 15,5 1 3-15,-1 5 1 0,2-4-3 0,2-2 2 0,-2 7 1 0,1-2 0 16,3 3-1-16,-3-7 3 0,4 10-3 0,-1 0 1 16,1-2 2-16,0 3 0 0,1 7 3 0,-2-1 0 15,1-7 1-15,1 8 1 0,-1-8 3 0,2 10-1 16,1 0 4-16,-3-4-2 0,4-5 5 0,-3 8 2 15,1-2 0-15,2 1-5 0,-2-9 2 0,1 4-2 16,-1-2 5-16,1 4-9 0,-2-8 4 0,1 9-1 0,1-6-2 0,-3-3 2 16,3-2 1-1,1 3-4-15,-3-8 4 0,-1 3-1 0,4-3 0 16,1 1-4-16,-5-1 2 0,6-1-3 0,-5-5-1 16,2 0 1-16,-1 2 2 0,0-1 4 0,-2-9-4 0,1 16 1 15,1-9 0-15,-2-7-10 0,4 10-9 0,-4-10-15 16,4 10-9-16,-4-10-14 0,-1 9-12 15,1-9-13-15,0 12-13 0,0-12-23 0,-7 9-23 16,7-9-22-16,-10 7-23 0,10-7-208 0,-16 2-419 0,16-2 185 16</inkml:trace>
          <inkml:trace contextRef="#ctx0" brushRef="#br0" timeOffset="49568.95">961 2455 63 0,'0'0'214'0,"0"0"-15"15,8-15-7-15,0 12-10 0,5-4-8 0,1-1-7 16,2 2-5-16,6-3-9 0,3 3-11 0,9-4-8 0,-1-2-9 15,-1 0-7-15,4 3-12 0,-12 0-10 0,10 1-9 16,-7 0-5-16,-4 5-12 0,1 1-5 16,-3-4-9-16,-2 3-7 0,-4 1-13 0,-1 0-20 15,-1-1-22-15,-1 3-20 0,-12 0-22 0,18 0-24 0,-9 3-17 0,-1-1-38 16,-8-2-15-16,13 1-26 0,-13-1-167 0,0 0-364 16,0 0 162-16</inkml:trace>
          <inkml:trace contextRef="#ctx0" brushRef="#br0" timeOffset="49853.86">1726 2074 20 0,'0'0'214'0,"-20"29"-14"16,11-19-7-16,2 2-7 0,0 1-11 0,0 2-6 15,-1 3-18-15,0 3-5 0,-2 1-5 0,2-2-14 16,3 0-3-16,-4 1-11 0,2-2-10 16,2-1-8-16,1-3-7 0,0 1-11 0,3-1-5 15,-2-3-12-15,1 3 1 0,2-3-9 0,2 3-4 0,-2-3-1 16,3-3-7-16,-1 2-3 0,4 0-8 0,-1 0-19 16,0-3-19-16,0 0-29 0,7 0-21 0,-4-2-26 15,2-2-31-15,1-2-31 0,1-2-33 0,1 0-178 0,-3-2-387 0,5-3 172 16</inkml:trace>
          <inkml:trace contextRef="#ctx0" brushRef="#br0" timeOffset="50254.67">1975 2322 9 0,'0'0'268'0,"10"-4"-25"0,-10 4-23 0,0 0-23 0,0 0-22 15,7-3-26-15,-7 3-7 0,0 0-14 0,0 0-15 16,11 15-12-16,-11-15-8 15,3 11-7-15,0-5-8 0,1 2-8 0,-4-8-3 16,2 15-11-16,-1-6-4 0,0 1-5 0,3-4-2 0,-4-6-7 16,4 13-1-16,-4-13-5 0,3 10-3 0,-3-10-4 15,0 10-5-15,0-10-15 0,4 10-5 0,-4-10 2 0,0 0-3 0,0 0-2 16,2 6 2-16,-2-6-9 0,0 0-7 0,0 0-6 16,16-16 3-16,-9 10-2 0,-1 0-12 0,3-4-1 15,-2-5 0-15,1 5 0 0,1-3-4 0,-3-1 3 16,2 1 13-16,0 0 3 0,-4 2 7 0,4-2 7 15,-2 1 14-15,-1 4 10 0,2 1 9 0,-4-1 7 16,4 2 5-16,-3 0 0 16,2-1 0-16,-1 2-2 0,-5 5-2 0,12-6-3 15,-6 5-2-15,-6 1-2 0,15-2-3 0,-15 2 0 16,14 3 3-16,-5 0-2 0,-1 2 3 0,-2 1-2 16,5 1-4-16,1 2 0 0,-2 0 0 0,-2 2-5 15,2 0-1-15,-2-1-1 0,3 1 0 0,-2-1 0 0,0 0-1 16,-1 1-16-16,0-3-19 0,-3 0-23 0,0-2-19 15,0 1-34-15,-2 1-34 0,2-3-27 0,-5-5-39 0,0 0-161 16,5 6-387-16,-5-6 171 0</inkml:trace>
          <inkml:trace contextRef="#ctx0" brushRef="#br0" timeOffset="50516.08">2556 2022 196 0,'8'5'203'16,"2"1"-11"-16,2 3-20 0,-2-1-5 0,2 6-13 15,1 2-8-15,2-1-10 0,-8 2-7 0,5 2-13 16,-3 0-5 0,-2-1-12-16,-1 3-7 0,0 1-9 0,-5-4-5 0,-1 3-9 15,0-2-4-15,-4 1-6 0,0 1-3 0,-1-3-11 16,-4 3-20-16,-2 0-29 0,5 0-34 0,-6-4-28 15,4-3-48-15,-2-2-25 0,2 1-40 0,-3-1-131 16,2-5-334-16,3 1 148 0</inkml:trace>
          <inkml:trace contextRef="#ctx0" brushRef="#br0" timeOffset="51176.59">2964 2367 192 0,'-11'3'195'0,"11"-3"-16"16,0 0-13-16,0 0-12 16,0 0-9-16,0 0-11 0,0 0-8 0,0 0-7 15,0 0-4-15,0 0-2 0,0 0-2 0,0 0-4 16,0 0-5-16,34-3-6 0,-23 0-8 0,1-3-3 15,1 6-6-15,1-4-3 0,3 3-6 0,-1-4-5 16,6 0-3-16,-1 3-3 0,4-3-4 0,-4 2-5 16,3 0-4-16,0-2-5 0,-2 1-2 0,-1 1-3 15,1-3-5-15,2 4-1 0,-7-2-5 0,0 2-1 0,-2-2-2 0,0 2-3 16,1 0-3-16,-5 0 7 0,2 0-8 0,-2 2-2 16,-3-3-3-16,-8 3-1 0,17-2-1 0,-17 2 0 15,11 0-4-15,-11 0 3 0,0 0-3 0,12-2-1 16,-12 2-3-16,0 0 2 0,0 0-12 0,11 2-3 15,-11-2-9-15,0 0-8 0,0 0-8 0,0 0-15 16,0 11-23-16,0-11-17 16,0 0-22-16,0 0-23 0,-17 17-19 0,11-14-30 15,0 1-188-15,6-4-406 0,-14 8 181 16</inkml:trace>
          <inkml:trace contextRef="#ctx0" brushRef="#br0" timeOffset="51491.06">3080 2492 87 0,'0'0'208'16,"0"0"-10"-16,0 0-4 0,0 0-9 0,0 0-2 0,24 0-8 31,-13-2-7-31,1 0-10 0,3 2-8 0,-2 0-10 15,2-2-10-15,1 2 0 0,1-4-10 0,0 4-9 16,1-4-5-16,5 3-11 0,-6-1-6 0,5-1-7 16,-5 3-5-16,5-1-5 0,-1-2-4 0,-5 1-8 0,-1 2-6 15,1-2-4-15,0 2-8 0,-1-2-2 0,-2 1-5 16,-1-1-5-16,1 2-3 0,-13 0-3 0,20-1-13 16,-12 2-22-16,-8-1-19 0,13-1-25 0,-13 1-29 0,0 0-19 15,14 0-26-15,-14 0-22 0,8 3-38 0,-8-3-44 16,0 0-153-16,0 0-418 15,0 0 185-15</inkml:trace>
          <inkml:trace contextRef="#ctx0" brushRef="#br0" timeOffset="52906.68">3853 2511 4 0,'0'0'257'0,"0"0"-18"0,0 0-24 0,0 0-10 0,4 9-21 0,-4-9-22 0,0 0-8 16,0 0-7-16,0 0-16 0,11 0-8 16,-11 0-10-16,0 0-5 0,17-7-7 0,-7 5-3 15,-10 2-8-15,23-2-5 0,-9 0-10 0,0-4 0 0,4 3-7 16,3 0-8 0,5 0 3-16,-4 0-7 0,0 0-6 0,2-1 4 15,-1 0-12-15,0 1-4 0,-2 3-9 0,-1-3 0 16,3 2-6-16,-9 0-1 0,8-1-3 0,-5 0 0 15,2 0-1-15,-2 0 1 0,-2 1-4 0,2-1-1 16,-2 2-1-16,2 0 0 0,-4-1-4 0,2 2 1 16,-2-2-2-16,2 1-2 0,-2-5 0 0,-3 4 5 15,0 1-7-15,0-2 2 0,-10 2-5 0,17 0 9 0,-17 0-4 16,16-1 0-16,-16 1 8 0,11 0-10 16,-11 0 4-16,11-2-1 0,-11 2 3 0,0 0-5 0,12-2 1 0,-12 2 1 15,0 0-6-15,0 0 5 0,11-1 0 0,-11 1 5 16,0 0-6-16,0 0 1 0,0 0-3 0,0 0 8 15,0 0 3-15,0 0 0 0,0 0 12 0,0 0-6 16,0 0-2-16,0 0-5 0,0 0-2 0,0 0 2 16,0 0-5-16,0 0 2 0,-22-14 1 0,22 14-2 15,-17-8 0-15,5 2 0 0,1 2-7 16,0-5 1-16,-1 3 4 0,1-2-9 0,-1 0 2 16,1-3 0-16,2 1 0 0,-1 4-1 0,-1-6-1 15,1 1 3-15,2-1 0 0,2-1-2 0,-1 1-2 16,2-1 2-16,0 1-2 0,1-4 2 0,1-3-1 15,0 4 1-15,3 2-2 0,-1-3 2 0,0 1 0 16,2 3-1-16,-2-1 1 0,2 0-1 0,0-2 1 16,2 5 0-16,0-3-2 0,-3 1 2 0,4-1-1 15,-2 3 1-15,2-4-3 0,0 3 6 0,-3 0-4 0,2 1-1 16,2-2 1-16,-1 1 0 0,1-3 0 0,1 3 2 16,0-5 0-16,-1 4-4 0,2-3 2 0,-1 3-2 15,1-2 1-15,-1 0 2 0,4-2-3 0,-4 4 3 16,1 0-2-16,1-1 3 0,1 2-4 0,-3-1 2 15,3 2 2-15,-1 0-5 0,0 2 2 0,1-2 2 0,2-1-2 0,-2 2-2 16,1 2 5-16,1-2-3 0,-1 3 3 16,-1-2 0-16,0 3-1 0,3-1 1 0,-4 2-5 0,4-1 0 15,-2-1 1-15,1 5 1 0,-3-2-4 0,2 0 5 16,-2-2-2-16,-8 5 1 0,17-3-7 0,-17 3 7 16,14 0-3-16,-14 0 2 0,15 5-4 0,-9-2 4 15,3 1 0-15,-2 2-2 16,1-3 4-16,1 8 2 0,-3-2 6 0,4 2-7 15,-4 1-2-15,1-1 10 0,-1 0-8 0,-1 1-2 16,2 3-6-16,-1-3 7 0,0 1 3 0,-2-1 0 16,1 0-3-16,-1 0 0 0,1 2 8 0,-1 0-5 15,-1 1-4-15,0 1 1 0,-1-4 4 0,0 3-1 16,-2 0-5-16,2-2 4 0,-2 4 1 0,-2-2 1 16,2 5-3-16,-4-5 4 0,4 2 9 0,-1-1-3 0,-3-1-11 0,2 6 0 15,-1-8-1-15,-2 5 3 16,3-2-1-16,0 2 0 0,-2-3 1 0,3-1 0 15,-3-1 1-15,2 0-2 0,0-1 1 0,0 0 3 16,2-2-5-16,-2-1 10 0,2-9-10 0,-3 15 2 16,3-15-4-16,0 16 5 0,3-10 1 0,-3-6-2 15,1 12 0-15,-1-12 0 0,1 13 0 0,-1-13-1 0,2 11-1 0,-2-11 5 0,2 12-3 32,-2-12 2-32,2 10 1 0,-2-10-2 0,1 10-1 0,-1-10 2 15,0 11-4-15,0-11 0 0,0 15 1 0,0-8-8 16,0-7 1-16,-3 15-1 0,3-15 4 0,-2 12 0 15,2-12 2-15,-3 13 14 0,3-13-19 0,0 14 2 16,0-14 0-16,-1 7 3 0,1-7-2 0,0 0 5 0,0 0-6 16,1 10 3-16,-1-10 1 0,0 0 0 0,0 0 2 15,7 8-1-15,-7-8-1 0,6 3 2 16,-6-3 2-16,0 0 3 0,16-1-5 0,-16 1 3 16,13-2-3-16,-13 2 2 0,17-4-1 0,-8 2-1 15,3-3 2-15,-3 2-2 0,3 1-1 0,-12 2-1 16,21-4 0-16,-13 2 4 0,6-1-4 0,-1 0 2 15,0-3-4-15,1 5 6 0,1 0-2 0,-2-2 0 0,3 1-2 0,-3-3 0 0,2 5 3 16,1 0 6-16,1-1-9 0,1-1 1 0,-1 2-2 16,0-3 3-1,4-1-2-15,-4 4 3 0,5-3 5 0,1 1-7 16,-2-1-4-16,-4 3 9 0,2 0-2 0,-3-4 0 0,1 2-2 16,0 2 3-16,-1 0-5 0,-3-3 4 0,1 1-3 15,0-1 1-15,-4 3 1 0,-10 0-1 0,15-1-3 16,-15 1 8-16,13 0-9 0,-13 0-3 0,12 0-10 15,-12 0-8-15,0 0-9 0,0 0-15 0,0 0-22 16,0 0-35-16,0 0-37 0,0 0-33 0,0 0-31 16,0 0-222-16,0 0-464 0,0 0 206 0</inkml:trace>
          <inkml:trace contextRef="#ctx0" brushRef="#br0" timeOffset="53425.62">5863 1801 191 0,'0'0'183'0,"0"0"-4"0,0 0-14 16,-21 12-5-16,12-3-11 0,-1 1-3 0,-2 1-2 15,0 1-1-15,-2 4-7 0,1 3-11 0,1-3-11 16,0 4-7-16,0 2-1 0,2-3-12 0,-2-1-7 0,7 6-9 16,-2-4-3-16,5-4-7 0,-1 9-4 0,3-2-5 15,0-2-6 1,4 1-6-16,1 1-2 0,1-4-7 0,1 3 0 15,0-5-2-15,5 2-4 0,-2-5-2 0,3 5 0 0,-2-7-12 16,1-3-19-16,-2 1-28 0,2 0-21 16,-2-2-26-16,-1-1-31 0,6-1-39 0,-2-4-34 15,-1 2-213-15,1-4-424 0,1-4 189 0</inkml:trace>
        </inkml:traceGroup>
        <inkml:traceGroup>
          <inkml:annotationXML>
            <emma:emma xmlns:emma="http://www.w3.org/2003/04/emma" version="1.0">
              <emma:interpretation id="{E45FF0ED-508F-4694-8BF9-68C1729A139F}" emma:medium="tactile" emma:mode="ink">
                <msink:context xmlns:msink="http://schemas.microsoft.com/ink/2010/main" type="inkWord" rotatedBoundingBox="6966,2283 9710,2201 9746,3396 7002,3478"/>
              </emma:interpretation>
            </emma:emma>
          </inkml:annotationXML>
          <inkml:trace contextRef="#ctx0" brushRef="#br0" timeOffset="54462.71">6403 2003 171 0,'8'3'196'16,"-8"-3"-10"-16,10 6-16 0,-3-1-8 0,-7-5-14 15,7 5-10-15,-2 0-11 0,-5-5-13 0,8 7-5 16,-4-2-5-16,-4-5-6 0,6 9-8 0,-2-3-3 16,-4-6-11-16,7 7-7 0,-7-7 0 0,2 9-6 0,-2-9-5 15,3 10-2-15,-3-10 2 16,0 0-3-16,-9 15-6 0,2-10-4 0,-3 4-1 16,-5-2-4-16,3-3-4 0,-3 4-3 0,0-4-5 15,-7 1-3-15,5-1 0 0,1-1-11 0,0 1-2 16,1-2-5-16,1-1 0 0,2 1-6 0,-1-4-8 0,2 4-7 15,-2-5-10-15,3-3-12 0,1 3-1 0,9 3-2 0,-11-11-10 0,6 4-4 0,5 7-3 16,0-14 3-16,0 14-2 0,0-16 5 0,5 9 7 16,-5 7 11-16,8-14-4 0,-4 8 1 15,4 0 9-15,-3 0 1 0,4 0 4 0,3 0 0 0,1 1 5 16,-1-3 12-16,0 2 7 0,1 1 4 0,1-1 6 16,0 3-1-16,1 0 3 0,-6 0-5 0,3 1 6 15,3 2 0 1,0-1 3-16,-1 1-3 0,1 1 1 0,-5-1-8 0,7 1 7 15,-4 6-6-15,3-1 5 0,0 0-2 0,-3 2-1 16,5 5 3-16,-1 0 5 0,0-1-1 16,0 3 0-16,1 1-3 0,-1-1-3 0,-1 2 2 15,3 9 1-15,4-2 1 0,-1 2 1 0,-2 0-5 0,3 1 7 16,-9-5 2-16,9 3-3 0,-4 5-6 0,1 1 2 16,-2-12 2-16,4 11-2 0,-5-3-1 0,0 0 9 0,0-1-13 15,-2-5 0-15,-1 0-1 0,-2 1 4 0,1-2-3 0,-1 2-2 16,0-6 4-16,-7-1-1 0,1 0 0 15,0-5 2-15,-1 2 6 0,-5 1 4 0,0-2 4 0,-5-2 0 16,-1 1-2-16,0-1-3 0,-7 1 1 0,-2-1-5 16,4-1 1-16,-6-2 0 0,-4 3 1 0,-2-5-4 15,-1 2-7-15,-3-6 3 16,3 2-3-16,0-2 2 0,-2 0-1 16,10 0 2-16,-1-2-6 0,2-4 4 0,1 2-4 0,0-1 3 15,2-2 0-15,3-2-2 0,1-1-1 0,0 1 4 16,3-2-6-16,4-1 4 0,1 2-4 0,0-1-2 15,0-6-2-15,6-1 2 0,2 0-3 16,-2-3-3-16,5 1-1 0,1 3 0 0,-3-5-6 0,4 1-1 16,4 0 2-16,2-9 0 0,3 4 0 0,-5-4-3 0,2 2 2 0,2 1 0 15,-2-1 0-15,4-2 2 0,-1-1-2 16,-3-2-2-16,2 2-8 0,0 1 9 0,1 2-1 0,-5 0-1 16,4 2 1-16,-2-1 2 15,1 3-2-15,-6 4 3 0,-3 1 0 0,-2 6 2 16,3-2-1-16,-5 7 0 0,3-5 1 0,-3-1 4 15,0 6-3-15,-2-1 4 0,0 3 1 0,-2-2 2 0,-3 8-1 0,7-9 6 0,-7 9 4 0,5-7 2 16,-5 7 1-16,0 0 2 0,2-7 3 16,-2 7-4-16,0 0-5 0,0 0 5 0,0 0-2 15,0 0-2-15,0 0-1 0,0 0 1 0,0 0 5 0,0 0 1 32,0 0-3-32,0 0 3 0,-19 27 3 0,14-21 2 15,-2 5-7-15,2-5 3 0,0 3 1 0,-1 2 2 16,5 0-6-16,-2-5 6 0,-2 4 0 0,3 1-8 0,2-2 1 15,-3-1-2-15,0 2 0 0,3-10 1 0,0 18-2 0,3-9 2 16,0-2-1-16,-3 5 0 0,5 0 1 0,-5-2-6 16,5 1 4-16,-1-5-3 0,1 4-4 0,-2-2-10 15,3-1-14-15,0 3-16 16,1-4-18-16,3 0-18 0,0-1-29 0,-1-1-23 16,3-1-32-16,-2 0-19 0,5-2-28 0,-3-1-179 0,2-1-415 0,0-2 183 0</inkml:trace>
          <inkml:trace contextRef="#ctx0" brushRef="#br0" timeOffset="54923.15">7567 1995 33 0,'0'0'182'0,"-3"14"-9"0,3-6-13 16,0-8-7-16,0 16-5 0,3-10-9 16,-3-6-9-16,2 15-10 0,-2-5-4 0,0-10-10 0,4 12-4 0,-4-12-10 15,0 13-8-15,0-13-1 0,0 9-14 0,0-9-3 16,0 0-9-16,0 9-5 0,0-9-2 0,0 0-6 16,0 0-3-16,0 0-5 0,0 0 5 0,0 0-5 15,0 0 4-15,0 0-4 0,0 0-10 0,0 0 1 16,0 0-4-16,0 0-8 15,0 0-8-15,0 0-15 0,13-28-9 0,-6 16-4 16,2 4 0-16,-1-3-3 0,0 2 4 0,1-1 3 0,0 2-2 16,-1-1 7-16,4 0-2 0,-5 2 3 0,8 0 9 15,-9 2 5-15,7 0 7 0,-1-1 15 0,0 2 6 16,1 1 0-16,1-1 11 0,-2 4 1 0,0 0-4 16,2-2-4-16,-1 4 3 0,-4-1 0 0,3 0 0 15,-1 2-5-15,0 0 4 0,1 3-6 0,-1-1-4 16,0-2 4-16,-1 4-3 0,-3-1-1 15,0 0-1-15,1 1-5 0,1-1 1 0,-4-1-2 0,3 2-2 16,-1-1-1-16,-2 2-2 0,0-1-2 0,-1-2-10 16,-4-5-20-16,3 12-24 0,-3-12-27 0,2 13-36 15,-2-13-37-15,0 10-38 0,0-10-56 0,0 0-142 16,0 0-407-16,0 0 180 0</inkml:trace>
          <inkml:trace contextRef="#ctx0" brushRef="#br0" timeOffset="55195.68">8175 1919 199 0,'0'0'231'0,"9"-4"-21"0,-9 4-20 16,0 0-12-16,0 0-10 0,0 0-10 15,14 8-15-15,-14-8-4 0,10 8-7 0,-3-3-2 0,-2 1-4 16,0 0-9-16,2 3 0 0,-2 1-16 0,4 1-2 15,-1 0 5-15,1 1-3 0,2-1-8 0,-2-1-10 16,3 1-1-16,-4 1-10 0,1 1-7 16,-1-5-6-16,1 0-6 0,1 3-8 0,-3-3-5 0,-5-1-27 0,4 2-22 15,-6-1-29-15,0-8-46 0,-8 20-52 0,-1-10-61 0,-2-4-76 16,-7 3-146-16,5-2-453 0,-4-2 201 0</inkml:trace>
          <inkml:trace contextRef="#ctx0" brushRef="#br0" timeOffset="55880.49">8595 1527 174 0,'15'3'212'0,"2"-1"-7"0,5 6-18 16,-1 0-5-16,1 5-1 0,0 0 1 16,2 0-11-16,6 5-7 0,-4 4-6 0,0 1-17 0,-1 0-8 15,-3 5-4-15,-1 0-6 0,-4 2-11 0,-2 2-5 16,-5 3 1-16,-1-2-4 0,-1 3-3 0,-8 0-13 16,0-1-15-16,-8 0-2 0,0 1-7 0,-3-1 7 0,-4-1-13 15,-6-2-6-15,3 1-22 0,-5 2-21 0,-1-8-34 16,2 3-37-16,2-1-44 0,-2-2-62 0,8-10-50 0,-1 2-251 15,3-7-508-15,1-3 226 0</inkml:trace>
        </inkml:traceGroup>
      </inkml:traceGroup>
    </inkml:traceGroup>
    <inkml:traceGroup>
      <inkml:annotationXML>
        <emma:emma xmlns:emma="http://www.w3.org/2003/04/emma" version="1.0">
          <emma:interpretation id="{81EAD9BF-442E-4653-A2B1-90A24B603470}" emma:medium="tactile" emma:mode="ink">
            <msink:context xmlns:msink="http://schemas.microsoft.com/ink/2010/main" type="paragraph" rotatedBoundingBox="1136,4435 25206,2861 25275,3917 1205,54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4670D7-E841-416D-92C5-185F2A98D672}" emma:medium="tactile" emma:mode="ink">
              <msink:context xmlns:msink="http://schemas.microsoft.com/ink/2010/main" type="inkBullet" rotatedBoundingBox="1153,4690 1649,4658 1684,5198 1188,5231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7900.88">458 4096 152 0,'0'0'246'0,"0"0"-11"16,0 0-7-16,0 0-14 0,0 0-12 0,0 0-11 16,0 0-12-16,0 0-10 0,0 0-10 0,0 0-11 0,0 0-13 0,0 0-9 15,0 0-11-15,0 0-13 0,0 0-11 0,0 0-11 16,0 0-7-16,0 0-11 0,0 0-3 0,0 0-7 16,0 0-7-16,0 0-3 0,0 0-2 0,0 0-5 15,0 0 0-15,0 0-8 0,0 0 5 0,0 0-9 31,0 0-2-31,0 0-1 0,0 0 3 0,0 0 0 16,0 0-1-16,13-1-2 0,-13 1 6 0,0 0-1 16,9-7 6-16,-9 7 4 0,6-8 3 0,-6 8 2 0,4-6 2 15,-4 6-3-15,3-10-2 0,-3 10 2 0,3-12-2 16,-3 12-3-16,0 0-8 0,-4-15 1 0,4 15-5 16,-2-13-1-16,2 13 1 0,-2-8-3 0,2 8-7 15,0 0 1-15,-4-9-3 0,4 9-2 0,0 0-3 16,0 0-2-16,0 0-10 0,-5-8-24 0,5 8-20 0,0 0-15 0,0 0-18 0,0 0-20 15,0 0-28-15,0 0-30 0,-17 19-40 0,13-11-37 16,1-1-51-16,-2-1-156 0,1 2-481 0,1 0 214 16</inkml:trace>
        <inkml:trace contextRef="#ctx0" brushRef="#br0" timeOffset="58503.91">484 4501 162 0,'0'0'275'0,"0"0"-8"16,0 0-11-16,0 0-20 0,0 0-16 0,0 0-14 0,0 0-21 0,-21-11-16 16,21 11-17-16,0 0-14 0,0 0-10 0,0 0-14 15,-17 11-6-15,17-11-13 0,0 0-5 0,-8 7-16 16,8-7-5-16,-5 6-8 0,5-6-4 0,-5 9-7 16,5-9-6-16,0 0-5 0,-6 6 1 0,6-6-6 15,0 0-2-15,0 0-2 0,-3 9-5 0,3-9-4 16,0 0-1-16,0 0 1 0,0 0-4 0,0 0 1 0,13 7 3 0,-13-7-3 15,0 0 0-15,0 0-5 0,0 0 7 0,0 0-1 16,14-3-1-16,-14 3 4 0,0 0 1 0,0 0 4 16,7-11 6-16,-7 11-5 0,0 0 0 0,-2-13-4 15,2 13-1-15,0 0-5 0,0 0-2 0,-8-16-3 16,8 16-1-16,0 0 0 0,-9-6-9 0,9 6-15 16,0 0-18-16,0 0-22 15,-10-1-19-15,10 1-21 0,0 0-25 0,0 0-30 16,0 0-27-16,-9 13-26 0,9-13-31 0,0 0-225 15,-3 10-494-15,3-10 218 0</inkml:trace>
        <inkml:trace contextRef="#ctx0" brushRef="#br0" timeOffset="59015.97">904 4423 295 0,'0'0'299'0,"0"0"-26"15,0 0-34-15,0 0-23 0,0 0-19 0,0 0-13 16,0 0-15-16,0 0-16 0,0 0-15 0,-7 25-15 0,7-25-12 0,0 0-11 0,-4 11-9 15,4-11-9-15,0 0-7 0,0 0-8 0,-4 9-8 0,4-9-2 32,0 0-6-32,0 0-1 0,0 0 1 0,0 0-11 15,0 0 4-15,0 0 3 0,0 0 10 0,0 0 6 16,0 0 18-16,0 0 9 0,0 0 3 0,0 0-7 0,0 0-2 16,0 0 6-16,0 0-1 0,0 0-5 15,0 0-7-15,9-28-4 0,-9 28-14 0,0 0-4 0,-5-15-8 16,5 15-2-16,-4-12-20 0,4 12-31 0,0 0-41 0,-2-8-42 15,2 8-49-15,0 0-34 0,0 0-52 16,0 0-57-16,0 0-295 0,0 0-623 16,0 0 276-16</inkml:trace>
      </inkml:traceGroup>
      <inkml:traceGroup>
        <inkml:annotationXML>
          <emma:emma xmlns:emma="http://www.w3.org/2003/04/emma" version="1.0">
            <emma:interpretation id="{76D63BF2-E687-4E5D-834A-DE8FD8CE0492}" emma:medium="tactile" emma:mode="ink">
              <msink:context xmlns:msink="http://schemas.microsoft.com/ink/2010/main" type="line" rotatedBoundingBox="2890,4320 25206,2861 25275,3917 2959,5376"/>
            </emma:interpretation>
          </emma:emma>
        </inkml:annotationXML>
        <inkml:traceGroup>
          <inkml:annotationXML>
            <emma:emma xmlns:emma="http://www.w3.org/2003/04/emma" version="1.0">
              <emma:interpretation id="{94527A4D-95F3-4B08-BCDB-E7AE7A807800}" emma:medium="tactile" emma:mode="ink">
                <msink:context xmlns:msink="http://schemas.microsoft.com/ink/2010/main" type="inkWord" rotatedBoundingBox="2896,4404 6053,4198 6107,5015 2949,5221"/>
              </emma:interpretation>
            </emma:emma>
          </inkml:annotationXML>
          <inkml:trace contextRef="#ctx0" brushRef="#br0" timeOffset="60891.97">2679 4038 235 0,'-12'2'234'0,"12"-2"-14"0,-17 0-11 15,10 4-7 1,7-4-9-16,-17 5-11 0,4-5-10 0,0 3-16 16,0 0-12-16,2 1-15 0,-1-3-13 0,-1 3-10 0,1 0-10 15,-1-2-13-15,-2 2-7 0,2-1-5 0,-2 2-17 16,0-1-18-16,2 2-22 0,-2-1-26 15,-1 0-27-15,3 0-34 0,-4 1-28 0,4-2-35 0,-2 2-32 16,4-1-199-16,-2-4-397 0,5 2 176 0</inkml:trace>
          <inkml:trace contextRef="#ctx0" brushRef="#br0" timeOffset="60501.54">2130 3856 159 0,'13'-8'196'0,"9"-4"-17"0,-1 2-17 0,13-7-9 16,-4 0-9-16,3 2-7 0,-3 2-9 0,-4 1-7 15,-1 3-8-15,-2-1-6 0,-1-1-17 0,-1 2-5 0,-5 3-5 16,-3 2-9-16,-2 4-6 0,-2-3-7 0,-1 0-7 0,-8 3-8 16,15-2-1-16,-15 2-8 0,9-1-3 0,-9 1-2 0,0 0-4 15,0 0 0-15,17 3-1 0,-17-3-1 16,10 10-1-16,-8-5-1 0,2 1-1 0,-4-6 4 15,8 13-6-15,-4-6 3 0,0 0-5 0,-2 3 6 0,2-4-2 16,-1 7-2-16,4-1 3 0,-4 0-2 0,4 1 5 16,-2-1-1-1,0 1 1-15,2 1-1 0,-1-1 0 0,0-1 2 16,-1 4 0-16,-1-2-2 0,0 0 4 0,1 2 2 0,-1-2-2 16,2-1 2-16,-2 1 2 0,0-1 2 0,0 1-4 15,0 1-4-15,-1-1-2 0,2 0 3 0,-1-1-4 16,1 2-3-16,-1-1-4 0,-1 0 5 15,2 0-2-15,-2-2-5 0,0 3-2 0,3-1 3 0,-4 0-3 16,2-1 0-16,-1-1-2 0,2 2 2 0,-1-3-3 0,-1 0 1 16,2 0-2-1,-3-3 0-15,0 1-1 0,-1 0-1 0,3-2 5 0,-4-7-6 16,3 15-1-16,-1-9 3 0,-2-6-2 0,2 15 1 16,-2-15 4-16,1 9-2 0,0-2-4 0,-1-7 5 15,4 9-2-15,-4-9 3 0,0 0-1 0,-10 12-1 16,7-6-3-16,-4-2 9 0,0 2-9 0,0-1 0 15,-1 1 1-15,-4 0-3 0,2 1 2 0,-2-4 1 16,0 4-2-16,-1-2 1 0,2-2 2 0,-5 1-2 16,3 1 6-16,-2-3-6 0,2 2-2 0,0-3 2 0,-1 2-2 15,1-3 0-15,-3 3 1 0,2 0-2 0,-2-3 2 16,3 0-1-16,0 2 1 0,3-2-5 16,-4 0-6-16,0 0-7 0,2 0-8 0,-1 0-5 0,13 0-14 15,-21-2-9-15,13 2-13 0,8 0-14 0,-20-4-18 0,10 2-29 16,1-1-12-16,9 3-21 15,-17-6-19-15,9 1-28 0,8 5-175 0,-13-8-410 0,6 0 181 16</inkml:trace>
          <inkml:trace contextRef="#ctx0" brushRef="#br0" timeOffset="61777.15">3560 3892 28 0,'0'0'279'0,"0"0"-11"0,1-11-6 16,-1 11-21-16,0 0-16 0,0 0-8 0,0-10-16 15,0 10-16-15,0 0-18 0,0 0-13 0,-9-11-22 16,9 11-11-16,-12-1-10 0,12 1-13 16,-17-3-8-16,8 3-8 0,9 0-10 0,-23 3-3 15,7-2-9-15,0 2-5 0,1 0-7 0,-1 2 1 0,-5 1-8 0,5-2-3 0,1 2-6 16,-2 3-1-16,3-3-4 0,0 0-3 0,1 3-1 15,1-2-4-15,-1 2-2 0,1 0 2 0,1 0-4 16,0 0 0-16,-1-1-5 0,3 3 1 0,3-5-4 16,-1 4-1-16,1 1 0 0,0-1 2 0,1-2 0 15,3 5-2-15,-4-3-3 0,2 2 4 0,3 0-2 16,0-1-3 0,1 4 2-16,0-2-2 0,1-1 0 0,-1 2 2 0,3 2-4 15,-1 0 3-15,4 0 3 0,0 2-3 0,-1-5 2 16,2 1-2-16,1 1-1 0,1-1-1 0,-1-2 5 15,2-1-1-15,2-2 0 0,0 0 0 0,1-1 2 16,4-6-2-16,-2 1-1 0,2 0 1 0,7 0 1 16,-2-1-1-16,-6-4 1 0,6-1 3 0,0 0-1 15,-5 0-4-15,2 1 0 0,-4-3 6 0,0 2-3 0,-1-2 10 0,-6 2 0 16,2-1-1-16,-2 2 5 0,1-2 0 0,-9 4-2 16,12-2 0-16,-12 2 2 0,8-3-3 0,-8 3-7 15,0 0 3-15,0 0-8 0,13-4-9 0,-13 4-22 16,0 0-14-16,0 0-18 0,0 0-19 0,0 0-26 15,0 0-24-15,0 0-31 0,0 0-30 0,0 0-41 16,0 0-28-16,0 0-190 16,0 0-483-16,0 0 213 0</inkml:trace>
          <inkml:trace contextRef="#ctx0" brushRef="#br0" timeOffset="62040.55">3951 4223 197 0,'0'0'248'16,"0"0"1"-16,1 9-7 0,-1-9-10 0,0 0-13 16,-5 16-13-16,5-16-13 0,-8 15-15 0,-1-7-13 15,2 3-12-15,-3 0-9 0,-2 2-18 0,0-4-12 0,4 2-13 0,-3 0-9 16,-1 0-9-16,0 0-8 0,2-2-11 0,-1 2-15 0,3-1-26 15,-2-2-24-15,3 0-33 0,2-2-32 0,-1 0-29 16,0 0-30-16,6-6-35 0,-6 9-26 0,6-9-18 16,0 0-177-16,0 0-412 0,0 0 183 0</inkml:trace>
          <inkml:trace contextRef="#ctx0" brushRef="#br0" timeOffset="62599.25">4314 4060 197 0,'0'0'298'0,"0"0"-28"0,0 0-27 0,5-7-30 16,-5 7-23-16,0 0-22 0,0 0-16 0,0 0-14 0,0 0-11 15,0 0-12 1,4 21-2-16,-4-21-9 0,2 8-7 0,-2-8-6 0,2 20-6 15,0-9-9-15,-2-2-4 0,0 1-9 0,0 4-3 16,0-3-4-16,0 3-7 0,0-4-2 0,0 3-6 0,0-13-5 0,0 17 4 0,-2-10-11 16,2-7-2-16,-2 15 0 0,2-15-5 0,0 16-2 15,0-16-9-15,0 8-7 0,0-8-2 0,0 0 0 32,0 9-3-32,0-9 0 0,0 0-2 0,0 0-5 0,0 0-3 15,0 0-11-15,0 0-2 0,0 0-6 0,0 0-2 16,0 0-5-16,10-28 2 0,-5 17-6 0,1-2-11 15,-1-2-1-15,1 0-5 0,1-3 7 0,1-2 1 0,3 0 0 16,1 1 1-16,-1 0 8 0,0 2 6 0,3 1 1 0,-5 4 4 16,2 0 10-16,0-1 8 0,-2 2 5 15,1 1 1-15,1 1 8 0,-3 0 5 0,1 3 6 16,1-3 4-16,-3 5 8 0,1-1 1 16,1 1 2-16,-9 4 3 0,13-7-2 0,-8 4 3 0,-5 3 0 15,13-3 3-15,-13 3 0 0,12-3-5 0,-12 3-1 0,13 1 0 0,-13-1 0 16,15 6 1-16,-9-1 6 0,1 2 3 0,-1-3 2 15,5 2 7-15,-6 5 0 0,1-1 1 0,1 0 3 16,2 2 4-16,-2 2 0 0,-2-2-3 0,1 4-2 16,0-4-2-16,1 3-5 0,-1 0-5 0,0-2 1 0,-2 2-8 15,3-2-3-15,-2 1 2 0,-3-1-5 0,4-1-2 16,-4 1-2 0,1-3-20-16,1 1-31 0,-2-1-32 0,1-1-35 15,-3 0-36-15,0-9-35 0,1 17-33 0,2-10-42 0,-3-7-241 0,3 8-521 16,-3-8 231-16</inkml:trace>
          <inkml:trace contextRef="#ctx0" brushRef="#br0" timeOffset="62943.15">5032 4221 53 0,'0'0'248'0,"6"6"-13"0,-6-6-13 0,0 0-13 16,6 10-13-16,-6-10-17 0,6 7-8 0,-1-2-12 15,-5-5-10-15,8 9-8 0,-4-4-7 0,-4-5-8 16,11 6-6-16,-5-4-8 0,1 3-6 0,-7-5-2 0,11 5-6 0,-3-4-2 16,1 2-6-16,-9-3-10 0,19 2-8 0,-7-4-6 15,3 2-5-15,-2-3-8 0,4 0-2 0,-2 0-6 16,0-1-6-16,-2-2 4 0,3 0-6 0,-4 0 1 16,0-3-1-16,-1 2 3 0,0-4 2 0,-5 2 2 15,0-2 1-15,-1 0-8 0,0-1-2 0,-5-1-2 31,-3-1-5-31,1 3-8 0,-3 1-4 0,-5 0-2 0,1 0-10 0,-1 1-6 16,-6 5-6-16,2-1-11 0,-3 4-10 0,-5 0-12 16,-1 1-18-16,5 2-15 0,-3 4-20 0,-1 0-23 15,5 0-23-15,0 1-28 0,1 0-30 0,6-1-30 16,-3 2-231-16,1-2-496 0,0 0 219 0</inkml:trace>
        </inkml:traceGroup>
        <inkml:traceGroup>
          <inkml:annotationXML>
            <emma:emma xmlns:emma="http://www.w3.org/2003/04/emma" version="1.0">
              <emma:interpretation id="{3F7662BE-2745-401B-900B-DBB3A10D8BC0}" emma:medium="tactile" emma:mode="ink">
                <msink:context xmlns:msink="http://schemas.microsoft.com/ink/2010/main" type="inkWord" rotatedBoundingBox="6557,4455 7852,4370 7885,4873 6589,4958"/>
              </emma:interpretation>
            </emma:emma>
          </inkml:annotationXML>
          <inkml:trace contextRef="#ctx0" brushRef="#br0" timeOffset="64028.39">5802 3775 111 0,'0'0'175'0,"-7"5"-9"0,7-5-2 16,0 0 1-16,0 0 0 0,0 0-3 0,0 0-3 0,0 0-2 15,0 0-7-15,0 0-6 0,0 0-8 0,0 0-6 0,0 0-8 0,0 0-10 16,0 0-9-16,0 0-2 0,-13-10-13 0,13 10-11 16,0 0-12-16,0 0-7 0,0 0-6 0,0 0-7 15,0 0-3-15,0 0-5 0,0 0-2 0,24 16-3 16,-16-14-4-16,6 1-2 0,0 1-4 0,-2 2 0 15,4 2-4-15,-1-4 1 0,5 5-5 0,2-1 2 16,2 0-3-16,-2-2-1 16,-1 0 2-16,1 2-5 0,0-3 3 0,2 1-4 15,1 0-2-15,-4-1 2 0,1 1-2 0,-6-2 0 16,5-1 2-16,-4 1-2 0,-4-3-1 0,2 3-1 16,-2-4-2-16,-1 4 1 0,0-2 0 0,-3-2 0 15,-1 4-3-15,1-2 3 0,-9-2-3 16,13 4-1-16,-6-1 2 0,-7-3-2 0,10 6 1 0,-10-6 1 15,9 6-3-15,-9-6 0 0,8 5 0 0,-8-5 4 0,3 7-5 0,-3-7 4 16,4 9-2-16,-4-9 0 0,-3 10 4 0,3-10-2 16,-4 15 0-16,4-15 3 0,-8 12-1 0,0-4-1 15,2 2-1-15,-5-1 6 0,-2 1-7 0,-4 5 4 16,4-6-1-16,-8 4 1 0,2 2-1 0,-1 0-2 16,-3-1 2-16,3 0 1 0,-2-1-3 0,2 0 2 15,-1 1-3-15,3-6 2 0,0 5-2 0,3-4 1 0,2 0-3 0,1-1-5 16,2 0-14-16,3 1-12 0,-4-3-12 0,5-1-13 15,-1 1-13-15,3-1-17 0,4-5-14 0,-9 9-20 16,9-9-14-16,-6 7-14 0,6-7-32 0,0 0-198 16,0 0-411-16,0 0 183 0</inkml:trace>
          <inkml:trace contextRef="#ctx0" brushRef="#br0" timeOffset="64438.59">6689 3977 108 0,'0'0'270'0,"12"0"-29"0,-12 0-24 0,0 0-26 0,0 0-19 0,0 0-16 0,13 5-15 16,-13-5-9-16,4 7-9 0,-1-1-12 0,-3-6-8 16,10 10-10-16,-8-6-4 0,-2-4-12 0,13 11-1 15,-7-5-5-15,-1 1-4 0,2-1-3 0,1-1-4 16,0 0-4-16,1-1-3 0,1 1-1 0,2-2-3 15,2 1-4-15,1-4-5 0,-1 3 0 0,3-6-5 16,-4-1-1 0,8 3-5-16,-1-4-2 0,2-1-5 0,-1 0 0 0,-1-4-2 15,2 3-1-15,-8-1 0 0,0-1-1 0,-6 0 1 16,7-2-1-16,-9 1-2 0,2-1-1 0,-1-1 6 16,0 0-7-16,-4 1 2 0,-3-4-5 0,0 3 0 15,-5-3-3-15,5 3 0 0,-7-2-2 0,-1 2 1 16,-2 1-3-16,1-1-3 0,-3 3 1 15,-2 3 1-15,-2-1-3 0,-5 4 3 0,-5 0-8 16,4 3 4-16,-7 3-4 0,-4 7-9 0,-2-3-7 0,4 1-9 16,-3 0-7-16,8 2-12 0,3 1-16 0,1-1-15 15,2 0-19-15,0 1-16 0,6-3-20 0,5 2-30 16,-1-4-24-16,1 1-198 0,2-1-417 0,7-6 185 16</inkml:trace>
        </inkml:traceGroup>
        <inkml:traceGroup>
          <inkml:annotationXML>
            <emma:emma xmlns:emma="http://www.w3.org/2003/04/emma" version="1.0">
              <emma:interpretation id="{85B0BC50-C130-4B89-BAF1-AB4E6BFED2DD}" emma:medium="tactile" emma:mode="ink">
                <msink:context xmlns:msink="http://schemas.microsoft.com/ink/2010/main" type="inkWord" rotatedBoundingBox="8801,4015 10486,3905 10533,4617 8848,4728"/>
              </emma:interpretation>
            </emma:emma>
          </inkml:annotationXML>
          <inkml:trace contextRef="#ctx0" brushRef="#br0" timeOffset="65184.43">8441 3544 193 0,'0'0'246'16,"0"0"-19"-16,0 0-18 0,0 0-16 0,0 0-15 15,-30-6-11-15,30 6-8 0,-26 2-10 0,9 0-14 16,-3 1-11-16,3 2-10 0,-6-1-11 0,-2 1-8 16,3 3-7-16,-4 0-7 0,-1-2-11 0,5 0-3 15,3 3-8-15,-4-2-8 0,12 0-6 0,-6 2-5 16,5-3-3-16,0 0-4 0,2 2-4 0,1-2-2 15,3 1-4-15,0-1-3 0,1 0-1 16,5-6-2-16,-6 15-2 0,6-9-2 0,0-6-1 0,0 0-5 16,3 12 5-16,-3-12-1 0,8 6-3 0,-8-6 3 15,9 9 0-15,-1-5-3 0,1-1-1 0,0 0 2 16,-9-3-5-16,20 0 4 0,-3 2-4 0,-3-1 0 0,-1-2 0 16,2 1 0-16,-4 0-1 0,6-2 1 0,0 2-4 15,-2 0-1-15,-1 0 2 0,3 0 0 16,-5 2-3-16,-2-2 0 0,2 4-1 0,0-2 2 0,-12-2-1 15,19 3 1-15,-11 1-2 0,1-2 4 16,-9-2-2-16,12 5 0 0,-4-2 1 0,0 0-1 0,-8-3-3 16,9 9 5-16,-4-7-3 0,-5-2 4 0,4 9-2 15,-4-9 2-15,3 10-1 0,-3-10 4 0,2 11-3 16,-2-11 4-16,-7 14 1 0,3-10 2 0,-4 2-2 16,-1 0 5-16,-6 1-5 0,2 0 5 0,-4 0-6 0,3-1 3 0,-3-4 0 15,2 6 1-15,-8-3-3 0,6-2 0 16,-5 3 0-16,2-1-1 15,3-1 1-15,3-1 1 0,-3-2-4 0,5 1 1 0,0 3-1 16,2-4-2-16,1 2-6 0,9-3-12 0,-12 2-18 16,12-2-15-16,-11 1-21 0,11-1-22 0,0 0-24 15,-11 3-28-15,11-3-33 0,0 0-82 0,0 0-132 0,0 0-421 0,0 0 187 0</inkml:trace>
          <inkml:trace contextRef="#ctx0" brushRef="#br0" timeOffset="65485.01">8697 3833 256 0,'0'0'262'0,"10"2"-11"0,-10-2-12 0,0 0-17 15,0 0-9-15,0 0-9 0,0 0-4 0,0 0-8 0,7-7-1 16,-7 7-15-16,0 0-5 0,0 0-6 0,7-6-4 15,-7 6-1-15,0 0 1 0,5-9 1 0,-5 9-15 0,0 0 1 0,5-8-10 0,-5 8-7 16,0 0-11-16,0 0-9 0,-2-13-17 0,2 13-8 16,0 0-5-16,0 0-11 0,0 0-10 0,0 0-8 15,-5-12-17-15,5 12-23 0,0 0-26 0,0 0-23 16,0 0-11-16,-10-3-25 0,10 3-5 0,0 0-25 16,0 0-12-16,0 0-22 0,-22 11-20 0,16-8-22 15,6-3-18-15,-8 7-23 16,8-7-10-16,-9 3-26 0,9-3-216 0,-11 4-510 15,11-4 226-15</inkml:trace>
          <inkml:trace contextRef="#ctx0" brushRef="#br0" timeOffset="66395.66">8918 3664 118 0,'0'0'203'16,"0"0"-12"-16,19-12-11 0,-8 9-4 0,0-1-3 16,3 1-5-16,6 0-5 0,3-3-9 0,0 4-11 0,0-1-8 15,-1-1-9-15,3-1-12 16,1 4-10-16,0-2-8 0,-1 0-14 0,4 2-5 16,-7 0-8-16,3 2-7 0,-4-2-14 0,-4 1-19 0,0-2-25 15,0 4-33-15,0-2-37 0,-3 1-39 0,1 0-30 16,-5-1-36-16,2-1-181 0,-12 1-381 0,14-1 169 15</inkml:trace>
          <inkml:trace contextRef="#ctx0" brushRef="#br0" timeOffset="66032.6">9181 3317 52 0,'4'-5'208'0,"1"-5"-11"0,1 3-7 0,-6 7-7 0,3-14-7 15,2 9-11-15,-5 5-5 0,8-9-9 0,-8 9-7 16,7-8-12-16,-7 8-10 0,5-7-8 0,-5 7-14 15,0 0-9-15,0 0-13 0,0 0-10 0,0 0-9 16,0 0-3-16,0 0-8 16,0 0-6-16,0 0 0 0,0 0 4 0,-5 35 3 15,1-21-2-15,-1 0-2 0,-1 5 0 16,0 1-6-16,-2-1 5 0,3 3 2 0,-4-1 3 0,3 3 4 16,-2-1 1-16,2 0-7 0,1-1-3 0,-4 2-1 15,1 5-1-15,2-5-5 16,0-3 4-16,1 0-10 0,1 1 4 0,1 3 1 15,-2-2-2-15,2-2-3 0,1 0-7 0,2-5 0 16,0-3-4-16,0 5 4 0,0-4-8 0,0 5 3 0,5-3-4 16,-5-1-3-16,3-2 0 0,-1-2 3 0,-2 1-2 15,3-1 1-15,-1-2-2 0,0-1-2 0,3 1 7 16,0 1-5-16,-2-5 0 0,1 1-4 0,-4-6 0 16,13 11 1-16,-7-6 5 0,3-3-6 0,-1-1 4 15,7 2-5-15,-6-1 3 0,7-2-4 0,-5 0-4 16,6-4-11-16,0 2-8 0,-5 0-13 0,2-3-12 15,2-1-26-15,-4 1-25 0,0-4-25 0,-1 3-20 0,6 0-23 16,-5-3-29-16,-1 3-28 0,0-3-47 0,-11 9-156 16,6-13-455-16,-6 13 202 0</inkml:trace>
          <inkml:trace contextRef="#ctx0" brushRef="#br0" timeOffset="66717.8">9674 3811 137 0,'0'0'256'0,"0"0"-14"0,0 0-16 0,1 12-15 0,-1-12-8 15,0 0-2-15,3 7-10 0,-3-7-1 0,0 0-9 16,9 8-2-1,-9-8-6-15,8 4-4 0,0-2-6 0,-8-2-7 16,6 3 2-16,-6-3 2 0,13 0 1 0,-13 0 3 0,0 0-3 16,0 0-2-16,0 0-14 0,16-5-12 0,-16 5-15 15,5-6-7-15,-5 6-15 0,5-8-14 0,-5 8-33 16,2-9-31-16,-2 9-42 0,0 0-44 0,0-14-41 16,0 14-60-16,0 0-62 0,0 0-58 0,-7-14-62 15,7 14-208-15,-6-8-605 0,6 8 267 0</inkml:trace>
        </inkml:traceGroup>
        <inkml:traceGroup>
          <inkml:annotationXML>
            <emma:emma xmlns:emma="http://www.w3.org/2003/04/emma" version="1.0">
              <emma:interpretation id="{FBAA416D-0EC4-4086-A91E-EAEF17617BBC}" emma:medium="tactile" emma:mode="ink">
                <msink:context xmlns:msink="http://schemas.microsoft.com/ink/2010/main" type="inkWord" rotatedBoundingBox="11699,3744 13796,3607 13845,4353 11747,4490"/>
              </emma:interpretation>
            </emma:emma>
          </inkml:annotationXML>
          <inkml:trace contextRef="#ctx0" brushRef="#br0" timeOffset="70063.73">11367 3370 17 0,'0'0'179'0,"0"0"-4"16,0-10-9-16,0 10-8 0,0 0-17 0,0 0-4 16,0-15-4-16,0 15-11 0,0 0-9 0,-1-11-4 0,1 11-2 0,0 0-6 0,1-13-6 15,-1 13-1-15,0-9-5 0,0 9-4 0,0 0-4 16,-1-16-4-16,1 16-2 0,-2-11-4 0,2 11-6 15,-4-9-5 1,4 9-4-16,-1-10-3 0,1 10-2 0,-5-8-6 16,5 8-4-16,-7-10-6 0,7 10-3 0,-10-6-5 15,10 6-2-15,-12-7-2 0,3 4-2 0,9 3-3 0,-15-6-3 16,5 3 1-16,10 3 2 0,-18-3-2 0,9 2-2 16,9 1 4-16,-16-2-4 0,5 2-1 0,11 0-2 15,-17 0 3-15,17 0-5 0,-13-3 1 0,13 3-3 16,-14 4-1-16,14-4-1 0,-13 2 0 15,4 1-9-15,2 1 0 0,-1 0 1 0,-1 0-2 16,3 1 2-16,-2 1-3 0,-1 2 4 0,1 2 0 0,1-4 2 16,-3 3-3-16,2 2 1 0,-1 1 0 0,0 1 2 0,1-4 1 0,-1 6 3 15,1-3-3-15,1 1-2 0,-1 1 1 0,2-1-1 16,1 2 3-16,-2-2-2 0,2 2 1 0,0 0 0 16,-2 4-2-16,2-3 4 0,0 2-2 0,0 2 2 15,1-7 0-15,1 2-2 0,-1 1 8 0,1-4-6 16,1 6-2-16,1-4-1 0,-1-3 1 0,1 4-1 15,2-3 2-15,-1 0 0 16,0-2 0-16,3 2 0 0,-1-2 4 0,1-1-2 16,2-2 0-16,1 3-2 0,0 0 0 0,3-1 3 15,-1-3-1-15,2 0 1 0,1 0-2 0,1 0 2 16,2-2-1-16,-2-1 1 0,0 0 2 0,2-3 0 16,-1 0-3-16,-2 0-1 0,0 1-3 0,1-1 3 15,-12 0-1-15,20-2-2 0,-11 0 5 0,-9 2 0 0,18-3-4 16,-11 2 4-16,-7 1-4 0,15-3 1 0,-8-1 0 15,-7 4 4-15,6-2-4 0,-6 2 2 0,11-4-3 0,-11 4 1 16,6-4 0-16,-6 4 0 0,0 0-11 0,0 0-8 16,12-3-13-16,-12 3-15 0,0 0-26 0,0 0-27 15,8-4-26-15,-8 4-27 0,7-3-21 0,-7 3-49 16,10-7-155-16,-10 7-405 16,0 0 180-16</inkml:trace>
          <inkml:trace contextRef="#ctx0" brushRef="#br0" timeOffset="70403.42">11618 3679 46 0,'4'6'190'0,"-4"-6"-16"0,0 0-14 0,4 7-7 16,-4-7-11-16,0 0-8 0,0 0-2 15,0 0-7-15,2 8-9 0,-2-8 1 0,0 0-1 0,0 0-1 16,0 0-2-16,0 0-5 0,0 0 2 0,0 0 2 16,0 0 2-16,0 0 8 15,0 0 1-15,0 0 10 0,0 0-18 0,0 0-9 0,0 0-7 16,0 0-8-16,0 0-7 0,0 0-9 0,0 0-10 0,0 0 7 16,0 0-17-16,-6-31-10 0,6 31-4 15,0 0-5-15,-9-9-5 0,9 9-2 0,0 0-14 16,-7-7-19-16,7 7-17 0,0 0-23 0,-13-4-17 15,13 4-21-15,0 0-18 0,-20 5-24 0,20-5-28 16,-13 7-28-16,13-7-25 0,-6 3-32 0,6-3-164 16,0 0-435-16,0 0 193 0</inkml:trace>
          <inkml:trace contextRef="#ctx0" brushRef="#br0" timeOffset="71063.73">12162 3407 148 0,'0'0'180'0,"0"0"2"31,0 0-7-31,13 10-2 0,-13-10-8 0,0 13-4 15,0-13-9-15,-4 18-11 0,1-7-9 0,2-1-7 0,-3 2-5 16,0 2-9-16,1-2-10 0,0 1-5 16,0 0-11-16,-2-1-7 0,1 2-4 0,-1-2-6 15,1 0-5-15,0-2-10 0,-3 3-1 0,2-3-7 0,1-2 1 16,-1 1-10-16,1-3 3 0,4-6-10 0,-8 14-1 0,7-9-1 16,1-5-3-16,-7 11-1 15,7-11-1-15,-5 6 0 0,5-6 0 0,0 0 1 16,-3 6-3-16,3-6-4 0,0 0 2 0,0 0-7 0,0 0-8 15,0 0-9-15,0 0-7 0,0 0-11 0,0 0-4 16,0-28-6-16,7 18-6 0,-1 0-4 0,2-4-1 16,4 1 5-16,4-2 1 0,-1 1 1 0,1 0 2 0,-4 1 4 0,1 2 14 15,3-1-7-15,-5-1 5 0,6 1 3 0,-5 2 9 16,0 2 2-16,2-2 14 0,-2 1 4 0,-3 1 1 16,4 0 5-16,-1 1 2 0,-5 2 3 0,-1-1 3 15,1 1-4-15,0 1 2 0,-7 4-1 0,10-6-1 16,-10 6-3-16,7-3-4 0,-7 3 1 0,0 0 2 15,12-4-8-15,-12 4 3 16,0 0-3-16,0 0 5 0,16 4-6 0,-16-4 1 16,8 7 4-16,0-2 1 0,-3 4 7 0,-1-5 0 15,4 2-2-15,-5 9 3 0,3-9 4 0,-1 7 4 16,0-2-5-16,-1-3 5 0,-1 6-6 0,1-3-3 16,-4-1 0-16,1-2-2 0,0 2-3 0,2 3 3 15,-2-4-5-15,-1-9 4 0,0 17-7 0,-1-3 4 16,1-14-3-16,0 18 0 0,-3-9-2 0,2-2 0 0,1-7-4 0,-4 11 4 15,4-11-3-15,-1 16 1 0,1-16-7 0,0 11-5 16,0-11-25-16,-2 10-15 0,2-10-24 0,2 9-21 16,-2-9-25-16,0 0-32 15,0 0-32-15,-7 16-35 0,7-16-213 0,0 0-461 16,0 0 203-16</inkml:trace>
          <inkml:trace contextRef="#ctx0" brushRef="#br0" timeOffset="72039.12">12610 3021 64 0,'0'0'194'16,"0"0"-20"-16,0 0 1 0,0 0-11 0,0 0-4 0,0 0-7 15,0 0-4-15,0 0-3 0,0 0-4 0,0 0-7 16,0 0-6-16,0 0-6 0,0 0-7 0,0 0-3 16,0 0-7-16,0 0-8 0,0 0-10 15,0 0-7-15,0 0-9 0,-6-6-8 0,6 6-5 16,0 0-5-16,0 0-9 0,9-9-3 0,-1 3-8 15,-8 6 0-15,14-9-6 0,0 3-1 0,-5 2-1 0,6-2-6 16,-2 1-3-16,0 1-3 0,3-2 3 0,-5 4-2 16,1-2-2-16,-1 0 2 0,-2 3-3 0,1-3-4 15,-10 4-1-15,17-3-1 0,-10 0-3 0,-7 3-2 16,10-2-1-16,-10 2-1 0,0 0 1 0,16 5-1 16,-16-5-4-16,8 3 4 0,-8-3-1 0,6 9 4 0,-4-3-4 0,-2-6 2 0,2 13-1 15,-2-4 2-15,0 0-2 0,0-9 0 0,-4 23-2 0,-1-9 5 16,4-2-1-16,-3 0 6 0,0 1-5 0,-4 1-1 15,4-2 3-15,-4 2-1 0,0-1-1 0,2 1 1 16,-1-2 3-16,-2 3-3 0,1-3 3 16,-1 3-1-16,1-3 1 0,-2 1-3 0,3-1 1 0,-2 0 1 15,0 1-1 1,-1-2 8-16,-2 0-8 0,1-2 1 0,1 2-3 16,3-1 5-16,0-2-6 0,0-1 5 0,-2-4 0 15,4 3 0-15,5-6 0 0,-8 9-3 0,8-9-1 0,-9 6 3 16,9-6 3-16,-3 6-4 0,3-6 4 0,0 0 3 15,-6 4 0-15,6-4 4 0,0 0-4 16,0 0 1-16,0 0-5 0,0 0 0 0,0 0-3 16,0 0-4-16,0 0-2 0,-7-20-1 15,7 20-5-15,0 0-2 0,9-13 0 0,-2 9-2 16,-7 4 1-16,11-10 1 0,-1 5 0 0,-3 2 2 0,5-4-2 16,-1 4 2-16,-2 0 1 0,0 0 3 0,3 0-5 15,2 1 1-15,-5 1 2 0,3-1 0 0,2 2-1 16,-14 0 4-16,19-1-3 0,-9 2 1 0,-1 1 0 15,-9-2 2-15,23 4-2 0,-13-2 4 16,-2 1-2-16,2 0 1 0,2 3-1 0,-1-2-2 0,-4-2 3 16,4 2 3-16,-1-2 2 0,-2 2-2 0,3-2-2 15,-11-2 2-15,20 4 2 0,-10-1-1 0,-1-1 7 16,0-2-7-16,-9 0 0 0,17-1 0 0,-8 2-3 16,-9-1 5-16,13-1-3 0,-13 1 1 0,16 0 2 15,-16 0 2-15,12-4-4 0,-12 4 0 16,7-4 0-16,-7 4 2 0,10-2-3 0,-10 2-7 0,0 0-11 15,0 0-8-15,0 0-23 0,0 0-19 0,0 0-29 16,0 0-21-16,0 0-36 0,13 0-33 0,-13 0-15 16,0 0-183-16,0 0-416 0,0 0 184 0</inkml:trace>
        </inkml:traceGroup>
        <inkml:traceGroup>
          <inkml:annotationXML>
            <emma:emma xmlns:emma="http://www.w3.org/2003/04/emma" version="1.0">
              <emma:interpretation id="{4061DFE6-448D-4EC1-91C5-467A3A897C04}" emma:medium="tactile" emma:mode="ink">
                <msink:context xmlns:msink="http://schemas.microsoft.com/ink/2010/main" type="inkWord" rotatedBoundingBox="14450,3602 17165,3424 17214,4177 14499,4355"/>
              </emma:interpretation>
            </emma:emma>
          </inkml:annotationXML>
          <inkml:trace contextRef="#ctx0" brushRef="#br0" timeOffset="73477.5">14083 3018 145 0,'0'0'177'0,"0"0"-16"0,0 0-12 16,0 0-13-16,0 0-11 0,0 0-7 0,0 0-8 16,0 0 4-16,0 0 5 0,0 0-4 0,0 0 0 15,-21 23-3-15,10-13-3 0,-4 0-2 0,2 2-2 16,-2 0-6-16,-4 2-10 16,0-1-6-16,-2 1-6 0,1 0-9 0,2 1-7 0,-2-1 1 15,3-1-7-15,-1 1-6 0,0 1-3 0,-1-3-3 16,7-3-6-16,-2 3-5 0,2-2-4 0,-1-1 3 15,3 0-5-15,2 0-3 0,-4-1-2 0,6-2-4 0,-1 1-2 16,-1-1 0-16,4 1-1 0,4-7-1 0,-5 8 1 16,5-8-5-16,-4 10 0 0,4-10-3 0,-1 9 2 0,1-9 2 0,8 9-1 15,-8-9-1-15,17 9 2 0,-3-5 1 0,1-2-7 0,2-1 2 16,5 2 2-16,0 0-3 0,-1 0 0 16,5-1 0-16,-1-1-3 0,0 1-1 0,1-2 4 15,3 4-3-15,-6-4 2 0,2 1-2 0,0 0 3 16,-2 1-6-16,2 0 2 0,-4-1-2 0,3 0 5 0,-1 1-3 15,-1 0 2 1,-5-1 0-16,7-1 0 0,-7 1-1 0,0-1-3 16,0 1 2-16,0 0 2 0,-3-1-5 0,2 2 3 15,-3 2 0-15,1-5-1 0,-2 2-1 0,1 1 5 16,-1-2-5-16,-12 0-8 0,16 0-9 0,-8 1-13 16,-8-1-19-16,0 0-19 0,15 0-18 0,-15 0-23 15,0 0-25-15,12 2-41 0,-12-2-39 16,0 0-167-16,0 0-414 0,0 0 184 0</inkml:trace>
          <inkml:trace contextRef="#ctx0" brushRef="#br0" timeOffset="73859.73">13751 3596 107 0,'0'0'200'16,"17"4"-10"-16,-17-4-9 0,16 2-8 0,-7-2-5 0,4 1-3 0,3-1-1 16,-2 0-14-16,3 1-5 0,2-1-7 0,3 2-1 15,3-2-11-15,3 0-2 0,0 0-8 0,-2 0-4 16,1 0-6-16,0 0-5 0,0 0-1 0,0-2-7 15,7 2-6-15,-10 0 0 0,0 0-3 0,-1 0-6 16,-6-1-3-16,0 1-6 0,-1 0-7 0,3-1-3 16,-6 2-3-16,3-1 0 0,-3 1-13 0,0-2 1 0,-4 2-7 0,-9-1-3 15,19 0-6-15,-11 0 0 0,-8 0-8 0,14-1 0 16,-14 1-10-16,9 3-10 0,-9-3-16 0,0 0-17 31,11 0-8-31,-11 0-21 0,0 0-22 0,0 0-31 0,0 0-33 16,0 0-38-16,-4 15-28 0,4-15-51 0,0 0-171 15,0 0-470-15,-16 6 208 0</inkml:trace>
          <inkml:trace contextRef="#ctx0" brushRef="#br0" timeOffset="75258.98">14958 3029 184 0,'0'0'224'0,"0"0"-7"0,-9-7-9 0,9 7-13 16,0 0-10-16,-7-7-10 0,7 7-14 0,0 0-11 16,-5-9-12-16,5 9-12 0,0 0-11 15,0 0-9-15,1-15-14 0,-1 15-7 0,6-10-11 0,-6 10-9 16,11-10-3-16,-4 4-9 0,2 1-8 16,3-1-2-16,-1-3-4 0,5 2-3 0,-1 1-5 15,5-2-3-15,0 1-5 0,-3 2-3 0,4-1 0 16,-5 0-1-16,1 2-4 0,-2 1-3 0,2 0 0 15,-2 1-5-15,-1 2 1 0,-2-2-2 0,-12 2-1 0,19 2-5 16,-9 0 4-16,-3 2-2 0,3 1-2 0,-5 2 0 0,-1 1 0 16,4 1 3-16,-7 0 2 0,2 4-2 0,-3 2 8 15,0 0-9-15,-3 0 1 0,-2 5-2 0,-3-1 1 16,-1 3 3-16,-2 0-2 0,-2-3-1 0,-4 9 5 16,-2-1-4-16,3-6 2 0,-1-2-1 0,-3 8 0 0,3-8 1 15,-4 8 0-15,4-8 2 0,-2-1-6 16,-2 0 5-16,-5 4-5 0,5-7 3 15,4 3 0-15,-1-6-1 0,-2 4 0 16,-2-2-2-16,3-3 2 0,-2 2-1 0,8-5 2 0,0 1-4 0,-1-1 5 16,2-1-1-16,4-4 0 0,-1 4-2 0,1-5 3 15,8-2 3-15,-10 6-5 0,10-6 3 0,-11 3 2 16,11-3-4-16,0 0 1 0,-13 0 3 16,13 0-3-16,0 0-2 0,0 0-3 0,0 0-2 0,-10-8 0 15,10 8-2-15,0 0-1 0,0 0-1 0,16-17 1 16,-9 12-2-16,5 2-1 0,3-3 3 15,-4 3-1-15,4-2-1 0,2-1 2 0,-2 4 1 0,4-2 0 16,7-3 1-16,-5 4-2 0,2-1 6 0,-1 1-5 16,-5 2 0-16,7 1-2 0,-6-2 0 0,3 4 2 15,-2 0 2-15,-4 0-3 0,-2-1 3 0,2 2-3 16,2 2 2-16,-3 0 0 0,0-1 1 0,-2 0 1 0,3 1 2 0,-2 1-2 16,-3-2 1-16,3 2 1 0,-1-4-1 0,-3 2 0 15,0 0-7-15,0 1-14 0,-2-2-16 0,1 1-22 16,1-1-17-16,-9-3-17 0,14 5-20 0,-3-4-21 15,-1-1-19-15,3-1-26 0,-13 1-185 0,21-3-392 16,-8 1 174-16</inkml:trace>
          <inkml:trace contextRef="#ctx0" brushRef="#br0" timeOffset="75760.42">15646 3244 115 0,'5'-9'242'0,"-5"9"-22"0,5-6-18 0,-5 6-23 16,0 0-21-16,0 0-18 0,0 0-14 0,0 0-17 0,0 0-10 0,0 0-9 16,0 0-9-16,0 0-5 0,12 15-2 0,-11-8 0 15,0 1-3-15,-1 3-7 0,-1 3-6 0,1-2-3 16,-1-2-6-16,1 2-2 0,-3 3-2 0,1-3-4 16,0 2-3-16,0-6-5 0,-1 3 1 0,0-2-3 15,1 1-7-15,0-1-1 0,-1-1 2 0,3-8-7 16,-4 12 2-16,1-4-1 15,3-8-4-15,-1 9-7 0,1-9 0 0,0 0-5 16,-4 13 3-16,4-13-1 0,0 0 4 0,0 0-5 16,0 0-15-16,0 0-16 0,0 0-7 0,0 0 7 0,0 0-7 15,27-28-9-15,-19 17-6 0,2 1-1 0,2-2-3 16,3-2 2-16,2-3 0 0,-3 2 6 0,3 3 5 16,-5-2 9-16,3 1 8 0,2-1 11 0,-2 5 5 15,3-3 11-15,2 3 7 0,-8 0 9 0,3 3 6 0,-2 0 9 16,-2 0 4-16,2 0 1 0,-5 4-3 0,-1-3-5 15,-7 5-5-15,16-3-2 16,-16 3 1-16,13 0 0 0,-5 3 0 0,-8-3 1 0,16 7 4 16,-10-1 5-16,0 1 9 0,0 1-3 0,1-2 3 15,-2 6-2-15,1-3 2 0,4 6-2 0,-4-3 0 16,1 1-6-16,-2 0-5 0,0-2 0 0,2 3-2 0,-2-3-3 0,-3 1-4 0,4-2 2 16,-4-1-2-16,2 4-4 0,-1-4 1 0,-3-9-4 15,2 14-16-15,-2-14-18 0,-1 13-16 0,1-13-23 16,-4 13-32-16,2-7-27 0,2-6-36 0,-7 11-36 15,7-11-27-15,-10 4-176 0,10-4-421 0,-12 0 187 16</inkml:trace>
          <inkml:trace contextRef="#ctx0" brushRef="#br0" timeOffset="76364.35">16183 2813 87 0,'0'0'208'0,"2"-15"-14"0,-2 15-17 0,6-7-17 15,-6 7-12-15,6-9-12 0,-6 9-10 0,8-8-8 16,-3 4-8-16,-5 4-3 0,13-10-9 0,-5 9-8 16,0-3-5-16,-8 4-2 0,16-3-7 0,-8 0 0 15,-8 3-12-15,18-2-6 0,-9 2-2 0,-9 0-7 0,17 2-4 0,-9 2-5 16,1-2 0-16,-1 2-3 0,-2-2-2 0,1 5-2 15,2-4-3-15,-4 6 0 0,3 0-4 16,-1-1 2-16,-3-1 2 0,-2 2 2 0,1 1 1 16,-2-1-4-16,0 6 2 0,-2-1 2 15,0-1 0-15,-2 1-7 0,1-1-2 0,-4 0 1 16,1 0 0-16,-3 2 2 0,-1-3-4 0,3 3-4 0,-7 3-2 0,1-2 1 0,0 1 0 16,2-4-2-16,-1 0-3 0,-2 2-2 0,1 2-1 15,0-5 1-15,3-1 2 0,1-1-7 0,-1 1 1 16,1-1 1-16,3-4-1 0,0 3-2 0,0-3-1 15,1 0-1-15,4-6 1 0,-5 10-3 0,5-10 2 0,-6 11 0 16,6-11 1-16,0 8 3 0,0-8-4 0,0 0 5 16,8 11-3-1,-8-11-1-15,15 6 7 0,-6-4-8 0,1-1 1 16,3 0 1-16,-1-2-1 0,2 1-4 0,0 0-8 16,3 0-19-16,-4 1-14 0,2-1-23 0,-2-1-23 15,0 1-32-15,2 1-27 0,-2-2-32 0,0 1-38 16,-13 0-183-16,20-1-432 0,-11 1 193 15</inkml:trace>
        </inkml:traceGroup>
        <inkml:traceGroup>
          <inkml:annotationXML>
            <emma:emma xmlns:emma="http://www.w3.org/2003/04/emma" version="1.0">
              <emma:interpretation id="{F800FF55-2FCA-4FAC-8A07-45A6F2B56735}" emma:medium="tactile" emma:mode="ink">
                <msink:context xmlns:msink="http://schemas.microsoft.com/ink/2010/main" type="inkWord" rotatedBoundingBox="17657,3674 20296,3502 20344,4239 17705,4412"/>
              </emma:interpretation>
            </emma:emma>
          </inkml:annotationXML>
          <inkml:trace contextRef="#ctx0" brushRef="#br0" timeOffset="76699.08">16902 3289 47 0,'0'0'265'0,"0"0"-23"16,0 0-17-16,0 0-19 0,0 0-12 0,0 0-8 0,0 0-10 16,0 0 3-16,0 0-12 0,0 0-13 0,22 2-6 0,-14-2-5 15,-8 0-6-15,18-1-8 16,-2 1-2-16,0 0-14 0,-2-1-12 0,2 1-8 0,2-4-8 15,0 4-5-15,-1-1-12 0,0-2-3 0,0 3-9 16,0-2-3-16,-2 1-10 0,2-1-4 0,-2 2-9 16,1 0-10-16,-4-1-18 0,-3-1-19 0,1 1-20 15,-10 1-18-15,16 0-25 0,-16 0-28 0,12 0-23 16,-12 0-28-16,0 0-37 0,13-3-40 0,-13 3-190 0,9-5-461 0,-1 0 204 0</inkml:trace>
          <inkml:trace contextRef="#ctx0" brushRef="#br0" timeOffset="77439.18">17793 2996 127 0,'-6'3'215'0,"6"-3"-13"15,-13 7-18-15,6-5-17 0,7-2-10 0,-12 7-12 0,6-2-13 16,6-5-11-16,-11 8-11 0,6-3-9 0,5-5-12 16,-6 8-8-16,0-3-9 0,6-5-8 0,-5 11-5 15,5-11-5-15,-2 11-5 0,2-11-5 0,0 10-4 16,0-10-1-16,7 12-6 0,-1-4-1 0,0-2-5 0,2-3-1 0,3 6-5 0,-1-2 1 31,2 2-1-31,-1-7-3 0,3 4-2 0,0 2 1 0,-1-3-1 16,3-2-4-16,-5 2-3 0,3-1 1 0,-1 1-2 15,1 1 0-15,-2-2 0 0,0-2 3 0,-5 0 4 16,4 0-4-16,1 0 0 0,-5 2-2 0,3-1 1 16,-10-3 2-16,18 6 0 0,-8-3 0 0,-2 0-3 15,-1-1 0-15,3 1 0 0,-3 4-2 0,2-3 0 0,-3 0 2 16,1 0-2-16,-7-4-1 0,12 6 2 0,-7-1-3 16,-5-5 3-16,5 6-2 0,-5-6 8 15,3 9 12-15,-3-9 1 0,0 0 6 0,-17 12-3 0,10-6-3 16,-5 0-2-16,1 0-3 0,-4-2 1 15,0 2-6-15,-2-2 1 0,1 1-2 0,0-1-1 0,1-2-2 16,-2 3-2-16,1-1-8 0,0-2-15 0,1 2-14 0,1-2-18 0,0 2-17 16,1 0-19-16,5-2-21 0,8-2-23 0,-14 3-20 15,14-3-13 1,-11 0-37-16,11 0-161 0,0 0-384 0,0 0 171 16</inkml:trace>
          <inkml:trace contextRef="#ctx0" brushRef="#br0" timeOffset="76999.82">17851 2943 244 0,'9'-4'233'0,"4"1"-12"0,-1-1-13 0,1 3-11 0,-1-1-14 16,3-1-8-16,2 1-14 0,-1 2-13 0,1-1-13 0,-3-1-15 15,5-1-12-15,-4 2-9 0,2 1-11 0,-2-2-8 16,-1-1-10-16,-1 3-5 0,0 0-4 0,-1 0-14 16,-12 0-12-16,24 0-22 0,-17 0-31 15,-7 0-29-15,12 2-30 0,-12-2-31 0,0 0-14 0,9 1-32 16,-9-1-38-1,0 0-138-15,0 0-356 0,0 0 159 0</inkml:trace>
          <inkml:trace contextRef="#ctx0" brushRef="#br0" timeOffset="77900.58">18340 3079 128 0,'0'0'245'0,"0"0"-29"0,0 0-18 15,0 0-21-15,0 0-18 0,9 10-8 0,-9-10-4 0,0 0-7 16,3 10-9-16,-3-10-10 0,3 8 2 0,-3-8-9 0,2 13-5 15,0-5-11-15,0 1-7 0,-2-9-7 0,1 16-10 16,-1-10-7-16,0-6-4 0,3 12-8 0,-3-12-4 16,-3 15-3-16,3-15-7 15,0 10-2-15,0-10-5 0,3 11-3 0,-3-11 0 0,0 10-4 16,0-10-3-16,0 0 0 0,0 0-1 0,1 9-2 0,-1-9 0 0,0 0-1 16,0 0 3-16,0 0-1 0,0 0-3 0,0 0-2 0,0 0-3 15,0 0 8-15,0 0-10 0,18-17-2 0,-10 7-7 16,1 1-6-16,2-4-2 0,-2 4-5 0,7-6-5 15,1-1 1-15,0-1 1 0,1 2-1 0,-3 1 1 16,1 2 2-16,4 1 0 0,-7 2-1 0,3 4 4 16,-2-6 1-1,3 5 1-15,-4 3 5 0,-1-2 5 0,2 4 1 16,-6 0 0-16,2-2 2 0,1 1-1 0,-11 2 1 16,20 2 0-16,-10 2 5 0,0 2-1 0,0-3 4 0,0 6 4 15,0-1 2-15,-2 2-3 0,1 2 4 0,-2-3-1 16,3 5 1-16,-3-1-6 15,1 1 2-15,2 3-2 0,-4-1 0 0,-1-1-2 16,1 3-1-16,0-3-26 0,-5 1-35 0,0 5-46 0,-2-5-68 0,1-1-78 0,-5-3-238 0,2-2-516 16,0-1 228-16</inkml:trace>
          <inkml:trace contextRef="#ctx0" brushRef="#br0" timeOffset="79403.03">19554 3312 114 0,'0'0'228'16,"0"0"-19"-16,0 0-14 0,0 9-5 0,0-9-9 16,0 0 0-16,0 0-18 0,-13 21-11 0,7-12-14 15,-4 0-11-15,3 1-14 0,-5 1-10 0,1 1-8 16,-2 5-11-16,2-5-8 0,-1 0-4 0,-3 3-10 15,1-1-14-15,0 1-22 0,2-3-25 0,0 0-27 16,0 0-36-16,3 1-37 0,-1-2-34 0,-1-1-30 0,3-2-184 0,-2 1-373 16,2-3 165-16</inkml:trace>
        </inkml:traceGroup>
        <inkml:traceGroup>
          <inkml:annotationXML>
            <emma:emma xmlns:emma="http://www.w3.org/2003/04/emma" version="1.0">
              <emma:interpretation id="{7DDE30AA-2692-4F2E-B0D5-CE3B1A907161}" emma:medium="tactile" emma:mode="ink">
                <msink:context xmlns:msink="http://schemas.microsoft.com/ink/2010/main" type="inkWord" rotatedBoundingBox="21283,3185 25210,2928 25265,3768 21338,4025"/>
              </emma:interpretation>
            </emma:emma>
          </inkml:annotationXML>
          <inkml:trace contextRef="#ctx0" brushRef="#br0" timeOffset="80125.42">20520 2676 52 0,'0'0'283'0,"0"0"-22"15,0 0-23-15,0 0-28 0,0 0-24 0,0 0-18 0,0 0-23 16,0 0-15 0,0 0-13-16,0 0-12 0,0 0-11 0,0 0-8 15,12 20-6-15,-8-13-5 0,0 6 3 0,1-3-8 16,-2 3-4-16,6 1 1 0,-5-2-3 0,4 3-4 15,3 2-5-15,-1 2-1 0,-3-6-8 0,1 4-4 16,3 2 0-16,-3-6-5 0,1-1-1 16,-3 4-2-16,2-1-4 0,-1 0-4 0,4 0-1 0,-3 0 1 0,-1 0-5 15,1-2 4-15,1 1 3 0,-5-2-8 0,4 1 1 0,-2-3 0 16,1 2-5-16,-1 1 1 0,-1-3 3 0,1-2-3 16,-1 1-3-16,0 0 0 0,-2-2 0 0,2 0 1 15,-5-7-4-15,5 16-2 0,0-12 0 0,-5-4-11 16,8 10 2-16,-4-5 1 0,-4-5-4 0,7 9 3 15,-7-9-1-15,5 8 0 0,-5-8 3 0,5 5 1 16,-5-5-4-16,5 5 12 0,-5-5-10 0,0 0 2 0,0 0 10 0,7 6-7 16,-7-6 1-16,0 0 3 0,0 0 10 0,10 2-2 15,-10-2 4-15,0 0 0 0,0 0-2 0,19-8-1 16,-14 3 1-16,1-2-2 0,0 0 0 0,1-4 1 16,3 1-6-16,-3-2-1 0,5-5 1 0,4 1-4 15,-4-6 0-15,2 4-2 0,-2-4-1 0,9-9-1 31,-4 2 1-31,2-2-11 0,2-1-1 0,-4-3-3 16,2 0-6-16,-2-3-6 0,-3 6 1 0,2-1 2 0,-2 2 2 16,-4 1-3-16,1 9 4 0,-3-1-1 0,-3 1 1 15,2-1 6-15,-2 6 0 0,0-1-1 0,-1 2 7 16,-1 2-1-16,0 0 1 0,0 2-4 0,0 2 4 16,-1 2-2-16,-2 7 2 0,4-12 0 0,-4 12-2 15,3-11-5-15,-3 11-11 0,0 0-22 16,2-11-25-16,-2 11-30 0,0 0-22 0,0 0 3 0,0 0-16 15,0 0-23-15,0 0-22 0,0 0-18 0,0 0-192 16,0 0-420-16,0 0 186 0</inkml:trace>
          <inkml:trace contextRef="#ctx0" brushRef="#br0" timeOffset="80419.43">20686 2939 191 0,'19'5'206'0,"-19"-5"-9"0,21-2-17 15,-10-2-12-15,4 2-8 0,0-3-15 0,2 1-10 16,4 0-12-16,1 2-10 0,5-2-12 15,-6-2-9-15,5 1-13 0,-5 4-6 0,1-2-10 0,1 0-23 16,-7 3-24-16,1-3-25 0,-3 3-26 0,3 0-33 0,-1-2-24 0,0 1-26 0,-2 1-41 16,-1 1-109-16,2-2-288 0,-2-2 128 0</inkml:trace>
          <inkml:trace contextRef="#ctx0" brushRef="#br0" timeOffset="80860.88">21396 2905 22 0,'4'5'166'0,"-4"-5"-8"0,7 5-8 0,-7-5-8 0,5 11-6 15,-3-5-10-15,-2-6 1 0,7 13-17 0,-4-4-1 16,-1-3-1-16,1 3-1 0,-2 1-7 0,2-4-9 16,-3-6-3-16,2 15-4 0,0-5-5 0,-1-2-8 0,-1-8-7 15,0 11-8-15,0-11 0 0,4 11-9 0,-4-11-2 0,3 7-8 16,-3-7-3-16,0 0-1 0,0 0 0 0,2 11-4 0,-2-11-1 15,0 0-3-15,0 0 5 0,0 0 8 0,0 0 12 16,0 0-5-16,0 0-3 0,0 0-6 0,0 0-3 16,0 0-9-16,13-21 1 0,-6 13-1 15,-2-1-5-15,3-1-7 0,1-3-7 0,-1 1-6 0,2 0 2 16,1-1-4 0,-1 2-2-16,2 0 0 0,-3 0 3 0,3 1-2 0,-3-1-1 15,1 4-1-15,-3 2 2 0,1 1-1 0,-2 0 1 16,2-3 4-16,-1 2 3 0,-7 5-3 15,14-5-2-15,-7 4 1 0,-7 1 4 0,14 1 0 16,-14-1 2-16,13 4 5 0,-6-2 4 0,-1 3-3 16,2 2 2-16,0-4 1 0,-2 3-2 0,4 4-3 15,-3-1 4-15,0-3-2 0,0 4-1 0,2 2 2 0,-4-5-2 0,3 3 1 16,1-1-2-16,-3 1 0 0,1-4 0 0,-3 3-5 0,-2-1-22 16,4 0-23-16,-1 0-30 0,0-2-22 15,-2 3-35-15,2-5-38 16,-5-4-21-16,7 10-195 0,-7-10-414 0,5 4 184 15</inkml:trace>
          <inkml:trace contextRef="#ctx0" brushRef="#br0" timeOffset="81360.23">22110 2605 139 0,'0'0'197'0,"0"0"-10"0,0 0-19 0,0 0-14 16,0 0-17-16,0 0-10 0,-7-7-13 0,7 7-15 16,0 0-5-16,0 0-8 0,0 0-9 0,0 0-6 15,0 0 5-15,0 0-4 0,28 15 5 0,-19-9-4 0,3 2 2 0,1-2-7 0,-1 0-4 0,9 7 0 16,-8-7 1-16,7 2-4 0,-1 2-6 0,0-1-5 15,4 3 0-15,-4-2-5 0,1 2-6 16,-1-4 0-16,0 3-2 0,-4-2-3 0,4 3-5 0,-6-3-4 16,4-3-1-16,-3 0-2 0,-1-1-1 0,0 1 0 15,-1 1-5-15,1-1-1 0,-5-1-3 0,1-1-4 16,0 1-1 0,-1 1 4-16,0-1-6 0,1-2 2 0,-9-3 1 15,9 9-3-15,-3-4-1 0,-1-1-1 0,-5-4 3 0,6 10-2 16,-6-10-1-16,3 7-3 0,-3-7 8 0,0 0-2 15,0 0-3-15,-8 13-1 0,8-13 4 0,-13 10-2 16,3-6 1-16,-5 1-5 0,2 1 5 0,-4 1-1 16,-1-1 1-16,1-1-2 0,-5-1 2 15,-2 5 1-15,-1-1 1 0,2-3-2 0,0 3 0 16,0 0-2-16,5-2 2 0,1 2-2 0,0-2 0 0,-3 0-2 16,4-3 2-16,3 5-8 0,-1 0-12 0,2-3-18 15,0 0-19-15,5-1-19 0,-3 5-27 0,1-5-14 16,1 0-32-16,8-4-15 0,-11 8-41 0,5-3-155 15,6-5-387-15,0 0 171 0</inkml:trace>
          <inkml:trace contextRef="#ctx0" brushRef="#br0" timeOffset="81706.23">22779 3033 83 0,'0'0'175'0,"0"0"-14"0,0 0 0 0,0 0-6 16,0 0-11-16,0 0-10 0,-22 14-9 0,10-9-5 16,2 1-4-16,-5 0-4 0,0 0-5 0,-5 2 1 15,-2 3-7-15,-2-2 1 0,1 0-7 0,-1 1-3 0,2-1-4 0,1-1-4 0,-4 2-10 16,3 0-1-16,1-2-4 0,-1-1-6 15,1 1-9-15,4-1-7 0,3-1-1 0,-1-1-7 0,4-1-5 16,-1 1-3-16,3-2-2 0,-1-1-10 0,10-2-16 16,-11 9-14-16,5-8-20 0,6-1-21 0,-11 4-19 15,11-4-17-15,-8 3-29 0,8-3-19 16,0 0-18-16,0 0-37 16,0 0-142-16,0 0-359 0,0 0 159 0</inkml:trace>
          <inkml:trace contextRef="#ctx0" brushRef="#br0" timeOffset="82323.1">23152 2710 14 0,'0'0'231'16,"0"0"-28"-16,0 0-24 0,0 0-20 0,0 0-14 15,0 0-12-15,0 0-13 0,6 12-7 0,-6-12-1 16,4 15-4-16,-2-6-6 0,-1 0-7 16,-1-9-2-16,4 21-6 0,-2-8-4 0,1 0-10 0,-3-2 0 0,1 0-8 15,1 0-9-15,-2-2-3 0,0-9-2 16,2 19-6-16,-2-11-5 0,0-8-4 0,0 16-2 15,0-16-2-15,-2 12-4 0,2-12-2 0,2 12-5 0,-2-12 1 0,-2 10-1 16,2-10-4-16,0 0-3 0,0 0-1 0,0 10 1 16,0-10 3-16,0 0-5 0,0 0-4 0,0 0-5 15,0 0-6-15,0 0-3 16,0 0-14-16,0 0 3 0,0 0-11 0,0 0-3 0,0-41 1 16,5 30-7-16,1-1-3 0,-2-2-10 0,2-1 1 15,1 1 0-15,5-6 3 0,-5 7 9 16,6-7 1-16,-3 4 3 0,5 2 4 0,-2-3 4 15,-3 6 2-15,-2-1 12 0,4 5 5 0,0-2 10 16,-3 3-5-16,1-2 2 0,-3 0 9 0,1 5 7 16,-3-2 4-16,1 0 3 0,2 0 6 0,-8 5 5 15,15-7-4-15,-12 4 0 0,-3 3 1 0,11-2-5 16,-11 2-3-16,14 0-3 0,-14 0-1 0,15 2 1 16,-8-1-2-16,1 4 4 0,1-3-3 0,-1 4 0 0,1 0 3 0,1-1 6 15,-1 5 2-15,-1 0-1 0,1-1-2 0,-1 2 7 16,-1 2-4-16,3 0 0 0,-5-1-1 0,1 2 1 15,2-1 0-15,-3 2-3 16,2-3-8-16,-2 3 4 0,-2-3-6 0,1 1 5 16,1 1-4-16,-2 0-1 0,-1-3-2 0,1 2-7 0,-2-1-23 15,-1-3-23-15,1 0-24 0,-1-9-32 0,0 18-23 0,0-11-28 0,0-7-21 0,2 12-22 16,-2-12-26-16,2 9-129 0,-2-9-370 0,6 6 164 16</inkml:trace>
          <inkml:trace contextRef="#ctx0" brushRef="#br0" timeOffset="82692.28">23856 2896 133 0,'6'6'160'0,"-6"-6"-10"0,7 10-13 0,-3-5-15 15,2 1-4-15,-6-6-8 0,11 9 1 16,-8-3-10-16,2-1-7 0,2 0-6 0,-7-5 1 15,13 6-2-15,-7-2-1 0,1-2 1 0,-7-2-6 0,16 6 3 0,-7-2-7 16,3-1-2-16,1 0-7 0,-4 0-5 0,8-3-8 0,-5 0-2 16,-1 0-7-16,2-3-1 0,-1 2-6 0,3-3-2 15,-1 2-4 1,-6-3-2-16,1 1-1 0,1 1-1 0,-3-3-3 16,3-2 2-16,-7 2-5 0,3-5-3 0,0 6-1 15,-6-8-4-15,4 1 2 0,-4 12-5 0,-2-16 9 16,2 16-2-16,-5-15-7 0,0 7 5 0,0 3-3 0,-2-1-3 15,-1 0-1-15,-4 1-2 0,-2-1-3 0,-3 1 0 16,0 4-1-16,0 1 0 0,3-1-5 0,-1 2-5 16,1 0-3-16,-3 3-8 0,4-2-3 0,-1 0-13 15,-1 1-18-15,3 2-16 0,3-2-14 0,1 0-14 16,-1 1-12-16,9-4-22 0,-10 6-7 0,3-2-27 16,7-4-153-16,-8 8-342 0,8-8 152 0</inkml:trace>
          <inkml:trace contextRef="#ctx0" brushRef="#br0" timeOffset="82992.81">24428 2850 30 0,'8'6'198'0,"-8"-6"-14"16,0 0-7-16,6 7-2 0,-6-7-9 0,5 4-7 16,-5-4-10-16,8 4 6 0,-8-4-2 15,0 0 3-15,0 0 0 0,7 3 2 0,-7-3 3 16,0 0 4-16,0 0 4 0,10 4 6 0,-10-4-2 16,0 0-5-16,0 0-2 0,0 0-14 0,0 0-9 0,0 0-14 15,0 0-21-15,0 0-26 0,0 0-38 0,0 0-28 16,0 0-58-16,0 0-41 0,0 0-56 0,0 0-59 15,4-15-61-15,-4 15-266 0,0 0-568 0,0 0 252 0</inkml:trace>
        </inkml:traceGroup>
      </inkml:traceGroup>
    </inkml:traceGroup>
    <inkml:traceGroup>
      <inkml:annotationXML>
        <emma:emma xmlns:emma="http://www.w3.org/2003/04/emma" version="1.0">
          <emma:interpretation id="{74E86D9D-FB29-4785-BBBC-08B6A60E9BE0}" emma:medium="tactile" emma:mode="ink">
            <msink:context xmlns:msink="http://schemas.microsoft.com/ink/2010/main" type="paragraph" rotatedBoundingBox="757,6270 8722,5811 8786,6920 820,7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82D158-D327-496A-977D-ABB37A288E74}" emma:medium="tactile" emma:mode="ink">
              <msink:context xmlns:msink="http://schemas.microsoft.com/ink/2010/main" type="inkBullet" rotatedBoundingBox="763,6383 1494,6341 1551,7336 820,7378"/>
            </emma:interpretation>
          </emma:emma>
        </inkml:annotationXML>
        <inkml:trace contextRef="#ctx0" brushRef="#br0" timeOffset="89504.39">20 5970 50 0,'0'0'201'0,"0"0"-10"0,0 0-11 15,0 0-11-15,0 0-8 0,0 0-18 0,0 0-6 0,0 0-8 16,-16-5-7-16,16 5-6 0,0 0-8 16,0 0-7-16,0 0-3 15,0 0-3-15,0 0-5 0,0 0-2 0,0 0-9 16,0 0-4-16,0 0-7 0,0 0-5 0,0 0-4 15,0 0-3-15,0 0-8 0,0 0-7 0,0 0-4 16,0 0-6-16,0 0-4 0,0 0-3 0,0 0-1 16,0 0-4-16,0 0-4 0,0 0 7 0,0 0-11 15,0 0 10-15,46 2 0 0,-29-2 4 0,-3-2 1 16,11 1-1-16,-4-3-3 0,1 2 4 0,3-5-1 0,1 5-1 0,-4 0-2 16,-1-3-5-16,2 2-2 0,-6 1-1 0,-2-1-4 15,0-1 3-15,-4 2-3 0,5 1-1 0,-8-3 4 16,2 3-4-16,-10 1-3 0,17-1-2 0,-10 0 1 15,-7 1-1-15,0 0-4 0,17 0 3 0,-17 0 3 16,0 0-4-16,0 0-2 0,12 0 6 0,-12 0-6 16,0 0 6-16,0 0-7 15,0 0-2-15,0 0 1 0,11 2 11 0,-11-2-11 16,0 0 3-16,0 0 2 0,0 0-3 0,0 0-2 16,0 0 3-16,0 0 0 0,0 0-1 0,0 0 2 15,0 0-1-15,0 0-1 0,12-1-11 0,-12 1-17 16,0 0-20-16,0 0-21 0,0 0-28 0,0 0-21 0,9 2-34 15,-9-2-29-15,0 0-41 0,0 0-170 16,0 0-423-16,0 0 187 0</inkml:trace>
        <inkml:trace contextRef="#ctx0" brushRef="#br0" timeOffset="90059.21">45 6150 80 0,'-6'8'173'0,"6"-8"-4"15,0 0-7-15,0 0-9 0,0 0-1 16,0 0-8-16,0 0-1 0,0 0-3 0,0 0-8 0,0 0-4 0,0 0-7 15,0 0-5-15,0 0-4 0,0 0-12 0,0 0-7 16,0 0-4-16,0 0-5 0,0 0-12 0,0 0-3 16,0 0-10-16,0 0-5 0,0 0-6 0,0 0-3 15,0 0-4-15,0 0-4 0,0 0-4 16,0 0-6-16,0 0-6 0,0 0-2 0,0 0 0 0,0 0 0 0,0 0 0 16,0 0-3-1,21 4 3-15,-21-4 4 0,15 0 2 0,-4 0 2 0,1 0 3 16,5-1 5-16,0 0 0 0,0 0-1 0,0 0-3 15,2-1 3-15,3-1 8 0,0 0 0 0,1 1 3 16,-6-1-4-16,4-1 2 0,-4 4 0 0,-2-2-4 16,-1 1-3-16,2-2-2 0,-4 1-2 0,1 0-3 15,-4 0-5-15,-9 2-2 0,21-1-1 0,-13-2 1 16,-8 3-8-16,14-2 2 0,-14 2-6 0,16 0 3 16,-16 0-4-16,10 0 0 0,-10 0 1 0,0 0 2 15,13 0-7-15,-13 0 2 0,0 0-3 0,0 0-2 16,12 0 2-16,-12 0-5 0,0 0 4 0,0 0-3 0,0 0 3 15,0 0-3-15,10-2-7 0,-10 2-1 0,0 0-9 16,0 0-6-16,0 0-9 0,0 0-11 0,0 0-10 0,0 0-14 16,0 0-26-16,0 0-29 0,0 0-38 0,0 0-43 15,0 0-29-15,0 0-228 16,-23-14-498-16,23 14 220 0</inkml:trace>
        <inkml:trace contextRef="#ctx0" brushRef="#br0" timeOffset="90705.88">354 5695 39 0,'0'0'160'0,"0"0"-8"0,0 0-5 0,0 0-4 0,0 0-7 0,-9-5-6 16,9 5-7-16,0 0 2 0,0 0 0 0,-9-6-4 15,9 6 1-15,0 0-5 0,0 0-5 0,0 0-2 16,-9-4-7-16,9 4-2 0,0 0-7 0,0 0-8 0,0 0-4 0,0 0-9 16,0 0-6-16,0 0-9 0,0 0-6 15,-14 0-6-15,14 0-7 0,0 0-8 0,0 0 1 16,0 0-4-16,0 0-3 0,2 18-2 0,-2-18-1 0,0 0 1 15,8 18 11-15,-4-12-6 0,0 1 0 0,4-2-1 16,-2 1 2-16,2 0 3 0,3 3 6 0,0-1-4 16,1 0 5-1,1-3 3-15,3 5-2 0,0-3-2 0,-2 1-4 0,3-2-1 16,-1 1-3-16,-2-1-5 0,0 1 4 16,1-1-10-16,-3 0 3 0,2 1-4 0,-1 1-4 15,0-6 1-15,-1 5-5 0,-2-1 0 0,2 0 1 0,-1 0 0 16,-2-3-5-16,0 0 1 0,-3 3 2 0,1-2-2 15,5-1 2-15,-12-3-2 0,11 8-2 0,-4-7 0 16,1 2 1-16,-2 2 0 0,-6-5-5 0,12 4 3 0,-12-4 1 0,7 2-3 16,-7-2-1-16,7 5 0 0,-7-5 3 0,0 0-3 15,0 0-1-15,8 5 3 0,-8-5-1 0,0 0-1 16,0 0 3-16,0 0-3 0,0 0-3 0,7 4 4 16,-7-4-5-16,0 0 3 15,0 0 1-15,0 0-1 0,0 0-2 0,0 0 3 0,0 0-3 16,0 0 2-16,1 14 4 0,-1-14 3 0,0 13 5 0,0-13 1 0,-8 23-5 0,3-7 7 15,-1 3-3-15,-7 3 1 0,-1 1 0 0,-4 8-1 16,0 2-1-16,-3 1-2 0,-3-1 3 0,2 2-3 16,-3 1-15-16,0 0-23 0,-1 2-17 0,-1-4-32 15,-10 17-19-15,9-14-25 0,0-3-25 0,1 3-26 16,3-1-27-16,-1-5-32 0,0 3-210 0,2-8-479 16,8-7 213-1</inkml:trace>
      </inkml:traceGroup>
      <inkml:traceGroup>
        <inkml:annotationXML>
          <emma:emma xmlns:emma="http://www.w3.org/2003/04/emma" version="1.0">
            <emma:interpretation id="{B187A57F-0A20-4987-BFF6-84AFA5B72181}" emma:medium="tactile" emma:mode="ink">
              <msink:context xmlns:msink="http://schemas.microsoft.com/ink/2010/main" type="line" rotatedBoundingBox="2047,6196 8722,5811 8767,6590 2092,6974"/>
            </emma:interpretation>
          </emma:emma>
        </inkml:annotationXML>
        <inkml:traceGroup>
          <inkml:annotationXML>
            <emma:emma xmlns:emma="http://www.w3.org/2003/04/emma" version="1.0">
              <emma:interpretation id="{C54EFFFA-2118-4CDB-81B4-B67CAA5C2BAF}" emma:medium="tactile" emma:mode="ink">
                <msink:context xmlns:msink="http://schemas.microsoft.com/ink/2010/main" type="inkWord" rotatedBoundingBox="2047,6196 6449,5942 6494,6721 2092,6974"/>
              </emma:interpretation>
            </emma:emma>
          </inkml:annotationXML>
          <inkml:trace contextRef="#ctx0" brushRef="#br0" timeOffset="96516.76">3434 5517 104 0,'0'0'219'0,"0"0"-12"0,0 0-17 16,0 0-17-16,0 0-8 0,0 0-13 0,0 0-11 16,0 0-7-16,0 0-12 0,0 0-6 0,0 0-4 15,0 0-10-15,0 0-8 0,-22 21-7 0,10-16-4 0,-1 3-4 0,-2 6-4 0,0-4-6 31,-2 3-2-31,-4-1-5 0,2 1-5 0,-2-2 0 16,3 4-4-16,-1 0-3 0,4-2-5 0,-4 2-3 0,2 0-3 16,4-5-1-16,1 0-7 0,1 1-3 0,0 1-5 15,1-3-1-15,2 1 0 0,1-2-5 0,2 0 1 16,-1 0-2-16,2 2-5 0,-2-2 3 0,6-8 0 16,-5 13-4-16,4-7 0 0,1-6-4 0,0 0-1 0,4 19 3 15,-2-12-2-15,2 1 0 0,-4-8 2 16,12 9-4-16,-1-4 1 0,0-1 3 0,1-1-2 15,1 0 1-15,3 0-3 0,1-1 1 0,-1-1 0 0,6-1 6 16,-5-1-1-16,6-1 3 0,1 2 1 0,-1 0 1 16,0-3-2-16,-1 0-1 0,0 1 0 0,2-1-3 15,-10 2 3-15,6 1-3 0,-5-1-2 0,1-3-2 0,0 4 1 0,-2-1-1 0,0 1-4 16,-5 0 5-16,6 1-2 0,-6-1 1 16,-9 0-4-16,17-1 2 0,-8 2-3 0,-9-1-8 15,15 1-9-15,-15-1-17 0,10 4-13 0,-10-4-18 0,10 3-14 16,-10-3-13-16,6 6-16 0,-6-6-30 15,0 0-29-15,2 7-34 0,-2-7-211 0,0 0-446 16,0 0 198-16</inkml:trace>
          <inkml:trace contextRef="#ctx0" brushRef="#br0" timeOffset="96895.4">3139 6121 101 0,'0'0'230'0,"0"0"-12"0,0 0-11 0,0 0-12 16,0 0-9-16,0 0-12 0,0 0-9 0,33-8-5 15,-23 6-8-15,-10 2-6 0,24-5-5 16,-11 3-10-16,2-4-10 0,1 4-7 0,9 1-13 0,-4-2-8 15,1 3-3-15,2-6-5 0,-2 1-7 16,1 1-5-16,1 2-3 0,-1 1-6 0,0-3-4 16,-1 1-6-16,-1 3-7 0,-4 0-5 0,0-2-4 0,0 1 0 15,0 1-3-15,-4 0 1 0,2 0-9 0,1 0 0 16,-7 0-1-16,-9 0-3 0,17 1-3 16,-8-1-1-16,-9 0 0 0,15-1-4 0,-15 1-4 0,0 0-1 0,14 1-1 0,-14-1 0 15,0 0-9-15,0 0-10 0,9 0-13 16,-9 0-22-16,0 0-16 0,0 0-20 0,0 0-20 15,0 0-22-15,7 4-27 0,-7-4-29 0,0 0-28 0,0 0-240 16,0 0-484-16,0 0 214 0</inkml:trace>
          <inkml:trace contextRef="#ctx0" brushRef="#br0" timeOffset="98383.74">4214 5643 21 0,'0'0'193'0,"0"0"-10"0,-2-10-12 16,2 10-5-16,0 0-5 0,3-18-11 0,-3 18-15 16,2-12-13-16,1 5-5 0,2-1-10 15,-5 8-12-15,11-13-7 0,-9 4-4 0,6 3-4 0,-1 0-4 16,-1 0-7-16,2 0-2 0,3-3-7 0,-2 3-3 15,-1 2-6-15,3-4 0 0,1 4-5 0,-3 0-5 16,-9 4-4-16,13-5-5 0,-5 5-6 0,-8 0 0 16,17 0-4-16,-17 0 0 0,16 0-5 0,-10 5-1 0,1 0-1 0,-2 3 5 15,0-1 0-15,-2 4 7 0,0-1 0 16,-1 2 6-16,-2 4-2 0,-2 4-1 0,-1-1-2 0,0 1-2 16,-2 2-1-16,-1 3-2 0,-1-4 0 0,-3 1-1 15,-3 7-4-15,1-8-2 0,0 2-2 16,-8 5 0-16,3 0-1 0,4-9-2 0,-1 1 0 0,-3 2-4 15,-7 3 2-15,7-5-1 16,-6 2 2-16,2-3-1 0,7-1 0 0,-6-3 0 16,2 1-1-16,1-1-4 0,0-4 0 0,8-1 2 0,-3-1-2 15,3 0 1-15,-2-2-2 0,2-1 3 0,1 0-1 16,8-6 2-16,-8 6 0 0,8-6 1 0,-6 3-2 16,6-3 2-16,0 0-4 0,-11 3 1 0,11-3-2 15,0 0-3-15,0 0 0 0,0 0-1 0,0 0-2 16,23-22-3-16,-13 15 2 0,-1-1 0 0,3 2-4 15,0-3 3-15,7-3 0 0,-4 6 1 0,2 0 0 16,4-4-2-16,-7 4 4 0,7-3-2 0,-7 3 1 0,3 3 0 16,-1 0 0-16,1-1 0 0,-3 2 0 15,3 0-3-15,-2 1 1 0,-1 1 2 0,2 0-2 0,-4 3 3 16,1-3-1-16,-4 2 3 0,0-1-5 0,0 2 3 16,-1 0-6-16,1 0-9 0,-1 0-6 0,-8-3-7 0,16 6-9 0,-10-4-14 15,1 1-5-15,-7-3-4 0,15 4-4 0,-8-2-14 16,-7-2-15-16,17 0-10 0,-8 1-18 0,5-2-12 15,-1-5-27-15,-1 2-177 0,0 0-367 0,0-2 162 16</inkml:trace>
          <inkml:trace contextRef="#ctx0" brushRef="#br0" timeOffset="98884.57">4812 5759 19 0,'5'-10'259'0,"-5"10"-10"0,6-9-18 15,-6 9-22-15,0 0-21 0,2-6-19 0,-2 6-20 16,0 0-13-16,0 0-17 0,0 0-14 0,0 0-7 16,0 0-6-16,0 0 1 0,4 22-7 0,-4-22-5 0,-1 20-13 0,-3-6 1 15,0-2-8-15,1 3-6 0,0-1-6 0,0 1-6 16,0-2-2-16,-1 3-2 16,0-4-8-16,1 3 2 0,-1 1-5 0,0-5-1 0,0 2-4 15,1-6-1-15,3-7-1 0,-5 16-3 0,4-11-1 0,1-5-6 16,-6 11-3-16,6-11-5 0,0 0-5 0,-4 11-1 15,4-11-5-15,0 0 2 0,0 0-14 0,0 0-5 0,0 0-8 0,0 0-5 16,0 0-4-16,0 0-4 0,29-26-9 0,-20 16-8 16,4-6-9-1,-2 4 4-15,2-4 1 0,0 0 6 16,-1 4 3-16,0-4 2 0,3 2 11 0,2-2-1 0,-2 4 13 16,4-1 2-16,-4-2 12 0,-1 3 12 0,-2 1 6 0,0 1 9 15,2-1 6-15,2 3 12 0,-5-1 1 0,1 1 4 16,1 2 0-16,-1 2-4 0,0 2 5 0,-12 2-2 15,14-4-1-15,-7 2-3 0,-7 2 4 0,13 0 8 16,-13 0 4-16,14 5 4 0,-10-2 7 16,3 4 8-16,2 1-7 0,-3 1 4 0,2 1-3 15,-4 0-3-15,3 1 1 0,-2 1-7 0,-1 2 3 16,1-1-2-16,-1 0-3 0,0-1-4 0,-3 1-6 0,2-1-2 16,-1 0-5-16,0 4 1 0,-2-5-7 0,4 4 4 0,-3-4-3 0,-1 1 1 15,-1-3-7-15,2 0-12 0,-1-9-14 0,-3 18-16 16,-1-10-18-16,4-8-25 0,-6 14-22 0,2-9-24 15,1 3-23-15,-3-5-20 0,6-3-14 0,0 0-246 16,-12 4-451-16,12-4 200 0</inkml:trace>
          <inkml:trace contextRef="#ctx0" brushRef="#br0" timeOffset="99422.63">5351 5347 108 0,'8'-8'204'0,"-8"8"-20"0,10-4-13 15,-10 4-13-15,8-7-12 0,-1 5-11 0,-7 2-10 0,11-4-6 0,-11 4-8 16,15-3-3-16,-15 3-19 0,11-3 0 0,-11 3-7 0,13 0-5 31,-13 0-6-31,14 0-10 0,-14 0-3 0,10 3-6 16,-3 2 7-16,-7-5-3 0,11 8 3 0,-5-3-2 16,-5 1-1-16,-1-6 2 0,5 12 0 0,-2-3-1 15,-2 1 0-15,-1-10-4 0,1 14-3 0,2-1-3 16,-3-5 2-16,0 2 2 0,0-10-1 0,-4 22-7 0,0-11 1 15,1 2-7-15,0-4 2 0,0 3-2 0,-5 2-4 16,4-4-2-16,-4 0-2 0,4-1-4 0,-3 4 0 16,0-1-8-16,2-6 5 0,0 4-10 0,2-1 4 15,-2-1-4-15,1-2 1 0,4-6-4 0,-4 14 3 0,4-14-1 16,-4 11-5-16,3-3 2 16,1-8-6-16,-4 13 4 0,4-13 0 0,0 10 2 0,0-10-3 0,9 9 0 0,-3-6 1 15,1 0 1-15,3-1-1 0,-10-2 1 0,27-4 2 16,-10 4-3-16,0-2 1 0,1-1-3 0,-2 1 1 15,2 1-4-15,4-4-12 0,-5 2-11 0,0 0-15 16,-3 0-21-16,1 2-20 0,-5-3-22 0,-10 4-27 16,19-1-29-16,-9 0-37 0,-2-2-39 0,-8 3-189 0,0 0-455 15,13 0 202 1</inkml:trace>
          <inkml:trace contextRef="#ctx0" brushRef="#br0" timeOffset="94583.98">1700 5802 211 0,'0'0'233'0,"0"0"-20"16,0 0-15-16,0 0-14 0,0 0-13 0,0 0-11 15,0 0-17-15,0 0-7 0,0 0-4 0,0 0-10 16,0 0-11-16,-16-22-6 0,16 22-13 0,-4-7-3 16,4 7-7-16,-4-8 0 0,4 8-9 0,-5-9-6 15,5 9-2-15,-5-10 5 0,5 10-12 0,-7-12-3 0,7 12-7 0,-6-6-4 16,0-3 0-16,6 9-3 0,-9-9-7 0,7 6 0 15,2 3-4-15,-10-10-7 0,10 10 2 0,-7-6-7 16,7 6 1-16,-12-6-6 0,12 6 1 0,-15-1-4 16,15 1-2-16,-14 0 0 0,14 0 0 0,-17 7-1 15,7-6-3-15,2 5 0 0,-7-1-1 0,4 2 3 16,-1 0-4-16,3 2 1 16,-4-1 0-16,1-2 2 0,0 4-7 0,-1-4 5 15,3 5-3-15,0 2 3 0,0-1-3 0,-2 4 4 16,2-1-4-16,-1-3 5 0,3 3 1 0,2-2-2 15,-3 0 3-15,2-2-1 0,1 5 1 0,-1-1-2 16,1 0 7-16,-1-3-2 0,2 3-1 0,0 1 1 16,1-1-2-16,1 0-3 0,3 1 5 0,-3 0-3 0,2-1 1 15,0-1 1-15,2 3 0 0,0-3-3 16,2 1 0-16,-2 0-1 0,5-3 0 0,-4 1-2 0,2-1 4 16,3-2-1-16,-1 0-3 0,-1-4 1 0,2 2 6 15,0-3-4-15,0 2-1 0,5-1 2 0,-4-2-2 16,1-1 1-16,0-2 0 0,6 1 2 0,-4-2-4 15,1 0 1-15,1-2 1 0,0 1 4 0,2 0-7 16,-4-5 3-16,3 3-1 0,-3-3 0 16,1 2-2-16,-1 2 0 0,-4-4-5 0,3 1-10 15,-3 0-12-15,0 3-8 0,-7 2-17 0,12-9-15 0,-7 3-24 16,-5 6-24-16,10-8-22 0,-4 5-28 0,-6 3-36 16,6-10-51-16,-6 10-165 0,7-10-447 0,-3 3 199 0</inkml:trace>
          <inkml:trace contextRef="#ctx0" brushRef="#br0" timeOffset="95213.81">1909 5909 169 0,'0'0'186'0,"0"0"-15"0,0 0-2 16,0 0-2-16,0 0-9 0,0 0-7 0,-4 24-6 15,-1-15-6-15,3 3-8 0,1-1-5 0,-2 0-8 16,-2 4-5-16,-1-3-6 16,-1-1-5-16,2 3-8 0,0 1-5 0,-1-1-6 15,3-2-5-15,-1 0-4 0,-2 2-10 0,4-2-1 16,-2-2-10-16,3 1-4 0,-5-1-2 15,2 0-6-15,2-4-5 0,-2 1-4 0,4-7-3 0,-5 11-2 0,5-11-2 16,-2 9-3-16,2-9-3 0,0 0-2 16,-4 9 3-16,4-9-3 0,0 0 0 0,0 0-1 15,0 0 0-15,0 0-2 0,0 0-4 0,0 0-3 0,0 0-8 0,0 0 2 16,0 0-11-16,0 0-7 0,17-36-4 0,-6 26 1 16,-1-6-6-16,2-5-7 0,0 1-5 0,0 0-2 15,1-1-2 1,5-5-3-16,-6 7 12 0,5-3-3 0,-2 4 4 0,-2 2 4 15,3-5 2-15,-1 3 6 0,-1-1 2 0,0 4 1 0,-2 2 2 16,0 4 7-16,-2-3 3 0,-1 5 4 0,-2-1 0 0,0 3 2 0,-7 5-1 0,7-10 1 16,-1 4-1-16,-6 6-1 0,6-6-3 0,-6 6 2 15,0 0 1-15,12-2 5 0,-12 2 2 0,0 0 5 16,10 11 12-16,-10-11-3 0,7 12 2 0,-3-6 0 16,-3 3 4-16,3 4 7 0,1-2 4 0,-2 2 0 15,1 1-2-15,1 0 0 0,-4 1-3 0,3-4-1 16,-2 3-2-16,-1 0 0 15,0 0-2-15,3-3-3 0,-3 4 1 0,2-3-4 16,0-2 1-16,-3-1-4 0,4 3 1 16,-3-3-5-16,-1-9 0 0,1 16 5 0,2-10-8 15,-3 3 3-15,0-9-6 0,1 12-7 0,-1-12-21 16,0 12-20-16,0-12-27 0,0 13-25 0,0-13-28 16,-1 12-34-16,1-12-32 0,0 0-47 0,-4 9-172 15,4-9-439-15,0 0 194 0</inkml:trace>
          <inkml:trace contextRef="#ctx0" brushRef="#br0" timeOffset="95946.75">2310 5499 19 0,'0'0'211'0,"-2"-11"-16"16,2 11-18-16,0 0-15 0,0 0-14 0,0 0-9 15,0 0-14-15,0-13-12 0,0 13-5 0,0 0-10 16,9-7-6-16,-9 7-7 0,8-8-3 0,-8 8-8 16,10-5-2-16,-3 2-7 0,-7 3-3 0,11-3-6 15,-11 3-5-15,17 0-3 0,-17 0 2 0,16 0-10 16,-8 1-2-16,-8-1-4 0,17 5-4 0,-9-1 2 15,1-1-3-15,-3 3 4 0,1-1 0 0,-1 2 2 16,4 1 2-16,-5 0 0 0,0 3 4 0,-2 2 2 16,-2-4-4-16,-1 6 1 0,0-5-4 0,-1 5 1 0,-2-3-6 15,-2 0 1-15,0 4-2 0,-2-4-2 0,0 4-2 16,-2-4-5-16,-2 6 0 0,0-5 4 0,2-2-9 16,-2 2 1-16,2-1-1 0,0-2-5 0,-1 1 4 15,3-2-6-15,1-2 1 0,0-1-3 0,0 0 3 16,6-6-2-16,-11 9 2 0,6-6-1 0,5-3-1 15,-5 6 3-15,5-6-4 0,0 0 3 0,0 0-1 16,-8 4-5-16,8-4-3 0,0 0-7 0,0 0-9 16,0 0 2-16,0 0-1 0,0 0 1 0,0 0-1 15,0 0 5-15,25-19-2 0,-18 16 1 0,2 0 4 16,-9 3-3-16,19-8 0 0,-7 0 5 0,0 5-6 16,-2 0 2-16,2 1 2 0,-2-2 0 0,4 2 2 15,-1 2 0-15,2 0 3 0,-2-3-7 0,2 3 2 16,-3 0 1-16,1 3 3 0,0-1-3 0,1-2 3 0,-1 6 3 15,-1-6-5-15,-4 4 6 0,1-2-5 0,1 2 4 16,-2 0-3-16,-8-4 6 0,16 5-3 0,-10-1 0 16,-6-4 0-16,10 4-1 0,-10-4-4 0,10 6 5 15,-10-6-17-15,7 3-16 0,-7-3-14 0,7 6-18 0,-7-6-18 0,3 8-31 16,-3-8-32-16,7 4-33 0,-7-4-52 0,0 0-128 16,0 0-386-16,0 0 171 0</inkml:trace>
        </inkml:traceGroup>
        <inkml:traceGroup>
          <inkml:annotationXML>
            <emma:emma xmlns:emma="http://www.w3.org/2003/04/emma" version="1.0">
              <emma:interpretation id="{F792E205-387B-45DD-B94B-BAC4525AA545}" emma:medium="tactile" emma:mode="ink">
                <msink:context xmlns:msink="http://schemas.microsoft.com/ink/2010/main" type="inkWord" rotatedBoundingBox="6855,6209 8739,6101 8761,6490 6878,6598"/>
              </emma:interpretation>
            </emma:emma>
          </inkml:annotationXML>
          <inkml:trace contextRef="#ctx0" brushRef="#br0" timeOffset="99754.8">6097 5808 216 0,'0'0'250'0,"0"0"-15"0,9 3-10 15,-9-3-11 1,8 2-5-16,-8-2-4 0,16 4-9 0,-16-4-6 16,13 1-7-16,-1-1-6 0,0-4-11 0,1 3-12 15,2-3-11-15,0 3-15 0,0 0-7 0,2-1-10 0,2-1-11 16,-2 2-10-16,0-2-13 0,0-1-3 0,0 3-8 16,-3 0-11-16,2-1 0 0,-1-1-4 0,-2 2-12 15,-1 1-10-15,-12 0-27 0,17-3-15 0,-5 2-26 0,-12 1-27 16,12 1-25-16,-12-1-27 0,10 3-30 0,-10-3-27 15,0 0-23-15,9 1-23 0,-9-1-228 0,0 0-487 0,0 0 216 16</inkml:trace>
          <inkml:trace contextRef="#ctx0" brushRef="#br0" timeOffset="100509.1">6922 5548 75 0,'-9'3'212'0,"9"-3"-10"0,-13 6-22 0,6 0-14 15,2-3-12-15,-3 2-9 0,2 0-17 0,6-5-7 0,-11 12-8 16,7-10-7-16,4-2-14 0,-7 12-10 16,7-12-2-16,-7 7-9 0,4-1-8 0,3-6-6 0,-5 6-5 0,5-6-6 15,-2 12-4-15,2-12 0 0,0 0-7 16,0 0-2-16,7 13-4 0,-7-13 0 0,12 5-1 0,-7 1-4 15,5-5-4-15,-10-1 2 0,15 4-7 0,0-2 1 0,-4 0 1 16,1 2 0-16,3-3-5 0,-2-2 0 0,-2 2 1 16,4-1 0-16,-3 2-1 15,-1-2 4-15,1 0 4 0,-12 0 0 0,17 1 6 16,-7-1-4-16,-10 0 10 0,15 2 1 0,-15-2-4 0,17 0 1 16,-9 0-5-16,-8 0 5 0,14 0-7 0,-14 0-1 0,12 3-3 0,-7 0-1 15,-5-3-4-15,14 4-3 0,-14-4 2 0,15 4 2 0,-11-2-2 16,0 4 0-16,-4-6-1 0,9 9-2 0,-9-9 3 15,9 6 3-15,-6 0-1 0,-3-6 2 0,5 15 3 16,-5-9 3-16,0-6 2 0,0 15 8 0,0-15 1 16,-11 16 2-16,5-6-4 0,-5-1-5 0,0-3-1 15,1 2-3-15,-4 1-1 16,-2-2 1-16,3 0-7 0,0-1 4 0,-1 0-3 16,-1 0-2-16,4-1-5 0,-2-1-1 0,1 0-14 15,3-3-15-15,-3 0-14 0,12-1-20 0,-17 4-17 16,17-4-28-16,-14-1-28 0,14 1-29 0,-13-4-27 15,13 4-38-15,-7-5-203 0,7 5-460 16,-1-15 204-16</inkml:trace>
          <inkml:trace contextRef="#ctx0" brushRef="#br0" timeOffset="100039.72">6883 5524 99 0,'12'-4'263'0,"-12"4"-21"0,13-6-19 0,-8 3-11 15,-5 3-13 1,20-4-15-16,-9-1-3 0,-1 3-11 0,-1 2-10 16,4-4-13-16,-1 4-11 0,2-3-7 15,-5 2-12-15,7-3-12 0,-5 2-9 0,4-2-10 0,-1 1-13 16,-2 1-2-16,5-1-3 0,-4 2-8 0,1-1-7 15,1-1-17-15,-1 1-13 0,-5 1-21 0,7-2-17 16,-2 3-26-16,-14 0-23 0,12 0-27 0,-12 0-21 16,12-2-13-16,-12 2-36 0,9-1-23 0,-9 1-207 0,0 0-423 0,0 0 188 15</inkml:trace>
          <inkml:trace contextRef="#ctx0" brushRef="#br0" timeOffset="101467.35">7496 5515 134 0,'0'0'220'15,"0"0"-13"-15,3-9-12 0,-3 9-8 0,0 0-2 16,0 0-10-16,0 0 3 0,0 0-7 0,0 0-8 0,0 0-8 16,0 0-9-16,0 0-16 0,0 0-8 0,0 0-17 0,0 0-10 0,0 0-13 15,0 0-7-15,0 0-10 0,0 0-3 0,0 0-9 16,0 0 1-16,0 0-4 0,0 0 0 0,-6 29-4 16,6-29 1-16,-5 19-4 0,8-9-6 0,-6 1 2 15,3 2 2-15,-1-4-7 0,1 3-4 0,-3 0 2 0,1-3-5 16,2-9 0-16,0 17-1 0,-3-7-5 15,3-10 0-15,0 14-6 16,0-14-1-16,0 11 4 0,0-11-5 0,3 9 1 16,-3-9-5-16,0 0 1 0,0 12 1 0,0-12-2 15,0 0 2-15,0 9-1 0,0-9-7 0,0 0 10 16,0 0 3-16,0 0-4 0,0 0-1 0,0 0 0 16,0 0-7-16,0 0 1 0,0 0-3 0,0 0-13 15,17-20 0-15,-12 10-5 0,-1 2-9 0,4-4-1 16,-2-1-4-16,7-3-10 0,-1-2-6 0,-3 5-4 0,4-2 2 0,2-1 2 15,-1 5 5-15,3-3 1 0,0-3 1 0,-5 11 6 16,2-5 3-16,3-2 2 0,-2 6 3 0,-1-1 2 16,0-1 4-16,2 5 0 0,-2-5 7 0,1 2-2 15,-1 2 7-15,0-1 1 0,1 0 2 0,-3 3 1 0,1 0 3 16,-2 1-3-16,-1-3 7 0,-3 4 3 0,-7 1-1 16,20-1 0-1,-11 1 4-15,-9 0-1 0,20 2 11 0,-11 7-2 0,-1-5 3 16,-3 1 3-16,2 2 7 0,-2 2 4 15,4 0 2-15,-6-3 0 0,2 6 2 0,0-2-5 16,-5 1 3-16,4 2 4 0,-1 0-4 0,-3 3 0 0,0-5-6 16,0 4 0-16,-3 0-3 0,-1-3-2 0,1 7-4 15,1-3-2-15,-3-4-1 0,-2 0-10 0,2 1-23 16,0 4-18-16,2-4-26 0,-1 1-41 0,-1 0-42 0,2-3-33 0,-2 2-36 16,5-4-34-16,0-9-215 0,0 11-497 0,0-11 221 15</inkml:trace>
        </inkml:traceGroup>
      </inkml:traceGroup>
    </inkml:traceGroup>
    <inkml:traceGroup>
      <inkml:annotationXML>
        <emma:emma xmlns:emma="http://www.w3.org/2003/04/emma" version="1.0">
          <emma:interpretation id="{18FF99DC-EC75-4822-92B3-4CF7FDE2182C}" emma:medium="tactile" emma:mode="ink">
            <msink:context xmlns:msink="http://schemas.microsoft.com/ink/2010/main" type="paragraph" rotatedBoundingBox="2065,7682 7030,7405 7088,8455 2124,8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DFBABE-183A-424D-BF75-14783FF4BC61}" emma:medium="tactile" emma:mode="ink">
              <msink:context xmlns:msink="http://schemas.microsoft.com/ink/2010/main" type="line" rotatedBoundingBox="2065,7682 7030,7405 7088,8455 2124,8731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AC74F4-9CA7-4550-84AD-282C28CCFE07}" emma:medium="tactile" emma:mode="ink">
                <msink:context xmlns:msink="http://schemas.microsoft.com/ink/2010/main" type="inkWord" rotatedBoundingBox="2080,7946 2437,7926 2462,8378 2105,8398"/>
              </emma:interpretation>
            </emma:emma>
          </inkml:annotationXML>
          <inkml:trace contextRef="#ctx0" brushRef="#br0" timeOffset="104047.36">1640 7286 19 0,'0'0'161'0,"0"0"-12"0,0 0 0 0,0 0-5 0,0 0-7 15,0 0-3-15,0 0-8 0,0 0-6 0,0 0-1 16,0 0-1-16,0 0 1 0,0 0-5 0,0 0-3 0,0 0-4 15,0 0-11-15,0 0-4 0,-12-16-4 16,12 16-3-16,0 0-6 0,0 0-4 0,0 0-9 16,-9-3-2-16,9 3-1 0,0 0-1 0,-10-6-4 15,10 6-5-15,0 0 0 0,-9-2-2 0,9 2-8 16,0 0-1-16,-10-4 1 0,10 4-2 0,0 0-4 16,-15-4 0-16,15 4-4 0,-11-2-2 0,11 2-5 15,-12-1-3-15,12 1-1 0,0 0-1 0,-18 1-2 16,18-1 0-16,-15 2-2 0,15-2-1 0,-14 0-4 15,14 0-4-15,-15 4 1 0,8 0-2 0,7-4 6 16,-15 5-5-16,9-2-1 0,6-3-2 0,-12 7 3 16,12-7-3-16,-11 5-1 0,5-3 1 0,6-2-2 15,-9 7-1-15,2-4-1 0,7-3 1 0,-11 7 1 16,5-2 3-16,6-5 0 0,-9 10-1 0,4-4-1 16,0 0 0-16,5-6-3 0,-11 12 1 0,6-5 1 0,0 0-1 15,0 1 4-15,2-2-4 0,-1 3-3 0,1-2 3 16,-2 1-1-16,1 1-2 0,2 0 1 0,-2-1-1 0,1 2-1 0,0 0 2 0,3-10 0 15,-2 15 3-15,-1-1-3 0,2-7 1 0,1-7-1 16,0 16-1-16,1-5 1 0,2-1 3 0,-2-1-5 0,0 2 4 16,3 0 1-16,-2-1-3 0,2-2 0 15,-2 3 2-15,3-1-1 0,1 1 3 0,-1 0-2 16,0-3-2-16,0-2 4 0,2 2-5 0,1 3 3 16,-3-4 1-16,2 2 2 15,2 0-5-15,-1 0 2 0,-2-3 1 0,3-1 3 16,-2 0 0-16,3 1 0 0,-2-3 0 15,4 3-1-15,1-3 2 0,1-2 0 0,-1 0 3 16,0-1-4-16,2 0 2 0,-2-2-2 0,0-1 2 0,1 1-4 16,-1-2 4-16,-2 1 1 0,-1 2-1 0,-1-4 1 15,1 4 7-15,-10 1-6 0,13-6 10 16,-13 6-6-16,10-3 4 0,-10 3-1 0,11-4-2 0,-11 4 3 0,0 0-3 0,7-5-1 16,-7 5-5-1,0 0 6-15,0 0-4 0,7-5 0 0,-7 5-2 0,0 0 1 16,0 0-5-16,0 0-4 0,0 0-4 15,0 0-4-15,0 0-9 0,0 0-11 0,0 0-9 0,0 0-10 16,0 0-14-16,0 0-18 0,0 0-15 0,0 0-20 16,0 0-17-16,0 0-25 0,0 0-33 0,0 0-14 15,10-4-38-15,-10 4-162 0,0 0-436 0,8-6 193 16</inkml:trace>
        </inkml:traceGroup>
        <inkml:traceGroup>
          <inkml:annotationXML>
            <emma:emma xmlns:emma="http://www.w3.org/2003/04/emma" version="1.0">
              <emma:interpretation id="{FBE15763-9C2A-414E-A3F2-620AB88AAA0D}" emma:medium="tactile" emma:mode="ink">
                <msink:context xmlns:msink="http://schemas.microsoft.com/ink/2010/main" type="inkWord" rotatedBoundingBox="2992,7819 3574,7787 3607,8380 3025,8413"/>
              </emma:interpretation>
            </emma:emma>
          </inkml:annotationXML>
          <inkml:trace contextRef="#ctx0" brushRef="#br0" timeOffset="105058.43">2603 7113 192 0,'0'0'177'0,"0"0"-17"0,0 0-14 16,0 0-6-16,0 0-4 0,0 0-2 0,0 0-7 15,-22 22-2-15,15-9-4 0,1-7-4 0,-5 0-5 0,2 5-4 16,-5-1-2-16,2-1-8 0,0 2-5 0,0 0-11 16,1-2-2-1,-6 4-8-15,4-2-3 0,-6 3-4 0,2 0-3 16,0-1-8-16,2-4-2 0,0 3-2 0,-4 1-3 0,6-3-5 15,1-1-4-15,-1 0-1 0,1 2-7 0,1-3 1 16,1 0-6-16,1 0-3 0,0-2-2 0,3-1-4 0,0 1-1 16,1 1-3-16,5-7 0 0,-7 7-3 0,7-7 0 15,-5 9-3-15,5-9 0 0,-3 8 2 0,3-8-2 16,0 0-1-16,0 0 1 0,0 0 0 16,4 13-2-16,-4-13 6 0,9 4-8 0,-9-4 1 0,13 5 1 15,-3 0 1-15,-4-4-4 0,5 2 3 0,0-3 1 16,2 3-3-16,1-2 0 0,1 3 1 0,0-2 0 15,2 1 0-15,-2-1 0 0,1 0 0 0,0 0-1 0,3 1-2 16,-2-2 3-16,-2 0-3 0,0-1 4 0,-2 1-1 16,3 2-2-16,-3-3 2 0,3 2-1 0,-2-2-2 15,-2 3-1-15,2-1 0 0,-5-2 0 0,-9 0 1 16,21 1 1-16,-10 0-1 16,-11-1 3-16,14 3-2 0,-3-3 5 0,-11 0-6 15,15 1 4-15,-15-1-1 0,15 0-1 0,-15 0 0 0,13 0-1 16,-13 0 0-16,12-1 0 0,-12 1 0 0,14 0-9 15,-14 0-14-15,12-3-14 0,-12 3-19 0,0 0-16 16,12-4-21-16,-12 4-34 0,7-3-27 0,-7 3-34 16,6-7-219-16,-6 7-439 0,0 0 193 0</inkml:trace>
          <inkml:trace contextRef="#ctx0" brushRef="#br0" timeOffset="105463.88">2358 7653 154 0,'0'0'208'0,"0"0"-18"0,0 0-17 0,16 8-14 0,-16-8-11 16,0 0-9-16,0 0-7 0,0 0-14 15,15 0-8-15,-15 0-6 0,0 0-7 0,10 4-8 16,-10-4-1-16,13 4 0 0,-6-3-1 0,-7-1 1 16,17 3-5-16,-7-3-1 0,-10 0-10 0,18 3-1 15,-3-2-1-15,-1 0-2 0,2-3-3 0,1 3-4 16,-3 0-3-16,2 1 2 0,1-4-3 0,0 2 1 0,0-1 0 16,4-1-5-16,-6 2 1 0,2-4-2 15,2 2-3-15,-4 0 0 0,2 0-4 0,-2-2 0 0,-3 1 0 0,2 0-4 16,-2-1-3-16,-3 3-5 0,-9 1 1 0,16 0-3 15,-16 0-5-15,13-3-4 16,-13 3-2-16,0 0-2 0,11-2-4 0,-11 2-2 0,0 0 2 16,0 0-5-16,12 1-4 0,-12-1-3 0,0 0-6 15,0 0-1-15,0 0-4 0,0 0-6 0,5 9-20 0,-5-9-15 16,0 0-19-16,0 0-19 0,-5 15-24 0,5-15-28 0,-6 10-23 0,6-10-24 16,-6 9-28-16,6-9-40 0,-5 8-146 0,5-8-432 15,0 0 192-15</inkml:trace>
        </inkml:traceGroup>
        <inkml:traceGroup>
          <inkml:annotationXML>
            <emma:emma xmlns:emma="http://www.w3.org/2003/04/emma" version="1.0">
              <emma:interpretation id="{70640349-13B2-4667-9BD2-0356042D1F0D}" emma:medium="tactile" emma:mode="ink">
                <msink:context xmlns:msink="http://schemas.microsoft.com/ink/2010/main" type="inkWord" rotatedBoundingBox="4198,7563 7030,7405 7088,8455 4257,8612">
                  <msink:destinationLink direction="with" ref="{79A60582-057C-4DCE-8FDA-689169FBC8BC}"/>
                </msink:context>
              </emma:interpretation>
            </emma:emma>
          </inkml:annotationXML>
          <inkml:trace contextRef="#ctx0" brushRef="#br0" timeOffset="108234.78">3532 7123 101 0,'0'0'203'0,"0"0"-5"0,0 0-9 16,0 0-12-16,0 0-12 0,0 0-6 0,0 0-8 15,0 0-8-15,0 0-5 0,0 0-4 0,0 0-3 16,0 0-5-16,0 0-10 0,0 0-7 0,0 0-7 0,0 0-5 16,0 0-9-16,0 0-11 0,0 0-4 15,0 0-5-15,0 0-7 0,-5-22-3 0,5 22-11 16,0 0-3-16,0 0-2 0,0 0-10 0,1-15 2 0,-1 15-3 16,4-10-5-16,-4 10-2 0,7-11-3 0,-1 5-2 15,0 0-2-15,0-1 0 0,3-2-4 0,1-2 1 16,-3 4-2-16,3-1-1 0,-4 4-3 15,7-6 0-15,-4 4-4 0,2-3 1 0,1 1 0 0,-5 5-3 16,3-2 2-16,-4 0 1 0,3 1-3 0,-9 4 1 0,12-8-1 0,-5 6-2 16,-7 2 0-16,0 0-3 0,11-4-1 0,-11 4-3 15,0 0 1-15,13 2 1 0,-13-2 1 0,0 0-1 16,11 4 2-16,-9 4 1 0,-2-8-2 0,8 13 2 16,-5-9-1-1,1 4 1-15,-3 2 0 0,0-1 2 0,-1 2-1 0,3 2 1 16,-3-1-1-16,1 0 1 0,-2 2-2 15,-2-1 3-15,2 1 3 0,0 0-6 0,-2 0 2 0,1 0 2 16,-4 2-1-16,1-4 2 0,-5 9-1 16,3-6 3-16,-1 4-2 0,-2-1 2 0,-2-2-4 0,0 3 3 15,1-3-1-15,1-2-3 0,-1 1 5 0,1 0-1 16,-1 1-3-16,-1-4 3 0,1-1-2 0,-2 5 4 16,3-4-6-16,-1 1 2 0,4-4 1 0,-4 1-3 0,1-1 1 15,-1-1 1-15,5-4 1 0,-2 4 0 0,3-5-3 0,5-3 5 16,-12 8-4-16,7-3 2 15,5-5-3-15,-8 9 7 0,8-9-4 0,-8 4-1 16,8-4 5-16,0 0-2 0,0 0-1 0,-7 6 2 0,7-6-1 16,0 0 1-16,0 0-5 0,0 0 3 0,0 0-1 15,0 0-1-15,0 0 1 0,0 0-3 0,0 0 0 16,-7-16-2-16,7 16 1 0,0 0-1 16,0 0 1-16,11-19 1 0,-5 11 0 0,0 2-2 15,1 0 2-15,-1 1-2 0,3-3 0 0,-2 2 0 16,5-3 5-16,-2 2-7 0,2 1-1 0,-3-1 0 0,0 2 2 15,3-3-3-15,-4 4 4 0,-2 0 0 0,-6 4-2 16,16-3 1-16,-7 0 1 0,0 1-1 16,-9 2-5-16,16 2 4 0,-16-2-2 0,17 3 1 0,-9-2-2 15,-8-1 5-15,16 6-3 0,-10 0 7 0,1-2-9 0,-1 2 7 0,1-1-3 16,1 1 1-16,-2-2 4 0,1 2-6 16,-2 1 5-16,3 1-4 0,-2-4 2 0,-2 3 2 0,1-2 2 15,-5-5-5-15,7 9 4 16,-7-9 0-16,9 5 6 0,-9-5 5 0,7 5 7 15,-7-5 4-15,6 4 4 0,-6-4 6 0,0 0 3 0,13 2 7 16,-13-2-2-16,13 0-4 0,-13 0-1 0,15-2-8 0,-15 2-2 0,14-2-2 16,-14 2-3-16,17-2-2 0,-8 2 0 0,-9 0-3 15,17-2-6-15,-9 2 0 0,-8 0-16 0,16-6-21 0,-16 6-12 32,13-2-23-32,-13 2-24 0,15 0-23 0,-15 0-25 15,12 2-31-15,-12-2-21 0,12 6-30 0,-12-6-53 16,7 0-152-16,-7 0-455 0,0 0 201 0</inkml:trace>
          <inkml:trace contextRef="#ctx0" brushRef="#br0" timeOffset="108590.1">4270 7215 106 0,'0'0'213'0,"0"0"-22"0,0 0-19 0,0 0-17 0,0 0-17 15,0 0-4-15,0 0-7 0,9-3-1 0,-9 3-6 16,0 0-3 0,0 0 0-16,12 9-1 0,-12-9 1 0,10 3 0 0,-3 0-7 15,-1 1-3-15,-6-4-7 0,17 3-3 0,-9-1-8 16,-8-2-3-16,18 3-3 0,-10-1-2 15,-8-2 0-15,18 0-7 0,-7 1-1 0,2-1-8 16,-3 0-1-16,-10 0-14 0,19 3-2 0,-9-6-6 16,-10 3 0-16,17-1-5 0,-17 1-3 0,17 0-3 0,-9-2-11 15,-8 2-10-15,10-3-14 0,-10 3-15 0,0 0-16 0,0 0-17 16,16 1-20-16,-16-1-21 0,0 0-28 0,0 0-26 0,9 2-29 16,-9-2-25-16,0 0-228 0,12-6-464 0,-12 6 206 0</inkml:trace>
          <inkml:trace contextRef="#ctx0" brushRef="#br0" timeOffset="110002.24">4965 7371 86 0,'0'0'206'0,"0"0"-23"16,0 0-13-16,0 0-16 0,0 0-15 0,0 0 1 0,0 0-3 16,0 0-4-16,0 0-8 0,0 0-2 0,0 0-7 15,39-4-4-15,-28 1 0 0,6 0-2 0,8-2-3 16,2 0-2-16,-1 0-2 0,8-1-6 16,5 0-3-16,-2 0-1 0,4 2-8 0,-1-2-4 15,7 1-4-15,-4-1 0 0,2 2-2 0,4 2-10 0,-1-2 1 0,16-1-2 0,-17 4-7 0,-3-2-5 16,1 3-3-16,-1-4-5 0,-1 1-2 0,-2 3-2 15,-2-2-6-15,-3 4 0 0,-2-4-4 0,3 4 0 16,-12-4-5-16,0 2-4 0,2 0 6 0,-2-3-8 0,-1 6 1 16,-2-6-10-16,-5 3 7 0,0 0-2 15,-3 0-1-15,3 0-3 0,-5 0 2 0,0 0-4 16,-12 0-5-16,18 0 3 16,-18 0-3-16,13 0-4 0,-13 0-8 0,11 0-9 15,-11 0-15-15,0 0-18 0,0 0-35 0,0 0-27 16,0 0-31-16,0 0-38 0,0 0-28 0,0 0-23 15,0 0-234-15,0 0-504 0,0 0 222 0</inkml:trace>
          <inkml:trace contextRef="#ctx0" brushRef="#br0" timeOffset="109516.93">5300 6879 177 0,'-11'4'222'0,"5"1"-13"16,-5 0-18-16,4-1-13 0,0 1-13 0,-2 0-19 16,9-5-10-16,-12 9-15 0,6-5-11 0,6-4-9 15,-8 9-11-15,2-4-11 0,6-5-5 0,-7 9-9 31,7-9-5-31,-4 6-5 0,4-6-4 0,-3 11-8 0,3-11 1 16,0 0-8-16,4 13-4 0,-4-13-2 0,7 7-1 16,-7-7 2-16,15 5-3 0,-7-4-4 0,4 1-2 15,0 2-4-15,2-4-1 0,2 0 1 0,-1 1-1 16,1-1-3-16,1 0 5 0,-3-1 0 0,2 1-1 0,2-1 9 16,-5-4-4-16,4 5 1 0,-3-1 3 0,3 0 0 15,-3 1-4-15,-1 0-2 0,-3 1-4 0,1-1 0 0,-11 0-4 0,18 0-2 16,-11 1-1-16,-7-1 3 0,12 6-5 0,-6-3-2 15,-6-3 0 1,11 4 3-16,-5 0-2 0,-6-4-2 0,5 7-1 16,-5-7-1-16,3 11 6 0,-3-11-3 0,0 10 0 0,0-10-1 15,-3 12 2-15,3-12 0 0,-6 14 0 0,1-8 1 16,-1-1-3-16,-3 3 1 0,1 0-2 0,-2 0 1 16,-2 0-2-16,0-4 4 0,1 5-2 0,-6-3-2 15,3 1 0-15,1-1 3 0,-1-3 1 0,0 6-14 16,-1-3-14-16,-2-2-17 0,4 1-16 0,1 0-18 15,-1 0-25-15,-1-1-22 0,1 1-31 16,2-2-29-16,11-3-22 0,-19 3-160 0,8 0-389 0,-2-3 172 0</inkml:trace>
          <inkml:trace contextRef="#ctx0" brushRef="#br0" timeOffset="109059.54">5329 6798 157 0,'0'0'240'0,"17"-2"-15"0,-6 2-20 16,4 0-13-16,0-4-15 0,2 2-7 0,-2 0-6 16,0 1-11-16,1-3-9 0,1 3-15 0,-1-1-7 15,1 2-8-15,-3-3-12 0,2-1-2 0,-2 2-13 16,-1 0-6-16,3-2-14 0,-4 2-3 0,-2 1-7 15,-1 0-3-15,-9 1-6 0,17-2-8 0,-17 2-9 16,15-3-14-16,-15 3-15 0,8-1-25 0,-8 1-16 16,0 0-22-16,0 0-22 0,0 0-23 0,13 4-23 15,-13-4-11-15,0 0-31 0,0 0-43 0,0 0-116 16,0 0-357-16,0 0 158 0</inkml:trace>
          <inkml:trace contextRef="#ctx0" brushRef="#br0" timeOffset="110640.97">5539 7524 146 0,'0'0'205'0,"0"0"-5"0,5-16-14 16,-5 16-7-16,0 0-9 0,0 0-6 0,0 0-10 0,0 0-13 15,0 0-8-15,0 0-17 0,0 0-4 16,0 0-17-16,0 0-13 0,0 0-7 0,0 0-3 16,0 0-3-16,0 0 0 0,0 0 1 0,13 21 6 0,-13-21-10 15,0 16 9-15,4-10-18 0,-4-6 0 0,-4 24-8 16,3-14-1-16,0-3-4 0,1 6-4 0,-3-4 0 16,3 5-6-16,-1-3-4 0,1-11 1 0,-1 16-8 15,-2-10 2-15,3-6-6 0,0 14 3 0,0-14-3 0,0 11-3 0,0-11 0 0,0 0 1 31,0 9-6-31,0-9 1 0,0 0-1 0,0 0 1 16,0 0 0-16,0 0-1 0,0 10-3 0,0-10 1 0,0 0 2 16,0 0 2-16,0 0-3 0,0 0-3 0,20-7 2 15,-20 7 0-15,17-12-2 0,-8 3-3 0,1-1-4 16,1 2 4-16,2-2 0 0,-2 1-3 0,1 0 1 0,4 0 0 16,2-5-2-16,-5 3 1 0,2 0-1 0,3 0 1 15,-5 2 1-15,5-2-2 0,-2 1-1 0,-2 4 0 16,1-5 1-16,-3 3 2 0,1 0 3 15,-2 0 3-15,1 2 9 0,0-1 4 0,0 1 7 0,-2 2-3 16,-3-2-2-16,-7 6 3 0,14-5-4 0,-10 1-3 16,-4 4-1-16,12-2-5 0,-12 2 2 0,10-4-4 15,-10 4-5-15,0 0 6 0,0 0-1 0,18 6-4 0,-18-6 4 0,6 11 4 16,-6-11 7-16,5 10 10 0,-4 2 2 0,2-3 4 16,-3 3-3-1,2-3-2-15,-2 7 0 0,0-3-3 0,0 1-3 16,0 8 2-16,0-7-8 0,0 0 2 0,0 0-4 15,0 5 1-15,0-4-18 0,3-3-29 0,-3 1-28 16,1-2-44-16,-2 3-54 0,1 0-49 0,0-4-72 16,0 2-279-16,1-2-599 0,1-1 265 0</inkml:trace>
        </inkml:traceGroup>
      </inkml:traceGroup>
    </inkml:traceGroup>
    <inkml:traceGroup>
      <inkml:annotationXML>
        <emma:emma xmlns:emma="http://www.w3.org/2003/04/emma" version="1.0">
          <emma:interpretation id="{A9439DDD-B28D-4F99-8C84-5C554C9F342A}" emma:medium="tactile" emma:mode="ink">
            <msink:context xmlns:msink="http://schemas.microsoft.com/ink/2010/main" type="paragraph" rotatedBoundingBox="927,9380 30926,7705 31025,9492 1027,11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0E2023-F45B-4E7B-8905-9F1C73E65C2E}" emma:medium="tactile" emma:mode="ink">
              <msink:context xmlns:msink="http://schemas.microsoft.com/ink/2010/main" type="line" rotatedBoundingBox="927,9380 30926,7705 31025,9492 1027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A5580E24-9D49-4A2B-B864-F2D340295754}" emma:medium="tactile" emma:mode="ink">
                <msink:context xmlns:msink="http://schemas.microsoft.com/ink/2010/main" type="inkWord" rotatedBoundingBox="951,9805 2658,9710 2718,10778 1010,10873"/>
              </emma:interpretation>
            </emma:emma>
          </inkml:annotationXML>
          <inkml:trace contextRef="#ctx0" brushRef="#br0" timeOffset="119516.12">846 9631 171 0,'0'-10'210'0,"0"10"-19"0,0 0-18 0,-4-12-16 0,4 12-20 16,0 0-15-16,0-10-17 0,0 10-14 0,0 0-14 0,0 0-23 15,0 0-26-15,0 0-27 0,0 0-26 16,0 0-21-16,0 0-26 0,0 0-37 16,7 27-103-16,-7-27-227 0,5 14 100 0</inkml:trace>
          <inkml:trace contextRef="#ctx0" brushRef="#br0" timeOffset="120188.92">1038 9874 185 0,'0'0'240'0,"5"8"-18"0,-5-8-10 16,7 11-13-1,-3-4-8-15,-2-1-11 0,2 1-13 0,-4-7-15 16,6 15-14-16,-4-9-4 0,0 3-11 0,-2-9-8 16,3 13-13-16,-1-4-5 0,0-3-7 0,-2-6-13 0,4 13-9 15,-4-5-4-15,0-8-10 16,6 9 1-16,-4-3-7 0,-2-6 0 0,4 10-8 0,-4-10-8 15,4 8 1-15,-4-8-5 0,5 4 0 0,-5-4-4 0,0 0 3 16,5 8-7-16,-5-8-3 0,0 0-4 0,0 0-10 0,20-8-5 16,-11 4-10-16,-2-4-5 0,5-3-3 0,-2 0-7 15,-1 0-1-15,5-3 0 0,-2 2 3 0,0-1 12 16,1-2-12-16,-1 3 6 0,-2 0 4 0,-2 1 0 0,1 2 10 16,-3 2 9-16,1 0 6 0,-1 1 7 15,-1 0 4-15,-5 6 6 16,6-9-1-16,-6 9 0 0,8-8-2 0,-8 8-1 15,8-4-8-15,-8 4-1 0,0 0-1 0,0 0 2 16,9-2-6-16,-9 2 3 0,0 0 0 0,15 6 4 0,-15-6-5 16,7 8 3-16,-3-2 4 0,2 0-5 0,-4 3 1 0,3-1 0 15,1-1-1-15,-4 1 1 0,4 1-1 16,-1 0 0-16,1 1-2 0,2 1-1 0,-4-5-1 16,0 3 4-16,1-2-5 0,-2 2-1 0,-3-9 0 0,8 8 3 15,-4-3-2-15,-4-5-1 0,5 6-2 0,-5-6-1 16,5 8-2-16,-5-8 8 0,0 0-9 0,10 0-3 15,-10 0-1-15,0 0-8 0,17-12-1 0,-9 5-9 16,1-1-6-16,1-1-8 0,3-3-9 0,0-3 3 0,1-1-6 16,3 1 1-16,0-4 0 0,9-3 6 15,-7 5 1-15,0 3 3 0,2 0 3 16,-7 1 6-16,1 3 5 0,-2 2 11 0,-1 2 14 0,-1-4 7 0,3 4 6 0,-5 1 5 16,-1 1 1-16,-2 0-1 0,-6 4 2 0,16-2 7 15,-16 2 1-15,17 2 1 0,-17-2 3 0,13 8 3 16,-7-3 1-16,6 4 2 0,-4 0-2 0,1 1 0 0,2 1-5 15,-1 1-2-15,1 2-3 0,-4-2-4 16,1 3 2-16,0-1-5 0,4 2 2 0,-3 3-2 16,1-1-19-16,-4-5-22 15,0 2-25-15,-2 1-33 0,-1-2-38 0,1 2-44 16,-3-4-47-16,3-1-61 0,-8-1-189 0,4-10-494 16,-1 15 218-16</inkml:trace>
          <inkml:trace contextRef="#ctx0" brushRef="#br0" timeOffset="119287.85">224 9978 168 0,'0'0'183'0,"0"0"-11"0,0 0-10 0,0 0-10 0,0 0-7 0,0 0-2 15,0 0-7-15,0 0-1 0,6 8-2 16,-6-8 2-16,0 0 5 0,0 0-5 0,0 0-5 0,0 0 0 16,0 0-3-16,0 0-9 0,17-16-6 0,-10 8-13 15,2 3-4-15,-3-3-7 0,4-1-4 16,-1-2-14-16,1 1-2 0,-1-3-11 0,2 1-1 0,1-1-2 0,1-5-2 16,2 0-11-16,-3-1-3 15,1 1-5-15,3-12-5 0,1 3 0 0,0-1-3 16,-7 3-4-16,3-5-2 0,2-1 0 0,-1 1-5 15,-1 1-1-15,-1 0-8 0,0-2 3 0,-2 0-12 0,-2 7 0 16,1 2 2-16,-4-3 0 0,3-5-2 0,-4 6-2 16,1 3 2-16,-1 2 1 0,0 0-3 15,-2-2 5-15,0 0-4 0,0 7 4 0,-2 0-6 0,0 0 1 16,0 0 3-16,0 3-2 0,0-1 4 0,0 0-2 16,-2 0-2-16,2 12 3 0,-4-17 1 0,4 9-3 15,0 8-2-15,-4-11 2 0,4 11-2 0,-1-14 0 16,1 14-7-16,-1-8 2 0,1 8-3 0,0 0-3 15,0 0 5-15,-12-1-1 0,12 1 4 0,0 0-5 16,-16 9 5-16,10-1-2 0,-5-1 2 0,3 3-1 0,-1 0-3 0,0 2 4 16,-3 5 3-16,1 2-3 15,-1-3 1-15,0-2 0 0,0 6 4 0,-2 0 0 16,4 1 0-16,0-5 0 0,0 5 0 0,-1-2-2 16,4 3 5-16,0-1-4 0,-2 2 0 0,1-2 2 0,2 0 0 15,0 4-1-15,1-3 2 0,0 1 0 0,0 1 3 16,3-3 2-16,-2 4-4 0,3-2-2 15,0 2 3-15,-2-2 0 0,2 0-1 0,0 9-1 16,-1 0 4-16,2-8 0 0,0-2 2 0,0 11-5 16,0-9 0-16,-2 1 6 0,0-2-5 0,2 1 0 0,0 1 3 15,0-2-4-15,2 2 0 0,0-3 1 0,0-1-1 16,-2-6 2-16,2 1-1 0,2-1 1 0,0-3 3 16,0 3-3-16,1-3 1 0,0 1 2 0,2-5 1 15,-2-2-2-15,2 3-1 0,-1-3 0 0,7 0-1 16,-5-2-2-16,0-2 0 0,8 2-2 0,-3-4-4 0,1-3-3 15,1 0-3-15,2 1-2 0,-2-6 2 0,2 2 5 16,3-3-14-16,-2-2 1 0,3-1-6 0,-3-1 4 16,3-1-1-16,-1-2 3 0,-2 5 1 0,0-5 1 15,-2 3 3-15,0-2 0 0,-3-1 4 0,-5 6 1 16,2-2 1-16,1 0 2 0,-4 1 5 0,0 1 2 0,1 0 4 16,-6 5-3-16,-2 5 6 0,6-12 2 0,-2 6 5 0,-4 6-4 15,5-9 6-15,-5 9-4 0,4-6 0 0,-4 6-7 16,0 0-2-16,0 0 1 0,0 0 0 0,0 0-3 15,0 0 6-15,0 0-2 0,0 0 3 16,0 0 4-16,0 0 2 0,-3 27-1 0,-1-15-1 0,3-2 0 16,0 1 1-16,-3 4 0 15,4-3 1-15,-2 1 1 0,4 1 3 16,-1-2-6-16,-1 0-1 0,3 2 0 0,-2-2 2 16,3-2-1-16,-2 0 3 0,2-2-5 0,-1 2 1 0,1-2-1 15,-4-8-1-15,6 12 1 0,-6-12 2 0,6 10 1 16,-6-10-4-16,5 6 1 0,-5-6 0 15,5 5-1-15,-5-5 1 0,0 0-1 0,0 0-3 0,8 5-16 16,-8-5-20-16,0 0-36 0,0 0-37 0,16-10-50 0,-10 4-54 0,-6 6-256 16,5-15-502-16,1 3 222 0</inkml:trace>
        </inkml:traceGroup>
        <inkml:traceGroup>
          <inkml:annotationXML>
            <emma:emma xmlns:emma="http://www.w3.org/2003/04/emma" version="1.0">
              <emma:interpretation id="{C18EF9D4-32CF-40E6-BB75-D51F180B3D93}" emma:medium="tactile" emma:mode="ink">
                <msink:context xmlns:msink="http://schemas.microsoft.com/ink/2010/main" type="inkWord" rotatedBoundingBox="3575,9232 7140,9033 7235,10720 3669,10919"/>
              </emma:interpretation>
            </emma:emma>
          </inkml:annotationXML>
          <inkml:trace contextRef="#ctx0" brushRef="#br0" timeOffset="128151.58">4976 9796 186 0,'-8'7'185'0,"8"-7"-15"0,0 0-10 0,0 0-15 16,0 0-11-16,0 0-9 0,0 0-6 0,0 0-11 16,0 0-9-16,0 0-10 0,0 0-5 0,0 0-13 15,0 0-2-15,0 0-7 0,0 0-4 0,0 0-4 16,0 0 6-16,0 0 0 0,0 0 2 0,0 0 3 0,9 13 1 15,-9-13 2 1,9 2 5-16,-9-2-3 0,13 6-4 0,-4-4-1 16,0-2-3-16,2 0 0 0,5 0-1 0,-3 0-8 15,4 0 0-15,0 0-3 0,0 0-5 0,-3 0-3 0,8-3-3 16,-5 3-3-16,5-5-4 0,-7 5-3 0,2 0 0 16,0-3-5-16,0 2 1 0,-1-1-10 0,2 0 4 15,-6-3 1-15,3 4-2 0,-3 0 0 0,1 1-7 0,0-1 4 16,-4-2-3-16,-9 3-2 0,15-1-3 0,-15 1 3 15,15-2-4-15,-15 2 2 0,12-1-2 0,-12 1-4 0,12 0 3 16,-12 0 2-16,0 0-4 0,13 0-1 0,-13 0 3 16,0 0-3-16,10-2 0 0,-10 2 0 15,0 0-1-15,0 0 1 0,0 0-2 0,14 2 3 0,-14-2-2 16,0 0-1-16,0 0 2 0,0 0 1 0,0 0-1 16,0 0 0-16,0 0 2 0,0 0-4 0,0 0 3 0,0 0-2 15,0 0 2-15,0 0-6 0,0 0-9 0,0 0-10 0,0 0-7 16,0 0-16-16,0 0-16 0,0 0-21 0,0 0-28 15,0 0-38-15,0 0-20 0,0 0-32 0,0 0-34 16,0 0-156-16,0 0-421 0,0 0 188 0</inkml:trace>
          <inkml:trace contextRef="#ctx0" brushRef="#br0" timeOffset="129422.93">5062 10010 86 0,'0'0'159'0,"0"0"-3"16,0 0-10-16,0 0-14 0,0 0-3 0,0 0-6 16,0 0-7-16,0 0 2 0,0 0-10 15,0 0-5-15,0 0-2 16,0 0-4-16,0 0-5 0,0 0-7 0,0 0-1 16,0 0-6-16,0 0-4 0,0 0-6 15,0 0-3-15,0 0-5 0,0 0-5 0,0 0-4 16,0 0-3-16,0 0-1 0,0 0-7 0,0 0-1 0,0 0-5 15,0 0-3-15,0 0-3 0,0 0-4 0,0 0 2 16,0 0-1-16,0 0-3 0,0 0 4 0,0 0 3 16,0 0 0-16,0 0 2 0,0 0 1 0,0 0-3 0,0 0 2 0,0 0-3 15,25-12-3-15,-25 12 0 0,15 0-1 0,-15 0-3 16,16-3-1-16,-7 2 0 16,-9 1 1-16,16-2-7 0,-7 2 5 0,-9 0-4 15,17 0 0-15,-17 0-5 0,17 0 4 0,-8-3-4 0,4 3 0 16,-13 0 0-16,19 0 0 0,-9 3 0 15,-10-3 0-15,18-3-4 0,-7 3 4 0,-11 0-5 0,18 0-1 16,-7 0 4-16,-11 0-1 0,18-3-1 16,-5 3 4-16,0 0-5 0,-1-2 3 0,-12 2-1 15,18 0 1-15,-10 0 0 0,-8 0-1 0,17 2-2 0,-17-2-3 16,17-2 4-16,-9 1-3 0,-8 1 3 0,14-1 3 16,-14 1-5-16,15 1 2 0,-15-1-3 15,10-1 0-15,-10 1 0 0,12 0 4 0,-12 0-5 0,0 0 2 16,12-2-1-16,-12 2 1 0,0 0-4 0,0 0 0 0,11 2 4 0,-11-2-2 15,0 0 2-15,0 0-1 0,0 0 0 0,0 0-1 16,0 0 1-16,0 0 0 0,0 0-1 0,12 0 2 16,-12 0-1-16,0 0 0 0,0 0 1 0,0 0-4 15,0 0-1-15,0 0 5 0,0 0-4 0,0 0 3 16,0 0-3-16,0 0 1 0,0 0-1 0,0 0 2 16,0 0-3-16,0 0 0 0,0 0 4 0,0 0 0 0,0 0 0 0,0 0-2 15,12-2 0-15,-12 2 2 0,0 0-1 0,0 0 4 16,0 0 2-16,10 2-2 0,-10-2 2 0,0 0 1 15,0 0-1-15,0 0 1 0,0 0-4 0,11 1 5 16,-11-1 0-16,0 0 1 0,0 0-2 0,0 0-3 16,0 0 4-16,0 0-1 0,0 0-3 0,0 0 1 15,0 0 0-15,0 0 1 16,0 0 4-16,0 0-1 0,0 0-3 0,0 0 1 16,0 0 2-16,0 0 1 0,0 0 1 0,0 0 2 15,0 0 0-15,0 0-2 0,0 0 1 0,0 0 9 16,0 0 0-16,0 0 2 0,0 0 5 15,0 0-3-15,0 0-8 0,0 0 10 0,0 0-3 16,0 0 3-16,0 0-4 0,0 0 1 0,0 0-7 16,0 0 1-16,0 0-5 0,0 0 4 0,0 0-4 0,0 0-1 0,0 0 1 0,0 0-6 15,0 0 5-15,0 0-5 0,0 0 2 0,0 0-6 16,0 0 3-16,0 0-4 0,0 0 6 0,0 0-9 16,0 0 3-16,0 0 3 0,0 0-6 0,0 0-1 0,0 0-9 15,0 0-9-15,0 0-12 0,0 0-15 16,0 0-12-16,0 0-18 0,0 0-21 0,0 0-18 15,0 0-28-15,0 0-29 16,0 0-25-16,0 0-18 0,0 0-27 0,0 0-223 16,0 0-502-16,0 0 223 0</inkml:trace>
          <inkml:trace contextRef="#ctx0" brushRef="#br0" timeOffset="130525.21">6004 9675 76 0,'0'0'244'0,"0"0"-7"15,0 0-9-15,0 0-11 0,0 0-14 0,0 0-12 16,0 0-14-16,0 0-9 0,0 0-5 0,0 0-9 15,0 0-7-15,0 0-7 0,0 0-16 0,0 0-8 0,-23-6-5 16,23 6-13-16,0 0-1 16,0 0-9-16,-5-7-4 0,5 7-4 0,0 0-8 15,0 0-10-15,0 0-6 0,0-14-7 0,0 14-4 0,0 0-2 16,0 0-12-16,5-14 8 0,-1 6-11 0,-4 8 0 16,8-8-1-16,-3 3-7 0,1-1 3 0,0-3-7 15,0 5-1-15,2-2 2 0,-8 6-4 0,12-9-4 16,-4 6-1-16,-2-1 1 0,-6 4 4 0,13-11-7 15,-6 7 0-15,-7 4 2 0,12-5-2 0,-5 4-6 16,-7 1 1-16,12-2-1 0,-12 2 2 0,12-7-5 16,-4 4-2-16,-8 3 7 0,0 0-4 0,14-1 5 15,-14 1-4-15,9-3 2 0,-9 3 0 0,13-1-3 16,-13 1 1-16,0 0-6 0,16 4 1 0,-11-2 4 16,-5-2 2-16,8 5-3 0,-8-5-2 0,8 7-2 15,-5-2 3-15,3 3 3 0,-6-8-5 0,5 13 1 16,-3-6 4-16,0 0 2 0,1 2-5 0,-3-9 5 0,0 14-4 0,0-4 0 15,3 0 4-15,-3 1-1 0,0-11-3 0,0 16 3 16,-3-7 2-16,3 2 3 0,-3-3-4 0,3-8 3 0,-5 20-1 16,4-11 0-16,-2 1-5 0,-2-1 5 0,1 3-3 15,-1-2 5-15,0 1 0 0,-2 0-1 0,2 0-2 16,-4 0-1-16,3 0 2 0,-1 0-1 0,1 3 1 16,0-1-1-16,-5-1-1 15,5 2 5-15,-5-2-6 0,5-2 2 0,-6 2-2 16,2 0 5-16,2 0-3 0,0 0-2 0,-3 0 7 15,0-3-4-15,3 1-4 0,-1 2 7 0,1-4-8 16,-1 0 3-16,3 1 2 0,-1-3-4 0,0 0 0 16,2 2 2-16,5-8-1 0,-11 8 5 0,11-8-2 15,-6 8-2-15,6-8 2 0,-7 3-4 0,7-3 5 16,0 0 2-16,-5 8-3 0,5-8 1 0,0 0 3 0,0 0-4 0,0 0 1 16,0 0 2-16,0 0 0 0,0 0 0 0,0 0-1 15,0 0-5-15,0 0 2 0,21-20-3 0,-13 16-2 16,0-3 3-16,-2 0 3 0,5 2-3 0,-2-2 9 15,0 0-5-15,1-2-4 0,-3 5 0 0,3-1 1 16,2-2-2-16,-1 2-5 0,-2 1 7 0,-4-2-1 16,7 4 0-16,-12 2-1 0,14-8-8 0,-6 7 10 0,-1-3 1 0,2 2-4 15,-9 2 0-15,10-5 4 0,-10 5-9 0,0 0 6 16,15 0-2-16,-15 0-8 0,10 0 9 0,-10 0 3 16,0 0-3-16,13 0-2 0,-13 0 5 0,8 4-4 15,-8-4 1-15,9 6 0 0,-9-6 6 0,8 6-10 16,-8-6 5-16,8 4 0 0,-8-4 1 0,9 6-2 15,-9-6 1-15,10 5 4 16,-3-3-3-16,-7-2 2 0,17 5 4 0,-17-5 5 16,17 0-8-16,-9 1 3 0,1-1 2 15,5 0-3-15,-3-2 0 0,3 2 5 0,-5-2 4 16,-9 2-1-16,24-4-4 0,-11 1 5 0,-5 0 1 16,-8 3-1-16,17-5 0 0,-11 2-4 0,-6 3-1 15,12-6 3-15,-5 5-4 0,-7 1-3 0,10-5 2 0,-10 5-5 16,0 0-8-16,10-4-16 0,-10 4-21 0,0 0-22 0,0 0-24 0,0 0-20 15,0 0-32-15,0 0-34 0,0 0-28 0,0 0-32 16,0 0-60-16,-20 19-148 0,20-19-479 0,-11 8 212 0</inkml:trace>
          <inkml:trace contextRef="#ctx0" brushRef="#br0" timeOffset="115266.52">5130 8503 98 0,'0'0'260'0,"0"0"-19"16,0 0-15-16,0 0-16 0,0 0-21 0,0 0-13 15,0 0-12-15,0 0-11 0,0 0-4 0,0 0-8 0,0 0-13 16,-29 20-5-16,19-14-8 0,3 4-5 0,1-1-6 15,-2 0 0-15,1 4-1 16,-1-3-9-16,2 4-6 0,1-7-2 0,-1 4-8 0,-3 0-5 16,7 0-3-16,-2-2-9 0,-2 3-4 0,5-2-5 0,0 1-6 0,0-1-9 0,1-10 1 15,-4 17 3-15,4-7-10 0,0-10 0 16,0 14 0-16,1-6-12 0,3-1 7 0,-4-7-5 0,6 14-2 16,-2-6-17-16,0-2-12 0,1-1-17 0,-5-5-18 15,12 10-14-15,-4-5-17 0,0-3-22 0,-8-2-21 16,16 5-18-16,-7-5-19 0,-9 0-20 0,15-5-16 15,-3-1-30-15,-1 1-191 16,-3-1-448-16,2-3 198 0</inkml:trace>
          <inkml:trace contextRef="#ctx0" brushRef="#br0" timeOffset="115719.15">5266 8673 118 0,'9'-3'225'0,"-9"3"-9"15,0 0-6-15,0 0-17 0,4-6-8 0,-4 6-19 16,0 0-14-16,0 0-15 0,0 0-17 0,0 0-10 15,0 0-6-15,0 0-12 0,0 0-3 0,0 0 4 0,0 0-6 16,21 9-5-16,-20-4-7 0,-1-5-4 0,5 10-4 16,-5-10-4-16,6 7-2 0,-6-7-4 0,5 11-6 15,-4-4-9-15,-1-7 3 0,4 12-8 0,-3-5 1 16,-1-7-8-16,3 9 3 0,-3-9-8 0,5 9-2 16,-5-9-3-16,4 8-1 0,-4-8-3 0,4 6 3 15,-4-6-3-15,0 0 1 0,0 0-6 0,1 8 0 16,-1-8-1-16,0 0 0 0,0 0-2 0,0 0-11 15,0 0 2-15,0 0-2 0,17-14-10 0,-11 6-5 16,-2 2-8-16,1-1-3 0,0-7-1 0,4 5 3 16,-4-2-1-16,3 0 5 0,-3 5-1 0,5-4 5 15,-7-2 3-15,4 5-3 0,0 0 11 0,-4 1 5 16,3 0 9-16,-1-1 2 0,0 1 4 0,-2-1 3 0,-3 7 6 0,9-11 2 16,-4 5-1-16,-5 6 4 0,9-6-1 0,-9 6-1 15,9-4-2-15,-9 4-1 0,12-3-1 0,-12 3-1 16,13-1-3-16,-13 1 5 0,13 4-4 0,-5-1 3 15,0 1-3-15,0 1 2 0,0-1 0 0,1 4-6 0,-1-1 2 16,-2-1 0-16,1 0-3 0,1 0 6 16,1 4-8-16,-1-4 4 0,-4 0-2 15,1 2 2-15,3-5-9 0,-6 6 4 0,2-3-18 16,-4-6-15-16,7 10-17 0,-7-10-23 0,6 11-16 0,-4-6-15 16,-2-5-14-16,0 0-21 0,2 9-11 15,-2-9-8-15,0 0-19 0,0 0-31 0,0 0-183 0,0 0-412 16,0 0 183-16</inkml:trace>
          <inkml:trace contextRef="#ctx0" brushRef="#br0" timeOffset="115984.06">5845 8386 123 0,'4'-6'254'0,"-4"6"-22"0,10-3-16 16,-10 3-19-16,0 0-5 0,15 3-11 0,-15-3-8 0,14 6-8 0,-9-2-9 0,2 2-11 15,3 0-9-15,2 4-3 0,-1 1-11 16,-2-1-5-16,2 2-1 0,-1 0-10 0,4 6-6 16,-1 0-8-16,-4-1-7 0,-1-1-12 0,4 5-3 0,-6 0-5 15,-2 2-8-15,0 3-2 0,-4-3-7 0,-5 2-8 16,-2 8-37-16,-10 1-10 0,3-4-23 16,-6 0-38-16,3 1-27 15,-3-3-32-15,-3 2-27 0,4-5-18 0,2-7-21 0,2-6-42 16,-2 2-161-16,3-3-428 0,4-5 190 0</inkml:trace>
          <inkml:trace contextRef="#ctx0" brushRef="#br0" timeOffset="124736.26">3144 9662 7 0,'0'0'183'0,"0"0"-11"15,0 0-6-15,0 0-1 0,-22 15-14 0,18-6 1 16,-5-2-7-16,-2 4-12 0,2-1-3 0,-5 8-5 16,5-6-2-16,-3-2-4 0,-1 2-7 0,-1 4-4 15,2-5-7-15,-4 4-5 0,4-5-4 0,-2 7-3 32,5-7-9-32,-3 0-5 0,2 1-9 0,0 2-1 0,3-5-4 0,-1 2-4 15,1 0-8-15,2-2-4 0,0 2-3 0,-1-1-3 16,1-3-10-16,5-6 1 0,-4 12-2 0,0-6-3 15,4-6-3-15,-1 15-2 0,1-15-4 0,1 13 4 16,-1-13-5-16,4 12 5 0,-1-7-7 0,-3-5 2 16,9 10-2-16,0-4-1 0,0-4 2 0,3 2-1 15,1-2-3-15,0 4 1 0,2-6-1 16,-1 2 1-16,3-4-4 0,0 0 1 0,-4 2 0 16,4-3-1-16,-1 3-7 0,-3-1-6 0,-1 1-16 0,3-1-15 15,-3 0-17-15,1-1-20 0,-13 2-29 0,18-3-15 16,-8 3-31-16,-3-3-31 0,3-1-251 0,-4-2-466 15,2 0 206-15</inkml:trace>
          <inkml:trace contextRef="#ctx0" brushRef="#br0" timeOffset="124343.4">2853 9305 14 0,'0'0'142'15,"0"0"-19"-15,0 0 0 0,0 0-5 0,0 0-8 16,0 0 2-16,0 0 1 16,10-17-8-16,-10 17 2 0,0 0-4 0,0 0 5 15,3-10-7-15,-3 10 1 0,0 0-4 0,0 0-1 16,0 0 2-16,0 0-8 0,0 0 2 0,0-12-13 15,0 12-6-15,0 0-12 0,0 0-7 16,0 0-10-16,0 0 0 0,0 0-2 0,0 0 0 16,0 0 0-16,4 31 10 0,-4-17-6 0,1 0 1 0,-1 2-7 15,1-1 8-15,2 6-3 0,-3 4 0 0,1-2-4 0,0 2 3 0,3 6 3 16,-4-5-3-16,2 5-2 0,0-5 4 0,-2-2 5 0,2 0-3 16,-1 1-3-16,-1 1-4 0,1 4 0 15,2-9-1-15,-3 3-3 0,1-2-3 0,0-1-1 16,-1-3 4-1,0 1-7-15,0-1 0 0,0-3-7 0,0-3 0 0,0 1-5 16,3 2 1-16,-3-3-3 0,0-3-2 0,0 1 1 16,0-10 0-16,0 14-4 0,3-6 1 0,-3-8-4 0,1 12 2 15,-1-12-5-15,0 11 6 0,0-11-10 16,0 0-9-16,0 13-15 0,0-13-11 0,0 8-17 16,0-8-12-16,0 0-22 0,0 0-18 0,0 0-26 0,0 0-20 15,0 0-35-15,0 0-35 0,0 0-234 0,0 0-489 16,0 0 217-16</inkml:trace>
          <inkml:trace contextRef="#ctx0" brushRef="#br0" timeOffset="125066.21">3640 9662 98 0,'0'0'287'0,"0"0"-20"16,2-10-24-1,-2 10-24-15,0 0-17 0,0 0-12 0,0 0-17 0,0 0-4 0,-21 19-13 16,13-13-5-16,-2 3-8 0,0 1-3 0,-2 0-6 16,0-2-11-16,3 5-2 0,-2-1-3 15,1 0-13-15,2-1-5 0,-1 2-10 0,-1-4-5 0,3 3-9 0,0 1-3 0,2-4-17 0,0 4 0 16,2-2-1-16,-2 0-3 0,1-3-10 0,3 5 6 31,0-1-12-31,1-3-3 0,0-9 14 0,0 18-19 16,1-7-4-16,0-4-22 0,-1-7-17 0,3 15-20 0,-1-6-17 15,4-2-21-15,-2-2-31 0,1 1-26 0,1-1-23 16,2 0-32-16,-8-5-23 0,22-1-26 0,-11-1-226 16,1-1-496-16,2-1 220 0</inkml:trace>
          <inkml:trace contextRef="#ctx0" brushRef="#br0" timeOffset="125529.17">3781 9851 16 0,'6'-4'262'0,"-6"4"-21"0,0 0-23 0,0 0-23 0,0 0-19 0,0 0-14 0,0 0-8 16,0 0-13-16,12 10-6 0,-12-10-2 0,5 10-3 16,-5-10-10-16,4 12-7 0,-1-5-13 0,-1 2 2 15,1 0-11 1,0 2-7-16,1-2-11 0,-3 1-7 0,3-1-5 15,-3-2-2-15,0 1-9 0,-1-8-4 0,4 15-6 0,-1-8-1 16,1 1-4-16,-4-8-3 0,0 0-4 0,4 12 0 16,-4-12-5-16,1 7-2 0,-1-7 0 0,0 0-1 15,3 8 1-15,-3-8 1 0,0 0-8 0,0 0 2 16,0 0-4-16,15-15-7 0,-9 7-7 0,-1 2-8 16,1-7-9-16,1 5 2 0,2-5-11 0,-1 1-3 15,0 0 5-15,2-1 1 0,2 1 0 16,-3 2 5-16,-1-3 1 0,-1 3 3 0,2-1 3 0,-1 3 5 15,-2 0 7-15,1 1 1 0,0 1 2 0,-4 0 5 0,4 0-1 0,-7 6 4 16,10-6-10-16,-10 6 10 0,11-4-4 0,-11 4-4 16,7-3 5-16,-7 3 0 15,0 0-4-15,16 5 6 0,-8-3 2 0,-8-2-1 16,10 6 1-16,-3 2 5 0,-3-3-2 0,-4-5 1 16,10 12-4-16,-7-4 3 0,2-2-2 0,-1 3 0 15,1-1 0-15,-2 0-1 0,2 1-4 0,-1 0 5 16,-1-3-3-16,1 1 2 0,-4-7-2 0,5 12-15 15,-3-7-19-15,-2-5-14 0,4 14-17 0,-4-14-22 0,3 7-23 16,-3-7-17-16,4 6-14 0,-4-6-17 16,0 0-28-16,0 0-37 0,0 0-156 0,0 0-400 15,0 0 178-15</inkml:trace>
          <inkml:trace contextRef="#ctx0" brushRef="#br0" timeOffset="125783.02">4266 9648 146 0,'0'0'222'15,"0"0"-20"-15,12-2-15 0,-12 2-13 0,0 0-17 0,0 0-9 16,22 8-10-16,-14-1-9 0,3 0 0 0,0 1-6 16,1 3-4-16,-1 0-10 0,1 1-5 0,-1 1-5 0,2 4-4 15,-4 2-6-15,3-2-4 0,-6-3-8 0,1 1-4 16,-2 0-9-16,0 1-3 0,-2-1-10 0,-1 1 3 15,-2-1-6-15,-2 3-9 0,-1 0 2 0,-3-2 0 16,-4 0-17-16,4-1-24 0,-5 0-28 0,2-1-28 16,-1-2-32-16,-5 1-32 0,4-4-28 0,2 1-39 15,-1-3-214-15,3-2-433 0,-3-1 192 0</inkml:trace>
          <inkml:trace contextRef="#ctx0" brushRef="#br0" timeOffset="114913.02">4726 8533 103 0,'6'-6'195'0,"-6"6"-20"0,0 0-20 15,0 0-14-15,0 0-9 0,0 0-12 0,0 0-9 16,0 0 6-16,0 0-4 0,0 0 1 0,0 0-4 16,0 0 0-16,-18 21-4 0,13-14-2 0,-3 3-3 15,-2-1-6-15,-1 2-4 0,-3 2-1 0,2-2-4 16,-5 4-4-16,0 1-7 0,0 0 0 0,0-1-10 16,-1 1 0-16,1-2-11 15,-2 0-1-15,6-1-6 0,-1-1-4 0,2-2-2 0,-1 5-9 16,1-5 0-16,2 1-2 0,0-4-7 15,3 2 4-15,0-3-5 0,1 0-4 0,6-6-2 16,-9 10-1-16,6-4-1 0,3-6 0 0,-5 9-1 16,1-3-6-16,4-6 1 0,0 0 4 0,-1 11-2 15,1-11 1-15,0 0-5 0,5 11 3 0,-5-11-3 16,6 5 1-16,-6-5 0 0,12 3-1 0,-12-3 1 16,15 3 0-16,-4-3-4 0,2 0 5 0,0 0-5 0,2 0 3 15,-2 0-1-15,0-2 3 0,3 1 0 0,1-2-4 16,-4 3-1-16,2-2-1 0,0 0-7 0,-1 1-7 0,-1 0-13 15,0-2-19-15,-1 1-13 0,3 1-18 0,-4-3-21 16,-2 3-18-16,1-4-25 0,1 0-40 0,1-1-41 0,-5 2-182 16,4-6-436-16,0 5 193 15</inkml:trace>
        </inkml:traceGroup>
        <inkml:traceGroup>
          <inkml:annotationXML>
            <emma:emma xmlns:emma="http://www.w3.org/2003/04/emma" version="1.0">
              <emma:interpretation id="{22EE1DFE-CC3F-4575-A602-453FA3474979}" emma:medium="tactile" emma:mode="ink">
                <msink:context xmlns:msink="http://schemas.microsoft.com/ink/2010/main" type="inkWord" rotatedBoundingBox="9879,9888 10309,9864 10333,10300 9904,10324"/>
              </emma:interpretation>
            </emma:emma>
          </inkml:annotationXML>
          <inkml:trace contextRef="#ctx0" brushRef="#br0" timeOffset="202386.97">9195 9288 118 0,'6'-10'160'0,"-6"10"-11"16,8-9-9-16,-3 3-15 0,1 0-7 16,2 0-7-16,-1 0-4 0,3-3-5 15,-1 3-8-15,0 0-1 0,-1 2-8 0,4-3-9 0,-4 1-5 16,-2 1-6-16,-6 5-2 0,15-5-12 0,-15 5-5 15,8-6-4-15,-8 6-7 0,11 0-1 0,-11 0-6 16,0 0-6-16,14 3 3 0,-14-3-3 0,9 11-4 0,-9-7-1 0,0-4-2 16,5 15 0-16,-5-6-2 0,0-1 0 0,1 2-3 15,-1 2 0-15,-1 1 0 0,-2-1 0 0,1 3-2 0,-4-5-1 16,4 4-1-16,-2-1 4 0,-1 2 1 0,-1-2 0 16,0 0-1-16,1 8 2 0,-2-9-2 0,-1 3 3 15,3-3-3-15,-4 4-4 0,1 1 5 0,-4 0-2 16,2-1 2-16,1-2-3 15,0-2 0-15,-2 0-1 0,2 0 1 16,1-2 0-16,-4 1 1 0,4-3 2 0,-1 0-3 16,4-1 0-16,-4-1-1 0,4-3 2 0,5-3 6 0,-12 8 3 15,12-8 1-15,-5 6 5 0,5-6 3 0,-9 4 1 16,9-4-4-16,0 0-3 0,0 0-1 0,0 0-3 16,0 0 2-16,0 0-2 0,0 0-5 0,0 0 0 15,0 0 0-15,-13-10-4 0,13 10-4 0,0 0-1 0,0 0 1 16,0 0-2-16,0 0 1 0,18-19-1 0,-18 19 1 15,12-6 0-15,-6 1-2 0,5-1 0 0,-2 6 0 0,5-6-2 16,2 3-4-16,-3 0 6 16,0 0 2-16,1 2-5 0,1 2 0 0,2 2 4 15,0-3-4-15,0 0 3 0,0 1-2 0,6 0 0 16,-3 3 1-16,-3-2 1 0,-3-1-4 0,3 2 1 0,-4 1 3 0,-1-2 0 0,0 1-2 0,-2-2-6 16,-10-1-6-16,15 2-4 0,-15-2-8 0,11 4-7 15,-11-4-8-15,12 3-12 0,-12-3-5 0,8 4-16 16,-8-4-12-16,12 4-14 0,-12-4-13 0,8 4-27 15,-8-4-179-15,9 2-345 0,0-2 152 0</inkml:trace>
        </inkml:traceGroup>
        <inkml:traceGroup>
          <inkml:annotationXML>
            <emma:emma xmlns:emma="http://www.w3.org/2003/04/emma" version="1.0">
              <emma:interpretation id="{DB317FE2-61C2-4C05-BFC9-CF584903F68D}" emma:medium="tactile" emma:mode="ink">
                <msink:context xmlns:msink="http://schemas.microsoft.com/ink/2010/main" type="inkWord" rotatedBoundingBox="11596,10055 13674,9939 13678,10009 11600,10125"/>
              </emma:interpretation>
            </emma:emma>
          </inkml:annotationXML>
          <inkml:trace contextRef="#ctx0" brushRef="#br0" timeOffset="203260.1">11220 9401 113 0,'0'0'145'15,"12"-1"-14"-15,-12 1-5 0,0 0-15 0,12-4-5 16,-12 4-12-16,10-1-9 0,-10 1-12 0,0 0-4 16,12-4-1-16,-12 4-10 0,0 0-4 0,12 0-9 15,-12 0-4-15,0 0-4 0,13 0-5 0,-13 0-11 0,10 3-6 16,-10-3-14-16,0 0-17 0,15 0-17 15,-6 1-21-15,-9-1-26 0,14-4-127 0,-3 4-225 16,-11 0 99-16</inkml:trace>
          <inkml:trace contextRef="#ctx0" brushRef="#br0" timeOffset="203469.68">11745 9388 26 0,'0'0'111'0,"0"0"-14"16,0 0-17-16,11 0-3 0,-11 0-5 0,0 0-12 0,0 0-15 16,16 0-7-16,-16 0-23 0,0 0-20 0,18-3-24 15,-7 3-70-15,-11 0-105 16,18-2 47-16</inkml:trace>
          <inkml:trace contextRef="#ctx0" brushRef="#br0" timeOffset="203688.25">12209 9346 123 0,'10'-5'172'0,"-10"5"-21"0,12-4-12 15,-12 4-14-15,12-4-10 0,-4 2-11 0,-8 2-28 16,17-4 10-16,-7 2-9 0,3 1-12 0,0-2-6 16,-2 3-3-16,0-2-10 0,-11 2-13 0,21 0-22 15,-12 0-16-15,6 0-18 0,-15 0-27 0,18 0-29 16,-7 0-135-16,-11 0-232 0,17 0 104 16</inkml:trace>
          <inkml:trace contextRef="#ctx0" brushRef="#br0" timeOffset="203926.54">12787 9316 84 0,'0'0'132'0,"10"0"-15"16,-10 0-13-16,16-1-12 0,-16 1-10 0,13 1-7 16,-13-1-6-16,17 0-11 0,-9 2-28 0,-8-2-5 15,17 0-28-15,-7 0-21 0,-10 0-35 0,17 0-72 0,-9 0-141 16,-8 0 62-16</inkml:trace>
          <inkml:trace contextRef="#ctx0" brushRef="#br0" timeOffset="203025.74">10822 9373 136 0,'0'0'160'16,"0"0"-9"-16,0 0-14 0,0 0-12 0,0 0-11 16,11-3-4-16,-11 3-13 0,0 0-15 0,0 0-4 0,15 0-7 15,-15 0-7-15,0 0-7 0,0 0-8 0,14 3-6 16,-14-3-3-16,0 0-3 0,11 4-1 0,-11-4-11 15,6 2-8-15,-6-2-9 0,0 0-11 0,9 6-14 16,-9-6-15-16,7 6-16 0,-7-6-9 0,6 5-11 0,1-1-24 0,-7-4-128 16,14 4-239-16,-7-4 106 0</inkml:trace>
        </inkml:traceGroup>
        <inkml:traceGroup>
          <inkml:annotationXML>
            <emma:emma xmlns:emma="http://www.w3.org/2003/04/emma" version="1.0">
              <emma:interpretation id="{F2E6BAFB-872A-4BA5-A594-6AC3F9F2A48A}" emma:medium="tactile" emma:mode="ink">
                <msink:context xmlns:msink="http://schemas.microsoft.com/ink/2010/main" type="inkWord" rotatedBoundingBox="14058,9945 16502,9808 16508,9919 14064,10056"/>
              </emma:interpretation>
            </emma:emma>
          </inkml:annotationXML>
          <inkml:trace contextRef="#ctx0" brushRef="#br0" timeOffset="204192.09">13285 9285 140 0,'0'0'114'0,"10"-3"12"0,-10 3-22 0,13-4 2 16,-13 4-17-16,16-3-1 0,-16 3-12 0,18 0-4 16,-7 0-14-16,-2-2-7 0,-9 2-16 0,21 0-8 15,-14 0-21-15,7 0-18 0,-1 0-27 0,0 2-15 16,-13-2-111-16,18 0-178 0,-8-2 78 0</inkml:trace>
          <inkml:trace contextRef="#ctx0" brushRef="#br0" timeOffset="204412.46">13784 9235 4 0,'0'0'126'15,"0"0"-20"-15,12-3-10 0,-12 3 4 0,0 0-17 16,17 0-9-16,-9-2-7 0,-8 2-13 0,15 0-14 16,-15 0-19-16,17 0-27 0,-8 0-19 0,-9 0-42 15,17 0-46-15,-6-2-121 0,-1 1 54 0</inkml:trace>
          <inkml:trace contextRef="#ctx0" brushRef="#br0" timeOffset="204650.84">14181 9236 129 0,'12'-1'150'16,"-12"1"-19"-16,12-3-16 0,-12 3-9 0,16 0-12 0,-16 0-9 15,13 0-7-15,-13 0-18 0,17 0 3 0,-7 0-13 16,-10 0-12-16,18 0-14 0,-10 0-17 0,3 0-18 15,-11 0-12-15,18 0-15 0,-8 0-4 16,1 3-42-16,-11-3-72 0,14-3-168 0,-14 3 75 16</inkml:trace>
          <inkml:trace contextRef="#ctx0" brushRef="#br0" timeOffset="204853.19">14606 9247 4 0,'11'1'140'0,"-11"-1"-20"0,0 0-5 0,17-1-15 16,-11 2-5-16,-6-1-11 0,17 0-10 0,-10 1-12 16,-7-1-17-16,18 4-16 0,-7-4-22 0,-2 1-22 15,4-1-38-15,-13 0-82 0,19 0-145 0,-3-1 64 16</inkml:trace>
          <inkml:trace contextRef="#ctx0" brushRef="#br0" timeOffset="205044.64">15110 9263 2 0,'0'0'118'16,"13"0"-13"-16,-13 0-11 0,11 0-14 0,-11 0-16 16,17 0-4-16,-17 0-23 0,17 0-23 0,-9 2-20 15,3-2-38-15,-11 0-44 0,18-2-94 0,-4 2 41 16</inkml:trace>
          <inkml:trace contextRef="#ctx0" brushRef="#br0" timeOffset="205345.64">15622 9241 101 0,'13'-3'136'0,"-13"3"-19"0,14-2-10 0,-14 2-8 0,15-4-23 0,-15 4 3 0,13 0-19 16,-4 0-12-16,-9 0-27 0,16-2-17 0,-16 2-27 15,15 0-30-15,-15 0-76 0,16-2-140 0,-16 2 62 16</inkml:trace>
        </inkml:traceGroup>
        <inkml:traceGroup>
          <inkml:annotationXML>
            <emma:emma xmlns:emma="http://www.w3.org/2003/04/emma" version="1.0">
              <emma:interpretation id="{94B8AC7D-2493-4478-853B-F2FDF31C9B79}" emma:medium="tactile" emma:mode="ink">
                <msink:context xmlns:msink="http://schemas.microsoft.com/ink/2010/main" type="inkWord" rotatedBoundingBox="17023,9877 17047,9875 17048,9891 17023,9892"/>
              </emma:interpretation>
            </emma:emma>
          </inkml:annotationXML>
          <inkml:trace contextRef="#ctx0" brushRef="#br0" timeOffset="205470.18">16248 9192 8 0,'0'0'68'0,"12"0"-37"15,-12 0-50-15,0 0-18 0,13 0 8 0</inkml:trace>
        </inkml:traceGroup>
        <inkml:traceGroup>
          <inkml:annotationXML>
            <emma:emma xmlns:emma="http://www.w3.org/2003/04/emma" version="1.0">
              <emma:interpretation id="{FA873411-B442-4280-872B-A7E6DB6C96CB}" emma:medium="tactile" emma:mode="ink">
                <msink:context xmlns:msink="http://schemas.microsoft.com/ink/2010/main" type="inkWord" rotatedBoundingBox="20877,8751 23958,8579 24031,9883 20949,10055"/>
              </emma:interpretation>
            </emma:emma>
          </inkml:annotationXML>
          <inkml:trace contextRef="#ctx0" brushRef="#br0" timeOffset="-164977.19">21775 8484 13 0,'0'0'223'0,"0"0"-8"16,0 0-22-16,0 0-12 0,0 0-21 0,0 0-16 15,0 0-16-15,0 0-12 0,0 0-1 0,0 0-10 16,0 0-3-16,-23 23-12 0,20-17-5 0,-2 0-6 15,0 2-4-15,-2-1-5 0,2 5-7 0,-2-2-7 16,2 2-1-16,-1 1-2 16,0-1-6-16,1 0-2 0,0 1 0 0,0-1-5 15,2-3 0-15,-2 3-2 0,0 0-3 0,1-4-5 16,-2-1 0-16,4 5-3 0,-3-1-3 0,1 2 2 16,1-3-7-16,-1-4 0 0,2 3-1 0,2-9-1 15,-6 10 2-15,2-4-5 0,4-6 1 0,-5 10-2 16,5-10-1-16,-5 6-1 0,5-6 1 0,0 0-3 15,-3 8 2-15,3-8 2 0,0 0 1 16,0 0 5-16,0 0 11 0,0 0-2 0,0 0-4 0,0 0-3 16,0 0-5-16,0 0-1 0,0 0-5 0,0 0-5 15,0 0-6-15,12-40-11 0,-5 28-2 0,4-5-2 16,1 0-14-16,1-2-4 0,3 7-5 0,-3-6 4 16,3-1 1-16,-1 2 3 0,0 1 0 0,-1-1 4 15,0 2 3-15,0 3-1 0,-5 2 4 0,4 0 1 16,-3 1 4-16,2 1 2 0,0 0-2 0,-2-1 4 15,-1 0 1-15,1 6 0 0,0-6 1 0,-3 3 5 0,-1 2-3 16,1-1-1-16,-7 5 4 0,13-3-3 0,-8-3 2 16,-5 6 3-16,12-7-1 0,-12 7 0 15,10-3 2-15,-10 3-2 0,11-5 4 0,-11 5-3 0,7-4 3 16,-7 4-1-16,0 0-1 0,16 3-1 0,-16-3 2 16,12 3-3-16,-7 1 0 0,-5-4 2 15,11 6 2-15,-8 0 3 0,-3-6 5 0,10 11 2 16,-9-2 3-16,0 3 1 0,3 2 6 0,-3-1 5 0,3 0 1 15,-4 0 2-15,0 2 4 0,-1 1 2 0,-2-1 1 0,1 0-1 16,-1 0 0-16,1 1 4 0,-5-1-3 16,3-2-3-16,-2 2-2 0,0 1-3 0,1-3 2 15,3-3-6-15,-5 3 2 0,3-1 0 0,-1-3-4 0,4 0-3 0,1-9-3 0,-7 13 2 0,4-7-2 16,3-6-2-16,-2 12 2 0,2-12-5 0,-4 7 4 16,4-7-3-16,0 0 0 0,-3 11-1 0,3-11-2 15,0 0-6-15,0 0-9 0,0 0-12 0,-2 10-9 16,2-10-16-16,0 0-14 0,0 0-9 0,0 0-25 15,0 0-51-15,0 0-39 0,0 0-67 0,0 0-159 16,0 0-440-16,17-31 196 16</inkml:trace>
          <inkml:trace contextRef="#ctx0" brushRef="#br0" timeOffset="-167032.48">20233 8666 59 0,'-17'-3'124'0,"6"3"-6"0,11 0-17 0,-12 3-4 0,12-3-2 16,-11 0-11-1,11 0-7-15,-15 3-8 0,15-3-9 0,-9 2 2 16,9-2-12-16,0 0-2 0,-10 1-6 0,10-1 0 0,0 0 1 16,0 0-1-16,-12 2 3 0,12-2-3 0,0 0 3 15,0 0-3-15,0 0-1 0,0 0 0 0,0 0-9 16,0 0 1-16,0 0 1 0,0 0-5 15,0 0 4-15,0 0 0 0,0 0 4 0,27 6 5 0,-4-6-2 16,-6 0 0-16,6 0-2 0,3 1 1 0,2 1-1 16,8-2 1-16,4 1-4 0,1-1 1 0,0-1-10 15,3 1 7-15,0 1-2 0,0-1-6 0,3 0 5 16,-1-1-1-16,0 1 0 0,-3-3-1 0,-1 1-2 16,2 2-7-16,-4 0 9 0,-3-4-1 0,-2 4-2 0,-7-2-2 0,7 1 0 15,-11 1-1-15,-1-2-3 16,1 2-2-16,-5-1 1 0,2-1-1 0,-5 2-6 15,2-3 5-15,-2 6-3 0,-2-7-2 0,2 2-3 16,-6 2 1-16,-10 0 1 0,17-2-2 0,-7 1-2 0,-10 1 1 16,19 0-2-16,-12-1 0 0,-7 1 1 0,0 0-1 15,17 0-7-15,-17 0-10 0,0 0-9 0,9 1-14 0,-9-1-21 0,0 0-17 0,0 0-10 16,0 0-20-16,0 0-12 0,0 0-21 0,0 0-49 16,-30 9-123-16,19-9-331 0,-2 0 146 0</inkml:trace>
          <inkml:trace contextRef="#ctx0" brushRef="#br0" timeOffset="-167636.33">20965 8153 3 0,'0'0'134'0,"0"0"-18"0,5-7-12 16,-5 7-4-16,0 0-3 0,3-8-6 0,-3 8-1 16,0 0-15-16,0 0 2 0,4-11-2 0,-4 11-4 15,5-6-4-15,-5 6-4 0,0 0-2 0,5-7-1 16,-5 7-6-16,0 0 4 0,4-8-1 0,-4 8-4 0,0 0-5 15,5-7 2-15,-5 7 0 0,0 0-4 0,0 0 2 0,0 0-3 16,4-10 1-16,-4 10-1 0,0 0 1 0,0 0-1 0,0 0-2 16,0 0 0-16,3-7-5 0,-3 7-1 0,0 0-3 15,0 0-5-15,0 0-6 0,0 0-4 16,0 0-2-16,0 0 2 0,0 0 4 0,0 0 4 0,-15 24-1 16,9-15 6-16,-2 1-2 0,1 3-1 0,1 0 3 15,-5 0-4-15,5-1 1 0,-2 2-4 0,1-1 2 0,-3 0 0 16,1 0-1-16,2 2-1 0,1-4-3 0,-2 1 1 15,1-2 0-15,0 2-4 0,0 1 1 0,2-1-1 0,0-4-4 16,1-1 1-16,-2 1 2 0,2-1-7 16,4-7 2-16,-5 9-3 0,5-9 1 0,-6 11 0 0,6-11-2 15,-2 8 0-15,2-8 1 0,-5 9-4 0,5-9-1 32,-5 9-11-32,5-9-15 0,-3 7-15 0,3-7-20 15,-5 6-15-15,5-6-20 0,-5 11-22 0,5-11-17 16,-7 7-24-16,7-7-49 0,-11 9-139 0,3-6-371 0,8-3 164 15</inkml:trace>
          <inkml:trace contextRef="#ctx0" brushRef="#br0" timeOffset="-166293.25">20535 8856 159 0,'0'0'206'0,"0"0"-21"0,0 0-17 0,0 0-16 16,5-22-23-1,-5 22-5-15,0 0-9 0,13-9-10 0,-6 5-7 0,-7 4-8 16,18-6-2-16,-4 6-11 0,-1-2-3 0,-2-2-6 15,2 2-9-15,4-1 1 0,-4 3-4 0,-3 0-9 16,3 2-6-16,-2-2-6 0,-1 3 0 0,1 1-4 16,-3-2-3-16,-2 2-3 0,1 2-3 0,-2 0 1 0,-5-6-1 15,5 15 5-15,-5-5-3 0,0 2 3 0,-4-1 2 16,0 2 0-16,-1 1 1 0,-4-2 4 0,1 1-5 16,-2 0-4-16,-1-1 0 0,-1-2 0 0,-1 6-2 0,2-5 0 15,-1-1-4-15,1-3-2 0,0 1-3 0,0 0 2 16,2 1-1-16,0-3-7 0,4 0 4 0,-1-2-2 15,6-4-1-15,-9 11-2 0,9-11 1 0,-6 6-3 0,6-6-2 16,0 0 5-16,-8 6-4 0,8-6 1 16,0 0 0-16,0 0-1 0,0 0 1 0,0 0 2 15,0 0-3-15,0 0 1 0,0 0-1 0,0 0-3 0,39-11 3 0,-26 8 1 16,-1-3-4-16,2 3 1 0,1-3-1 0,-1 0-1 16,-1 2 1-16,3-1 0 0,-4 1 0 0,1-1 4 15,-6 2-7-15,3 1 3 0,-10 2-1 0,14-6-4 0,-14 6 1 16,14-2 1-16,-14 2-5 0,11-3 6 0,-11 3-3 15,0 0 1-15,12 5 0 0,-12-5 1 16,4 10-1-16,-4-10-1 16,2 9 3-16,-2-9-2 0,1 13-1 0,-1-13 2 15,-1 15-1-15,-1-5 1 0,0 1-2 0,1 1 4 16,-4-1-1-16,-1 3-1 0,1-2 2 0,0-1 3 0,-2 2-2 16,1 0-1-16,-1 0 2 0,-3 2 4 0,-1-3-1 15,-3 4 0-15,-2-1 1 0,-2-2 3 0,-2 1 2 16,0-2-2-16,0 1-1 0,-4-3 4 0,2 2-4 15,-4-4 5-15,5 3-1 0,-2-5-5 16,-4 1 3-16,4-1 0 0,1-2-1 0,1-1 0 16,-3 0-3-16,-1 0 2 0,11-6-3 0,-4 6-7 0,-4-6-9 15,3 3-9-15,2-1-8 0,2-1-18 16,0-1-18-16,3-3-20 0,2 0-14 0,3 1-14 16,1-3-24-16,3-1-28 0,3-3-209 0,0 12-405 0,9-28 179 15</inkml:trace>
          <inkml:trace contextRef="#ctx0" brushRef="#br0" timeOffset="-164043.08">22158 8008 58 0,'0'0'190'15,"0"0"-13"-15,0 0-17 0,6-8-17 0,-6 8-12 16,5-7-10-16,-5 7-12 0,6-6-2 0,-6 6-8 16,8-8-9-16,-3 2-7 0,-5 6-18 0,11-6-1 15,-2 4-3-15,-9 2-5 0,14-6-1 0,-7 3-6 16,2 0-3-16,-9 3-7 0,16-5-3 0,-16 5-3 15,14-2-2-15,-7 2-2 0,-7 0-2 0,17 0 0 16,-17 0-10-16,13 0-3 0,-4 4 0 0,-1-1-1 16,-8-3-1-16,11 8-2 0,-7-2 3 0,2-1-3 0,-1 4-1 0,-3-3 2 15,0 4-2-15,-2-10 3 0,-2 20-1 0,2-8 6 16,-7 0 5-16,3 1 0 0,-2-1 0 0,1 0-7 16,-1 3 8-16,-5-3-1 0,7 2 0 0,-5-2 1 15,1-1 3-15,3 2 2 0,-8-1-5 0,3 0-1 0,2-1-2 16,-3-3 2-16,1 3-4 0,3-1-4 15,1-4-1-15,-3 0 1 0,3 2-2 0,0-3 0 0,6-5-6 0,-8 8 7 16,8-8-2-16,-10 6-1 0,3-3-2 0,7-3 2 16,-10 6-3-16,10-6 4 0,-6 5-4 0,6-5 4 15,0 0 4-15,0 0 4 0,-10 2-2 0,10-2-3 16,0 0 1-16,0 0-2 0,0 0-4 0,0 0 2 0,0 0-1 16,0 0 0-16,0 0-6 0,0 0-1 0,0 0-2 15,0 0-2 1,17-21-5-16,-11 18 6 0,-6 3-7 0,17-4 3 0,-7 2 0 15,0 2 1-15,3-3 0 0,-13 3-3 16,20 0 1-16,-11-1 0 0,0 2-3 0,5-1 6 16,-2 3 1-16,-1-1-2 0,2 2-1 15,2-2 1-15,-6-1 1 0,3 4 2 0,-1-3-2 0,0-1 0 16,-5 3 0-16,5-1 4 0,-3 0-1 0,4-2 2 16,-3 1-6-16,-9-2 5 0,15 5-1 0,-8-4-1 0,-7-1 1 0,10 3 3 0,-10-3 2 15,10 3-2-15,-10-3 4 0,12 3-3 16,-12-3-2-16,0 0 1 0,9 3 0 0,-9-3-3 15,0 0 3-15,0 0-1 0,9 1-5 0,-9-1-4 0,0 0-9 16,0 0-19-16,0 0-12 0,0 0-11 0,8 5-16 16,-8-5-15-16,0 0-18 0,0 0-25 0,0 0-17 15,1 12-58-15,-1-12-120 16,0 0-354-16,0 0 157 0</inkml:trace>
          <inkml:trace contextRef="#ctx0" brushRef="#br0" timeOffset="-163046.56">22743 8733 97 0,'0'0'133'0,"-10"2"-4"15,10-2-13-15,0 0-4 0,0 0-7 0,-10 6-3 16,10-6-10-16,0 0-1 0,0 0-12 0,-5 5 13 16,5-5-4-16,0 0 3 0,0 0 3 0,0 0-2 15,0 0 1-15,15 15-4 0,-8-10 0 0,2-2-2 16,4 0-2-16,-1 2 0 0,4-3 1 0,-1 1-5 0,2 1-3 16,7 1-4-16,-2-3-2 0,3 2-4 0,-4-2 2 0,1 2-8 15,-2-3 0 1,1 1-7-16,-6-2-3 0,2 0-4 0,-2 1-4 15,-1-1-6-15,0 0-5 0,-3 0-4 0,-11 0-1 0,16 2-3 16,-6-4-2-16,-10 2-8 0,17 3-6 0,-17-3-21 16,11 3-14-16,-11-3-19 0,10 2-11 0,-10-2-17 15,10 4-18-15,-10-4-17 0,6 8-15 0,-6-8-18 16,5 4-13-16,-5-4-49 0,0 0-141 0,0 0-372 16,0 0 165-16</inkml:trace>
          <inkml:trace contextRef="#ctx0" brushRef="#br0" timeOffset="-163380.69">23140 8306 136 0,'0'0'207'0,"0"0"-9"0,0 0-17 16,0 0-23-16,0 0-14 0,0 0-14 0,0 0-15 16,0 0-4-16,0 0-13 0,0 0-2 0,0 0-8 15,-29 13-8-15,19-7-6 0,-2 4 2 0,0-4 1 16,-1 2-6-16,-2 1-5 16,-4 3-13-16,1-2 1 0,-2 0-1 0,1 0-5 15,-4 4 0-15,4-1-4 0,1-1-5 0,-1 0-1 0,1-2-4 16,1 5-3-16,3-8-3 0,-1 4-3 0,1-5-2 15,2 4-7-15,2-3 2 0,-2 1-2 0,3 0-1 16,2-4-1-16,1-1-2 0,6-3-2 0,-8 12 1 0,3-10-2 16,5-2-1-16,-7 6 1 0,7-6-3 0,-5 8-3 15,5-8 6-15,0 0-5 0,2 13 8 0,-2-13-2 16,0 0-4-16,12 8 5 0,-5-4-4 16,4 1 2-16,1-1 1 0,3-2-4 0,-1 2-1 0,6 1 1 15,-2 0 1-15,-1-4-5 0,3 0 1 0,-5 2 2 16,7-2-2-16,2-1-3 0,-7 1 5 0,-1-1-3 15,1 0 0-15,0 1 1 0,-2 2-4 0,2-2 3 16,-2 0 0-16,2-1 0 0,-3 4 0 0,3-4-2 16,-6 2 3-16,2 0-3 0,-3-2 1 0,2 2 1 0,-4-2-2 0,3 3 3 15,-1-2-4-15,-10-1-4 0,14 5-2 0,-14-5-8 16,10 0-10-16,-10 0-6 0,0 0-2 0,12 2-14 16,-12-2 2-16,0 0-17 0,0 0-14 0,9 0-18 15,-9 0-21-15,0 0-14 0,0 0-10 0,0 0-36 16,0 0-145-16,0 0-346 0,0 0 154 0</inkml:trace>
        </inkml:traceGroup>
        <inkml:traceGroup>
          <inkml:annotationXML>
            <emma:emma xmlns:emma="http://www.w3.org/2003/04/emma" version="1.0">
              <emma:interpretation id="{BA0F6F9E-0757-4AA0-83CB-8678271C7411}" emma:medium="tactile" emma:mode="ink">
                <msink:context xmlns:msink="http://schemas.microsoft.com/ink/2010/main" type="inkWord" rotatedBoundingBox="24257,8615 27952,8409 28010,9438 24315,9644"/>
              </emma:interpretation>
            </emma:emma>
          </inkml:annotationXML>
          <inkml:trace contextRef="#ctx0" brushRef="#br0" timeOffset="-157627.19">23685 8319 37 0,'0'0'173'16,"0"0"-5"-16,0 0-5 0,0 0-5 0,0 0 1 15,9-17-10-15,-9 17-6 0,0 0-11 0,0 0-6 16,0 0-15-16,0 0-8 0,0 0-6 0,0 0-4 16,0 0-12-16,0 0-8 0,3-10-2 15,-3 10-5-15,0 0-9 0,3-9-3 0,-3 9-7 0,0 0-6 16,5-10-2-16,-5 10-5 0,6-6-5 0,-6 6-2 0,11-9-4 15,-2 4 0-15,-1 2-6 0,1-3 0 0,3 1-3 16,2 0 0-16,-1 0-4 0,2-1 0 16,-1 2 2-16,2-1-3 0,-1 1-3 0,2 3 1 0,-2-1-3 15,-1-2 4-15,0 3-6 0,-7-1 1 0,-7 2-2 16,18-2-2-16,-9 2 1 16,-9 0 0-16,15 2-3 0,-15-2 2 0,10 7-3 0,-10-7 2 0,7 6 0 15,-5 0-1-15,-2-6 2 0,3 11-2 0,-3-11 2 16,-3 17-2-16,1-8-2 0,-3 3 5 15,1 3 0-15,-4-3 0 0,-1 7-1 0,-2-1 3 0,-1-1-3 16,2 0-2-16,-3 1 0 0,0-2 8 0,-6 3-6 16,6-2 3-16,-1 2-1 0,-3 2-1 15,-5 1 1-15,5-4 0 0,-7 4 1 0,7-2-1 16,0-1-2-16,-5 6 4 0,4-8-1 0,3 1 1 0,-6 1-1 16,6-1 0-16,-1-2 0 0,0-1-2 0,1 1 0 15,6-7 0-15,-2 0 0 0,2-3 2 0,5 0-1 16,-4 0 2-16,8-6-1 0,-8 9-1 0,3-6 5 15,5-3 7-15,0 0 1 0,-6 8 8 0,6-8-1 16,0 0-2-16,0 0-4 0,0 0-1 0,0 0-2 0,0 0-2 0,0 0 1 16,22-18-2-16,-8 11-4 15,-2-2-1-15,5 2-1 0,3-2-1 0,-1 0 0 16,3-1 0-16,-1 1-1 0,-6 3-4 0,2 0 4 0,-3-3-1 16,2 5 3-16,2-2-4 0,-6 4-1 0,1-4 0 15,-4 3 0-15,-1-1 2 0,-8 4-7 16,17-1 8-16,-17 1 0 0,17 0-3 0,-17 0 1 0,17 4-4 0,-8-3 2 0,-2 2 3 0,0 3-2 31,3-3 2-31,-3 0-4 0,4 2 4 0,-2-2-4 16,3 4 6-16,-3-1-2 0,4 0-1 0,-4-3 2 0,3 3-2 15,-4 0 2-15,4 1-1 0,-2-4 3 0,2 3-1 16,0 0-2-16,-5-1 0 0,3-1-13 0,-5-1-8 16,1 1-7-16,2 1-10 0,-8-5-11 0,11 4-15 15,-11-4-10-15,6 5-13 0,-6-5-15 0,0 0-17 0,0 0-7 16,12 1-48-16,-12-1-139 0,0 0-339 0,0 0 151 15</inkml:trace>
          <inkml:trace contextRef="#ctx0" brushRef="#br0" timeOffset="-157058.25">24370 8380 102 0,'0'0'179'0,"0"0"-24"0,0 0-7 16,0 0-12-16,0 0-5 0,3 17-14 0,-3-17-3 15,-8 21-5-15,5-9-4 0,-3-1-5 0,1 3-15 16,2 1 2-16,-4 0-7 0,2 0 0 0,0 1-9 16,-2-1-3-16,2 0-5 0,0-3-8 0,0 1-6 15,1-1-4-15,-1 1-3 0,2-1-2 0,-1-1-7 16,-1-1 0-16,2-4-5 0,3-6 0 0,-2 12-3 0,2-12-3 15,-4 10 0-15,4-10-1 0,-3 6-3 16,3-6-1-16,0 0 14 0,0 0 1 0,0 0-3 0,0 0-1 0,0 0-6 16,0 0 2-16,0 0-7 0,0 0-5 0,17-26-5 15,-13 14-7-15,4 0-13 0,4-6-4 0,-2 0-3 16,2 6-4-16,0-5-2 16,-1 0 0-16,1-1 5 0,4 3-1 0,-7 1 3 15,0 2-3-15,2 1 6 0,0-3 1 0,0 3 2 0,-2-1 5 16,3 2 4-16,-1 3 1 0,5-3 1 15,-9 3 1-15,4 0 1 0,-3 2 4 0,4-1 4 16,-4 3 2-16,1 0-4 0,-1 0 4 0,-8 3-4 16,14-3 6-16,-14 3 1 0,17 2-2 0,-5 0 3 15,-4 3-6-15,-2-2 5 0,5 6 0 0,-5-3-2 16,5 4 6-16,-5 1-3 0,0 2 3 0,3 0 2 0,-4 2-1 16,3-1-3-16,-4 6 0 0,-2-5 0 15,1 2-2-15,0 2 1 0,-3 1-1 0,0-5-1 0,0-1 0 0,0 1 0 16,0 0-1-16,0-2-1 0,-3 0 0 0,0-2 1 15,1 1-1-15,2-3 0 0,-4 0-3 0,-1 1-10 16,5-10-16-16,-6 12-17 0,4-6-16 0,2-6-11 0,-9 12-16 16,9-12-18-16,-6 4-15 0,6-4-30 0,0 0-51 15,0 0-133-15,0 0-354 16,-17-16 157-16</inkml:trace>
          <inkml:trace contextRef="#ctx0" brushRef="#br0" timeOffset="-156346.62">24734 7928 23 0,'0'0'181'0,"0"0"-11"0,0 0-7 0,0 0-13 16,0 0-10-16,0 0-12 0,0 0-13 0,0 0-5 16,0 0-10-16,11-24-10 0,-11 24-5 0,8-6-4 15,-1 0-5-15,1 2-5 0,-2-1-7 0,2 1-1 0,4 2-4 0,-1-2-6 16,-3 1 0-16,7 0 1 15,-6-2-8-15,4 2-7 0,-4 2 1 0,0-2-6 16,2 1-3-16,-11 2-2 0,17 0-9 0,-17 0-1 0,14 2-1 16,-5 1-3-16,-4 1-2 0,-5-4-1 0,10 8-1 15,-5-2-1-15,-5-6 0 0,8 10-4 0,-6-1-1 16,-2 0-2-16,0 1 3 0,0 1-3 16,0 0 3-16,0 1-1 0,-5 1 0 0,0-1 0 15,0 1-3-15,3 1 3 0,-3-3 3 0,0 4-2 16,-4-2 2-16,3-2-1 0,-3 1 3 0,1 1 3 0,3-4-7 15,-1 4 7-15,0-5 0 0,-5 2 1 0,5 1-5 16,0-1-4-16,-2-1 1 0,3-2 5 0,1-1-5 16,-1 3 1-16,5-9-3 0,-6 9 1 0,6-9 1 15,-6 10 3-15,6-10-4 0,-3 8 1 0,3-8-2 0,0 0 2 16,-2 9 4-16,2-9 1 0,0 0 0 16,8 11 8-16,-5-6 0 0,-3-5-1 0,17 3-3 15,-6-2 1-15,3 1-1 0,1 1-2 0,2-2-1 0,-3 0-2 16,-2 0 0-16,0 2 1 0,3-3-6 0,-8 1 1 15,-7-1-7-15,17 2-18 0,-7 0-13 0,-10-2-17 16,12 2-21-16,-12-2-28 0,7 3-12 0,-7-3-28 0,10 6-19 0,-10-6-201 16,0 0-386-16,0 0 171 0</inkml:trace>
          <inkml:trace contextRef="#ctx0" brushRef="#br0" timeOffset="-154243.91">25172 8521 62 0,'0'0'151'0,"-3"-10"-1"0,3 10-4 16,0 0-7-16,0 0 0 0,0 0-11 0,0 0-10 0,0 0-4 16,0 0-6-16,-5-8-9 0,5 8 3 0,0 0-9 15,0 0-4-15,0 0-7 0,0 0-6 0,0 0-6 0,0 0-5 16,0 0-11-16,0 0-8 0,0 0 1 0,0 0-2 16,0 0-12-16,0 0 1 0,0 0 0 0,0 0 1 15,0 0 7-15,0 0-2 0,22 0-1 0,-8 1-3 16,-3 0 3-16,6 3-5 15,-3-3-2-15,0-1 1 0,3-1-2 0,-2 1-1 0,4-2-1 16,-4 0-5-16,2 4 0 0,0 0-3 0,-3-4-1 0,1 0-4 0,-1 1 2 0,0 1-2 16,-1-1-3-16,-13 1-3 0,16-3 5 0,-8 2-6 15,-8 1-1-15,12-1 2 0,-12 1 0 0,13 0-3 16,-13 0-3-16,0 0-5 0,9-1 5 0,-9 1-10 16,0 0-14-1,0 0-11-15,0 0-16 0,12-3-10 0,-12 3-16 16,0 0-11-16,0 0-8 0,0 0-15 0,0 0-16 15,0 0-7-15,0 0-16 0,14 0-180 0,-14 0-354 0,11-6 157 16</inkml:trace>
          <inkml:trace contextRef="#ctx0" brushRef="#br0" timeOffset="-153370.01">25934 8176 31 0,'-12'1'177'15,"5"2"-15"-15,0 3-9 0,-3-2-15 0,3 0-9 0,-3-1-10 16,3 2-12-16,0 1-7 16,7-6-13-16,-12 9-18 0,7-4 2 0,5-5-1 0,-10 12-19 15,6-6 5-15,4-6-8 0,-6 10 3 0,6-10-5 16,0 8 4-16,0-8-5 0,0 0 2 0,10 15-5 0,-5-9 1 16,1-2-6-16,0 2-1 0,1-1 0 0,3 0-4 15,3 0-12-15,-2 1 9 0,1-2-3 0,3-2 0 0,-1 4-2 0,0-2-2 16,2-1-1-16,1 0 1 0,-3 1-4 0,-2-2-1 15,2 3-1-15,1-3-10 0,-3 2 6 0,2-3 3 16,-6 2-4-16,2 1 2 0,-1-1-6 0,1 0 2 16,-1 0-5-16,-4 3 1 0,7 3-1 0,-7-4 1 15,0-1 0-15,3 3 1 0,-1-1-4 0,-2 3 1 16,0-3-2 0,-1 0-2-16,1 4 2 0,-2-3 2 0,-3 1-3 0,4 1-1 15,-4-9 5-15,1 15 3 0,-2-5 5 16,1-10 5-16,-9 17 0 0,6-8 8 0,-6-1 4 15,-2 2 0-15,0-2-1 0,-4 3-3 0,-4-5 3 16,-2 3 2-16,-2-4-3 0,1 0 2 0,3 1-3 0,-5-2 2 16,2-2-5-16,2 2-1 0,3-3-2 0,3-1-2 15,0 1-2-15,-3-2 3 0,0 2-8 0,5-3 2 0,12 2 3 0,-20-4-3 16,11 4 0-16,9 0 0 0,-14-3-5 0,14 3 2 16,-13-9-14-1,13 9-13-15,-7-6-19 0,7 6-25 0,0 0-9 0,7-16-19 16,-2 8-24-16,3 4-28 0,3-5-24 0,4-2-58 0,4-2-118 15,4 3-368-15,0-1 163 0</inkml:trace>
          <inkml:trace contextRef="#ctx0" brushRef="#br0" timeOffset="-153864.39">26064 8152 33 0,'0'0'197'0,"13"-3"-11"15,-13 3-11-15,20 0-14 0,-11 0-10 0,2-2-7 16,2 2-10-16,0 0-3 0,1-1-7 0,1 1-10 0,-1-1-8 16,0-2-6-16,2 0-9 0,-2 0-8 0,2 0-5 15,-3 2-11-15,2 0-5 0,-1-3-9 0,-2 2-8 0,-2 2 0 16,-10 0-3-16,17-4-8 0,-10 4 3 0,-7 0-10 0,14-1-3 16,-14 1-6-16,0 0-18 0,13-3-18 0,-13 3-13 15,0 0-14-15,0 0-14 0,9 3-18 0,-9-3-16 16,0 0-15-16,0 0-27 0,0 0-32 0,0 0-122 15,0 0-311-15,0 0 138 0</inkml:trace>
          <inkml:trace contextRef="#ctx0" brushRef="#br0" timeOffset="-152858.41">26463 8336 34 0,'0'0'188'0,"11"0"-20"15,-11 0-17-15,0 0-10 0,5 7-11 0,-5-7-11 0,2 7-3 16,-2-7-8-16,6 8-2 0,-6-8-8 0,4 14-7 16,-4-6-6-16,0-8 0 0,2 13-8 0,1-4-2 15,-3-9-8-15,0 16-1 0,0-10-12 0,2 4 2 16,-2-10-2-16,0 17-6 0,0-10-1 16,0-7-1-16,-2 12-6 0,2-12-4 0,0 14-2 15,0-14-3-15,0 10-3 0,0-10-3 0,0 0-2 0,-3 10 1 0,3-10-2 0,0 0 4 16,0 0 7-16,-1 11 12 0,1-11 6 0,0 0-2 15,0 0-5-15,0 0-9 0,0 0-1 0,0 0-3 16,0 0-7-16,14-25 2 0,-7 17-5 0,-2-4-5 16,4-1-4-1,2 1-1-15,-2 0-9 0,5-6-4 0,-1 2-3 16,2 1-1-16,-4 3-3 0,4-3 3 0,2 1 4 0,-7 3-4 16,2 2 3-16,-3 0 0 0,4 0 0 0,-1-1 2 15,-6 7-4-15,6-6 3 0,-4 6-1 0,3-3-1 16,-5 4-2-16,-6 2 3 0,14-5 0 0,-14 5-4 15,15-2 1-15,-15 2 1 0,12 2-1 16,-12-2 4-16,10 5-4 0,-5 0 5 0,2-2-6 16,-2 4 4-16,-1 0-2 0,0 1 7 0,0 1 1 0,-2 2 5 15,4 2 1-15,-1-3-1 0,-1 3 4 0,1-1-2 0,-2 1-3 0,-1-5 1 16,1 3 0-16,-2 1 0 0,2 1-1 0,-1-4 0 16,-2-9-2-16,0 16 2 0,0-7-12 0,0-9-15 0,0 15-20 0,0-15-25 15,-2 14-19-15,2-14-8 0,0 13-11 0,0-13-22 16,0 10-3-16,0-10-26 0,8 8-46 0,-8-8-118 31,11 0-344-31,-11 0 152 0</inkml:trace>
          <inkml:trace contextRef="#ctx0" brushRef="#br0" timeOffset="-152648.82">27217 8470 152 0,'0'0'197'0,"0"0"-12"0,3 12-2 0,-3-12-2 15,0 0-12-15,-3 17-17 0,3-17-11 16,-5 17-15-16,1-3-13 0,-2-3-7 0,-1 3-9 0,1 0-9 16,-2 0-7-16,-3 5-11 0,-4-3-3 0,4 1-10 0,-2-1-1 15,-1 1-6-15,1-5-3 0,-2 3-21 0,6-5-17 16,1 1-18-16,-2 0-29 0,-1 0-15 16,4-4-17-16,1 2-15 0,1-3-17 0,-1-1-19 0,6-5-8 15,0 0-162-15,0 0-316 0,0 0 140 16</inkml:trace>
        </inkml:traceGroup>
        <inkml:traceGroup>
          <inkml:annotationXML>
            <emma:emma xmlns:emma="http://www.w3.org/2003/04/emma" version="1.0">
              <emma:interpretation id="{24DA3ECE-CD75-461B-B9D5-DC2B474AAC5D}" emma:medium="tactile" emma:mode="ink">
                <msink:context xmlns:msink="http://schemas.microsoft.com/ink/2010/main" type="inkWord" rotatedBoundingBox="28669,8553 30966,8425 31011,9242 28714,9370"/>
              </emma:interpretation>
            </emma:emma>
          </inkml:annotationXML>
          <inkml:trace contextRef="#ctx0" brushRef="#br0" timeOffset="-152021.65">27897 7916 197 0,'3'-6'225'0,"-3"6"-19"16,4-10-8-16,-4 10-7 0,1-11-11 0,-1 11-7 16,5-6-16-16,-5 6-8 0,5-7-12 0,-5 7-13 15,0 0-10-15,0 0-14 0,4-9-14 0,-4 9-11 0,0 0-10 16,0 0-3-16,0 0-10 0,0 0-3 15,0 0-10-15,0 0 2 0,13 21-6 0,-11-11-4 16,2 1-4-16,-3 3-1 16,3 3 0-16,-3 2-4 0,1 1 0 0,-2-1-2 15,2 3-1-15,-2-1-3 0,3-1 2 0,-3 2-2 16,1-2-3-16,2 2 2 0,-3-2 1 0,1-1-2 16,3-1-3-16,-3-3 3 0,2 5-4 0,-1-3-1 0,1-1 2 15,0-4-4-15,-1 3 3 0,0 1-1 16,3-3 0-16,-3 1-3 0,1-3 2 0,-2-1-3 0,2 0 2 15,0 2 3-15,-1-5-4 0,0 1 0 0,0 0-1 0,2-1 1 16,-4-7 0-16,4 10 1 0,-4-10 1 0,5 9 1 16,-5-9 0-16,0 0 3 0,3 8 19 0,-3-8 19 15,0 0 4-15,0 0-6 0,0 0-3 0,16-5-8 0,-16 5-4 16,10-8-2-16,-1-2-1 0,-1-1-3 0,2-3-4 16,2-5-1-16,4 1-5 0,-3-1-3 0,4-8 0 15,1-2-5-15,3-1-6 0,1 2-2 0,-1-4-3 0,5 1-1 0,-1 0-2 16,1 4 2-16,-1 0-5 0,0 1 5 0,-3 0-3 15,-5 7 0-15,0 0 1 0,-2 1-1 16,0 0 3-16,1 4-2 0,-4 3 0 0,-3 0 1 0,3 2-6 16,-3-1-10-16,-1 7-6 0,-2-4-9 0,0 2-9 15,-6 5-15-15,10-8-21 0,-10 8-28 0,7-4-11 16,-7 4-8 0,0 0-9-16,0 0-21 0,0 0-23 0,0 0-18 0,0 0-183 15,0 0-412-15,0 0 183 0</inkml:trace>
          <inkml:trace contextRef="#ctx0" brushRef="#br0" timeOffset="-151661.18">27955 8115 108 0,'13'-1'182'0,"4"2"-16"0,-3-1-10 0,6 0-18 16,1 0-12-16,1 0-11 0,1-1-12 0,0-2-8 0,-1 3-10 16,-5 0-12-16,0 0-10 0,-4-2-17 15,0 2-19-15,1 0-30 0,-2 0-27 0,-12 0-34 0,21-3-39 16,-13 2-112-16,0-1-230 0,-8 2 101 0</inkml:trace>
          <inkml:trace contextRef="#ctx0" brushRef="#br0" timeOffset="-151261.75">28480 8207 174 0,'0'0'168'0,"2"15"-18"0,-2-6-6 0,0-9-9 15,2 19-6-15,-2-8-10 0,1-1-9 0,-1 2-10 0,2-3-7 16,-2-9-8-16,0 16-6 0,0-8-13 16,2 1-3-16,-2-9-4 0,-4 11-7 0,4-11-7 0,0 0 1 0,0 13-4 15,0-13 4-15,0 0 4 0,-3 8 8 0,3-8 7 16,0 0 9-16,0 0 1 0,0 0-5 0,0 0-8 15,0 0-5-15,0 0-10 0,0 0-1 0,0 0-4 16,27-21-12-16,-18 11-13 16,4-2-6-16,-2 2-15 0,3-5-7 0,2-2-1 0,1 3-7 15,0 0-3-15,-3-2 0 0,-2 4 4 0,6-4-4 0,-1 2 6 0,-5 4 0 0,0 1 4 16,-2-1 6-16,1 2 6 0,-4-2 8 0,-1 3 6 16,0 2 4-16,-6 5 4 0,11-8-5 0,-7 4-5 15,-4 4-4-15,0 0-3 0,9-3-2 0,-9 3 0 16,0 0 0-16,0 0-3 0,11 14 4 0,-7-8-3 15,-4-6 2-15,6 15 0 0,-4-4 0 0,1 1 1 16,2 1 2-16,2-2 0 16,-5 4-1-16,3-2 4 0,2 0-2 0,-2 2-1 15,2-4 2-15,1 1 2 0,-2 2-2 0,1-2 2 16,1-1-3-16,-5-2-1 0,1-2-16 0,0 2-18 16,0-3-13-16,0 0-22 0,-4-6-18 0,4 11-20 15,-4-11-13-15,4 6-14 0,-4-6-40 0,0 0-151 16,16 0-347-16,-16 0 154 0</inkml:trace>
          <inkml:trace contextRef="#ctx0" brushRef="#br0" timeOffset="-150672.48">29148 7921 89 0,'4'-7'198'0,"-4"7"-17"0,0 0-16 16,0 0-13-16,0 0-21 0,0 0-14 0,0 0-9 16,0 0-15-16,0 0-10 0,0 0-8 0,0 0-8 15,0 0-3-15,0 0-3 0,21 14-10 0,-17-7-3 16,3 0-3-16,3 1-2 0,-3 0-2 0,3 1 2 0,-1-3 4 15,0 6-2-15,3-4-2 0,0 3 2 0,0-1-2 16,-1-1-2-16,2 1-4 0,2-2-1 0,3 2-4 16,-5 0-1-16,4-3-4 0,1 0-1 0,-2 2-4 15,0-2-4-15,-2 1 0 0,5 2-2 16,-4-4-2-16,-2 0 1 0,2 0-2 0,-4-1-2 16,-3-1-4-16,1-2 0 0,-2 2-1 0,-7-4-1 0,13 4-2 15,-8-1 0-15,-5-3-6 0,7 4 3 0,-7-4 1 0,6 8-5 16,-6-8 3-16,0 0 1 0,2 9-1 15,-2-9 5-15,0 0 5 0,0 0 9 0,-13 19 1 16,6-14 4-16,-5 4 3 0,-1-3 2 0,-1 2 4 0,-5 0-3 16,3-2 0-16,-4 3-1 0,-2 1 0 0,-3-2-5 15,-3-1 1-15,1 0-4 16,3-2 0-16,0 4 0 0,-1-2-3 0,-3 4-1 16,3-4-2-16,-2 2 0 0,2 0-2 0,-1-1-1 0,2-1 1 0,5 0-7 15,-3 2-11-15,5-5-15 0,0 2-16 16,4-1-20-16,1 1-20 0,0-1-15 0,3-1-5 15,2-1-20-15,7-3-7 0,-11 7-17 0,11-7-14 0,0 0-44 0,0 0-104 0,0 0-328 16,0 0 145-16</inkml:trace>
          <inkml:trace contextRef="#ctx0" brushRef="#br0" timeOffset="-150451.12">29590 8357 49 0,'0'0'193'0,"0"0"-4"0,-16 19-6 16,10-14 4-16,-2 0-10 0,-4-1-7 0,-3 3-5 0,-4 4-13 0,-3-1-10 15,-3-1-9-15,-1 0-14 0,3 4-11 0,-2-5-12 16,0 2-9-16,-1 0-7 0,2-3-6 0,-1 3-11 15,2 1-4 1,1 3-5-16,2-3-6 0,-2-1-12 0,1 2-23 16,1-4-25-16,5 0-28 0,3 1-25 0,-3-3-27 0,4 3-23 15,-1-3-34-15,4 1-32 0,-4-2-140 16,4 3-347-16,2-3 153 0</inkml:trace>
          <inkml:trace contextRef="#ctx0" brushRef="#br0" timeOffset="-148848.37">29893 7991 148 0,'0'0'161'15,"0"0"-9"-15,0 0-4 0,0 0-6 16,0 0 1-16,0 0-9 0,-7-6-6 0,7 6-10 0,0 0-5 16,0 0-5-16,0 0-3 0,0 0-5 15,0 0-4-15,0 0-10 0,0 0-10 0,5-17-5 0,-5 17-9 16,0 0-6-16,14-10-4 0,-14 10-8 0,15-5-6 16,-15 5-2-16,13-5-4 0,-3 3-2 0,2 0-5 15,2 0-4-15,3 1-1 0,0 0-3 0,0-2 0 16,0 3-5-16,-2 0-3 0,0-1 1 0,1 1-1 15,-2 0 0-15,1 0-1 0,-2 1-2 16,-3-1-8-16,-2 3-1 0,-8-3-2 0,16 4-2 16,-8 2 2-16,-3-3-3 0,0 3 0 0,0 0 1 15,-5-6 0-15,2 12 3 0,-2-12-2 0,3 14 0 0,-5-5 4 16,2-9 3-16,-3 18-1 0,-2-6 2 0,-4 0 0 16,2 3-4-16,0-2 0 0,-3-2 3 15,-1 2-1-15,3-1 3 0,-3 1-2 0,0-5-2 16,0 3 4-16,2-2 2 0,-2 1-8 0,1 0 5 0,3-5 1 0,-4 5 2 0,4-6-5 15,1 4 2-15,-1-4 0 0,-2 1 1 16,2 0-2-16,2 1 2 0,5-6 2 0,-10 5-4 16,10-5 1-16,-7 4-1 0,7-4 3 0,0 0-2 0,-8 6 1 15,8-6 3-15,0 0 1 0,0 0-2 16,0 0-1-16,0 0-1 0,0 0 2 0,0 0-3 16,0 0-2-16,0 0 2 15,0 0-1-15,0 0 2 0,29 1-6 0,-20-2 2 0,-9 1 0 16,20 0 3-16,-11 0-4 0,1 0 1 0,4 1-1 0,-3-1 1 15,4 0 0-15,-2 4-3 0,-1-3 2 0,1 1 1 16,-3 1-3-16,-1-2 0 0,0 2-3 0,-9-3 4 16,16 8-4-16,-8-4 4 0,1 2 2 15,-2 0-7-15,-2 3 5 0,0-3-2 0,0 3-3 16,-2 1 8-16,1-2 0 0,-4-8 8 0,1 16-5 16,-2-5 11-16,-4-1 7 0,1 0 4 0,-4-1-1 15,-4 0 4-15,-1 0 0 0,-7 1 3 0,1-1-7 0,-9 1-1 16,-7-2-2-16,0 1-2 0,-6 1-4 0,5-3-19 15,-4-3-19-15,5 3-21 0,-4-2-23 0,13 1-28 16,-2-2-18-16,3 0-22 0,-1-3-23 0,3 4-198 16,-1-5-386-16,7-1 172 0</inkml:trace>
        </inkml:traceGroup>
      </inkml:traceGroup>
    </inkml:traceGroup>
    <inkml:traceGroup>
      <inkml:annotationXML>
        <emma:emma xmlns:emma="http://www.w3.org/2003/04/emma" version="1.0">
          <emma:interpretation id="{645009E8-B4F9-4F33-A069-A8F5B9B41A97}" emma:medium="tactile" emma:mode="ink">
            <msink:context xmlns:msink="http://schemas.microsoft.com/ink/2010/main" type="paragraph" rotatedBoundingBox="1426,11127 3142,11100 3148,11446 1432,11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9354AC-4A0C-48B7-9A09-B79DB9C002D7}" emma:medium="tactile" emma:mode="ink">
              <msink:context xmlns:msink="http://schemas.microsoft.com/ink/2010/main" type="line" rotatedBoundingBox="1426,11127 3142,11100 3148,11446 1432,11473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C314EF-911C-481F-B1A8-19A8BDD6FA7B}" emma:medium="tactile" emma:mode="ink">
                <msink:context xmlns:msink="http://schemas.microsoft.com/ink/2010/main" type="inkWord" rotatedBoundingBox="1426,11127 3142,11100 3148,11446 1432,11473"/>
              </emma:interpretation>
            </emma:emma>
          </inkml:annotationXML>
          <inkml:trace contextRef="#ctx0" brushRef="#br0" timeOffset="121839.61">1544 10441 16 0,'-12'0'265'0,"12"0"-17"0,0 0-16 0,0 0-19 0,0 0-24 15,0 0-16-15,0 0-22 0,0 0-14 0,-10-4-13 16,10 4-16-16,0 0-10 0,0 0-11 0,0 0-7 15,0 0-3-15,0 0-12 0,0 0-5 0,0 0-3 16,0 0-1-16,0 0-4 0,0 0 1 0,12 23-7 16,-12-23-1-16,9 6 0 0,-4 0-8 0,-5-6-3 15,12 6 0-15,-6-1-5 0,2 0-1 0,1-2 0 0,-1 0 1 0,3 3 6 16,-1-1-5-16,-2-2-4 0,2 2-3 0,-2-3-3 16,-1 3 0-16,2-1-1 0,-9-4-2 0,13 6-5 0,-7 0 1 15,1-1-2-15,-7-5 3 0,9 10-2 16,-9-10 4-16,5 10-1 0,-3-5 1 0,-2-5 1 15,1 11 3-15,-1-11-2 0,-3 13 6 0,-1-6-8 0,-1 1 1 16,-1 3-2-16,-1-3 1 0,-1 3-4 0,-1 0 0 0,-1-1-3 16,2-4 1-16,-1 6-1 0,0-3-5 0,-2 1-15 15,5-1-13-15,-1-1-19 0,-1-2-22 0,2 1-23 0,0-1-17 16,3 0-24-16,-3 0-21 0,6-6-19 16,-6 4-19-16,6-4-15 0,0 0-168 0,0 0-399 15,0 0 176-15</inkml:trace>
          <inkml:trace contextRef="#ctx0" brushRef="#br0" timeOffset="122614.2">1859 10563 87 0,'0'0'219'16,"0"0"-14"-16,0 0-13 0,0 0-13 0,5 13-12 0,-5-13-6 15,0 0-14-15,-5 15-7 0,5-15-4 16,-1 14-7-16,1-14-9 0,-5 12-12 0,5-12-8 0,0 14-8 0,0-14-6 16,1 13-10-16,2-8-5 0,-3-5-3 15,3 12-3-15,1-6-7 0,-4-6 3 16,11 8-4-16,-3-6-1 0,-8-2-4 0,10 5 4 0,1-4-6 0,-11-1-3 16,18 0-5-16,-6 0-4 0,1-1-1 15,-2 0-4-15,4-3-5 0,-3-2-2 0,-1 3 0 16,1 0-3-16,-3-1-3 0,-1-2-1 0,0 3-2 15,1-3-2-15,-2 4-1 0,-7 2-1 0,8-13 0 0,-5 9-1 16,-3 4-2-16,7-14 0 0,-7 14 3 16,1-9-6-16,-1 9 4 0,0-12-5 0,0 12-4 15,-5-10 1-15,5 10-2 0,-9-13 3 0,4 8-1 0,5 5 3 0,-16-9-7 16,8 5 0-16,-1-1 1 0,-1-1-1 0,0 2 0 16,10 4 0-16,-19 0 2 15,7 0-2-15,12 0-1 0,-14 0 0 0,4 3-3 0,10-3-1 16,-14 1-10-16,14-1-7 0,-10 7-7 0,10-7-4 15,-7 6-8-15,7-6-8 0,-6 8-7 0,6-8-7 16,-4 11-6-16,4-11-7 0,0 10-1 0,0-10-6 0,5 9-6 0,-5-9-2 0,5 7-4 16,-5-7-8-16,12 11 8 0,-6-9 3 0,-6-2 11 15,12 2 3-15,-12-2 9 0,12 6 6 0,-12-6 7 0,16 0 21 16,-10 3 10-16,-6-3 12 0,17 0 11 0,-9 1 16 16,-8-1 9-16,14-1 9 0,-14 1 8 15,10 1 3-15,-10-1-3 0,0 0 0 0,0 0-2 0,17-1-3 16,-17 1 0-16,0 0-3 15,9 1 0-15,-9-1 0 0,0 0 3 16,11 5 2-16,-11-5-2 0,10 6 4 0,-5-3 3 16,-5-3-2-16,9 7 0 0,-2-5 3 0,-1 4-4 15,1-3 4-15,2 1-4 0,-1-2-1 16,2 2 2-16,2-3 1 0,-2 0-4 0,5 0-4 16,0-1-1-16,-2-1-2 0,4 0-4 0,-1-3-2 0,1 3-1 0,-1-1-4 15,-1-3 2-15,-1 1-3 0,-3 0-2 0,1-2-2 0,1 1 0 16,-4-2 0-16,2-2 0 0,-6 3 1 0,0 0 0 15,0-3 3-15,-2 2-5 0,-3 7 0 0,4-21 2 0,-3 12-2 16,-2-6 4-16,-2 5 1 0,1 0-1 0,-4-1 2 16,0 1 1-16,-3 2-6 0,0 2 0 0,-3-2-5 15,1 6 1-15,0-2-2 0,-2 2-6 0,2-1-1 16,11 3-8-16,-27 5-15 16,12-1-11-16,1 3-10 0,1 2-17 0,-3-3-14 15,4 3-8-15,1-2-22 0,1 1-19 0,3 1-28 0,-3 1-19 16,5-3-31-16,-4 3-168 0,3 0-402 0,0-4 178 15</inkml:trace>
          <inkml:trace contextRef="#ctx0" brushRef="#br0" timeOffset="121133.45">653 10533 28 0,'0'0'247'0,"0"0"-19"16,0 0-16-16,0 0-17 0,0 0-9 0,0 0-11 16,0 0-5-16,0 0-6 15,0 0-9-15,0 0-1 0,27 12-7 0,-24-4-5 0,-3-8-13 16,0 17-9-16,1-4-6 0,0-2-11 0,-1 2-7 15,0-1-6-15,0 0-9 0,0 1-8 0,-1-1-4 16,1 3-6-16,-1-5-11 0,1 2 1 0,0 0-6 0,-3 0-9 0,3-12-2 0,3 18-2 16,-6-12-2-16,3-6-4 0,0 16-4 0,0-16-1 15,0 11-3 1,0-11-1-16,0 10-4 0,0-10 1 0,0 0 1 16,0 0-1-16,-1 10 0 0,1-10 0 0,0 0-1 0,0 0-5 15,0 0-2-15,0 0-3 0,0 0-4 0,0 0-9 16,0 0-6-16,11-34-2 0,-5 21-10 0,-1-2-8 15,0 2 0-15,2-6-5 0,3-1 3 0,-2 1 1 16,1-1 3-16,0 1 2 0,7 1 4 0,-4 2 2 16,-4 0 1-16,1 2 1 0,-1 2 6 15,-2-1 2-15,2 1-1 0,1 2 4 0,-1-4 5 0,-4 6 2 16,1 2 4-16,0 1 1 0,2-1 0 0,-7 6 2 16,6-12-1-16,-6 12-3 0,6-7 1 0,-6 7 1 15,7-6-3-15,-7 6 2 0,0 0 2 0,8-2-1 0,-8 2 6 16,0 0 1-16,0 0 5 0,13 11 3 0,-7-6 9 15,-6-5-4-15,9 14 3 0,-7-8 3 0,4 6 0 0,-2-2 1 16,-2-2 3-16,2 6-2 0,1-3 2 0,-3 1 2 16,3 3-4-16,-3-3 1 15,2 2-6-15,0-3-3 0,-1 4 1 0,-2-5 1 0,3 4-4 16,-3-3-3-16,3-1-1 0,-1 2-1 0,0-1 2 0,-1-1-5 0,1-3 2 0,-3-7-13 16,2 14-18-16,0-6-17 0,0 0-20 0,-2-8-29 15,3 11-28-15,-3-11-23 0,3 10-25 0,-3-10-25 16,0 0-28-16,5 6-48 0,-5-6-163 0,0 0-458 31,0 0 202-31</inkml:trace>
          <inkml:trace contextRef="#ctx0" brushRef="#br0" timeOffset="121460.62">1151 10627 76 0,'0'0'278'0,"5"-8"-20"16,-5 8-26-16,0 0-16 0,0 0-20 0,10-2-20 0,-10 2-2 0,0 0-18 0,13-1-12 0,-13 1-7 16,11 0-11-16,-11 0-7 0,15 0-4 0,-15 0-7 15,19 0-2-15,-9 0-1 0,2 0-6 0,-12 0-6 16,26-3-3-16,-10 3-8 0,1 0-6 0,5 0-7 16,-2-4-4-16,3 2-4 0,-1 2-4 0,2-2-10 15,-4 1-3 1,2-3-6-16,-5 2-1 0,1 1-2 0,-1 0-4 15,0-1-6-15,0 0 8 0,-1 0-11 0,-1 0-4 16,0-2-3-16,-3 2-4 0,1-1-11 0,-3 3-9 16,-10 0-5-16,13-2-10 0,-13 2-11 0,12-1-9 0,-12 1-11 15,0 0-12-15,12 0-19 0,-12 0-22 0,0 0-22 16,0 0-20-16,0 0-25 0,0 0-15 0,0 0-16 16,5-6-35-16,-5 6-132 0,0 0-404 0,0 0 179 15</inkml:trace>
        </inkml:traceGroup>
      </inkml:traceGroup>
    </inkml:traceGroup>
    <inkml:traceGroup>
      <inkml:annotationXML>
        <emma:emma xmlns:emma="http://www.w3.org/2003/04/emma" version="1.0">
          <emma:interpretation id="{A906A554-6A18-4E27-A8DE-7D7A6A8C8BF2}" emma:medium="tactile" emma:mode="ink">
            <msink:context xmlns:msink="http://schemas.microsoft.com/ink/2010/main" type="paragraph" rotatedBoundingBox="882,12309 6981,11972 7012,12531 912,12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E45D4-2A48-4E0E-BDBE-9E8056E58F33}" emma:medium="tactile" emma:mode="ink">
              <msink:context xmlns:msink="http://schemas.microsoft.com/ink/2010/main" type="line" rotatedBoundingBox="882,12309 6981,11972 7012,12531 912,12868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FF23B1-EDF0-4DDC-89BF-65938D2C5DD9}" emma:medium="tactile" emma:mode="ink">
                <msink:context xmlns:msink="http://schemas.microsoft.com/ink/2010/main" type="inkWord" rotatedBoundingBox="886,12397 2358,12316 2382,12765 911,12846"/>
              </emma:interpretation>
            </emma:emma>
          </inkml:annotationXML>
          <inkml:trace contextRef="#ctx0" brushRef="#br0" timeOffset="133683.71">162 11840 117 0,'0'0'194'0,"0"0"-7"0,0 0-9 15,0 0-9-15,0 0-7 0,0 0-4 0,0 0-10 16,0 0-9-16,0 0-12 0,0 0-10 0,0 0-3 16,0 0-4-16,0 0-12 0,-1-14-3 0,1 14-1 15,0 0-6-15,0 0-2 0,0 0-5 0,0 0-7 16,0 0-8-16,0 0-5 0,0 0-4 0,0 0-9 0,0 0-9 0,0 0-7 16,0 0-4-16,0 0-2 0,0 0-4 0,0 0-2 15,0 0-1-15,0 0-3 0,0 0-1 0,0 0 1 0,1 37-4 16,-1-27 4-16,-1 5 1 0,0-5-3 15,-1 5 3-15,2-3-3 0,-4 4-2 0,3-1 3 16,-1 0-3-16,-1 0 1 0,0-2-3 0,2-2-3 0,0 3 2 16,1-3-1-16,0 0-4 15,-4-4 2-15,4-7 3 0,0 15-1 0,0-15-3 16,-2 13 0-16,2-13 2 0,0 10-4 16,0-10 3-16,0 0-2 0,-1 12 1 0,1-12-4 0,0 0 6 15,0 0-1-15,-2 10 2 0,2-10-2 0,0 0 2 16,0 0-2-16,0 0 1 0,0 0 5 15,0 0-4-15,0 0 0 0,0 0-4 0,0 0 4 0,0 0-2 16,0 0-1-16,10-28-5 0,-6 20 1 0,1-5 3 0,2-1-6 16,-2-1-5-16,1-4-3 0,0 5 0 0,2-5-3 15,1-2-1-15,-1 3 0 0,1-2-3 0,-1 3 3 0,2-2 0 16,-1 3 0-16,0 2 2 0,-1 1 4 0,0-2 2 16,0 4 0-16,0-3-4 0,-1 6 8 0,0-1-5 15,-2-2 3-15,-1 4 2 0,1-1-1 0,1 2 0 16,-6 6 4-16,9-12 2 15,-8 9 0-15,-1 3-2 0,5-9 1 0,-5 9-2 16,0 0 0-16,11-4-3 0,-11 4 3 16,0 0-2-16,12 0 3 0,-12 0 8 0,11 5 0 0,-7 3 0 15,4-4 7-15,-1 6-2 0,-2-3 5 0,3 3 5 16,-2 1 0-16,-1 3 2 0,2 2-3 0,-2-2 3 16,-1 0 0-16,3 6-2 0,-2-5 1 0,-2 3-4 0,0-5 0 15,1 3-2-15,-2-1-4 0,-1-1-1 0,0 0 4 0,2 0-5 16,-3-1 1-16,3-1-3 0,-1-1 1 0,-2 3-1 15,0-3-2-15,0-11 3 0,0 17-2 0,-2-4-2 16,2-4 1-16,0-9-1 0,-3 15-10 0,3-8-13 16,0-7-16-16,-4 13-17 0,4-13-20 0,-5 14-22 15,3-9-27-15,2-5-32 0,-1 11-32 0,1-11-31 16,0 0-40-16,0 0-164 0,0 0-449 0,0 0 198 0</inkml:trace>
          <inkml:trace contextRef="#ctx0" brushRef="#br0" timeOffset="134084.15">758 11870 157 0,'0'0'201'0,"0"0"-18"15,0 0-15-15,0 0-10 0,0 0-6 0,0 0-8 16,0 0-6-16,0 0-7 0,0 0-2 0,0 0 2 0,0 0-5 0,15 2-4 16,-15-2 1-16,0 0 4 0,19 5-2 0,-11-3-4 15,-8-2-4 1,16 5-2-16,-7-5-5 0,0 1-2 0,-9-1-7 0,20 3 0 0,-6-3-8 0,-1 0 3 0,0-3-1 31,2 2-5-31,-1 0-11 0,2-2-6 0,-2 0-2 0,1 0-4 16,-1 2-4-16,-4-2-9 0,1 2-5 15,-1-1-6-15,-2-2-6 0,-8 4-1 0,18-2-5 0,-11 2 0 0,-7 0-8 0,16-4-2 16,-16 4-3 0,11-4 4-16,-11 4-22 0,12-1-13 0,-12 1-16 15,0 0-16-15,11-1-21 0,-11 1-11 0,0 0-8 0,0 0-15 16,0 0-22-16,0 0-26 0,0 15-25 0,0-15-27 16,0 0-25-16,-17 14-40 0,10-6-174 15,1-5-475-15,-6 3 209 0</inkml:trace>
          <inkml:trace contextRef="#ctx0" brushRef="#br0" timeOffset="134375.54">830 12056 222 0,'0'0'242'0,"0"0"-14"0,0 0-13 15,0 0-7-15,0 0-8 0,0 0-11 0,0 0-12 16,29-12-9-16,-29 12-13 0,14-3-13 0,-6 0-8 15,0 0-4-15,-8 3-15 0,20 0-8 0,-8-5-5 16,-5 4-10-16,6-2-11 0,-2 3-4 0,-11 0-12 16,21-2-3-16,-12 2-6 15,-9 0-6-15,17-3-6 0,-7 3-3 16,-10 0-2-16,17 0-5 0,-17 0-5 0,17 0-5 0,-10 3-12 16,-7-3-8-16,17 0-13 15,-9 0-14-15,-8 0-22 0,14 1-15 0,-14-1-21 16,15 0-21-16,-15 0-24 0,15-1-32 0,-7-2-16 0,3-2-24 15,-1 3-214-15,-3-4-445 0,4 0 196 0</inkml:trace>
          <inkml:trace contextRef="#ctx0" brushRef="#br0" timeOffset="134832.14">1509 11805 63 0,'5'-6'219'0,"-5"6"-17"0,5-9-13 16,-5 9-11-16,4-9-9 0,0 3-18 15,-4 6-11-15,7-13-11 0,-3 6-5 0,-4 7-9 16,5-14-8-16,-3 8-10 0,2-1-8 0,-1-5-9 0,1 4-8 16,-4 8-8-16,6-13-3 0,-2 7-3 0,-1 0-5 0,-3 6-5 15,4-15 1-15,-2 9 5 0,-2 6-3 0,3-9 5 16,-3 9-5-16,0 0 2 0,3-13-2 0,-3 13-9 0,0 0 2 15,2-9-6-15,-2 9-6 0,0 0-3 0,0 0-5 16,0 0-3-16,0 0-4 0,0 0-4 0,0 0 1 16,0 0 8-16,0 0 2 0,0 0 7 0,0 0 1 15,-9 30-1-15,8-18 5 0,1-2 4 0,-4 2 6 16,3 1-1-16,-3 1 4 0,1-1-2 0,2 1 4 0,-2 1 2 0,2-1 3 16,0 2 3-16,-3 3-2 0,2-5-2 0,1 1-1 15,-2 1 0-15,3-2-6 0,0-1-1 0,0 0-1 16,0 2 0-16,0-5 0 0,-1 2-14 0,1-1-1 15,0-11-7-15,0 15 2 0,1-5-4 0,-1-1 8 16,0-9-9-16,3 14-6 0,-3-14 3 0,1 14-12 16,-1-14-17-16,2 12-18 15,-2-12-19-15,1 12-22 0,-1-12-23 0,-1 11-33 16,1-11-35-16,-2 13-34 0,2-13-42 0,0 0-45 16,0 10-235-16,0-10-558 0,0 0 247 0</inkml:trace>
        </inkml:traceGroup>
        <inkml:traceGroup>
          <inkml:annotationXML>
            <emma:emma xmlns:emma="http://www.w3.org/2003/04/emma" version="1.0">
              <emma:interpretation id="{E50CA93B-1A84-45DE-A2BF-8DA3569A306B}" emma:medium="tactile" emma:mode="ink">
                <msink:context xmlns:msink="http://schemas.microsoft.com/ink/2010/main" type="inkWord" rotatedBoundingBox="3326,12174 6981,11972 7012,12531 3357,12733"/>
              </emma:interpretation>
            </emma:emma>
          </inkml:annotationXML>
          <inkml:trace contextRef="#ctx0" brushRef="#br0" timeOffset="135632.91">2566 11489 112 0,'0'0'214'0,"0"0"-8"0,0 0-10 16,0 0-7-16,0 0-10 0,-9 30-6 0,8-19-9 0,0 1-8 15,2 2-4-15,-1 0-10 0,4-1-5 0,-4 2-6 16,0 1-4-16,2-1-10 0,-2 2-6 16,4 2-9-16,-1-1-2 0,0-1-7 0,-2-3-9 15,2 2-5-15,-1-2-6 0,-1 3-8 0,1-3-1 0,0 1-12 16,0-2-4-16,-2 2-3 0,1-3-3 0,-1-2-7 16,1-3 3-16,-1-7-7 0,3 16-9 0,-3-7 8 15,0-9-9-15,0 16-9 0,0-10-15 0,0-6-19 0,0 13-17 0,0-13-27 16,1 10-23-16,-1-10-22 0,0 0-24 0,-1 14-18 15,1-14-12-15,0 0-30 0,0 0-233 0,0 0-462 16,0 0 204-16</inkml:trace>
          <inkml:trace contextRef="#ctx0" brushRef="#br0" timeOffset="136042.81">2871 11642 121 0,'0'0'171'0,"0"0"-9"0,0 0-6 0,0 0-15 0,0 0-3 0,-22 20-5 16,15-17-3-16,1 5-4 0,-5-1-6 0,2 4-6 16,-1-2-3-16,0 2-1 15,1-2-8-15,0 1-10 0,0 1-3 0,-1-1-5 0,-1 1-4 16,1 2-8-16,-2-4-4 0,3 4-4 0,0-1-2 15,-2 0-8-15,3 1-1 0,-1-1-6 16,1-1-2-16,0-2-7 0,1 1-2 0,1-1-5 0,2 0 1 0,-1 0-5 0,1-1-4 0,4-8 2 16,-5 14-3-16,2-5-3 0,3-9 1 0,-4 15-4 31,3-10-1-31,1-5-2 0,-1 12 0 0,1-12-2 0,1 11 1 16,-1-11-1-16,3 10 0 0,-3-10-2 0,5 8 2 15,-5-8-2-15,7 10-5 0,-2-7 6 0,-5-3-2 16,10 6-2-16,-3-4 1 0,-7-2-3 0,12 3 2 0,-2-2 0 15,-10-1-1-15,22-1-6 0,-10 1-12 0,2-3-16 16,1 1-15-16,-1-2-24 0,2 4-23 0,-3-2-20 16,-1-2-35-16,5-2-21 0,-2 1-240 15,-3-2-438-15,6-2 193 0</inkml:trace>
          <inkml:trace contextRef="#ctx0" brushRef="#br0" timeOffset="136403">3247 11634 137 0,'0'0'276'0,"6"-9"-22"16,-6 9-18-16,0 0-19 0,0 0-17 0,0 0-21 0,0 0-17 15,0 0-16-15,0 0-13 0,0 0-6 16,0 0-5-16,-29 19-8 0,20-10-4 0,1 0-6 0,-3 3-6 16,0-1-4-16,0-2-2 0,3 3-7 0,-2 1-3 15,-1-2-7-15,4 2-7 0,0 0 0 0,1 0-5 0,-1 0-6 16,2-1-8-16,1 2-2 0,1-1-4 0,1 0-1 16,0-2-4-16,2 2-3 0,0-2-2 0,0-1-4 0,2-1-4 15,0 0-5 1,1-1 2-16,1 0-3 0,1 1-9 0,-1-1-19 15,1-3-16-15,2 4-21 0,-2-4-20 0,4 0-23 0,2-3-18 16,-4 2-24-16,6-4-28 0,-1 0-29 0,4 0-28 0,-3-4-231 0,-1-2-482 0,3 0 213 16</inkml:trace>
          <inkml:trace contextRef="#ctx0" brushRef="#br0" timeOffset="136904.73">3500 11766 7 0,'0'0'283'0,"0"0"-24"16,0 0-21-16,0 0-32 0,5-5-12 0,-5 5-21 16,0 0-16-16,0 0-19 0,0 0-14 0,0 0-9 0,0 0-4 15,17 11-8-15,-17-11-8 16,1 10-3-16,-1-10-2 0,4 12-6 0,-3-4-6 16,-1-8-7-16,-1 16-3 0,2-9-9 0,-1-7-7 15,0 15-3-15,3-8-5 0,-3-7 0 0,-3 16-8 0,6-7-2 0,-3-9 0 0,1 13-5 16,-1-13-4-16,0 13-1 0,0-13-4 0,0 11-2 15,0-11-1-15,2 7-7 0,-2-7 4 0,0 0-2 16,0 0-3-16,0 0-3 0,0 0-7 0,6 3-9 16,-6-3-8-16,0 0 0 0,0 0-8 0,15-16-1 15,-9 9-9-15,-3-1-10 16,2-3 4-16,2 1 1 0,0-2 2 0,-4 2 0 16,6-1 1-16,-5 2 3 0,4-2 9 0,-2 2 1 0,1-2 4 15,-3 4 6-15,4-4 4 0,-3 5 3 0,2-3 8 16,-2 2 3-16,0-2 2 0,2 5 4 0,-2-2 7 15,-5 6 4-15,8-9 0 0,-3 5-2 0,-5 4 1 16,12-10-1-16,-7 6 0 0,-5 4-4 0,8-2 3 16,-8 2-1-16,13-1 0 0,-13 1-4 15,0 0 2-15,18 6 4 0,-11-3-2 0,-1 2 1 16,1 1 4-16,-1-1 0 0,2 1 1 0,-1 1-1 0,-1 4-2 16,1-3 3-16,-2 2-3 0,0 0 1 0,-2-1-1 15,2 2-5-15,0 1 1 0,-1-1-2 0,-3-2 1 16,5 3 0-16,-5-3 1 0,-1-9-3 0,0 17-2 0,-1-9-15 15,1-8-16-15,0 14-16 0,-3-6-18 16,3-8-21-16,-3 14-27 0,3-14-20 0,-5 9-23 16,1-3-23-16,4-6-22 0,0 0-202 0,-9 4-424 15,9-4 189-15</inkml:trace>
          <inkml:trace contextRef="#ctx0" brushRef="#br0" timeOffset="137250.63">3940 11519 125 0,'0'0'218'16,"0"0"-18"-16,13 0-20 0,-13 0-14 16,0 0-10-16,16 9-12 0,-11-6-7 0,2 2-7 15,-1-2-2-15,3 7-3 0,-1-3-6 16,3 4-8-16,-5 1-3 0,2-2-9 0,1 4-2 0,-1-2-11 15,-3 1-5-15,6-1-2 0,-5 0-3 0,1 0-4 16,-1 2-9-16,0 1-5 0,-2-2-4 0,-4 1-4 16,1 1-3-16,-2 0-6 0,-1 1-1 0,0-1-6 0,-4-2-2 15,0 1-4-15,-1 2-1 0,0-4-5 0,-4-1-3 16,2 3-21-16,1-2-20 0,-2-1-24 0,2-1-20 16,-1-2-27-16,2 0-30 0,1-2-31 0,6-6-20 15,-11 8-238-15,6-7-447 0,5-1 198 16</inkml:trace>
          <inkml:trace contextRef="#ctx0" brushRef="#br0" timeOffset="137622.22">4441 11686 58 0,'0'0'261'0,"0"0"-15"15,0 0-23-15,0 0-17 0,0 0-15 0,0 0-19 16,0 0-14-16,0 0-9 0,0 0-9 0,7-3-7 16,-7 3-9-16,10-5-3 0,-10 5-5 0,0 0-5 15,17 1-9-15,-17-1 0 0,16-1-7 0,-9 0-2 0,-7 1-5 16,19 1-1-16,-7-2-9 0,-2-2-4 15,6 3-7-15,-2-1-7 0,0 0-2 0,1 1-2 0,-1 0-5 0,-2 0-2 16,2 0-7-16,-1-1-6 16,1 1-2-16,-1-3 1 0,-2 3-5 0,0-1-4 15,-11 1 0-15,19-2-4 0,-9 1-3 0,-10 1-2 16,15-3 1-16,-6 3-4 0,-9 0-4 0,15-3 1 0,-15 3-8 16,13-3-6-16,-13 3-19 0,12-2-17 0,-12 2-19 15,0 0-16-15,9-1-20 0,-9 1-20 0,0 0-26 0,0 0-14 0,0 0-13 0,0 0-27 16,0 0-33-16,0 0-194 0,0 0-457 0,0 0 202 15</inkml:trace>
          <inkml:trace contextRef="#ctx0" brushRef="#br0" timeOffset="137922.71">4496 11858 29 0,'0'0'198'0,"0"0"-3"0,0 0-4 0,9 11-14 0,-9-11-2 15,10 3-6-15,-10-3-10 0,16 1-8 0,-8-1-2 0,5 0-9 0,-2 1-3 16,-11-1-9-16,27-1-9 0,-14 0-12 0,3-2-6 0,-3 3-11 16,3-2-7-16,-2 1-9 0,2-2-7 15,-2 3-8-15,3 0-4 0,-1-2-4 0,-5-2-6 16,2 0-6-16,-2 3-2 0,-1 1-6 0,-10 0-8 0,20-3-15 15,-13 3-15-15,-7 0-18 0,15-2-17 0,-15 2-22 16,12 4-23 0,-12-4-23-16,10 1-30 0,-10-1-24 0,0 0-61 15,14 0-130-15,-14 0-382 0,0 0 169 0</inkml:trace>
          <inkml:trace contextRef="#ctx0" brushRef="#br0" timeOffset="138370.44">5156 11725 2 0,'0'0'258'0,"0"0"-20"0,0 0-20 0,0 0-20 16,9-8-11-16,-9 8-13 0,0 0-8 0,12-3-8 0,-12 3-7 15,13-2-7-15,-13 2-8 0,18-1-7 0,-6-2-11 16,4 0-8-16,-1 3-6 0,1-3-4 0,1 1-5 0,5 0-11 15,1-1-3-15,-4 1-16 0,3 0 1 0,1-2-7 16,-1 2-6-16,1 2-3 0,-4-2-5 0,-2-2-6 16,0 3-6-16,0 0-3 15,-3-3 1-15,2 4-5 0,-3-2-3 0,0-1-2 0,-3 3-4 0,-10 0-1 0,17-3-3 16,-17 3-9-16,13 0-7 0,-13 0-14 0,11 0-15 16,-11 0-19-16,0 0-23 0,12 2-18 0,-12-2-24 0,0 0-19 15,9 5-32-15,-9-5-24 0,0 0-52 0,0 0-145 16,0 0-418-16,0 0 185 0</inkml:trace>
          <inkml:trace contextRef="#ctx0" brushRef="#br0" timeOffset="139056.62">5791 11484 119 0,'3'-11'243'15,"-3"11"-14"-15,0 0-16 0,0 0-16 0,0 0-15 16,1-10-11-16,-1 10-11 0,0 0-13 0,6-6-12 16,-6 6-7-16,7-6-12 0,-7 6-2 15,0 0-8-15,11-6-7 0,-5 3-10 0,2 0-1 16,-8 3-8-16,13-5-3 0,-6 1-6 0,3 0-8 15,3-2-6-15,-6 6-2 0,7-3-7 0,-2-2-1 0,1 4-5 16,-1-5-7-16,1 6-1 0,-1-2-1 0,-1 2-4 16,1-4-6-16,-12 4-1 0,20 3-1 0,-11-3-3 15,-9 0-6-15,17 1 5 0,-9 0-2 0,-8-1-5 16,13 8 1-16,-7-6-5 0,-6-2 3 0,7 10 0 0,-3-5 0 16,-4-5-1-16,4 12 2 0,-4-3 1 15,0-9 0-15,-4 16-2 0,4-16-1 0,-9 15 1 16,5-9 2-16,-3 4-6 0,1-1 1 0,2-3 0 0,-3 0-5 15,3 0 2-15,4-6 1 0,-9 12-2 0,7-8 3 16,2-4-3-16,-7 9 0 0,7-9-2 0,-3 9-1 16,3-9 1-16,0 0-2 0,-6 9 0 0,6-9-7 15,0 0 4-15,0 0-2 0,0 0 5 0,6 10-1 0,-6-10-5 0,0 0 3 0,17 0-6 16,-17 0 4-16,12-2-1 0,-12 2-4 0,16-4 6 16,-10 0 0-16,-6 4-2 0,17-3 5 0,-17 3-1 15,15-3-1-15,-9 3 1 0,-6 0-1 0,20-2-3 16,-20 2 6-16,13-1-4 0,-13 1 3 0,12 0 0 15,-12 0 2-15,12 3-5 0,-12-3 3 0,11 0 2 16,-11 0-3-16,11 6 4 16,-9-1 1-16,-2-5-2 0,10 10 5 0,-4-6-3 15,-1 2 4-15,-5-6-4 0,11 10 4 16,-9-3 2-16,2-1 1 0,-4-6 4 0,6 13 7 16,-4-5 3-16,2 0 6 0,-3 0-1 0,1 1 8 15,-2-9 2-15,-2 16 0 0,2-8 2 0,0-8-3 0,-10 19 8 16,2-9-3-16,-5 1 1 0,3-1-7 0,-7 0 0 15,2-1-1-15,-2 3-5 0,-5-3-2 0,1 0-4 0,-1 1 0 0,1 1-11 16,0-2-12-16,0-2-14 0,-1 2-26 0,5-3-14 16,0-1-21-16,0 1-28 0,0-1-31 0,1 0-34 15,3-1-44-15,-4-2-27 0,3-2-257 0,-1 3-536 0,4 0 237 16</inkml:trace>
        </inkml:traceGroup>
      </inkml:traceGroup>
    </inkml:traceGroup>
    <inkml:traceGroup>
      <inkml:annotationXML>
        <emma:emma xmlns:emma="http://www.w3.org/2003/04/emma" version="1.0">
          <emma:interpretation id="{AE289BE0-08D8-417F-88C0-5D96B01055D0}" emma:medium="tactile" emma:mode="ink">
            <msink:context xmlns:msink="http://schemas.microsoft.com/ink/2010/main" type="paragraph" rotatedBoundingBox="794,13404 8042,13109 8071,13806 822,14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7F7C6C-D432-4C45-9BFC-B428AAE93EF0}" emma:medium="tactile" emma:mode="ink">
              <msink:context xmlns:msink="http://schemas.microsoft.com/ink/2010/main" type="line" rotatedBoundingBox="794,13404 8042,13109 8071,13806 822,14101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194A04-6230-45DD-B389-50FDE7959E6C}" emma:medium="tactile" emma:mode="ink">
                <msink:context xmlns:msink="http://schemas.microsoft.com/ink/2010/main" type="inkWord" rotatedBoundingBox="803,13633 2538,13562 2556,13989 820,14060"/>
              </emma:interpretation>
            </emma:emma>
          </inkml:annotationXML>
          <inkml:trace contextRef="#ctx0" brushRef="#br0" timeOffset="140946.84">92 12992 61 0,'0'0'237'0,"0"0"-17"15,0 0-17-15,0 0-20 0,-8-12-18 0,8 12-18 0,0 0-18 0,0 0-15 0,0 0-5 16,0 0-5-16,0 0-6 0,0 0-4 0,0 0-10 16,-7 34-7-16,5-28-3 0,2-6 4 0,-3 21-6 15,3-12-4-15,-3 2-6 0,2 0-2 0,0 0-8 32,0 3-2-32,-2-6-5 0,3-8-6 0,-3 21-1 0,1-11-6 15,0-4-1-15,1 4-2 0,1-10 0 16,-1 14-6-16,1-14 0 0,-4 12-4 0,0-6-1 0,4-6-8 15,0 0 7-15,-3 12-3 0,3-12 3 0,0 0-1 16,-4 8-2-16,4-8 1 0,0 0 2 0,0 0-4 16,0 0 2-16,0 0-1 0,0 0-2 0,0 0-1 0,0 0-6 15,0 0-11-15,0 0-6 0,0 0-9 0,0 0-13 16,0 0-8-16,7-41-6 0,-2 30-2 16,0-2 3-16,2-1-1 0,-1-2 1 0,4 4 7 0,-3-2-1 0,3 0 9 0,-3 1 2 15,4 1-5-15,-1-2 12 0,0 3-1 0,1 0 7 16,2-2 6-1,-1 4 4-15,-3 0 6 0,0 0 4 0,-1 3 1 16,-1 0 5-16,-2 2-10 0,-5 4 0 0,12-8 1 0,-12 8 3 16,9-3-1-16,-9 3 0 0,9-1 3 0,-9 1 0 15,0 0 4-15,16 7-4 0,-12-2 12 0,2-1 2 16,-1 2 4-16,1 4 6 0,-2 1 5 0,3-2 6 16,-4 4-2-16,1-4-1 0,-1 5 2 0,2-3-3 15,0 1-2-15,-1 3 0 0,-4-4-3 0,1 2 1 16,1-1-3-16,-2 0-2 0,2-2 0 0,0-1-1 15,-2 4-3-15,0-13 2 0,1 15-5 0,-1-7 1 16,0-8-6-16,-1 16 0 0,2-7 1 0,-1-9-2 16,-1 12-3-16,1-12-10 0,0 13-15 0,0-13-26 0,1 12-25 0,-1-12-25 15,0 12-20-15,0-12-31 0,0 9-16 0,0-9-35 16,0 0-207-16,9 4-432 0,-9-4 193 0</inkml:trace>
          <inkml:trace contextRef="#ctx0" brushRef="#br0" timeOffset="141261.35">569 13097 204 0,'0'0'278'0,"0"0"-23"15,0 0-25-15,0 0-24 0,0 0-23 0,6-6-16 16,-6 6-13-16,0 0-9 0,0 0-11 0,17 2-10 15,-17-2-8-15,12 0-4 0,-12 0-6 0,16-2-4 0,-16 2-4 16,17 2-2-16,-9-2-5 0,-8 0-4 0,23 1-7 16,-12 2-5-16,-1-3-1 0,5 0-2 0,-2 0-6 15,-4 0-5-15,6 0 1 0,-2 0-9 0,2 0-6 0,-2 0-2 16,0-3 2-16,0 2-8 0,-13 1-2 16,21-2-7-16,-8 2-6 0,-1 0 2 0,-2-1-5 0,-10 1 2 0,16-2-16 0,-16 2-9 15,13 0-17-15,-13 0-21 0,0 0-16 0,12 0-20 16,-12 0-22-16,0 0-22 0,0 0-12 0,10 3-24 15,-10-3-19-15,0 0-34 0,0 0-40 0,0 0-159 16,0 0-441-16,-18 20 195 0</inkml:trace>
          <inkml:trace contextRef="#ctx0" brushRef="#br0" timeOffset="141515.56">591 13305 1 0,'0'0'246'0,"30"-11"-12"0,-18 9-14 15,-3-3-11-15,5 1-9 0,2-2-7 0,6-3-10 0,2 3-17 16,-1 0-13-16,-3-1-11 0,2 1-13 0,2 1-9 0,-1 1-16 16,-8 1-9-16,-1 0-10 0,0 0-6 0,-4 2-10 15,0 0-6-15,-10 1-9 0,18 0-6 16,-18 0-6-16,16 1-12 0,-16-1-15 0,12 1-18 15,-12-1-21-15,10 4-24 0,-10-4-23 0,7 7-21 16,-7-7-26-16,5 4-33 0,-5-4-28 0,7 6-187 16,-7-6-396-16,0 0 175 0</inkml:trace>
          <inkml:trace contextRef="#ctx0" brushRef="#br0" timeOffset="142247.77">1220 13111 188 0,'0'0'230'0,"0"0"-16"0,0 0-19 0,-13-6-17 0,13 6-13 0,0 0-18 0,0 0-16 15,0 0-10-15,4-14-10 0,-4 14-3 0,8-10-13 16,-8 10-7-16,10-9-7 0,-5 0-9 0,4 1-7 15,-2 0-5-15,2 0-6 0,2-2-5 0,0 3 0 0,-2-1-4 16,2-1 2-16,2 2-1 0,-3-2-3 0,0 3-3 16,1 0 0-16,-1-2 1 0,-1 4-8 15,-1 0-1-15,1 1-3 16,-1 1-2-16,-8 2-6 0,15-4-3 0,-15 4-5 16,12 0-3-16,-12 0 2 0,12 1-1 15,-12-1-1-15,11 8-1 0,-7-2 0 0,0 0 0 16,2 1 1-16,-4 2 1 0,2 2-4 0,-1-1 0 15,-2-1 0-15,0 1 2 0,2 4-1 0,-3-1 2 0,-3 3 3 16,2-5-1-16,-4 5-1 0,0-1 2 0,2 1 3 16,-6 2-3-16,1-3-1 0,-4 2 0 0,0-3-3 0,3-2 4 0,-4 1-4 15,1 2-2-15,1-3 2 0,-1-2-1 0,1 2-2 16,0-3 2-16,-1 2-2 0,4-4 1 0,-1 0 3 16,2-1-4-16,1-1 3 0,6-5-2 0,-12 6 1 0,12-6-1 15,-6 4 1-15,6-4-2 0,0 0 1 0,-11 3 0 16,11-3-1-16,0 0-4 0,0 0-9 15,0 0-6-15,0 0-2 16,0 0-2-16,0 0-1 0,13-27 2 0,-6 21-1 16,2 0 1-16,3 0 2 0,-2-3 1 0,2 3 0 15,1-2 5-15,-3 2-4 0,3 1 3 0,-1 1 1 16,1-1 1-16,-2 0 2 0,2 0-1 0,-4 1-1 0,7 2-2 16,-3 2 2-16,-2-3 6 0,3 3-3 0,-3 0 0 15,5-2 0-15,-2 4 1 0,1-2 3 0,-1 0 2 16,1 0-2-16,-1 0 1 0,2 3-1 0,-3-2 1 0,2 0 1 15,-7 0-2-15,7-1 2 16,-4 3-1-16,4-3 2 0,-5-3-1 0,2 6 1 16,1-3-2-16,-13 0 2 0,20-3-16 0,-13 6-17 15,-7-3-22-15,17-3-25 0,-6 3-26 0,-11 0-31 0,13 0-23 16,-13 0-42-16,13-1-183 0,-13 1-412 0,0 0 183 16</inkml:trace>
        </inkml:traceGroup>
        <inkml:traceGroup>
          <inkml:annotationXML>
            <emma:emma xmlns:emma="http://www.w3.org/2003/04/emma" version="1.0">
              <emma:interpretation id="{EF7BABCF-B9D4-4F51-B0F8-3841F4680BB2}" emma:medium="tactile" emma:mode="ink">
                <msink:context xmlns:msink="http://schemas.microsoft.com/ink/2010/main" type="inkWord" rotatedBoundingBox="3549,13292 4968,13234 4991,13816 3573,13874"/>
              </emma:interpretation>
            </emma:emma>
          </inkml:annotationXML>
          <inkml:trace contextRef="#ctx0" brushRef="#br0" timeOffset="142860.66">2783 12613 168 0,'0'0'231'0,"-5"-6"-13"0,5 6-16 16,0 0-18-16,0 0-18 0,0 0-18 0,0 0-16 16,0 0-13-16,0 0-12 0,0 0 0 0,0 0-4 15,0 0-8-15,0 0 8 0,0 0 0 0,11 35-8 16,-10-23 0-16,2 2-11 0,-1-1 7 0,3 5-7 15,-1 3 9-15,-2 1-6 0,-1-1-2 0,3 4-7 16,-2-2-8-16,1-2-4 0,-3 2-7 0,1-2-3 16,-1 0-11-16,0 1 0 0,0-4-5 0,-1 3-4 15,-2-5 2-15,3-1-9 0,-1 0 3 0,1-2-6 0,-1 0 4 16,1-2-9-16,-3 1-3 0,3-2-6 16,0-10-7-16,-1 15-16 0,1-15-22 0,0 16-19 15,0-16-21-15,-1 11-24 0,1-11-24 0,-6 8-27 0,6-8-20 16,0 0-12-16,0 0-48 0,0 0-189 0,0 0-450 15,0 0 200-15</inkml:trace>
          <inkml:trace contextRef="#ctx0" brushRef="#br0" timeOffset="143248.66">3110 12861 200 0,'0'0'256'0,"0"0"-18"16,5-6-17-16,-5 6-20 0,0 0-19 0,0 0-16 15,0 0-16 1,0 0-14-16,0 0-11 0,0 0-7 0,0 0-19 0,0 0-8 16,0 0-4-16,0 0-6 0,0 0-7 0,-34 12-2 15,25-6-4-15,-8 7-1 16,2-4-2-16,-4 4-1 0,0-2-3 0,-1 4-5 0,2-3 0 16,1 0-1-16,4-2 2 0,-6 5-8 0,4 0-2 15,3-7-2-15,0 3-3 0,-1 5-4 0,1-5-2 16,6 1-1-16,-5-2 0 0,1 0-4 0,3 1-3 0,1-1-3 0,2-2-2 0,3-2-1 15,-3 2-2 1,4-8 0-16,-3 11-3 0,0-2-1 0,3-9-1 16,0 0-2-16,6 14-1 0,-1-9 4 0,-5-5-3 15,10 8-2-15,-2-5-3 0,1 0 3 0,-1 0 0 0,7 0-1 16,-2-2 1-16,5 0 0 0,-2-1-6 0,1 0 4 16,0 0-10-16,-2 2-13 0,2-4-16 0,0 4-13 15,0-5-23-15,-1 0-22 0,-2 3-20 16,3-3-25-16,-2 2-24 0,-1-4-28 0,-1 1-29 15,2-2-235-15,-2-4-487 0,2 3 216 0</inkml:trace>
          <inkml:trace contextRef="#ctx0" brushRef="#br0" timeOffset="143551.37">3474 12821 189 0,'0'0'237'0,"0"0"-7"16,0 0-16-16,0 0-12 0,0 0-14 0,0 0-10 0,-34 21-6 0,24-10 0 16,4 0-8-16,-3-2-8 15,0 3-7-15,1-2-5 0,1 3-16 0,-2-2 0 16,3 1-9-16,-4 1-6 0,4-1-12 0,-1-1-3 16,5 1-12-16,-4 0-7 0,0-1-5 0,3-2-11 15,1-1-5-15,-1 2-6 0,3-10-6 0,-1 18-3 16,1-10 0-16,1 0-6 0,-1-8-1 0,3 14-3 0,-3-14-23 15,2 13-17-15,2-9-12 0,-4-4-15 0,3 11-19 16,-3-11-17-16,9 8-18 0,-9-8-20 0,13 1-22 0,-13-1-25 16,16-3-14-16,-3-3-26 0,-4 4-10 0,3-4-40 15,-3-1-133-15,1-1-409 0,1-2 181 0</inkml:trace>
          <inkml:trace contextRef="#ctx0" brushRef="#br0" timeOffset="144021.16">3561 12983 127 0,'7'-4'190'16,"-7"4"5"-16,10-10-2 0,-5 8 3 0,-5 2-5 15,8-9-2-15,-8 9-14 0,0 0-11 0,8-5-17 16,-8 5-9-16,9-3-19 0,-9 3-6 0,0 0-9 0,0 0-5 16,13 0-2-16,-13 0 0 0,0 0-7 0,12 6-7 15,-12-6-4-15,9 9-8 0,-4-5-1 0,-2 4-5 16,-3-8-7-16,7 12-6 0,-3-6 2 0,-4-6-2 16,5 16-6-16,-4-10-3 0,-1-6-5 15,4 13-1-15,-3-7-8 0,-1-6-3 0,4 13 0 0,-4-13-1 16,2 8-2-16,-2-8 0 0,0 0-3 0,2 9-5 0,-2-9 1 15,0 0-4-15,0 0-1 0,0 0 0 0,0 0-6 16,8 4 4-16,-8-4-10 0,0 0-4 16,0 0-8-16,16-17-1 0,-7 11-9 0,-3-2-4 0,5-3-5 15,-3 0-9-15,1-1 2 0,0-2 3 0,0 1 2 16,-1-1 2-16,2 2 3 0,1-3 4 16,-1 6 2-16,-2-4 8 0,5 2 5 0,-5 1 10 0,-1 1 2 15,0 0 11-15,3 3 0 0,-6 0 12 0,3 1 3 16,-7 5 0-16,8-11-3 0,-3 7-6 0,-5 4-1 15,8-5 0-15,-8 5-2 0,0 0 1 0,12-1-9 16,-12 1 12-16,0 0 1 0,17 7 2 0,-13-2 1 16,-4-5 9-16,10 11 1 0,-4-5-3 15,-4 3 2-15,4 0 7 0,-1 1-8 0,-3 2-2 0,1-4-7 16,2 5 7-16,-1-1-11 0,-1-2 0 16,-2-2 2-16,-1 1-4 0,1 1 4 0,2-2-4 15,-3-8-1-15,1 17 2 0,1-11-13 0,-2-6-14 16,1 12-18-16,-1-12-12 0,-3 10-16 0,3-10-18 0,-1 11-20 15,1-11-19-15,-9 6-24 0,9-6-18 0,-8 2-21 16,8-2-28-16,0 0-40 0,0 0-201 0,-18-10-481 0,18 10 213 0</inkml:trace>
          <inkml:trace contextRef="#ctx0" brushRef="#br0" timeOffset="144281.53">4063 12753 6 0,'11'-8'236'15,"-11"8"-16"1,10-4-14-16,-10 4-19 0,12-2-18 0,-12 2-13 0,12 6-7 16,-12-6-10-16,14 3-7 0,-5 0-5 0,-2 3-10 15,-1 3 0-15,1-3 2 0,3 4-9 0,-5 2 3 16,6-1-8-16,-5 2-2 0,0 0-3 0,0 1-1 16,-1 0-12-16,-2 0-7 0,1 2-7 0,-4-1-5 15,1 2-9-15,-3-2-1 0,-1 2-6 16,0-2-5-16,-2 0-4 0,-1 0-4 0,-1-3-2 0,-2 1-12 15,1-1-19-15,-1 2-24 0,1-2-31 0,-2-1-30 16,2-2-42-16,-3 1-23 0,5-1-35 0,-1-1-59 16,-3-2-188-16,6 0-462 0,4-6 204 0</inkml:trace>
        </inkml:traceGroup>
        <inkml:traceGroup>
          <inkml:annotationXML>
            <emma:emma xmlns:emma="http://www.w3.org/2003/04/emma" version="1.0">
              <emma:interpretation id="{330D8CD0-09CD-42F0-80BD-D4F89FBA00C6}" emma:medium="tactile" emma:mode="ink">
                <msink:context xmlns:msink="http://schemas.microsoft.com/ink/2010/main" type="inkWord" rotatedBoundingBox="5356,13416 8050,13307 8071,13806 5376,13915"/>
              </emma:interpretation>
            </emma:emma>
          </inkml:annotationXML>
          <inkml:trace contextRef="#ctx0" brushRef="#br0" timeOffset="144749.94">4590 12937 175 0,'0'0'248'0,"0"0"-17"0,0 0-18 0,0 0-14 16,0 0-15-16,31-6-7 0,-31 6-12 0,19-3-5 16,-5 3-7-16,-2-3-6 0,1 3-8 0,0 0-6 0,1-2-7 15,1 2-8-15,-1 0-6 0,0 0-7 0,2-2-6 16,-3 2-7-1,2-2-6-15,-1 4-11 0,2-4 0 0,-5 4-4 16,3-4-9-16,-1 2-3 0,-13 0-13 0,19 0 3 16,-6 0-1-16,0 0-7 0,-3 0 0 0,3-3-4 15,-13 3-8-15,17-1 3 0,-7 1-17 0,-1-1 8 0,-9 1 0 16,16 0-5-16,-16 0 0 0,18-1-1 0,-18 1-5 16,15 0-8-16,-15 0-12 0,7-3-6 0,-7 3-28 15,0 0-17-15,13-1-25 0,-13 1-29 0,0 0-32 0,0 0-30 16,0 0-29-16,0 0-41 0,0 0-217 0,0 0-500 15,0 0 222-15</inkml:trace>
          <inkml:trace contextRef="#ctx0" brushRef="#br0" timeOffset="145023.9">4709 13087 200 0,'0'0'219'15,"0"0"-10"-15,0 0-4 0,0 0-12 0,0 0-7 16,21 6-2-16,-21-6-9 0,18 0-6 0,-7-2-6 16,0 2-8-16,4 0-8 15,0 0-7-15,1-1-15 0,-1-1-2 0,2-2-11 16,-2 3-14-16,-2-1-2 0,6-1-10 0,-5 2-11 16,0 0-3-16,-1-3-8 0,2 4-7 15,-5 0-10-15,-10 0-3 0,19-2-7 0,-19 2-6 16,14-1-11-16,-14 1-14 0,10 0-20 0,-10 0-20 15,0 0-23-15,11-3-23 0,-11 3-17 0,0 0-23 0,0 0-15 16,0 0-37-16,0 0-20 0,0 0-57 0,0 0-133 0,0 0-413 0,0 0 183 16</inkml:trace>
          <inkml:trace contextRef="#ctx0" brushRef="#br0" timeOffset="146927.75">5369 12973 99 0,'0'0'207'0,"0"0"-5"0,-4-6-11 0,4 6-4 16,0 0-8-16,0 0-11 0,0 0-2 16,-8-9-14-16,8 9-6 0,0 0-8 0,0 0-9 15,-6-6-4-15,6 6-4 0,0 0-6 0,0 0-8 0,-3-8-1 16,3 8-8-16,0 0 0 0,0 0-12 16,0 0-2-16,0 0-15 0,0 0-7 0,0 0-8 0,0 0-5 15,0 0-9-15,0 0-4 0,0 0 2 0,0 0-7 0,0 0-1 0,0 0 2 16,0 0-8-16,28 6 2 0,-15-6 4 0,2 0 1 15,2 0 1-15,2 0-6 0,3 0 5 0,1-3-5 16,1 2-2-16,0-1-2 0,0-1-2 0,3-2 4 0,-4 3-10 16,-1 2 3-16,-2-5 1 0,-3 4-7 15,-3-2 1-15,2 3-2 0,-3-2 0 0,-3 0-3 16,-10 2-1-16,16-2 3 16,-16 2-1-16,13-4-7 0,-13 4-1 0,12 0 0 15,-12 0 3-15,0 0-5 0,8 1 3 0,-8-1-2 16,6 7 1-16,-6-7 1 0,0 0 0 0,0 0 1 0,0 11-3 15,0-11-1-15,0 0-9 0,0 0-14 0,-6 16-10 16,6-16-14-16,0 0-16 0,-3 8-16 16,3-8-21-16,0 0-23 0,0 0-19 0,0 0-14 0,3 11-21 15,-3-11-19-15,0 0-238 0,0 0-472 0,0 0 209 0</inkml:trace>
          <inkml:trace contextRef="#ctx0" brushRef="#br0" timeOffset="147395.56">5944 12790 23 0,'0'0'225'0,"0"0"-16"0,0 0-25 15,0 0-15-15,0 0-7 0,0 0-5 0,0 0-12 16,0 0-6-16,9 19-8 0,-6-13-9 0,-3-6-1 0,5 16-5 16,-3-8 0-16,0 4-3 0,1 1-13 15,-1-1-5-15,-2 1-5 0,6 0-4 0,-2-1-5 0,-2-1-2 16,3 1-7-1,-2 1-1-15,1-2-6 0,0-3-4 0,2 2-3 16,0-3-3-16,0 1-2 0,2-2-1 16,-3 0 4-16,4 0 2 0,-1-4-7 0,1 3-5 0,2-2-3 15,2-3-3-15,1 1-2 0,1-1-4 0,-1-1-5 16,2-1-4-16,1-1 3 0,-3-2-3 0,1 1-2 16,-4 0-5-16,-3-1 2 0,4-3-4 15,-2 2-3-15,2-1 2 0,-5-3-4 0,3 0 3 0,-5 2-10 0,2-1 6 0,-2-3-3 0,-5 2-4 16,1 0 5-16,2-2-4 0,-3 12-6 15,-4-18 1-15,4 6-5 0,-5 2-1 0,-3-2-6 0,-1 3 5 16,4 0 0-16,-4 0 3 0,-3 2-8 0,1-3 9 16,0 4-2-16,-4 0 3 0,6 1-3 0,-5-1-2 15,6 6 3-15,-5-4 0 0,1 2-1 0,3-1 0 16,9 3 3-16,-22-1-1 16,14 0 2-16,8 1-6 0,-17 1 2 15,17-1 3-15,-17 5-4 0,13-3-5 0,-5 3-11 16,9-5-19-16,-11 9-17 0,5-3-11 0,3 0-22 0,0 4-16 15,3-10-22-15,-5 16-23 0,8-7-28 0,-3-9-37 16,2 17-208-16,5-11-462 0,3 0 204 0</inkml:trace>
          <inkml:trace contextRef="#ctx0" brushRef="#br0" timeOffset="147751.7">6517 12903 118 0,'16'4'248'0,"-16"-4"-18"0,6 1-14 16,-6-1-10-16,8 2-11 0,-8-2-13 0,12 4-3 15,-12-4-4-15,0 0-4 0,9 2-5 0,-9-2-1 16,0 0-6-16,0 0-9 0,0 0 0 0,0 0-2 16,0 0 13-16,13-1-13 0,-13 1 1 0,0 0-11 15,0 0-11-15,0 0-11 0,0 0-9 0,0 0-9 16,0 0-2-1,0 0-15-15,0 0-7 0,0 0-12 0,-13-23 2 0,13 23-16 16,-7-6-3-16,7 6-3 16,0 0-6-16,-6-9-7 0,6 9-17 0,0 0-16 0,-5-6-21 15,5 6-22-15,0 0-19 0,0 0-19 0,-11-4-25 16,11 4-29-16,0 0-33 0,0 0-35 0,0 0-35 16,0 0-35-16,-12-2-243 0,12 2-563 0,0 0 249 15</inkml:trace>
          <inkml:trace contextRef="#ctx0" brushRef="#br0" timeOffset="148514.81">6990 12731 199 0,'-9'5'217'0,"9"-5"-8"0,-10 5-17 16,10-5-9-16,-12 7-10 0,7-2-12 0,5-5-12 0,-12 9-16 16,7-4-9-16,5-5-11 0,-10 8-4 0,8-3-13 15,2-5-6-15,-9 10-8 0,6-3-9 0,3-7-6 0,-3 12-10 0,3-12-3 16,-5 8-6-16,5-8-4 0,0 0-3 0,0 13-3 0,0-13-1 15,7 8-8-15,-7-8 1 0,8 4-4 0,-8-4-2 16,10 4 0 0,-10-4-3-16,16 5-4 0,-6-3 1 0,-1-2-3 15,-9 0 0-15,17 2-4 0,-2-2 1 0,-5 2-2 16,-10-2 0-16,21-2-2 0,-11 4 1 0,-10-2-2 16,20-2-2-16,-11 4-1 0,3-2 0 0,-2 1-3 15,-10-1 1-15,15 3 0 0,-6-3-1 0,-1 6-1 0,-2-3 0 16,2-1-2-16,-8-2 1 0,15 9 2 0,-8-4-6 15,-3 1 5-15,2 0 3 0,-1 3 0 0,-3-2 5 16,2 0-3-16,-4-7 5 0,6 16 0 16,-4-6 6-16,-2-1 5 0,0 2 8 0,-2 1 10 0,2 0 1 15,-7 1-2-15,2-3 5 0,-3 1-4 0,-1 0 2 0,4 0 3 0,-7-1-9 16,0-1 1-16,-1 0-4 0,1-1-1 0,0-1-2 16,-2 0-4-16,1-2-3 0,-3 1 0 0,3-1-3 15,2-3-1-15,-4 3-14 0,1 1-18 0,2-5-22 16,-4 2-29-16,5-1-27 0,-1-1-33 0,-1 2-36 15,4-3-44-15,9 0-42 0,-23-4-204 0,14 2-488 16,3-3 215-16</inkml:trace>
          <inkml:trace contextRef="#ctx0" brushRef="#br0" timeOffset="148029.61">7010 12644 104 0,'0'0'242'0,"6"-4"-16"0,-6 4-12 0,13-5-12 16,-13 5-11-16,15-2-11 0,-15 2-13 0,14-2-7 15,-14 2-11-15,12 0-5 0,-12 0-7 0,17 0-7 0,-17 0-3 16,17 0-6-16,-8 0-10 0,-9 0-8 0,17 0-10 0,-17 0-8 16,20 0-8-1,-13 0-8-15,5 0-7 0,-12 0-3 0,17-3-10 0,-2 6 0 16,-6-6-9-16,-9 3 2 0,17 0-13 15,-7-1-13-15,-10 1-18 0,17 0-23 0,-17 0-22 0,9 0-25 16,-9 0-35-16,0 0-31 0,13 1-33 16,-13-1-34-16,0 0-231 0,0 0-471 0,0 0 209 15</inkml:trace>
        </inkml:traceGroup>
      </inkml:traceGroup>
    </inkml:traceGroup>
    <inkml:traceGroup>
      <inkml:annotationXML>
        <emma:emma xmlns:emma="http://www.w3.org/2003/04/emma" version="1.0">
          <emma:interpretation id="{F875C392-979B-49C5-BEE3-454981C92121}" emma:medium="tactile" emma:mode="ink">
            <msink:context xmlns:msink="http://schemas.microsoft.com/ink/2010/main" type="paragraph" rotatedBoundingBox="682,14688 7181,14528 7205,15507 706,1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AC3BF-259E-4617-A93A-E44DEED65FBB}" emma:medium="tactile" emma:mode="ink">
              <msink:context xmlns:msink="http://schemas.microsoft.com/ink/2010/main" type="line" rotatedBoundingBox="682,14688 7181,14528 7205,15507 706,15667"/>
            </emma:interpretation>
          </emma:emma>
        </inkml:annotationXML>
        <inkml:traceGroup>
          <inkml:annotationXML>
            <emma:emma xmlns:emma="http://www.w3.org/2003/04/emma" version="1.0">
              <emma:interpretation id="{17FFD5B8-C5FE-4E4E-A909-E5694399AD80}" emma:medium="tactile" emma:mode="ink">
                <msink:context xmlns:msink="http://schemas.microsoft.com/ink/2010/main" type="inkWord" rotatedBoundingBox="688,14921 2277,14881 2291,15443 702,15483"/>
              </emma:interpretation>
            </emma:emma>
          </inkml:annotationXML>
          <inkml:trace contextRef="#ctx0" brushRef="#br0" timeOffset="150365.34">-44 14235 165 0,'0'0'247'0,"0"0"-22"0,0 0-19 0,0 0-24 0,0 0-19 16,0 0-22-16,0 0-12 0,0 0-9 0,0 0-2 16,0 0-7-16,0 0-3 0,0 0-2 0,-5 26-2 15,5-26-4-15,0 22-2 0,1-11-8 0,-1 3 3 0,1 0-10 0,-1 0-4 0,3 1-8 16,-3 0-3-16,-3 1-8 0,6-1-3 0,-2-1-7 16,-1 2 2-1,0-2-7-15,0 2 3 0,-1-4-7 0,1 4-4 16,-3-1-5-16,2-2 2 0,1-2-6 0,-3 2-3 15,1-4-3-15,0-3-2 0,-2 3 0 0,4-9-3 16,-1 16-1-16,1-16-1 0,-3 11 2 0,3-11-2 16,-3 11-1-16,3-11 2 0,0 0-1 0,-6 9-4 0,6-9 0 15,0 0 6-15,0 0-5 0,-5 5 1 0,5-5-2 16,0 0-2-16,0 0-3 0,0 0-6 0,0 0-6 16,-1-28-4-16,1 28-5 0,4-21-5 15,-2 7-4-15,2 1-4 0,1-2-3 0,2-5 2 0,1 0-1 16,-2 5-4-16,4-5 2 0,-1 3 3 0,1-2 4 15,1 1 0-15,0 0 5 0,0 5 0 0,-2-2 4 0,1 1-2 0,0 4 3 0,-3 1 1 16,3-1 2-16,-1-2 0 0,0 3 1 16,-3 4 4-1,0-4-2-15,0 4 2 0,1-1-3 0,-7 6 2 16,11-6-4-16,-7 1 3 0,-4 5 1 0,8-5 1 16,-8 5-1-16,11-2 0 0,-11 2 2 0,0 0 1 0,0 0 1 15,18 3 5-15,-14 2-4 0,-4-5 11 0,9 10-2 16,-4-1 9-16,1-3 1 0,-3 1 8 0,4 5-1 15,-4 0 0-15,2 1 3 0,-1 2-1 0,1 0 0 16,-2-1 1-16,1 1-7 0,1-2 1 0,-4 1 0 16,3 1-1-16,-3-1-2 0,1 0 0 0,0-2-3 15,1 2 0-15,-2-3 0 0,-1 0-2 0,0-2-1 16,0-9-2-16,3 18 1 0,-2-10-1 0,-1-8-3 0,0 12-17 16,0-12-17-16,0 11-12 0,0-11-25 0,0 15-28 0,0-15-20 15,1 10-32-15,-1-10-20 0,0 0-26 0,6 8-47 16,-6-8-153-16,0 0-425 0,0 0 188 0</inkml:trace>
          <inkml:trace contextRef="#ctx0" brushRef="#br0" timeOffset="150677.53">486 14433 98 0,'12'3'225'0,"-12"-3"-8"0,0 0-9 31,0 0-5-31,11 3-11 0,-11-3-14 0,8 2-2 16,-8-2-7-16,11 1-5 0,-11-1-3 0,12 4-12 0,-12-4-1 0,17 1-6 15,-10 0-1-15,-7-1-4 0,19 3-4 0,-6-6-5 16,0 3-6-16,2-1-11 0,-3 1-11 0,1 0-5 16,-3 1-16-16,-10-1-2 0,24 0-12 0,-17 0 2 0,-7 0-12 0,17 3-6 15,-6-6-3-15,-11 3-9 0,14 0-2 0,-5-1-2 16,-9 1-6-16,12 1-12 0,-12-1-16 0,0 0-22 15,16 3-10 1,-16-3-22-16,8 1-15 0,-8-1-14 0,6 5-20 16,-6-5-20-16,0 0-23 0,0 10-29 0,0-10-41 15,0 0-35-15,-12 12-198 0,6-9-487 0,6-3 216 16</inkml:trace>
          <inkml:trace contextRef="#ctx0" brushRef="#br0" timeOffset="150935.01">552 14631 199 0,'0'0'219'15,"0"0"-11"-15,0 0-7 0,0 0-6 0,0 0-10 16,14 7-7-16,-14-7-14 0,13 3-7 0,-5-3-8 16,-8 0-8-16,20 2-7 0,-8-2-7 0,1 0-4 0,-3 0-8 0,1 1-9 15,2-2-12-15,0 2-10 0,0-1-4 0,2-1-8 16,1 1-9-16,-3 0-5 0,0 1-3 0,2 1-9 15,-6-2-2-15,5 1-8 0,-14-1-13 0,20 0-18 16,-11 2-17-16,-1-1-20 0,-8-1-23 0,15 3-21 16,-15-3-26-16,12 3-23 0,-5-2-26 0,-7-1-28 15,12 0-40-15,-12 0-166 0,0 0-418 0,13-5 185 0</inkml:trace>
          <inkml:trace contextRef="#ctx0" brushRef="#br0" timeOffset="151594.59">1101 14375 115 0,'3'-6'180'0,"2"-2"-8"0,1 0-12 0,1 4-2 15,-2-3-8-15,2 1-6 0,2 2-7 0,-1 0-4 16,3-2-4-16,0-2-8 0,-1 4 0 0,2-1-9 0,-2-1-6 16,0 2-2-16,0-2-12 0,1 6-11 0,-4-3-5 15,-7 3-10-15,17-3-6 0,-17 3-4 0,15 3-7 16,-9 0-1-16,0 3 9 0,-3 0-7 0,-3-6 2 15,4 13-6-15,-2-4-3 0,-2-9 0 16,-2 16 3-16,-3-2-11 0,0-1 0 0,-2-1-5 0,1 3-1 16,-2-3-2-16,-1 2-5 0,2-3-2 0,-2 0-2 15,3 1-2-15,-1-2 2 0,1 0-3 0,0-4-5 16,1 0 0-16,5-6 0 0,-5 11-5 0,5-11 2 16,-3 7-6-16,3-7-3 0,-4 8 0 0,4-8-5 0,0 0 4 0,0 0 1 15,0 0 1-15,12 6-2 0,-12-6-2 0,0 0 0 16,22-4-2-16,-11 1-1 0,1 1 0 0,1-2 2 15,0 2 2-15,-2-3 0 0,4-1-3 0,-1 3 4 0,1-2-3 16,-1 0 4-16,2 0 0 0,-1 1 0 0,-2 1 0 16,-1 0-3-16,-1 3 4 0,0 0-2 15,-11 0 1-15,19 0-1 16,-19 0 0-16,17 3 3 0,-9 0-1 0,-2 3 0 0,1-3-2 16,0 2 3-16,-1 2-2 0,-2-1 4 15,-4-6 4-15,7 14 3 0,-5-7-4 0,0 1 9 16,-2-8 2-16,-1 21 3 0,0-12 0 0,-4 3 0 0,-1 4-2 15,-2-6 0-15,-2 2 3 0,-2-1-3 0,2 3-2 16,-7 0 0-16,2 0-3 0,1-3 2 16,-3 3-4-16,4-4-2 0,0-1 2 0,-3-2-4 0,-2 5 5 0,5-3-6 15,-2-5-4-15,4 3-12 0,-1 0-15 16,0-1-15-16,3-3-12 0,-1 1-16 0,3-2-19 16,7-2-20-16,-16 3-29 0,16-3-37 0,0 0-31 15,-17-5-208-15,11 1-447 0,6 4 198 0</inkml:trace>
        </inkml:traceGroup>
        <inkml:traceGroup>
          <inkml:annotationXML>
            <emma:emma xmlns:emma="http://www.w3.org/2003/04/emma" version="1.0">
              <emma:interpretation id="{77B30389-80A2-48B3-8E9F-137A14161EAC}" emma:medium="tactile" emma:mode="ink">
                <msink:context xmlns:msink="http://schemas.microsoft.com/ink/2010/main" type="inkWord" rotatedBoundingBox="3424,14697 5019,14657 5033,15217 3437,15256"/>
              </emma:interpretation>
            </emma:emma>
          </inkml:annotationXML>
          <inkml:trace contextRef="#ctx0" brushRef="#br0" timeOffset="152521.84">2649 14012 10 0,'0'0'217'0,"0"0"-4"15,0 0-9-15,0 0-7 0,0 0-17 0,0 0-14 16,0 0-19-16,0 0-12 0,0 0 0 0,0 0-1 0,0 0-1 15,0 0 6-15,13 30 0 0,-9-16-7 0,1-2-2 16,0 4-5-16,3 3-6 0,-3 1-1 0,2 1-8 0,-2-1-6 16,-2 1-10-16,4 0-5 0,-4-2-6 0,0-3-8 15,1 5-9-15,0 0 0 16,1-3-12-16,0 1 0 0,-4-4-9 16,1 0 0-16,2-2-9 0,-3 0 2 0,0-1-4 15,-1 0-2-15,3-3-1 0,-2 0-7 0,0-1-9 0,-1-8-12 16,4 13-6-16,-1-7-22 0,-3-6-15 0,3 8-19 15,-3-8-20-15,0 0-14 0,0 0-13 16,0 0-14-16,5 8-24 0,-5-8-35 0,0 0-32 16,0 0-41-16,17-15-175 0,-11 5-462 0,1-1 204 0</inkml:trace>
          <inkml:trace contextRef="#ctx0" brushRef="#br0" timeOffset="152923.1">3070 14142 87 0,'0'0'223'16,"0"0"-20"-16,0 0-21 0,0 0-16 0,0 0-12 15,0 0-12-15,0 0-9 0,0 0-7 0,-25 13-2 16,18-7-5-16,-3 3-4 0,-1 0-6 0,2 0-2 16,-6 5-2-16,1-2-4 0,0-1-3 0,-4 1-2 15,1 3-5-15,0 1-4 0,2-1-6 0,-3 0 0 16,2-1-9-16,-2 3 5 0,1 3-6 0,0-3-3 0,4-1-4 0,-3 1-7 15,9-2-1-15,-4-3-9 0,1 2-3 16,2-1-2-16,1-3-3 0,2 3-5 0,1-1-5 16,1-4-2-16,0-2-4 0,3-6 2 0,-2 15 1 0,2-15-5 15,2 12 0-15,-2-12-2 0,7 11-1 16,1-5 1-16,-1-3-3 0,5-2-1 0,-2 1 3 16,4 1-4-16,3-6 3 0,6 1-5 0,0 1-3 0,1-2 1 0,-2-2-6 0,-1 1-2 15,0-2-20-15,-4 4-17 0,-3-2-15 0,3 0-21 16,-1 0-20-16,-1 2-26 0,0-3-18 15,-2-2-35-15,1 4-26 0,-1-3-37 0,0 0-206 0,-1-6-475 16,3 3 211-16</inkml:trace>
          <inkml:trace contextRef="#ctx0" brushRef="#br0" timeOffset="153188.22">3471 14167 117 0,'0'0'265'0,"0"0"-14"0,0 0-19 15,-30 5-12-15,22 0-11 0,-1 0-5 0,0 1-12 0,-3 3-12 16,2 0-7-16,-2 0-12 0,1-2-6 0,1 5-6 16,2-4-9-16,1 6-10 0,-2-3-5 15,1 0-11-15,2 0-11 0,-2 0-8 0,5 1-8 16,0-1-9-16,0-3 0 0,0 0-12 0,2 2-6 0,0 2-4 15,1-1-9 1,0-1-4-16,1-1 2 0,0 0-4 0,3-1-1 16,0-1-12-16,-4-7-17 0,4 15-22 0,0-9-20 15,1-1-24-15,0 1-32 0,-5-6-23 0,11 12-20 16,-8-8-36-16,-3-4-20 0,15 6-47 0,-15-6-53 16,15-3-148-16,-6-4-469 0,3 3 207 0</inkml:trace>
          <inkml:trace contextRef="#ctx0" brushRef="#br0" timeOffset="153667.88">3612 14295 224 0,'0'0'286'15,"8"-6"-20"-15,-8 6-25 0,0 0-22 0,0 0-22 16,8-3-20-16,-8 3-14 0,0 0-16 0,0 0-7 16,0 0-9-16,12 8 0 0,-12-8-7 0,4 10-13 0,-4-10-8 0,1 13-3 15,-1-13-7-15,2 11-3 0,-2-3-10 0,0-8-8 16,0 15-1-16,0-7-11 0,0-8-6 0,0 17-4 15,0-17-8-15,-2 13-4 0,1-5-2 0,1-8-6 16,0 0-5-16,0 17-9 0,0-17-8 0,0 0-12 0,-2 10 0 16,2-10-1-16,0 0-7 0,0 0-5 15,0 0-9-15,0 0-13 0,0 0-12 16,0 0-4-16,22-16-8 0,-15 8-5 16,1-1 3-16,-2-1 1 0,1 1 2 0,1-2 6 15,0-1 2-15,-2-1 9 0,3 3 1 0,-1-2 8 16,1 2 5-16,0-2 4 0,1 3 13 0,1-1 14 0,-3 1 14 15,1 1 7-15,0-2 9 0,2 1 4 0,-2 3 6 16,-1 0 4-16,2 0 2 0,-2 0 1 16,-1 2 1-16,2 1-3 0,-9 3-2 0,14-3-2 0,-14 3-4 0,15-1-2 15,-15 1 6-15,14 0-2 0,-14 0-2 0,12 7 1 16,-7-2 4-16,0 2-4 16,1-3-2-16,-3 5-3 0,-3-9-1 0,7 13-6 0,-4-4-3 15,-3-9 2-15,4 15-2 0,-3-6-3 16,1 0 1-16,-2-9-6 0,-2 17 1 0,2-17-12 15,-1 14-22-15,2-6-15 0,-1-8-18 0,-1 11-17 16,-3-3-21-16,4-8-20 0,-3 10-25 0,3-10-21 0,0 0-22 16,-4 9-17-16,4-9-32 0,0 0-185 15,0 0-444-15,0 0 196 0</inkml:trace>
          <inkml:trace contextRef="#ctx0" brushRef="#br0" timeOffset="153924.9">4159 14074 107 0,'0'0'256'0,"15"1"-19"0,-15-1-10 0,15 6-11 0,-7 1-12 16,1-1-9-16,-1 1-6 0,1 3-7 0,-2 2-13 16,0 1-10-16,-2 1-8 0,-1 1-9 0,0 1-8 0,-4-2-8 0,0 6-12 15,-1-4-5-15,-2 5-11 0,-2 1-5 0,-2 3-8 16,-3-2-8-16,-4 5-8 0,4-6-8 0,-1 0-5 15,-1-2-10 1,0-2-18-16,3-4-19 0,-3 3-28 0,6-4-27 16,-2-1-32-16,0 0-41 0,1 1-39 0,2-5-46 0,4 0-39 15,-2-1-203-15,3-7-482 0,0 0 213 0</inkml:trace>
        </inkml:traceGroup>
        <inkml:traceGroup>
          <inkml:annotationXML>
            <emma:emma xmlns:emma="http://www.w3.org/2003/04/emma" version="1.0">
              <emma:interpretation id="{892D937B-095D-4CD0-B787-EC8933EF5BC5}" emma:medium="tactile" emma:mode="ink">
                <msink:context xmlns:msink="http://schemas.microsoft.com/ink/2010/main" type="inkWord" rotatedBoundingBox="5541,14568 7181,14528 7205,15507 5565,15547"/>
              </emma:interpretation>
            </emma:emma>
          </inkml:annotationXML>
          <inkml:trace contextRef="#ctx0" brushRef="#br0" timeOffset="154454.2">4777 14312 62 0,'0'0'237'16,"0"0"-8"-16,0 0-14 0,0 0-9 0,0 0-9 0,23 8-12 15,-15-6-4-15,7-4-4 0,-1 2-13 0,0-2-3 16,1 2-7 0,2-1-8-16,0-2-8 0,0 3-11 0,6-4-2 0,-4 2-8 15,-1 2-10-15,-1-4-5 0,0 1-9 0,5 2-5 16,-6-1-6-16,1-2-10 0,-3 1-3 0,2 1-11 0,-6 2-7 15,2 0-2-15,1 0-3 0,-2-3-2 16,-11 3-8-16,18-1-4 0,-6-1-4 0,-2 2 0 0,-10 0-6 16,16 0-1-16,-16 0-3 0,14 0-11 0,-14 0-7 15,13-3-8-15,-13 3-13 0,0 0-20 16,12 0-16-16,-12 0-19 0,0 0-22 0,11 3-23 16,-11-3-29-16,0 0-24 0,0 0-36 0,0 0-50 0,0 0-183 15,0 0-481-15,0 0 213 0</inkml:trace>
          <inkml:trace contextRef="#ctx0" brushRef="#br0" timeOffset="154725.72">4932 14472 267 0,'21'0'267'0,"-21"0"-11"0,0 0-12 15,27-9-13-15,-16 7-13 0,2-1-6 0,0-2-14 16,4 3-13-16,0-3-6 0,2 0-12 0,-2 0-11 0,2-1-14 16,2 2-14-16,2 2-13 0,-7-2-9 15,4-5-12-15,-4 7-9 0,-1-2-3 0,-1 2-13 16,1-2-2-16,-3 2-16 0,-3 1-20 0,-9 1-25 0,17-2-23 16,-17 2-31-16,16 2-31 0,-11 1-31 15,-5-3-43-15,9 4-48 0,-9-4-60 0,8 2-188 0,-8-2-484 16,0 0 215-16</inkml:trace>
          <inkml:trace contextRef="#ctx0" brushRef="#br0" timeOffset="160094.94">6195 13861 166 0,'0'0'204'0,"0"0"-21"0,0 0-16 0,0 0-12 0,0 0 0 0,0 0-4 16,0 0-7-16,0 0-8 0,0 0-1 0,-9 33 1 16,7-23-12-16,-5 5-3 0,2-3-3 0,-4 7 1 15,1-1-8-15,-4 1-8 0,2-1 1 16,-2 6-5-16,1-3 2 0,2 3-8 0,-5 5-7 0,-3 0-2 0,2 0-8 0,-2 2-1 16,0-2 5-1,0 6-6-15,0-5-4 0,0 9-5 0,-2-5-1 16,-2 4-2-16,4-3-3 0,-1 0 1 0,3-2-2 0,0-3-7 15,-2 1 4-15,2-3-5 0,1 4 3 0,1-3-11 16,4-7-8-16,-1 0 5 0,0-3-5 16,1 0-3-16,2-4 0 0,1-5-5 0,-1 5-1 0,2-3-3 15,-2-3-7-15,4-2 4 0,0 2-5 0,-1-2-12 16,4-7-9-16,-5 11-15 0,5-11-7 0,-3 5-15 16,3-5-19-16,0 0-21 0,-6 8-21 15,6-8-35-15,0 0-49 0,0 0-53 0,0 0-54 0,0 0-214 16,14-30-553-16,-9 18 244 0</inkml:trace>
          <inkml:trace contextRef="#ctx0" brushRef="#br0" timeOffset="159687.97">5695 14115 143 0,'0'0'200'0,"0"0"-11"16,0 0-11-16,0 0-13 0,0 0-17 16,0 0-9-16,0 0-6 0,0 0-10 0,0 0-6 0,0 0-7 15,0 0-11-15,0 0-8 0,19-20-7 0,-19 20-13 0,5-7 0 0,-5 7-7 16,7-10-5-16,-7 10-8 0,7-9-1 0,-7 9-12 15,5-10 3-15,0 4-6 0,-5 6-5 16,4-12-4-16,-1 3-3 0,-3 9-5 0,5-12 4 16,-3 6-3-16,-2 6-1 0,4-15-2 0,-1 8 0 15,0-1-5-15,-3 8 4 0,5-16-4 16,-3 4 0-16,1 4-1 0,-3-1 2 0,1-2-4 0,-1 11 4 0,6-16 2 0,-3 8 5 16,-1 2 2-16,-2 6-4 0,5-13 1 0,-5 13 0 15,1-9 2-15,-1 9-1 0,4-8 1 0,-4 8 0 16,0 0-3-16,3-10 3 0,-3 10-13 0,0 0 3 15,0 0-3-15,0 0 0 0,0 0-3 0,0 0 5 0,0 0-3 16,0 0 10-16,0 0 2 0,10 21 7 16,-8-12 3-16,3 1 4 15,-4 2 1-15,2 3 4 0,-1-3-2 0,-2 4 3 16,0-2-1-16,0 6 2 0,0-5-3 0,0 3 4 16,0-3-6-16,0 0-3 0,-5-2-1 0,5 2-1 15,-1-3 3-15,1 1-5 0,0-5-7 0,-1 4 3 16,1-12-4-16,-2 16-2 0,2-8 3 0,0-8-3 0,-2 14-1 15,2-14-1-15,2 11-5 0,-2-11 3 16,-4 12 0-16,4-12-4 0,2 8 2 0,-2-8-2 16,0 0-9-16,2 10-14 0,-2-10-15 0,0 0-21 0,0 0-19 15,0 0-20-15,0 11-22 0,0-11-24 16,0 0-31-16,0 0-26 0,0 0-49 0,0 0-204 16,0 0-480-16,19-18 213 0</inkml:trace>
          <inkml:trace contextRef="#ctx0" brushRef="#br0" timeOffset="160834.81">6087 14394 223 0,'-7'-10'238'0,"7"10"-20"0,0 0-16 0,0 0-14 0,0 0-22 16,0 0-11-16,7-18-18 0,-7 18-7 0,6-10-12 15,0 5-6-15,-1-2-9 0,1 1-2 0,2 0-10 16,-1 0-8-16,6-2-3 0,-5 2-4 0,3-2-6 16,4-1 0-16,-1 3-4 15,-5-3-4-15,3 2-4 0,1 2-1 0,-1-1-9 16,0 2-4-16,-2 2-7 0,-3-2 0 0,-7 4-6 0,14 0-5 0,-14 0-1 0,13-2-1 0,-13 2-3 16,0 0-4-16,15 6 2 0,-10-4-4 0,-5-2 3 15,9 10 1-15,-6-4 3 0,-3-6 2 0,3 15 2 16,-3-9 7-16,0 7-2 0,0-13 1 0,-3 20-4 31,-3-6 4-31,4-3 1 0,-4 2 2 0,3-1-5 16,-5 4-2-16,2-5-1 0,0 3-6 0,1-3-3 0,-2-1 0 15,2-3-1-15,1 3 1 0,0-4-3 0,4-6-6 0,-6 12 5 16,3-7-2-16,-4 3 1 0,7-8-3 0,-4 8 1 16,4-8-5-16,0 0 2 0,-3 7-1 0,3-7-3 0,0 0 2 15,0 0-6-15,0 0 3 0,0 0-4 0,0 0 4 16,0 0-8-16,0 0 7 0,20 0-3 0,-20 0 0 15,0 0-3-15,21-6-1 0,-11 5 1 0,-10 1 1 16,14-6 4-16,-6 4-3 0,1-3-6 0,-1 2 8 0,3 1-2 16,-11 2 3-16,12-5-6 0,-12 5 5 0,15-4-4 15,-15 4 2-15,9-2 2 0,-9 2-5 0,13 0 3 16,-13 0 0-16,0 0-3 0,12 6 2 0,-12-6-1 16,7 6-3-16,-7-6 2 0,7 9 3 0,-2-3-1 15,-2 2 11 1,-3-8-1-16,2 15 6 0,0-7 7 0,-2 3 4 0,0-11 5 15,-4 19 6-15,1-12 2 0,-3 4-12 16,-2 1 14-16,-1 1-2 0,-2-1-3 0,-2-2 0 16,-4 5-6-16,1-3-2 0,2-2-10 0,-3 2 0 0,-1 2 2 0,-3-4-4 15,4 2-20-15,0-6-18 0,3 3-23 0,-1-2-27 16,2 0-30-16,0 0-32 0,-3 1-39 16,7 0-50-16,-1-8-48 0,-5 6-243 0,9-6-559 15,6 0 247-15</inkml:trace>
        </inkml:traceGroup>
      </inkml:traceGroup>
    </inkml:traceGroup>
    <inkml:traceGroup>
      <inkml:annotationXML>
        <emma:emma xmlns:emma="http://www.w3.org/2003/04/emma" version="1.0">
          <emma:interpretation id="{86385898-5526-45CA-872D-E88B4E99B2A8}" emma:medium="tactile" emma:mode="ink">
            <msink:context xmlns:msink="http://schemas.microsoft.com/ink/2010/main" type="paragraph" rotatedBoundingBox="646,16187 14147,15879 14175,17087 674,17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EC1BB-1222-4C34-9BE2-FE858BD6D1EA}" emma:medium="tactile" emma:mode="ink">
              <msink:context xmlns:msink="http://schemas.microsoft.com/ink/2010/main" type="line" rotatedBoundingBox="646,16187 14147,15879 14175,17087 674,17394"/>
            </emma:interpretation>
          </emma:emma>
        </inkml:annotationXML>
        <inkml:traceGroup>
          <inkml:annotationXML>
            <emma:emma xmlns:emma="http://www.w3.org/2003/04/emma" version="1.0">
              <emma:interpretation id="{FE3AC5AA-3890-4725-B0F6-F97F6C174F37}" emma:medium="tactile" emma:mode="ink">
                <msink:context xmlns:msink="http://schemas.microsoft.com/ink/2010/main" type="inkWord" rotatedBoundingBox="646,16187 2155,16153 2176,17098 668,17132"/>
              </emma:interpretation>
            </emma:emma>
          </inkml:annotationXML>
          <inkml:trace contextRef="#ctx0" brushRef="#br0" timeOffset="-187282.35">-108 16388 81 0,'0'0'184'0,"0"0"-7"0,0 0-7 0,0 0-8 0,0 0-8 16,0 0-5-16,0 0-7 0,0 0-5 0,0 0-6 16,0 0-4-16,0 0-7 0,0 0-7 0,11-28-4 15,-11 28-9-15,6-9-8 0,-6 9-8 0,4-13-6 16,-2 7-9-16,-2 6-9 0,8-12-15 0,-4 2-9 0,-2 2 4 0,6-1-4 0,-4-2-3 15,4-1-5-15,-1 0-1 0,0 1 0 0,-1-4-7 16,4 2 0-16,-4-1-3 0,0-2-1 0,1-4-7 16,3 3-1-16,-3-2-8 0,3-2-8 0,-3-1-6 0,0 1-3 15,2-3-3-15,0-6-2 0,-1 5-5 16,0-6-1-16,0 1 4 0,-1 5-3 0,-1 0 1 16,-4-1 3-16,7-3 5 15,-5 5-1-15,0 3 3 0,-3 0-1 0,2 0 0 16,-2-1 2-16,1 7-1 0,-1 0 2 15,2-1-12-15,-3 3 14 0,0-3-3 0,0 2 2 16,0 1 2-16,0 2-3 0,-3-4 6 0,3 15 0 16,-1-15-4-16,-1 5 6 0,2 10-2 0,-4-15 0 15,2 8 2-15,2 7 0 0,-5-14-1 0,1 8 7 16,4 6-7-16,-7-9 2 0,7 9-1 0,-6-7 1 0,6 7 1 0,-11-6-1 0,11 6 1 16,0 0 1-16,-14 0 3 0,14 0 0 0,-12 6-1 15,12-6 3-15,-14 12 3 0,6-7 3 16,-2 3-2-16,3 3 3 0,-3-2 0 0,3 5-4 0,-1-2 3 15,-1 3 6-15,1 6-2 0,-1-1-2 0,2-1 3 16,1 3-2-16,0-2 4 0,-1 0 0 0,3 1-2 16,-1 4 5-16,4-3 0 15,0 0-1-15,-3 0-3 0,4-2 0 16,0 4 1-16,1-3-2 0,3 0-2 0,-3-1 2 0,3-1 0 16,1 1-4-16,-2-1 3 0,2 0-1 15,0 1 2-15,1 1-1 0,-1-2 0 0,1-1 0 16,-3 3-1-16,2 0-3 0,-1 4-2 0,-1-10 5 15,0 4-4-15,1 1 4 0,-1-1-5 0,-2-3 3 0,3-2-5 16,-3 5 2-16,3 3 2 0,-1-10-3 0,0 3-1 0,-1 0 4 0,1-2-4 16,-1-1 2-16,0-4-1 0,2 3-5 15,-3-3 4-15,2-2-2 0,-1 3-2 0,-2-9 2 0,7 12 0 16,-3-8 0-16,1 1 2 0,-5-5 3 0,13 8-2 16,-8-6 0-16,3 4-1 0,2-5 3 15,-10-1-1-15,18 0 1 0,-7 0-4 0,1-1 3 16,1-1-3-16,1-2 3 15,-1 4-3-15,0-2 0 0,-1-1 2 0,-3 3-2 0,4-1-2 16,-3-4 0-16,3 1 7 0,-2 1-7 0,-3 0 3 16,5-6 0-16,-6 4-4 0,4-2 1 15,1 1 2-15,-3-2-3 0,1-4 0 0,0 1 5 16,2 2-4-16,-5-1 0 0,3-4-2 0,-2 5 0 0,1-4-4 16,-1-1-2-16,-2 0 0 0,3-1-5 0,-2-3-1 15,0 4 5-15,-2-2-1 0,-1 2 2 0,-2 0 0 0,2 3-2 16,-3-3 6-16,1 3-1 0,-2-1-1 0,2 2 0 15,-2 10 2-15,-2-13 1 0,2 13 0 0,-2-14-5 16,2 14 5-16,-3-9 2 0,3 9-1 16,-3-8-2-16,3 8 1 0,0 0 4 15,-9-10-3-15,9 10-4 0,0 0 1 0,-8-2 1 0,8 2 0 16,0 0 2-16,0 0-2 0,-23 9 4 0,12-2-2 0,3-2 2 0,-1 2 3 0,0 4 3 16,-1-3 1-16,-1 3 1 0,1-1-3 0,2 0 1 15,-1 3-6-15,2-1 6 0,0-1-6 0,3 3 2 16,-3-4 1-16,5-1-1 0,-2 3-2 0,0 1 3 15,2-3-1-15,1 4 0 0,1-5 1 0,1 0 0 16,1 1 4-16,3-1-4 0,-1-1 2 0,1 3 0 16,-2-2 0-16,7-1 3 15,-5 1-3-15,2-4 3 0,1 0 0 0,2-1-2 16,-1-2-4-16,-1 1 5 0,2-1 0 0,-10-2-1 16,23 1 1-16,-10-4-4 0,0 3 3 0,1-3-2 15,-2 0 2-15,-1-3-4 0,1-3-1 0,1 2 7 16,0 3-6-16,1-4 3 0,1 0-1 15,-4-3-1-15,4 1-1 0,3-4 2 0,-8 3-2 16,0-2 3-16,4-2-5 0,-5-2 2 0,1 4-1 0,2-6-9 0,-1 2-9 16,-1-5-4-16,-1 2-6 0,2 1-8 0,-5-4 1 0,1 0-1 15,3 0 1-15,-5-1 3 0,-1-1 1 0,-3 5-1 16,1-2 5-16,-1 0 4 0,-1 0 2 16,0-2 0-16,-1 5 0 0,1 1 4 0,0 4 6 0,0-2-5 15,-2 4 6 1,1-3-1-16,-3 3-2 0,3 2 6 0,-4-2-5 15,3 6 5-15,2 6 3 0,-5-12 4 0,5 12 1 0,-5-10 6 16,5 10-1-16,-4-6-1 0,4 6-3 0,0 0-2 16,0 0-7-16,0 0 8 0,0 0-3 0,0 0 5 15,0 0 4-15,0 0-6 0,-12 22 3 0,10-10 8 16,-2 4 3-16,3 5 5 0,-2 2-1 0,0 0 2 16,-1 1 1-16,2 10 1 0,2-2 2 0,0 0 2 15,0 0 1-15,-3 1 2 0,6-2-8 16,-6-2 3-16,3 3-4 0,3-6 1 0,-6-3-2 15,3 0 0-15,4-2-6 0,-3 0 1 0,-1-6-4 16,4 2 2-16,-1-3-2 0,0 0 1 0,-1 3-4 16,3-4-2-16,-3-4 4 0,0 0-2 0,1 3-1 0,1-3 0 15,-3-1 0-15,-1-8-4 0,5 16 4 0,-3-12-6 16,1 5-10-16,-3-9-26 0,4 9-11 0,-4-9-19 0,4 6-21 0,-4-6-19 0,0 0-31 16,0 0-19-16,4 8-35 0,-4-8-198 0,0 0-418 15,0 0 185-15</inkml:trace>
          <inkml:trace contextRef="#ctx0" brushRef="#br0" timeOffset="-187034.92">531 16329 95 0,'0'0'179'0,"0"0"-15"0,0 0-12 0,9-14-4 15,-4 9-12-15,-5 5-6 0,15-9-10 16,-4 5 0-16,-1-2-10 0,-4 2-8 0,7-5-5 0,-1 5-8 0,-4-2-13 16,4 0-7-16,1 0-2 0,-2 2-8 0,-1-1-3 15,0 1-10-15,-2-2-17 0,-8 6-19 0,18-5-18 0,-18 5-25 16,17-5-29-16,-8 2-29 0,-9 3-23 0,19-5-40 16,-12-1-112-16,-7 6-287 0,11-7 127 15</inkml:trace>
          <inkml:trace contextRef="#ctx0" brushRef="#br0" timeOffset="-186711.57">928 15729 128 0,'0'0'184'0,"7"22"-12"0,-7-22-17 0,0 14-11 15,3-4-10-15,-2 0-17 0,0 1-9 0,0-1-11 0,2 5-10 16,-3-5-8-16,0 3-11 0,1-3-3 0,3 2-18 0,-1 1-16 0,-2-2-23 16,2-1-38-16,-1 2-25 0,1-3-26 0,0 4-59 0,-3-4-80 15,0-9-238-15,4 12 106 0</inkml:trace>
          <inkml:trace contextRef="#ctx0" brushRef="#br0" timeOffset="-186167.14">1276 16069 112 0,'0'0'209'0,"0"0"-13"0,0 0-6 16,0 0-14-16,0 0-17 0,0 0-11 0,0 0-12 16,0 0-10-1,0 0-13-15,0 0 2 0,0 0-13 0,-23 15-9 16,16-12-8-16,7-3-9 0,-12 5-4 0,4-2-7 0,2 3-7 15,6-6-5-15,-13 10-6 0,8-6-1 16,5-4-8-16,-12 10-3 0,7-8-3 0,5-2-2 0,-6 10-6 16,4-3-1-16,2-7-3 0,-7 10-1 15,7-10-5-15,-2 10 1 0,2-10-2 0,0 0 1 0,-3 9-2 16,3-9 1-16,0 0-6 0,0 0 2 16,7 10 0-16,-7-10 0 0,0 0-2 0,11 4 0 0,-11-4 0 15,13 2-3-15,-13-2-2 0,19 1 3 0,-10-1-1 0,-9 0-2 16,18 0 2-16,-7-1 2 0,-1 2-3 0,-10-1-1 15,18 0-1-15,-9 0-1 0,2 0-1 0,-2 7 2 16,-9-7-3-16,17 1 2 0,-9 2-5 0,-8-3 5 0,13 5 0 16,-6-2-2-1,-7-3-1-15,11 6 5 0,-7 0-4 0,-4-6 0 16,9 6 0-16,-9-6 1 0,7 3 1 0,-2 4 3 16,-5-7-1-16,4 8-1 0,-4-8 2 0,3 9 3 0,-3-9-4 15,0 10 5-15,0-10 0 0,-6 12-4 0,6-12 4 16,-11 13 0-16,0-3 2 0,1-3-1 0,2-1 4 15,-4 2 0-15,2 0-2 0,-3-5 2 0,-2 6-1 16,2-5 0-16,0 1-1 0,0 1-2 0,-1-5-4 0,2 2 3 16,-1 0-5-16,4-1 2 0,9-2-3 0,-19-1-3 15,19 1-10-15,-14 1-8 0,14-1-15 16,-12 0-13-16,12 0-16 0,0 0-28 0,0 0-9 0,0 0-23 16,-17-8-27-16,17 8-13 0,0 0-187 0,0 0-381 15,0 0 168-15</inkml:trace>
        </inkml:traceGroup>
        <inkml:traceGroup>
          <inkml:annotationXML>
            <emma:emma xmlns:emma="http://www.w3.org/2003/04/emma" version="1.0">
              <emma:interpretation id="{0E67330D-69DC-46E8-A401-7A2464FA4E47}" emma:medium="tactile" emma:mode="ink">
                <msink:context xmlns:msink="http://schemas.microsoft.com/ink/2010/main" type="inkWord" rotatedBoundingBox="3190,16185 5469,16134 5489,17003 3210,17055"/>
              </emma:interpretation>
            </emma:emma>
          </inkml:annotationXML>
          <inkml:trace contextRef="#ctx0" brushRef="#br0" timeOffset="-185135.48">2736 15854 57 0,'0'0'203'0,"0"0"-19"0,0 0-18 0,0 0-16 0,0 0-13 16,0 0-8-16,0 0-7 0,-27 6-5 0,27-6-5 16,-17 10 0-16,9-3-7 0,-5 3-10 15,-1-3-2-15,2 3-3 0,0 1-6 0,0-3-9 0,-1 3-5 16,0-2-6-1,1 1-3-15,1 1-6 0,-1-3-8 0,1 2-5 16,1-1-3-16,2-3-4 0,0-2-6 0,4 4-1 16,-1-2-4-16,5-6-2 0,-9 9-2 15,6-4 0-15,3-5-3 0,0 0-3 0,-2 9 0 0,2-9 1 16,0 0-3-16,0 0-1 0,10 13 1 0,-10-13 0 16,12 5-2-16,-6-2-1 0,-6-3-2 0,20 0 1 15,-11 0-2-15,3 0 2 0,-12 0-3 0,22 0-4 0,-9 0 0 0,-2 2 2 16,-2-1 1-16,-9-1-4 0,18 1 2 0,-10 1 1 15,-8-2-2-15,17 4 1 0,-8 1-3 0,0-4 1 16,-2 3 2-16,-7-4-4 0,16 5 1 0,-11-3 2 16,-5-2 1-16,10 6-2 15,-3-3-2-15,-7-3 5 0,10 10-5 0,-6-6 1 0,-4-4 2 16,9 10-3-16,-6-4 4 0,-3-6-1 16,5 9-4-16,-5-9 6 0,0 12-1 0,0-4 1 15,0-8 0-15,-6 16 0 0,3-10-1 0,-2 1 1 16,-2 2-3-16,-3 5 4 0,-2-8-2 0,0 3-1 15,0 0 3-15,-2 0-3 0,1-3 7 0,0 3-1 16,-3-2 3-16,2-1 0 0,-2 0 0 0,0 1 2 0,2-1 6 16,-2-1 0-16,2 1-1 0,0-4-1 0,-1-1-3 15,6 0 0-15,-4 1 0 0,-1-2 2 0,5 0-6 0,9 0 2 16,-15 0-3-16,15 0-2 0,-12 3-12 0,12-3-10 16,0 0-19-16,-13-3-27 0,13 3-24 15,0 0-23-15,0 0-16 0,0 0-17 0,0 0-32 0,0 0-202 16,0 0-406-16,25-10 179 15</inkml:trace>
          <inkml:trace contextRef="#ctx0" brushRef="#br0" timeOffset="-183992.29">2959 16162 174 0,'9'-3'228'0,"-9"3"-31"0,0 0-11 0,0 0-20 16,9-5-13-16,-9 5-19 0,9-3-8 0,-9 3-7 16,13-7-6-16,-13 7-8 0,11-6-7 0,-5 1-12 0,1 1-4 15,-7 4-7-15,18-6-5 0,-8 0-8 16,5 3-6-16,-2-4-8 0,0 1-2 0,1-3-6 0,-1 5-3 16,-5 0-3-16,4-3-2 15,-2 4 0-15,0-3-6 0,-4 3-4 0,-6 3-2 0,13-6 0 0,-8 2-2 0,-5 4-2 16,7-8 0-16,-7 8-7 0,4-9-4 0,-4 9-2 15,0 0-5-15,0 0-4 0,0 0 4 0,-16-7 1 16,16 7-3-16,0 0-3 0,-25 3 2 0,15 0 0 16,1 0 2-16,-4 2-1 15,1 0 2-15,-1 1-2 0,-2 0 2 0,2 0 2 16,2 1 3-16,-2 4-5 0,2-5 6 0,1 4-1 16,0 0 0-16,3-3-3 0,0 0 7 0,1 4 0 0,-1 0-3 15,3-5 0-15,-1 2 0 0,5 1 0 0,0-9-2 16,-4 14-6-16,4-14 10 0,1 13-3 0,1-3 2 15,-2-10-5-15,9 10 5 0,-4-4-3 0,-1-1 1 16,5 0 1-16,-1-2 2 0,-8-3 0 0,18 5-1 16,-3-4-1-16,1-2 4 0,1-2-3 0,3-3-2 15,4-1 4-15,-1 2 2 0,5-4-3 16,-5 0 1-16,2-1 2 0,9-4-2 0,-12 1-3 0,2 1 6 16,1 0-2-16,-5-1 1 0,4 1-5 0,-4-4 3 15,1 3-2-15,-2-2 2 0,-1 1-2 0,-1-8-2 16,2 3 2-16,-4 0 1 0,-1-2-3 0,-3 2 0 15,4-1-1-15,-8-4 0 0,3 0-9 0,-4 1-2 16,1-10-3-16,-3 10-1 0,-3-2-1 0,-2 0 2 0,-2 1 2 0,2 2-2 0,-3-2 2 16,-3 0 4-16,1 5 0 0,0-6-2 0,-1 5 3 15,-4 1 5-15,3 3 0 0,-2-2 7 0,1 6 5 16,0 0 3-16,-2 2 3 0,2-1-3 0,-3 1 6 16,6 5-9-16,-1 0 2 0,-1-1-5 0,8 6-4 15,-15-2 4-15,15 2-1 0,-17 2-2 0,9 3 0 16,-4 0 0-16,5-1 0 15,-3 4-2-15,0 2-1 0,2-1 0 0,-1 3-6 16,1 3 6-16,1-3-2 0,-2 10 2 0,2 0-1 16,1-2 5-16,-1 5-3 0,3 0 4 0,-1 6-2 15,-1 2 2-15,4-2 4 0,0-6-5 0,4 2 1 16,-2 3 3-16,2-5-6 0,-1-1 6 0,2-1-4 16,-2 2 0-16,0-3 2 0,1 9 0 0,1-4 1 15,-1-4 4-15,0-1-2 0,1 0 2 0,1 0-5 0,-4 3 0 0,3-2 1 16,0-9-2-16,3 5 0 0,-4-5-1 0,6 3 0 15,-1 2 0-15,-2-6-2 0,-2 2 4 16,2-2-5-16,5-3 3 0,-3-6-5 0,-1 3 2 0,3 5 0 16,1-6 0-1,0 2 7-15,-2-4-6 0,1-1-1 0,2-2 2 0,2 0-3 16,-2-2 4-16,2 2-3 0,-1 1-1 16,3-4-1-16,-4 0 1 0,2-1-1 0,0-1 2 15,-1-4-2-15,3 5-1 0,-4-4-6 0,2-2-2 0,1 0 1 16,0 0 0-16,-2-2-2 0,1 3-4 0,2-8-1 15,0 3 2-15,2-1-3 0,-7 2 2 0,3-4-3 16,3-1 5-16,-9 6-4 0,0-2 5 16,4 4-4-16,-5-3 8 0,4 0-5 0,-8 2 5 15,3 2-4-15,-1-3 11 0,-2 3 0 0,-2 8 5 0,4-15 3 0,-4 15 6 16,1-12-3-16,-1 12 1 0,0-13-4 0,0 13 4 16,-7-10 2-16,7 10-4 0,-9-6 1 0,9 6-4 0,-12-2 2 15,12 2-2-15,-14 0-2 0,14 0 2 0,-18 4 0 16,3-2 3-16,8 3-3 0,-4 2 0 0,-1 2 1 15,2-3 0-15,2 3-6 0,-2-1 5 0,3 0-3 16,0-2 3 0,1 5-2-16,-2-1 0 0,5-2 0 0,-2-1 3 15,1 5-4-15,3-4 0 0,1-8 3 0,-1 18-4 16,2-9 4-16,-1-9 1 0,7 13-3 0,-2-7 1 16,0 2 1-16,3-2 0 0,2-3-2 0,1 0-3 15,2 0-17-15,1 0-14 0,-1-1-15 0,0-1-20 16,3-1-29-16,-2-1-29 0,1 2-28 0,-1-2-31 0,2-3-13 15,0 3-36-15,-2-3-160 0,-2-1-420 0,2-1 186 0</inkml:trace>
          <inkml:trace contextRef="#ctx0" brushRef="#br0" timeOffset="-183391.36">4087 16049 92 0,'9'-11'274'0,"-1"2"-10"15,-2-3-9-15,-1 5-14 0,1 2-13 0,-2-3-15 0,-4 8-9 0,6-11-19 16,-6 11-16-16,7-8-11 0,-7 8-17 0,0 0-15 15,5-8-12-15,-5 8-15 0,0 0-9 0,0 0-11 16,0 0-9-16,0 0-3 0,0 0-3 0,-21 25-10 16,13-15-4-1,2 2-10-15,-4 0-1 0,3-1-5 0,-4 4-3 0,6-2-2 16,-8 3-1-16,5 1-4 0,3-1-2 0,1-4-1 16,3 3-6-16,-3-2-2 0,5 3-1 15,-2-4 2-15,1 0-7 0,0 0 12 0,4 0-12 0,-2 1 5 16,3-2-2-16,1-7-1 0,-2 5-3 0,3-3 0 15,0 0 3-15,3-3 1 0,2 0-9 0,0 0 10 16,4-6-6-16,-3 3-1 0,4-4-5 0,0-1-5 16,1-4-5-16,2-1-6 0,-1-1-2 0,7-11-7 15,-6 8-15-15,0-4-1 0,7-6-13 0,-3-2-6 0,-1-1-6 0,1 1-13 16,-2-3-5 0,1-4-2-16,-3 0 0 0,1-1-6 0,-3 1 14 0,0-1 6 0,-2 2 8 15,-4 3 6-15,-8 5 8 0,4 0 7 16,-3 0 9-16,-2-6 13 0,-2 10 13 0,3-3 15 15,-4 9 3-15,1-7 11 0,-1 9 6 0,0-4 7 16,-1 7 3-16,1 9 9 0,-2-18-4 0,0 12-3 16,2 6-2-16,0 0-6 0,-1-16-2 0,1 16-5 15,0 0-5-15,-3-8 4 0,3 8-8 0,0 0 1 16,0 0-1-16,-17 21 6 0,12-9 9 16,-4 4-1-16,1 1-1 0,-3 5 16 0,1 0-4 15,2 8 0-15,-4 2 0 0,0 0 7 0,3 4 1 0,1-1-6 16,1 0 0-16,-3 0 1 0,5 1-4 0,-1-5-5 15,2 0-2-15,1 0 1 0,3-7 0 0,0 8-4 0,0-11-4 16,3-1-2-16,-1-3 2 0,0-1-5 16,3-2 0-16,-2-1 0 0,0 1-5 0,3-2 0 15,0-1-2-15,-2-3 2 0,4 0 1 0,-3-5-5 16,3 5-1-16,0-5-1 0,0 1-10 0,1-2-21 16,-9-2-14-16,16 2-9 0,-9 0-27 0,-7-2-27 0,16-5-26 15,-5-2-23-15,-2 1-30 0,-1-3-35 0,1-3-58 0,-7 0-161 0,7 0-467 16,-5-2 207-16</inkml:trace>
          <inkml:trace contextRef="#ctx0" brushRef="#br0" timeOffset="-183214.92">4458 16109 251 0,'-14'0'275'0,"1"0"-15"16,13 0-17-16,-19 0-19 0,11 2-17 0,8-2-29 16,-13-2-14-16,13 2-20 0,0 0-11 0,0 0-14 15,0 0-9-15,0 0-14 0,0 0-8 0,0 0-7 16,0 0-8-16,37-3-10 0,-24-1-2 0,4 2-9 15,5-6-5-15,3 6-12 0,-1-4-28 16,2 1-26-16,-3-1-23 0,1-2-43 0,-2 2-45 0,-1-3-47 16,0 1-233-16,-2 0-444 0,4-2 196 0</inkml:trace>
        </inkml:traceGroup>
        <inkml:traceGroup>
          <inkml:annotationXML>
            <emma:emma xmlns:emma="http://www.w3.org/2003/04/emma" version="1.0">
              <emma:interpretation id="{A73433C7-584A-4A6D-B9C2-2F2FB667E90B}" emma:medium="tactile" emma:mode="ink">
                <msink:context xmlns:msink="http://schemas.microsoft.com/ink/2010/main" type="inkWord" rotatedBoundingBox="6232,16422 8469,16371 8488,17216 6251,17267"/>
              </emma:interpretation>
            </emma:emma>
          </inkml:annotationXML>
          <inkml:trace contextRef="#ctx0" brushRef="#br0" timeOffset="-180254.41">5905 15879 170 0,'0'0'196'0,"0"0"-14"0,0 0-6 0,0-13-5 0,0 13-7 15,0 0-3-15,0 0-9 0,0 0-6 16,0 0-6-16,3-9-9 0,-3 9-11 0,0 0-10 16,0 0-9-16,0 0-6 0,0 0-9 0,0 0-11 0,-13-9-13 15,13 9-13-15,0 0 1 0,-12-3-5 16,12 3-6-16,-9-1 0 0,9 1-6 0,-13-1-1 15,13 1-3-15,-13-3-2 0,13 3-2 0,-13 0 4 16,13 0 0-16,-17 3-5 0,7-2 1 0,10-1-4 16,-21 0-2-16,21 0 0 0,-19 0-3 0,8 0 1 0,-2 0-3 0,2 4 1 15,-1-4-6-15,3 0 0 0,9 0 0 0,-20 3 0 16,11-2-2-16,-2-1 4 16,11 0-3-16,-21 2-1 0,14 2-2 0,-4-2 4 0,11-2-1 15,-17 6-2-15,5 0-1 0,5-1 4 0,-3-1-4 16,1 2 0-16,-1 2-2 0,-1 0 2 0,1 3-1 15,1-3 2-15,-2 4-2 0,1-3 3 0,1 3-6 0,-2 1 1 0,5 1 3 0,-2-1-4 16,1-1 0-16,5 0 8 0,-4 3-7 0,3-2 0 16,3-1-1-16,0 2 3 0,0 0 1 0,2 0-1 15,-1 0 0-15,6-3 3 0,0 1-1 0,3-2 0 16,2 2-3-16,1-2 6 0,5 1-4 0,-2-7 4 16,6 3-2-16,3-2 2 0,-2 0-2 0,5-4-2 15,1-1 1-15,-6 0 0 16,6-2 9-16,-6-3-8 0,1 1-4 0,-7 4 2 15,-3-3 0-15,1-1 1 0,-5 4 1 0,-1-1 0 16,-9 1-1-16,15-3 0 0,-15 3 1 0,11-2 1 16,-11 2 1-16,0 0-5 0,12 0 0 15,-12 0 1-15,0 0-2 0,0 0-1 0,0 0 0 16,12-1-1-16,-12 1-4 0,0 0-1 0,0 0-7 16,0 0-1-16,0 0-7 0,0 0-8 0,0 0-21 0,0 0-13 0,0 0-14 0,0 0-21 15,0 0-15-15,-12 23-29 0,12-23-14 16,0 0-21-16,-4 8-36 0,4-8-169 0,0 0-411 0,0 0 183 15</inkml:trace>
          <inkml:trace contextRef="#ctx0" brushRef="#br0" timeOffset="-179667.02">6376 15985 118 0,'0'0'207'0,"-11"0"-13"0,11 0-13 15,0 0-16-15,0 0-9 16,0 0-12-16,0 0-16 0,0 0-11 0,0 0-16 15,0 0-8-15,0 0-11 0,0 0 0 0,0 0-4 16,0 0 5-16,0 0-5 0,0 0 4 0,0 0-4 16,0 0 1-16,32 10-5 0,-23-8 1 0,1-1 3 15,2 0-9-15,1-1-1 0,1 0-4 0,0 0-2 0,1 2 0 16,0-2-6-16,-1-2-6 16,0 1 0-16,3 0-5 0,-2-1-1 0,-2 2-2 15,0-3-7-15,0 1-4 0,1 2-1 0,-5-3-4 0,2 2-2 16,-11 1-2-16,18 0-4 0,-7-1-1 0,-1-2-3 15,-10 3 1-15,18 0-3 0,-10-2-5 0,-8 2-1 16,12 0-6-16,-12 0-12 0,14 2-16 0,-14-2-11 16,10 0-14-16,-10 0-15 0,0 0-16 0,10 3-13 15,-10-3-16-15,0 0-16 0,7 2-36 0,-7-2-10 16,0 0-19-16,0 0-171 0,0 0-394 0,0 0 175 16</inkml:trace>
          <inkml:trace contextRef="#ctx0" brushRef="#br0" timeOffset="-179406.53">6403 16181 108 0,'0'0'196'0,"0"0"-3"0,21 6-10 0,-21-6-7 15,17-6-8-15,-5 6-4 0,2-5-1 0,1 2-5 16,2 0-4-16,4-3-6 0,-6 1-13 0,2 0-11 15,-1 3-12-15,0-2-3 0,-2 0-18 0,-2 2-10 0,-1-1-8 0,0 1-8 16,-11 2-7-16,17-3-6 0,-17 3-7 0,12 3-4 16,-12-3-8-16,10 1-11 0,-10-1-12 0,9 4-15 0,-9-4-13 15,4 4-17-15,-4-4-26 0,0 0-13 0,0 11-19 16,0-11-28-16,0 0-23 0,0 12-24 0,0-12-24 16,0 0-134-16,0 0-352 0,0 0 156 0</inkml:trace>
          <inkml:trace contextRef="#ctx0" brushRef="#br0" timeOffset="-178984.3">6944 15946 73 0,'9'-7'184'16,"-6"2"-18"-16,-3 5-13 0,6-11-13 0,-1 4-15 16,-2 0-2-16,2-1-9 0,-4 1-10 0,7-5-8 0,-6 2-7 15,4-2-8 1,-3 0-11-16,0 0 0 0,-1-1-8 0,1 2-2 16,-3-3-9-16,0 4-3 0,3 1-5 0,-1-1-4 15,-2 10 2-15,0-16 2 0,0 16 1 0,-2-11 5 16,2 11-2-16,0 0 0 0,-3-12-7 0,3 12-2 15,0 0-12-15,0 0 1 0,0 0-6 0,0 0-1 0,0 0 5 16,0 0 3-16,0 0 3 0,0 0 6 0,0 0 6 16,0 0 6-16,-8 31 0 0,10-18-5 0,-4-1 5 0,2 1 4 15,0 1-6-15,2-1-1 0,-2 1-1 0,1 0 0 16,4 0-5-16,-5-1 0 0,3 0-6 0,-1 0-6 16,-1 1 2-16,-1-3-3 0,4 0-3 0,-4 0-3 15,1 3-2-15,2-6 1 16,-3-8-6-16,3 19-16 0,-3-9-17 0,0-3-9 0,0-7-17 15,-7 22-26-15,3-16-24 0,3 3-30 0,-4-2-17 0,5-7-31 0,-6 9-21 16,6-9-194-16,-8 9-421 0,8-9 186 0</inkml:trace>
          <inkml:trace contextRef="#ctx0" brushRef="#br0" timeOffset="-178620.92">7394 15693 66 0,'0'0'164'0,"0"0"-6"16,0 0-3-16,0 0-12 0,0 0-4 0,0 0-1 15,0 0-3-15,0 0 3 0,-6 36 1 0,3-25-2 0,-2 5-4 16,2-1 1-16,-3 7-7 0,-2-3 2 0,1 4-6 15,-6-1-4-15,4 8-1 0,-3 1 0 0,2-6-5 16,-5 8-3-16,1-2-9 0,2 2-4 0,-2 0-2 16,-1-4-4-16,2 1-7 0,-1-2-8 0,2-4-6 15,0 0-5-15,5-2-3 0,-8 6-11 0,7-2 9 16,-3-7-18-16,3 6-3 0,4-6 13 0,-7 2-18 16,5-7-5-16,1 5-2 0,-1-1-10 0,2-5-8 15,-1-3-16-15,3-2-13 0,-5 6-27 0,4-6-29 0,1 1-36 16,2-9-27-16,-5 11-35 0,3-3-36 0,2-8-34 15,0 0-224-15,0 0-507 0,0 0 224 16</inkml:trace>
          <inkml:trace contextRef="#ctx0" brushRef="#br0" timeOffset="-178020.2">7431 16202 56 0,'0'-13'233'0,"5"7"-20"0,-5 6-21 15,6-12-19-15,0 6-18 0,2-2-13 0,-2 3-12 16,2 1-11-16,-2-2-15 0,5-4 0 0,1 4-7 16,-6 0-5-16,7 0-1 0,-4 1 0 0,2 1-7 15,-2-1 0-15,-1 0-5 0,1 2-4 0,-9 3-5 16,17-2-2-16,-5 0-9 0,-12 2-3 0,12 0-5 0,-12 0-7 0,14 2 1 15,-14-2-2-15,8 8 1 0,-3-4 6 0,-5-4 0 16,4 13-4-16,-4-13-1 0,-1 14 1 0,-2-1-3 16,-2-3 1-16,-3 2-3 0,-1 5-2 0,-3-5-7 15,2 3-1-15,-2 1-2 0,0-5-2 0,0 2-5 16,-2 1 1-16,3 0-3 0,4-4-2 0,-3 1-3 16,4-5 0-16,1 0 1 0,5-6-6 15,-8 11 0-15,4-6 3 0,4-5-5 0,-5 6-6 16,5-6 6-16,0 0 3 0,-6 9-5 0,6-9 5 15,0 0-5-15,0 0 2 0,0 0-2 0,0 0-4 0,0 0 1 16,32-9-2-16,-22 6-5 0,-10 3 7 0,17-6-10 16,-5 1 1-16,2 0 8 0,-2-1-7 0,-1 0-1 15,0 4 1-15,1-1-1 0,-1 1 5 0,-2-2-2 16,0 1 1-16,-9 3-2 0,16-1 1 16,-7 0-3-16,-9 1 2 0,14-3-3 0,-14 3 2 15,11 5-1-15,-11-5 0 0,11 9 1 0,-7-6 3 0,-4-3 0 16,6 9 0-16,-4 0 3 0,-2-9-1 0,0 15 1 15,-2-3 1-15,-4-2-2 0,2 0 4 0,-1 0 0 16,-4 3 1-16,1-3 3 0,-4 5-1 0,1-3 5 16,0-2-2-16,-3 2 1 0,5-1 1 0,-4-2-3 0,-2 1 2 0,3-2-1 15,1-1-3-15,-1 0-2 0,1 0 4 16,0 0-2-16,-2 0-15 0,3-2-17 0,1 0-18 0,-1-4-20 16,1 3-21-16,3 0-41 0,6-4-30 0,-17 0-32 15,17 0-48-15,0 0-211 0,-11-4-481 0,11 4 214 16</inkml:trace>
        </inkml:traceGroup>
        <inkml:traceGroup>
          <inkml:annotationXML>
            <emma:emma xmlns:emma="http://www.w3.org/2003/04/emma" version="1.0">
              <emma:interpretation id="{07D22E57-BF38-49E5-BD4D-1FCEC6138034}" emma:medium="tactile" emma:mode="ink">
                <msink:context xmlns:msink="http://schemas.microsoft.com/ink/2010/main" type="inkWord" rotatedBoundingBox="9506,16300 11009,16266 11021,16811 9519,16845"/>
              </emma:interpretation>
            </emma:emma>
          </inkml:annotationXML>
          <inkml:trace contextRef="#ctx0" brushRef="#br0" timeOffset="-175540.93">8837 16001 210 0,'0'0'252'0,"0"0"-19"0,0 0-25 16,0 0-19-16,0 0-20 0,0 0-11 0,0 0-9 15,0 0-10-15,0 0-13 0,0 0-12 0,-17 17-5 16,16-9-14-16,1-8-6 0,-5 11-9 0,5-11-5 15,-3 14-7-15,3-14-6 16,3 14-5-16,-3-14-1 0,0 12-11 0,5-7-1 16,-5-5-6-16,4 10 0 0,1-6 0 0,-5-4-7 15,12 6 0-15,-4-2-3 0,-2 1-3 0,-6-5-2 16,17 0 1-16,0 0-1 0,-4-2-3 0,-1 2 1 16,5-3-5-16,-3-2-3 0,1-1-1 0,-1 1 1 0,1 1-4 15,2-5 0-15,-3 0 0 16,0 0 2-16,-3 1-3 0,1 0 0 0,-1-1-2 0,-3 4 0 0,1-1 2 0,-3-2 0 15,-1 2-2-15,-1-2-6 0,-4 8 0 0,2-10 0 16,-2 10-2-16,0-13 1 0,0 13-4 0,-9-10-1 16,4 4-1-16,5 6 3 0,-17-7-4 0,9 5 2 15,-4 0 2-15,1-1-12 0,-1 3 2 0,-5 0 5 16,2 0-4-16,1 3-1 0,-3-1 4 0,0-1 1 16,0 3-1-16,0 0 2 15,3 2 2-15,-2-4-2 0,0 4 0 0,3 3 5 16,-1-3 0-16,0 1 1 0,2 2-3 0,4 1 3 15,-4-3 0-15,3 3-1 0,1-1 2 0,0 3 5 0,4-5-7 16,-1 0 2-16,0 1-3 0,1 1 4 0,1-3 0 16,1 3 0-16,2-9-1 0,-3 14 3 0,3-14-4 15,3 14-1-15,-1-6 3 0,-2-8 0 0,7 11 4 16,-2-8-1-16,4 0 1 0,-1-1 0 0,4 1 1 0,0-3 0 16,1-3 0-16,4 1-9 0,0 0-4 0,1-2-5 15,-1-2-9-15,3-3 3 0,-1 1-5 0,1-2-1 16,2 2-5-16,-4-1 1 0,2-2-10 0,-6 3 3 15,3-6 3-15,-2 4 4 0,-5-2 6 0,2 3-2 16,-2-1 4-16,0 1 2 0,-1 1 3 0,-4 0 2 16,0 1 11-16,2 1 14 15,-7 6 9-15,5-13 8 0,-2 10 2 0,-3 3 2 0,5-8 4 16,-5 8 3-16,0 0-1 0,4-8-7 0,-4 8-1 16,0 0-1-16,0 0-4 0,0 0-8 0,0 0 0 15,0 0-2-15,0 0 3 0,0 0-7 0,0 0-2 16,0 0 3-16,0 0-1 0,0 0 2 0,-5 31 2 0,1-24-4 15,4-7 0-15,-6 15 2 0,4-9-3 16,2 4 1-16,0-10-3 0,0 15 1 0,-2-6-1 16,2-9 0-16,0 14-2 0,0-14 3 0,0 13-2 15,0-13-2-15,4 13 0 0,-1-10 1 0,-3-3-6 16,10 6-3-16,-10-6-7 0,13 0-6 0,-13 0-11 16,19-4-2-16,-7 4-3 0,-1-4-6 0,1-2-2 15,1-2 1-15,2-1-4 0,-4 3 6 0,-2-2 1 0,6-1 4 16,-5 1 3-16,-1 2 6 0,3-3 14 15,-4 3 11-15,0 0 11 0,-4 0 9 0,1 2 11 16,-5 4 11-16,11-7 3 0,-8 2 9 0,-3 5-1 16,10-9 1-16,-10 9-12 0,5-4-2 0,-5 4-5 0,0 0 0 15,0 0-13-15,8-4-1 0,-8 4-2 0,0 0-3 16,0 0-3-16,0 0-1 0,0 0-3 0,0 0-1 16,6 14 2-16,-6-14-2 0,0 0-3 15,0 13 1-15,0-13 0 0,-1 14-1 0,1-14-1 16,-3 13 2-16,3-13 0 0,0 12 8 0,0-12-13 15,7 11 3-15,-7-11 1 0,2 10-4 0,-2-10 1 16,0 7 5-16,0-7-5 0,0 0 6 0,6 6-5 0,-6-6 2 16,0 0-3-16,17 0 3 0,-17 0 2 0,0 0-7 15,21-7-6-15,-11 5-3 0,2-6-9 16,0 0-5-16,-2 1-3 0,2-1 1 0,0-2-1 0,1-1-5 0,1-1 0 16,-5 2 4-16,2-3 0 0,-2 1 5 15,3 5 0-15,-3-3 0 0,-4 4 8 0,0 0 7 16,4-2 7-16,-6 3 2 0,-3 5 1 0,8-6 4 15,-8 6-6-15,0 0-1 0,8-6-4 0,-8 6 2 16,0 0 0-16,0 0-3 0,0 0-1 0,0 0 6 16,0 0 1-16,9 15 12 0,-9-15-11 0,2 14 3 0,-2-6-3 0,0-8 2 0,-2 15-5 15,2-5 3-15,0-10 1 0,0 14 1 0,0-5 0 16,2-1 0-16,-2-8-3 0,2 16 4 0,2-9-2 16,-4-7-5-16,1 10 2 0,4-6 3 0,-5-4-11 15,12 6-7-15,-4-5-8 0,-8-1-6 0,17-1-5 16,-6-4-9-16,4 2-9 0,-1-3 1 0,1-3-3 0,0-1 0 15,2-2 1 1,0-7-2-16,2 3-3 0,0-1 7 0,5-6-9 16,-3-1 9-16,0-3-6 0,2 0 5 0,-1-2 3 15,-2 0 3-15,1 3 7 0,-8 6 8 16,4 1 7-16,-5-1 15 0,1 3 12 0,-1-2 14 16,-3 6 10-16,0 2 4 0,-1 1-2 0,1-1 3 0,-4 4-3 15,0 1-5-15,0-1-2 0,1 2-4 0,-6 5-3 16,8-8-2-16,-8 8 0 0,9-2-3 0,-9 2-1 0,0 0 3 0,15 11-5 15,-7-4 6-15,-5 0 0 0,1 3 5 0,1 4 4 16,-2 1 1-16,2 0 3 0,-1-1-3 0,-2 1-3 16,1 5 2-16,2 1-4 0,-3-5 3 0,0 3-5 15,2-3 10-15,0-5-11 0,-1 4 3 0,-2-3 0 16,3 1-2-16,0-1-1 0,-3 0-3 0,0-2 4 16,2-3-1-1,1 0 0-15,-4-7-6 0,5 13 3 0,-2-7-4 0,-3-6 2 16,8 9-3-16,-4-5 4 0,-4-4-2 0,5 6-4 15,-5-6 3-15,8 5 0 0,-8-5 1 16,0 0-3-16,6 5 0 0,-6-5 0 0,0 0 2 0,0 0-4 16,0 0-3-16,0 0 1 0,0 0-3 0,0 0 0 15,0 0 1-15,0 0-2 0,0 0 4 0,-19-18-6 16,7 16-3-16,-4 2 1 0,-2 0 3 0,1 2-1 0,-5 0-1 16,3 0 1-16,-3 6 3 0,4-2-1 0,-3 1-4 0,5-3 4 15,0 4 0-15,3 0 4 0,0-2-4 0,3 1 0 16,-1 1 3-16,1 2 2 0,3-3-3 0,2 1 3 15,0-1 0 1,2 0 2-16,3-7-3 0,0 13 1 0,0-13 10 0,9 11-8 0,2-4 0 16,1-3 1-16,5-3-1 0,0 0-3 0,0 2 5 0,8-6 0 0,-3 3-8 15,3-1-11-15,-1-3-23 0,-1 0-23 0,-1-1-33 16,-5 0-52-16,4 0-43 0,-4 1-54 0,-3-2-217 0,2-1-492 31,-3 2 218-31</inkml:trace>
        </inkml:traceGroup>
        <inkml:traceGroup>
          <inkml:annotationXML>
            <emma:emma xmlns:emma="http://www.w3.org/2003/04/emma" version="1.0">
              <emma:interpretation id="{7E412618-52C5-42C9-9757-C684E48EA0DA}" emma:medium="tactile" emma:mode="ink">
                <msink:context xmlns:msink="http://schemas.microsoft.com/ink/2010/main" type="inkWord" rotatedBoundingBox="12010,16255 14155,16206 14167,16755 12022,16803"/>
              </emma:interpretation>
            </emma:emma>
          </inkml:annotationXML>
          <inkml:trace contextRef="#ctx0" brushRef="#br0" timeOffset="-174191.78">11292 15627 108 0,'0'0'212'0,"0"0"-24"0,0 0-18 0,0 0-7 16,0 0-3-16,0 0-5 0,0 0-10 0,0 0-7 0,-8 37-7 0,7-24-4 15,1 1-11-15,-2 0-6 0,2 2-3 0,0 5-9 16,0-4-9-16,0 0-2 0,2 1-9 0,-2-1-5 15,0-3-6-15,0 0-4 0,-2 1-7 0,0-1-6 16,2-3-5-16,-1 1-1 0,1 1-5 0,-3-1-3 16,2-5-14-16,1-7-2 0,-1 17 4 0,-3-12-2 15,4-5-5-15,-2 13 2 0,2-13-3 0,0 0 2 16,-3 10 2-16,3-10-1 0,0 0-2 0,-8 2-2 16,8-2 4-16,0 0-5 15,0 0-1-15,0 0 1 0,-12-19-12 0,12 19-12 16,0-19-8-16,1 5-8 0,2 0-7 15,-1-6 0-15,4 0-7 0,2 4 2 0,2-6-2 0,-5 3 4 16,2-1 3-16,5 2 4 0,-3 2 3 0,2-3 2 16,-1 6 1-16,-1 2 1 0,1-1 3 0,-2 2 3 15,3-4 1-15,-1 5 2 0,2-1 4 0,0 1 7 16,-3 1 4-16,2 1 4 0,0 0 4 0,1-2-3 0,-3 6 2 0,-1 1 2 16,-8 2-3-16,10-6-2 0,-10 6-1 0,13-1 2 15,-13 1 1-15,12 7 6 0,-7-4-1 16,0 2 10-16,2 5 0 0,-3 0 2 0,-2 3 4 0,2 4 1 15,-4-3 0-15,0 2-1 0,2 7-1 0,2-2-2 16,-7-1-4-16,2 2 2 0,-1-4-5 0,2 1-2 16,-1 0-3-16,-2-5 4 15,1 8-3-15,-1-8-4 0,2 0 1 16,-3-2 7-16,3 0-10 0,-1 0-13 0,2-12-13 0,0 15-12 16,0-6-11-16,0-9-2 0,-1 12-9 0,1-12 1 15,1 10-4-15,-1-10-3 0,8 5-10 0,-8-5-11 16,12-1-5-16,-12 1-5 0,20-8 7 0,-9 2 0 0,1-5 5 15,0 1 7-15,0 0 7 0,-1 2 6 0,1-3 10 16,-1 0 30-16,-5 5 15 0,2 0 15 0,-3-2 11 16,2 2 16-16,-7 6 7 0,9-10 3 0,-9 10-6 15,4-4-4-15,-4 4-8 0,5-7-8 0,-5 7 0 0,0 0-5 16,0 0-7-16,0 0 8 16,0 0-3-16,0 0 0 0,17 13-1 0,-14-7-8 0,-3-6 2 15,4 14-1-15,-2-8 1 0,1 2-1 0,2-2 3 16,0 0-1-16,1 1-4 0,-1-1-2 0,0-1 4 0,2-1-1 0,-7-4-2 15,13 9 3-15,-4-7-3 0,0 0-3 0,0 0 3 16,-9-2 0-16,20 0-1 0,-11 0-2 0,-9 0 2 0,17-4-1 16,-9 3 4-1,2-3-3-15,-3 0-4 0,-7 4-1 0,11-8-2 16,-5 4 0-16,-6 4-1 0,5-11 0 0,-5 11 1 16,3-10-4-16,-3 10-1 0,0 0-1 0,-8-15 0 15,8 15-1-15,-12-9 2 0,5 4 1 0,7 5 3 16,-17-5-2-16,8 2-2 0,-4 1 0 0,1 2 4 15,12 0-2-15,-22 3-2 0,8-1-5 16,-1 1 4-16,4-1-11 0,-1 3-15 0,1-2-5 16,4 1-12-16,0 1-9 0,7-5-16 0,-16 6-24 0,14-2-5 15,2-4-15-15,-5 7-15 0,5-7-29 0,0 0-117 16,0 0-302-16,0 0 133 0</inkml:trace>
          <inkml:trace contextRef="#ctx0" brushRef="#br0" timeOffset="-173577.75">12240 15906 152 0,'-6'3'208'0,"6"-3"-18"0,0 0-16 0,0 0-16 16,0 0-13-16,0 0-7 0,0 0-1 15,0 0-2-15,0 0 6 0,0 0-8 0,0 0-2 16,18 7-8-16,-18-7-2 0,19 0-8 0,-9 2-4 0,5-5-7 0,-2 2-5 0,4-1-9 16,0-3-7-16,0 4-8 0,0-1-3 0,2 1-12 15,2-2-3-15,-3-2-2 0,-4 1-8 0,3 4-5 16,0-2-6-16,-4 3-5 0,2-2-12 0,-2-1-17 15,-3 2-18-15,-10 0-23 0,15 0-27 0,-15 0-25 16,15 0-25-16,-15 0-34 0,9 0-19 0,-9 0-44 16,0 0-164-1,0 0-412-15,0 0 183 0</inkml:trace>
          <inkml:trace contextRef="#ctx0" brushRef="#br0" timeOffset="-173844.06">12232 15711 29 0,'3'-10'298'0,"-3"10"-23"0,0 0-23 0,0 0-26 16,0 0-22-16,8-6-24 0,-8 6-15 0,0 0-12 15,8-4-18-15,-8 4-14 0,10 0-8 0,-10 0-10 16,17-2-4-16,-9 1-10 0,6 1-1 0,-5-2-9 0,6 2-1 0,-1 0 0 16,1 0-13-16,0 2-2 0,1-2-6 0,1 1-6 15,1-1-6-15,-1 0 0 0,0 0-7 0,-1 0-4 16,0 2 1-16,1-2-5 0,-2 0-5 0,1-2-2 16,-4 2-2-16,1 0 7 0,-3 0-13 15,-10 0 2-15,19-1-1 0,-12 1-2 16,-7 0-4-16,16 0-3 0,-16 0-2 0,13-2-8 0,-13 2-17 0,0 0-21 0,14 0-21 0,-14 0-24 15,0 0-14-15,7 3-20 0,-7-3-13 0,0 0-30 16,0 0-24-16,-22 16-30 0,11-8-163 0,0-2-411 16,-2-1 182-16</inkml:trace>
          <inkml:trace contextRef="#ctx0" brushRef="#br0" timeOffset="-172907.87">12896 15624 261 0,'0'0'275'0,"0"0"-17"0,-6-9-13 15,6 9-11-15,0 0-22 0,-5-9-22 0,5 9-16 16,0 0-17-16,0-12-18 0,0 12-14 0,9-9-8 16,-9 9-14-16,8-12-11 0,1 8-15 0,2-2-2 15,3 0-8-15,0 0-5 0,3 4-9 0,5-4-5 0,0 2-2 16,3 1-8-16,-3-1-1 0,-1 3-5 0,3 0-7 15,-3-2 1-15,0 6-2 16,-4-3-5-16,-3 0 0 0,0 2-1 0,1 2-5 0,-5-4 0 0,-2 5-2 16,1-1-2-16,-2 0 2 0,-2 1-1 0,0 4 9 15,-2-3-8-15,1 4 1 0,-4-10 1 16,-5 21 2-16,-2-9-4 0,-2 0 4 0,0 1-4 0,-2-1 3 0,0-1-3 0,-5 3 2 16,3-2-2-16,2 0-4 0,0-3-1 0,-1 1-2 15,3 2 1 1,-2-3-2-16,5-3-1 0,0 1 3 0,6-7 3 15,-10 9-5-15,5-4 1 0,5-5-3 0,-7 6 2 0,7-6-4 16,-5 8 1-16,5-8 1 0,0 0 2 0,0 0-2 16,0 0 0-16,0 0 0 0,13 9 3 0,-13-9-5 15,16-1-1-15,-16 1 3 0,18 0 1 16,-8-1-4-16,2 0 3 0,4 0 0 0,-3-2-3 0,3 3 0 16,-2-1 2-16,2 0-1 0,-3 1-1 0,3 0 9 15,-2 1-11-15,2 0-2 0,-3 3 4 0,1-2-2 16,-2 1 2-16,-3 1 1 0,0 0-4 0,-1 0 2 15,1 2-1-15,-2 3 2 0,-2-3 0 0,1 4 4 16,0-3 10-16,-4 5 0 0,1 0 6 0,-6 1 8 0,-2-1 11 16,-2 0-8-16,-2 2-5 0,-5-2 4 0,-3 4-2 15,-4-1 0-15,-1-1-3 0,-2-1-2 0,-7 1-1 0,1 2-12 16,-2-3-25-16,6-7-28 0,-6 5-36 0,6-1-39 16,1-2-39-16,0-2-39 0,4-1-46 0,-1 0-248 0,3-5-531 15,-3 1 236-15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6:05.0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E5C389-F9AD-405F-BE65-4EFA0FCD5BCD}" emma:medium="tactile" emma:mode="ink">
          <msink:context xmlns:msink="http://schemas.microsoft.com/ink/2010/main" type="inkDrawing" rotatedBoundingBox="709,1800 2735,1631 2745,1740 718,1909" semanticType="underline" shapeName="Other">
            <msink:sourceLink direction="with" ref="{C4745FC2-D050-40EC-A7DB-7B5B0971520F}"/>
          </msink:context>
        </emma:interpretation>
      </emma:emma>
    </inkml:annotationXML>
    <inkml:trace contextRef="#ctx0" brushRef="#br0">0 177 94 0,'8'-4'183'0,"-8"4"-16"0,6-5-12 0,-6 5-14 0,0 0-13 0,9-6-8 15,-9 6-13-15,0 0-10 0,0 0-9 0,8-6-8 16,-8 6-9-16,0 0-7 0,11-1-3 0,-11 1-7 0,0 0 0 16,15 1-8-16,-15-1-7 0,9 3-1 0,-9-3-7 15,15 2-2-15,-15-2 0 0,13 4-3 16,-7-2 4-16,-6-2-4 0,16 3 3 0,-8-2 0 0,6 1-1 15,-6-1-3 1,5-5 7-16,2 2-3 0,-4 2-3 0,2-1-1 16,1 1-1-16,1-2 1 0,2-2-2 15,-2 2-2-15,0-2-1 0,4-1 0 0,-2 2-2 16,5 1-2-16,-7-3-4 0,1 1-2 0,0 2 2 0,1-3-1 16,1 1-2-16,-1 1-1 0,0-1 0 0,-1 3-2 15,0-3 0-15,-1 1-2 0,1 2 0 0,-2-1-1 16,3 1-1-16,0-1 4 0,-4 1-3 0,2-1-1 0,2 2 2 0,-4-3-1 15,0 0 1-15,3 3-3 0,-3 0-2 0,4-3 3 16,-4 3 3-16,2-1-3 0,-2-2 1 0,7 2-1 16,-6-1-2-16,0-1 4 0,-4 2-4 0,4 1 4 15,-1 0-2-15,0-1-4 0,2-3 9 0,-1 2-1 16,-1 1-6-16,2-2 5 0,-1 3 2 0,-3-2-2 16,4 1-2-16,-2-1-1 15,0 1 4-15,2 1-1 0,-6-3-2 0,5 2 7 16,-1 1 2-16,0-2-4 0,2-2 9 0,-2 4-1 15,-1 0-2-15,3-1 2 0,-3-3 4 0,1 2 0 16,0 0 1-16,-1 0-1 0,2-1 1 0,-1 3-4 16,3-1 4-16,-1-1-1 0,-4-2-2 0,5 1 1 15,-3 0 0-15,-1 2-4 0,2-3-3 0,1 3 2 16,-2 1-2-16,0-1 2 0,0-3-4 0,-1 4 2 0,1-1-6 16,-13 1-1-16,18-3 1 0,-8 3-5 0,-10 0 4 0,19-3-2 15,-10 4-1-15,-9-1-1 16,14-4-1-16,-14 4 0 0,16 3 7 0,-6-6-1 15,-10 3-3-15,17 3-5 0,-17-3 4 0,15-3 6 16,-15 3-7-16,15-2 1 0,-7 2 0 0,-8 0-4 0,17-1 2 16,-8 0 3-16,-9 1 1 0,19 0-4 0,-11 1 3 0,-8-1-5 0,18-1 2 15,-8 1 1-15,-10 0 3 0,19 0-4 0,-9 0 0 16,-10 0-1-16,21 0 3 0,-13-2-4 0,2 4-1 0,-10-2-1 16,20-4 4-16,-11 4 1 0,4 2 2 0,-13-2 1 15,18-2-3-15,-6 2 0 0,0 2-1 0,2 1-3 16,-5-2 2-16,-9-1-1 0,20-1 9 15,-11 2-6-15,-9-1 2 16,21 2-4-16,-13-2 1 0,2 0-1 0,2 0 3 0,-12 0-5 16,19 0 6-16,-10 3 3 0,-9-3-2 15,17 1-4-15,-11 1 3 0,-6-2-1 0,17 3 0 16,-9-2 1-16,-8-1 0 0,17 4 1 0,-12-2 2 16,-5-2 0-16,15 4 5 0,-7-3-1 0,-8-1-4 0,14 4 0 15,-5-2 5-15,-2 2-2 0,-7-4 5 16,11 3 2-16,-5 0 1 0,-6-3 4 0,9 2 1 0,-9-2-2 0,0 0 3 15,14 2 2-15,-14-2 0 0,0 0-2 0,12 2 11 16,-12-2-6-16,0 0-3 0,6 5 3 0,-6-5-5 16,0 0 3-16,0 0-1 0,8 1 1 0,-8-1 10 15,0 0-11-15,0 0 4 0,9 4-8 0,-9-4 8 16,0 0-9-16,0 0 19 0,0 0-10 0,0 0-6 0,0 0-2 16,0 0 2-1,0 0 3-15,0 0-10 0,0 0 4 0,0 0-4 16,0 0 0-16,0 0-2 0,8 2 2 0,-8-2-7 15,0 0 4-15,0 0-15 0,0 0-19 0,0 0-18 16,0 0-21-16,0 0-27 0,0 0-34 0,0 0-35 16,0 0-46-16,0 0-41 0,0 0-58 0,-38-7-155 0,38 7-493 15,0 0 218-15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0.6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69E89F-4100-4F89-B4AB-225152080ED4}" emma:medium="tactile" emma:mode="ink">
          <msink:context xmlns:msink="http://schemas.microsoft.com/ink/2010/main" type="inkDrawing" rotatedBoundingBox="11069,7934 11268,13282 11130,13287 10930,7939" semanticType="verticalRange" shapeName="Other">
            <msink:sourceLink direction="with" ref="{92DFBABE-183A-424D-BF75-14783FF4BC61}"/>
            <msink:sourceLink direction="with" ref="{DF9354AC-4A0C-48B7-9A09-B79DB9C002D7}"/>
            <msink:sourceLink direction="with" ref="{00DE45D4-2A48-4E0E-BDBE-9E8056E58F33}"/>
            <msink:sourceLink direction="with" ref="{497F7C6C-D432-4C45-9BFC-B428AAE93EF0}"/>
            <msink:sourceLink direction="with" ref="{490FE2DD-7575-400C-90F7-0694B4E2A04D}"/>
            <msink:destinationLink direction="with" ref="{1CF9AAE7-D9BC-420D-A13C-A09E642755C3}"/>
          </msink:context>
        </emma:interpretation>
      </emma:emma>
    </inkml:annotationXML>
    <inkml:trace contextRef="#ctx0" brushRef="#br0">0 16 38 0,'0'0'144'0,"0"0"-10"0,0 0-3 16,0 0-16-16,0 0 6 0,0 0-13 0,0 0-10 15,0 0-8-15,0 0 0 0,0 0-3 0,0 0-6 0,0 0-6 0,0 0 0 16,0 0-8-16,0 0-1 0,0 0-4 0,0 0-9 16,0 0 3-16,0 0-3 0,0 0-3 0,0 0-6 15,0 0 0-15,3-17-7 0,-3 17 0 0,0 0 2 16,0 0-2-16,0 0-2 0,0 0-2 0,0 0-3 16,0 0 0-16,0 0 2 0,0 0 2 0,0 0-4 15,0 0 0-15,0 0 0 0,0 0-2 0,0 0-1 0,0 0 2 0,0 0-4 16,0 0-1-16,0 0-1 0,0 0-2 0,0 0-1 15,0 0-3-15,0 0-4 0,0 0 2 0,0 0-6 16,0 0 4-16,0 0-5 0,0 0-1 0,0 0 1 16,0 0-1-16,0 0 0 0,0 0-2 0,0 0 1 15,0 0-2-15,0 0-4 0,0 0 4 0,9 28 1 16,-9-28-3-16,3 9 0 16,-3-9 0-16,2 12 0 0,-2-12-2 0,0 9 4 15,0-9-5-15,0 11 1 0,0-11 1 16,0 11 4-16,0-11-2 0,3 13 0 0,-3-13 3 15,3 11-2-15,-3-11-1 0,0 12 0 0,0-12 2 16,-3 10-1-16,3-10-2 0,0 12 3 0,0-12-5 0,3 11 3 16,-3-11-1-16,0 8 2 0,0-8 1 15,0 13-4-15,0-13 2 0,-3 11 0 0,3-11 2 0,0 12-2 0,0-12-2 0,-3 12 1 0,3-12 3 16,0 13 1-16,0-13-1 0,0 12-1 0,0-12 1 31,-4 11-2-31,4-11-1 0,0 12-1 0,0-12 2 16,-1 14 0-16,1-14 0 0,0 12-1 0,0-12 0 0,0 12-4 15,0-12 3-15,0 13-1 0,1-6 4 0,-1-7-2 16,0 14 0-16,2-7-2 0,-2-7 1 0,0 12 0 16,0-12 3-16,0 16-6 0,2-11 3 0,-2-5 0 15,0 16-2-15,0-10 4 0,0-6-2 0,3 12-1 16,-3-12-1-16,0 11-2 0,0-11 3 0,3 14 2 16,-3-14-2-16,0 11 1 0,0-11 1 15,1 11-3-15,-1-11 0 0,1 10 1 0,-1-10 0 0,4 12 0 0,-4-12-3 16,1 9 4-16,-1-9 0 0,2 6 0 0,-2-6-1 15,2 13-3-15,-2-13 6 0,0 9-5 0,0-9 4 0,3 9 1 0,-3-9-1 16,0 0-1-16,3 12 0 0,-3-12-3 16,1 9 1-16,-1-9 0 0,1 7 1 0,-1-7-1 15,2 9 0-15,-2-9 1 0,2 9 2 0,-2-9-2 0,0 0 3 16,0 12-8-16,0-12 6 0,3 7-2 0,-3-7 1 16,0 11 0-16,0-11 1 0,0 0 0 0,0 13 0 15,0-13-2 1,2 10-2-16,-2-10 4 0,0 0 1 0,-5 12 1 0,5-12-3 15,0 0 0-15,0 12 1 0,0-12 1 0,0 0-3 16,3 14 0-16,-3-14 2 0,-3 10 2 16,3-10-8-16,0 10 5 0,0-10-1 0,0 11 1 0,0-11 2 15,0 0 0-15,0 12-2 0,0-12 0 0,0 10 2 16,0-10-2-16,0 15 0 0,0-15 0 0,3 12 0 16,-3-12 0-16,0 9 2 0,0-9-2 0,-3 13 1 0,3-13-1 0,0 9 4 15,0-9-5-15,0 14-1 0,0-14 3 16,0 8 0-16,0-8-1 0,0 11-1 0,0-11-1 15,0 14 5-15,0-14-2 0,0 11-1 0,0-11 0 0,0 11-4 16,0-11 3-16,0 14 0 16,0-14 2-16,0 11-2 0,0-11 0 0,0 13 1 0,0-13-2 15,0 15 4-15,0-15 0 0,0 13-4 0,0-13 3 0,0 15-2 0,0-7-1 0,0-8 1 16,-2 17 2-16,2-17 1 0,0 14-3 16,2-8 2-16,-2-6 0 0,-2 16 0 0,2-16 0 15,0 15 2-15,2-5-1 0,-2-10-1 0,-2 16-3 0,2-8 2 16,0-8-1-16,2 18 0 0,-2-11-1 0,0-7 4 15,0 15-3-15,0-6 1 0,0-1 2 0,0-8-2 16,3 18 0 0,-3-10 2-16,0-8-5 0,2 15 4 0,-2-7-1 0,0-8 3 15,0 17-3-15,0-6 1 0,0-4-2 0,0-7 1 16,-2 15-1-16,2-15 2 0,0 17 1 16,0-7-3-16,0-10 0 0,-3 20 1 0,3-13-2 0,0-7 6 15,0 16-3-15,0-7 0 0,0-9-2 16,-2 16 4-16,2-7-1 0,0-9-1 0,0 18 1 15,0-18-3-15,-2 13-2 0,2-1 4 0,0-3-3 0,0-9 2 0,0 16-4 0,-1-8 5 16,1-8-1-16,1 16 3 0,-1-16-3 0,-1 18 0 16,1-11 1-16,0-7 5 0,0 17-4 15,0-11 1-15,0-6-2 0,-1 16 0 0,1-5 0 0,0-11 3 16,-3 14-4-16,3-14-3 0,0 15 2 0,0-6 3 16,0-9 0-16,0 15-1 0,-3-8 1 0,3-7-3 15,0 16-2 1,0-16 4-16,0 15-1 0,0-8-1 0,0-7 2 0,0 16-2 15,0-10 2-15,0-6 2 0,3 15-2 16,-3-15 0-16,0 16-2 0,3-10 3 0,-3-6-5 0,0 16 5 16,0-16-3-16,0 15 0 0,0-8 1 0,1 1 3 0,0 1-2 15,-1-9-2-15,0 18 1 0,0-11-1 16,0-7 2-16,0 16-2 0,0-8 2 0,0-8-1 16,0 16-2-16,2-7 3 0,-2 1-2 0,0-10 3 0,0 17-2 0,0-10 2 15,0-7-2-15,0 16-4 0,0-16 3 16,0 16 1-16,0-9 1 0,0-7-2 0,-2 16 1 15,4-7 1-15,-2-9-3 0,0 15 0 0,0-8 2 0,0-7 3 16,2 16-5-16,-2-9 5 0,0-7-3 16,0 16 3-16,3-11-3 0,-3-5-2 0,2 14 1 15,-2-14 2-15,0 14-2 0,0-14 3 16,0 13-5-16,3-7 5 0,-3-6 2 0,0 10-5 0,0-10-1 16,0 13 3-16,0-13-2 0,4 14 1 0,-3-9 3 15,-1-5-2-15,4 12-2 0,-4-12 3 0,0 13-2 16,3-7 2-16,-3-6 0 0,4 12 3 0,-4-12-2 15,2 12 3-15,1-5-3 0,-3-7 3 0,1 12-2 16,3-3 2-16,-1-2 0 0,-3-7 0 0,0 15-1 16,5-6 1-16,-4-2 2 0,-1-7-3 0,5 15 1 15,-3-7 0-15,-1 1 1 0,2-2 2 0,2 5-2 0,-4-3-2 16,3 4 3-16,-3-1-2 0,2-3-3 16,0 0 4-16,-3 3-3 0,2-1 3 0,1 0-2 0,0 0-2 15,-1 0 2-15,-1 3 1 0,2-2-3 16,1 0 4-16,-3 1-1 0,-1 0 1 0,3-2-1 0,-3 0 2 15,1 3-3-15,1-4 3 0,1 1-2 16,-3-1-5-16,0 1 6 0,0-11-2 0,6 16 0 16,-6-2-1-16,1-1-1 0,0-3 2 0,3 3-1 0,-5-1 2 15,1-1-7-15,1 1 1 0,1-2 1 0,-1 2 1 16,-1-3-2-16,2 3 3 0,-2-1-2 0,0 3 1 16,0-4 1-16,0 3 2 0,0-3-4 0,3 3 2 15,-3-1-1-15,0 0 2 0,0-3-3 0,0 1-1 16,3 0 0-16,-2 1 3 0,0 1-3 0,1 1-2 15,0-5 1-15,-2 4 2 0,0-12-1 16,0 19-1-16,2-8 1 0,-1 0 1 0,-1-2 2 0,0-9-5 16,2 18 5-16,-2-9-5 0,0 1 2 0,0-10 1 15,0 18-2-15,0-9 1 0,0-9 0 0,0 16 1 16,0-8 0-16,0 2 0 0,0-10-1 0,0 14 2 0,0-6-1 16,0-8-5-16,0 17 5 0,0-10-3 0,0-7 3 0,0 15 3 15,0-6-1-15,0-9 0 0,0 12-1 0,6-6-2 16,-6-6 3-16,0 13-3 0,0-13 3 0,0 12 1 15,0-3-1-15,0-9 1 0,0 13-1 0,0-13 3 16,0 15-3-16,0-15 2 0,0 15-4 0,0-15 1 16,1 10-2-16,-1-10 1 0,0 15-2 0,0-9 5 15,0-6-5-15,-1 15 4 0,1-15-4 0,0 9 2 0,0-9 0 0,0 12 1 16,0-12 2-16,1 13-3 0,-1-13-1 0,0 12 0 31,0-12 0-31,-1 12 4 0,1-12-2 0,-3 15-2 0,3-15 0 16,0 13 2-16,0-13-3 0,0 13 5 0,0-13-4 15,0 14 0-15,0-14 0 0,0 15 3 0,0-15-4 16,-3 14 2-16,3-14-2 0,0 13 1 0,0-6 0 0,0-7 2 16,3 18-3-16,-3-11 1 0,3 1 0 0,-3 2 2 15,0-10-1-15,0 15-1 0,1-6 0 0,-1-9-3 16,0 19 4-16,0-13-2 0,1 6 1 16,-1-2 3-16,0-10-3 0,2 19 1 0,-4-11-1 0,4 1 4 15,-2 2-8-15,0-11 6 0,0 19-4 16,0-10 3-16,-2 4 1 0,2-4 2 0,-1 4-6 15,1-13-1-15,0 17 2 0,-1-7 1 0,1-10 0 0,0 21 2 0,0-11 0 0,-3 3-1 16,3-2-2-16,0 1 0 0,0-12 3 0,0 21-3 16,0-9 3-1,-3-4-2-15,3 4 0 0,0 0 5 0,0-1-3 0,0 2 0 16,0-4 1-16,3 4-1 0,-3-1-1 0,0-1 0 16,3 0 3-16,-2 3-1 0,-1-4 0 0,1 3 4 15,-2-3-6-15,2 4 4 0,-1-3-1 0,4 1 1 16,-4 1-3-16,0-2 2 0,3 1 1 0,-4 1-2 15,2-1 0-15,1 0 1 0,-2-2-2 0,3-1-1 16,-3 5 3-16,-3-3-1 0,6 1 0 0,-3 0 3 16,1 1-8-16,-1-5 4 0,3 5 1 0,-3-1 2 15,1 0-3-15,-2-2 2 0,1-10-1 0,1 23 2 16,-1-13-6-16,0 5 5 0,0-3-1 0,2-1 0 16,-2 2 0-16,0-4 0 0,0 2 0 0,0 0 4 0,-2 0-5 0,4 0 0 15,-2 3 1-15,0-3 1 0,0 0-2 0,-2 1 0 16,2-12 0-16,2 19 0 0,-2-11-1 0,2 0 2 15,-4 4-3-15,2-12 4 0,0 19-4 0,0-13 2 16,0 6-2-16,-2-3 0 0,2-9 2 0,4 16-3 16,-4-8 1-16,0-8 1 0,-4 18-4 0,6-7 6 15,-2-2-3-15,0-9 0 0,0 17 0 0,-2-10 0 0,2-7 4 0,-4 15-2 16,4-6 2-16,-1 0-2 0,1-9 0 0,-3 19-4 16,1-10 2-16,2 0 0 0,0-9 5 0,-3 18-4 15,1-8 1-15,0 0 1 0,2 1 1 0,-1 1 1 16,0-3-5-16,1-9 5 0,-3 18-2 0,3-10-2 15,-3 4 1-15,3-1-5 0,0 0 3 0,0 0 0 16,-2-2 0-16,1 3 4 16,1-12-1-16,-2 23 0 0,0-10-3 0,0-1 3 15,2 0-1-15,-1-1-2 0,1 0 0 0,0 0 0 16,-1 0-1-16,1 1 1 0,0 1 2 0,0-2 1 16,1 0 0-16,-1 0-2 0,0-1-2 0,0-10 0 15,0 21-3-15,0-13 9 0,0 5-6 0,-1-4 2 16,-2 0-1-16,3-9 4 0,-3 19-2 0,3-8-2 0,0 0-2 15,0-2 1-15,0-9-1 0,0 17 4 0,0-7-2 0,0-10 0 16,-2 15 2-16,2-5-2 0,-1-2 0 0,1-8 1 16,-2 19 0-16,2-12-1 0,-1 1 2 0,1-8-4 15,1 20-1-15,-1-12 2 0,0 1 1 0,0-9 3 16,0 18-3-16,0-18 0 0,-1 13 3 0,1-13-1 16,-3 15-2-16,2-7 3 0,1-8-5 0,-1 14 4 0,-5-6-3 15,6-8 1 1,0 16 3-16,0-7-5 0,0-9 5 0,-1 16-1 15,-1-9-1-15,2-7 0 0,-2 19-2 0,1-12-1 0,-2 3 0 16,3-10 2-16,0 17 1 0,0-7-1 16,-1-1-1-16,1-9 5 0,0 16-5 0,0-16 3 15,1 14 3-15,-1-7-7 0,0-7 4 0,0 12 2 16,3-3-3-16,-3-9 1 0,0 12-1 0,0-12 1 16,0 13 0-16,0-13 3 0,0 14-3 0,0-14 0 0,0 10 1 0,0-10-3 15,1 9 2-15,-1-9 0 0,0 0 1 0,4 8 0 16,-4-8 0-16,0 0-1 0,0 0 3 0,0 0-5 15,0 0 4-15,0 0-2 0,0 0 4 0,0 10-1 16,0-10 1-16,0 0-6 0,0 0-21 0,0 0-25 16,0 0-39-16,0 0-34 0,0 0-46 15,0 0-59-15,0 0-258 0,-10-29-521 0,10 29 231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5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EA243-2EE1-4334-B4D4-3DD8FA7D2BCC}" emma:medium="tactile" emma:mode="ink">
          <msink:context xmlns:msink="http://schemas.microsoft.com/ink/2010/main" type="inkDrawing" rotatedBoundingBox="9975,11692 18072,11176 18091,11467 9993,11983" semanticType="underline" shapeName="Other">
            <msink:sourceLink direction="with" ref="{80180945-4D78-4DF6-AD79-24D417E7A597}"/>
          </msink:context>
        </emma:interpretation>
      </emma:emma>
    </inkml:annotationXML>
    <inkml:trace contextRef="#ctx0" brushRef="#br0">0 540 85 0,'6'-6'98'0,"-6"6"-8"0,0 0-9 15,0 0-3-15,0 0-18 0,0 0 9 0,0 0-10 0,0 0-3 16,0 0-7-16,0 0-6 0,0 0-1 0,0 0-2 16,0 0-10-16,11-2 2 0,-11 2-7 15,0 0 11-15,0 0 1 16,0 0-9-16,0 0 0 0,15 0 4 0,-15 0-4 15,0 0 8-15,0 0-5 0,14 2-1 0,-14-2 4 16,0 0 1-16,13 0-1 0,-13 0 1 0,13-3-3 16,-13 3 0-16,13 0 2 0,-13 0-4 15,12-3-11-15,-12 3 13 0,14-2 1 0,-6 2-9 16,-8 0 3-16,15-3-2 0,-15 3-2 0,23-3 0 16,-15 3-6-16,-8 0-1 0,14 0-4 0,-14 0 4 0,17 0-4 0,-17 0 1 0,12 2-2 15,-12-2-2-15,15 1-1 0,-10 2-1 0,-5-3-4 16,17 2 3-16,-12-2-3 0,-5 0 2 0,18 4 0 0,-12-2 3 15,5-2-5-15,-11 0 5 0,23 4 0 0,-10 0-2 32,-4-3-6-32,5 0 10 0,1 2 1 0,-2-2-3 15,-7 1 3-15,8-2-1 0,-3 0-1 0,3 3 3 0,-5-3 5 0,-9 0-4 16,20 0 2-16,-11 0-3 0,-9 0 4 16,17 0-4-16,-8 0 1 0,-9 0-2 0,13 0 2 15,-13 0 0-15,17 0-3 0,-17 0 0 0,17 0 0 0,-9 0 2 16,-8 0-4-16,16 0-1 0,-16 0 4 15,14 0-5-15,-14 0 1 0,20 0 0 0,-12 0 1 16,-8 0-4-16,18 0 4 0,-7-4-1 0,2 4-1 0,1 0 1 16,-1-1 1-16,0 1-1 0,2 0-3 0,-4-1 0 0,4 1 4 15,-1 0-3-15,-1 0 0 0,-13 0-2 0,24 0 0 0,-14 0-3 16,2 0 2-16,0 1 2 0,-12-1 1 0,19 0-4 16,-8 0 0-16,-1 0 0 0,-10 0 1 0,18 0 0 15,-11 0 0-15,5 1 0 0,-12-1 1 0,18-1-5 16,-7 1 4-16,-11 0 0 15,18 1-2-15,-9-2 3 0,0 0-2 0,6 1-2 16,-15 0 1-16,22-4 5 0,-10 4-4 0,1-1-1 16,-4-1-1-16,4 0 3 0,0 1 1 0,0-2 3 0,1 3-4 15,-14 0-2-15,24-3 0 0,-11 0 1 16,-4 3-2-16,2 0 3 0,-11 0 1 0,19-2-2 16,-11 2-4-16,-8 0 3 0,18-4 1 0,-9 2 3 0,1 1-4 15,-10 1-1-15,21-3 1 0,-11 0-1 0,-2 3 4 16,-8 0-1-16,17-2 1 0,-7 1-1 0,-1-2-1 0,-9 3 0 15,17-2-2-15,-7 2 1 0,-10 0 2 0,18-4-1 16,-6 4-4-16,-12 0 3 0,17-2 1 0,-11 1-2 16,6-2-2-16,-12 3 6 0,14 0-2 0,-14 0-5 15,15 0 6-15,-15 0-1 0,15-2 2 0,-15 2-4 16,15 0 2-16,-15 0-4 0,15 2 4 16,-15-2-4-16,11 0 4 0,-11 0-1 15,13 0 2-15,-13 0-9 0,12 0 8 0,-12 0 0 0,15 3-5 16,-15-3 9-16,14 0-4 0,-7 0-8 0,4 1 8 15,-11-1 1-15,18-1-5 0,-18 1 3 0,20-3 1 16,-11 6-1-16,-9-3 0 0,22-3 3 0,-13 3-3 0,0 0 2 16,6-2-2-16,-15 2 3 0,23 0-3 0,-14-2-2 15,1 2 4-15,-10 0-2 0,22-1 0 0,-9 0 3 16,-1 1-2-16,-12 0-4 0,18-3 5 16,-5 3-1-16,-2 0-1 0,-11 0 1 0,23 0-2 15,-9 0 1-15,-4 0 1 0,4 0 2 0,-14 0-2 0,20-1 0 0,-7 1-4 16,-2 1 4-16,5-1 1 0,-3 0-2 15,-1-1-6-15,-12 1 6 0,23 0 0 0,-9 0 0 16,-1 1 1-16,-2-1 0 0,2 0-6 0,-1-1 6 16,-12 1 0-16,22 1 1 0,-10-1 1 0,0 0-4 0,0 4 4 0,-2-4-2 15,3-1-3-15,-2 2 3 0,-11-1 3 0,23 1-1 16,-10-1-3-16,-2 2 0 16,2-2-1-16,1 0 4 0,-1 2 2 0,-1-2 4 15,4 0 0-15,-3 0-9 0,0 0 7 0,1 0-2 0,-5 0-4 16,3 0 1-16,-12 0 3 0,21 0-3 15,-8 0 4-15,-1 0-3 0,1 0-4 0,3 0 4 16,-5-2 1-16,3 2-3 0,0-2 3 0,-1 2-1 16,-1 0-4-16,1 0 3 0,1-1-1 0,-3 0 5 15,3 1 0-15,-2 0-2 0,1-3 1 0,1 3-1 16,-2-1 2-16,1 1-5 0,-13 0 2 0,21-1-1 16,-12 1 2-16,6 1-2 0,-2-2 1 0,0-1 0 15,-13 2 2-15,21 0-5 0,-11 0 4 0,2 0-5 0,0 0 5 16,1 2-2-16,0-2-2 0,1 0 0 0,-2 1-6 0,1-1 6 15,-13 0 3-15,24-1-3 0,-14 2-1 0,-1 0 3 16,5 2-1-16,1-3 0 0,-1 0 2 16,1 0-1-16,-1 1 1 0,-2-1-1 0,1 0-1 15,0 0-1-15,3 0 0 0,-3-1 3 0,-3 1-3 16,-10 0 1-16,24 0 1 0,-11 0 0 0,-1 0-2 16,2 0-2-16,-1 0 4 0,-3 0 1 0,5-3-3 15,-15 3 1-15,19-1 1 0,-9 1-2 0,4 0 2 16,-14 0-4-16,18-1 0 0,-7 1-1 0,2 0 8 15,-13 0-5-15,22-2 0 0,-13 0-2 0,3 2-4 16,2 2 6-16,-14-2 0 0,20-2 3 0,-6 1-3 16,-5 0-3-16,3 1 5 0,-1-2 0 0,4 4 0 0,-3-4-3 15,1 2 4-15,0 0-6 0,-13 0 6 0,24-3-4 16,-9 3 1-16,-3 0 1 0,1-1-1 0,3 1-3 16,-3-2 1-16,1 2-1 0,1 0 3 0,1 0 1 15,1 0-2-15,0-3 4 0,-1 1-4 0,-1 2 2 0,3 0 0 16,-1-1 2-16,0-1-3 0,1 1 0 15,-1 1 2-15,-1-2 0 0,2 2-8 0,-2-3 9 16,5 2-3-16,-4 0-2 0,0-1 3 0,0 1-6 0,0-1 7 16,5 1-1-16,-5-2-1 0,0 1 1 0,-1 1-2 0,6-1-1 15,-5 2 2-15,1 0-2 0,3-3 4 0,-4 3-2 16,4-2 2-16,-1 1 1 0,-3-2-4 0,4 3 1 16,-4-2-2-16,1 1 5 0,-1 1 0 0,0-1-3 0,1-2-1 15,-1 3-4-15,0 0 6 0,7-1 1 0,-8 0-2 16,1-1-1-16,0 0-2 0,-3 2 3 0,3 0 2 15,0-1 0 1,-1-2 0-16,-2 1-2 0,3 2 1 0,-3 0-1 0,1-3 0 16,0 2 3-16,-1-1-3 0,-1 2 1 0,-2-3 0 15,5 3-3-15,-3-1 1 0,2 0 2 0,-4 1-1 16,-11 0-2-16,24-4 4 0,-14 4-1 0,2-3-1 16,1 3-1-16,0-1 3 0,2-2-4 0,-1 0 1 15,2 3 2-15,-3-3-1 0,2 3 0 0,-3-3 0 16,3 1 0-16,-1 2-9 0,0 0 9 0,3-4 1 0,-4 4 1 0,4-4 1 15,0 3-2-15,-1 0-1 0,1-2 1 0,0 2-3 16,-4 0 2-16,3 1 2 0,-2 0-1 0,3-4 1 16,0 7-1-16,0-6 1 0,-1 2-2 0,-2 1-2 15,3-1 2-15,-1 0 3 0,-2 1-3 0,2-3 0 16,-2 3-3-16,3-2 3 16,-2 1 1-16,-1 1 2 0,2-3-4 0,-3 3-1 15,4 0 1-15,-1-3 4 0,-2 2-4 0,0 0 0 16,1 0 3-16,-1 1 0 0,0-4-4 0,2 3-5 0,1 0 7 15,-3-2-1-15,1 1 1 0,-1-2 1 0,-2 3-3 16,4-2-1-16,-3 3 5 0,1-3-3 0,-1 0 0 16,2 1 4-16,0 1-3 0,-2-4 0 0,2 2 3 15,-2 2-5-15,0 0 2 0,1-3 1 0,-1 3 0 16,0 1 0-16,3-4-1 0,-4 3-5 0,-2 0 9 16,3-2-1-16,0 1-3 0,-2 0 0 0,-1 0-2 15,3 0 5-15,-2 1-3 0,2-1 0 0,-3-2 2 0,2 3 0 16,1 0 1-16,3-1-5 0,-3 2 3 0,-2-3-2 15,4 2 2-15,-3-1 0 0,2-1 1 0,1 0-3 16,-2 3 0-16,1-3 1 0,1 1 2 0,-2 1 0 16,-2-1-4-16,2 0 4 0,3 0-6 15,-3 2 4-15,3-1-1 0,0-1 0 0,-3-1 2 16,0 2 0-16,2 1-3 0,-1-3 4 0,1 0 0 0,-3 3-3 0,2-2 5 16,1 0-4-16,-2 1 0 0,-1 0 1 0,1-1 0 15,1 0 1-15,0 2 0 0,1-1-2 0,-2 0 1 16,0-2-2-16,3 2-1 0,-1 1 1 0,-2-2 1 15,2-1 0-15,0 2 0 0,1-1 0 16,-3-1 0-16,3 3 1 0,-2 0-1 0,2-3-1 16,-2 3 1-16,1-1-8 0,-1 1 7 0,2-2 0 15,-1 2-2-15,0-3 3 0,2 3 0 0,-1-1 2 16,-2 0-1-16,3 0-1 0,-1 1-1 0,-2-3 2 16,2 3 0-16,-3-1 0 0,2 0-1 0,-2 0 0 0,2 1 1 15,-1 0-1-15,1-3 0 0,-1 2-1 0,0 1 1 16,-1-3-2-16,1 3 2 0,-4 0-3 0,6 0 5 0,-5-2 0 15,-11 2-2-15,21-1 1 0,-6-2-1 0,-4 3 2 16,3 0-6-16,-1-2 6 0,-3 4-1 0,-10-2-2 16,18-2 5-16,-7 1-5 0,2-1 4 0,1 2-1 15,-14 0-4-15,19-1 5 0,-6-1-1 0,-3 2-5 0,5 0 6 16,-1 0-3-16,-1 0-3 0,0-3 1 0,1 0 4 16,-2 3 0-16,1-1-1 0,0 1-1 0,2-2 0 0,-2 1-1 0,-1-2 2 31,1 3-3-31,1 0 1 0,0 0-3 0,-3-1 3 15,-1 2 4-15,5-3-5 0,-1 1 4 0,-1-2-2 16,3 3-2-16,-4 3 6 0,2-6-3 0,-2 2-4 16,3 1 4-16,-2-1-2 0,2 1 3 0,-2-1-4 0,-1 1 1 15,1 0 2-15,1-3 1 0,1 3-4 0,-1 0 2 16,-6 0 0-16,5 0-1 0,-1-2 1 0,2 1 3 0,-1 2-3 16,0-2 2-16,-1 1 2 15,4-3-4-15,-16 3-3 0,22-3 3 0,-13 3-1 16,3-1 2-16,-2 2-1 0,5-2-6 0,-15 1 4 0,19 1 5 15,-6-1-3-15,-2 0 1 0,2 0-3 0,-13 0-4 16,17 3 6-16,-3-6-2 0,-5 6 2 0,2-3-1 16,1 0 2-16,-12 0-1 0,20 0 3 0,-6 0 0 0,-3 0-3 0,2 0 6 0,-1 0-4 15,0 3 1-15,2-3 2 0,-2-3 0 0,2 3 1 16,1 3 1-16,-3-3 1 0,1-3 2 0,0 3-6 16,2 0 2-16,1 0-1 0,-3-3 4 0,0 3-3 15,0-1 2-15,3 0-1 0,-3 1 0 0,1-1-1 16,1 1 2-16,0 0-3 0,-1 0 1 0,0 0-2 15,-1-3 2-15,4 6 0 16,-4-6 0-16,3 2-2 0,-2-2 4 0,1 1-2 16,-1 2 0-16,-4-1 2 0,3 1 0 0,-13 0 0 15,24-1-1-15,-14-1-2 0,1 2 4 16,-1 0-1-16,-10 0-1 0,24 0 3 0,-15-3-4 0,1 6-1 0,-10-3 0 16,19-3 0-16,-9 3-4 0,-10 0 5 0,13-1 3 15,-13 1-5-15,15 0 2 0,-15 0-4 0,0 0 1 16,14 0 3-16,-14 0-3 0,11-2 2 0,-11 2 4 0,0 0-4 15,11 0 2-15,-11 0-1 0,0 0 1 0,12-2-5 16,-12 2 3-16,0 0 1 0,0 0-4 0,12 0 2 16,-12 0-1-16,0 0-1 0,0 0 1 0,0 0-2 15,0 0 9-15,0 0-2 0,0 0 10 0,0 0 0 16,10-3 5-16,-10 3 0 0,0 0 6 0,0 0 0 16,0 0 4-16,0 0 0 15,0 0 2-15,0 0-5 0,0 0 3 0,0 0-9 16,0 0 2-16,0 0-5 0,0 0-2 0,0 0 1 15,0 0-4-15,0 0-4 0,0 0 0 0,-25-13 1 16,25 13 0-16,-11-3-3 0,11 3 0 0,-17-4-4 16,8-1 0-16,-3 0-4 0,1 4 7 0,3-2-6 0,-2 0-1 15,-2-3 3-15,0 2 3 0,5 1-1 0,7 3-2 16,-21-3 0-16,13-1-3 0,-1 2 1 0,9 2 4 0,-12-9-5 16,5 6 3-16,7 3-2 0,-11-1 0 0,11 1-1 15,-11-6 2-15,11 6 0 0,-9-5-3 0,9 5 1 16,0 0-1-16,-10-6 1 0,10 6-3 0,0 0 2 15,0 0 0-15,-12 0-6 0,12 0 7 0,0 0-2 0,0 0 3 16,-9-7-6-16,9 7 6 0,0 0-2 16,-9-3 1-16,9 3-2 0,0 0 1 0,0 0-4 0,-12-2 7 0,12 2-4 15,0 0 1-15,0 0-3 0,0 0 3 0,-11-4-2 16,11 4 6-16,0 0-6 0,0 0 2 0,0 0-3 16,0 0 4-16,-10-2 0 0,10 2 0 0,0 0-1 0,0 0 2 15,0 0-3-15,0 0 1 0,0 0-1 0,0 0 2 16,0 0-4-16,0 0 1 0,0 0 0 15,0 0-1-15,0 0-1 16,0 0 3-16,0 0-1 0,0 0 1 0,0 0-1 0,0 0-3 16,0 0 3-16,0 0-2 0,0 0 2 15,0 0 1-15,0 0-1 0,0 0-1 0,0 0 1 16,33 7 1-16,-33-7 0 0,13 4-2 0,-6-3 1 0,3 4 0 16,-3-4 1-16,3 2-1 0,-4 2 2 15,6 1 2-15,-4-3-5 0,2 1 2 0,-1 1-1 16,0 0 1-16,-1-3-2 0,0 1-3 0,0 0 6 0,1 3 1 0,-1 0-1 0,-1-2-2 15,0 2 3-15,1-2 0 0,-1-2-4 0,-7-2 4 16,15 8-7-16,-8-5 7 0,0 0-2 0,-7-3-1 16,14 5 2-16,-8-3 0 0,-6-2 2 0,14 4-1 15,-9 0-1-15,-5-4 3 0,13 4-7 0,-8-2 5 16,-5-2-5-16,12 1 5 0,-12-1 0 0,0 0-1 16,13 1-1-1,-13-1 3-15,10 2-2 0,-10-2 2 0,11 0-2 16,-11 0 4-16,0 0-4 0,0 0 1 0,0 0-2 15,13 0 2-15,-13 0 2 0,0 0 3 0,0 0 5 0,0 0 6 16,0 0 6-16,0 0 7 0,9 2-3 0,-9-2 2 16,0 0 2-16,0 0-8 0,0 0 3 15,0 0-7-15,0 0-2 0,0 0 1 0,0 0-6 0,0 0 2 16,0 0-1-16,0 0-6 0,0 0 1 0,-44-2-3 0,33 5 4 16,2 1-1-16,-5-2-3 0,1 2-1 0,-1 5 3 0,-1-3-2 15,-5 6 1-15,6-5-4 0,-1 1-4 0,-6 3-10 16,3 0-20-16,0 0-28 0,4 0-32 0,-5 4-40 15,2-3-42-15,5-1-46 0,3-3-66 0,-2 1-205 16,0-1-530-16,2-4 235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3:31.2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45191D-1B88-4E4D-AA28-3585089B2C4D}" emma:medium="tactile" emma:mode="ink">
          <msink:context xmlns:msink="http://schemas.microsoft.com/ink/2010/main" type="writingRegion" rotatedBoundingBox="24548,10255 26255,10357 26233,10723 24527,10620"/>
        </emma:interpretation>
      </emma:emma>
    </inkml:annotationXML>
    <inkml:traceGroup>
      <inkml:annotationXML>
        <emma:emma xmlns:emma="http://www.w3.org/2003/04/emma" version="1.0">
          <emma:interpretation id="{FBC39627-CED1-4D8C-93BB-F043E6A319AE}" emma:medium="tactile" emma:mode="ink">
            <msink:context xmlns:msink="http://schemas.microsoft.com/ink/2010/main" type="paragraph" rotatedBoundingBox="24548,10255 26255,10357 26233,10723 24527,10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35BC21-FAF4-4488-8B4B-EBDEFDDC8502}" emma:medium="tactile" emma:mode="ink">
              <msink:context xmlns:msink="http://schemas.microsoft.com/ink/2010/main" type="line" rotatedBoundingBox="24548,10255 26255,10357 26233,10723 24527,10620"/>
            </emma:interpretation>
          </emma:emma>
        </inkml:annotationXML>
        <inkml:traceGroup>
          <inkml:annotationXML>
            <emma:emma xmlns:emma="http://www.w3.org/2003/04/emma" version="1.0">
              <emma:interpretation id="{400F59D2-4CFA-4B0D-9B22-622BEC809AB9}" emma:medium="tactile" emma:mode="ink">
                <msink:context xmlns:msink="http://schemas.microsoft.com/ink/2010/main" type="inkWord" rotatedBoundingBox="24548,10255 26255,10357 26233,10723 24527,10620"/>
              </emma:interpretation>
            </emma:emma>
          </inkml:annotationXML>
          <inkml:trace contextRef="#ctx0" brushRef="#br0">23328 9383 152 0,'0'0'183'0,"0"0"-20"0,0 0 5 0,-7 29-11 16,7-29-14-16,-5 16-3 0,1-3-12 0,4-3-7 16,-1 3-7-16,0 0-9 0,1-2-4 0,0 3-5 15,-3 0-4-15,7-1-5 0,-4 1-4 0,1 0-4 16,3 1-9-16,-4-3-6 0,5 0-5 0,-2 3-2 16,-3-5-7-16,4 1-4 0,-3-3-4 0,3 4-7 15,-4-4-2-15,3 1 0 0,-3-9-2 0,2 10-7 0,-2-10-1 16,3 11 0-16,-3-11 1 0,3 9-5 0,-3-9 1 15,0 0 1-15,1 7 8 0,-1-7 5 16,0 0-4-16,0 0-2 0,0 0 1 0,0 0-7 0,0 0-1 16,13-21-6-16,-12 15 3 0,4-4-4 0,3-5-5 15,-4 4-3-15,4-3-4 0,1-3-4 0,2-2-3 16,-4 4-7-16,7-6-1 0,-7 7-2 0,5-3-2 16,0 0 3-16,-2 1 2 0,-2 3 1 0,4-2 2 15,-5 5-5-15,3-2 7 0,-1 0-2 0,-1 2 3 16,-3 2-3-16,2 2 1 0,-1 0-1 0,0 1 0 0,-6 5 2 15,10-5-2-15,-10 5 4 0,9-6-1 16,-9 6 0-16,8-3 2 0,-8 3-1 0,0 0 4 0,0 0 2 16,18 3 5-16,-12 3 3 0,-4 1 3 0,3-1 4 15,1 3 4-15,-2 2-1 0,-2 3 4 16,3-3 3-16,-3 4 2 0,3 1-6 0,-3-3 0 0,4 1-2 16,-4 0 0-16,0 1-5 0,0 0 4 0,1-1-5 15,-3 1-1-15,0-2-4 0,2 3 3 0,-2-2 1 16,0-1 2-16,3 0-15 0,-6-4-20 0,3-9-8 15,-2 19-17-15,4-11-17 0,-2-8-22 0,-2 15-12 16,2-15-15-16,0 12-15 0,0-12-18 0,0 0-8 16,2 9-20-16,-2-9-184 0,0 0-385 0,0 0 171 15</inkml:trace>
          <inkml:trace contextRef="#ctx0" brushRef="#br0" timeOffset="261.68">23791 9593 58 0,'0'0'230'0,"0"0"-16"0,0 0-16 0,0 0-20 16,2-7-20-16,-2 7-16 0,0 0-15 0,0 0-13 15,15-1-6-15,-15 1-10 0,10 1-6 0,-10-1-5 16,17 0-8-16,-3 2-2 0,-4-2 1 0,7 0-8 16,-3 0-2-16,3 2-4 0,3-2-3 0,2 0-3 15,4 0-1-15,3 0-3 0,-2 0-4 0,-3 0-2 16,1-2-3-16,1 0-2 0,-2 0-5 0,0 2-5 15,-4-4-4-15,-6 3-1 0,3 0-2 0,0 1-3 0,-3-4-1 16,-2 4-5-16,-1 0-3 0,0-1-2 16,-11 1-15-16,15-1-12 0,-15 1-11 0,10-4-16 0,-10 4-21 15,0 0-28-15,9-3-22 0,-9 3-28 0,0 0-29 16,0 0-51-16,0 0-115 0,0 0-363 0,0 0 160 16</inkml:trace>
          <inkml:trace contextRef="#ctx0" brushRef="#br0" timeOffset="634.55">24205 9446 104 0,'0'0'240'0,"-3"-5"-13"16,3 5-10-16,0 0-17 0,0 0-21 0,-6-9-15 15,6 9-17-15,0 0-18 0,0 0-13 0,0 0-12 16,0 0-9-16,0 0-10 0,0 0-12 0,0 0-6 0,0 0-2 15,0 0-11-15,0 0-4 0,0 0-3 0,0 0-2 16,0 0-10-16,21 24 4 0,-16-16-5 16,0-4 1-16,2 5-3 0,-2-2-2 0,4 2 0 0,-4 0 2 15,1 0-2-15,3 2 1 0,-1 2 0 0,-2-5-5 16,-1 6-3-16,1-8-1 0,0 6-3 0,-3-2 4 16,-1-2-2-16,1 4-3 0,-3-2 4 0,3-2-3 15,-6 4-2-15,3-12 3 0,-5 16 1 0,2-7 6 16,-3 2-6-16,-5 0-1 0,2-2-1 0,-3 0-2 15,-1 1 0-15,-1 0 0 0,-1-2-4 0,4 1 1 16,-1-3-13-16,-1 0-4 0,1 0-17 0,7-2-13 16,-4 1-11-16,-1-1-13 0,5 1-19 0,0-1-8 0,5-4-15 15,-7 5-17-15,7-5-11 0,0 0-24 16,0 0-23-16,0 0-193 0,0 0-397 0,0 0 175 16</inkml:trace>
          <inkml:trace contextRef="#ctx0" brushRef="#br0" timeOffset="1036.59">24447 9606 146 0,'0'0'230'0,"0"0"-27"0,0 0-21 16,0 0-21-16,0 0-14 0,0 0-14 0,0 0-14 16,0 0-11-16,5 15-12 0,-5-15-4 0,5 9-2 15,-1-2-10-15,-4-7-3 0,3 15-7 0,-1-7-1 0,-2-8-6 16,6 11-2-16,-2-5-1 0,1 2 0 15,-5-8 3-15,10 8-5 0,-3-4 1 0,3-1-4 0,-3 1 1 16,3-4-3-16,-1 3-4 0,6 0-10 0,-3-3-2 16,5 0-2-16,-4-3-6 0,-2 2 0 0,4-1-2 15,-1-1-2-15,-6-1 0 0,1 1-7 0,-1-1 2 16,1-1-1-16,0-1 0 0,2-2-4 0,-6 1-5 16,-1-1 3-16,1 1-2 0,-2-5-3 0,1 2 3 15,-4-4-6-15,0 14-1 0,-4-23-2 0,-4 13 5 16,5 3-3-16,-3-3-1 0,-5 0-3 0,2 1 0 15,-3 3 2-15,2-2-2 0,-2 5-1 0,0 0 2 16,-5 1-1-16,6 2-2 0,-2 2-1 0,1-2 0 0,0 5-4 16,2-2-8-16,-2 3-8 0,0-1-6 0,2 3-15 15,3-5-8-15,-1 3-6 0,2 2-8 0,0-1-14 16,1-1-7-16,1 3-4 0,4-9-8 0,0 16-10 16,0-16-15-16,2 12-3 0,3-6-11 0,0 0-21 15,-5-6-132-15,12 7-314 0,-4-4 140 0</inkml:trace>
          <inkml:trace contextRef="#ctx0" brushRef="#br0" timeOffset="1346.91">24697 9646 47 0,'0'0'221'0,"0"0"-3"15,17-2-10-15,-17 2-16 0,0 0-14 0,0 0-15 16,9-1-16-16,-9 1-18 0,0 0-13 0,0 0-8 0,8 8-6 16,-8-8-9-16,5 7-5 0,-5-7-4 15,6 11-4-15,0-7-9 0,-6-4 0 0,5 10-8 16,1-3-3-16,-6-7-3 0,11 10-2 0,-7-4-2 0,1-2 9 15,3 2-3-15,-8-6-1 0,14 6-6 0,-5-3-2 16,6-1-2-16,-1-1-4 0,0-2-3 0,-1 0-2 16,4 0-6-16,0-4-2 0,-2 1-5 0,-3 2 4 15,2-5-1-15,-2 0-2 0,-2 0-3 0,2-4 3 16,-2 0-9-16,0-2 0 0,-3 3-2 0,-3-5 0 16,-1 3-4-16,2-4-1 0,-5 3-3 0,-5 0-1 15,2-3-5-15,-6 6-2 0,1-1-5 0,-3 1-11 16,-1 0-1-16,-3 3-10 0,0 2-9 0,-2 2-9 15,-4 0-16-15,4 3-13 0,0 1-21 0,0 3-14 16,0-3-14-16,2 3-24 0,1-3-21 0,6-1-20 16,-1 2-193-16,-1 2-411 0,10-4 182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7.6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180945-4D78-4DF6-AD79-24D417E7A597}" emma:medium="tactile" emma:mode="ink">
          <msink:context xmlns:msink="http://schemas.microsoft.com/ink/2010/main" type="writingRegion" rotatedBoundingBox="13950,12450 11997,12591 11926,11609 13879,11468">
            <msink:destinationLink direction="with" ref="{BC9EA243-2EE1-4334-B4D4-3DD8FA7D2BCC}"/>
          </msink:context>
        </emma:interpretation>
      </emma:emma>
    </inkml:annotationXML>
    <inkml:traceGroup>
      <inkml:annotationXML>
        <emma:emma xmlns:emma="http://www.w3.org/2003/04/emma" version="1.0">
          <emma:interpretation id="{AA60F03C-1A29-4069-8012-022FE326CA9A}" emma:medium="tactile" emma:mode="ink">
            <msink:context xmlns:msink="http://schemas.microsoft.com/ink/2010/main" type="paragraph" rotatedBoundingBox="13950,12450 11997,12591 11926,11609 13879,11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E85A0-41B2-403E-B09F-254EF85F3627}" emma:medium="tactile" emma:mode="ink">
              <msink:context xmlns:msink="http://schemas.microsoft.com/ink/2010/main" type="line" rotatedBoundingBox="13950,12450 11997,12591 11926,11609 13879,11468"/>
            </emma:interpretation>
          </emma:emma>
        </inkml:annotationXML>
        <inkml:traceGroup>
          <inkml:annotationXML>
            <emma:emma xmlns:emma="http://www.w3.org/2003/04/emma" version="1.0">
              <emma:interpretation id="{69F7863F-7DFB-491B-864E-81FAF0A762E1}" emma:medium="tactile" emma:mode="ink">
                <msink:context xmlns:msink="http://schemas.microsoft.com/ink/2010/main" type="inkWord" rotatedBoundingBox="13950,12450 11997,12591 11963,12114 13916,11973"/>
              </emma:interpretation>
            </emma:emma>
          </inkml:annotationXML>
          <inkml:trace contextRef="#ctx0" brushRef="#br0">-1759 618 21 0,'0'0'204'0,"0"0"-14"15,0 0-16-15,0 0-11 0,0 0-16 0,0 0-10 0,0 0-16 16,0 0-10-16,0 0-11 0,0 0-8 0,0 0-10 15,5-30-5-15,-5 30-8 0,0 0-3 0,6-7-3 0,-6 7-7 0,3-9-5 0,-3 9-4 16,5-6-8-16,-5 6-2 0,11-4-2 0,-11 4-8 16,6-5-3-16,-6 5 0 0,8-2-5 0,-8 2-1 15,0 0-2-15,13-4-5 0,-13 4 3 0,0 0-4 0,0 0 2 16,13 0-5-16,-13 0-1 0,0 0-2 16,0 0 2-16,11 5-1 0,-11-5-7 0,0 0 7 15,8 7-6-15,-8-7 3 16,4 9-1-16,-4-9 1 0,5 10 0 0,-3-4 1 15,-2-6-1-15,4 11-1 0,-2-2-4 16,-1 1 4-16,-1-10 2 0,4 18 1 0,-5-8-8 16,2-2 4-16,-1 4 3 0,-1-1 4 0,-2 0 5 15,3-11 2-15,-3 19-3 0,1-13-1 0,-1 6 2 16,-1 0 0-16,-2-3-4 0,0 4 6 0,0-5 1 16,-2 2 0-16,3 1-3 0,-4 0 0 0,-2 0 4 0,3-2-4 0,2-2 2 0,-1 2-5 15,-2-1 1-15,3-1-1 0,-2 3-3 0,-1-2 2 16,2-1 1-1,0-3 0-15,1 2 0 0,-1 0-5 0,0-1 4 0,0 1-3 16,0-1 1-16,2 0-1 0,5-5-1 0,-9 9-1 16,9-9 0-16,-8 7 4 0,8-7-1 0,-8 5 0 15,8-5 2-15,0 0-1 0,-5 3 12 0,5-3 1 16,0 0 2-16,0 0-4 0,0 0 3 0,0 0-13 16,0 0 5-16,0 0 2 0,0 0-3 0,0 0-2 0,0 0-6 15,0 0 3-15,0 0-6 0,0 0 7 16,0 0-3-16,0 0-2 0,16-29 2 0,-10 24-2 15,0 0-2-15,-6 5 1 0,11-10 3 0,-4 7-4 0,-7 3-2 16,12-6 4-16,-6 5-1 0,-6 1-6 0,11-7 1 16,-11 7 3-16,11-4-2 0,-11 4-1 0,11-1 0 0,-11 1 0 15,9-3 5-15,-9 3-2 0,0 0-2 0,0 0 3 0,14 3-4 16,-14-3 0-16,7 3 2 0,-7-3-1 0,7 4 1 16,-7-4 0-16,7 9 0 0,-7-9 0 0,6 6 1 15,-6-6-1-15,6 9-4 0,-2-3 5 0,-4-6-2 16,5 10 0-16,1-4 3 0,-6-6-1 0,7 8 3 15,-1-4-5-15,0 0 4 16,-6-4-3-16,12 7 0 0,-8-3 6 0,2 0-1 16,-6-4 0-16,11 5 0 0,-11-5-2 0,8 3 2 15,-8-3-6-15,10 3 6 0,-10-3-1 0,11 2 0 16,-11-2 1-16,0 0 0 0,9 1 2 0,-9-1-4 16,0 0 1-16,0 0-2 0,0 0-2 0,0 0 1 0,0 0 1 15,11 0-1-15,-11 0 2 0,0 0-3 16,0 0-9-16,0 0-12 0,0 0-8 0,0 0-7 15,0 0-15-15,0 0-13 0,0 0-15 0,0 0-16 16,0 0-17-16,0 0-17 0,0 0-18 0,0 0-199 16,0 0-375-16,0 0 166 0</inkml:trace>
          <inkml:trace contextRef="#ctx0" brushRef="#br0" timeOffset="2954.02">-79 578 224 0,'0'0'229'16,"0"0"-9"-16,0 0-15 0,0 0-16 0,0 0-12 15,0 0-14-15,0 0-8 0,0 0-14 0,0 0-11 16,0 0-12-16,0 0-8 0,0 0-8 0,0 0-7 0,0 0-11 0,0 0-9 15,11-18-6-15,-11 18-5 0,0 0-7 0,8-9-5 16,-8 9-4 0,11-4-7-16,-11 4-1 0,11-6 1 0,-3 6-7 15,-8 0-2-15,15-6-3 0,-8 6 0 0,-7 0-7 0,14 0-3 16,-14 0-3-16,0 0-1 0,19 0-2 0,-19 0-1 0,9 6-3 16,-9-6 1-16,9 6-5 0,-3-2 0 15,-6-4 2-15,2 9-2 0,-2-9-2 0,5 10 4 16,-5-3-3-16,0-7 0 0,0 12 0 0,0-12 4 0,-1 15-6 15,-3-9 1-15,4-6 0 0,-5 16-1 0,4-10 3 16,-5 3-1-16,4-3 0 0,-3 0-1 16,5-6-2-16,-9 13 4 0,6-7-3 0,3-6 2 0,-9 10-6 15,4-7 5-15,5-3-2 0,-7 9-1 0,7-9 1 16,-5 8 0-16,5-8 1 0,0 0-3 0,-5 9 1 0,5-9 1 16,0 0-3-16,0 0 3 0,-3 6-1 0,3-6-2 0,0 0 4 15,0 0 0-15,0 0 0 0,0 0-2 0,0 0 2 16,0 0 2-1,13 6-4-15,-13-6 3 0,0 0-3 0,12 1 1 0,-12-1-1 16,0 0 2-16,15 1-3 0,-15-1 3 0,11 3-3 16,-11-3 2-16,0 0-3 0,13 0 2 0,-13 0 0 0,0 0-1 0,12 0-4 0,-12 0 1 15,6 2-1-15,-6-2 3 0,7 7-1 0,-7-7 2 0,6 3-2 16,-6-3-1-16,6 6 2 0,-6-6 3 16,3 10-3-16,-3-10 1 0,6 9-1 0,-6-9 1 15,2 6 1-15,-2-6-2 0,3 11 3 0,-3-11-3 0,1 10 0 16,-1-10 5-16,-1 12-3 0,1-12 8 0,-4 11 0 15,4-11 4 1,-5 12 5-16,0-4-8 0,-3-5 7 0,-3 4 0 0,-1 0-7 16,1 1 3-16,-2-2 1 0,-4 0-4 0,1 1 0 15,-4 1 2-15,5-2-14 0,-2-2-10 0,0 2-19 16,0-2-22-16,2-2-24 0,-2 3-28 0,2-4-29 16,-2 2-25-16,4-3-41 15,-4-3-218-15,3 0-453 0,1-1 201 0</inkml:trace>
        </inkml:traceGroup>
        <inkml:traceGroup>
          <inkml:annotationXML>
            <emma:emma xmlns:emma="http://www.w3.org/2003/04/emma" version="1.0">
              <emma:interpretation id="{3D3587EF-0FA4-43CC-BC7B-794A11DF9F01}" emma:medium="tactile" emma:mode="ink">
                <msink:context xmlns:msink="http://schemas.microsoft.com/ink/2010/main" type="inkWord" rotatedBoundingBox="13896,11843 12212,11965 12185,11591 13869,11469"/>
              </emma:interpretation>
            </emma:emma>
          </inkml:annotationXML>
          <inkml:trace contextRef="#ctx0" brushRef="#br0" timeOffset="2127.23">37 34 28 0,'0'0'126'0,"0"0"-19"0,0 0-5 0,0 0-7 15,-3-9 0-15,3 9-8 0,0 0-1 0,0 0-7 0,0 0-14 16,0 0 6-16,0 0-5 0,0 0-4 0,0 0-2 0,0 0-4 16,0 0-5-16,0 0-2 0,0 0 2 0,0 0-3 15,0 0-7-15,0 0 4 0,0 0-1 16,0 0-1-16,0 0 0 0,0 0 0 0,0 0 3 0,0 0-3 15,0 0 0-15,0-12 0 0,0 12 0 0,0 0-1 16,0 0-4-16,0 0-3 16,0 0 5-16,0 0-4 0,0 0 1 0,0 0-1 0,0 0-3 0,0 0 5 0,0 0-4 0,0 0 0 15,0 0-1-15,0 0 3 0,0 0-4 0,0 0-4 16,0 0 0-16,0 0 3 0,0 0-5 0,0 0 0 16,0 0 1-16,0 0 0 0,0 0-1 0,0-13 0 15,0 13-5-15,0 0-3 0,0 0-1 0,0 0 1 16,0 0-2-16,0 0 0 0,0 0-10 0,0 0 6 15,0 0-6-15,0 0 1 16,0 0-1-16,0 0-6 0,0 0 3 0,0 0 0 16,0 0-2-16,0 0-2 0,0 0 3 0,0 0-1 15,0 0 1-15,0 0 1 0,0 0 1 0,0 0 6 16,3 34 2-16,-3-34-1 0,0 12-3 0,0-12-3 16,0 12 7-16,0-12-2 0,0 15 1 0,0-6 3 0,0-9-4 0,0 15 7 15,0-8 1 1,0-7 1-16,1 18 2 0,-1-9 2 0,0 0-1 15,3 1-1-15,-3 0-4 0,0-10 1 0,4 17-2 0,-4-8 0 16,1-2-1-16,-1-7-1 0,0 15-2 0,3-9 0 16,-3-6 2-16,-3 12 1 0,3-12-1 0,0 0 0 15,3 15-4-15,-3-15 3 0,0 0-1 0,-4 11-1 16,4-11-1-16,0 0-1 0,0 0-4 0,-2 11 4 0,2-11-3 16,0 0 3-16,0 0-2 0,-4 9 2 15,4-9-1-15,0 0-2 0,0 0 0 0,-2 6-8 16,2-6-12-16,0 0-14 0,0 0-20 0,-8 6-24 15,8-6-24-15,-8 5-38 0,8-5-25 0,0 0-39 16,-12 6-231-16,12-6-464 0,-9 2 205 0</inkml:trace>
          <inkml:trace contextRef="#ctx0" brushRef="#br0" timeOffset="-1080.21">-1562 50 8 0,'0'0'151'0,"0"0"-12"0,0 0-8 15,0 0-10-15,3-8-4 0,-3 8-10 0,0 0-6 16,0 0-9-16,0 0-4 0,0 0 0 0,0 0-5 15,0 0-1-15,0 0-2 0,0 0-7 0,4-9 2 16,-4 9-8-16,0 0-3 0,0 0-5 0,0 0-4 16,0 0-6-16,0 0-1 0,0 0-9 0,0 0-2 0,0 0-4 15,0 0-8-15,0 0-2 0,0 0-3 16,0 0 0-16,0 0-1 0,0 0-2 0,0 0 4 16,0 0-1-16,-10 28 0 0,10-28 5 0,-1 12-1 0,0-3-2 15,-2-1 1-15,3-8-3 0,-1 17-2 0,1-10 6 0,-1 6 1 16,-1-5-2-16,2-8 5 0,-2 17-2 0,2-8-1 15,0-9-5-15,-3 16 5 0,0-7-6 16,2 2 1-16,0-4 1 0,-3 0-2 0,4-7-2 16,-5 14 8-16,3-6-8 0,2-8 2 0,-1 12-3 0,-3-6 1 15,4-6-2-15,-2 10-1 0,2-10 1 0,0 0 2 0,-4 11-6 16,4-11 3-16,-3 6-5 0,3-6 4 0,0 0-4 16,0 0 0-16,-5 9 0 0,5-9 2 15,0 0-4-15,0 0 0 0,0 0-2 16,0 0 2-16,0 0-4 0,0 0 4 0,-5 6-7 15,5-6 3-15,0 0 2 0,0 0-1 0,0 0 0 0,-6 6 1 0,6-6-10 0,0 0-17 0,0 0-8 16,0 0-12-16,-1 12-11 0,1-12-15 0,0 0-29 16,0 0-13-16,-4 11-23 0,4-11-21 0,0 0-60 15,0 0-114-15,-4 10-355 0,4-10 157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8:57.3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9AAE7-D9BC-420D-A13C-A09E642755C3}" emma:medium="tactile" emma:mode="ink">
          <msink:context xmlns:msink="http://schemas.microsoft.com/ink/2010/main" type="inkDrawing" rotatedBoundingBox="10858,7849 11247,7875 11233,8083 10844,8057" semanticType="callout" shapeName="Other">
            <msink:sourceLink direction="with" ref="{5B69E89F-4100-4F89-B4AB-225152080ED4}"/>
          </msink:context>
        </emma:interpretation>
      </emma:emma>
    </inkml:annotationXML>
    <inkml:trace contextRef="#ctx0" brushRef="#br0">10150 7238 42 0,'0'0'67'0,"0"0"4"0,0 0-4 15,0 0-3-15,5-7-12 0,-5 7 4 0,0 0-11 16,0 0 6-16,7-6-7 0,-7 6 16 0,0 0-11 0,0 0-2 15,0 0 3-15,0 0-4 0,7-3-4 16,-7 3 1-16,0 0-1 0,0 0-1 0,0 0-3 16,7-4-7-16,-7 4 6 0,0 0-6 0,0 0-5 0,0 0 1 15,0 0-1-15,0 0 1 0,0 0 5 0,0 0-5 16,0 0 0-16,0 0-4 0,0 0 10 0,0 0-6 16,8-5 1-16,-8 5-3 0,0 0-1 0,0 0 4 15,0 0 0-15,0 0-6 0,0 0 0 0,0 0-4 16,0 0 2-16,0 0-5 0,0 0-1 0,0 0 1 15,0 0 1-15,0 0-2 0,0 0-2 0,0 0 1 16,0 0-4-16,0 0-5 0,0 0 0 0,0 0-1 0,0 0 4 16,0 0-3-16,0 0 2 0,0 0 3 0,0 0-5 15,0 0-5-15,0 0-1 0,0 0 1 0,0 0 7 0,0 0 0 16,0 0-3-16,0 0 1 0,9-3 3 0,-9 3-3 16,0 0 0-16,0 0 9 0,0 0-3 0,0 0 0 0,0 0 2 15,0 0-1-15,0 0-2 16,0 0-4-16,0 0-4 0,0 0 1 15,0 0 8-15,0 0 7 0,0 0 17 0,0 0 4 0,0 0-5 16,0 0 4-16,-13 24-2 0,8-18-4 0,5-6 4 16,-8 10 3-16,3-4-5 0,-2 0-5 0,3 1 1 15,-1-1-2-15,5-6-4 0,-8 10-3 0,3-3 2 16,5-7 0-16,-7 9-5 0,2-3 0 0,5-6 0 16,-5 10 0-16,5-10-5 0,-9 9 1 0,9-9 1 15,-6 9-4-15,6-9-5 0,-4 9 3 0,4-9-2 16,-5 3 1-16,5-3-1 0,-5 9-3 0,5-9 4 15,0 0-4-15,-4 6 2 0,4-6 0 0,0 0 1 0,0 0-2 0,0 0 3 16,-4 9-1-16,4-9 0 0,0 0-2 0,0 0 2 16,0 0-3-16,0 0 2 0,0 0-3 0,-10 1-2 15,10-1 5-15,0 0 2 0,0 0-9 0,0 0 5 16,0 0-5-16,0 0 4 0,0 0 0 0,0 0-3 16,0 0 3-16,0 0-3 0,0 0 0 15,18-20-2-15,-18 20-3 0,8-8-4 0,-3 2 6 16,-1-1-4-16,-4 7 1 0,12-11-3 0,-7 5 1 15,0 0-1-15,-5 6 1 0,8-10-1 0,-4 4 3 0,-4 6 1 16,5-12-3-16,-1 8 3 0,-4 4 0 0,5-11-1 16,1 7 2-16,-6 4-1 0,6-9 4 15,-6 9-3-15,5-6 0 0,-5 6-1 0,7-11-4 0,-7 11 9 16,4-7 3-16,-4 7-1 0,4-9-3 0,-4 9 0 16,8-8 0-16,-8 8 5 0,5-6-6 0,-5 6 3 15,4-8 0-15,-4 8 0 0,0 0-6 0,2-9 7 16,-2 9 2-16,0 0-4 0,8-6 4 0,-8 6 0 15,0 0-1-15,0 0-3 0,0 0 0 0,4-8 4 16,-4 8-4-16,0 0 2 0,0 0-1 0,0 0-3 16,0 0 0-16,0 0 3 0,0 0 2 15,0 0-2-15,0 0 2 0,13 0 6 0,-13 0 0 0,0 0 5 0,0 0 4 0,12 14-2 16,-7-14 2-16,0 9 0 0,-5-9 2 0,11 10-3 16,-6-4 7-16,3 0-2 0,-1 0 1 0,0 0 3 15,0 1-4-15,1 1 1 0,-2-2 3 0,2 2-3 16,1 0 0-16,-4-2-4 0,7 2 4 0,-4-1 1 0,1 0-1 15,-4-2-2-15,6 1 6 0,-5 1-3 0,2-1-1 16,1-1-5 0,-2-1-3-16,0-1 1 0,-1 3 0 0,-6-6-4 15,7 7 1-15,-7-7-4 0,5 6 2 0,-5-6-3 16,10 5 1-16,-10-5 1 0,7 6 0 0,-7-6-2 16,0 0 2-16,0 0-6 0,5 6 3 0,-5-6 0 15,0 0 0-15,0 0-4 0,0 0 6 0,0 0-3 0,0 0-1 16,7 4-3-16,-7-4-2 0,0 0-5 15,0 0-8-15,0 0-14 0,0 0-8 0,0 0-14 0,0 0-16 0,0 0-18 16,0 0-23-16,0 0-20 0,0 0-38 0,0 0-68 16,0 0-138-16,0 0-401 0,0 0 178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7:54.4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A60582-057C-4DCE-8FDA-689169FBC8BC}" emma:medium="tactile" emma:mode="ink">
          <msink:context xmlns:msink="http://schemas.microsoft.com/ink/2010/main" type="inkDrawing" rotatedBoundingBox="4224,8574 7569,8407 7582,8671 4237,8837" semanticType="underline" shapeName="Other">
            <msink:sourceLink direction="with" ref="{70640349-13B2-4667-9BD2-0356042D1F0D}"/>
            <msink:destinationLink direction="with" ref="{45D8EF43-109A-4398-92BF-776EEE4FC92E}"/>
          </msink:context>
        </emma:interpretation>
      </emma:emma>
    </inkml:annotationXML>
    <inkml:trace contextRef="#ctx0" brushRef="#br0">3450 7900 121 0,'0'0'181'0,"5"-5"-8"16,-5 5-20-16,0 0-9 0,0 0-13 0,0 0-10 0,8-6-10 31,-8 6-8-31,0 0-10 0,0 0-2 0,0 0-6 15,12-1-12-15,-12 1-10 0,0 0-3 0,0 0-4 16,12 6-2-16,-12-6 3 0,5 6-2 0,-5-6-10 0,6 7 2 16,-6-7-7-16,7 7 1 0,-3-2 3 0,-1 1-4 15,-3-6-1-15,7 12-2 0,-4-5-3 0,2 1-4 16,-1-1-2-16,-1 2-2 0,1 1-2 0,-2-3-3 16,2-1 2-16,0 1-4 0,-1 3-3 0,-2-4 0 15,3 3-2-15,-4-9 1 0,5 16-5 16,-2-10 1-16,-3-6-2 0,4 10-3 0,-4-10 1 0,5 8 2 15,-5-8 3-15,3 9-5 0,0-3-3 0,-3-6 1 16,7 5 1-16,-7-5-1 0,9 6 4 16,-9-6-4-16,7 8-2 0,-7-8 3 0,8 2-1 0,-8-2-3 15,10 1 2-15,-10-1-2 0,10 3 2 0,-10-3-2 16,0 0 2-16,15-4-6 0,-15 4 7 0,14-2-3 16,-14 2-1-16,15 0 3 0,-9-4-1 15,-6 4-3-15,12-4 0 0,-3 2 3 0,-9 2-6 0,16-5-2 16,-8 1-5-16,-1 1 3 0,3 0-6 0,-3-1 4 15,3 2-10-15,3-4 5 0,-3 2 1 0,-2-1-4 16,6 1 6-16,-2-1-4 0,-4 2 1 0,5-1 0 0,3 1 1 16,-3 0-2-16,-1-3 2 0,2 3 3 15,3 0-2-15,-5 0 4 0,2 0 3 0,0 0-8 16,0 1-7-16,0 0 3 0,0 0-6 0,-2-2-14 16,1 3 16-16,-13 1-5 0,18 0 3 0,-8-2 4 0,0 0-3 0,-10 2 7 15,16-1 3-15,-2 1-5 0,-5-1 1 0,2-1 3 16,-11 2-7-16,23-3 8 0,-12 2 0 0,4-1 5 0,-2 2-10 15,3-4 8-15,0 2 6 0,0-2-7 16,-1 2 2-16,0-2 7 0,2 2-1 0,-2-1-3 16,2 0-2-16,-2 3 2 0,0-3 4 0,1 3-5 0,-2-4 2 15,-1 0 0-15,2 4 2 0,-2-2 0 0,-1 2 2 0,1-2-2 16,-3 0-1 0,5 2 3-16,-15 0 0 0,15 0-4 0,-6-1 0 0,-9 1 7 15,24-1-3-15,-14-2 2 0,0 3 1 0,4-1 1 16,-2 1 1-16,2-1 5 0,2-3-1 0,-1 4-1 15,0 0-1-15,1-3 5 0,-2 3 1 0,0-1-7 16,1-1 3-16,-1 2 1 0,-1-2-3 16,3 2 0-16,-3-4-2 0,-1 4-6 0,-12 0 7 0,22 0-1 15,-13 0 0-15,1 0 0 0,-10 0-1 0,19 0-2 0,-9 2 1 16,-10-2 0-16,17 0 0 0,-9 2-1 0,3 0 1 16,-11-2-2-16,15 2 3 0,-7-1-2 0,3 2-2 15,-4 0 0-15,3-1 2 0,-10-2 5 0,22 4 1 16,-10 0 5-16,-3-2-1 0,0-2 1 0,6 6 4 15,-1-5-6-15,-3 2 1 16,-3 0 5-16,7 0-8 0,-4 2 9 0,2-1-2 16,0-2-2-16,-1 2 2 0,3-2-5 0,-4 2 8 0,4-1-1 15,-6 0 2-15,-1 0-5 0,1 0 1 0,3-1 2 16,-4 1-10-16,-8-3 5 0,13 6-1 0,-6-1 1 16,-7-5-4-16,12 3 1 0,-7 0-5 0,-5-3-1 0,10 6 3 15,-10-6 0-15,6 5-4 0,-6-5 6 0,0 0-3 16,9 2-1-16,-9-2-3 0,5 6 0 15,-5-6 2-15,0 0 0 0,0 0 1 0,0 0 1 0,0 0-4 16,3 11 3-16,-3-11-2 0,0 0 1 0,0 0-1 16,3 8-1-16,-3-8 1 0,0 0-1 15,0 0 0-15,0 0 0 0,0 0-2 0,0 11 0 16,0-11 0-16,0 0 0 0,0 0 2 0,0 0 1 0,0 0-3 16,0 0-2-16,0 0 3 0,0 0 0 0,0 0 3 0,0 0-9 0,0 0 9 15,0 0-2-15,0 0-2 0,0 0-2 0,0 0 2 16,0 0 3-16,0 0-6 0,0 0 1 0,0 0-2 15,0 0 0-15,23-9 4 0,-23 9-5 0,15-10-2 16,-8 8 3-16,3-1-3 0,1 0 4 0,4-4-3 16,-1-1 2-16,2 2 2 0,1 2-1 0,0-2-2 15,2 2-1-15,4-3 1 16,0 1-2-16,-1 0-3 0,2 0 7 0,-3-1 2 16,1 3-4-16,0 0 5 0,-2-1-4 0,-3 2 5 15,5-3-2-15,2 2-1 0,-7 2 0 0,4-2 1 16,-4 1-1-16,3 0 0 0,4-3 2 0,-7 5-1 15,0-1 1-15,0-2-3 0,0 2 1 0,0 2 3 16,0-3 0-16,1 3-2 0,-1 0 0 0,2-1-2 16,-2 0 2-16,-2 1-2 0,1-1 1 0,1 1 2 0,3-3 0 0,-5 3 2 15,1-2-6-15,0 2 2 0,1 1-1 0,-4-2 7 16,4 1-3-16,-4 1 1 0,4-2 4 0,0 1-1 16,0 0-2-16,6-1 2 0,-8 1-1 0,6-3 2 15,-2 2 2-15,3 1-5 0,2-3 2 0,-2 1 1 16,-5 2-1-16,7-3 1 0,-2 0-4 0,1 0 2 15,2 2-1-15,-3-4-2 0,2 0-1 0,-2 3 3 0,2-4-2 0,-2 3 3 0,0-2-3 32,0 1-3-32,2-1-1 0,1 1 3 0,-4-1-2 15,1-3-1-15,-1 3-2 0,-3 0 4 0,-3 3-2 16,0-1 1-16,1-1 1 0,-2 1 1 0,1 0 0 0,-4-2-1 16,-3 2 2-16,1 1 11 0,-9 2 9 0,15-6 3 15,-10 4 7-15,-5 2 5 0,8-9 6 0,-8 9-1 16,6-6-2-16,-6 6-3 0,0 0-4 0,6-6-5 0,-6 6-4 15,0 0-1-15,0 0-1 0,0 0-8 16,0 0-11-16,0 0-11 0,0 0-18 0,0 0-15 16,0 0-15-16,0 0-15 0,0 0-27 0,-16-10-13 15,16 10-21-15,0 0-16 0,0 0-45 0,-16 0-156 0,16 0-379 16,0 0 167-16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7:55.4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D8EF43-109A-4398-92BF-776EEE4FC92E}" emma:medium="tactile" emma:mode="ink">
          <msink:context xmlns:msink="http://schemas.microsoft.com/ink/2010/main" type="inkDrawing" rotatedBoundingBox="5061,9084 5210,9527 5178,9537 5029,9095" semanticType="callout" shapeName="Other">
            <msink:sourceLink direction="with" ref="{79A60582-057C-4DCE-8FDA-689169FBC8BC}"/>
          </msink:context>
        </emma:interpretation>
      </emma:emma>
    </inkml:annotationXML>
    <inkml:trace contextRef="#ctx0" brushRef="#br0">4271 8405 90 0,'0'0'244'0,"0"0"-23"0,0 0-22 16,0 0-21-16,0 0-18 0,0 0-14 0,0 0-10 15,0 0-7-15,0 0-5 0,-9 28 0 0,9-28-9 16,8 13-3-16,-3-4 0 0,-1-3-4 0,4 5-5 0,-6 1 1 16,4 1-11-16,0-1 3 0,1 1-5 15,-1-2-5-15,-1 5-7 0,3-3 3 0,-4 2-7 0,4 0-1 0,-1-2-5 16,-5 2 2-16,3 0-3 0,-1-3-7 0,2 1-10 15,-4 1-1-15,2 0-5 0,-1-1-2 0,2 0-7 0,-1-3 1 16,-3 4-9-16,0-4-3 0,2 1 4 0,0-3-1 16,-3-8-6-16,2 18-1 0,0-12 0 0,-2-6-3 15,1 13-3-15,-1-13-9 0,1 11-8 0,-1-11-16 16,3 12-16-16,-3-12-12 0,1 9-20 0,-1-9-18 0,4 7-20 16,-4-7-17-16,0 0-10 0,3 9-19 0,-3-9-21 15,0 0-33-15,0 0-245 0,0 0-487 0,25-22 215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4.7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0FE2DD-7575-400C-90F7-0694B4E2A04D}" emma:medium="tactile" emma:mode="ink">
          <msink:context xmlns:msink="http://schemas.microsoft.com/ink/2010/main" type="writingRegion" rotatedBoundingBox="10765,11953 10855,11953 10855,12269 10765,12269">
            <msink:destinationLink direction="with" ref="{5B69E89F-4100-4F89-B4AB-225152080ED4}"/>
          </msink:context>
        </emma:interpretation>
      </emma:emma>
    </inkml:annotationXML>
    <inkml:traceGroup>
      <inkml:annotationXML>
        <emma:emma xmlns:emma="http://www.w3.org/2003/04/emma" version="1.0">
          <emma:interpretation id="{3454AB54-0C6B-4D1C-BECC-D57E553E4F62}" emma:medium="tactile" emma:mode="ink">
            <msink:context xmlns:msink="http://schemas.microsoft.com/ink/2010/main" type="paragraph" rotatedBoundingBox="10765,11953 10855,11953 10855,12269 10765,12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30A5D-E084-44EC-B647-06D3A9B590E9}" emma:medium="tactile" emma:mode="ink">
              <msink:context xmlns:msink="http://schemas.microsoft.com/ink/2010/main" type="line" rotatedBoundingBox="10765,11953 10855,11953 10855,12269 10765,12269"/>
            </emma:interpretation>
          </emma:emma>
        </inkml:annotationXML>
        <inkml:traceGroup>
          <inkml:annotationXML>
            <emma:emma xmlns:emma="http://www.w3.org/2003/04/emma" version="1.0">
              <emma:interpretation id="{E3ABD64B-1C3F-49C0-98C9-D0EFB0525CA4}" emma:medium="tactile" emma:mode="ink">
                <msink:context xmlns:msink="http://schemas.microsoft.com/ink/2010/main" type="inkWord" rotatedBoundingBox="10765,11953 10855,11953 10855,12269 10765,12269"/>
              </emma:interpretation>
            </emma:emma>
          </inkml:annotationXML>
          <inkml:trace contextRef="#ctx0" brushRef="#br0">-341-1045 158 0,'0'0'206'16,"0"0"-17"-16,0 0-9 0,0 0-7 0,0 0-10 0,0 0-9 16,0 0-12-16,0 0-12 0,0 0-11 0,0 0-11 0,0 0-8 15,0 0-10-15,0 0-9 0,0 0-5 0,0 0-5 16,0 0-5-16,15-22-7 0,-15 22-11 0,0 0 1 15,8-9-5-15,-8 9-3 0,5-6-5 0,-5 6-2 16,4-8-2-16,-4 8-6 0,6-8-5 0,-3 2 4 16,-3 6-5-16,8-8-1 0,-8 8-2 0,6-11-5 0,-6 11 5 15,5-8 4-15,-2 2-5 0,-3 6 7 0,0 0 1 0,5-13-2 16,-5 13-1-16,4-6 3 0,-4 6-5 0,0 0 0 16,5-9 1-16,-5 9-1 0,0 0-2 0,0 0-2 0,0 0-2 15,0 0 0-15,0 0-1 0,3-7 2 16,-3 7 0-16,0 0-3 0,0 0-2 0,0 0 4 15,0 0-7-15,0 0 1 0,0 0-5 0,0 0 4 0,0 0-8 16,0 0 2 0,0 0 1-16,0 0 0 0,0 0-1 0,0 0 0 15,0 0-2-15,0 0 1 0,0 0 2 0,0 0 2 16,9 19 6-16,-9-19 3 0,0 13-6 0,0-13 5 16,1 11-4-16,-1-11 7 0,0 15 2 0,0-15 3 15,-1 16 1-15,1-16-3 0,-2 14-3 0,2-5 3 0,-2 3 0 16,2-12 2-16,-2 15-3 0,2-15 0 0,-3 17-2 15,2-11 5-15,-1 4-1 0,2-10-7 0,-2 21 4 0,0-14-5 16,1 1 4-16,1-8-7 0,0 16-1 0,-4-8 1 0,4-8 2 16,0 15-2-16,0-5-1 0,0-10-1 0,-2 10 1 15,2-10 2-15,0 12-2 0,0-12 0 0,0 12-2 16,0-12-1-16,0 11 1 0,0-11-1 0,0 0 1 16,-3 10-5-16,3-10 5 0,0 0 3 0,0 0-3 15,0 11 3 1,0-11 2-16,0 0 2 0,0 0 1 0,0 0 1 15,0 0-10-15,0 0 7 0,0 8-4 0,0-8 5 0,0 0-2 16,0 0 2-16,0 0 1 0,0 0 7 16,0 0-7-16,0 0 2 0,0 0-4 0,0 0 3 15,0 0-5-15,0 0 2 0,0 0-3 0,0 0 1 16,0 0-1-16,0 0 1 0,0 0 1 0,0 0-3 16,0 0-2-16,0 0 0 0,0 0-5 0,0 0-10 0,0 0-17 0,0 0-14 0,0 0-17 15,0 0-25-15,0 0-32 0,0 0-35 0,0 0-45 16,0 0-43-16,0 0-237 0,0 0-513 0,0 0 227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51.3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A89CD9-3136-43AB-B8C8-5F284DD2FEF6}" emma:medium="tactile" emma:mode="ink">
          <msink:context xmlns:msink="http://schemas.microsoft.com/ink/2010/main" type="inkDrawing" rotatedBoundingBox="10706,13719 16471,9390 17087,10210 11322,14539" semanticType="verticalRange" shapeName="Other">
            <msink:sourceLink direction="with" ref="{619B1C73-C6E6-4F5D-868E-E8D2AB0D7249}"/>
            <msink:sourceLink direction="with" ref="{AC14C6D5-F28E-416C-BBE1-1F5A732BD315}"/>
          </msink:context>
        </emma:interpretation>
      </emma:emma>
    </inkml:annotationXML>
    <inkml:trace contextRef="#ctx0" brushRef="#br0">0 4130 18 0,'0'0'86'0,"0"0"-4"16,0 0 5-16,0 0-6 0,0 0-5 0,0 0 5 0,0 0-9 15,0 0 5-15,0 0-11 0,0 0 5 0,0 0-7 16,0 0 6-16,0 0-4 0,0 0-2 0,0 0-5 16,0 0-3-16,0 0 3 0,0 0 0 0,0 0-13 15,0 0 3-15,0 0-3 0,0 0 0 0,0 0-4 16,0 0-4-16,0 0 3 0,0 0-10 0,0 0 2 0,0 0-3 15,0 0-2-15,0 0 1 0,0 0-3 0,0 0 5 16,0 0-5-16,0 0 2 0,0 0-3 0,0 0-6 0,0 0 1 16,0 0-3-16,0 0 3 0,0 0-4 0,0 0 2 15,10-15-7-15,-10 15 0 0,0 0 4 0,0 0-1 16,0 0-1-16,0 0-1 0,0 0 2 0,0 0-5 16,9-9 1-16,-9 9 0 0,0 0 0 0,0 0-1 0,7-5-1 15,-7 5-4-15,0 0 2 0,7-4-3 0,-7 4 3 16,0 0 1-1,1-9-3-15,-1 9-1 0,0 0 1 0,6-12 2 16,-6 12-1-16,0 0-10 0,6-4 7 0,-6 4-4 16,5-8 6-16,-5 8 1 0,2-10-1 0,-2 10-6 0,7-7 4 15,-7 7 0-15,0 0-1 0,4-11-1 0,-4 11-3 16,4-9 7-16,-4 9-6 0,5-7 3 0,-5 7-4 0,5-8 3 16,-5 8-2-16,0 0 0 0,7-9 1 0,-2 4 1 15,-5 5 0-15,9-9 2 0,-9 9 1 16,8-8-6-16,-8 8 2 0,7-6 3 0,-2 2-3 0,-5 4-1 15,6-9 0-15,-6 9 1 0,7-8 0 0,-7 8 0 16,6-7-3-16,-6 7-1 0,7-7 0 0,-7 7 1 16,5-8-2-16,-5 8-1 0,5-9-7 0,-5 9 7 0,6-4 2 15,-6 4-4-15,0 0-3 0,6-7 6 0,-6 7 2 0,9-8-6 16,-9 8 6 0,6-12-4-16,-6 12 2 0,7-6 0 0,-4 2 1 15,-3 4-4-15,5-9 5 0,-1 3-3 0,-4 6 5 0,8-8 0 16,-8 8-3-16,5-7-5 0,-5 7 8 0,5-9 0 15,-5 9-1-15,4-7 1 0,-4 7-1 0,3-7 1 16,-3 7-2-16,5-9-1 0,-5 9 5 0,4-7-2 16,-4 7-5-16,5-6 4 0,-5 6 0 0,0 0-1 15,4-10 2-15,-4 10-8 0,8-6 6 0,-8 6-3 16,4-9 2-16,-4 9-6 0,5-6 2 0,-5 6-1 16,6-9 1-16,-6 9-2 0,9-8 0 0,-9 8-3 15,8-8 5-15,-8 8 4 0,6-8 2 0,-2 4-6 16,-4 4 3-16,8-10-2 0,-3 5 2 0,-5 5-1 0,0 0 0 0,11-9 4 15,-11 9 6-15,5-8-10 0,-5 8 6 0,6-6-7 16,-6 6 4-16,6-8 0 0,-6 8-1 0,6-6-5 0,-6 6 2 16,5-9 3-16,-5 9 2 0,11-10-5 15,-9 4 1-15,-2 6 8 0,9-8-7 0,-6 1 4 16,-3 7-1-16,7-8-3 0,-2 1 3 0,-5 7 0 0,10-9 3 16,-6 0-1-16,-4 9-1 0,9-10 1 0,-3 4 0 0,-1 1 3 15,-5 5-3-15,10-11 1 0,-4 6-1 0,-6 5-7 16,9-8-2-16,-5 1 16 0,-4 7-8 0,10-7-1 15,-10 7 7-15,7-9 1 0,-1 3-4 0,-6 6-3 16,8-8 2 0,-5 2 0-16,-3 6 0 0,9-10-3 0,-4 5 5 0,2 1-3 15,-7 4 3-15,14-10-4 0,-8 4 5 0,0 0-6 16,0 0 5-16,1-1 4 0,-2 2 0 0,3-2-3 16,-3 1 2-16,3-2-1 0,-2 2-2 0,-6 6 2 0,10-11-1 15,-5 6 5-15,-5 5-4 0,9-10-4 0,-4 4 2 16,-5 6 0-16,7-7-1 15,-7 7 3-15,6-8-1 0,-6 8-2 0,5-8 3 0,-5 8-2 16,8-6-2-16,-2 2 0 0,-6 4-1 0,9-9 3 16,-9 9 0-16,8-6-1 0,-8 6-2 0,7-6-3 0,-7 6 2 0,8-6 6 15,-8 6-9-15,8-7 6 0,-3 3 2 0,-5 4 1 0,7-8-4 16,-7 8 3-16,6-11 1 0,-6 11-6 0,10-7 2 16,-8 3 5-16,-2 4-3 0,9-9-1 0,-6 4 2 15,-3 5-5-15,9-11 4 0,-6 6 0 0,-3 5-3 16,8-10 3-16,-8 10-8 0,6-11 8 0,-1 5 0 15,-5 6-2 1,7-7 3-16,-7 7-3 0,8-9 5 0,-4 4-6 0,-4 5 10 16,6-10-6-16,-6 10 3 0,5-6 0 0,-5 6-9 15,7-6 7-15,-7 6-1 0,4-9-1 0,-4 9-3 16,6-7 3-16,-6 7 2 0,7-9-2 0,-7 9-1 16,6-6-1-16,-6 6 5 0,11-9-4 0,-8 2-1 15,-3 7-1-15,9-8 4 0,-7 3-3 0,-2 5 4 16,8-13 12-16,-4 9-5 0,1-2-1 0,-5 6-4 0,7-12 4 0,-3 8-8 15,-4 4 6-15,5-11-2 0,-5 11 1 0,8-9 3 16,-8 9-4-16,5-7 2 0,-5 7-5 0,5-9 3 16,-5 9-3-16,4-10 0 0,-4 10-3 0,7-6 1 15,-7 6-3-15,5-7 3 0,-5 7-1 0,3-8-2 16,-3 8 4-16,0 0-1 0,5-8 0 0,-5 8 0 16,4-6-3-16,-4 6 4 0,6-8-1 0,-6 8 4 0,0 0-4 0,7-8 2 15,-7 8-3-15,4-9-2 0,-4 9 3 0,4-5-7 16,-4 5 8-16,5-10 1 0,-5 10-2 0,4-8 2 15,-4 8-4-15,5-7 1 0,-5 7 3 0,7-6-2 32,-7 6 0-32,6-10 1 0,-6 10 1 0,7-12-4 15,-3 6-8-15,1 0 3 0,-5 6 5 0,6-11 2 0,0 5-1 0,-6 6-2 16,5-13 2-16,-3 9 1 0,-2 4-2 0,7-10-2 16,-7 10 2-16,5-6 1 0,-5 6-4 0,5-10 4 15,-5 10-1-15,6-7 1 0,-6 7-3 0,5-6 3 16,-5 6 1-16,6-8-2 0,-6 8-3 0,6-8 4 15,-6 8 4-15,6-9-7 0,-6 9 3 0,8-9 3 16,-8 9-5-16,8-7 1 0,-6 2 2 16,-2 5-2-16,10-10-1 0,-5 4 4 0,-5 6 2 0,8-9-3 0,-4 3-3 0,-4 6 4 15,7-8-5-15,-3 3 0 0,-4 5 3 0,7-7 0 16,-7 7 4-16,5-8-4 0,-5 8 2 0,4-6-4 16,-4 6-1-16,5-7 4 0,-5 7 0 0,5-8 0 15,-5 8 1-15,0 0-3 0,7-6 1 0,-7 6 5 16,8-8-7-16,-8 8-2 15,6-8 1-15,-6 8 4 0,6-8 1 0,-6 8-3 16,7-10-3-16,-7 10 6 0,7-7 1 0,-2 2-2 16,-5 5-1-16,7-6-2 0,-7 6-3 0,9-10 8 15,-8 4 0-15,-1 6 0 0,11-9 0 0,-9 3-3 16,-2 6-3-16,9-9 3 0,-6 6 1 0,-3 3 1 16,7-9-7-16,-7 9 8 0,7-9-7 0,-7 9 4 0,7-8-7 15,-7 8 8-15,7-6-1 0,-7 6-1 0,6-8 3 16,-6 8 0-16,11-8 2 0,-11 8-1 15,7-6-4-15,-7 6-2 0,7-9 4 0,-7 9 3 0,8-6-2 16,-8 6 0-16,4-7-2 0,-4 7 2 0,9-5-3 16,-9 5 1-16,8-8 0 0,-8 8-6 0,9-9 8 15,-7 5-4-15,-2 4 2 0,8-12 1 0,-5 7 0 16,-3 5 4-16,10-12 0 0,-8 5-4 0,-2 7-3 16,6-8 2-16,-6 8 2 0,9-11 3 15,-6 6-3-15,-3 5-1 0,5-11 5 0,0 7-6 0,-5 4 3 16,6-7-1-16,-6 7-2 0,6-9-2 0,-6 9 2 15,5-8-1-15,-5 8 0 0,6-7 5 16,-6 7-4-16,0 0-1 0,5-6 1 0,-5 6 1 16,2-7 3-16,-2 7-6 0,8-8 1 0,-8 8 6 0,0 0-6 15,7-7 6-15,-7 7-5 0,5-7-3 0,-5 7-1 16,7-8 7-16,-7 8-6 0,5-9 3 0,-5 9 2 0,6-10-4 0,-6 10 2 16,7-8 3-16,-7 8-5 0,6-6-3 0,-6 6 4 0,6-8 1 15,-6 8-1-15,6-6 2 0,-6 6-3 0,0 0 0 16,11-8 0-16,-11 8 5 0,5-6-2 0,-5 6-6 15,5-6 7-15,-5 6-8 0,7-5 5 0,-7 5 0 16,0 0-2-16,6-6 7 0,-6 6-5 0,0 0 3 16,8-8-2-16,-8 8 2 0,7-8-7 0,-7 8 3 0,7-7 1 31,-7 7-2-31,7-9 6 0,-7 9-6 0,5-9 3 0,-5 9 0 16,5-7-1-16,-5 7 1 0,7-7 4 0,-7 7-6 15,5-5 2-15,-5 5-1 0,7-9 1 0,-7 9 3 16,8-6-12-16,-8 6 9 0,9-6 0 0,-9 6-12 15,6-4 13-15,-6 4-1 0,0 0 0 0,8-9 5 0,-8 9-9 16,0 0 6-16,7-4-1 0,-7 4 3 0,7-4-3 16,-7 4-1-16,4-6 0 0,-4 6 5 15,0 0-10-15,10-9 5 0,-10 9 5 0,5-5-8 0,-5 5 4 16,5-5 1-16,-5 5-2 0,7-11 1 0,-7 11-2 16,6-7 3-16,-6 7-1 0,7-7-1 0,-7 7 2 15,9-10-4-15,-9 10 5 0,6-7 0 16,0 3-6-16,-6 4 2 0,6-6-7 0,-6 6 11 0,0 0-1 0,8-9-1 0,-8 9-2 15,6-6 2 1,-6 6-5-16,6-7 8 0,-6 7-3 0,0 0 0 16,5-10-4-16,-5 10 1 0,5-5 3 0,-5 5-2 0,0 0-1 15,0 0 2-15,7-8 5 0,-7 8-8 0,0 0 1 16,5-8 2-16,-5 8-4 0,0 0 5 0,10-5-1 0,-10 5-3 16,0 0 3-16,7-6 2 0,-7 6-4 15,5-6 1-15,-5 6 1 0,0 0 1 0,8-6 4 16,-8 6-9-16,9-5 3 0,-9 5-2 0,8-6 6 15,-8 6-10-15,5-6 12 0,-5 6-6 0,0 0 4 16,11-8-1-16,-11 8-5 0,5-5 6 0,-5 5-2 16,0 0-3-16,8-7 3 0,-3 3-2 0,-5 4-2 15,0 0 2-15,10-11 1 0,-10 11 2 0,8-4-4 16,-8 4 6-16,9-9-4 0,-6 2 0 0,-3 7 0 16,9-9 1-16,-5 4-6 0,1-1 4 0,1 0 0 0,-6 6 3 15,10-10-6-15,-5 4 6 0,-5 6-2 0,8-10 0 16,-3 3 0-16,-5 7 0 0,9-7 5 0,-5 1-8 15,-4 6 4-15,10-3 1 0,-10 3-3 0,6-9 0 16,-6 9 0-16,9-6-1 0,-9 6 4 0,4-6 1 16,-4 6-5-16,5-6 0 0,-5 6-2 0,7-4 5 0,-7 4-1 0,8-6-2 0,-8 6 0 15,6-6 5-15,-6 6-6 0,8-7 3 0,-8 7 3 0,11-8-3 16,-7 5 2-16,-4 3-1 0,7-8-3 16,-7 8 5-16,11-6-5 0,-9 1 2 0,-2 5 0 15,11-11 2-15,-7 7 0 0,-4 4-3 0,9-9-1 0,-5 5 2 16,-4 4-4-16,6-8-5 0,-6 8 10 0,7-9 0 15,-7 9 0 1,5-6-2-16,-5 6 2 0,0 0-1 0,7-10-2 16,-7 10 1-16,4-6 3 0,-4 6-2 0,0 0-1 0,0 0 2 15,6-5-11-15,-6 5 8 0,0 0 2 0,5-9-4 16,-5 9 5-16,0 0 2 0,8-5-2 0,-8 5 0 16,4-6-3-16,-4 6 4 15,0 0-2-15,7-8-1 0,-7 8-1 0,6-4 4 0,-6 4 2 16,7-9-2-16,-7 9 0 0,0 0-1 0,8-8-4 0,-8 8 4 0,6-7 2 0,-6 7-7 15,5-7 4-15,-5 7 0 0,4-6 2 0,-4 6 1 16,0 0-4-16,6-7 1 0,-6 7 0 0,5-8-1 16,-5 8 1-16,0 0-2 0,9-6 2 0,-9 6 2 15,1-7-4 1,-1 7 1-16,7-8 1 0,-7 8-7 0,6-6 5 16,-6 6 4-16,4-8-5 0,-4 8 3 0,8-8-1 15,-8 8 2-15,5-6-3 0,-5 6 2 0,6-6 1 0,-6 6 0 16,5-7-1-16,-5 7-1 0,8-8-1 0,-8 8 1 15,7-7 4-15,-7 7-5 0,8-8-1 0,-8 8 1 16,8-4-4-16,-8 4 7 0,9-9-5 0,-9 9 4 16,6-6-2-16,-6 6-8 0,6-6 8 15,-6 6 4-15,8-4-1 0,-8 4 2 0,6-6-9 16,-6 6 8-16,0 0 1 0,8-7 3 0,-8 7-6 0,0 0 3 0,8-6-18 0,-8 6 16 16,0 0-7-16,9-8 2 0,-9 8-3 0,7-6 5 15,-2 1 3-15,-5 5-7 0,8-6-8 0,-8 6 12 16,8-10-5-16,-8 10 5 0,9-6-1 0,-9 6-5 15,8-10 0-15,-3 5 2 0,-5 5-8 0,10-10 4 16,-4 4 1-16,-6 6 3 0,7-11 1 0,-3 7-5 0,-4 4 10 16,7-10-6-1,-7 10 2-15,9-6-2 0,-6 1 1 0,-3 5-1 16,5-7 1-16,-5 7 1 0,6-7 4 0,-6 7-2 16,0 0-4-16,7-8-1 0,-7 8 3 0,5-9 6 15,-5 9-4-15,9-6 3 0,-9 6-2 0,8-10 2 16,-1 8-15-16,-7 2 12 0,10-9 6 0,-3 4-7 15,-7 5 2-15,10-8 2 0,-5 3-5 0,-5 5 7 0,8-10-3 16,-1 5-1-16,-7 5-1 0,10-10 7 0,-4 8 0 0,0-6-5 16,-6 8 4-16,10-6-12 0,-3 1 12 0,-7 5 1 15,10-8 1-15,-4 3 2 0,-6 5-2 0,9-9 1 16,-1 5 3-16,-2 0-3 0,1-3-3 0,-1 1 0 16,2 4 0-16,-8 2 7 0,16-8-7 0,-10 2 1 15,4 3-1-15,-3-1 0 0,3-1 2 0,-4 1 2 0,-6 4-6 16,13-8 2-16,-8 3 5 0,2 0-5 0,-7 5-2 0,12-7 0 15,-7 5 4-15,-5 2-9 0,10-9 10 0,-4 6-3 0,0-3-1 16,-6 6 0-16,9-10-1 0,-3 7-3 0,-1-3 4 16,-5 6 1-16,10-9 0 0,-3 3-4 15,-7 6 2-15,10-9-8 0,-5 6 5 0,2-2 5 0,1 1-4 16,-8 4 9-16,12-9-9 0,-7 7 2 0,-5 2-3 16,9-8-1-1,-9 8 4-15,9-6-3 0,-9 6 5 0,8-6 0 16,-8 6-8-16,8-5 3 0,-8 5 1 0,6-5-1 0,-6 5 0 15,6-7 1-15,-6 7 1 0,10-4-5 0,-10 4-6 16,10-6 10-16,-10 6-2 0,7-4-9 16,-7 4 13-16,9-9 4 0,-4 5-4 0,-5 4-1 15,11-6 3-15,-5 1-2 0,-6 5-3 0,12-7 1 16,-7 2 0-16,5 1-1 0,-10 4 0 16,11-8 5-16,-3 4-3 0,-1-2 2 0,3 0-6 0,-3 1 9 0,-1-1-1 15,-6 6 1-15,12-10 2 0,-6 5-4 16,2 1-2-16,-8 4 1 0,9-7 2 0,-1 2 1 0,-4-1-6 15,-4 6 0-15,15-6 6 0,-15 6-4 0,9-7 4 16,-4 4 1-16,-5 3-6 0,9-5 0 0,-9 5 4 16,7-6 1-16,-7 6-7 0,6-7 4 0,-6 7-3 15,7-5 6-15,-7 5-17 0,9-4 11 0,-9 4 0 16,0 0 1-16,9-9 1 0,-9 9 1 0,8-2-4 16,-8 2 4-16,8-5-5 0,-8 5 4 0,9-5-5 15,-9 5 4-15,0 0 0 0,9-6-6 0,-9 6 8 16,7-3-1-16,-7 3-1 0,9-4 1 0,-9 4 0 15,10-4-1-15,-10 4 5 0,8-5-5 0,-8 5-1 16,11-3 0-16,-11 3 2 0,7-4 1 0,-7 4-3 0,11-5 3 0,-11 5-3 16,8-5 0-16,-8 5-3 0,10-5 5 0,-10 5-4 15,9-6 4-15,-9 6-3 0,9-4-1 0,-9 4-4 16,12-6 9-16,-4 1-4 0,-1 3-5 0,-7 2 9 16,17-8-1-16,-11 5-1 0,2-2 5 0,4 1 0 15,-6 2 1-15,-6 2-1 0,16-9 2 0,-10 4-13 16,4 3 13-16,-4-3 0 0,-6 5 0 0,15-8 1 0,-8 3 2 0,0 2-1 15,1-2 1-15,-8 5-5 0,14-8 2 0,-6 3 0 16,-1 2-1-16,-7 3 0 0,13-7-3 0,-8 4 2 16,-5 3-5-16,16-6 3 0,-11 2 2 0,-5 4-3 15,14-5 1-15,-9 2-3 0,-5 3 3 0,12-5 1 0,-12 5-4 16,12-4 4-16,-6 1 2 0,-6 3-7 0,11-4 3 16,-11 4-5-1,10-4 3-15,-10 4 0 0,8-5 0 0,-8 5-2 16,9-3 1-16,-9 3-1 0,11-4 2 0,-11 4-1 15,12-2 2-15,-12 2-1 0,7-6-2 0,-7 6 1 16,11-4 0-16,-11 4 0 0,12-5-1 0,-12 5 3 16,10-4-3-16,-10 4 1 0,9-6 2 15,-2 4 0-15,-7 2-2 0,10-6 1 0,-10 6 2 16,11-3-5-16,-11 3 0 0,8-5-7 0,-8 5 11 16,9-5-1-16,-9 5-1 0,11-2-2 0,-11 2 4 0,11-4 1 15,-5 0-3-15,-6 4 2 0,11-6-1 0,-5 4-1 16,-6 2-1-16,15-5-2 0,-9 1 3 0,2 0 0 15,-8 4 3-15,17-6-2 0,-9 1 1 0,-1 2-6 16,3-2 9-16,-3 0-1 0,-1 0 2 0,3 1-4 16,-9 4 3-16,13-6-4 0,-6 1 2 0,-1 0-1 15,4 0-1-15,-10 5 2 0,13-7-3 0,-7 4 0 0,1 1 1 16,-7 2 0-16,11-7-2 0,-3 4 2 16,-8 3-1-16,9-6-2 0,1 5-1 0,-10 1 3 15,10-6-1-15,-10 6 1 0,8-5 0 0,-8 5 1 0,10-5 1 16,-10 5-4-16,8-4 2 0,-1 1 0 15,-7 3 0-15,9-5-1 0,-9 5 0 0,10-7 1 16,-10 7 0-16,9-4 2 0,-2 0 3 0,-7 4-4 0,10-5-5 0,-10 5 5 0,12-6 1 16,-5 2-4-16,2 1 3 0,-1 0 1 15,1-2 2-15,-9 5-11 0,13-7 11 0,-6 5 1 16,-7 2-3-16,13-9-2 0,-6 8 3 0,0-4 0 0,-7 5-3 16,14-6 5-16,-6 2-2 0,-1 0 0 0,-7 4-3 15,14-6 3-15,-6 4-1 0,-8 2-4 0,9-5 7 16,-9 5-3-16,12-6 0 15,-7 2 2-15,-5 4 0 0,11-6 1 0,-11 6-2 16,10-4 2-16,-10 4 2 0,7-5 1 0,-7 5-1 16,10-4 0-16,-10 4-1 0,8-6 0 0,-8 6 1 15,8-3-1-15,-8 3-1 0,9-6 1 0,-9 6-3 16,10-5-2-16,-3 3 0 0,-7 2-5 0,10-7 4 16,-10 7 0-16,9-6 5 0,-9 6 1 0,11-7-6 15,-6 4 5-15,-5 3-5 0,12-6 4 0,-12 6-1 0,10-7-1 0,-10 7-3 16,10-6-3-16,-5 3 7 0,-5 3-6 0,10-6 5 15,-10 6 1-15,12-5 0 16,-12 5-2-16,8-7-2 0,-8 7 4 0,10-4 2 16,-10 4-2-16,11-6-6 0,-11 6 3 0,12-4 0 15,-12 4-1-15,10-6 1 0,-3 5-1 0,-7 1 3 0,11-6-2 16,-6 2 1-16,-5 4 1 0,12-2-4 0,-12 2 2 0,12-5 2 0,-12 5-4 0,12-5 2 16,-12 5 3-16,12-6 1 0,-6 6-6 0,-6 0 0 15,13-5-1-15,-13 5 2 0,15-5 1 0,-9 2 0 16,-6 3-3-16,13-6 4 0,-13 6-1 0,16-3 0 15,-10 0-2-15,-6 3 1 0,13-3 3 0,-13 3-1 16,12-5 1-16,-12 5-2 0,16-3 0 0,-10 2-2 16,-6 1 2-16,14-5-1 15,-14 5 1-15,14-4 1 0,-6 3-3 0,-8 1 4 16,12-1-7-16,-12 1 8 0,14-4-2 0,-14 4 1 16,12-2 0-16,-12 2-3 0,13 0 2 15,-13 0 0-15,14-2-2 0,-6 0 3 0,-8 2 1 16,13-4-9-16,-13 4 6 0,13-2 0 0,-13 2 3 0,12 0-1 15,-12 0-1-15,14-3-2 0,-14 3 1 0,12 0-4 16,-12 0 6-16,14-1-2 0,-14 1 2 0,12 0-4 0,-12 0 5 0,12-1-2 16,-12 1 1-16,14 0-2 0,-14 0 0 0,13-2-1 15,-13 2 1-15,13 0 1 0,-13 0-2 0,12-3 2 16,-12 3 1-16,11 0-7 0,-11 0 5 0,0 0-1 16,15 0 2-16,-15 0 2 0,12-1-5 0,-12 1 6 15,13-5-4-15,-13 5 1 0,16-3 0 0,-16 3 1 16,13-3-5-16,-5 0 0 15,2 1 3-15,-10 2-3 0,17-1 6 0,-8 0-3 16,-9 1-1-16,15-4 3 0,-5 4 0 0,-10 0-2 16,17-2 2-16,-8 0-2 0,-9 2-4 0,16-1 4 15,-16 1 1-15,13-2 0 0,-13 2-2 0,11-4 1 16,-11 4 0-16,10-2-1 0,-10 2 6 0,11-2-8 0,-11 2 6 16,0 0-4-16,11-2 3 0,-11 2-5 15,0 0 2-15,0 0 1 0,15 0-3 0,-15 0 4 0,0 0 1 0,11-2-5 16,-11 2 1-16,0 0 1 0,11-2-2 0,-11 2 0 15,0 0 3-15,13 0 0 0,-13 0-1 0,0 0 4 16,14-1 0-16,-14 1-4 0,0 0 0 0,15-1 1 16,-15 1 1-16,11-3-5 0,-11 3 7 15,12 0-4-15,-12 0 2 0,12-1-1 0,-12 1 0 16,10-1-2-16,-10 1 3 0,0 0 0 0,14-1-1 0,-14 1 1 0,10-3 1 0,-10 3-2 16,12-2 2-16,-12 2-2 0,0 0 1 0,15 0 2 15,-15 0-3-15,11-2-5 0,-11 2 10 0,0 0-3 16,14-2-2-16,-14 2-1 0,11-3-1 0,-11 3 4 15,10-1-3-15,-10 1 1 0,9-5 0 0,-9 5 0 0,11-1 1 16,-11 1-5-16,0 0 2 0,15-2 4 16,-15 2-2-16,0 0 3 15,12-4-5-15,-12 4 1 0,8-2 4 0,-8 2-3 0,9-3 0 16,-9 3-2-16,0 0 1 0,0 0 4 16,15-3-1-16,-15 3-2 0,0 0 1 0,0 0-4 15,10-2 0-15,-10 2 2 0,0 0 1 16,11-1 1-16,-11 1-1 0,0 0-1 0,0 0 2 0,11-1-2 15,-11 1 2-15,0 0-1 0,8-3 1 0,-8 3 0 16,0 0-1-16,0 0 2 0,15 0-1 0,-15 0-3 0,0 0 4 0,0 0-1 0,0 0-4 16,11-3 6-16,-11 3-5 0,0 0 3 0,0 0-4 15,12 0 3-15,-12 0 1 0,0 0-3 16,0 0 4-16,9-3-5 0,-9 3 5 0,0 0-3 0,12 0 0 16,-12 0 3-16,0 0-2 0,10-5-2 0,-10 5 2 15,0 0 0-15,11-1 0 0,-11 1 0 0,12-3 1 16,-12 3-2-1,0 0 1-15,17 0 1 0,-17 0-2 0,10-1 1 0,-10 1 5 16,12-1-3-16,-12 1-2 0,9-4-4 16,-9 4 4-16,10-3-2 0,-10 3 4 0,11-3-3 15,-11 3-1-15,10-2 3 0,-10 2 0 0,0 0 0 0,12 0-5 16,-12 0 5-16,9-4 1 0,-9 4-3 0,9-3 2 16,-9 3-1-16,0 0-2 0,15 2-12 0,-15-2 14 15,12 0 1-15,-12 0-1 0,11-2 3 0,-11 2-3 0,15-1 1 0,-15 1 2 16,12-5 0-16,-12 5 0 0,11 0-6 0,-11 0 5 15,11-1 0-15,-11 1-2 0,0 0 5 16,12-2-4-16,-12 2-1 0,0 0-1 0,11-3-4 0,-11 3 7 16,0 0-4-16,9-2 1 15,-9 2 0-15,0 0 5 0,12 0-7 0,-12 0 4 16,0 0-2-16,0 0 4 0,15-4-3 0,-15 4-1 0,0 0-4 0,13 0-7 0,-13 0 12 0,0 0 1 16,11 2-1-16,-11-2 3 0,11 2-3 0,-11-2 2 15,0 0-2-15,14-5 3 0,-14 5-8 0,12-1 10 16,-12 1-7-16,12 0-4 0,-12 0 9 0,10 2-3 15,-10-2 3-15,0 0-4 0,15-1-1 0,-15 1 6 16,0 0-1-16,13 0-2 0,-13 0-1 0,0 0 2 16,11-1-1-16,-11 1-1 15,0 0 2-15,0 0 2 0,16-2-7 0,-16 2 2 16,0 0-2-16,9-3 6 0,-9 3-2 0,9-3 2 16,-9 3-3-16,0 0-2 0,8-2 1 0,-8 2 4 15,0 0-5-15,0 0 5 0,13-4-7 0,-13 4 3 16,0 0 2-16,0 0 0 0,0 0-1 0,12 0-1 15,-12 0 1-15,0 0 2 16,0 0-1-16,0 0 2 0,0 0 2 0,0 0 1 0,0 0 3 16,0 0-1-16,0 0 5 0,11-2 4 0,-11 2 0 0,0 0 0 15,0 0-1-15,0 0-1 0,0 0-1 16,0 0 0-16,0 0 0 0,0 0 3 0,0 0-2 0,0 0-1 16,0 0-6-16,0 0 3 0,0 0-2 15,0 0-2-15,0 0-2 0,0 0 2 0,0 0-4 16,0 0-2-16,0 0-1 0,0 0-12 0,0 0-8 0,0 0-2 15,0 0-17-15,0 0-21 0,0 0-20 16,0 0-22-16,-19 18-23 0,13-13-34 0,-3-1-177 0,1-1-364 16,8-3 161-16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2.0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157496-2CB0-4D46-B6E2-1FCB657C7157}" emma:medium="tactile" emma:mode="ink">
          <msink:context xmlns:msink="http://schemas.microsoft.com/ink/2010/main" type="writingRegion" rotatedBoundingBox="10540,14227 10808,14227 10808,14686 10540,14686">
            <msink:destinationLink direction="with" ref="{076C389C-1370-4BF3-87B1-ED3DDC8B4873}"/>
          </msink:context>
        </emma:interpretation>
      </emma:emma>
    </inkml:annotationXML>
    <inkml:traceGroup>
      <inkml:annotationXML>
        <emma:emma xmlns:emma="http://www.w3.org/2003/04/emma" version="1.0">
          <emma:interpretation id="{2A8B2850-808F-45AA-BB1D-9A4D1CE0AA48}" emma:medium="tactile" emma:mode="ink">
            <msink:context xmlns:msink="http://schemas.microsoft.com/ink/2010/main" type="paragraph" rotatedBoundingBox="10540,14227 10808,14227 10808,14686 10540,14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5D8F7E-2D95-4C34-8751-41D8F9122500}" emma:medium="tactile" emma:mode="ink">
              <msink:context xmlns:msink="http://schemas.microsoft.com/ink/2010/main" type="line" rotatedBoundingBox="10540,14227 10808,14227 10808,14686 10540,14686"/>
            </emma:interpretation>
          </emma:emma>
        </inkml:annotationXML>
        <inkml:traceGroup>
          <inkml:annotationXML>
            <emma:emma xmlns:emma="http://www.w3.org/2003/04/emma" version="1.0">
              <emma:interpretation id="{D1D064C1-6500-428B-8E46-FE515409CFD5}" emma:medium="tactile" emma:mode="ink">
                <msink:context xmlns:msink="http://schemas.microsoft.com/ink/2010/main" type="inkWord" rotatedBoundingBox="10539,14683 10612,14216 10848,14254 10774,14720"/>
              </emma:interpretation>
            </emma:emma>
          </inkml:annotationXML>
          <inkml:trace contextRef="#ctx0" brushRef="#br0">-3206 2689 158 0,'0'0'197'16,"0"0"-17"-16,11 0-11 0,-11 0-12 0,0 0-4 0,0 0-15 15,0 0-7-15,0 0-11 0,0 0-12 0,8-7-6 16,-8 7-13-16,0 0-6 15,7-4-5-15,-7 4-10 0,0 0-5 0,0 0-7 16,0 0 0-16,15-2-11 0,-15 2-6 0,0 0-2 16,0 0-2-16,13 2-4 0,-13-2-3 0,11 4-6 15,-11-4-3-15,9 6 2 0,-9-6-8 0,5 6 9 16,-5-6-6-16,8 9 1 0,-8-9 0 0,5 6 1 16,-3 0 2-16,-2-6 2 15,5 9-5-15,-5-9 0 0,4 9-1 0,-4-9 0 16,2 11 1-16,-2-11-3 0,4 8-1 0,-4-8 0 0,0 9-4 15,0-9-3-15,2 10 2 0,-2-10 2 0,0 0 2 16,-6 15-3-16,6-15-3 0,-2 11 1 0,2-11-2 16,-4 12 2-16,-1-6-2 0,5-6 2 0,-6 10-1 15,6-10-4-15,-2 9 2 0,2-9 0 0,-8 10 0 16,8-10 1-16,-3 6-2 0,3-6-3 0,0 0 2 16,-7 6 0-16,7-6 1 0,0 0-1 0,0 0 0 15,-6 9 0-15,6-9-1 0,0 0 1 0,0 0-1 0,0 0 0 16,0 0-3-16,0 0 4 0,0 0-3 0,0 8-2 15,0-8 1-15,0 0 3 0,0 0-3 0,0 0 0 16,0 0 2-16,0 0-3 0,0 0 3 0,0 0 3 16,0 0-2-16,0 0-2 0,0 0 1 0,0 0 0 15,0 0 5-15,9 7-4 0,-9-7-1 0,0 0 0 0,11 1 1 0,-11-1 1 16,0 0 0-16,12 4 1 0,-12-4-2 0,0 0-5 16,11 4 4-16,-11-4-3 0,11 0 4 0,-11 0-4 15,6 5 0-15,0-1 2 0,-6-4-2 0,10 2 3 16,-10-2 1-16,7 6-3 0,-7-6 1 0,6 8 3 15,-6-8-3-15,7 6 3 0,-7-6-6 0,4 4 5 16,-4-4-1-16,5 9 2 16,-5-9-4-16,3 6 5 0,-3-6-1 0,0 0 1 15,1 10 3-15,-1-10 5 0,0 0-1 0,2 11 1 16,-2-11 6-16,0 0 4 0,-3 12 1 0,3-12 4 16,-8 12 2-16,5-5-1 0,-1-1 2 0,-4 0 1 15,2 3 0-15,-2-2-5 0,-4 0 1 0,0 1-2 16,-1 1-2-16,-1-1-3 0,2-1-3 0,-1 2 2 15,-3 0-2-15,3-1-3 0,-1-1 0 0,0-1-2 0,2 1-5 0,0-2-7 16,2-1-16-16,3 2-15 16,-3-3-17-16,10-3-18 0,-12 7-19 0,7-3-18 0,5-4-29 15,-12 2-29-15,12-2-41 0,0 0-199 0,0 0-434 16,-15-8 192-16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22.3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92C8D9-2E5E-4A31-8762-1723643CB7CF}" emma:medium="tactile" emma:mode="ink">
          <msink:context xmlns:msink="http://schemas.microsoft.com/ink/2010/main" type="inkDrawing" rotatedBoundingBox="10934,10098 11288,10139 11286,10159 10932,10118" shapeName="Other"/>
        </emma:interpretation>
      </emma:emma>
    </inkml:annotationXML>
    <inkml:trace contextRef="#ctx0" brushRef="#br0">-2898-1441 11 0,'0'0'142'0,"0"0"-12"16,0 0-2-16,0 0-13 0,0 0-7 15,0 0-3-15,0 0-11 0,0 0-3 16,0 0-8-16,0 0-5 0,0 0-8 0,-9-6-6 0,9 6-5 0,0 0-6 0,0 0-4 0,0 0-8 0,0 0-3 15,0 0-6-15,0 0-5 0,0 0 4 0,0 0-1 16,0 0-3-16,0 0-1 0,0 0-3 16,0 0 2-16,0 0-2 0,0 0 2 0,0 0 0 0,0 0-3 15,0 0 1-15,0 0-2 0,0 0 0 0,0 0-1 16,0 0 7-16,0 0-1 0,0 0 3 0,0 0 0 16,0 0 1-1,0 0 9-15,0 0 10 0,0 0-2 0,0 0-1 16,0 0 1-16,27 12-3 0,-27-12-2 0,24 0-6 15,-14 0 0-15,2 0-10 0,4 0 3 0,-2 1-1 16,2 0-8-16,-3-1-1 0,3 0 1 0,-3 0 0 0,-2 4-4 16,5-3-1-16,-3-1-1 15,0 1-3-15,3 0-1 0,-6 2-6 0,5-3-3 16,-5 3-9-16,-3 0-17 0,6-3 1 0,-3 4-7 16,1-3-12-16,-5 3-17 0,4-2-13 0,-10-2-14 0,13 3-9 15,-13-3-6-15,10 5-26 0,-10-5-33 0,7 6-136 16,-7-6-322-16,0 0 142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0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0F3FEA-30AC-4378-ACF2-DA75B66C8034}" emma:medium="tactile" emma:mode="ink">
          <msink:context xmlns:msink="http://schemas.microsoft.com/ink/2010/main" type="inkDrawing" rotatedBoundingBox="10955,14322 11483,14322 11482,14360 10954,14359" shapeName="Other"/>
        </emma:interpretation>
      </emma:emma>
    </inkml:annotationXML>
    <inkml:trace contextRef="#ctx0" brushRef="#br0">-2886 2771 16 0,'0'0'151'0,"0"0"-12"0,0 0-9 16,0 0-6-16,0 0-22 0,0 0 2 0,0 0-12 15,0 0-3-15,0 0-6 0,0 0-2 0,0 0-7 0,0 0-4 16,0 0-2-16,0 0-5 0,0 0-7 15,0 0-2-15,0 0-7 0,0 0-5 0,0 0 0 16,0 0-3-16,0 0 5 0,0 0-3 0,0 0-5 0,12 17 6 16,-12-17-5-16,11 4 9 0,-11-4-1 15,13 4 1-15,-3-3-8 0,-3 3 1 0,8-4 0 16,-3 1-5-16,-3 0 0 0,1 0-11 0,1 2 10 0,2-2-5 16,1-1 1-16,0 0-2 0,0 0-3 15,0 0 1-15,0 1 0 0,1-1-2 0,-6 0 0 16,3 0 2-16,-1 0-3 0,2 0 1 0,1-1-1 15,-14 1-4-15,24 0 0 0,-13 0-1 0,1-1-3 0,-2 2 1 16,-10-1-5-16,20-1 0 0,-9 1 0 0,1-3 0 16,-12 3-8-16,17-1 8 0,-17 1 0 0,17 0-6 15,-6-1 3-15,-11 1 0 0,18 0-3 0,-8-1 2 16,-10 1-4-16,19 0 4 0,-11-3-1 16,-8 3-2-16,14-2 1 0,-6 0 1 0,-8 2-7 0,13 0 6 15,-13 0-5-15,10-2 5 0,-10 2 1 0,0 0-1 16,0 0 0-16,0 0 1 0,16 0-1 0,-16 0 0 15,0 0-1-15,0 0 3 0,0 0-1 0,0 0-2 16,0 0-3-16,0 0-5 0,0 0-15 0,0 0-8 16,0 0-13-16,0 0-16 0,0 0-23 0,0 0-16 15,0 0-28-15,0 0-23 0,0 0-43 0,0 0-143 0,0 0-361 0,0 0 160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1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F05424-19ED-43A5-B19D-CF42B70F011C}" emma:medium="tactile" emma:mode="ink">
          <msink:context xmlns:msink="http://schemas.microsoft.com/ink/2010/main" type="inkDrawing" rotatedBoundingBox="10225,14382 10484,14388 10483,14403 10224,14396" shapeName="Other"/>
        </emma:interpretation>
      </emma:emma>
    </inkml:annotationXML>
    <inkml:trace contextRef="#ctx0" brushRef="#br0">-3616 2831 33 0,'0'0'144'0,"0"0"-10"0,0 0-3 0,0 0-6 16,0 0-8-16,0 0-5 0,0 0-10 0,0 0-6 15,0 0-9-15,0 0-6 0,0 0-7 0,0 0-15 16,0 0 8-1,0 0-5-15,0 0-13 0,0 0 2 0,0 0 2 0,0 0 1 16,0 0 4-16,0 0 4 0,0 0 3 0,0 0-3 16,0 0-1-16,27 15 4 0,-27-15-3 15,17 1-2-15,-17-1-4 0,22-1-3 16,-10 1-2-16,1 0-1 0,2-2-4 0,-2 2-4 0,-13 0-6 16,19 0-1-16,-9 0-5 0,-10 0-1 0,17 0-1 15,-17 0-4-15,14 0-4 0,-14 0-3 0,15 0 0 0,-15 0 2 0,14 0-8 0,-14 0 0 16,11 0 1-16,-11 0-4 0,9 2-1 15,-9-2 1-15,0 0 1 0,12 1-1 0,-12-1-2 16,0 0 1-16,0 0-3 0,7 3 3 0,-7-3-2 0,0 0 1 16,0 0-4-16,0 0 1 0,0 0 1 0,0 0-2 15,0 0 2-15,12 0-9 0,-12 0-4 0,0 0-7 16,0 0-13-16,0 0-10 16,0 0-11-16,0 0-25 0,0 0-22 0,0 0-22 15,0 0-27-15,0 0-73 0,0 0-115 0,0 0-360 16,0 0 159-16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6:35.1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BB8821-C42F-4CD2-AAC7-D45DAF6D695E}" emma:medium="tactile" emma:mode="ink">
          <msink:context xmlns:msink="http://schemas.microsoft.com/ink/2010/main" type="writingRegion" rotatedBoundingBox="1099,724 28235,491 28265,3942 1129,4175"/>
        </emma:interpretation>
      </emma:emma>
    </inkml:annotationXML>
    <inkml:traceGroup>
      <inkml:annotationXML>
        <emma:emma xmlns:emma="http://www.w3.org/2003/04/emma" version="1.0">
          <emma:interpretation id="{7EDE13A3-33D3-48DA-A69A-BAB564DD6DC0}" emma:medium="tactile" emma:mode="ink">
            <msink:context xmlns:msink="http://schemas.microsoft.com/ink/2010/main" type="paragraph" rotatedBoundingBox="1164,724 28235,491 28250,2206 1178,2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25733D-A8BD-462C-ACD4-7B8E2CF34A90}" emma:medium="tactile" emma:mode="ink">
              <msink:context xmlns:msink="http://schemas.microsoft.com/ink/2010/main" type="line" rotatedBoundingBox="1164,724 28235,491 28250,2206 1178,2438"/>
            </emma:interpretation>
          </emma:emma>
        </inkml:annotationXML>
        <inkml:traceGroup>
          <inkml:annotationXML>
            <emma:emma xmlns:emma="http://www.w3.org/2003/04/emma" version="1.0">
              <emma:interpretation id="{BE92F25B-101E-4E0B-A8DC-C8AAE284AE4F}" emma:medium="tactile" emma:mode="ink">
                <msink:context xmlns:msink="http://schemas.microsoft.com/ink/2010/main" type="inkWord" rotatedBoundingBox="1166,975 2794,961 2801,1717 1172,1731"/>
              </emma:interpretation>
            </emma:emma>
          </inkml:annotationXML>
          <inkml:trace contextRef="#ctx0" brushRef="#br0">307 36 75 0,'0'0'108'0,"0"0"-10"16,7-6-7-16,-7 6 1 0,0 0-10 0,5-6-3 15,-5 6-3-15,0 0 0 0,0 0-2 0,6-6 2 16,-6 6-4-16,0 0-8 0,0 0-4 0,0 0-1 16,6-9 2-16,-6 9-4 0,0 0-5 0,0 0 3 15,0 0-3-15,5-6 3 0,-5 6 4 0,0 0-13 16,0 0 6-16,0 0-6 0,0 0 2 0,0 0 0 15,0 0-9-15,0 0 3 0,0 0-6 0,0 0-4 16,0 0-3-16,0 0-1 0,-18-6-9 0,18 6 1 16,-17 2 1-16,17-2 0 0,-20 3 0 0,6 0 7 15,-1-3 2-15,1 4 0 0,1-2-4 0,-3 1 2 0,4 1-2 16,-2-1-1-16,0 2-5 0,-1-1 2 0,3 2-7 16,1-3 4-16,-4 3-7 0,4-3 0 0,3 1-4 15,0 1 2-15,0-1-1 0,0 1-2 16,2 1-4-16,6-6 2 0,-11 12-1 0,5-8 0 0,0 2-2 15,6-6 6-15,-5 10-5 0,3-3 4 16,2-7-2-16,-6 13-2 0,6-13-1 0,0 16-2 16,0-16 2-16,-2 14 10 0,2-14-10 0,5 13-2 15,-2-7 3-15,-3-6-1 0,4 14 0 0,1-7 1 0,0 0-1 16,0-3 0-16,2 1 2 0,2 1-1 0,-1-3 0 16,2-1-1-16,1 2 3 0,-4-3-3 15,4 3 3-15,2-3-2 0,-1-1-2 0,3 0 1 16,-1 1 1-16,-4-1-1 0,-10 0 0 0,20 0 2 0,-11 3-1 15,-9-3-1-15,14-3 1 0,-14 3 0 0,15-1-2 16,-15 1 3-16,9 0-1 0,-9 0-2 0,0 0 4 16,0 0-2-16,0 0-1 0,0 0-1 0,0 0-1 15,0 0 0-15,0 0 1 0,0 0 0 0,0 0 0 16,0 0-2-16,-36 12 1 0,22-8 3 0,2 1 1 16,-3 1 1-16,1-1 0 0,-1 0 2 0,-1 1 1 15,4 0-6-15,1 3 4 0,-1-2-3 0,0 2 5 16,0 0-2-16,3 1-1 0,-1 0-6 0,-1 1 3 15,1-1 1-15,3 1-2 0,-1-2 0 0,3 1 0 16,0-2 13-16,4 2-11 0,1-10 0 0,-3 16 0 16,3-8 0-16,0-8-1 0,3 15 1 0,-1-9 0 15,2 1 1-15,3-2-1 0,1-1 3 0,-1 2-1 16,8-2 0-16,6-1-1 0,-7-1 3 0,2 0-6 16,1-1 0-16,1-1-4 0,-1 0-7 0,0-1-21 15,0-1-10-15,-3 2-18 0,2-2-11 0,0 0-10 16,-2 1-13-16,1-3-15 0,-1 1-11 0,-1-2-18 15,1 0-6-15,-1 0-5 0,-1-1-13 0,-3 0-95 0,-2 2-277 16,2-7 123-16</inkml:trace>
          <inkml:trace contextRef="#ctx0" brushRef="#br0" timeOffset="278.5">469 266 109 0,'0'0'144'16,"0"0"0"-16,0 0-7 0,16 8-1 0,-11-4-10 15,-5-4-4-15,8 9-7 0,-4-5-5 0,-4-4-8 16,9 14-4-16,-4-8-5 0,5 5-9 0,-4-3-3 16,5 2-4-16,-4-1-3 0,4 2-2 0,-2-2-7 15,1 1-7-15,2-1-4 0,0 2-3 0,0-1-3 16,2-1-8-16,-1 0-1 0,0 0-3 0,2-3-5 15,-4 0-1-15,1 0-7 0,-3-3-16 0,3 3-10 16,0 0-23-16,-3-1-24 0,-9-5-26 0,12 5-19 16,-12-5-25-16,13 0-39 0,-13 0-138 0,0 0-320 15,9-9 141-15</inkml:trace>
          <inkml:trace contextRef="#ctx0" brushRef="#br0" timeOffset="615.15">750 216 47 0,'-6'5'155'0,"-2"4"2"15,-1-4-9-15,-3 4 0 0,4 0 10 16,-4 4-27-16,1-5-6 0,-2 8-8 0,1-4-14 16,0 0-1-16,2 0-5 0,-1-2-9 0,-2 6-6 0,7-2 0 15,-5-3-12-15,2 0-2 0,1 4-7 0,-1-6-5 16,1 6-5-16,0-2-5 0,0-1-1 0,2 3-6 16,-1-5 1-16,0-2-7 0,-3 3-4 15,0 3-3-15,2-6-14 0,2-1-19 0,-5 5-27 16,1-3-17-16,0 2-23 0,3-5-39 0,-3 5-32 15,0-3-171-15,0 0-341 0,-4-3 150 0</inkml:trace>
          <inkml:trace contextRef="#ctx0" brushRef="#br0" timeOffset="1547.33">1131 290 186 0,'0'0'175'15,"-4"-10"-13"-15,4 10-10 0,0 0-18 0,0 0-7 0,-1-11-14 16,1 11-11-16,0 0-11 0,11-13-8 0,-5 4-9 16,-1 3-18-16,-5 6 7 0,13-10-9 0,-5 1-5 15,0 3-6-15,-1 3 1 0,0-2-14 16,-1-2 2-16,4 0-5 0,-3 5 2 0,3-3-7 0,-10 5-4 15,13-7 1-15,-7 4-3 0,-6 3-8 16,15-6 1-16,-15 6 1 0,9-3 1 0,-9 3 4 16,10 0-9-16,-10 0 0 0,12-1-4 0,-12 1 1 15,0 0-4-15,16 4-6 0,-16-4 7 0,6 6-1 0,-3 0-4 16,-3-6 5-16,9 11 6 0,-8-3 1 16,3 0-4-16,-1 3 6 0,1 3-1 0,-3-2 3 15,-1 0 0-15,0 3 0 0,0 1-2 0,-1 2 3 16,-1 4-3-16,-2-7 5 0,3 1-1 0,-5 5-3 0,2-5-2 15,-2-2 3-15,0 1-2 0,-3 4 2 0,1-7 3 16,0 4 2-16,-2-5 3 0,0 2 1 0,1-1 0 16,-2-3 5-16,-1 3 1 0,1-4 3 0,0-1 1 15,1 3 1-15,1-4 0 0,1-2-3 0,1 1 0 16,-1-2 2-16,8-3-2 0,-16 8 2 0,10-7-2 16,6-1-3-16,-12 4-2 0,12-4 2 0,-11 2-2 15,11-2-2-15,0 0-3 0,-11 0 2 0,11 0-3 16,0 0-1-16,0 0 1 0,0 0 0 0,0 0 0 15,0 0-2-15,0 0-4 0,-14 0 0 0,14 0-2 16,0 0-4-16,0 0-5 0,0 0 5 0,0 0-2 16,0 0-3-16,0 0-3 0,0 0 3 0,0 0 0 15,37-2-1-15,-24 2 1 0,-1 0-1 0,4-3 0 16,1 3 3-16,6 3 1 0,-1-3-4 0,1 0 0 16,0 2 0-16,2-4-1 0,-2 2 2 0,2-3-2 15,-1 6 3-15,-1-3-2 0,2-3 2 0,-1 3 0 16,-9 0 0-16,2-1-3 0,3 0 5 0,-7 1-3 15,0 0-1-15,-2-2-4 0,0-1 7 0,-11 3-5 16,16 0 5-16,-16 0-4 0,9-3-6 0,-9 3-13 16,0 0-11-16,12 0-25 0,-12 0-25 0,0 0-14 0,0 0-19 15,0 0-31-15,0 0-26 0,0 0-182 0,0 0-383 16,0 0 170-16</inkml:trace>
          <inkml:trace contextRef="#ctx0" brushRef="#br0" timeOffset="2211.98">90 715 12 0,'0'0'111'0,"0"0"-15"0,-12 3-11 16,12-3-1-16,0 0-18 0,0 0-5 0,0 0-7 15,-10 1 0-15,10-1-8 0,0 0 2 0,0 0-8 16,0 0 8-16,0 0-4 0,0 0-3 0,0 0 1 16,-5 8 5-16,5-8-1 0,0 0 4 0,0 0 4 15,0 0-15-15,0 0 9 0,0 0 5 0,23 6 1 16,-12-5 6-16,6-1-2 0,-3 2-5 0,11-1 1 15,0-1 2-15,4 0 0 0,8 3-5 0,4-1 3 16,2-2-3-16,3-2-1 0,4 4 1 0,14-1-4 16,-15-1-1-16,21-1-3 0,-4 2-2 0,-2-1-7 15,2 3-3-15,-1-3-4 0,-1 0 0 0,-19 0-1 16,0 0-3-16,2 0-4 0,0 0-2 0,-2-4 1 16,2 4-3-16,-5-2 0 0,2 2-3 0,-2 0 3 15,-4 0-1-15,-12-3-3 0,9 3 1 0,-7-1 2 16,-6-1 0-16,2 1 6 0,-7 1-6 0,0 0 3 15,-4 0-3-15,0-2 0 0,-3 2-4 0,-10 0 2 0,16-1-1 16,-16 1-2-16,13 0-3 0,-13 0 3 0,0 0-3 16,12 0 3-16,-12 0-3 0,0 0-3 15,0 0 0-15,0 0 0 0,11 1 2 0,-11-1-7 16,0 0-9-16,0 0-9 0,0 0-20 0,0 0-18 0,0 0-15 16,0 0-28-16,0 0-16 0,0 0-16 15,-35 5-31-15,35-5-151 0,0 0-342 0,-23-5 151 16</inkml:trace>
        </inkml:traceGroup>
        <inkml:traceGroup>
          <inkml:annotationXML>
            <emma:emma xmlns:emma="http://www.w3.org/2003/04/emma" version="1.0">
              <emma:interpretation id="{726B23DE-BD56-4AA3-928D-EF091EFEF07E}" emma:medium="tactile" emma:mode="ink">
                <msink:context xmlns:msink="http://schemas.microsoft.com/ink/2010/main" type="inkWord" rotatedBoundingBox="3660,702 7429,670 7442,2131 3673,2163"/>
              </emma:interpretation>
            </emma:emma>
          </inkml:annotationXML>
          <inkml:trace contextRef="#ctx0" brushRef="#br0" timeOffset="4837.76">3252 375 33 0,'-7'7'201'0,"0"-1"-10"0,-2 0-5 15,-3 5-7-15,2 0-10 0,-2 0-7 0,0-1-5 16,0 7-15-16,-2-1-7 0,2 2-12 0,0-2-9 15,5-1-7-15,1 3-12 0,0 1-10 0,1-4-8 16,-1 1-8-16,1-2-4 0,3-1-6 0,2 2-7 16,0-2-4-16,-3 2-5 0,6-3-1 0,-3 1-6 15,1-5 1-15,0 3-6 0,3-3-3 0,-1 1-14 16,2-2-15-16,2 1-18 0,0-4-21 0,1 2-18 16,5-1-27-16,-1-3-28 0,-12-2-24 0,29-2-21 15,-11 0-22-15,-2-4-136 0,-1-3-340 0,5-3 151 16</inkml:trace>
          <inkml:trace contextRef="#ctx0" brushRef="#br0" timeOffset="5279.17">3511 533 66 0,'0'0'187'0,"0"0"-22"16,0 0-18-16,0 0-11 0,0 0-11 0,0 0-8 0,0 0-6 15,0 0-3-15,23 8-10 0,-23-8-6 16,6 9-11-16,-6-9-6 0,0 0-7 0,11 13-3 0,-11-13-7 15,6 14-5-15,-6-14-2 0,4 10-7 16,-4-10-6-16,5 9-6 0,-5-9 0 0,0 0-1 16,7 12-4-16,-7-12-4 0,0 0 1 0,0 0-3 0,5 12 0 15,-5-12 0-15,0 0-3 0,0 0 1 0,0 0-3 16,0 0-4-16,0 0-6 0,0 0-7 0,0 0-1 16,23-16-4-16,-23 16-8 0,12-11 1 15,-4 2-4-15,-1 2-2 0,3-4-8 0,-2 1 6 0,1-1-1 16,-2 1 3-16,2 0 5 0,-3 0-1 0,-6 10 1 15,13-14 5-15,-7 7 2 0,-6 7 0 0,11-12 6 16,-7 9 1-16,-4 3-1 0,8-9 6 16,-8 9-4-16,7-7-2 0,-7 7-1 0,5-5 8 0,-5 5-3 15,0 0-1-15,0 0 4 0,17 2 5 0,-17-2 0 16,8 10 7-16,-4-3 0 0,1-1 3 0,-2 1 1 16,2 4 1-16,0 0-2 0,-1-1 2 0,2 3-3 15,-4-5 1-15,3 0-2 0,-1 4 3 0,2-1-10 16,0 2 2-16,-2-4 1 0,-2 0-2 0,1 0 0 15,1-1-14-15,-4-8-18 0,4 13-16 0,-4-13-20 16,0 0-16-16,2 14-9 0,-2-14-13 16,0 0-15-16,0 0-26 0,0 0-150 0,0 0-306 0,0 0 135 15</inkml:trace>
          <inkml:trace contextRef="#ctx0" brushRef="#br0" timeOffset="5541.02">4127 284 89 0,'5'6'167'0,"6"3"-11"0,-6 5-7 16,3 0-3-16,1-1-14 0,-3 1-6 0,2 3-5 15,-1 3-8-15,2-1-9 0,-1 2-8 0,-2 0-11 16,-2-6-3-16,2 3-9 0,-6-2-6 0,0-2-8 15,0 0-4-15,-4 3-6 0,1-3-3 0,-2 0-1 16,-2-1 0-16,-3 5-18 0,-1-6-18 0,-2-3-21 16,1 3-24-16,1-2-23 0,-4-1-22 0,4-1-24 15,-1-4-28-15,4-1-137 0,-5 0-291 0,13-3 129 16</inkml:trace>
          <inkml:trace contextRef="#ctx0" brushRef="#br0" timeOffset="6055.78">4530 651 30 0,'14'2'200'0,"3"-2"-10"0,4 0-11 0,6-2-13 15,-4 0-9-15,0 2-12 0,2 0-12 0,-1-1-10 16,-1 1-12-16,-2-1-9 0,-3 1-11 0,-2 0-11 16,1 0-10-16,-3-2-9 0,1 4-18 0,-4-2-21 15,-3 1-22-15,-8-1-35 0,0 0-30 0,23-3-35 16,-23 3-28-16,7 2-135 0,-7-2-284 0,0 0 126 16</inkml:trace>
          <inkml:trace contextRef="#ctx0" brushRef="#br0" timeOffset="5846.5">4570 482 128 0,'21'-3'212'0,"-8"3"-14"16,3-2-17-16,1 0-8 0,-3 1-13 0,3 0-6 15,-1-2-14-15,1 1-3 0,-3-2-13 0,3 4-5 16,2-2-14-16,0 0-9 0,-2 4-5 0,-2-4-11 16,0-1-9-16,0 3-5 0,-1-2-7 0,-4 2-5 15,-10 0-6-15,19 0-4 0,-11 0-6 0,-8 0-2 16,15 2-7-16,-8-1-2 0,-7-1-10 0,12 0-22 16,-12 0-16-16,0 0-17 0,7 4-13 0,-7-4-28 15,0 0-34-15,0 0-19 0,0 0-35 0,0 0-164 16,-19 17-357-16,19-17 158 0</inkml:trace>
          <inkml:trace contextRef="#ctx0" brushRef="#br0" timeOffset="4530.12">2498 589 95 0,'0'0'178'0,"0"0"-9"15,46 4-17-15,-46-4-10 0,30 0-8 0,-8 0-13 16,2 2-1-16,-1-1-12 0,2 2-9 0,1-3-8 15,-1 0-10-15,0 0-6 0,-2 2-8 0,1-2-19 16,-7 0-16-16,3 4-30 0,-5-4-27 0,2 3-32 16,0-3-32-16,0-4-36 0,0 1-112 0,-1 1-256 15,1-4 114-15</inkml:trace>
          <inkml:trace contextRef="#ctx0" brushRef="#br0" timeOffset="4230.59">2611 299 145 0,'14'3'159'0,"-14"-3"-7"0,12 0-10 16,-12 0-8-16,0 0-5 0,22-8-5 0,-14 7-11 15,0-1-5-15,2 0-5 0,-1-3-7 0,4 1-4 16,-1 1-7-16,0 0 0 0,-6-2-6 0,6 0-5 16,0 3-8-16,0-7-6 0,-1 3-6 0,1 2-3 0,0-2-6 15,0 0 0-15,-2-3-2 0,1 3-3 16,-1-2-1-16,-1-1-4 0,0-1-5 0,2 2-5 16,-2-2 0-16,1-1 12 0,2 0-5 0,-5 0-2 15,2-2-4-15,-1 3-4 0,1-5-4 0,-3 3 1 0,1-3-2 16,0 3-2-16,-2-4 0 0,0 1-3 15,-2 4-3-15,1-3 2 0,-3 6-5 0,1-5 2 16,-2 5-3-16,0 8 6 0,-3-15-8 0,3 15 1 16,-4-14-2-16,2 6 1 0,2 8-3 0,-8-10-2 0,3 6-2 15,5 4 1-15,-15-5 1 0,15 5 0 0,-15-1-3 16,6-2 4-16,9 3-1 0,-20 4-3 0,9-2 3 16,2 2-6-16,-2-1 5 0,3 1 1 15,-4 2-5-15,2 2 3 0,2 1 2 0,-1 1 0 16,2-1-1-16,-3 0 1 0,3 6-2 0,-3-3 2 0,3 1 0 15,1 5-1-15,-1 3 2 0,2-6 1 0,-1 3-3 16,-1 2 3-16,2 0 3 0,0 2-1 0,1-3 5 16,4-1 5-16,-3 3-1 0,2 0 1 0,-2 1-1 15,2-1 0-15,0-2 2 0,1 2 1 0,2-1-1 16,-2 0-1-16,3 2 2 0,-2-1 1 0,4 1-1 16,-3 2 2-16,2 1 0 0,-2-1 1 0,2-2 1 15,-1 3 5-15,-1-2-2 0,1 2-3 0,2-3-4 16,-4 0 3-16,3 1 2 0,0 1-1 0,-1-2-2 15,-2-1 2-15,3 2 0 0,0-3-3 0,-3-1-4 16,2-4 0-16,-3 1 1 0,3-2-1 0,-3 2-1 16,1 2 5-16,-1-6-8 0,0 3 5 0,0 0-2 15,-1 5 1-15,-2-8-3 0,-1 0 0 0,1 0 1 16,-2-4 0-16,3 2-2 0,0-1-1 0,-3-2-4 16,1 2-10-16,4-9-19 0,-8 11-15 0,3-5-19 15,5-6-22-15,-9 7-21 0,9-7-23 0,-9 7-28 16,9-7-27-16,-11-2-220 0,11 2-434 0,0 0 193 15</inkml:trace>
          <inkml:trace contextRef="#ctx0" brushRef="#br0" timeOffset="11534.28">5290 630 23 0,'0'0'103'0,"0"0"-3"0,0 0-17 15,0 0-10-15,0 0 2 0,0 0-6 16,0 0 3-16,0 0 2 0,0 0-10 0,0 0-1 15,0 0-7-15,0 0-9 0,0 0 2 0,0 0-5 16,0 0-8-16,0 0 8 0,0 0 2 0,0 0 8 0,0 0-14 16,31 2 16-16,-31-2-6 0,19 0-1 0,-4 0-6 15,0-3 3-15,1 3-5 0,5-3-2 0,2 6 5 16,-2-6-11-16,1 3 1 0,2-2-1 0,-3 2-5 16,5 0 3-16,-2 2-7 0,0-2-2 0,3 0 2 15,-1 0-4-15,1 0-12 0,-2 0 7 0,10 0-4 16,-7 3 3-16,-3 0-4 0,2-6 1 0,-2 3-8 15,2 3 6-15,-3 0-2 0,-1-3 1 0,2 0 4 16,-4 0-7-16,-4 0 0 0,3 1 7 0,-5 0-1 16,2 0-11-16,2-1 0 0,-4-1 3 0,4 2 0 15,-5-1 3-15,2 0-3 0,0 0 2 0,-3 3-6 16,1-3 7-16,-2 0-5 0,1 0 3 0,-4 0-4 16,-9 0 3-16,21-5 0 0,-11 6 2 0,-10-1-9 15,15 0 5-15,-6-1 0 0,-9 1-4 0,0 0 3 16,16 0-2-16,-16 0 5 0,0 0-1 0,11-4 2 15,-11 4 0-15,0 0-7 0,0 0-1 0,0 0-11 16,0 0-10-16,0 0-22 0,0 0-18 0,0 0-17 16,0 0-17-16,0 0-5 0,0 0-15 0,0 0-125 15,0 0-262-15,-31-2 116 0</inkml:trace>
          <inkml:trace contextRef="#ctx0" brushRef="#br0" timeOffset="7498.64">5442 33 76 0,'0'0'174'0,"0"0"-4"16,5-7-13-16,-5 7-12 0,0 0-10 0,0 0-5 16,12-2-11-16,-12 2-13 0,0 0-20 0,0 0 3 15,11-3-12-15,-11 3-10 0,0 0-4 0,0 0-6 16,11 12 2-16,-9-5 0 0,-2-7 2 0,4 14-9 16,-3-5 3-16,4 1-1 0,-5 1-4 0,0-1-2 15,4 0 0-15,-3 2-6 0,-1-1-2 0,2 2-2 16,0-3-1-16,0 2-4 0,-1-3-4 0,-1-9-3 15,0 14 2-15,-1-5-6 0,1-9-2 0,1 14 3 16,-1-14-7-16,1 12 1 0,-1-12 2 0,0 10-1 16,0-10-7-16,4 8 1 0,-4-8-1 0,0 0 0 15,0 0-3-15,0 0 4 0,0 0-2 0,0 0 0 16,0 13 1-16,0-13 2 0,0 0-3 0,0 0 4 16,0 0 2-16,0 0-5 0,0 0-1 0,0 0-2 15,0 0 2-15,0 0-7 0,0 0 1 0,0 0 0 16,0 0-6-16,0-41-1 0,0 33-5 0,5-2 0 15,1-5-3-15,-4 5-2 0,7-2-3 0,-2-2-4 16,1 4 1-16,0-4 3 0,1 3-1 0,-3-1 3 16,3 2 5-16,-1-1-5 0,4 1-1 0,-2 1 8 0,-3 1-3 15,3 2 3-15,-4-2-3 0,0 3 2 0,1-1-1 16,-2 3 3-16,-5 3 2 0,13-10-2 16,-8 7 3-16,-5 3-3 0,11-5 2 0,-11 5-2 15,8-6-1-15,-8 6-1 0,0 0 0 0,9-1 1 0,-9 1 1 16,0 0-2-16,0 0 0 0,17 4 3 0,-17-4-2 15,6 6 2-15,-6-6 0 0,7 12-4 0,-6-3 10 16,3-1 5-16,0 0-2 0,-4 0 4 16,5 5 4-16,-2-2 2 0,1 1 0 0,-3-2 3 0,2 0-1 15,1 5 0-15,-4-7 0 0,5 5 0 0,-8-1 2 16,3-3-3-16,0 3 1 0,3-2-7 16,-1 0 5-16,-2 1 0 0,0 1 2 0,0-12-6 15,-2 15 3-15,2-15-1 0,1 16-9 0,-1-7-15 0,0-9-19 16,-1 14-14-16,1-14-40 0,0 15-22 0,-3-7-17 15,3-8-29-15,0 12-36 0,0-12-132 0,-2 8-348 16,2-8 154-16</inkml:trace>
          <inkml:trace contextRef="#ctx0" brushRef="#br0" timeOffset="12401.59">5621 837 16 0,'0'0'169'0,"0"0"-12"0,0 0-12 0,0 0-16 0,30-6-3 16,-30 6-15-16,15-6 1 0,-9 3-20 15,-6 3-5-15,17-6-9 0,-10 5-6 0,-7 1-3 0,15-2-8 16,-7-1-6-16,-8 3-8 0,12-3-11 0,-12 3-5 15,12-1 2-15,-12 1-4 0,0 0-4 16,14 0 1-16,-14 0-9 0,0 0-3 0,11 3 3 16,-11-3 0-16,9 3 3 0,-9-3-8 0,0 0-2 0,6 9-4 15,-6-9-1-15,2 10 2 0,-2-10 1 0,-2 12-4 16,2-12 3-16,-1 16-4 0,-3-7 4 0,4-9 1 16,-4 16-6-16,-2-5 0 0,0-1 12 0,4 5 0 15,-7-4 0-15,2 3 1 0,-1-3 1 0,2 1-2 16,-1 2 0-16,-1-2 1 0,-1 0-2 0,-1-3 4 15,-1 3 0-15,1-2 0 0,2-1 0 0,1 2 3 16,-8-3-7-16,2 0 2 0,2 1 5 0,-1 0-6 16,-1-2-3-16,3-1 2 0,-1 2-1 0,0 0 1 15,-2-3-6-15,1 1 3 0,5 0-3 0,-3-3 0 16,1 0 1-16,9-3-6 0,-11 7 7 0,11-7 5 16,-12 3 2-16,12-3 0 0,-9 5 3 0,9-5 3 15,0 0 5-15,-8 4 0 0,8-4 1 0,0 0-1 16,0 0-1-16,0 0 2 0,0 0-6 0,0 0-6 15,0 0 1-15,0 0-2 0,0 0-4 0,0 0-3 16,0 0 1-16,17-22-3 0,-10 17-1 0,1 1-2 16,1-2 1-16,0 3-2 0,3 1 7 0,0-3-9 15,-1-1 2-15,0 1-1 0,-1 3 0 0,-2-2 0 16,3 1-2-16,0 0-1 0,0 0 3 0,-11 3 0 16,14-2-2-16,-3 0 0 0,-11 2-3 0,15 0 3 0,-15 0-2 15,17 2 1-15,-10-1-3 0,-7-1 8 16,14 1-5-16,-6 2-2 0,-8-3 4 0,13 2 2 15,-5 2-2-15,3-2-1 0,0-2 2 0,0 3-3 16,3 0 4-16,1 0 0 0,-1 0-2 0,3-1 4 0,0-1-2 16,0 0-3-16,0 2 2 0,0-2-2 0,0 0 3 15,6-2 0-15,0 1 1 0,-1-4-1 0,-5 3-2 16,-3 0 0-16,3 1 4 0,-2-2-2 0,-5 2 1 16,1-3 0-16,-11 3 5 0,15-3-1 0,-15 3 2 15,15-2-6-15,-15 2 5 0,11-1 0 0,-11 1-6 16,0 0 2-16,8-1-1 0,-8 1-1 15,0 0-4-15,0 0-13 0,0 0-7 0,0 0-18 0,0 0-13 16,0 0-17-16,0 0-22 0,0 0-18 0,0 0-23 16,0 0-23-16,0 0-178 0,0 0-361 0,0 0 159 15</inkml:trace>
          <inkml:trace contextRef="#ctx0" brushRef="#br0" timeOffset="10587.35">5830-236 90 0,'0'0'76'0,"0"0"2"0,0 0-5 15,0 0-8-15,0 0-2 0,0 0 1 0,0 0-7 16,0 0-7-16,0 0 13 0,0 0-3 0,0 0-16 15,0 0 18-15,0 0-9 0,0 0 13 0,0 0-10 16,0 0-1-16,0 0 6 0,0 0-6 0,0 0 4 0,0 0-10 16,0 0 9-16,0 0-2 0,0 0-8 0,0 0 2 15,0 0-2-15,0 0-9 0,0 0 1 16,0 0-3-16,0-22-5 0,0 22-2 0,0 0-3 16,0 0-5-16,0 0 1 0,7-6-5 0,-7 6-1 0,0 0-4 15,10-6-1-15,-10 6-2 0,7-5 3 0,-7 5-2 16,10-4-4-16,-10 4 0 0,10-3-6 15,-10 3 6-15,14-3-4 0,-14 3 1 0,12-4 2 16,-4 4-4-16,-8 0 2 0,9-3 0 0,-9 3-1 0,10-3-3 16,-10 3-3-16,0 0 4 0,12-5 1 0,-12 5 3 15,0 0-5-15,12-3 0 0,-12 3-10 0,0 0 8 16,0 0 3-16,0 0 1 0,0 0-6 16,13 3 6-16,-13-3 2 0,0 0-5 0,0 0-2 0,0 0-5 15,6 5 7-15,-6-5-4 0,0 0 5 0,11 4-4 16,-11-4 0-16,0 0 2 0,6 6 2 0,-6-6 1 15,3 6 2-15,-3-6-4 0,2 9-6 0,-2-9 7 16,0 0-3-16,4 8 1 0,-4-8-1 0,2 7 2 16,-2-7-2-16,0 0 0 0,0 14 4 0,0-14 0 15,0 0-1-15,-4 16 2 0,4-16-3 0,-3 10 2 16,3-10 4-16,-4 9-3 0,-1-3 2 0,5-6 0 16,-8 9 0-16,4-3 4 0,-2 0-4 0,6-6 5 15,-11 13 1-15,5-7-1 0,0-3-6 0,1 6 2 16,5-9 3-16,-11 9 1 0,5-3 2 0,2 0-7 15,4-6-2-15,-7 10 3 0,1-7 2 0,-2 2-1 0,2 2 5 16,6-7-6-16,-8 8 2 0,4-2-2 16,4-6-3-16,-10 8 0 0,10-8 1 0,-7 7 3 15,7-7-8-15,-8 9 4 0,8-9-5 0,-9 7 6 16,9-7 1-16,-5 6 1 0,5-6-5 0,-8 4 5 0,8-4-2 16,-6 6-1-16,6-6-4 0,0 0 5 0,-8 5-3 15,8-5 2-15,0 0 0 0,0 0-5 16,0 0 1-16,0 0 1 0,0 0 1 0,0 0 2 15,-7 5 0-15,7-5 0 0,0 0 0 0,0 0 0 0,0 0 0 16,0 0 1-16,0 0-1 0,0 0 4 0,0 0-2 16,0 0 1-16,0 0 2 0,0 0-5 0,0 0 1 15,0 0 3-15,0 0-2 0,0 0-2 16,0 0-1-16,0 0 0 0,0 0 4 0,0 0-4 0,0 0 3 16,0 0 0-16,0 0-3 0,0 0 6 0,0 0-3 15,29 1 0-15,-29-1-7 0,10 0 7 0,-10 0-6 16,12 0 1-16,-12 0 0 0,12 2-1 0,-12-2 2 15,12 3-2-15,-12-3 1 0,11 2 3 0,-11-2 1 16,14 5-4-16,-11-3 3 0,-3-2-2 0,14 6 0 16,-11-2 0-16,-3-4 1 0,13 3-5 0,-13-3 3 15,12 6 3-15,-9-4-2 0,-3-2-6 0,0 0 10 16,12 4-2-16,-12-4 5 0,7 2 6 0,-7-2 3 16,0 0 4-16,15 2 3 0,-15-2 5 0,12-2 13 15,-12 2-3-15,0 0-2 0,17-3 0 0,-17 3-4 16,9-3-1-16,-9 3-6 0,12-5-1 0,-12 5 0 15,10-4-2-15,-10 4 0 0,8-5-6 0,-8 5-1 16,9-4 1-16,-9 4 0 0,0 0 1 0,9-6-3 16,-9 6-4-16,0 0 0 0,8-5-4 0,-8 5 0 15,0 0-1-15,0 0-7 0,0 0-10 0,0 0-11 16,0 0-17-16,0 0-12 0,0 0-5 0,0 0-9 16,0 0-12-16,0 0-18 0,0 0-25 0,0 0-23 15,0 0-16-15,0 0-155 0,0 0-341 0,0 0 152 16</inkml:trace>
        </inkml:traceGroup>
        <inkml:traceGroup>
          <inkml:annotationXML>
            <emma:emma xmlns:emma="http://www.w3.org/2003/04/emma" version="1.0">
              <emma:interpretation id="{9C0CF842-83C1-4F88-82F4-AB9481F44D3C}" emma:medium="tactile" emma:mode="ink">
                <msink:context xmlns:msink="http://schemas.microsoft.com/ink/2010/main" type="inkWord" rotatedBoundingBox="7855,1227 10011,1209 10017,1903 7861,1922"/>
              </emma:interpretation>
            </emma:emma>
          </inkml:annotationXML>
          <inkml:trace contextRef="#ctx0" brushRef="#br0" timeOffset="13111.74">6689 610 70 0,'0'0'160'0,"0"0"-8"0,0 0-8 0,0 0-14 16,0 0-7-16,0 0-5 0,0 0-12 0,0 0-13 0,0 0-10 16,0 0-8-16,0 0-3 0,0 0-5 0,37-9-9 15,-25 9-3-15,5 0-6 0,2-2-4 0,6 2 0 16,1-3-4-16,-2 2 0 0,3 1-3 15,-1 4-3-15,0-4-10 0,2 0 6 0,-2 2 3 0,-1-2-6 16,-3 0-4-16,2 0 2 0,-7 0 0 0,0 0-4 16,0-2-2-16,-6 4-5 0,4-2 0 0,-7-2-1 15,-8 2 0-15,14 2 0 0,-14-2 4 16,12 0-1-16,-12 0 2 0,0 0 0 0,10 0-7 0,-10 0 3 16,0 0-3-16,0 0-5 0,0 0-11 0,0 0-13 15,0 0-15-15,0 0-18 0,0 0-13 0,0 0-27 16,0 0-9-16,0 0-19 0,0 0-30 0,0 0-120 15,0 0-290-15,0 0 129 0</inkml:trace>
          <inkml:trace contextRef="#ctx0" brushRef="#br0" timeOffset="14045.37">7564 270 132 0,'0'0'197'0,"0"0"-20"0,-3-8-18 15,3 8-15-15,0 0-7 0,0 0-19 0,0 0-16 16,0 0-10-16,12-11-7 0,-12 11-8 0,10-4-10 16,0 3-11-16,-10 1 3 0,17-2-19 0,-8 2 4 15,4 2-7-15,-1-2-5 0,-1 0 3 0,2 1-12 16,-1-1 4-16,0 3-1 0,2-2-6 0,-2-1-5 16,-1 1 2-16,3 3-4 0,-8-3-4 0,5 0 8 15,-2 3-4-15,-1 0-6 0,-8-4-5 16,12 8 1-16,-7-5 2 0,-5-3 0 0,9 7-16 0,-4-2 12 15,-5-5 4-15,5 10 5 0,-2-4-6 0,-3-6 2 16,0 0-3-16,-3 19 3 0,3-19-1 0,-2 10-1 16,2-10 7-16,-5 11 2 0,-1-4-3 0,6-7 0 15,-9 11 0-15,7-5 3 0,-4-2-7 0,0 2 3 16,6-6-5-16,-12 12 1 0,7-9 1 0,0 2-1 16,5-5 1-16,-9 7-5 0,9-7-1 0,-8 6 7 15,8-6-9-15,-9 9 2 0,9-9 2 0,-3 6 3 0,3-6-6 16,0 0 6-16,-8 4-2 0,8-4-2 15,0 0-2-15,0 0 1 0,0 0 1 0,0 0 3 16,0 0-5-16,3 15 6 0,-3-15 6 0,0 0-14 16,10 8 2-16,-10-8 1 0,7 3 4 0,-7-3-5 0,10 6 2 15,-3-2 2-15,-7-4 0 0,11 6-3 16,-3-5 0-16,1 4-3 0,-1-3 0 0,-3 2 3 16,7-1-2-16,-12-3-3 0,12 8 9 0,-7-3-5 15,2 1 2-15,-2 0-2 0,3 0 2 0,-8-6-4 0,9 10-1 16,-4-2 1-16,-5-8 1 0,7 10 0 0,-5-4 5 15,1 3-7-15,2-3 5 0,-2 3-4 16,-3-2 4-16,0-7-2 0,4 15 4 0,-4-9 0 16,0-6-6-16,2 16 5 0,-2-8 2 0,0-8 0 0,0 9 0 15,0-9 4-15,-6 13 0 0,6-13 4 0,-5 9 3 16,-1-3 8-16,6-6-5 0,-14 7 2 0,7-1-5 16,-6-3 5-16,-1 2-4 0,2 0 0 0,-5-3-1 15,3 3-3-15,-6-4 1 0,1 0-4 0,2-1 2 16,0 0-2-16,-7-1-1 0,7 0 3 0,3 2-5 15,-3-2-2-15,4-2 0 0,-2 3-3 0,4 0-7 16,-4-2-11-16,15 2-8 0,-19-1-11 0,12-2-7 16,7 3-13-16,-13-3-15 0,13 3-25 0,-9-5-24 15,9 5-16-15,-3-10-37 0,3 10-105 0,0 0-301 16,8-15 134-16</inkml:trace>
          <inkml:trace contextRef="#ctx0" brushRef="#br0" timeOffset="14598.08">8109 458 29 0,'6'11'137'0,"-6"-11"-8"0,0 12-3 15,0-12-14-15,-2 14-2 0,2-14-6 16,-4 15-14-16,4-15-4 0,0 14-6 0,0-7-2 16,0-7-15-16,0 15 0 0,-3-8-9 0,3-7-5 0,-2 15-2 15,2-15-3-15,0 12-8 0,0-12-1 16,0 9-4-16,0-9-7 0,0 0 6 0,0 0-7 16,0 10-1-16,0-10-2 0,0 0-1 0,0 0-1 15,0 11-2-15,0-11 1 0,0 0 2 0,0 0-4 0,0 0 1 16,0 0-1-16,0 0 1 0,0 0-4 0,0 0-1 15,25-17-3-15,-19 14-2 0,-1-4-8 16,4-2 0-16,-6 3-1 0,9-2 0 0,-4-1-8 16,1-1 1-16,-4 6-8 0,7-7 2 0,-4 3 1 0,3 0 5 15,-1-3 1-15,0 2 1 0,-1 1 4 0,-1 1-3 16,4 0 1-16,-4 2 2 0,1 0-14 0,3-1 19 16,-7 0-8-16,3 3 7 0,-8 3-6 0,11-6 8 15,-4 3 0-15,-7 3 3 0,16-2 5 0,-16 2 1 16,14-1-1-16,-14 1 1 0,14 0 3 0,-14 0-1 15,12 3 2-15,-12-3 5 0,17 3 0 0,-14 0-1 16,-3-3 6-16,14 8 1 0,-7-1 2 0,-2-2 3 16,0 2-5-16,0 0 2 0,-1 1 0 0,2 0-3 15,-1 0-2-15,-3-2-6 0,2 5-1 0,-1-4 1 16,2 2 2-16,-2-1-4 0,-3-8-1 0,1 17 0 16,0-10-3-16,-1-7-8 0,-1 15-19 0,1-6-20 15,0-9-33-15,-1 12-21 0,1-12-28 0,-3 11-25 16,3-11-140-16,-2 10-308 0,2-10 137 0</inkml:trace>
          <inkml:trace contextRef="#ctx0" brushRef="#br0" timeOffset="14801.6">8845 635 58 0,'0'0'189'0,"-5"14"-16"0,2-3-20 16,-1 1-6-16,-1 1-19 0,-3-2-11 0,2 5-13 16,-2-1-4-16,-7 4-18 0,-2-3-13 0,-2 10-44 15,-5 1-11-15,-3-5-28 0,1-1-34 0,1-2-37 16,-4 2-117-16,-2-2-220 0,10-6 98 0</inkml:trace>
        </inkml:traceGroup>
        <inkml:traceGroup>
          <inkml:annotationXML>
            <emma:emma xmlns:emma="http://www.w3.org/2003/04/emma" version="1.0">
              <emma:interpretation id="{AE22DE6B-FB1E-452A-9BB9-D4A2EA1216E3}" emma:medium="tactile" emma:mode="ink">
                <msink:context xmlns:msink="http://schemas.microsoft.com/ink/2010/main" type="inkWord" rotatedBoundingBox="10708,822 15023,785 15034,2100 10720,2137"/>
              </emma:interpretation>
            </emma:emma>
          </inkml:annotationXML>
          <inkml:trace contextRef="#ctx0" brushRef="#br0" timeOffset="16339.61">9884 328 189 0,'0'0'207'15,"0"0"-16"-15,12-1-14 0,-12 1-18 0,0 0-11 16,9-3-14-16,-9 3-12 0,0 0-14 0,0 0-8 0,0 0-14 15,16 2-9-15,-16-2-5 0,0 0-7 16,9 4-14-16,-9-4 2 0,3 6-4 0,-3-6-5 16,3 12-2-16,-3-12-1 0,0 12-2 0,0-12 0 0,-5 15 0 15,-1-8-5-15,2-1-1 0,0 4-1 16,-5-2-4-16,-2 2 2 0,-2-1-3 0,0 2-2 16,1-1-7-16,-5-4 6 0,-2 4-6 0,2-3 0 0,0-2-1 15,-4 0-8-15,1-1 1 0,-2 3-2 0,2-2-12 16,1-1 5-16,0-4-3 0,3 2-2 0,-1-1-2 15,2-2 0-15,1 1 0 0,1-3-2 16,1-1 1-16,12 4-2 0,-17-6 3 0,12-1-3 0,-2 3-3 16,2-4-5-16,2-1-9 0,3 9 3 0,0-20-5 15,3 7 0-15,1 2 0 0,2-1 6 0,1 0-8 16,3-2 6-16,0 3 7 0,4 1-4 0,-2 1 4 16,-1 2-1-16,4-2 5 0,1 3 3 0,-1 0 2 15,2-3-4-15,1 0 0 0,-1 6 4 0,7-3 8 16,-4 2 0-16,-3 2 5 0,1-1-3 0,0-1 2 15,-1 4 0-15,0 0-1 0,0 0-2 0,-1 3-3 16,-3-3 5-16,3 2-4 0,1 3 5 0,-4 4-1 16,-2-3-3-16,3 2 2 0,-3 1 5 0,1 1-8 15,0 3 0-15,5-1 5 0,-3 8 0 0,-1 0-12 16,-1-2 13-16,0-1-4 0,4 5 9 16,-7-2-4-16,0 1 1 0,3-1-4 0,1 6 4 0,0 4-2 15,-5-8 1-15,-1 1-5 0,4-1 4 0,-5 3-3 16,0-1 2-16,-2 1 0 0,5-1 1 0,-4 1 0 15,0 3 4-15,0-4-6 0,-2 2 0 0,-3-1 4 0,0 0-3 16,-1-2-1-16,-1 1 0 0,-3-1 1 16,-1 0 1-16,-1 0-2 0,-3-1-2 0,3-3 5 15,-7 2 0-15,2-4-1 0,3-3 0 0,-3-4 3 16,4 1 6-16,-4-2 7 0,3-2 1 0,-1-2 3 16,-1 1 5-16,-2-2-3 0,2 2-4 0,-5-6 2 15,4 0 1-15,0 2-1 0,2-2-5 0,-5-5 1 16,5 4 1-16,2-2-4 0,-8-3-1 0,5 3 6 15,0-6-2-15,1 0-5 0,-3-1 5 0,7-2-3 0,0 0 2 16,-2-3-3-16,4 1-3 0,3-7-5 0,2-2-1 16,1 2 0-16,0-4-4 0,7-4-5 0,-1 6-6 15,5-7-7-15,-1 7-12 0,5-7-12 0,3 5-2 16,-5 5-4-16,0 2-7 0,2-1-24 0,-3 1 9 16,0 2-15-16,-3 4-21 0,1-2-10 0,1 0-7 15,2-2-33-15,-4 8-164 0,-5-4-342 0,5 2 152 16</inkml:trace>
          <inkml:trace contextRef="#ctx0" brushRef="#br0" timeOffset="16663.47">10505 208 135 0,'-10'5'183'16,"-3"2"-8"-16,2 3-10 0,-1-2-10 0,1 4-13 0,0 0-9 16,1 0-14-16,-1-1-9 0,3 3-7 0,-1 2-9 15,0-1-15-15,4 0-4 0,-2-3-3 16,2 3-10-16,2-3-6 0,3 3-4 0,-2-2 0 15,-1 2-7-15,6 0-5 0,-3-3-2 0,4-3-3 0,-3 1-6 16,4 0-16-16,-1-1-24 0,4-2-24 16,1 4-30-16,3-6-30 0,1-1-37 0,-1-3-39 15,0-1-105-15,5-1-298 0,2-2 131 0</inkml:trace>
          <inkml:trace contextRef="#ctx0" brushRef="#br0" timeOffset="17133.6">10767 339 111 0,'0'0'148'0,"0"0"-10"0,0 0-10 16,0 0-9-16,6 18-5 0,-6-18-14 0,1 14-3 16,-1-7-13-16,0-7-9 0,2 14-7 0,0-7-6 15,0 0-4-15,-2-7-6 0,0 15-7 0,0-15 2 16,1 13-11-16,-1-13 2 0,-1 12-7 15,1-12-2-15,0 0-1 0,0 11 0 0,0-11-3 0,0 0-6 16,0 0 6-16,1 11 2 0,-1-11 2 16,0 0-3-16,0 0 0 0,0 0-6 0,0 0-1 0,0 0-3 15,0 0 2-15,20-16-6 0,-16 7-2 0,-1 3-7 16,8-4-3-16,-5 1-5 0,5-3-2 0,-3 3-7 16,1-3-3-16,0 2 4 0,0-2-1 0,0 3 1 15,0-2-3-15,-1 2 11 0,3 2-5 0,-1-3 0 16,-2 1-3-16,-1 3 7 0,0 3-9 0,0-5 16 15,-7 8-2-15,8-7-1 0,-8 7 2 0,12-6 11 16,-12 6-7-16,9-4 3 0,-9 4 0 0,0 0 1 16,0 0-3-16,12 3 1 0,-12-3 11 0,0 0 4 15,9 7 3-15,-9-7 4 0,8 10 2 0,-6-3 0 16,3-1-2-16,1 1-1 0,-2 1 2 0,-2 0-3 16,3 1 1-16,-3-1-4 0,2 2-1 0,-2-1 0 15,2 3-1-15,0-5 1 0,-1 2-5 0,-2 1 0 16,3-3-15-16,-4-7-19 0,1 16-16 0,2-9-29 15,-3-7-8-15,0 12-24 0,0-12-13 0,1 8-16 16,-1-8-21-16,0 0-120 0,0 0-286 0,0 0 127 16</inkml:trace>
          <inkml:trace contextRef="#ctx0" brushRef="#br0" timeOffset="17462.88">11301 102 36 0,'5'7'169'0,"-2"-1"-7"0,1 1-12 16,3 4-3-16,-5 0-6 0,3 3-11 0,1 1 1 0,-1 4-6 15,0-1-1-15,0-2 0 0,2 8-4 16,-3-4-4-16,-3 1-6 0,-1 1-5 0,0 0-9 0,0 0 4 15,-5-2-7-15,1 1-5 0,-4 0 1 0,2 0-10 16,0-1-6-16,-4-1-5 0,-1-2-8 0,2 3-2 16,0-7-10-16,-1 1 1 0,-5 0-5 15,6-3-1-15,1 1-10 0,-2-2-2 0,2-1-10 0,3-3-18 16,-2 0-21-16,7-6-19 0,-9 9-22 0,9-9-23 16,-6 6-16-16,6-6-29 0,0 0-41 15,0 0-28-15,0 0-168 0,0 0-394 0,0 0 174 16</inkml:trace>
          <inkml:trace contextRef="#ctx0" brushRef="#br0" timeOffset="17986.6">11564 522 152 0,'16'0'179'0,"-2"3"-13"0,4-4-7 15,6-1-11-15,2 2-5 0,-2 0-9 0,0-2-9 16,3 4-20-16,-4-2-3 0,-2-2-11 0,1 4-7 16,-5-4-11-16,0 2-8 0,-4 0-6 0,3-1-13 15,-6 1-19-15,-10 0-18 0,19 1-26 0,-13 1-28 16,-6-2-25-16,13-2-29 0,-13 2-28 0,0 0-125 15,15-1-272-15,-15 1 120 0</inkml:trace>
          <inkml:trace contextRef="#ctx0" brushRef="#br0" timeOffset="17766.62">11646 348 143 0,'17'-1'195'0,"-5"-1"-11"0,1 2-10 16,4 0-6-16,-1-2-13 0,-3 0-3 0,4 2-9 0,1-2-8 16,-1-1-8-16,7 3-6 0,-2 0-11 0,-5-1-3 15,1 1-6-15,5 0-10 0,-6 0-5 0,0-1-3 16,0 2-10-16,-4-1-3 0,-3 0-8 0,3-1-5 16,-13 1-1-16,18 0-11 0,-7 0-4 0,-11 0-6 15,13 0-4-15,-13 0-3 0,0 0-10 0,14 0-12 16,-14 0-19-16,0 0-10 0,8 5-15 0,-8-5-13 15,0 0-17-15,0 0-21 0,0 0-21 0,0 0-16 16,-22 12-13-16,10-8-19 0,2-2-22 0,-5 2-121 16,-8-2-325-16,6 1 144 0</inkml:trace>
          <inkml:trace contextRef="#ctx0" brushRef="#br0" timeOffset="18571.62">12313 256 86 0,'0'0'174'0,"0"0"-15"0,0 0-4 16,0 0-20-16,5 16-7 0,-5-16-3 0,0 15-10 16,0-8 1-16,0-7-3 0,2 19-2 0,-4-8-12 15,2 0-4-15,0 2-1 0,2-1-5 16,-2-1-11-16,1 0-3 0,0 4-8 0,-1-3-3 0,4-5-7 15,-4 4-4-15,0-11-6 0,4 15-2 0,-3-5-5 16,1-5-7-16,-2-5-1 0,0 13-2 0,1-4-4 16,-1-9 0-16,5 9-3 0,-5-9 2 0,3 7-4 15,-3-7 2-15,0 0 0 0,0 0 0 0,1 9 0 16,-1-9-1-16,0 0-3 0,0 0 0 0,0 0-3 16,17-15-9-16,-12 8-6 0,1 2-8 0,0-3-8 15,3-1-13-15,0-2-4 0,3-1-5 0,-1 2-1 16,0-2-6-16,-1 0-1 0,0 0 7 0,7-2-6 15,-7 3 8-15,2-1 2 0,0 1 7 0,-2 0 3 16,0 1 4-16,-1 1 4 0,-1 3 4 0,-2 0 2 16,2-1 1-16,-1 3 3 0,-7 4 1 0,7-10 3 15,-7 10 6-15,7-6-9 0,-7 6-1 0,8-4 3 16,-8 4 3-16,0 0-3 0,8-2 5 0,-8 2 5 16,0 0 0-16,0 0 6 0,11 12 6 0,-11-12 5 15,7 10 4-15,-6-1 8 0,3-1 5 0,0 2-4 16,-4-1-3-16,3 1 0 0,-3 3-1 0,1-5-1 15,3 4 4-15,-3 3-6 0,2-2-2 0,-3-1 0 16,1-3-3-16,3 0-5 0,-3 1 3 0,-1 2-5 16,2 1 0-16,-2-5 4 0,0-8-6 0,1 15-3 15,-1-5 5-15,0-10-21 0,3 12-19 0,-3-12-21 16,1 12-24-16,-1-12-24 0,0 0-28 0,0 10-37 16,0-10-24-16,0 0-176 0,0 0-385 0,0 0 171 15</inkml:trace>
          <inkml:trace contextRef="#ctx0" brushRef="#br0" timeOffset="19312.66">12670-166 213 0,'0'0'198'0,"0"0"-15"0,0 0-9 15,0 0-15-15,0 0-13 0,0 0-12 0,0 0-15 16,0 0-13-16,0 0-7 0,0 0-10 0,0 0-9 15,0 0-7-15,26-15-3 0,-26 15-4 0,18 0-9 0,-10 0-2 16,7 0-4-16,-15 0-1 0,23 0-5 0,-11 2-1 16,-3 0-6-16,-9-2-1 0,20 2-5 0,-12-2-4 15,-1 0 0-15,-7 0-3 0,15 6-5 0,-9-2 1 16,-6-4-5-16,11 7-6 0,-5-3 4 0,-6-4-3 16,8 7-2-16,-8-7 4 0,5 11 3 0,-3-3-1 15,-2-8 6-15,0 14 7 0,-2-5-1 0,0 2 0 16,-2-1 2-16,0 0-2 0,0 0 1 0,-1 1-1 15,-3-1-2-15,1 2 4 0,1-3 1 16,-1 3-3-16,1-5-2 0,2 1 2 0,-1 0-9 0,2-1 2 16,-2 0-3-16,5-7-1 0,-5 12-3 0,-1-6 0 15,6-6-2-15,-5 8 1 0,5-8-1 0,-3 8-1 16,3-8 0-16,0 0 2 0,0 0 1 0,0 0 2 16,8 13 5-16,-8-13 9 0,15 5 3 0,-2-1-5 15,1 1 2-15,6-3-3 0,-3 2 2 0,6-1-3 16,1 0-5-16,-7-1-1 0,4-1 2 0,-2 0-2 15,1 5 0-15,-4-5-2 0,1-1 3 0,-6 2-3 16,2-2-6-16,1 0 1 0,-14 0 1 0,18 0-3 16,-18 0-5-16,12 0-11 0,-3 0-22 0,-9 0-26 15,0 0-32-15,0 0-33 0,0 0-32 0,0 0-45 16,0 0-26-16,0 0-44 0,0 0-135 0,0 0-434 16,0 0 192-16</inkml:trace>
          <inkml:trace contextRef="#ctx0" brushRef="#br0" timeOffset="22390.66">13543 437 104 0,'0'0'177'0,"0"0"-12"0,0 0-8 16,0 0-12-16,0 0-8 0,0 0-11 0,0 0-7 0,0 0-12 15,0 0-15-15,0 0-6 0,0 0-12 0,0 0-9 16,0 0-9-16,8 5-5 0,-8-5 6 0,0 0 5 16,0 0-2-16,-4 13 0 0,4-13-1 0,-6 12-7 15,6-12 2-15,-6 12-1 0,1-3-4 0,-1 1-6 16,0-4 4-16,1 5-8 0,0-2-3 16,0-4 0-16,1 1-6 0,0 0-4 0,-1 3-1 0,5-9-8 15,-12 13 4-15,7-8 0 0,-1 1-1 0,0 2-17 16,-1-3-6-16,7-5-14 0,-8 8-14 0,-1-2-11 15,3 1-16-15,1-1-21 0,5-6-8 0,-14 6-28 16,8-4-13-16,6-2-16 0,-12 7-28 0,4-4-105 16,8-3-298-16,0 0 132 0</inkml:trace>
          <inkml:trace contextRef="#ctx0" brushRef="#br0" timeOffset="22645.71">13854 152 17 0,'0'0'287'0,"0"-9"-15"16,0 9-16-16,0 0-20 0,0-12-22 0,0 12-20 15,0 0-21-15,0 0-18 0,0 0-18 16,2-10-19-16,-2 10-30 0,0 0-28 0,0 0-21 15,0 0-15-15,0 0-15 0,0 0-16 0,0 0-25 16,0 0-22-16,0 0-30 0,0 0-36 0,0 0-38 16,0 0-146-16,0 0-330 0,0 0 146 0</inkml:trace>
        </inkml:traceGroup>
        <inkml:traceGroup>
          <inkml:annotationXML>
            <emma:emma xmlns:emma="http://www.w3.org/2003/04/emma" version="1.0">
              <emma:interpretation id="{F60EDA99-0EF4-416F-BD71-4B27F0AEFFA9}" emma:medium="tactile" emma:mode="ink">
                <msink:context xmlns:msink="http://schemas.microsoft.com/ink/2010/main" type="inkWord" rotatedBoundingBox="15430,733 17668,714 17674,1477 15437,1496"/>
              </emma:interpretation>
            </emma:emma>
          </inkml:annotationXML>
          <inkml:trace contextRef="#ctx0" brushRef="#br0" timeOffset="24224.98">14499 121 106 0,'0'0'209'0,"-21"-4"-18"15,9 4-10-15,12 0-21 0,-22 4-15 16,13-3-11-16,-2 1-13 0,2 1-14 0,1 1-14 16,8-4-10-16,-15 6-6 0,8-2-8 0,7-4-6 0,-10 6-6 15,6-1-6-15,4-5-8 0,-6 8-3 16,6-8-2-16,-2 8-5 0,2-8-2 0,0 0-2 16,5 17-2-16,0-13-6 0,-5-4-4 0,12 12 3 15,-7-8-2-15,6 1-3 0,-1 1-2 0,-2-2 2 0,5 2-7 16,-2 3-8-16,2-3 11 0,1-3 1 0,-2 4-5 15,0-2-2-15,-1 2 6 0,1 0-6 16,0 1 2-16,0-2 1 0,-2 3-2 0,-2 3 1 16,4-7 1-16,-3 5 1 0,0-2 1 0,-2 4-4 0,0-3-1 15,-3-1 6-15,4 4-1 0,-4-4-4 0,-1 0 2 16,-1 0-1-16,1 2 1 0,-3 2 2 0,0-2 9 16,-3 2 3-16,2-1 1 0,-3-4 3 15,1 2-2-15,-3 0 2 0,1-3-2 0,-7 0 0 0,1 3 5 16,0-2 3-16,-5-1-8 0,2-3-3 0,1 0-2 15,-3 2 1-15,-1-4-3 0,1-1 1 16,2-1-4-16,-2 2-1 0,3-4-2 0,-3 2 3 0,2-4-2 16,-2-1 1-16,3 1-6 0,1-2 4 0,-2-2-2 15,2 3-1-15,3-4 1 0,-3-3-3 0,2 2-2 16,3-2 2-16,-2 1-4 0,1-2-2 0,5 1-5 16,-3-1-9-16,0-6-10 0,3 4 0 0,3-3-5 15,1-1-11-15,2-2 0 0,1 0 1 0,3 2-8 16,3-2 3-16,0-7-7 0,2 8-2 0,0-1 10 15,8-5 1-15,-2 0 3 0,3 0 6 0,-4 6 3 16,5-3 3-16,-6 3 0 0,3 2 3 0,1 5 5 16,-2-3 7-16,3-1 0 0,-3 1 6 0,5 4 7 15,-1-3 5-15,-4 0 5 0,2 2 2 0,-2 1-4 16,2 1 6-16,-1 3-1 0,-6-1 1 0,7 1 1 16,-2-2 2-16,-5 4-5 0,0 1 17 0,2 1-3 15,-2 1-3-15,0 1-4 0,-3-2 1 0,0 3-2 16,-3 0-3-16,-7 2-2 0,17-2-3 0,-17 2 2 15,16 0-4-15,-16 0-3 0,14 5 1 0,-4 0 0 16,-4-1 4-16,3 7 4 0,-1-3 2 0,0 0-2 16,1 6 4-16,-1 3-1 0,0 1 2 0,0 3 8 0,0-2-1 15,-2 4 4-15,-1 2 3 0,1-3-2 16,-1 1 0-16,0 1 1 0,2 0-4 0,-2 3 1 0,0 1 1 16,-2-5-3-16,-2 0-2 0,4 1-1 0,-5-5 3 15,7 1-3-15,-5 2-5 0,1-7-2 0,0 1-3 16,-1-4-1-16,2 3 0 0,-3-3-2 0,3-1 1 15,-4-1 2-15,3-1-2 0,0 1-3 0,-3-10 1 16,3 10-1-16,0-4 1 0,-3-6 1 16,3 12-1-16,-3-12-3 0,0 0 3 0,4 9 0 0,-4-9-1 15,0 0 0-15,7 4 0 0,-7-4-5 0,0 0 4 16,15-4-2-16,-15 4 0 0,9-6 2 0,-9 6-3 16,16-10-5-16,-10 4-11 0,5-1-3 15,-4 1 0-15,0-1-10 0,6-1-1 0,-5 0-4 16,-2 0 6-16,5 0-8 0,-5 2 6 0,2 1 0 0,1 1 4 15,-9 4 3-15,11-9 0 0,-5 7 0 0,-6 2-2 16,8-5 2-16,-8 5 3 0,11-1 1 0,-11 1 0 16,0 0 2-16,0 0 2 0,13 6-5 0,-13-6 5 15,5 11-1-15,-1-5 4 0,-1 0 1 0,2 3 3 16,-1 1-1-16,1-2 5 0,0 0-4 0,2 3 2 16,1-3 1-16,-5 1 2 0,4-3 0 0,0 2 3 15,-1-2-2-15,-1 3 0 0,4-3 0 0,-2 0 1 16,1-2 0-16,1 0 1 0,-1-2-2 15,-8-2 2-15,16 5 1 0,-7-5-2 0,0 1 1 0,3-1 1 16,-12 0-4-16,18-2 6 0,-6 1-3 0,1-5 0 16,-1 0 0-16,-2-1-1 0,4 1-3 0,-6 0 1 15,3-3 1-15,0 3 1 0,-3-4-5 0,1 4 2 16,-2 1-1-16,-1-1 0 0,-6 6-2 0,8-9 0 16,-8 9 2-16,11-4-4 0,-11 4-1 0,0 0-3 15,6-6 2-15,-6 6 1 0,0 0-4 0,0 0 5 16,0 0-2-16,0 0 0 0,0 0 0 0,16 9 1 15,-16-9 0-15,4 7 5 0,-4-7-5 0,4 9 2 16,-4-9 2-16,8 10 0 0,-4-3 1 0,3-3 1 16,-7-4-2-16,12 9 4 0,-5-6 1 0,-7-3-5 15,14 8 3-15,1-7 0 0,-4 0-1 0,4 1 1 16,-4 1 2-16,4-4-1 0,-6 1-1 0,5-2 1 16,-14 2-3-16,19-4 3 0,-9 4-2 0,-2-5 0 15,-8 5 3-15,17-5-2 0,-12 1 2 0,2-1-1 16,-7 5-4-16,6-13 0 0,-3 4 1 0,-3 9-2 15,0-13-4-15,0 13-4 0,-5-16 1 0,-1 5-1 16,-4 4 1-16,-1-2-1 0,0 1 1 0,2 1 5 16,-6 0-5-16,2 1 2 0,1 1 0 0,-1 1-2 15,3 2 2-15,-5-1 0 0,1 1 0 0,2 2 0 16,1 0-3-16,11 0 2 0,-17 2-9 0,7 1-20 16,10-3-16-16,-11 2-15 0,11-2-17 0,-7 7-18 15,4 0-17-15,3-7-23 0,0 0-21 0,2 15-23 16,-2-15-148-16,0 0-360 0,12 11 160 0</inkml:trace>
          <inkml:trace contextRef="#ctx0" brushRef="#br0" timeOffset="24762.72">15913 280 140 0,'0'0'245'16,"0"0"-17"-16,11-6-19 0,-11 6-23 0,0 0-20 15,0 0-19-15,0 0-14 0,0 0-17 0,0 0-11 0,0 0-9 16,17 9-7-16,-17-9-7 0,8 4-3 16,-3 0-10-16,-5-4-5 0,6 8-7 0,0-2-5 15,-1 0-2-15,1-2-2 0,0 3-7 0,0-2-2 16,-6-5-3-16,12 7 2 0,-6-2 0 0,-6-5 2 0,16 2-1 16,-5 0 1-16,-4 0-1 0,-7-2 5 15,23 0-3-15,-16-2 3 0,8-1-1 0,-2-2 0 16,-1 0-1-16,-1 1 4 0,3-5 0 0,-3 0-7 15,1 2 0-15,-3-4-4 0,3 1-2 0,-2 0-4 16,-2-2-3-16,3 4 0 0,-3-1-2 0,2-1-2 0,-5 4 1 16,0 1-2-16,-5 5 0 0,8-10-3 0,-4 8-2 15,-4 2 0-15,0 0-7 0,7-9 2 16,-7 9-5-16,0 0-5 0,0 0-5 0,0 0 4 16,0 0-2-16,0 0 0 0,0 0-1 0,0 0 0 0,0 0 0 15,0 0 4-15,2 20-1 0,-2-20-1 0,0 0 3 16,0 18-2-16,0-11 0 0,0-7 2 0,6 18-4 15,-2-12 4-15,-2 0-1 0,6 0-1 16,-1 1 3-16,-1-3 1 0,6 4-2 0,-6-5 2 16,6 0 0-16,1 3 1 0,-1-4-1 0,4 0-1 0,-6-2 2 15,3 0 0-15,-1-2-2 0,2-1 3 0,-4 0 2 16,-1 1 2-16,2-7-3 0,-4 2 2 0,1 1-1 16,1-3-2-16,-1-3 1 0,-2 1 0 0,2-2-5 15,-4 4 4-15,1-1-3 0,-2 1-4 0,-3 0-1 16,0 9 0-16,3-14-8 0,-3 14-17 0,-2-13-24 15,2 13-26-15,-12-10-32 0,6 8-37 0,-8-2-42 16,14 4-38-16,-20 0-232 0,7-3-496 0,-1 2 220 16</inkml:trace>
        </inkml:traceGroup>
        <inkml:traceGroup>
          <inkml:annotationXML>
            <emma:emma xmlns:emma="http://www.w3.org/2003/04/emma" version="1.0">
              <emma:interpretation id="{90A9F531-912D-4C4F-B287-03169766A8AB}" emma:medium="tactile" emma:mode="ink">
                <msink:context xmlns:msink="http://schemas.microsoft.com/ink/2010/main" type="inkWord" rotatedBoundingBox="18108,715 20512,695 20518,1335 18114,1355"/>
              </emma:interpretation>
            </emma:emma>
          </inkml:annotationXML>
          <inkml:trace contextRef="#ctx0" brushRef="#br0" timeOffset="25189.34">17479-84 159 0,'0'0'162'0,"0"0"-13"16,0 0-11-16,0 0 1 0,10 15-15 0,-9-8 6 15,3 2-3-15,-3 0-10 0,0 4 0 0,3 0-9 0,2 7-3 16,-5-7-3-16,3 8-6 0,-2 0-5 0,0 0-7 15,2 0-9-15,0 1-9 0,-3-3 0 16,0 3-6-16,2-1-8 0,-2 0-2 0,-1-6-5 16,1 4-4-16,3 1-5 0,-6-4-5 0,2-3-22 0,0 2-20 15,-2-2-30-15,1 0-24 0,-3-1-36 0,3-3-32 16,-3-1-24-16,-1 1-172 0,-3-3-356 0,1-3 158 16</inkml:trace>
          <inkml:trace contextRef="#ctx0" brushRef="#br0" timeOffset="26850.48">16955 69 196 0,'-6'-11'203'0,"4"-1"0"0,-2-1-3 0,2 4-9 16,2-4-17-16,0 1-16 0,1 2-19 0,0-3-15 15,3 1-13-15,2-1-8 0,0 1-9 0,2-1-11 16,2 1-10-16,6-4-5 0,0 1-8 0,3-1-8 16,0 1-4-16,4 0-8 0,-3 3-4 0,2-3 0 15,8-1-6-15,-4 7-6 0,0-1-3 0,7-2-1 16,-8 6-4-16,1-3 1 0,-1 5-3 0,0 2-4 16,-2-2 2-16,1 2-1 0,-2 2-2 0,0 0 2 15,-5 0-5-15,5 2-3 0,-7 2 2 0,1-1-3 16,1 2-1-16,-4 2-1 0,0 1-3 0,-3 2 6 15,1 1-2-15,2 5 3 0,1 1 3 0,-2 0 5 16,-3 5 0-16,3 0 3 0,-6 3 4 0,2 3 3 16,-1-4-1-16,0 9 3 0,-1-9-1 0,0 7 2 15,3-3-4-15,-6-4 1 0,2-2 0 0,0-1-4 16,1-1-3-16,-6-3 0 0,1-2 0 0,0-2 2 16,3 1-1-16,-2-1-4 0,0-1-1 0,1 1 0 15,-1-4 0-15,1-1 3 0,-2-2-3 0,-1-6-1 16,6 11 1-16,-3-6-2 0,-3-5 1 0,3 9 3 15,-3-9-4-15,11 0 2 0,-11 0-2 0,0 0-9 16,17-4-8-16,-8-1-3 0,-3 0-6 0,3-2 0 16,2-3-1-16,-1 2-2 0,1-2-2 0,-2-2 8 15,1 3-7-15,0-4 2 0,-4 5 6 0,2-1 0 16,-3 3 1-16,0 1 1 0,1-2 4 0,-6 7 0 16,6-7 1-16,-6 7-4 0,7-7 0 0,-7 7 0 15,0 0 0-15,9-2-2 0,-9 2 4 0,0 0-2 16,0 0 4-16,0 0 1 0,13 12 1 0,-8-7 0 15,0 1 2-15,-1 1-2 0,4 0 3 0,-1 1-2 16,-1 1 1-16,2-2 1 0,-3-2 2 0,2 2 1 16,2 1 1-16,-1-3-2 0,0 1 1 0,-1-3-1 0,5 3 4 15,0-4-3-15,-2 2 2 0,0-2-2 16,0 1 1-16,2-1 3 0,2 0-2 0,-1-5 0 16,0 2 1-16,2-2 4 0,-4 0-9 0,4-2 3 15,1-1-1-15,-3-1-1 0,0 0 0 0,6-4-2 0,-4 2 1 16,-1 2 0-16,-1-2 0 0,0 1-3 0,-2 1 2 15,-3 1-1-15,-1 0 1 0,0 2-1 16,-7 4-2-16,12-5 0 0,-12 5-2 0,9-6 0 16,-9 6-1-16,9-1 0 0,-9 1 2 0,0 0-1 0,10 8 2 15,-10-8-3-15,7 11 4 0,-4-8-1 0,-3-3 1 16,5 15 1-16,0-9 0 0,-1 3 1 0,1-2 2 16,-1 2 2-16,4-3-4 0,-3 3 0 15,2-3 3-15,-1 0 1 0,2 0 0 0,1 0 0 16,-1-1 2-16,1 0 0 0,3-1 2 0,-3 1-5 0,6-3 0 15,-4 2 4-15,2-2 0 0,0-2-4 0,-3 1 2 16,3-2-2-16,0-1 0 0,1-2 4 0,-2-1-2 16,0-1-2-16,-5 1 1 0,-1 0-1 0,-1-3-4 15,0 0-1-15,3-3 0 0,-5 1 3 0,-2 2-7 16,0-2-2-16,-1 10 0 0,-2-17 4 0,-2 10-2 16,-2-1 2-16,-1-2-2 0,-4 1 0 0,-1 3 0 15,-1 0 0-15,-4 2 7 0,2 1-5 0,-4 2-1 16,2-1 0-16,0 2 1 0,0 0 1 0,-1 3-1 15,2 2 2-15,2 1 0 0,-2-1-2 0,3 1 2 16,1 4-2-16,2-3 3 0,0 3 1 0,3-4 0 16,1 3-1-16,-1 3 1 0,3-5 0 0,3 2-1 15,1-9 3-15,1 16 2 0,3-9 2 0,-4-7-3 16,7 13 0-16,-2-9 3 0,1 0 0 0,3-1-2 16,-1-1 1-16,4 1 3 0,4-3-2 0,-3 0-1 15,2-3 2-15,1 1-3 0,1-2 1 0,4-2-2 16,1-1 2-16,-3-2 1 0,0-1-4 0,1-2 1 15,3 1 0-15,-2-2 3 0,-5 1-3 0,2 0-1 16,-5 2 0-16,-1-1-1 0,2 2 2 0,0 2-2 16,-4 0 4-16,-3 0 5 0,0 3 2 0,1-2-2 15,-8 6-1-15,8-8-5 0,-8 8-8 0,0 0 5 16,11-4-1-16,-11 4-4 0,0 0 4 0,0 0 1 16,0 0-3-16,1 21 1 0,0-13 0 0,-1-8 4 15,4 17-1-15,-4-7 1 0,0 2-2 0,0 0-2 16,0-1 4-16,1-2-2 0,-1 1 5 0,3-1-1 15,-2 0-3-15,2 1 3 0,2-3 0 0,-1 0 4 16,-4-7 1-16,8 8 3 0,-3-3 0 0,2-1 5 16,-7-4-1-16,14 5-3 0,-14-5 1 0,17 0 1 15,-4-6-3-15,-5 2 0 0,6-5-1 0,-2 1-4 16,0-2 1-16,5-6-6 0,0 0-8 0,-3-4-11 16,2-1-7-16,-3 0-5 0,5-6-10 0,-2-4-5 15,2-1 0-15,-2-1-7 0,-2 1 1 0,1-3 5 16,-2 4 4-16,0 0 4 0,-4 10 4 0,-1-1 12 0,-2 2 9 15,0 4 18-15,-2 4 14 0,-2 0 3 16,2 1 6-16,0 3 1 0,-3 0-1 0,-1 8-3 16,3-10-5-16,-3 10-7 0,0 0-3 0,0 0-2 15,0 0-1-15,0 0 0 0,0 0-1 0,0 0-2 16,0 0 3-16,-8 28-2 0,8-13-3 0,-4 3 4 16,-1 6 2-16,2-2 0 0,-1 3 0 0,3 5 2 15,-3-6 0-15,3 1 2 0,0 6 0 0,1-7-3 0,0 0 2 16,0 0-2-16,1-3 4 0,-1 4-4 0,1-3 2 15,-1-3-4-15,3-1 1 0,-2-3-3 0,-1-3 1 16,1 1 0-16,3-2-1 0,-4-1 3 16,2-3-2-16,-2-7 0 0,0 15-1 0,1-9 0 15,-1-6-3-15,4 10-2 0,-4-10-2 0,4 8-2 0,-4-8-5 16,0 0-4-16,0 0-8 0,5 6-17 0,-5-6-18 16,0 0-10-16,0 0-7 0,0 0-9 0,0 0-13 15,4-23 7-15,-4 23-10 0,-1-16 16 16,-1 4 1-16,-2 1 14 0,2 0 14 0,-1-3 21 0,1 3 26 15,-2 0 14-15,1 4 19 0,3 7 22 0,-4-18 9 16,3 10 15-16,1 8 4 0,-3-12-1 0,3 12 1 16,-1-10-8-16,1 10-4 0,0 0-7 0,0 0-9 15,9-11-3-15,-1 7-4 0,5 2-5 16,7 0-3-16,-5 0-4 0,10 2-4 0,-4 0-3 0,3-1 1 16,-1 2-6-16,3-1-13 0,-4 1-21 0,-6 0-28 15,0-2-33-15,-3 2-38 0,1 1-44 0,-14-2-62 16,13-2-181-16,-13 2-434 0,8-1 192 0</inkml:trace>
        </inkml:traceGroup>
        <inkml:traceGroup>
          <inkml:annotationXML>
            <emma:emma xmlns:emma="http://www.w3.org/2003/04/emma" version="1.0">
              <emma:interpretation id="{A5F7747A-C877-4BFB-9F1D-A877CC80E69D}" emma:medium="tactile" emma:mode="ink">
                <msink:context xmlns:msink="http://schemas.microsoft.com/ink/2010/main" type="inkWord" rotatedBoundingBox="21456,609 24273,585 24283,1668 21466,1693"/>
              </emma:interpretation>
            </emma:emma>
          </inkml:annotationXML>
          <inkml:trace contextRef="#ctx0" brushRef="#br0" timeOffset="28580.31">20293 349 28 0,'0'0'197'0,"15"-4"-16"16,-4 2-15-16,3 0-7 0,3 1-12 0,7 0-12 16,-1 1-7-16,3 0-14 0,0 0-10 15,1 1-9-15,-1 0-13 0,-1 3-9 0,3-1-7 0,-1-2-8 16,-1 2-18-16,-3 0-28 0,3-1-25 0,-6 1-27 16,3 0-33-16,-6-3-24 0,2 4-27 0,-2-4-116 15,-2-1-260-15,1-2 115 0</inkml:trace>
          <inkml:trace contextRef="#ctx0" brushRef="#br0" timeOffset="28314.12">20706 30 136 0,'2'-9'221'0,"2"2"-19"0,4-4-12 0,-4 1-16 15,1-2-12-15,2 0-13 0,1-2-12 0,-2 0-11 16,5-2-8-16,-5 2-12 0,3-4-11 0,2-1-1 0,-5 6-9 15,1-2-9-15,2-6-8 0,-4 6-1 16,3-3-7-16,-5 4-4 0,1-1-4 0,0 0-7 16,-4-1-4-16,0 2-3 0,-4 2-2 0,2 1-5 15,0-1-3-15,-6 1-3 0,0 2-8 0,-2 2 0 16,-1-2-1-16,-1 3-2 0,-1 3-6 0,0-2 4 16,1 2-1-16,-2 3-3 0,1 0-1 0,-3 0-5 15,4 1 2-15,-1 1-2 0,2 0 15 0,-1 1-1 16,0 4-1-16,0-2-1 0,2 2-3 0,1 3 1 0,0 1-5 15,1-1 0-15,0 3-1 0,4 3-1 16,-1-1-2-16,0 5 3 0,1 3-1 0,2 2 1 16,2-2 0-16,4 1 0 0,-2 8 4 0,3 0-4 15,-4-7-3-15,4 8 0 0,1 0 1 0,-1-8 1 0,-3 9 0 16,4-4 0-16,-1 3 2 0,0-2-2 0,-4-1 2 16,3-5 0-16,-4 8-2 0,-2-2 4 0,2-6-3 15,0 0 0-15,-3 6 2 0,2-7-3 16,1 0 1-16,0-2 1 0,-5 10 0 0,-1-10 2 0,5 1-2 15,-3 0-5-15,3-3 5 0,-3-5 1 0,3-1-2 16,-3 2-1-16,2-2 1 0,-2-1-3 0,3 2 6 16,-3-5-4-16,3 2-15 0,-2-3-17 0,1 0-20 15,2-9-24-15,-3 15-15 0,3-15-19 16,-4 14-38-16,4-14-18 0,0 0-30 0,0 0-25 0,-8 14-120 16,8-14-364-16,0 0 161 0</inkml:trace>
          <inkml:trace contextRef="#ctx0" brushRef="#br0" timeOffset="28866.09">21256 110 10 0,'-14'7'220'0,"2"-1"-13"0,-1 2-9 0,0-1-14 16,-4 7-12-16,0-2-11 0,5-2-15 0,0 4-14 16,2-1-9-16,2 0-12 0,-4 4-9 0,6-2-7 15,0 1-8-15,1-1-7 0,1 2-7 0,2 0-6 16,-1-1-5-16,6-2-6 0,-3 2-5 0,1-1-4 16,4-2-3-16,-2 1-6 0,2-2-3 0,2 4-14 0,3-6-16 15,-1-1-22-15,0 0-18 0,6 3-16 16,-4-6-32-16,3-4-26 0,3 0-29 0,0-2-25 15,1-2-160-15,0 0-347 0,4-7 153 0</inkml:trace>
          <inkml:trace contextRef="#ctx0" brushRef="#br0" timeOffset="29290.77">21583 268 126 0,'0'0'216'0,"0"0"-23"0,0 0-25 16,0 0-18-16,9-5-15 0,-9 5-19 0,0 0-12 15,0 0-7-15,0 0-6 0,0 0-9 0,3 20-6 16,-3-20-10-16,0 10-7 0,0-10-3 0,0 14-8 16,0-14-2-16,1 13-5 0,-1-13-2 0,-1 12-8 15,1-12 0-15,0 11-4 0,0-11 0 0,0 9-4 0,0-9 0 16,0 0 0-16,0 0-3 0,0 11 3 16,0-11-2-16,0 0-3 0,0 0 2 0,4 8-2 15,-4-8-3-15,0 0-2 0,0 0 5 0,0 0-9 16,20-17 3-16,-10 11-2 0,-5-1-2 0,7-2-3 0,-2 1 2 15,2-2-1-15,0-2-1 0,2 1-2 16,-4 0-1-16,2 1 2 0,-1 2 0 0,2-2-2 16,0 1-1-16,-4 1 3 0,-1 3-1 0,-2-3 2 15,4 5 7-15,-10 3-10 0,10-6 2 0,-3 1-6 0,-7 5 4 16,0 0-4-16,11 0 1 0,-11 0 1 0,11 6-1 16,-11-6 2-16,8 12 1 0,-3-3-1 15,-1-1 1-15,0 2 0 0,-2 1 2 0,1 3 0 16,-2-1-2-16,2 3 3 0,-2-2 1 0,-1-1-1 15,0 1-2-15,0 1 3 0,-1 0 2 0,-2-2 1 0,6-4-1 16,-6 3-13-16,2-3-15 0,1-9-19 0,-7 21-23 16,2-14-24-16,5-7-17 0,-10 13-20 0,10-13-30 15,-8 7-155-15,1-7-331 0,7 0 146 16</inkml:trace>
          <inkml:trace contextRef="#ctx0" brushRef="#br0" timeOffset="29583.65">22146 13 46 0,'6'11'176'0,"-1"-5"-7"0,1 6-12 0,2-1-7 16,-3 3-7-16,2-1-4 0,-1 3-5 0,0 4-6 15,2 0-4-15,-2 2-10 0,-1-3-4 0,-2 2-5 16,1 0-7-16,-3-2-8 0,0 2-5 0,-2-3-9 16,1-4-7-16,-1 3-7 0,-3 5-1 0,-1-3-6 15,-1-5-7-15,0 1 0 0,1 4-6 0,-4-6-4 16,-1 2-7-16,3-4-18 0,-4-1-24 0,5 1-31 16,-6-1-34-16,0 0-26 0,4-6-36 0,8-4-31 15,-17 8-161-15,17-8-356 0,-14 0 159 0</inkml:trace>
          <inkml:trace contextRef="#ctx0" brushRef="#br0" timeOffset="29899.77">22546 320 77 0,'0'0'210'0,"20"-3"-16"0,-4 3-10 16,-1 3-13-16,4-6-10 0,2 1-6 0,2 4-10 16,-1-2-9-16,2 0-9 0,-1 3-9 0,5-3-6 15,-6 0-5-15,7 0-5 0,-4 0-6 0,1 0-5 16,-1 0-5-16,-2 1-5 0,2 0-10 0,-1 1-3 16,-10-2-5-16,3 0-8 0,2 2-5 0,-4-4 1 15,-1 2-8-15,-1 0-4 0,0 0-5 0,-13 0-4 16,20 0-4-16,-12 0-4 0,-8 0-8 0,12 2-19 15,-12-2-16-15,9 1-23 0,-9-1-5 0,0 0-11 16,0 0-22-16,0 0-27 0,0 0-26 0,0 0-33 16,-26 16-28-16,9-14-146 0,-2 1-370 0,-3 0 164 15</inkml:trace>
          <inkml:trace contextRef="#ctx0" brushRef="#br0" timeOffset="30101.62">22680 489 14 0,'21'1'205'0,"1"1"-9"0,0 0-13 0,2-2-14 15,-2 0-9-15,4 1-12 0,-4-1-13 0,3 0 3 16,-1 0-25-16,-2 3-10 0,-5-3-15 0,1 1-9 0,-2-1-6 16,1 3-10-16,-2 2-19 0,-2-5-29 15,-13 0-21-15,17 3-31 0,-17-3-29 0,19 3-36 16,-19-3-39-16,13 5-122 0,-13-5-284 0,0 0 126 0</inkml:trace>
        </inkml:traceGroup>
        <inkml:traceGroup>
          <inkml:annotationXML>
            <emma:emma xmlns:emma="http://www.w3.org/2003/04/emma" version="1.0">
              <emma:interpretation id="{DB082F61-C735-4FCC-BD6E-49C2D776B9C4}" emma:medium="tactile" emma:mode="ink">
                <msink:context xmlns:msink="http://schemas.microsoft.com/ink/2010/main" type="inkWord" rotatedBoundingBox="24696,757 28237,726 28250,2206 24709,2237"/>
              </emma:interpretation>
            </emma:emma>
          </inkml:annotationXML>
          <inkml:trace contextRef="#ctx0" brushRef="#br0" timeOffset="30837.35">23767 9 92 0,'0'0'239'0,"0"0"-16"16,0 0-25-16,0-13-19 0,0 13-20 0,0 0-19 15,0 0-13-15,0 0-17 0,0 0-12 0,0 0 0 16,0 0-4-16,-22 22-6 0,13-13 1 16,-4 6-5-16,-4 4-8 0,5-2-1 0,-10 8 0 0,4 1-5 15,5-5 0-15,-4 0-13 0,5 2-6 0,-5 8 2 16,5-9-8-16,0 1-6 0,2 6 1 0,3-7-5 16,-1 0-3-16,3 1 0 0,1-4-7 0,3-1 3 15,0-3-3-15,1-2-4 0,-3-1 0 16,6 8-1-16,-1-6 1 0,1-3 0 0,1-3 5 0,1 3 3 15,0-3 9-15,7-1-1 0,-5-3 1 0,6 1-4 16,1-1-5-16,3-1-1 0,3 0-2 0,3-1 0 16,-1-2-1-16,2-4-4 0,3-2-3 0,5-3 1 15,-4 0-4-15,-4 1-1 0,15-5-4 0,-7-4-1 16,2 0-6-16,0-1 1 0,0-3-13 16,-3-1-8-16,3 0-4 0,-5-4-3 0,-2 5 2 15,-1-4-9-15,-3 3 8 0,0-3-11 0,-3-1-2 0,-6 7 4 16,-2-2-10-16,-2 0-1 0,-3-1 3 0,-2 0 1 15,-5 1 1-15,3-1 0 0,-6 1 2 0,0 4 5 16,-6-5 2-16,-1 3 3 0,-7 4 1 0,2 0 3 16,-4 1-1-16,1 2 4 0,-5-1 0 0,4 3 5 15,-13 0-1-15,6 4-1 0,1 2 6 0,-1-1 0 16,1 4 2-16,-11 5 2 0,12-3 1 0,-2 4-1 16,6-1-2-16,-4 4 3 0,4 1 0 0,2 1 3 15,-2 2 1-15,3 4 0 0,3-7 3 0,3 7-2 16,-1-5 0-16,3 5 3 0,4-1-3 0,0-3 6 15,0 3 0-15,5 0 3 0,0-2 4 0,2 0 9 16,1 2-2-16,2-5 3 0,7 1 4 0,-2-1 2 16,5 0 0-16,6 1 2 0,-4-5-3 0,7 2-1 15,0-1-4-15,-2-1-2 0,15 0 0 0,-15-2-7 16,2-2 6-16,-2 2-6 0,7-2-17 0,-3-2-20 16,2-2-28-16,0 2-33 0,-2-1-51 0,8-2-43 15,0-2-55-15,-7 1-143 0,5-3-405 0,-6 5 180 16</inkml:trace>
          <inkml:trace contextRef="#ctx0" brushRef="#br0" timeOffset="31174.95">24929-62 180 0,'0'0'233'0,"-19"3"-16"0,19-3-8 16,-22 14-7-16,7-5-10 0,-4 3-15 0,-2 3-10 0,1 2-18 15,-7 5-5-15,3 1-14 0,2 0-9 16,-2 1-13-16,5 1-3 0,4-3-15 0,-2 8-7 15,7-8-8-15,-2 8-8 0,0-1-4 0,10-7-5 16,-3 3-4-16,1 5-5 0,1-8-6 0,3 3-2 16,3 5-6-16,3-5-25 0,2-2-29 0,1 0-36 15,6-2-50-15,-1 0-44 0,11 1-79 0,-6-4-180 16,5-5-442-16,1-2 196 0</inkml:trace>
          <inkml:trace contextRef="#ctx0" brushRef="#br0" timeOffset="32207.47">25333 305 138 0,'-5'16'164'0,"-1"-7"-12"16,-2 8-2-16,1-7-18 0,-1 4-8 15,2-3-13-15,-2 1-1 0,-1 0-5 0,1 0 1 0,-1-3 1 16,1 0-3-16,-1-5 0 0,1 2 1 0,-4 0-7 16,2-3-9-16,1 0-4 0,-6-3-7 0,1 0-6 15,0 0-5-15,2 0-4 0,-4-3 0 16,2 0-4-16,2-3-1 0,-5 0-8 0,5 0-5 16,2-1-5-16,3-2-1 0,-1 2-5 0,3-4-5 0,1 3-2 15,4 8-4-15,-2-23-9 0,4 11-7 0,3 2-8 16,2-5-14-16,3 3 1 0,2-1 0 0,0 2 1 15,0 0-2-15,5-2 2 0,2 3-2 0,-4 4 4 16,-1 0-2-16,0-1 1 0,2 1 0 0,1 1 2 16,-1 4 0-16,1 0 0 0,-3 1 1 0,3 0-2 15,-4 1 2-15,4 0 0 0,-2 2 1 0,-1 3 0 16,0-1 0-16,-2 2 2 0,1 2-3 16,-1-1 6-16,0 2-4 0,5 6 5 0,-5-4-4 0,-2 2 2 15,-1 7-1-15,0-1 1 0,-1 2-2 0,1 3 9 16,-3 7-3-16,1 3-3 0,0 1 3 0,-7 1 5 15,0 0-1-15,-1 5-1 0,-5-2 1 0,-1 4 0 16,-10 13-1-16,0-15 4 0,-2 14-2 0,1-16-1 16,-11 14 0-16,6-17-1 0,0-3-1 0,4 3 1 15,1-7 1-15,2 1-2 0,-1-9 3 0,5-2 3 16,0-2-4-16,-5-1-2 0,7-7 4 0,1 1 4 16,2-4 5-16,5-2 11 0,2-5 1 0,-15 6 2 15,15-6-4-15,-16-4 0 0,16 4 0 0,-14-9 4 0,0-2-3 16,8-1-5-16,-3-4-3 0,3-2 1 15,-7-13-7-15,4 1 4 0,1 1-4 0,1-7-1 0,2 2-2 16,5-3-3-16,3 2-3 0,2-5-1 16,4 5-5-16,8-4-5 0,-3-3-7 0,9 5-12 15,11-15-16-15,-11 20-5 0,6 0-5 0,2 4-5 16,-3-6-2-16,3 10-14 0,-2 3-7 0,-7 7-11 0,-1 1 1 16,-3 1-15-16,-3 3-24 0,-1 3-22 0,-2 1-160 15,-2 2-337-15,2-4 150 0</inkml:trace>
          <inkml:trace contextRef="#ctx0" brushRef="#br0" timeOffset="32578.18">25804 192 212 0,'-16'6'220'0,"10"-2"-8"0,1 2-25 15,-2-4-14-15,2 7-6 0,-6-2-14 16,5 2-11-16,-2-3-10 0,3 3-15 0,3-1-5 0,-3 3-8 15,0 0-8-15,1 0-7 0,3 0-6 0,-1 1-7 16,0 1-8-16,-1-1-4 0,3 0-7 0,0-2-6 16,3 2-2-16,-1-1-6 0,0-2-2 0,2 1-3 15,-3 2-3-15,2-3-11 0,4-3-20 0,0 4-17 16,-2-4-26-16,2 0-25 0,1-3-31 0,3 4-33 16,0-5-40-16,3 1-42 0,-5-6-129 0,8-1-367 15,-1-1 162-15</inkml:trace>
          <inkml:trace contextRef="#ctx0" brushRef="#br0" timeOffset="33046.68">26007 322 76 0,'0'0'154'0,"-6"8"-10"0,4-2-11 16,2-6-13-16,-4 13-9 0,-1-5-7 0,2-2-4 15,3-6 3-15,-5 15-16 0,4-8-7 0,1-7-8 16,-3 13-9-16,3-13-3 0,-5 8-5 0,5-8-3 16,-3 9-7-16,3-9 1 0,0 0-3 0,-3 10 5 15,3-10 8-15,0 0 8 0,0 0 13 0,0 0 10 16,0 0-4-16,0 0-9 0,0 0-11 0,0 0-4 16,0 0-6-16,0 0-8 0,0 0-1 0,29-19-7 15,-21 13-6-15,3-2-1 0,-5-2 3 0,7 1-9 16,-4-1-5-16,3 1-1 0,0 0-1 0,-2-1-3 15,-1 3 0-15,3 0-3 0,-4 0 0 0,4 1-2 16,-4 3 0-16,1-3-4 0,3 1-1 0,-5 2-2 16,-7 3 1-16,12-1-2 0,-12 1 0 0,16-1-2 15,-16 1-1-15,12 0 0 0,-12 0-4 0,9 4 4 16,-9-4-4-16,10 6 5 0,-6 0 0 0,1 0-1 16,-5-6 0-16,7 13 5 0,-4-7 2 0,-1 3 1 15,-2-9 2-15,5 18 1 0,-2-9 1 0,1 0 0 16,-1 1 1-16,-1-1-3 0,-2 2 3 0,3-4-3 15,1 2 0-15,-2-3 0 0,-2-6 4 0,6 16-4 16,-6-10 2-16,0-6-2 0,5 13-16 0,-5-13-17 16,4 7-24-16,-4-7-10 0,0 0-8 0,0 0-9 15,0 0-48-15,7 10-39 0,-7-10-51 0,0 0-125 16,17-17-365-16,-11 10 162 0</inkml:trace>
          <inkml:trace contextRef="#ctx0" brushRef="#br0" timeOffset="33278.55">26595 185 68 0,'0'0'210'0,"0"13"-4"16,3-6-20-16,-3 4-8 0,2 3-16 0,-1-3-8 15,1 1-18-15,-2 4-10 0,4-1-9 0,-3 0-10 0,-1 0-7 16,4 6-14-16,-4-5-5 0,0-1-10 15,3 1-7-15,-6-1-1 0,3 4-6 0,-3-4-6 16,1 0-21-16,-5-1-23 0,-1-1-33 0,-1-4-39 16,-1 1-44-16,-2-1-42 0,-2-3-168 0,-1-3-344 15,3 0 152-15</inkml:trace>
          <inkml:trace contextRef="#ctx0" brushRef="#br0" timeOffset="33881.3">26805-247 42 0,'-1'10'174'0,"1"-10"1"0,0 0 1 0,9 23 0 0,2-9 2 15,4 2-7-15,2 5-23 0,3 6-9 16,2 2-9-16,0 3-8 0,2-1-1 0,0 4-9 16,-6 0 0-16,3 2-11 0,-2 2-10 0,-2-1-10 0,-5 3-5 15,1 16-7-15,-9-15-9 0,-5 2-7 0,-8 16 1 16,-10-2-4-16,-13-2 0 0,-6 3-9 0,-8-6-42 15,-8-3-25-15,-1-4-48 0,-3-4-68 0,4-1-50 16,-3-2-187-16,16-13-408 0,2-4 181 0</inkml:trace>
        </inkml:traceGroup>
      </inkml:traceGroup>
    </inkml:traceGroup>
    <inkml:traceGroup>
      <inkml:annotationXML>
        <emma:emma xmlns:emma="http://www.w3.org/2003/04/emma" version="1.0">
          <emma:interpretation id="{BAE315BE-6B7A-4D4F-96E0-E39AE1A4B1EA}" emma:medium="tactile" emma:mode="ink">
            <msink:context xmlns:msink="http://schemas.microsoft.com/ink/2010/main" type="paragraph" rotatedBoundingBox="1090,2948 25074,2028 25126,3397 1143,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FEC47-19D2-4FAC-8813-AE940641F89B}" emma:medium="tactile" emma:mode="ink">
              <msink:context xmlns:msink="http://schemas.microsoft.com/ink/2010/main" type="inkBullet" rotatedBoundingBox="1106,3373 1826,3345 1849,3942 1129,3969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42657.78">-43 2909 149 0,'0'0'226'0,"0"0"-19"0,0 0-22 16,0 0-17-16,0 0-18 0,0 0-13 0,0 0-19 16,0 0-13-16,0 0-6 0,0 0-12 15,0 0-14-15,0 0-5 0,0 0-6 0,0 0-5 0,0 0-3 16,0 0-8-16,0 0-6 0,0 0-6 0,0 11 1 15,0-11-2-15,0 0-5 0,0 0 0 0,0 0-1 16,0 0 3-16,0 0 4 0,0 0 3 0,0 0 10 16,0 0 9-16,0 0 6 0,0 0-6 0,0 0 4 15,0 0 2-15,0 0-7 0,0 0-3 0,0 0-6 16,0 0 1-16,0 0-2 0,18-19 0 0,-18 19 2 16,7-9-6-16,-7 9-2 0,4-8 0 0,-4 8-7 0,0 0-4 15,2-9-3-15,-2 9 0 0,0 0-1 16,0 0-3-16,0 0-3 0,4-7-3 0,-4 7 0 15,0 0-5-15,0 0-1 0,0 0 0 0,0 0-6 0,0 0 2 16,0 0-6-16,0 0 2 0,0 0-2 16,0 0 0-16,0 0-1 0,0 0 3 0,0 0-4 15,0 0 4-15,0 0-2 0,0 0 2 0,0 0-1 16,0 0 1-16,-13 25-2 0,13-25 1 0,-4 8 0 0,4-8 6 16,0 0-9-16,0 0 2 0,-1 10-1 15,1-10 1-15,0 0-2 0,0 0 2 0,0 0-5 16,0 0 5-16,0 0 3 0,5 9 2 0,-5-9-3 0,0 0 7 15,14-1-5-15,-14 1 2 0,0 0 7 0,23-6-12 16,-23 6 2-16,11-4 2 0,-11 4 3 0,10-7 1 16,-10 7 8-16,9-6-1 0,-9 6 9 0,5-7 5 15,-5 7 8-15,0 0 2 0,4-5-3 0,-4 5-5 16,0 0 0-16,3-9-6 0,-3 9-3 0,0 0-5 16,0 0-2-16,0 0-4 0,0 0 1 0,-14-12-3 15,14 12 2-15,-7-4-1 0,7 4-6 0,0 0 0 16,-17 0 2-16,17 0-6 0,0 0-1 0,-17 5-10 15,17-5-14-15,-11 4-11 0,6 0-18 0,5-4-17 16,-11 6-18-16,6 0-22 0,5-6-15 0,-6 14-19 16,3-10-22-16,3-4-31 0,-3 9-24 0,3-9-202 15,0 0-459-15,0 0 203 0</inkml:trace>
        <inkml:trace contextRef="#ctx0" brushRef="#br0" timeOffset="49469.56">318 2426 57 0,'0'0'146'0,"-12"3"-14"0,12-3-12 0,-9 3-11 16,9-3-16-16,0 0-10 0,0 0-2 0,0 0-10 16,-12 3-13-16,12-3-6 0,0 0-4 0,0 0-3 15,0 0-7-15,0 0 0 0,0 0-8 0,0 0-1 16,0 0 0-16,0 0 1 0,0 0-1 0,0 0-7 16,0 0 7-16,0 0-7 0,0 0 3 0,0 0 1 15,0 0 0-15,0 0-9 0,0 0 2 0,0 0-5 0,0 0 2 16,29-13 5-16,-29 13-2 0,5-7 0 15,-5 7 2-15,4-7 2 0,-4 7 1 0,0 0-2 16,5-10 4-16,-5 10 4 0,0 0 1 0,3-5-4 0,-3 5 0 16,0 0 4-16,0 0-7 0,0 0-2 0,0 0 0 15,0 0-5-15,2-11-2 0,-2 11 1 0,0 0-2 16,0 0 0-16,0 0 3 0,0 0 2 0,0 0 0 16,-22 3-1-16,22-3 2 0,0 0-4 0,-14 4 1 15,14-4-3-15,-9 5 0 0,9-5-6 16,-11 6 4-16,11-6-4 0,-5 6-2 0,5-6 0 0,0 0-1 15,-7 6 1-15,7-6 2 0,0 0-5 0,0 0 0 16,-4 10 3-16,4-10 0 0,0 0 2 0,0 0 5 16,17 4-1-16,-17-4-3 0,15 0 2 0,-15 0 6 15,16-4-1-15,-7 2-4 0,-9 2 5 0,15-4-1 16,-15 4-1-16,12-4 0 0,-12 4-2 0,7-6 0 16,-7 6 0-16,6-8-11 0,-6 8-18 0,0 0-25 0,0 0-37 15,1-10-40-15,-1 10-36 0,0 0-184 16,0 0-366-16,-22-3 162 0</inkml:trace>
        <inkml:trace contextRef="#ctx0" brushRef="#br0" timeOffset="43406.59">631 2909 26 0,'0'0'204'0,"0"0"-7"15,0 0-8-15,0 0-10 0,0 0-9 0,0 0-13 16,0 0-15-16,0 0-19 0,0 0-10 0,0 0-15 16,0 0-10-16,-11 0-7 0,11 0-8 0,0 0-4 15,-4 8-3-15,4-8 0 0,0 0-5 0,-7 10-8 0,7-10-6 16,-2 9-3-16,2-9-2 0,-3 6-3 15,3-6-6-15,0 0-2 0,-3 9-3 0,3-9-3 16,0 0-8-16,0 0 7 0,0 10-3 0,0-10-2 16,0 0 3-16,0 0 0 0,0 0 7 0,0 0 1 0,8 8 7 15,-8-8 1-15,0 0-2 0,0 0 3 16,21-8 0-16,-21 8-1 0,12-5-2 0,-12 5 3 16,9-8 2-16,-4 2 6 0,-5 6-11 0,7-8-1 15,-7 8 4-15,5-8-6 0,-1 1-1 0,-4 7-6 0,3-8-2 16,-3 8-4-16,2-10 0 0,-2 10-3 0,0 0-4 15,0 0-3-15,0 0-11 0,-5-15-14 16,5 15-18-16,0 0-21 0,-17 3-28 0,17-3-29 0,-18 7-30 16,6-1-43-16,0 3-35 0,-2-3-196 0,1 3-447 15,1-2 198-15</inkml:trace>
      </inkml:traceGroup>
      <inkml:traceGroup>
        <inkml:annotationXML>
          <emma:emma xmlns:emma="http://www.w3.org/2003/04/emma" version="1.0">
            <emma:interpretation id="{A06F750F-630B-4442-93C5-791D830F8CFF}" emma:medium="tactile" emma:mode="ink">
              <msink:context xmlns:msink="http://schemas.microsoft.com/ink/2010/main" type="line" rotatedBoundingBox="2922,2878 25074,2028 25126,3397 2974,4247"/>
            </emma:interpretation>
          </emma:emma>
        </inkml:annotationXML>
        <inkml:traceGroup>
          <inkml:annotationXML>
            <emma:emma xmlns:emma="http://www.w3.org/2003/04/emma" version="1.0">
              <emma:interpretation id="{F417CA95-E8A0-4D08-88E7-64F45EE68659}" emma:medium="tactile" emma:mode="ink">
                <msink:context xmlns:msink="http://schemas.microsoft.com/ink/2010/main" type="inkWord" rotatedBoundingBox="2939,3325 3586,3300 3613,3990 2966,4015"/>
              </emma:interpretation>
            </emma:emma>
          </inkml:annotationXML>
          <inkml:trace contextRef="#ctx0" brushRef="#br0" timeOffset="46473.07">2386 2703 21 0,'-26'-18'253'0,"19"15"-13"0,-3 0-17 16,0 0-14-16,-4 0-15 0,1-1-16 0,-4 2-10 15,0-2-16-15,-5-1-15 0,3 4-13 0,-4-4-13 16,1 1-14-16,1 2-10 0,-1-2-7 0,-5 2-15 16,8 0-19-16,-3 2-26 0,3 4-28 0,-2-4-27 15,6 4-28-15,-2-2-35 0,5 2-23 0,-2-2-35 16,0 3-165-16,4-1-348 0,2-3 154 0</inkml:trace>
          <inkml:trace contextRef="#ctx0" brushRef="#br0" timeOffset="46101.63">1825 2416 98 0,'0'0'163'0,"-13"-10"-13"0,13 10-14 16,0 0-4-16,0 0-6 0,0 0-7 16,0 0-9-16,0 0-6 0,0 0-8 0,-4-12-3 15,4 12 1-15,0 0-7 0,0 0-4 0,0 0-1 0,0 0-5 16,-8-6-6-16,8 6 2 0,0 0-8 0,0 0 4 15,-9-9-5-15,9 9-4 0,0 0-4 0,-8-6-1 16,8 6-1-16,0 0-3 0,0 0-1 0,-6-6-8 16,6 6-1-16,0 0-3 0,0 0-3 0,-7-6 1 15,7 6-8-15,0 0-5 0,0 0-1 0,0 0-5 16,0 0-3-16,18-7 0 0,-6 5-1 0,5 1-4 16,7-2 0-16,4 1-3 0,6 2 0 0,3-2-1 15,0 4 3-15,0 0-2 0,1-2 0 0,-2 0-4 16,-8 2 0-16,0-2-1 0,-1-2 2 0,-2 5-3 0,-3 0 2 15,1 0-4-15,-9-2 3 0,0 1-3 16,-4-1 0-16,0 2-3 0,-2-2 3 0,0 4-4 16,-8-5 3-16,13 9-3 0,-7-3 3 0,-2-2 0 15,-1 5 0-15,-3-9 0 0,6 10 1 0,-3-2 6 0,0 1-5 16,-1 0-2-16,0 0 6 0,-1 4-3 0,3-1-1 16,-2 0-1-16,1 1 4 0,-2-2-1 15,2 2-1-15,2 2 2 0,-2-5-1 0,-2 5 3 0,3 0-2 16,-1 0-1-16,1-2 0 0,1 2 2 0,-3 0 0 15,4-3-3-15,-5 3 2 0,4-2-1 0,-4 1 2 16,3-1-3-16,-2 2 2 0,2-2-2 16,-3 1 0-16,3-1 0 0,-2 1 9 0,1 0-9 0,0 1 5 15,-2-3-7-15,3 1 4 0,-3 3-2 0,3-3 0 16,-3 0 0-16,2-1 1 0,-3 0-2 0,-3 0 1 16,6-3-2-16,-3 3 2 0,1-4 10 0,-1-8-8 15,-1 15 2-15,1-15 2 0,-4 15 2 0,4-8 9 16,0-7 5-16,-9 13 7 0,5-7 4 0,-5 0 0 15,2-1 1-15,-3-1-3 0,2 1-1 0,-4-2-3 16,-2 1 6-16,0-2-7 0,0 1-3 0,-3-2-6 16,-2 3 3-16,-1-3-1 0,-2-2-1 0,4 2-2 15,-1-2-1-15,-4-3-4 0,-3 0 0 0,2 2-3 16,-1-2-5-16,1 2-16 0,-4-4-8 0,3-2-15 16,-1 3-12-16,3-2-16 0,0 2-19 0,2 1-25 15,4-1-13-15,0 1-22 0,2-2-18 0,3-2-18 16,4 2-27-16,-1 0-149 0,1 0-384 0,3-1 169 0</inkml:trace>
        </inkml:traceGroup>
        <inkml:traceGroup>
          <inkml:annotationXML>
            <emma:emma xmlns:emma="http://www.w3.org/2003/04/emma" version="1.0">
              <emma:interpretation id="{9C332680-75BF-4004-B02F-65F379E4D573}" emma:medium="tactile" emma:mode="ink">
                <msink:context xmlns:msink="http://schemas.microsoft.com/ink/2010/main" type="inkWord" rotatedBoundingBox="4128,3410 6790,3308 6820,4070 4157,4172"/>
              </emma:interpretation>
            </emma:emma>
          </inkml:annotationXML>
          <inkml:trace contextRef="#ctx0" brushRef="#br0" timeOffset="52675.24">4611 2510 8 0,'-2'-9'226'0,"2"9"-14"0,-5-10-11 0,5 10-10 16,0 0-16-16,0 0-12 0,-1-13-10 0,1 13-10 15,-5-10-13-15,5 10-12 0,0 0-9 16,-8-4-11-16,8 4-10 0,0 0-7 0,-12-2-12 0,12 2-5 15,0 0-5-15,-21 6-2 0,9-1-4 0,4 1-7 16,-2 4-2-16,-2 0-1 0,2-2-5 0,-2 3-6 16,2 0 0-16,-2 1 1 0,3 1-2 0,-2 5-6 15,2-6 0-15,0 6-2 0,0 0-3 0,1-5 3 16,3 2-3-16,-1 1-2 0,1 2-2 0,3-3 2 16,-1 0 1-16,3 0-3 0,-1 0 0 0,5-1-1 0,-3 0-3 15,0 1 2-15,3-5-1 0,1 2 0 16,-1-2 2-16,2-2-1 0,3 2 4 0,-4-3-3 15,3 1-2-15,1-2 0 0,0-3-1 0,3 1-1 16,-2-2 0-16,2 1-1 0,4-2-3 0,-4-1-3 16,-3 1-10-16,-9-1-18 0,22-2-24 0,-12-2-33 15,3 2-36-15,-2-3-43 0,2-2-35 0,-3 1-225 16,0 0-454-16,-3-1 202 0</inkml:trace>
          <inkml:trace contextRef="#ctx0" brushRef="#br0" timeOffset="53250.67">4889 2694 34 0,'0'0'204'0,"9"-10"-15"15,-2 4-16-15,-5 1-18 0,6-1-13 0,-1-2-8 16,1 3-11-16,1-1-10 0,0-2-7 0,0 5-12 15,-2-3-2-15,1 1-8 0,1 0-9 0,-1 1-9 16,-8 4-6-16,15-6-5 0,-8 4-6 0,-7 2-7 16,15-3-7-16,-15 3-2 0,12 3-5 0,-12-3-4 15,15 2-1-15,-15-2-5 0,7 4 2 0,-3 1 0 16,-4-5-6-16,6 11 2 0,-3-5-1 0,-3-6 4 16,2 15-1-16,-2-3 3 0,0-12 6 0,-2 21 1 15,-1-6 3-15,3-3-2 0,-6 1 3 0,0 1 2 16,1-2-1-16,-2 1-1 0,0 1 2 0,1 0-2 15,-5 3-2-15,0-1 0 0,-2 1 0 0,2-6-5 16,-1 1-4-16,-3 7 2 0,0-7-4 0,4-1-3 16,-1-1 2-16,-3-4-1 0,4 3-2 0,3-2 1 15,-4 0 1-15,6-2-2 0,-1 0 4 0,-2-3 5 0,9-2 2 16,-12 3-2-16,12-3 0 0,0 0-2 16,-13 2-3-16,13-2-3 0,0 0 1 0,0 0-2 15,-9-9-3-15,9 9-6 0,0 0-3 0,0 0-6 0,10-20 0 16,-4 14-2-16,0-1-1 0,3 3-2 0,-1-6 1 15,0 5-1-15,2-2 0 0,1 4 0 16,1-3 0-16,1 4 2 0,-3-2 0 0,6-1-1 16,-2 4 4-16,1-1-2 0,-2 0 0 0,0 1 0 0,1 1 2 15,-1 0-1-15,2 3 1 0,-5-1-3 0,0-1 4 16,4 2-1-16,-3-1-2 0,0-1 4 0,-2 2-3 16,-1-1 1-16,2 2 3 0,-2-1-3 0,-8-3-13 15,16 5-11-15,-7-2-9 0,-5 2-12 0,-4-5-13 16,10 5-16-16,-10-5-11 0,8 6-20 0,-8-6-24 15,7 4-21-15,-7-4-20 0,0 0-23 0,8 5-116 16,-8-5-338-16,0 0 149 0</inkml:trace>
          <inkml:trace contextRef="#ctx0" brushRef="#br0" timeOffset="53605.61">5633 2648 168 0,'0'0'217'0,"-1"19"-17"0,-2-8-17 0,0 0-15 16,3 1-15-16,-6 2-9 0,-1-1-16 0,1 1-11 0,-5-3-13 16,2 3-7-16,0 5-13 0,-3-1-10 0,1-2-27 15,-4 0-33-15,2-2-29 0,3 0-33 0,-1-3-38 16,2-2-33-16,-3 0-153 0,0-1-295 0,3-3 131 15</inkml:trace>
          <inkml:trace contextRef="#ctx0" brushRef="#br0" timeOffset="51507.07">3178 2526 54 0,'5'-6'134'0,"-5"6"0"0,5-6-12 0,-5 6 3 15,3-7-5-15,-3 7-2 0,0 0 2 0,5-12-8 16,-5 12-9-16,4-6-7 0,-4 6 0 0,4-11-5 16,-4 11-7-16,3-8-4 0,-3 8 0 0,0 0 0 15,2-11-2-15,-2 11-2 0,0 0-4 0,0 0-3 16,0 0-4-16,0-11-1 0,0 11 0 0,0 0-4 0,0 0-5 15,0 0-4-15,0 0-2 0,-6-8-7 0,6 8-2 16,0 0-2-16,0 0-4 0,-7-8-7 16,7 8-2-16,0 0-2 0,-10-4-2 0,10 4-4 0,0 0 1 15,-13-2-5-15,13 2-3 0,-13 2 0 0,13-2-4 16,-15 4 1-16,6-2 0 0,0 1-1 0,-3 1-1 16,0 2-2-16,1 0 0 0,0 3 0 0,3-6 2 15,2 2-4-15,-3 3 1 0,0-1-2 0,1-1 2 16,0 2-1-16,1 0 1 0,-2 1-1 0,3 1 0 15,-2-1-1-15,3-2 2 0,-1 2-1 0,0-3-1 16,2 2-1-16,1 2 2 0,-1-3-1 0,0 1-2 16,2 1 0-16,0 1 2 0,2-10-2 0,0 18 3 15,0-8-5-15,0-10 3 0,0 17-2 0,0-4 4 16,2-4 0-16,0 4-3 0,1-5 5 0,0 1-1 16,1 6 0-16,1-5 1 0,0-2-1 0,0 4 0 15,3-1-1-15,-1-1 1 0,-1 1-2 0,1-5 1 16,1 3 1-16,-1 2 0 0,0-4-1 0,-1-1 0 0,4 0 1 15,-3 2 2-15,0-2-1 0,1-4 0 0,-2 3-2 16,-6-5 3-16,11 4-1 0,-7 2 4 16,-4-6 1-16,12 4 1 0,-12-4 2 0,10-1 6 15,-10 1 3-15,12 1-3 0,-12-1 0 0,14-4-3 0,-14 4 1 16,13-3 0-16,-5-3-3 0,-1 4 5 0,0-3-7 16,-7 5 1-16,13-6-4 0,-7 4 4 0,-6 2-5 15,10-9-3-15,-10 9-6 0,12-4-12 16,-12 4-16-16,6-5-20 0,-6 5-25 0,7-3-22 0,-7 3-23 15,0 0-14-15,0 0-19 0,0 0-11 0,0 0-11 16,0 0-168-16,0 0-372 0,0 0 165 0</inkml:trace>
          <inkml:trace contextRef="#ctx0" brushRef="#br0" timeOffset="51840.56">3490 2737 17 0,'0'0'179'0,"0"0"-18"0,0 0-14 16,0 0-18-16,0 0-2 0,0 0-4 0,4 10 0 15,-4-10-5-15,0 0-1 0,3 15 5 0,-3-15 3 0,-3 12-6 16,3-1-8-16,0-11-8 0,0 19-9 15,3-6-8-15,-3 0-8 0,-3-1-3 0,3-1-5 16,-1 1-5-16,2 3-6 0,-2-3-6 0,1 1-4 16,1-4-3-16,-1 0-6 0,3 4-6 0,-2-4 0 0,-1-9 0 15,0 16-6-15,0-8-3 0,0-8-2 16,-1 12-12-16,1-12-19 0,0 10-19 0,0-10-18 16,0 12-24-16,0-12-18 0,0 0-23 0,0 12-10 0,0-12-19 15,0 0-23-15,0 0-165 0,0 0-354 0,0 0 158 16</inkml:trace>
          <inkml:trace contextRef="#ctx0" brushRef="#br0" timeOffset="52094.78">3928 2762 123 0,'0'0'181'0,"20"4"-18"15,-15 0-11-15,-5-4-6 0,11 13-3 0,-6-7-12 16,0 4 4-16,-2 2-6 0,-1 0-7 0,-2 3-2 16,0 0-10-16,0 2-10 0,-5 2-11 0,0 1-8 15,-2-1-5-15,1 1-9 0,-3-1-5 0,-2-1-5 16,2 1-6-16,-5 2-3 0,4-6-11 0,-1 3-15 16,-4-1-17-16,2-1-24 0,0 0-21 0,1-4-41 15,-3 1-18-15,3-2-30 0,-1-4-36 0,1 0-139 16,-2-1-327-16,6-2 145 0</inkml:trace>
        </inkml:traceGroup>
        <inkml:traceGroup>
          <inkml:annotationXML>
            <emma:emma xmlns:emma="http://www.w3.org/2003/04/emma" version="1.0">
              <emma:interpretation id="{D1645F89-1A78-4640-B1FC-0AE6B200AE31}" emma:medium="tactile" emma:mode="ink">
                <msink:context xmlns:msink="http://schemas.microsoft.com/ink/2010/main" type="inkWord" rotatedBoundingBox="7238,3234 9443,3149 9463,3691 7259,3776"/>
              </emma:interpretation>
            </emma:emma>
          </inkml:annotationXML>
          <inkml:trace contextRef="#ctx0" brushRef="#br0" timeOffset="56813.8">6075 2421 200 0,'0'0'207'0,"0"0"-29"0,0 0-17 0,0 0-18 0,0 0-17 15,0 0-8-15,0 0-13 0,0 0-9 0,0 0-7 16,0 0-9-16,0 0-3 0,0 0-9 0,17 27-3 15,-11-17-8-15,0 0-3 0,-2 1 0 0,1 1-5 16,0-2-3-16,-2 1-6 0,2 0 0 0,1-2-7 16,-3 0-3-16,0 4-3 0,-1-5-2 0,2 2-3 15,-3-3 1-15,3 2-3 0,-4-9 0 0,0 16-1 16,3-9-2-16,-3-7-5 0,0 15 2 0,0-15 2 16,-3 12-4-16,3-12-2 0,-4 10 1 0,4-10-1 15,-2 11 2-15,2-11 0 0,-4 8-3 0,4-8 2 16,0 0 2-16,-4 6 0 0,4-6-2 0,0 0-2 15,0 0 2-15,0 0 1 0,0 0-5 0,0 0 2 16,0 0 0-16,0 0-3 0,0 0-1 0,0 0-2 0,-14-25-1 16,15 17-3-16,-1 8-4 0,4-21-2 0,-3 8-4 15,4 0-1-15,1 1 0 0,0-2-2 16,2-5-4-16,0 5-1 0,1 0 3 0,-4-1 1 0,2 0 1 16,2 3 3-16,-1-2 1 0,-2 2-2 0,5 0 3 15,-6 1 1-15,-1 3-3 0,1 1 5 0,0 0 0 16,-1 0-2-16,1 0 1 0,-5 7 1 0,6-8 2 15,-6 8 1-15,6-12 0 0,-6 12-2 0,8-3 1 16,-8 3-1-16,0 0 2 0,5-6 1 0,-5 6-4 16,0 0 6-16,6-4 0 0,-6 4-6 0,0 0 4 15,9-6 1-15,-9 6 0 0,0 0 1 0,0 0-3 16,17 6 0-16,-17-6 2 0,9 3 4 0,-1 1 2 16,-8-4-2-16,11 6 0 0,-3 0 3 0,-2 0 0 15,0 2 3-15,-1 3-1 0,4-1 4 0,-3 2 4 16,-1-1 1-16,1 4-1 0,0-2 4 0,-2 1 0 15,1 6 2-15,0-5-2 0,-2-1 4 0,-3 0-5 16,2 0-1-16,0 4 0 0,3-2-4 0,-5 3 3 0,0-5-3 16,0 1 1-16,0 1-2 0,0-1-1 15,-4-2-5-15,3 2-18 0,-1 0-17 0,0 0-31 16,2-3-34-16,-6 0-25 0,4-1-30 0,-2 0-26 0,3-4-154 16,1-7-354-16,-2 9 156 0</inkml:trace>
          <inkml:trace contextRef="#ctx0" brushRef="#br0" timeOffset="57151.13">6615 2731 153 0,'0'0'162'0,"9"8"-17"0,-1-4-6 16,-8-4-12-16,9 9-8 0,-4-6-13 0,4 1 2 15,-1-1-9-15,1-1-7 0,-1 0-8 0,4 0-1 16,-3 0-6-16,-9-2-9 0,20-2-2 0,-9 2-5 16,2-2-4-16,-3 0-4 0,-3-3-1 0,10 1 0 0,-10 1 1 15,-2-2 0-15,-5 5-2 0,15-10-5 16,-13 4-4-16,3-3 0 0,-1 3-5 0,-4 6-2 16,3-15-7-16,-3 15-1 0,-3-16-4 0,3 16-2 15,-5-12-5-15,1 6-1 0,-4-2-4 0,2 3 1 0,6 5-1 16,-17-6-5-16,2 4-2 0,2 2-9 0,2 0-8 15,-1 2-6-15,-5-2-15 0,5 4-12 16,-2-2-16-16,-2 3-16 0,4 3-18 0,0-5-20 0,1 2-23 16,0-2-27-16,5 1-111 0,-6-1-301 0,12-3 133 15</inkml:trace>
          <inkml:trace contextRef="#ctx0" brushRef="#br0" timeOffset="57881.52">7278 2275 59 0,'0'0'165'0,"-4"-9"-8"0,4 9-6 15,-6-9-8-15,6 9 1 0,0 0-4 0,-2-10-4 16,2 10-7-16,-9-7-8 0,9 7-3 0,-6-8-5 15,6 8-3-15,0 0-9 0,-10-8 0 0,10 8-8 16,0 0-4-16,-7-4-9 0,7 4-6 0,0 0-4 16,-9-6-8-16,9 6-5 0,0 0-4 0,0 0-8 15,0 0-8-15,0 0-5 0,0 0-5 0,0 0-4 16,0 0-3-16,0 0-4 0,0 0 3 0,0 0-1 16,0 0-4-16,0 0-1 0,0 0-1 0,0 0-2 15,7 28 3-15,-7-28-3 0,12 12-2 0,-7-5 0 16,3 1 0-16,3 1-1 0,4 0 4 0,-3 0-5 15,-1 0-1-15,2 1 2 0,-1-2-1 0,5 5-1 0,-3-5-2 16,-3 0 1-16,3 3 3 0,1-5-3 16,-4-2 4-16,4 4-2 0,-3-1-1 0,1-1 0 15,-4-2-2-15,0-1 1 0,1 3-2 0,-3-5 1 16,3 3 0-16,0-2-3 0,-10-2 5 0,14 6-5 0,-6-4 3 16,-3 2-3-16,-5-4 0 0,12 2 3 0,-12-2-3 15,9 3-3-15,-9-3 3 0,0 0-1 16,13 4 1-16,-13-4-3 0,4 2 1 0,-4-2-1 0,0 0 1 15,3 9 2-15,-3-9-6 0,0 0 5 0,0 0 2 16,2 11 0-16,-2-11-1 0,0 0 5 0,-12 16 0 16,5-9-2-16,-3 3 3 0,-4 1-3 0,1-1 4 15,-5 1-1-15,1 2 0 0,-6 1-2 0,4-2 1 16,-1 2 0-16,-1-2 1 0,2 0-3 0,-1-2 2 16,0 1-1-16,1 0 1 0,7-2-2 0,-5-1 0 15,5 2-3-15,1-1-12 0,3-3-13 0,-4-1-15 16,2 1-16-16,3 0-17 0,2 0-20 0,-2-1-20 15,7-5-15-15,-8 11-8 0,8-11-16 0,-2 4-16 16,2-4-163-16,0 0-358 0,0 0 158 0</inkml:trace>
          <inkml:trace contextRef="#ctx0" brushRef="#br0" timeOffset="58359.86">7847 2490 206 0,'0'0'189'16,"0"0"-19"-16,0 0-18 0,0 0-16 0,0 0-12 16,0 21-8-16,0-21-7 0,-5 12-3 0,5-12-15 0,0 15-6 15,-5-4-4-15,5-3-5 0,0-8-11 0,-7 19-2 16,5-11-5-16,-1 4-4 0,3 1-5 0,0-5-4 15,0-8 4-15,0 16-9 0,0-7 10 16,0 1-10-16,0-10-1 0,5 15 0 0,-3-9 1 0,3 2 3 16,3-1 0-16,-2-4 0 0,-6-3-1 0,20 9-5 15,-8-7 0-15,10-1-6 0,3 2 0 0,-8-3-3 16,4-3-3-16,1 1-2 0,2-3-1 0,-2 0-4 16,0 2 1-16,1-4-7 0,0-1 4 0,-1 2-2 15,-4-3-2-15,4-1-1 0,-2-2 0 0,-3-1-1 16,0 1 0-16,-3 1-2 0,-2-1 1 0,-1 0-2 15,-2-1-1-15,-1 1-1 0,-2-2 2 0,-3 3 5 16,-1-4-2-16,-2 2 2 0,0 0 1 0,-5-2-5 16,0 4-1-16,-4-2-1 0,1-1 4 0,-1 3-8 15,-6 0 5-15,4 2-6 0,-2 2 1 0,-2 1 5 16,1 3-7-16,-1-3-3 0,1 3 2 0,-3 0-2 16,3 3-12-16,-3 0-13 0,-6 0-16 0,6 3-7 15,0 2-17-15,3-1-20 0,-3 2-17 0,3 1-14 16,-1 2-25-16,-2-6-13 0,0 2-20 0,0 2-148 15,6 0-351-15,-1-1 156 0</inkml:trace>
        </inkml:traceGroup>
        <inkml:traceGroup>
          <inkml:annotationXML>
            <emma:emma xmlns:emma="http://www.w3.org/2003/04/emma" version="1.0">
              <emma:interpretation id="{6E435011-BFA9-4047-A24F-7E85278CF634}" emma:medium="tactile" emma:mode="ink">
                <msink:context xmlns:msink="http://schemas.microsoft.com/ink/2010/main" type="inkWord" rotatedBoundingBox="10308,2981 12143,2911 12167,3537 10332,3607"/>
              </emma:interpretation>
            </emma:emma>
          </inkml:annotationXML>
          <inkml:trace contextRef="#ctx0" brushRef="#br0" timeOffset="60195.08">9513 2269 120 0,'3'-6'195'0,"-3"6"-8"15,0 0-9-15,0 0-5 0,6-10 1 16,-6 10-2-16,0 0-7 0,0 0-6 0,0 0-7 0,3-6-9 16,-3 6-11-16,0 0-8 0,0 0-16 0,0 0-8 15,0 0-15-15,0 0-8 0,0 0-10 16,0 0-5-16,-36 4-8 0,22 2-1 0,-3-6-8 0,-5 6-1 15,-3 0-6-15,-1 0-2 0,6 0-5 16,-2 0-3-16,-2 1-5 0,5-1 0 0,-2 0 1 16,4-1-5-16,1-1-3 0,2 2 1 0,-3-3-4 0,5 0 0 15,3 0-6-15,1-1 4 0,8-2-5 0,-14 5 0 16,6-4-4-16,8-1 2 0,-7 6-3 0,7-6 1 16,-5 6 3-16,5-6-5 0,0 0 0 0,0 0 0 15,0 0 0-15,0 0-2 0,0 0 0 0,12 17 6 16,-4-14-3-16,-8-3 1 0,14 3-2 0,-2 1 3 15,1-2-3-15,1 4 0 0,3-6 2 0,-2 2 1 16,0 0-6-16,-2 0 4 0,4 2-3 0,7-1 1 16,-7 0 3-16,0 2-3 0,0-4-1 0,-4 1 1 15,4 3-3-15,-1-3 1 0,-3 3-1 0,-1-1 3 16,5 2 0-16,-6 0-1 0,1 0-2 0,-4-1 2 16,2 0 1-16,2 4-4 0,0-3 2 0,-2-1-2 0,-3 2-1 15,-1-3 5-15,2 2-3 0,-1-1 1 0,-1-1 0 16,-6-4 2-16,12 8-3 0,-7-5 1 0,-5-3-2 15,7 4 1-15,-1 0 3 0,-6-4-4 0,0 0 0 16,8 5 0-16,-8-5 1 0,6 6 2 0,-6-6-1 16,3 8 1-16,-3-8 0 0,0 0-1 0,0 0 2 15,0 0-1-15,-5 17 1 0,5-17 1 0,-10 7 1 16,2-5 4-16,-1 4-3 0,-4 0-1 0,1-2 1 16,-5-1 0-16,0 2-1 0,-3 1 0 0,-3-1 5 15,1-1-4-15,1-1 7 0,-3 1-5 0,3-4-2 16,-1 6 0-16,0-4 6 0,3-2-4 0,2 2-3 15,0-2 2-15,0 2 0 0,0 0 1 0,0-2 0 16,3 2-1-16,8-2 1 0,-5 2 0 0,11-2 1 16,-14-1-6-16,14 1 0 0,0 0-10 0,-13 1-12 15,13-1-10-15,0 0-15 0,0 0-17 0,0 0-22 16,0 0-27-16,0 0-27 0,0 0-27 0,27-18-20 16,-13 14-178-16,1-3-397 0,10-3 175 0</inkml:trace>
          <inkml:trace contextRef="#ctx0" brushRef="#br0" timeOffset="60500.55">9895 2522 44 0,'0'0'168'0,"0"0"-16"0,0 0-13 0,0 0-8 0,7 4-10 16,-7-4-6-16,0 0 3 0,0 0 0 0,0 0 2 15,0 0 5-15,0 0 7 0,0 0 11 16,0 0 5-16,0 0 4 0,0 0-1 0,0 0-1 0,0 0-3 16,0 0-4-16,0 0-6 0,0 0-11 0,0 0-14 15,0 0-11-15,0 0-8 0,0 0-9 0,0 0-10 16,0 0-9-16,0 0-4 0,0 0-12 0,0 0-2 16,0 0-19-16,0 0-18 0,0 0-19 0,0 0-21 15,0 0-12-15,0 0-21 0,0 0-16 0,-23-15-15 16,23 15-17-16,0 0-13 0,0 0-18 0,0 0-11 15,-20 1-23-15,20-1-15 0,0 0-16 0,0 0-141 16,-5-5-376-16,5 5 167 0</inkml:trace>
          <inkml:trace contextRef="#ctx0" brushRef="#br0" timeOffset="61280.51">10053 2350 156 0,'0'0'154'0,"0"0"-14"0,0 0-2 16,0 0-6-16,46 1-10 0,-32 0-1 0,11-1-6 15,-2 2-8-15,2-2-6 0,4 0-3 0,5 0-11 16,-4-2-7-16,-3 2-8 0,6 0-5 0,-7-1-7 15,0 2-8-15,-3-2-16 0,-6 1-13 0,0 3-21 16,0-3-17-16,0 3-27 0,-3-3-7 0,2 0-28 16,-6 1-15-16,5-2-21 0,-5-2-30 0,0 1-79 0,2 0-241 15,0-2 106-15</inkml:trace>
          <inkml:trace contextRef="#ctx0" brushRef="#br0" timeOffset="60996.81">10325 1960 93 0,'0'0'205'0,"0"0"-22"0,0 0-21 16,0 0-23-16,0 0-11 0,0 0-14 0,0 0-13 0,0 0-12 15,0 0-9-15,0 0-6 0,0 0-6 0,9 24-3 16,-6-17-4-16,2 1 7 0,-4 2-2 0,3 2-1 15,-3 3 4-15,2-1-3 0,1 0 0 0,0 1-3 16,-4 1 3-16,2 5 1 0,-2 0 1 0,2-2-5 16,-2 1-9-16,-2 3 2 0,2-5-6 0,0 3 0 15,0 0-4-15,0-6-7 0,-1 5-2 0,-3 1-3 16,3 0-1-16,1 0-2 0,-1-7-2 0,1 0-4 16,-3 2-6-16,0-2 4 0,3 2-5 0,-4-1 1 0,3 1-5 15,1-5-1-15,0 1 2 0,0-2-1 16,-1 0 0-16,1-10-2 0,0 21 3 0,-3-15-5 15,3-6-2-15,3 16 2 0,-2-10 3 0,-1-6-2 16,4 8 0-16,-4-8 1 0,1 8-3 0,-1-8 1 16,8 8 2-16,-8-8 1 0,14 3-1 0,-6 0-3 15,4-3 3-15,-3 0-1 0,-9 0-2 0,28-3-2 16,-14 1 1-16,-1 1-3 0,3 1-7 0,-4-2-12 0,5 1-12 16,-3 0-17-16,-2 1-17 0,2-2-14 0,-6 0-21 15,-8 2-17-15,21-5-24 0,-12 3-26 16,0 0-34-16,-9 2-175 0,12-5-401 0,-12 5 178 0</inkml:trace>
          <inkml:trace contextRef="#ctx0" brushRef="#br0" timeOffset="61676.1">10976 2465 163 0,'-4'9'204'0,"4"-9"-20"0,0 0-15 0,0 0-14 16,0 0-16-16,0 0-11 0,0 0-12 0,0 0-6 16,0 0-4-16,0 0-6 0,0 0 1 0,0 0-5 0,0 0-1 15,0 0-5-15,0 0-2 0,0 0-1 16,0 0 2-16,0 0-2 0,0 0 2 0,0 0 4 0,0 0-6 15,0 0-3-15,0 0 1 0,0 0-8 16,0 0-7-16,0 0-7 0,0 0-9 0,0 0-9 16,0 0-17-16,0 0-18 0,0 0-25 0,0 0-31 0,0 0-33 15,0 0-41-15,0 0-37 0,0 0-36 0,0 0-221 16,0 0-448-16,0 0 198 0</inkml:trace>
          <inkml:trace contextRef="#ctx0" brushRef="#br0" timeOffset="62955.64">10988 2551 81 0,'0'0'153'0,"0"0"-12"0,0 0-16 0,6-9-4 15,-6 9-8-15,0 0 2 0,0 0-10 16,0 0 1-16,0 0 1 0,3-7-1 0,-3 7-5 16,0 0 6-16,0 0-2 0,0 0-1 0,0 0-1 0,0 0-2 15,0 0-4-15,0 0-1 0,0 0 0 16,0 0-5-16,0 0-6 0,0 0-4 0,0 0-7 16,0 0-8-16,0 0-5 0,0 0-9 0,0 0-5 15,0 0-9-15,0 0-4 0,0 0-3 0,0 0-3 0,0 0-3 16,0 0-2-16,0 0-3 0,0 0-3 0,0 0 0 15,0 0-2-15,0 0-1 0,0 0 2 0,0 0 1 16,0 0 1-16,0 0 9 0,0 0 1 0,0 0 3 16,0 0 4-16,0 0-5 0,0 0-2 0,0 0 0 15,0 0-2-15,0 0-2 0,0 0-5 0,0 0-7 16,0 0-13-16,0 0-25 0,0 0-25 0,0 0-31 16,0 0-42-16,0 0-42 0,0 0-39 0,0 0-243 15,-12-13-485-15,12 13 215 0</inkml:trace>
        </inkml:traceGroup>
        <inkml:traceGroup>
          <inkml:annotationXML>
            <emma:emma xmlns:emma="http://www.w3.org/2003/04/emma" version="1.0">
              <emma:interpretation id="{C3713E66-27E2-42A2-B997-F58F581E3FE9}" emma:medium="tactile" emma:mode="ink">
                <msink:context xmlns:msink="http://schemas.microsoft.com/ink/2010/main" type="inkWord" rotatedBoundingBox="13674,2935 14221,2914 14250,3677 13703,3698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68594.16">13012 2133 21 0,'2'-11'141'0,"-2"11"-7"16,0 0-6-16,0 0-2 0,0 0-12 0,0 0-3 15,2-12-6-15,-2 12-4 0,0 0-10 0,0 0-5 16,0 0-7-16,0 0 1 0,-5-12-7 0,5 12 0 16,0 0-8-16,0 0-5 0,-4-13-5 0,4 13 3 15,0 0-5-15,-5-8-1 0,5 8-3 0,-7-9-4 16,7 9-3-16,-5-10-9 0,5 10 3 0,-8-8 0 15,4 4-1-15,4 4 0 0,-9-13-2 0,5 7-1 16,4 6-2-16,-7-11-3 0,1 7 4 0,6 4-3 16,-10-10-12-16,3 2 9 0,7 8-6 0,-11-8 2 15,5 6-3-15,6 2-5 0,-11-9 1 0,1 6 0 16,10 3-2-16,-13-6-2 0,7 3-2 0,-5 0 3 16,11 3-4-16,-14-3 0 0,6-1-1 0,8 4-3 15,-14-2 0-15,14 2-3 0,-16-3 3 0,16 3 0 16,-13 1-1-16,13-1-1 0,-18 0-1 0,18 0-3 0,-15 2 6 15,7 1-4-15,8-3 2 0,-15 3 0 0,15-3 1 16,-15 6-3-16,8-4 0 0,0 2 0 0,-1-2 1 16,2 2-3-16,6-4 3 0,-15 6 3 15,7-1-3-15,2 1-2 0,-3-2 1 0,1 5-1 0,1-4 1 16,1 3 2-16,-2 1-2 0,1-3 3 0,0 1-2 16,-3 3-4-16,3 2 6 0,-3-1 2 0,4-1-1 15,-2 1-1-15,2-1-2 0,-4-1 3 0,5 3 3 16,-1-2-3-16,0 2 0 0,0-1 1 0,1 1 1 15,2 1-4-15,-1-1 2 0,-1 0-3 0,2 2 6 16,1 1-4-16,2 0 0 0,-2-5 0 0,1 2 3 16,1 2-6-16,1-1 5 0,1 2-4 0,2-3 5 15,-1 3 1-15,0 0-3 0,1-2-4 0,-1-1 2 16,3 4 2-16,-1-5 2 0,2 2 0 0,1 2-1 16,-2-4-3-16,2 3 3 0,-1-3-1 0,2 1 0 0,1-4 1 15,-3 3-4-15,1-1 2 0,-2-2-1 0,2-2 3 16,-4-2-1-16,-4-4 2 0,10 9-2 15,-4-3 1-15,-6-6-1 0,6 6 1 0,-6-6 2 16,0 0-2-16,7 6 4 0,-7-6-4 0,0 0 0 0,6 4 2 16,-6-4 1-16,0 0-4 0,0 0 2 0,9 4-1 15,-9-4 1-15,0 0-2 0,0 0-2 16,17-6-5-16,-17 6-9 0,13-4-17 0,-6 2-19 16,-7 2-20-16,16-7-9 0,-6 1-11 0,2 2-23 0,1 0-19 15,-1-4-24-15,5 2 3 0,-4 2-151 0,1-2-329 16,1-3 145-16</inkml:trace>
          <inkml:trace contextRef="#ctx0" brushRef="#br0" timeOffset="68904.67">13071 2453 136 0,'-1'15'169'0,"1"-15"-9"0,0 12-6 16,0-12-11-16,-1 18-12 0,1-9-14 0,-3 0-7 16,2 1-17-16,1 4 0 0,-2 0-5 0,4-3-10 15,-4 0-5-15,0 1-9 0,2 0-7 0,0-1-3 16,-3 1-10-16,3-3-1 0,0-9 0 0,0 16-5 15,0-7-3-15,0-9-13 0,-1 16-10 0,1-16-22 16,-3 11-20-16,3-11-19 0,-1 11-28 0,1-11-6 16,1 8-19-16,-1-8-20 0,0 0-126 0,0 0-267 15,0 0 118-15</inkml:trace>
        </inkml:traceGroup>
        <inkml:traceGroup>
          <inkml:annotationXML>
            <emma:emma xmlns:emma="http://www.w3.org/2003/04/emma" version="1.0">
              <emma:interpretation id="{D0703180-A50D-4B91-8A99-2C75B86A40A4}" emma:medium="tactile" emma:mode="ink">
                <msink:context xmlns:msink="http://schemas.microsoft.com/ink/2010/main" type="inkWord" rotatedBoundingBox="14794,2751 15745,2714 15777,3551 14826,3587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0099.63">13646 2307 39 0,'0'0'119'0,"0"0"-13"0,0 0 4 15,0 0 2-15,0 0 4 0,0 0-11 0,0 0-2 16,0 25-6-16,0-25-5 0,0 0-10 0,4 20 4 16,-4-7-3-16,2-5-5 0,2 4-5 0,-3 1-5 15,2-1 0-15,0 3-9 0,-1-3-5 0,2 2-4 16,-2-3-3-16,-2 1-3 0,3-3-5 0,-2-1-5 16,1 2-2-16,-2-10-1 0,2 16-4 0,-2-7-3 15,0-9-3-15,3 12 4 0,-3-12-9 0,2 11 2 16,-2-11-1-16,2 8-1 0,-2-8-3 0,0 0 1 15,-2 12-2-15,2-12-3 0,0 0 3 0,0 0 0 16,0 0 1-16,4 7 1 0,-4-7-3 0,0 0 0 16,0 0-2-16,0 0-1 0,0 0-2 0,0 0-3 15,0 0 0-15,9-27-4 0,-2 15-5 0,-2 1 2 16,2-3-2-16,-1 3-3 0,3-4-2 0,1-3-3 16,0 2 0-16,2-4 2 0,0 2-4 0,-2 4 2 15,-2 1 5-15,4-4 1 0,-1-1-6 0,0 8 0 16,-2-5-1-16,0 3 1 0,2-1 2 0,-2 4 4 0,0-4-2 15,0 5-1-15,0-3 2 0,-1 4 3 0,-1-3 2 16,-1 4 0-16,-1 0-4 0,2 0 1 16,-1 3 5-16,-6 3-2 0,11-7-2 0,-6 1 3 0,-5 6 2 15,9-6 1-15,-9 6-2 0,9-3 4 0,-9 3 3 16,0 0-1-16,12-4 2 0,-12 4-1 0,0 0-2 16,0 0 6-16,17 8 10 0,-12-2 5 15,1 3 2-15,-2 0 0 0,3 2 2 0,-1 0-1 0,0 1 6 16,1 3-6-16,-2 3 1 0,0-4 3 0,3 5-5 15,-4-5 0-15,3 4-3 0,-1-6 1 0,-1 2-1 16,1 0-1-16,-1-1-3 0,-1-1-2 0,1 3-2 16,0-3-2-16,0 0 1 0,2 0 1 0,-3 0-3 15,-2-3 0-15,1-2-1 0,-2 2 0 0,-1-9 0 16,6 15 1-16,-5-7-4 0,-1-8-10 0,1 12-11 16,-1-12-19-16,-1 12-12 0,1-12-22 0,-3 11-12 15,-1-4-17-15,4-7-24 0,-9 9-18 0,5-7-18 16,4-2-152-16,-14 5-332 0,14-5 147 0</inkml:trace>
          <inkml:trace contextRef="#ctx0" brushRef="#br0" timeOffset="71101.09">14151 1852 45 0,'0'-11'132'0,"0"11"-12"0,0 0-8 0,0 0-9 16,3-13 1-16,-3 13-11 0,8-6-4 16,-5 0-10-16,-3 6-8 0,12-9 4 0,-4 3-3 15,0 2-7-15,1-2-1 0,-1 1-8 0,2 0-1 16,3 1-5-16,-3 0 0 0,1-1-8 0,1 0 1 0,0 0 2 15,1 5-9-15,0-4-6 0,-2 2-3 0,0 2 1 16,2-4-5-16,-1 4-7 0,-12 0 4 0,22 0-15 16,-11 1 10-16,-5 2-4 0,-6-3-3 15,12 6 1-15,-5-1-1 0,-7-5 2 0,6 11 2 0,-2-5-3 16,-3 3 1-16,-1 0-3 0,3 3 10 0,-7 3-3 16,0-2 3-16,2 0 3 0,-4 1 3 0,0 1-3 15,1 0 3-15,-6 4-2 0,1-1 2 0,2-5-1 16,-4 5-1-16,2-1-2 0,2-5 2 0,-1 1-3 15,1-3-3-15,-4 2-1 0,2-2 0 0,-1 2 0 16,2-3-1-16,-2 1 3 0,2-1 0 0,0-1-1 16,0-2 1-16,1 2-5 0,2-3 0 0,-4-2-5 15,10-3 6-15,-11 9-1 0,8-5 5 0,3-4 4 16,-10 6 0-16,10-6-1 0,-10 2 4 0,10-2 2 16,0 0 0-16,0 0 1 0,0 0-4 0,-7 7 1 15,7-7 0-15,0 0-6 0,0 0-3 0,0 0 1 16,0 0-4-16,0 0 4 0,0 0-8 0,0 0-2 15,0 0 1-15,13-28 3 0,-8 25-5 0,-5 3-1 16,10-9 0-16,-2 5-2 0,-8 4-2 0,15-6-2 16,-9 3 4-16,1 0 0 0,-7 3-3 0,18-5 1 15,-9 4-2-15,-9 1 1 0,16 0-1 0,-16 0 3 16,17-2-3-16,-5 4 3 0,-12-2-6 0,17 0 7 16,-8 4-5-16,4-2 3 0,-1-2 0 0,-2 3 2 0,0 0-4 15,-2-3 6-15,0 4-6 0,3-2 0 16,3 1 2-16,-6-2 4 0,-8-1-4 0,17 4 3 15,-11-3-2-15,-6-1 2 0,11 4 0 0,-11-4 0 0,13 2 0 16,-13-2 3-16,10 0 1 0,-10 0-4 0,15-2 2 16,-15 2 0-16,14-3-5 0,-14 3 5 0,11-6-2 15,-11 6 1-15,11-4-2 0,-11 4 0 16,8-6-1-16,-8 6 3 0,8-6-6 0,-8 6-8 0,0 0-10 16,9-2-11-16,-9 2-23 0,0 0-21 0,0 0-37 15,8-3-7-15,-8 3-12 0,0 0-11 0,0 0-15 16,0 0-145-16,16 3-327 0,-16-3 146 0</inkml:trace>
        </inkml:traceGroup>
        <inkml:traceGroup>
          <inkml:annotationXML>
            <emma:emma xmlns:emma="http://www.w3.org/2003/04/emma" version="1.0">
              <emma:interpretation id="{7239F5A3-F90E-43CD-A23C-57083B9F8EE3}" emma:medium="tactile" emma:mode="ink">
                <msink:context xmlns:msink="http://schemas.microsoft.com/ink/2010/main" type="inkWord" rotatedBoundingBox="16237,2996 16827,2974 16846,3470 16256,3493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2377.63">15529 2012 23 0,'8'-3'126'0,"-8"3"-15"16,0 0 2-16,9-4-8 0,-9 4-6 0,0 0-5 15,8-3-13-15,-8 3-3 0,0 0-11 0,0 0-4 16,0 0-12-16,0 0-1 0,0 0-6 0,0 0-6 16,0 0-5-16,0 0 9 0,0 0-4 0,0 0-4 15,0 0 5-15,0 0 2 0,0 0-1 0,-22 19-7 16,10-13 0-16,-3-2 1 0,1 5-4 0,0 0 0 16,-7-1 6-16,1 2 2 0,-3 0-7 0,4 1-2 15,-7 1-2-15,4-2-1 0,-3 2-1 0,0-2 2 16,2 1-5-16,1-1 2 0,1 0 1 0,0 1-2 15,2-2-4-15,4-1 2 0,2 0-5 0,1-3 2 16,0 5-5-16,2-4-3 0,-2 0 0 0,5 0 4 0,-2 0-8 16,4 0 1-16,-2-2-14 0,7-4 21 0,-6 9-6 15,6-9 0-15,-5 9-2 0,5-9 3 16,0 0-2-16,0 9 0 0,0-9-2 0,0 0 1 16,10 10-2-16,-3-8 2 0,0 4 1 0,8-5 0 15,-2-1-2-15,3 0 1 0,1 0-2 0,-2 0-1 16,10 0 0-16,-1 0 0 0,-3 0-2 0,6 0 2 15,-2 0-2-15,2 0-1 0,-3 0 6 0,3 0-8 16,-2 0 2-16,-1 2 3 0,-7-2-4 0,6 0 1 0,-1 0-1 16,-2 4 2-16,-3-4-2 0,-1 0 1 0,-2 1 5 15,0-1-6-15,-3 0 1 0,-2 1-2 16,2 2 2-16,-11-3-1 0,15 1 1 0,-15-1-3 0,13 0 3 16,-13 0 0-16,12 1 3 0,-12-1-3 0,12 3-8 15,-12-3-6-15,0 0-14 0,12 1 0 0,-12-1-25 16,0 0-7-16,6 4-5 0,-6-4-5 0,0 0-15 15,0 0-16-15,0 0-7 0,0 0-24 0,0 0-103 16,0 0-254-16,-19 12 112 0</inkml:trace>
          <inkml:trace contextRef="#ctx0" brushRef="#br0" timeOffset="72748.65">15156 2457 48 0,'-2'11'108'0,"2"-11"-6"0,0 0-4 0,0 0 0 0,10 12 3 16,-10-12 4-16,11 6 3 0,-11-6-4 15,15 3-11-15,0-2 8 0,-3-1-13 0,5 3 2 16,0-1-3-16,6-2-6 0,1 0-4 0,-1 3-6 15,5-2 2-15,-5-1-9 0,1 0 1 0,3 2 0 0,-2-2-4 16,2 0-4-16,-6-2-1 0,1 2-3 0,-3-1-1 16,-2-2-2-16,-2 3-7 0,-1-2-1 15,1 0-2-15,-6 1-3 0,-9 1-6 0,16 0 0 16,-16 0-4-16,12-1-3 0,-12 1 0 0,0 0-6 0,16 1-2 16,-16-1-2-16,0 0-6 0,0 0-10 15,11-1-11-15,-11 1-8 0,0 0-6 0,0 0-11 16,3 6-10-16,-3-6-18 0,0 0-12 0,0 0-23 0,0 0-9 15,0 0-17-15,0 0-13 0,0 0-150 0,0 0-315 16,0 0 140-16</inkml:trace>
        </inkml:traceGroup>
        <inkml:traceGroup>
          <inkml:annotationXML>
            <emma:emma xmlns:emma="http://www.w3.org/2003/04/emma" version="1.0">
              <emma:interpretation id="{51065B23-DEB5-4C8A-8B33-D3B455893A2E}" emma:medium="tactile" emma:mode="ink">
                <msink:context xmlns:msink="http://schemas.microsoft.com/ink/2010/main" type="inkWord" rotatedBoundingBox="17651,2313 18943,2263 18996,3632 17704,3682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4294.12">16640 1520 197 0,'0'0'174'0,"0"0"-15"0,0 0-19 0,0-12-10 0,0 12-15 16,0 0-15-16,0 0-12 0,0 0-3 0,0 0-13 15,0 0-8-15,0 0-2 0,0 0-10 0,0 0 5 16,-4 30-7-16,7-17-1 0,-2-1-3 0,-1-3-7 16,1 3 1-16,-1 3-2 0,3-1-1 0,-2 0-3 15,-1 0 2-15,2 2-6 0,-1-2-1 0,2 0-2 16,-1 4 1-16,1-5-8 0,-2 2 3 0,2 0-6 15,-1-3 5-15,0-2-7 0,-1 5 4 0,-1-4-10 16,3 0 5-16,-6 2-3 0,6-3 0 0,-3-10 1 16,1 16 0-16,-1-9-2 0,0-7-4 0,1 12 3 15,-1-12-1-15,0 11-3 0,0-11 2 0,0 0 0 16,2 10 0-16,-2-10 1 0,0 0-2 0,0 0 0 16,0 0 4-16,0 0 7 0,0 0 9 0,0 0-2 15,0 0-2-15,0 0-1 0,0 0-3 0,0 0 0 0,0 0-5 16,0 0 0-16,0 0 1 0,0 0-3 15,0 0-2-15,3-37-12 0,-3 27 0 0,2-3-3 16,2 1-2-16,-3 0-5 0,3-2 1 0,-2-2-4 16,4 4-5-16,3-9-4 0,-1 3 2 0,-3 4-1 15,1 3 2-15,4-5 0 0,-4 4 0 0,1-2-5 16,-1 2 6-16,3 0 0 0,-1 1 5 0,-3 5-1 16,2-5 4-16,0 1 0 0,-2 6 1 0,0-4-3 0,-5 8 3 15,10-10 4-15,-4 4 2 0,-6 6-2 0,9-9-2 16,-9 9-1-16,12-6 1 0,-8 2 5 0,-4 4 1 15,11-2-3-15,-11 2 4 0,11-3-4 0,-11 3 5 16,0 0-3-16,14 6-3 0,-9-3 12 0,1 3-3 16,-6-6 7-16,7 11-3 0,-4-3 7 0,0 0 2 15,2 2-1-15,-4 0-2 0,4 1 5 0,-2-3 3 16,-2 1 1-16,3 3-2 0,-2 2 1 0,-1-1-13 16,0-2 6-16,3-1-2 0,-3 2 0 0,2-3-1 15,-3 1-2-15,0-10 1 0,1 14-2 0,-1-4 2 16,0-10 4-16,2 15-5 0,-1-10 0 0,-1-5-2 15,0 12 3-15,0-12-2 0,3 8-3 0,-3-8 2 16,0 0-13-16,0 0-12 0,0 14-13 0,0-14-18 16,0 0-15-16,1 7-9 0,-1-7-5 0,0 0-20 15,0 0-13-15,0 0-22 0,0 0-130 0,0 0-285 16,0 0 126-16</inkml:trace>
          <inkml:trace contextRef="#ctx0" brushRef="#br0" timeOffset="74868.02">17129 1336 73 0,'0'0'107'0,"12"-5"-13"0,-6 1 0 16,-6 4-6-16,17-6-1 0,-10 4-11 0,-7 2 3 0,19-5-6 16,-9 5 5-16,-1-3 0 0,0 1-9 0,-9 2-6 15,20 0-5-15,-20 0 0 0,14 0-3 0,-5 0-2 16,-9 0-13-16,14 2 1 0,-7 2-5 0,-7-4-7 15,12 6 3-15,-8 0-3 0,1-1 3 0,-5-5-3 16,4 10 10-16,-4-10 1 0,1 15-4 0,0-8 1 16,-1 2-1-16,0-9-3 0,-2 21 2 0,-2-9 0 15,3-3 1-15,-3 1 0 0,2 4-2 0,-2-4-2 16,-1 1-4-16,0-4 2 0,2 6 7 0,-1-1-4 16,-1-4-2-16,-1 3-1 0,3-2-4 0,-3 2-2 15,2-4-2-15,-2 2-6 0,2-3 4 0,4-6-3 16,-3 11-3-16,3-11 2 0,-4 11-1 0,4-11-3 15,-4 5 2-15,4-5-3 0,0 0-1 0,2 15 0 16,-2-15-1-16,0 0 2 0,9 10 0 0,-1-7 0 16,-1 0-3-16,3 1 0 0,-1-4 0 0,2 2-1 15,2-2-2-15,-1 3 1 0,2-4 0 0,1 4-9 16,-1-1 8-16,-1 0 0 0,0-2-1 0,-1-2-2 0,2 4-3 16,-6-1-9-16,4 0-8 0,-12-1-14 15,15 2-16-15,-15-2-11 0,14 2-19 0,-14-2-9 0,7 1-17 16,-7-1-14-16,10 3-10 0,-10-3-8 0,0 0-25 15,0 0-93-15,0 0-274 0,0 0 122 16</inkml:trace>
          <inkml:trace contextRef="#ctx0" brushRef="#br0" timeOffset="75359.42">16515 2205 36 0,'0'0'149'0,"0"0"-4"0,0 0-20 0,0 0-3 15,0 0-7-15,0 0-5 0,0 0-11 0,32 0 1 16,-16 0-6-16,5-1-8 0,1 0-7 0,4-1 2 16,10 0-4-16,0 2-1 0,-1 0-8 0,7-3 1 15,1 4-3-15,2-2 0 0,3 0-2 0,-1-1-3 16,2 2-2-16,-1 3-5 0,3-3 0 0,-4-3-4 0,3 5-2 15,-3-2-3-15,-1 0-5 0,-3 1-1 16,-4 2-5-16,0-6-5 0,-2 6 4 0,-1-3-2 16,2 2-3-16,-5-2 0 0,-6 0 1 0,-2 2-3 15,3-2-2-15,-6 1-4 0,0-2-1 0,-5 2 3 16,-2-1-7-16,2 0-1 0,-6 0-2 0,2 0-1 16,-2 0 1-16,-1 1-2 0,-10-1-7 0,13 0-9 15,-13 0-10-15,11 0-24 0,-11 0-9 0,0 0-19 0,0 0-35 16,0 0-43-16,0 0-23 0,0 0-178 0,0 0-376 15,0 0 167-15</inkml:trace>
          <inkml:trace contextRef="#ctx0" brushRef="#br0" timeOffset="76082.59">17057 2478 135 0,'0'0'173'0,"0"0"-25"0,26-16-7 0,-15 13-8 16,1 0-13-16,1-2-10 0,1 0-17 0,-1 0 3 15,0-1-6-15,1 2-10 0,0 1-6 0,1-3-4 16,-2 4-6-16,-1-2-3 0,-1 7-9 0,-11-3-8 16,17 0 3-16,-10-4-10 0,-7 4-3 0,12-1-3 15,-12 1-8-15,0 0 1 0,13 0-11 0,-13 0 8 0,0 0-5 16,0 0-1-16,12 2-4 0,-12-2 3 16,5 6-3-16,-5-6-2 0,4 9 0 0,-4-9 6 15,0 0-1-15,-1 15 5 0,1-15-4 0,-5 16 7 16,-1-10 0-16,0 3 2 0,-2 0-3 0,-1 3-2 15,-2-3 1-15,0 2-2 0,-2 0-2 0,-7 1 2 16,4 2-1-16,-6 0-4 0,1-2 0 0,-2 3-1 0,0-2-2 16,0-1-2-16,3-1-1 0,-1-1-4 0,2 0 6 15,3-5-1-15,3 1-2 0,0 1 2 16,1-2-5-16,3-1 0 0,1-2 4 0,-1 1 1 16,9-3 2-16,-12 5 5 0,12-5 6 0,-9 2 0 0,9-2-2 15,0 0 1-15,0 0-2 0,0 0-7 0,0 0-1 16,-12-7 1-16,12 7-9 0,0 0-2 0,0 0-6 15,15-17-6-15,-6 13-2 0,-1-2-8 16,5 0-8-16,1-3 5 0,0 4-2 0,7-2 4 0,-1-3 3 16,-4 5-1-16,2-1 2 0,-5 2 1 0,3 1 3 15,-1 0 3-15,0 0-5 0,-3 2 2 0,3-4 6 16,-3 5 0-16,-12 0 0 0,24 0 1 0,-14 0 3 16,-1 3 5-16,2 0-4 0,-1 0 10 0,1-2 3 15,0 1-2-15,-2 1-2 0,2 1 2 0,2-2 0 16,-4 2 1-16,2-2 9 0,-2 0 5 0,0-1 2 15,1 0 0-15,3 3-7 0,-1-2 5 0,1 1 4 16,2-3-1-16,-1 1 2 0,-1 0-6 0,3-1-1 16,-3 0-1-16,1-1-1 0,1 1-3 0,-1-1-2 15,-5 1 0-15,-9 0 3 0,17 0-5 0,-17 0-10 16,16-4-4-16,-16 4-16 0,12 0-11 0,-12 0-16 16,0 0-31-16,10-1-29 0,-10 1-38 0,0 0-33 15,8-8-156-15,-8 8-359 0,0 0 159 0</inkml:trace>
        </inkml:traceGroup>
        <inkml:traceGroup>
          <inkml:annotationXML>
            <emma:emma xmlns:emma="http://www.w3.org/2003/04/emma" version="1.0">
              <emma:interpretation id="{FF7E0927-9B35-4007-86C3-FFEC8C155B2F}" emma:medium="tactile" emma:mode="ink">
                <msink:context xmlns:msink="http://schemas.microsoft.com/ink/2010/main" type="inkWord" rotatedBoundingBox="19418,2919 20878,2863 20894,3286 19434,3342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6651.6">18257 2168 16 0,'0'0'215'0,"0"0"-14"15,0 0-14-15,0 0-21 0,0 0-12 0,0 0-18 0,0 0-12 16,0 0-11-16,0 0-10 0,0 0-8 0,0 0-9 16,5 6-7-16,-5-6-3 0,14 2-2 0,-3-1-8 15,5-1-1-15,0 2-8 0,-1-2-3 16,5 1-4-16,-3-1-2 0,4 0-5 0,1 2-5 0,0-1-4 16,-5-1-1-16,0 1-2 0,-4 1-5 15,3-2-1-15,-4 2-3 0,-3-2-5 0,1 0 1 0,-10 0-1 16,16 0-2-16,-16 0-3 0,9 3-2 0,-9-3-4 15,0 0-10-15,0 0-5 0,15-2-21 0,-15 2-20 16,0 0-20-16,0 0-25 0,0 0-26 0,0 0-23 16,0 0-18-16,0 0-143 0,0 0-330 0,0 0 146 15</inkml:trace>
          <inkml:trace contextRef="#ctx0" brushRef="#br0" timeOffset="77373.81">18840 1965 198 0,'-2'-8'215'0,"2"8"-19"0,0 0-21 16,0 0-13-16,0 0-21 0,0 0-15 0,7-19-13 16,-1 17-10-16,-6 2-12 0,14-6-7 0,-5 4-10 15,3 0-8-15,-2-2-6 0,2 2-9 0,1 2 0 16,2-3-12-16,-2 3-4 0,0 0-6 0,3 3-1 16,-3-6-4-16,-2 6-2 0,0-2-3 15,-1 1-3-15,1 1 2 0,-3-2-6 0,-8-1-1 16,13 8-2-16,-7-5-1 0,-1 3-1 0,1-2 2 0,-6-4-5 15,6 11 1-15,-3-5 0 0,-3-6-1 16,2 13 2-16,-2-6-3 0,0-7 3 0,-1 13 0 16,1-13-1-16,-6 14 4 0,0-7 1 0,0 1 1 0,-1-2 0 15,2 2-3-15,-2-3 0 0,0 1 0 0,0-1 0 16,1 1-3-16,6-6 1 0,-12 10-3 0,8-6 2 16,4-4-2-16,-9 8-3 0,9-8 2 0,-7 6-1 15,7-6-1-15,-5 8-3 0,5-8-2 0,0 0 5 16,-7 5-3-16,7-5-1 0,0 0 0 0,0 0 3 15,0 0-1-15,0 0 1 0,-2 12-2 0,2-12 6 16,0 0-1-16,0 0-6 0,12 10 3 0,-12-10 4 0,9 6-8 16,-3-3 5-16,1 1 3 0,-7-4-4 15,13 8 2-15,-5-6-2 0,-2 3-1 0,2-1-2 16,-1 0-1-16,4 4 5 0,-4-4-5 0,1 1 2 16,0-2-1-16,-2 3 5 0,1-1-4 0,1-1 0 0,-5 0 1 15,-3-4 7-15,12 9-6 0,-8-5-3 16,-4-4 1-16,8 10 0 0,-5-5 2 0,-3-5-3 15,5 11 3-15,-3-5 1 0,-2-6-3 0,3 8 3 16,-3-8 2-16,0 12-3 0,0-12 5 0,0 9 4 0,0-9 2 16,-8 12 1-16,8-12-2 0,-13 9 2 0,7-4 0 15,-6 1 2-15,0-1-3 0,0 0 0 16,-3-1-2-16,0 1-1 0,0-2 2 0,-2 0-3 0,0-3 1 16,0 4-4-16,0-3-2 0,-2 0-5 0,5 0-10 15,-3-1-8-15,1 3-9 0,1-3-9 0,1 0-16 16,0 0-13-16,0-3-9 0,2 2-17 0,12 1-10 15,-18-5-11-15,12 2-10 0,6 3-149 0,-10-7-297 16,10 7 131-16</inkml:trace>
          <inkml:trace contextRef="#ctx0" brushRef="#br0" timeOffset="78007.69">19415 2085 1 0,'0'0'165'0,"0"0"-19"16,0 0-13-16,0 0-13 0,0 0-14 0,0 0-7 15,0 0-11-15,0 0 0 0,0 0-9 0,0 0-4 0,-1 22 1 16,1-22-8-16,-1 13-4 0,1-13-12 0,-3 13 3 16,3-13-1-16,-1 16-5 0,1-16-8 15,-1 11-3-15,1-11-2 0,-2 14-3 0,2-14-3 16,0 12 10-16,0-12-12 0,2 13-2 0,-2-13-1 0,0 10-5 16,0-10 0-16,0 11 1 0,0-11-4 0,0 9-2 15,0-9-2-15,0 0 2 0,1 9-5 16,-1-9 0-16,0 0 7 0,0 0 1 0,0 0 5 0,4 8 6 15,-4-8 9-15,0 0 10 0,0 0 2 0,0 0 3 16,0 0-3-16,0 0-3 0,0 0-9 0,0 0-4 16,0 0-6-16,0 0 0 0,10-23-9 15,-6 17-2-15,-4 6-3 0,9-14-4 0,-3 4-7 0,0 1-6 16,2-1-8-16,2 1 1 0,0 0-5 0,-1 0 2 16,0 2-3-16,-1 0 3 0,2-1-3 0,2-1 3 15,-4 0 3-15,2 6-3 0,-3-6 4 0,-1 5-1 16,3-2 2-16,-2 3-2 0,-7 3 4 0,12-8 1 15,-6 7-1-15,-6 1 1 0,0 0-1 0,11-5-2 16,-11 5 1-16,0 0 1 0,13 0 1 0,-13 0 1 16,0 0-3-16,10 6 0 0,-10-6 6 0,11 8 7 15,-6-2 0-15,0 0 3 0,-5-6-1 0,9 16 1 16,-3-10 3-16,-2 4 3 0,2-1 0 0,-1-1-2 16,1 2-2-16,-3 0 1 0,1 1-1 0,0-5 3 15,-1 2-5-15,2 3 2 0,-1 1-2 0,-1-3-4 0,1 0 6 16,1 2 1-16,-4-3-4 0,3 1-18 15,-4-9-25-15,3 15-30 0,-3-8-25 0,0-7-40 16,1 14-52-16,-1-14-147 0,-7 7-356 0,7-7 158 0</inkml:trace>
        </inkml:traceGroup>
        <inkml:traceGroup>
          <inkml:annotationXML>
            <emma:emma xmlns:emma="http://www.w3.org/2003/04/emma" version="1.0">
              <emma:interpretation id="{A07BDDCE-08C2-4682-81DD-03D459765635}" emma:medium="tactile" emma:mode="ink">
                <msink:context xmlns:msink="http://schemas.microsoft.com/ink/2010/main" type="inkWord" rotatedBoundingBox="21676,2753 23784,2672 23810,3339 21701,3420"/>
              </emma:interpretation>
            </emma:emma>
          </inkml:annotationXML>
          <inkml:trace contextRef="#ctx0" brushRef="#br0" timeOffset="79081.4">20525 2269 68 0,'11'4'172'0,"2"2"-9"0,3-4-10 15,2 5-3-15,5-2-9 0,1-2-8 0,2 2-9 16,0 1-14-16,2 2-2 0,-2-8-6 15,0 2-4-15,0 2-9 0,2 1-3 0,-5-1-5 0,1-1-1 16,-7 0-10-16,1-1-5 0,-2-3-6 0,1 2-3 16,-4-1-8-16,0 0-9 0,-3 1-2 0,-10-1-2 15,17 0-8-15,-17 0-11 0,11 0-23 16,-11 0-22-16,0 0-26 0,13 3-33 0,-13-3-34 0,0 0-21 16,0 0-34-16,0 0-105 0,0 0-305 0,0 0 136 15</inkml:trace>
          <inkml:trace contextRef="#ctx0" brushRef="#br0" timeOffset="78763.69">20755 1807 17 0,'0'0'97'16,"0"0"2"-16,0 0 8 0,0 0-6 0,0 0 0 16,0 0 4-16,0 0 0 0,-10 30-2 0,9-23-12 15,-5 0 2-15,2 1-5 0,-2-1-7 0,-1 4 0 0,1 0-6 16,1 0-7-16,-5 0 6 0,3 0-6 0,0 0-1 15,-2 1-10-15,0-2-9 0,-2 1 5 16,2-1-5-16,0 0-6 0,0-3 0 0,-2 3-1 16,4-2-1-16,-4 1-9 0,2-1-8 0,0-2 7 15,1-2-7-15,0 5 2 0,2-3-4 0,-2-2-3 16,8-4-3-16,-9 8 2 0,9-8-3 0,-7 9-3 16,7-9-1-16,0 0 2 0,-8 6-3 0,8-6-3 0,0 0 0 15,0 0 7-15,0 0-6 0,0 0 5 0,15 12-4 16,-5-8-3-16,6-1 3 0,1-1-2 15,4 2 3-15,5-4-1 0,-3 3-4 0,3 0 1 0,1-3 3 16,-3 3-2-16,5 2-1 0,-4-2-1 0,3-2 6 16,7 3-6-16,-12-2-2 0,3 2 2 0,-5-1-1 15,2-1-1-15,-6-1 1 0,0 0 0 0,-2 0-1 16,0 2 3-16,0-3-3 0,-3 0 2 0,1 3-6 16,-2-2 4-16,-3 1 3 0,-8-2-2 0,17 3-1 15,-11-2-1-15,-6-1-2 0,11 1 0 0,-11-1 0 16,9 2 5-16,-9-2-7 0,0 0-6 0,0 0-4 15,9 2-15-15,-9-2-20 0,0 0-13 0,0 0-31 16,0 0-33-16,0 0-23 0,0 0-169 0,0 0-344 16,0 0 153-16</inkml:trace>
          <inkml:trace contextRef="#ctx0" brushRef="#br0" timeOffset="80625.53">21878 1758 122 0,'0'0'159'16,"-14"-4"-9"-16,14 4-7 0,-13-5-9 15,5 4-3-15,-2 0-5 0,-2 0-5 0,-1-3-6 0,-2 3-7 16,2-3-9-16,0 3-4 0,-1-2-4 0,1 3-7 16,-2 0-10-16,-2-2-4 0,3 4-3 0,-6-2-16 15,3 4-2-15,0 0-4 0,-1 1-4 0,2-2 1 16,-2 2-7-16,2 1-3 0,-1-2-3 0,3 2 0 15,-2 1-5-15,3-1-2 0,-2 2-2 0,3-2 0 16,1 1-2-16,2-1-7 0,0 2 2 0,0 2-4 16,0 0 2-16,4 2-2 0,-1 0 2 0,2 0-5 0,-1 0-2 15,3-2 5-15,4 5 0 0,-2-3 0 16,0 3-3-16,1 0 1 0,1-2-2 0,0 2 2 16,2 0-1-16,2-2 3 0,3 2-4 0,-3-3 3 15,2 2-4-15,1-2 0 0,0 0 1 0,2-1 2 16,-2 2-5-16,3-5 2 0,-3 4 2 0,3-3 0 15,-2-1-1-15,1 0-2 0,0-5 3 0,1 3-3 16,-4-2 1-16,5 0 2 0,-1-1 2 0,1 2 0 0,-1-3-1 16,-2-2 6-16,3 4-2 0,0-4-2 0,-1 0 1 15,2 0 1-15,-1 0 1 0,1 0-6 16,-3-3 3-16,4 0-1 0,-2 0 1 0,0 0-5 16,1 3 1-16,-1-3 0 0,0 0-4 0,3 0 1 0,-3-1-11 15,-1 4-13-15,-2-3-18 0,-10 3-19 0,16-3-23 16,-9-1-23-16,-7 4-26 0,13-4-41 0,-13 4-176 15,6-3-376-15,-6 3 167 0</inkml:trace>
          <inkml:trace contextRef="#ctx0" brushRef="#br0" timeOffset="81308.42">22103 2107 86 0,'0'0'189'16,"7"-3"-17"-16,-7 3-14 0,10-6-17 0,-10 6-5 16,11-9-14-16,-5 5-9 0,-1 1-7 0,-5 3-14 15,12-8-10-15,-7 3-5 0,5 0-4 0,-10 5-7 16,13-3-11-16,-8-1-2 0,-5 4-3 0,10-5-6 15,-3 2-5-15,-7 3-5 0,0 0-2 0,13-3-4 0,-13 3-7 16,0 0 2-16,9-6-8 0,-9 6 0 0,0 0-1 16,0 0-9-16,0 0 7 0,14 3-4 15,-14-3-1-15,0 0 1 0,11 9 3 0,-11-9-6 16,3 10-3-16,-1-4 0 0,-2-6 5 0,3 11-6 16,-3-11 4-16,4 12-7 0,-2-3 6 0,-2-9 2 15,-2 13-3-15,2-4 4 0,0-9-2 0,-2 17 1 16,0-7 1-16,2 1 0 0,-3 0-3 0,1 2 6 0,-5 0-2 15,0-1-2-15,1-1 4 0,-2 1-2 0,-4 3-2 16,-2 1 0-16,0 0 1 0,-1-1 1 0,6-3-2 16,-1 0 1-16,-5-1-3 0,3-2-2 0,3-3 3 15,-1 1 0-15,-1 0 0 0,2-2 2 0,0 1-1 16,-4-4-2-16,1 3 0 0,-2-4-1 0,1 7 6 16,2-8 6-16,-2 3 3 0,1-4 6 0,2 2-3 15,10-1 2-15,-18 0 4 0,18 0 1 0,-17-3-2 16,17 3 2-16,-11-3 1 0,11 3-4 0,-12-5-3 15,12 5-3-15,-6-6-2 0,6 6-6 0,0 0-1 16,-1-10-1-16,1 10-2 0,0 0-4 0,7-13 0 16,-1 7-3-16,-6 6 4 0,14-9-2 0,-6 8 1 15,-8 1-6-15,17-6 3 0,-7 4-1 0,0 1 2 16,0-1-2-16,2-1 1 0,-12 3-2 0,21-1 5 16,-8 1-4-16,2 0 3 0,-3 0 5 0,1 0 2 15,0 0 2-15,3 1 2 0,-3-2 0 0,0 2 1 16,2-1 0-16,-2 3 6 0,0-3-2 0,2 0 0 15,-2 0 4-15,2 2-6 0,1-1 0 0,-2-1-5 0,3 2 0 16,-5-1 0-16,1-1-2 0,0 0-2 0,2 2 3 16,-3-1-5-16,-3 1-11 0,1-1-11 15,-10-1-24-15,17 3-18 0,-17-3-26 0,13 1-15 16,-13-1-38-16,13 0-35 0,-13 0-211 0,11-5-415 0,-7 0 184 16</inkml:trace>
          <inkml:trace contextRef="#ctx0" brushRef="#br0" timeOffset="81518.93">22618 2153 9 0,'0'0'309'0,"5"-7"-22"0,-5 7-17 0,0 0-26 15,0 0-23-15,6-8-24 0,-6 8-20 0,0 0-19 16,0 0-22-16,0 0-22 0,0 0-39 0,2-10-34 15,-2 10-28-15,0 0-30 0,0 0-33 0,0 0-23 16,0 0-26-16,0 0-19 0,0 0-19 0,0 0-157 16,0 0-317-16,0 0 142 0</inkml:trace>
        </inkml:traceGroup>
        <inkml:traceGroup>
          <inkml:annotationXML>
            <emma:emma xmlns:emma="http://www.w3.org/2003/04/emma" version="1.0">
              <emma:interpretation id="{13412228-0336-4AFD-BD99-515D3E243C2B}" emma:medium="tactile" emma:mode="ink">
                <msink:context xmlns:msink="http://schemas.microsoft.com/ink/2010/main" type="inkWord" rotatedBoundingBox="24225,2472 25089,2439 25114,3083 24250,3116">
                  <msink:destinationLink direction="with" ref="{5B624695-8999-431E-A5BB-70702F1B6F37}"/>
                </msink:context>
              </emma:interpretation>
            </emma:emma>
          </inkml:annotationXML>
          <inkml:trace contextRef="#ctx0" brushRef="#br0" timeOffset="82146.92">23072 1914 18 0,'0'0'207'0,"0"0"-29"16,0 0-17-16,0 0-15 0,0 0-17 0,0 0-10 15,0 0-13-15,0 0-16 0,0 0-2 0,5 27-14 16,-4-19 0-16,-1-8-7 0,6 20-4 0,-6-8 0 16,0-2-4-16,2 1-1 0,1-1-7 0,-1-1-5 15,-2 1 1-15,0-10-5 0,3 18-2 0,1-11 2 16,-1 0-6-16,-1 1-9 0,-2-8-1 0,3 14 3 16,-3-8-5-16,0-6 0 0,4 10-2 0,-4-10 0 15,0 0-6-15,2 11-2 0,-2-11 0 0,0 0-1 16,0 0 2-16,6 8 4 0,-6-8-2 0,0 0 3 15,0 0 14-15,0 0 8 0,0 0-7 0,5 6 0 16,-5-6-6-16,0 0-4 0,0 0-4 0,0 0 3 16,0 0-7-16,8-25-1 0,-4 18-5 0,1-4-10 15,1 2-3-15,2-3-10 0,4 0 0 0,-3-1-3 16,4 3-1-16,-1-10 2 0,0 7-6 0,2-1 8 16,-1 3 1-16,-1-1 0 0,2-1-2 0,-3 4 4 0,1-3 4 15,-1 4 2-15,-4-2 9 0,3 4 3 16,-4 0 1-16,0 1 0 0,-1-3-3 0,-5 8 3 15,11-6 0-15,-11 6-6 0,10-3 3 0,-10 3-6 16,8-3 1-16,-8 3 1 0,0 0-1 0,0 0-1 0,20 6-1 16,-15-3 3-16,-5-3-3 0,12 9 0 0,-7-1 5 15,4 0-2-15,-4 1 5 0,2-3 1 0,-2 7-1 16,0-1 6-16,-1 0-5 0,1 0 2 0,3 2-3 16,-4-2 4-16,1 1-4 0,1-2-1 0,-2 0 0 15,-2-1 4-15,3-1-4 0,-5 1 7 0,6-4-7 16,-6 3 2-16,4-1 1 0,-4-8-3 0,2 12-18 15,-2-12-15-15,3 13-16 0,-3-13-15 0,0 8-28 16,0-8-12-16,0 0-24 0,0 0-19 0,-4 13-18 16,4-13-170-16,0 0-354 0,0 0 157 0</inkml:trace>
          <inkml:trace contextRef="#ctx0" brushRef="#br0" timeOffset="82810.65">23651 1522 47 0,'0'0'173'0,"0"-14"-7"0,0 14-9 0,0 0-11 16,0 0-2-16,1-9-12 0,-1 9 0 0,0 0-14 15,0 0-7-15,0 0-2 0,0 0-4 0,0 0-7 0,0-13-6 16,0 13-9-16,0 0-6 0,0 0-10 0,0 0-8 16,6-8-6-16,-6 8-4 0,0 0-3 0,10-4-10 15,-10 4-3-15,14-1-3 0,-14 1-6 0,12-1-1 16,-12 1-1-16,17 2-1 0,-10 1-1 0,-7-3-6 16,17 3-1-16,-7 0-3 0,-1 1-2 0,2-2 0 15,-5 4-2-15,5-1 0 0,-5 0 0 0,2 0-3 16,-1-1 2-16,-2 1 2 0,-3 2-3 0,-2-7 2 15,12 12 0-15,-9-3-2 0,-1 0-3 0,1-2 5 16,-2 5-3-16,-1-3 5 0,0-9-2 0,0 18 8 16,-4-6 3-16,4 1 5 0,-5-4-2 0,-1 5 2 15,0-4 0-15,1 1-3 0,-1-3 0 0,-2 3 3 16,1-1-5-16,-1-1 5 0,3-2-4 0,-1-1 1 16,0-1-2-16,1 1-5 0,5-6-1 0,-6 14 4 0,6-14-5 15,-6 5-1-15,6-5 1 0,-6 6-3 16,6-6-2-16,0 0 4 0,-1 10-1 0,1-10 1 15,0 0 0-15,0 0 0 0,7 11-3 0,-7-11 4 16,10 4-2-16,-3-1 2 0,1 2-1 0,7-2-1 0,-4 0-2 16,1 0-6-16,5-1-7 0,-5 1-21 0,4 0-21 15,-2-3-22-15,0 0-30 0,-2 2-22 16,0-2-30-16,-4 2-24 0,-8-2-25 0,14-2-139 0,-14 2-368 16,9-3 163-16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9.2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6C389C-1370-4BF3-87B1-ED3DDC8B4873}" emma:medium="tactile" emma:mode="ink">
          <msink:context xmlns:msink="http://schemas.microsoft.com/ink/2010/main" type="inkDrawing" rotatedBoundingBox="11179,13124 11211,15047 11131,15049 11099,13125" semanticType="verticalRange" shapeName="Other">
            <msink:sourceLink direction="with" ref="{82157496-2CB0-4D46-B6E2-1FCB657C7157}"/>
          </msink:context>
        </emma:interpretation>
      </emma:emma>
    </inkml:annotationXML>
    <inkml:trace contextRef="#ctx0" brushRef="#br0">-2707 1602 67 0,'0'0'121'0,"0"0"-8"0,0 0-6 15,0 0-3-15,0 0-5 0,0-14-7 0,0 14-7 16,0 0-4-16,0 0-4 0,0 0-4 0,0 0-5 0,0 0-1 16,1-8-2-16,-1 8-2 0,0 0-1 0,0 0-1 15,0 0-8-15,0 0 1 0,0 0-5 0,0 0 1 16,0 0-4-16,0 0-1 0,0 0-2 0,0 0-4 16,0 0-8-16,0 0-1 0,0 0-2 0,0 0-2 15,0 0-2-15,0 0 0 0,0 0 2 0,0 0 0 16,0 0-2-16,0 0 0 0,0 0-4 15,0 0 5-15,-12-6 0 0,12 6 0 0,0 0 1 0,0 0 1 16,0 0-4-16,0 0 0 0,0 0-3 16,0 0 5-16,0 0-5 0,0 0-1 0,0 0 0 0,0 0-1 0,0 0-5 15,0 0-1-15,0 0 0 0,0 0-3 16,0 0-4-16,0 0 0 0,0 0 0 0,0 0-2 0,0 0-1 0,0 0-1 16,0 0 4-16,0 0-7 15,0 0 3-15,0 0-2 0,0 0 1 0,0 0 0 16,0 0-3-16,0 0 3 0,0 0 0 0,0 0-1 0,0 0 0 15,-11 18 3-15,11-18-1 0,0 0-2 0,0 0 1 16,0 0 0-16,-3 10 1 0,3-10-2 0,0 0 1 16,0 12 0-16,0-12 0 0,0 0-1 0,0 13 1 15,0-13 2-15,0 0 0 0,0 12-2 0,0-12 1 16,0 0 2-16,0 10-2 0,0-10-1 0,-3 8 0 16,3-8 0-16,0 0 1 0,0 12-1 15,0-12 0-15,0 0 1 0,0 9-1 0,0-9 2 0,0 0-2 0,3 13 0 16,-3-13 1-16,0 0 1 0,-3 11-1 15,3-11 5-15,0 0-1 0,3 11 2 0,-3-11 2 0,0 8-2 16,0-8 0-16,0 0 0 0,0 12 3 0,0-12 0 0,0 0 0 16,3 12-2-16,-3-12-5 0,0 0 4 0,0 0-1 15,-3 12 3-15,3-12-3 0,0 0-3 0,0 11 4 16,0-11-4-16,0 0 3 16,-3 10-3-16,3-10 0 0,0 0-4 0,0 12 6 0,0-12-6 15,0 9 3-15,0-9-1 0,0 0 2 0,0 12-1 16,0-12-1-16,0 0 0 0,0 13-3 0,0-13 3 0,0 0 1 0,0 11-2 0,0-11 3 15,3 9-3-15,-3-9 3 0,3 11-3 0,-3-11 1 16,0 0-2-16,0 13 5 0,0-13-2 0,2 9-1 16,-2-9 1-1,4 9-1-15,-4-9-3 0,0 0 2 0,2 10 1 16,-2-10-3-16,0 0 2 0,-2 14 0 0,2-14-1 0,2 8 2 16,-2-8 0-16,0 0-3 0,2 11 1 0,-2-11 3 15,1 9-1-15,-1-9-1 0,3 10-2 0,-3-10 2 16,0 9-1-16,0-9-1 0,0 0-4 0,3 12 12 15,-3-12-6-15,1 9-2 0,-1-9 1 0,0 0 4 16,0 11-3-16,0-11 0 0,1 8 1 16,-1-8 0-16,0 0-1 0,4 12 1 0,-4-12-4 15,0 9 3-15,0-9 2 0,0 0-1 0,2 11 0 0,-2-11 0 16,2 11-2-16,-2-11 2 0,1 9-1 0,-1-9 0 0,0 0 2 0,0 12-2 0,0-12-2 16,3 9 5-16,-3-9-3 0,0 0 0 15,0 0 3-15,-3 12-6 0,3-12 2 0,3 9 2 16,-3-9 0-16,0 0 1 0,0 0-3 0,3 12 1 0,-3-12 1 15,0 0-1-15,1 10 0 0,-1-10-3 0,0 0 3 16,0 11-2-16,0-11 1 0,0 10 4 0,0-10 0 16,0 0-5-1,0 12-1-15,0-12 3 0,0 0 2 0,-1 11-2 0,1-11 1 16,0 0-1-16,0 11 2 0,0-11-3 0,1 9 5 16,-1-9-7-16,0 0-2 0,0 10 10 0,0-10-5 15,0 0-3-15,1 11 6 0,-1-11 1 0,0 0-5 16,0 0 5-16,-1 14-3 0,1-14-4 0,0 0 3 15,0 11 2-15,0-11-3 0,1 10 2 0,-1-10-1 16,0 0 0-16,0 0 4 0,0 15-5 0,0-15 0 0,0 8 0 0,0-8 0 16,3 9 2-16,-3-9-1 0,0 0 0 0,1 12 1 15,-1-12-1-15,2 7-2 0,-2-7 3 0,1 9-1 16,-1-9-1-16,2 10 0 0,-2-10-4 0,0 9 7 16,0-9-2-16,6 8-1 0,-6-8 2 0,0 0-4 15,1 13 2-15,-1-13-1 0,0 9 3 0,0-9-2 16,0 0 3-16,1 13-4 0,-1-13 3 0,2 12 0 0,-2-12 0 0,2 9-2 15,-2-9 2-15,0 0-1 0,0 11 2 0,0-11-4 16,2 8 7-16,-2-8-4 0,0 0 1 0,0 12 4 16,0-12-3-16,1 10-3 0,-1-10 2 0,0 0 1 15,0 11 0-15,0-11-3 0,2 8 3 0,-2-8-1 16,0 0 4-16,0 10-5 0,0-10 2 0,0 0-2 16,0 13-1-16,0-13 0 15,6 8 4-15,-6-8-1 0,-3 10-1 0,3-10 1 16,0 0-1-16,3 12-4 0,-3-12 8 0,0 9-2 15,0-9 1-15,0 0 3 0,1 9 1 0,-1-9-1 16,0 0-2-16,1 13 3 0,-1-13-1 16,0 0 1-16,0 0-7 0,-1 11 3 0,1-11 1 15,0 0 0-15,-4 10-1 0,4-10-2 0,0 0 1 16,0 0-1-16,0 0 1 0,3 13-1 0,-3-13 0 0,0 0 0 0,0 11-3 0,0-11 4 16,0 0 0-16,1 13 1 0,-1-13 0 0,1 7-1 15,-1-7 0-15,0 0-1 0,2 11 2 0,-2-11-4 16,0 0 3-16,0 10-2 0,0-10 1 0,0 0-2 15,4 8 2-15,-4-8-3 0,0 0 0 0,0 10 3 16,0-10-5-16,0 0 2 0,3 11 3 0,-3-11-2 16,0 0-1-16,0 10 1 15,0-10-5-15,0 0 5 0,3 6 1 0,-3-6-1 16,0 0 1-16,0 0-2 0,0 11 2 0,0-11-4 16,0 0 2-16,0 0 0 0,1 10 2 0,-1-10-1 0,3 10 3 15,-3-10-1-15,0 0-1 0,0 11 1 0,0-11 4 16,0 0-2-16,-4 13 4 0,4-13-1 15,0 0 4-15,-3 12-3 0,3-12 2 0,0 0-2 16,0 13-1-16,0-13 2 0,0 9 1 0,0-9-1 16,-3 12 3-16,3-12-4 0,-2 9-5 0,2-9 1 0,0 0 3 15,-2 15-2-15,2-15-2 0,0 10 2 0,0-10-1 16,0 0 0-16,0 11-1 0,0-11-3 0,-2 10 3 16,2-10-2-16,0 0 1 0,-1 12 0 0,1-12 0 15,-4 11 1-15,1-3-1 0,3-8 1 0,0 12-4 0,0-12 3 16,-3 12-1-16,3-12 1 0,-4 13 0 15,2-7-1-15,2-6 1 0,-5 13 0 0,2-7-4 16,3-6 2-16,-3 14 2 0,3-14-3 0,-2 10 4 16,2-10-4-16,-5 9 2 0,5-9 1 0,-1 11-3 15,1-11 0-15,-3 10 0 0,3-10-3 0,-3 10 3 16,3-10 1-16,0 11-2 0,0-11 4 0,-3 11-1 16,3-11-1-16,-2 11 4 0,2-11-5 0,0 10 3 15,0-10-3-15,-4 11 1 0,4-11-1 0,4 9 2 0,-4-9 1 0,0 0-4 16,0 14 2-16,0-14 0 15,0 14-1-15,0-14 0 0,-1 11 0 0,1-11 0 16,0 10-4-16,0-10 6 0,-3 10-1 0,3-10 1 16,0 0-2-16,-1 12 0 0,1-12 0 0,0 0-1 0,-1 11-1 15,1-11 2-15,0 0-2 0,0 0 3 0,0 13-2 16,0-13 4-16,0 0-6 0,0 0 6 0,0 11-3 0,0-11 0 0,0 0 0 0,0 0 3 16,-3 11-4-1,3-11 1-15,0 0-1 0,0 0 5 0,0 0-5 16,0 10 1-16,0-10 1 0,0 0-6 0,5 7 5 15,-5-7 4-15,0 0-7 0,0 10 3 0,0-10 1 16,0 0-1-16,3 9 2 0,-3-9-1 0,0 0 0 16,1 8 0-16,-1-8 0 0,5 6-1 0,-5-6 0 15,0 0 3-15,3 11-5 0,-3-11 3 0,0 0-2 0,-3 12-1 16,3-12 0-16,0 0 2 0,3 8-1 16,-3-8 3-16,0 0-3 0,3 10 1 0,-3-10 3 0,0 0 1 15,0 0 0-15,1 15 6 0,-1-15-1 0,4 6 3 16,-4-6-3-16,0 0 2 0,0 0 2 0,0 13-2 15,0-13-4-15,0 0 4 0,0 9-2 0,0-9 3 16,0 0-5-16,0 0 4 0,-4 13-3 0,4-13 0 0,0 0-2 0,-4 6 5 16,4-6-6-16,0 0 2 0,0 0-2 0,0 15 1 15,0-15 0-15,0 0-2 0,0 10-2 0,0-10 1 16,3 8 1-16,-3-8 0 0,0 0 2 0,0 0-2 0,-3 15 1 16,3-15-3-16,0 0 1 0,0 12 3 15,0-12-2-15,0 0 3 0,3 10-1 0,-3-10 1 16,0 0-2-16,1 10 3 15,-1-10-2-15,0 0 2 0,1 11 1 0,-1-11-2 16,0 0 0-16,0 11 1 0,0-11 0 0,0 0 0 16,3 11 0-16,-3-11-1 0,0 0 0 0,0 0 5 15,0 12 3-15,0-12-3 0,0 0-2 0,-3 13 4 16,3-13-3-16,0 0-1 0,-1 8 1 0,1-8-1 16,0 0-1-16,0 0-4 0,-1 13 1 0,1-13-2 15,0 0 0-15,0 0 5 0,-3 11-4 0,3-11-2 0,0 0 0 0,0 0 0 0,0 0 3 16,0 10-3-1,0-10-2-15,0 0-2 0,3 10 3 0,-3-10 1 16,0 0-2-16,0 0-2 0,0 0 4 0,-6 11-2 0,6-11 6 16,0 0-4-16,0 0-2 0,0 0 1 15,0 0 2-15,0 0 3 0,0 0-2 0,0 0-2 0,0 0 6 16,0 0-3-16,0 0-1 0,0 0 4 0,0 0-6 0,0 0-16 0,0 0-27 0,0 0-27 16,0 0-47-16,0 0-49 0,3-33-54 0,0 20-81 15,-1 1-172 1,2-3-508-16,1-5 225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2.4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78A13C-C7D7-41D7-B8EE-A890867CD463}" emma:medium="tactile" emma:mode="ink">
          <msink:context xmlns:msink="http://schemas.microsoft.com/ink/2010/main" type="writingRegion" rotatedBoundingBox="20896,10993 22806,11015 22797,11756 20887,11733">
            <msink:destinationLink direction="with" ref="{1E31230B-085C-49FC-A553-F99975E40B6A}"/>
          </msink:context>
        </emma:interpretation>
      </emma:emma>
    </inkml:annotationXML>
    <inkml:traceGroup>
      <inkml:annotationXML>
        <emma:emma xmlns:emma="http://www.w3.org/2003/04/emma" version="1.0">
          <emma:interpretation id="{E6114A6B-9444-4083-BD12-1FA970801801}" emma:medium="tactile" emma:mode="ink">
            <msink:context xmlns:msink="http://schemas.microsoft.com/ink/2010/main" type="paragraph" rotatedBoundingBox="20896,10993 22806,11015 22797,11756 20887,11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B1C73-C6E6-4F5D-868E-E8D2AB0D7249}" emma:medium="tactile" emma:mode="ink">
              <msink:context xmlns:msink="http://schemas.microsoft.com/ink/2010/main" type="line" rotatedBoundingBox="20896,10993 22806,11015 22797,11756 20887,11733">
                <msink:destinationLink direction="with" ref="{02A89CD9-3136-43AB-B8C8-5F284DD2FE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A194AD-AE94-44F0-9533-5AD4854ABCC3}" emma:medium="tactile" emma:mode="ink">
                <msink:context xmlns:msink="http://schemas.microsoft.com/ink/2010/main" type="inkWord" rotatedBoundingBox="20896,10993 22806,11015 22797,11756 20887,11733"/>
              </emma:interpretation>
            </emma:emma>
          </inkml:annotationXML>
          <inkml:trace contextRef="#ctx0" brushRef="#br0">0 58 114 0,'0'0'126'0,"0"0"-12"0,-4-9-5 0,4 9-10 16,0 0-11-16,0 0-10 0,0 0-1 16,0 0-8-16,0 0-6 0,0 0 1 0,0-12-10 0,0 12-6 15,0 0-5-15,0 0-3 0,0 0-3 16,0 0-2-16,0 0-2 0,0 0-7 0,0 0 0 0,5-11-1 15,-5 11-8-15,0 0 0 0,0 0-5 0,7-7 3 16,-7 7-1-16,8-3-2 0,-8 3-9 0,0 0 8 0,7-4 6 16,-7 4-6-16,13-1 0 0,-13 1-3 0,16-4 2 0,-16 4 2 15,16-1 1-15,-7-1-2 0,-9 2-2 0,20-3 2 16,-13 3 0-16,9 3 3 0,-3-6-2 0,0 2-2 16,2 1-6-16,-2 0 7 0,-1 0-2 0,3-1 2 15,0 3-2-15,-2-2 4 0,1 0-1 0,0 3-1 0,1-3 0 16,-2 2 5-1,0-1-2-15,-3-1-4 0,3 0 0 0,-1 3-20 16,-1-3 2-16,3 2 4 0,-5-1 1 0,3-1 3 16,2 3-3-16,-4-1 4 0,0 2 1 0,0-4 4 15,1 0-2-15,-2 3-4 0,-9-3 3 0,18 0-1 16,-9 0-3-16,-9 0 7 0,17 2-3 0,-9-1 4 0,-8-1-2 16,17 0 0-16,-17 0-5 0,16 0 2 0,-16 0 1 15,17 0-2-15,-9 0 2 0,-8 0-7 0,17-1 4 16,-9 0 2-16,-8 1 1 0,17-4-2 0,-8 4-3 15,-9 0 3-15,17-3-4 0,-9 3 8 0,-8 0-3 0,14-3-2 16,-14 3 3-16,13-3 0 0,-13 3-2 0,11-3 4 16,-11 3-3-16,9-3 1 0,-9 3-2 0,0 0 0 15,9-2-3-15,-9 2-4 0,0 0-8 0,0 0-10 16,0 0-13-16,0 0-14 0,0 0-17 0,0 0-5 0,0 0-11 0,0 0-10 0,0 0-11 16,0 0-105-16,0 0-228 0,0 0 101 0</inkml:trace>
          <inkml:trace contextRef="#ctx0" brushRef="#br0" timeOffset="396.77">350 62 136 0,'0'0'137'0,"0"0"-2"15,0 0-1-15,-2 20-3 0,2-20-10 0,-6 10-14 0,1-1 8 16,1-1-3-16,2 0-7 0,-5 4-11 16,2-1-1-16,0 1-8 0,1-1-2 0,1-1-4 15,-1 4-8-15,2-1 0 0,-2 2-2 0,-2-1 3 0,4 1-4 16,-2-1-6-1,0 1-2-15,1 0-2 0,-1-2-5 0,3 2-1 16,-3-1 1-16,0-3-8 0,0 3-3 0,0-1-7 0,2-1-1 16,0-2 1-16,-1-1-5 0,-1 3-1 0,2-3-6 15,-2-1 0-15,4-8-2 0,-6 16 1 0,3-6-4 16,-2-3 0-16,4 1-3 0,-3 3 0 0,0-4-3 16,1 2-4-16,-2-1-22 0,0-1-15 0,0 3-23 15,-1-4-16-15,4 3-15 0,2-9-23 0,-7 12-23 0,3-6-9 16,4-6-19-16,-4 9-178 0,4-9-362 15,0 0 161-15</inkml:trace>
          <inkml:trace contextRef="#ctx0" brushRef="#br0" timeOffset="1072.34">552 362 89 0,'0'0'175'0,"0"0"-12"0,0 0-12 0,0 0-10 0,0 0-9 15,0 0-12-15,0 0-9 0,0 0-5 0,0 0-16 16,0 0-3-16,0 0-11 0,0 0-11 0,0 0-2 15,0 0-7-15,13 1-8 0,-13-1-5 0,17-6-5 16,-7 1 0-16,2 0-3 0,0 1-3 0,-1-2-6 0,2 0-2 0,2-3 1 16,-2 3-6-16,0 0 4 0,3-4-8 0,-5 3 1 15,0-1-13-15,1 0 9 0,-3 1 0 0,1-3-5 16,-3 5 4-16,-2-1-5 0,2 0-4 0,-2 0-1 16,-5 6 4-16,6-14-2 0,-2 8-1 0,-4 6-1 15,3-11 0-15,-3 11 0 0,0 0-5 0,0-10-1 16,0 10-2-16,0 0 2 15,0 0 1-15,-12-8-1 0,12 8-4 0,0 0 3 16,-18-1-2-16,9 1 3 0,9 0-10 0,-23 4 12 16,9-1 0-16,2 2 4 0,-1-2 4 0,0 3 2 15,-1 1 0-15,-1 0 1 0,1-2 1 0,1 4 6 16,1-2-5-16,0 0 5 0,2 3-4 0,-2-1-2 16,4 1 5-16,-1-2 0 0,3 2-1 0,-1 1 6 0,1 0-6 15,-1 0 1-15,3-3-4 0,1 0-1 0,-2 4 6 0,3-5 2 16,2-7-1-16,-2 19-2 15,2-12 2-15,0-7-3 0,2 16 1 0,2-10 0 16,-3 3 0-16,4-2 3 0,0 2-2 0,-1-4 1 0,3 0-2 16,-1 0-2-16,1 1 4 0,3-2-13 0,-2 0 8 15,1-2 1-15,-1 3-1 0,7-2-2 0,-8-3-1 16,4 1 0-16,-11-1-14 0,18 3-17 0,-10-3-18 0,-8 0-13 0,21 0-17 0,-13 1-17 16,6-3-33-16,-5 0-34 0,-9 2-166 0,22-11-348 0,-10 7 154 15</inkml:trace>
          <inkml:trace contextRef="#ctx0" brushRef="#br0" timeOffset="1603.56">1240 150 92 0,'0'0'148'0,"0"0"-11"0,0 0-3 0,0 0-13 15,-23-3-4-15,23 3-11 0,-21 5-8 0,7-3-1 16,2 2-5-16,-2-2-2 0,2 1-9 0,1 0-7 16,1 0-6-16,-1 0-9 0,4-1-3 0,7-2-8 15,-12 6-3-15,12-6-4 0,-8 7-3 0,8-7-2 16,-11 7-5-16,11-7-2 15,-5 6 0-15,5-6-7 0,-4 8 0 16,4-8-3-16,0 0-1 0,-1 10-1 0,1-10 0 0,0 0-3 16,1 12-5-16,-1-12 4 0,0 0-4 0,7 13 0 15,-7-13 1-15,9 5-4 0,-9-5-3 16,7 6 8-16,-7-6-4 0,9 4 0 0,-5 1-3 0,-4-5 3 16,9 6-4-16,-4-2-3 0,-5-4 5 0,8 12-1 15,-2-9-1-15,0 2 3 0,3-1-1 0,-1 0 1 0,-2 2-1 0,1 0 4 16,0-3-4-16,-3 3-2 0,4 2-1 0,-8-8 3 15,12 11-2 1,-9-3 4-16,3-2-5 0,-2 1-1 0,-4-7 7 16,8 9-2-16,-4-3-5 0,-4-6 2 0,4 8 3 0,-4-8 1 15,2 10 5-15,-2-10 6 0,0 0 6 0,-1 12 1 16,1-12-2-16,-6 10-1 0,6-10-3 0,-15 9-2 16,6-6 3-16,-3 0 1 0,0 3-5 0,1-4-2 15,-1 1-3-15,-2 0 0 0,-1-1-2 0,0-2 6 16,-1 1-5-16,1-1-1 0,1-1-1 0,1-1-3 15,3 0-7-15,10 2-9 0,-20-3-8 0,11 0-12 16,1 0-7-16,8 3-16 0,-13-7-9 0,13 7-19 16,-4-9-24-16,4 9-22 0,1-14-61 0,3 1-108 15,4 5-322-15,1-5 142 0</inkml:trace>
          <inkml:trace contextRef="#ctx0" brushRef="#br0" timeOffset="2365.67">1298 252 103 0,'0'0'157'0,"0"0"-11"15,0 0-8-15,0 0-2 0,24-9-3 0,-14 9-12 16,-10 0-5-1,18-1-3-15,-7-2-10 0,1 3-10 0,1-1-9 16,1 0-10-16,-1 2-1 0,0-2-3 0,1 2-10 16,-2-1-5-16,3 1-3 0,-1 2-7 0,-1-2-3 15,-2 0-5-15,-2 0-8 0,1 2-22 0,1-1-9 16,-4 2-24-16,-7-4-23 0,17 4-38 0,-6-2-23 0,-5 2-56 16,-6-4-93-16,12 3-278 0,-3 0 123 15</inkml:trace>
          <inkml:trace contextRef="#ctx0" brushRef="#br0" timeOffset="2037.77">1586-161 93 0,'0'0'155'16,"0"0"-12"-16,0 0 0 0,0 0 4 0,-6 27-12 16,6-27-9-16,-9 21-15 0,4-10-6 0,-2 2 4 15,2-3-11-15,-1 4 7 0,-1-1-8 0,2 7-10 16,-2-2-8-16,1 2 0 0,2-1-5 0,-1-5-4 16,1 0-6-16,-4 4-4 0,5-1-1 0,-2-3-6 15,0 6 4-15,0-6-3 0,2 2-3 0,-2-1 0 16,1 5-7-16,1-5-4 0,-1 0-4 0,0 1-4 15,2-4-2-15,0 3-2 0,0-2-3 0,1-1-1 16,1 2 1-16,0-1-4 0,-2-3-4 0,2 0 1 16,0 2-4-16,2-3 3 0,-2-9-9 0,0 17 7 15,1-9-5-15,-1-8 1 0,2 14-2 0,0-5 2 0,-2-9-2 16,5 12-1-16,-4-6 1 0,-1-6-2 16,6 10-9-16,-6-10-3 0,6 9-13 0,-2-3-2 15,-4-6-12-15,8 9-15 0,-3-5-15 0,-5-4-15 0,11 8-11 16,-5-6-19-16,-6-2-21 0,11 2-25 0,-11-2-59 15,9 0-109-15,-9 0-347 0,0 0 154 0</inkml:trace>
          <inkml:trace contextRef="#ctx0" brushRef="#br0" timeOffset="2838.05">1885 316 166 0,'0'0'211'0,"0"0"-8"0,0 0-13 16,0 0-16-16,0 0-14 0,0 0-11 0,0 0-14 15,0 0-10-15,0 0-8 16,0 0-5-16,0 0-7 0,0 0-7 0,0 0-8 15,0 0 5-15,0 0-7 0,4 6-3 0,-4-6-7 0,0 0-3 16,0 0-4-16,0 0-4 0,0 0-7 0,0 0 0 0,0 0-8 0,0 12-1 0,0-12-5 16,0 0-1-16,0 0-6 0,0 0-2 0,0 0-7 15,0 0 0-15,0 0-5 0,0 0 0 0,0 0-5 16,1 9 0-16,-1-9-4 0,0 0 1 0,0 0-8 16,4 6 8-16,-4-6-5 0,0 0 4 0,0 0-9 15,3 9 3-15,-3-9-1 0,0 0-1 0,0 0 0 16,4 11 3-1,-4-11-3-15,0 0-5 0,0 0-5 0,0 0-14 0,1 8-12 16,-1-8-7-16,0 0-16 0,0 0-16 0,0 0-18 16,0 0-20-16,0 0-24 0,0 0-34 0,0 0-26 15,0 0-214-15,0 0-436 0,0 0 193 0</inkml:trace>
          <inkml:trace contextRef="#ctx0" brushRef="#br0" timeOffset="3251.58">1877 4 147 0,'0'0'235'0,"0"0"-15"0,0 0-10 0,0 0-18 0,0 0-11 0,0 0-14 0,0 0-11 15,1-15-11-15,-1 15-6 0,0 0-4 0,0 0-3 16,0 0-6-16,11-10-5 0,-11 10-13 0,5-6-5 15,-5 6-11-15,0 0-5 0,3-9-10 0,-3 9-6 16,0 0-4-16,0 0-5 0,5-6-9 0,-5 6-8 0,0 0-2 16,0 0-9-16,0 0-4 0,0 0-20 0,0 0-22 15,0 0-25-15,0 0-16 0,0 0-18 0,0 0-20 16,0 0-18-16,0 0-25 0,0 0-36 0,0 0-78 16,-14 22-130-16,6-13-408 0,-1-4 180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6.9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31230B-085C-49FC-A553-F99975E40B6A}" emma:medium="tactile" emma:mode="ink">
          <msink:context xmlns:msink="http://schemas.microsoft.com/ink/2010/main" type="inkDrawing" rotatedBoundingBox="21107,11905 22443,11976 22441,12003 21105,11932" semanticType="underline" shapeName="Other">
            <msink:sourceLink direction="with" ref="{F478A13C-C7D7-41D7-B8EE-A890867CD463}"/>
          </msink:context>
        </emma:interpretation>
      </emma:emma>
    </inkml:annotationXML>
    <inkml:trace contextRef="#ctx0" brushRef="#br0">209 732 115 0,'0'0'105'0,"0"0"-5"0,0 0-4 0,8 5-6 16,-8-5-9-16,0 0-2 0,9 4-6 0,-9-4-3 15,0 0-5-15,10 1 1 0,-10-1 0 0,12 1-4 0,-12-1-20 0,9 1 6 0,-9-1 2 16,10 4-3-16,-10-4 1 0,13 5 0 0,-13-5-3 15,13 1 0-15,-4 1-7 0,-1-1 0 0,2 1-1 16,1-1-1 0,-11-1 2-16,18 2-7 0,-5-1-3 0,3-1-10 15,-5 0 5-15,3 2 1 0,1-2-3 0,1 3 0 0,-4-3-6 16,2 0 2-16,2 0-2 0,-3 0 5 0,0 0-7 16,1 1 3-16,-1 1-9 0,0-2 7 0,-2 0-3 15,2 0-1-15,-1 0-2 0,2 0-1 16,-2 0 1-16,1 0 2 0,0 0-4 0,0 0 1 15,0 0-3-15,0-2 2 0,0 2-1 0,3 0-3 0,-3 0 1 16,3 0 0-16,-3 0 3 0,2 0-5 0,-3 0 3 16,1 0-6-16,2 0 8 0,-4 0-4 0,-11 0-1 15,20 0 1-15,-11 0-3 0,-9 0 3 0,16 0-3 0,-16 0 7 0,16 2-5 16,-7-2 3-16,-9 0-5 0,15 3 4 0,-15-3-2 16,15 2-1-16,-9-2 3 0,-6 0-1 0,16 2-2 15,-8 0-3-15,2-1 4 0,-10-1-1 0,17 3 3 16,-4-3 2-16,-1 0-5 0,0 2 0 0,1-3-3 15,1 2 2-15,-2 0 3 0,3-1 0 0,-1 0-1 16,3 0-3-16,-1 3 3 16,-1-3 2-16,1 0-2 0,-3 0 1 0,-2 0-7 15,2 2 5-15,-3-1 4 0,-10-1-5 0,20 0 3 16,-10 0-3-16,-2 3-1 0,-8-3 5 0,17 2-11 0,-8-2 6 16,-9 0 1-16,13 1 3 0,-13-1 2 0,13 3-2 15,-4 0-1-15,-9-3 3 0,13 2-3 16,-13-2 0-16,15 1 3 0,-7 2-3 0,0-2 0 0,-8-1-1 15,11 1 1-15,-2 1-2 0,-9-2-1 0,14 2 3 0,-14-2 0 16,15 2 1-16,-15-2 1 0,15 0-1 0,-6 4-1 0,-9-4 1 16,14 0-2-16,-14 0 2 0,16 0 5 0,-16 0-1 15,13-2 1-15,-13 2 3 0,16-2-1 0,-16 2 3 16,15-2 0-16,-15 2 2 16,15 0 2-16,-15 0-5 0,14-4-1 0,-14 4 3 0,12-1-4 15,-12 1 5-15,9-1-3 0,-9 1-2 0,0 0 2 0,0 0-7 0,14 0 0 0,-14 0 3 16,0 0 2-16,0 0-7 0,0 0 3 0,12-3-4 15,-12 3 3-15,0 0-6 0,0 0-3 0,0 0-7 16,0 0-19-16,0 0-13 0,0 0-19 0,0 0-24 16,0 0-26-1,-34 13-60-15,22-11-121 0,-1-2-318 0,-1 4 141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7.7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6AA9F9-3DD6-49EA-A8BD-05AE5AD0B3BD}" emma:medium="tactile" emma:mode="ink">
          <msink:context xmlns:msink="http://schemas.microsoft.com/ink/2010/main" type="writingRegion" rotatedBoundingBox="20563,12122 30726,12007 30789,17613 20626,17728"/>
        </emma:interpretation>
      </emma:emma>
    </inkml:annotationXML>
    <inkml:traceGroup>
      <inkml:annotationXML>
        <emma:emma xmlns:emma="http://www.w3.org/2003/04/emma" version="1.0">
          <emma:interpretation id="{DED9D8D3-0F2E-4112-9972-8172DEBFA9A7}" emma:medium="tactile" emma:mode="ink">
            <msink:context xmlns:msink="http://schemas.microsoft.com/ink/2010/main" type="paragraph" rotatedBoundingBox="20727,12126 30725,11996 30742,13240 20744,13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4C6D5-F28E-416C-BBE1-1F5A732BD315}" emma:medium="tactile" emma:mode="ink">
              <msink:context xmlns:msink="http://schemas.microsoft.com/ink/2010/main" type="line" rotatedBoundingBox="20727,12126 30725,11996 30742,13240 20744,13370">
                <msink:destinationLink direction="with" ref="{02A89CD9-3136-43AB-B8C8-5F284DD2FE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AA86B2-067D-4D2E-AFF6-7A760767D8E4}" emma:medium="tactile" emma:mode="ink">
                <msink:context xmlns:msink="http://schemas.microsoft.com/ink/2010/main" type="inkWord" rotatedBoundingBox="20731,12411 22787,12384 22796,13087 20740,13114"/>
              </emma:interpretation>
            </emma:emma>
          </inkml:annotationXML>
          <inkml:trace contextRef="#ctx0" brushRef="#br0">-46 1237 37 0,'5'8'188'0,"-5"-8"-17"0,0 11-8 0,0-11-13 16,2 14-15-16,-4 0-12 0,2-3-6 0,-1 4-6 0,-3 0-1 15,2-1-5-15,-4 0-10 0,-3 7-6 16,3-1-9-16,-1-3-5 0,1-1-1 0,0-4-8 16,0 2-3-16,1 0-2 0,-1-2-2 0,2-1-2 0,0-1-4 31,-1-4-8-31,0 3 0 0,0-2-6 0,5-7 0 16,-5 11-9-16,-1-5 2 0,1 0-5 0,5-6-1 0,-6 11-6 0,6-11 4 15,-7 8-3-15,7-8-1 0,0 0-5 0,-5 9 2 16,5-9-3-16,0 0 5 0,0 0-4 15,0 0 0-15,0 0-4 0,0 0 1 0,0 0-3 0,0 0 0 16,0 0-6-16,0 0-1 0,18-30-5 0,-9 20-5 16,-1 0-7-16,3-2-2 0,-1-2-9 0,3-2 4 15,-2 5-1-15,-1-2-3 0,6-6 2 16,-1 6 4-16,-4-1-4 0,-1 4 5 0,6-5 4 0,-6 5 1 16,1-1 3-16,-3 1 2 0,2 3 0 0,1-2-2 0,-5 4 2 15,5-3 3-15,-5 4-1 0,-6 4-1 0,13-9 3 16,-8 6 1-16,-5 3 1 0,11-5-4 0,-11 5 2 15,6-4-4-15,-6 4 5 0,0 0 1 0,0 0-8 0,16 2 8 16,-16-2 3 0,0 0 0-16,9 4-1 0,-9-4 10 0,8 9 3 15,-5-2-3-15,2-2 2 0,-1 1 5 0,-1 4 4 0,-2-1 7 16,4 2 2-16,-1 1-2 0,-3 0 0 0,1 1 4 16,0-3 0-16,-2 2 0 0,2 1-1 0,-2-1-2 15,-2 0-1-15,2 1-5 0,0-1 3 0,2-1-4 0,-2 1-4 16,0-3 1-16,0-9-3 0,-2 16 2 15,2-6-4-15,0-10 1 0,-4 15-1 0,6-6 0 0,-2-9-1 0,-2 12-12 16,2-12-19-16,-5 14-17 16,4-7-20-16,1-7-28 0,0 14-26 0,0-14-22 0,0 0-33 15,-4 12-61-15,4-12-116 0,0 0-369 0,0 0 163 16</inkml:trace>
          <inkml:trace contextRef="#ctx0" brushRef="#br0" timeOffset="349.4">536 1445 140 0,'0'0'167'15,"6"2"-10"-15,-6-2-10 0,10 3-7 16,-10-3-7-16,10 4-4 0,-10-4-2 0,9 5-3 15,-9-5 1-15,15 1 0 0,-8 2-3 0,4-2-2 0,-11-1-5 16,19 0-10-16,-4 0-8 0,-6 0-7 0,5-4-4 16,-2 4-16-16,-12 0 1 0,24 0-9 0,-13 0-6 15,0 0-3-15,-11 0-8 0,19 0-3 0,-8 0-4 0,-11 0-7 16,17 0 0-16,-17 0-5 16,13 3 2-16,-13-3-6 0,10-4 2 0,-10 4-7 0,12 1-4 15,-12-1 0-15,0 0-1 0,11 3-3 16,-11-3-5-16,0 0-13 0,0 0-8 0,0 0-18 0,0 0-7 15,0 0-9-15,8 3-16 0,-8-3-19 0,0 0-23 0,0 0-24 16,-19 12-27-16,19-12-50 0,-15 6-124 16,7-4-360-16,-1 2 160 0</inkml:trace>
          <inkml:trace contextRef="#ctx0" brushRef="#br0" timeOffset="624.38">533 1580 179 0,'0'0'190'15,"9"2"-11"-15,-9-2-12 16,15 3-12-16,-15-3-15 0,13 1-10 0,-5-1-9 0,-8 0-4 0,15 1-2 16,-5 1-10-16,-10-2-11 0,15 4-7 0,-6-3-5 15,-1 2-10-15,3-3-9 0,-11 0-4 0,17 2-6 0,-11 0-7 0,3 2-5 0,-9-4-8 16,17 3 2-16,-17-3-2 0,12 4-5 0,-5-3-5 15,-7-1-11-15,14 3-11 0,-14-3-14 0,12 3-17 16,-3-2-15-16,-9-1-18 0,14 0-26 0,-14 0-20 31,20-1-58-31,-14-2-141 0,4 0-332 0,4-4 147 16</inkml:trace>
          <inkml:trace contextRef="#ctx0" brushRef="#br0" timeOffset="1359.27">1118 1414 22 0,'2'-12'197'0,"-2"12"-25"0,4-8-14 16,-4 8-18-16,8-6-13 0,-8 6-6 0,12-7-7 16,-7 3-10-16,-5 4-9 0,14-10-8 0,-7 7 0 15,2-2-2-15,-1 1-9 0,4-2 0 16,-3 2-3-16,4-1-3 0,0 2-5 0,1-3 3 0,-1 3-8 15,-1 0-3-15,1 0-4 0,2 0-6 0,-6 2-3 0,-9 1-4 0,19-2-5 16,-19 2-4-16,15 1-5 0,-15-1-3 0,13 1-2 16,-5 0-3-16,-8-1-1 0,8 7-2 0,-8-7-1 15,6 8 0-15,-6-8-5 0,3 9 3 0,-3-9 2 16,1 10-2-16,-1-10 0 0,0 0-9 0,-5 17 11 0,3-10-3 16,2-7-2-16,-5 13 1 0,1-5-6 0,2 1 3 15,2-9 0 1,-8 12 1-16,4-6-4 0,4-6 2 0,-8 10-2 0,5-6-1 15,3-4 0-15,0 0 2 0,-6 13-4 0,6-13 1 16,-4 6 4-16,4-6-1 0,0 0-8 16,-3 9 6-16,3-9-6 0,0 0 8 0,0 0-1 0,0 0-3 15,0 0-4-15,0 0 4 0,0 0 0 0,7 12 3 16,-7-12-3-16,0 0 4 0,9 2-2 0,-9-2 1 16,11 4-1-16,-11-4-1 0,10 2 0 0,-3 2-3 0,-7-4 3 0,15 3-4 15,-7-2 2-15,-8-1 2 0,17 2-1 0,-7 1-3 16,1-1 4-16,-2 2 1 0,0-4-6 0,0 5 3 15,1-1-2-15,-4-2 0 0,3 3-1 0,-9-5-1 16,13 7-1-16,-6-3 1 0,-2 0 1 0,0 2 0 16,-5-6 5-16,8 11-3 0,-4-5 0 0,-1 0 1 15,-3-6-4-15,5 13 8 16,-5-13 6-16,-1 14 6 0,1-14 0 0,-6 15 4 0,0-6 3 16,-3 2 3-16,1 1-5 0,-9 1 2 0,4-3-4 0,-8 2 2 15,1-1-5-15,-2-1 1 0,4-1-2 16,2-3 1-16,-1 2-4 0,-3 1 2 0,0-3-5 0,5 0-5 15,-1 0-12-15,2-2-10 0,-2 1-17 0,3 0-18 16,2 0-18-16,-4-3-19 0,1 0-31 16,5 1-32-16,9-3-53 0,-17 0-156 0,17 0-393 15,0 0 174-15</inkml:trace>
          <inkml:trace contextRef="#ctx0" brushRef="#br0" timeOffset="1734.32">1889 1633 25 0,'0'0'204'0,"0"0"-12"0,6 10-11 0,-6-10-3 16,0 0-8-16,-6 15-3 0,6-15-8 0,-9 16-8 15,2-7-15-15,-2-1-10 0,-1 6-12 0,-5-2-12 16,1 5-10-16,-3-3-6 0,-1 4-14 0,-3-3-4 0,-6 8-45 16,-1-3-15-16,-1 3-36 0,1-6-55 0,9-1-44 0,-3-2-209 15,1-2-364-15,2 1 161 0</inkml:trace>
        </inkml:traceGroup>
        <inkml:traceGroup>
          <inkml:annotationXML>
            <emma:emma xmlns:emma="http://www.w3.org/2003/04/emma" version="1.0">
              <emma:interpretation id="{280C0F43-80C8-4F0D-ABA1-B0AE97B795A9}" emma:medium="tactile" emma:mode="ink">
                <msink:context xmlns:msink="http://schemas.microsoft.com/ink/2010/main" type="inkWord" rotatedBoundingBox="23472,12091 24482,12077 24498,13321 23488,13335"/>
              </emma:interpretation>
            </emma:emma>
          </inkml:annotationXML>
          <inkml:trace contextRef="#ctx0" brushRef="#br0" timeOffset="6749.36">3234 960 150 0,'0'0'158'0,"0"0"-19"0,0 0-12 16,8-7-13-16,-8 7-6 0,0 0-6 0,0 0-12 0,0 0-2 15,10-1-8-15,-10 1-15 0,0 0-3 0,0 0-8 16,0 0 0-16,0 0-3 16,0 0-2-16,13 6-3 0,-13-6-4 0,0 0 6 15,2 8-2-15,-2-8 2 0,0 10 0 0,0-10-3 0,0 0-2 16,-5 19 1-16,-2-13-1 0,3 0-2 0,-2 5 1 16,-2-1-6-16,-1-2-2 0,-3 1 0 15,1 0-2-15,0 2-3 0,-1-3-4 0,-5 0 1 16,2 1-3-16,0-3-2 0,-4 4-2 0,2-4-1 0,0 3-1 15,0-3 1-15,3-1-1 0,-2 0-1 16,1 0-2-16,3 1 0 0,-1-3-2 0,5-1 1 0,-1-1 0 16,9-1-4-16,-15 2 4 0,15-2 2 0,-14 0-1 15,14 0-1-15,0 0-1 0,-14-5-1 0,14 5 0 0,-7-7-5 16,7 7 0-16,-2-8-1 0,2 8 1 0,2-15 1 0,-2 15-3 16,8-15-1-16,-3 5-1 0,3 0-1 0,-1-1-7 15,3 1 5-15,1-1-2 0,-2 0-9 0,2 0 9 16,0 3 0-16,1-1-3 0,2 0 2 0,-7 0-11 15,4 1-6-15,2 0 13 16,-2 0 1-16,-1 1-3 0,-2 1 4 0,-1 0-1 0,3 1 3 16,-3 2-3-16,-1-3-6 0,3 3 7 0,-1-1-1 0,-8 4 2 0,15-9 0 0,-9 6 1 15,-6 3-1-15,8-3 1 0,-8 3 1 0,12-6-3 16,-12 6-5-16,9-2 6 0,-9 2-1 0,0 0 3 16,0 0-8-16,14 2 8 0,-14-2-2 0,12 4 2 15,-12-4-9-15,8 6 8 0,-3-1 3 0,-1 1-2 16,-4-6 1-16,5 14 2 0,1-6-3 0,-4 2 5 15,1-1 1-15,-2 2-6 16,4-1 5-16,1-1-3 0,-6 4 1 0,2-7-1 16,-2 5 4-16,3 2-3 0,-2-4 0 0,0 0 0 15,2 5 1-15,-3-3 3 0,1 1 2 0,2-3-1 16,-1 3-1-16,-2 1 4 0,0-5 3 0,0-8-1 16,0 20 0-16,0-8-3 0,-2-1 6 15,2 0-5-15,0-11 1 0,-4 20 0 0,1-11 1 0,3 3 5 16,-2-4-4-16,-1 1 4 0,1 2 1 0,-4-3 0 0,2 3 2 0,0 0 4 15,1-1 3-15,-5 1 0 0,-1-1 1 0,-2-1-1 16,5 2 1-16,-4-3-1 0,0 1-1 0,1 0-2 0,-3-1 2 16,4-1 2-16,-4 0-6 0,3-1-2 15,3-1 5-15,6-5-4 0,-12 7-6 0,5-2-1 16,7-5 4-16,-7 6-6 0,7-6 1 0,-8 4-1 0,8-4-1 16,0 0 1-1,-7 6 0-15,7-6-2 0,0 0 0 0,0 0 1 16,-6 4-1-16,6-4 0 0,0 0-3 0,0 0 0 0,0 0-1 15,0 0-1-15,0 0-7 0,0 0-10 0,0 0-11 16,0 0-16-16,0 0-16 0,0 0-15 16,0 0-24-16,0 0-13 0,0 0-23 0,0 0-17 0,0 0-28 15,0 0-188-15,0 0-395 0,0 0 175 0</inkml:trace>
          <inkml:trace contextRef="#ctx0" brushRef="#br0" timeOffset="7498.66">2583 1606 57 0,'0'0'150'0,"0"0"-8"0,0 0-7 0,9 6-12 16,-9-6-9-16,0 0 1 0,13 2-9 15,-6 1-7-15,-7-3-3 0,17 3-3 0,-5-3-11 0,3 2 2 16,-3-2 1-16,5 0-5 0,5 0 2 0,3 0-2 16,3 3-3-16,-4-3 0 0,0-3-7 0,3 1-3 15,-1 4-6-15,2-5-8 0,-5 3 4 0,5 0-4 16,-5-2-5-16,1 1-3 0,1-1-7 0,-3 1 0 16,0 1-5-16,2 0-3 0,-7-1-3 0,4 1-2 15,1-2-6-15,-5 2 2 0,5 0-5 0,-5 0-6 0,-2-2 5 16,2 2-2-16,-3 0-1 0,0 0 1 15,3 0-1-15,0 0-2 0,-5 2-3 0,4 0 3 0,-2-2-6 16,0 0 3-16,-2 1-7 0,3 0 5 0,-4-1-1 16,0 2 1-16,3-2-2 0,-2 3 1 15,1-2 1-15,-1-1-2 0,2 2-2 0,-2-2 3 16,-12 0-3-16,22 0 0 0,-13 0 3 0,0 0-1 16,5 0-2-16,-14 0 3 0,19 0-6 0,-10 0 6 15,-9 0-1-15,12 0 0 0,-12 0-3 0,0 0 3 0,16-2 3 16,-16 2-5-16,0 0 1 0,12-1 1 15,-12 1-3-15,0 0-4 0,0 0-11 0,0 0-3 16,0 0-12-16,0 0-22 0,0 0-11 0,0 0-12 0,0 0-15 0,0 0-19 16,0 0-16-16,0 0-24 0,0 0-37 15,-34 14-122-15,26-11-334 0,8-3 149 0</inkml:trace>
          <inkml:trace contextRef="#ctx0" brushRef="#br0" timeOffset="8295.57">3075 1796 112 0,'0'0'181'0,"0"0"-13"16,0 0-8-16,0 0-13 0,36-5-9 0,-36 5-9 15,12-4-9-15,-12 4-6 0,16-1-6 0,-7 1-6 16,-9 0-12-16,14-3-8 0,-14 3-7 0,15-2-13 0,-15 2-3 0,11 2-5 0,-11-2-8 16,13 3-4-16,-13-3-2 0,10 3-7 0,-4-1-3 0,-6-2-2 15,11 5-5-15,-11-5-1 0,6 8 0 0,-6-8-2 16,11 7-3-16,-11-7-5 0,3 7-2 0,-3-7 5 15,3 9-3-15,-3-9 2 0,1 10-1 0,-1-10-4 16,0 0 3-16,3 14-1 0,-3-14 0 0,0 0 1 16,-4 10-2-1,4-10 1-15,-6 8-14 0,6-8 10 0,-6 10 0 16,6-10 1-16,-2 7-1 0,2-7 0 0,-4 8-3 16,4-8 1-16,0 0 1 0,0 0-1 0,-3 8-2 15,3-8 2-15,0 0-5 0,0 0 1 0,0 0 4 16,0 0-2-16,0 0-1 0,0 0 4 0,0 0-2 15,7 12 1-15,-7-12 1 0,0 0-3 0,10 0-1 0,-10 0 3 16,0 0-1-16,15 2-3 0,-15-2 1 0,11 0 1 0,-11 0-3 16,17 2 0-16,-12-1 2 0,-5-1-1 0,10 3-2 15,-10-3 2-15,0 0-3 0,14 0 2 0,-14 0 0 16,0 0-4-16,10 2 3 0,-10-2-2 0,0 0 2 16,8 6 2-16,-8-6 0 0,7 7-1 15,-7-7 1-15,2 7-5 0,-2-7 3 16,0 0 1-16,10 8 4 0,-10-8 4 0,0 7 1 0,0-7 2 0,2 9-2 0,-2-9-1 0,3 10-2 15,-3-10 6-15,0 11 1 0,0-11 4 0,0 12 0 16,0-12 8-16,-3 12 3 0,3-12-2 0,-5 13 0 16,1-6 2-16,-1-2-1 0,0 1-2 0,-3 3 3 15,-3-3 0-15,3 0 0 0,-2 3-3 0,-2-2-4 16,0-1-1-16,1 3 1 0,-5-3-2 0,2 0-2 16,-3 0 2-1,2-1-5-15,4 3 0 0,-6-3-4 0,2-1 1 16,3-1-1-16,-3 0 2 0,0 0-1 0,4 0-1 15,-4 0-4-15,3 0 6 0,2-2-4 0,10-1 1 16,-14 1-2-16,14-1 2 0,-12-2-3 0,12 2 0 16,-15-3-1-16,15 3 1 0,-9-5-5 0,9 5-5 15,-5-5-9-15,5 5-6 0,0 0-12 0,-10-8-16 0,10 8-5 16,0 0-12-16,-3-10-14 0,3 10-10 0,-3-10-13 16,3 10-11-16,0 0-25 0,3-17-18 0,-3 17-37 15,4-12-155-15,0 3-375 0,-4 9 166 0</inkml:trace>
        </inkml:traceGroup>
        <inkml:traceGroup>
          <inkml:annotationXML>
            <emma:emma xmlns:emma="http://www.w3.org/2003/04/emma" version="1.0">
              <emma:interpretation id="{2D11D7FE-FD1E-412E-9D1B-19B2797F5F1E}" emma:medium="tactile" emma:mode="ink">
                <msink:context xmlns:msink="http://schemas.microsoft.com/ink/2010/main" type="inkWord" rotatedBoundingBox="25001,12346 28470,12301 28478,12933 25009,12978"/>
              </emma:interpretation>
            </emma:emma>
          </inkml:annotationXML>
          <inkml:trace contextRef="#ctx0" brushRef="#br0" timeOffset="9675.54">4111 1765 167 0,'0'0'165'0,"11"2"-9"0,-11-2-5 15,14-1-8-15,-14 1-6 0,17 1-5 0,-5-1-3 16,2 0-6-16,-2 0-7 0,5 0-5 0,-3-1-3 16,3 1-7-16,0 0-10 0,0 0-7 0,-5-1-8 15,4 1-6-15,-2 1-10 0,3 0-4 0,-2-1-9 16,-1 2-6-1,-2-2 0-15,-1 3-7 0,0 0-3 0,1-3-1 0,-12 0-4 16,14 3-1-16,-3 0-4 0,-11-3-3 0,14 2-1 16,-8 1-2-16,-6-3 0 0,13 1-1 0,-13-1-3 15,12 3-3-15,-12-3 3 0,7 1-2 0,-7-1 1 16,0 0 1-16,0 0-8 0,14 2 2 0,-14-2-9 16,0 0-16-16,0 0-16 0,8 1-15 0,-8-1-18 15,0 0-17-15,0 0-20 0,8 6-33 0,-8-6-41 0,0 0-142 0,0 0-348 16,0 0 155-16</inkml:trace>
          <inkml:trace contextRef="#ctx0" brushRef="#br0" timeOffset="9321.33">4390 1332 160 0,'5'-7'163'0,"-5"7"-17"16,0 0-8-16,0 0-8 0,5-6-6 0,-5 6-1 16,0 0-9-16,0 0-3 0,0 0-7 0,0 0-11 15,0 0-2-15,0 0-12 0,0 0-5 0,9-6-9 16,-9 6-7-16,0 0-13 0,0 0-1 16,0 0-3-16,0 0-4 0,0 0 5 0,0 0-6 0,-25 15-5 15,19-9-3-15,1 0 5 0,-4 3 0 0,-2 1-2 16,-1-2-4-16,1 1-2 0,-4 1-2 0,2-2 0 15,1 1-5-15,-9 5 0 0,11-5 3 0,-10 3-6 16,9-3-3-16,1 1 1 0,-3-3-1 0,4 1 0 0,-3-1-4 0,2-1-1 16,1 3 1-16,4-3 3 0,-2-3-3 0,7-3-3 15,-8 9 1-15,8-9-3 0,-9 9 3 0,9-9-3 16,-5 7 1-16,5-7-1 0,0 0-2 0,-5 7-1 16,5-7 6-16,0 0-2 0,0 0-3 0,0 0-3 0,0 0 7 15,10 14 1-15,-10-14 0 0,14 5 1 0,-14-5 1 16,15 2 5-16,-6 2 2 0,4-3 1 0,1 2-2 0,1-3-3 15,-1 2 7-15,1-1-1 0,2 1-1 0,-3-1-2 0,0 1-3 16,1-1 0-16,-1 1 0 0,3-1-1 16,0 2-2-16,-4 0-1 0,4 1-3 0,-5-3 2 15,0 1-6-15,-2 0 8 0,-1-1-3 0,3 0-3 0,-4 3 0 16,-8-4 0-16,17 2 2 0,-11 0-2 16,2 2 3-16,-8-4-3 15,15 5-1-15,-15-5 1 0,9 3-1 0,-1 0 2 16,-8-3-6-16,9 3-6 0,-9-3-6 0,8 3-7 0,-8-3-4 15,5 4-9-15,-5-4-10 0,0 0-10 0,12 2-23 16,-12-2-3-16,0 0-9 0,0 0-14 0,5 5-26 16,-5-5-36-16,0 0-150 0,0 0-340 0,0 0 151 15</inkml:trace>
          <inkml:trace contextRef="#ctx0" brushRef="#br0" timeOffset="13444.31">5150 1197 25 0,'0'0'132'0,"0"0"-12"0,0 0-12 0,0 0-10 16,0 0-3-16,0 0-16 0,0 0-1 0,0 0-5 15,0 0-11-15,0 0 1 0,0 0-8 0,0 0-10 16,0 0 3-16,0 0-3 0,0 0-9 0,0 0-2 0,0 0 2 16,12-26 2-16,-12 26-3 0,0 0-1 0,0 0-3 15,0 0 1-15,0 0 2 0,0 0-6 0,0-11 3 0,0 11-4 16,0 0 5-16,0 0-4 0,0 0-17 0,0 0 9 15,0 0 0-15,0 0-7 0,0 0 3 0,0 0-8 16,0 0 2-16,0 0-1 0,0 0-1 0,0 0-1 0,0 0 9 31,0 0-2-31,0 0 7 0,0 0 1 0,-17 27 7 16,15-20-2-16,-5 0 7 0,2 4 1 0,-3 1-5 0,2 1 6 16,-4-2-3-16,3 3-1 0,1-1 0 0,-3 1 3 0,1 0-5 15,2 0-1-15,1 1-3 0,-3-2 4 16,-1 6 6-16,3-3-4 0,4-2-2 0,-7 0-3 15,3-2-2-15,0 0 0 0,3 1-1 0,-2-4-3 0,1 6-1 16,-1-5-3-16,2-2-1 0,1 5-1 16,-4-5-4-16,5 0 2 0,1-8-5 0,-8 14 7 15,6-5-7-15,-1-4-1 0,3-5 1 0,-7 14 2 0,7-14-3 0,-2 12-2 0,-1-6-1 16,3-6 3-16,-5 13-10 0,5-13-10 0,-3 10-16 16,-1-4-12-16,4-6-9 0,-5 9-20 0,5-9-13 15,-5 8-18-15,5-8-18 0,-4 6-17 0,4-6-30 16,0 0-134-16,0 0-324 0,0 0 144 0</inkml:trace>
          <inkml:trace contextRef="#ctx0" brushRef="#br0" timeOffset="14500.16">5663 1224 62 0,'-7'-18'160'16,"7"18"-16"-16,0 0-15 0,-11-6-16 0,11 6 2 16,-15-2-13-1,15 2-4-15,-14-1-13 0,1 1 2 0,13 0-2 0,-26 1-6 16,14 1-4-16,-4-1-3 0,2 2-1 0,-1 2-6 15,1-2-3-15,5 0-8 0,-4 2-1 0,4-1-7 16,1 1-7-16,1 0-2 0,7-5-15 0,-17 8 8 16,9-2 0-16,2 1-3 0,1-1-6 0,-1 0-2 15,6-6 0-15,-9 13-4 0,7-7-2 0,2-6 4 16,-3 14 0-16,3-14-4 0,3 12-1 0,-3-12-3 16,2 14 0-16,4-6-1 0,-3-2-2 0,0 2 4 15,5-1-5-15,-2-1 3 0,5 1 3 0,-2 2-3 0,4-2 0 16,-1-1 0-16,2 1 6 0,-2 1 4 0,0-2 0 15,2 2 2-15,-3-4-1 0,-2 0-2 0,5 2 0 0,-3-1 2 0,-5 1 1 16,5-3-3-16,0 4-7 0,-5-2 1 16,5 0-1-16,-5 0 0 0,0 1-11 0,2 0 9 15,-3-2 5-15,2 1-9 16,-7-5 1-16,9 12 3 0,-4-6 1 0,-5-6-4 0,3 10 1 16,2-4 0-16,-5-6 1 0,0 15-3 0,0-6 1 15,0-9 0-15,0 16-1 0,0-16 0 0,-5 12 3 16,2-3 1-16,-2 0-2 0,-2-2 0 0,-4 2 1 15,3 0-6-15,-1-2 2 0,-2 1 0 16,-3 0 2-16,2-3 1 0,-2 1-2 0,2 0 1 0,-1 0-3 16,1-2 3-16,-2 1 2 0,-3-3 1 0,2-1-5 15,1 2 2-15,0 0-2 0,-1-2-2 0,2-1 5 16,1 0-4-16,1 0 1 0,11 0 2 0,-17-4-3 16,9 1-4-16,8 3 2 0,-12-6-3 0,7 0-8 0,5 6-11 15,-7-12-3-15,7 12 2 0,3-16-3 0,-3 16 6 16,6-17 2-16,3 7-3 0,-1-3 3 0,1 2-2 0,8-3-6 15,-3 0 9-15,4-2 2 16,0 3 4-16,0-1 5 0,2-1-4 0,-3 0 4 16,3 2-4-16,-3-2 2 0,2 3-2 0,1-1 6 0,-8 3 1 15,-1-3 5-15,4 2-3 0,-3 1 1 0,-2-1-2 0,2 4 3 0,-2-4 2 0,-3 2 1 16,-2 3 4-16,2-1-3 0,-5 1 1 0,-2 6 0 16,8-9 0-16,-8 9-3 0,3-10 2 0,-3 10-5 15,6-6 2-15,-6 6-1 0,0 0-13 0,5-6-10 16,-5 6-8-16,0 0-8 15,0 0-2-15,0 0-12 0,0 0-5 16,0 0-15-16,0 0-10 0,0 0-20 0,0 0-12 16,0 0-169-16,-22 18-306 0,22-18 135 0</inkml:trace>
          <inkml:trace contextRef="#ctx0" brushRef="#br0" timeOffset="16124.17">6017 1436 25 0,'0'0'150'0,"0"0"-10"0,0 0-4 0,0 0-5 0,0 0-7 16,0 0-1-16,0 0-12 0,0 0-4 0,0 0-2 0,0 0-10 16,0 0-3-16,0 0-5 0,0 0-7 0,0 0-4 15,0 0-9-15,0 0-2 0,0 0-2 16,0 0 2-16,9 8-4 0,-9-8-2 0,16-2-3 0,-7 2-2 15,6-3-2-15,-1 2-3 0,0-1-4 0,3 1-5 16,3 1 1 0,2-2-5-16,0 0-2 0,2-2-1 0,-2 3 0 15,2 0 1-15,-5-2-4 0,4 3-2 0,-3-2-1 0,-3 1-3 16,-1-1 1-16,0 0-4 0,1 2 1 0,-3-1-4 16,2-2 2-16,-3 3-3 0,-3 0-1 0,-10 0-5 15,17 0 0-15,-17 0-2 0,12-2 3 0,-12 2-2 16,12-1 3-16,-12 1-5 0,0 0-1 15,10-3-3-15,-10 3 4 0,0 0-3 16,0 0-2-16,0 0 0 0,11-2-11 0,-11 2-7 0,0 0-13 16,0 0-18-16,0 0-19 0,0 0-29 0,0 0-17 15,0 0-18-15,0 0-17 0,0 0-56 0,0 0-128 0,0 0-357 16,-5-19 159-16</inkml:trace>
          <inkml:trace contextRef="#ctx0" brushRef="#br0" timeOffset="16503.5">6825 1221 56 0,'0'0'159'0,"0"0"-2"0,0 0-1 0,0 0-3 15,0 0-6-15,-14 22-13 0,14-22-12 0,-9 15-13 0,6-9-2 16,-2 3-5-16,-2 0-4 0,5 1-4 16,-6 1-5-16,1-1-4 0,2 3-2 0,0-1 0 15,-2 0-1-15,2 2-12 0,2-3-5 0,-1 2-5 16,2 0-1-16,-2-3-7 0,-1 2 6 0,2 0-9 16,-2-1-3-16,2 1-4 0,-1-4-7 0,-1 4-1 15,2-5-7-15,3-7 1 0,-5 15-1 0,5-7-4 16,-1 1 3-16,1-9-5 0,-3 13-3 0,3-13 1 15,-4 14-3-15,0-8-5 0,4-6-4 0,-2 14-12 16,2-14-11-16,-4 9-15 0,4-9-20 0,-4 9-14 16,4-9-25-16,-4 7-14 0,4-7-6 0,0 0-22 0,0 0-69 0,0 0-133 15,0 0-363-15,0 0 161 16</inkml:trace>
          <inkml:trace contextRef="#ctx0" brushRef="#br0" timeOffset="16872.25">7296 1222 66 0,'0'0'175'0,"0"0"-8"16,14 0-14-16,-14 0-5 0,12 2-4 0,-12-2-13 15,17 0-7-15,-9 2-8 0,-8-2-5 0,22-4-5 0,-10 3-4 16,-1-2-13-16,4 0-4 0,-1 2-8 0,1-1-5 16,-4-1-3-16,-1 2-3 0,1-1-4 0,4-1-8 0,-2 0-3 0,-2 1-8 15,-3 1 0-15,3 0-5 16,-11 1-5-16,14-2-7 0,-6-1 0 0,-8 3-5 15,13-1-2-15,-13 1-7 0,0 0-12 0,12-3-10 16,-12 3-17-16,0 0-20 0,0 0-6 16,0 0-15-16,0 0-11 0,0 0-20 0,0 0-18 0,0 0-43 0,0 0-136 15,0 0-318-15,0 0 140 0</inkml:trace>
          <inkml:trace contextRef="#ctx0" brushRef="#br0" timeOffset="17568.22">7199 1300 144 0,'-7'5'147'0,"7"-5"-6"0,-14 8-4 16,10-3-8-16,-1 2-12 0,5-7-13 16,-12 9-6-16,7-5-5 0,5-4-11 0,-9 11-6 15,6-7-11-15,3-4-5 0,-6 8-4 0,6-8-5 0,-6 9 0 16,6-9-7-16,-2 10-7 15,2-10-4-15,0 0 1 0,0 0-2 0,4 14-1 0,-4-14 0 0,6 7 4 0,1-3-4 16,-7-4-2-16,14 6 1 0,-6 0 1 0,2-4-4 16,1 1-2-16,2 0 0 0,0-2 1 0,-1 4-2 0,0-3 1 15,3 0 0-15,-4-1-7 0,3 1 1 16,0 2-4-16,0-2 1 0,-5-2 0 0,1 1-2 0,-10-1-5 31,20 1 3-31,-11 0-2 0,0 2 1 0,3-1-1 16,-2 0-2-16,-2 2 4 0,-8-4-3 0,16 2-2 0,-10 1 4 0,2 0-5 15,-8-3-2-15,15 4 3 0,-9-1-1 0,-6-3-1 16,12 5 0-16,-6-2 1 0,-6-3-3 16,11 5 0-16,-11-5 2 0,8 8-8 0,-3-6 6 0,-5-2-2 15,8 7 0-15,-8-7 0 0,5 9 2 0,-5-9 0 16,4 11 1-16,-4-11-2 0,3 10 1 16,-1-4 5-16,-2-6 1 0,0 15-1 15,0-15 10-15,-5 13 1 0,1-5-1 0,1-1 2 0,-2 2 4 16,-1-3 2-16,-2 2-4 0,0 1 2 0,-4-1 4 15,-1-2-4-15,1 2-1 0,-2-2 1 0,0-1-4 0,-3 1-4 16,1-1 1-16,-1-2-1 0,3 0-1 0,-3 2-3 16,1-3-1-16,1-2 2 0,0 3-4 0,-2-1 0 15,1-2-3-15,2 0 2 0,-2 0-10 0,3 0-13 16,1 0-13-16,12 0-18 0,-22-2-21 0,15-2-17 16,-3 3-26-16,10 1-39 0,-14-10-34 0,6 6-176 15,4-2-390-15,4 6 173 0</inkml:trace>
        </inkml:traceGroup>
        <inkml:traceGroup>
          <inkml:annotationXML>
            <emma:emma xmlns:emma="http://www.w3.org/2003/04/emma" version="1.0">
              <emma:interpretation id="{3D57AE7C-E73E-47F6-BAD4-5F354F9DEBAB}" emma:medium="tactile" emma:mode="ink">
                <msink:context xmlns:msink="http://schemas.microsoft.com/ink/2010/main" type="inkWord" rotatedBoundingBox="29404,12331 30729,12314 30734,12684 29409,12701"/>
              </emma:interpretation>
            </emma:emma>
          </inkml:annotationXML>
          <inkml:trace contextRef="#ctx0" brushRef="#br0" timeOffset="42510.5">8572 1353 93 0,'0'0'163'16,"0"0"-12"-16,0 0-7 0,0 0-4 0,0 0-6 15,0 0-11-15,0 0-9 0,0 0-14 0,0 0-1 0,0 0-12 16,0 0-3-16,0 0-11 0,0 0-5 0,0 0-18 16,0 0 2-16,0 0-4 0,0 0-10 0,0 0-5 0,0 0 3 15,0 0-19-15,0 0 8 0,-13 0 0 16,13 0-7-16,0 0-1 0,-4 6-4 0,4-6-2 15,0 0 1-15,-6 12-4 0,6-12 3 0,-2 11 3 0,2-11-4 16,-4 8 2-16,4-8-5 0,-5 15 1 0,3-9 3 0,2-6 3 16,-5 12-4-16,1-4 0 0,4-8-4 0,-1 13-3 15,1-13 6-15,-3 10-3 0,3-10 0 0,-2 15 4 0,0-9 1 16,2-6-3-16,-4 10-5 0,4-10 1 0,0 0 1 31,-2 12 3-31,2-12 2 0,0 0-5 0,-2 11 2 0,2-11 0 16,0 0-1-16,0 0 4 0,0 0 2 0,3 13-1 15,-3-13 3-15,5 3 7 0,-5-3 6 0,0 0 3 16,12 4 4-16,-12-4-4 0,18 0-3 0,-6-1-5 16,3-2 0-16,0 1 3 0,2-4-6 0,9-2 0 0,11 0-4 15,3-5-1-15,0 1 2 0,3 3-5 16,1-4 4-16,5-1-5 0,15-3-4 0,0-2-9 16,-1 2-12-16,-1-4-1 0,-2 4-6 0,-14 0-6 0,0 2 2 15,1 0-2-15,-1 0 2 0,-3-1 1 0,0 2 3 0,-5-3-1 16,-3 2 3-16,-9 6 1 0,0 0 4 0,7-1-1 15,-9 1 2-15,-6 0-3 0,-1 3 1 0,7-1-7 0,-7 2-4 16,-2 3-11-16,-2-3-6 0,0 2-8 0,-3 1-5 16,-1-1-26-16,-9 3-7 0,19-3-25 15,-12 3-19-15,-7 0-132 16,0 0-288-16,17 0 128 0</inkml:trace>
        </inkml:traceGroup>
      </inkml:traceGroup>
    </inkml:traceGroup>
    <inkml:traceGroup>
      <inkml:annotationXML>
        <emma:emma xmlns:emma="http://www.w3.org/2003/04/emma" version="1.0">
          <emma:interpretation id="{BCC47CCB-F2D2-49EA-886A-E66D5DDFD7E6}" emma:medium="tactile" emma:mode="ink">
            <msink:context xmlns:msink="http://schemas.microsoft.com/ink/2010/main" type="paragraph" rotatedBoundingBox="20587,14103 29145,14030 29157,15417 20598,15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4648E7-EF01-4DF4-9062-8A58D0C927B0}" emma:medium="tactile" emma:mode="ink">
              <msink:context xmlns:msink="http://schemas.microsoft.com/ink/2010/main" type="inkBullet" rotatedBoundingBox="20587,14207 20889,14204 20893,14651 20591,1465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5303.71">-245 3077 59 0,'0'0'136'0,"0"0"-11"16,4-8-6-16,-4 8-12 0,0 0-5 0,0 0-7 0,0 0-3 0,0 0-7 15,3-8-6-15,-3 8-8 0,0 0 1 0,0 0-9 16,0 0 0-16,0 0-11 0,0 0-6 0,1-8 4 16,-1 8-5-16,0 0-5 0,0 0 1 0,0 0-6 15,0 0-3-15,0 0-3 0,0 0-6 0,0 0-9 16,0 0 14-16,0 0 4 0,0 0-2 0,0 0 2 15,0 0 1-15,0 0 1 16,9 22 0-16,-9-22-4 0,0 12-1 0,0-12-9 16,0 16 13-16,0-9-4 0,0-7-1 15,-1 17-1-15,-2-10-2 0,3-7-2 0,-5 21 5 16,5-9 1-16,0 0 0 0,-1 0 1 0,-2 0-5 0,1-1-3 16,-1 3-1-16,-2-3 2 0,1 1 0 0,3 0-2 15,-3-1-4-15,1-1 0 0,-1 1-3 0,2 1 0 16,-2-4-1-16,0 0 0 0,4-8-3 0,-4 16-3 0,1-11 3 0,3-5-4 15,-2 15 2-15,2-15 2 0,-4 10-3 0,4-10-4 16,-3 8 3-16,3-8-2 0,0 0 0 0,-4 9-2 16,4-9 2-16,0 0 1 0,0 0 1 0,-5 7-1 15,5-7-2-15,0 0 0 0,0 0 3 0,0 0-5 16,0 0 5-16,0 0 0 0,0 0 1 0,0 0-4 16,0 0 5-16,0 0-3 15,-5 6-2-15,5-6 2 0,0 0-4 0,0 0-1 16,0 0-5-16,0 0-4 0,0 0-4 0,15-27-5 15,-9 17 0-15,1-2-9 0,0 1-1 0,2-2 2 16,2 1 0-16,0-5-2 0,1 0 2 0,-3 4 0 0,6-4 5 16,-4 0-4-16,1 2 4 0,-4 0 3 0,2 4-2 15,1-2 7-15,-3-2 0 0,2 4-2 0,1 0 3 16,-5 0 3-16,2 2 2 0,-1-2 1 0,-1 3-3 0,-1 0 6 16,3 2-3-16,-4-2-2 0,-4 8 5 0,9-12 3 15,-6 9-4-15,2-3 0 0,-5 6 1 0,7-7 0 16,-7 7-8-16,5-8 11 15,-5 8-6-15,0 0 4 0,5-7-2 0,-5 7 4 0,0 0 0 16,5-6-7-16,-5 6 3 0,0 0 6 0,0 0-4 16,0 0 3-16,0 0-5 0,0 0 4 0,0 0 4 0,19 8-1 0,-19-8-1 0,6 10 9 15,-3-4 2-15,-3-6 2 0,2 16 2 0,1-7 9 16,-3 0 4-16,0 4-1 0,0-2 1 0,-3 3 1 16,3 0 2-1,0-2 1-15,-1 1-2 0,0 1-1 0,-3 0 5 16,4-2-1-16,-5 3 2 0,5-1-5 0,-6 0 0 0,9-3-5 15,-7 4-3-15,3-2-2 0,0-2-2 0,-2 0-1 16,0 4-3-16,1-7-2 0,2 2-5 0,0-10 4 16,-3 20 0-16,3-13-2 0,0-7 1 0,-3 15-1 15,2-8-3-15,1-7 1 0,-1 15 1 0,1-15-3 16,-4 13-7-16,4-13-10 0,-3 12-11 0,3-12-21 16,-2 12-13-16,2-12-14 0,0 12-16 15,0-12-11-15,2 12-15 0,-2-12-17 0,0 7-22 0,0-7-26 16,0 0-148-16,0 0-350 0,12 3 155 0</inkml:trace>
      </inkml:traceGroup>
      <inkml:traceGroup>
        <inkml:annotationXML>
          <emma:emma xmlns:emma="http://www.w3.org/2003/04/emma" version="1.0">
            <emma:interpretation id="{5B2C6249-4205-44A7-8346-3470538C0BDD}" emma:medium="tactile" emma:mode="ink">
              <msink:context xmlns:msink="http://schemas.microsoft.com/ink/2010/main" type="line" rotatedBoundingBox="21155,14098 29145,14030 29157,15417 21167,15485"/>
            </emma:interpretation>
          </emma:emma>
        </inkml:annotationXML>
        <inkml:traceGroup>
          <inkml:annotationXML>
            <emma:emma xmlns:emma="http://www.w3.org/2003/04/emma" version="1.0">
              <emma:interpretation id="{E15EC568-973D-4916-AFB3-EA6D438F7007}" emma:medium="tactile" emma:mode="ink">
                <msink:context xmlns:msink="http://schemas.microsoft.com/ink/2010/main" type="inkWord" rotatedBoundingBox="21157,14324 22207,14315 22213,14961 21163,14970"/>
              </emma:interpretation>
            </emma:emma>
          </inkml:annotationXML>
          <inkml:trace contextRef="#ctx0" brushRef="#br0" timeOffset="35671.4">261 3298 40 0,'0'0'159'0,"0"0"-12"0,0 0-4 15,8 6-11-15,-8-6 0 0,0 0-16 0,9 3-6 16,-9-3 0-16,0 0-8 0,8 4 1 0,-8-4 1 0,0 0-5 0,16 3-3 16,-16-3-11-16,13 1-4 0,-13-1-4 0,16 2-2 0,-9-2-6 15,-7 0-2-15,15 0-7 0,-15 0-6 16,17 2-8-16,-9-2-1 0,-8 0-2 0,18 2-5 15,-18-2-1-15,18-2-6 0,-9 4-5 0,-9-2-3 0,17 1-1 16,-7 0-4-16,-10-1-1 0,11 0 0 16,-11 0-4-16,15 4 2 0,-9-3-2 15,-6-1-5-15,0 0 3 0,13 1-3 0,-13-1-5 0,9 3-11 16,-9-3-12-16,0 0-14 0,10 3-14 0,-10-3-10 16,7 7-18-16,-7-7-18 0,7 5-26 0,-7-5-18 15,0 0-35-15,0 0-132 0,0 0-329 16,0 0 145-16</inkml:trace>
          <inkml:trace contextRef="#ctx0" brushRef="#br0" timeOffset="35967.51">318 3439 165 0,'0'0'159'0,"0"0"-2"0,18 8-11 0,-18-8-6 16,12 0-4-16,-12 0-8 0,14-2-10 0,-4 2 0 15,4-1-10-15,0 1-8 0,-1-3-7 0,0 1-7 16,1 2-9-16,0 0-6 0,-14 0-7 0,20-3-9 16,-12 2-3-16,3-1-4 0,-11 2-8 0,17 2-3 15,-9-1-9-15,-8-1-10 0,13 3-8 0,-13-3-12 16,11 2-14-16,-11-2-4 0,10 3-21 0,-10-3-15 15,7 4-15-15,-7-4-16 0,7 4-13 0,-7-4-20 16,0 0-154-16,9 5-297 0,-9-5 133 0</inkml:trace>
          <inkml:trace contextRef="#ctx0" brushRef="#br0" timeOffset="36397.85">987 3145 108 0,'0'0'145'0,"-7"27"-4"16,7-27-6-16,-2 10-2 0,2-10-10 0,-6 10-2 15,6-10-5-15,-6 11-12 0,5-5-2 0,1-6-4 16,-4 13 1-16,-2-5-2 0,6-8-10 0,-2 15-4 0,-2-5-5 16,1-4-2-16,-1 4-4 0,-1-3-3 0,3 1-5 15,-4 4 0-15,2-3-7 0,-1 1 0 16,-1 0-6-16,3-2-3 0,-2-1-6 0,2 1 1 16,3-8-7-16,-6 15-3 0,4-9-3 0,2-6-6 0,-4 14 1 15,4-14-1-15,0 11-2 0,0-11-5 0,0 0 3 16,3 9 2-16,-3-9 0 0,7 9 4 0,-2-6 2 0,-5-3 4 0,10 6-2 15,-1-6-3-15,2 0-1 0,-11 0-6 0,23-2 2 16,-10 2-2-16,-1 0-3 0,4-3 1 0,0 3-8 16,-3-1-15-16,2-2-20 0,-3 0-25 0,1 0-19 15,3 0-30-15,-4 1-26 0,1-3-37 0,-1-1-54 16,-2 1-154-16,-1-2-399 0,2 2 177 0</inkml:trace>
          <inkml:trace contextRef="#ctx0" brushRef="#br0" timeOffset="36682.6">1310 3201 95 0,'0'0'199'0,"0"0"-18"0,0 0-20 0,0 0-12 15,0 0-5-15,0 0-5 0,0 0 2 0,0 0-4 16,0 0 1-16,-4 30-1 15,-4-18-6-15,3 0-3 0,1 0-4 0,-7 7-6 16,2 2-5-16,0-1-6 0,-1 1-5 0,-2 0-6 0,1 1-6 16,-3 6-9-16,-2-6-3 0,-1-2-12 0,6 1-4 0,-2 2-5 0,-2-2 2 0,2-1-15 15,1 0-2-15,-1 2-4 0,1-1 0 0,3-2-10 16,-4-1-5-16,3-1-15 0,3-3-17 0,1 0-24 16,0 1-25-16,0-3-21 0,-1 3-35 0,2 1-24 15,3-5-44-15,-1 1-71 0,3-6-145 0,0-6-432 16,-1 13 192-16</inkml:trace>
        </inkml:traceGroup>
        <inkml:traceGroup>
          <inkml:annotationXML>
            <emma:emma xmlns:emma="http://www.w3.org/2003/04/emma" version="1.0">
              <emma:interpretation id="{DC9ACF71-4510-4FFA-A8AB-9AB4676F33F3}" emma:medium="tactile" emma:mode="ink">
                <msink:context xmlns:msink="http://schemas.microsoft.com/ink/2010/main" type="inkWord" rotatedBoundingBox="23195,14081 24282,14072 24294,15458 23207,15467"/>
              </emma:interpretation>
            </emma:emma>
          </inkml:annotationXML>
          <inkml:trace contextRef="#ctx0" brushRef="#br0" timeOffset="39070.46">2622 3081 22 0,'0'0'146'16,"-5"6"-10"-16,5-6-7 0,0 0-15 0,0 0 3 16,0 0-8-16,-5 6-12 0,5-6-7 0,0 0-5 15,-7 4-6-15,7-4-4 0,0 0-8 0,0 0-7 16,0 0-4-16,-8 6-3 0,8-6 2 0,0 0-7 15,0 0 1-15,0 0-3 0,0 0-1 0,0 0-4 16,0 0-4-16,0 0-6 0,0 0 1 0,0 0 1 0,0 0-8 0,0 0-5 16,0 0 5-16,23-19-7 15,-17 13-1-15,5 1 1 0,-4-1-2 0,5-1-5 16,-1 0 4-16,-2-2-4 0,5-1 1 0,-2 1-4 0,-3-2-2 16,2 3-4-16,-5 3 5 0,5-4 1 0,-4 3-3 15,3 1 1-15,-4-1-4 0,2 0 5 0,-8 6-3 16,5-10-3-16,-5 10 3 0,9-4-3 0,-9 4-1 0,0 0-4 0,7-5 5 0,-7 5-1 15,0 0-3-15,5-6-3 0,-5 6 3 0,0 0-1 16,0 0 2-16,0 0 0 0,0 0 2 0,0 0 0 16,0 0 4-16,-9 30 1 0,9-30 0 0,-3 13 3 15,-3-2 5-15,1-1 1 0,-5 2 7 0,4 0 2 16,2 0 0-16,-4 3 6 0,2-2-1 0,-1 1-1 0,1 0 2 16,-4-2-2-1,4 3-1-15,1 0-2 0,-2 1 2 0,1-2-5 16,-1 0 2-16,0 0 0 0,2-2-1 0,-1 1 0 15,0 1-4-15,3-2 3 0,-1 0-5 16,-3 1-3-16,3-3 1 0,0 2-2 0,-1-2 2 16,1 1-2-16,1-1 0 0,0 0-4 0,-1-2 3 15,0-1-1-15,4-7-4 0,-7 15 0 0,3-9 1 16,4-6-3-16,-2 11 0 0,2-11 0 0,-4 10 2 0,4-10-3 0,-4 6-2 0,4-6-8 16,0 0-4-16,0 0-8 0,-4 9-10 0,4-9-4 15,0 0-7-15,0 0-15 0,0 0-28 0,0 0-17 16,0 0-14-16,0 0-19 0,26-18-24 0,-14 8-167 15,3-4-351-15,0-2 155 0</inkml:trace>
          <inkml:trace contextRef="#ctx0" brushRef="#br0" timeOffset="39545.04">3160 2905 20 0,'0'0'142'0,"7"-4"-7"0,-7 4-16 0,0 0 0 16,0 0-10-16,0 0-7 0,0 0-3 0,0 0 8 15,0 0-10-15,-17 35 3 0,8-22-5 0,3 1-8 16,-6 6 2-16,5 0 0 0,-6 2 2 0,-1 1-5 16,2-2-4-16,0 1-6 0,-1-1-3 0,-2 9-5 15,2-2-4-15,1-5-8 0,0 0-3 0,4 0-1 0,2-3-8 16,-2 2-2-1,1-2-4-15,2 0-4 0,0-6 0 0,4 4-7 16,1-5-2-16,0 2-1 0,0-3-2 0,1 0 0 16,4 1-1-16,-2-2-3 0,-1-1-4 0,5-4 3 0,-2 0-1 15,0 3-1-15,1-5 0 0,1 1 0 16,4-2 2-16,-3 0-6 0,1-2-1 0,4-1-2 16,3 0 1-16,-5 0 0 0,2 3 4 0,-1-7-3 0,-1 3 2 15,0-4-5-15,4 0 1 0,-5-2-2 0,2 2-1 0,-3 0 1 16,-2-1-3-16,1-2-5 0,-3-1-2 0,1-1-8 15,0-1 0-15,-1 4 3 0,-3-3-3 0,-2 10 1 16,2-15 3-16,-2 15 0 0,-2-15-2 0,2 15 0 16,-10-12-2-16,3 7-5 0,0 1 0 0,7 4 3 15,-20-2-1-15,11 1-1 0,9 1 2 16,-24 1-6-16,14 0 1 0,1 0-6 0,9-1-5 16,-19 6-5-16,10-3-15 0,3 1-6 0,-2 1-17 15,8-5-10-15,-12 11-11 0,7-6-12 0,0 1-24 16,5-6-181-16,-10 10-336 0,8-5 149 0</inkml:trace>
          <inkml:trace contextRef="#ctx0" brushRef="#br0" timeOffset="40225.69">2305 3735 117 0,'0'0'127'15,"0"0"-9"-15,0 0-10 0,0 0-10 0,0 0-2 16,0 0-6-16,0 0 4 0,0 0 0 0,0 0-8 0,0 0 1 16,27 14-2-16,-15-13-7 0,-3 0-2 0,4-1-6 15,3-1 0-15,-2 2-5 0,3 2 0 0,7-6-3 16,-1 3 5-16,3 0 1 0,2 0 0 0,8-3 0 0,0-2-7 0,0 1 4 0,-2 0-6 16,3 2-5-16,1-1-9 0,-2 0 2 0,1-3-6 15,-3 3-2-15,1 3-9 0,1 0-2 0,-8-2-1 16,-2-2-3-16,-1 4 0 0,1-1-2 0,-3-2-7 15,0 6 3-15,1-3-4 0,1 0 0 0,-11 1-2 16,3 0 1-16,-1-1-4 0,-2 3-1 0,2-2-3 16,-3 0 3-16,-4 1-4 15,4 1 3-15,-1-2 0 0,0 2-1 0,-5-3 1 16,3 2-5-16,-10-2 1 0,19 4 2 0,-10-4 0 16,-9 0-2-16,13 0-3 0,-4 2 1 15,-9-2-9-15,15 0 1 0,-15 0-6 0,10 0-10 16,-10 0-1-16,12 0-6 0,-12 0-7 0,12 3-7 0,-12-3-13 15,0 0-13-15,12 1 1 0,-12-1-12 0,0 0-17 16,11-1-30-16,-11 1-41 0,0 0-137 0,8-5-330 0,-8 5 146 0</inkml:trace>
          <inkml:trace contextRef="#ctx0" brushRef="#br0" timeOffset="41077.91">2856 3907 96 0,'0'0'184'16,"0"0"-2"-1,0 0-6-15,0 0-9 0,0 0-7 0,0 0-8 0,0 0-9 16,0 0-9-16,0 0-12 0,0 0-9 0,0 0-16 16,0 0-7-16,0 0-12 0,0 0-6 0,0 0-6 15,0 0-6-15,0 0-4 0,34-16-8 0,-21 15-3 16,-1-4-1-16,1 2-7 0,-1 3 0 0,0-2-5 0,2 2-5 15,-5 0-11-15,3-3 4 0,-12 3 0 0,20 3-3 16,-7-3 1-16,-2 4-5 0,-3-4-4 0,-8 0 0 16,15 2 2-16,-9 3-4 0,2-1-3 0,-8-4 3 15,12 8 0-15,-6-4-2 0,-6-4-2 0,8 9 0 0,-5-2 2 16,-1 2 3-16,-2-9-4 0,0 11 2 0,0-11 0 16,-2 13-1-16,2-13 2 0,-5 12-1 0,-1-3-2 15,2-3-1-15,-1 3-1 0,-1-5 4 0,-2 4-3 16,1 1-8-16,-1-2 9 0,2-2-1 15,-1 1 0-15,3-2 1 0,4-4-5 0,-11 8 4 16,11-8 0-16,-8 7 3 0,8-7-3 0,-8 4 1 0,8-4-3 0,0 0 3 0,-4 6-2 16,4-6 4-16,0 0 0 0,0 0 1 0,0 0 0 15,0 0 1-15,0 0 0 0,0 0 2 0,0 0-4 16,0 0-1-16,0 0-1 0,0 0 2 0,0 0 2 16,0 0-2-1,20 0 1-15,-20 0-3 0,0 0 1 0,0 0-1 16,19-3-4-16,-19 3 3 0,0 0 0 0,15-3 0 15,-15 3 0-15,9 6-1 0,-9-6-2 0,0 0-1 0,13 0 2 16,-13 0-1-16,6 3-3 0,-6-3 3 0,0 0 0 16,12 3-3-16,-12-3 2 0,0 0 4 0,7 8-7 15,-7-8 3-15,5 5 1 0,-5-5 1 0,5 6-1 16,-5-6 2-16,0 0-4 0,9 8 1 0,-9-8 1 16,3 6 3-16,-3-6-3 0,5 8 0 0,-5-8 0 15,0 11 3-15,0-11 0 0,0 11 2 0,0-11-5 0,0 11 1 0,0-11 7 16,-6 17 4-16,0-10-1 0,1 2 0 0,0-3 3 15,-2 3 3-15,0 2-1 0,-3-3 4 0,0 1-3 16,-2-2 6-16,0 4-1 0,-1-2 0 0,-2-4 1 16,3 2-3-16,-2 0 3 0,0-1-4 0,0-3 0 15,0 3 2-15,-1-3-3 16,1-1-3-16,0 2 0 0,0-3-1 0,3 2 0 16,-4-3 1-16,1 0-5 0,2-6 3 0,2 4-1 0,10 2-5 15,-17-5-16-15,5 3-19 0,0-5-15 0,4 2-16 16,-1 1-17-16,4-1-21 0,-2-3-23 0,1-1-32 15,5 1-33-15,-5-5-41 0,6 4-153 16,0-7-409-16,6 1 181 0</inkml:trace>
        </inkml:traceGroup>
        <inkml:traceGroup>
          <inkml:annotationXML>
            <emma:emma xmlns:emma="http://www.w3.org/2003/04/emma" version="1.0">
              <emma:interpretation id="{E8BE13AC-CAFF-4CF2-AD76-A56C15FF66D6}" emma:medium="tactile" emma:mode="ink">
                <msink:context xmlns:msink="http://schemas.microsoft.com/ink/2010/main" type="inkWord" rotatedBoundingBox="24923,14218 29146,14182 29152,14913 24929,14949"/>
              </emma:interpretation>
            </emma:emma>
          </inkml:annotationXML>
          <inkml:trace contextRef="#ctx0" brushRef="#br0" timeOffset="44680.45">4031 3686 28 0,'0'13'148'15,"0"-13"-12"-15,0 0-9 0,0 0-5 0,12 7-11 16,-12-7-6-16,5 2-2 0,-5-2-4 0,12 5-9 16,-12-5-5-16,11 5-11 0,-5-3 1 0,5 1-5 15,-5 1-8-15,5-2-2 0,-2 2-3 0,-1-2-4 16,6 2 3-16,-2 1-3 16,2-1-1-16,-2-3 0 0,1 1-6 0,1 2 8 15,3-3 6-15,-2 0-7 0,2 2 4 16,0-1-3-16,-3-2-3 0,3 0 2 0,4 2 2 15,-1-6-5-15,2 6-6 0,-5-4-4 0,-3 2-6 16,1 0-4-16,-1-3-1 0,0 3-4 0,-1 3 0 16,2-6-5-16,-3 2 1 0,-12 1-3 0,19 1-5 0,-12-2 1 15,3 5-1-15,-10-4-5 0,12 0 1 0,-4 0-10 0,-8 0-12 0,12 4-14 16,-12-4-13-16,11 2-13 0,-11-2-13 0,10 3-12 16,-10-3-21-16,7 3-14 0,-7-3-25 0,0 0-36 15,0 0-142-15,0 0-341 0,0 0 150 0</inkml:trace>
          <inkml:trace contextRef="#ctx0" brushRef="#br0" timeOffset="44216.82">4339 3267 156 0,'2'-9'150'0,"-2"9"-10"16,0 0 3-16,3-8-13 0,-3 8-10 0,0 0-6 16,0 0-5-16,5-11-7 0,-5 11-5 0,0 0-1 0,0 0-8 0,0 0-10 15,0-9-5-15,0 9-6 16,0 0-12-16,0 0-2 0,0 0-8 0,0 0-7 0,0 0 2 0,0 0-6 15,0 0-3-15,0 0 2 0,-25 15-6 0,19-10-3 0,-2 1-5 16,0-3 0-16,-1 5-1 0,1-1-1 16,-1-1 2-16,0 0-6 0,-2 2 1 0,0-1-8 0,5-1 3 15,-5 2 0-15,1-1-8 0,3-1 5 0,-3 0 4 16,0 2-2-16,1 0-4 0,1-3 1 0,1 2 1 16,2-3-2-16,-4 1-2 15,1-1 0-15,8-4 3 0,-9 8-2 0,4-5 0 0,5-3-2 0,-9 7 2 0,9-7-7 0,-6 6 5 16,6-6 2-16,-5 5-3 0,5-5-3 15,0 0 6-15,-6 8 1 0,6-8-3 0,0 0-6 0,0 0 6 16,0 11 1-16,0-11-3 0,0 0 5 0,6 10-1 16,-6-10-1-16,11 6 3 0,-2-4 1 0,-4 1 2 31,9 1 4-31,-2-1-5 0,3 2 6 0,-4-1-1 0,4-2-1 16,-2 2-2-16,1-1-7 0,1 2 7 15,-4-3 0-15,1 1 1 0,1 0 0 0,2 0-3 16,-4 0-2-16,-3 0 1 0,7-3-3 0,2 6 4 0,-6-3-3 0,4-3 0 15,-5 3 0-15,5 0 0 0,-4-2 2 0,4 3-1 16,-1-2 0-16,-2 1-4 0,3-1 1 0,0-1 3 16,-1 2-1-16,1-3-1 0,-1 2-1 15,-2 0-3-15,1-2 2 0,-1 2-1 0,-6-2 3 16,9 2-1-16,-8 0-3 0,-7-2 5 0,17 0-2 0,-17 0 0 16,10 1-2-16,-10-1 2 0,0 0 0 0,0 0-2 15,15-1-5-15,-15 1 3 0,0 0-9 0,0 0-9 16,0 0-11-16,12 1-8 0,-12-1-18 0,0 0-13 15,0 0-5-15,0 0-17 0,0 0-26 0,0 0-22 16,0 0-163-16,0 0-328 0,0 0 145 0</inkml:trace>
          <inkml:trace contextRef="#ctx0" brushRef="#br0" timeOffset="48321.73">5052 3202 126 0,'0'0'148'15,"0"0"-14"-15,0 0-2 0,0 0-12 0,0 0-10 16,-6-7-19-16,6 7-4 0,0 0-17 0,0 0-19 0,0 0 15 16,20-16-4-16,-15 12 2 0,-5 4-3 0,17-9-11 0,-10 7 5 15,3 2-1-15,-1-6-1 0,1 3-7 0,-3 1-2 16,-7 2-10-16,15-5 3 0,-7 5-3 0,-8 0-6 16,12-3-11-16,-12 3 3 0,14 3 2 0,-14-3-9 0,12 3-1 0,-12-3 3 31,10 4-5-31,-10-4 2 0,7 5-1 0,-7-5-6 0,5 6 1 15,-5-6 1-15,8 13-2 0,-7-10-1 0,-1-3 4 0,0 13-2 0,0-13 1 0,0 13-3 16,0-13 3-16,-6 14-3 0,0-7-1 0,1 3 2 16,1-4-1-16,-1 3 0 0,0-2-2 0,-2 4-1 15,2-4 1-15,0-1 2 0,1 3 1 0,-1-2-2 16,-1-1 4-16,6-6-3 0,-9 11-2 0,7-7 1 0,2-4-2 16,-8 9 3-16,8-9-6 0,-4 6 5 0,4-6-2 15,0 0 2-15,-3 6-4 16,3-6 3-16,0 0 0 0,0 0-3 15,0 0 3-15,0 0-1 0,0 0 1 0,0 0 4 0,12 10-3 16,-12-10 0-16,0 0-3 0,17-1 5 16,-17 1-7-16,14-3 1 0,-3 3 4 0,-11 0-3 15,18-1-6-15,-18 1 5 0,16-1 0 0,-16 1 3 0,14 0-4 16,-14 0 2-16,12 2-7 16,-12-2 0-16,9 4 7 0,-9-4-3 0,8 5 0 15,-8-5 3-15,7 4 0 0,-7-4-3 0,2 7 3 0,-2-7-3 16,3 11 5-16,-3-11-3 0,-3 11 3 0,3-11-3 15,0 0 3-15,-2 16-1 0,-2-8 1 0,4-8-5 16,0 13 7-16,0-13-5 0,-5 12 0 0,2-5-1 0,3-7 3 16,-5 14 2-16,3-7-1 0,2-7 3 0,-7 13 0 15,1-6-13-15,6-7 19 0,-6 13 0 16,0-7 4-16,0-3-5 0,-2 3 7 0,0 1-2 0,2-4 10 16,-5 2-3-16,2-1 2 0,0 1-2 0,1-3-2 15,-4 3 2-15,-5-2-8 0,5 0 3 0,-2 0 0 16,1-1 0-16,-4 1-3 0,5-3-2 0,0 1 2 15,-1 1-3-15,1-2 2 0,0 0-3 0,-2 0 1 16,4 3-4-16,10-3 1 0,-19 1-3 0,9-1-1 16,10 0-1-16,-15 0 3 0,15 0-2 0,-17 1 1 0,17-1 0 0,-12 4 0 15,12-4 1-15,-7 1-5 0,7-1-2 0,0 0 1 16,0 0-3-16,-12 0-9 0,12 0-9 16,0 0-9-16,0 0-12 0,0 0 0 0,0 0-5 0,0 0-17 15,0 0-2-15,0 0-20 0,0 0-34 0,0 0-46 16,0 0-124-16,0 0-313 0,36-12 138 0</inkml:trace>
          <inkml:trace contextRef="#ctx0" brushRef="#br0" timeOffset="49967.06">5617 3228 61 0,'0'0'89'0,"0"0"1"15,0 0-6-15,-4 8-2 0,4-8-18 0,0 0 3 16,0 0-5-16,0 0-4 0,0 0-3 0,0 0 4 0,0 0-8 15,0 0 2-15,0 0-2 0,0 0-3 0,0 0 1 16,0 0-7-16,0 0 7 0,0 0-2 16,0 0-1-16,0 0-3 0,0 0 1 0,0 0-2 0,0 0 0 15,0 0 9 1,0 0-3-16,0 0-2 0,0 0-7 0,0 0 1 16,0 0-2-16,0 0-1 0,0 0 2 0,0 0-4 0,0 0-2 15,0 0 3-15,0 0-5 0,0 0-3 0,0 0 0 16,0 0-4-16,-10-17 1 0,10 17-4 15,0 0-3-15,0 0 1 0,0 0-6 16,0 0 0-16,8-19 0 0,-8 19-2 0,9-7-3 0,-9 7 1 0,8-7-2 16,-8 7-1-16,6-6-3 0,-6 6 0 0,13-8 3 0,-9 6 2 15,4-4-8-15,-8 6 0 0,12-6 6 0,-7 2-4 0,-5 4-1 16,14-6 0-16,-6 3-1 0,-8 3 1 0,12-6-1 16,-5 3 0-16,-2-2 2 0,-5 5-2 15,14-3-1-15,-6 0 6 16,-8 3-4-16,14-1 2 0,-14 1 2 0,15-6-3 15,-9 5-2-15,-6 1 3 0,13-5 0 0,-13 5 1 16,12-1 0-16,-3 0 2 0,-9 1-3 0,16-2 5 16,-16 2-2-16,14 0 1 0,-14 0-7 0,12 0 2 0,-12 0 2 15,9 1 0-15,-9-1-6 0,11 1 2 0,-11-1-1 16,9 4-7-16,-9-4 7 0,5 7 0 0,-5-7 3 16,0 0 0-16,7 12-4 0,-7-12 7 0,5 9-2 15,-5-9 3-15,0 12 10 0,2-6-4 0,-2-6 2 16,-2 14 3-16,2-14-5 0,-3 13 2 0,1-7 1 0,2-6 2 15,-12 14-3-15,9-7 1 0,-1 3 0 0,-1 0 1 0,0 0-3 16,0-1-3-16,-2 1 5 0,2 1-6 0,-4 1 2 16,4 0-2-16,-3-3 1 0,-1 3 1 0,-1-3-3 15,3 2 0-15,-3 0 0 0,3-1-2 0,-3 1 1 16,-1-1-1-16,0 1 2 16,2 0-3-16,-1 0-2 0,0-2 1 0,1 1-3 15,-1-2 1-15,-2 0 4 0,4 3-1 0,-1-5-1 0,1 3-4 16,3-2 6-16,-2-1-6 0,0 0 3 0,0-3-1 15,2 5 4-15,5-8-2 0,-9 11-6 0,9-11 2 16,-8 8 4-16,8-8-1 0,-7 6-1 0,7-6-1 16,-8 4 1-16,8-4-2 0,0 0 1 0,0 0-2 15,-5 6 4-15,5-6-1 0,0 0 2 16,0 0 0-16,0 0 1 0,0 0-2 0,0 0-1 0,25 3 3 16,-25-3-1-16,17-3 0 0,-17 3 0 0,21-2-2 15,-13 1-4-15,4-4 6 0,-2 3-6 0,-1 0 5 16,-9 2 0-16,17-2-4 0,-8 0-1 0,-9 2 1 0,17-2 0 15,-11 2 1-15,-6 0-4 0,13 0 5 16,-13 0-1-16,0 0 1 0,15 0-3 0,-15 0-1 16,0 0 4-16,13 0 0 0,-13 0-1 0,0 0-7 0,10 0 1 0,-10 0 3 0,9 5-2 15,-9-5 4-15,8 3-3 0,-8-3 3 0,7 4-2 16,-7-4 0-16,7 5 3 0,-7-5-1 16,12 6 2-16,-7-2 0 0,-5-4-3 0,12 9 1 0,-7-6 1 0,5 0 0 15,-10-3 0-15,15 6 3 0,-6-4-2 0,0 2 1 16,1-3 0-16,2 2 7 0,-1-3-7 0,-11 0-2 31,18 2 3-31,-5-2 0 0,-1 0-3 0,-3 0 1 0,-9 0 2 16,17 0 2-16,-17 0 1 0,14-2 2 0,-14 2 6 15,11-3 0-15,-11 3 0 0,12-1 0 0,-12 1 1 16,0 0-2-16,11-4 1 0,-11 4-2 0,0 0-1 16,8-2 0-16,-8 2 1 0,0 0-1 0,0 0-3 15,0 0-2-15,0 0-6 0,0 0-13 0,0 0-14 16,0 0-19-16,0 0-22 0,0 0-14 0,0 0-15 0,0 0-16 0,0 0-16 15,0 0-22-15,0 0-29 16,0 0-135-16,0 0-342 0,0 0 151 0</inkml:trace>
          <inkml:trace contextRef="#ctx0" brushRef="#br0" timeOffset="50594.36">6378 3328 72 0,'0'0'182'0,"0"0"-9"0,0 0-10 16,0 0-14-16,0 0-10 0,0 0-14 0,0 0-8 0,0 0-10 15,0 0-10-15,0 0-4 16,0 0 0-16,0 0-6 0,0 0-1 0,0 0-2 16,0 0-6-16,38 5-6 0,-30-3-4 15,4-2 0-15,-2 3-6 0,2-2-4 0,2 2-4 0,3-3 1 16,5 2-1-16,2 1-6 0,-5-2-1 0,4 1-3 16,-6-2-2-16,1 0-3 0,-2 0 1 0,-2 0-4 15,0 0 1-15,1 0-5 0,-1 0-3 0,2 0 1 16,-2-2 0-16,-2 1-6 0,-12 1 0 0,17-3-5 0,-17 3-1 0,12 0-3 15,-12 0 0-15,12-2 1 0,-12 2-5 0,0 0 2 16,0 0-5-16,13-1 1 0,-13 1-4 0,0 0-1 16,0 0-5-16,0 0-7 0,0 0-15 0,0 0-13 15,0 0-14-15,0 0-15 0,0 0-17 0,0 0-24 16,0 0-25-16,0 0-29 0,0 0-36 0,0 0-157 16,0 0-381-16,0 0 169 0</inkml:trace>
          <inkml:trace contextRef="#ctx0" brushRef="#br0" timeOffset="51374.35">7170 3118 84 0,'0'0'220'0,"0"0"-18"0,4-12-12 0,-4 12-14 0,4-9-11 16,-4 9-14-16,8-10-15 0,-5 4-15 0,-3 6-9 15,10-10-14-15,-3 2-9 0,0 4-9 0,1-1-8 16,-1-1-7-16,3 2-6 0,-3-1-7 16,6 1-5-16,-1 1-7 0,-3-1-1 0,4-1-5 0,-3 5-5 0,-2-4-2 15,-8 4-2-15,17-2-5 0,-17 2-5 16,17 2 0-16,-9-1-3 0,-8-1-2 0,9 3-1 0,-2 2-1 0,-7-5 0 15,10 6-3-15,-5-2 0 0,-5-4-1 0,4 10 3 16,-4-10-1-16,5 11-2 0,-2-4 0 0,-3 2 0 16,0-9 0-16,0 16 1 0,0-7 1 0,-3 2-3 15,3 0 0-15,-1-2 0 16,-3-1 1-16,2 4 5 0,-2-3-6 0,1 3-1 16,0 1 1-16,-2-5 1 0,3 2 1 0,-5 3-4 0,3-4 1 0,-1 2 1 0,-3-1 1 0,3 1 0 15,-2-1-1-15,2 1 0 0,-4-3 2 0,1 4 0 16,3-2-2-16,-7-1-3 0,6 1 5 0,-5-2-2 15,3 4 4-15,-1-5-4 0,0 3 0 16,0-2-1-16,-2 0-2 0,5-2 8 0,1-1-6 0,-2 1-1 16,-1-1 2-16,8-5 0 0,-10 9-3 0,10-9 0 15,-7 6 1 1,7-6 1-16,-5 6 0 0,5-6 1 0,0 0-1 0,-8 6-1 16,8-6 2-16,0 0-2 0,0 0 1 0,0 0 1 15,0 0-1-15,-4 6 2 0,4-6 3 0,0 0-6 16,0 0 2-16,0 0-1 0,24 4 3 0,-24-4-1 15,17 0-1-15,-7 0-1 16,-10 0 1-16,21-3-3 0,-7 2 3 0,1-1 1 16,-1 2-4-16,-1-3 2 0,-1 3 0 0,4 0 1 0,-3 0 2 0,0-1-1 0,-4 1 1 15,-9 0 2-15,22-2-2 0,-14 2 0 0,4-2-3 0,-12 2 2 16,16 2-3-16,-16-2 3 0,13 0-4 0,-5 0 3 16,-8 0-2-16,14 2 4 0,-14-2-5 0,14 0 2 15,-7 1 0-15,-7-1 0 0,14 3-4 0,-14-3 4 16,13 2 0-16,-6-1-2 0,-7-1 3 0,14 3-2 15,-6 0 0-15,-8-3-3 16,12 3-14-16,0-1-11 0,-3 0-18 16,-9-2-13-16,14 3-10 0,-7 1-13 0,3 0-16 0,-10-4-21 15,17 2-25-15,-9-2-20 0,-8 0-153 0,14 0-341 16,-14 0 150-16</inkml:trace>
          <inkml:trace contextRef="#ctx0" brushRef="#br0" timeOffset="51828.06">7798 3272 61 0,'0'0'208'0,"0"0"-18"0,0 0-17 16,0 0-19-16,2-8-16 15,-2 8-15-15,0 0-16 0,0 0-11 0,0 0-10 16,0 0-8-16,0 0-5 0,0 0-1 0,0 0-1 15,0 0-5-15,-1 28-3 0,1-28-3 0,0 10-5 16,0-10-5-16,1 15 1 0,-1-5-5 0,0-10-1 16,3 15 0-16,-2-7 0 0,-1 1 3 0,5-2 2 15,-5-7-1-15,7 15 4 0,-2-6 3 0,0-3 1 16,2 1-1-16,0-2 2 0,4 1-2 0,1-1 2 16,0-1-8-16,2 0-4 0,1-1-5 0,2 0 2 0,5-3-6 15,-5 0-2-15,6-4-2 0,1 5-5 16,-2-2-5-16,2-1-1 0,-3-2-1 0,1 0 0 0,1 2-6 15,-2-4 2-15,-4 3-4 0,-2-3 6 0,-1 0-3 16,-1-3 0-16,0 0-2 0,-4 2 0 0,0-2-3 16,1 0 0-16,-5-2-2 0,-3 1-2 0,2-3 0 0,-4-1-2 0,-4 3-2 0,2-3-1 15,-7 1-2-15,-1 2-3 0,-1 0-6 0,-5 0 0 16,-1 1-8-16,-5 0 0 0,5 4-4 16,-3-1-6-1,-3 3-5-15,0 2-12 0,0-2-4 0,2 5-14 0,-3 2-8 16,1-1-14-16,-1 4-15 0,1-2-28 0,1 3-20 15,1 1-27-15,0 1-207 0,-1-1-413 0,9-1 182 16</inkml:trace>
        </inkml:traceGroup>
      </inkml:traceGroup>
    </inkml:traceGroup>
    <inkml:traceGroup>
      <inkml:annotationXML>
        <emma:emma xmlns:emma="http://www.w3.org/2003/04/emma" version="1.0">
          <emma:interpretation id="{94BAD38E-CD9B-4007-B892-84BC4D62E048}" emma:medium="tactile" emma:mode="ink">
            <msink:context xmlns:msink="http://schemas.microsoft.com/ink/2010/main" type="paragraph" rotatedBoundingBox="22781,15704 29005,15633 29028,17633 22804,17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AF84EF-19D7-4D63-9AFB-F30E02F1931B}" emma:medium="tactile" emma:mode="ink">
              <msink:context xmlns:msink="http://schemas.microsoft.com/ink/2010/main" type="line" rotatedBoundingBox="22781,15704 29005,15633 29028,17633 22804,17703"/>
            </emma:interpretation>
          </emma:emma>
        </inkml:annotationXML>
        <inkml:traceGroup>
          <inkml:annotationXML>
            <emma:emma xmlns:emma="http://www.w3.org/2003/04/emma" version="1.0">
              <emma:interpretation id="{D10A157D-CB6E-4AE6-8877-F5F8E59F136D}" emma:medium="tactile" emma:mode="ink">
                <msink:context xmlns:msink="http://schemas.microsoft.com/ink/2010/main" type="inkWord" rotatedBoundingBox="22781,15704 24593,15683 24616,17683 22804,17703"/>
              </emma:interpretation>
            </emma:emma>
          </inkml:annotationXML>
          <inkml:trace contextRef="#ctx0" brushRef="#br0" timeOffset="66006.48">2022 5042 50 0,'0'0'158'0,"-12"-3"-9"0,12 3-11 15,0 0-11-15,0 0-4 0,0 0-13 0,0 0-4 16,0 0 1-16,0 0-2 16,0 0-7-16,0 0 0 0,0 0-3 0,0 0-5 15,0 0-5-15,0 0-1 0,0 0 0 0,0 0-2 16,0 0-3-16,-11-3-1 0,11 3-4 0,0 0-6 0,0 0-5 15,0 0-6-15,0 0-5 0,0 0-5 0,0 0-7 16,0 0-5-16,0 0-5 0,0 0 0 0,0 0-4 16,0 0-1-16,0 0 0 0,0 0-6 0,0 0 2 15,0 0 1-15,0 0 3 0,38 3-2 0,-29-3 5 16,4 0 0-16,0 0-2 0,1 0-1 0,-1 0 4 0,4 0-4 16,-1 0-7-16,-2 0 3 15,2 0-4-15,-3-3-3 0,3 3 2 0,-8-1-1 0,-8 1-2 0,23 0 0 16,-14 1-5-16,4-1 3 0,-2 3-5 0,-11-3 0 15,17 0 2-15,-17 0-5 0,14 0-1 0,-14 0-1 16,12 0-9-16,-12 0-7 0,12 3-9 0,-12-3-14 0,10 1-8 0,-10-1-14 16,0 0-12-16,0 0-16 0,11 5-15 0,-11-5-15 15,0 0-21-15,8 1-26 0,-8-1-42 0,0 0-123 16,0 0-357-16,0 0 158 0</inkml:trace>
          <inkml:trace contextRef="#ctx0" brushRef="#br0" timeOffset="66660.73">1980 5085 162 0,'-7'3'156'0,"0"3"-9"0,-1-1-10 0,2 2-4 16,6-7-12-16,-12 9-6 0,4-2-5 0,1-4-6 16,2 2-8-16,5-5-12 0,-9 10-11 0,9-10 1 15,-8 10-12-15,6-7-6 0,2-3-3 0,-6 8-2 16,6-8-5-16,0 0-5 16,-4 6 2-16,4-6-3 0,0 0-3 0,0 0 2 15,0 0-2-15,10 15 4 0,-10-15 0 0,10 7-5 16,-2-6 0-16,1 0-4 0,-9-1 0 0,21 0-1 15,-9 0-3-15,2 1 1 0,-1-1-2 0,0 2-3 0,-2-4-2 0,2 4-3 16,-13-2-2-16,19-2-1 0,-9 2-2 16,1 2-3-16,-11-2-1 0,17 0 0 0,-6 2-3 15,-3 0-2-15,2 1-1 0,-1 0 1 0,-1 0-2 0,-8-3 2 16,17 6-1-16,-12-3 0 0,3 0-2 0,-1 5 0 16,1-4-1-16,-2 3 1 0,1-3 2 0,-2 4-3 15,-5-8-2-15,12 9 2 0,-10-2 1 16,3-1-1-16,1 3-1 0,-1-3 3 0,1 3-2 0,-2-5-1 15,2 4 2-15,-2 0-3 0,1 0 2 0,0 1-1 16,-1-5 0-16,2 4 2 0,-6-8-3 0,0 15 2 0,0-15-2 0,6 10 1 16,-6-4-2-16,0-6 5 0,-2 13-1 0,2-13 0 15,-4 10 0-15,4-10 0 0,-6 13 1 0,-1-7-1 16,0 0 2-16,-1-2-1 0,2 1-1 0,-7 0-1 16,4 0 2-16,-3 1-2 0,5-3 1 0,-6 0 3 15,-2-1-3-15,6 1 1 0,-4 0-2 0,0-1 3 16,1-1 1-16,-1-1-3 15,1 0 1-15,-2 1 1 0,2-1-1 16,0-2 2-16,12 2-3 0,-15-2-1 0,15 2 4 0,-17-3-1 16,9 0 0-16,8 3-3 0,-11-4 3 0,11 4-1 15,-9-4-3-15,9 4-5 0,0 0-5 0,-8-9-15 16,8 9-14-16,0 0-14 0,0 0-17 0,0 0-11 16,0 0-22-16,13-16-17 0,-6 10-33 0,-7 6-46 15,12-5-99-15,-4 1-323 0,3 2 144 0</inkml:trace>
          <inkml:trace contextRef="#ctx0" brushRef="#br0" timeOffset="67076.7">2523 5366 57 0,'6'6'171'16,"-6"-6"-11"-16,0 0-10 0,0 0-7 0,4 10-1 16,-4-10-5-16,0 0-5 0,7 7-5 0,-7-7-11 0,1 5-3 15,-1-5-4-15,0 0-1 0,4 8-3 0,-4-8-1 0,0 0 0 16,0 0 4-16,0 0 2 0,0 0-4 0,0 0 6 16,5 7 6-16,-5-7 9 0,0 0 2 0,0 0-6 15,0 0-10-15,0 0-14 0,0 0-11 0,0 0-5 16,0 0-5-16,0 0-12 0,0 0-7 0,0 0-3 15,-10-26-11-15,10 26-4 0,0 0-1 16,-5-8-7-16,5 8-22 0,0 0-12 0,-7-9-17 0,7 9-21 0,0 0-22 0,-12 0-21 16,12 0-22-16,0 0-31 0,-15 6-45 0,15-6-24 15,-8 4-58-15,8-4-178 0,-11 6-476 0,11-6 211 16</inkml:trace>
          <inkml:trace contextRef="#ctx0" brushRef="#br0" timeOffset="68045.92">2861 5158 56 0,'0'0'209'0,"-9"-3"-13"0,9 3-11 16,0 0-13-16,0 0-16 0,-8-6-15 0,8 6-14 15,0 0-9-15,0 0-14 0,-2-10-4 0,2 10-10 16,0 0-7-16,0 0-5 0,10-13-6 0,-10 13-3 0,9-4-4 16,-9 4-3-16,15-6-6 0,-7 3 3 15,-8 3-6-15,17-5-3 0,-7 3-3 0,-1-1-2 16,3 3 0-16,-3-3-6 15,4 0-1-15,-13 3-4 0,19 2-2 0,-5-2-3 16,-4 0 2-16,-10 0-5 0,20 1-4 0,-8-1-3 16,-6 3 0-16,5 0-4 0,-11-3 0 0,12 3-2 15,-5 0-2-15,-7-3-4 0,10 4 0 0,-10-4 0 0,7 6-5 16,-7-6 12-16,10 4-11 0,-10-4 2 0,7 8-4 16,-5-3 4-16,-2-5 1 0,4 10-6 15,-4-10 3-15,0 9 0 0,0-9-1 16,0 0 3-16,-2 15 2 0,2-15-1 0,-4 9 0 0,-1-2 2 15,-3-4 0-15,8-3-1 0,-9 12-1 0,3-7 0 16,0-1 1-16,6-4-3 0,-11 6 1 0,5-2 4 16,6-4-5-16,-11 6 1 0,11-6-3 0,-8 7 0 0,8-7-1 15,-9 5 0-15,9-5 2 0,0 0-3 0,0 0-3 16,-3 3 0-16,3-3 3 0,0 0-3 16,0 0 1-16,0 0 1 0,0 0 1 0,0 0 1 15,0 0 1-15,0 0-2 0,12 11-3 0,-12-11 2 0,0 0 0 0,13 1 1 16,-13-1 0-16,12 0 0 0,-12 0 1 0,14 3 4 15,-14-3-6-15,12 1-1 0,-12-1 1 0,9 2-3 16,-9-2 3-16,12 4 1 0,-12-4-3 0,10 6 0 16,-10-6 0-16,7 5-1 0,-7-5 0 0,6 6 2 15,-6-6 1-15,9 10-2 0,-9-10 2 0,3 12 1 16,1-9 0-16,-4-3 0 0,1 10-2 0,-1-10-2 16,4 9 3-16,-4-9 1 0,-4 11 1 15,4-11 2-15,-5 12-2 0,5-12 3 0,-8 10 1 16,2-4-3-16,0-2-1 0,-5 4 3 0,0-3-2 15,-3 0 3-15,2-2-2 0,-2 2-8 0,-1 1 4 0,0-2 4 16,-1-1-9-16,2 0-2 0,-3-2 6 0,1 2 5 0,4-1-5 0,-2-1 1 16,3-1 2-16,11 0-1 0,-18 2-1 0,7 1 0 15,11-3-4 1,-14 0 2-16,14 0-8 0,-10-5-12 0,10 5-21 16,0 0-14-16,-11-3-31 0,11 3-22 0,0 0-24 0,0 0-22 15,0 0-67-15,0 0-119 0,0 0-369 0,16-25 164 16</inkml:trace>
          <inkml:trace contextRef="#ctx0" brushRef="#br0" timeOffset="68779.35">3390 5150 222 0,'0'0'245'15,"-4"-11"-13"-15,4 11-19 0,0 0-17 0,0 0-14 16,9-9-19-16,-9 9-7 0,5-6-14 0,-5 6-10 15,9-2-14-15,0-2 2 0,-9 4-18 0,17-5-10 16,-9 4-6-16,4-2-7 0,-3 2-4 0,-9 1-9 0,22-1-1 16,-10 1-2-16,1-1-11 0,-1 2-4 0,-6 0-4 15,-6-1-6-15,17 1-5 0,-9 2-1 0,1 0-4 0,-9-3-6 16,14 4 4-16,-13 1-7 0,-1-5 4 0,5 6-7 16,-5-6-3-16,0 13 2 0,0-13-3 0,0 0 2 15,-6 18-1-15,0-10-4 16,0-1 9-16,1-3-9 0,-3 6 2 0,-1 0-5 15,-3-3-1-15,7-1 2 0,-5 0-2 0,5 2 2 0,-3-2-1 16,-1-1-1-16,9-5-2 0,-12 8 0 0,12-8 3 0,-5 8-5 0,5-8 1 0,-8 5-1 16,8-5 0-16,0 0 2 0,-6 4-1 0,6-4 2 15,0 0 0-15,0 0-2 0,0 0 3 0,0 0-2 16,0 0-3-16,0 0 6 0,0 0-4 0,0 0-1 16,26 3-1-16,-26-3 3 0,17-1-2 0,-17 1-1 15,17-3 1-15,-7 1 0 0,-10 2 1 0,21-4-2 16,-12 3 2-16,2 1-1 15,-11 0-3-15,20-1 3 0,-20 1 0 0,17 0-1 16,-17 0 0-16,11 1 1 0,-3 0-1 0,-8-1 1 16,16 6 4-16,-8-5-7 0,-8-1 0 0,10 8 1 15,-3-5 1-15,-2 0 0 0,0 3-1 0,2 2 0 16,-7-8 0-16,9 11-1 0,-7-5 2 16,1 2 0-16,0 0 0 0,-3 3 0 0,0-1 3 15,0-10-1-15,0 19-2 0,-6-8 3 0,0 2 3 0,-2-5-1 0,-1 5-3 0,1-4 4 16,-4 1 1-16,-2 1-2 0,1 1 2 0,-2-6 0 15,1 2-2-15,0 1 3 0,-3-3-3 0,2 2 3 16,1-4 0-16,0 1-2 0,-3-3-4 0,4 2 13 16,-2 0-13-16,3-4-10 0,3 2-13 0,-4-2-14 15,13 0-18-15,-23 2-19 0,13-2-29 0,-3-1-41 16,13 1-40-16,-15-6-43 16,7 1-212-16,0 0-471 0,3-1 209 15</inkml:trace>
          <inkml:trace contextRef="#ctx0" brushRef="#br0" timeOffset="57030.33">2048 4540 64 0,'0'0'105'0,"0"0"2"15,0 0-7-15,0 0-3 0,0 0-7 0,0 0-6 16,0 0-3-16,0 0 1 0,0 0-7 16,0 0-3-16,0 0-4 0,0 0-1 0,0 0-2 15,0 0-5-15,0 0-8 0,0 0 6 0,0 0-12 0,0 0 0 0,0 0-10 0,0 0 1 16,0 0-6-16,0 0-4 0,0 0-1 0,0 0-3 15,0 0-2-15,0 0-3 0,0 0 2 0,0 0-2 16,0 0 1-16,0 0-11 0,17 12 5 0,-13-7 5 16,-4-5-12-16,7 8 8 0,-7-8-5 0,5 9 1 15,0-6 1 1,-5-3 1-16,7 10-2 0,-3-5-3 0,-4-5 2 0,9 9-1 16,-4-6-12-16,-5-3 16 0,11 4 2 0,-11-4-4 15,10 7-3-15,-10-7 3 0,8 5 1 0,-3-2-1 16,-5-3-7-16,12 0 3 0,-12 0 4 0,12 5-4 15,-12-5-3-15,10 1 4 0,-10-1 0 0,9 0-6 16,-9 0 1-16,15 3 1 0,-15-3-2 0,10-1 4 16,-10 1-3-16,0 0 0 0,16-2 1 0,-7 1 4 0,-9 1-4 15,13-5-3-15,-13 5 2 0,14-3-1 16,-14 3 0-16,13-5-1 0,-6 3 0 0,-7 2 4 0,13-5-1 16,-13 5-6-16,14-5 3 0,-6 3-2 0,1-1 5 15,-9 3-2-15,15-6 0 0,-6 3 0 0,-9 3 1 16,14-5 0-16,-6 3-2 0,-8 2 0 0,15-6 0 15,-9 5 0-15,5-3-3 0,-11 4 7 0,10-1-7 16,-10 1 0-16,13-5 5 0,-13 5-3 0,11-3 3 0,-11 3-2 0,9-1 0 0,-9 1-3 16,14-2-2-16,-14 2 3 0,12-3 1 0,-12 3-2 15,13-1 1-15,-13 1 0 0,10 0 1 0,-10 0 4 16,15-4-2-16,-15 4-6 0,15-1 2 0,-7 0 4 16,1 0-3-16,2-1 6 0,1-2-4 0,-3 2 2 15,-9 2-1-15,19-2 0 0,-8 1 0 0,-3-2 0 0,5 3-7 16,-3-3 2-1,-10 3-2-15,20-1 5 0,-8 1-4 0,-12 0 0 16,17-2-2-16,-17 2 3 0,17 0 2 16,-12 2-2-16,-5-2-2 0,16 1 2 0,-16-1-3 15,13 3 4-15,-13-3-1 0,7 3 1 0,3 0 0 0,-10-3 3 16,7 6-3-16,-7-6 1 0,11 5-2 16,-6 0 2-16,-5-5-1 0,11 9 0 0,-6-4 2 15,1 0 3-15,0-2-3 0,-6-3 3 0,11 9-4 0,-5-2 2 0,-3-3-1 0,5 0 1 16,-1 0-1-1,-7-4-1-15,12 9 3 0,-7-4 0 0,-5-5-2 16,10 8 0-16,-7-5 1 0,-3-3 0 0,12 3 0 0,-12-3 0 0,8 8 2 16,-5-5 3-16,-3-3-8 0,8 3 5 0,-8-3-4 15,0 0 5-15,12 8-6 0,-12-8 4 16,5 2-2-16,-5-2 3 0,0 0-4 0,9 4 7 0,-9-4-3 16,0 0 4-16,8 4-5 0,-8-4-1 15,0 0 0-15,0 0 1 0,0 0 0 0,12 1 2 16,-12-1-5-16,0 0 6 0,0 0-2 15,17-7-2-15,-17 7 1 0,11-2-1 0,-5-3-4 0,-6 5 1 0,14-6-5 16,-7 1-2-16,6-2-4 0,-5 3 0 16,4-4-1-16,-1 2 6 0,1 0-2 0,0-2 0 15,0 3 3-15,3-1-3 0,-3 1 6 0,-1 0 0 0,0 0 0 0,4-1 10 16,-1 0 1-16,-2 2 2 0,0-2 2 0,1 0 3 16,1 0-2-16,1 3 7 0,-4-3-2 0,1 2-3 15,1-1-1-15,-4 4 1 16,-1 0-5-16,-8 1 1 0,17-5-2 0,-10 5-4 0,-7 0 1 15,15-3 2-15,-15 3 0 0,13 0-3 0,-13 0 0 16,15 1 0-16,-15-1 0 0,10 6 1 0,-10-6-6 0,8 2 2 0,-8-2 2 0,12 6-1 16,-12-6 2-16,8 7 2 0,-8-7-3 0,9 6-3 15,-3-1 2-15,-6-5 4 0,11 3-4 0,-6 1 6 32,-5-4-4-32,13 4-3 0,-5-2 2 0,-8-2-2 0,20 1 1 15,-11-1 5-15,5 3-4 0,-1-3 0 0,-1-3 3 16,2 2-4-16,-1 1 2 0,0-2-3 0,1 0 1 15,-3 0 3-15,1-1-3 0,-1 2 2 0,0 0 0 0,-11 1-3 16,17-2 2-16,-9-3 2 0,1 2-1 0,-9 3-3 16,12-3-1-16,-12 3 4 0,12-3 0 0,-12 3-1 15,8-3-12-15,-8 3-14 0,0 0-11 16,0 0-19-16,0 0-25 0,10-3-23 0,-10 3-38 16,0 0-125-16,0 0-287 0,0 0 127 0</inkml:trace>
          <inkml:trace contextRef="#ctx0" brushRef="#br0" timeOffset="73973.18">3278 6229 194 0,'0'0'220'0,"0"0"-12"0,0 0-13 0,0 0-14 0,0 0-3 0,0 0-17 0,0 0-8 15,12 9-10-15,-12-9-8 0,0 0-5 16,12 0-5-16,-12 0-2 0,0 0-2 0,16 0-7 0,-16 0-4 15,0 0-1-15,13-3-4 0,-13 3-16 0,10-4 2 16,-10 4-3-16,12-5 0 0,-12 5-2 0,10-3-1 16,-10 3-1-16,10-9-4 0,-10 9-2 0,7-7-4 15,-7 7-5 1,3-9-7-16,-3 9-8 0,3-6-6 0,-3 6-3 0,0 0-8 16,-2-15 5-16,2 15-11 0,0 0-1 15,0-10-12-15,0 10-12 0,0 0-13 0,-4-10-12 0,4 10-14 16,0 0-17-16,-7-6-16 0,7 6-14 0,0 0-17 15,0 0-19-15,-17 10-25 0,17-10-22 0,-17 9-34 16,11-6-39-16,0 6-229 0,1-4-502 0,5-5 222 16</inkml:trace>
          <inkml:trace contextRef="#ctx0" brushRef="#br0" timeOffset="74289.32">3303 6497 225 0,'7'4'228'16,"-7"-4"-4"-16,12 3-9 0,-12-3-4 0,10 5-4 0,-3-1-7 15,-7-4-1-15,0 0-4 0,17 1-1 0,-17-1-3 16,9 0 2-16,-9 0-3 0,0 0-8 16,0 0-9-16,0 0-7 0,13-7-9 0,-13 7-20 15,5-4-6-15,-5 4-15 0,0 0-19 0,9-6-10 0,-9 6-21 16,3-11-27-16,-3 11-40 0,2-8-40 16,-2 8-49-16,0 0-54 0,-1-11-70 0,1 11-76 0,-4-12-251 0,4 12-586 0,-6-9 260 15</inkml:trace>
          <inkml:trace contextRef="#ctx0" brushRef="#br0" timeOffset="73488.45">3361 5904 200 0,'-8'4'227'16,"8"-4"-21"-16,0 0-23 0,0 0-22 0,0 0-9 0,0 0-14 15,0 0-11-15,0 0-9 0,0 0-11 0,0 0-9 16,0 0-11-16,0 0-5 0,0 0-1 0,10 17-5 16,-10-17-7-16,0 0 1 0,0 0 2 0,0 0-1 15,0 0 5-15,10 4 0 0,-10-4-5 0,0 0 1 16,0 0-3-16,0 0 1 0,17-8 0 0,-17 8-6 16,7-8-1-16,-7 8-1 0,6-6-2 0,-6 6-7 15,6-13-7-15,-6 13-8 0,3-11-1 0,-3 11 0 16,1-9-5-16,-1 9-1 0,4-13-6 0,-4 13-4 15,1-9-1-15,-1 9-8 0,0 0 4 0,6-9-8 16,-6 9-19-16,0 0-23 0,0 0-25 0,0 0-21 16,0 0-20-16,0 0-26 0,0 0-24 0,0 0-32 0,0 0-41 0,-29 16-193 15,24-10-448-15,5-6 198 0</inkml:trace>
        </inkml:traceGroup>
        <inkml:traceGroup>
          <inkml:annotationXML>
            <emma:emma xmlns:emma="http://www.w3.org/2003/04/emma" version="1.0">
              <emma:interpretation id="{E58BD744-BC94-4CDB-B9E2-25D1FE5D67FC}" emma:medium="tactile" emma:mode="ink">
                <msink:context xmlns:msink="http://schemas.microsoft.com/ink/2010/main" type="inkWord" rotatedBoundingBox="25192,16007 25765,16001 25772,16679 25200,16685"/>
              </emma:interpretation>
            </emma:emma>
          </inkml:annotationXML>
          <inkml:trace contextRef="#ctx0" brushRef="#br0" timeOffset="70312.23">4301 5374 22 0,'0'0'158'0,"0"0"-13"0,0 0-8 15,0 0-5-15,0 0 0 0,0 0-7 0,14 10-4 0,-14-10-4 16,12 5 1-16,-12-5-8 16,14 2-3-16,-5 0-5 0,7 4 0 0,-4-6 0 15,5 3-2-15,-3-2-5 0,3 3-2 0,5 1-7 0,-5-1-2 0,7 1-6 0,-2 0-4 16,2-3-5-16,-5 3-9 0,4 0-3 0,-6-3-7 15,4 4-10-15,-6-3-7 0,1 0-1 0,1 0-2 16,-1-1-3-16,-2 1-4 0,-2-2-4 0,2 3-1 0,-6-2-1 16,4 2-3-16,-6-3-2 0,-6-1 1 15,16 4-2-15,-10 0-3 0,-6-4-7 0,8 2-5 16,-8-2-11-16,9 3-8 16,-9-3-10-16,6 5-15 0,-6-5-16 0,0 0-20 15,6 8-15-15,-6-8-19 0,0 0-38 0,0 9-16 16,0-9-171-16,0 0-373 0,0 0 165 0</inkml:trace>
          <inkml:trace contextRef="#ctx0" brushRef="#br0" timeOffset="69864.75">4625 4843 32 0,'0'0'197'15,"0"0"-13"-15,0 0-20 0,0 0-15 0,0-12-11 16,0 12-17-16,0 0-8 0,0 0-15 16,0 0-5-16,0 0-5 0,0 0-5 0,0 0-3 0,0 0-10 15,-20 24 1-15,15-20 5 0,-1 4-4 0,-2-3-2 16,1 3-1-1,-1 1-5-15,-3-1 1 0,3 2-6 0,-4-4 0 0,3 3-8 16,1-2 0-16,-4 2-6 16,4 0-4-16,-1 0-4 0,-1 0-6 0,3 1 1 15,-1-4-4-15,-1 3-1 0,-3 0-4 0,7-2 0 0,-3 1-6 16,2 0 1-16,-2 0-2 0,5-2-3 0,0 2-1 16,-3 1-1-16,6-9 2 0,-5 13-1 0,5-13-7 15,-4 12 8-15,4-12-11 0,4 13 7 0,-4-13-1 0,5 12 2 0,-5-6 0 0,6 1 0 16,0-1-3-16,2 2 2 0,4-2-2 0,-1 1 0 15,2-4 1-15,-1 1-3 0,5 1 3 16,-2 1-1-16,-1-1 0 0,0 0-3 0,1 0 1 0,2-4 0 16,0 2 0-16,-3 3 0 0,1-3-3 0,0 0 2 15,-3 3 1-15,5-1-2 0,-3-1-2 0,1 2 0 16,-7-6 1 0,6 0 3-16,-5 4-3 0,-1-2-2 0,4 4 0 0,-7-3 3 15,-5-3-3-15,17 5 0 0,-11-3 1 0,-6-2 0 0,15 5 0 16,-10-4 1-16,-5-1 2 15,12 3-3-15,-4-1-2 0,-8-2 3 0,11 4-7 16,-11-4-10-16,15 2-13 0,-10 0-11 0,-5-2-18 16,12 1-15-16,-12-1-16 0,10 4-19 0,-10-4-15 0,0 0-29 15,12 0-25-15,-12 0-167 0,0 0-369 0,0 0 164 0</inkml:trace>
        </inkml:traceGroup>
        <inkml:traceGroup>
          <inkml:annotationXML>
            <emma:emma xmlns:emma="http://www.w3.org/2003/04/emma" version="1.0">
              <emma:interpretation id="{B28BA305-0EB4-47BF-A6B8-8F747584C483}" emma:medium="tactile" emma:mode="ink">
                <msink:context xmlns:msink="http://schemas.microsoft.com/ink/2010/main" type="inkWord" rotatedBoundingBox="26299,16019 26975,16011 26981,16465 26304,16472"/>
              </emma:interpretation>
            </emma:emma>
          </inkml:annotationXML>
          <inkml:trace contextRef="#ctx0" brushRef="#br0" timeOffset="71168.15">5404 4859 99 0,'0'0'171'0,"0"0"-14"0,0 0-11 16,0 0-4-16,0 0-7 0,0 0-5 0,0-13-10 15,0 13-4-15,0 0-3 0,0 0-14 0,0 0-4 16,0 0-13-16,0 0-4 16,0 0-10-16,0 0-9 0,0 0 1 0,0 0 0 15,0 0 6-15,0 0-3 0,0 0 8 0,0 0 0 16,3 36 2-16,-3-29-5 0,0 8 1 0,0-6-2 16,2 3 0-16,-4 3 3 0,2 1-8 0,2-3 3 15,-4 3 0-15,2 1 1 0,0-2-6 0,-3 1-4 0,3-1-1 16,0-2-1-16,0 1-4 0,0 2-5 15,0-4 6-15,3 1-4 0,-1-2-6 0,-2-2-3 0,0 5-6 0,0-3-1 16,0-3 1-16,0-8-8 0,0 21-1 0,0-11-2 16,0-3-1-16,0-7 1 0,3 15-5 0,-3-8-8 15,0-7-14-15,0 15-12 0,0-15-23 0,-3 12-21 16,3-12-25-16,0 13-24 0,0-13-23 0,0 12-27 0,0-12-38 16,0 0-42-16,-2 7-182 0,2-7-459 15,0 0 203-15</inkml:trace>
          <inkml:trace contextRef="#ctx0" brushRef="#br0" timeOffset="71859.48">5700 4944 193 0,'0'-15'204'0,"0"15"-16"16,2-9-15-16,-2 9-11 0,0 0-14 0,5-10-10 16,-5 10-13-16,6-4-17 0,-6 4-2 0,6-8-13 0,-6 8-5 15,11-6-7-15,-5 2-6 0,-6 4-6 16,15-6-1-16,-8 4-3 0,-7 2-7 0,15-3-1 15,-3-2-4-15,-12 5-5 0,14 1-3 0,-4-2 2 16,-10 1-7-16,19 0-3 16,-11-1-6-16,-8 1-1 0,16 7-6 0,-6-3-1 15,-5 0 1-15,3-2-6 0,-2 5 2 0,-1-4 1 16,2 5-4-16,-4-1 1 0,-3-7-2 0,7 12 0 0,-7-3-3 16,0-1 0-16,3 2 3 0,-3-10-5 15,-3 20-1-15,1-9 1 0,-3 3 2 16,1-3 0-16,-4 1-1 0,1 1 1 0,-3 2-1 0,1-3 2 15,-3 0-1-15,2 1 2 0,-2-1-1 0,0-1-3 0,-1 3-1 0,-1-6-1 16,2 5 0-16,-3-4-1 0,5 2 1 0,-2-2-3 16,3-1 2-16,-1 2-1 0,-2-2 0 0,5-1-1 15,-1-2 0-15,1-2-2 0,7-3-1 0,-7 9 1 0,2-4-1 16,5-5 3-16,-8 4 0 0,8-4 3 16,0 0-1-16,0 0-1 15,-7 7-2-15,7-7 4 0,0 0-3 0,0 0-1 16,0 0-4-16,0 0 3 0,0 0-2 0,0 0-2 0,0 0-6 15,29-10 0-15,-29 10-1 0,17-1 2 0,-4-3-4 16,-13 4-2-16,19 0 0 0,-9 0 3 0,2-1-1 16,0 1 2-16,5 0 0 0,-6 1-10 0,0 1 4 15,3 0 2-15,-2-1 3 0,1 2-1 0,-4 1-2 16,5-3 4-16,-2 3-5 0,0-2 3 0,-2 0-1 16,2 1 8-16,3 0-2 0,-4 1-1 15,0 1 2-15,-1-2-1 0,-1 0 1 0,3 0 2 0,0-2 1 16,-4 1-2-16,1-1-1 0,-1 1 2 0,-8-2-1 15,17 3-6-15,-8 0-22 0,-9-3-17 0,13 3-29 16,-9 1-23-16,-4-4-30 0,9 4-32 0,-9-4-50 0,0 0-142 16,11 1-381-16,-11-1 168 0</inkml:trace>
        </inkml:traceGroup>
        <inkml:traceGroup>
          <inkml:annotationXML>
            <emma:emma xmlns:emma="http://www.w3.org/2003/04/emma" version="1.0">
              <emma:interpretation id="{923ED3D2-C466-449A-9019-0B92574EA655}" emma:medium="tactile" emma:mode="ink">
                <msink:context xmlns:msink="http://schemas.microsoft.com/ink/2010/main" type="inkWord" rotatedBoundingBox="27755,15937 29008,15923 29012,16258 27758,16272"/>
              </emma:interpretation>
            </emma:emma>
          </inkml:annotationXML>
          <inkml:trace contextRef="#ctx0" brushRef="#br0" timeOffset="72570.93">6858 4846 147 0,'0'0'221'16,"0"0"-23"-16,0 0-19 0,0 0-24 0,0 0-15 16,0 0-13-16,0 0-8 0,0 0-7 0,0 0-12 15,0 0-5-15,0 0-6 0,9 21-6 0,-9-21-1 16,3 15 0-16,-3-8 3 0,2 6-3 0,-2-5-8 0,0-8-6 16,0 23-5-16,1-12 2 0,-1 4-6 0,0-5 0 0,0 2-4 15,0-1-4-15,0 0-2 0,0-2-2 0,0-9-5 16,0 18 1-16,0-9-4 0,0 0-6 0,0-9-1 15,-1 13-4-15,1-13 2 16,0 11-5-16,0-11 1 0,0 0-3 0,-2 10 1 16,2-10-5-16,0 0 0 0,2 9 5 0,-2-9 3 15,0 0 11-15,0 0 14 0,3 8 0 0,-3-8 1 0,12 0-4 16,-12 0-1-16,28-8-3 0,-4 2-7 16,11-7-6-16,6-2 0 0,2 2-6 0,18-6 1 15,6-4-6-15,-2 2-8 0,5-4-16 0,0 3-15 16,5-3-10-16,-2 2-9 0,4-2-2 0,-5 9-2 0,-3-4 2 15,-6 4 0-15,-19 4 2 0,1 2 1 0,-3 1 4 16,-4 1 1-16,-12 2-4 0,0 2-5 0,-5-1-15 16,-6 3-10-16,-1 0-29 0,-5 2-9 0,-9 0-6 0,11 2-18 15,-11-2-28-15,0 0-31 0,0 0-198 0,0 0-414 16,-26 17 184-16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03.6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BF1319-4FC5-460A-B1FF-C89E2074C52D}" emma:medium="tactile" emma:mode="ink">
          <msink:context xmlns:msink="http://schemas.microsoft.com/ink/2010/main" type="inkDrawing" rotatedBoundingBox="13917,4068 20947,3913 20956,4295 13925,4450" semanticType="underline" shapeName="Other">
            <msink:sourceLink direction="with" ref="{C3713E66-27E2-42A2-B997-F58F581E3FE9}"/>
            <msink:sourceLink direction="with" ref="{D0703180-A50D-4B91-8A99-2C75B86A40A4}"/>
            <msink:sourceLink direction="with" ref="{7239F5A3-F90E-43CD-A23C-57083B9F8EE3}"/>
            <msink:sourceLink direction="with" ref="{51065B23-DEB5-4C8A-8B33-D3B455893A2E}"/>
            <msink:sourceLink direction="with" ref="{FF7E0927-9B35-4007-86C3-FFEC8C155B2F}"/>
            <msink:destinationLink direction="with" ref="{5B624695-8999-431E-A5BB-70702F1B6F37}"/>
          </msink:context>
        </emma:interpretation>
      </emma:emma>
    </inkml:annotationXML>
    <inkml:trace contextRef="#ctx0" brushRef="#br0">19 108 84 0,'0'0'104'0,"0"0"0"0,0 0-11 0,0 0-9 16,0 0 5-16,12-4 0 0,-12 4-5 0,0 0-5 0,0 0 1 16,0 0-2-16,0 0-1 0,0 0 3 0,0 0-6 15,0 0-1-15,5-8-5 0,-5 8-3 0,0 0-1 16,0 0-5-16,0 0-3 0,0 0-2 0,0 0-11 15,0 0-2-15,0 0-6 0,0 0-5 0,0 0-3 16,0 0-6-16,0 0 0 0,0 0-5 0,0 0-1 16,0 0-6-16,0 0-2 0,0 0 1 0,0 0 3 15,0 0-5-15,0 0 6 0,0 0-7 0,0 0 1 16,0 0-3-16,-8 30 2 0,8-30 7 0,-5 9-6 16,5-9-1-16,-4 13 4 0,2-7-3 0,2-6 0 0,-6 12 3 15,5-5-3-15,1-7-1 0,-2 14-1 16,0-7 1-16,2-7-4 0,-4 12 2 0,4-12 2 15,-1 15-3-15,1-15 0 0,-1 11 2 0,1-11-1 0,1 13 0 16,-1-13 0-16,0 12 2 0,0-12 0 16,0 11-4-16,0-11 2 0,4 7-2 0,-4-7 4 0,5 10-4 15,-5-10 5-15,4 10-5 0,-4-10 3 0,5 3 0 16,-5-3 3-16,9 8-2 0,-9-8 3 0,11 4-4 16,-11-4 1-16,13 3-2 0,-3-1 1 0,0-1-1 15,-1 1-1-15,-9-2-2 0,19 0 0 0,-9 0 1 16,-10 0 2-16,18 0 0 0,-8-2-3 0,-10 2 1 15,20 0-2-15,-10-1 4 0,-10 1-2 0,20-2 0 16,-8 4-1-16,2-4 0 0,-14 2 1 0,20-1-1 16,-11 1 0-16,0 1-1 0,1 1 2 0,-10-2-1 15,19 0-1-15,-10 1-1 0,-9-1 1 0,18 2 2 16,-7-2 0-16,-11 0-4 0,18-2 6 0,-10 4-4 16,-8-2 3-16,22 0-3 0,-13 1 2 0,0-1 0 15,-9 0 1-15,21-1-2 0,-12 1-1 0,-9 0-2 16,20 0 2-16,-11 0 1 0,-9 0-3 0,20 0 6 15,-11-2-3-15,-9 2 0 0,20 0 2 0,-13 0 0 0,-7 0-3 16,24 0 2-16,-14-1 2 0,1 1-1 16,-11 0-5-16,18 0 0 0,-9 0 6 0,2-2-5 15,-11 2 4-15,18-1-2 0,-4 1 0 0,-14 0-1 0,20 0 4 16,-8 0-5-16,-3 1 2 0,4-1 2 0,-13 0-2 16,17 0-2-16,-7 2 4 0,-10-2-1 0,24-3 0 15,-15 3-2-15,-9 0 1 0,20-2-1 0,-11 2 2 16,5 0-1-16,-1 2-1 0,0-2 2 0,-1 0 1 15,3 1-2-15,-1-2 1 0,2 2-4 0,-3-1 5 16,1 0-3-16,2 0 4 0,-2 0-5 0,-1 0 2 16,4 0 1-16,-1 0 0 0,-2 0 2 0,2 0-5 15,1 0 3-15,-3-1-1 0,1 1 0 0,-1 0-1 16,2 1 1-16,-2-2-3 0,2 2 1 0,0-2 4 16,-3 1 1-16,0-2-1 0,2 2-4 0,1 2 2 15,-4-4-3-15,2 1 1 0,-2 1 3 0,4-3 0 16,-3 6-3-16,2-3 3 0,-3 0 1 0,1 0-2 15,-1-3 0-15,1 3-1 0,-13 0-2 0,22 3 5 0,-10-3-3 16,-3 0 4-16,-9 0-4 0,20 1 1 0,-10-1-3 16,-10 0 0-16,19-1 2 0,-9 1 3 0,-10 0-6 15,20 0-1-15,-11 0 0 0,-9 0 2 0,19 0 0 16,-8-3 1-16,-11 3-1 0,25 0 2 0,-11-2-1 16,-1 2 1-16,-1-2-1 0,1 2-1 0,-1-1 0 15,2-2 0-15,-1 1 0 0,0 1 2 0,-2 0 0 16,2-1 1-16,-1 2-1 0,2-3 1 0,-1 3-2 15,-13 0-2-15,17-1 2 0,-6-2-1 0,-11 3 3 16,18 0 0-16,-8 0 0 0,-10 0 0 0,17-1-2 16,-8-1 4-16,-9 2-1 0,21 0-2 0,-10 0 1 15,-11 0 3-15,19 0-3 0,-11-1 0 0,4 2 0 16,0 1-2-16,2-1-1 0,-2-2 1 0,-12 1 1 16,23-2 4-16,-11 4-7 0,1-1 2 0,2-1 2 0,-4 4-1 15,3-4-1-15,-4 0 4 0,3 0-1 0,0 0 1 16,2 0-3-16,-2 0 2 0,-3 1-3 15,3-2 4-15,-2 2-6 0,-11-1 3 0,24 0 1 0,-8 0 0 16,-4-1-2-16,-3 1 4 0,-9 0-4 0,25-1 4 16,-13 1-5-16,1 0 5 0,-2 0-4 15,1 0 3-15,0 0 0 0,1 0-1 0,-1 0 0 0,2-3 4 16,-1 3-3-16,0 3-2 0,2-6-1 0,-2 3-1 16,0 0 2-16,1 0 2 0,-2 0-3 0,1 0 3 15,0 0-3-15,2-1-2 0,-15 1 2 0,20 0 0 16,-10 0 1-16,0 1 1 0,-10-1 2 0,24 0-2 15,-11 0 1-15,-3 0 0 0,5 0-3 0,-5 0 1 16,0 0 1-16,2 3-1 0,0-3 2 0,1 1-2 16,-1-2 2-16,1 1 3 0,1 1-2 0,-2-1-1 15,1 0-1-15,-1-1-1 0,1 1 0 0,-13 0-1 16,22 1 1-16,-7-1 0 0,-4 0 0 0,-2 0-1 16,1 1 5-16,-10-1-1 0,19 0-2 0,-8 0 1 0,-1 0 0 15,-10 0 0-15,18 0 1 0,-10 2-2 16,-8-2-3-16,16 0 3 0,-16 0 1 0,13-2-1 15,-13 2 0-15,16 0 1 0,-16 0-6 0,11 0 2 0,-11 0 4 16,0 0 0-16,14 4-5 0,-14-4 1 0,10 2 2 16,-10-2 3-16,7 5-3 0,-1-2 3 0,-6-3-2 15,5 9 5-15,-1-3-1 0,-4-6 4 0,8 10 3 16,-3-5 1-16,-5-5-2 0,7 9 0 0,-7-9 0 16,4 11-3-16,-4-11 1 0,5 8-1 0,-4 1 0 15,-1-9-2-15,4 7 4 0,-4-7 6 0,3 9-2 16,-3-9 2-16,4 6-3 0,-4-6 0 0,0 0 2 15,2 11 1-15,-2-11 2 0,0 0 2 0,6 6 2 16,-6-6 3-16,0 0 6 0,5 5 4 0,-5-5 0 0,0 0 1 16,0 0-6-16,13-1-2 0,-13 1-5 0,0 0 1 15,16-6-4-15,-16 6 1 0,11-4-5 16,-3-1 1-16,0 1-4 0,0-1 1 0,1 2-1 16,-9 3-1-16,14-7-3 0,-4 1-3 0,-1 0-2 0,0 4 1 15,-1-2-1-15,1 2 0 0,-1-2-1 16,-8 4-4-16,13-4-1 0,-5 2 3 0,-8 2-2 15,11-7 0-15,-4 5 1 0,-7 2-4 0,10-4 1 0,-10 4-5 16,10-3 2-16,-10 3-3 0,10-3-1 0,-10 3-4 16,10-2 2-16,-10 2-3 0,12 0 0 0,-12 0-2 15,12 0-1-15,-12 0-1 0,14 0-1 0,-14 0 1 16,16 2 1-16,-16-2-1 0,16 0 2 0,-16 0 0 16,18 0-2-16,-10 2 3 0,-8-2 2 0,20 0-1 15,-13 1 0-15,4-1 4 0,-11 0 0 0,18 3 3 16,-6-3-1-16,-2 0 1 0,-10 0 1 0,17 0 1 15,-8 0-1-15,2 0 3 0,2 0-3 0,-1 0 3 16,-12 0 1-16,23 0-1 0,-12-3-1 0,1 3 2 16,3-1-2-16,-2 2 2 0,0-2-2 0,3 2 2 15,-3-1-2-15,1 3 1 0,0-3 2 0,-1 0 0 16,1-3-1-16,-1 3 1 0,-1-1-2 0,-12 1 2 16,21 0-3-16,-12 1 4 0,3-1 4 0,-2 0-5 0,3 0 3 15,-4 3 0-15,4-6-3 0,-13 3 3 0,17 0-1 16,-6 0 0-16,-11 0-1 0,17-1 2 0,-8 1-3 15,-9 0 2-15,17 0 1 0,-7-2 0 0,4 2 0 16,-14 0 0-16,19-2 0 0,-10 2 1 0,3 0 1 16,2 0-2-16,-14 0-1 0,15-3-1 0,-15 3 0 15,17-1 1-15,-4-1-2 0,-3 2 6 0,-10 0-3 16,21 2-3-16,-13-2 1 0,3 0-2 0,-11 0 2 16,18 1 3-16,-8-1-5 0,-10 0 1 0,19-1 0 15,-11 2 3-15,-8-1-1 0,16 3-1 0,-6-3 0 16,-10 0 0-16,17 2 1 0,-8-2 3 0,-9 0-1 15,17 2 1-15,-7-2-5 0,-10 0 4 0,21 0-4 16,-14 1 1-16,-7-1 3 0,23 0 3 0,-11 3-6 0,-2-3-1 16,2 0 2-16,0 0-2 0,-12 0 5 0,21 0-1 15,-5 0-1-15,-5 0 0 0,2 0-1 16,2 0 1-16,-3 0 1 0,2 0-1 0,0 2 1 0,-5-4-1 16,6 2-1-16,-2 0 0 0,-1 0-1 0,1 0-1 15,2 0 1-15,-3 0-5 0,1 0 1 16,-2-3 3-16,2 3-1 0,-3-1 3 0,3-3-4 15,-1 4 2-15,-1 0-2 0,0-3 5 0,-11 3-2 0,23-4 2 16,-13 4-1-16,-10 0-1 0,20-2 1 0,-10 2 2 16,2-2-3-16,0 3 3 0,1-2-4 15,-3-1 1-15,3 1 0 0,-2-1-2 0,0 1 1 0,4-1 2 16,-15 2-1-16,19-4 0 0,-8 2 1 0,1 2-2 16,-2-2 4-16,2 2-2 0,0-1-2 0,-12 1 3 15,19-3 0-15,-8 3 1 0,-11 0-2 0,18-2 1 16,-8 4-2-16,-10-2 2 0,19-2-3 0,-11 1 3 15,2 0 0-15,-10 1 0 0,21 0-1 0,-9 0 1 16,-4-2-3-16,-8 2 6 0,17-3-5 0,-17 3 2 0,13 0-1 16,-13 0-1-16,15 0 0 0,-15 0 2 15,13-1 0-15,-2 1 3 0,-11 0-1 0,16-6-1 16,-9 6-2-16,-7 0 1 0,19-1 1 0,-10-1-2 16,-9 2 1-16,18 0 0 0,-7-3-4 0,-2 2 5 0,-9 1 0 15,21-2-1-15,-8-1-1 0,-3 2 2 16,1 1-4-16,0-1-1 0,-11 1 0 0,20-1 6 15,-9-2-5-15,-11 3 3 0,18-1 0 0,-10 1 0 0,2-1-1 16,-10 1 2-16,18-1-1 0,-8-2 0 0,-10 3 2 16,17 0-1-16,-10-1-1 0,-7 1-1 0,16-2-1 15,-16 2 2-15,14-1 1 0,-14 1 1 0,16-2-2 16,-5 2-1-16,-11 0-3 0,17-1 5 0,-10-2-2 16,-7 3 1-16,19 0-1 0,-19 0 2 0,19 0 2 15,-11-2-4-15,-8 2 0 0,22 0 1 0,-14-1-1 16,-8 1 4-16,21-2-2 0,-13 1 0 0,-8 1-1 15,17 0-3-15,-17 0 0 0,16 0 6 0,-16 0-4 16,14-2 2-16,-14 2-2 0,17 0 0 0,-17 0-2 0,16 0 3 16,-8 0 0-16,-8 0 2 0,17-3 2 0,-17 3-7 15,17 0 4-15,-17 0-2 0,15 0 1 16,-6 0 0-16,-9 0-5 0,20-1 5 0,-12 1 2 16,-8 0-5-16,17-2 4 0,-7 0 4 0,-10 2-5 0,19 2 2 15,-11-2-4-15,2 0 2 0,-10 0-2 16,17 0 2-16,-7-2 0 0,-10 2-3 0,17-1 4 15,-9 0-3-15,-8 1-1 0,17 0 0 0,-17 0 4 0,17 0 2 16,-9-3-4-16,-8 3 0 0,16 3 2 0,-8-2 2 16,-8-1-2-16,17-1 1 0,-7 2-1 0,-10-1 4 15,17-1-1-15,-17 1-3 0,17 0 2 0,-6 0-2 16,-2-3 3-16,-9 3-1 0,18-1 1 0,-8 0 0 16,-10 1-4-16,16-1 5 0,-5 1-4 0,-11 0 6 15,15-3-5-15,-6 1 0 0,-9 2-2 0,19 2 1 16,-19-2 1-16,17 0 4 0,-7-2-1 0,-10 2-4 15,18 0 2-15,-11-1 5 0,-7 1-6 0,17 0 10 16,-9-3-10-16,-8 3 0 0,17-2 1 0,-8 2 4 0,-9 0-3 16,17-2 1-16,-8 2-1 0,-9 0 0 15,17-2-1-15,-8-1-2 0,-9 3-2 0,19 0 1 16,-12-1 1-16,-7 1 1 0,17-1 1 0,-7 0-1 16,-10 1 2-16,14-4 0 0,-5 3 0 0,3 1 1 15,0-4 1-15,1 3-3 0,-13 1 1 0,22 1 0 16,-14-2 2-16,2 0-1 0,-10 1 0 0,19-2-1 15,-10-1 1-15,1 0-2 0,-10 3 0 0,18 0 0 0,-10-2-1 16,-8 2-2-16,17-3 3 0,-6 2 1 0,-11 1-3 16,18-2 1-16,-7 2 0 0,-2-1-1 15,-9 1 4-15,15-2-6 0,-15 2 0 0,19-1 3 0,-10 0-4 16,-9 1 1-16,17-2 1 0,-17 2 1 0,17-2-2 16,-17 2 2-16,13-1-3 0,-5-2 4 0,-8 3 0 15,17-1-2-15,-17 1 2 0,18 0-3 0,-9 1 2 16,-9-1-1-16,18-2 3 0,-7 2-3 0,-1-1 2 15,0-2-1-15,-10 3 2 0,15-2-3 0,-7 1 2 16,-8 1-3-16,17-3 2 0,-8 3 0 0,0-2-1 16,-9 2-1-16,20-1 3 0,-8 1-1 0,-12 0-1 15,17-3-1-15,-8 3 2 0,-9 0-1 0,17-3-1 16,-8 3 0-16,-9 0 2 0,17-3 2 0,-8 3-3 16,-9 0 1-16,17-4-2 0,-8 3 2 0,0-1 0 15,-9 2-1-15,20-3 4 0,-13 2-3 0,0-1-1 16,-7 2 3-16,17-3-2 0,-7 2 1 0,-10 1-2 15,14-2 2-15,-14 2-1 0,12-6 7 0,-3 3 0 0,-9 3 1 16,13-4-4-16,-5 2 4 0,-8 2-1 0,14-4 0 16,-7 1-5-16,-7 3 3 0,13-7 0 15,-13 7-2-15,12-4 2 0,-12 4-2 0,10-3 1 0,-10 3-4 16,10-4 1-16,-10 4 1 0,12-2-1 0,-12 2-1 16,12-1 1-16,-12 1-1 0,9-5 2 0,-9 5-3 15,11-4 4-15,-5 1 2 0,-6 3 6 0,12-3 10 16,-12 3-4-16,12-6-2 0,-12 6 2 0,11-5-4 15,-5 1 2-15,-6 4 1 0,10-6-1 0,-3 2 1 16,-7 4-2-16,14-6 1 0,-7 4-1 0,-7 2-2 16,11-5 2-16,-11 5 3 0,8-5 2 0,-8 5-2 15,7-6 2-15,-7 6-2 0,0 0 5 0,9-5-8 16,-9 5 4-16,0 0-5 0,0 0-1 0,8-4 2 16,-8 4-6-16,0 0-2 0,0 0 0 0,0 0-3 0,0 0-1 15,9-5-10-15,-9 5-19 0,0 0-20 16,0 0-17-16,0 0-11 0,0 0-20 0,0 0-34 15,0 0-34-15,0 0-46 0,-35 11-136 0,20-8-373 16,2-3 164-16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11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8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09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9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5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00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3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31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34" Type="http://schemas.openxmlformats.org/officeDocument/2006/relationships/customXml" Target="../ink/ink24.xml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5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customXml" Target="../ink/ink12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" Type="http://schemas.openxmlformats.org/officeDocument/2006/relationships/customXml" Target="../ink/ink9.xml"/><Relationship Id="rId9" Type="http://schemas.openxmlformats.org/officeDocument/2006/relationships/image" Target="../media/image11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0.emf"/><Relationship Id="rId30" Type="http://schemas.openxmlformats.org/officeDocument/2006/relationships/customXml" Target="../ink/ink22.xml"/><Relationship Id="rId35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0.emf"/><Relationship Id="rId3" Type="http://schemas.openxmlformats.org/officeDocument/2006/relationships/image" Target="../media/image250.emf"/><Relationship Id="rId7" Type="http://schemas.openxmlformats.org/officeDocument/2006/relationships/image" Target="../media/image27.emf"/><Relationship Id="rId12" Type="http://schemas.openxmlformats.org/officeDocument/2006/relationships/customXml" Target="../ink/ink31.xml"/><Relationship Id="rId17" Type="http://schemas.openxmlformats.org/officeDocument/2006/relationships/image" Target="../media/image32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8.emf"/><Relationship Id="rId14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8.emf"/><Relationship Id="rId18" Type="http://schemas.openxmlformats.org/officeDocument/2006/relationships/customXml" Target="../ink/ink42.xm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customXml" Target="../ink/ink39.xml"/><Relationship Id="rId17" Type="http://schemas.openxmlformats.org/officeDocument/2006/relationships/image" Target="../media/image40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customXml" Target="../ink/ink38.xml"/><Relationship Id="rId19" Type="http://schemas.openxmlformats.org/officeDocument/2006/relationships/image" Target="../media/image41.emf"/><Relationship Id="rId4" Type="http://schemas.openxmlformats.org/officeDocument/2006/relationships/customXml" Target="../ink/ink35.xml"/><Relationship Id="rId9" Type="http://schemas.openxmlformats.org/officeDocument/2006/relationships/image" Target="../media/image36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49.emf"/><Relationship Id="rId18" Type="http://schemas.openxmlformats.org/officeDocument/2006/relationships/customXml" Target="../ink/ink53.xml"/><Relationship Id="rId3" Type="http://schemas.openxmlformats.org/officeDocument/2006/relationships/image" Target="../media/image44.emf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customXml" Target="../ink/ink50.xml"/><Relationship Id="rId17" Type="http://schemas.openxmlformats.org/officeDocument/2006/relationships/image" Target="../media/image51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10" Type="http://schemas.openxmlformats.org/officeDocument/2006/relationships/customXml" Target="../ink/ink49.xml"/><Relationship Id="rId19" Type="http://schemas.openxmlformats.org/officeDocument/2006/relationships/image" Target="../media/image52.emf"/><Relationship Id="rId4" Type="http://schemas.openxmlformats.org/officeDocument/2006/relationships/customXml" Target="../ink/ink46.xml"/><Relationship Id="rId9" Type="http://schemas.openxmlformats.org/officeDocument/2006/relationships/image" Target="../media/image47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0.emf"/><Relationship Id="rId18" Type="http://schemas.openxmlformats.org/officeDocument/2006/relationships/customXml" Target="../ink/ink64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61.xml"/><Relationship Id="rId17" Type="http://schemas.openxmlformats.org/officeDocument/2006/relationships/image" Target="../media/image62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customXml" Target="../ink/ink60.xml"/><Relationship Id="rId19" Type="http://schemas.openxmlformats.org/officeDocument/2006/relationships/image" Target="../media/image63.emf"/><Relationship Id="rId4" Type="http://schemas.openxmlformats.org/officeDocument/2006/relationships/customXml" Target="../ink/ink57.xml"/><Relationship Id="rId9" Type="http://schemas.openxmlformats.org/officeDocument/2006/relationships/image" Target="../media/image58.emf"/><Relationship Id="rId14" Type="http://schemas.openxmlformats.org/officeDocument/2006/relationships/customXml" Target="../ink/ink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70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34" Type="http://schemas.openxmlformats.org/officeDocument/2006/relationships/customXml" Target="../ink/ink82.xml"/><Relationship Id="rId7" Type="http://schemas.openxmlformats.org/officeDocument/2006/relationships/image" Target="../media/image67.emf"/><Relationship Id="rId12" Type="http://schemas.openxmlformats.org/officeDocument/2006/relationships/customXml" Target="../ink/ink71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11" Type="http://schemas.openxmlformats.org/officeDocument/2006/relationships/image" Target="../media/image69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82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10" Type="http://schemas.openxmlformats.org/officeDocument/2006/relationships/customXml" Target="../ink/ink70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67.xml"/><Relationship Id="rId9" Type="http://schemas.openxmlformats.org/officeDocument/2006/relationships/image" Target="../media/image68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77.emf"/><Relationship Id="rId30" Type="http://schemas.openxmlformats.org/officeDocument/2006/relationships/customXml" Target="../ink/ink80.xml"/><Relationship Id="rId35" Type="http://schemas.openxmlformats.org/officeDocument/2006/relationships/image" Target="../media/image8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</a:t>
            </a:r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&amp; Solutions – PART I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7618" y="156800"/>
              <a:ext cx="9254160" cy="636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98" y="151040"/>
                <a:ext cx="9266040" cy="63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144538" y="2283320"/>
              <a:ext cx="2727000" cy="2307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2018" y="2279720"/>
                <a:ext cx="273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5" name="Ink 144"/>
              <p14:cNvContentPartPr/>
              <p14:nvPr/>
            </p14:nvContentPartPr>
            <p14:xfrm>
              <a:off x="2659418" y="2516240"/>
              <a:ext cx="2646360" cy="1717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4378" y="2508680"/>
                <a:ext cx="2658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8" name="Ink 277"/>
              <p14:cNvContentPartPr/>
              <p14:nvPr/>
            </p14:nvContentPartPr>
            <p14:xfrm>
              <a:off x="5670818" y="2808560"/>
              <a:ext cx="5859360" cy="320868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6498" y="2802440"/>
                <a:ext cx="5869080" cy="32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8" name="Ink 287"/>
              <p14:cNvContentPartPr/>
              <p14:nvPr/>
            </p14:nvContentPartPr>
            <p14:xfrm>
              <a:off x="5511338" y="3004040"/>
              <a:ext cx="433080" cy="3751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4858" y="2996120"/>
                <a:ext cx="4471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9" name="Ink 288"/>
              <p14:cNvContentPartPr/>
              <p14:nvPr/>
            </p14:nvContentPartPr>
            <p14:xfrm>
              <a:off x="5661098" y="3082880"/>
              <a:ext cx="171000" cy="16920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3178" y="3076040"/>
                <a:ext cx="1868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1" name="Ink 330"/>
              <p14:cNvContentPartPr/>
              <p14:nvPr/>
            </p14:nvContentPartPr>
            <p14:xfrm>
              <a:off x="8835218" y="3698480"/>
              <a:ext cx="613440" cy="1436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30178" y="3692000"/>
                <a:ext cx="62568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8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406898" y="218360"/>
              <a:ext cx="9760680" cy="1273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418" y="211880"/>
                <a:ext cx="977292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" name="Ink 102"/>
              <p14:cNvContentPartPr/>
              <p14:nvPr/>
            </p14:nvContentPartPr>
            <p14:xfrm>
              <a:off x="5011298" y="1430120"/>
              <a:ext cx="2530440" cy="1494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5898" y="1423640"/>
                <a:ext cx="2542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5222258" y="1610120"/>
              <a:ext cx="365760" cy="2941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8298" y="1604000"/>
                <a:ext cx="3758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6283538" y="1640720"/>
              <a:ext cx="2763720" cy="1807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138" y="1632800"/>
                <a:ext cx="2777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7538138" y="1956080"/>
              <a:ext cx="223200" cy="874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1658" y="1950320"/>
                <a:ext cx="236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7449578" y="1865000"/>
              <a:ext cx="504720" cy="27432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4538" y="1858520"/>
                <a:ext cx="51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2" name="Ink 171"/>
              <p14:cNvContentPartPr/>
              <p14:nvPr/>
            </p14:nvContentPartPr>
            <p14:xfrm>
              <a:off x="5321258" y="1678880"/>
              <a:ext cx="63360" cy="1328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6938" y="1673120"/>
                <a:ext cx="73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4" name="Ink 223"/>
              <p14:cNvContentPartPr/>
              <p14:nvPr/>
            </p14:nvContentPartPr>
            <p14:xfrm>
              <a:off x="2110778" y="2090720"/>
              <a:ext cx="1105560" cy="4798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5378" y="2086040"/>
                <a:ext cx="11138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2" name="Ink 321"/>
              <p14:cNvContentPartPr/>
              <p14:nvPr/>
            </p14:nvContentPartPr>
            <p14:xfrm>
              <a:off x="5617898" y="2298080"/>
              <a:ext cx="5534280" cy="94392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2858" y="2293040"/>
                <a:ext cx="554508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2" name="Ink 381"/>
              <p14:cNvContentPartPr/>
              <p14:nvPr/>
            </p14:nvContentPartPr>
            <p14:xfrm>
              <a:off x="9159938" y="3063080"/>
              <a:ext cx="682920" cy="11304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6338" y="3055880"/>
                <a:ext cx="69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9" name="Ink 398"/>
              <p14:cNvContentPartPr/>
              <p14:nvPr/>
            </p14:nvContentPartPr>
            <p14:xfrm>
              <a:off x="279458" y="2225360"/>
              <a:ext cx="5107320" cy="438228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338" y="2220320"/>
                <a:ext cx="5116320" cy="43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0" name="Ink 399"/>
              <p14:cNvContentPartPr/>
              <p14:nvPr/>
            </p14:nvContentPartPr>
            <p14:xfrm>
              <a:off x="2088818" y="2385920"/>
              <a:ext cx="474480" cy="3240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6658" y="2379440"/>
                <a:ext cx="483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1" name="Ink 400"/>
              <p14:cNvContentPartPr/>
              <p14:nvPr/>
            </p14:nvContentPartPr>
            <p14:xfrm>
              <a:off x="1707938" y="3126800"/>
              <a:ext cx="1268280" cy="10908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2898" y="3119960"/>
                <a:ext cx="1280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3" name="Ink 402"/>
              <p14:cNvContentPartPr/>
              <p14:nvPr/>
            </p14:nvContentPartPr>
            <p14:xfrm>
              <a:off x="2129858" y="3307160"/>
              <a:ext cx="20880" cy="15048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4818" y="3302120"/>
                <a:ext cx="32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4" name="Ink 403"/>
              <p14:cNvContentPartPr/>
              <p14:nvPr/>
            </p14:nvContentPartPr>
            <p14:xfrm>
              <a:off x="2664818" y="3306800"/>
              <a:ext cx="81720" cy="17964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61938" y="3304280"/>
                <a:ext cx="90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6" name="Ink 435"/>
              <p14:cNvContentPartPr/>
              <p14:nvPr/>
            </p14:nvContentPartPr>
            <p14:xfrm>
              <a:off x="7547138" y="3353240"/>
              <a:ext cx="869040" cy="295200"/>
            </p14:xfrm>
          </p:contentPart>
        </mc:Choice>
        <mc:Fallback xmlns="">
          <p:pic>
            <p:nvPicPr>
              <p:cNvPr id="436" name="Ink 43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42458" y="3346760"/>
                <a:ext cx="880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7" name="Ink 436"/>
              <p14:cNvContentPartPr/>
              <p14:nvPr/>
            </p14:nvContentPartPr>
            <p14:xfrm>
              <a:off x="5721218" y="3562400"/>
              <a:ext cx="5572440" cy="227304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15818" y="3556280"/>
                <a:ext cx="5580360" cy="22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8671214" y="2194814"/>
              <a:ext cx="362880" cy="36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65814" y="2188694"/>
                <a:ext cx="37548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39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3018" y="147440"/>
              <a:ext cx="8391240" cy="436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338" y="142040"/>
                <a:ext cx="8402760" cy="43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338" y="692480"/>
              <a:ext cx="754560" cy="79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458" y="685640"/>
                <a:ext cx="764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4954418" y="1180280"/>
              <a:ext cx="2532960" cy="1911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9378" y="1177400"/>
                <a:ext cx="2545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6216218" y="1189280"/>
              <a:ext cx="2741400" cy="288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1178" y="1181720"/>
                <a:ext cx="2754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5" name="Ink 304"/>
              <p14:cNvContentPartPr/>
              <p14:nvPr/>
            </p14:nvContentPartPr>
            <p14:xfrm>
              <a:off x="5310818" y="1461440"/>
              <a:ext cx="307440" cy="2498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6138" y="1454960"/>
                <a:ext cx="318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8" name="Ink 307"/>
              <p14:cNvContentPartPr/>
              <p14:nvPr/>
            </p14:nvContentPartPr>
            <p14:xfrm>
              <a:off x="5414138" y="2843480"/>
              <a:ext cx="6667560" cy="369612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0178" y="2835200"/>
                <a:ext cx="6677640" cy="37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1" name="Ink 360"/>
              <p14:cNvContentPartPr/>
              <p14:nvPr/>
            </p14:nvContentPartPr>
            <p14:xfrm>
              <a:off x="7087778" y="1453880"/>
              <a:ext cx="477360" cy="28224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83098" y="1446680"/>
                <a:ext cx="488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2" name="Ink 361"/>
              <p14:cNvContentPartPr/>
              <p14:nvPr/>
            </p14:nvContentPartPr>
            <p14:xfrm>
              <a:off x="4738778" y="2038880"/>
              <a:ext cx="5297040" cy="113148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4098" y="2032040"/>
                <a:ext cx="531180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5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97698" y="204320"/>
              <a:ext cx="10273320" cy="279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578" y="202160"/>
                <a:ext cx="10285920" cy="27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701378" y="792560"/>
              <a:ext cx="596520" cy="47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138" y="786440"/>
                <a:ext cx="605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678338" y="4275560"/>
              <a:ext cx="84600" cy="13132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378" y="4270520"/>
                <a:ext cx="96120" cy="13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9" name="Ink 158"/>
              <p14:cNvContentPartPr/>
              <p14:nvPr/>
            </p14:nvContentPartPr>
            <p14:xfrm>
              <a:off x="563498" y="5223440"/>
              <a:ext cx="2805120" cy="1756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898" y="5216960"/>
                <a:ext cx="2814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1907378" y="2838440"/>
              <a:ext cx="978480" cy="1155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2698" y="2832320"/>
                <a:ext cx="989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7" name="Ink 186"/>
              <p14:cNvContentPartPr/>
              <p14:nvPr/>
            </p14:nvContentPartPr>
            <p14:xfrm>
              <a:off x="311138" y="4068560"/>
              <a:ext cx="784080" cy="4262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378" y="4063520"/>
                <a:ext cx="795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7" name="Ink 196"/>
              <p14:cNvContentPartPr/>
              <p14:nvPr/>
            </p14:nvContentPartPr>
            <p14:xfrm>
              <a:off x="719018" y="4390760"/>
              <a:ext cx="1468440" cy="5817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698" y="4386800"/>
                <a:ext cx="14799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3" name="Ink 202"/>
              <p14:cNvContentPartPr/>
              <p14:nvPr/>
            </p14:nvContentPartPr>
            <p14:xfrm>
              <a:off x="384938" y="5071880"/>
              <a:ext cx="121680" cy="1602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9898" y="5066480"/>
                <a:ext cx="130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" name="Ink 204"/>
              <p14:cNvContentPartPr/>
              <p14:nvPr/>
            </p14:nvContentPartPr>
            <p14:xfrm>
              <a:off x="737018" y="5639240"/>
              <a:ext cx="52560" cy="1411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1258" y="5632400"/>
                <a:ext cx="65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4" name="Ink 223"/>
              <p14:cNvContentPartPr/>
              <p14:nvPr/>
            </p14:nvContentPartPr>
            <p14:xfrm>
              <a:off x="5084738" y="1772120"/>
              <a:ext cx="176400" cy="38959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2218" y="1767800"/>
                <a:ext cx="185400" cy="39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1" name="Ink 250"/>
              <p14:cNvContentPartPr/>
              <p14:nvPr/>
            </p14:nvContentPartPr>
            <p14:xfrm>
              <a:off x="533978" y="1644320"/>
              <a:ext cx="4641840" cy="49521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498" y="1638560"/>
                <a:ext cx="4655160" cy="49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0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3538" y="238160"/>
              <a:ext cx="8835120" cy="63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38" y="235280"/>
                <a:ext cx="884736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18058" y="720920"/>
              <a:ext cx="896760" cy="34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098" y="714440"/>
                <a:ext cx="90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8" name="Ink 217"/>
              <p14:cNvContentPartPr/>
              <p14:nvPr/>
            </p14:nvContentPartPr>
            <p14:xfrm>
              <a:off x="4221818" y="3150920"/>
              <a:ext cx="192960" cy="90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618" y="3144800"/>
                <a:ext cx="207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0" name="Ink 219"/>
              <p14:cNvContentPartPr/>
              <p14:nvPr/>
            </p14:nvContentPartPr>
            <p14:xfrm>
              <a:off x="4322618" y="3190880"/>
              <a:ext cx="66960" cy="17366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6138" y="3184760"/>
                <a:ext cx="81720" cy="17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2" name="Ink 221"/>
              <p14:cNvContentPartPr/>
              <p14:nvPr/>
            </p14:nvContentPartPr>
            <p14:xfrm>
              <a:off x="4058738" y="4093400"/>
              <a:ext cx="2673360" cy="939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4418" y="4086560"/>
                <a:ext cx="2684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2" name="Ink 241"/>
              <p14:cNvContentPartPr/>
              <p14:nvPr/>
            </p14:nvContentPartPr>
            <p14:xfrm>
              <a:off x="5509538" y="4128320"/>
              <a:ext cx="259920" cy="23292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5938" y="4122200"/>
                <a:ext cx="269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7" name="Ink 246"/>
              <p14:cNvContentPartPr/>
              <p14:nvPr/>
            </p14:nvContentPartPr>
            <p14:xfrm>
              <a:off x="4204178" y="4238480"/>
              <a:ext cx="284040" cy="112896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9858" y="4232720"/>
                <a:ext cx="29448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4" name="Ink 253"/>
              <p14:cNvContentPartPr/>
              <p14:nvPr/>
            </p14:nvContentPartPr>
            <p14:xfrm>
              <a:off x="4407578" y="3735560"/>
              <a:ext cx="2316240" cy="158580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2178" y="3727640"/>
                <a:ext cx="232956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8" name="Ink 257"/>
              <p14:cNvContentPartPr/>
              <p14:nvPr/>
            </p14:nvContentPartPr>
            <p14:xfrm>
              <a:off x="659258" y="5132000"/>
              <a:ext cx="54360" cy="22248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894" y="5125880"/>
                <a:ext cx="66519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8" name="Ink 277"/>
              <p14:cNvContentPartPr/>
              <p14:nvPr/>
            </p14:nvContentPartPr>
            <p14:xfrm>
              <a:off x="7367138" y="2463320"/>
              <a:ext cx="177480" cy="409860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898" y="2459360"/>
                <a:ext cx="187920" cy="41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1" name="Ink 280"/>
              <p14:cNvContentPartPr/>
              <p14:nvPr/>
            </p14:nvContentPartPr>
            <p14:xfrm>
              <a:off x="7510778" y="2442800"/>
              <a:ext cx="3938400" cy="164232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05018" y="2438840"/>
                <a:ext cx="3949200" cy="16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6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6138" y="133760"/>
              <a:ext cx="7303680" cy="5269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978" y="129440"/>
                <a:ext cx="7311600" cy="52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513458" y="782480"/>
              <a:ext cx="749520" cy="7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299" y="776720"/>
                <a:ext cx="758516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5246378" y="2186120"/>
              <a:ext cx="114840" cy="29134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8458" y="2181080"/>
                <a:ext cx="12924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6" name="Ink 155"/>
              <p14:cNvContentPartPr/>
              <p14:nvPr/>
            </p14:nvContentPartPr>
            <p14:xfrm>
              <a:off x="5581538" y="1958600"/>
              <a:ext cx="4579920" cy="14302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6858" y="1952480"/>
                <a:ext cx="4588920" cy="14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1986938" y="2348480"/>
              <a:ext cx="1546200" cy="132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4419" y="2342720"/>
                <a:ext cx="1554838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2419658" y="2552240"/>
              <a:ext cx="41400" cy="1566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7517" y="2546840"/>
                <a:ext cx="49966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/>
              <p14:cNvContentPartPr/>
              <p14:nvPr/>
            </p14:nvContentPartPr>
            <p14:xfrm>
              <a:off x="2438738" y="2614880"/>
              <a:ext cx="135000" cy="1227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2275" y="2610560"/>
                <a:ext cx="144335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2641058" y="2629280"/>
              <a:ext cx="61200" cy="856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4616" y="2625320"/>
                <a:ext cx="70863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7" name="Ink 176"/>
              <p14:cNvContentPartPr/>
              <p14:nvPr/>
            </p14:nvContentPartPr>
            <p14:xfrm>
              <a:off x="2773538" y="2648360"/>
              <a:ext cx="119160" cy="6660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9231" y="2642600"/>
                <a:ext cx="12921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8" name="Ink 177"/>
              <p14:cNvContentPartPr/>
              <p14:nvPr/>
            </p14:nvContentPartPr>
            <p14:xfrm>
              <a:off x="2980538" y="2562680"/>
              <a:ext cx="62640" cy="2091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7674" y="2559440"/>
                <a:ext cx="70873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23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57138" y="13340"/>
              <a:ext cx="10919880" cy="605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98" y="9020"/>
                <a:ext cx="10931040" cy="60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57138" y="604640"/>
              <a:ext cx="730800" cy="63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978" y="597800"/>
                <a:ext cx="741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3958298" y="2857880"/>
              <a:ext cx="75240" cy="191808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3258" y="2851760"/>
                <a:ext cx="87840" cy="19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2" name="Ink 191"/>
              <p14:cNvContentPartPr/>
              <p14:nvPr/>
            </p14:nvContentPartPr>
            <p14:xfrm>
              <a:off x="3592178" y="4031840"/>
              <a:ext cx="2914200" cy="1994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0018" y="4024280"/>
                <a:ext cx="2924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7" name="Ink 206"/>
              <p14:cNvContentPartPr/>
              <p14:nvPr/>
            </p14:nvContentPartPr>
            <p14:xfrm>
              <a:off x="4316498" y="4158560"/>
              <a:ext cx="703440" cy="3470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0018" y="4152080"/>
                <a:ext cx="716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9" name="Ink 228"/>
              <p14:cNvContentPartPr/>
              <p14:nvPr/>
            </p14:nvContentPartPr>
            <p14:xfrm>
              <a:off x="3906818" y="2829440"/>
              <a:ext cx="138240" cy="716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0698" y="2823680"/>
                <a:ext cx="151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0" name="Ink 229"/>
              <p14:cNvContentPartPr/>
              <p14:nvPr/>
            </p14:nvContentPartPr>
            <p14:xfrm>
              <a:off x="1521098" y="3042560"/>
              <a:ext cx="1203480" cy="1202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8578" y="3036440"/>
                <a:ext cx="1212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1" name="Ink 230"/>
              <p14:cNvContentPartPr/>
              <p14:nvPr/>
            </p14:nvContentPartPr>
            <p14:xfrm>
              <a:off x="1814858" y="3272600"/>
              <a:ext cx="59760" cy="16056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09818" y="3267920"/>
                <a:ext cx="67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3875498" y="4303280"/>
              <a:ext cx="32400" cy="1141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70098" y="4296440"/>
                <a:ext cx="45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2" name="Ink 241"/>
              <p14:cNvContentPartPr/>
              <p14:nvPr/>
            </p14:nvContentPartPr>
            <p14:xfrm>
              <a:off x="4022018" y="3675440"/>
              <a:ext cx="2128680" cy="14871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6978" y="3669320"/>
                <a:ext cx="2139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8" name="Ink 257"/>
              <p14:cNvContentPartPr/>
              <p14:nvPr/>
            </p14:nvContentPartPr>
            <p14:xfrm>
              <a:off x="3794498" y="5121920"/>
              <a:ext cx="96480" cy="16452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1618" y="5116520"/>
                <a:ext cx="105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9" name="Ink 268"/>
              <p14:cNvContentPartPr/>
              <p14:nvPr/>
            </p14:nvContentPartPr>
            <p14:xfrm>
              <a:off x="3936698" y="3638000"/>
              <a:ext cx="126720" cy="1980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1298" y="3632600"/>
                <a:ext cx="136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1" name="Ink 270"/>
              <p14:cNvContentPartPr/>
              <p14:nvPr/>
            </p14:nvContentPartPr>
            <p14:xfrm>
              <a:off x="3943898" y="5156120"/>
              <a:ext cx="190440" cy="140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218" y="5151440"/>
                <a:ext cx="201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2" name="Ink 271"/>
              <p14:cNvContentPartPr/>
              <p14:nvPr/>
            </p14:nvContentPartPr>
            <p14:xfrm>
              <a:off x="3681098" y="5177720"/>
              <a:ext cx="93600" cy="720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76058" y="5172680"/>
                <a:ext cx="105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3" name="Ink 272"/>
              <p14:cNvContentPartPr/>
              <p14:nvPr/>
            </p14:nvContentPartPr>
            <p14:xfrm>
              <a:off x="3998258" y="4725200"/>
              <a:ext cx="33480" cy="69264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138" y="4719440"/>
                <a:ext cx="4608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9" name="Ink 298"/>
              <p14:cNvContentPartPr/>
              <p14:nvPr/>
            </p14:nvContentPartPr>
            <p14:xfrm>
              <a:off x="7523378" y="3964520"/>
              <a:ext cx="685080" cy="26100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9058" y="3961280"/>
                <a:ext cx="6966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8" name="Ink 327"/>
              <p14:cNvContentPartPr/>
              <p14:nvPr/>
            </p14:nvContentPartPr>
            <p14:xfrm>
              <a:off x="7598618" y="4286000"/>
              <a:ext cx="480960" cy="3456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95738" y="4283120"/>
                <a:ext cx="489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9" name="Ink 348"/>
              <p14:cNvContentPartPr/>
              <p14:nvPr/>
            </p14:nvContentPartPr>
            <p14:xfrm>
              <a:off x="7412498" y="4350080"/>
              <a:ext cx="3650760" cy="201744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06378" y="4344320"/>
                <a:ext cx="3659400" cy="20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1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6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38AED0-F096-4936-92DC-7F8B9F779E50}"/>
</file>

<file path=customXml/itemProps2.xml><?xml version="1.0" encoding="utf-8"?>
<ds:datastoreItem xmlns:ds="http://schemas.openxmlformats.org/officeDocument/2006/customXml" ds:itemID="{E8DF3095-903D-40D9-BE2F-8AE46F314DBF}"/>
</file>

<file path=customXml/itemProps3.xml><?xml version="1.0" encoding="utf-8"?>
<ds:datastoreItem xmlns:ds="http://schemas.openxmlformats.org/officeDocument/2006/customXml" ds:itemID="{B8D7B969-B139-4EA0-B63A-C717965B8E79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CMPE/CMSE371 Analysis of Algorithms  Exercises &amp; Solutions – PART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</dc:title>
  <dc:creator>ACAN</dc:creator>
  <cp:lastModifiedBy>Ahmet UNVEREN</cp:lastModifiedBy>
  <cp:revision>13</cp:revision>
  <dcterms:created xsi:type="dcterms:W3CDTF">2023-07-28T20:25:28Z</dcterms:created>
  <dcterms:modified xsi:type="dcterms:W3CDTF">2023-10-08T16:31:04Z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