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ink/ink105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97.xml" ContentType="application/inkml+xml"/>
  <Override PartName="/ppt/ink/ink88.xml" ContentType="application/inkml+xml"/>
  <Override PartName="/ppt/ink/ink98.xml" ContentType="application/inkml+xml"/>
  <Override PartName="/ppt/ink/ink96.xml" ContentType="application/inkml+xml"/>
  <Override PartName="/ppt/ink/ink99.xml" ContentType="application/inkml+xml"/>
  <Override PartName="/ppt/ink/ink95.xml" ContentType="application/inkml+xml"/>
  <Override PartName="/ppt/ink/ink94.xml" ContentType="application/inkml+xml"/>
  <Override PartName="/ppt/ink/ink93.xml" ContentType="application/inkml+xml"/>
  <Override PartName="/ppt/ink/ink92.xml" ContentType="application/inkml+xml"/>
  <Override PartName="/ppt/ink/ink91.xml" ContentType="application/inkml+xml"/>
  <Override PartName="/ppt/ink/ink90.xml" ContentType="application/inkml+xml"/>
  <Override PartName="/ppt/ink/ink89.xml" ContentType="application/inkml+xml"/>
  <Override PartName="/ppt/ink/ink87.xml" ContentType="application/inkml+xml"/>
  <Override PartName="/ppt/ink/ink86.xml" ContentType="application/inkml+xml"/>
  <Override PartName="/ppt/ink/ink85.xml" ContentType="application/inkml+xml"/>
  <Override PartName="/ppt/ink/ink84.xml" ContentType="application/inkml+xml"/>
  <Override PartName="/ppt/ink/ink83.xml" ContentType="application/inkml+xml"/>
  <Override PartName="/ppt/ink/ink82.xml" ContentType="application/inkml+xml"/>
  <Override PartName="/ppt/ink/ink81.xml" ContentType="application/inkml+xml"/>
  <Override PartName="/ppt/ink/ink80.xml" ContentType="application/inkml+xml"/>
  <Override PartName="/ppt/ink/ink79.xml" ContentType="application/inkml+xml"/>
  <Override PartName="/ppt/ink/ink78.xml" ContentType="application/inkml+xml"/>
  <Override PartName="/ppt/ink/ink77.xml" ContentType="application/inkml+xml"/>
  <Override PartName="/ppt/ink/ink76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1" r:id="rId19"/>
    <p:sldId id="272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2:39.8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 0 81 0,'0'0'99'0,"0"0"-9"0,0 0-11 0,0 0-1 16,0 0-3-16,0 0-6 0,0 0-2 0,0 0-9 16,0 0 1-16,0 0-4 0,0 0-4 15,0 0-4-15,0 0 0 0,0 0-2 0,0 0-4 0,0 0-6 16,0 0-7-16,0 0-1 0,0 0-4 0,0 0-1 15,0 0-6-15,0 0 10 0,0 0-14 0,0 0-5 16,0 0 18-16,0 0-5 0,0 0-2 0,0 0 7 16,0 0-7-16,0 0-1 0,0 0 1 0,0 0 0 15,0 0-9-15,0 0 5 0,0 0-2 0,0 0 1 0,0 0-5 16,0 0 7-16,0 0-6 0,0 0 3 0,0 0-3 16,0 0 4-16,0 0 1 0,0 0 2 15,0 0 2-15,0 0-1 0,0 0 0 0,0 0-2 0,0 0 1 16,0 0-2-16,0 0-3 0,0 0-1 0,0 0 4 15,0 0-8-15,0 0 2 0,0 0-2 0,0 0 1 16,0 0 2-16,0 0-6 0,0 0-1 0,0 0-1 16,0 0 5-16,0 0 0 0,0 0-1 0,0 0-5 15,0 0 5-15,0 0 4 0,0 0-1 0,0 0-2 16,0 0 6-16,0 0 4 0,0 0-12 0,0 0 11 16,0 0 0-16,0 0-1 0,0 0-4 0,0 0 3 15,0 0-2-15,0 0 3 0,0 0-3 0,0 0-5 16,0 0 5-16,0 0-2 0,0 0 2 0,0 0-7 15,0 0 8-15,-14 27-6 0,14-27 4 0,0 0-1 16,0 0 4-16,0 0-4 0,0 0 2 0,0 0-2 16,0 0-7-16,0 0 9 0,0 0 0 0,0 0 2 15,0 0 2-15,0 0-3 0,0 0-1 0,10 12-2 0,-10-12 2 16,0 0-2-16,0 0 3 0,0 0-1 0,0 0-14 16,11 4 11-16,-11-4 0 0,0 0-2 15,0 0 2-15,8 5 3 0,-8-5-4 0,0 0 4 0,0 0-7 16,9 2 5-16,-9-2 2 0,0 0-1 0,0 0 3 15,0 0 1-15,0 0-3 0,13 1 0 0,-13-1-4 16,0 0 0-16,0 0 4 0,0 0-2 0,14 4 2 16,-14-4-1-16,0 0 0 0,14 0 4 0,-14 0-1 15,0 0 2-15,16 0-4 0,-16 0 1 0,13 1-3 16,-13-1 1-16,0 0 2 0,16 2-5 0,-16-2-2 16,14-3 3-16,-14 3 1 0,14 1-2 0,-14-1-1 15,0 0 2-15,19 0-4 0,-19 0 1 0,13-1 2 16,-13 1 0-16,11-4-4 0,-11 4 0 0,0 0 2 15,0 0-1-15,19-1 1 0,-19 1-1 0,0 0-6 16,13-1 8-16,-13 1-4 0,0 0 0 0,0 0 3 16,17-1-4-16,-17 1 1 0,0 0-1 0,0 0 2 0,12-5-1 15,-12 5 1-15,0 0 4 0,0 0-5 0,0 0 3 16,9-4-3-16,-9 4-2 0,0 0-4 0,0 0 10 16,0 0-5-16,18 0 4 0,-18 0-4 0,0 0 7 15,0 0-5-15,15 0 4 0,-15 0-3 0,0 0-1 16,16-3-2-16,-16 3 1 0,0 0 3 0,15 1-2 15,-15-1 0-15,0 0-1 0,14 0 1 16,-14 0-1-16,0 0 4 0,0 0 0 0,13-3-1 0,-13 3 1 16,0 0 0-16,0 0 2 0,0 0-5 0,14 0 8 15,-14 0-7-15,0 0 1 0,0 0 1 0,0 0 2 16,0 0-1-16,0 0 1 0,0 0-4 0,16 0 3 16,-16 0 1-16,0 0 0 0,0 0 0 0,0 0-1 15,0 0-1-15,0 0 0 0,17 0 4 0,-17 0-2 16,0 0-1-16,0 0 0 0,0 0-3 0,0 0 1 0,14 2 2 15,-14-2-3-15,0 0 2 0,0 0 0 16,0 0-5-16,0 0 5 0,13 1-2 0,-13-1-1 16,0 0-3-16,0 0 4 0,0 0-6 0,11 2 8 0,-11-2-6 15,0 0 1-15,0 0 3 0,0 0-1 16,0 0-2-16,0 0 3 0,0 0-3 0,11 4-2 16,-11-4 1-16,0 0 2 0,0 0-3 0,0 0 1 15,0 0 0-15,0 0 0 0,10 5 0 0,-10-5 3 0,0 0-4 16,0 0 3-16,13 3 0 0,-13-3 1 0,0 0-4 15,12 5 2-15,-12-5-1 0,0 0 3 0,10 2-4 16,-10-2 4-16,0 0-2 0,0 0 2 0,16 0 0 16,-16 0-1-16,0 0-1 0,12 2 3 0,-12-2-4 15,0 0 2-15,0 0-1 0,15 2 1 0,-15-2 0 16,0 0 3-16,0 0-3 0,0 0 0 0,19-4-1 16,-19 4 2-16,0 0-2 0,12 2-1 0,-12-2 2 15,0 0-1-15,0 0 1 0,15 0-2 0,-15 0-1 16,0 0 2-16,0 0-1 0,0 0 2 0,14 2-4 15,-14-2 4-15,0 0-4 0,0 0 3 0,0 0-1 16,0 0 0-16,16-2 2 0,-16 2-2 0,0 0-1 16,0 0 1-16,0 0-2 0,0 0 4 0,12-2-2 0,-12 2 1 15,0 0-5-15,0 0 7 0,0 0-5 16,0 0 3-16,0 0-2 0,15 2 1 0,-15-2-3 0,0 0 6 16,9 3-3-16,-9-3 2 0,0 0-1 15,0 0 0-15,0 0-3 0,13 3 3 0,-13-3-3 0,0 0 4 16,0 0-4-16,0 0 1 0,13 3 4 0,-13-3-4 15,0 0 2-15,0 0 1 0,11 3-4 16,-11-3 5-16,0 0-3 0,0 0-1 0,14 0 0 0,-14 0 3 16,0 0-6-16,0 0 6 0,11 4-1 0,-11-4 2 15,0 0-2-15,14 5-2 0,-14-5 0 0,0 0-1 16,0 0 3-16,13 2-6 0,-13-2 5 0,0 0 2 16,14 0-2-16,-14 0 1 0,0 0-5 0,0 0 5 15,15 0-5-15,-15 0 7 0,0 0-3 0,14 1 3 16,-14-1-3-16,0 0 3 0,16 0-3 0,-16 0 1 15,0 0 0-15,16 0-3 0,-16 0 1 0,0 0 2 16,17 0 2-16,-17 0-3 0,0 0 1 0,16 0 1 16,-16 0-2-16,0 0 0 0,14 4-1 0,-14-4-2 0,0 0 3 15,13 0 3-15,-13 0-3 0,11 1 5 0,-11-1-7 16,0 0 2-16,16 0 2 0,-16 0-2 0,0 0 0 16,0 0 3-16,17 0-4 0,-17 0 2 0,0 0-1 15,0 0 3-15,0 0-5 0,15-5 2 0,-15 5-1 16,0 0 1-16,0 0-1 0,0 0 3 15,12 4-3-15,-12-4 1 0,0 0 1 0,0 0 0 0,0 0-1 16,15 0-1-16,-15 0 1 0,0 0 1 0,12 1-2 16,-12-1 0-16,10 4-1 0,-10-4 3 0,0 0-4 15,0 0 6-15,0 0-7 0,21-1 5 0,-21 1 0 16,0 0 0-16,14 0-3 0,-14 0 6 0,0 0-4 16,12 0 0-16,-12 0-1 0,0 0 4 0,0 0-6 15,18-3 2-15,-18 3 2 0,0 0 1 0,14 0-2 16,-14 0 2-16,0 0-5 0,19 0-1 0,-19 0 3 15,0 0 4-15,15 0-4 0,-15 0 6 0,0 0-5 16,14 0-1-16,-14 0 0 0,0 0 4 0,16 0-3 16,-16 0 3-16,12-1-3 0,-12 1 0 0,0 0 3 0,16 0-4 15,-16 0 2-15,0 0 2 0,19-4-6 0,-19 4 6 16,13 0-5-16,-13 0 4 0,0 0-5 0,14 0 6 16,-14 0-5-16,0 0 2 0,16 0 1 0,-16 0 0 15,9-2 1-15,-9 2-3 0,0 0 0 0,13-1 3 16,-13 1 0-16,0 0-1 0,12-2 0 0,-12 2-2 15,0 0 1-15,0 0 4 0,0 0-5 0,16 0-2 16,-16 0 0-16,0 0 6 0,0 0-5 0,15-3 1 16,-15 3 1-16,0 0 1 0,0 0-4 0,0 0 7 15,17-4-6-15,-17 4 2 0,0 0 2 0,14 0-5 16,-14 0 2-16,0 0 1 0,16 0 2 0,-16 0 0 16,0 0-2-16,0 0-1 0,16-2 0 0,-16 2 1 15,0 0 1-15,0 0-2 0,16-1 2 0,-16 1 1 16,0 0-5-16,16 0 3 0,-16 0-2 0,0 0-1 0,0 0 3 15,0 0 2-15,16 0-3 0,-16 0 1 16,0 0-1-16,12 1 1 0,-12-1 0 0,0 0-2 16,11 2 4-16,-11-2 2 0,0 0-5 0,0 0 3 0,18 0-2 15,-18 0 2-15,9 2-4 0,-9-2 5 0,0 0-3 16,16-2 3-16,-16 2-3 0,0 0 0 0,13 2 2 16,-13-2-4-16,0 0 2 0,0 0 0 0,16 5 0 15,-16-5-2-15,0 0 0 0,0 0 3 0,13 0-6 16,-13 0 9-16,8 4-6 0,-8-4 4 0,0 0-1 15,14 5 0-15,-14-5 0 0,11 1-3 0,-11-1-1 16,0 0 3-16,13 4-1 0,-13-4 2 0,0 0-1 16,14 2 4-16,-14-2-5 0,11 1 0 0,-11-1 2 15,13 4 0-15,-13-4-2 0,0 0 6 0,19-1-4 16,-19 1-1-16,14 1-1 0,-14-1 0 0,11 0 1 16,-11 0 2-16,13 2-2 0,-13-2 0 0,13 1 3 15,-13-1-3-15,14 0-1 0,-14 0 2 0,14 0-2 0,-14 0-1 16,14 4-3-16,-14-4 7 0,0 0-2 15,19-4 1-15,-19 4-2 0,0 0 1 0,16 4-2 16,-16-4 4-16,13 0-2 0,-13 0 2 0,0 0-3 16,16-4 2-16,-16 4 0 0,0 0 2 0,19 4-2 0,-19-4 1 15,9-5-8-15,-9 5 4 0,16-2 4 16,-16 2-1-16,13-1-2 0,-13 1 3 0,14-4 0 0,-14 4-2 16,0 0 1-16,22 1-1 0,-22-1 1 0,12-3 1 15,-12 3-2-15,12-1 0 0,-12 1 0 0,0 0 0 16,15-3 0-16,-15 3 1 0,0 0-2 0,0 0 4 15,14-5 0-15,-14 5-6 0,9-2 3 0,-9 2 0 16,0 0-1-16,15-1 2 0,-15 1-4 0,0 0 3 16,15 0 0-16,-15 0 1 0,0 0 1 0,0 0-2 15,0 0 0-15,13-5 1 0,-13 5 0 0,0 0 0 16,0 0 0-16,0 0-1 0,0 0-1 0,18 0 1 16,-18 0-3-16,0 0 6 0,0 0-4 0,0 0 0 15,0 0 2-15,9 5 0 0,-9-5 0 0,0 0 2 0,0 0-3 16,14 1 0-16,-14-1-1 0,0 0 0 15,0 0 2-15,0 0-1 0,16-1-3 0,-16 1 5 16,0 0-4-16,15 0 2 0,-15 0 2 0,0 0-3 0,14-5-1 16,-14 5 3-16,0 0-1 0,14-2 0 0,-14 2-2 15,0 0 5-15,18 2-4 0,-18-2 3 0,0 0 1 16,17 0 0-16,-17 0-5 0,11-2 2 0,-11 2-1 16,0 0 4-16,0 0-2 0,22 2 1 0,-22-2-1 15,0 0 0-15,16-4 2 0,-16 4-2 0,13-2-2 16,-13 2 4-16,0 0-2 0,19 0 3 0,-19 0-3 15,11 0-1-15,-11 0 0 0,18 0-2 0,-18 0 2 16,14 0 2-16,-14 0-2 0,0 0 1 0,20 2-1 16,-20-2 2-16,12 0 1 0,-12 0-3 0,0 0-1 15,17-2 2-15,-17 2 3 0,14 0-1 0,-14 0-2 16,0 0 6-16,15 2-5 0,-15-2 4 0,0 0-3 16,15 0 4-16,-15 0-1 0,0 0-1 0,16-3 0 15,-16 3 2-15,13-3 2 0,-13 3-1 0,0 0 1 16,16-3 3-16,-16 3-5 0,11-1 6 0,-11 1-6 15,0 0 10-15,13-4-4 0,-13 4-3 0,0 0 7 16,0 0-2-16,0 0-4 0,16-2 7 0,-16 2-1 0,0 0 0 16,0 0 5-16,12-1-2 0,-12 1 2 0,0 0 1 15,0 0 0-15,0 0 3 0,0 0-7 0,0 0 4 16,0 0-1-16,0 0-2 0,0 0 2 0,0 0 8 16,0 0-15-16,11-4 3 0,-11 4 0 0,0 0 3 15,0 0 1-15,0 0 1 0,0 0 0 0,0 0-4 16,0 0 1-16,0 0 8 0,0 0-4 0,0 0-1 15,0 0 2-15,0 0-1 0,0 0 7 0,0 0-2 16,0 0 1-16,0 0 3 0,0 0-3 0,0 0 8 16,0 0-9-16,0 0-12 0,0 0 5 0,0 0 1 15,0 0-11-15,7-7 6 0,-7 7-15 0,0 0-3 16,0 0-26-16,0 0-30 0,0 0-36 0,0 0-45 16,0 0-54-16,0 0-62 0,0 0-66 0,-38 7-196 0,38-7-559 15,-26 0 248-15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6.25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425 28 19 0,'9'5'157'0,"3"-2"-11"0,2 6-7 0,-5-4-11 16,2 2-7-16,4 1-5 0,-1 3-8 0,-1-2-7 0,-2 0-11 16,3 2 2-16,-1 1-8 0,1-1-8 0,-1 4-9 15,-1-5 1-15,-2 2-4 0,3 1-6 0,-4 0-2 16,2 2 0-16,-3-4 2 0,0 2-6 0,-2 3-2 16,-2-3 3-16,0 0 1 0,-2-1-1 0,1 3-1 15,-1-4 2-15,-2-11-2 0,-2 26 0 0,-1-12-4 16,1-2 3-16,-2 2-5 0,0 2 1 0,-2-2-1 15,-2-2-1-15,0 1-6 0,2-1-1 0,0 0 0 16,-2 0 1-16,1-2-1 0,-4 1 1 0,0 1-5 16,3-5-4-16,-3 5-2 0,-2-2-2 0,2 0 3 15,-1-3-2-15,-3 0-3 0,-2 3 0 0,3-3-2 16,-2 1 3-16,0-1-3 0,-3-1 2 0,1 1-7 16,-1-7 2-16,0 5 5 0,-1-3-9 0,2-2 0 15,-2 1 0-15,-3-2-1 0,-2 1-5 0,3-2 2 16,1-3 2-16,-3 2 7 0,2-3 0 0,3-3 8 15,-6 1 1-15,7-1 1 0,2-2 3 0,-3-2 7 16,4 2 2-16,0-5 1 0,1 0-4 0,3 3-2 16,1-3 0-16,4-1-3 0,0-1-1 0,-1 0 1 15,3-1-12-15,0 4 1 0,3-4-1 0,2-1-5 0,1 1-3 16,3 0 5-16,1 3-11 0,4-6 5 0,4-3-2 16,0 8-3-16,0-4 1 0,2-1-5 15,-3 11-5-15,1-7-14 0,-1 4-7 0,0 1-9 16,1 0-17-16,0-3-16 0,-3 1-15 0,7 4-24 15,-4 1-24-15,-1-2-21 0,3 1-23 0,-1 3-31 16,3 1-38-16,-2-1-207 0,-7 2-482 0,4-1 213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49:01.29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ED1FB4-61B1-4815-A836-63C80BD91FFF}" emma:medium="tactile" emma:mode="ink">
          <msink:context xmlns:msink="http://schemas.microsoft.com/ink/2010/main" type="writingRegion" rotatedBoundingBox="12862,15366 32866,14097 32973,15797 12970,17066"/>
        </emma:interpretation>
      </emma:emma>
    </inkml:annotationXML>
    <inkml:traceGroup>
      <inkml:annotationXML>
        <emma:emma xmlns:emma="http://www.w3.org/2003/04/emma" version="1.0">
          <emma:interpretation id="{5446E264-7085-4764-9D87-5080CE7992C8}" emma:medium="tactile" emma:mode="ink">
            <msink:context xmlns:msink="http://schemas.microsoft.com/ink/2010/main" type="paragraph" rotatedBoundingBox="12862,15366 32866,14097 32973,15797 12970,17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0BDE7D-7592-4BD4-9902-EB234CBC6B80}" emma:medium="tactile" emma:mode="ink">
              <msink:context xmlns:msink="http://schemas.microsoft.com/ink/2010/main" type="line" rotatedBoundingBox="12862,15366 32866,14097 32973,15797 12970,17066"/>
            </emma:interpretation>
          </emma:emma>
        </inkml:annotationXML>
        <inkml:traceGroup>
          <inkml:annotationXML>
            <emma:emma xmlns:emma="http://www.w3.org/2003/04/emma" version="1.0">
              <emma:interpretation id="{61F64BE6-3DE6-43DF-99F1-9BC3EE28BDFC}" emma:medium="tactile" emma:mode="ink">
                <msink:context xmlns:msink="http://schemas.microsoft.com/ink/2010/main" type="inkWord" rotatedBoundingBox="12862,15366 15081,15225 15188,16909 12969,17050">
                  <msink:destinationLink direction="with" ref="{177B9719-31C1-4016-BA6D-3E595DE2D3FE}"/>
                </msink:context>
              </emma:interpretation>
            </emma:emma>
          </inkml:annotationXML>
          <inkml:trace contextRef="#ctx0" brushRef="#br0">13 420 50 0,'-18'-3'202'0,"18"3"-17"0,0 0-17 16,0 0-12-16,0-16-14 0,0 16-8 0,0 0-14 15,7-17-5-15,2 4-7 0,-4 8-2 0,7-8-7 16,0 2-3-16,1 1-4 0,6-7-4 0,1-1-11 16,2 4-1-16,2-5-7 0,10-4-3 0,-2 3-5 15,2-2-5-15,0 1-1 0,-1 0-6 0,1-3-6 0,-1 6 3 16,4-2-5-16,-13 8-7 0,3-1-1 16,-3 3-3-16,-2 2-4 0,-2 0-4 0,-2 3-3 0,-3-1 2 15,-5 4-6-15,5-1-4 0,-15 3 2 16,21 3-4-16,-11-1-1 0,-2 6-1 0,1-1 2 15,-2 4-3-15,4 0 1 0,-4 3-1 0,0 3-1 0,4 3 1 16,-4-4 0-16,1 6-3 0,1-2 3 0,0-3-4 16,0 4 1-16,0 0 2 0,-3 3-2 0,4-12 2 15,-2 4-2-15,-1-2 0 0,3-1-2 0,-5-1 1 16,4 1-1-16,-5-2-2 0,2-1 4 0,0-3-5 16,0 0 5-16,-6-7-4 0,8 11 1 0,-8-11-3 15,4 10 0-15,-4-10-2 0,0 0-6 0,9 3-7 16,-9-3-9-16,0 0-4 0,0 0-9 0,5-24-3 15,-5 13-9-15,1-7-2 0,-1 6-5 0,0-3-3 16,2-2-3-16,1-1 10 0,-2 1 0 0,0 2 7 16,-1-1 2-16,5 1 8 0,-4 2 1 0,1 4 3 0,2-3 5 15,-2 2 5-15,-2 10 4 0,6-14 4 0,-2 6 2 16,-4 8 8-16,8-10 3 0,-1 3 3 16,-1 0 0-16,3 4 4 0,0-1 4 0,2 1 0 15,-11 3 3-15,23-4 1 0,-9-2 3 0,2 5 4 16,1-1 0-16,2 0-1 0,-3 0-4 0,2 1 3 15,-3 1 1-15,3 1-3 0,3 1 1 0,-6-2 0 16,3-2-3-16,-3 4-2 0,3-2-1 0,-2 2 2 0,0-2 0 16,-1 2-4-16,0-2 0 0,2 1 4 0,-2-1-5 15,-15 0 0-15,21-1 5 0,-8-1-5 16,-1 0 2-16,0 0-2 0,-12 2-1 0,21-4-1 0,-12 0 0 16,3 3 1-16,-1-2 1 0,-11 3-4 0,17-8 2 15,-8 3-1-15,-9 5 1 0,15-8 0 0,-15 8 2 16,12-6-2-16,-9-2 5 0,-3 8-4 0,4-7 6 15,-4 7-5-15,0 0 4 0,0-16-5 0,0 16 0 16,0 0 1-16,-7-15-2 0,7 15-4 0,-11-6 4 16,11 6 1-16,-15-5-3 0,3 5-1 0,12 0-4 15,-19-6 7-15,9 6-6 0,10 0 0 0,-26-4 3 16,14 4 2-16,-3 4 1 0,3-2 1 0,-2 2-1 16,-4-1 2-16,3 2 0 0,-3 1 2 0,3-2 1 15,-3 4-1-15,2 0 3 0,-1 3-3 0,1 0 3 16,-1-4-3-16,2 3 1 0,4 1 1 0,0-3-1 15,-1 5-3-15,2 0-2 0,1-4 1 0,1 4 7 16,2-2-7-16,-1 3-3 0,2 0-1 0,2-1 2 16,0-2-2-16,3-11-6 0,0 25-24 0,3-11-13 0,-3-3-20 15,5 1-17-15,1 3-23 0,1-4-36 0,2-1-25 16,-4-3-173-16,4 1-360 0,0 1 159 16</inkml:trace>
          <inkml:trace contextRef="#ctx0" brushRef="#br0" timeOffset="-1059.03">344-307 20 0,'0'0'196'0,"0"0"-7"0,0 0-9 16,0 0-13-16,0 0-9 0,0 0-4 0,0 0-13 15,0 0-6-15,0 0-11 0,0 0-9 0,0 0-8 16,0 0-8-16,-6-17-10 0,6 17-5 0,0 0-10 16,3-11-7-16,-3 11-4 0,3-10-2 0,-3 10-6 15,3-14 1-15,-3 14-6 0,6-12-2 0,-5 3-8 0,4 2 0 16,-1-8-5-16,1 1-3 0,1-2-4 0,3 1 3 16,-5-1-9-16,7-5 1 0,-4 0 2 0,-1 0-4 15,3-3-2-15,-3 0-3 0,0 6-1 0,6-3-2 16,-6-4 5-16,0 0-7 0,-3 1-1 0,3-1 2 15,0 4-4-15,-3-6 3 0,-5 9 1 0,4 1-1 16,-5 0-8-16,-2-2 3 0,-2 7-3 0,1-3 0 16,-2 3-6-16,1 3-2 0,-1 2-1 0,-2-4 0 15,-4 5-5-15,4 4 0 0,-2-2 0 0,-1 1 2 16,13 3-8-16,-27 3 9 0,9 2 0 0,3-1 3 16,-1 6 0-16,2-3-3 0,-1 0 0 0,0 3 4 15,2-5-4-15,-3 9 5 0,5-3-4 0,1 2 1 16,1 0 0-16,3 2 2 0,-2 2-1 0,2-3-3 15,0 2 2-15,2-1 3 0,1 1-2 0,1 0 3 0,-1 0-5 16,6 3 6-16,-1 3-1 0,-1-5 0 16,1-2 2-16,7 7-3 0,-5 0 9 0,7-1-1 15,-2 3 1-15,1 0 0 0,4 0 5 0,-5 3-1 0,7 5 5 16,-1 0 2-16,0 4-6 0,-2 0 9 0,5-2 0 16,-3 0 2-16,1 4-2 0,-5-3 5 15,5 0 4-15,-5 2 5 0,5-1 4 0,-5 2-1 0,-1-2-4 16,-1 2 4-16,4-1-4 0,-2-2 5 0,4 1-2 15,-5-1 0-15,-5-6-1 0,7 5 1 0,1 0-2 16,-3-8-4-16,-1 1 2 0,-1-3-2 0,-1-1-3 16,5 0-3-16,-6 2-1 0,2-1-2 0,2-6 1 15,-4 1 2-15,3 0-7 0,-5 0 1 0,4-4-4 16,-5-1 0-16,3-1 6 0,1-2-2 0,-1 4 0 16,0-2-3-16,-1-5-1 0,1 7-2 0,-3-2-15 15,-2 1-11-15,-1-3-15 0,0-11-17 0,3 17-24 16,-3-4-22-16,0-13-27 0,-4 22-33 0,2-12-31 15,-4-3-37-15,6-7-56 0,-12 14-147 0,6-11-458 16,6-3 203-16</inkml:trace>
          <inkml:trace contextRef="#ctx0" brushRef="#br0" timeOffset="696.02">1588 37 164 0,'0'0'182'16,"0"0"-8"-16,0 0-13 0,0 0-10 0,0 0-9 15,10 18-4-15,-7-13-9 0,-3-5 3 0,6 15 1 16,-3-4-9-16,2 1-8 0,-3-2-5 0,4 5 2 16,-3-2-9-16,-1 1-9 0,1-3-3 0,-2 3-9 15,1 3-8-15,1-6-6 0,-2 2-3 0,1 4-13 16,2-9-2-16,-2 2-5 0,-1 1-2 0,-1-11-8 16,3 18-2-16,-3-9-3 0,6-3-2 0,-6-6-5 0,3 12-1 15,-3-12-3-15,2 10-2 0,-2-10-4 16,6 7-1-16,-6-7-8 0,0 0-7 0,0 0-8 15,0 0-4-15,25-17-6 0,-16 7-1 0,-3-4-6 0,-2 0-5 16,4-3-5-16,4-3-3 0,-5 4 7 16,7-4-1-16,-1-1 3 0,-5 6 6 0,-1-2 1 15,3 2 5-15,-4 2 4 0,0 3 11 0,2-1 9 0,-1-2 11 16,1 5 8-16,-8 8 5 0,6-13-2 0,-6 13 2 16,6-7-6-16,-6 7-2 0,7-5-6 0,-7 5 4 15,0 0 0-15,0 0 2 0,0 0 2 0,0 0 4 16,21 12 1-16,-19-2 3 0,-2-10-4 0,9 14 0 15,-8-7 0-15,2 3-3 0,1-1 1 0,-2 2-3 16,4 1 1-16,-6-2-4 0,4 1-2 16,-4-11-2-16,3 18-1 0,2-9-1 0,-5-9-1 0,6 15 1 15,-6-15-4-15,1 13 1 0,-1-13-2 0,5 12 3 16,-5-12-3-16,3 7 1 0,-3-7 0 16,0 0-1-16,0 0-2 0,13 0 4 0,-13 0-5 0,0 0-7 15,17-21-4-15,-13 13-5 0,2-5-9 0,1-2-5 16,5-4-3-16,0 3-3 0,0-5 0 0,2 1 3 15,-4-2 3-15,2 4 1 0,0 2 3 0,0 2 1 0,-5 0 2 16,2 3 4-16,2 1 8 0,-4 2 4 16,-1 1 3-16,-6 7 1 0,9-11 2 0,-3 9 5 15,-6 2 4-15,0 0 6 0,18 0 8 0,-18 0 8 16,10 3 1-16,-1 5 5 0,-3-1 3 0,-3 6 0 0,5-2 1 16,-4 2-4-16,2-1-2 0,0 5-1 0,-1 1-2 15,-1 2-5-15,1-2-4 0,-2 5-1 0,-2 2-1 16,2 0-15-16,-3 1-26 0,0 0-34 0,0-2-36 15,-3-1-44-15,2 4-50 0,1-4-50 0,0-8-258 16,0-2-527-16,0-2 233 0</inkml:trace>
        </inkml:traceGroup>
        <inkml:traceGroup>
          <inkml:annotationXML>
            <emma:emma xmlns:emma="http://www.w3.org/2003/04/emma" version="1.0">
              <emma:interpretation id="{3FCC6448-762F-4587-8A45-D55DF301599D}" emma:medium="tactile" emma:mode="ink">
                <msink:context xmlns:msink="http://schemas.microsoft.com/ink/2010/main" type="inkWord" rotatedBoundingBox="15661,15693 17682,15565 17744,16531 15722,16659"/>
              </emma:interpretation>
            </emma:emma>
          </inkml:annotationXML>
          <inkml:trace contextRef="#ctx0" brushRef="#br0" timeOffset="2158.02">2769 46 28 0,'-5'-7'200'16,"5"7"-15"-16,-10-17-10 0,8 6-12 0,-2-1-18 16,2-1-15-16,2-2-10 0,0 15-11 0,2-22-8 15,2 7-6-15,-1 1-8 0,2 0-10 0,1-2-6 16,3 1-3-16,1-1-4 0,5-3-7 15,0-4-3-15,4 3-2 0,5-1-9 0,-3 0 2 16,6-5-7-16,1 0 2 0,4-1-8 0,1 2 0 0,-1 3-1 16,1-2-2-16,1 3-2 0,1-2 1 0,-1 5-1 15,2-6 4-15,3 6-1 0,-5-2-6 0,2 3 5 16,-2 2-5-16,5 1 1 0,-9 3-1 0,-2 4-1 0,11-2 0 16,-9 4 4-16,-1-6-2 0,0 9 3 15,-4 2-3-15,0 3 2 0,-1 4 0 0,-6-3 4 16,3 10 5-16,0 2 1 0,-2 0 1 0,-1 8 5 0,-3-3 2 15,3 13 7-15,-6 2-2 0,1 1 4 16,-2 1-7-16,1 1 0 0,-5 0 8 0,4-1-10 0,-5 3 0 16,1-2-3-16,-1-3 2 0,-1-1-4 0,5 2 4 15,-6-10-6-15,4 9-3 0,-2-14-2 0,-2 4-1 16,5-6-2-16,-1-1-5 0,-1-3-2 0,-1-1-1 16,2-3-1-16,1 3-2 0,0-6-1 0,-2 2-3 15,0-4-1-15,-1-1-2 0,5 1 2 0,-2-3 0 16,1 1-5-16,-10-5 4 0,20-5-2 0,-4 1-2 15,-3-3-5-15,-2-3-16 0,1 0-4 0,1 0-4 16,1-5-13-16,-2 4-11 0,-3-5-6 0,1 1-5 16,-3-2-1-16,1 0 4 0,-4 1 3 0,2 1 5 15,-1 3 7-15,1-2 4 0,-3 4 1 0,-3 10 1 16,1-13 4-16,-1 13 3 0,2-13 1 0,2 6 3 16,-4 7 3-16,0 0 4 0,0 0-7 0,8-6 4 15,-8 6 3-15,0 0-1 0,0 0 3 0,0 0 0 16,0 0 1-16,0 0 6 0,0 0 4 0,6 26 0 0,-3-19 6 15,-3-7 0-15,6 13 0 0,-2-6 1 0,-1 0 5 16,3 1-1-16,-6-8 3 0,7 13-1 0,-1-6 0 16,0 0 0-16,2-3 3 0,-1-1 2 0,-7-3-4 15,17 10 1-15,-10-9 1 0,-7-1-2 0,20 4 2 16,-12-4 0-16,-8 0-5 0,24-4 1 0,-12 3 0 16,-3-5-3-16,9 1-1 0,-3-2 0 15,0-3 0-15,3 1-1 0,-5 1 0 0,2-2-2 0,-1-1 0 16,2 1-1-16,-6-2 2 0,2 1-1 0,-4 4-3 15,2-5 0-15,-1 2-7 0,-3-1-9 0,-1-2 0 16,-1-2-3-16,-1 4-5 0,-3 11-2 0,-4-16-3 16,4 16 0-16,-8-19 3 0,2 11 1 0,-1 2 2 15,-4-3 1-15,2 5 2 0,-6-1 2 0,-1 3 0 16,3-2 3-16,-2 4 4 0,0 4 4 0,3-4-2 16,12 0 1-16,-19 5 2 0,10 0 3 0,-3 5 3 15,0-3 0-15,3 3 6 0,3 0 3 0,0-2-2 16,1 5 2-16,1 2 5 0,1-1 1 0,1-1-1 0,2 2 2 15,2-1 4-15,2 0 1 0,2 4 3 0,2-6 3 16,1 6 1-16,3-9 0 0,0 7-1 0,7 1 1 16,-4-8-4-16,3 0 1 0,3 2 1 0,4-5 3 15,2 3-3-15,-3-4-7 0,6-3 1 0,-2-2-6 16,0 2 5-16,-1-4-10 0,1 2-20 0,-4-4-28 16,2 1-30-16,-11 1-42 0,1 0-47 0,-6 1-52 15,2-2-91-15,-4-1-176 0,-8 4-512 0,10-8 227 16</inkml:trace>
          <inkml:trace contextRef="#ctx0" brushRef="#br0" timeOffset="1213.88">3315-329 132 0,'0'0'221'0,"0"0"-14"0,10 38-3 16,-4-25-6-16,0 4-11 0,0 4-7 0,3 5-7 15,1 0-9-15,-2-2-5 0,-1 0-9 0,4 5-11 0,-1-2-8 16,1-1-14-16,-1 0-7 0,-1 0-6 16,-2-2-8-16,1 2-10 0,-1 0-9 0,1-2-7 15,-2-1-6-15,1 0-7 0,-1 2-3 0,0-1-3 16,-1-3-6-16,-4-3-3 0,4 1-10 0,-4-2-19 0,-1-1-16 15,0 1-29-15,0-3-26 0,-1 0-32 0,-2 0-27 16,0-6-33-16,3-8-30 0,-9 12-42 16,4-5-181-16,5-7-434 0,-18 1 192 0</inkml:trace>
        </inkml:traceGroup>
        <inkml:traceGroup>
          <inkml:annotationXML>
            <emma:emma xmlns:emma="http://www.w3.org/2003/04/emma" version="1.0">
              <emma:interpretation id="{CECFD0B8-95A5-462F-82EA-8B86C0B644B3}" emma:medium="tactile" emma:mode="ink">
                <msink:context xmlns:msink="http://schemas.microsoft.com/ink/2010/main" type="inkWord" rotatedBoundingBox="18369,15563 19998,15460 20060,16436 18431,16539"/>
              </emma:interpretation>
            </emma:emma>
          </inkml:annotationXML>
          <inkml:trace contextRef="#ctx0" brushRef="#br0" timeOffset="3515.94">5513 84 196 0,'0'0'234'0,"-19"0"-14"0,19 0-10 0,-12-1-7 16,12 1-21-16,0 0-18 0,-14-2-17 0,14 2-17 16,0 0-8-16,0 0-16 0,0 0-10 0,0 0-8 15,36-24-9-15,-18 19-10 0,4-6-4 0,7 3-6 16,-1-1-6-16,2-2-5 0,9 0-5 0,-4 0-6 16,-3 2-5-16,-4-2-6 0,-1 4 3 0,0 1-5 15,-2-1-6-15,0 4 2 0,-8 0-1 0,2 2 3 16,-2-1 4-16,-2 2 3 0,-1 2 7 0,-2-1 4 15,0 3 10-15,-3-1 9 0,3 3-1 0,-3-1 0 16,2 1-1-16,-2 1-6 0,-2 1 1 0,2-1 1 0,-2 1-6 16,2 3 2-16,-1-4-3 0,-2 2-9 15,1-4 2-15,-1 3-3 0,2-3-5 0,2 3 0 16,-2-1-3-16,-1-6-2 0,0 6-1 0,-7-7-6 16,17 4 4-16,-8-2-4 0,-9-2-4 0,19 2 3 0,-19-2-10 15,20-5 8-15,-11-1-5 0,1 1-2 16,3-6-2-16,-4 0-2 0,2-1-4 0,-2-2-6 15,-3 0-3-15,1-1-11 0,-1-3-9 0,2-4-1 0,-7 3 1 16,4-2 1-16,-4 4 7 0,2-1 1 0,-1 5 0 16,-2-3 1-16,0 16 6 0,0-21-2 15,0 21 5-15,-2-15 3 0,2 15-1 0,0-11 2 0,0 11-3 16,0 0 4-16,-3-10-3 0,3 10-1 0,0 0 6 16,0 0-6-16,0 0 2 0,0 0 2 0,0 0-1 15,0 0 0-15,0 0 1 0,6 36 6 0,-3-25 4 16,-3-1 0-16,1 2 1 0,2 3 0 0,3-2 3 15,-6 0 0-15,5-1-3 0,-4 3 3 0,5-2-1 16,0-2 5-16,-3-1-6 0,3 2 2 0,-1-3-1 16,1-2 3-16,0 3-2 0,-2-3-1 0,5-2-3 15,-1 0 0-15,0 1 0 0,3-1-1 0,-2 1 2 16,3-6 0-16,-12 0-1 0,22 0-3 0,-8-3 4 0,-2-1-4 16,1-2 3-16,0-1-6 0,1 0 1 15,-2 0 0-15,0-7 6 0,-2 3 1 0,2 1-2 0,-2-5 1 16,-1 2-9-16,-1-5 8 0,-4 1 1 0,-2 0-3 15,-4-1 2-15,-2-5-9 0,-2 1 3 0,3 5 0 16,-3-1-2-16,-1 5-1 0,1-2-6 0,-5 1 0 16,4 3-10-16,1 4-12 0,3-3-14 0,3 10-22 15,-8-10-24-15,8 10-25 0,-7-6-8 0,7 6-5 16,0 0-9-16,0 0-15 0,0 0-11 0,0 0-16 16,0 0-20-16,0 0-183 0,18 33-416 0,-9-24 185 15</inkml:trace>
          <inkml:trace contextRef="#ctx0" brushRef="#br0" timeOffset="2785.05">5591-696 104 0,'0'0'212'0,"0"0"-14"16,0 0-16-16,0 0-20 0,0 0-12 0,0 0-5 0,0 0-1 16,0 0-7-16,0 0 0 0,-3 33-8 0,3-14-5 15,9 1-7-15,-8 4 1 0,2 2-8 16,1 4-4-16,2 4 1 0,6 1-3 0,-7 3-6 0,7 1-8 16,-5-3-2-16,5 2-4 0,0-1 2 0,0-1-6 15,-2-2-2-15,2 0-4 0,-3 3 2 0,0-11-8 16,2 8-3-16,-2-8-7 0,0-1-3 0,-3 3 1 15,1-4-15-15,0 0 0 0,1 1-4 0,2-1 3 16,-2-4-3-16,-1-4-11 0,1-2 0 0,-2 5-6 16,0-3 3-16,1-2-5 0,-1-7 2 0,0 6-8 15,0-2 7-15,-3-3-13 0,3-2-15 0,-6-6-15 16,10 10-11-16,-4-5-16 0,-6-5-21 0,3 9-18 16,-3-9-19-16,0 0-19 0,6 7-19 0,-6-7-18 15,0 0-35-15,0 0-68 0,0 0-167 0,0 0-472 16,0 0 209-16</inkml:trace>
          <inkml:trace contextRef="#ctx0" brushRef="#br0" timeOffset="3827">6793-93 59 0,'9'6'208'0,"2"-5"-11"0,1 3 4 0,0-1-11 0,-3-1-4 15,0 4-5-15,3-4-6 0,0-1-7 0,0 0-8 16,-2 0-10-16,-10-1-7 0,20 3-10 0,-20-3-10 16,22-3-12-16,-11 3-7 0,-11 0-8 0,19-1-2 15,-9 0-16-15,-10 1-3 0,20-5-10 16,-13 0-3-16,2 1-9 0,2-1 0 0,-4-2-10 15,2 2 2-15,-1 0-10 0,1-2-5 0,-5-2-3 0,5-1 0 16,-6 0-1-16,1-2-3 0,-2 2-8 0,-2 10 0 16,1-24-2-16,-1 12-1 0,-3-4-1 0,-1 2-6 15,-2 1-1-15,-1 0-1 0,-2 2-1 0,-2 0 1 16,4 6 0-16,-2-7-3 0,-2 8-3 0,2-1 3 16,-7 4-2-16,5-3 1 0,11 4-2 0,-31 6-3 15,18-1-5-15,-5 1-2 0,1 5-9 0,1-3-8 16,0 3-8-16,-8 2-13 0,0 4-20 0,2-1-18 15,-2 4-27-15,0-1-23 0,-2 0-12 0,3-3-33 16,-13 9-55-16,6-7-134 0,6-3-405 0,5 0 179 0</inkml:trace>
        </inkml:traceGroup>
        <inkml:traceGroup>
          <inkml:annotationXML>
            <emma:emma xmlns:emma="http://www.w3.org/2003/04/emma" version="1.0">
              <emma:interpretation id="{DEFFCCB5-1526-4E94-9E6B-05143499F74B}" emma:medium="tactile" emma:mode="ink">
                <msink:context xmlns:msink="http://schemas.microsoft.com/ink/2010/main" type="inkWord" rotatedBoundingBox="20736,15280 24621,15033 24703,16322 20818,16568"/>
              </emma:interpretation>
            </emma:emma>
          </inkml:annotationXML>
          <inkml:trace contextRef="#ctx0" brushRef="#br0" timeOffset="4959.02">7787-969 50 0,'8'24'212'0,"-4"-11"-8"0,1 5-12 0,1 3-6 15,0 6-2-15,4-2-17 0,7 10-10 0,-1-2-8 0,2 1-3 16,1-2-6-16,1 5-13 0,-4-1-9 0,0-2-8 16,1 1-4-16,-2 4-10 0,-2-5-8 0,-1-8-3 15,3 8-15-15,3 0 1 0,-9-7-4 0,-2-1-8 16,1-2 0-16,2 1-8 0,-2-1-5 0,-2-6-4 15,0 0-3-15,-3-1-6 0,3-4-1 0,-2-1-4 16,-2-4-1-16,2 1-5 0,-4-9 0 0,7 13-3 16,-7-13 6-16,3 9-6 0,-3-9 0 0,0 0 1 15,0 0-3-15,0 0-5 0,0 0 3 0,0 0-4 16,27-22 1-16,-18 7-10 0,-1 1-5 0,1 1-8 16,1-9-6-16,-2 4 2 0,5-4 5 0,0 1-2 15,-1 2 3-15,2-2-3 0,-1 8 2 0,-4-1 3 16,3 1 0-16,0 0-1 0,-2 2-1 0,2 2 2 15,-4 6 1-15,-1-5-3 0,4 5 5 0,-2-1-3 0,-9 4-1 16,18-6 1-16,-18 6 1 0,16 0-1 16,-16 0 6-16,16 4-1 0,-7-1-1 0,-1 1 0 0,1 2 3 15,0 0-1-15,-3 2 2 0,1-2 2 0,-2 3 4 16,0 2-3-16,-2 0 7 0,-1 0 0 16,1 1 5-16,-6 3 0 0,1 0 2 0,-3 1 0 0,-4 3-3 15,1-3 1-15,-8 1 3 0,-1-1-4 0,-1 4-4 16,-2-4 2-16,-4 1-3 0,0-6 2 0,-2 4-1 15,0-3-2-15,2-4-1 0,3 3-4 0,-2-2 1 16,6-4 0-16,-3-3 4 0,4 2-5 0,4 1 2 16,-5-3-3-16,7 1-5 0,-2-2-13 0,12-1-10 15,0 0-19-15,-18-4-21 0,18 4-13 0,0 0-17 16,0 0-4-16,0 0-15 0,0 0-4 0,32-27-8 16,-15 21-6-16,6-5-10 0,1 2-3 0,-1-1 13 15,3 0 8-15,1 6 9 0,-2-3 14 0,0 0 10 16,-1 1 23-16,-4 2 25 0,4 0 19 0,-8 3 24 15,2-5 15-15,0 2 15 0,-5 3 18 0,2-1 13 0,0-1 9 16,-2 3 12-16,5-5 6 0,-4 4 4 16,-2-2-1-16,3 2-1 0,-4 0-2 0,3 1 2 0,1 0-3 15,-2-4 0-15,4 4-10 0,-2 0-1 0,1 0-6 16,0-2-5-16,4-1 2 0,-4 2-6 0,4 1-2 16,-1-4-7-16,2 3-6 0,-2-4-1 0,7 1-7 15,-1-1-2-15,2-3-3 0,-8 3-2 0,4-5-4 16,-6 1-5-16,0 2 1 0,1-4-4 0,6 0-2 15,-10 2 3-15,1-2-2 0,0 0-5 0,2 2 4 16,-10-2-6-16,1-2-3 0,-4 4 1 0,-2-6 1 16,-2 15-5-16,-6-18-4 0,0 4-2 0,-2 1-1 15,-4 2-3-15,-1 1-2 0,-10-2-1 0,4 6-1 16,-5-3 2-16,0 2-1 0,-1 2 3 0,6 1-2 16,-1 2-2-16,-5 2 0 0,1 2 5 0,5 2-4 15,-1-1 3-15,1 1 1 0,1 5-1 0,-4 0 2 16,4-2 1-16,-3 8-9 0,0-4-4 0,3 5-12 15,-1 2-7-15,4-6-20 0,1 0-20 0,1 1-25 16,-2 7-27-16,3-7-37 0,2 3-56 0,-4 1-215 16,5-6-470-16,2 3 208 0</inkml:trace>
          <inkml:trace contextRef="#ctx0" brushRef="#br0" timeOffset="5457.44">9159-701 157 0,'0'0'270'0,"0"0"-26"15,0 0-23-15,0 0-24 0,0 0-19 0,0 0-1 0,0 0-5 16,0 0-7-16,-3 21-9 0,3-21-10 0,9 24-9 16,-1-11-8-16,-2 5 2 0,1-3-13 0,2-1-7 15,-1 3-4-15,2 4-6 0,4 0 0 0,0-3-10 16,0 4-9-16,-2-2-7 0,3 0-7 0,-3-6-4 16,1 7-8-16,-5-7-3 0,2 1-4 0,-1-2-7 15,-3-2-6-15,3 2-2 0,0-1-3 0,-6-3-19 16,3 1-18-16,-5 1-18 0,-1-11-17 0,6 12-25 15,-6-12-20-15,5 12-29 0,-5-12-22 0,0 0-27 16,0 0-30-16,0 0-54 0,0 0-191 0,0 0-475 16,0 0 211-16</inkml:trace>
          <inkml:trace contextRef="#ctx0" brushRef="#br0" timeOffset="5792.12">9492-579 39 0,'0'0'185'16,"0"0"-11"-16,15 7-5 0,-15-7-10 0,7 6-4 15,-7-6-7-15,11 11-8 0,-8-7 0 0,-3-4-11 16,10 14-6-16,-8-7-7 0,4 0-8 0,0 0-6 16,0 7-2-16,0-6-7 0,-2 4-1 0,2 2-8 15,-2-3-2-15,2 0 1 0,-3 3-7 0,3 2-2 16,-3-2-3-16,-1-3 0 0,-2 0-3 0,0 7-1 15,-2-4 0-15,-2 1-4 0,-2-3-2 0,-2 0-4 16,-2 0-3-16,-3 2-6 0,-1-2-3 0,-1-1-3 16,-3 2-6-16,-4 4-4 0,3-6-3 0,-4-1-1 15,4-3-3-15,-1 1-2 0,1-2 0 0,1 1-4 16,2-1-5-16,-1-2-9 0,4 0-12 0,-3-4-18 0,5 0-16 16,11 0-21-16,-19 1-21 0,19-1-33 0,-14-5-28 15,14 5-24-15,-3-10-30 0,3 10-64 16,0-16-141-16,0 16-435 0,8-20 193 0</inkml:trace>
          <inkml:trace contextRef="#ctx0" brushRef="#br0" timeOffset="6231.16">9777-352 2 0,'6'3'220'0,"-6"-3"-15"0,9 9-4 15,-3-4-10-15,-6-5-7 0,9 14-19 0,-3-6-7 16,-2-2-12-16,2 3-11 0,-3-1-5 0,2 1-16 16,-5-9-7-16,6 14-12 0,-4-7-9 0,-2-7-8 15,5 12-3-15,-5-12-12 0,4 8-6 0,-4-8-3 16,3 6-5-16,-3-6-5 0,0 0 1 0,0 0-2 16,0 0 3-16,0 0-3 0,0 0-8 0,0 0 0 0,0 0-7 15,18-14 1-15,-12 7-4 0,-1-5-6 16,1-2-1-16,1 2-1 0,2-2-9 0,-1-1-8 15,4-7-4-15,-5 7 1 0,2-1-5 0,1 1 3 0,-1 1 0 16,0 1 2-16,2 1-1 0,-4 4 0 0,1-1-2 16,-1 2 1-16,2 1-1 0,-5 1 1 0,-4 5 7 15,14-6-3-15,-14 6 4 0,16 0 4 0,-16 0 4 16,15 6 5-16,-15-6 8 0,14 7 5 0,-8 3-1 16,-2-2 2-16,-1 2 1 0,5 2 0 0,-2-1-3 15,1 2 2-15,3 0-6 0,-7 0 1 0,2-2-1 16,-1 0-8-16,-1-1 3 0,-1 1-2 0,4 1 0 15,-3-2 0-15,0 1-10 0,-3-11-13 0,6 12-21 16,-6-12-18-16,1 12-22 0,-1-12-12 0,5 8-18 16,-5-8-15-16,0 0-22 0,0 0-37 0,0 0-36 15,0 0-190-15,0 0-431 0,0 0 191 0</inkml:trace>
          <inkml:trace contextRef="#ctx0" brushRef="#br0" timeOffset="6735.04">10270-893 109 0,'0'0'172'0,"14"0"-6"0,-14 0 1 0,0 0-5 16,22 10-3-16,-14 3-2 0,1 2-9 0,3 4 0 16,-3 2-3-16,1 2-11 0,-1 5-7 0,4-3-4 15,4 6-5-15,-1 1-8 0,1 1-3 16,-1 0-6-16,-1-2-3 0,-2-3-6 0,-1-3-7 0,5 7-7 15,-4-6-6-15,-2-1 2 0,2 1-3 0,0 0-8 16,-1-2-8-16,-1-1-1 0,-2 0-10 0,3-4-1 16,-3-3-5-16,-2-1-9 0,-1 0 2 0,1-6-5 15,2 4 0-15,-6-7 2 0,2 3-7 0,-5-9 1 16,6 10 0-16,-6-10 2 0,0 0-4 0,4 7 3 16,-4-7-2-16,0 0-7 0,0 0 6 0,0 0-3 15,0 0-6-15,0 0 0 0,0 0-4 0,-1-34-9 16,-7 22-9-16,2 0-5 0,-6 1-4 0,4 3 2 15,-6 0-3-15,-1-2 5 0,-3 4-3 0,0-1 6 16,2-1-1-16,-3 6 0 0,1 0 2 0,1 2 2 0,-1 0 0 16,-1 1 5-16,4 2 1 0,-1 3 6 0,2-1 1 15,-1 0 6-15,0 1-2 0,2 3 3 16,1 0-1-16,0-1 4 0,3 6-2 0,3-3 5 0,0 0-1 16,3-1-4-16,3 2 3 0,-3 1 0 0,3-13-2 15,5 22 3-15,1-16-3 0,0 8 1 0,-2-3-6 16,5-6 11-16,2 3-7 0,1 0 2 0,1-1 0 15,2-4-5-15,1 1 3 0,4-2 0 0,-4-2-8 16,2-2-11-16,3 0-19 0,4-3-23 0,-8-1-21 16,0 0-32-16,3-3-33 0,7 2-22 0,-8-7-30 15,3-1-66-15,-2-2-192 0,-1-3-483 0,2 3 213 16</inkml:trace>
          <inkml:trace contextRef="#ctx0" brushRef="#br0" timeOffset="7113.13">11086-590 215 0,'0'0'241'0,"-16"-10"-14"0,16 10-16 0,-14 0-15 16,14 0-9-16,-17 4-12 0,17-4-6 0,-26 6-11 15,16 1-16-15,-7-2-7 0,7 3-14 0,-2-3-6 16,2 5-15-16,2-3-6 0,1 2-9 0,-2 0-6 15,0-2-9-15,3 3-10 0,6-10-2 0,-8 16-8 16,8-8-2-16,0-8-7 0,-1 18 0 0,1-18-4 16,6 16-4-16,-3-8-2 0,3 0-2 0,3-1 1 15,1 3 0-15,4-3-2 0,-1 2 2 0,3-1 4 16,1-1-3-16,1-3-1 0,-3 1-1 0,4 2-2 16,-1 1 2-16,-3-1 2 0,3 1-6 0,-3-4-1 15,0 4 3-15,-2 0-1 0,0 0 1 0,-5-4-7 16,-2 2 5-16,4-1 5 0,-10-5-8 0,17 7 5 15,-17-7 2-15,0 9 3 0,0-9-6 0,0 11 3 16,0-11-8-16,-11 11-4 0,11-11-21 0,-13 10-22 0,4-5-27 16,0 1-32-16,-3-3-41 0,2 3-43 0,-1-4-40 15,11-2-65-15,-25 3-216 0,14-3-530 0,11 0 234 16</inkml:trace>
          <inkml:trace contextRef="#ctx0" brushRef="#br0" timeOffset="8559.04">11580-572 128 0,'-16'-2'209'0,"16"2"-4"0,0 0-7 15,0 0-14-15,0 0-9 0,0 0-14 0,-15 2-13 16,15-2-11-16,0 0-7 0,0 0-13 0,0 0-10 16,0 0-10-16,0 0-13 0,0 0-8 0,0 0-5 15,0 0-9-15,0 0-9 0,0 0-2 0,0 0-7 16,0 0-4-16,0 0-2 0,0 0-5 0,0 0 1 15,0 0-3-15,26 17-3 0,-26-17-3 0,0 0-2 16,8 1 0-16,-8-1 4 0,0 0-7 0,0 0 2 16,0 0-1-16,12 4 4 0,-12-4 0 0,0 0 5 15,0 0 7-15,0 0 4 0,0 0 7 0,0 0 0 0,0 0 2 16,0 0-5-16,0 0-2 0,0 0-8 16,0 0 0-16,0 0 1 0,0 0-2 0,0 0 0 15,0 0-5-15,0 0-3 0,0 0 2 0,-20-26 4 0,20 26-3 16,-7-5 4-16,7 5-2 0,0 0-2 0,0 0-5 15,0 0 2-15,-7-8-5 0,7 8 0 0,0 0-7 16,0 0-3-16,0 0-3 0,0 0-3 0,0 0 4 16,0 0-2-16,0 0 0 0,0 0-3 0,0 0 1 15,0 0-4-15,0 0 4 0,0 0-1 0,14 28 5 16,-14-28-4-16,5 10-7 0,-5-10 6 0,9 8 0 16,-9-8-4-16,9 7 2 0,-3-3 0 0,-6-4 1 15,7 6-1-15,-7-6 1 0,0 0 3 0,0 0-1 0,0 0 0 16,12 2 0-16,-12-2 2 0,0 0-5 15,0 0 4-15,0 0-3 0,0 0 3 0,0 0-2 16,0 0 1-16,8-23-4 0,-8 23-1 0,0 0 7 16,-6-18-4-16,6 18 0 0,-5-13 0 0,1 6 3 0,4 7-2 15,-8-11-3-15,8 11 4 0,-6-7-5 0,6 7 4 16,0 0-11-16,-7-10 4 0,7 10 1 16,0 0 2-16,0 0-6 0,0 0-2 0,0 0-10 0,0 0-11 15,0 0-17-15,0 0-19 0,0 0-16 0,0 0-26 16,0 0-23-16,-11 28-33 0,10-21-31 0,1-7-37 15,4 20-238-15,-2-12-507 0,1 3 225 0</inkml:trace>
          <inkml:trace contextRef="#ctx0" brushRef="#br0" timeOffset="9288.29">11744-16 66 0,'-13'3'238'0,"13"-3"-15"0,0 0-15 0,-9 3-18 16,9-3-15-16,0 0-14 0,-8 4-9 0,8-4-11 15,-6 6-5-15,6-6-9 0,-6 10-5 0,6-10-8 0,-6 12-8 16,6-12-10-16,-3 9-4 0,3-9-8 16,-4 13-9-16,4-13-6 0,0 0-3 0,1 13-7 15,-1-13-3-15,0 0-5 0,0 0-1 0,5 13-6 0,-5-13 0 16,0 0 0-16,0 0-3 0,4 7 1 0,-4-7 1 15,0 0-3-15,0 0-2 0,0 0-3 0,0 0 2 16,0 0-2-16,0 0-7 0,23-17-1 0,-23 17-2 16,6-8-1-16,-6 8-1 0,3-13-1 0,-3 13 3 15,3-13-3-15,-3 13-5 0,-3-15 2 0,3 15 2 16,0 0-1-16,-5-14-1 0,5 14 0 0,0 0 2 16,-4-10-2-16,4 10-3 0,0 0 2 0,0 0-4 15,-14-5-1-15,14 5-4 0,0 0 0 0,0 0 3 16,0 0-4-16,-19 11-2 0,19-11-1 0,-9 7-2 15,9-7 4-15,-9 10-1 0,9-10 2 0,-5 8-4 0,5-8 1 16,-4 8-3-16,4-8 6 0,0 0-3 16,0 15 1-16,0-15-1 0,0 0-2 0,0 0 3 15,4 12 6-15,-4-12-7 0,0 0 0 0,14 2 3 0,-14-2-10 16,0 0-1-16,19-3-8 0,-19 3-20 0,11-6-17 16,-11 6-19-16,12-9-26 0,-6 3-34 0,0 0-39 15,-6 6-43-15,10-12-55 0,-10 3-209 0,0 9-513 16,4-14 226-16</inkml:trace>
        </inkml:traceGroup>
        <inkml:traceGroup>
          <inkml:annotationXML>
            <emma:emma xmlns:emma="http://www.w3.org/2003/04/emma" version="1.0">
              <emma:interpretation id="{06D0DB3A-D5B3-4DB9-9B8A-7FAAC770B852}" emma:medium="tactile" emma:mode="ink">
                <msink:context xmlns:msink="http://schemas.microsoft.com/ink/2010/main" type="inkWord" rotatedBoundingBox="25627,15058 28195,14895 28264,15987 25696,16150">
                  <msink:destinationLink direction="with" ref="{C07A6E41-708F-4FCC-AAE8-36DCDD0FF6B6}"/>
                </msink:context>
              </emma:interpretation>
            </emma:emma>
          </inkml:annotationXML>
          <inkml:trace contextRef="#ctx0" brushRef="#br0" timeOffset="9959.07">12763-1015 25 0,'-11'4'241'0,"11"-4"-12"16,-16 3-18-16,5 0-12 0,11-3-16 0,-12 7-17 16,12-7-15-16,-9 5-13 0,9-5-13 0,-7 6-13 15,7-6-12-15,0 0-6 0,-6 10-7 0,6-10-2 16,0 0-1-16,0 0-5 0,19 11 3 0,-7-8 2 15,5-3-8-15,-1 1-3 0,11-2 0 0,1 1-8 16,5-4-2-16,9-3-6 0,1-3 0 0,5 0-4 16,-6-3-2-16,7 4-4 0,-1-4 0 0,4 2 0 15,-9-6-3-15,8 5 2 0,-10 0-10 0,1 1 0 16,-6-3-5-16,3 0 1 0,-12 3-4 0,0 0 0 16,1 2-4-16,-3-2-3 0,-8 1-4 0,-1 5-1 15,-3-2 0-15,-4 3 0 0,2 2-3 0,-11 2-7 16,12-7-14-16,-5 5-18 0,-7 2-26 0,0 0-31 15,0 0-25-15,0 0-22 0,0 0-15 0,0 0-23 16,0 0-12-16,0 0-18 0,-45 14-41 0,29-8-138 16,0-1-407-16,-4-3 181 0</inkml:trace>
          <inkml:trace contextRef="#ctx0" brushRef="#br0" timeOffset="10186.66">13313-1064 32 0,'0'0'187'15,"-13"11"3"-15,10-1-6 0,3-10-6 0,-9 19-6 16,4-6-2-16,2 1-8 0,-3 6 2 0,6 1-7 15,0 8-6-15,0 5-1 0,3 5-6 0,-3-1-10 16,3-3 4-16,-3 0-5 0,0 4-9 0,0-2-7 16,3 1-14-16,-6-2-2 0,3 2-6 0,0-8-10 15,3-1-8-15,2 6-1 0,-2 0-16 0,0-8 0 16,3 0-12-16,-4-1 6 0,3 1-1 0,1-3-9 16,0-7-4-16,0-1-4 0,-2 2-3 0,2-1-23 15,-1-6-19-15,4 3-27 0,-6-3-19 0,3 0-26 16,1-2-28-16,-1-1-33 0,2 1-21 0,0-4-39 15,3-4-42-15,-11-1-194 0,16 1-473 0,-16-1 211 16</inkml:trace>
          <inkml:trace contextRef="#ctx0" brushRef="#br0" timeOffset="10525.04">14003-1120 233 0,'-13'5'242'0,"4"1"-10"0,-13 4-9 16,8 1-11-16,4 2-11 0,-7 5-1 0,-2 3-6 15,4 3-14-15,2-3-8 0,2 4-6 0,2 5-8 16,-1-6-8-16,1 5-5 0,1 0-9 0,3 5-3 15,-1-9-5-15,4 2-9 0,1-1 2 0,-1-1-10 0,4 1-3 16,1-1-15-16,3-3-7 0,-1-1-4 16,0-3-7-16,1 5-11 0,3-7 0 0,-2-1-6 15,2-1-11-15,2-1-2 0,1-2-13 0,-2 1-23 0,1-3-23 16,3 1-30-16,0-3-31 0,-7-3-27 16,11 1-36-16,-10 1-36 0,11-6-40 0,-6-3-49 15,2 0-270-15,-1-6-577 0,2 0 256 0</inkml:trace>
          <inkml:trace contextRef="#ctx0" brushRef="#br0" timeOffset="11016.34">14335-799 17 0,'0'0'250'0,"0"0"-21"0,0 0-11 15,0 0-3-15,0 0-15 0,0 0-6 0,19 18-8 16,-16-11-8-16,0 3-11 0,3 1-9 0,0 3-9 15,-5-2-4-15,2 3-15 0,0-1-10 0,0-1-8 16,-3 2-7-16,3-1-11 0,-3 0-1 0,3 3-12 16,-6-4-4-16,6-2-8 0,-3-11-9 0,-3 20-6 15,6-11-5-15,-3-9-4 0,0 17-2 0,0-17-6 0,0 8-1 16,0-8-5-16,0 0-3 0,-3 15-3 0,3-15 1 16,0 0-8-16,0 0-19 0,0 0-10 15,0 0-7-15,0 0-8 0,0 0-12 0,0 0-11 16,11-33-4-16,-5 16-9 0,0-1-7 0,1-3-7 0,5-1 4 15,-5-1 5-15,2-2 6 0,2 0 9 0,2 8 5 16,2-7 3-16,-4 6 8 0,-2 1 8 0,-2 3 12 16,6 0 13-16,-7 2 8 0,0 3 9 0,0 3 7 15,-1-2 6-15,-5 8 1 0,12-11 5 0,-8 5-5 16,-4 6 0-16,12-6 5 0,-12 6-2 0,8-5 5 16,-8 5 0-16,16 0 4 0,-16 0 6 0,12 9-2 15,-2-3-1-15,-1 0-3 0,-1 5 3 0,4 3 1 16,-2-3 1-16,2 0-1 0,-1 4-8 0,-3-3-4 15,3 6-3-15,2-5 1 0,-4 2-5 0,-1-1 0 16,1-1-5-16,1 4 0 0,-4-4-3 0,0 2-1 16,2-5-1-16,-3 3-4 0,1-2-14 0,-3-2-14 15,-1 0-21-15,-2-9-15 0,3 18-17 0,-3-18-19 16,-3 11-22-16,3-11-30 0,-2 13-30 0,2-13-35 16,0 0-53-16,0 0-181 0,-9 4-476 0,9-4 211 15</inkml:trace>
          <inkml:trace contextRef="#ctx0" brushRef="#br0" timeOffset="11332.98">14898-1312 146 0,'9'-8'231'0,"-1"5"-12"16,1-4-10-16,-9 7-14 0,16-4-16 0,-3 4-10 15,-13 0-8-15,23 10-8 0,-10 0-6 0,7 3-5 16,-5 7-8-16,-2 0-1 0,6 2 3 0,-5 3-8 16,5 6 8-16,-2 6-5 0,2-3 11 15,-3 1 1-15,1 4 1 0,-2-2 5 0,-2 1-7 0,1 0 4 16,0 4-1-16,-3-2-2 0,2-2 0 0,-4-1-6 0,2 2-15 16,-5-11-9-16,4 8-15 0,-4-2-8 15,0-6-5-15,-2-1-9 0,2-1-7 0,-6 11-9 16,3-13-6-16,-3 5-18 0,0-6-26 0,0 3-43 0,0-5-45 15,0 3-40-15,-3-3-37 0,-3 2-58 0,-1-8-67 16,-2-1-76-16,-4 0-272 0,-1-2-679 16,1-1 301-16</inkml:trace>
        </inkml:traceGroup>
        <inkml:traceGroup>
          <inkml:annotationXML>
            <emma:emma xmlns:emma="http://www.w3.org/2003/04/emma" version="1.0">
              <emma:interpretation id="{8C03AEDE-B133-486A-A369-F1E722336D48}" emma:medium="tactile" emma:mode="ink">
                <msink:context xmlns:msink="http://schemas.microsoft.com/ink/2010/main" type="inkWord" rotatedBoundingBox="28496,14783 32891,14504 32968,15705 28572,15984">
                  <msink:destinationLink direction="with" ref="{C07A6E41-708F-4FCC-AAE8-36DCDD0FF6B6}"/>
                </msink:context>
              </emma:interpretation>
            </emma:emma>
          </inkml:annotationXML>
          <inkml:trace contextRef="#ctx0" brushRef="#br0" timeOffset="12017.05">15590-774 212 0,'0'0'225'0,"0"0"-16"0,0 0-14 0,0 0-13 16,0 0-9-16,0 0-6 0,0 0-5 0,0 0-9 16,0 0-1-16,0 0-9 0,44-10-2 0,-31 6-9 15,3 4-8-15,-1-4-3 0,5 4-9 0,-1-3-11 16,0-2-7-16,8-1-6 0,-1 1-1 0,-4 0-8 16,2-2-4-16,4 4-6 0,-2-5-5 15,0 5-3-15,0-4-6 0,-1-1-2 0,-1-1-5 0,1 0 0 16,1 3-7-16,-7-1-2 0,-1 5-4 0,1-6-3 0,1 1-5 15,-2 2-4-15,-5-2 0 0,-3 5-2 16,1-2-6-16,1 1 4 0,-5-1-1 0,-7 4-3 16,12-7-2-16,-3 7-2 0,-9 0-14 0,0 0-22 0,11-10-19 15,-11 10-25-15,0 0-19 0,0 0-21 0,0 0-18 16,0 0-16-16,0 0-23 0,-35 11-15 16,22-7-24-16,-1 2-34 0,-2 1-171 0,0-2-444 0,-4 1 196 15</inkml:trace>
          <inkml:trace contextRef="#ctx0" brushRef="#br0" timeOffset="12240.99">15774-565 121 0,'0'14'189'16,"0"-14"-4"-16,6 7-2 0,-6-7 0 0,15 8-7 15,-8-4-6-15,2-2-5 0,7 2-6 0,1-2-10 0,-1-4-11 16,11 2-6-16,-5-4-12 0,7-2-10 15,-4 5-10-15,5-3-8 0,0 1-13 0,1-3-9 16,-4 2-7-16,1 0-4 0,2-3-9 0,-3 2-19 0,-3 1-24 16,-5 0-23-16,1 0-28 0,-3-3-33 0,3 4-29 15,-4-2-46-15,2-1-70 0,-4-3-131 16,2 1-381-16,0 3 168 0</inkml:trace>
          <inkml:trace contextRef="#ctx0" brushRef="#br0" timeOffset="13022.97">16794-1119 67 0,'0'0'219'16,"0"0"-12"-16,0 0-11 0,0 0 1 0,0 0-11 0,0 0-3 15,0 0-1-15,-3 35-13 0,1-20-11 0,2 1-7 16,-4 6-6-16,2-2-4 0,1 2-8 16,-4 4-6-16,5 5-9 0,0 1-11 0,5-2-3 0,-2 4 0 15,-2 3-5-15,4-8-8 0,1-1-5 0,-3 7-10 16,3-8-3-16,-2-1-7 0,5 3-4 0,-3-4-7 15,2-3-1-15,4 2-6 0,-2-4-10 0,-1 2 7 16,-2-5-4-16,7-4-10 0,-2 3 2 0,-5-5-7 16,7 0 4-16,-1-2-3 0,-1 0 0 0,1-1-6 15,2-6 1-15,2 1-1 0,-1-1 0 0,3-6 4 0,-2 3-5 16,8-1-3-16,-7-6-5 0,6-3-4 16,-2 0 5-16,-1-5-7 0,3-2-6 0,-2 3 10 15,2-5-5-15,3-6 0 0,0-5 1 0,-2-2-9 0,4 1-13 16,-2-9-10-16,-1-1-1 0,-3 0-6 15,-1-4-6-15,1 5-5 0,0-5-1 0,-2-2 0 16,-4 6 1-16,-4-5-4 0,-2 1 6 0,0 3 2 0,-5 4 1 16,-6-3 0-16,-3 1 2 0,-4 3 3 0,-6 2 1 15,-2 2 3-15,-6 0-1 0,3 12 4 0,-7 1 4 16,-5-4 1-16,-3 5 0 0,-4 4 4 0,-2 3-2 16,0 3-1-16,-4-1 1 0,-2 8 3 0,0-3 0 15,2 8 0-15,1 5 3 0,4-1-1 0,-1 5 2 16,0 0 5-16,9-2-2 0,-9 7 4 0,4 5-1 15,12-7-2-15,-5 10 3 0,-3 2-2 0,2-3 2 16,10 1 4-16,-5 4-1 0,6-4 6 0,2 7-2 16,2-6 4-16,2 0 0 0,-1-1 2 0,5 5-1 0,-1-2 1 15,9-2-1-15,-2 2 2 0,4-2-2 0,1-1 4 16,2 1-1-16,1-2 0 0,7-1-4 16,2-1 2-16,2-2 4 0,2-6 3 0,5 0 3 15,-2-1-1-15,7-2 4 0,11-3 2 0,2 0 1 0,2-5-4 16,0-1-1-16,6-1 3 0,3-4-3 0,-3-4-1 15,2-1 1-15,1-2-1 0,-1-2-3 16,-4 5 1-16,-2-2-3 0,2-4 2 0,-4 3-6 0,-3-1 4 16,2 0-4-16,-6-2 1 0,-7 4-4 0,-2 3 0 15,-1-6 2-15,-2 5-4 0,-4-1-9 0,3-1-17 16,-9 5-16-16,-3-3-21 0,-2 5-32 0,-1 0-38 16,-9 3-40-16,11-9-48 0,-11 9-251 0,0 0-506 15,0 0 224-15</inkml:trace>
          <inkml:trace contextRef="#ctx0" brushRef="#br0" timeOffset="13730.7">18130-1535 13 0,'0'0'161'0,"0"0"-20"0,6-8 11 16,-6 8-4-16,0 0-6 0,0 0-5 15,6-7-4-15,-6 7-6 0,0 0-9 0,0 0-3 0,0 0-2 16,0 0 0-16,0 0 0 0,-31 23-2 16,19-11-3-16,-2 2 1 0,-2 4-6 0,-8 8-2 0,6-3-3 15,-3 11 1-15,6-11-3 0,-4 12-6 0,4-2-5 16,3-7-3-16,0 10-2 0,6 1 2 0,2-1-6 16,-1-8-3-16,5-1-1 0,5 3-5 0,2 6-11 15,4-3 3-15,2 0-3 0,6 2-10 0,1-4 1 16,-1 1-4-16,-2-8-1 0,7 5-5 0,-4-5-5 15,0-2-5-15,7 4-5 0,-8-8-17 0,-1 0-20 16,-5-6-21-16,1-1-25 0,-2-2-32 0,-2 3-30 16,-1-4-28-16,0-2-26 0,-3 1-18 0,-6-7-35 15,13 1-212-15,-13-1-479 0,0 0 213 0</inkml:trace>
          <inkml:trace contextRef="#ctx0" brushRef="#br0" timeOffset="14274.08">18504-998 137 0,'0'0'217'15,"0"0"-18"-15,0 0-19 0,5-9-18 16,-5 9-6-16,0 0-8 0,0 0-7 0,0 0-6 0,0 0-8 16,9 25-6-16,-5-16-3 0,-2 2-5 0,1 4-6 15,0 0 0-15,1-1-6 0,-2 0-8 0,-1-3-4 16,2 8-4-16,-3-3-5 0,2 0-5 0,-1 0-7 15,4-1-8-15,-4 1-7 0,1-5-1 0,-2 0-8 16,3-2 2-16,-3-9-8 0,1 21-3 0,1-14-3 16,-2-7-3-16,4 14-4 0,-4-14-1 0,0 7 0 15,0-7-2-15,0 0-3 0,0 0 2 0,0 0-3 16,8 7-7-16,-8-7-4 0,0 0-7 0,14-19-13 16,-8 8-2-16,2-4-7 0,-4 4-12 0,4-4-5 15,-2-1-6-15,1-10-10 0,4 3-3 0,-4-1 0 16,2-1 0-16,2 2 8 0,-4-4 1 0,0 4 6 15,1 2 5-15,-2 4 1 0,-2-1 11 0,1 1 13 16,1 2 3-16,0 1 6 0,-2 4 1 0,-1 3 16 0,0-3 5 16,2 1 5-16,-5 9-2 0,6-13 1 0,-6 13-6 15,6-10 0-15,-6 10-1 0,12-4 3 16,-12 4 0-16,0 0 4 0,0 0 4 0,25 14 3 0,-18-9 8 16,2 7 0-16,3 0 8 0,-1 1-2 0,-2 4 7 15,3-1 5-15,-2 4-2 0,2 1 4 0,3 2-4 16,-3-3 0-16,1 3 1 0,-1-4 2 0,2 3-5 15,-7-4 0-15,5 3 4 0,-5-3-18 0,1-2 0 16,-2 0 6-16,1-1-1 0,-1 0-16 0,2-4-1 16,-5 0-5-16,1-5 6 0,1 3-10 0,-4 0 3 15,-1-9-20-15,6 12-13 0,-6-12-17 0,5 9-17 16,-5-9-14-16,0 0-24 0,1 7-25 0,-1-7-25 16,0 0-37-16,0 0-42 0,0 0-51 0,0 0-202 15,0 0-506-15,0 0 224 0</inkml:trace>
          <inkml:trace contextRef="#ctx0" brushRef="#br0" timeOffset="14947.76">18870-1563 59 0,'0'0'194'0,"0"0"-4"16,0 0-23-16,6-17-11 0,-6 17-13 0,0 0-12 15,16-14-11-15,-7 7-11 0,2 1-7 0,-1-3-5 16,0 3-3-16,2-1-8 0,2 0-2 0,-1 2-6 16,1-3-2-16,-1 3-5 0,-4 2-3 0,1-1-2 15,1 1-7-15,-11 3-5 0,18 0-10 0,-18 0 2 16,13 3-3-16,-13-3-1 0,14 5-3 0,-8 0 0 15,0 0 0-15,-3 5 5 0,1-3-2 0,-2 4-2 16,2 2 2-16,-3 1-5 0,-2 3 1 0,1 1-4 0,-3-1 2 16,0 0-5-16,-1 4-2 0,1 3-2 0,-3-4-1 15,0-2 0-15,-5 4-2 0,1-1-2 16,-1-1-4-16,4-2 0 0,-2-5-3 0,-2 3 1 0,4-1-4 16,0-2 1-16,-4-3-2 0,2 3-3 0,0-7-1 15,0 4 3-15,0-4-3 0,3 0 3 0,6-6-2 16,-9 9 1-16,9-9-1 0,-9 10 0 0,9-10 0 15,-7 4 2-15,7-4-4 0,0 0 1 0,0 0-6 16,0 0 2-16,0 0 1 0,0 0-2 0,0 0 1 16,39-8 2-16,-21 4-4 0,-3-2 0 0,3 2-1 15,4 1 3-15,2-6 0 0,-5 1 5 0,5 5-7 16,1-2 1-16,-5 1-1 0,-1-2 1 0,-2 0-1 16,5 0-1-16,-6 1 1 0,2 0 0 0,0 3-1 0,-4-3 0 15,-6 2 0-15,4 0 0 0,-12 3-11 0,15-2-14 16,-15 2-18-16,12-2-20 0,-12 2-26 15,0 0-21-15,0 0-20 0,0 0-29 0,15 3-26 0,-15-3-221 16,0 0-438-16,0 0 194 0</inkml:trace>
          <inkml:trace contextRef="#ctx0" brushRef="#br0" timeOffset="15259.05">19714-1730 103 0,'0'0'218'0,"22"16"-4"0,-17-9-5 15,4 7-1-15,0 7 1 0,3 4-6 0,0 3 0 16,5 8-6-16,-2 4-8 0,6 2-10 0,0 2-8 0,-3 4-3 15,0-3-9-15,-2 3-10 0,4-1-8 0,-5 1-8 16,3-3-16-16,-7 1-9 0,-5 3-11 16,2-1-2-16,-5-2-17 0,-3-1-5 0,-6 4-11 15,-3-3-29-15,-4-4-34 0,-8 3-36 0,-6-3-43 0,-5-4-46 16,-2 0-44-16,-3-3-55 0,3-2-289 16,-7-7-555-16,6-1 246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48:57.06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7B9719-31C1-4016-BA6D-3E595DE2D3FE}" emma:medium="tactile" emma:mode="ink">
          <msink:context xmlns:msink="http://schemas.microsoft.com/ink/2010/main" type="inkDrawing" rotatedBoundingBox="10869,17368 11044,16479 11141,16498 10965,17387" semanticType="callout" shapeName="Other">
            <msink:sourceLink direction="with" ref="{61F64BE6-3DE6-43DF-99F1-9BC3EE28BDFC}"/>
          </msink:context>
        </emma:interpretation>
      </emma:emma>
    </inkml:annotationXML>
    <inkml:trace contextRef="#ctx0" brushRef="#br0">149 22 124 0,'0'0'110'0,"0"0"-1"0,0 0-1 0,0 0-10 16,0 0-11-16,0 0 1 0,0 0 1 0,0 0-10 0,0 0-9 15,0 0 5-15,0 0-7 0,0 0-8 0,0 0-2 16,0 0-6-16,0 0-4 0,0 0-6 16,0 0-2-16,0 0 2 0,0 0-2 0,0 0 0 0,0 0-6 15,17-22-2-15,-17 22-4 0,0 0-1 0,0 0-5 16,0 0 3-16,0 0-3 0,0 0 1 0,0 0 2 16,0 0-11-16,0 0 6 0,0 0-1 0,0 0 1 15,0 0-3-15,0 0-6 0,0 0 1 0,0 0 7 16,0 0 2-16,0 0 4 0,0 0 3 0,0 0-3 15,0 0 6-15,15 14 3 0,-15-14-1 0,4 8 5 16,-1 0 0-16,5-2 1 0,-8 10-1 0,4-1 4 16,-1 2-1-16,2 5 1 0,-4-1-2 0,-1 8-5 15,-6 8-2-15,5 5-3 0,-4 3-5 0,-4 4-6 0,-4 20-25 16,-5-2-23-16,-5 3-26 0,-2 0-41 0,-3-5-28 16,2-2-37-16,7-1-187 0,-2-15-376 0,6 2 167 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49:27.25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7A6E41-708F-4FCC-AAE8-36DCDD0FF6B6}" emma:medium="tactile" emma:mode="ink">
          <msink:context xmlns:msink="http://schemas.microsoft.com/ink/2010/main" type="inkDrawing" rotatedBoundingBox="25794,16582 33205,16045 33214,16170 25803,16707" semanticType="underline" shapeName="Other">
            <msink:sourceLink direction="with" ref="{06D0DB3A-D5B3-4DB9-9B8A-7FAAC770B852}"/>
            <msink:sourceLink direction="with" ref="{8C03AEDE-B133-486A-A369-F1E722336D48}"/>
          </msink:context>
        </emma:interpretation>
      </emma:emma>
    </inkml:annotationXML>
    <inkml:trace contextRef="#ctx0" brushRef="#br0">0 611 38 0,'0'0'122'0,"0"0"-17"0,0 0-1 15,0 0-13-15,0 0-6 0,0 0-8 0,0 0-8 16,0 0-5-16,0 0-8 0,0 0-2 0,0 0-2 15,0 0-1-15,0 0-6 0,0 0-4 0,0 0-6 0,0 0 7 16,0 0-11-16,0 0-4 0,0 0 3 0,0 0-2 16,0 0-3-16,0 0-3 0,0 0 3 0,0 0-4 15,0 0-1-15,0 0-4 0,25-18-4 0,-25 18 2 16,11-4 0-16,-11 4-5 0,13-6 3 0,-13 6-2 16,8-3 0-16,1-1-6 0,-9 4 4 0,16-3-2 15,-16 3 0-15,15-8 0 0,-8 6-5 0,-7 2 5 16,20-5-1-16,-14 5-1 0,-6 0 2 0,16-3-9 15,-16 3 9-15,17-3-4 0,-17 3 4 0,13 0-6 16,-13 0 6-16,13-3-4 0,-13 3 3 0,15 0-4 16,-15 0 2-16,20 0 0 0,-13-2-3 0,-7 2-3 15,14-2-1-15,-14 2 0 0,18 2 5 0,-18-2-1 16,16 2 3-16,-16-2 1 0,16-4 1 0,-16 4 5 0,20-1-3 16,-13-1-6-16,-7 2 4 0,18-1-4 0,-7-3 5 15,-11 4-11-15,19-4 8 0,-12 4-2 16,-7 0 4-16,18-1-2 0,-18 1 4 0,17 0-7 0,-17 0 6 15,16-5-2-15,-16 5 2 0,14-1-8 0,-14 1 1 16,16-4 5-16,-16 4 1 0,15-2-6 0,-15 2 2 16,13-4-2-16,-13 4-2 0,14 0 1 0,-14 0 4 15,16-5-2-15,-16 5 1 0,14-1 0 0,-14 1 3 16,17-4-8-16,-6 4 3 0,-11 0-2 0,16-6 10 16,-7 5-3-16,-9 1-4 0,20-1-4 0,-10 1 8 15,-10 0-1-15,16-6-3 0,-5 5 0 0,-11 1-2 16,16-2-1-16,-4-2 3 0,-12 4-4 0,20-5 10 15,-7 3-7-15,-1-1-1 0,-2 3 3 0,1-1-1 16,1-4-2-16,-12 5 3 0,22-5-2 0,-11 4 1 16,2-2 5-16,-1 3 0 0,1-3-9 0,-13 3 2 15,23-3-12-15,-16-1 19 0,5 3-4 0,2-1 5 0,-6-2-6 16,-8 4 3-16,20 0-5 0,-20 0 4 0,19 0-9 16,-11 0 7-16,-8 0 2 0,19-4-1 15,-8 3-1-15,-11 1 6 0,19 0-6 0,-10-1 5 0,-9 1 5 16,19-1-3-16,-19 1-7 0,20 1 4 0,-11-1 1 15,-9 0 1-15,23-1 0 0,-6 1-5 0,-17 0 4 16,19 0-1-16,-7 1-8 0,-1-1 5 0,-11 0 5 16,19 0-2-16,-10 0-2 0,-9 0-14 0,24 0 16 15,-15 0 0-15,1 0-2 0,7 0 0 0,-8 1 0 16,7-1 4-16,-6 1-3 0,2 3 2 0,-12-4-7 16,24 0 8-16,-9 0-5 0,-4 0 0 0,1 0 0 15,4 0 0-15,-6 0 0 0,10 0 6 0,-7 0-6 16,7 0-1-16,-9 0 3 0,9 0-2 0,-7 0 4 15,4 0-1-15,-4 0-3 0,2 0-4 0,1 0-1 16,-2 0-3-16,2 0 7 0,-2 0 1 0,1 0-4 16,4 0 0-16,-12 4 6 0,13-3-1 0,-4-1-2 0,-2-1 2 15,4 1 2-15,1-4-6 0,-6 4 6 0,4 4-3 16,-1-8 1-16,1 4-3 0,-1 0-1 16,-1 0 3-16,1 0 0 0,1-4-3 0,2 2 6 0,-5 1 1 15,2-2-6-15,0 2 1 0,-1 1 0 0,-1-3 0 16,-1 2 1-16,1-1 2 0,0 1-2 0,-3-3 6 15,8 4-12-15,-5-3 11 0,-2 2-9 0,1-1 6 16,0-1 0-16,-13 3-1 0,23 0 1 0,-10-4 1 16,-1 4-4-16,-12 0 5 0,21-1 0 0,-9 0 2 15,-12 1-2-15,22-1 2 0,-11-2-2 0,2 3-1 16,-1-5-2-16,-1 3 6 0,1 1-7 0,1 1 7 16,0 0-3-16,4-4-1 0,-8 1 2 0,10 2-3 15,-8-1 4-15,-11 2-6 0,25-1 4 0,-9-1 1 0,-2 2-2 16,2 0 2-16,1 0-4 0,0 0 3 15,1 0 0-15,-6-4 1 0,8 4 0 0,-7 0-5 16,0 4 1-16,7-4 2 0,-5 0-2 0,1 0-1 0,1 0 2 16,-1 0 1-16,0 0-1 0,1-4 1 0,-1 8 1 15,4-4-4-15,-1 0-2 0,-3-4 0 0,4 4 2 16,-5 0-1-16,4 0 1 0,-1 0-3 0,-3 4 3 16,4-8 4-16,1 3-1 0,-1 1-5 0,-3 0 0 15,1 1 4-15,2-1-6 0,1-1 4 0,-4 0 2 16,3 1-6-16,-2-2 1 0,-1 4 6 0,4-2-15 15,-1 0 11-15,0 0 2 0,-2-2 1 0,-1-1 0 16,4 6-1-16,-4-3 0 0,3-3-1 0,-4 3-2 16,3 3 3-16,0-3-1 0,-1 0 0 0,-1-3 4 15,0 3-4-15,1 0 2 0,-1 0 3 0,2 3-9 16,-3-3 5-16,0-3 5 0,1 3-4 0,1 0 3 16,-4 3-4-16,4-3-1 0,-3 0 4 0,0-3-3 0,2 3 3 15,1 0-4-15,-1 0-1 0,-1 0-2 0,0 0-4 16,0 0 6-16,1 0 2 0,1 0-10 15,-1 0 10-15,-3 0-1 0,2-4 2 0,2 4 0 0,-1 0 0 16,4-2 0-16,-1 2-1 0,-3-1-8 0,4-2 9 16,-7 3 0-16,7 0-1 0,-1 0 1 0,-3-1-2 15,1 1-4-15,-1 0 4 0,1 0 2 0,-3 0-3 16,6 0 5-16,-4-4-3 0,1 4 1 0,-1 0-6 16,-1-2 5-16,0 1 0 0,1 1 0 0,-1 0-1 15,2-3-3-15,-1 3-2 0,2-3 3 0,-2 2 7 16,1-3 0-16,-1 4-5 0,-1 0 1 0,3-2 0 15,-2 2-1-15,-2 0-2 0,5-4 1 0,-1 3 2 16,1 0 1-16,-2 1-4 0,1-4 3 0,-2 3-1 0,1 1-4 16,-3-2 4-16,3-2 1 0,-1 6 2 0,1-4-5 15,-1 1-3-15,-1 1 6 0,1-3-1 16,-2-1 0-16,2 3 1 0,1 1-5 0,-2 0 3 0,-1 0 3 16,1-3-2-16,-3 3 3 0,5-4 0 0,-7 4-5 15,7-2-1-15,-4 2 6 0,2-1-6 16,0 0 1-16,1 1-4 0,-7-2 8 0,6 1-3 15,-1-3 0-15,-4 2 4 0,6 0-3 0,2 2-5 0,-3-4 6 16,2 3-12-16,-1-1 12 0,0 2 0 0,-1 0 0 16,0-2-1-16,2-1 2 0,1-1-1 0,-4 4-1 15,3-4 2-15,-4 2-13 0,7 1 12 0,-5-3-3 16,4 0 3-16,6 1-3 0,-5 3 3 0,1-4 1 16,-7 2 0-16,6 0 2 0,-2-2 5 0,1 0-6 15,-2 1 3-15,2-1 0 0,-3 3-4 0,4-1-3 16,-4-2 3-16,2 0 0 0,1 3-1 0,1-1 1 15,-4-2 3-15,1 3 0 0,-2-3-3 0,1 3 4 16,2-2-3-16,0 1-1 0,-3-1-1 0,1 1 2 16,2 1-1-16,0 0-2 0,-2-1 2 0,1-3 0 15,-1 3 1-15,3-2-2 0,-1 3-1 0,0-2 2 16,0 0-2-16,2 1 1 0,-3 0 1 0,3-1-2 0,-4 1 5 16,4 2-5-16,-1-2 0 0,-1 0 4 0,1 1-2 15,-2-3 0-15,1 0 2 0,-1 2-1 16,0 1-5-16,1-2 5 0,1 3-4 0,-2-1 0 15,0-1 2-15,1-2 2 0,-3 3-4 0,5 1 3 0,-5-3-3 16,2 3 4-16,-2-1 0 0,0 1-1 0,2-1-5 16,-1 0 4-16,-2-1 1 0,5 0 1 0,-3-1 0 15,1 0 0-15,-2 3 0 0,1 0 0 0,-1-1 1 16,0-1-1-16,4 1 2 0,-1-3-1 0,-4 0-1 16,1 4 0-16,2-2-3 0,4-2 2 0,-3 2 1 15,3-1 2-15,-5 3-3 0,7-2 1 0,-7 2 1 16,4-5 0-16,-4 3 0 0,2 0 4 0,0 2 2 15,1-2-6-15,-4-1 5 0,5 1 0 0,-3 0-3 16,0-1 0-16,1 0 0 0,0 2-1 0,-3 0 3 16,2-4-3-16,0 5 2 0,1 0-4 0,-2-4-1 0,1 4 5 15,-1 0-6-15,2-1 2 0,-3-1 1 16,1 0-13-16,1 0 8 0,0 2-3 0,0-3 3 16,1 3-1-16,0-2 0 0,-2 0 2 0,2 0-5 0,-2 1 3 15,2 1-1-15,-3-3 3 0,3 2-2 0,0 0 6 16,-3 1-4-16,1 0-4 0,1-3 6 15,-1 6-4-15,1-6-1 0,-3 1 3 0,1 1 2 16,3 1 3-16,-3 0-8 0,2 0 5 0,-1-3 0 0,2 2-6 16,-5 1 3-16,2-1 3 0,3 1-4 0,-4 0 1 15,0-2 1-15,1 2 1 0,2 0-1 0,-2-1-7 16,3-1 12-16,-4 2-3 0,1-4 5 0,2 3-7 16,-4 0 2-16,2-2 1 0,0 2 2 0,1 1-1 15,-2 0 1-15,1-1 0 0,-15 1 0 0,25-3-1 16,-16 1-2-16,7 2 5 0,-1 0-2 0,0-2 2 15,2 2 0-15,-4-2 4 0,-13 2 0 0,27-4 4 16,-18 4-5-16,3-1 6 0,1 0-3 0,-13 1 0 16,20-2-2-16,-20 2-1 0,15 0 1 0,-15 0 1 15,13-1-6-15,-13 1 6 0,12-2-4 0,-12 2 1 16,0 0 1-16,0 0 2 0,15 0 5 0,-15 0 2 16,0 0 1-16,0 0 4 0,0 0 4 0,10 3-1 15,-10-3 2-15,0 0-1 0,0 0-6 0,0 0 0 16,0 0-2-16,0 0-2 0,0 0 0 0,0 0-9 0,0 0-19 15,0 0-26-15,0 0-39 0,0 0-45 16,0 0-58-16,-33 7-256 0,14-4-467 0,1-1 207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52:42.4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06ED40-C0D8-4A9C-8595-81EA8E8F9280}" emma:medium="tactile" emma:mode="ink">
          <msink:context xmlns:msink="http://schemas.microsoft.com/ink/2010/main" type="writingRegion" rotatedBoundingBox="2599,11324 24687,10728 24874,17664 2786,18260"/>
        </emma:interpretation>
      </emma:emma>
    </inkml:annotationXML>
    <inkml:traceGroup>
      <inkml:annotationXML>
        <emma:emma xmlns:emma="http://www.w3.org/2003/04/emma" version="1.0">
          <emma:interpretation id="{9E09A823-BBC3-40C3-8F43-5302A6489F70}" emma:medium="tactile" emma:mode="ink">
            <msink:context xmlns:msink="http://schemas.microsoft.com/ink/2010/main" type="paragraph" rotatedBoundingBox="2673,11319 17372,11007 17396,12163 2698,12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7BF4A0-8A16-4722-AB44-40412D82EE3D}" emma:medium="tactile" emma:mode="ink">
              <msink:context xmlns:msink="http://schemas.microsoft.com/ink/2010/main" type="line" rotatedBoundingBox="2673,11319 17372,11007 17396,12163 2698,12476"/>
            </emma:interpretation>
          </emma:emma>
        </inkml:annotationXML>
        <inkml:traceGroup>
          <inkml:annotationXML>
            <emma:emma xmlns:emma="http://www.w3.org/2003/04/emma" version="1.0">
              <emma:interpretation id="{80727C82-E790-4A5D-A578-E7A1A8A2FAB5}" emma:medium="tactile" emma:mode="ink">
                <msink:context xmlns:msink="http://schemas.microsoft.com/ink/2010/main" type="inkWord" rotatedBoundingBox="2673,11319 5027,11269 5048,12231 2694,12281"/>
              </emma:interpretation>
            </emma:emma>
          </inkml:annotationXML>
          <inkml:trace contextRef="#ctx0" brushRef="#br0">3 80 213 0,'-3'-17'205'16,"3"17"-15"-16,3-14-13 0,-3 14-7 0,0-14-11 0,0 14-12 15,0-14-1-15,0 14-6 0,0 0-12 0,2-14-7 16,-2 14-13-16,0 0-9 0,4-7-12 0,-4 7-11 16,0 0-8-16,0 0-2 0,0 0 2 0,0 0-4 15,0 0 0-15,8 36-4 0,-7-18-3 0,4 3-7 16,-4 5-1-16,1 1-5 0,2-2 1 0,-2 3-10 16,-1 1 1-16,4-4-6 0,-4 2-2 0,4 0-3 15,0 0-4-15,-2-3-2 0,3 1 0 0,-1-1-1 16,2 2-3-16,-1-5-2 0,2 1-8 0,-2-2-7 15,0-5-13-15,-2 2-14 0,2 0-10 0,-1-3-13 16,-1-1-14-16,1 1-15 0,-1-3-20 0,1-1-25 0,-2 1-10 16,-2-3-30-16,-1-8-45 0,0 17-130 0,0-17-368 15,-1 13 163-15</inkml:trace>
          <inkml:trace contextRef="#ctx0" brushRef="#br0" timeOffset="698.39">-241 192 85 0,'3'-19'166'0,"1"10"-17"15,4-5-3-15,4 0-12 0,-1 0-4 0,9-4-2 16,-2-1-11-16,4-3-7 0,8-3-3 0,1-1-8 0,1 1-9 16,2 1-3-16,-7 9-8 0,6-6-3 15,-5 8-8-15,-1 4-6 0,0 2-7 0,-1 2-8 16,-6 0 0-16,-1 5-7 0,-1 4-4 0,-2-1-6 0,2 7 0 16,-4-1-2-16,-2 7-4 0,-3 1 2 0,-2 2-1 15,1 5-3-15,-5 4 1 0,-3 8-3 16,-6 1-3-16,0-4 0 0,-3 6-3 0,-2-5 0 0,-1-1-5 15,2-8 2-15,-2 3 0 0,0-3-2 0,5-1-4 16,-2-1 2-16,0-7 0 0,0 4 1 0,-2-6-4 0,7-1 1 16,-2 0 0-16,1-6 1 0,5-7-6 15,-6 15 2-15,6-15-1 0,-1 11-5 0,1-11 5 16,0 0 4-16,0 0-1 0,0 0-4 0,0 0 1 16,0 0-2-16,0 0 2 0,37-18 0 0,-28 8 1 15,5 0 1-15,-3-3 0 0,3-2 2 0,-1 4 1 16,2-6 1-16,-1 3 7 0,4-3 1 0,-5 5 2 0,2 1-5 15,-5 2 1-15,4-1-1 0,-5 2-3 16,1 2-1-16,-2 1-1 0,-8 5 0 0,15-2-5 16,-15 2 5-16,17 0-6 0,-17 0 5 0,15 7-2 0,-6-1 0 15,2 2 0-15,-4 2 1 0,1 3-1 0,-1-1-1 16,1 1 0-16,1 4 1 0,-2 1-3 0,-1-4 1 16,3 7 4-16,-3-3-2 0,-2 2-2 0,-2-3 1 15,-1 2 1-15,4 2-4 0,-8 1 4 0,1-2 1 16,-4 1-2-16,-1 0 1 0,-1-5-3 0,-4 6 4 15,1 2-3-15,-6-3-1 0,-2 0 3 0,-8 3-2 16,2-6 1-16,2 0-1 0,-2-5 2 0,-2 0-1 16,0-2-1-16,-3-6 2 0,3-1 2 0,1 2 4 15,0-6 1-15,-1-4 0 0,4-2-4 0,0 2-3 0,7-4 7 16,-2-4-4-16,4 4-3 0,1-2 1 0,1-1-3 16,2-2 2-16,2-2-19 0,4 4-11 15,-1 1-15-15,5 10-20 0,0-21-17 0,0 21-29 0,11-17-26 16,-2 6-41-16,-2 1-185 0,5 2-388 0,1 2 172 15</inkml:trace>
          <inkml:trace contextRef="#ctx0" brushRef="#br0" timeOffset="1418.7">807 543 31 0,'6'1'168'0,"-6"-1"-13"0,15 6-11 16,-8-4-6-16,4 1-6 0,-11-3-10 0,15 4-4 16,-8-1-12-16,-7-3-2 0,14 1-7 0,-14-1-6 15,13 0-8-15,-13 0 3 0,0 0-3 0,18-5-4 16,-18 5-8-16,12-8-3 0,-8 2-4 0,2-1-10 15,-6 7-5-15,11-13-2 0,-5 5-5 0,-3-2-2 32,1 0-8-32,-1 2 2 0,2-3-3 0,-4 2-8 0,-1 9 0 0,3-21-3 0,-3 21 3 0,0-16 5 15,0 16-1-15,-4-16 0 0,-1 9-4 0,5 7 3 0,-3-12-5 16,3 12 1-16,-12-9-4 0,5 4-1 16,7 5-2-16,-14-1 0 0,14 1-5 0,-19-1 1 15,19 1-2-15,-27 6 0 0,14-1 1 0,-2 2 1 0,1 4-2 16,-2 0 5-16,1 2 2 0,-4 0 1 0,-1 5-1 15,7-5 5-15,1 3-2 0,3-1 0 0,-3 4-3 16,3-4-3-16,2 0 1 0,2 2-2 0,1-1-2 16,4-1 1-16,0 3 0 0,-2-3 0 0,4 1-5 15,4-1 2-15,-2 1-3 0,4-3 3 0,-1-2 0 16,4-2-1-16,-4-3-1 0,8-1 2 0,0-1-3 16,3-2 3-16,-3-2-2 0,3-6 0 0,4-5-3 15,0 2 6-15,2-7-11 0,0 1-3 0,-2 0-9 16,-2-1-7-16,1 0-4 0,-2 0-2 0,-6 5-9 15,5-7 0-15,-9 5-5 0,3-3 6 0,-1 1 3 16,-4-1-3-16,-1 0 9 0,0 1 0 0,-3 1 5 16,-1 1 2-16,2-2 1 0,-4 1 5 0,0 14 3 15,0-19 11-15,1 8 8 0,-1 11 3 0,0 0 8 16,-1-18 2-16,1 18 1 0,0-10 5 0,0 10 0 16,0 0 2-16,0 0-6 0,0 0-2 0,0 0-4 0,0 0 3 15,0 0-2-15,0 0 2 0,0 0-2 0,0 0 0 16,0 0 3-16,0 0 1 0,7 46 5 0,-5-29 4 15,4 1-2-15,-3-2 5 0,1 5-4 0,1-4 0 16,2 4-1-16,-1 0-3 0,0 2-6 0,2 0 3 16,-2-2-6-16,1 4 3 0,1-2-7 0,-2-5 3 15,0-4 0-15,-1 3-6 0,-2-4-9 0,3 1-18 16,0 2-26-16,-1-5-29 0,-2 4-26 0,1-4-25 16,-2-1-52-16,2-5-23 0,-4-5-235 0,3 11-467 15,-3-11 207-15</inkml:trace>
          <inkml:trace contextRef="#ctx0" brushRef="#br0" timeOffset="2295.25">1466 335 77 0,'0'0'146'0,"0"0"2"0,0 0-11 16,0 0-9-16,0 0-7 0,0 0 3 0,-24 21-5 16,18-12-1-16,1-1 1 0,-3 5-5 0,1-2-6 15,-4 4-6-15,5-5-8 0,-1 4-6 0,1-4-13 16,3-2-4-16,-3 6-1 0,1-7-10 0,5-7-7 16,-1 18-5-16,1-18-6 0,0 13-4 0,0-13-2 15,1 11-6-15,-1-11 1 0,6 9-3 0,-6-9-2 16,8 8-2-16,-8-8-3 0,13 3-2 0,-5 2 1 15,-8-5-2-15,16-1-2 0,-16 1-2 0,16 1-3 0,-5 0 3 16,-11-1 0-16,19-1-1 0,-19 1-3 0,20 0 2 16,-11 0 0-16,-9 0 0 0,19 1-4 15,-10-1 4-15,-9 0-3 0,18 4-1 0,-11-1-2 0,-7-3 0 16,15 5 2-16,-9-1-1 0,-6-4 4 0,12 13-1 16,-6-6 3-16,0 0 2 0,-4 3 0 0,2-2 2 15,-4-8-4-15,2 19 1 0,-2-6-2 0,0-4 3 16,-2 6-1-16,-2-5-1 0,2 1-2 0,1 0 0 15,-4-1-4-15,-1-1 2 0,3-1-2 0,-1 2 3 16,-2-3-4-16,6-7 3 0,-9 13-5 0,4-8 4 16,5-5 0-16,-9 6-2 0,9-6 0 0,0 0 2 15,-10 6-6-15,10-6 4 0,0 0-6 0,0 0 5 16,0 0-2-16,0 0-2 0,0 0-1 0,-14-17 4 16,14 17-3-16,5-15-2 0,-5 15 2 0,3-16-1 15,1 7-2-15,2-2 4 0,0 4-4 0,-1-7 0 16,4 4-4-16,-5-3 4 0,7 2 2 0,-2 0 1 0,1 0 1 15,-1 0 0-15,3-2 5 0,0 0 2 0,0 2-4 16,1-3 6-16,-2 5-5 0,2-4 2 16,1 2-7-16,-1-2 6 0,-1 6-1 0,1-4 0 0,-1 1-2 15,0 0 0-15,-3 3-2 0,-1-1 0 0,2-1 2 16,-1 2 0-16,-3-1 1 0,1-1-2 0,-7 9 3 16,8-14 0-16,-1 10-3 0,-7 4 1 0,6-12 0 15,-6 12 0-15,5-10-4 0,-5 10 4 0,0 0-2 16,0 0-2-16,0 0-2 0,0 0 0 0,-12-16 1 15,12 16-4-15,0 0-3 0,0 0 2 0,-26 10-2 0,26-10 1 16,-14 10-1-16,5-4 2 0,-2 5-2 16,2 1 4-16,-3 1-3 0,0-2 4 0,2-1-2 15,-1 4 1-15,2-1-1 0,1 1 2 0,0-3 0 0,2 3 0 16,2-2-2-16,1 3-1 0,0-3-2 0,0-3 6 16,1 2-2-16,2-11 2 0,-1 20-3 15,1-20 3-15,3 13 0 0,1-4 5 0,1-2-3 0,-5-7 7 16,13 8 4-16,-2-5 5 0,5 3 3 0,-3-4 6 15,8 0 4-15,-1-4 3 0,9-2 5 0,-3-1 4 16,4-1-2-16,7-1-3 0,-6 2-7 0,-1-3-2 16,-2 3-1-16,-1-2-3 0,-4 4-4 0,-4-4 1 15,-1 6-5-15,-3-2-19 0,-3 3-20 0,0-2-19 16,-12 2-18-16,15 2-19 0,-15-2-30 0,7 10-39 16,-7-10-37-16,2 9-73 0,-2-9-152 0,-9 18-444 15,1-10 196-15</inkml:trace>
        </inkml:traceGroup>
        <inkml:traceGroup>
          <inkml:annotationXML>
            <emma:emma xmlns:emma="http://www.w3.org/2003/04/emma" version="1.0">
              <emma:interpretation id="{4992589E-6C0F-4D22-A92C-6F9F335FC54B}" emma:medium="tactile" emma:mode="ink">
                <msink:context xmlns:msink="http://schemas.microsoft.com/ink/2010/main" type="inkWord" rotatedBoundingBox="5595,11616 8076,11563 8088,12109 5607,12162"/>
              </emma:interpretation>
            </emma:emma>
          </inkml:annotationXML>
          <inkml:trace contextRef="#ctx0" brushRef="#br0" timeOffset="9512.57">2846 285 52 0,'0'0'113'16,"6"-13"-5"-16,-6 13-3 0,4-6-3 0,-4 6 0 15,0 0-9-15,6-8-5 0,-6 8-7 0,0 0 7 16,0 0-11-16,8-10 0 0,-8 10 0 0,0 0-2 0,6-7 1 16,-6 7-3-16,0 0 0 0,0 0 2 0,0 0 4 15,0 0-3-15,0 0 2 0,0 0 0 0,0 0 1 16,0 0-6-16,0 0-8 0,0 0-3 0,0 0-5 15,0 0 2-15,0 0-5 0,-17-11-7 0,17 11-6 16,0 0-5-16,0 0-2 0,-22 5-3 0,22-5-1 16,-14 6-2-16,3-3 2 0,-3 1-5 0,7 3-1 15,-5-1 4-15,4-1-3 0,-1 6-3 0,-1-2 1 16,1-2 0-16,-2 3-2 0,4 1-3 0,0 2-1 16,-4 0 0-16,7-1-1 0,-5 1-4 0,6 2 4 15,-2-3-2-15,2 4 1 0,0-2-3 0,3 0 1 16,3 1-3-16,0-2 1 0,2 0-3 0,2-1 2 15,-1 1-1-15,6 1 0 0,-1-3 0 0,2-4-3 0,0 2 4 16,5 2-1-16,-1-7-3 0,-1 1 5 16,3 0-3-16,-4-1-3 0,12-3 0 0,-7 0 2 0,-1-2-1 15,2 1 0-15,3-5 0 0,3-1-1 0,-11 2 0 16,8-2-2-16,-5 1 2 0,4-5 3 16,2 3-5-16,-12-3 4 0,2 3-4 0,2 0 2 15,-4 1-2-15,-5 2 0 0,1 1 1 0,-9 3 0 0,16-5-6 16,-16 5 4-16,9-7-6 0,-9 7 2 0,0 0-2 15,0 0 2-15,19 4-1 0,-19-4 3 0,9 7-3 16,-4 0 0-16,-5-7 4 0,10 14-2 0,-7-4 0 16,3 4 2-16,2-3-2 0,-4-1 0 0,3 4 0 15,-4-2 6-15,3-2-4 0,2 1 1 0,1-2 2 16,-2 2-1-16,2-4-2 0,-1-1 3 0,2-1-3 0,5 2 3 16,-5 3 2-16,-1-7 1 0,-9-3 2 15,23 6 1-15,-7-5-3 0,-2-1 0 0,-1 0-1 16,0 3-1-16,2-6-1 0,5 2 1 0,-7-1 1 0,1 2-4 15,2-5 2-15,-1 3 2 0,-2-4-2 0,-4 1 0 16,5 1 1-16,-4 1-3 0,2-3 0 16,-4 1 0-16,1-1-5 0,-9 6 1 0,16-10-1 0,-12 5 3 15,5-2-1-15,-3 0 2 0,-6 7-4 0,5-17 0 16,-2 11 3-16,-3 6 0 0,-3-18-1 0,3 18 1 16,-2-13 0-16,-4 2-1 0,6 11-3 0,-12-15 3 15,5 5-4-15,-1 5 5 0,3-1-2 0,-7-1 4 16,4 1-6-16,-2 1 2 0,1-1 0 0,-5 3 1 15,-2-3 0-15,4 4-2 0,12 2 0 0,-27-3-1 0,12 0 2 16,-3 3 2-16,-1 3-3 0,4-2-1 16,-1 3 4-16,2-2-2 0,-2 2 2 0,1-1 3 15,-3 3-4-15,3-1 6 0,-1 1-3 0,2 1 3 0,1-1-3 16,4-1 1-16,-2 2 0 0,2-1-1 0,4 1-2 16,-3-1 3-16,2 4-1 0,-1-2-2 0,7-8 0 15,-6 13 3-15,0-2-2 0,1-4-2 0,2 1 5 16,3-8-1-16,-1 18-2 0,1-18 0 15,1 18-2-15,-1-18 4 0,0 14-3 0,3-6 2 16,-3-8-1-16,8 15 0 0,-4-8 1 0,1 1 1 0,2-1 1 16,1-3 0-16,0 1-2 0,-8-5 3 0,20 5-1 15,-8-5 1-15,6 4-1 0,-3-8-4 16,4 4 6-16,-1-7-1 0,1 0-5 0,10 0 4 0,-7-3-2 16,2 3-3-16,-2-8 5 0,4 2-4 0,-4 2 1 15,0-3-1-15,1 1-2 0,-7 2 0 0,5-4-2 16,-5-1-2-16,2-2-1 0,-10 7-1 0,4-2 2 15,-2 2 2-15,-4-2-1 0,0 5 0 0,2 0-1 16,-6 2 3-16,-2 6-1 0,6-13 1 0,-6 13 0 16,3-12 2-16,-3 12 0 0,0 0-2 0,5-11-2 0,-5 11 0 15,0 0-4-15,0 0 3 0,0 0 0 0,0 0 2 16,0 0 2-16,0 0 0 0,0 0 0 16,0 0 1-16,-14 32-5 0,14-21 5 0,0 0-2 0,-5 0 2 15,3 2 1-15,2 1-1 0,2 3 1 0,1-4 0 16,-3 0 2-16,2 3-1 0,1-6 0 0,-3 5 0 15,5-5 0-15,-4 1 3 0,4 0-4 0,1 0 3 16,0-2-6-16,-3-2-14 0,1 0-20 0,2 1-19 16,-6-8-18-16,8 14-27 0,1-8-26 0,-3 0-16 15,1-5-28-15,-7-1-69 0,16-1-125 0,-16 1-395 16,23-12 175-16</inkml:trace>
          <inkml:trace contextRef="#ctx0" brushRef="#br0" timeOffset="10277.67">4085 380 42 0,'0'0'197'0,"-4"-13"-16"0,4 13-10 16,0 0-12-16,-11-4-6 0,11 4-12 0,0 0-11 16,0 0-11-16,-15-1-12 0,15 1-5 0,0 0-7 15,-16 5-7-15,16-5-11 0,-13 6-1 0,13-6-7 16,-12 9-8-16,7-4-1 0,5-5-8 15,-3 10-5-15,3-10-3 0,-3 11-5 0,3-11 1 0,0 0-7 16,0 12 2-16,0-12-3 0,0 0-1 0,9 13-1 16,-9-13 3-16,11 11-4 0,-4-5 4 0,2-2 1 15,-2 0 2-15,2 2-2 0,0 0-1 0,2-1 1 16,1 1-2-16,-2-2 1 0,4 0-2 0,-11 3-3 16,7-3 0-16,-1 2-5 0,-9-6 2 0,12 10-5 15,-5-7 2-15,-1 1-3 0,-6-4 3 0,8 11-3 16,-8-2-1-16,0-9 0 0,0 14 1 0,0-14-4 15,-14 17 4-15,5-5-7 0,-1 1 2 0,-4-2-3 16,6 2-2-16,-6-5-2 0,2 4-1 0,2 1 0 0,-1-2-1 16,5-5 1-16,-3 1-5 0,5-2-7 0,-5 2 0 15,9-7-10-15,0 0 3 0,-10 6-1 16,10-6 1-16,0 0 0 0,0 0 0 0,0 0-2 0,0 0 4 16,0 0 3-16,0 0 1 0,0 0 0 0,32-14 1 15,-21 7 0-15,4-1-1 0,-2 0 4 0,1-3 1 16,0 3-4-16,3-3 6 0,4 0-6 0,-5-1 3 15,4 0 1-15,5-1 6 0,0 2 0 0,-2-3 5 16,-3 0 3-16,6 2-2 0,-1 3 3 0,-5-4-1 16,2 3 0-16,2-2 5 0,-5-1-6 0,4 2-1 0,-4 4 2 15,-3-3-1-15,-2 2 1 0,1 0-1 16,-5 3-4-16,2-5 2 0,-4 3-5 0,0 2 3 16,-3-2 2-16,-5 7 0 0,12-13-2 0,-12 13-2 0,7-11 0 15,-7 11 1-15,0-13-3 0,0 13-1 0,0 0 1 16,-10-15-1-16,10 15-3 0,-17-6 4 0,9 2-5 15,8 4 0-15,-20 0-1 0,20 0 5 0,-22 4-4 16,5-3 1-16,4 4 1 0,3 0-2 0,-7 1 0 16,-1 1-1-16,5 0 3 0,-1 3-3 0,-1-1 2 15,2 4-1-15,0-2-1 0,4-1 2 0,-2 3-1 16,4 2-2-16,1-2 1 0,-3 4 3 0,4-5 0 16,2 1 4-16,0 0 1 0,3 5 2 0,0-7 1 15,3 4 5-15,2-2 2 0,1-5 7 0,6 5 4 16,1-5 4-16,7 1 5 0,0-2 8 0,-2 0-4 15,9-5 0-15,2 0 4 0,-3 2-3 0,0-9-4 16,-1 6-5-16,2-2-1 0,-2-2-5 0,-5 0-3 0,-4-1-4 16,0 3-5-16,1-1-8 0,-8-2-25 0,-9 4-23 15,19-2-25-15,-19 2-31 0,11-4-39 16,-11 4-47-16,0 0-44 0,0 0-261 0,0 0-529 0,0 0 234 16</inkml:trace>
          <inkml:trace contextRef="#ctx0" brushRef="#br0" timeOffset="11163.67">5014 266 59 0,'0'0'273'0,"0"0"-8"0,0 0-20 15,0 0-7-15,0 0-18 0,0 0-11 0,0 0-13 16,0 0-13-16,0 0-3 0,0 0-7 0,0 0-13 16,0 0-10-16,-9-8-15 0,9 8 2 0,0 0-12 15,0 0 7-15,0 0-15 0,0 0-3 0,15-24-11 16,-10 17 5-16,-5 7-4 0,3-12-8 0,-3 12-7 15,6-15 0-15,-6 7-14 0,0 8-8 0,6-11-13 16,-6 11 6-16,0-11-5 0,0 11-12 0,1-12-1 16,-1 12-5-16,0 0-6 0,0 0-11 0,-1-15-27 0,1 15-18 15,0 0-25-15,0 0-15 0,0 0-20 0,0 0-19 16,0 0-33-16,0 0-27 0,0 0-36 0,-20 23-49 16,20-23-301-16,-9 12-595 0,3-8 262 0</inkml:trace>
          <inkml:trace contextRef="#ctx0" brushRef="#br0" timeOffset="10820.59">5119 589 207 0,'0'0'255'0,"0"0"-14"0,0 0-10 0,0 0-11 15,0 0-8-15,0 0-11 0,0 0-13 0,0 0-12 16,0 0-16-16,0 0-13 0,0 0-12 0,0 0-17 16,0 0-10-16,0 0-10 0,0 0-11 0,6 8-4 15,-6-8-6-15,0 0-3 0,0 0-5 0,0 0-3 16,0 15-5-16,0-15 1 0,3 11-3 0,-3-11-7 16,0 13-3-16,0-13-9 0,3 11-2 0,-3-11 1 15,0 13-1-15,0-13-12 0,3 9 6 0,-3-9-1 16,4 9 2-16,-4-9-1 0,0 0-9 0,3 9 7 0,-3-9 3 15,0 0 6-15,0 0-3 0,0 0 26 0,0 0-8 16,0 0 18-16,0 0-29 0,0 0 4 16,0 0-7-16,0 0-2 0,19-20 13 0,-19 20-20 0,0-13-9 15,0 13-2-15,3-15 2 0,-3 15-7 0,3-11 2 16,-3 11-18-16,0 0-14 0,-6-18-24 0,6 18-7 16,-3-11-14-16,3 11-18 0,-4-11-24 0,4 11-23 15,-6-7-28-15,6 7-25 0,0 0-27 0,-16-7-42 16,16 7-38-16,-17-6-200 0,11 0-524 0,6 6 232 15</inkml:trace>
        </inkml:traceGroup>
        <inkml:traceGroup>
          <inkml:annotationXML>
            <emma:emma xmlns:emma="http://www.w3.org/2003/04/emma" version="1.0">
              <emma:interpretation id="{BE041CE2-569B-4065-BAD1-AE69861E4F0C}" emma:medium="tactile" emma:mode="ink">
                <msink:context xmlns:msink="http://schemas.microsoft.com/ink/2010/main" type="inkWord" rotatedBoundingBox="9187,11393 11605,11341 11625,12286 9207,12337"/>
              </emma:interpretation>
            </emma:emma>
          </inkml:annotationXML>
          <inkml:trace contextRef="#ctx0" brushRef="#br0" timeOffset="15737.42">6315 85 128 0,'-20'0'186'15,"20"0"-13"-15,0 0-6 0,-13 1-12 0,13-1-10 16,0 0-7-16,0 0-10 0,-13 0-12 0,13 0-13 16,0 0-5-16,0 0-2 0,0 0-12 0,0 0-10 15,0 0 1-15,0 0-7 0,0 0 0 0,0 0 2 16,0 0-3-16,0 0 2 0,0 0-5 0,0 0 0 0,55-1-1 15,-36-4-4-15,1 5-2 0,2-5-4 16,5 3-1-16,1-2-6 0,5-2 1 0,-3 3-10 16,1-1 0-16,-4 2-6 0,6-3-2 0,-2 1 1 0,-3 3-6 15,13-4-3-15,0-2 2 0,-8 6-6 0,-3-2 0 16,-2 0-2-16,4 2-2 0,-5-5-2 16,-1 6 2-16,3-4-3 0,-2 4-5 0,-5-1 3 0,-4 0 1 15,1 0-4-15,-1-3-1 0,0 4-1 0,-2-2-6 16,-2 2-7-16,-2 0-18 0,-12 0-13 0,13 0-15 15,-13 0 0-15,0 0-10 0,14 2-16 0,-14-2-27 16,0 0-18-16,0 0-28 0,0 0-48 0,-33 21-154 16,21-18-386-16,1 1 170 0</inkml:trace>
          <inkml:trace contextRef="#ctx0" brushRef="#br0" timeOffset="16000.44">6832 166 70 0,'0'19'217'0,"0"-11"-7"16,5 9-11-16,-4-4-9 0,1 1-9 0,-1 4-1 15,4-1-7-15,-2 7-12 0,0-4-11 0,3 4-7 16,-3 1-6-16,1-3-9 0,2-4-9 0,-3-1-12 16,2 0-7-16,3 6-12 0,-3-7-7 0,1 2-9 15,0-4-5-15,0 2-8 0,-3 0-3 0,1-1-6 16,2 0-7-16,-3-3-3 0,2 3-3 0,-4-7-5 15,4 0-10-15,-5 2-20 0,3 1-14 0,0-2-22 16,-3-9-24-16,7 11-19 0,-5-4-15 0,-2-7-15 16,7 17-21-16,-1-13-20 0,-6-4-29 0,0 0-204 0,19-6-411 15,-5-2 182-15</inkml:trace>
          <inkml:trace contextRef="#ctx0" brushRef="#br0" timeOffset="16339.84">7754 25 196 0,'0'0'226'15,"0"0"-10"-15,0 0-8 0,0 0-9 0,0 0-8 16,-39 24-10-16,27-4-4 0,-6-2-9 0,5 4-8 15,-3 0-7-15,1 2-9 0,0 0-9 0,0 1-6 16,1-1-8-16,4 2 1 0,-2-3-16 0,6 3 4 16,-1-2-9-16,-1-1-5 0,7 1-7 0,-4-1-10 15,4-5 1-15,-4-2 0 0,10 0-8 0,-5 5-9 16,3-7-5-16,0 0-5 0,0 0-6 0,0 2-6 16,4-5 3-16,-4 2-5 0,2-4-4 0,-1 0-6 0,5 2-7 15,-5-2-19-15,2-1-23 0,3-1-26 0,-9-7-28 16,11 11-27-16,-2-5-36 0,-2-3-31 0,-7-3-30 15,20 2-33-15,-20-2-269 0,16-4-542 0,-9-2 241 16</inkml:trace>
          <inkml:trace contextRef="#ctx0" brushRef="#br0" timeOffset="16725.84">8005 477 163 0,'4'-7'203'0,"6"-1"-14"0,-4 0-15 16,3 0-16-16,2-5-7 0,-2 0-10 0,1-2-17 16,1 1-9-16,-2-3-16 0,4-5-7 0,-4 8-6 0,0-10-10 15,1 3-8-15,-4 5-7 0,-3-7 1 0,6 5 0 16,-6 2-5-16,3 0 1 0,0 2-3 0,-6 3 6 16,3 3 3-16,-3 8 0 0,3-18 0 0,-1 12 0 15,-2 6-10-15,0 0-5 0,6-12-4 0,-6 12-8 16,0 0-2-16,0 0 5 0,0 0 1 0,0 0 3 15,0 0-4-15,0 0 3 0,-14 40-1 0,11-23 0 16,0-4-2-16,2 6 2 0,-4 4 1 0,2 2-1 0,-1 0-2 16,4-8-1-16,-5 9-6 0,5-4 7 15,-1 0-3-15,-1-2-3 0,4 3-4 0,-1-6-5 16,-1 1-2-16,5-2 0 0,-5 1-6 0,0 0 1 0,6-3-1 16,-3 1-1-16,0-2-5 0,0-4 2 15,-3 7-10-15,0-16-16 0,4 15-14 0,-1-6-18 16,-3-9-25-16,3 12-24 0,-3-12-25 0,0 13-14 0,0-13-16 15,0 0-34-15,8 3-38 0,-8-3-206 16,0 0-460-16,0 0 204 0</inkml:trace>
          <inkml:trace contextRef="#ctx0" brushRef="#br0" timeOffset="17036.68">8425-70 30 0,'0'0'172'0,"11"-6"-10"0,-11 6-11 16,0 0-8-16,16 1-10 0,-16-1-7 0,18 5-3 0,-9 0-1 16,3 7-7-16,0-1 5 0,7 7-2 0,-3 2 0 15,4 12-2-15,-4-6-1 0,2 6-3 16,-1 4-1-16,-1 0 0 0,-3 1-1 0,4 2-5 15,-7-1 1-15,-1 0-5 0,-3 2-3 0,2-3-5 0,-2-1-4 16,-5 1-8-16,1-8-5 0,-5 6-4 0,0-7-11 16,-3-1-8-16,0 8-3 0,1-11-4 0,-1 1-7 15,-4 3-13-15,4-4-21 0,-5-3-24 0,1 3-32 16,4-4-39-16,-4 0-42 0,-1 2-43 0,2-7-45 16,0-3-234-16,2-2-491 0,4-3 216 0</inkml:trace>
        </inkml:traceGroup>
        <inkml:traceGroup>
          <inkml:annotationXML>
            <emma:emma xmlns:emma="http://www.w3.org/2003/04/emma" version="1.0">
              <emma:interpretation id="{078E68A7-616A-486D-B014-1F802F4B36BB}" emma:medium="tactile" emma:mode="ink">
                <msink:context xmlns:msink="http://schemas.microsoft.com/ink/2010/main" type="inkWord" rotatedBoundingBox="12566,11717 13136,11705 13143,12027 12573,12039"/>
              </emma:interpretation>
            </emma:emma>
          </inkml:annotationXML>
          <inkml:trace contextRef="#ctx0" brushRef="#br0" timeOffset="19022.58">9664 366 23 0,'0'0'159'0,"0"0"-12"0,0 0-7 0,-6-8-9 15,6 8-2-15,0 0-8 0,0 0-2 0,0 0-2 16,0 0-6-16,0 0-10 0,0 0-7 0,0 0-2 15,0 0-8-15,0 0-6 0,0 0-1 0,-11-6-4 16,11 6-3-16,0 0-9 0,0 0-4 0,0 0-3 0,0 0-6 16,0 0-3-16,0 0-3 0,0 0-5 15,0 0-5-15,0 0-2 0,0 0 5 0,0 0-3 16,0 0 2-16,0 0 3 0,0 0-4 0,32 10 0 0,-32-10 2 16,21 1 5-16,-4-2-2 0,-1 1 2 0,2 0-2 15,3-2-1-15,4-2-3 0,1 6 4 0,0-4-7 16,1-2 0-16,-1 3-2 0,-3-3 1 0,3 2-8 15,-5-1 3-15,3 0-2 0,-5-1-2 0,-4 1-5 16,3-1 3-16,-3 3-6 0,0-1 2 0,1 1 0 16,-1-3-4-16,-6 2 1 0,3 0-1 0,-2 0-1 15,-10 2 2-15,15-4 0 0,-15 4 2 0,15-2-6 16,-15 2-1-16,12-1 3 0,-12 1-2 0,0 0 1 0,15-4 2 16,-15 4-3-16,0 0 0 0,0 0-3 15,0 0 3-15,12 0-1 0,-12 0-1 0,0 0 0 16,0 0-3-16,0 0 1 0,0 0 5 0,0 0-4 0,7-6 1 15,-7 6-3-15,0 0 2 0,0 0-2 0,0 0 1 16,0 0-8-16,0 0-7 0,0 0-14 16,0 0-16-16,0 0-21 0,0 0-19 0,0 0-13 0,0 0-19 15,0 0-13-15,-21-14-25 0,21 14-14 0,0 0-28 16,-21 6-179-16,21-6-401 0,-19 3 179 0</inkml:trace>
          <inkml:trace contextRef="#ctx0" brushRef="#br0" timeOffset="19572.67">9712 589 16 0,'0'0'146'16,"0"0"-14"-16,0 0-4 0,0 0-3 0,0 0-5 15,0 0-7-15,-7 7-7 0,7-7-4 0,0 0-9 16,0 0-9-16,0 0-8 0,0 0 3 0,0 0 2 15,0 0-1-15,0 0-5 0,0 0 3 0,0 0-1 16,24 8-3-16,-24-8-2 0,10 3 2 0,0-2-5 16,-10-1 0-16,17 4 0 0,-5-4 3 0,3 0-8 15,3 0-4-15,-3 0-1 0,4-2 1 16,0 4-5-16,-1-4-1 0,2 0-3 0,-1 1 2 0,-1 1-5 16,1 0-4-16,-1 0-1 0,2-2-3 0,-4 2-2 0,2-1 0 15,0 0-6-15,-3 1-1 0,0-4 0 0,1 4-1 16,-3-2-3-16,-2 1 2 0,-11 1-2 0,22-2 1 15,-13-2-3-15,-9 4 2 0,15-1-3 16,-15 1-3-16,16 0-4 0,-16 0-3 0,0 0-2 0,14 0 3 16,-14 0-3-16,0 0 0 0,0 0-4 0,0 0 0 15,0 0-2-15,13 0-3 0,-13 0 0 0,0 0 2 16,0 0-11-16,0 0-5 0,0 0-11 0,0 0-3 16,12 1-18-16,-12-1-10 0,0 0-19 0,0 0-18 15,0 0-22-15,0 0-12 0,0 0-14 0,0 0-28 16,0 0-22-16,0 0-198 0,0 0-418 0,0 0 185 15</inkml:trace>
        </inkml:traceGroup>
        <inkml:traceGroup>
          <inkml:annotationXML>
            <emma:emma xmlns:emma="http://www.w3.org/2003/04/emma" version="1.0">
              <emma:interpretation id="{7B099EF9-F1B5-4C3D-B066-C420647E2923}" emma:medium="tactile" emma:mode="ink">
                <msink:context xmlns:msink="http://schemas.microsoft.com/ink/2010/main" type="inkWord" rotatedBoundingBox="13791,11297 15839,11253 15856,12011 13808,12054"/>
              </emma:interpretation>
            </emma:emma>
          </inkml:annotationXML>
          <inkml:trace contextRef="#ctx0" brushRef="#br0" timeOffset="28760.63">11031 108 77 0,'0'0'94'0,"0"0"-6"0,3-11-11 0,-3 11-9 16,0 0 4-16,0 0-9 0,0 0-8 0,0 0-12 15,0 0 7-15,0 0-13 0,0 0-5 0,0 0 0 16,0 0-4-16,3-12-9 0,-3 12-7 0,0 0-18 16,0 0-5-16,0 0 0 0,0 0-11 0,0 0-21 15,0 0-23-15,0 0-49 0,0 0-124 0,0 0 54 16</inkml:trace>
          <inkml:trace contextRef="#ctx0" brushRef="#br0" timeOffset="29866.67">11057 91 122 0,'0'0'137'15,"8"-11"-13"-15,-8 11 1 0,0 0-11 0,0 0-3 16,6-10-9-16,-6 10-5 0,0 0-11 0,4-8 1 15,-4 8-6-15,0 0-9 0,0 0-4 0,3-13 2 16,-3 13-4-16,0 0-4 0,5-10-2 16,-5 10-2-16,0 0 3 0,1-10-5 0,-1 10-10 0,0 0 12 15,2-11 0-15,-2 11-2 0,0 0 1 0,0 0-5 16,0-15 3-16,0 15-5 0,0 0 3 0,0 0-5 16,0 0-2-16,-2-14-1 0,2 14-1 0,0 0-3 15,0 0-6-15,0 0-2 0,-4-10-2 0,4 10-1 16,0 0-1-16,0 0-5 0,0 0 2 0,0 0-5 15,0 0 1-15,0 0-3 0,0 0 1 0,0 0-5 16,0 0 0-16,0 0-1 0,0 0-3 0,0 0-3 0,0 0 3 16,0 0-2-16,0 0-1 0,0 0-2 0,0 0-1 15,0 0 1-15,0 0 2 0,0 0-2 0,0 0 0 16,0 0 0-16,0 0 0 0,0 0 0 0,0 0 1 16,0 0 1-16,-29 15-1 0,29-15-2 0,-7 7 6 15,7-7-3-15,-6 12 1 0,6-12 1 0,-9 12 2 16,3-2 1-16,2-2-2 0,-2 3 5 0,0 1-5 15,1 2 1-15,-4-1-1 0,5 5 0 0,-1-3 0 16,1 2 0-16,-2 1-2 0,3 0 2 0,-2 3 1 16,4-1 4-16,-4 4-5 0,2-2-2 0,2 1 3 0,1-2-5 15,1 4 2-15,1 0 2 0,-1-3-4 0,5-2-2 16,-3-4 4-16,2 2-1 0,1-1 3 16,4 5-3-16,-2-5-1 0,1-3 3 0,1 0-6 15,-2 0 1-15,4-1 2 0,-1-3 0 0,0 1-3 0,2 0 3 16,-2-1-4-16,2 0 2 0,-1-2 4 15,2-1-1-15,0-1-2 0,1-3-3 0,-1-1 0 0,2-2-1 16,1 0 5-16,2-2-1 0,-1-1 0 0,1-3-3 16,-1 0 2-16,2 1-3 0,2-4 5 0,0-4-5 15,1 4 3-15,1-6-1 0,-5 2-5 0,2-5 3 16,-3 2 1-16,4-1-1 0,-4-1-1 0,1-4 2 16,-4 5-1-16,0-4-4 0,-1 0 2 0,-1 1 2 0,-4 4-6 15,0 0 3-15,0-5 0 0,-3 7-4 16,1-3 0-16,-2-1-1 0,-1 4 6 0,-2-3-1 15,-1-3-2-15,-1 4-4 0,0 0 4 0,-1 2-6 16,-4-3 1-16,2 5-2 0,-1-5 2 0,1 4-2 16,-3-2-4-16,0 5 1 0,0-4 0 0,-3 3-3 15,0 0 3-15,0-1-1 0,-3 4 2 0,-1-2-2 0,1 3 2 16,-2 0-2-16,-1-1 3 0,1 3-1 0,-3 0-1 16,-1-1-2-16,-1 5 1 0,-5-4 0 0,3 2 0 15,2 3 1-15,-7 0 0 0,5 0 2 0,-1 1 0 16,-5 1 5-16,2 0 2 0,0 2-5 0,5-1 1 15,-1 1 1-15,2 0 0 0,0-1 0 0,-4 3 1 16,4 0 1-16,-1-1 3 0,1 1-1 0,1-1-1 16,3-2-2-16,0 7 4 0,-1-7-1 0,5 7-1 15,-2-5 0-15,3 4 4 0,-2-1 0 0,3-1-3 16,1 0 1-16,1 3-1 0,1 0 1 0,-2-2 0 0,2 2 1 16,2 0-1-16,1 1 0 0,0 0 2 15,1-1-8-15,2 4 10 0,0-14-4 0,0 20 1 16,2-9 1-16,1 0 0 0,1-3 3 0,2 3-2 0,-1-3-2 15,4 4 4-15,-3-2-2 0,6-1 1 0,0-1 2 16,1 0 1-16,2 0 3 0,0-3 0 0,4 1-2 16,7-2 1-16,2-1-1 0,-3 1 1 0,5-3-3 15,0 1 3-15,-2-2-2 0,4-2-1 0,-4 1 1 32,3-5-2-32,-2 2 1 0,0-1 0 0,0-1-1 0,-2 3 1 0,-2-3-2 0,2 1-1 0,-2-2 2 15,-10 3-2-15,3 2 2 0,-2-4 4 0,-2 1-7 16,2-1-1-16,-7 2-2 0,2 0-1 0,-11 4-10 0,14-6-11 15,-14 6-14-15,12-4-17 0,-12 4-20 16,0 0-26-16,8-2-22 0,-8 2-15 0,0 0-12 16,0 0-43-16,0 0-159 0,0 0-381 0,0 0 168 0</inkml:trace>
          <inkml:trace contextRef="#ctx0" brushRef="#br0" timeOffset="30227.65">12106-87 45 0,'0'0'189'0,"0"0"-7"0,0 0-4 0,-31 22-10 0,17-7-1 15,1-2-4-15,-2 6-10 0,-3 2-3 0,3 0-11 16,-3 4 0-16,0-1-6 0,0 0-9 16,-1 5-5-16,5-5-11 0,7 1-7 0,-5 0-5 0,5-2-6 15,1 0-6-15,0 1-9 0,0-8-8 0,4 1-6 16,1 1-4-16,-2 0-4 0,7-1-6 0,1 0-4 16,1-3-2-16,-2 3-7 0,5-5-1 0,0-1-7 15,0 0-9-15,3-2-22 0,0-2-13 0,0-3-18 16,3 2-16-16,-2-2-14 0,1-2-18 0,3-1-17 15,0-1-17-15,-1-2-20 0,2-3-26 0,0-5-39 16,-3 3-147-16,4-1-379 0,4-8 168 0</inkml:trace>
          <inkml:trace contextRef="#ctx0" brushRef="#br0" timeOffset="30627.68">12313 293 68 0,'0'0'183'0,"0"0"-18"15,0 0-14-15,9-4-11 0,-9 4-3 0,0 0-3 16,0 0-9-16,0 0-6 0,0 0-11 0,2 20-4 15,-2-20-3-15,0 15-1 0,0-15-9 0,1 15-10 16,1-7-2-16,2 0-2 0,2 0-8 0,-5 0-2 16,5 2-6-16,0-4-3 0,2-1-8 15,-1 5-4-15,1-5-4 0,1 1 0 0,0-1-8 0,3-3 3 16,1 4-5-16,-3-6-5 0,7 2 2 0,-1-2-2 16,1-2-8-16,2-1-1 0,-4-2-1 0,4 0-2 15,-2-1 1-15,1 1-2 0,0-6 0 0,-2 2-3 16,2-2-5-16,-3 0 1 0,-3 1-5 0,0-5 1 15,-2 4 0-15,1-3 2 0,-3 1-5 0,-2-1 2 16,-1 0 0-16,-2-1-1 0,0 5 2 0,-2-3 1 16,-1 13-2-16,-6-21 1 0,2 11-4 0,1 2-1 15,-7-2-1-15,-1 2 6 0,-2 0-4 0,-4 3 4 0,1-1-3 16,-4 2 3-16,1 1 0 0,-2 2 0 0,-6 1 0 16,-2 0-3-16,0 0 1 0,1 0-3 0,-3 3 5 15,5-2-2-15,-1 5-3 0,2-2 4 16,1 1-1-16,-1 0 0 0,7-1 1 0,1 2-2 0,0-1 1 15,3 1-5-15,1 1-7 0,1-4-13 0,4 1-11 16,1 2-14-16,7-6-16 0,-15 12-17 0,9-6-11 16,6-6-16-16,-4 7-22 0,4-7-28 0,0 0-176 15,0 0-363-15,0 0 161 0</inkml:trace>
          <inkml:trace contextRef="#ctx0" brushRef="#br0" timeOffset="30994.84">12784-165 108 0,'0'0'151'0,"0"0"-13"0,14-2-6 0,-14 2-7 15,0 0-6-15,0 0 0 0,16 7-5 0,-16-7 0 0,6 10-3 16,-3-3 2-16,3 0-2 0,-1 4 0 16,-2 2-3-16,4 2-1 0,2 1-2 0,0 6-5 15,-3 6 0-15,1-3 2 0,-2 2-2 0,2 1-1 0,5 8-6 16,-9-10-2-16,3 5 1 0,0 2-7 16,-4-6-4-16,2 1-3 0,-2-4-4 0,2 5-2 15,-1-9-9-15,-4 4-9 0,1-1-4 0,-2-6-4 0,-4 0-1 16,2 1-6-16,-4-2 0 0,2 2-2 0,-3-3-6 15,-1 2 0-15,1-3-20 0,-2 0-18 0,3-2-26 16,-3 0-31-16,1 0-33 0,2-1-35 0,-1 0-51 16,3-6-50-16,2 4-226 0,4-9-497 0,-9 8 221 15</inkml:trace>
        </inkml:traceGroup>
        <inkml:traceGroup>
          <inkml:annotationXML>
            <emma:emma xmlns:emma="http://www.w3.org/2003/04/emma" version="1.0">
              <emma:interpretation id="{3258EDC8-6FBC-4BA5-9946-473AE3D649AE}" emma:medium="tactile" emma:mode="ink">
                <msink:context xmlns:msink="http://schemas.microsoft.com/ink/2010/main" type="inkWord" rotatedBoundingBox="16646,11233 17376,11217 17393,12001 16663,12016"/>
              </emma:interpretation>
            </emma:emma>
          </inkml:annotationXML>
          <inkml:trace contextRef="#ctx0" brushRef="#br0" timeOffset="31979.46">13745-44 51 0,'0'0'185'0,"0"0"-2"16,0 0-6-16,0 0-10 0,0 0-6 0,0 0-4 16,-8-6-13-16,8 6-4 0,0 0-9 0,0 0-1 15,0 0-8-15,0 0-8 0,0 0-3 0,0 0-6 16,0 0-3-16,0 0-5 0,0 0-4 0,0 0-4 15,0 0-8-15,0 0-5 0,0 0-6 0,0 0-12 16,0 0-4-16,0 0-8 0,0 0-2 0,0 0-4 0,0 0-3 16,0 0 4-16,0 0 8 0,0 0-2 15,0 0 1-15,20 24 0 0,-13-19 2 0,5 3 4 16,2 1 0-16,-1 2 4 0,8 2 2 0,-3-2-4 0,3 1 0 16,0 1 0-16,2 1-1 0,0 2 0 0,2-1-1 15,1 1 3-15,-3 0-4 0,3-2-2 0,-1 2-3 16,0-1-4-16,4 0 2 0,-4-2 3 0,0 1-11 15,-1 0 7-15,0-2-6 0,-1 0-4 0,0 0-3 16,-6-3-3-16,5 2-2 0,-7-1 1 0,2-2 2 16,-1-2-9-16,-1 1-6 0,-2 0-1 0,1-1 3 15,-2 0-4-15,-3-1-1 0,1 1 0 0,-3-1-6 16,-7-5-2-16,12 7 6 0,-4-5-2 0,-8-2 4 16,0 0-2-16,12 6-8 0,-12-6 7 0,4 3-5 15,-4-3-2-15,0 0-8 0,0 0-16 0,0 0-20 16,12 3-10-16,-12-3-19 0,0 0-15 0,0 0-24 0,0 0-25 15,0 0-30-15,0 0-26 0,0 0-31 0,0 0-25 16,0 0-53-16,-36-7-197 0,26 2-538 16,1 0 238-16</inkml:trace>
          <inkml:trace contextRef="#ctx0" brushRef="#br0" timeOffset="32507.76">14425-150 155 0,'0'0'151'0,"0"0"-2"0,4-13-5 15,-4 13-7-15,6-9-11 0,-6 9-2 0,0 0-3 16,5-9-3-16,-5 9-3 0,0 0-5 0,3-11-1 16,-3 11-7-16,0 0-3 0,0 0-6 0,0 0-8 15,0-13-6-15,0 13-7 0,0 0-6 0,0 0-8 16,0 0 2-16,0 0 3 0,0 0 2 0,0 0 1 15,-27 27 1-15,17-14 1 0,-7-1 2 0,2 8 0 0,-4-2 3 16,-8 11 0-16,2 4 1 0,-5-1 7 0,-6 2-3 16,2 2-2-16,4 2-2 0,-3-3-1 0,-3 6 3 15,3-7-3-15,4 0-2 0,-3 1-3 0,4 0-2 16,1-2 10-16,3-4 3 0,5-6-9 0,-5 4 6 16,6-2-18-16,0-9-4 0,3 7 4 0,2-8-6 15,-1 3 1-15,3-5-3 0,3-2-2 0,-1 2-11 16,0-6-3-16,5-2 0 0,-2 4-12 0,6-9 10 15,-8 11-10-15,8-11 2 0,-9 7-5 0,9-7 5 16,-4 8-10-16,4-8-10 0,0 0-11 0,0 0-24 0,0 0-33 16,0 0-47-16,0 0-58 0,0 0-61 15,0 0-85-15,0 0-304 0,0 0-670 0,0 0 296 16</inkml:trace>
        </inkml:traceGroup>
      </inkml:traceGroup>
    </inkml:traceGroup>
    <inkml:traceGroup>
      <inkml:annotationXML>
        <emma:emma xmlns:emma="http://www.w3.org/2003/04/emma" version="1.0">
          <emma:interpretation id="{8BDB5CCD-EB30-4005-A786-DCEFD64A34CF}" emma:medium="tactile" emma:mode="ink">
            <msink:context xmlns:msink="http://schemas.microsoft.com/ink/2010/main" type="paragraph" rotatedBoundingBox="9462,13006 24677,12019 24781,13626 9566,146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61F2AD3-0E76-4F88-8BFA-42CD73471695}" emma:medium="tactile" emma:mode="ink">
              <msink:context xmlns:msink="http://schemas.microsoft.com/ink/2010/main" type="line" rotatedBoundingBox="9462,13006 24677,12019 24781,13626 9566,14613"/>
            </emma:interpretation>
          </emma:emma>
        </inkml:annotationXML>
        <inkml:traceGroup>
          <inkml:annotationXML>
            <emma:emma xmlns:emma="http://www.w3.org/2003/04/emma" version="1.0">
              <emma:interpretation id="{0C208B8F-1645-4117-9ADB-FA9DA42FC34A}" emma:medium="tactile" emma:mode="ink">
                <msink:context xmlns:msink="http://schemas.microsoft.com/ink/2010/main" type="inkWord" rotatedBoundingBox="9489,13423 11750,13277 11806,14142 9545,14289"/>
              </emma:interpretation>
            </emma:emma>
          </inkml:annotationXML>
          <inkml:trace contextRef="#ctx0" brushRef="#br0" timeOffset="40920.7">6580 2080 137 0,'0'0'169'0,"0"0"-10"0,0 0-13 16,0 0-9-16,0 0-2 0,0 0-8 0,0 0-8 15,0 0-4-15,0 0-5 0,0 0-5 0,0 0-8 16,0 0-1-16,-7-11-11 0,7 11-6 0,0 0-6 15,0 0-6-15,0 0-6 0,0 0-4 0,0 0-5 16,0 0-8-16,0 0-4 0,0 0-4 0,0 0-2 16,0 0 1-16,0 0 1 0,0 0-1 0,0 0-1 15,0 0 3-15,0 0-5 0,0 0-1 0,0 0-1 16,0 0-1-16,33-7-1 0,-33 7 3 0,16-3-1 16,-6 0-4-16,2 2 2 0,2-5-1 0,5 5-1 0,-4-2-2 15,3 0 1-15,1 1-3 0,7-4-2 16,-7 4 2-16,6-3 0 0,-1 0-4 0,5 4-1 15,-4-3 0-15,-1 0-6 0,1 0 0 0,1 1 0 0,-6-1 1 16,6-2 0-16,-7 6-3 0,8-3 1 0,-2 0 0 16,-5 2-1-16,-1-2 1 0,1 2 2 15,2-1-5-15,-3-2-2 0,-2 4 6 0,5-3-3 0,-5 2 1 16,2-2-3-16,-3 2 0 0,1 1-2 0,-1-3 3 16,2 2-1-16,-2 1-1 0,-5-2-1 0,2 2 1 15,4-4-3-15,-4 4-3 0,2 0 5 0,-6-2-1 16,-9 2 0-16,18-1-3 0,-6 1 1 0,-12 0-1 15,16-4-1-15,-16 4 5 0,14 0-2 0,-14 0-2 16,13 0 4-16,-13 0 0 0,0 0 1 0,12-2-2 16,-12 2 0-16,0 0-1 0,0 0-1 0,0 0 2 15,0 0-2-15,0 0 1 0,0 0-24 0,0 0-13 0,0 0-21 16,0 0-17-16,0 0-23 0,0 0-28 0,-34 15-14 16,20-14-31-16,1 7-40 0,-1-2-173 15,-3-3-412-15,0 2 183 0</inkml:trace>
          <inkml:trace contextRef="#ctx0" brushRef="#br0" timeOffset="41241.79">7180 2066 78 0,'0'0'220'0,"0"0"-15"15,0 0-21-15,0 0-13 0,0 0-15 0,0 0-13 16,0 0-7-16,0 0-4 0,31 0-3 0,-31 0-4 0,5 14 2 15,-2-7-4-15,0 7 0 0,-3 0-2 0,0 7-9 16,0 0-4-16,0 3-8 0,0 1-7 16,-5 3 2-16,5-1-12 0,-4-5-6 0,2 2-4 15,1 1 1-15,-1-1-8 0,2 0-3 0,-3 0-4 0,3-6-6 16,-3 0-2-16,6 0-4 0,-3-3-6 0,0 2-4 16,0-2-3-16,-3 0-1 0,3-1-4 0,0-4 0 15,3 1-5-15,0 2-4 0,-1-2 5 0,-2 0-11 16,0-11-12-16,0 17-5 0,0-8-19 0,0-9-15 15,0 18-22-15,0-18-19 0,-8 15-22 0,5-9-22 16,3-6-20-16,-4 10-24 0,4-10-26 0,0 0-55 16,0 0-162-16,0 0-441 0,0 0 196 0</inkml:trace>
          <inkml:trace contextRef="#ctx0" brushRef="#br0" timeOffset="41620.72">7940 1937 81 0,'0'0'178'0,"0"0"-5"0,0 0-9 0,0 0-8 16,0 0-1-16,-13-8-8 0,13 8 0 0,0 0-3 15,-25 8-4-15,25-8-8 0,-20 14 1 0,11-4-5 16,-10 7-5-16,2 1-6 0,1 2-4 0,3 1-4 16,-2 1 0-16,-2 1-10 0,4-1-3 0,2 0-7 15,1 3-4-15,-2-1-6 0,5-1-5 0,4-2-2 16,-2 3-7-16,2-6-3 0,-1 4-1 0,4-3-5 16,0-3-4-16,0 0 1 0,6 2-16 0,-3-3 3 15,0-2 0-15,0 4-7 0,1-3-2 0,-1-7-9 16,2 3 8-16,-1 1-7 0,-1-2 0 0,2 1-8 15,2-4-13-15,-7-6-17 0,7 14-24 0,-2-8-23 16,-5-6-27-16,7 10-16 0,-7-10-21 0,9 5-24 16,-9-5-30-16,14-4-50 0,-14 4-219 0,18-11-487 0,-6 4 216 15</inkml:trace>
          <inkml:trace contextRef="#ctx0" brushRef="#br0" timeOffset="42197.65">8088 2261 27 0,'0'0'223'0,"6"-7"-16"16,-6 7-10-16,6-13-14 0,-6 13-14 0,10-11-10 15,-10 11-12-15,9-11-13 0,-3 8-13 0,0-5-14 16,-1 1-10-16,5-2-10 0,-2-1-5 0,2-1-9 16,-1 2-8-16,3-2-5 0,1 0-5 0,-1 3-7 15,-1-3-5-15,1 3-2 0,-2-3-9 0,-4 6 2 16,5-2-7-16,-4 3 0 0,3-3-3 0,-10 7-4 15,11-8-1-15,-2 3 1 0,-9 5-3 0,10-4-3 0,-10 4 0 16,11-4 0-16,-11 4-2 0,0 0 2 16,18 5 2-16,-18-5 0 0,7 6-2 0,1-1 5 0,-8-5 2 15,7 16 2-15,-3-5 1 0,-4-2 6 0,0 7-2 16,0 0 3-16,0-1-3 0,0 9 3 16,-6-3-1-16,1 2-1 0,-3 2-2 0,2-3-5 0,-4 4-1 15,1-1 0-15,-2-4 1 0,1 2-4 0,-4 0 3 16,2 2-5-16,-2-4-4 0,0 2 2 0,-2-4-4 15,-1 2 0-15,1-4-1 0,7-3 0 0,-3-3 1 16,3 0-4-16,-3-1 4 0,-1 0-6 0,7-3 5 16,-2-1-3-16,2-1 1 0,6-5 2 0,-7 7 0 15,7-7-2-15,-14 4 2 0,14-4-2 0,0 0-2 16,0 0 0-16,0 0-2 0,0 0-2 0,0 0 1 16,-4-18 0-16,4 18-2 0,12-15 2 0,-5 9-6 15,-7 6 4-15,11-14-3 0,-2 7 1 0,1 1 4 16,1-1-4-16,1-1 1 0,0 0 3 0,1 0-5 0,0 1 4 15,2 0-1-15,-1 1 2 0,2 3-6 0,1 0 2 16,-3-1 1-16,3 1-3 0,-1 0 1 16,-2 1 0-16,2 0 1 0,0 2 2 0,-16 0-2 0,26 0 1 15,-14 0 0-15,1 0-3 0,-1 2-4 0,-1 0-6 16,-11-2-11-16,17 5-4 0,-8-4-9 16,3 2-11-16,-1-2-10 0,-11-1-9 0,15 6-17 0,-6-6-16 15,-9 0-20-15,13 5-8 0,-13-5-9 0,12 3-23 16,-12-3-28-16,0 0-153 0,12 0-370 0,-12 0 164 15</inkml:trace>
          <inkml:trace contextRef="#ctx0" brushRef="#br0" timeOffset="42508.76">8725 1894 57 0,'3'-15'232'16,"0"8"-21"-16,-3 7-22 0,0 0-18 0,6-12-15 0,-6 12-14 16,0 0-9-16,0 0-5 0,18 4-8 0,-18-4-1 15,13 15 6-15,-7 0-2 0,8 3-5 0,-6 4 2 16,0 2 0-16,4 9-2 0,-2 7-2 0,-7-2-5 16,11 3-9-16,-10-5-5 0,-2 2-5 0,2 3 2 15,-1-3-5-15,-1 1-13 0,-2-2 3 0,-2-7-11 16,1-1-5-16,-7 6-15 0,2-8 1 0,0 3-1 15,0-1-6-15,-3-4 1 0,0 1-10 0,0-3-1 16,2-2-21-16,1-3-20 0,0-1-20 0,0-3-29 16,-1 3-27-16,4-4-36 0,-2 1-38 0,1-6-40 0,4-8-46 15,-3 13-217-15,3-13-500 0,0 0 221 16</inkml:trace>
        </inkml:traceGroup>
        <inkml:traceGroup>
          <inkml:annotationXML>
            <emma:emma xmlns:emma="http://www.w3.org/2003/04/emma" version="1.0">
              <emma:interpretation id="{E5AC499E-D1BD-4E16-A90A-DCD40F85E08C}" emma:medium="tactile" emma:mode="ink">
                <msink:context xmlns:msink="http://schemas.microsoft.com/ink/2010/main" type="inkWord" rotatedBoundingBox="12741,13147 17777,12821 17859,14075 12823,14402"/>
              </emma:interpretation>
            </emma:emma>
          </inkml:annotationXML>
          <inkml:trace contextRef="#ctx0" brushRef="#br0" timeOffset="43153.38">9869 2281 53 0,'0'0'225'0,"0"0"-14"0,0 0-22 15,-12 2-21-15,12-2-2 0,0 0-5 0,0 0-5 0,0 0-3 16,0 0-10-16,27 9-5 0,-15-4-10 16,3-4-1-16,2-1-4 0,-2 4-6 0,5-1-6 0,-1-3-5 15,8 2-6-15,1-2-6 0,2 3-4 0,-3-1-10 16,-3-2-1-16,1 0-7 0,2 0 0 0,0-2-5 16,0 2-8-16,-5-3 1 0,2 3-6 0,-5-4 0 15,-1 3-3-15,3-3-9 0,-2 3-2 0,1 1-5 16,-4-5 0-16,2 3-7 0,0 1 3 0,-4 1-9 15,-4-2 1-15,-10 2-1 0,18-4-2 0,-9 3-4 16,-9 1-1-16,0 0-2 0,18-1-3 0,-18 1-9 0,0 0-21 16,12 0-8-16,-12 0-22 0,0 0-25 15,0 0-27-15,0 0-26 0,0 0-21 0,0 0-30 16,-39 15-16-16,25-11-46 0,0 3-192 0,-6-4-467 16,1 0 207-16</inkml:trace>
          <inkml:trace contextRef="#ctx0" brushRef="#br0" timeOffset="43431.5">10095 2513 2 0,'21'2'227'0,"-3"-2"-9"0,-3 0-15 0,5-2 0 0,5 2-9 15,0-1-10-15,2-2-13 0,-3 0-8 0,3 1-8 16,0-2-11-16,2 3-15 0,-3-3-12 0,1 1-11 15,-3 0-8-15,-2-2-13 0,-4 5-2 0,0 0-14 0,-3 0-7 16,-2-3-8-16,-1 3-12 0,-12 0-21 16,18 0-19-16,-18 0-25 0,12 3-17 0,-12-3-22 15,10 0-26-15,-10 0-30 0,11 6-29 0,-11-6-50 0,0 0-147 16,0 0-370-16,0 0 163 0</inkml:trace>
          <inkml:trace contextRef="#ctx0" brushRef="#br0" timeOffset="46936.76">11221 2091 24 0,'0'0'199'0,"0"0"-8"0,-9-9-9 0,9 9-11 16,-4-8-10-16,4 8-9 0,0 0-11 0,-10-8-1 15,10 8-9-15,0 0-4 0,-9-7-11 0,9 7-5 16,-11-3-8-16,11 3-6 0,0 0-6 0,0 0-2 16,-19 8-8-16,11-3 1 0,1 2-5 0,-2 4-1 15,-1 0-6-15,2 4-1 0,-1-2-4 0,0 1-5 16,2 3-5-16,4 7 2 0,-3 0-5 16,1-3-7-16,4 4-1 0,1 0-1 0,-2-3-3 0,5 3 3 15,-1-4-4-15,7 2-4 0,-5 0-2 0,5-5 2 16,0-4-4-16,3 3-2 0,0-3-4 0,3-3 3 15,0 2-5-15,4 0 3 0,-4-3-1 0,7 3 2 16,-2-5-7-16,-2-1 4 0,1-1-4 0,3-5-4 16,2 0 0-16,0-2 0 0,-4 1-5 0,0-4 6 0,6-1-4 15,-10 0 1-15,4 0-3 0,-2-2 3 0,2-3-4 16,3-1 3-16,-7 1-9 0,-2-2 1 16,1-1 4-16,4-1-5 0,-1-3 2 0,-5-5 0 0,2 2-7 15,3 0 4-15,-8-1 0 0,8 0-1 16,-3-5-2-16,2 0 1 0,-4 3-10 0,-2-4 0 15,-4-1-7-15,3 2-1 0,-2 0-3 0,2-9-5 0,-10 8 0 16,-3 5 2-16,3-3-2 0,-3 1-1 0,-3 7 1 16,0 2 5-16,-1 2-4 0,-5-4 4 0,0 4-4 15,-3 1 2-15,2-2 0 0,-5 7 2 0,1-1 1 16,-9 3 2-16,2 0 1 0,-2 2 1 0,3 1 1 16,-3 1 2-16,7 2-1 0,-5 2 4 0,6 3 1 0,-6-1-1 15,5 3 1-15,2-4 1 0,0 4 0 16,-3-1 1-16,1 3-1 0,2 1 2 0,-2 6-2 15,0-3 1-15,-1 3 3 0,5-6-3 0,2 3 3 0,-4 6 2 16,1-2-2-16,3 1-1 0,1-7 1 16,-2 9 0-16,4 0 0 0,1-7 0 0,3 0 1 15,0 2 2-15,-2-3-3 0,7 0 3 0,-3-3-1 0,4 4-1 16,0-2 3-16,0-12 0 0,1 19-1 0,2-11 1 16,0 2 1-16,1-5 1 0,4 3 7 15,-1-1 2-15,1-2-1 0,4 1 4 0,0-1 0 0,-3-2 7 16,10 0-2-16,-4 1 7 0,3-4-1 0,0 0 1 15,9-2-3-15,-1 0 7 0,1-1-4 0,5 1-1 16,-4-6 0-16,0 4-2 0,4-4-3 0,6 1 0 16,-9-3-6-16,11 0-1 0,-9 3 0 0,-2 0 1 15,-1 0-4-15,0 0 0 0,-4 1-3 0,1-2 3 16,-5 4-13-16,-5 0-12 0,3 2-14 0,-5 1-17 16,-4-2-22-16,-9 3-24 0,19-2-27 0,-19 2-17 15,17 0-21-15,-17 0-28 0,0 0-22 0,15 0-236 16,-15 0-477-16,0 0 211 0</inkml:trace>
          <inkml:trace contextRef="#ctx0" brushRef="#br0" timeOffset="47294.69">12431 1818 19 0,'0'0'262'0,"0"0"-25"16,-7-12-13-16,7 12-16 0,0 0-11 0,0 0-6 0,-27 16-8 16,15-8-12-16,0 5-10 0,-3 0-4 15,-3 8-6-15,0 0-9 0,0 2-8 0,-6 4-6 16,3 4-7-16,2 3-9 0,4-9-12 0,3 0 0 15,5 2-2-15,-2-2-8 0,4 6-4 0,2-3-8 0,5 6-7 16,-2-6-7-16,6-3-7 0,0 0-5 0,3-4-3 16,6 3-2-16,-3-1-4 0,5-3-2 0,3-1-11 15,-4-3-2-15,8 1-1 0,-2-1-15 0,4-5-23 16,-4 4-27-16,4-4-29 0,0 0-34 0,-2-2-44 16,5-2-45-16,2-1-56 0,-4 1-267 0,6-7-554 15,-5 4 245-15</inkml:trace>
          <inkml:trace contextRef="#ctx0" brushRef="#br0" timeOffset="48162.43">12866 1952 13 0,'11'-4'181'0,"-1"0"-15"0,2-4-9 0,2 1-6 16,-5 1-7-16,4-1-3 0,0 0-8 0,-2 3-12 16,-2-2-11-16,0 4-2 0,3-3-16 0,-2 0-5 0,-1 3-9 15,2-2-6-15,-11 4-6 0,14 0-6 0,-14 0-1 16,0 0-10-16,14 5 5 0,-14-5-4 0,9 8-3 15,-6 0-1-15,-3-8-4 0,-3 21-1 0,1-7-5 16,-2 3-1-16,1 0 0 0,-3 5 0 0,-2 2-1 16,-2 1-4-16,-3-3-6 0,-8 11 4 0,1-2-5 15,-5 3 4-15,4-3-6 0,0 0 1 0,-1-1-4 16,5-8 0-16,3 2-3 0,-6-4 2 0,2-1 0 0,0 2 0 16,0-3-2-16,4-9 3 0,0 4-3 15,1-2 3-15,-1 0-4 0,2-1 5 0,0-2 1 16,3-1 2-16,-1-4 3 0,1 0 6 0,9-3-3 0,-13 2-3 15,13-2-2-15,0 0-2 0,-17-8-3 0,17 8 2 16,-4-11-9-16,4 11-1 0,-5-14-4 16,4 3-6-16,2-3-1 0,1 1-1 0,2-2-3 0,-1 1 0 15,3 1 5-15,0 0-3 0,-1 2 0 0,1 3 0 16,1-4-2-16,1 3 3 0,-1 2-1 0,5-1 2 16,-3-1-1-16,4 5 1 0,-2-2 3 0,-1 1-1 15,4 3 3-15,2-2 6 0,-4 4-4 0,4 0 5 16,2 3 7-16,2-2 1 0,-4 2 3 15,9 1 3-15,-1-1 1 0,0 0 1 0,7 4 5 0,-5 1-4 16,1-3-8-16,-2 0 5 0,-1-1-3 0,-5 3-3 16,1-2-1-16,-1 0 0 0,-1 1-2 0,-2-1-5 0,2 0-5 15,-3-1-14-15,0 0-25 0,-3-1-24 0,-5 1-32 16,2 1-36-16,-9-5-29 0,14 11-48 0,-11-9-62 16,-3-2-153-16,7 7-450 0,-7-7 199 0</inkml:trace>
          <inkml:trace contextRef="#ctx0" brushRef="#br0" timeOffset="48368.5">13593 2385 76 0,'0'0'294'0,"13"-11"-11"0,-7 7-21 0,2-3-20 15,-8 7-18-15,12-7-23 0,-12 7-18 0,8-11-17 0,-8 11-17 16,6-3-14-1,-6 3-14-15,0 0-26 0,3-11-28 0,-3 11-31 0,0 0-33 0,0 0-33 16,0 0-39-16,0 0-32 0,0 0-37 0,-31 3-75 0,31-3-118 16,0 0-360-16,-19 0 160 0</inkml:trace>
          <inkml:trace contextRef="#ctx0" brushRef="#br0" timeOffset="48799.67">13975 2144 195 0,'0'0'217'0,"3"-18"-18"0,0 7-9 15,1-2-8-15,2 1-14 0,0-2-15 0,0 0-12 16,1-3-13-16,1 3-12 0,-1-4-7 15,-1 1-11-15,5-8-9 0,-8 2-11 0,6 1-4 16,-6-5-7-16,1 5-5 0,-2 0-3 0,-1 6 0 0,2-2-5 16,-2 1 2-16,1-1-4 0,-1 1 4 0,-1 7 0 15,0-1 5-15,0 11-6 0,0-17-6 0,0 17-4 16,3-13-10-16,-3 13-2 0,0 0-3 0,0 0-6 16,0 0-2-16,0 0-6 0,0 0 5 0,0 0-2 15,0 0 3-15,-6 51 0 0,6-27 5 0,2 7 1 16,-1-3 0-16,4 12-3 0,-4-4 0 0,5 3 3 15,2-4 2-15,2 1-5 0,-4-5-3 0,3 2 1 0,3 4 0 16,-6-9-3-16,2-2-7 0,5 0 4 16,0-2-3-16,-5-2 0 0,5-1 2 0,-5-4-4 15,-1-2 0-15,2 1-12 0,-1-5-12 0,-5 3-19 0,3-4-21 16,-2-3-22-16,-1 1-25 0,-3-8-30 16,9 10-24-16,-9-10-24 0,7 4-60 0,-7-4-188 0,0 0-461 15,20-8 203-15</inkml:trace>
          <inkml:trace contextRef="#ctx0" brushRef="#br0" timeOffset="49152.69">14690 1409 81 0,'3'8'258'0,"5"8"-17"15,4 4-5-15,0 4-12 0,4 13-5 0,-2-2-1 16,5 3-8-16,-1 5-11 0,0 5-15 0,4 12-6 15,-7-11-16-15,1 3-13 0,-2-5-20 0,-7 1-7 16,1 4-11-16,-2-4-11 0,-6 5-6 0,-2-1-15 16,-10-3-7-16,0 0-7 0,-6 1-26 0,-4-3-34 15,-11 12-25-15,2-13-38 0,-12 4-33 0,8-13-37 16,-3-1-45-16,-1-4-43 0,0 1-233 0,5-5-485 16,-8-2 215-16</inkml:trace>
        </inkml:traceGroup>
        <inkml:traceGroup>
          <inkml:annotationXML>
            <emma:emma xmlns:emma="http://www.w3.org/2003/04/emma" version="1.0">
              <emma:interpretation id="{1557D80E-245B-496F-A950-E09CDB322F57}" emma:medium="tactile" emma:mode="ink">
                <msink:context xmlns:msink="http://schemas.microsoft.com/ink/2010/main" type="inkWord" rotatedBoundingBox="18337,12430 22077,12187 22152,13354 18412,13597"/>
              </emma:interpretation>
            </emma:emma>
          </inkml:annotationXML>
          <inkml:trace contextRef="#ctx0" brushRef="#br0" timeOffset="52563.85">15490 1779 160 0,'3'-10'209'0,"-3"10"-9"0,4-7-8 0,-4 7-4 0,0 0-8 16,6-10-7-16,-6 10-8 0,0 0-11 0,3-10-10 16,-3 10-11-16,0 0-12 0,0 0-9 0,0 0-13 15,0 0-14-15,0 0-4 0,0 0-3 16,0 0-4-16,0 0-4 0,0 0-2 0,0 0-4 0,5 31-8 16,-5-21 0-16,0 6-4 0,-5 2 2 0,2 5 2 15,2 1-9-15,-4-2-10 0,4 1-3 0,-1-6 2 16,-2 1-5-16,2 3-4 0,1-3 3 0,-2-1-5 15,6-1 3-15,-3-1-2 0,0-4 0 0,-3-1 0 16,3-10-3-16,4 17 6 0,-4-17 1 0,2 15 15 0,4-12 5 16,-6-3 3-16,24-3 1 0,-2-7-3 15,3-2-13-15,16-13 0 0,6-3-5 0,17-14-3 0,5-2-6 16,4-5 0-16,39-19-5 0,-33 18-25 0,30-24-17 16,0-1-24-16,-2 2-33 0,-7-6-35 0,10 2-29 15,-1-3-29-15,-3-3-38 0,5-2-46 0,-12 2-224 16,10 1-520-16,-3 7 231 0</inkml:trace>
          <inkml:trace contextRef="#ctx0" brushRef="#br0" timeOffset="53930.71">17891 1365 202 0,'0'0'188'0,"0"0"-21"0,0 0 1 0,0 0-6 15,0 0-1-15,0 0-12 0,0 0-9 0,0 0-8 0,15 31-9 16,-11-21-4-16,4 1-6 0,-2 1-4 0,0 0-7 15,1 4-9-15,-1-1 0 0,-1 1-4 0,4-2-6 16,-1 6-8-16,-2-3-4 0,0-3 1 0,-1 1-6 16,1 0-2-16,-3 1-7 0,1 1-3 0,2-3 4 15,0-1-13-15,-4 2 0 0,1-5-7 0,0 4-2 0,0-3 1 16,0-1-6-16,-2 0 2 0,1-2-6 16,-2-8-3-16,4 16 2 0,-4-16-4 0,2 12-1 15,-2-12-2-15,6 10-4 0,-6-10 1 16,0 0-1-16,0 8 7 0,0-8 11 0,0 0-2 0,0 0 7 15,0 0-3-15,0 0-3 0,0 0-7 0,0 0-1 0,0 0-3 16,0 0-2-16,13-25-1 0,-9 14 0 0,-1-2-6 16,2-3-2-16,1-3-3 0,-2 1-15 0,2 2-1 15,-1-8-2-15,2 0-3 0,-1 4-3 0,2-5-5 16,-1 2 1-16,-1-2-4 0,0 0-3 0,0 1 0 16,2 0 3-16,-1 2 1 0,-1-2 3 0,0 7 4 15,1-1 0-15,-1 1 3 0,2 3 0 0,-2 0 6 16,0-1-2-16,0 2 1 0,0 6-1 0,1-6 0 15,-1 5 2-15,-1 0 1 0,3-2-2 0,-2 5 3 16,-1-2 1-16,4 2-2 0,-9 5 3 0,13-10 1 0,-5 8-3 16,-8 2 2-16,19 0-1 0,-19 0 0 15,21 2-1-15,-12 2-1 0,1 2 2 0,-1 1 1 0,2 0-2 16,-1 4 6-16,1 2 3 0,1 1 1 0,-3 3 5 16,-1-1 4-16,4 7 0 0,-1-2 6 0,-4 3-1 15,1 1 7-15,-2-1-2 0,0-2 3 0,-5 2-4 16,4 3 5-16,-4-5-1 0,2 2 2 0,0 1 2 15,-1-1-1-15,-4 0-1 0,4-6 4 0,-2 0 0 16,0-2-8-16,0 2 2 0,1-4-3 0,2 3 0 16,-3-3-5-16,0 1 2 0,2 2-3 0,-2-9-3 15,1 4-2-15,-1-12-1 0,2 18 3 0,2-14-13 16,-4-4-16-16,5 17-17 0,-2-10-18 0,-3-7-28 0,10 14-22 16,-7-8-30-16,3-1-33 0,-6-5-36 15,13 3-38-15,-13-3-239 0,0 0-514 0,21-10 227 16</inkml:trace>
          <inkml:trace contextRef="#ctx0" brushRef="#br0" timeOffset="54346.43">18757 1783 10 0,'8'4'201'0,"-8"-4"-14"15,0 0-14-15,3 12-4 0,-3-12-12 0,6 11-7 16,-3-4-6-16,-3-7-8 0,7 16-7 0,1-6-8 15,-2-1-12-15,1-1-5 0,1 3-11 0,2-3-7 16,3 3-6-16,-2-3-9 0,1 0-4 0,0-1-7 16,0 1-4-16,-2-6-8 0,4 5 0 0,2-1-6 15,0-1-6-15,-2-2 1 0,2-2-9 0,-1 1-2 0,-3-2 3 16,-12 0-5-16,28-6-2 0,-13 2-2 0,3 3-3 16,-3-5 3-16,3-1-6 0,-5 1-3 15,5-5 2-15,-4 0-1 0,-1-2-2 0,1 1 0 16,0-8 0-16,-2 5 0 0,-3-2-3 0,-1 3 0 0,2-10-1 15,-8 11-1-15,-1-5 1 0,-1 5-3 0,0-3 0 16,-3 2 2-16,-4-2 0 0,1 4 1 0,-2-2-1 16,-2 3 7-16,-5-1 0 0,-4 1 5 0,4 3-2 15,-2-2-2-15,1 4 0 0,-2 1 1 0,0-1-2 0,2 3-2 16,-2-1 0-16,-2 1 0 0,1 3-3 16,0 0 4-16,1 0-6 0,-5 3 1 0,4 1-1 15,-8 2 2-15,5-3-6 0,-4 3-3 0,1 3-16 16,-2-2-17-16,0 2-15 0,7-1-13 0,-6 0-21 15,7 0-12-15,-4 0-12 0,8 3-25 0,-1-6-25 16,3 5-223-16,-1-4-411 0,2 3 182 0</inkml:trace>
        </inkml:traceGroup>
        <inkml:traceGroup>
          <inkml:annotationXML>
            <emma:emma xmlns:emma="http://www.w3.org/2003/04/emma" version="1.0">
              <emma:interpretation id="{79D4B79E-559B-4415-8F97-5784C7A938A2}" emma:medium="tactile" emma:mode="ink">
                <msink:context xmlns:msink="http://schemas.microsoft.com/ink/2010/main" type="inkWord" rotatedBoundingBox="22822,12460 24698,12339 24754,13216 22879,13337"/>
              </emma:interpretation>
            </emma:emma>
          </inkml:annotationXML>
          <inkml:trace contextRef="#ctx0" brushRef="#br0" timeOffset="55595.57">19948 1755 13 0,'0'0'194'15,"0"0"-4"-15,0 0-7 0,0 0-7 0,0 0-15 16,0 0-10-16,0 0-11 0,0 0-8 0,0 0-11 16,0 0-11-16,0 0-6 0,0 0-9 0,0 0-5 15,0 0-2-15,0 0-6 0,0 0-4 0,26 1-6 16,-26-1 1-16,20 0-9 0,-2-4-1 0,-3 3-7 16,4-1-2-16,0 1-2 0,8 1-1 0,2 0-1 15,0-4-4-15,0 2-3 0,-2 2 1 0,-1-4-10 16,15 3-1-16,-12 0-1 0,1 0-2 0,0-5-3 15,0 2 3-15,0 4-5 0,-3-5-5 0,1 3-3 0,-3-2 2 16,-5 7-4-16,1-7 1 0,-2 2-4 16,0-3 2-16,-2 2-2 0,-5 3 1 0,1 0-3 15,-1-1 0-15,-12 1-2 0,19 0 1 0,-19 0-1 0,15 0-3 16,-15 0 1-16,12-2-2 0,-12 2-2 0,0 0 4 16,14-5-4-16,-14 5 3 0,0 0-2 0,0 0-3 15,9-1-12-15,-9 1-4 16,0 0-9-16,0 0-15 0,0 0-18 0,0 0-19 0,0 0-25 0,0 0-26 15,0 0-19-15,0 0-29 0,0 0-56 0,0 0-133 0,0 0-396 16,0 0 175-16</inkml:trace>
          <inkml:trace contextRef="#ctx0" brushRef="#br0" timeOffset="55011.7">19992 1438 39 0,'-13'-3'225'0,"13"3"-16"16,0 0-15-16,0 0-20 0,0 0-14 0,0 0-15 16,0 0-10-16,0 0-6 0,0 0-9 0,0 0-10 15,49-6-8-15,-33 4-10 0,-1 2-3 0,3 0-6 0,3-2-6 16,5 2-1-16,-3 0-6 0,-5-1-2 15,2-1-4-15,5 0-3 0,3 2-3 0,-1-3-4 0,-7 3-4 16,6-3-5-16,-6 3-1 0,2 0-2 0,-2-5-3 16,2 5 0-16,-4-2-5 0,0-2 0 0,0 4 0 15,-3-4 0-15,-1 1-1 0,0 0 3 0,-1-1-3 16,-1 3-1-16,-1-3 1 0,-11 4-1 0,15-6-2 16,-6 4-2-16,-9 2-7 0,13-8 5 0,-7 5-7 15,-6 3 1-15,12-5-7 0,-12 5 2 0,0 0-1 16,12-7-4-16,-12 7-1 0,0 0 0 0,0 0-9 15,7-2-10-15,-7 2-8 0,0 0-13 0,0 0-9 16,0 0-8-16,0 0-9 0,0 0-14 0,0 0-15 16,0 0-17-16,0 0-16 0,0 0-16 0,-30 14-20 0,21-11-9 15,9-3-35-15,-19 8-152 0,7-6-381 16,2 3 168-16</inkml:trace>
          <inkml:trace contextRef="#ctx0" brushRef="#br0" timeOffset="56919.96">21284 1149 69 0,'0'0'140'16,"0"0"-6"-16,0 0-2 0,0 0 1 0,0 0-6 0,0 0-1 0,-17-1-8 15,17 1-3-15,0 0-3 0,0 0-4 0,-16-7-4 16,16 7-5-16,-9-6 0 0,9 6-10 0,0 0 0 16,-9-11-6-16,9 11-1 0,-4-7-7 0,4 7-6 15,-5-10-6-15,5 10-10 0,-3-12-6 0,3 12 2 16,0 0-11-16,8-19-1 0,-4 12-1 0,-4 7-6 16,9-15-4-16,0 7-2 0,-5 0-2 0,8 0-2 15,-4-2-5-15,4 5-1 0,-6-3 0 0,6 0-2 16,-3 0-3-16,1 1 0 0,-2 4 0 0,2-4 0 15,-4 2-2-15,4 1-3 0,-10 4 4 0,12-7-1 16,-4 5-2-16,-8 2-3 0,13-6 2 0,-13 6-2 16,12-4 3-16,-12 4-3 0,14-4 0 0,-14 4 0 15,7-3-2-15,-7 3 1 0,0 0 3 0,15 0-6 16,-15 0 1-16,0 0 0 0,16 0 2 0,-16 0 1 16,0 0-1-16,18 2 0 0,-18-2-2 0,12 4 0 0,-12-4 2 15,12 4-2-15,-12-4-1 0,11 3 2 16,-11-3 0-16,10 6-2 0,-10-6 1 0,7 9-1 15,-7-9 2-15,8 10-3 0,-4-3 6 0,2 0-2 0,-3 2-1 16,-3-9 0-16,8 14 3 0,-4-6-7 0,-2 1 6 16,-2-9-2-16,0 16 2 0,0-16 2 0,-2 21 1 15,2-12-1-15,0 7 3 0,-4-7 0 0,1 2-1 16,1 0 6-16,-1 3-2 0,-3-2 1 0,2 3 0 16,-2-1 3-16,0-1 0 0,0 1 1 0,0 2-4 15,0-5 6-15,0 5 2 0,-1-1-4 0,-1 0 4 16,1-2 0-16,1 4-1 0,0-3-1 0,-2 3 1 15,1-3 0-15,-1 3 0 0,1-4 1 0,-4 3-2 0,4 4-3 16,0-7 2-16,-1 2-8 0,-1 3 3 0,2-5 2 16,1 3-2-16,-5-1-2 0,2 1 2 0,0 1 0 15,-1-4 2-15,-3 1-3 0,4 1 1 0,-5 6 0 16,-1-4-1-16,3-4 1 0,-3 5 3 0,2-4-3 16,1 0 2-16,-1-1 2 0,-5 5-6 0,4-4 0 15,1-4 3-15,1 1-3 0,-1 1-1 0,2-3-2 16,-1 1-1-16,0-2 6 0,3 2-8 0,2-3 3 15,-2-1-3-15,1 1 2 0,2-2-4 0,6-5 1 0,-8 7 1 16,8-7 0-16,-8 10 3 0,8-10-1 16,0 0-1-16,-7 4-1 0,7-4-1 0,0 0 3 15,0 0 1-15,0 0-1 0,0 0-3 0,0 0 2 0,0 0-1 16,0 0 1-16,0 0-2 0,0 0 2 0,0 0-2 16,0 0-1-16,0 0 4 0,40-8-6 15,-33 3 4-15,-7 5-7 0,20-8-3 0,-11 4-5 0,3-3 1 16,1 0 2-16,0 4-2 0,-1-1 0 0,2-2 0 15,1 5 1-15,0-5 3 0,-2 2-2 16,3 0 4-16,-2 1-3 0,-2-1 3 0,-2 4-5 0,7-2 5 16,-2 2-1-16,-2-5 4 0,-1 5-3 0,3 4 4 15,0-8-4-15,-2 4 2 0,5 0 0 0,-5 4 4 16,2-3-5-16,2 0 2 0,-2-1 1 0,4 5 4 16,-2-3 2-16,6 6 2 0,-3-5 5 0,-1 1 6 15,1-4-3-15,-1 1 4 0,-1 1 5 0,0-2 3 16,1 4 4-16,-1-4 2 0,-2 1 2 0,1-1 3 15,-2 1 4-15,0-2-2 0,-15 1 2 0,21-1-3 0,-10 1 1 16,1-4 3-16,-12 4-3 0,15 0-5 0,-15 0 5 16,14-3-12-16,-14 3 8 0,10-4-11 0,-10 4-7 15,0 0-14-15,0 0-19 0,5-7-14 0,-5 7-22 16,0 0-20-16,0 0-32 0,0 0-27 0,0 0-31 16,0 0-44-16,0 0-37 0,-44 4-256 0,28-7-539 15,3 3 239-15</inkml:trace>
        </inkml:traceGroup>
      </inkml:traceGroup>
    </inkml:traceGroup>
    <inkml:traceGroup>
      <inkml:annotationXML>
        <emma:emma xmlns:emma="http://www.w3.org/2003/04/emma" version="1.0">
          <emma:interpretation id="{03C92C0C-CB96-46C2-B0B7-704DFBB50F5D}" emma:medium="tactile" emma:mode="ink">
            <msink:context xmlns:msink="http://schemas.microsoft.com/ink/2010/main" type="paragraph" rotatedBoundingBox="2707,15184 15197,15076 15217,17388 2727,17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002534-56DF-4F39-89EF-E7A06A530A3F}" emma:medium="tactile" emma:mode="ink">
              <msink:context xmlns:msink="http://schemas.microsoft.com/ink/2010/main" type="line" rotatedBoundingBox="2707,15184 15197,15076 15217,17388 2727,17496"/>
            </emma:interpretation>
          </emma:emma>
        </inkml:annotationXML>
        <inkml:traceGroup>
          <inkml:annotationXML>
            <emma:emma xmlns:emma="http://www.w3.org/2003/04/emma" version="1.0">
              <emma:interpretation id="{81DF09B7-7778-4384-9D77-0460E50666C6}" emma:medium="tactile" emma:mode="ink">
                <msink:context xmlns:msink="http://schemas.microsoft.com/ink/2010/main" type="inkWord" rotatedBoundingBox="2707,15184 9180,15128 9200,17440 2727,17496"/>
              </emma:interpretation>
            </emma:emma>
          </inkml:annotationXML>
          <inkml:trace contextRef="#ctx0" brushRef="#br0" timeOffset="68561.31">-194 4047 61 0,'0'0'152'0,"2"-16"-9"0,-2 16-5 16,0 0-11-16,0 0-4 0,-3-11-6 0,3 11-3 0,0 0-5 15,0 0-7-15,0 0-2 0,-6-10-4 16,6 10-6-16,0 0-5 0,0 0-6 0,0 0-1 15,0 0-9-15,-10-5 0 0,10 5-5 0,0 0-7 0,0 0-5 16,0 0-3-16,0 0-7 0,0 0-6 16,0 0-5-16,0 0-1 0,0 0 1 0,0 0-1 0,0 0 2 15,0 0 0-15,0 0 1 0,0 0 0 0,35 0 6 16,-24-2 1-16,5 1 4 0,1 1-3 0,0-2 1 16,3-3 0-16,2-1 0 0,4 0-3 0,0 1-4 15,-2-5-4-15,0 3-1 0,-4 4-3 0,-1-2-3 16,0 2-2-16,-1 0-2 0,-1-1-6 0,0 2 4 15,-2 1-2-15,3 1-2 0,-3-3-5 0,2 3 1 16,-2 3 0-16,-1-2 0 0,-2 1-5 0,3 2 5 16,-3-3-4-16,3 3 2 0,-3-2-2 0,1 2-2 15,-2-1-4-15,-1 1 5 0,1 2 0 0,4-2-1 16,-2-4-1-16,1 7 0 0,-3-6-2 0,1 0 2 0,3-1-1 16,-3 1 0-16,2-1-1 0,-14 0 0 0,22 0-3 15,-9-1 1-15,1 0 0 0,-14 1 0 16,27-5-2-16,-14 1 1 0,1 2-3 0,-4-2 0 15,2 0-3-15,-3 1 0 0,0-2-2 0,1 2 4 0,2 2-4 16,-12 1 0-16,20-9-1 0,-13 9 2 0,-7 0-7 16,16-3-1-16,-16 3-2 0,14-4-7 15,-14 4-8-15,10-4 0 0,-10 4-8 0,9-3-11 0,-9 3 0 16,0 0-5-16,0 0 1 0,0 0-6 0,0 0-10 16,18 3-5-16,-18-3-14 0,0 0-11 0,0 0-26 15,0 0-10-15,0 0-49 0,0 0-100 0,0 0-312 16,-24 24 138-16</inkml:trace>
          <inkml:trace contextRef="#ctx0" brushRef="#br0" timeOffset="68914.72">430 3943 56 0,'0'0'200'16,"0"0"-17"-16,0 0-13 0,0 0-21 0,0 0-11 15,0 0-11-15,0 0-4 0,0 0 4 0,0 0-6 0,-9 20-3 16,9-20-7-16,-3 20-6 0,6-8-2 0,-3 4 0 16,0 9-4-16,1-3-1 0,-1 0-6 15,2 2-2-15,-1 0-7 0,2 0-2 0,-1 1-5 16,2 0-2-16,-2 2-10 0,4-4 2 0,-3 3-5 16,3-1-1-16,0 1-3 0,0-3-2 0,1 4 0 0,-1-6-9 15,-1 4-3-15,2 1-5 0,-4-2-2 0,1 2-2 16,1-4-6-16,-2 2-3 0,1-1 2 0,2-1-7 15,-3-4-2-15,-1 0 3 0,2 3-3 0,1-8-3 16,-4 5 0-16,-1-1 2 0,2 1-8 0,-2-1-2 16,1-3-13-16,-2-1-11 0,1-1-10 0,-2 1-14 15,2-13-15-15,-4 15-19 0,4-6-15 0,0-9-20 16,0 0-5-16,-2 17-13 0,2-17-8 0,0 0-23 16,0 0-40-16,0 0-186 0,0 0-415 0,23-26 184 0</inkml:trace>
          <inkml:trace contextRef="#ctx0" brushRef="#br0" timeOffset="69259.58">1052 4015 39 0,'0'0'205'0,"0"0"-15"0,-17-1-4 0,17 1-7 0,0 0-7 16,-16 7-2-16,8 3-7 0,-2-7-4 0,1 10-13 16,-1-3 1-16,1 6-11 0,1 1-7 0,1-3-2 15,-4 7-9-15,4 6-5 0,-4-7-6 0,7 9-6 16,-2-4-3-16,-1 3-11 0,2-3-2 0,5 3-6 16,0-1-3-16,2-1-6 0,-2-3-7 0,3 4 2 15,-2-8-6-15,2 4-3 0,3 0-8 0,-2-7-3 16,2 1 2-16,0 4-9 0,2-2 0 0,-2-6-9 15,0 4 2-15,-3-3-6 0,3-4-11 0,0-2-19 16,-3 3-22-16,3-3-26 0,0 1-19 0,-6-9-24 0,12 11-24 16,-5-8-22-16,-7-3-32 0,15 3-35 0,-15-3-42 15,16-6-165-15,-8-3-450 0,1-3 200 16</inkml:trace>
          <inkml:trace contextRef="#ctx0" brushRef="#br0" timeOffset="69794.34">1237 4325 31 0,'0'0'247'0,"0"0"-24"16,0 0-22-16,0 0-24 0,1-11-16 0,-1 11-13 15,0 0-8-15,0 0-4 0,0 0-2 0,14 20-6 16,-11-12-10-16,0 2-6 0,-3-10-5 0,5 24-5 16,-3-9-7-16,2-1-6 0,-1 3-3 0,2 0-5 15,-2-5-7-15,0 4-7 0,0-1-2 16,-2 0-7-16,4 0-5 0,-4-3-7 0,2-3-2 0,0 5-4 15,2-6-4-15,-5-8-3 0,6 16-4 0,-5-11-4 16,-1-5 0-16,2 11-3 0,-2-11 1 0,6 10-5 16,-6-10-3-16,0 0 3 0,0 0-4 0,0 0-5 15,0 0-9-15,0 0-1 0,0 0-5 0,0 0 0 16,15-19-10-16,-12 8-7 0,0 3-2 0,1-6 0 16,-1-2-1-16,0 3 4 0,0-5-1 0,0 4 0 0,0 1 2 15,1-3 5-15,-1 2 2 16,2 1 1-16,-4-2 0 0,5 2 2 0,0-1 2 0,-4-1 1 15,4 4 3-15,0 2 0 0,1-2 1 0,-1 0 3 0,0 0 4 16,0 2 5-16,2 2 3 0,-1-1 2 0,0-1 4 16,-7 9 4-16,14-13-1 0,-7 12-2 0,-7 1 4 15,17-10 1-15,-10 9 1 0,-7 1-4 0,17 0 4 16,-17 0 1-16,17 1 1 0,-6 3 5 0,-2 3 5 16,3 0-1-16,1 3-1 0,-4 3 0 0,3-2 5 15,-3 3 0-15,3 1-3 0,-2 1-3 0,1-1 0 16,-1 6 1-16,-1 0-6 0,2-3-1 0,2 1-3 15,-5 0 0-15,-1-2-7 0,-1-3 3 0,1 1 1 16,-2-2-5-16,2 1-2 0,-5-4-5 0,4-3 1 16,-2 2-11-16,-1-3-17 0,-3-6-13 0,6 14-14 15,-6-14-12-15,5 8-15 0,-5-8-8 0,0 0-23 16,1 9-31-16,-1-9-25 0,0 0-21 0,0 0-33 16,0 0-49-16,0 0-143 0,-1-46-439 0,-2 29 194 15</inkml:trace>
          <inkml:trace contextRef="#ctx0" brushRef="#br0" timeOffset="70091.19">1754 3877 107 0,'0'0'205'0,"0"0"-14"0,23 4-12 16,-23-4-7-16,14 6-9 0,-3 1-7 0,1 4 0 15,4 5-4-15,5 0-3 0,-5 1-8 0,5 7-6 16,-1 5-5-16,-2 2-1 0,-2 4-8 0,-4-9-4 16,1 10-7-16,-4 0 1 0,2 1-12 0,-2 0-5 15,-5 0-8-15,-2-9-8 0,-1 11-5 0,-2-1-8 16,-1-1-5-16,-2-1-6 0,1-8-7 0,3-2 0 16,-6 0-7-16,1-1-2 0,2-3-5 0,0-2-5 15,2-3-3-15,-5-1-15 0,4-2-21 0,-1 1-25 16,3-4-31-16,0-11-30 0,0 21-26 0,2-14-37 15,-2-7-36-15,4 8-62 0,-4-8-168 0,0 0-461 0,17-1 205 16</inkml:trace>
          <inkml:trace contextRef="#ctx0" brushRef="#br0" timeOffset="70585.84">2372 4440 29 0,'0'0'310'0,"-14"-1"-24"15,14 1-21-15,0 0-24 0,0 0-17 0,0 0-19 16,0 0-11-16,0 0-13 0,0 0-6 0,0 0-8 0,0 0-11 16,43-3 1-16,-29 3-13 0,2-1-7 15,1 1-1-15,2-2-7 0,0-2-8 0,4 4 0 16,-5 0-7-16,3-1-8 0,-2-2-8 0,2 6-1 15,-2-3-21-15,4 1 8 0,-7-1-14 0,2 0-2 0,1 2-13 16,-2 0-6-16,-4-2 1 0,-1-2-6 16,3 4-3-16,-3 0-5 0,-12-2-6 0,21 0 0 0,-9 4-3 15,-2-4-3-15,2 1 2 0,-12-1-7 0,16 1 5 16,-16-1-8-16,14 1-13 0,-14-1-17 0,12 0-12 16,-12 0-10-16,0 0-16 0,0 0-14 0,13 0-12 15,-13 0-14-15,0 0-17 0,0 0-32 0,0 0-29 16,0 0-27-16,0 0-31 0,0 0-18 0,0 0-26 15,0 0-201-15,0 0-513 0,0 0 226 0</inkml:trace>
          <inkml:trace contextRef="#ctx0" brushRef="#br0" timeOffset="70851.16">2565 4634 177 0,'0'0'233'15,"0"0"-2"-15,0 0-5 0,0 0-9 0,15 7-9 0,-15-7-6 16,17 2-11-16,-17-2-2 0,22-3-7 0,-8 3-8 16,3 0-3-16,0-2-12 0,-1-2-2 0,4 2-5 15,-1-2-14-15,5-1-13 0,1-1-11 16,-7 1-13-16,2 2-8 0,-3 1-11 0,0-2 0 0,-1 3-10 16,-4-3-12-16,2 3-4 0,2 0-8 0,-16 1-17 15,21-4-20-15,-12 4-18 0,-9 0-12 0,18 0-20 16,-18 0-15-16,13 0-21 0,-13 0-22 0,15 0-21 15,-15 0-24-15,12 0-28 0,-12 0-34 0,0 0-39 16,12 4-210-16,-12-4-490 0,10-6 217 0</inkml:trace>
          <inkml:trace contextRef="#ctx0" brushRef="#br0" timeOffset="71908.53">3751 3727 45 0,'0'0'229'16,"0"0"-9"-16,0 0-8 0,0 0-14 0,-39 15-9 16,26-6-4-16,-1 4-11 0,-5 2-9 0,0 3-8 15,-4 2-11-15,4-4-5 0,0 1-12 0,-2 1-4 16,1 4-10-16,1 0-13 0,1-2-5 0,2 1-11 15,-1-2-5-15,4 3-11 0,-1-1-2 0,5-5-7 16,-3-2-9-16,5 3-3 0,0-1-6 0,2-1-6 0,4-8-4 16,-2 11-2-16,0-6-2 0,3-1-1 0,0-11-2 15,3 20-2-15,1-7-1 0,2-4-4 0,6 2-1 16,-5-3-2-16,2 3-2 0,5-1-1 0,-2-3-2 16,4 0-1-16,1 3-1 0,2-3-1 0,-6-1 0 15,7-1 0-15,-4 2-2 0,1 3 0 0,5-2-3 16,-6 2 2-16,-2-3-2 0,1 0 2 0,-2 0-2 15,-1 3-3-15,-2-5 1 0,4 1 4 0,-8 1-2 16,7 2 3-16,-7-1-8 0,0-5 7 0,2 7-5 16,-2-2 3-16,-2 2-2 0,2-2 2 0,-6-8 0 15,6 15 8-15,-4-2 3 0,-1 0 3 0,-2 3 4 16,1-3-3-16,-5 3 6 0,-1 1-6 0,0-1 1 16,-4 7-2-16,1-9 1 0,-5 6 0 0,1 1-1 15,-4 0-1-15,6-1-2 0,-4-1-3 0,-3 1-3 0,4-4 1 16,1 1 0-16,-2 0 0 0,8-2 0 0,-5-2-2 15,1 2-3-15,4-2 3 0,1-2-5 16,0-2 5-16,-2 0-3 0,8-9-1 0,-6 11 1 16,3-3 0-16,3-8 2 0,-4 11-3 0,4-11-3 0,0 0-3 15,0 0 0-15,0 16 3 0,0-16-1 16,0 0 2-16,10 7-7 0,-10-7 3 0,6 5 1 0,-6-5 1 16,14 6 0-16,-7-2 0 0,-7-4-3 0,15 7 0 15,-4-6-1-15,-3 2 4 0,0 0-2 0,4-1 2 16,-2 2-4-16,1 3 4 0,1 1-8 0,-5-4 7 15,7 6 0-15,-3 1-4 0,-2-2 4 0,5 0-1 16,-4 8 0-16,1-4-2 0,4 6 5 0,-5-3-4 16,2 9 2-16,1-1 1 0,1 8 4 0,-1 2-4 15,-1 2 5-15,-3 1 5 0,2 3-1 0,-1-2 6 0,2 3 0 16,-5 1 6-16,4 0 6 0,-2 1-1 16,-3 2 9-16,0-2 6 0,1 1 4 0,2-3-2 15,-3-2 15-15,5 0-7 0,-10-13 2 0,4 3 1 0,2-4-3 16,-4 3 4-16,0-3-5 0,3-1-5 15,-2 1-2-15,-1-8-3 0,0 0-8 0,-3 1 1 0,5-5-4 16,-4-2 3-16,4 3-7 0,-5-7-1 0,3 3-2 16,-3-10-9-16,6 16-17 0,-6-16-26 0,0 12-25 15,0-12-17-15,3 7-18 0,-3-7-31 16,0 0-37-16,0 0-48 0,0 0-50 0,0 0-59 16,0 0-266-16,0 0-629 0,0 0 280 0</inkml:trace>
          <inkml:trace contextRef="#ctx0" brushRef="#br0" timeOffset="74402.6">4460 3947 88 0,'0'-15'193'0,"0"15"-3"0,0 0-5 15,0 0-5-15,0 0-10 0,0-11-6 0,0 11-12 0,0 0-9 16,0 0-14-16,0 0-5 0,0 0-2 16,0 0 0-16,0 0-9 0,-29 33-3 0,22-12-7 15,-5-1-3-15,-2 5-4 0,8 0-7 0,-10 9-2 16,3 1-5-16,1 1-2 0,4 1-11 0,-1 1 2 16,2-2-6-16,4 6-9 0,0-3-4 0,6-2-5 15,-3-1 2-15,3-10-5 0,0 4-3 0,7 3-3 0,-7-7-7 16,5 0 0-16,1 3-1 0,1-7 1 0,-4-5-6 15,1-1 0-15,5-1-2 0,-6-1-6 0,2-1 3 16,1-2-2-16,1 0 0 0,-4-4-1 0,3-1 1 16,2-1-2-16,-11-5-4 0,16 6-2 0,-10-2 1 15,-6-4 1-15,21-5 2 0,-12 0-1 0,1-4-4 16,5 2-2-16,-4-3 6 0,-3-4-7 0,12-4 1 16,-7-3-1-16,4 1-6 0,-1-6-2 0,-4 0-3 15,9-5-9-15,-6-5-9 0,1 2 0 0,1 0-7 16,-17 7 3-16,13-11 0 0,-4 11-7 0,1-8-5 15,-7 8 5-15,3 1 0 0,-4 0 1 0,-1 1 5 16,-2 2 0-16,1-3 1 0,-2 5 0 0,-1 1 5 16,0 3 1-16,-3-1 1 0,2 5-2 0,-2-1 0 0,-3-2 4 15,-1 5 0-15,-1-4 4 0,2 9 1 0,-1-5-2 16,-2 2 0-16,-2 6 2 0,1-5 2 0,-2 5-2 16,-1 0 2-16,2 3 0 0,14 0-3 0,-30 4 2 15,14-1 4-15,1 4 0 0,2-4 1 0,-4 2 0 16,2 7 1-16,-1-3 0 0,6 5 3 0,-7-2 0 15,5 3 7-15,-1-1 3 0,-4 3 0 16,1-1-2-16,6 0 0 0,-2-3 6 0,4 1-5 0,-1 4 2 16,6-2 2-16,-1 0-2 0,2-2 3 0,2 5-4 15,2-3 3-15,-1-1 0 0,5 1 0 0,3-3 3 16,2 0 4-16,2-2-4 0,0 0 3 0,13 0 2 16,-10-4-1-16,10 0 1 0,-7-1 2 0,6 1-1 15,2-3 4-15,1 0 2 0,-1-3 1 0,-1 1 2 16,-1-2-2-16,-6 0-1 0,8 0-3 0,-7 0-4 0,-4 0-5 15,0 2 4-15,-7-2 0 0,5 2-3 16,-2-2-2-16,-12 0-10 0,18 0 9 0,-18 0-14 16,15 5-13-16,-15-5-15 0,10 2-11 0,-10-2-19 0,9 6-25 15,-9-6-26-15,0 0-29 0,7 7-28 0,-7-7-31 16,0 0-62-16,0 0-147 0,0 0-443 0,0 0 196 16</inkml:trace>
          <inkml:trace contextRef="#ctx0" brushRef="#br0" timeOffset="74745.16">5254 4020 8 0,'0'0'231'0,"0"0"-11"0,0 0-12 15,0 0-5-15,0 0-7 0,0 0-10 0,0 0-1 16,0 0-15-16,-38 21-6 0,24-9-5 0,2 2-6 16,2 2-9-16,-4 5-7 0,5-3-4 0,-1 6-2 15,1-4-9-15,-1-3-3 0,4 5-5 0,-2-4 1 16,5 2-10-16,0-3-8 0,0-1-2 0,3 4-8 16,3-6 1-16,0 7-1 0,0-7-13 0,-3 4-8 15,5-3-3-15,-2 0-6 0,3 1-7 0,0-1-3 0,1 0-12 16,-1-4 4-16,0-2-14 0,1 3-22 0,-1-6-20 15,-3 3-25-15,2-1-31 0,-2 2-26 0,-3-10-25 16,9 12-24-16,-9-9-22 0,0-3-20 0,10 5-28 16,-10-5-47-16,0 0-197 0,0 0-500 0,17-16 221 15</inkml:trace>
          <inkml:trace contextRef="#ctx0" brushRef="#br0" timeOffset="75111.67">5371 4362 170 0,'3'-7'234'0,"-3"7"-2"0,10-15-4 15,-4 7-10-15,2 0-12 0,-5 0-13 0,3-1-12 16,0-2-9-16,1 2-6 0,-1-2-14 0,0 0-10 16,-2-2-11-16,2 2-16 0,-3-1-6 0,3-1-13 15,-1 3-12-15,-2-2-5 0,0 1-6 0,0-2-9 16,-3-1-5-16,3 0-5 0,-3 1-9 0,3 2 0 0,-3 11-8 16,0-20-1-16,0 12 0 0,0 8-8 0,-6-17-2 15,6 17-3-15,0-11 0 0,0 11-2 0,0 0-2 16,0-14-2-16,0 14-1 0,0 0-9 0,0 0 5 15,0 0-1-15,0 0 7 0,0 0 1 16,0 0 2-16,0 0 1 0,-14 40 12 0,11-18 7 0,6 3 5 16,-9 0 11-16,6-2 3 0,-6 2 6 0,6 3-11 15,-3-4 14-15,2 1 1 0,-2 11-9 0,3-12 7 16,0 0-16-16,0 0 5 0,0-6 2 0,3 2-13 16,-3-5-3-16,1 5 0 0,2-4-10 0,-3 0 1 15,3-2-3-15,0-2-14 0,-3 0 6 16,0-1-8-16,0-11-30 0,6 14-24 0,-6-4-28 0,0-10-18 15,5 11-21-15,-5-11-25 0,3 14-24 0,-3-14-25 0,0 0-23 16,0 11-28-16,0-11-41 0,0 0-268 16,0 0-584-16,0 0 259 0</inkml:trace>
          <inkml:trace contextRef="#ctx0" brushRef="#br0" timeOffset="75872.63">5763 3891 129 0,'0'0'189'15,"0"0"-15"-15,0 0-12 0,0 0-7 0,0 0-10 16,0 0-4-16,0 0-10 0,0 0-3 0,0 0-1 16,25-12-13-16,-25 12-2 0,0 0-10 0,17 2-4 15,-17-2-2-15,13 9-5 0,-13-9 0 0,14 9-3 16,-5-2 0-16,1 1-4 0,-1 1-3 0,1 1-3 16,-1 4-2-16,-1 2 0 0,4 4 2 0,-2 0-3 0,2 4-7 15,-4 2 4-15,-3-1-4 0,3 1-3 16,-2 5-4-16,-3 4 4 0,-3-2-5 0,3-3-2 15,0 5 14-15,-2-7-11 0,-1 0-2 0,-1-1-4 0,-5 9 8 16,3-8-10-16,-3-2 4 0,3 3 3 16,-2-2-2-16,0-1-4 0,-3-2 6 0,2 0-13 0,-3-3 4 15,2 0 1-15,1-5-12 0,-2 0 3 16,5-5-1-16,-3 4-7 0,0-4 2 0,2-3-4 0,-2-1-7 16,6-7-2-16,-9 14 5 0,6-8-2 0,3-6-7 15,-7 10 1-15,1-5-2 0,6-5-3 0,-6 7-13 16,6-7-12-16,-8 7-10 0,8-7-17 0,0 0-18 15,-6 7-21-15,6-7-7 0,0 0-15 0,0 0-19 16,0 0-27-16,-13 4-23 0,13-4-24 0,0 0-25 16,0 0-36-16,0 0-58 0,0 0-172 0,0 0-519 15,0 0 230-15</inkml:trace>
          <inkml:trace contextRef="#ctx0" brushRef="#br0" timeOffset="76156.6">6266 4494 248 0,'0'0'301'0,"-3"14"-15"0,3-14-18 15,-6 28-15-15,-2-14-15 0,5 11-21 0,-7-3-13 16,1-2-20-16,-5 3-16 0,1 3-18 0,-2-1-13 16,-1 1-11-16,-1 5-17 0,-5 5-8 0,2-4-27 15,-3-4-28-15,8-4-32 0,-6 7-41 0,1 1-41 16,-2-1-50-16,9-8-57 0,-2-1-60 0,-2-4-183 16,4-4-451-16,-1 6 200 0</inkml:trace>
        </inkml:traceGroup>
        <inkml:traceGroup>
          <inkml:annotationXML>
            <emma:emma xmlns:emma="http://www.w3.org/2003/04/emma" version="1.0">
              <emma:interpretation id="{790CFB0A-4E76-4F79-A99D-0F610F93D091}" emma:medium="tactile" emma:mode="ink">
                <msink:context xmlns:msink="http://schemas.microsoft.com/ink/2010/main" type="inkWord" rotatedBoundingBox="10495,15143 11251,15136 11259,16081 10504,16088"/>
              </emma:interpretation>
            </emma:emma>
          </inkml:annotationXML>
          <inkml:trace contextRef="#ctx0" brushRef="#br0" timeOffset="76886.56">7581 4129 104 0,'0'0'317'16,"0"0"-23"-16,0 0-24 0,0 0-28 0,0 0-17 15,0 0 3-15,0 0-10 0,7 24-10 0,-5-14-8 16,-2 3-6-16,4 3-16 0,-4-2-12 0,6 10 5 16,-3-2-11-16,0-3-9 0,0 2-1 0,-1 1-10 15,1-4-7-15,3-1-12 0,-3 1-4 0,-3-3-17 16,4 3 5-16,-4-3-20 0,2-1-10 0,-1 1-7 15,2-2 1-15,-3 1-17 0,0-3 1 0,0 4-20 0,0-15-30 16,0 19-25-16,0-11-37 0,0-8-21 16,-4 15-34-16,4-15-26 0,-8 11-36 0,1-5-43 0,7-6-47 15,-11 5-66-15,11-5-205 0,0 0-582 0,-21-14 257 16</inkml:trace>
          <inkml:trace contextRef="#ctx0" brushRef="#br0" timeOffset="77082.29">7633 3943 202 0,'3'-11'239'16,"-3"11"-21"-16,3-18-23 0,-3 18-20 0,2-13-19 0,-2 13-19 16,1-14-32-16,-1 14-26 0,0 0-26 15,6-6-21-15,-6 6-27 0,0 0-41 0,0 0-19 16,0 0-40-16,0 0-140 0,27 13-256 0,-17-13 114 15</inkml:trace>
          <inkml:trace contextRef="#ctx0" brushRef="#br0" timeOffset="77698.12">7937 4355 37 0,'-10'-10'341'0,"10"10"-25"0,-7-8-24 0,7 8-23 0,0 0-27 15,0 0-30-15,7-19-17 0,-7 19-19 16,21-15-15-16,-2 10-15 0,8-4-19 0,3-1-11 0,-2 3-9 16,1 0-12-16,2 2-10 0,-4-1-23 0,6 0-29 15,-8 3-37-15,2 1-38 0,-8 2-44 0,2 0-50 16,-2-2-57-16,-4-2-233 0,0 4-460 0,-4-1 203 15</inkml:trace>
          <inkml:trace contextRef="#ctx0" brushRef="#br0" timeOffset="77491.67">8258 3819 16 0,'15'-9'198'0,"-2"-1"-10"0,-1-2-14 16,-6 7-4-16,6-5-13 0,-6 3-13 0,-4-3-10 15,4 0-8-15,-6 10-14 0,1-13-5 0,-1 13-9 16,0 0-10-16,-12-13-10 0,12 13-4 0,-15-6-12 16,-1 6 5-16,16 0 0 0,-28 6-5 0,11-2 0 15,1 2-3-15,-1 1 0 0,1 0-3 0,0-2-3 16,-1 8 0-16,4 0-4 0,1 2-5 0,1 1 3 16,1-1 1-16,-5 3-6 0,6 2 1 0,2 2 5 15,1 3 2-15,3-6-1 0,3 4-4 0,0 1-1 16,0-1 1-16,4 2-3 0,-2 2 2 0,1-5 2 15,1 6-2-15,1-3 4 0,0 1-5 0,-3-2 11 0,8 2 0 16,-5-3-1-16,-1 0 4 0,2-2 8 16,0 6 9-16,-4-5 9 0,4 1-4 0,-6 0 11 0,4 0-1 15,-1 2-2-15,-1-5-1 0,1 2-6 0,0-5 0 16,-3-2-4-16,1 1-12 0,2 0 3 16,-3-1-21-16,3 1 6 0,0-2-3 0,-1-1-6 0,-1-3-3 15,2 0-4-15,0-1-5 0,-3-9-5 0,5 16-7 16,-2-9-16-16,-3-7-22 0,5 14-17 15,-5-14-22-15,5 11-25 0,-2-8-20 0,-3-3-16 0,0 0-23 16,0 0-26-16,4 8-35 0,-4-8-44 0,0 0-61 16,0 0-256-16,0 0-611 0,0 0 270 0</inkml:trace>
        </inkml:traceGroup>
        <inkml:traceGroup>
          <inkml:annotationXML>
            <emma:emma xmlns:emma="http://www.w3.org/2003/04/emma" version="1.0">
              <emma:interpretation id="{DA119C79-020B-401F-A0ED-4B2A355D6685}" emma:medium="tactile" emma:mode="ink">
                <msink:context xmlns:msink="http://schemas.microsoft.com/ink/2010/main" type="inkWord" rotatedBoundingBox="12563,15391 15199,15368 15204,15961 12568,15984"/>
              </emma:interpretation>
            </emma:emma>
          </inkml:annotationXML>
          <inkml:trace contextRef="#ctx0" brushRef="#br0" timeOffset="79586.63">9644 4176 183 0,'0'0'244'16,"0"0"-12"-16,16 11-9 0,-16-11-10 0,10 7-8 0,-10-7-15 15,9 9-8-15,-3-2-8 0,0 4-11 16,0-2-9-16,2 5-8 0,-2 2-6 0,1-4-2 15,-1 5-12-15,0-3-1 0,0 3-13 0,0-1-5 16,-3-3-9-16,1 4-10 0,-2-4 3 0,2 1-11 16,-1 1-6-16,3-5-9 0,-4 1-12 0,1 2 1 15,-3-4 5-15,3 0-10 0,-3-9-5 0,4 15-5 0,-2-8-9 16,-2-7 2-16,0 0 1 0,6 15-8 0,-6-15 2 16,0 0-2-16,0 8 1 0,0-8 2 0,0 0 7 15,0 0-22-15,0 0 9 0,0 0-1 0,0 0-2 16,0 0-7-16,1-31 2 0,2 19-18 0,-3-4 1 15,3 5-5-15,-1-7-9 0,1 1-3 0,3-7-5 16,-3-1-3-16,3-1-12 0,0 4 6 0,1-2-1 16,0 5 5-16,4-7 5 0,-5 11-2 0,1-6 1 15,-1 5 3-15,2-2 2 0,-2 2 6 0,1 3 1 16,-1-1 2-16,2 1-1 0,-2 2 4 0,1 1-3 16,0 1 2-16,-1 4 1 0,-6 5-1 0,12-11 4 15,-12 11 2-15,14-6-5 0,-14 6 5 0,13-5 3 16,-13 5-6-16,15-3 3 0,-15 3 1 0,18 5 4 0,-11 4 3 15,1-4 4-15,1 7 6 0,1 2 2 0,-1-3 3 16,-1 6 5-16,2 3 0 0,-1 2 2 16,-1-6 4-16,1 7-2 0,-2-2-2 0,2 0 3 0,-5-4-1 15,2 7 5-15,-3-6-11 0,3-3 0 0,0 3-1 16,0-2 1-16,0 1-7 0,-3-4 1 0,2 3-2 16,1-3-1-16,-3 1 1 0,0-4-10 0,0-1-18 15,0-1-26-15,0 2-19 0,-3-10-22 0,6 15-26 16,-5-8-26-16,-1-7-30 0,6 13-20 0,-2-8-28 15,-4-5-26-15,0 0-255 0,17-4-533 0,-17 4 236 16</inkml:trace>
          <inkml:trace contextRef="#ctx0" brushRef="#br0" timeOffset="79924.65">10526 4252 43 0,'0'0'226'0,"0"0"-16"0,6-8-11 16,-6 8-16-16,9-7-8 0,-9 7-12 0,11-7-7 16,-11 7-7-16,16-4-6 0,-8 1-7 0,4 1-10 15,-12 2-7-15,26-2-4 0,-14 2-2 0,3 2-5 16,2-2-7-16,-1 0-4 0,1 2-1 16,-1 1-6-16,-1-3-1 0,1 3-4 0,4-2-3 0,-4 3-4 15,0-4-1-15,-7 2-3 0,6-2 0 0,2 0 0 16,-2 0-6-16,3 0-10 0,-4 0 0 0,-2 0 0 15,5 0-7-15,-1-2-6 0,-2-2-3 0,2 4-6 16,-3-4-7-16,1 3 4 0,-2-1-7 0,1 0 2 16,-1-1-5-16,-12 3-3 0,21-5-9 0,-11 0-5 0,-10 5-7 15,14-3-15-15,-14 3-13 0,10-10-16 16,-10 10-18-16,6-3-19 0,-6 3-26 0,0 0-19 16,0 0-25-16,0 0-22 0,0 0-23 0,0 0-27 0,-40 9-236 15,22-7-497-15,2 3 220 0</inkml:trace>
          <inkml:trace contextRef="#ctx0" brushRef="#br0" timeOffset="80199.65">10565 4501 110 0,'0'0'256'16,"11"5"-9"-16,-11-5-7 0,18 2-12 0,-5-4-8 0,2 2-11 15,3-1-10-15,3 1-10 0,-2 0-7 0,6-3-7 16,1-1-17-16,2 0-7 0,-1 3-10 16,0-4-8-16,0 5-12 0,-2-2-6 15,2 2-11-15,0-2-12 0,-3-4-10 0,-4 3-6 0,0 2-5 16,-1-1-17-16,-2 2 2 0,-4-1-11 0,0 1-16 16,-13 0-11-16,20-1-22 0,-20 1-16 0,13-4-23 0,-13 4-27 15,12-2-32-15,-12 2-29 0,0 0-36 0,0 0-35 16,15 0-64-16,-15 0-184 0,8-5-487 0,-8 5 216 15</inkml:trace>
          <inkml:trace contextRef="#ctx0" brushRef="#br0" timeOffset="81144.14">11588 4135 221 0,'0'0'232'0,"0"-17"-9"16,0 17-18-16,0 0-9 0,2-18-16 0,-2 18-17 15,4-10-19-15,-4 10-12 0,6-11-11 0,-6 11-8 16,6-13-11-16,-1 5-5 0,5-2-10 0,-5-1-6 0,-1 5-8 31,5-4-7-31,-9 10-5 0,10-15-4 0,-4 11-6 0,2-4-5 0,2 3-6 0,-2-1-4 16,1 1-1-16,0-2-2 0,-9 7-5 0,13-8-2 0,-4 5-1 15,-9 3-6-15,15-6-2 0,-15 6 3 0,16-2-8 16,-8 0-2-16,-8 2 1 0,15 0-1 0,-15 0 3 16,15 3-1-16,-15-3 2 0,16 8 0 0,-10-4-1 15,1 3 1-15,2 4-1 0,-1 0 3 0,-2-2-4 16,0 4 9-16,0 2 4 0,1-1 4 0,-2-1-5 15,1 5 5-15,0-1-2 0,-5-1 1 0,1 0-3 16,-1 7 9-16,-1-5-3 0,-1 0 3 0,1 1-3 16,-2-3 2-16,-8 8 0 0,2-6-2 0,-1 4 4 15,-3-2-4-15,0 2-1 0,-1-3-5 0,-2 3-1 16,0-6 4-16,-1 0-5 0,-4 1 0 0,1 1-3 16,1-5-4-16,5 1 3 0,-4-2-4 0,4-2-1 0,-1 1 2 15,1 0-7-15,1-3 3 0,3-4-1 0,-1-1-2 16,2 3-7-16,8-6 9 0,-9 11-3 15,9-11 1-15,-12 8 2 0,12-8-4 0,-7 1 6 0,7-1-1 16,0 0-4-16,0 0 2 0,0 0-8 0,0 0 5 16,0 0-8-16,-21-9 5 0,21 9-4 0,0 0 2 15,0 0 1-15,0 0 1 0,0 0-8 0,7-20 4 16,-7 20-5-16,12-11 8 0,-6 3-5 0,-6 8-1 16,14-13 4-16,-7 7-3 0,2 0 0 0,2 4 2 15,-4-6-1-15,7 3-2 0,-6-1 4 0,6 1-1 16,2-1-1-16,-1 2 1 0,-1 1-8 0,1-1 9 15,-2 0-4-15,5 3-3 0,-3 1 3 0,1-2-3 16,1 2 2-16,-1 0 4 0,-6 3-1 0,8 1 1 0,-3 0 0 16,-1-1-3-16,2 2 1 0,-1 0 1 15,1 1 1-15,1-1 3 0,-1 0-5 0,4-1 8 16,-3 1-4-16,3-4 3 0,-4 1 1 0,4-1 3 0,-2 1 2 16,-1-2 0-16,0 0 2 0,1 0 2 0,-3-2 8 15,0-2-4-15,2 0-1 0,-2 3 1 16,-1-5 3-16,-4 5 2 0,2-3-3 0,-1 0-1 0,-1-1-6 15,-1 1-1-15,-9 4 1 0,18-3 1 0,-18 3-13 16,12-4 2-16,-12 4-16 0,7-4-10 0,-7 4-27 16,0 0-26-16,0 0-24 0,0 0-38 0,0 0-37 15,0 0-34-15,0 0-32 0,0 0-68 0,0 0-181 16,0 0-529-16,-37 10 234 0</inkml:trace>
        </inkml:traceGroup>
      </inkml:traceGroup>
    </inkml:traceGroup>
    <inkml:traceGroup>
      <inkml:annotationXML>
        <emma:emma xmlns:emma="http://www.w3.org/2003/04/emma" version="1.0">
          <emma:interpretation id="{BA066FB1-25DB-40EB-841C-C854D2126A8F}" emma:medium="tactile" emma:mode="ink">
            <msink:context xmlns:msink="http://schemas.microsoft.com/ink/2010/main" type="paragraph" rotatedBoundingBox="7366,17075 19604,16745 19633,17805 7395,181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1C78BF-E21F-4FE4-931D-FEFB4BA80618}" emma:medium="tactile" emma:mode="ink">
              <msink:context xmlns:msink="http://schemas.microsoft.com/ink/2010/main" type="line" rotatedBoundingBox="7366,17075 19604,16745 19633,17805 7395,18135"/>
            </emma:interpretation>
          </emma:emma>
        </inkml:annotationXML>
        <inkml:traceGroup>
          <inkml:annotationXML>
            <emma:emma xmlns:emma="http://www.w3.org/2003/04/emma" version="1.0">
              <emma:interpretation id="{B1BB579B-69AF-4757-8AEB-E60E9D2D4D59}" emma:medium="tactile" emma:mode="ink">
                <msink:context xmlns:msink="http://schemas.microsoft.com/ink/2010/main" type="inkWord" rotatedBoundingBox="7368,17138 11709,17021 11736,18005 7395,18122"/>
              </emma:interpretation>
            </emma:emma>
          </inkml:annotationXML>
          <inkml:trace contextRef="#ctx0" brushRef="#br0" timeOffset="82982.54">4528 5971 8 0,'0'0'262'0,"0"0"-9"0,-13 1-11 0,13-1-11 16,0 0-15-16,0 0-13 0,0 0-11 0,0 0-9 15,0 0-17-15,0 0-5 0,0 0-10 0,0 0-9 16,0 0-9-16,0 0-13 0,-20-8-12 0,20 8-11 16,0 0-8-16,-3-14-5 0,3 14-11 0,0-14-6 15,0 14-8-15,3-17-5 0,5 3-3 0,-5 3-6 16,6-2-6-16,-2 1-4 0,2-1-5 15,2 2-1-15,-3-1-1 0,6-2-8 0,-1 2 2 16,1 1-6-16,4 1-2 0,-5-1 0 0,3 4 3 0,1-1-7 16,-4 3-3-16,2 0 0 0,-1 3-14 0,-4 2 1 15,-10 0-2-15,25 7 0 0,-8-1-1 0,-7 8 4 16,-1-1 0-16,2 2-2 0,-2 5 2 0,0 3 2 16,-2 0-3-16,-1 3-1 0,-9 2 2 0,6 9 0 15,-6-2 3-15,0 0 0 0,-4-7-3 0,1 7 6 16,-3 5-1-16,1-3-1 0,-4-11 2 0,5 3 0 15,-2-2-2-15,-2-3 2 0,-2-1 4 0,-2 3-5 16,5-4 1-16,-4 0 2 0,-2-1 8 0,1-4-14 16,1 2 5-16,1-4 0 0,-2-4 1 0,5 0-3 15,-4 1 3-15,1-3 0 0,4-2 0 0,0-3-1 16,-1 2 4-16,10-6-5 0,-17 4 2 0,17-4 3 16,-13 0-4-16,13 0 2 0,-18-6-2 0,7-2-1 0,11 8 1 15,-10-14-5-15,4 1-1 0,6 5-1 0,0 8-7 16,-3-19 7-16,3 8-7 0,3-1 4 0,-3 2-2 15,7-4 6-15,2 0-2 0,0 0 1 0,5 3 3 16,-1 0-5-16,-1-2 2 0,2 6-3 0,2-4 5 16,-3 4-1-16,7 0-4 0,-4-3 0 0,1 8 2 15,2-3 1-15,-1 5-4 0,1 1 8 16,-2 2-3-16,3-2 2 0,6 7-1 0,-7-4 4 0,1 3-1 16,-1-2-2-16,0 2 3 0,4 0 0 0,-4-1-3 15,-2 4 3-15,-1-3-1 0,0 1 4 0,1 2-1 16,-1-3 1-16,-4-3-4 0,5 3-12 0,-7-1-22 15,2-2-20-15,1 1-31 0,4-1-36 0,-4 1-39 16,2-5-44-16,1 0-76 0,-16 0-147 0,27-9-462 16,-10 2 204-16</inkml:trace>
          <inkml:trace contextRef="#ctx0" brushRef="#br0" timeOffset="83415.58">5345 5869 203 0,'0'0'247'0,"0"0"-16"0,0 0-6 16,0 0-16-16,17-15-10 0,-17 15-9 0,22-6-2 16,-5 1-12-16,-1 0-5 0,9-5-6 0,4 4-1 15,11-4-8-15,2-5-11 0,-4 6-13 0,7-4 0 16,-6 3-6-16,4 0-16 0,2-1-10 15,-6-2-13-15,-9 8-4 0,1-3-11 0,-4-1-7 0,-2 3-3 16,2 1-1-16,-11 2-7 0,-1-3-15 0,-4 5-7 16,1 0-19-16,-12 1-15 0,19 0-18 0,-19 0-7 15,7 1-10-15,-7-1-15 0,0 0-25 0,0 14-26 16,0-14-29-16,-10 14-25 0,1-6-23 0,-1-2-28 16,1 3-20-16,-8 0-208 0,1 1-472 0,2 0 209 15</inkml:trace>
          <inkml:trace contextRef="#ctx0" brushRef="#br0" timeOffset="83654.79">5715 5859 49 0,'0'0'266'0,"0"0"-7"0,0 0-14 0,0 0-17 16,0 0-11-16,15 21-8 0,-10-17-11 0,1 4-11 16,-3 0-7-16,3 4-8 0,1 5-5 0,-1-3-5 15,0 3-8-15,-2 7-12 0,2 1-4 16,-3-4-11-16,3 17-16 0,-4-13-8 0,1 3-6 0,-3-3-11 15,0-1-8-15,0 1-1 0,-2-2-11 0,2 2-9 16,-1-4-3-16,2-1-4 0,-1-2-18 0,0-4-18 16,0 1-21-16,0 3-17 0,2-5-27 0,-2-2-28 15,3-1-22-15,-3-10-23 0,0 16-25 0,0-16-16 16,6 11-37-16,-6-11-25 0,10 3-239 0,-10-3-506 16,0 0 224-16</inkml:trace>
          <inkml:trace contextRef="#ctx0" brushRef="#br0" timeOffset="84017.92">6600 5775 135 0,'-6'-6'258'0,"6"6"-13"0,0 0-19 15,-8-8-16-15,8 8-15 0,0 0-12 0,0 0-16 16,-13-1-16-16,13 1-7 0,0 0-3 0,-18 5-3 16,18-5-4-16,-16 10-3 0,2 1-5 0,1-5-2 15,-1 9-2-15,-4 5-2 0,3-1 3 0,1 1 2 16,-3 1-1-16,4-1 1 0,1 2 17 0,-2 3-12 16,8-1-5-16,-4 0-2 0,1-2-5 0,5 3-7 15,4-1-9-15,-3 0-4 0,0 2-11 0,9-3-5 16,-4-4-6-16,3 6-7 0,4-9-3 0,1 3-11 15,-1-7-1-15,2 4-9 0,-2-4-14 0,4 5-18 16,-1-5-34-16,-5-4-36 0,7 3-33 0,-2-3-23 16,-5-4-25-16,5 2-26 0,-4-6-26 0,1 3-22 0,-9-3-30 15,19 0-26-15,-19 0-30 0,16-9-233 16,-8 4-574-16,-5-5 255 0</inkml:trace>
          <inkml:trace contextRef="#ctx0" brushRef="#br0" timeOffset="84504.49">6771 6053 168 0,'6'-5'206'0,"2"-3"-4"0,4 5-7 0,-12 3-8 16,13-7-18-16,-13 7-7 0,13-3-8 0,-13 3-8 15,14 0-3-15,-14 0-5 0,15 7 0 0,-9-3-7 16,1 2-9-16,-1 1-7 0,0 2-8 16,-1-1-4-16,0 8 2 0,1-3-8 0,-3 1 1 0,-1-3-8 15,4 6-10-15,-6-4-4 0,3 1-5 0,-3 0-8 16,0 0-5-16,3-2-4 0,-2 0-8 0,-1-12 0 15,0 16-7-15,0-16 0 0,0 14-9 0,0-14 4 16,2 10-6-16,-2-10-3 0,0 0 0 0,4 11 1 16,-4-11-3-16,0 0-5 0,0 0-5 0,0 0-4 15,0 0-11-15,20-22-8 0,-14 7-13 0,4 4-9 16,-1-5-16-16,4-2-9 0,2-4 2 0,-4 2 0 16,5-3 4-16,1 1 5 0,-1 2 2 0,3 0 6 15,1-3 3-15,-1 4 7 0,-2 0 10 0,2 4 10 16,-3-2 13-16,2 3 7 0,-1 1 11 0,1-1 9 15,-2 7 3-15,-1-4 5 0,-2 4-1 0,1 1 0 0,-2-1 2 16,-3 3-3-16,1 3-1 0,-10 1-1 16,14-3-3-16,-14 3 2 0,13 4 7 0,-4 2 10 0,-9-6 2 15,7 15 9-15,-1-2-5 0,-3-1 2 0,-3 5-10 16,3-4 5-16,-3-1-9 0,0 5 7 16,0 8-10-16,0-5-2 0,-3 1-8 0,3-4-3 0,0 1-3 15,-3-1 2-15,0 0-3 0,3 1-19 0,-3 0-23 16,2-8-20-16,-1 3-18 0,2 0-26 0,0-13-25 15,0 19-25-15,0-8-32 0,0-11-24 0,-1 14-31 16,1-14-19-16,3 8-38 0,-3-8-218 0,0 0-532 16,0 0 236-16</inkml:trace>
          <inkml:trace contextRef="#ctx0" brushRef="#br0" timeOffset="84849.72">7818 5672 216 0,'0'0'254'16,"0"0"-17"-16,3-15-21 0,-3 15-14 0,0-9-13 0,0 9-15 16,0 0-13-16,12-6-15 0,-12 6-8 15,0 0-8-15,0 0-6 0,0 0-2 0,21 15-2 16,-15-6-6-16,-6 0 0 0,6 5 2 0,-3 5-3 0,-3 3 11 15,-2 4-3-15,2 0-3 0,-1 3 12 0,-5 6 7 16,0 1 4-16,-8 1 11 0,6 1 0 0,-6-2 5 16,1 5 2-16,-2-2-7 0,0 4 0 0,0 1-6 15,2-2-14-15,-7-6-8 0,8 5-9 0,0-4-12 16,0-11-10-16,0 9-8 0,5-7-30 0,1-3-4 16,-3-2-5-16,5 1-5 0,-2-1-2 0,0-5-11 15,1-2-13-15,2 0-20 0,-1 0-27 0,2-7-31 16,1-2-36-16,1-7-37 0,-5 15-30 0,5-15-27 15,-1 13-23-15,1-13-33 0,-6 5-47 0,6-5-49 16,0 0-298-16,0 0-696 0,0 0 309 0</inkml:trace>
          <inkml:trace contextRef="#ctx0" brushRef="#br0" timeOffset="85322.28">7987 6090 83 0,'0'-7'235'0,"0"7"-18"0,12-15-15 0,-6 8-19 15,2 3-19-15,4-5-13 0,3 2-12 16,-1 2-13-16,2-2-8 0,-2 3-11 0,0-3 0 16,1 4-13-16,2 1-9 0,-1-1-1 0,-4 1-6 15,3 2-6-15,-2 2-5 0,-2 0-4 0,-11-2-5 16,16 7 3-16,-8 0 1 0,1 0 11 0,-6-1-8 15,-3 5 2-15,4-1 7 0,-1 5-6 0,0 1-4 16,-6-1-2-16,2 2 1 0,-8 7 4 0,4-2-2 16,-1 4-7-16,-3-4 2 0,-3 0-3 0,0-1-4 0,1 1 17 15,-3-2-12-15,-1 2-8 0,5-7 0 16,-1 1 2-16,4-4-1 0,-5 2-8 0,3-3 2 16,-4 0-2-16,4 2-7 0,4-8-5 0,-1 3 1 15,0-1-4-15,0 0 1 0,6-7-7 0,-7 9 0 0,7-9-6 16,-6 8 3-16,6-8-9 0,0 0-2 0,-6 9 5 15,6-9-2-15,0 0-1 0,0 0 1 0,0 0 3 16,0 0-8-16,0 0 2 0,18 11 4 0,-18-11-4 16,21 0-1-16,-6 0-2 0,-15 0 2 0,19-4-3 15,-1 4-4-15,-3 0 13 0,1-1-7 0,2 1-3 16,-2-1-7-16,1-3 0 0,1 3-14 0,-5 1-13 16,-13 0-14-16,23 0-17 0,-12-2-14 0,-11 2-25 15,17-2-26-15,-17 2-26 0,12 0-37 0,-12 0-38 16,12-3-31-16,-12 3-243 0,0 0-542 0,6-10 240 15</inkml:trace>
          <inkml:trace contextRef="#ctx0" brushRef="#br0" timeOffset="85757.68">8603 5609 186 0,'7'-6'212'0,"-7"6"-5"0,0 0-7 16,0 0-7-16,0 0-12 0,24 19-4 16,-15-11-2-16,0 5-9 0,3 1-5 0,1 6-3 15,4 2-12-15,-4 3 1 0,0 8-4 0,2 0-7 16,-6-6 5-16,5 9-7 0,-4-1 3 0,2 3 0 16,-4-3-13-16,-6 2 6 0,3-1-8 0,-2-8-13 15,1 7 2-15,-5 3-9 0,1-9-13 0,-5-2-9 16,5 1-4-16,-1-2-8 0,-1-2-7 0,-1-2-6 0,2 1 1 15,-3 0-17-15,2-5-12 0,1-5-46 0,1 1-12 16,-2-1-33-16,-1-2-26 0,3-11-28 0,-6 16-33 16,5-8-31-16,1-8-32 0,-3 12-20 15,3-12-41-15,0 0-227 0,0 0-543 0,0 0 241 0</inkml:trace>
        </inkml:traceGroup>
        <inkml:traceGroup>
          <inkml:annotationXML>
            <emma:emma xmlns:emma="http://www.w3.org/2003/04/emma" version="1.0">
              <emma:interpretation id="{ED960DFB-EF93-4F0B-A168-9B04A0E6FEE9}" emma:medium="tactile" emma:mode="ink">
                <msink:context xmlns:msink="http://schemas.microsoft.com/ink/2010/main" type="inkWord" rotatedBoundingBox="12108,17335 13945,17286 13963,17958 12126,18008"/>
              </emma:interpretation>
            </emma:emma>
          </inkml:annotationXML>
          <inkml:trace contextRef="#ctx0" brushRef="#br0" timeOffset="86079.8">9192 6097 33 0,'0'0'281'0,"9"-7"-7"0,-9 7-11 16,13-6-8-16,-1 6-11 0,-12 0-16 0,22-4-10 15,-3 0-7-15,6 3-5 0,-7-1-20 0,8-3-18 16,-2 3-5-16,5-3-2 0,-2 4-26 0,1-3-10 16,1 1-10-16,-1-1-5 0,0-3-12 0,-3 3-16 15,1 0-5-15,0 0-8 0,-7 1-10 0,-3 0-1 16,2-1 0 0,-1 0-14-16,-2 1-13 0,0-1-13 0,-5 4-18 0,-10 0-22 0,19-6-17 0,-19 6-20 15,10-1-21-15,-10 1-34 0,0 0-29 0,0 0-35 16,0 0-22-16,0 0-29 0,0 0-31 0,0 0-181 15,0 0-478-15,-36-18 211 0</inkml:trace>
          <inkml:trace contextRef="#ctx0" brushRef="#br0" timeOffset="86314.62">9499 5911 16 0,'-14'-4'261'0,"14"4"-10"15,0 0-19-15,0 0-15 0,0 0-20 16,-13-2-14-16,13 2-8 0,0 0 0 0,0 0-10 15,0 18-2-15,0-18-7 0,5 17-7 0,-5-17-8 0,1 24-3 16,-2-8-3-16,-2 2-2 0,6 0-4 16,-3 4-11-16,1 1-12 0,1 0-9 0,-2 0-8 0,1-1-7 15,-1 2-9-15,0 0-7 0,-1 0-6 16,1-6-6-16,0-1-14 0,-2-1-15 0,4 0-17 0,-2-2-30 16,0-5-32-16,0-9-33 0,0 18-42 0,1-12-26 15,-1-6-44-15,9 10-34 0,-9-10-260 0,0 0-534 16,0 0 237-16</inkml:trace>
          <inkml:trace contextRef="#ctx0" brushRef="#br0" timeOffset="86777.03">9982 5898 185 0,'0'0'285'0,"17"-3"-31"0,-17 3-9 16,0 0-15-16,0 0-9 0,11 10-14 0,-11-10-11 15,8 13-18-15,-4-2-15 0,2 0-14 0,0 2-7 16,0 2-10-16,-3-1-11 0,2-4-8 0,1 7-10 16,-3 0-6-16,-2-3-4 0,2 2-9 0,0-3-8 15,0 4-5-15,-1-6 10 0,-1-1-27 0,1 0-4 16,1 1-1-16,-3-11-7 0,0 14-2 0,0-14-1 16,1 11-3-16,-1-11-5 0,0 0-2 0,2 13-5 15,-2-13 4-15,0 0-2 0,0 0-5 0,0 0 3 16,0 0-10-16,0 0 3 0,19-20-17 0,-13 13 1 15,6-9-8-15,-3 3-13 0,1-4-8 0,5-3-2 0,0 0 1 16,-2 1 2-16,4-1-2 0,-2 1 4 16,0 2 16-16,-3 3-9 0,1 0 1 0,0 2 13 15,-1 3-5-15,-3-2 5 0,0 1 7 0,0 7 7 16,-1-4 5-16,2 1 6 0,-10 6 3 0,17-8 7 16,-7 8 5-16,-10 0 1 0,21 3 15 0,-12 0 4 15,-9-3 14-15,18 8 4 0,-9-1 7 0,-3 0 2 16,4 3-2-16,1-2-2 0,-1 2 0 0,-1 3-5 0,-3-5-7 15,4 5-6-15,-1 0-8 0,2-1-6 0,-4 0-9 16,2 1 4-16,-4 0-3 0,2-1-26 16,-7 1-23-16,0-13-39 0,6 20-30 0,-5-11-32 15,-1-9-31-15,-1 16-31 0,-3-6-42 0,4-10-38 0,0 0-44 16,-12 17-66-16,12-17-183 0,0 0-590 0,-9 5 262 16</inkml:trace>
          <inkml:trace contextRef="#ctx0" brushRef="#br0" timeOffset="87002.32">10984 5995 48 0,'12'4'277'0,"-3"-1"-8"0,-9-3-4 16,11 11-10-16,-7-4-9 0,1 3-17 0,-1 4-12 15,-4 2-7-15,-3 0-22 0,-3 5-8 0,-1 3-18 16,-2 1-15-16,-6 8-17 0,0-7-7 0,1-1-14 15,-3 6-8-15,-6 3-16 0,2-2-20 0,0-1-33 16,-1-2-28-16,4-5-31 0,0 0-35 0,3-6-41 16,-3 5-51-16,2-4-41 0,6-2-70 0,-4-6-158 15,8-1-458-15,2 1 203 0</inkml:trace>
        </inkml:traceGroup>
        <inkml:traceGroup>
          <inkml:annotationXML>
            <emma:emma xmlns:emma="http://www.w3.org/2003/04/emma" version="1.0">
              <emma:interpretation id="{E58B6350-CA13-4713-969E-7A03F2D54203}" emma:medium="tactile" emma:mode="ink">
                <msink:context xmlns:msink="http://schemas.microsoft.com/ink/2010/main" type="inkWord" rotatedBoundingBox="14850,16873 19604,16745 19625,17513 14871,17641"/>
              </emma:interpretation>
            </emma:emma>
          </inkml:annotationXML>
          <inkml:trace contextRef="#ctx0" brushRef="#br0" timeOffset="87706.78">12131 5953 241 0,'-4'18'297'0,"4"-18"-16"0,-8 14-16 0,8-14-17 0,-4 17-12 15,1-5-19-15,1 3-15 0,-2-2-12 16,4-2-8-16,-2 4-15 0,2 1-10 0,0-3-13 0,0 0-15 15,3 0-4-15,2 5-15 0,1-5-6 0,0-1-6 16,0 2-11-16,-3-4-3 0,4-2-3 0,1-1-10 16,1-2-6-16,-9-5-10 0,17 0-4 0,-5 2-8 15,5-4 2-15,-4-2-2 0,2-1-9 0,0 2-4 16,1-4-2-16,-2 0-13 16,-1-3-7-16,1 0-8 0,-5-1-12 0,1-1-11 0,1 0-3 0,-4 0-4 15,2-8 3-15,-6 9-4 0,-2-6 2 0,2 6 2 16,-6-3-2-16,2-1 4 0,-1 0 2 0,-4 3 4 15,-1-1-1-15,-3 2 0 0,-1 4 3 0,-5-4 5 16,1 5 1-16,-3 1-5 0,-1-1 6 0,1 3 3 16,-5 1 4-16,2 2 0 0,2 0 1 0,-2 0-1 15,2 2 3-15,-1 0 3 0,1 3-3 0,3-2 0 16,-2 3 0-16,3-2 0 0,0 3 0 0,-2-2 2 16,4 3-5-16,4-3-4 0,2 2-11 0,-2 0-12 0,1-3-15 15,2 4-21-15,6-8-19 0,-9 13-22 16,8-7-17-16,1-6-20 0,0 0-29 0,0 0-38 0,0 0-239 15,9 12-488-15,-9-12 216 0</inkml:trace>
          <inkml:trace contextRef="#ctx0" brushRef="#br0" timeOffset="88035.71">12687 5587 264 0,'0'0'263'0,"0"0"-27"0,0 0-15 15,0 0-6-15,0 0-11 0,20 7-3 0,-20-7-11 16,4 14-7-16,2-7-7 0,-1 8-12 0,1-2-9 16,0 4-3-16,-5 0 5 0,5 1-14 0,-4 2-4 15,5 4 8-15,-7-2-3 0,0 3-15 0,2-1-6 16,-2-2-7-16,0-1-3 0,3 6-14 0,-2-6-4 15,1-3-14-15,-2 1-3 0,0 3-14 0,0 2 4 0,3 1-13 16,-6-5-4-16,3-4-6 0,3 0-20 16,-3-1-22-16,1 0-34 0,1 1-22 0,-2-2-21 0,0 0-26 15,-2-1-22-15,2-13-33 0,-1 18-25 0,-4-8-31 16,5-10-22-16,-4 12-30 0,4-12-41 0,-3 8-159 16,3-8-500-16,0 0 221 0</inkml:trace>
          <inkml:trace contextRef="#ctx0" brushRef="#br0" timeOffset="89256.02">12565 6076 54 0,'-13'-8'242'15,"4"-2"-12"-15,-2 0-13 0,4-1-17 0,-2 0-12 16,3-2-16-16,-1 3-11 0,2-1-11 0,5 11-16 16,-3-21-11-16,0 10-11 0,3 11-11 0,3-28-9 15,0 14-10-15,2 1-11 0,1-4-5 0,1 3-6 16,5-8-7-16,-3 2-5 0,6-1-8 0,-2 2-4 15,4-3-2-15,-1 0-3 0,9-8-2 0,-5 8-5 16,5-8-3-16,-4 10 1 0,-3-3-5 0,4 3 2 0,-1 0-6 16,3 0-3-16,-5 4 0 0,-4-1 0 15,-1 4-2-15,-1 0-1 0,1 2 0 0,-6 2-1 16,6-2-1-16,-2-1 1 0,0 2 2 0,-5 5 1 0,4 1 5 16,-4 0-4-16,-7 4 2 0,15-8 4 0,-7 2 1 15,-8 6-1-15,10-1 0 0,-10 1 3 0,13 0 1 16,-13 0 9-16,0 0 0 0,14 8 1 0,-7-2 1 15,-1 1-1-15,-3 4 3 0,3 2-1 0,-1-1 2 16,1 7 4-16,-3-2 4 0,3 6 2 0,0 1-4 16,1-4 2-16,-3 6 0 0,5 1 8 0,-1 8 0 15,-5-8 5-15,4 6-3 0,-7-7-5 0,2-1 8 16,-2 3-1-16,1-5 0 0,-1-2 1 0,3 5-3 16,-1-5 2-16,-1-3-3 0,4 6-6 0,-5-7-2 0,0 1 0 15,1-4-5-15,1 3-5 0,1 0 6 16,-3-3-16-16,0-3 1 0,1-2 0 0,4-1 1 15,-5-8-6-15,3 14-6 0,-3-14 5 0,7 10-5 16,-1-5-8-16,-6-5-5 0,13 3-9 0,-13-3-16 0,15 3-1 16,-15-3-15-16,20-6-13 0,-10 1-8 0,-1 3-4 15,3-8 1-15,0 3-9 0,0 0 3 16,-2-1 1-16,4-1 5 0,-2-2 3 0,1 2 5 0,-1-2 8 16,-3 2 3-16,3-2 11 0,-3 1 3 0,1 0 10 15,-2 3 7-15,1 0 8 0,-3-1 8 0,3 2 7 16,-9 6 4-16,13-10 0 0,-5 6-2 0,-8 4 2 15,9-7 6-15,-9 7-3 0,10-4 4 0,-10 4 1 16,0 0 0-16,10-2 3 0,-10 2 5 0,0 0-5 16,17 6 2-16,-17-6 1 0,10 7-4 0,-4-3 5 15,-6-4 6-15,14 10-10 0,-4-4 2 0,-2-1 5 16,3 6-2-16,-3-5 2 0,1 0-5 0,4-1 2 16,1 1-2-16,-1 1 2 0,-1-6-1 0,1 2-3 15,2-3-3-15,2 3-1 0,-1-3-5 0,1-3 3 16,2 0 1-16,-3-1-5 0,1-3 0 0,-1 3-6 15,-1-2 2-15,3 2-4 0,-5-3-6 0,5-3-1 0,-1 2-9 16,5-5 3-16,-7 2-2 0,-2 1-6 16,-1-2-3-16,-1 3 2 0,-1-5-6 0,-2 0-2 15,-4 3 3-15,1 4-2 0,-2-2-3 0,-3 9 4 16,1-19-1-16,-1 19 0 0,-6-13 2 0,0 5 5 16,6 8-3-16,-15-10 7 0,5 9 1 0,10 1-5 0,-24-4 8 15,8 6 1-15,5 0-1 0,-2 2 1 0,-1 1-3 16,1-3 6-16,-4 6 1 0,4-2 8 0,1 0 6 15,-1 4-10-15,2-1 5 0,-1 1-5 0,5 1 4 16,-4 0-3-16,5 3 7 0,3-4 0 0,-2-3-7 16,3 2 10-16,-1 2-7 0,3-11-1 0,3 18 8 15,0-8-7-15,1-3 2 0,2 4-1 0,3-4 0 16,2 3 4-16,2-6-3 0,1 6-1 0,1-6 1 16,2-1-8-16,0-1-5 0,2 1-2 0,2-1-8 0,-1 0-2 15,5-6-7-15,-4 4 2 0,-2-1 3 16,1-3 1-16,-1 4 3 0,-1-7 5 0,0 4 0 15,0-1 2-15,-3 1 6 0,-4 0 7 0,3-1 9 0,-1 1 2 16,-2-1 4-16,-1 4 3 0,-10 0-2 16,20-6 5-16,-20 6 3 0,16 0-3 0,-16 0 8 0,16-1 2 15,-16 1 2 1,14 1-6-16,-14-1 5 0,18 2 0 0,-9 2-2 0,1 2-5 0,1-3-6 0,-1 2 5 16,2 5 6-16,-2-3-1 0,4 2-5 0,-4 0-2 15,4 1-2-15,-1-2-5 0,1 3 11 0,0-1-12 16,3 0 3-16,-2-2-1 0,-3 0-3 0,-2-3 0 15,2 5-2-15,0-6 0 0,-5 0-1 0,4-1-3 16,-2 1 4-16,-9-4-3 0,9 2 13 0,-9-2-8 16,0 0 10-16,0 0-8 0,0 0-6 0,0 0-1 15,9-14 0-15,-9 14-3 0,0 0 2 0,-11-24 11 16,11 24 2-16,-3-20 3 0,-1 5 0 0,2-2 0 16,2 3-1-16,0 0-2 0,0-5-8 0,3-4 3 0,5 2-2 15,1 7-4-15,-2-3-1 0,2 3-5 16,6-8-3-16,3 5 3 0,-5 4-2 0,2 0-10 15,-1 1-14-15,4 1-14 0,-4-2-18 0,4 6-19 0,0-1-19 16,-1 3-13-16,1 0-21 0,-5 2-24 16,-1 2-24-16,-12 1-24 0,16 0-27 0,-16 0-31 0,18 1-31 15,-18-1-274-15,0 0-605 0,3 6 267 0</inkml:trace>
          <inkml:trace contextRef="#ctx0" brushRef="#br0" timeOffset="90181.65">14784 5828 54 0,'0'0'298'16,"17"-14"-3"-16,-17 14-13 0,0 0-9 0,0 0-11 16,0 0-10-16,0 0-9 0,0 0-23 0,0 0-15 0,0 0-18 15,0 0-1-15,0 0 0 0,0 0-4 0,0 0-10 16,-8 31-7-16,7-22-9 0,1-9-8 15,-6 20-13-15,6-7-2 0,-2-2-9 0,2-11-10 0,3 24-8 16,0-10-12-16,-1 0-6 0,4 0-8 0,-3-6-8 16,1 2-1-16,5 0-8 0,0 4-4 0,-1-9-12 15,1 2 4-15,4 1-5 0,-3-5-1 0,-1-2-7 16,3-1-2-16,-12 0-9 0,27-1 2 0,-18-1-7 16,3-5 1-16,-2 3-11 0,-1-1-8 0,-3-4-1 15,3-1-2-15,2-4-9 0,-5 3-4 0,0 0 5 16,-3-2-5-16,1-1-1 0,-1 1 11 0,2 2-7 15,-4 4 0-15,-1 7 2 0,5-18 2 0,-5 18-1 16,1-16 2-16,-1 16 0 0,5-10-4 0,-5 10-2 0,0 0 3 16,1-11 4-16,-1 11-4 0,0 0-5 0,0 0 1 15,0 0-1-15,0 0 4 0,0 0-1 16,0 0 2-16,0 0-1 0,0 0 4 0,0 0-2 16,0 0 4-16,0 0-1 0,15 26 1 0,-15-18 1 0,0-8 4 15,4 18-6-15,-1-8 4 0,0 1-5 0,-1-2 4 16,2 2 2-16,-1 0 10 0,2-4-12 0,-2 3 0 15,1-2 4-15,-1 4-2 0,8-4-3 0,-4 3 4 16,-1-1 2-16,0-3-1 0,2 0-5 0,-3-1 10 16,-5-6 4-16,14 7-12 0,-7-3 2 0,-7-4-1 15,15 1-2-15,-15-1 0 0,18-1-1 0,-18 1-1 16,14-10 0-16,-7 9 0 0,-1-6 2 0,0-3-2 16,0 3 1-16,0-4-3 0,-3-2 12 0,1-1-9 15,2-1 1-15,-3-1 1 0,2 1-1 0,-2-9 8 16,3 7-10-16,-3 2-2 0,1-4 2 0,2 3-1 15,0 1-1-15,2 0 9 0,-4 3-14 0,4-1-5 0,-3 4-8 16,3-1-11-16,1 5-8 0,-3-4 8 0,6 7-11 16,-5-4 5-16,-7 6 7 0,17-7-2 0,-17 7 4 15,15-1 4-15,-15 1 2 0,14 1 0 0,-14-1 4 16,12 8 2-16,-12-8 1 0,12 11 4 0,-6-4-2 16,2-2 11-16,-5 3 12 0,3 3 3 0,0-2 16 15,-2 4-7-15,-1 3 7 0,3-3 10 0,-4 0 5 16,1-2-3-16,0 3-2 0,1-3 2 0,-1 2-2 15,1 1-6-15,-2-3 3 0,1-1 8 0,-2 1-12 16,5-2 0-16,0-1-7 0,-3 2 12 0,3 3-13 16,-1-8 1-16,-5-5-1 0,7 10-5 0,-1-6 0 15,-6-4-1-15,9 10-6 0,-4-6-13 0,-5-4-18 16,0 0-22-16,9 3-37 0,-9-3-40 0,0 0-37 16,0 0-28-16,0 0-40 0,0 0-38 0,0 0-46 15,0 0-62-15,0 0-217 0,-15-29-636 0,7 20 281 16</inkml:trace>
          <inkml:trace contextRef="#ctx0" brushRef="#br0" timeOffset="90359.75">15387 5541 131 0,'-5'-20'352'0,"5"20"-28"0,2-14-25 0,-2 14-29 15,3-11-25-15,-3 11-31 0,3-12-17 0,-3 12-22 16,6-7-15-16,-6 7-31 0,0 0-32 0,0 0-34 15,13-3-35-15,-13 3-38 0,0 0-40 0,0 0-42 16,14 16-50-16,-8-10-58 0,-6-6-165 0,9 10-396 16,-3-8 175-16</inkml:trace>
          <inkml:trace contextRef="#ctx0" brushRef="#br0" timeOffset="91123.39">15767 5572 22 0,'0'0'258'0,"-7"18"-16"16,7-18-8-16,-6 11-15 0,6-11-9 0,-8 13-10 0,4-4-16 16,-4 2-7-16,2-3-6 0,0 4-13 0,0 0-12 15,3-1-8-15,-2 0-7 0,-1 3-9 0,0-3-9 16,4-5-10-16,-2 5-7 0,4-11-8 0,-8 18-4 15,8-18-11-15,0 13-4 0,0-13-7 0,0 16-7 16,0-16-3-16,3 15-2 0,-1-10-3 0,-2-5-2 16,3 15-4-16,1-8-6 0,-4-7-5 0,8 13 0 15,-2-7 1-15,-1-1-5 0,1 4-6 0,0-2 1 16,2-2 0-16,-8-5 7 0,9 12-6 0,-3-4 6 16,0 0 1-16,0-2-7 0,-6-6 5 0,7 13-4 15,-2-8 4-15,-5-5 1 0,4 13-1 0,-4-13 3 16,3 9-6-16,-3-9 4 0,0 0 6 0,-3 16-3 15,3-16 0-15,0 0-7 0,-1 14 1 0,1-14-4 16,0 0-4-16,-6 10 3 0,6-10-6 0,0 0 2 16,0 0 3-16,0 0-6 0,-2 10-3 0,2-10 2 0,0 0 2 15,0 0 3-15,0 0-5 0,0 0 1 16,21-1-7-16,-21 1-2 0,0 0-3 0,25-9 6 0,-13 2-9 16,2 3-11-16,1-3-7 0,0-3 2 0,2 3 0 15,6-4 6-15,2 4-11 0,-5 1 0 16,6-5-3-16,-2 1-2 0,3 0 6 0,-3-1 3 0,0 3 1 15,1-2 0-15,-5 3 4 0,2-6 0 0,-1 6 5 16,-3-4-1-16,-5 2 3 0,1 0 3 0,1-1-1 16,-5-1-2-16,0-1 1 0,-1 4 1 0,-3 1 0 15,-1-2-2-15,1 2-4 0,-6 7 2 0,3-12 1 16,-3 12 0-16,0 0-3 0,-11-19 5 0,11 19 4 16,-15-6-4-16,5 2-1 0,10 4 0 0,-21-2 2 15,21 2 2-15,-25 2-4 0,10-1 1 0,0 3 1 16,1 0-5-16,3 2 3 0,2-3 1 0,-6 1 5 15,1 3-1-15,5 0 4 0,2-1 3 0,-5 4-4 16,6 0 1-16,-3 0 3 0,5-1 1 0,1 2 2 16,0-1 3-16,3 4-3 0,0-1 9 0,3-2 4 0,4 3 4 15,0-1 5-15,5 2 10 0,2-3 3 0,7 1 9 16,0 1 12-16,5-3 7 0,1 6 12 0,11-7-4 16,0 4 2-16,-8-11-3 0,10 7 0 0,-1-5-3 15,0 4 3-15,3-5-1 0,-12-4-5 0,11 7-3 16,-14-7-7-16,4 4-5 0,-2-3-9 0,-8-1-3 15,-2 0-3-15,-5 0-19 0,-3-1-30 0,-11 1-54 16,17-2-47-16,-17 2-30 0,10-2-27 0,-10 2-46 16,0 0-66-16,0 0-69 0,0 0-350 0,0 0-753 15,0 0 333-15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54:15.0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ADDFCF-24CE-438F-9EBC-17094E570396}" emma:medium="tactile" emma:mode="ink">
          <msink:context xmlns:msink="http://schemas.microsoft.com/ink/2010/main" type="writingRegion" rotatedBoundingBox="20205,14990 32970,13949 33163,16317 20398,17358"/>
        </emma:interpretation>
      </emma:emma>
    </inkml:annotationXML>
    <inkml:traceGroup>
      <inkml:annotationXML>
        <emma:emma xmlns:emma="http://www.w3.org/2003/04/emma" version="1.0">
          <emma:interpretation id="{D5795259-A9A8-448A-9836-E30AC75BA93F}" emma:medium="tactile" emma:mode="ink">
            <msink:context xmlns:msink="http://schemas.microsoft.com/ink/2010/main" type="paragraph" rotatedBoundingBox="20205,14990 32970,13949 33163,16317 20398,17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B8E8BF-55FB-4C22-BDB9-1387CF1FB6C9}" emma:medium="tactile" emma:mode="ink">
              <msink:context xmlns:msink="http://schemas.microsoft.com/ink/2010/main" type="line" rotatedBoundingBox="20205,14990 32970,13949 33163,16317 20398,17358"/>
            </emma:interpretation>
          </emma:emma>
        </inkml:annotationXML>
        <inkml:traceGroup>
          <inkml:annotationXML>
            <emma:emma xmlns:emma="http://www.w3.org/2003/04/emma" version="1.0">
              <emma:interpretation id="{6BAC5C24-911B-4CE1-884A-FD2C8541F1B0}" emma:medium="tactile" emma:mode="ink">
                <msink:context xmlns:msink="http://schemas.microsoft.com/ink/2010/main" type="inkWord" rotatedBoundingBox="20254,15598 22841,15387 22984,17147 20398,17358"/>
              </emma:interpretation>
            </emma:emma>
          </inkml:annotationXML>
          <inkml:trace contextRef="#ctx0" brushRef="#br0">17430 4663 96 0,'-18'-2'256'0,"18"2"-9"0,-13-2-8 15,13 2-13-15,-12-4-16 0,12 4-20 0,0 0-19 16,0 0-13-16,0 0-19 0,-14-1-16 0,14 1-7 15,0 0-12-15,0 0-4 0,33-6-12 0,-13-2-4 16,8 5-7-16,2-3-1 0,10 1-7 0,2-1-6 16,1-2 0-16,3 4-5 0,8-2-6 0,-3 0 3 15,5 1-9-15,17-2 1 0,-19 0-6 0,1 4 3 16,17-6-5-16,-15 4-5 0,-2-5-2 0,-2 6-10 16,4 4 14-16,-2-3-3 0,-1 2-7 0,-2-1-6 15,-4-4 2-15,0 4-6 0,-2-1-1 0,-1 1-2 0,-14 2 0 16,-3-3-2-16,-2 1 0 0,0 2 0 15,-6-3-6-15,-5 3 2 0,-2-3 3 0,-1 3 0 16,-12 0-1-16,19 2-1 0,-19-2 0 0,15-2-1 16,-15 2 0-16,9-1-1 0,-9 1-6 0,0 0-12 0,0 0-14 15,11-4-21-15,-11 4-15 0,0 0-22 16,0 0-16-16,0 0-30 0,0 0-27 0,0 0-34 16,0 0-29-16,0 0-220 0,-27-13-477 0,17 8 210 0</inkml:trace>
          <inkml:trace contextRef="#ctx0" brushRef="#br0" timeOffset="488.92">17536 4986 146 0,'0'0'211'0,"0"0"-14"15,0 0-8-15,0 0-9 0,30-12-12 0,-30 12-7 16,15-7-6-16,-15 7-10 0,19-6-2 0,-5 6-11 0,3-5-5 15,1 4-5-15,6-2-4 0,2 2-3 0,5 0 1 16,11-6-7-16,-4 4-2 0,9-2-9 0,-1-4-3 16,2 6-7-16,4-1 2 0,0-5-6 0,3 7-10 15,3-5-4-15,15 0-6 0,2-3-1 0,-21 5-5 16,19-5-8-16,-23 3-4 0,4-2-4 0,0 3-4 16,-6 1-7-16,-2-2-1 0,-1 0-1 0,-5 3-6 15,-1-2 7-15,-13 3-10 0,3-1-3 0,-5 4 0 16,-9-2-4-16,2-2-4 0,-8 3-11 0,2-2-5 15,-1 2-9-15,-10 1-13 0,17-3-11 0,-17 3-6 16,0 0-5-16,13 4-3 0,-13-4-7 0,0 0-11 16,0 0-20-16,2 10-17 0,-2-10-10 0,0 0-21 15,0 0-16-15,0 0-25 0,0 0-23 0,0 0-39 16,-18 16-124-16,18-16-397 0,0 0 176 0</inkml:trace>
          <inkml:trace contextRef="#ctx0" brushRef="#br0" timeOffset="1390.03">18959 4093 171 0,'-9'-5'166'0,"9"5"-2"0,0 0-4 15,-12-8-6-15,12 8 0 0,0 0-5 0,-12-3-6 0,12 3-8 16,0 0-3-16,0 0-5 0,0 0 1 0,-12-5-2 16,12 5-3-16,0 0-4 0,0 0-4 0,-7-10-5 15,7 10-10-15,0 0-8 0,0 0 3 0,0 0-14 16,-3-9-4-16,3 9-7 0,0 0-1 0,0 0-10 16,0 0-5-16,0 0-9 0,0 0-1 0,16-8-7 0,-16 8-3 15,18-3 1 1,-18 3-1-16,25 6 0 0,-8-3 0 0,1-2-3 0,7 5 0 0,3 2 0 15,4-1-2-15,-4 4 5 0,0 2 1 0,11 0-6 0,-2 1 1 16,2 1-2-16,-3 5 2 0,1-3-3 0,-1 5-7 16,3-2 5-16,-4-1-7 0,4 5 0 15,0-7 0-15,-3 7-4 0,1-2 0 0,0-2-2 0,-2 1-2 16,-1 0 3-16,-7-7-9 0,-2 2 3 0,-2-2 1 16,0 1 0-16,-2-2 1 0,-3-5-3 0,-3 2-1 15,0 1 0-15,-3-5-4 0,0 4 5 0,-3-6-5 16,-2 3 2-16,1-3-1 0,-2 1 3 0,-6-5 0 15,12 6-4-15,-12-6 1 0,7 3 2 0,-7-3-6 16,0 0 6-16,11 6 3 0,-11-6-2 0,0 0 1 16,0 0 4-16,10 4-8 0,-10-4 3 0,0 0 5 15,0 0 2-15,0 0-1 0,6 4 0 0,-6-4-1 16,0 0 4-16,0 0-3 0,0 0 5 0,0 0-1 16,0 0-1-16,0 0-11 0,0 0 11 0,0 0-2 0,0 0-4 15,0 0-4-15,0 0-2 0,0 0 5 16,7 4-3-16,-7-4 4 0,0 0-6 0,-14 26 2 0,5-13 10 15,-8 7-10-15,-5 8-2 0,-4 8-5 0,-8-2 1 16,-5 4 1-16,-13 17-7 0,3 1 13 0,-8 3-3 16,5 0-1-16,-2 7 2 0,1-6-1 0,-3 7-2 15,4-4-21-15,6 2-8 0,-2-5-10 0,4-4-9 16,2-1-14-16,12-10-11 0,2-6-20 0,2 3-20 16,1 3-22-16,3-7-37 0,2-1-24 0,7-12-54 15,-1 1-245-15,5-4-536 0,-3 1 239 0</inkml:trace>
        </inkml:traceGroup>
        <inkml:traceGroup>
          <inkml:annotationXML>
            <emma:emma xmlns:emma="http://www.w3.org/2003/04/emma" version="1.0">
              <emma:interpretation id="{11BCE928-296D-483F-B760-80B80435AD73}" emma:medium="tactile" emma:mode="ink">
                <msink:context xmlns:msink="http://schemas.microsoft.com/ink/2010/main" type="inkWord" rotatedBoundingBox="23563,15381 26789,15497 26756,16413 23530,16297"/>
              </emma:interpretation>
            </emma:emma>
          </inkml:annotationXML>
          <inkml:trace contextRef="#ctx0" brushRef="#br0" timeOffset="2714.91">20750 4134 16 0,'-15'-5'198'0,"15"5"-5"0,-12-7-3 16,12 7-6-16,-16-3 0 0,5 2-1 0,11 1-11 0,-12-7 0 16,12 7-7-16,-15-3-12 0,15 3-2 0,-12-8-9 15,12 8-10-15,0 0-2 0,-10-3-12 0,10 3-9 16,0 0-10-16,0 0-7 0,-9-4-10 15,9 4-9-15,0 0-8 0,0 0-2 0,0 0 2 0,0 0-3 16,0 0-3-16,33-5-6 0,-14 7 2 0,8-9-4 16,3 4-8-16,3 2 2 0,-2-1 2 0,14-6-8 0,-2 6-3 15,-1-3-2-15,4 5-1 0,-1-4-4 16,-3 2 5-16,-2-2-12 0,2 0 0 0,-11 2-3 16,0-2-3-16,9 3 0 0,-10 1-3 0,-3-3-2 0,-7 1-4 15,-1 0 2-15,0 2 4 0,-4 0-2 0,3-3-15 16,-4 3-9-16,-14 0-9 0,16 0-18 0,-16 0-15 15,12 3-15-15,-12-3-15 0,10 3-11 0,-10-3-11 16,0 0-14-16,0 0-9 0,0 0-22 0,0 0-14 16,-22 20-16-16,11-19-15 0,-3 3-32 15,-3 1-145-15,-2 0-405 0,5-1 180 0</inkml:trace>
          <inkml:trace contextRef="#ctx0" brushRef="#br0" timeOffset="2943.04">21193 4130 76 0,'0'0'174'0,"-15"9"-9"0,10-6 0 16,5-3-3-16,-13 14 0 0,9-7 7 0,4-7 1 15,-8 21 6-15,5-4 1 0,0 1-5 0,2 5-6 16,-1 2-2-16,-2 6-10 0,5-5-1 0,-2 12-2 0,5 0-6 16,-1 1 1-16,3-4-11 0,0 2-3 0,-1-10-11 15,-2 0-2-15,2 3-23 0,1-3 7 0,-1-1-7 16,-1-1-13-16,2-2-4 0,-1-2-12 0,-4 0-9 16,4-4 2-16,-2 2-4 0,1-4-15 0,-2 1-2 15,2-4-1-15,-1 2-21 0,0-3-23 16,-1-2-17-16,2 0-23 0,-2 1-23 0,4-2-14 0,0-2-19 15,1 1-26-15,2-4-27 0,-9-3-36 0,18 1-25 16,-3-2-33-16,-2-3-238 0,5-2-527 0,-4-5 233 16</inkml:trace>
          <inkml:trace contextRef="#ctx0" brushRef="#br0" timeOffset="3242.04">21864 4184 188 0,'0'0'237'0,"-12"-7"-6"0,12 7-11 0,-19 0-9 0,19 0-7 16,-24 7-8-16,7 3-10 0,-9 2-11 0,6 7-5 16,2 1-13-16,2 0-7 0,-10 8-7 0,12-2-7 15,-1-1-5-15,-2 8-6 0,4 1-9 16,4 0-7-16,3-7-8 0,3 2 1 0,0-1-16 15,3-3-4-15,4 1-13 0,-1 2-6 0,5-4-5 0,1-1-3 16,1 1-8-16,2-4-2 0,2 1-4 0,2-2-2 16,0-4-16-16,-4-4-25 0,2 0-24 0,1-2-25 15,0-4-26-15,1 2-28 0,-7 0-36 0,4-4-39 16,4-1-39-16,-17-2-67 0,21-8-183 0,-6 0-506 16,-3-3 224-16</inkml:trace>
          <inkml:trace contextRef="#ctx0" brushRef="#br0" timeOffset="3692.96">22091 4449 22 0,'6'-8'265'15,"-6"8"-15"-15,6-9-23 0,-6 9-21 0,0 0-21 0,1-10-14 16,-1 10-9-16,0 0-6 0,0 0-11 0,0 0-8 16,0 0-8-16,19 17-8 0,-13-10-9 0,-1 5-11 15,-2 0-8-15,3 1-5 0,0 4-11 16,-5-3-4-16,4-1-6 0,-5 2-5 0,1-3-6 0,1 3-2 15,-2-6-7-15,0-9-8 0,0 23-1 0,0-15 0 16,0 3-5-16,0-11-6 0,-2 17 1 0,2-17-4 16,0 0-4-16,0 14 0 0,0-14 1 0,0 0-2 15,2 8-3-15,-2-8-4 0,0 0-6 0,0 0-6 16,0 0-5-16,0 0 1 0,0 0-5 0,0 0-6 16,10-40-5-16,-5 23-2 0,-1 4 0 0,5-5-4 15,2-4 1-15,-4 7 2 0,5-5 5 0,0 4 1 16,0 1 2-16,-3 1 3 0,4 1 1 0,-5 0 7 15,4 4 5-15,-5-1 3 0,2 3 8 0,1 2 4 16,-1 1 3-16,-9 4 1 0,17-5 1 0,-10 2 1 16,-7 3 2-16,20 3 1 0,-20-3-5 0,15 8 8 15,-8-2 0-15,3 7 4 0,-1-1 1 0,0 2 1 16,0 2-4-16,-1-1 2 0,-4 2-7 0,2 1-4 0,3 0-1 16,-4-3-5-16,-2 1 4 0,3 2-4 15,-4-5 0-15,1 1 4 0,-1 1-8 0,-2-6-8 16,0-9-14-16,0 19-18 0,0-10-16 0,0-9-16 15,-2 14-24-15,2-14-24 0,-10 10-27 0,10-10-35 0,0 0-35 16,-9 2-26-16,9-2-198 0,0 0-465 0,-19-19 205 16</inkml:trace>
          <inkml:trace contextRef="#ctx0" brushRef="#br0" timeOffset="3957.75">22557 4031 66 0,'9'-5'232'0,"-9"5"-16"16,14-1-8-16,-14 1-11 0,22 6-1 0,-5 0-9 15,-4 2-6-15,6 9-14 0,1 0-9 0,2 1-10 16,-2 9-10-16,5 5-7 0,-6-1 0 0,2 0-13 16,-4 1-3-16,-1 0 1 0,0 1-6 0,-7-4-11 15,-1-3 5-15,1 11-14 0,-6-3-5 0,0-9-9 16,0 1-6-16,-6 0-7 0,0 1-2 15,0-3-10-15,-6-2-2 0,-3 0-6 0,0 2-17 0,-1-7-22 0,-2 3-27 16,-3-4-34-16,1 4-43 0,-2-5-42 0,1-1-62 16,5-5-66-16,-1-1-204 0,-1-2-513 0,5-1 227 15</inkml:trace>
          <inkml:trace contextRef="#ctx0" brushRef="#br0" timeOffset="4443.99">23270 4377 272 0,'-6'-12'293'0,"6"12"-17"16,0 0-14-16,0 0-24 0,0 0-19 0,3-13-14 15,-3 13-16-15,14-6-11 0,-14 6-13 0,22-5-4 16,-2 0-9-16,-4 5-9 0,3-4-10 0,7 0-4 16,-1 3-9-16,2-2 8 0,0 0-21 0,1 3-4 15,-3 0-10-15,2-4-2 0,2 2-10 0,-6-1-1 16,3 1-17-16,-7 2 2 0,4-4-16 0,-4 4 2 0,-3 0-9 16,7 0-8-16,-10 0 1 0,4 0-2 0,-6 0-3 15,0-2-5-15,-11 2-13 0,19 2-12 0,-19-2-27 16,14 0-19-16,-14 0-20 0,12 4-20 0,-12-4-15 15,0 0-21-15,0 0-24 0,0 0-34 0,0 0-26 16,0 0-30-16,-26 21-58 0,10-18-165 0,2 1-495 16,-2 3 219-16</inkml:trace>
          <inkml:trace contextRef="#ctx0" brushRef="#br0" timeOffset="4652.05">23358 4557 144 0,'-3'11'254'0,"3"-11"-5"16,0 0-2-16,0 0-11 0,20 6-5 0,-8-5-7 0,4-2-8 16,3 1-17-16,7-3-13 0,1 0-10 0,5-2-7 15,-3-1-18-15,-2 1-7 0,4 3-23 16,-1-4-10-16,0 2-11 0,-2-1-7 0,2 1-9 16,-2-1-15-16,-6 0-26 0,-2 3-26 0,-2-4-29 0,-6 5-38 15,-2-2-41-15,2 2-52 0,-12 1-72 16,14-7-278-16,-9 1-532 0,-5 6 235 0</inkml:trace>
        </inkml:traceGroup>
        <inkml:traceGroup>
          <inkml:annotationXML>
            <emma:emma xmlns:emma="http://www.w3.org/2003/04/emma" version="1.0">
              <emma:interpretation id="{5670B423-7629-45FD-BD40-6C97F626FEB7}" emma:medium="tactile" emma:mode="ink">
                <msink:context xmlns:msink="http://schemas.microsoft.com/ink/2010/main" type="inkWord" rotatedBoundingBox="27137,14425 32970,13949 33156,16232 27323,16707"/>
              </emma:interpretation>
            </emma:emma>
          </inkml:annotationXML>
          <inkml:trace contextRef="#ctx0" brushRef="#br0" timeOffset="5769.86">24538 3876 135 0,'0'0'270'0,"-13"-9"-11"0,1 9-15 0,12 0-16 0,-17-7-14 16,7 4-18-16,10 3-14 0,-17 3-17 0,17-3-9 16,-22 5-13-16,12 2-10 0,-2 1-8 0,-2 4-8 15,1 1-6-15,1 2-3 0,-2 5-11 0,1 1-1 16,4 4-7-16,-1 2-7 0,1-1-6 0,3 0-5 16,-2 10-1-16,5-5-6 0,0-3-7 0,9 10-3 15,-3-5-6-15,2-6-1 0,1 2-2 0,3-5-5 16,4 11-1-16,-2-11-2 0,3 1-3 0,0-3-1 15,5 0-7-15,-5 0 5 0,5-5-5 0,0-1 0 0,1 0-5 16,-1-4 4-16,-2-2-5 0,8 0-2 16,2-5 0-16,-2 0-3 0,-2 1 0 0,3-6 1 0,0 0-2 15,-1-5-1-15,2 3-4 0,-2-5 5 0,-2 0-4 16,4-3 0-16,-2 3-1 0,0-8 2 0,-1 1-8 16,4-2 3-16,-5-2-4 0,7-6-8 0,-11 3-2 15,9-7 0-15,-4-1-5 0,2 2-5 0,-4-4-3 16,-1-4-5-16,-6 3 4 0,4-3-7 0,-2 1-2 15,-4-2 2-15,-4 8 7 0,-2 1-3 0,-1 1 5 16,-3-1-7-16,-3-4 2 0,5 3 0 0,-13 3-2 16,5-1 7-16,-3-1 0 0,-1 3-1 0,-2-2-4 15,-4 7 3-15,-1-5 1 0,1 3-2 0,-5 1 0 16,-2 4 2-16,1 0 3 0,0 2-1 0,-2 2 3 16,-2 1 3-16,-2-1-1 0,0 4 2 0,1 0 1 0,1-1 3 15,-2 4-6-15,-5 3 5 16,5-1-6-16,-5-1 8 0,5 4 2 0,-8-3 1 0,8 4-5 0,-2 2 4 15,-2 0-1-15,6 2-2 0,-6-1 4 0,4 4-4 16,5-4 3-16,4 3 2 0,-3 1-3 0,-1 1 1 16,1 1 2-16,5 1 2 0,-2 1 0 0,0-1 3 15,4 1 2-15,4 2-1 0,-2 0 2 0,1 0 5 16,3 2-5-16,3 0 2 0,1-2 1 16,-1 1 1-16,6-2 4 0,-1 3-4 0,1-1 11 0,3 2 1 15,7-3-3-15,-1-1-1 0,2-1 2 0,8 7-3 16,-3-3 3-16,8-4-1 0,2-1 6 0,-3 1-9 15,13 2 3-15,-10-4-2 0,12-3 2 0,-3 2-1 0,0-3-2 16,-6-1-4-16,6 3-2 0,-8-5 3 16,0 1-2-16,1-4 0 0,-1 3-1 0,-1-3-2 15,0 0 0-15,4-3 1 0,-4 3-2 0,-3-5-2 0,0 3-8 16,-1-2-12-16,2 4-21 0,-11 0-17 16,4-4-24-16,-2 3-29 0,-5-3-27 0,0 3-36 15,-2 0-28-15,5-8-39 0,-7 5-233 0,5-3-510 0,-2 1 226 16</inkml:trace>
          <inkml:trace contextRef="#ctx0" brushRef="#br0" timeOffset="6128.65">25737 3596 211 0,'-13'-1'254'16,"13"1"-4"-16,-17 7-13 0,5-1-10 0,-1 5-10 0,-9 7-3 16,2 0-14-16,4 4-9 0,-8 9-7 15,2 0-6-15,8-5-10 0,-5 6-10 0,1 3-6 0,4 0-8 16,7 0-7-16,-2 3-17 0,3 1 0 0,6-14-19 15,0 10 1-15,0 2-14 0,0-7-5 0,6-4-10 16,3 0-8-16,-2 0-3 0,7-3-9 0,-2 1-2 16,1-2-8-16,1-3-5 0,-5-5-22 0,4-1-21 15,0-5-17-15,-1 2-17 0,2-1-29 0,-1-4-27 16,-4-1-41-16,7-2-32 0,-2-2-32 0,1-3-39 16,1-2-66-16,-2-2-172 0,-1-5-517 0,9-3 229 15</inkml:trace>
          <inkml:trace contextRef="#ctx0" brushRef="#br0" timeOffset="6653.8">26052 3926 149 0,'0'0'245'0,"0"0"-21"16,3-7-19-16,-3 7-23 0,0 0-17 0,0 0-12 0,0 0 0 15,0 0-5-15,0 0-13 0,0 0-2 0,0 0-9 16,9 30-6-16,-9-21-11 0,1 5-6 0,-1 1-10 15,-1 0-7-15,1 0-8 0,1-4-3 0,2 5-8 16,-3-5-6-16,0 4-6 0,0-15-3 16,2 20-4-16,-2-9-5 0,0-11 1 0,0 14-5 0,0-14-3 15,0 17-1-15,0-17-9 0,1 7 0 0,-1-7 0 16,0 0-1-16,0 11-3 0,0-11 0 0,0 0-4 16,0 0 4-16,0 0-9 0,0 0 7 0,0 0-7 15,0 0-3-15,0 0-9 0,3-39-5 0,-3 25-2 16,3 1-6-16,0-6-2 0,2 3-8 0,-4-5-8 15,7 1 0-15,-3-2-4 0,3-3 4 0,1 2-1 0,1 1 4 16,-1-2 4-16,5 4 4 0,-8 5-1 16,7 1 7-16,-4-4-2 0,-2 5 7 0,5-2-1 15,-1 3 9-15,-1 0 5 0,-4 2 4 0,5 2 2 16,-5-1 3-16,3 2 4 0,-2-1 6 0,7 1-2 0,-9 0 6 16,4 4 0-16,2-1 5 0,1 0 1 0,-5 1-3 15,-7 3 0-15,20 1 0 0,-20-1 2 0,18 2-1 16,-11 2 5-16,0 0 9 0,-4 3 4 0,6 3 9 15,0 2 2-15,-4 0 7 0,1 5 10 0,-3-2-9 16,3 3 6-16,-5 0 3 0,-1-2 1 0,0 6-1 16,0-3 0-16,3-1 0 0,0 2-7 0,-6-1-5 15,3-3 0-15,0 2-9 0,0-3-2 0,-3-1-10 16,3 3 0-16,0-6 0 0,-1 0-12 0,-4-1-11 16,5-10-43-16,2 16-40 0,-4-6-34 0,2-10-35 15,0 15-47-15,0-15-51 0,-4 11-42 0,4-11-61 16,0 0-230-16,0 0-609 0,13 4 270 0</inkml:trace>
          <inkml:trace contextRef="#ctx0" brushRef="#br0" timeOffset="6869.17">26826 3923 389 0,'0'0'427'0,"9"-9"-4"0,-9 9 3 0,4-12-2 0,-4 12-14 16,3-11-23-16,-3 11-27 0,6-13-27 0,-6 13-28 15,5-11-36-15,-5 11-27 0,9-4-24 0,-9 4-25 16,12-9-18-16,-12 9-18 0,13-5-21 0,-13 5-34 16,13-4-36-16,-13 4-47 0,14-2-51 0,-14 2-51 15,13 0-55-15,-13 0-28 0,0 0-31 0,17 4-34 16,-17-4-34-16,4 9-44 0,-4-9-85 0,5 9-214 16,-5-9-659-16,0 0 292 0</inkml:trace>
          <inkml:trace contextRef="#ctx0" brushRef="#br0" timeOffset="7705.12">27357 4004 27 0,'13'-7'212'0,"-1"-8"-10"0,2 4-17 16,5-5-15-16,-3-1-2 0,4 2-17 0,-2-1-14 15,1 0-7-15,0-3-16 0,-1 4-14 0,5-6-9 16,-7 3-13-16,3-6-2 0,-4 3-8 0,5 0-11 16,4-12-5-16,-2 2-7 0,-4 8-13 0,0-9-11 15,-3-6-12-15,0-1 1 0,-2 1-6 0,0-2-6 16,-2 1 1-16,-4 3 1 0,-2-5-2 0,-1 5-10 15,-4-2-9-15,3-1 5 0,-7-3 0 0,1 4-4 0,-3-1-7 16,-3 2 6-16,0 1 5 0,-3-2 7 16,0 0-3-16,2 10 10 0,-4-5 2 0,2 10 4 15,0-3 12-15,3 2 3 0,-3 1 6 0,4 5 2 16,-3 1 6-16,2 2 2 0,0 5 0 0,0-2 4 0,2 4-5 16,1 1-2-16,6 7-1 0,-14-9-3 0,7 6-3 15,7 3 1-15,0 0 0 0,-24 7 1 0,15 1 0 16,-4 2 0-16,2 7 3 0,1 5 9 0,-2 3-2 15,-2 12 6-15,1 2 3 0,3 3 1 0,-1 3 3 16,-2 4 1-16,8 0-6 0,-4 17-1 0,-1 1-3 16,4 3-7-16,4-5 2 0,2-12 0 0,2-3-6 15,2 1-1-15,-1-3-3 0,9 0-4 0,-4-2 1 16,5 0-4-16,-4-7-3 0,6 2 2 0,0-9-3 16,1-6-1-16,-1-2 0 0,-1 0-1 0,7-4 1 15,-8-2-5-15,6-5 4 0,-4-2-2 0,3-4-4 16,0-3 0-16,-3 1 3 0,4-5-2 0,7 0-5 15,1-4 2-15,-10-1-1 0,6-8-1 0,-2 4-4 16,1-6-1-16,-3 3-4 0,5-7 3 0,-3 1-2 16,-1 3 2-16,-1-2-2 0,-4 2 3 0,0 2-4 0,-2 4 3 15,-1-2 5-15,-1 3-7 0,-7 3 2 0,2-1-1 16,-6 6-4-16,12-9 3 0,-12 9-7 16,7-3 7-16,-7 3-1 0,0 0 3 0,0 0 3 0,0 0-6 15,12 18 3-15,-7-10 0 0,-5-8 1 0,4 15 4 16,2-7 2-16,0 1 1 0,5 2 1 0,-1-1 1 15,-2-3 3-15,4 0 2 0,4 2-2 0,-1-4 4 16,0-1-2-16,3-1-1 0,1 1 0 0,0-2-3 16,2 0 1-16,2-2 0 0,-2-2-1 0,4 0 6 15,0-5-8-15,-2 0 0 0,5 1-3 0,-6-6 5 16,2-2-4-16,-3 0 1 0,-4-3 1 0,0-2-1 16,-3-3-3-16,-2 0 2 0,-3 0-1 0,1 0 1 15,-8-1-4-15,-1 6 0 0,-4-2 1 0,-3 3-4 16,-4-2-3-16,-1 5-17 0,-4-2-16 0,-7 4-12 15,0 1-15-15,-7 4-8 0,1 1-8 0,1 6-18 16,0 4-11-16,2 5-22 0,-3 0-16 0,4 4-23 16,1-1-20-16,4 3-192 0,4 4-415 0,2-6 185 0</inkml:trace>
          <inkml:trace contextRef="#ctx0" brushRef="#br0" timeOffset="8627.04">28338 3987 166 0,'13'12'230'15,"-7"-4"-12"-15,5 2-10 0,1-4-9 0,-2 4-7 16,-2-5-4-16,-1 5-9 0,2 1-10 0,0 0-14 16,-1 3-7-16,-1-8-7 0,0 11-9 0,1-2-7 15,-1 1-7-15,2 3-10 0,-4-3-4 0,5 6-7 16,-4-1-3-16,0 3-7 0,-3-2-6 0,3 3-6 16,-4-1-8-16,4-1-6 0,-5 3-2 0,2 0-3 15,0 0-6-15,-3 3-6 0,3-1-2 0,-3 8 2 16,0-8-7-16,0 1 0 0,-3-2-4 0,3 2-3 15,-6 9-2-15,9-12-3 0,-7 2-2 0,1-2-5 0,0-2 1 16,0-1 3-16,3 1-4 0,-6-4-1 16,1 0-3-16,2-5 1 0,-3-1-4 0,0 0 7 15,-1-2 3-15,-4 0 2 0,-2-1 4 0,4 0 2 16,-9-1-2-16,3-4-3 0,-6-3-5 0,-3 1 7 16,-2-3-1-16,0-2-1 0,2-2 14 0,-2 0 4 0,-1-1 4 15,3-7 9-15,1 2-2 0,0-2-6 0,2-1 9 16,-5-1-2-16,10-5-5 0,-5-3 3 0,5 1 1 15,4 0-12-15,-2-7-2 0,4 1-2 0,1-9-9 16,6 8 6-16,3-9-28 0,3-2-13 0,9 2-36 16,3-1-14-16,4 1-27 0,4-2-6 15,5-2-20-15,3 7-12 0,3-2-3 0,5-1 1 0,-1 2 9 16,5 6 0-16,0 0 1 0,0 2 0 0,-1 0 6 16,-2 2 6-16,1-6 6 0,2 14 7 0,-1-5 5 15,-5 1 12-15,-3 2 5 0,-7 5 6 0,9-9 12 16,-11 11 1-16,1-6 8 0,-6-1 10 0,1-2 10 15,2 7 8-15,-5-7 7 0,-1 5 7 0,1-3 10 16,-9 3 15-16,-1 1 6 0,2 0 11 0,-1 2 9 0,-3-3 9 16,2 4 8-16,-1-3 5 0,-3 5-7 15,-1 1 1-15,3-2-1 0,-6 10-2 0,9-11 3 16,-9 11-7-16,3-9-4 0,-3 9-3 0,0 0-4 16,6-12-6-16,-6 12-4 0,0 0-7 0,0 0-2 15,0 0-7-15,0 0-4 0,0 0-7 0,0 0 2 16,20 16-1-16,-14-5 1 0,-5-4-4 0,4 4-2 15,-2 1 1-15,1 3 1 0,-2 0 2 0,-1-1-4 0,4 0 0 16,1 0-2-16,-5-1 2 0,3 1 0 0,-2-3-1 16,-2-1-5-16,4-2 5 0,-4-8 0 0,2 17-2 15,-1-11 0-15,-1-6 4 0,0 0 0 16,5 10 9-16,-5-10 13 0,3 9 26 0,-3-9-19 0,0 0-2 16,0 0 0-16,0 0 0 0,18-18-11 0,-11 14-2 15,1-3 2-15,2-6-7 0,4 0-9 16,-1-3-15-16,2-1-13 0,3-1-3 0,-2 0-7 0,1-2 4 15,-1 2-8-15,0 0 3 0,1-1 8 0,1 2-2 16,-3-1 5-16,-3 6 4 0,1 0-3 0,-1 1 0 16,1 0-1-16,-4 4 5 0,-1 2-2 0,2 0-2 15,-1 1 4-15,-9 4 2 0,14-6-2 0,-14 6 2 16,14-4 0-16,-14 4 6 0,14 3 12 0,-14-3-15 16,18 11 0-16,-11-6 5 0,1 0 5 0,1 6 3 15,1 2 5-15,1-2 3 0,-5 3-3 0,1-2 3 16,2 4 0-16,1-1-3 15,-1 3-2-15,5 2 11 0,-4-2-6 0,-2-2 2 0,-1-2 2 0,1-2-7 16,-2 0 3-16,1 2-5 0,0-1 2 0,-2 3-2 16,-2-5-4-16,0-4-11 0,-3-7-7 0,7 12-31 15,-7-4-19-15,0-8-19 0,3 14-19 0,-3-14-15 16,3 7-24-16,-3-7-23 0,0 0-22 0,0 0-33 16,0 0-25-16,0 0-273 0,0 0-559 0,0 0 247 0</inkml:trace>
          <inkml:trace contextRef="#ctx0" brushRef="#br0" timeOffset="8940.96">30032 3105 230 0,'11'22'262'0,"-4"7"-5"0,7 8-8 0,-1 5-9 16,-1 3-9-16,-2 7-8 0,5 16-6 0,-4-2-15 16,-4 0-7-16,-4 0-10 0,0 2-17 0,-6 1-15 15,-9-1-11-15,-3-4-17 0,-4 6-4 0,-2-7-7 16,-7 1-13-16,-1-1-11 0,-2-19-22 0,-12 12-42 15,-8-3-42-15,-1-4-48 0,1-2-46 0,-1-2-64 16,15-12-74-16,-5-4-251 0,2 2-538 0,2-4 238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57:12.1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5B659C-FF04-4BA5-A078-D682B69ECCC1}" emma:medium="tactile" emma:mode="ink">
          <msink:context xmlns:msink="http://schemas.microsoft.com/ink/2010/main" type="writingRegion" rotatedBoundingBox="1774,1610 21623,1088 21709,4353 1860,4875"/>
        </emma:interpretation>
      </emma:emma>
    </inkml:annotationXML>
    <inkml:traceGroup>
      <inkml:annotationXML>
        <emma:emma xmlns:emma="http://www.w3.org/2003/04/emma" version="1.0">
          <emma:interpretation id="{CF134693-C215-4B26-A8E4-A2B92CAA54D8}" emma:medium="tactile" emma:mode="ink">
            <msink:context xmlns:msink="http://schemas.microsoft.com/ink/2010/main" type="paragraph" rotatedBoundingBox="1774,1610 19387,1147 19430,2765 1816,3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7F549D-7479-4AC7-A9CD-1D2FAD6CC143}" emma:medium="tactile" emma:mode="ink">
              <msink:context xmlns:msink="http://schemas.microsoft.com/ink/2010/main" type="line" rotatedBoundingBox="1774,1610 19387,1147 19430,2765 1816,3228"/>
            </emma:interpretation>
          </emma:emma>
        </inkml:annotationXML>
        <inkml:traceGroup>
          <inkml:annotationXML>
            <emma:emma xmlns:emma="http://www.w3.org/2003/04/emma" version="1.0">
              <emma:interpretation id="{E23ACD41-8638-4E7A-9521-A55922E2D602}" emma:medium="tactile" emma:mode="ink">
                <msink:context xmlns:msink="http://schemas.microsoft.com/ink/2010/main" type="inkWord" rotatedBoundingBox="1774,1610 4271,1544 4301,2655 1803,2720"/>
              </emma:interpretation>
            </emma:emma>
          </inkml:annotationXML>
          <inkml:trace contextRef="#ctx0" brushRef="#br0">0 0 28 0,'0'0'235'16,"0"0"-17"-16,0 0-11 0,0 0-17 0,0 0-17 0,0 0-14 16,0 0-14-16,0 0-14 0,0 0-15 0,0 0-14 15,0 0-4-15,0 0-9 0,0 0-11 16,0 0-2-16,0 0-7 0,5 10-1 0,-5-10-4 0,3 7 0 15,-3-7-4-15,4 11 4 0,1-4 0 0,-2 0 0 16,1 7-3-16,2 0 2 0,-5-1-7 0,4 5 0 16,-2-1-5-16,1 5 0 0,-1 5-6 0,2-3-6 15,1 12 3-15,-3-11-8 0,0-4 0 0,1 6 0 16,2-2-8-16,2 3 0 0,-4 0-3 0,2-4-2 16,0 1-2-16,0-1-2 0,2-3 0 0,-6 0 1 15,3-5-7-15,1 6 2 0,-3-5-1 0,1-3-3 16,2 1-7-16,0-2-18 0,-3 3-19 0,0-3-15 15,-1 1-27-15,-1 1-22 0,2-2-21 0,-3-2-30 16,2-2-31-16,-1 2-53 0,-1-11-163 0,-1 18-430 0,1-18 191 16</inkml:trace>
          <inkml:trace contextRef="#ctx0" brushRef="#br0" timeOffset="825.83">-156 114 143 0,'-11'-6'215'0,"2"3"-16"0,9 3-14 0,-13-8-14 16,4 5-15-16,9 3-15 0,-9-10-13 0,9 10-11 16,-5-10-18-16,5 10-7 0,0 0-10 0,11-18-11 15,1 8-6-15,3-1-9 0,10-6 2 0,2 3-4 16,9-6-2-16,1-1 2 0,3 0 1 0,2 3-1 16,1 0-7-16,-1 4 3 0,0-4-6 0,-2 9-3 15,-9 1-1-15,1 5-6 0,-3-2 1 0,3 3-6 16,-5 3-2-16,-2-1-3 0,-6 2-2 0,1 5 4 0,-5 3-3 15,0-3 0-15,-2 4 3 0,-1 3 1 0,-6 1 1 16,0 4-1-16,-5 3 1 0,-1 2-2 0,-1 1-5 16,-5 3-3-16,0-3-4 0,-3-3 5 0,-3 4 0 15,0-2-4-15,0 1-2 0,-1-3-2 0,-1 1-2 16,-1-2-3-16,2 3-4 0,-2-5-2 0,-1 0-3 16,5-6-5-16,-1 2 2 0,2-4-2 0,1 3 1 15,1-7-5-15,3 0 8 0,-3 1-5 0,8-8 6 16,-10 7 0-16,4-1 0 0,6-6-3 0,0 0 1 15,0 0 0-15,0 0 0 0,0 0-1 0,0 0 3 16,0 0-3-16,0 0 3 0,0 0-3 0,0 0 1 16,9-33 3-16,-5 27-1 0,-4 6 0 0,12-11-3 15,-6 4 2-15,1 0 5 0,-7 7-3 0,18-8 0 16,-9 4-2-16,-1 0-1 0,4 1 2 0,-12 3 0 16,19-4 3-16,-9 1-3 0,-10 3-2 0,24 0 4 0,-13 2-4 15,4-1 2-15,-3 2 2 0,0-2 1 0,-3 2 1 16,5 1-2-16,3 2-2 0,-4 0 1 15,1 1 4-15,-1 1-2 0,1 2 0 0,-3-2 1 0,3 0-2 16,-4 5 0-16,2-2-3 0,0 4 5 0,-4-2-3 16,1-2 0-16,-3 4 2 0,4 0-2 15,-3-4 1-15,-5 3 3 0,2-1 0 0,-2 1-1 0,-1-1-3 16,-2 3-1-16,-4 1-5 0,1-1-2 0,-5 0-1 16,0-1 1-16,-9 2-2 0,2 3 5 0,2-6-10 15,-7 7 9-15,2-5-3 0,-3 0 4 0,-5 0-3 16,4-2 4-16,-3 0-3 0,-12-1 6 0,10-2-1 15,1-3 1-15,0-1-3 0,-1 0 5 0,3 2 0 16,-2-4-4-16,1-5 4 0,7 0 3 0,-2-1 2 16,3-3 2-16,3 2-2 0,0-6-2 0,2 2 2 0,3-1-1 15,2 3-3-15,-2-5 2 0,10 9-9 0,-9-13-9 16,4 6-5-16,5 7-15 0,-4-12-15 16,4 12-22-16,-3-12-18 0,3 12-28 0,0 0-26 0,12-13-65 15,-12 13-115-15,12-11-350 0,-5 9 155 16</inkml:trace>
          <inkml:trace contextRef="#ctx0" brushRef="#br0" timeOffset="1493.52">929 609 27 0,'0'0'197'0,"6"13"-16"0,-1-8-12 16,-5-5-11-16,7 12-9 0,1-8-8 0,-2 2-10 15,-6-6-6-15,13 8-10 0,-7-6-3 0,-6-2-5 16,13 7-3-16,-5-6-5 0,-8-1-9 0,13 3-6 16,-13-3-8-16,18-3-8 0,-18 3-5 0,20-3-5 15,-20 3-8-15,16-6-3 0,-6 1-2 0,-1-1-7 0,-1 1-5 16,-1-2-5-16,4 0 0 0,-5-3-2 15,1 4-8-15,-1-2-6 0,-3-5-2 0,2 2-8 16,-1 2 0-16,-1-2-8 0,-3 11 1 0,0-16-7 0,0 16 2 16,-3-17-5-16,3 17-2 0,-10-17 2 0,1 10-2 15,-3 3 3-15,0 2 0 0,-3 1 1 16,0-3-6-16,-4 4 8 0,-1 4 6 0,-1-2 0 16,-4 3 5-16,1 4 2 0,0 0 5 0,0 1 6 0,2 0-2 15,4 1 4-15,-1 6-3 0,4-6 4 0,-2 0-3 16,7 2 0-16,0 1-3 0,1 1 0 0,1-1 0 15,4 2-3-15,2-4-2 0,2 3 1 0,0 0 0 16,3-5 5-16,0-2-6 0,3 2 0 0,-1 1 3 16,3-4-3-16,6-1 1 0,-1 0-1 0,2-1-2 15,0-3-5-15,5-2-3 0,-1-2-8 0,6-1-2 16,2-1-3-16,-2-5 2 0,-2 1 0 0,2-3-6 16,-4 4-3-16,3-6-2 0,-3 1-4 0,0-5-5 15,-2 4-4-15,-2-5 7 0,0 5-5 0,-3 0 6 0,-4-2 2 16,-2 3-1-16,1-3 7 0,-3 1 4 0,0 1-1 15,-5 4 18-15,1 0-4 0,-2 9 18 16,6-17 10-16,-6 17 9 0,3-9 4 0,-3 9 2 16,0 0-5-16,0 0-1 0,1-11 1 0,-1 11-3 0,0 0 7 15,0 0-1-15,0 0 3 0,0 0 3 0,0 0 4 16,-12 31 2-16,11-20-1 0,-1 3-3 0,2 0-7 16,-3-4 0-16,3-10-3 0,5 24-3 0,-5-9 3 15,6-1-6-15,-3 1-1 0,1-2-2 0,2-2 0 16,0-2-2-16,-3 2-8 0,1-4-22 0,-1 4-29 15,6-1-32-15,-4-1-34 0,1-2-45 0,0-2-68 16,-6-5-183-16,10 8-432 0,-10-8 191 0</inkml:trace>
          <inkml:trace contextRef="#ctx0" brushRef="#br0" timeOffset="2236.8">1617 467 19 0,'0'0'267'0,"-11"-11"-23"15,11 11-20-15,0 0-24 0,0 0-18 0,0 0-15 16,-23 9-18-16,12-3-9 0,2 1-10 0,2 4-15 16,-4-3-12-16,2 2-9 0,-1 0-9 0,2 0-9 15,5-3-5-15,-6 3-7 0,6-2-7 0,2 2-3 16,1-10-9-16,-6 16-3 0,3-3-3 15,3-13-5-15,0 14-3 0,0-3-5 0,0-11-4 0,6 19 1 16,0-11-1-16,-2 0-1 0,5-1-2 0,2 1-4 16,4-1-1-16,-2 2-2 0,-1-2 2 0,3-1-2 15,0 0-3-15,1-1-1 0,-1 1 0 0,3-3-2 0,-3 3 0 16,-2 1-1-16,-1-2 1 0,2 2-3 16,-7 0 3-16,1 0-4 0,-2 0 4 0,-3 0-2 15,-3-7 0-15,3 18 1 0,-6-8-1 0,-2 2 1 0,-4 1-2 16,0 0 1-16,0-2 1 0,0 0 0 0,-1 2-5 15,0-6 2-15,1 4 2 0,1-4-1 16,-5 3 2-16,4-7 0 0,1 3-2 0,8-6-2 0,-13 9 4 16,13-9-1-16,-9 3 2 0,9-3-4 0,0 0-5 15,0 0-4-15,0 0-2 0,0 0 0 16,0 0 0-16,0 0 1 0,0 0 2 0,27-24-2 0,-20 17 2 16,5-4 0-16,2 2 4 0,0-2-3 0,1 0 3 15,8-2-4-15,-8 2 5 0,3 2 0 16,4-6-1-16,-1 0-2 0,0 3-1 0,3-3 3 0,-2 0 1 15,3 0-4-15,-1 2 8 0,-1-1-2 0,-3 0 3 16,4 0 2-16,-3 0 0 0,0 4-2 0,-3-1 0 16,-3 1 2-16,3-4 2 0,1 1 0 0,-5 5 0 0,-4-3-1 15,3 1 1-15,-4-1 0 0,-1 4 3 16,-1-2-5-16,-1 0-3 0,-6 9 0 0,6-20 3 16,-6 10-4-16,0 10 4 0,0 0-5 0,-9-18 2 0,5 12-4 15,4 6 1-15,-17-11 0 0,5 8 3 0,2-1-7 16,10 4-1-16,-31 4 4 0,16 2 1 15,-3 1 0-15,1 0 3 0,0 4 2 0,-1-2-3 0,4 2 4 16,4 2-2-16,-4 0 3 0,2 0-1 0,5 1 2 16,1 1 1-16,2-1 4 0,2 3 5 0,2-4 2 15,2 1 0-15,-1 0 4 0,8-2 1 0,0 2 12 16,1-4 3-16,4 3 4 0,1-6 1 0,0 0 0 16,3-1-3-16,4 1-2 0,3 0-4 0,1-1 4 15,0-1-9-15,1 0-1 0,-4-4-8 0,2 3-6 16,-6-4-19-16,2 0-34 0,-4 3-44 0,-1-1-42 15,1 3-57-15,-3-4-50 0,-5 3-265 0,2-1-535 16,-11-3 236-16</inkml:trace>
        </inkml:traceGroup>
        <inkml:traceGroup>
          <inkml:annotationXML>
            <emma:emma xmlns:emma="http://www.w3.org/2003/04/emma" version="1.0">
              <emma:interpretation id="{8F17EFB4-349E-47DD-BBCF-EF21997893C9}" emma:medium="tactile" emma:mode="ink">
                <msink:context xmlns:msink="http://schemas.microsoft.com/ink/2010/main" type="inkWord" rotatedBoundingBox="5894,1993 7883,1941 7900,2598 5911,2650"/>
              </emma:interpretation>
            </emma:emma>
          </inkml:annotationXML>
          <inkml:trace contextRef="#ctx0" brushRef="#br0" timeOffset="3441.48">4040 241 48 0,'0'0'306'0,"0"0"-14"0,0 0-30 0,0 0-25 15,0 0-17-15,0 0-14 0,-28 21-19 0,16-8-12 0,2 7-12 16,-4 3-10-16,2 1-17 0,0 2-13 16,0 7-7-16,-1 2-11 0,7-10-6 0,3 4-19 15,-1-3-2-15,1-1-7 0,3 4-4 0,1-2-10 0,1-2-3 16,2-1-7-16,2 0-9 0,1-3 5 0,5 1-9 16,-9-7 6-16,11 1-10 0,-4 1-4 0,1-6-5 15,7 2-14-15,-5-5-5 0,2 0-9 0,3-5-10 16,0 1-4-16,-2-4-8 0,3 0-8 0,-1-1-2 15,3-3-1-15,-1-2-2 0,-1 1-6 0,-4-5 3 16,0 0-4-16,1-1 4 0,-2-3 1 0,-1 0 4 16,-1 2 7-16,-3 4 1 0,-2 0 4 0,1 0 6 15,-4 1 12-15,4 1 4 0,-8 6 3 0,12-7 1 16,-12 7-3-16,7-6-1 0,-7 6 2 0,0 0-5 0,0 0 8 16,0 0-4-16,0 0 6 0,0 0-3 15,14 13 1-15,-14-13-1 0,6 13 2 0,-3-5 2 16,-3-8-2-16,10 10-1 0,-7-4 1 0,3-1 0 0,0 2 2 15,-6-7-2-15,15 10 2 0,-3-9 0 16,-5 2 0-16,-7-3 0 0,17 3 4 0,-17-3-3 16,22-4 1-16,-9 1-2 0,2-3 1 0,5 2 2 0,-7-3-2 15,4-4-2-15,-1 4 2 0,-3-4-1 0,5-2 2 16,-7 0-2-16,4 0 0 0,-5 1-9 16,4-5 13-16,-9 3-5 0,0 0 2 0,1-1-4 0,-3 4-1 15,-3-1-2-15,0 0 1 0,0 12 1 0,-9-24-3 16,4 17 1-16,-3-1 2 0,-3 3-2 0,-2 1-2 15,-4 4 4-15,-1-5 1 0,-1 10-2 0,0-1 3 16,-4 5-2-16,-1 2 10 0,2-4-1 0,-5 6 5 16,5-1 1-16,-1 4 3 0,4 0-5 0,0 0-5 15,2 2 6-15,4-4-2 0,1 0-4 0,3 3 3 16,1-3-3-16,4 4-1 0,-2-1 2 0,3 0 1 16,3-3 0-16,0-1-2 0,0 2 2 0,2 0-2 15,1-4 0-15,2 1-1 0,1-1-2 0,5-3 4 16,1 2-3-16,-2-3-1 0,4-1-1 0,-1-2 1 0,2-3-8 15,4-1-2-15,1 0-9 0,-1-5-4 0,1 3-8 16,0-9-3-16,4 1-1 0,0 0-8 0,-1-1 0 16,-4-2 4-16,-3 4 4 0,4-11 2 0,-1 5 4 15,-5-3 5-15,5-1-4 0,-7-4 7 0,-2 8-6 16,2-7 8-16,-4 9 10 0,-1-1 12 0,2-1 19 16,-3 4 9-16,-3 0 11 0,-1 1 5 0,-2 10 9 15,8-13 2-15,-8 13-4 0,3-13-2 0,-3 13-8 16,3-8-10-16,-3 8-3 0,0 0-6 0,0 0 3 15,0 0-1-15,0 0 0 0,0 0-1 0,11 33-3 16,-11-18 1-16,3-3-3 0,0 1 2 0,-3 2-2 16,0 2 1-16,4-4-1 0,-1 1-4 0,3 4-1 15,-3-5-2-15,0 3 1 0,0-3-3 0,0 0-8 16,0 0-16-16,2-1-33 0,-2-1-24 0,-3-3-40 16,0-8-38-16,3 15-33 0,-3-15-53 0,3 8-231 15,-3-8-499-15,0 0 221 0</inkml:trace>
          <inkml:trace contextRef="#ctx0" brushRef="#br0" timeOffset="4168.89">5074 401 83 0,'-6'-8'309'0,"6"8"-20"0,0 0-24 16,-15-9-22-16,15 9-20 0,0 0-26 0,-13-1-13 15,13 1-23-15,0 0-16 0,-20 5-13 0,20-5-17 16,-13 11-9-16,5-5-13 0,2 1-9 0,6-7-10 0,-9 12-5 16,5-1-6-16,-1-5-10 0,5-6-3 15,-4 18-5-15,4-18-3 0,3 16-4 0,-3-6-4 16,0-10-4-16,6 18-1 0,1-11-6 0,1 0 2 0,4 3-5 16,1-3-1-16,1 0-6 0,0 3 0 15,0-3-2-15,2 0 3 0,1 3-5 0,-4-5 4 16,5 2-1-16,-8 3-3 0,2-2-3 0,2 2 3 0,-4-3-5 15,-1 0 1-15,-6 4 3 0,5-2-3 0,-8 1-1 16,0 4 4-16,0 1-2 0,-11-2 0 16,5 1-1-16,-4 3 2 0,-2-3-7 0,-2 1 3 15,-5-1 2-15,6 0-6 0,1-4 5 0,-2 5-3 0,1-5 4 16,-1-2-1-16,3 5 0 0,2-7 1 0,1 1-1 16,8-7 2-16,-10 8-6 0,10-8 0 0,-9 7-1 15,9-7-1-15,0 0-1 0,0 0 3 0,0 0-2 16,0 0-2-16,0 0 3 0,0 0 1 0,36-23-2 15,-25 12 2-15,6 3-3 0,-1-2 0 0,5-4-1 16,4 3 2-16,-5-6 2 0,2 5 0 0,14-8-3 16,-11 5 3-16,2 2 0 0,2 0 3 0,-7 2-3 15,5-6-1-15,-2 2 0 0,0 3-1 0,2-3 4 16,-1 1 0-16,-4-1-4 0,-1 1 2 0,4 1-3 0,-5 2 6 16,-1-4-3-16,0-1 4 0,-8 6-3 0,1-1 0 15,1 1 3-15,-4 0-5 0,-1 3 1 16,-5-5 2-16,3 2-1 0,-6 10-1 0,0-17 2 15,0 17-1-15,-6-14-2 0,6 14-2 0,-14-11 0 16,5 9 5-16,9 2-5 0,-25-1 0 0,11 1 0 16,-5 3 0-16,3 1-4 0,-4 2 6 0,4-1-2 0,0 1-2 15,2 3 1-15,2 1 2 0,-4-1-4 0,2 6 2 16,5-6 3-16,-4 6 0 0,7 0-2 0,2 0 2 16,1 0-4-16,-3-1 2 0,6 0 1 0,6 3 8 15,-2-4 4-15,5 3 10 0,-2-3 5 0,11-1 2 16,2-3 7-16,1 2-2 0,1-1 6 0,6-3 5 15,2-5-3-15,0 3-3 0,-2 1-2 0,5-2 6 16,6-4-14-16,-8 0-5 0,2 0 3 0,-8-3-2 16,5 2-4-16,-3 1-6 0,1-2-24 0,-11 1-21 15,-4 2-32-15,-4-2-34 0,-9 1-36 0,17 1-57 16,-17-1-65-16,0 0-261 0,0 0-561 0,0 0 248 0</inkml:trace>
        </inkml:traceGroup>
        <inkml:traceGroup>
          <inkml:annotationXML>
            <emma:emma xmlns:emma="http://www.w3.org/2003/04/emma" version="1.0">
              <emma:interpretation id="{73618FE9-61D3-4DFA-8EDE-94BF204EF3E7}" emma:medium="tactile" emma:mode="ink">
                <msink:context xmlns:msink="http://schemas.microsoft.com/ink/2010/main" type="inkWord" rotatedBoundingBox="10702,1719 13243,1652 13269,2643 10728,2710"/>
              </emma:interpretation>
            </emma:emma>
          </inkml:annotationXML>
          <inkml:trace contextRef="#ctx0" brushRef="#br0" timeOffset="5150.38">8723 192 103 0,'0'0'275'0,"0"0"-16"0,0 0-21 0,0 0-24 16,0 0-21-16,-6 9-21 0,6-9-13 0,0 0-10 16,0 0-5-16,0 0-11 0,27 6 1 0,-13-6-7 15,3 0-2-15,4 2-3 0,5-2-3 0,6 1-10 16,9-1-2-16,-1 3-10 0,2-7-7 0,1 4 0 16,-3-2-7-16,2-2-14 0,1 0-4 0,-1 1-4 15,-2-1-8-15,-7-2-1 0,-2 3-4 0,8-1-12 16,-9 0-2-16,-2 0-1 0,2 1-1 0,-1 0-5 15,-3-5-6-15,0 3-16 0,-7 3-12 0,1-1-19 16,-6 0-21-16,1 2-19 0,-3-2-21 0,-12 3-28 16,15-3-25-16,-15 3-28 0,12-1-40 0,-12 1-71 15,0 0-161-15,0 0-476 0,0 0 211 0</inkml:trace>
          <inkml:trace contextRef="#ctx0" brushRef="#br0" timeOffset="5384.18">9347 286 218 0,'6'8'269'0,"-6"-8"-8"15,6 19-9-15,0-7-19 0,-5 5-8 0,8-4-12 0,-3 3-10 16,4 7-18-16,-4-5-17 0,-1 5-6 0,4-7-11 16,-2 5-11-16,1-1-18 0,-2 5-4 0,1-2-15 15,-5-4-7-15,2 2-8 0,-2 3-6 0,-1-1-9 16,2-1-9-16,-3-5-14 0,3 1-24 0,-3-3-19 15,0 1-31-15,0 0-21 0,3-3-34 0,-3-3-29 16,0 1-28-16,0-11-33 0,3 17-24 0,-3-17-43 16,4 11-185-16,-4-11-454 0,8 1 201 0</inkml:trace>
          <inkml:trace contextRef="#ctx0" brushRef="#br0" timeOffset="5687.81">10143-56 27 0,'-25'14'298'0,"19"-6"-10"0,1 4-19 0,-4 1-11 0,5 0-19 15,-7 8-9-15,4 2-13 0,-2 3-6 16,3-3-12-16,-3 1-6 0,2 3-15 0,1-5 7 0,3 4-12 15,-2 3-2-15,2-3-11 0,0-1-19 0,0 3-5 16,2-1-15-16,1-5-9 0,1 0-13 0,1 4-6 16,-1-3-11-16,2 0-6 0,0-5-1 0,-3-5-13 15,6 1-29-15,-4 3-31 0,4-3-38 0,-2 1-36 16,2-2-36-16,-4-4-34 0,-1 2-35 0,5-2-33 16,1-6-38-16,4 0-63 0,-11-3-193 0,19-3-546 0,-4 0 241 15</inkml:trace>
          <inkml:trace contextRef="#ctx0" brushRef="#br0" timeOffset="6036.81">10441 406 273 0,'0'0'292'0,"6"-7"-7"0,-6 7-16 0,8-11-15 0,-8 11-17 16,7-7-20-16,-1-3-20 0,-6 10-23 0,14-11-18 16,-7 4-15-16,3-4-15 0,-1 5-11 0,2-5-10 15,-1-1-6-15,1-1-11 0,-2 2-11 0,-2-2-9 16,4 1-7-16,-4-1-6 0,1-4-8 0,-3 4 1 15,1-1-14-15,0-2-2 0,0 0-9 0,-3 0-4 16,2 1-7-16,-2 0 3 0,1 4-2 0,-2-1-1 16,-2 12-2-16,3-12 0 0,-3 12-3 0,3-11-5 15,-3 11-2-15,0 0 0 0,1-11-1 0,-1 11 0 16,0 0-2-16,0 0 2 0,0 0-1 0,0 0-1 16,0 0-2-16,-1 43 7 0,-1-28 3 0,2 3 0 15,2 2 2-15,-1-3 3 0,-2 7-3 0,2-1 1 16,4 0 0-16,-4 1-2 0,5 1 2 0,-3-9-1 15,2 6-1-15,-1-5 1 0,2 1 2 0,-3-1-2 0,3 1 0 16,-2-4-6-16,-1 0 0 0,2 0-9 0,-1-7-17 16,-2 4-20-16,-1 3-26 0,-1-4-22 15,0-10-32-15,0 14-37 0,0-14-32 0,0 0-51 0,-3 11-205 16,3-11-488-16,0 0 216 0</inkml:trace>
          <inkml:trace contextRef="#ctx0" brushRef="#br0" timeOffset="6307.8">11007-90 33 0,'7'6'229'15,"5"5"-8"-15,1 0-15 0,7 7 3 0,-2 4-11 16,-2-2-4-16,3 4-8 0,5 7-15 0,-1-1-5 15,-4 2-6-15,-1 3-17 0,-2-2-10 0,1 2-6 16,-7 2-8-16,2-5-9 0,-4 6-10 0,-4 1-4 0,-2 2-11 16,-2-3-5-16,-3 1-10 0,-6 0-8 15,-2-1-16-15,-2-4-23 0,-5 8-20 0,-2-4-36 0,-2 1-29 16,1-4-33-16,-1 0-36 0,-1-3-38 0,6-7-51 16,0-2-190-16,-1-3-445 0,0-1 197 0</inkml:trace>
        </inkml:traceGroup>
        <inkml:traceGroup>
          <inkml:annotationXML>
            <emma:emma xmlns:emma="http://www.w3.org/2003/04/emma" version="1.0">
              <emma:interpretation id="{BB17F0F0-7A15-4CD5-97A9-50970F1464FE}" emma:medium="tactile" emma:mode="ink">
                <msink:context xmlns:msink="http://schemas.microsoft.com/ink/2010/main" type="inkWord" rotatedBoundingBox="14234,1398 19390,1262 19430,2765 14273,2901"/>
              </emma:interpretation>
            </emma:emma>
          </inkml:annotationXML>
          <inkml:trace contextRef="#ctx0" brushRef="#br0" timeOffset="6943.88">12258 248 82 0,'0'0'242'16,"0"0"-13"-16,0 0-19 0,0 0-4 0,0 0-5 15,16 4-7-15,-16-4-9 0,29 0-3 0,-13-3-8 16,8 2-8-16,0-2-8 0,3-2-8 0,1 3-9 15,-4-3-15-15,6 4-5 0,-4-4-8 0,-2 3-11 16,2 1-5-16,-1-3-13 0,-4 4-4 0,4 0-9 16,-7-2-1-16,0 1-14 0,0 1-2 0,-3 0-10 15,3 1-2-15,-5 1-6 0,-1-1-8 0,0 2-17 0,-3 0-18 16,-9-3-19-16,15 6-21 0,-11-1-29 16,-4-5-31-16,2 13-39 0,-2-13-45 0,-15 18-41 15,1-11-239-15,-2 3-509 0,-5 2 225 0</inkml:trace>
          <inkml:trace contextRef="#ctx0" brushRef="#br0" timeOffset="7139.03">12344 569 74 0,'0'0'275'16,"20"1"-6"-16,-11-1-5 0,9-1-15 0,-4-3-12 15,12 1-12-15,1 1-18 0,0 0-15 0,-2-1-22 16,3-1-12-16,2 2-22 0,-2-2-13 0,-1-1-8 15,0 1-15-15,0 2-7 0,-6 2-21 0,4-5-30 16,3 4-35-16,-10 1-38 0,0 1-43 0,2-2-36 16,-4 2-39-16,5-2-49 0,-5-4-210 0,1 2-442 0,2-3 196 15</inkml:trace>
          <inkml:trace contextRef="#ctx0" brushRef="#br0" timeOffset="7747.93">13546 2 242 0,'0'0'234'0,"0"0"-19"0,0 0-27 16,0 0-14-16,0 0-4 0,0 0-8 0,0 0-4 15,0 0-3-15,5 37-6 0,-5-20-9 0,-3 4-10 16,1 3-2-16,1 1-8 0,-4 4-8 0,4 8-7 15,-4 2-7-15,2-5-5 0,-1 6-12 0,1-1-5 16,0-4-5-16,6 3-6 0,-3-12-8 0,3 2-4 16,1-2-4-16,2 0-8 0,0-2-2 0,3-2-2 0,2 0-9 15,-7-6 6-15,7-1-3 0,-4 2-1 0,5-5-4 16,-1 1-7-16,2-2 10 0,3-4-7 0,-2-1 0 16,2-4-1-16,4-2 0 0,2-1-5 0,-4-4 5 15,12-1-5-15,-2-6-4 0,6-3 9 0,-4-1-13 16,4-4-2-16,2-15-3 0,2 9-8 0,-3-5-13 15,3-6-10-15,0 1-5 0,-3-1-8 0,-4-3-1 16,3 3 0-16,-5-1 3 0,2 2-2 0,-6-1 6 16,-5 6 1-16,-4-3 1 0,-5 11 6 0,-4-1 3 15,-1-2 3-15,-6 2-1 0,-3 1 5 0,0 4 0 0,-9-2 0 16,-3 1 2-16,2 7 0 0,-11-2 3 16,-1 1-2-16,-4 5-3 0,-7-4 2 0,-5 7-3 15,-1 2-2-15,-4 3 2 0,-7 5-3 0,4 0 2 0,0 4 4 16,1 2-1-16,1 0 2 0,5 2 0 15,5 2-1-15,1 3 6 0,6-4-5 0,3 0 8 16,2 2-4-16,2 2 11 0,2 4 2 0,5-2 0 0,3 0-1 16,5-2 5-16,2 1 1 0,5-4 4 0,-1 4 4 15,5-3 7-15,6 1-1 0,6 2 4 0,-2-4 2 16,8 0 4-16,0 0 0 0,6 0 2 0,4-8-1 16,8 4-1-16,-9-5 0 0,10-1-1 0,4-2-5 15,-3-2 0-15,3 0-1 0,-4 0-4 0,-10 0-7 16,1-5 0-16,-3-1-7 0,2 3-17 0,-2-1-18 15,-1 1-24-15,-3-2-28 0,-7 0-36 0,2 0-34 16,-4-1-49-16,1-1-263 0,-5-3-500 0,4 2 221 16</inkml:trace>
          <inkml:trace contextRef="#ctx0" brushRef="#br0" timeOffset="8048.59">14993-268 250 0,'-27'7'264'0,"15"3"-13"0,-4 5-11 0,-2 5-15 0,3 2-9 15,-3 1-13-15,2 9-10 0,-4-3-5 0,2 5-13 16,5 0-9-16,0-1-6 0,5-6-17 0,4 1-10 15,2 0-16-15,1 10-2 0,1-3-16 0,6 1-4 16,1 1-6-16,2-5-6 0,4 5-9 0,4-5-10 16,-1 2-3-16,5-1-4 0,2-4-12 0,-7-5-23 15,9 6-31-15,-4-9-39 0,-1-1-46 0,-1 2-51 0,2-1-47 16,10 0-79-16,-11-6-225 0,-1-1-535 16,2-2 237-16</inkml:trace>
          <inkml:trace contextRef="#ctx0" brushRef="#br0" timeOffset="8610.99">15749 224 175 0,'0'0'284'16,"0"0"-8"-16,6-10-14 0,-6 10-15 0,0 0-16 15,5-13-17-15,-5 13-11 0,3-12-18 0,-3 12-4 16,6-17-18-16,-5 10-11 0,4-4-11 0,-1 2-10 16,-1-6-9-16,1 4-6 0,2-3-2 0,0 0-3 15,-1 0-23-15,1-4-9 0,-2 5-7 0,2-4-9 16,-3 3-5-16,3-1-7 0,-1-1-4 0,-2 0 0 0,1 3-10 16,-1-1-9-16,0 4 4 0,0 3-7 15,-3 7-4-15,5-15 4 0,-5 15 0 0,4-11-8 0,-4 11-2 16,0 0-7-16,3-9-5 0,-3 9 6 0,0 0 1 15,0 0-8-15,0 0-1 0,7 33 6 0,-2-17 0 16,-4 8 4-16,4-2 4 0,-4 9 8 16,4-5 7-16,-1 10 6 0,2 2-2 0,2 1 0 0,1-1 7 15,-3-3-8-15,-2-6 14 0,2 8-5 0,2-12-13 16,-2 3 2-16,0-1-8 0,-1 9-2 0,1-10 17 16,-3-10-19-16,3 7 4 0,-3-8-7 0,0-1-9 15,0-1-30-15,-3-6-26 0,2 8-21 0,-2-15-28 16,0 16-29-16,0-8-22 0,0-8-34 0,-5 13-43 15,5-13-24-15,0 0-80 0,0 0-193 0,0 0-565 16,0 0 250-16</inkml:trace>
          <inkml:trace contextRef="#ctx0" brushRef="#br0" timeOffset="9085.3">16091-422 177 0,'0'0'228'0,"0"0"-17"0,0-14-19 0,0 14-19 15,0 0-13-15,0 0-13 0,10-10-13 0,-10 10-2 16,9-4-13-16,-9 4-5 0,13-3-6 0,-13 3-2 0,17 0-9 16,-17 0-5-16,15 3-5 0,-15-3-5 0,18 8-4 15,-11-5 1-15,5 5-3 0,-7-1-1 16,-1 1-3-16,1 3-2 0,0 1 1 0,1 1 5 0,-4 4-4 15,2-3 2-15,-4 3-2 0,-4-3 6 0,-1 4-4 16,2-1-7-16,-2 0 1 0,-1-1-1 16,0-2-9-16,0-2-9 0,-2 4-2 0,-1-2-1 0,2-3-5 15,1 1-9-15,0-4-2 0,0 2-5 16,1-3-1-16,5-7-10 0,-1 17-15 0,1-17-18 0,-2 14-12 16,2-14-13-16,8 11-24 0,-1-5-20 0,1-3-35 15,-8-3-36-15,30 0-38 0,-11-2-50 0,-3-2-240 16,11-3-526-16,-3 0 233 0</inkml:trace>
          <inkml:trace contextRef="#ctx0" brushRef="#br0" timeOffset="9471.73">17258-360 101 0,'17'22'261'0,"7"13"-14"0,-3 0-6 16,-1 3-16-16,-2 4-12 0,-3 3-12 0,-1 7-18 15,1 14-15-15,-6-1-12 0,-6-14-16 0,-2 15-10 16,-8 4-14-16,-8 1-9 0,-5-1-13 0,2-2-4 0,-4-5-11 16,-5 3-18-16,-1-2-28 0,-3-3-26 15,5-14-31-15,-1-2-26 0,0-3-26 0,1 0-31 16,-3-4-27-16,4-4-34 0,-2 1-215 0,-3-6-414 0,2-3 183 15</inkml:trace>
        </inkml:traceGroup>
      </inkml:traceGroup>
    </inkml:traceGroup>
    <inkml:traceGroup>
      <inkml:annotationXML>
        <emma:emma xmlns:emma="http://www.w3.org/2003/04/emma" version="1.0">
          <emma:interpretation id="{E54CE38B-4DCF-4AF5-92DE-269B8C95BB30}" emma:medium="tactile" emma:mode="ink">
            <msink:context xmlns:msink="http://schemas.microsoft.com/ink/2010/main" type="paragraph" rotatedBoundingBox="14333,3249 21665,2661 21784,4147 14452,47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4962A7-ADD6-4BEB-BED8-20A26658AD8B}" emma:medium="tactile" emma:mode="ink">
              <msink:context xmlns:msink="http://schemas.microsoft.com/ink/2010/main" type="line" rotatedBoundingBox="14333,3249 21665,2660 21784,4147 14452,4735"/>
            </emma:interpretation>
          </emma:emma>
        </inkml:annotationXML>
        <inkml:traceGroup>
          <inkml:annotationXML>
            <emma:emma xmlns:emma="http://www.w3.org/2003/04/emma" version="1.0">
              <emma:interpretation id="{FD0A5FF2-E877-47E8-B0C8-F4AD0168F795}" emma:medium="tactile" emma:mode="ink">
                <msink:context xmlns:msink="http://schemas.microsoft.com/ink/2010/main" type="inkWord" rotatedBoundingBox="14376,3779 18055,3484 18132,4440 14452,4735"/>
              </emma:interpretation>
            </emma:emma>
          </inkml:annotationXML>
          <inkml:trace contextRef="#ctx0" brushRef="#br0" timeOffset="10326.89">12404 2220 45 0,'-4'9'261'0,"4"-9"-20"16,0 0-9-16,0 0-6 0,0 0-15 0,23 2-11 15,-8-2-9-15,5-2-13 0,1-1-13 0,8 0-12 0,12-4-9 16,-1 4-12-16,2 0-11 0,1-2-15 0,0-2-5 16,-12 4-12-16,11-2-12 0,-1 0-7 15,-10 0-6-15,2 4-6 0,-7-4-9 0,1 3-1 16,-9 2-12-16,0-1-16 0,-1-2-18 0,-4 6-24 0,-4-2-16 16,-9-1-21-16,10 7-29 0,-10-7-37 0,0 0-43 15,0 0-45-15,-21 26-206 0,8-20-451 16,-5 4 199-16</inkml:trace>
          <inkml:trace contextRef="#ctx0" brushRef="#br0" timeOffset="10507.33">12638 2494 137 0,'8'2'285'0,"-8"-2"-4"16,23 3-7-16,-11 0-15 0,5-2-20 0,4-1-14 15,4-1-15-15,5-5-23 0,-2 2-9 0,12-1-15 16,-8 4-20-16,-2-4-13 0,2 2-12 0,0 0-12 15,7-1-23-15,-13 0-31 0,3-2-31 0,-1 2-40 0,-3 3-41 16,1-1-44-16,-8 0-50 0,5-5-55 0,-6 5-216 16,-2-8-459-16,4 2 204 0</inkml:trace>
          <inkml:trace contextRef="#ctx0" brushRef="#br0" timeOffset="11063.71">13931 1938 12 0,'-9'-20'322'0,"9"20"-25"0,-10-7-21 0,10 7-25 15,-14-2-24-15,14 2-22 0,-16 6-16 0,4 4-18 16,0 2-11-16,-3 7-12 0,3 4-8 0,-1 2-10 16,-5 8-6-16,3 0-12 0,-1 7 7 0,4-2-19 15,-2-1-5-15,1 1-3 0,5 1-10 0,-5-2-1 16,3 3-8-16,2-2-5 0,7 0-9 0,-4-1-2 15,5 0-2-15,0 1-4 0,2-13-8 0,4 2-3 0,0-1-1 16,4-2 0-16,0-1 0 0,4-4-8 0,2 1 7 16,-2-6-10-16,1-4-3 0,4-1-3 15,3 0 3-15,4-5-2 0,1-5 5 0,2 0-9 16,1-4-5-16,0-3 1 0,7-2-1 0,2-7 0 0,-5-1-8 16,-4 4 2-16,6-7 3 0,-3-4-8 0,-2 1-6 15,-1-4-12-15,0-3-20 0,-5 0-10 16,2-4-17-16,-3-1-24 0,-5-5-13 0,2 1-9 0,-9-1-13 15,0 0-3-15,-3-2-1 0,-5 2-6 0,-4-1 2 16,-6 7 13-16,-6 2 6 0,-1 8 14 0,-6-4 6 16,-2 8 11-16,-5 3 19 0,-3-3 12 0,-9 4 8 15,-5 3 18-15,0 2 14 0,-6 3 9 0,-1 6 6 16,0 4 7-16,-4 3 10 0,-3 0 10 0,8 7 5 16,0 1 3-16,7 3 7 0,2-3 3 0,6 5 0 15,7-4-7-15,3 3 1 0,6-3-6 0,3 5-2 16,3-1-1-16,8-1 3 0,1 1-1 0,6 1 1 15,0-2 4-15,7 6 2 0,5 1 6 0,7-5-1 0,4-2-1 16,1-5-1-16,16 6-6 0,-1-5 0 16,4-4-4-16,0 1-4 0,3-9-2 0,2 0 1 15,0 0-6-15,-7 0-6 0,1-4 4 0,1-1-13 0,-2-1-13 16,-13 3-19-16,0-3-35 0,-4 2-40 0,0 1-39 16,-2-5-50-16,2 1-47 0,-9 4-271 0,4-5-542 15,-2 1 240-15</inkml:trace>
          <inkml:trace contextRef="#ctx0" brushRef="#br0" timeOffset="11347.68">15120 1819 112 0,'0'0'291'0,"-21"2"-13"16,6 2-11-16,0-3-17 0,-4 5-11 0,-5 5-18 0,3 3-18 15,2 3-7-15,-2 3-10 0,-3 9-10 0,1 1-4 16,6-7-5-16,2 11-1 0,1-9 0 16,2 10-5-16,3-8-5 0,3-1-10 0,0 3-6 0,5-2-7 15,2-1-11-15,4-2-9 0,-4 2-13 0,4-2-12 16,-1 1-7-16,5-3-4 0,0 4-7 0,3-6-10 16,-3-4 1-16,5-2-39 0,-4 2-30 0,0-5-36 15,4-1-36-15,-2 1-31 0,0-1-34 0,0-6-34 16,-3 3-35-16,5-7-41 0,4 0-37 0,0-3-257 15,-3-1-595-15,3 0 263 0</inkml:trace>
          <inkml:trace contextRef="#ctx0" brushRef="#br0" timeOffset="11667.94">15317 2371 168 0,'6'-5'257'16,"1"-1"-7"-16,1-1-3 0,-2 0-9 0,-6 7-11 16,11-16-18-16,-2 3-11 0,2 5-17 15,-4-7-15-15,2 3-15 0,-1-1-17 0,4-9-13 0,-2 8-13 16,-1-9-13-16,-2-2-18 0,4 3-16 0,-2-5-17 15,1-1-7-15,-2 3-13 0,-2 2-7 0,0 0 5 16,-5 5 0-16,2 3-3 0,2 4-1 0,-4 0 2 16,-1 11 7-16,3-17-2 0,0 13 2 0,-3 4 0 15,0 0-1-15,0 0 1 0,0 0 1 0,0 0 10 16,0 0 8-16,0 0-2 0,0 0 8 0,-13 36 5 16,7-19 13-16,4 0 7 0,1 7 2 0,-5 0 8 15,6-1-6-15,-2 1 11 0,2 2-4 0,-3-4-2 16,3 3-10-16,5-1 1 0,-5 0-8 0,3-2-3 0,1 2-12 15,-2-10-2-15,2 4-8 0,-1-3-1 16,3-2 0-16,-1 0-14 0,-4-2-18 0,4 0-24 16,-5-11-40-16,6 17-15 0,-5-14-28 0,-1-3-21 0,3 10-17 15,-3-10-39-15,0 0-48 0,0 0-40 0,0 0-44 16,0 0-248-16,0 0-600 0,0 0 266 0</inkml:trace>
          <inkml:trace contextRef="#ctx0" brushRef="#br0" timeOffset="11877.82">15780 1790 219 0,'15'-2'232'0,"-15"2"1"16,18 10-6-16,-6 0-9 0,3 4-9 0,3 6-4 16,-2 2-11-16,8 9-5 0,-1 1-8 0,4 3-5 15,-4 3-13-15,1 1-13 0,0 1-15 0,-3 3-17 16,-2-1-1-16,-1-3-12 0,-4 5-11 0,-1-2-10 0,-5 4-12 15,-7-4-30-15,1 2-47 0,-5 3-49 16,-9-1-62-16,-2-2-70 0,-4-2-85 0,2-3-185 16,-5-7-493-16,-4-1 219 0</inkml:trace>
        </inkml:traceGroup>
        <inkml:traceGroup>
          <inkml:annotationXML>
            <emma:emma xmlns:emma="http://www.w3.org/2003/04/emma" version="1.0">
              <emma:interpretation id="{94290CCD-A710-4592-818E-8B2CBF0677C6}" emma:medium="tactile" emma:mode="ink">
                <msink:context xmlns:msink="http://schemas.microsoft.com/ink/2010/main" type="inkWord" rotatedBoundingBox="19102,2866 21664,2661 21770,3980 19208,4185"/>
              </emma:interpretation>
            </emma:emma>
          </inkml:annotationXML>
          <inkml:trace contextRef="#ctx0" brushRef="#br0" timeOffset="12533.46">17172 1883 271 0,'0'0'327'0,"0"0"-19"0,7-5-20 16,-7 5-25-16,0 0-31 0,0 0-12 0,0 0-6 0,8 17-8 15,-7-6-4-15,4-2-9 0,-2 13-17 0,1 2-2 16,1 2-2-16,-2 1-20 0,-2 3-3 0,2 5-9 16,0-2-1-16,0-6-9 0,-1 2-7 0,-1-1-2 15,1-1-15-15,-2-3-5 0,3 5-8 0,-6-6-4 16,3 2-4-16,0-9-8 0,0 1-3 0,0-2-9 16,0 3-4-16,0-7-9 0,3-4-1 0,-3-7-3 0,0 17-5 15,0-17 3-15,1 11 8 0,-1-11 11 16,0 0-3-16,28-7-3 0,-2-9-11 0,13-7-4 15,26-8-3-15,2-13-3 0,41-30-2 0,8 4-5 0,5-11-11 16,13-6-29-16,12-3-25 0,0-9-36 0,11-1-44 16,1 0-42-16,3-3-34 0,-7 4-38 15,2 7-41-15,-10 4-22 0,2-3-39 0,-17 9-337 0,-10 1-722 16,-3 15 320-16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6.7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95 179 0,'0'9'181'0,"0"-9"-15"16,0 0-5-16,0 16-7 0,0-16-12 0,2 12-9 15,-2-12-9-15,2 14-12 0,-2-14-2 0,3 12-12 16,-3-12-9-16,0 15-7 0,0-15-6 0,3 10-11 0,-3-10-4 16,0 0-7-16,0 13-6 0,0-13-4 15,0 0-4-15,0 0-5 0,3 14-2 0,-3-14 1 16,0 0-3-16,0 0 5 0,0 0-4 0,0 0-2 16,0 0-3-16,0 0-4 0,0 0-2 0,0 0-1 15,0 0-2-15,25-22-2 0,-18 16-2 0,-1-3-3 16,-6 9 0-16,16-19-8 0,-5 8-6 0,-3-2 0 0,2 0-3 15,2 2 3-15,1 2-5 0,-4-4 3 0,4 2 0 16,-1-1 1-16,-2 5-1 0,1-1 1 0,-3 0 2 16,0 1 2-16,0 4 2 0,-2-6 0 15,-6 9 4-15,13-9 6 0,-13 9 3 0,9-7-1 0,-9 7 0 16,10-1-1-16,-10 1 1 0,0 0 10 0,0 0 6 16,19 3 7-16,-19-3 8 0,0 0 3 0,5 14 3 15,-2-5 0-15,-3-9 0 0,3 18-7 0,-3-8 5 16,1 3-4-16,-1 1-2 0,0-2-5 0,0-1-4 15,2 4-1-15,-2-3-4 0,2 4-4 0,-4-2 0 16,4-3-4-16,-2-11-3 0,-2 22-9 0,4-7-26 0,-2-4-26 16,0-11-30-16,0 19-31 0,0-19-28 15,0 14-34-15,0-14-45 0,4 11-216 0,-4-11-464 16,0 0 206-16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7.1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73 183 0,'21'-2'217'0,"-12"2"-15"0,-9 0-10 15,24-3-7-15,-8 1-10 0,1 2-7 0,-2 0-9 16,4 0-10-16,-3 0-7 0,3-3-7 0,-2 6-4 16,2-3-7-16,-3 0-7 0,2-3-6 0,-1 1-4 15,-1 2-7-15,1-2-5 0,-1 2-4 0,3 0-8 16,-3-1-9-16,0 1-8 0,1 0-6 0,-1-3-1 16,0 2-7-16,-2-1-3 0,1 2-6 0,2-1-6 15,-17 1-1-15,22-4-4 0,-12 2-2 0,-10 2-3 16,19 0-3-16,-19 0-2 0,13-1-15 0,-13 1-24 15,0 0-25-15,9-7-24 0,-9 7-33 0,0 0-33 16,0 0-31-16,0 0-35 0,0 0-20 0,-16-23-208 16,5 17-460-16,3-2 205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7.4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28 0 83 0,'0'0'218'0,"0"0"-15"0,0 0-9 15,0 0 1-15,0 0-9 0,0 0-7 0,-8 28-16 16,8-28-6-16,-5 16-6 0,5-5-5 0,-1 2-5 16,-2 5-4-16,0-3-12 0,1-1-9 0,0 4-9 15,-1-4-6-15,2 5-4 0,2-5-6 0,-2 3-9 16,2-1-2-16,-1 1-11 0,0-3-4 0,3 2-10 15,-1-1-3-15,-2-1-8 0,2-3 3 0,2 4-10 16,-2-4 1-16,-1-3-11 0,-1-8-15 0,5 16-22 16,-5-16-13-16,5 14-28 0,-5-14-20 0,3 11-27 15,-3-11-21-15,8 7-35 0,-8-7-37 0,14 1-35 16,-14-1-184-16,14-1-443 0,-14 1 197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8.16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124 185 194 0,'0'0'205'0,"0"0"-19"15,0 0-14-15,0 0-3 0,0 0-6 0,0 0-9 0,0 0-2 16,0 0-6-16,0 0-2 0,-19 38-11 0,13-24-6 16,0 0-3-16,2 0-8 0,-5 4-7 0,1-1-5 15,-2-1-8-15,4 2-8 0,-3 5-4 0,4-6-8 16,-3 8-4-16,-5-5-11 0,10-4-4 0,-2 3-3 16,1-1-5-16,2-2-4 0,0 1-3 0,-1 0-1 15,2 1-6-15,2-3-4 0,-1-4-5 0,0-11 2 16,5 22-4-16,1-13 0 0,-1 1 1 0,0-1 3 15,1-4-5-15,5 0 7 0,0-1-11 0,4 3 0 16,2-7-3-16,0 0 5 0,7 0-8 0,-6-4 3 16,10 0-6-16,-1-2 0 0,2-3-2 0,-1 1 5 0,1-2-3 15,10-8-4 1,-13 3 0-16,5-1 3 0,5-2-2 0,-4-8-2 0,3 3-2 0,0-3 4 16,-7-2-2-16,-2 5-2 0,-6 1-1 0,3 1-1 0,0-10-1 15,-5 9 2-15,-1-3 0 0,-4 2-3 0,0 1 2 16,-7 7 1-16,0-4 0 0,-1-6-1 15,-2 7-4-15,-3 2 3 0,-3 0-3 0,2-2 1 0,-1 4-1 16,-4 2 0-16,-4-3-3 0,1 1 5 0,-6 3-5 16,1 2-1-16,0 0-2 0,-2 3-1 15,-5 0 0-15,1 3 2 0,-7-2 0 0,3-1 1 16,2 6-1-16,1 0 1 0,-7 0 1 0,1 2 0 0,-2 3 1 16,2 1-2-16,-1-1 4 0,4 3-1 0,-3-1 0 15,10 0-3-15,-2 4 0 0,-6-3 2 0,9 3 1 16,0-2-1-16,2 4-1 0,-1-2 2 0,3 1 1 15,4 1 1-15,-3-3 4 0,4-1-6 0,3 3 4 16,-1-4-3-16,5-8 4 0,0 22 0 0,0-14-3 16,0-8 5-16,9 20 2 0,-4-11-5 0,8 1 5 15,-5-4-3-15,8 1-3 0,1-5 1 0,4 5 6 16,1-3-4-16,3-3 4 0,-4 1-5 0,7-4 2 16,1 4-2-16,-8-4 1 0,6 2 1 0,-6 0-1 0,6-4-2 15,0 3 0-15,-6-2 1 0,-2-1-1 0,0 2 2 16,1 1-2-16,-1-3 5 0,-1 2-5 15,1 1 3-15,-3-3-3 0,-1 0-3 0,-3 3 3 16,-12 1-1-16,22-3-15 0,-22 3-14 0,14 0-19 0,-14 0-22 16,0 0-21-16,19 1-29 0,-19-1-28 15,8 2-37-15,-8-2-34 0,9 4-211 0,-9-4-467 16,0 0 207-16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8.56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322-2 103 0,'-12'-1'231'0,"12"1"-10"0,0 0-11 16,-29 8-15-16,21-5-4 0,-9 6-8 16,1 1-7-16,0 1-6 0,-5 7-7 0,1-6-7 0,-1 10-7 15,1-5-6-15,5 3-7 0,-5 6-9 16,1-3-5-16,4-1-19 0,0 2-6 0,1-1-8 15,1 0-3-15,5 0-11 0,0-6-6 0,4 0-6 0,1 5-6 16,-2-4-5-16,3-2-8 0,1 4-1 16,1-4-5-16,0 0-2 0,3-1-3 0,2-1-4 0,-4-5-4 15,4 1-9-15,-2-2-12 0,5 0-18 0,-2-1-26 16,4 0-21-16,-10-7-28 0,17 4-37 16,-4 0-36-16,1-2-36 0,2-4-39 0,-2-2-215 15,4 0-488-15,-1-3 216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9.07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0 331 137 0,'0'0'234'0,"8"-11"-11"0,-2 6-14 0,1-3-10 15,2-1-15-15,-1 2-13 0,3-6-11 16,1 1-11-16,0 0-8 0,1-2-3 0,1-2-11 16,1 2-8-16,-2 1-13 0,2-1-10 0,-1 0-7 0,-1-2-4 15,2 1-10-15,-4 0-4 0,3 2-9 16,-3-1-1-16,0 1-1 0,0 0-4 0,-1 4-1 15,-6-1 2-15,3 2-2 0,-7 8-4 0,10-14 0 0,-3 11-1 16,-7 3-5-16,6-10 0 0,-6 10-8 16,0 0-5-16,8-8-3 0,-8 8-4 0,0 0-6 15,0 0 2-15,6-7-6 0,-6 7-1 0,0 0-3 0,0 0 2 16,0 0-5-16,0 0-1 0,0 0 5 0,0 0-1 16,-19 36 3-16,13-27 8 0,0 1 4 0,0 6 0 15,-1 2 11-15,1-1-3 0,-2-1 4 0,0 10 3 16,2-7 2-16,-2-1-12 0,2 0 5 0,0 6-4 15,-1-7-1-15,4 2 2 0,-2-2-8 0,2 2 0 16,-3-4-2-16,3 1-8 0,-2-1 5 0,2-1-4 16,0 2 4-16,2-4-6 0,-2-1-4 0,3-11 0 15,-4 18-9-15,4-18-18 0,-6 14-23 0,6-14-16 16,0 8-20-16,0-8-26 0,0 0-20 0,-5 12-17 16,5-12-25-16,0 0-41 0,0 0-41 0,0 0-267 15,0 0-554-15,0 0 246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9.5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314 0 180 0,'0'0'222'0,"0"0"-12"0,0 0-3 0,0 0-12 16,0 0-2-16,19 23-12 0,-9-18-7 0,-3 3-4 15,1-1-8-15,5 6-8 0,-5 0-9 0,0 1 1 16,0 4-8-16,0-6-5 0,0 12-7 0,1-6 1 16,-6 4-15-16,4 6-2 0,-2-4-3 0,-4 4-16 15,-1-4-2-15,0 2-9 0,-5 0-7 0,1 3-6 16,-9-2-11-16,-1 2-3 0,-9 1-21 0,-7 2-35 0,0-1-36 15,-6-2-43-15,-4 4-61 0,-7-1-66 16,1-3-71-16,-3 1-217 0,0-2-537 0,-1 2 238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7:06.5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24 57 0,'0'0'86'0,"0"0"-4"0,0 0-6 0,0 0 5 15,0 0-11-15,0 0-3 0,0 0 2 0,0 0-11 16,0 0 7-16,0 0-7 0,0 0 3 0,0 0 1 16,0 0-5-16,0 0-4 0,0 0 3 0,0 0 1 15,0 0-2-15,0 0-1 0,0 0-9 0,0 0 0 16,0 0-1-16,0 0-3 0,0 0 1 0,0 0-2 0,0 0-1 15,0 0-4-15,0 0-2 0,0 0-1 16,0 0 1-16,0 0-2 0,0 0 5 0,0 0-2 16,0 0-1-16,0 0-4 0,0 0 2 0,0 0-3 0,0 0-3 15,0-16-1-15,0 16-1 0,0 0-3 0,0 0-1 16,11-4 2-16,-11 4-1 0,0 0 3 0,11-1 2 16,-11 1-8-16,0 0 2 0,0 0-2 0,17-2-1 15,-17 2 0-15,0 0-1 0,16 0-1 0,-16 0-2 16,0 0 2-16,19 0 0 0,-19 0-4 0,13-1 3 15,-13 1 1-15,0 0-3 0,14 1 1 0,-14-1-3 16,14 3 1-16,-14-3 1 0,0 0-3 0,16-1 2 16,-16 1-2-16,8 4-3 0,-8-4 1 0,0 0 3 15,19 0-4-15,-19 0 4 0,0 0-4 0,13 0 1 16,-13 0-1-16,0 0 2 0,16 1 1 0,-16-1 1 16,13 0-3-16,-13 0 4 0,0 0-4 0,15 0-3 15,-15 0 6-15,13 0-3 0,-13 0 2 0,14 0 0 16,-14 0 0-16,0 0-2 0,18 0-1 0,-18 0 1 15,13 3-3-15,-13-3 5 0,14 0-4 0,-14 0-2 16,0 0 6-16,16 2-4 0,-16-2 2 0,12 0 0 16,-12 0 1-16,15 2-4 0,-15-2-1 0,0 0 1 0,0 0 3 15,19 0-3-15,-19 0-3 0,0 0 3 0,14 2-1 16,-14-2 0-16,8 5 0 0,-8-5 3 16,0 0-3-16,14 0-1 0,-14 0 1 0,0 0-1 0,13 2 5 15,-13-2-4-15,11 5 0 0,-11-5-1 0,11 1 4 16,-11-1-3-16,0 0-4 0,13 3 0 15,-13-3 4-15,0 0-1 0,16 3 4 0,-16-3-5 0,0 0 2 16,0 0 2-16,16 0-1 0,-16 0-1 0,12 4 0 16,-12-4 0-16,11 1 0 0,-11-1-2 0,11 0 3 15,-11 0 0-15,0 0 0 0,13 4 0 0,-13-4-4 16,0 0 4-16,13 1 1 0,-13-1 0 0,0 0 3 16,0 0-2-16,16 2 4 0,-16-2-2 0,0 0-1 15,12 0 0-15,-12 0 3 0,15 2-1 0,-15-2 0 0,16 0-2 16,-16 0-3-16,14 3 2 0,-14-3-1 15,12 0 1-15,-12 0-2 0,16 0 3 0,-16 0-3 16,13 0 1-16,-13 0-1 0,14 0-1 0,-14 0 1 16,0 0-1-16,19 0-1 0,-19 0 1 0,11 0 0 15,-11 0 0-15,0 0 1 0,15 3-1 0,-15-3-1 16,0 0 1-16,14 0 0 0,-14 0 1 0,0 0-4 16,0 0 2-16,19-3 0 0,-19 3-1 0,0 0-1 0,16 3 2 15,-16-3 1-15,0 0-2 0,17 0 0 0,-17 0 1 16,11 1 1-16,-11-1-2 0,15 0 1 0,-15 0-1 15,14 0 1-15,-14 0 1 0,17-1-2 0,-17 1 0 16,15 0-1-16,-15 0 0 0,12-3 3 0,-12 3-2 16,0 0 6-16,19 3-6 0,-19-3 2 0,13 0 4 15,-13 0-8-15,0 0 1 0,18-3-1 0,-18 3 1 16,0 0 1-16,14 3 3 0,-14-3-4 0,0 0 2 16,11 0 0-16,-11 0 1 0,0 0-2 0,17 0 2 15,-17 0-1-15,0 0 0 0,12 4-2 0,-12-4 1 0,0 0 0 16,17-3 5-16,-17 3-6 0,0 0 4 0,14 0-4 15,-14 0 0-15,11 3 0 0,-11-3 3 16,0 0-1-16,15 2 0 0,-15-2 1 0,0 0-3 0,12 2 0 16,-12-2 4-16,0 0-4 0,15 2 2 0,-15-2-1 15,0 0 2-15,14 1-2 0,-14-1 2 16,0 0 0-16,13 2-1 0,-13-2-2 0,0 0 4 0,16 2-3 16,-16-2-1-16,12 0 3 0,-12 0-3 0,0 0 2 15,14 1-1-15,-14-1 0 0,0 0 0 16,20 0 1-16,-20 0 2 0,11 0-1 0,-11 0-2 0,0 0 0 15,19 3 2-15,-19-3 0 0,14 0-1 0,-14 0-1 16,14 1-2-16,-14-1 3 0,13 0-1 0,-13 0 2 16,14 2 0-16,-14-2-1 0,16 0 1 0,-16 0-2 15,0 0-2-15,19-2 3 0,-19 2 1 0,14 2-4 16,-14-2 4-16,16 1 0 0,-16-1-1 0,15 6-1 16,-15-6 5-16,14 0-5 0,-14 0 0 0,14 0 0 15,-14 0 0-15,14 1 1 0,-14-1-1 0,13 0 2 16,-13 0-2-16,14 0 1 0,-14 0 0 0,16 4 1 15,-16-4 3-15,13 0 1 0,-13 0-4 0,13 1 1 16,-13-1-1-16,15 1-1 0,-15-1 0 0,16 0 1 16,-16 0 2-16,18 3-1 0,-18-3 0 0,14 2-2 0,-14-2 1 15,14 0 0-15,-14 0 0 0,15 0-1 16,-15 0-1-16,14 1 0 0,-14-1 2 0,13 3-1 16,-13-3 1-16,0 0 1 0,20-3-4 0,-20 3 3 0,11 0 1 15,-11 0-2-15,15 3-1 0,-15-3 1 0,12 0 1 16,-12 0-1-16,15 0 3 0,-15 0-4 0,12 1 2 15,-12-1-2-15,0 0 3 0,21 2-2 0,-21-2 1 16,14 0 4-16,-14 0-3 0,14 0-1 0,-14 0-1 16,15 0-2-16,-15 0 3 0,14 0 0 0,-14 0-2 15,14 1 2-15,-14-1-1 0,13 0 1 0,-13 0 3 16,0 0 0-16,17 0-3 0,-17 0 2 0,15 0-1 16,-15 0-2-16,11 4 3 0,-11-4-3 0,0 0 4 15,16 0-3-15,-16 0 5 0,11 1-6 0,-11-1 0 16,0 0 1-16,17-1 2 0,-17 1 0 0,0 0-1 0,16 0 2 15,-16 0 1-15,0 0 0 0,19 0 1 16,-19 0 0-16,0 0-1 0,16-4 2 0,-16 4-2 16,11-1-1-16,-11 1 2 0,0 0 2 0,18-2 1 0,-18 2-5 15,17 0 4-15,-17 0-3 0,17 0 6 16,-17 0-5-16,18-1-1 0,-18 1-1 0,16 0 0 16,-7-3 0-16,-9 3 2 0,18-1-1 0,-18 1 4 15,17 0-6-15,-17 0 5 0,14-2-5 0,-14 2 4 0,18 0-1 16,-18 0-1-16,14-3 0 0,-14 3 7 0,16-1-5 15,-16 1 5-15,14 0-5 0,-14 0 0 0,15 0 4 16,-15 0-2-16,14-1-4 0,-14 1 0 0,0 0-1 16,14-4 3-16,-14 4-1 0,0 0 5 0,14 0-5 15,-14 0-1-15,0 0-1 0,18-1-1 0,-18 1 1 16,0 0 9-16,17-2-11 0,-17 2 2 0,0 0-3 16,16-4 3-16,-16 4-3 0,16-1 1 0,-16 1-1 15,11-2 4-15,-11 2-3 0,14 2-2 0,-14-2 2 16,0 0 1-16,21-3-1 0,-21 3 2 0,13 0 1 15,-13 0 3-15,14 0 0 0,-14 0-1 0,14-4 0 16,-14 4 3-16,0 0 1 0,16 1 2 0,-16-1-3 16,0 0-3-16,19 0 4 0,-19 0 1 0,0 0-2 15,16 0 0-15,-16 0-1 0,0 0 1 0,18 0 0 16,-18 0-3-16,9-1 0 0,-9 1 2 0,0 0-3 16,0 0 2-16,16-4-1 0,-16 4-3 0,13-1 0 15,-13 1 0-15,0 0 2 0,16 0-1 0,-16 0 4 0,0 0-8 16,12 1 4-16,-12-1-5 0,0 0 1 0,16 2 2 15,-16-2 0-15,0 0 0 0,14 0 2 16,-14 0 2-16,0 0-3 0,16 0 4 0,-16 0 7 16,0 0-3-16,11 0-1 0,-11 0 3 0,0 0 0 0,0 0 6 15,15 0-3-15,-15 0 2 0,0 0 5 0,12 2-5 16,-12-2 4-16,0 0-1 0,0 0-2 0,0 0-3 16,0 0 7-16,19 0-4 0,-19 0 0 0,0 0 1 15,0 0 0-15,0 0 4 0,15-2 4 0,-15 2 1 16,0 0-6-16,14-2 1 0,-14 2 5 0,0 0-11 15,0 0 9-15,14 0-3 0,-14 0 4 0,0 0 4 16,0 0-2-16,0 0-4 0,0 0 5 0,0 0 4 16,0 0-3-16,0 0 0 0,0 0-1 0,0 0-1 15,0 0 1-15,0 0 2 0,0 0 0 0,0 0-3 16,0 0-1-16,0 0-6 0,0 0-2 0,0 0 1 0,0 0-3 16,0 0-5-16,0 0 1 0,0 0 2 15,0 0-4-15,0 0-8 0,0 0-15 0,0 0-20 0,0 0-33 16,0 0-33-16,0 0-31 0,11-1-30 0,-11 1-27 15,0 0-31-15,0 0-28 0,0 0-36 16,0 0-41-16,0 0-234 0,-38 5-596 0,38-5 265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8:01.75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61 138 85 0,'0'0'213'0,"0"0"-3"0,0 0-15 16,-1-15-14-16,1 15-14 0,0 0-13 0,0-13-18 15,0 13-10-15,5-12-13 0,-5 12-6 0,4-8-9 0,-4 8-13 16,0 0-7-16,5-13-8 0,-5 13-7 16,0 0-5-16,0 0-7 0,5-10-4 0,-5 10-3 15,0 0-11-15,0 0-3 0,0 0-3 0,0 0-7 0,0 0-12 16,0 0-7-16,0 0-11 0,0 0-12 0,0 0-19 15,0 0-24-15,0 0-18 0,-7 39-25 16,4-28-22-16,0 3-52 0,-3-3-112 0,6-1-317 0,-5 2 140 16</inkml:trace>
  <inkml:trace contextRef="#ctx0" brushRef="#br0" timeOffset="-374.79">-81 313 92 0,'0'0'145'15,"0"0"-12"-15,0 0-13 0,0 0-9 0,0 0-2 0,0 0-4 16,0 0-2-16,0 0-2 0,0 0-5 0,0 0-9 16,0 0-6-16,0 0 2 0,0 0-11 15,0 0-3-15,0 0-5 0,0-16-5 0,0 16-3 0,0 0 0 16,0 0-8-16,0 0-4 0,0 0-2 0,0 0-4 15,0 0-4-15,9-10 1 0,-9 10-2 0,0 0-5 16,0 0 3-16,0 0-1 0,0 0-1 0,0 0-4 16,0 0 3-16,0 0-8 0,0 0 1 0,0 0 6 15,0 0 4-15,0 0 6 0,0 0 2 0,0 0 4 16,0 0 4-16,-14 37 1 0,7-22-1 0,3 0-1 0,-3 0 0 16,1 3-2-16,-2 0 4 0,-3-3-4 15,1 8-1-15,6-6-7 0,-3 1-2 0,1-2 2 16,3 1-4-16,-2-1-2 0,4 3-2 0,2-2-2 0,-1-3 3 15,0 0-3-15,3-3 0 0,-1 4-2 16,1-3 4-16,3 2-6 0,-1-6-3 0,-3 3-4 0,-2-11 1 16,6 18-1-16,-4-11-1 0,-2-7 3 0,6 12 0 15,-6-12-11-15,3 11 5 0,-3-11-3 0,3 7 0 16,-3-7 1-16,0 0-1 0,2 12 2 0,-2-12-2 16,0 0-3-16,0 0 1 0,0 0-1 0,5 11 1 15,-5-11-2-15,0 0-3 0,0 0-5 0,0 0-7 16,0 0-15-16,0 0-17 0,0 0-19 0,0 0-22 15,0 0-13-15,23-15-20 0,-23 15-15 0,10-8-47 16,-10 8-22-16,8-10-208 0,-8 10-441 0,2-15 196 16</inkml:trace>
  <inkml:trace contextRef="#ctx0" brushRef="#br0" timeOffset="808.66">145 624 28 0,'0'0'152'15,"0"0"-8"-15,0 0-12 0,8 5 1 0,-8-5-9 0,0 0-5 16,8 7-5-16,-8-7-10 0,0 0-11 0,5 9-3 15,-5-9-3-15,0 0-5 0,5 12-4 0,-5-12-5 16,1 9-2-16,-1-9-6 0,7 10 2 0,-7-10-7 16,1 11-8-16,-1-11-4 0,2 13-1 0,-2-13-7 15,5 13-1-15,-5-13-1 0,1 10-5 0,-1-10-3 16,0 0 0-16,3 13-3 0,-3-13-8 16,0 0 4-16,2 11 0 0,-2-11 1 0,0 0-1 0,0 0 2 15,0 0 5-15,0 0 1 0,0 0 1 0,0 0-2 0,-11 9-9 16,11-9 1-16,0 0 0 0,0 0-5 15,0 0-2-15,0 0-1 0,0 0-1 0,0 0-4 16,0 0 2-16,-6-35-2 0,6 35-8 0,6-19-1 0,-3 9-4 16,5-2-4-16,0-2-1 0,5 2-5 0,-5-4-2 15,1 2 6-15,4 0-7 0,0 2 7 0,-1-1 2 16,-2-2-1-16,-1 3 3 0,4 0 0 16,-5 3 0-16,3 0 1 0,-2 2 3 0,-1 0-3 0,2 2 1 15,-2-2 2-15,0-1-1 0,1 2 2 0,-9 6 1 16,15-10 0-16,-9 8-8 0,-6 2 8 0,11-9 2 15,-11 9-7-15,14-7 8 0,-14 7 2 0,15-3 2 16,-15 3 3-16,14-3-2 0,-14 3-3 0,14-1 2 16,-14 1 0-16,13-2-1 0,-13 2 4 0,0 0 0 15,16 3 2-15,-16-3-4 0,9 3 3 0,-9-3 1 16,11 5-2-16,-11-5 1 0,8 7 2 0,-8-7-2 16,7 14 3-16,-7-14 6 0,1 16 0 0,1-6-2 15,-2-10 1-15,0 19 0 0,3-8-4 0,-3-11 4 0,0 22-4 16,-3-13 3-16,3-9-5 0,0 22 1 15,0-12-4-15,0-10 5 0,-2 20-2 0,2-20 1 16,0 16-6-16,0-16 5 0,0 13-3 0,0-13-2 0,2 13-2 16,-2-13 1-16,0 12 0 0,0-12 0 0,3 11-2 15,-3-11-1-15,0 0 0 0,3 13-8 0,-3-13-17 16,3 10-22-16,-3-10-20 0,0 0-24 0,0 0-16 16,-3 15-31-16,3-15-19 0,0 0-39 0,0 0-169 15,0 0-389-15,0 0 173 0</inkml:trace>
  <inkml:trace contextRef="#ctx0" brushRef="#br0" timeOffset="1483.63">843 661 72 0,'0'0'160'15,"5"-21"-9"-15,-2 12-5 0,2-1-14 0,2-5-8 16,-1 7-6-16,-1-4-10 0,4 3-7 0,1-3-8 15,-1-1-4-15,1 5-4 0,1-4-2 0,1 1-3 16,3 3-12-16,-1-3-1 0,2 2-2 0,-2 0-5 16,5 1-5-16,-5-1-4 0,2 2 1 0,2 0-6 15,-2-2 1-15,-2 4-6 0,-3 2-4 0,0-2-3 16,0 2-4-16,-11 3-4 0,16-1-3 0,-16 1-2 16,14-3-3-16,-14 3-2 0,0 0-2 0,16 4-2 15,-16-4 0-15,10 8-3 0,-10-8-4 0,3 10 2 16,-3-10 0-16,2 15-2 0,-2-15 4 0,0 17-4 15,0-17 1-15,-2 17 1 0,2-6-4 0,0-11 2 16,-3 21 0-16,-2-4 0 0,0-8 1 0,2 7 2 16,2-6 1-16,-6 3-3 0,2 1 1 0,-1-2-1 0,0 1-1 15,-2-1 3-15,0-1-1 0,0-3-1 0,-3 3-1 16,3-3-2-16,-2-1 4 0,-2 2-4 16,2 0 0-16,-1-5 1 0,-2 2 3 0,-1 1-3 0,0-1-9 15,-2-1-15-15,6-2-13 0,-2 2-10 0,-1-3-12 16,13-2-9-16,-17 5-23 0,17-5-11 0,-15 1-24 15,15-1-19-15,0 0-168 0,0 0-334 0,-11-8 147 16</inkml:trace>
  <inkml:trace contextRef="#ctx0" brushRef="#br0" timeOffset="1034.82">864 584 66 0,'0'0'209'0,"10"-5"-14"0,-10 5-15 0,0 0-14 15,0 0-14-15,17 12-9 0,-17-12-7 0,2 15-7 16,-1-4-3-16,2 1-8 0,-3 2-3 0,2 4-4 0,-2-3-11 16,0 4-5-16,-2 4-4 0,2 2-5 0,-3-1-3 15,0 0-2-15,-2-6-2 0,4 8-1 0,-1-2-3 16,-3 2-6-16,1 2-2 0,-1-4-4 16,0 1-2-16,0-1-4 0,5 1 1 0,-3-3-12 0,0 4-4 15,0-1-1-15,-2-6-4 0,3-1-1 0,1 2-5 16,-2-4-2-16,0 3-3 0,-2-2-3 0,3-1 0 15,-3 1-12-15,4-1-13 0,-2 2-16 0,-4-4-16 16,3-2-21-16,-3-2-19 0,-1 1-22 0,0 1-20 16,0-4-12-16,2-1-27 0,6-7-10 0,-16 10-39 15,10-7-178-15,6-3-412 0,0 0 182 0</inkml:trace>
  <inkml:trace contextRef="#ctx0" brushRef="#br0" timeOffset="2409.95">1472 488 135 0,'0'0'152'0,"0"0"-11"0,0 0-1 0,0 0-16 0,0 0-12 16,0 0-7-16,0 0 3 0,0 0-5 0,0 0-7 15,0 0 2-15,0 0 2 0,-10 33 1 0,10-33-6 16,-6 18-8-16,-1-10-7 0,3 3-5 0,1 0-4 15,-4-3-4-15,2 2-4 0,5-10-5 0,-1 23-2 16,-1-12-7-16,-1-3-2 0,3-8-5 0,0 19-2 16,-1-10-1-16,1-9-3 0,4 19-5 0,-1-14 2 15,-3-5 0-15,8 11-11 0,-3-3 8 0,-5-8-4 16,13 9-5-16,-13-9-2 0,14 5-1 0,-6-3-5 16,-8-2 3-16,27 0-4 0,-27 0 1 0,25-7-2 15,-7 0-2-15,-2 0-1 0,0-1-1 0,1-3-4 16,-1 1-13-16,0-2 3 0,3-7-5 0,-3 6 0 0,3-4 2 15,-5 3-3-15,0 0 7 0,-1-2-3 16,-2 1 3-16,0 1-3 0,-1 1-3 0,1 0 7 0,-3 0 0 16,0 3-1-16,0-1 3 0,-2 4-2 0,0-1 4 15,1 1-4-15,-7 7 5 0,8-12-2 16,-8 12 4-16,7-10-2 0,-7 10 2 0,4-8-1 0,-4 8-1 16,0 0-5-16,0 0 4 0,0 0-1 0,0 0 4 15,0 0-4-15,0 0 8 0,0 0-1 0,0 0-4 16,0 0 12-16,-4 38-1 0,4-38-1 0,-6 22 4 15,3-9-7-15,-2 0 0 0,2 1 2 0,-3 1 1 16,1 1 2-16,2-2-6 0,0 0 6 0,1 2-4 16,0-5 3-16,-1 5-2 0,2-2-2 15,1-14 0-15,1 21-2 0,-1-12 1 0,0-9 0 0,5 17-1 16,-3-10-1-16,-2-7 1 0,6 16 0 0,-1-12-2 16,-5-4 3-16,8 8-4 0,-8-8 1 0,12 3 3 15,-12-3-4-15,16 0-1 0,-16 0-5 0,24-7-1 0,-13 2 1 16,2-4-8-16,1 1-7 0,2-3-3 15,0-2-4-15,8-1-2 0,-2-5-6 0,0-2-2 16,0-2-1-16,8-5 2 0,2-2 3 0,-3-1-1 0,1 1 2 16,-3-1 1-16,1 2 8 0,-2-3-2 0,-7 8 3 15,1 3 5-15,-1 0-2 0,0-2 0 0,-3 2 1 16,-1-1 5-16,0 1 1 0,-4 3 5 0,-1 3-9 16,1-1 8-16,-1 2 2 0,-2 2 0 0,-2-1 3 15,0 5-1-15,1-3 7 0,-1 4 2 0,-6 7 6 16,6-15-1-16,-6 15-2 0,5-8-1 0,-5 8-5 15,6-6 5-15,-6 6-5 0,0 0 1 0,0 0 2 16,0 0-1-16,0 0 4 0,0 0 0 0,0 0 1 16,-11 39 4-16,5-23 4 0,-4 2 1 0,1 7 1 15,-4 1 0-15,2 3-4 0,0-1 2 0,-5 12 0 16,2-2-1-16,1-1-3 0,-1 3 1 0,1-3 1 16,4-1-3-16,4-9 3 0,-1 4-1 0,-1-3 0 0,6-1 0 15,-6-1-2-15,1 1 1 0,4-3-1 0,-1 2-7 16,3-10 4-16,-3 1 1 0,1-1-5 15,4-4 3-15,-5 2-4 0,4 2 2 0,-1-16-2 0,-1 16 0 16,1-16-8-16,3 13 0 0,-3-13-14 0,6 12-7 16,-6-12-17-16,11 6-16 0,-11-6-25 15,15 0-24-15,-15 0-36 0,0 0-30 0,22-12-195 0,-14 3-397 16,5-2 175-16</inkml:trace>
  <inkml:trace contextRef="#ctx0" brushRef="#br0" timeOffset="2655.02">2178 546 109 0,'0'0'181'0,"1"-13"-14"0,-1 13-8 16,0 0-12-16,21-6-13 0,-21 6-6 0,24-2-11 15,-8-2-4-15,-1 2-14 0,4 2-8 0,-1-2-4 16,2 2-12-16,1-3-6 0,-3 2-8 0,-1 1-10 16,2 1-9-16,-3 2-23 0,0-1-21 0,1-1-39 15,-6 0-33-15,2 4-34 0,0-4-163 0,-4 0-293 16,-9-1 129-16</inkml:trace>
  <inkml:trace contextRef="#ctx0" brushRef="#br0" timeOffset="3799.92">3339 395 66 0,'-18'-8'212'0,"18"8"-14"16,-17-7-8-16,6 6-12 0,-5-3-14 0,-3 2-9 15,2-2-6-15,-1 4-12 0,2-3-10 0,-4 5-11 16,5-2-12-16,-1 0-8 0,2 0-7 0,-3 1-12 15,6 2-7-15,11-3-5 0,-21 4-9 0,10 0-5 16,11-4-7-16,-18 7-1 0,11 0-5 0,7-7-3 16,-13 8-5-16,8 0-3 0,5-8-2 0,-8 10-4 15,8-10 0-15,-8 12-3 0,8-12-1 0,0 12 1 0,0-12-4 16,7 13-2-16,-7-13 0 0,6 12 2 16,-6-12-2-16,9 9-2 0,-1-3-4 0,0 1 3 15,3-4-6-15,2 3 6 0,1 0-5 0,1-2 2 0,-4 3-2 16,6-3 2-16,-3 2-2 0,-4-1 0 0,3 0-1 15,1 2-3-15,-5-4 1 0,4 2-1 16,0 1 0-16,-4-1-1 0,2-2 4 0,-1 3 1 0,-2-1-6 16,-2 3 4-16,-6-8 0 0,13 7-2 0,-7 0-1 15,1 0 3-15,-7-7-8 0,9 11 6 0,-4-4 1 16,-5-7-2-16,8 11-3 0,-8-11 2 0,5 13 1 16,-5-13 6-16,1 11-8 0,-1-11 1 0,0 0 3 15,-1 17-3-15,1-17 1 0,-5 11 5 0,5-11-5 16,-8 10 4-16,8-10 0 0,-14 9 2 0,6-6-1 15,-5-2 1-15,2 3-3 0,-5-2 1 0,0-1-4 16,2 0 6-16,-4-1-3 0,3 0-2 0,15 0 3 16,-21 0-1-16,21 0 2 0,-21 0 0 0,21 0-3 0,-14 0 2 15,14 0-2-15,-11-2-2 0,11 2-4 0,0 0-12 16,-13-3-7-16,13 3-3 0,0 0-4 0,0 0-3 16,0 0-7-16,16-23-8 0,-5 17-2 0,0 2 1 15,4-5-7-15,-1 2 3 0,5 0 0 0,-3 0-1 16,4 0-1-16,-1 0 8 0,5-4 2 0,-3 7-2 15,-2-7 12-15,2 4 5 0,-4 0 4 0,4-2 2 16,-1 2 4-16,-1 4-1 0,2-4 9 0,-5 2-5 16,0-1 4-16,3 1 2 0,-3 3 3 0,-2-3 3 15,-2 4 5-15,-2-1 4 0,-10 2 1 0,24-5 5 16,-24 5-6-16,16 1 14 0,-16-1 6 0,14 4 0 16,-14-4 4-16,16 2 3 0,-11 3 1 0,-5-5 1 15,12 7-1-15,-12-7 5 0,8 12-1 0,-5-5-1 16,2 1 5-16,-5-8-1 0,5 14 5 0,-2-3 1 0,-3-11-6 15,2 19 2-15,-2-8-3 0,0 0-1 16,4 0 6-16,-4 3 0 0,0-14-5 0,0 19-2 0,2-8-1 16,-2-11-3-16,5 19-4 0,-5-10-3 0,0-9 2 15,5 16-3-15,-4-8-6 0,-1-8-3 0,0 12 2 16,0-12-2-16,0 0-2 0,0 14-14 0,0-14-13 16,0 0-11-16,0 0-11 0,2 11-12 0,-2-11-14 15,0 0-27-15,0 0-47 0,0 0-35 0,0 0-210 16,0 0-414-16,0 0 184 0</inkml:trace>
  <inkml:trace contextRef="#ctx0" brushRef="#br0" timeOffset="3989.45">3751 239 80 0,'0'0'148'0,"0"0"-14"0,0-9-13 15,0 9-14-15,0 0-10 0,0 0-19 16,0 0-24-16,0 0-23 0,0 0-20 0,0 0-34 0,0 0-58 16,0 0-46-16,0 0-136 0,0 0 60 0</inkml:trace>
  <inkml:trace contextRef="#ctx0" brushRef="#br0" timeOffset="4362.02">4035 284 2 0,'10'-1'155'0,"-10"1"-8"0,22-2-7 16,-9 1-9-16,-2 0-10 0,-11 1-11 0,25 0-10 16,-9 0-10-16,0 0-3 0,-2 1 0 0,4 0-5 15,-6-1-10-15,-12 0-3 0,23 6-10 0,-15-3-2 0,-1 2 0 16,-7-5 0-16,15 10-5 0,-9-2-1 0,2-4-2 16,-5 7-5-16,-3-11 3 0,5 14-10 0,-5-6 4 15,0-8 2-15,-2 22 3 0,2-12 3 0,0-10-1 16,-3 24-1-16,-3-10 0 0,-1 0 1 0,1 2-1 15,1-4 0-15,-3 2-6 0,1-3-1 0,-1 2-4 16,0 0 1-16,-2 0-7 0,2 0-3 0,2 0-4 16,3-2 3-16,-8 3-3 0,4-5-2 0,4 3-3 15,-2-4-2-15,-1 7-1 0,4-7 0 0,2-8 1 16,-4 21-8-16,0-12 4 0,4-9-1 0,0 17 1 16,0-17-1-16,5 16-5 0,-5-16 3 0,0 17 1 15,0-9-7-15,0-8-12 0,8 13-13 0,-5-7-17 16,-3-6-18-16,8 11-24 0,-1-7-12 0,-7-4-29 15,11 7-30-15,-11-7-43 0,12 0-149 0,-12 0-373 16,0 0 166-16</inkml:trace>
  <inkml:trace contextRef="#ctx0" brushRef="#br0" timeOffset="5597.97">3678 227 215 0,'0'0'214'0,"0"0"-14"0,0 0-10 15,18-5-13-15,-18 5-5 0,0 0-11 0,17-1-10 16,-17 1-7-16,11-5-7 0,-11 5-5 0,0 0-7 0,15-2-3 15,-15 2-3-15,11-3 1 0,-11 3-10 0,0 0-6 16,12-6-4-16,-12 6 2 0,0 0-8 0,10-4-6 16,-10 4-9-16,0 0-6 0,6-7-4 15,-6 7-10-15,0 0-4 0,0 0-9 0,5-12-4 16,-5 12-2-16,0 0-8 0,0 0-5 0,0 0-13 16,0 0-11-16,0 0-20 0,0 0-27 0,0 0-31 0,0 0-20 15,0 0-27-15,0 0-33 0,0 0-40 0,0 0-68 16,0 0-162-16,0 0-461 0,0 0 203 0</inkml:trace>
  <inkml:trace contextRef="#ctx0" brushRef="#br0" timeOffset="4957.22">3954 592 145 0,'0'0'137'0,"0"0"2"0,0 0-11 15,0 0-8-15,0 0-12 0,29-8-5 0,-29 8-5 16,14-4-6-16,-14 4-5 0,24 4-3 0,-14-3-7 15,-10-1-10-15,23-1-4 0,-7 1-7 0,2 0-4 16,-2 1 0-16,1-1-2 0,4 1-5 0,-1-1-5 16,6 1-1-16,-6-1-12 0,7 0 10 0,0 0-3 15,-1-1-3-15,-6 2-5 0,10-3-5 0,-6 3 4 0,5-2-2 16,-2 0-4-16,-7-4 3 0,6-1 2 16,-7 3-5-16,1-2 2 0,1 1-1 0,1 1-3 15,-4-3 2-15,1 0 7 0,-5-1-4 0,2 0-1 0,-2 0-1 16,0-1-3-16,-3 2 2 0,-1 1-3 0,-2-2 2 15,-8 7-2-15,14-13-3 0,-8 7 0 0,-6 6-1 16,10-11-2-16,-7 3 1 0,-3 8-5 0,2-10-1 16,-2 10-2-16,0 0-5 0,-11-13 5 0,0 7 1 15,11 6-1-15,-24-8-2 0,9 2 3 0,-2 1 0 16,0 4-4-16,-2-1 0 0,0 0 1 0,-1 2 4 16,1 0-5-16,0 2 0 0,5 0 1 0,-3 1-1 15,2 2-3-15,1 0 4 0,1 1-3 0,2-3 2 16,2 4 2-16,1 2-5 0,0-1 2 0,3 1-2 15,-1 1 4-15,4 0 0 0,1 2 3 0,1-12 2 16,6 22 1-16,0-6 2 0,-1-2 2 0,8 0 0 16,1-2 3-16,5-2 0 0,7 5 2 0,-6 0-1 0,9-7-3 15,1 3 2-15,-5 1-1 0,4-3-6 16,-4 0 5-16,2-2-2 0,-8 0-2 0,2-3-3 16,-4 0-4-16,-1 0-14 0,-8 1-20 0,5-3-24 0,-13-2-23 15,17 3-27-15,-17-3-42 0,13-3-215 0,-13 3-394 16,8-7 175-16</inkml:trace>
  <inkml:trace contextRef="#ctx0" brushRef="#br0" timeOffset="6926.09">5352 368 53 0,'0'0'65'0,"0"0"-4"16,0 0-1-16,0 0-13 0,0 0 2 0,0 0-5 16,0 0 2-16,0 0 1 0,0 0 4 0,0 0-8 15,0 0 6-15,0 0-3 0,0 0 16 0,0 0-3 16,0 0 6-16,0 0 6 0,0 0-1 15,0 0 10-15,0 0 3 0,0 0 3 0,0 0 2 0,0 0 1 16,0 0 0-16,0 0-4 0,0 0-2 0,0 0 1 16,0 0-2-16,0 0-1 0,0 0-3 0,0 0-7 0,0 0 0 15,0 0-5-15,0 0-4 0,0 0 0 0,0 0-9 16,0 0-3-16,0 0-3 0,0 0-3 16,0 0-2-16,0 0 0 0,29 8-7 0,-29-8-2 0,19 3-2 15,-8-2 0-15,-11-1-2 0,20 0-3 0,-10 2-6 16,7 0 7-16,-6 1-9 0,-11-3 5 0,31 0-3 15,-24 0 0-15,9 0-2 0,3 4-3 0,0-3 0 16,-1-1-1-16,3 2-4 0,-4-1-2 0,0 3 3 16,4-2 0-16,0 2-3 0,-4-3 1 0,1 1 0 15,2-2 0-15,-2 4 1 0,2-4 1 0,-4 1-3 16,2 1 1-16,-1-2-5 0,-3 3 3 0,1-3-3 16,-4 2-1-16,-11-2 3 0,23 0 2 0,-10 0-3 15,-13 0 0-15,18-2-1 0,-18 2 2 0,14-3 1 0,-14 3-1 16,11-2-1-16,-11 2-2 0,0 0-3 15,16-1 2-15,-16 1-1 0,0 0 5 0,0 0-2 16,14-4-1-16,-14 4-8 0,0 0-3 0,0 0-7 16,0 0-13-16,0 0-10 0,0 0-19 0,0 0-22 15,0 0-17-15,0 0-15 0,0 0-11 0,0 0-15 16,0 0-16-16,0 0-19 0,0 0-44 0,-47-2-109 0,35 2-351 16,-5-1 156-16</inkml:trace>
  <inkml:trace contextRef="#ctx0" brushRef="#br0" timeOffset="7566.02">5501 610 136 0,'0'0'151'0,"0"0"-6"0,0 0-2 0,0 0-6 16,0 0-6-16,0 0-6 0,0 0-7 0,0 0-1 16,0 0-8-16,0 0 1 0,0 0-8 0,0 0-3 15,0 0-6-15,0 0-2 0,0 0-3 0,0 0-2 16,0 0 0-16,0 0-3 0,0 0-4 0,0 0-2 16,0 0-4-16,0 0-11 0,21-8 0 0,-21 8-9 15,0 0-2-15,0 0-3 0,16-3-3 16,-16 3-8-16,17 0 5 0,-17 0-5 0,21-1 0 0,-7 2-4 15,2 2 0-15,3-2-3 0,-2 1-1 0,4-1-2 16,1 3 3-16,4-4-5 0,1 2-3 0,-2 3-3 16,-4-1-1-16,9-1-2 0,-5-2 0 0,-3 2-3 15,7 0 4-15,-9 1-3 0,7-1 0 0,-6-1-3 16,-4 1 1-16,4-1-1 0,-7 1 1 0,7 0-6 16,-7 0 4-16,-1-2-3 0,-13-1-2 0,21 2-2 15,-13-2 2-15,-8 0-3 0,12 4 2 0,-12-4-1 0,15 0-1 16,-15 0-1-16,0 0 2 0,0 0-1 15,11 3 1-15,-11-3 0 0,0 0-2 0,0 0 1 16,0 0 0-16,9 2-1 0,-9-2 2 0,0 0 0 0,0 0-3 16,0 0 2-16,0 0-5 0,0 0-3 0,0 0-8 15,0 0-11-15,0 0-12 0,0 0-13 0,0 0-11 16,0 0-14-16,0 0-18 0,0 0-32 0,0 0-34 16,0 0-36-16,14-9-49 0,-14 9-130 0,4-9-405 15,-4 9 180-15</inkml:trace>
  <inkml:trace contextRef="#ctx0" brushRef="#br0" timeOffset="8581.16">6942-88 47 0,'0'0'213'0,"0"0"-16"0,0 0-9 16,-4-12-15-16,4 12-14 0,0 0-18 0,0 0-15 0,0 0-13 16,0 0-11-16,0 0-8 0,0 0-6 15,0 0-6-15,0 0-1 0,0 0-7 0,0 0-2 16,0 0 2-16,7 41-1 0,-7-41 0 0,3 17 1 0,-3-8-4 16,3 3-5-16,0 0-3 0,0 1 1 15,-1-1-5-15,1-1-2 0,4 2 0 0,-7-2-7 16,3-1-5-16,0 1-2 0,-3-11-2 0,5 19-6 0,-2-9-2 15,-3-1-2-15,0-9-4 0,6 13-2 0,-6-5-1 16,0-8 0-16,3 14-3 0,-3-14-4 0,4 11-1 16,-4-11-4-16,0 8 3 0,0-8-2 0,0 0-1 15,0 0-1-15,0 16-3 0,0-16-1 0,0 0 1 16,0 0 1-16,0 0-2 0,0 0 2 0,0 14-3 16,0-14 2-16,0 0-1 0,0 0 0 0,0 0 2 15,0 0 0-15,0 0-1 0,0 0 2 0,0 0-3 16,0 0 3-16,0 0-1 0,0 0-1 0,0 0 2 15,0 0-1-15,0 0-3 0,0 0-1 0,0 0 0 16,22-25-4-16,-22 25 5 0,12-13-7 0,-8 3 1 0,7 3-4 16,-2-1-2-16,-1-6-4 0,5 3-5 0,1-1 1 15,-3 0-3-15,5-3-4 0,-2 5 0 16,7-9 3-16,-10 8 3 0,2-4 0 0,1 1 1 0,-3 2 4 16,5 1 1-16,-2 2 4 0,-3-2-3 0,2 1-1 15,-2-1 1-15,-1 4 2 0,-2 0-1 0,1 0 2 16,-1 2 3-16,2-2-3 0,-10 7 4 15,11-8 0-15,-5 4-1 0,-6 4-2 0,11-9 2 0,-11 9-1 16,7-5 1-16,-7 5 0 0,0 0 0 0,11-7-1 16,-11 7 0-16,0 0 0 0,0 0-1 15,16 3 0-15,-16-3 0 0,0 0 1 0,14 11-1 0,-8-7-1 16,-6-4 1-16,8 11 0 0,-8-2 1 0,6 0 4 16,1 3-1-16,-7 2-1 0,5-3 5 0,-2 3-2 15,-3-1 7-15,0-1-4 0,3-2 3 0,0 5-2 16,-3-15 1-16,0 24 1 0,0-13-2 0,0-2 1 15,0-9 1-15,-3 20 2 0,3-20 0 0,-3 18-4 16,3-10 3-16,0-8-2 0,-8 14-1 0,8-14 1 0,0 16-1 16,0-16-2-16,-7 13 3 0,7-13-3 15,-3 12 3-15,3-12-2 0,-3 10-11 0,3-10-10 16,0 0-15-16,-3 11-18 0,3-11-10 0,0 0-19 16,0 0-12-16,-2 12-10 0,2-12-12 0,0 0-10 15,0 0-37-15,0 0-41 0,0 0-142 0,0 0-371 16,0 0 163-16</inkml:trace>
  <inkml:trace contextRef="#ctx0" brushRef="#br0" timeOffset="9076.01">8097-203 136 0,'0'0'134'16,"0"0"-3"-16,0 0-12 0,0 0 0 0,0 0-7 15,-12 26 6-15,12-26-7 0,-9 14-5 0,1-7-7 16,-5 5-1-16,5-1-1 0,-1 4-2 0,-2-3-6 15,-2 6-1-15,-1 2-5 0,-1 1-2 16,1 4-3-16,1-2-4 0,-10 8-4 0,2 2 0 0,0-8-5 16,-4 5-3-16,1 4 0 0,-3 0 0 0,-1 0 2 0,4 2-7 15,-8 1-2-15,2-3-2 0,2 5 2 16,-6-5-6-16,2 5-1 0,6-2-5 0,-9-4-2 0,4 3-5 16,3 1-1-16,-5-7-2 0,4 4-3 0,-3-2-2 15,5-2-1-15,4-8-5 0,-1 8 2 0,0-9-3 16,7-1 4-16,-1-1-8 0,1 1-1 0,2-4 0 15,3-4 0-15,1 3-3 0,-1-1 0 0,3-2-2 16,-2 0-2-16,1 1 0 0,4-3 3 0,1-1-3 16,-1 0-3-16,3-1 3 0,3-8 1 0,-11 13 2 15,11-13-6-15,-4 11 0 0,4-11-2 0,0 0-3 16,0 11-10-16,0-11-14 0,0 0-16 0,7 15-20 16,-7-15-31-16,11 4-28 0,-11-4-34 0,17 0-34 15,-17 0-40-15,21-4-174 0,-7-4-433 0,-4 5 192 16</inkml:trace>
  <inkml:trace contextRef="#ctx0" brushRef="#br0" timeOffset="10132.23">7952 648 73 0,'0'0'129'0,"0"-13"-2"0,0 13-13 0,0 0-14 16,6-11-5-16,-6 11-13 0,4-14-3 0,-4 14-9 0,14-11-7 15,-11 4 1-15,3 1-14 0,4-1-4 0,-2 0-4 16,1 0-8-16,3-4 2 0,-1 3-2 0,1 1-8 16,6-4-6-16,-7 8 0 0,-2-3-3 15,3 0 4-15,-3 2-1 0,2-3-3 0,-5 4-3 0,6-2 6 16,-12 5-4-16,20-7 5 0,-7 6-4 16,-5-2 8-16,-8 3-3 0,19-5 0 0,-11 5 3 0,-8 0-1 15,14-1-5-15,-14 1-3 0,16 3 1 0,-16-3-3 16,11 4-1-16,-11-4 2 0,11 7 3 0,-11-7-3 15,3 11 8-15,-3-11-3 0,3 12-4 0,-3-12 6 16,0 19 8-16,0-19-3 0,-3 20 1 0,0-4-4 16,0-5 5-16,-5 5-1 0,2-2-1 0,-1 1 0 15,-1 0 0-15,-3-1 1 0,2-2 1 0,-2 3-1 16,1-4-2-16,-4 4 1 0,4-4 3 0,-4 5 0 0,3-1-2 16,-5-2 1-16,2 0 6 0,-4 0-8 15,1 2 0-15,-4 0-1 0,4-1-1 0,-4 2-2 16,-3-2-1-16,12-3-1 0,-6 0-2 0,4 1-4 0,0-1 1 15,-4-1-4-15,1-2 3 0,-1 0-6 0,6-1 1 16,-6 1-2-16,4 3 1 0,1-8-2 16,5 2 1-16,-1 0-1 0,-5 0-1 0,2-1-2 0,3 1 0 15,9-5 1-15,-18 7-1 0,9-3-3 0,9-4 4 16,-14 7 0-16,14-7-1 0,-7 3 1 0,7-3-4 16,0 0 4-16,-14 4 2 0,14-4-3 0,0 0-1 15,0 0 0-15,0 0 3 0,0 0 3 0,0 0-1 16,0 0 1-16,0 0-2 0,0 0-3 0,0 0 1 15,0 0-3-15,0 0 3 0,0 0-3 0,0 0 3 16,0 0-4-16,44-14 1 0,-26 13-1 0,-4-3 0 16,4 0 0-16,-1 2 2 0,4-3-2 0,-2 3 2 15,6-4-2-15,2 3-2 0,-9 0 1 0,2 0 3 16,1 1-3-16,7-1-1 0,-7 0-2 0,-2 2 2 0,2-3-3 16,-2 1 2-16,0 1 0 0,0 0 2 15,-3 2 0-15,1-1-3 0,1-2 1 0,-6 3-1 16,-12 0 1-16,18 0 3 0,-7-1-3 0,-11 1-1 0,20 1 2 15,-10 2-1-15,-10-3 1 0,19 1-2 16,-13 3 2-16,-6-4 0 0,18 3 2 0,-9 1-4 0,-9-4 6 16,18 5-3-16,-12 1 0 0,-6-6-2 0,14 6 1 15,-4-4 2-15,-10-2 0 0,11 7-1 0,-11-7 0 16,14 5-2-16,-14-5 7 0,7 3-8 0,-7-3 4 16,0 0 0-16,9 7 1 0,-9-7 2 0,0 0-3 15,0 0 0-15,0 0-9 0,0 0-9 0,0 0-6 16,0 0-23-16,19-8-18 0,-19 8-29 0,0 0-18 15,0 0-28-15,0-15-25 0,0 15-43 0,0 0-107 16,-8-20-340-16,8 20 150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3:05.31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21 27 18 0,'0'0'105'15,"0"0"-15"-15,0 0 5 0,0 0-12 0,0 0-3 16,0 0-13-16,0 0-4 0,0 0 1 0,0 0-21 16,0 0 14-16,0 0-8 0,0 0 2 0,0 0-4 15,0 0 6-15,0 0-10 0,0 0-1 0,0 0-6 0,0 0 4 16,0 0-6-16,0 0-1 0,0 0 0 0,0 0-3 16,0 0 1-16,0 0 5 0,0 0-3 15,0 0-9-15,0 0 6 0,0 0-2 0,0 0-3 0,0 0 3 16,0 0 0-16,0 0-6 0,0 0 0 0,0 0 0 15,0 0-5-15,0 0-2 0,0 0 1 0,0 0 6 16,0 0-2-16,0 0 2 0,0 0-2 0,0 0 3 16,0 0 2-16,0 0 0 0,0 0-4 0,0 0 6 15,0 0-1-15,0 0-7 0,-13 3 9 0,13-3-2 16,0 0 1-16,0 0-4 0,0 0 0 0,0 0 2 16,0 0 0-16,0 0-7 0,0 0 0 0,0 0 0 0,0 0 4 15,0 0-2-15,0 0-3 0,0 0 4 0,0 0-5 16,0 0 0-16,0 0 1 0,0 0-2 0,0 0 0 15,0 0-4-15,0 0 1 0,0 0-5 0,0 0 6 16,0 0-4-16,0 0-1 0,0 0 1 0,0 0-2 16,0 0 1-16,0 0 0 0,0 0-8 0,0 0 4 15,0 0 3-15,-8 6 1 0,8-6 0 0,0 0 1 16,0 0 0-16,0 0-6 0,0 0 5 0,0 0-2 16,0 0-4-16,0 0 4 0,0 0-2 0,0 0 0 15,0 0-1-15,0 0 0 0,0 0 4 0,0 0-3 16,26 8 1-16,-26-8-1 0,0 0 2 0,0 0-3 15,0 0 2-15,14 1 1 0,-14-1-2 0,0 0 0 16,10 5 2-16,-10-5-1 0,0 0-2 0,0 0 0 0,0 0 0 16,14 0 1-16,-14 0 3 0,0 0-1 0,0 0 0 15,11 1 8-15,-11-1-2 0,0 0-1 0,0 0 3 16,10 4 3-16,-10-4-4 0,0 0 5 0,0 0-2 16,0 0 1-16,12 4-2 0,-12-4 0 0,0 0 0 15,0 0-3-15,13 2-4 0,-13-2 5 0,0 0-3 16,0 0-1-16,14 0 0 0,-14 0-3 0,0 0-1 15,16 1 1-15,-16-1-1 0,10 1 2 0,-10-1 1 16,0 0-2-16,0 0-4 0,20-1 2 0,-20 1-3 16,0 0 1-16,11 1-1 0,-11-1 3 0,0 0-1 15,0 0 0-15,16 5 2 0,-16-5-7 0,0 0 7 16,0 0 0-16,14-1-6 0,-14 1 5 0,0 0-3 16,10 1 2-16,-10-1-2 0,0 0 0 0,0 0-2 0,14 2 2 15,-14-2-1-15,0 0 2 0,0 0-3 0,11 4 0 16,-11-4 5-16,0 0-1 0,15 1-2 15,-15-1 0-15,0 0 1 0,0 0-2 0,12 2 2 0,-12-2 1 16,11 1-3-16,-11-1 3 0,0 0-4 0,13 0 2 16,-13 0-1-16,0 0 2 0,18 3-1 0,-18-3 0 15,0 0-1-15,0 0 2 0,11 2-2 0,-11-2 3 16,0 0-3-16,12 0 1 0,-12 0 1 0,0 0 0 16,0 0 0-16,0 0-2 0,0 0 0 0,21 0 1 15,-21 0-3-15,0 0 3 0,13 0-4 0,-13 0 5 16,11 1-3-16,-11-1 0 0,0 0 3 0,12 3 2 15,-12-3-4-15,0 0 1 0,15 0-3 0,-15 0 3 16,0 0-3-16,12 1 4 0,-12-1-3 0,0 0 3 0,0 0-1 16,0 0-1-16,16-1 0 0,-16 1 0 15,0 0 0-15,0 0-3 0,15 1 0 0,-15-1 5 16,0 0-4-16,11 4 2 0,-11-4 3 0,0 0-4 16,11 3 1-16,-11-3 0 0,0 0 2 0,14 0-3 0,-14 0 2 15,0 0 0-15,14 0-7 0,-14 0 7 16,0 0-4-16,16 0 4 0,-16 0-2 0,0 0 1 0,14 0 3 15,-14 0-1-15,0 0-1 0,18 0 2 0,-18 0-3 16,0 0 1-16,16 0-1 0,-16 0 1 0,0 0-1 16,17 0 4-16,-17 0-2 0,0 0-2 0,14 0-2 15,-14 0 4-15,0 0-3 0,13-2 2 0,-13 2-1 16,0 0-1-16,0 0 0 0,16-1 1 0,-16 1-2 16,0 0 3-16,16 1-2 0,-16-1 1 0,0 0 0 15,17 0 0-15,-17 0 2 0,0 0-3 0,15 0-2 16,-15 0 6-16,0 0-3 0,15 0 0 0,-15 0 0 15,0 0 2-15,13 0-5 0,-13 0 5 0,0 0 0 16,0 0-1-16,18 0 0 0,-18 0-3 0,0 0 2 16,12 0 1-16,-12 0 0 0,0 0-3 0,0 0 2 15,0 0-1-15,16 0 2 0,-16 0 1 0,0 0-2 0,0 0-4 16,14-1 3-16,-14 1 0 0,0 0 2 16,13-4 3-16,-13 4-4 0,0 0 0 0,0 0-1 15,0 0-2-15,19 4 3 0,-19-4 0 0,0 0 1 0,0 0 2 16,0 0-7-16,0 0 7 0,16-4-5 0,-16 4 3 15,0 0 2-15,0 0-4 0,0 0-2 0,14-1 3 16,-14 1-2-16,0 0 3 0,13 1-1 0,-13-1 2 16,0 0-3-16,0 0 2 0,0 0-6 0,17-4 5 15,-17 4-2-15,0 0 2 0,0 0 2 0,15 3-3 16,-15-3 2-16,0 0 0 0,12 0-1 0,-12 0 1 16,0 0 0-16,0 0-1 0,13 1 0 0,-13-1 3 15,0 0-3-15,0 0 0 0,0 0-6 0,0 0 9 16,16 0-5-16,-16 0 5 0,0 0-4 0,0 0-1 15,14-1 2-15,-14 1-1 0,0 0 1 0,0 0 3 0,0 0-1 16,14 0-2-16,-14 0 0 0,0 0-1 16,0 0-1-16,15 0 4 0,-15 0 0 0,0 0-1 15,12-3-2-15,-12 3 2 0,0 0 0 0,0 0 0 0,16 3-1 16,-16-3 0-16,0 0-1 0,11 1 1 0,-11-1-3 16,0 0 6-16,0 0-4 0,18 0 3 0,-18 0-2 15,0 0 3-15,0 0-3 0,13 0 0 0,-13 0-3 16,0 0 3-16,0 0-3 0,15-1 8 0,-15 1-7 15,0 0-1-15,0 0 3 0,18 0 1 0,-18 0-4 16,0 0 6-16,0 0-4 0,17 1 1 0,-17-1 0 16,0 0 1-16,18-1 0 0,-18 1 0 0,0 0-2 15,14 0 1-15,-14 0 0 0,0 0 1 0,0 0-1 16,16 0 3-16,-16 0-4 0,0 0-1 0,0 0 2 16,14 0-1-16,-14 0 0 0,0 0 3 0,0 0-1 15,14-3 1-15,-14 3-3 0,0 0 3 0,13 3 0 16,-13-3-2-16,0 0 2 0,0 0 0 0,16-3-4 0,-16 3 5 15,0 0-5-15,14 0 1 0,-14 0 0 16,0 0 2-16,0 0 2 0,18 0 3 0,-18 0-1 16,11-1 2-16,-11 1-3 0,0 0-1 0,0 0-1 0,17 0 4 15,-17 0-1-15,0 0-4 0,15-1 2 0,-15 1 0 16,0 0 2-16,15-1 0 0,-15 1-2 0,0 0-2 16,16-3 0-16,-16 3 0 0,11 4 0 0,-11-4 5 15,0 0-6-15,0 0 5 0,16-1 0 0,-16 1 5 16,0 0 1-16,13-4-2 0,-13 4-1 0,0 0 0 15,16 0 0-15,-16 0-2 0,0 0 2 0,0 0 1 16,16-2-1-16,-16 2 1 0,0 0-4 0,12-1 3 16,-12 1-4-16,0 0 1 0,15-4-2 0,-15 4 5 15,0 0-7-15,14 0 2 0,-14 0 0 0,0 0-1 0,0 0-2 16,17 0 4-16,-17 0-2 0,0 0 1 0,0 0-1 16,16 0 1-16,-16 0-3 0,0 0 3 15,14-2 0-15,-14 2-2 0,0 0-2 0,15-1 3 0,-15 1-3 16,0 0 1-16,0 0 0 0,14-4 1 0,-14 4 0 15,0 0 0-15,0 0-1 0,16 0 0 0,-16 0 1 16,0 0-1-16,14 0 2 0,-14 0-1 0,0 0-1 16,0 0 0-16,18-1-1 0,-18 1 2 0,0 0-1 15,14-1 0-15,-14 1 1 0,0 0 2 0,16-2-4 16,-16 2 3-16,0 0-5 0,12-4 8 0,-12 4-4 16,0 0-5-16,15-4 3 0,-15 4 1 0,0 0 2 15,14 0 1-15,-14 0-5 0,0 0 6 0,14-2-3 16,-14 2 0-16,0 0-2 0,15-4-1 0,-15 4 0 0,0 0 2 15,12-1-1-15,-12 1 4 0,0 0-2 16,14-1-1-16,-14 1 0 0,0 0 0 0,0 0 1 16,16-1-1-16,-16 1 3 0,0 0-3 0,10-5-2 15,-10 5 2-15,0 0-2 0,17 0 3 0,-17 0-1 0,0 0 0 16,15 0 1-16,-15 0-4 0,11-1 1 0,-11 1 5 16,0 0-2-16,0 0-1 0,19-2 0 0,-19 2 2 15,0 0-5-15,16 0 3 0,-16 0-1 0,0 0 1 16,14-4 0-16,-14 4 0 0,0 0-1 0,19 1 4 15,-19-1-3-15,14-1 4 0,-14 1-3 0,0 0 3 16,16-3-2-16,-16 3-5 0,0 0 9 0,17 0 2 16,-17 0-1-16,15 0-1 0,-15 0 0 0,14-1 1 15,-14 1-3-15,14 0 2 0,-14 0 4 0,15-2-1 16,-15 2-1-16,12-1 4 0,-12 1-4 0,0 0 3 16,18 0-2-16,-18 0-2 0,14-4 1 0,-14 4 2 15,0 0-2-15,14-1 1 0,-14 1-4 0,15 0 1 16,-15 0 1-16,0 0 1 0,14 0-1 0,-14 0-6 15,12-1 5-15,-12 1-5 0,0 0 1 0,16 0 5 16,-16 0-6-16,0 0 0 0,15 0 4 0,-15 0 0 16,12-1 2-16,-12 1-1 0,0 0-2 0,0 0 1 15,19 0-1-15,-19 0 3 0,0 0-4 0,15 0 1 0,-15 0 0 16,12-3 1-16,-12 3 1 0,15-1 3 16,-15 1-2-16,0 0 3 0,17-2-4 0,-17 2-1 0,14 0-2 15,-14 0 2-15,0 0-2 0,18 2 4 0,-18-2-5 16,0 0 1-16,17-2 0 0,-17 2 0 0,13 0-5 15,-13 0 6-15,0 0 1 0,14 0-1 0,-14 0 2 16,0 0 0-16,10-2-4 0,-10 2 6 0,0 0 1 16,0 0 0-16,17 0 2 0,-17 0 0 0,0 0-3 15,0 0 1-15,14 0 5 0,-14 0-1 0,0 0 1 16,0 0 0-16,16-3-2 0,-16 3-3 0,0 0 7 16,0 0 2-16,13-2 0 0,-13 2 1 0,0 0 4 15,0 0-5-15,0 0-4 0,0 0 3 0,0 0 6 0,0 0 0 16,0 0-1-16,0 0-8 0,16-2 6 15,-16 2-1-15,0 0 7 0,0 0-1 0,0 0-5 16,0 0 5-16,0 0-6 0,0 0-1 0,0 0 5 0,0 0 0 16,0 0 1-16,0 0-1 0,0 0 3 0,0 0-4 15,0 0 3-15,0 0-3 0,0 0 11 0,0 0-1 16,0 0-4-16,0 0 2 0,0 0-1 0,0 0-2 16,0 0 5-16,0 0-6 0,0 0 6 0,0 0 1 15,0 0-1-15,0 0-4 0,0 0-6 0,0 0 1 16,0 0 0-16,0 0 3 0,0 0-12 0,0 0 9 15,0 0-4-15,0 0-1 0,0 0 1 0,0 0-2 16,0 0 0-16,0 0 0 0,0 0-3 0,0 0-2 16,0 0 8-16,0 0-18 0,0 0 7 0,0 0-3 15,0 0-8-15,0 0-27 0,0 0-22 0,0 0-27 16,0 0-21-16,0 0-28 0,0 0-36 0,0 0-41 16,0 0-41-16,0 0-45 0,0 0-319 0,0 0-660 15,0 0 292-15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8:20.80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1196 2813 108 0,'0'0'186'0,"0"0"-13"0,0 0-15 0,15-19-12 16,-15 19-11-16,14-10-8 0,-4 7-11 0,1-4-2 16,1-2-10-16,3 2-6 0,-1 2-6 0,3-2-8 15,1-1-2-15,1 1-8 0,0 0-3 0,-3 0-10 16,1-4-3-16,-1 7-3 0,3 0-5 0,-3-1 0 0,0-5 1 15,-3 6-5-15,-5 1-2 0,4-1 1 16,-12 4-6-16,19-4-4 0,-19 4 1 0,15-3-8 16,-15 3 0-16,16-4 0 0,-16 4-2 0,12-5-4 0,-12 5-2 15,11-3 1-15,-11 3-3 0,0 0-4 0,20 0 1 16,-20 0-1-16,9 4-3 0,-9-4 1 0,11 4 1 16,-11-4-1-16,10 8 2 0,-10-8-5 0,9 8 3 15,-9-8 2-15,10 10-4 0,-10-10 0 0,5 12 2 16,-4-5-5-16,-1-7-3 0,-1 18 4 0,1-18-7 15,-5 19 7-15,3-9-2 0,-6 2-3 0,-3 4 5 16,2-2-3-16,-4 1-1 0,0 0 2 0,0 0-1 16,-2 5-3-16,-4-4 1 0,1 3 3 0,-1 3-6 15,-3-4 3-15,1 1 1 0,-1 1-1 0,0-2 1 0,-1 3-1 16,3-1-3-16,-6-2 4 0,4 3-3 0,-2 2 1 16,1-6 1-16,0 2-1 0,3-2-4 15,-1-1 3-15,-1 1 2 0,6-7-3 0,2 2 3 0,-5 0-3 16,3-5 3-16,3 0 0 0,-1 0-2 0,-1 0 3 15,7-1-4-15,0-4 2 0,8-2 0 0,-17 8 1 16,17-8-4-16,-11 4 3 0,11-4-1 0,0 0-5 16,0 0 2-16,-14-1-4 0,14 1 2 0,0 0-3 15,0 0 3-15,0 0 3 0,-12-13-5 0,12 13 3 16,0 0-3-16,0 0 4 0,0 0-4 0,12-24 6 16,-12 24-2-16,0 0 1 0,11-8-2 0,-11 8 5 15,9-10-5-15,-9 10 4 0,10-6-2 0,-10 6 1 0,12-5-4 16,-12 5 4-16,12-6-6 0,-12 6 6 15,17-2-1-15,-17 2-1 0,13-4 4 0,-13 4-1 16,16 0 2-16,-16 0 2 0,14 0 0 0,-14 0 3 0,19 0 1 16,-19 0 9-16,19 0 2 0,-6 0 6 0,3 1 1 15,1-1 6-15,-1 3-2 0,0-1 1 0,1-2 5 16,-1 0-3-16,0 0 2 0,3 1 3 0,-3-2-3 16,3 3 4-16,0 2-3 0,0-3 0 0,0 1-3 15,2 2 4-15,-2 0-3 0,-2-4 4 0,4 3-11 16,-5-2-3-16,-2-1-4 0,4 5 4 0,-4-4-3 15,-4 4-2-15,2-3-10 0,-12-2 5 0,16 6-4 16,-8-4-5-16,-8-2-14 0,14 4-9 0,-14-4-20 16,11 5-14-16,-11-5-22 0,8 9-14 0,-8-9-21 15,7 9-16-15,-7-9-35 0,6 8-13 0,-6-8-25 16,0 0-36-16,0 0-174 0,6 7-440 0,-6-7 195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8:27.3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7760 2473 15 0,'0'0'183'0,"20"-4"-13"0,-5 1-13 0,2 1-3 0,2-3-14 15,2 2-9-15,-1-3-10 0,6-2-4 16,-3 1-7-16,6-1-7 0,-2 0-7 0,3 0-8 15,-11-2-6-15,2 2-4 0,3-4-10 0,-2-1-3 0,0 0-9 16,2-3-1-16,-4 0-9 0,-2 1-4 0,2-6-2 16,1 3-9-16,0-5-4 0,-4 3 3 15,1-6-4-15,-4 1-6 0,2 1-4 0,1-11 2 0,-4 9-6 16,1 0-4-16,2-4 1 0,0-6 1 0,-2 2-6 16,0 7 2-16,2-10-4 0,-5 11 2 0,-1-2 0 15,1 0-3-15,-1 2 1 0,-2 0 1 0,3 1-2 16,-2-2-5-16,-1 2 5 0,-2 1 1 0,1 7-7 15,-4-2 0-15,3 1 3 0,-1 0-12 0,-3-1 10 16,2 4 0-16,-4-4 2 0,4 1-1 0,-1 2 1 16,-2 1-4-16,-1 2 4 0,0-3-1 0,0 16 3 15,0-20-1-15,0 11-3 0,0 9 2 0,-8-19-2 16,7 12 6-16,1 7-6 0,-10-14-1 0,4 9 4 16,6 5-3-16,-10-8-1 0,10 8-2 0,-14-6-1 15,14 6 4-15,-14-4 4 0,14 4-13 0,0 0 7 16,-24 4 4-16,24-4-1 0,-14 9 4 0,3-4 1 15,3 0-3-15,0 4-1 0,1-2-1 0,-4 5 5 0,3 0 3 16,-1 2-2-16,3 4 4 0,1-3-2 0,2 4-2 16,-4 4 0-16,1 3 4 0,0 0-5 15,2 3 4-15,0-2-1 0,-1 9-2 0,2-6-3 0,1 8 2 16,-3-9-3-16,5 0 3 0,-3-1 2 0,3 4-3 16,0-3 5-16,0-2-4 0,-3 3 1 0,3-3-1 15,0 4 2-15,0-3-1 0,0 4 2 0,0-5-4 16,0 1-2-16,0-1 4 0,3 2-3 0,0-7-5 15,2 2 10-15,-3 1-4 0,-1-6 1 0,1-1-2 16,3-3 1-16,-1 3 4 0,1-3-3 0,2 3 0 16,-3-6 2-16,-4 0 0 0,8 1 2 0,2-1-5 15,1-1-1-15,-5-3 3 0,7 0 0 0,-5-1 0 16,8 2 1-16,-4-2 0 0,1 3-7 0,5-4 0 16,-3-2 1-16,4-3 0 0,-3 4 0 0,2-2 0 15,-4 0 2-15,7-3-2 0,-4 0 1 0,1 0-1 16,-1 0-1-16,0-4 1 0,-4 2 1 0,5 0-1 0,-6-2 0 15,-1 3 2-15,2-1-2 0,-13 2 2 0,19-5 0 16,-19 5 0-16,14-5 2 0,-14 5 3 16,10-4 5-16,-10 4 1 0,0 0 6 0,11-3 2 0,-11 3 11 15,0 0-13-15,0 0 2 0,0 0-7 0,0 0 2 16,0 0-3-16,0 0 0 0,0 0-3 0,6-5 4 16,-6 5-3-16,0 0-4 0,0 0 3 0,0 0-2 15,18 0-4-15,-18 0 3 0,0 0-3 0,24 0 7 16,-13-2-4-16,-11 2-2 0,27-2 2 0,-11 1-4 15,-2-2 2-15,5 0 0 0,-6 2-1 0,4-5-1 16,-1 3-1-16,-2 0 3 0,4-3 0 0,-4-1 0 16,2-1-3-16,-8 1 2 0,4-2 0 0,-1-1-1 15,-6-1 3-15,2 3-3 0,-4-3 2 0,-3 11-2 16,3-21 2-16,-2 5-3 0,-5 5-1 0,-1-4 1 16,-3 6 5-16,-3-7-7 0,1 6 4 0,-4-3 0 15,0 2 5-15,-4 2-2 0,3-5 2 0,-1 6-1 16,-3 1 2-16,1-4-4 0,-1 6-2 0,3 0 4 0,2 1-3 15,-3 3-1-15,17 1 0 0,-24 0-2 16,9 0 0-16,15 0-4 0,-22 7-13 0,11-4-17 16,2 6-11-16,-2-1-19 0,3-1-11 0,0 5-28 0,3-1-18 15,2 4-24-15,1-5-20 0,2-10-153 0,3 27-343 16,-1-15 152-16</inkml:trace>
  <inkml:trace contextRef="#ctx0" brushRef="#br0" timeOffset="494.35">8953 2486 78 0,'0'0'164'0,"0"0"-7"0,14 4-17 0,-14-4-6 16,9 8-11-16,-9-8-13 0,16 4-7 0,-11 3-9 16,-5-7-6-16,11 9-7 0,-5-3-6 0,1 1-3 15,-7-7 1-15,9 15-11 0,-4-8 0 0,-2 5-2 16,2-1-1-16,1-2-2 0,-2 3-2 0,2 2-8 15,0 2 2-15,2-1-4 0,-2 1 0 0,1-2 2 16,-4 3-2-16,2-1-2 0,3 3-1 0,-4-2 0 0,0-3-3 16,0 4-2-16,1-1-3 0,-3 0-6 15,1 3-2-15,-3-1 0 0,5 0-3 0,-4-1-4 16,1 5 0-16,-2 0 0 0,-2-2-1 0,-1-2-3 0,0-1 0 16,1 6-1-16,-6-5-2 0,4 5-1 0,-1-7 2 15,-1 2-4-15,-1-3 4 0,-1 1-7 0,-3 0 5 16,8-3-3-16,-8 0 2 0,-2-2-1 15,2-1 1-15,0-1-3 0,-3-1 1 0,-2-2 1 0,2 0-1 16,-4-2 3-16,1 0-2 0,-2-3-2 0,-2-2 3 16,4 0 0-16,-4-2-1 0,0 1-1 0,1-4-2 15,1 4 0-15,0-4 0 0,1 1-1 0,1-3 2 16,-1 3 0-16,1-4 2 0,-4-2 2 0,7 1-2 16,-4-1 9-16,6-2 1 0,-3 1 5 0,4-3 7 15,-1 2-1-15,5-3 1 0,-1 4-4 0,2-5-5 16,4-1-1-16,-2-2-4 0,2-3 0 0,4 6-1 15,1-2-4-15,3-7-11 0,4 3-9 0,1-1 2 16,5 2-4-16,-2-1-7 0,3 2-9 0,2-2-5 0,1 4-7 16,0 3-5-16,-1-2-16 0,5 1-6 15,-3 0-11-15,-2 5-17 0,-2 0-13 0,-1 0-16 16,3 3-29-16,3-7-32 0,-3 8-169 0,-4-5-381 0,0 2 169 16</inkml:trace>
  <inkml:trace contextRef="#ctx0" brushRef="#br0" timeOffset="1191.17">9601 2308 8 0,'0'0'194'0,"0"0"-18"0,13 14-10 0,-13-14-8 16,0 0-13-16,-3 13-8 0,3-13-12 0,3 13-1 15,-3-13-9-15,2 13-10 0,-2-13-9 0,1 14-5 16,4-6-9-16,-5-8-7 0,2 15-7 0,-2-15 1 15,0 14-10-15,0-14-7 0,4 12-5 0,-4-12-5 16,0 0 0-16,2 12-7 0,-2-12-2 0,0 0-7 16,0 0 3-16,0 14-4 0,0-14-1 0,0 0 1 15,0 0 2-15,0 0 10 0,0 0 6 0,0 0-7 16,0 0-2-16,0 0-4 0,0 0-3 0,0 0-2 16,0 0 1-16,0 0-8 0,22-24 0 0,-14 17 1 0,2 0-7 15,-2-4-2-15,3 3 0 0,3-4-8 0,2 2-4 16,-2 0-1-16,4 2 0 0,-3-4-5 0,3 1 1 15,-1 1 0-15,1 5-1 0,-1-4 4 0,1 0-3 16,-1 6 3-16,1-5-1 0,-4 1 2 0,3-1-2 16,1 6 1-16,-2-3 1 0,-2 3 1 0,2-3-2 15,1 5 0-15,-6-1 2 0,7 1-2 0,-7-2 2 16,-11 2-1-16,20-2 2 0,-20 2-2 0,19 2 0 16,-11 1 0-16,-8-3 1 0,16 5-1 0,-8-4-1 15,-8-1-2-15,10 12 2 0,-4-7 1 16,-6-5-1-16,3 15 4 0,-1-4-2 0,-2-11 1 0,0 21 6 15,0-10 2-15,-2 4 3 0,-1 0 5 0,0 3 6 16,0-3 1-16,-4 3 1 0,3-1 2 0,-3 0-2 16,1-1 1-16,4 1-1 0,-4-2 4 0,0 2-3 15,1-3 1-15,0-3-3 0,0-2-2 0,-3 4-1 16,5-2 0-16,0-2-3 0,3-9-1 0,-3 17-2 16,3-17 1-16,-5 14 3 0,5-14-5 0,-3 11-4 15,3-11 3-15,0 0 1 0,-3 10-6 0,3-10-4 16,0 0-11-16,0 0-14 0,0 0-16 0,0 13-17 15,0-13-31-15,0 0-44 0,0 0-46 0,0 0-53 16,0 0-161-16,0 0-423 0,0 0 188 0</inkml:trace>
  <inkml:trace contextRef="#ctx0" brushRef="#br0" timeOffset="-4377.1">3302 2368 180 0,'13'0'181'0,"-13"0"-9"0,17 0-6 16,-17 0-9-16,22 0-5 0,-9 3-8 0,1-3-9 15,1 0-15-15,0 0-1 0,0-3-5 0,2 3-14 16,-6 3-5-16,-11-3-7 0,23-3-10 0,-11 3-11 0,-12 0-3 16,21 0-8-16,-21 0 0 0,20 3-8 0,-10-3-5 15,-10 0-8-15,16 0 0 0,-5 1-5 0,-11-1-5 16,17 2-2-16,-17-2 1 0,18 1-2 16,-18-1-6-16,17 3 3 0,-7 0-1 0,-10-3-6 0,17 0-1 15,-17 0-1-15,21 0 0 0,-21 0-2 0,21 2-1 16,-14-2-4-16,-7 0-8 0,21 0-16 0,-21 0-20 15,21 0-15-15,-21 0-15 0,12-2-17 0,-12 2-35 16,15-3-21-16,-15 3-64 0,9-6-107 0,-9 6-341 16,8-11 152-16</inkml:trace>
  <inkml:trace contextRef="#ctx0" brushRef="#br0" timeOffset="-4939.57">3315 2163 71 0,'-8'-5'201'0,"8"5"-10"16,0 0-16-16,0 0-16 0,0 0-15 0,0 0-5 0,0 0-17 15,0 0-11-15,0 0-10 0,0 0-3 0,0 0-5 16,0 0-2-16,0 0-5 0,0 0-7 16,0 0-4-16,0 0-7 0,44 5-2 0,-31-1-3 0,0-3-4 15,6-1-7-15,-4 3-2 0,1 0-3 0,3-2-4 16,-1 1-2-16,-1 0-1 0,1 1-2 15,2-1 1-15,1 0-1 0,-7-2-2 0,5 1-1 0,-1-2-2 16,-1 1-2-16,1 0-1 0,-4 0-6 0,3-4 2 16,-2 1-3-16,-3 3-1 0,-12 0-4 0,24-2-1 15,-13 0-1-15,-11 2-3 0,18-4 1 0,-18 4-4 16,20-1 1-16,-20 1-1 0,10-3-1 0,-10 3-3 16,14-4 0-16,-14 4-3 0,0 0-12 0,13 0-7 15,-13 0-12-15,0 0-9 0,0 0-16 0,0 0-12 16,0 0-8-16,0 0-13 0,14 4-10 0,-14-4-21 15,0 0-10-15,0 0-23 0,0 0-28 0,0 0-145 16,0 0-351-16,-35 8 156 0</inkml:trace>
  <inkml:trace contextRef="#ctx0" brushRef="#br0" timeOffset="-2234.53">5720 1941 71 0,'0'0'131'0,"0"0"-4"0,0 0-12 0,0 0 1 15,0 0-23-15,0 0 1 0,0 0-4 0,0 0-6 16,0 0-4-16,0 0-3 0,0 0-3 0,0 0-10 16,0 0-3-16,0 0-3 0,-15 16 1 0,15-16-1 15,0 0-7-15,0 0 4 0,10 25-4 0,-2-17 4 16,-2-1-3-16,0 2 0 0,6 0-2 0,-3 3-4 15,-1 1 1-15,5-3-1 0,1 4 3 0,0 0-3 16,1 0-1-16,5 2-2 0,-4-5-4 0,1 5-5 16,-2-3-1-16,2 2-3 0,-2 1-1 0,-3-2-7 15,2 1-3-15,-1 0-1 0,-5 0-1 0,5 0-1 0,-5 1 0 16,1-2-2-16,-4 4-1 0,1-4 1 0,1 0-5 16,-4 2-2-16,-3-1-1 0,0-3 1 15,0 2 1-15,-3 1 0 0,3 0 1 0,-7 0-2 0,1-3 3 16,-2 2 0-16,2-3 0 0,-2 0 1 0,-5 2 1 15,2-3 3-15,1 0-2 0,-4 3 1 16,0-4-2-16,1 0 0 0,-1 0 1 0,4-1-6 0,-4 3 0 16,6-4 3-16,-4 2-4 0,0-2 0 0,3 3 0 15,-2-3-2-15,1-1-3 0,2 1-16 0,8-7-13 16,-12 11-7-16,7-4-14 0,-1-2-19 0,6-5-13 16,0 0-20-16,-4 16-20 0,4-16-25 0,0 0-196 15,0 0-370-15,10 17 164 0</inkml:trace>
  <inkml:trace contextRef="#ctx0" brushRef="#br0" timeOffset="-1017.88">7146 2485 124 0,'11'1'177'0,"-11"-1"-7"16,17 0-8-16,-17 0-2 0,21 4-8 0,-5-2-6 15,1-2-7-15,1 0-4 0,2 0-10 0,-2 1-5 16,2-1-7-16,-2 1-13 0,2-2-6 0,1 1-10 15,-3 1-8-15,-1-1-6 0,0 4-10 0,1-3-8 0,-2-1-2 16,-5 2-11-16,-11-2-14 0,17 0-17 0,-4 0-24 16,-13 0-23-16,0 0-29 0,17 1-23 15,-17-1-29-15,0 0-60 0,18-3-132 0,-18 3-337 0,0 0 150 16</inkml:trace>
  <inkml:trace contextRef="#ctx0" brushRef="#br0" timeOffset="-1292.82">7149 2287 152 0,'17'-4'191'15,"-17"4"-9"-15,15 0-9 0,-15 0-10 0,23-1-8 16,-10 1-11-16,6-2-9 0,-1 2-5 0,2 2-9 16,-1-1-10-16,-1-1-6 0,2 0-5 0,4 3-6 15,-5-3-7-15,2 0-5 0,-2 0-8 0,1 0-6 16,-2-3-4-16,-1 3-7 0,-2 0-3 0,2 3-8 0,-4-3-3 16,-13 0-4-16,20 0-1 0,-20 0-6 15,21-3-8-15,-21 3 0 0,11 3-1 0,-11-3-5 16,11 0-1-16,-11 0-10 0,0 0-12 0,0 0-15 0,0 0-19 15,16-4-18-15,-16 4-15 0,0 0-19 16,0 0-15-16,0 0-26 0,0 0-20 0,0 0-45 16,0 0-117-16,0 0-340 0,0 0 150 0</inkml:trace>
  <inkml:trace contextRef="#ctx0" brushRef="#br0" timeOffset="-4111.98">4254 1926 158 0,'0'0'165'0,"0"0"-10"0,0 0-18 0,0 0-13 15,0 0-9-15,0 0-5 0,0 0-2 0,0 0-2 16,0 0-3-16,0 0-3 0,0 0 0 0,0 0-3 16,0 0 3-16,0 37-3 0,0-37-2 0,-8 17 1 15,5-4 7-15,-4 1-7 0,4 2-3 0,-5 1-6 0,2 0-3 16,3 2-7-16,-5 4 1 0,3-4-5 0,-3 5 2 15,3 1-6-15,2-8 1 0,0 7-10 16,-3 2-5-16,3-6-4 0,3 5-8 0,0-8-2 0,-4 7-5 16,1-6 2-16,0-3-8 0,-2 3 0 0,5-3-5 15,0 0-4-15,0 1-14 0,0 0-27 16,-3-2-15-16,0 0-24 0,3-2-29 0,-3 0-31 0,-2 1-22 16,2-5-37-16,3-8-60 0,-3 14-167 0,3-14-439 15,-4 14 194-15</inkml:trace>
  <inkml:trace contextRef="#ctx0" brushRef="#br0" timeOffset="-3125.67">4919 2282 135 0,'0'0'155'16,"0"0"-9"-16,0 0-6 0,14 1-15 0,-14-1 8 15,0 0-5-15,11 0-6 0,-11 0-4 0,0 0 0 0,19-1-5 16,-19 1-2-16,17 0-4 0,-17 0-5 16,21 0-3-16,-10 0-6 0,7-2-2 0,-4 2-7 15,3-1 0-15,-1 1-11 0,2 0-5 0,-1 0-6 0,1 0-3 16,-1 0-4-16,4 0-6 0,2 1-3 0,-5-1-4 16,2 0-7-16,1 2 1 0,-3-2-7 15,-3 0 1-15,8 1-7 0,-3-1 2 0,1 0-6 0,-1 3 0 16,-2-2-3-16,-2-1-4 0,1 3-1 0,-6 1 1 15,2-4-6-15,-13 0 4 0,17 1-5 0,-17-1 1 16,18 0-5-16,-18 0-3 0,11 1-5 0,-11-1-6 16,0 0-10-16,13 5-8 0,-13-5-6 0,0 0-24 15,0 0 0-15,0 0-17 0,0 0-17 0,0 0-22 16,0 0-8-16,0 0-25 0,0 0-33 0,0 0-146 0,0 0-355 16,-37 5 157-16</inkml:trace>
  <inkml:trace contextRef="#ctx0" brushRef="#br0" timeOffset="-2783.51">4995 2469 132 0,'20'3'187'0,"-5"-3"-11"16,2 0-7-16,-1 0-11 0,1 1-11 0,1-1-11 15,2 2-7-15,-2-1-12 0,-1 2-9 0,1 0-11 16,2-2-6-16,-2 1-12 0,-1-1-4 0,-2 0-12 16,4 2-3-16,-2-1-5 0,-3 0-5 0,1 2-10 15,-3-1-1-15,-1-2-2 0,-1 3-6 0,-10-4-3 16,21 4-4-16,-10-2-7 0,-2 3-4 0,-9-5 1 0,14 3-10 15,-14-3-8-15,12 4-13 0,-12-4-11 0,12 2-3 16,-12-2-9-16,14 0-21 0,-14 0-13 0,15 0-13 16,-15 0-13-16,17-2-31 0,-17 2-154 0,13-7-307 15,-13 7 137-15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8:18.77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1586 1543 107 0,'-4'-19'194'16,"4"19"-6"-16,0 0-10 0,0 0-15 15,0 0-10-15,0 0-12 0,0 0-12 0,0 0-8 16,0 0-10-16,4-10-6 0,-4 10-16 0,0 0-4 0,0 0-7 16,0 0 0-16,0 0 1 0,0 0-3 0,0 0 1 15,0 0-8-15,0 0-1 0,0 0-5 0,8 33-5 16,-8-33-2-16,1 19-4 0,1-14-1 0,-2-5-2 16,-2 26-5-16,2-8-1 0,0-4-7 0,-1 0 1 15,2 2-4-15,-6-1-4 0,4-1-4 0,-1 0 0 16,-3 3-1-16,4 1-1 0,-1-8-4 0,-1 4-1 15,0-2-3-15,3-12 1 0,-5 23-1 0,4-15 3 16,-1 1-9-16,-3 1-1 0,5-10 4 0,-6 15 0 0,6-15-4 16,-3 12 2-16,3-12-1 0,-5 9-1 0,5-9 2 15,0 0 0-15,-3 8-2 0,3-8 0 0,0 0 3 16,0 0 10-16,-5 12 6 0,5-12 1 0,0 0-9 16,0 0 2-16,0 0-3 0,0 0-2 0,0 0-2 15,0 0 2-15,10-33-6 0,-4 25-2 0,0-4 3 16,2-2-7-16,0-1-1 0,6-8-7 0,2 3-9 15,2-4 0-15,2 5-11 0,1-4-2 0,9-3-9 16,-1-2-3-16,-1 2 2 0,-4 3 0 0,-3 4 1 16,2-3 1-16,1 2 3 0,0 3 5 0,0-2 1 15,-2 3 5-15,-1 0 1 0,-1 0-4 0,-4 6 8 16,2-2 1-16,-6 1-5 0,3 4 6 0,-1-1 5 16,-5 2-1-16,-1-1 0 0,3 2 1 0,-1 2-4 0,-10 3 6 15,14-7-2-15,-6 5 2 0,-8 2-1 16,13-3 1-16,-13 3 2 0,0 0-1 0,16 0-1 15,-16 0 3-15,0 0 1 0,14 8 2 0,-14-8 4 0,5 13-3 16,-4-5 4-16,-1-8 6 0,5 19 0 0,-5-7 5 16,-2 2-2-16,-1 2 0 0,2 0 5 0,-4 7 5 15,-1 0 4-15,1-3 0 0,0-1 2 0,-3 5 1 16,0-1-5-16,0-2-1 0,-1-2 1 0,-1 4 1 16,2-4-1-16,-4 2 0 0,2 2-3 0,4-5-2 15,-2-2-3-15,-2 1 4 0,6-1-5 0,-6 2 0 16,7-2-4-16,-2-2 0 0,-3 0-1 0,3 0 1 15,2-6-7-15,-2 3-16 0,2-3-16 0,3-8-17 16,-4 18-22-16,2-11-25 0,2-7-15 0,-5 16-40 0,5-16-31 16,0 0-45-16,-1 14-191 0,1-14-444 15,0 0 197-15</inkml:trace>
  <inkml:trace contextRef="#ctx0" brushRef="#br0" timeOffset="800.12">884 2179 95 0,'18'2'127'16,"-18"-2"-3"-16,20 2-5 0,-4-2-10 0,-6 3 1 15,9-3-9-15,0 1-4 0,2 0-3 0,-4-1-6 16,4 2-4-16,-1-2-2 0,1 1-3 0,1 2-6 15,7-6-3-15,-9 6-2 0,9-3 2 0,-7 0-8 16,7 0-3-16,-6 0 3 0,6 0-7 0,-1 0-1 0,1 4-5 16,1-5-1-16,3 1-3 0,-2 1 1 15,-1-1-3-15,2 2 3 0,-1-2 2 0,17-2-2 16,-7 6-2-16,-6-4 2 0,-3 2-2 0,12-2-2 0,-1 3 1 16,-3-1-1-16,6 1-3 0,-2-1 2 15,-1-2-6-15,0 3 1 0,-2-3 2 0,7 3-6 16,-17-3-5-16,15 4 3 0,-4-7-5 0,4 6-5 0,-5-1-3 15,3 0-1-15,-10-2 0 0,-1 0-2 0,-1 0 0 16,1 2 0-16,0-2-5 0,7 0 2 0,-8 0-1 16,-4 1-1-16,6-1-3 0,-3 2 2 0,4-4-2 15,6 2 0-15,1 0 0 0,-7 0-4 0,7 0 1 16,-10-1 3-16,1 1 0 0,10 0-4 0,-11 1 1 16,1-2 0-16,1 2-1 0,-4 1 3 0,2 0-5 15,-2-2 1-15,0 0-1 0,-3 0 3 0,0 0-4 16,-7 1 2-16,3-1-1 0,-4 0 1 0,1 0-2 15,2 0 4-15,-6-1-1 0,-5 1-4 0,5 0 1 0,-16 0 1 16,23 1 0-16,-23-1 1 0,15 0 0 0,-15 0 0 16,15 2-7-16,-15-2 5 0,16 0-4 15,-16 0-1-15,0 0-13 0,0 0-11 0,11 0-12 0,-11 0-12 16,0 0-12-16,0 0-18 0,0 0-16 0,0 0-21 16,0 0-34-16,0 0-25 0,0 0-183 15,0 0-391-15,0 0 173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1.86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10 127 48 0,'0'0'140'0,"0"0"-5"0,0 0-11 16,0 0-10-16,14-7-19 0,-14 7 3 0,0 0-8 15,0 0 2-15,9-2 2 0,-9 2-7 0,0 0-8 16,12-7-3-16,-12 7-6 0,9-7-2 0,-9 7-3 16,8-5-5-16,-8 5-2 0,10-10-3 0,-10 10-8 15,11-7 8-15,-5 1-4 0,-6 6 6 0,13-10-7 16,-9 4-1-16,-4 6 1 0,16-13 0 0,-11 11 0 16,-5 2-1-16,11-12-1 0,-11 12-3 0,13-9 0 15,-13 9-2-15,8-9 4 0,-8 9-6 0,6-3 0 16,-6 3-3-16,10-7 0 0,-10 7-5 0,0 0 1 15,0 0-2-15,8-5-2 0,-8 5-6 0,0 0-6 16,0 0 1-16,0 0 0 0,0 0-8 0,0 0 3 0,0 0-3 16,0 0 8-16,0 0 0 0,0 0 3 15,0 0-2-15,-2 27 7 0,2-27-2 0,-6 18 3 16,-1-10-1-16,1 2 0 0,3 0 1 0,-5 2-1 0,2 0 0 16,-2 2-2-16,1-2 2 0,1-3 0 0,-2 1-1 15,2 5 3-15,-1-3-4 0,-1 2 1 0,2-2 0 16,0-2 0-16,1 3-1 0,-5 0-3 0,4-1-5 15,4 2 2-15,-4-4 1 0,0-1-3 0,3 2 1 16,3-11 1-16,-7 19-10 0,2-8 13 0,5-11-2 16,-3 14-5-16,0-4 3 0,3-10-1 0,-3 12-3 15,3-12-1-15,0 0 0 0,0 11-5 0,0-11-2 16,0 0 5-16,0 0-3 0,-5 12-3 0,5-12 1 16,0 0-14-16,0 0-9 0,-6 7-16 0,6-7-15 0,0 0-14 15,0 0-10-15,-3 12-20 0,3-12-17 16,0 0-21-16,0 0-14 0,-10 7-16 0,10-7-10 15,0 0-12-15,0 0-5 0,0 0-33 0,0 0-118 16,0 0-367-16,0 0 163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2.4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443 3 62 0,'0'0'179'0,"0"0"-9"0,0 0-10 15,0 0-7-15,11-7-11 0,-11 7-11 0,0 0-11 16,0 0-8-16,0 0-14 0,0 0-9 0,0 0-6 16,0 0-3-16,0 0-7 0,0 0-1 0,0 0-1 15,0 0-2-15,-40 2-1 0,40-2-1 0,-20 5-3 16,7-4-7-16,-1 2 2 0,0 3-8 0,-2-4 2 0,1 5-6 15,-2-3-2-15,0 1-5 0,2 0-4 16,-4-3-3-16,0 1-2 0,4 4 0 0,-3-1-5 16,1-1-4-16,4 0 0 0,-3 1-2 0,4-3-1 15,2 2-5-15,-1-2 0 0,0 1-5 0,-2-1 3 0,5 1-2 16,-1 1 1-16,9-5-4 0,-18 6 1 0,12-2-3 16,6-4 3-16,-11 7-5 0,11-7 7 15,-11 4-6-15,11-4 0 0,0 0 1 0,-16 5 0 0,16-5-2 16,0 0 1-16,0 0 2 0,-11 3-3 0,11-3 4 15,0 0-1-15,0 0 6 0,0 0 0 0,0 0 0 16,0 0-3-16,-10 4 3 0,10-4 1 0,0 0-2 16,0 0 1-16,0 0-3 0,0 0 2 0,0 0-1 15,0 0-2-15,0 0 0 0,0 0 0 0,0 0-1 16,0 0-1-16,0 0 4 0,0 0 0 0,0 0-8 16,0 0 4-16,0 0-1 0,0 0-4 0,0 0-1 15,0 0 4-15,30 7-3 0,-18-2 2 0,-3-3-3 16,5 2 3-16,1-3-1 0,0 2 0 0,3 1 5 15,-4 3-6-15,7-3-1 0,-7-1 0 0,7 2 2 16,-4-2-1-16,4 3-2 0,-4-1 1 0,7 1 3 16,3 1 0-16,-10-1-3 0,0 0 1 0,4-1-4 15,-3 2 5-15,-1-4-3 0,2 3 0 0,-8-4-3 16,3 2-12-16,-4-2-15 0,-10-2-15 0,17 5-26 16,-17-5-25-16,11 4-31 0,-11-4-43 0,0 0-63 15,0 0-140-15,0 0-403 0,8-12 179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5.2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38 47 160 0,'0'0'165'15,"0"0"-12"-15,0 0-16 0,0 0-5 0,0 0 1 16,0 0-13-16,0 0-1 0,0 0-11 0,0 0-6 16,0 0-11-16,0 0-7 0,26-19 0 0,-26 19-7 15,0 0 0-15,0 0-5 0,0 0-6 0,0 0 2 16,0 0-2-16,0-14-5 0,0 14 1 0,0 0-2 0,0 0 3 15,0 0 3-15,0 0 4 0,1-14-1 0,-1 14 0 16,0 0-2-16,0 0-1 0,0 0-5 0,0 0-2 16,0 0-8-16,0 0-5 0,0 0-5 0,0 0-4 15,0 0-6-15,0 0-5 0,0 0-4 16,0 0 5-16,0 0-4 0,0 0-3 0,0 0 2 0,0 0-2 16,0 0 2-16,-1 44 1 0,1-30-3 0,0-14-2 15,-3 26-6-15,1-14 3 0,1 2-1 0,-3 1 0 16,3 0 3-16,1-15-2 0,-2 22-2 0,1-11 3 15,-3-1-1-15,4-10-1 0,-3 19 0 0,0-8 0 16,3-11-3-16,-5 16-1 0,0-6 0 0,4 0 1 16,1-10-3-16,-7 13 2 0,7-13-3 0,-6 11 2 15,6-11-17-15,-5 9-12 0,5-9-14 0,0 0-18 16,-5 11-16-16,5-11-12 0,0 0-15 0,-6 9-20 0,6-9-9 16,0 0-19-16,0 0-24 0,0 0-10 0,0 0-31 15,0 0-158-15,0 0-396 0,0 0 175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5.71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375 15 162 0,'11'-6'183'15,"-11"6"-12"-15,0 0-12 0,8-7-12 0,-8 7-9 16,0 0-13-16,0 0-8 0,0 0-10 0,11-3-5 15,-11 3-15-15,0 0 3 0,0 0 1 0,0 0-4 16,0 0 0-16,0 0-3 0,0 0-4 0,0 0 0 0,-31 14-1 16,21-11 0-16,-1 1-6 0,-3 3-5 0,-2 0-5 15,0-2-5-15,-2 2-2 0,2 0-5 0,-3 0-8 16,5 0-3-16,-3 0 0 0,-1 2-5 0,2-2-7 16,4 0 3-16,-4-2-6 0,1 3-3 0,1 0 4 15,1 0-6-15,1 1-5 0,2-2 3 0,-4-3-1 16,4 0-3-16,10-4-2 0,-17 10-4 0,9-4 2 15,1 0-3-15,7-6 0 0,-12 8-1 0,12-8 1 16,-8 4-4-16,8-4 4 0,0 0-1 0,-10 3-3 16,10-3 2-16,0 0 2 0,0 0-1 0,0 0 7 15,-12 9 2-15,12-9 1 0,0 0 4 0,0 0 3 16,0 0 4-16,0 0-2 0,0 0 1 0,0 0 5 16,0 0-4-16,0 0-8 0,0 0 4 0,0 0-1 0,0 0-3 15,0 0-2-15,0 0-2 0,0 0 0 0,0 0-3 16,0 0-1-16,0 0-5 0,0 0 5 15,0 0-6-15,0 0 2 0,35 2-2 0,-26 2 0 16,2 0 1-16,2 0-3 0,3-2 0 0,0 4 3 0,1 0-3 16,-1-1-1-16,3 2-1 0,0 0 1 0,-1 1-2 15,4-2 2-15,-3 1-3 0,2-2 5 0,-2 3-5 16,-2-1 3-16,1 0-2 0,-1-1 3 0,-3-1-14 16,-2 2-12-16,-1-2-21 0,-2-1-22 0,2 1-26 0,-3 0-26 15,-8-5-30-15,15 11-41 0,-15-11-55 16,8 3-191-16,-8-3-470 0,0 0 207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8.6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101 29 153 0,'0'0'153'0,"0"0"-13"0,0 0-6 0,0 0 1 15,0 0-8-15,8-15-14 0,-8 15-4 0,0 0-6 16,6-7-1-16,-6 7-8 0,0 0-4 0,0 0-1 16,0 0-2-16,0 0-1 0,0 0-3 0,0 0-3 15,7-8-2-15,-7 8 1 0,0 0-6 0,0 0-4 16,0 0-3-16,0 0-1 0,0 0-5 0,0 0-4 16,0 0-8-16,0 0-8 0,0 0-2 0,0 0-2 15,0 0-6-15,0 0-3 0,0 0-2 0,0 0-6 16,0 0 0-16,0 0 0 0,0 0-1 0,0 0 2 15,8 26 2-15,-8-14 3 0,0-12-2 0,0 22 1 0,3-8-4 16,0-3 3-16,-3 4-5 0,0 1 8 0,3 2-8 16,-3 1 5-16,0-1-4 0,3-1-1 15,-6 7-6-15,3-2 3 0,0 0 2 0,-3-5 8 0,3 4-3 16,-6-3 3-16,3 2 4 0,-2 5 0 16,-2-7 0-16,1 0 2 0,-2 5-2 0,2-4-1 15,-1-1 1-15,3-3-1 0,-6 0-8 0,4 0 5 0,-2 0-7 16,2-1-1-16,-1 2-3 0,-1-4 1 0,5 4-3 15,0-8 1-15,-3 1 1 0,1 1-2 0,5-10-1 16,-6 15 1-16,6-15-1 0,-4 14-4 0,4-14 6 16,-8 12-3-16,8-12 0 0,0 0-4 0,-3 8-4 15,3-8-5-15,0 0-11 0,0 0-15 0,0 0-26 16,0 0-18-16,0 0-20 0,0 0-23 0,0 0-25 16,0 0-28-16,0 0-28 0,0 0-49 0,0 0-167 15,26-27-448-15,-20 20 199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9.21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452-6 36 0,'0'0'162'0,"0"0"-9"0,6-7-15 16,-6 7-13-16,0 0-16 0,0 0-6 0,0 0-6 16,0 0-2-16,0 0-6 0,0 0 6 0,0 0-6 15,0 0-4-15,0 0 5 0,0 0-5 0,-29 23 0 16,17-20 3-16,5 1-5 0,7-4-1 0,-25 10-6 16,9-3-1-16,-1 1-4 0,-4-4-2 0,4 2-5 15,-1-1-3-15,1-1-4 0,-4 3-8 0,4-3 0 16,-4 2-5-16,4-1-4 0,-4 3-2 0,3-5-5 15,3 4-2-15,-4-3-2 0,3 0-6 0,1 0 1 0,1 1-4 16,1-2 1-16,5 3 0 0,8-6-4 0,-20 3-3 16,14 1 5-16,6-4-5 0,-15 3 0 15,15-3-5-15,-9 2 3 0,9-2-1 0,0 0 5 0,0 0 2 16,-15 1 0-16,15-1 5 0,0 0 2 16,0 0 2-16,0 0 0 0,0 0-2 0,0 0 7 0,0 0-6 15,0 0 4-15,0 0-4 0,0 0-4 0,0 0 0 16,0 0-2-16,0 0-5 0,0 0 2 0,0 0-2 15,0 0-2-15,0 0 3 0,39 4-5 0,-39-4 2 16,20 3-2-16,1 1-3 0,-1 3 5 0,1-4-3 16,9 4-1-16,-1-2-1 0,-2 2 3 0,8 2-3 15,-15-4 1-15,7 3 1 0,2-4-5 0,-9 3-1 16,-2 1 0-16,2-1-2 0,-5-4-1 0,4 2-16 16,-11 0-16-16,6-3-27 0,-8 3-17 0,-6-5-16 15,11 7-20-15,-11-7-39 0,0 0-41 0,0 0-78 16,0 0-144-16,0 0-446 0,-25 14 198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0:56.7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23 124 0,'0'0'133'0,"0"0"-14"0,0 0-6 16,0 0-13-16,0 0 1 0,0 0 0 0,0 0-6 16,0 0-11-16,0 0 0 0,0 0-7 0,8-6-1 15,-8 6-3-15,0 0 2 0,0 0-3 0,0 0 0 16,0 0-2-16,0 0-1 0,0 0-5 0,0 0 0 16,0 0-5-16,0 0-4 0,0 0 1 0,0 0-2 15,0 0-3-15,0 0-3 0,0 0-3 0,0 0-3 0,0 0-5 16,0 0 3-16,0 0 6 0,0 0-3 0,16-3-3 15,-16 3-1-15,16 0-2 0,-16 0-5 16,20-4 2-16,-9 2-2 0,-11 2-2 0,23-4-6 0,-14 4-2 16,9-1 1-16,-3 1-4 0,-15 0-1 0,24-2 1 15,-6 2-4-15,-1 0-3 0,1-1 0 0,-1 1 0 16,-4 0-3-16,3 0 5 0,-4 1-6 0,1 1 0 16,-13-2-1-16,24 1 0 0,-11 2-2 0,-13-3 4 15,20 3-3-15,-10-3-1 0,-10 0-4 0,17 4 1 16,-17-4 0-16,16 6 2 0,-8-4-6 0,-8-2 7 0,21 4-2 15,-10-3 0-15,-2 3-2 0,-9-4 3 16,19 5-5-16,-9-3 5 0,4 1-4 0,-3-2 2 16,-11-1-1-16,22 1 2 0,-12 1-3 0,3-2 1 0,-13 0-1 15,19 4 1-15,-10-4-3 0,-9 0 4 16,16 3-2-16,-16-3 3 0,13 1-6 0,-13-1 6 16,0 0-3-16,14 0 0 0,-14 0-8 0,0 0-10 0,0 0-9 15,0 0-3-15,14-4-14 0,-14 4-8 0,0 0-14 16,0 0-13-16,0 0-16 0,0 0-17 0,0 0-15 15,2-13-26-15,-2 13-24 0,0 0-139 0,0 0-340 16,0 0 151-16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3:37.39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122 160 72 0,'0'0'110'0,"0"0"-5"0,0 0-7 16,0 0-4-16,0 0-5 0,0 0-9 0,0 0 0 16,0 0-9-16,0 0-3 0,0-14-3 0,0 14-4 15,0 0-7-15,0 0-3 0,0 0-1 0,0 0 0 16,0 0 2-16,0 0-4 0,0 0 5 0,0 0-2 16,0 0 0-16,0 0 0 0,0 0 6 0,0 0 2 15,0 0-1-15,0 0 2 0,0 0 3 0,0 0-1 16,0 0-5-16,0 0 7 0,0 0-7 0,0 0 0 0,0 0-2 15,0 0-1-15,0 0-2 0,0 0-3 0,0 0-2 16,0 0-4-16,0 0-7 0,0 0-5 0,0 0-1 16,0 0 0-16,0 0 1 0,0 0 6 0,0 0-6 15,0 0-6-15,0 0 3 0,-21 25-2 0,21-25 2 16,-6 11 3-16,0-2-3 0,6-9 3 0,-8 14 0 0,5-5 5 16,-2 1 1-16,0-1 10 0,-3 5-4 15,5-1 2-15,-3-5 1 0,1 6-1 0,-1-6-1 16,6-8-3-16,-10 22-3 0,5-14 0 0,-1 3-5 0,3 3 2 15,1-3 0-15,-3 2 2 0,5-13-5 0,-4 16-1 16,2-6 0-16,2-10-2 0,-3 16-3 0,3-16-4 16,0 19-4-16,0-19-1 0,2 16 0 0,-1-7-4 15,-1-9 3-15,6 15-4 0,-4-5-1 0,-2-10 8 16,6 10-7-16,-4-3-4 0,-2-7-4 0,6 7 6 16,-6-7-1-16,5 10 4 0,-5-10-11 0,0 0-1 15,6 7 2-15,-6-7-1 0,0 0-3 0,0 0 1 16,7 9 0-16,-7-9 9 0,0 0-9 0,0 0-5 0,0 0-7 15,0 0-12-15,0 0-16 0,0 0-22 16,0 0-18-16,0 0-22 0,0 0-27 0,0 0-35 16,0 0-23-16,11-22-25 0,-11 22-55 0,3-15-156 0,-1 4-458 15,2 0 204-15</inkml:trace>
  <inkml:trace contextRef="#ctx0" brushRef="#br0" timeOffset="400.17">214-117 122 0,'0'0'239'0,"-5"-13"-10"0,5 13-17 0,0 0-18 0,0-15-11 16,0 15-11-16,0 0-8 0,0 0-8 0,0 0-8 15,0 0-8-15,0 0-5 0,0-17-8 0,0 17-12 16,0 0-2-16,0 0-10 0,0 0-9 0,5-10-11 15,-5 10-9-15,0 0-9 0,0 0-5 0,0 0-11 16,0 0-5-16,0 0-10 0,0 0-15 0,0 0-7 16,0 0-13-16,0 0-15 0,0 0-21 0,0 0-19 15,0 0-26-15,-24 27-24 0,21-16-32 0,3-11-31 16,-6 17-47-16,3-7-162 0,1 1-409 0,-1 1 182 16</inkml:trace>
  <inkml:trace contextRef="#ctx0" brushRef="#br0" timeOffset="1092.69">362 416 8 0,'0'0'195'16,"0"0"-13"-16,6 12-2 0,-6-12-13 16,0 10-12-16,0-10-14 0,0 0 3 0,0 16-10 0,0-16-2 15,2 14-14-15,-2-14-9 0,-2 13-7 0,2-13-5 16,0 15-9-16,0-15-2 0,-5 12-6 0,5-12-12 15,0 12-2-15,0-12 0 0,0 0-8 0,0 20-4 16,0-20-9-16,-1 13 0 0,1-13-4 0,3 15-3 16,-3-15-2-16,0 0-6 0,-2 14-6 0,2-14 2 0,0 0-2 15,2 12-7-15,-2-12 1 0,0 0 1 16,0 0-2-16,5 11 0 0,-5-11-3 0,0 0 2 0,0 0-7 16,0 0 6-16,0 0-5 0,0 0 2 15,0 0-3-15,0 0-2 0,0 0 1 0,0 0-2 0,0 0-3 16,11-36 1-16,-7 28-1 0,1-3-2 0,5-4-2 15,1 1-3-15,1 0-1 0,0 0-4 16,5-8 0-16,-1 5-2 0,0-2 0 0,-2 5 4 0,0-2 0 16,5-3 1-16,-6 5 2 0,-3-1 2 0,2 4-2 15,-4 3 0-15,3-4 0 0,-3 3 1 0,0 0-1 16,-1 2 1-16,-1 0 0 0,-6 7 6 0,9-12-3 16,-2 7 1-16,-7 5 1 0,8-12 1 0,-8 12 1 15,6-5 3-15,-6 5-4 0,0 0 3 0,8-9-4 16,-8 9 2-16,0 0 1 0,0 0-1 0,0 0 3 15,0 0 0-15,0 0-5 0,0 0 6 0,22 12-2 16,-22-12 5-16,6 11-2 0,-4-3 2 0,3 1 0 16,-5-9 1-16,8 17 1 0,-3-8-2 0,-4 1-1 0,4 2 3 15,-5-12 1-15,3 20 2 0,-3-10-4 16,5 0 0-16,-4 1 2 0,-1 1-2 0,5-2-2 0,-5 1-3 16,0-11 0-16,3 21 2 0,2-11-4 0,-5-10 2 15,3 16-5-15,2-7-15 0,-5-9-19 0,5 15-16 16,-2-6-23-16,-3-9-24 0,8 11-31 0,-3-5-26 15,-5-6-31-15,9 7-49 0,-9-7-134 0,14 3-396 16,-2-2 176-16</inkml:trace>
  <inkml:trace contextRef="#ctx0" brushRef="#br0" timeOffset="1392.44">1069 393 9 0,'6'-4'248'0,"-6"4"-10"0,13-6-20 0,-13 6-6 16,0 0-17-16,16 2-15 0,-16-2-7 0,0 0-3 16,17 10-12-16,-12-4-7 0,0 1-7 0,0 1-2 0,-2 6-8 15,2-2-7-15,-2 7-5 0,-3 0-7 16,0-1-9-16,-2 8-7 0,4-1-2 0,1 1-7 16,-3 0-11-16,-5 1-3 0,4 3-7 0,1-4-6 0,-5 13-1 15,2-10-6-15,0-2-9 0,-1 4-3 0,0-5 3 16,2 1-17-16,-3-2 2 0,5-3-4 0,-1 8 2 15,-6-11-4-15,3 2-3 0,2-1-9 0,2-4-12 16,-3 1-12-16,0-2-18 0,1-1-9 0,2 0-25 16,-1-1-19-16,-3-2-20 0,4-11-26 0,-3 19-31 15,2-12-25-15,1-7-35 0,0 0-57 0,-7 14-155 16,7-14-465-16,0 0 206 0</inkml:trace>
  <inkml:trace contextRef="#ctx0" brushRef="#br0" timeOffset="1892.69">1313 397 17 0,'-4'-15'245'16,"-3"2"-10"-16,1 3-14 0,3-3-10 0,-4 5-7 15,7 8-13-15,-7-19-9 0,2 8-16 0,2 1-10 16,3 10-11-16,-4-16-12 0,4 16-14 0,-1-19-6 16,1 8-10-16,0 11-9 0,-2-12-8 0,2 12-5 15,7-14-10-15,-7 14-3 0,1-8-11 0,-1 8 0 16,8-6-8-16,-8 6-5 0,14-5-4 0,-14 5-2 16,16-8-4-16,-5 7-1 0,-1-4-2 0,3 4-4 15,-13 1-3-15,22 1 0 0,-5-1-4 0,-6 4-6 0,2-3-2 16,1 1 2-16,-1 2-1 0,0-1-2 0,1 6-2 15,-3-1 1-15,0-2-2 0,-3 2 0 16,-2-1-5-16,2 0 5 0,0 1-2 0,-3 0 0 16,-2 6-1-16,0-5 2 0,-3-9-6 0,2 21 3 0,0-13 4 15,-2-8 0-15,-4 26 2 0,1-15 5 0,0-1-6 16,-3-1-1-16,-1 0-1 0,-1 3 0 0,-3-1 1 16,0-1 1-16,3-1-3 0,-1-6-5 0,-2 8 4 15,-7-4 2-15,10-1-1 0,0 0-1 0,8-6-1 16,-14 8 2-16,8-2-6 0,6-6-3 0,-10 7-6 15,10-7-7-15,-9 6-6 0,9-6-5 0,0 0-6 16,-8 6-7-16,8-6-13 0,0 0-8 0,0 0-19 16,0 0-24-16,0 0-14 0,0 0-11 0,0 0-14 15,0 0-14-15,0 0-17 0,0 0-34 0,0 0-161 16,0 0-399-16,33-23 177 0</inkml:trace>
  <inkml:trace contextRef="#ctx0" brushRef="#br0" timeOffset="2711.63">1783 277 8 0,'0'0'252'16,"6"-10"-14"-16,-6 10-18 0,0 0-21 0,0 0-19 16,11-3-23-16,-11 3-4 0,0 0-7 0,0 0-7 15,0 0-1-15,0 0-5 0,0 0-2 0,2 26-7 16,-2-26-8-16,-2 18-6 0,2-18-4 0,-4 19-8 15,2-3-10-15,0-3-8 0,-1-2-8 0,3-11-5 16,0 22-8-16,-1-10-2 0,2-2-7 0,-1-10-2 16,3 19-10-16,-1-8 1 0,-2-11-2 0,5 15-4 15,-2-8-5-15,-3-7 1 0,6 11-4 0,-6-11 0 16,15 8-5-16,-7-8 0 0,-8 0-6 0,20 0 6 16,-20 0-9-16,26-3-2 0,-15-2 2 0,3-2 5 15,0-4-12-15,1 3-2 0,-1-5-9 0,0 0-3 16,-1-1-1-16,1 1 0 0,-1 0-3 0,3-9 2 15,-5 8 1-15,-2 2 3 0,-1-2-2 0,0 4 3 0,2 0-6 16,-4-1 9-16,-3 0 0 0,3 0 2 0,-1 2-2 16,-5 9 0-16,8-13 2 0,-8 13 4 0,6-8-1 15,-6 8-2-15,0 0 3 0,4-12-2 0,-4 12-4 16,0 0 2-16,0 0-3 0,0 0 7 0,0 0 1 16,0 0 2-16,0 0 2 0,0 0-2 15,0 38 6-15,-2-24 0 0,-3 0 2 0,2 2-6 0,0 1 0 16,1 0 3-16,-1-1-6 0,0 2 6 0,1-3-7 15,1 0 3-15,1 2-2 0,-3-5 4 0,6 0-1 16,-3 3-4-16,0-5 6 0,0-10-5 0,6 19-1 16,-3-12 3-16,4-1-2 0,-7-6 1 0,9 11-7 15,-9-11 5-15,21 0 0 0,-10 0-14 0,5 0 0 16,0-2-1-16,1-6-5 0,1 1-3 0,1-2-9 0,3-5-10 16,0-5-5-16,2 1-5 0,8-8-7 15,-4-3-3-15,5-4-3 0,-2 1 7 0,2-3 5 16,-6 0 5-16,3 2 1 0,3-2 5 0,-3-3 4 0,4 0 5 15,-4 2 2-15,-3 2 1 0,1 1 3 0,-1 0 5 16,-4 1 1-16,-6 7 3 0,-3 3 17 0,-1 1 1 16,-2 4 7-16,-3 1 8 0,0 4-2 0,-2-3 7 15,-2 6 0-15,2-4 7 0,-1 6 3 0,-5 7 5 16,3-13 0-16,3 7 1 0,-6 6-9 0,0 0 1 16,0 0-8-16,3-13-5 0,-3 13 0 0,0 0-1 15,0 0 0-15,0 0 2 0,-27 32-1 0,15-18 4 16,4 4 4-16,-5 3 10 0,4 5-7 0,-11 10 1 15,11-6-1-15,-5 5 1 0,-4 3-1 0,4 6 0 0,4-16-7 16,-7 12 3-16,7-2-6 0,-2 4 1 16,1-5-1-16,4-6 1 0,-1 4-7 0,-1-7-3 15,3 2 2-15,2-7 1 0,-2 2-2 0,1-1 1 0,4-8-10 16,-3 0 1-16,1-1 4 0,3-1 1 16,0 0-4-16,0-14-6 0,0 16-13 0,0-16-11 15,3 12-9-15,-3-12-16 0,5 14-22 0,0-9-16 0,-5-5-25 16,0 0-35-16,16-1-16 0,-16 1-24 0,0 0-26 15,24-18-211-15,-16 7-461 0,1-5 205 0</inkml:trace>
  <inkml:trace contextRef="#ctx0" brushRef="#br0" timeOffset="2940.04">2530 214 66 0,'-16'-3'251'15,"16"3"-22"-15,-9-4-18 0,9 4-24 0,0 0-16 16,0 0-3-16,0 0-4 0,0 0-10 0,28-10-5 16,-10 4-12-16,-1 6-5 0,5-5-5 0,5 0-4 15,2 2-2-15,1-1-12 0,3 2-14 0,-4-3-7 16,-4 4-10-16,-1 0-6 0,-6 1-10 0,-1 0-16 16,-6-2-30-16,2-1-32 0,-13 3-31 0,16 3-28 15,-16-3-39-15,11 3-55 0,-11-3-77 0,0 0-136 16,0 0-414-16,0 0 184 0</inkml:trace>
  <inkml:trace contextRef="#ctx0" brushRef="#br0" timeOffset="3856.05">3783 94 95 0,'-11'-4'276'0,"11"4"-19"0,-28-3-20 0,17 3-17 0,-4-2-17 16,15 2-18-16,-27 2-16 0,8 1-14 0,5 1-12 16,1-2-15-16,2-1-11 0,0 5-11 0,-2-1-10 15,2-2-6-15,0 4-12 0,2-3-6 0,1 3-8 16,8-7-4-16,-13 12-6 0,5-4-7 0,8-8-5 15,-11 14-5-15,11-14-3 0,-8 9-6 0,7-2 2 16,1-7-5-16,-2 13-4 0,2-13 0 0,0 0-1 16,5 15-2-16,-5-15-4 0,6 17-1 0,0-15 2 15,2 4-1-15,-1 2-4 0,7-1-1 0,-1 2 0 16,1-2 1-16,2-3 0 0,-2 2-5 0,7-1 3 16,-4-1-3-16,-1 0 2 0,3 1-5 0,-3 1 4 15,1-3-4-15,2 2 6 0,-3-2-5 0,-1 1-1 16,2-1 1-16,-3-1-1 0,-6 1 1 0,5 1 1 15,-13-4-5-15,17 7 2 0,-9-2-2 0,2-2 3 0,-10-3 0 16,11 7 4-16,-11-7 0 0,6 6 6 0,-6-6 0 16,5 7 4-16,-5-7 2 0,0 0 2 0,0 0-1 15,-21 13-2-15,10-9-2 0,11-4 3 0,-30 3-4 16,3 3 3-16,7-2-5 0,0-3-1 0,0 2-1 16,1-1 1-16,-2 0-2 0,5-2-1 0,-1 0-4 15,1 4 2-15,3-4-1 0,13 0 3 0,-14 1 1 16,14-1-1-16,-14 2-6 0,14-2-3 0,0 0-2 15,0 0-6-15,0 0 1 0,-7-11-6 0,7 11-5 16,0 0 2-16,27-18-3 0,-15 7-2 0,2 3 1 0,3-2-3 16,9 0 3-16,-9 1 0 0,13-1-1 15,-8 0 6-15,-1 1-4 0,4-3 6 0,-6 3 0 0,1 0 3 16,-1 4 1-16,0-6 2 0,-4 3 0 0,3 2 3 16,-4-1 5-16,0 1 9 0,1 0-1 0,-6 3 0 15,-1-1 6-15,-8 4 1 0,18-7-1 0,-10 6 0 16,-8 1-2-16,0 0-4 0,15 0 3 0,-15 0-5 15,0 0 8-15,13 3 4 0,-13-3 0 0,8 11-1 16,-8-11 3-16,6 14 4 0,-4-2 2 0,-2-12 5 16,5 21-4-16,-2-8 3 0,-3-1 2 0,5 3 0 15,-5-1-3-15,0 1 2 0,0 0 2 0,0 0-4 0,-2-1-1 16,4-3-2-16,-1 2-5 0,-1-13-4 16,3 21-1-16,-3-14-3 0,0-7 3 0,0 18-3 0,0-18-11 15,0 16 12-15,0-16-8 0,0 0-7 0,0 15-16 16,0-15-9-16,0 0-10 0,0 0-22 0,0 0-31 15,0 0-25-15,0 0-26 0,0 0-25 0,0 0-27 16,0 0-46-16,0 0-243 0,16-33-522 0,-9 21 231 16</inkml:trace>
  <inkml:trace contextRef="#ctx0" brushRef="#br0" timeOffset="4064.75">4264 7 69 0,'0'0'266'0,"-2"-14"-13"0,2 14-19 0,0 0-20 16,-3-16-18-16,3 16-19 0,0 0-15 0,0 0-22 0,0 0-10 15,0-14-17-15,0 14-15 0,0 0-23 0,0 0-19 16,0 0-15-16,0 0-21 0,0 0-24 0,0 0-21 16,0 0-21-16,0 0-20 0,0 0-35 0,0 0-25 15,0 0-47-15,0 0-112 0,0 0-307 0,0 0 137 16</inkml:trace>
  <inkml:trace contextRef="#ctx0" brushRef="#br0" timeOffset="5060.56">4400 308 231 0,'0'0'221'16,"-15"-1"-17"-16,15 1-16 0,0 0-10 0,-10-7-17 15,10 7-13-15,0 0-15 0,0 0-11 0,0 0-2 16,0 0-2-16,0 0-4 0,0 0-7 0,0 0-5 16,0 0-6-16,0 0-2 0,35 15-11 0,-24-13 1 0,8 1-9 15,-3-3-5-15,8 3-8 0,0-2-1 16,4 1-8-16,1-4-4 0,1 2-10 0,-2 0 1 16,4-1-5-16,-2-2 1 0,2 2-10 0,-2-1 1 0,-1 2-4 15,6-2-1-15,-4-6-2 0,-1 2 2 16,1 2-5-16,2-2 0 0,-3 1-3 0,-1 1-1 15,-1-5-3-15,-1 0 6 0,-3-3-7 0,3 0 1 16,0 2-2-16,-11-2-3 0,3 1 0 0,-2 2-1 16,-4-7-2-16,1 6-1 0,-3-2 3 0,-6 4-3 0,5-3-3 15,-4 3 6-15,-1-3-5 0,-1 2 3 0,-4 9-5 16,2-17 5-16,-2 17-2 0,-6-12 0 0,6 12-1 16,-8-13-2-16,0 9 0 0,8 4 2 0,-19-4-2 15,11 2 3-15,8 2-3 0,-21 6 0 0,21-6 3 16,-24 3 3-16,10 5-2 0,1-1 4 0,-1 0 2 15,1 2 1-15,-1 1 2 0,8 2 1 0,-8 2 3 16,6 1 5-16,1-1-5 0,4 1 2 0,-2 1-2 0,2-2 4 16,3-1 3-16,0 1-1 0,6 0 2 0,-1-1 6 15,6 4-2-15,2-5 0 0,1 1-4 16,4-3 3-16,2 4-8 0,-1-4 0 0,5 1-5 0,-5-3-7 16,-1-1-14-16,2-2-19 0,-2 1-29 0,-2-5-37 15,1 3-42-15,-4-2-47 0,4-4-59 0,-17 2-245 16,22-1-526-16,-9-5 233 0</inkml:trace>
  <inkml:trace contextRef="#ctx0" brushRef="#br0" timeOffset="4406.9">4502 21 91 0,'0'0'216'0,"21"-2"-6"0,-12-2-8 0,-9 4-15 16,22-4-11-16,-9 2-6 0,0 2-9 0,-13 0-13 15,22 0-5-15,-22 0-8 0,21 5-11 16,-12-4-7-16,-3 5-4 0,2 1-3 0,-8-7-4 0,13 16-1 16,-11-6-1-16,1 4-5 0,-6 0 3 0,1 0-5 15,-3 1-1-15,2 0 0 0,-3 4 6 0,-1-1-4 16,-5 4-4-16,1 0 2 0,-4 1-5 0,1-4-1 16,1 0 4-16,-1 3-15 0,1-5-1 0,5-1-5 15,-3 0-13-15,3-3-4 0,0 2-3 0,2 0-7 16,3 0-8-16,-3 0 7 0,1-5-14 0,5 2 7 15,0-12-14-15,-3 19 7 0,3-11-8 0,0-8 0 16,4 18 5-16,4-11-12 0,-8-7-10 0,13 10-17 16,-2-8-6-16,2 1-28 0,1 3-18 0,7-5-22 15,-7-1-21-15,3 0-28 0,-1-1-29 0,3-3-33 16,-3-1-34-16,3 1-13 0,-3 0-55 0,-3 1-191 16,0-5-529-16,-1-1 234 0</inkml:trace>
  <inkml:trace contextRef="#ctx0" brushRef="#br0" timeOffset="5533.84">5993 133 117 0,'0'0'224'0,"0"0"-15"16,-13 6-16-16,13-6-23 0,0 0-9 0,0 0-4 15,0 0-12-15,0 0-7 0,0 0-2 0,0 0-4 0,0 0-5 16,0 0-9-16,0 0 0 0,34 6-7 0,-34-6-2 15,17 1-5-15,-17-1-3 0,21 0-5 0,-8 2-6 16,4-2-2-16,0 1-6 0,2 2-2 0,2-2-7 16,0 1-2-16,-2-4-6 0,1 4-8 0,9-1 8 15,-12 2-7-15,13-3 0 0,-9 1-11 0,0-1 6 16,-2 0-5-16,0 0 0 0,-2 0-7 0,1 0 5 16,-4 0-6-16,3 0 0 0,-4 0-1 0,1-1-4 15,-14 1 2-15,21 0-11 0,-21 0-3 0,21 0-2 0,-15-3 0 16,-6 3 2-16,0 0-5 0,19 0-6 15,-19 0 2-15,0 0 0 0,0 0-3 0,16-1 3 16,-16 1 0-16,0 0-4 0,0 0 1 0,0 0-5 0,11-2-5 16,-11 2-6-16,0 0-18 0,0 0-16 0,0 0-15 15,0 0-15-15,0 0-30 0,0 0-31 0,0 0-27 16,0 0-25-16,0 0-35 0,0 0-19 0,0 0-257 16,0 0-534-16,-49-5 237 0</inkml:trace>
  <inkml:trace contextRef="#ctx0" brushRef="#br0" timeOffset="5873.98">6157 297 160 0,'0'0'247'0,"0"0"-10"0,20 3-9 15,-20-3-8-15,22 1-3 0,-4-1-12 16,-1 6-8-16,4-1-17 0,1-5-12 0,5 3-6 0,0-1-7 16,-6 1-9-16,6-3-5 0,-4 4-6 0,6-5-2 15,-8 2-10-15,-1-1-10 0,1 2-2 0,-4-1-5 16,4 3-6-16,-7-4-2 0,7 3-4 0,-10-1-14 16,5-4-9-16,-16 2-9 0,22 0-4 0,-9 2-1 15,-13-2-10-15,20 2-5 0,-12-2-6 0,-8 0-5 16,16 1-3-16,-16-1-23 0,0 0-10 0,18 0-12 15,-18 0-24-15,0 0-12 0,0 0-17 0,14 0-21 16,-14 0-20-16,0 0-23 0,9 4-32 0,-9-4-25 16,0 0-31-16,15 0-58 0,-15 0-189 0,0 0-508 15,0 0 225-15</inkml:trace>
  <inkml:trace contextRef="#ctx0" brushRef="#br0" timeOffset="7051.46">7265-138 93 0,'0'0'275'0,"0"0"-16"16,0 0-11-16,0 0-15 0,0 0-14 0,0 0-20 15,0 0-13-15,0-12-23 0,0 12-15 0,0 0-14 0,0 0-14 16,0 0-14-16,0 0-4 0,0 0-8 0,0 0 1 16,0 0-3-16,0 0-7 0,0 0-3 15,-9 40-2-15,7-31-4 0,2-9-3 0,-3 17-8 0,0-7-7 16,3-10 0-16,-6 25-2 0,1-14-8 16,3 2 2-16,2-3-8 0,-1 6-4 0,-3-6-3 0,1 1 1 15,3 2-6-15,0-13-1 0,0 19-5 0,-3-9-5 16,3-10 4-16,3 18 0 0,-3-18-4 0,0 10-4 15,0-10 1-15,0 14 4 0,0-14-8 0,0 0 3 16,0 10-2-16,0-10 3 0,0 0 3 0,0 0-7 16,0 0 1-16,0 0-2 0,7 7-1 0,-7-7-2 15,0 0 0-15,0 0-4 0,20-20 1 0,-20 20-1 16,15-13 0-16,-8 7 0 0,6-8-4 0,-2 5-12 0,2-4-2 16,1 0 0-16,1 0-4 0,-3 0-4 15,6-1 6-15,-1 3-3 0,-3-3 1 0,1 2 2 0,1-2 2 16,1 5-1-16,-3-3 8 0,1 0-8 15,-1 1 6-15,-2 3 2 0,0-3-1 0,-3 6 0 0,-3-4 3 16,6 2-1-16,-6 2-2 0,-6 5 1 0,14-11 1 16,-14 11 1-16,3-8 6 0,-3 8-6 0,11-5 4 15,-11 5-4-15,0 0 1 0,10-3 5 0,-10 3-4 16,0 0-4-16,0 0 5 0,0 0 1 0,17 6-3 16,-17-6 6-16,7 10 4 0,-7-10-3 0,8 15 1 15,-8-7 0-15,3 1 6 0,0 1-1 0,-3-10 3 16,3 21 6-16,-3-6-7 0,0-2-1 0,0-4-5 15,0-9 8-15,0 24-2 0,0-16 0 0,0 4-2 16,0-12-4-16,0 20 3 0,-3-11 0 0,3-9-1 16,-3 17-2-16,3-17 1 0,0 14-5 0,0-14-10 15,-3 13-13-15,3-13-10 0,0 0-16 0,0 0-16 16,-3 16-16-16,3-16-15 0,0 0-10 0,0 0-28 16,0 0-29-16,0 0-19 0,0 0-24 0,0 0-29 0,0 0-189 15,0 0-457-15,0 0 203 0</inkml:trace>
  <inkml:trace contextRef="#ctx0" brushRef="#br0" timeOffset="7427.54">8335-432 31 0,'0'0'194'0,"9"-12"-16"0,-9 12-17 0,0 0-10 15,6-5-16-15,-6 5-6 0,0 0-1 16,0 0-13-16,0 0 12 0,0 0 2 0,0 0-3 16,-12 31-11-16,12-31 0 0,-11 24-7 0,4-6 8 0,-7 4 1 15,1-1 1-15,-1 5-7 0,-7 7 5 0,1 3-7 16,-1-2-2-16,-3 3-1 0,-1-3 1 16,8 2-10-16,-7 3 0 0,0-4-2 0,0 3 0 0,-4 1-6 15,1-3-6-15,-5 4-1 0,5 1-8 0,-3-5-4 16,1 6-3-16,-1-7-7 0,2 1-7 0,-3 1-4 15,3-1 1-15,4-1-5 0,0 0 0 0,7-11-4 16,-1 3-15-16,4-1 2 0,-5 0-4 0,8-5 0 16,0 4-5-16,-2-3 5 0,5-5-5 0,2-1-3 15,0 1-4-15,-2-4-4 0,4-5-7 0,1 3-22 16,3-11-18-16,-6 15-23 0,3-7-15 0,3-8-25 16,-5 10-20-16,5-10-36 0,0 0-53 0,0 0-40 15,0 0-300-15,0 0-594 0,0 0 262 0</inkml:trace>
  <inkml:trace contextRef="#ctx0" brushRef="#br0" timeOffset="8347.88">8238 369 50 0,'0'0'227'0,"0"0"-11"0,0 0-17 0,0 0-15 15,-8-9-15-15,8 9-22 0,0 0-10 0,0 0-7 16,0 0-7-16,0 0-10 0,0 0-11 0,1-17-2 15,-1 17-9-15,0 0-8 0,13-16-9 0,-5 9-6 16,-2 2-4-16,-6 5-6 0,15-14-3 0,-6 7-4 16,2 2-8-16,2-6-7 0,-5 6 3 0,5-5-8 15,-2 5-1-15,1-1-1 0,3 1-4 0,-7 2-1 16,4-3-4-16,-1 5 0 0,-11 1 1 0,18-5-3 0,-18 5-3 16,17-2-1-16,-17 2 4 0,16 0-2 0,-16 0-3 15,14 0-2-15,-14 0-2 0,0 0-2 0,15 7 4 16,-12-3 2-16,-3-4 2 0,3 15 2 0,-3-6 2 15,0-9-6-15,3 24 6 0,-6-12 1 0,0 2 6 16,3 2-2-16,-3-4 6 0,-2 4 2 0,-1-6 3 16,2 6-5-16,-2 0 2 0,3-2-1 0,-5 5-1 15,2-4-3-15,-5 0 0 0,1 3-3 0,-1-3 6 16,1 1-3-16,-4 0 2 0,-3 2-1 0,4-3-1 16,-1-1-4-16,-1-1-1 0,-2 0-4 0,4-2 1 15,-1 3 4-15,0-3-9 0,1 2 5 0,-1-4-2 16,0-1 1-16,4 0 1 0,-1-5-1 0,5 4-3 15,-6-2 0-15,3 1-4 0,9-6 6 0,-14 8-6 16,4-3 3-16,10-5-4 0,-14 6 0 0,14-6 0 0,-8 4 3 16,8-4-8-16,0 0 5 0,-13 0-4 15,13 0 9-15,0 0-15 0,0 0 3 0,0 0-6 0,0 0 1 16,0 0-2-16,0 0-13 0,0 0 7 0,0 0-4 16,0 0 2-16,0 0-5 0,21-27 3 0,-21 27-3 15,17-7 3-15,-4 4-2 0,-2-1 0 0,3 3-1 16,-14 1 4-16,24-2-4 0,-6-2 6 0,-1 6 0 15,2-4 0-15,-5 2 2 0,4 2 4 0,-1-2-2 16,1 2-2-16,2-2 2 0,1 3 0 0,-4 2 3 16,1-3 2-16,3-2 1 0,-4 5-3 0,2-3-1 15,-5-1 5-15,1-1-4 0,-1 3 7 0,-1-2-6 16,-13-1 3-16,14 2-1 0,-3 0 0 0,-11-2 2 16,0 0 2-16,16 3-6 0,-16-3 7 0,0 0 2 15,0 0-5-15,14-1-11 0,-14 1-10 0,0 0-17 16,0 0-13-16,0 0-17 0,8-10-19 0,-8 10-20 0,0 0-23 15,0 0-31-15,0-18-33 0,0 18-55 0,3-15-165 16,0 7-447-16,-3 8 198 0</inkml:trace>
  <inkml:trace contextRef="#ctx0" brushRef="#br0" timeOffset="9140.52">8823-48 58 0,'0'0'191'0,"0"0"-18"0,0 0 0 16,0 0-8-16,0 0-5 0,0-15-1 0,0 15-11 15,0 0-2-15,0 0-6 0,0 0-6 0,0 0-7 16,0 0-4-16,0 0-5 0,0 0-4 0,0 0-8 16,0 0 1-16,0 0-8 0,0 0-7 0,0 0-4 15,0 0-3-15,0 0-10 0,0 0-4 0,0 0-6 0,0 0-7 16,0 0-5-16,0 0-6 0,0 0-9 0,0 0-1 16,0 0 0-16,0 0 2 0,0 0-9 15,0 0 2-15,0 0-1 0,0 0-3 0,-20 25 9 0,20-25-1 16,-4 12-2-16,4-12 0 0,-3 15-3 0,-3-8-2 15,6-7-1-15,-2 15 2 0,-4-5-6 0,6-10 1 16,-3 14 0-16,0-5 0 0,3-9-7 0,-4 15 3 16,4-15-5-16,-3 12 1 0,3-12-7 0,0 16 4 15,0-16-6-15,-1 16 5 0,1-16 2 0,1 13 11 16,-1-13-1-16,3 13 0 0,-3-13 3 0,7 12-2 16,-4-5-1-16,3 0 1 0,-1 1-13 0,1 0 6 15,-6-8-2-15,18 8 1 0,-12-2-1 0,2 0 3 16,2 0-12-16,-10-6 6 0,17 3-2 0,-11 1 0 0,-6-4-2 15,15 1 2-15,-15-1-14 0,11 2-11 0,-11-2-4 16,12 0-24-16,-12 0-10 0,0 0-17 0,0 0-23 16,15-7-25-16,-15 7-28 0,0 0-15 0,6-8-30 15,-6 8-27-15,6-13-24 0,-6 13-235 0,0-13-512 16,0 13 227-16</inkml:trace>
  <inkml:trace contextRef="#ctx0" brushRef="#br0" timeOffset="9753.46">9031-357 73 0,'0'0'206'16,"0"0"-10"-16,0 0-9 0,0 0-10 0,0 0-8 16,0 0-6-16,0 0-11 0,0 0-6 0,0 0-11 15,0 0-15-15,0 0-7 0,0 0-9 0,0 0-7 16,0 0-11-16,0 0-4 0,0 0-8 0,0 0-6 15,-21 4-6-15,21-4-9 0,0 0-4 0,0 0 1 16,0 0-5-16,0 0 0 0,-8 19-5 0,8-19-2 0,0 0-8 16,-6 7 3-16,6-7-4 0,0 0 6 15,0 0-1-15,0 0 4 0,0 0 6 0,0 0 9 0,0 0 2 16,0 0 12-16,0 0 11 0,-3 15 9 0,3-15 18 16,0 0 5-16,0 0 8 0,0 0-9 0,0 0-8 15,0 0-5-15,0 0-11 0,0 0-6 0,0 0-7 16,17-28-6-16,-17 28 13 0,7-9-21 0,-7 9-9 15,0 0-6-15,6-10 4 0,-6 10-22 0,0 0-23 16,0 0-36-16,0 0-34 0,6-9-43 0,-6 9-37 16,0 0-34-16,0 0-47 0,0 0-71 0,0 0-282 15,0 0-629-15,0 0 280 0</inkml:trace>
  <inkml:trace contextRef="#ctx0" brushRef="#br0" timeOffset="28542.73">3536 1758 47 0,'0'0'173'0,"-3"-12"-8"16,3 12-14-16,0 0-4 0,0 0-14 0,0 0-4 16,0 0-6-16,0 0-3 0,0 0-3 0,0 0-6 15,11-12-3-15,-11 12-4 0,0 0-7 0,0 0-6 16,0 0-1-16,0 0-5 0,8-7-2 0,-8 7-3 15,0 0-7-15,0 0-8 0,0 0-3 0,0 0-3 16,0 0 0-16,0 0-8 0,0 0-1 0,0 0-2 16,0 0-2-16,0 0-5 0,0 0 1 0,0 0 0 15,0 0-5-15,0 0-3 0,16 16 3 0,-16-16-2 16,0 0 3-16,3 15-1 0,-3-15-3 0,3 13 0 0,-3-13 0 16,3 14-2-16,-3-14 1 0,3 17-7 15,-1-8 3-15,-2-9-3 0,3 16 1 0,-6-5-3 16,3-11 3-16,3 22-7 0,-3-22 0 0,2 17-1 0,-1-7 0 15,2-1-4-15,-3-9 1 0,4 20-4 0,-4-12 3 16,0-8-6-16,1 15-2 0,2-5 2 0,-3-10 2 16,0 0-8-16,0 16 5 0,0-16-2 0,0 0 2 15,2 11 1-15,-2-11 5 0,0 0-6 0,0 0 5 16,0 0 5-16,2 12 8 0,-2-12 0 0,0 0 2 16,0 0 2-16,0 0-7 0,0 0-1 0,0 0-7 15,0 0 1-15,0 0 6 0,0 0-7 0,0 0-2 16,0 0-2-16,0 0-1 0,7-42 1 0,-3 35-3 0,-4 7-4 15,8-15 1-15,-4 4-3 0,1-1-5 0,0 4 0 16,4-5 1-16,-2 5-4 0,4-3-3 0,-3-1 1 16,-2 1 2-16,2 0-2 0,0 0 2 0,3-3 2 15,-1 3 0-15,2-1-4 0,-2 0-1 0,4 2 6 16,0-2 1-16,-3 1-7 0,1 2 2 0,-1 0 4 16,-2 1 0-16,4-1 2 0,0 0 2 0,-4-3-5 15,4 2 2-15,-4 6-1 0,1-3 4 0,1-1-3 16,2 3 3-16,-5-2-3 0,3 0 4 0,0-4-2 15,0 6 1-15,-2-1 0 0,2 2-3 0,-3-3 4 16,-8 7-5-16,16-9 3 0,-8 7-2 0,3-3-1 16,-11 5 0-16,15-7 1 0,-8 5 4 0,-7 2-2 0,12-9-3 15,-12 9 5-15,8-7 0 0,-8 7-5 0,0 0 2 16,11-1-5-16,-11 1 7 0,0 0-1 16,0 0-5-16,11-6 4 0,-11 6 1 0,0 0-3 15,0 0 2-15,0 0-3 0,0 0-2 0,9 14 5 16,-9-14 4-16,5 12 1 0,-5-12 7 0,-2 13-5 0,2-13-2 15,2 16 1-15,-2-16 7 0,-2 15 1 0,-2-3 0 16,4-12-2-16,-5 26-1 0,2-15 3 0,-2 1 7 16,2 5 2-16,-2-5-5 0,-1 4 1 0,3-2 6 15,-4 4-6-15,1-4 3 0,-2 0 4 0,2 3-4 16,-2-3-4-16,1 0 0 0,3 0 3 0,0 2-4 16,1-8-6-16,2 4 10 0,-1 4-6 0,0-6 5 15,-1 3-8-15,2-3 0 0,-1 0 3 0,2-10-3 16,0 18-6-16,2-6 4 0,-1-1-3 0,4-3-3 15,-5-8 5-15,10 18 1 0,-3-11 2 0,0-4-2 16,5 8-3-16,3-4 3 0,-4-1-1 0,3 0-3 16,2-5-1-16,-2 5-6 0,1-2 3 0,-1 0-7 0,-5 0-19 15,4-2-17-15,-2 3-18 0,-11-5-18 0,21 4-23 16,-16-1-24-16,-5-3-30 0,11 4-44 0,-11-4-33 16,8 4-46-16,-8-4-222 0,0 0-539 0,0 0 238 15</inkml:trace>
  <inkml:trace contextRef="#ctx0" brushRef="#br0" timeOffset="30392.62">3320 3071 17 0,'0'0'211'0,"0"0"-9"0,0 0-5 0,0 0-9 16,0 0-10-16,0 0-7 0,0 0-6 0,-16 0-10 0,16 0-11 15,0 0-12-15,0 0-9 0,0 0-13 0,0 0-2 16,0 0-10-16,0 0-5 0,0 0-8 0,0 0-3 16,21-25-10-16,-21 25-5 0,13-7-4 0,-13 7-2 15,15-9-11-15,-7 2-1 0,0 3-7 0,7-3-4 16,-4 2-3-16,-2 0-1 0,5-2-2 0,-1 4-6 15,-3-1-2-15,7-3 1 0,-6 4-4 0,0-1-2 16,4 1-3-16,-6 1 4 0,-9 2 0 0,21-3 2 0,-10-1-4 16,-11 4 5-16,16-2-5 0,-16 2 1 15,14-1-2-15,-14 1-2 0,13 0-6 0,-13 0 1 16,0 0 2-16,12 3-4 0,-12-3-3 0,0 0 4 0,10 9-1 16,-10-9 1-16,0 0-2 0,-2 15 6 0,2-15-1 15,0 0-4-15,-8 21 4 0,2-10-1 16,-2-3-3-16,2 1 5 0,-2 4-1 0,-8 0 1 0,6 1 2 15,-5 0 0-15,0 2 1 0,1 3-1 0,-5-2 1 16,3 1 0-16,-1 1 0 0,-1 0 1 0,-1 0-2 16,-1-3 0-16,2 3-1 0,4-5 0 0,-5 3-2 15,-3 2-4-15,3-2 4 0,-2 0-10 0,-1 1 5 16,1-3 5-16,5 0-3 0,-4-1-3 0,-4 2 2 16,5-6-1-16,-2 7-2 0,2-6-1 0,5-3 0 15,-4 5-4-15,1-5 6 0,1 1-6 0,2 0 5 16,4-5 8-16,-4 3-10 0,8-3 0 0,6-4 1 15,-15 4 1-15,15-4-3 0,-11 9-1 0,11-9 0 0,-8 3-1 16,8-3 6-16,0 0-5 0,0 0-5 16,0 0 6-16,0 0-5 0,0 0 2 0,0 0 0 15,0 0-6-15,0 0 6 0,19-27 3 0,-9 23-1 0,-2-3 1 16,6-2 0-16,-3 6-2 0,2-3-4 16,1-1 4-16,-4 4 2 0,-1-2-1 0,9 0-4 0,-9 1 4 15,4 1-3-15,0-1 2 0,1-1 0 0,0 3 2 16,-1 2-1-16,-4-5-4 0,-9 5 2 0,21-3 3 15,-21 3-6-15,19-4 1 0,-19 4 0 0,14 0 1 16,-14 0-1-16,15 2 4 0,-15-2 3 0,15 2 3 16,-15-2 0-16,15 5 2 0,-6-2 2 0,1 2 0 15,-10-5 7-15,14 7 2 0,-4-1-4 0,-1-1 9 16,2-2 3-16,-1 2 1 0,1 1 1 0,3-2-4 0,0 2 5 16,2-4-9-16,-2-2 5 0,4 5-4 15,-9-3 3-15,4 2-6 0,1-7 6 0,1 9-9 0,1-9 2 16,-16 3-1-16,22 0-1 0,-10 0-8 0,-12 0 18 15,23-4-21-15,-12 4 1 0,-11 0-8 0,20-4-12 16,-12 1-13-16,-8 3-13 0,16-2-28 0,-16 2-12 16,11-6-19-16,-11 6-21 0,10-4-34 0,-10 4-29 15,0 0-32-15,5-14-29 0,-5 14-51 0,0 0-172 16,0-12-506-16,0 12 224 0</inkml:trace>
  <inkml:trace contextRef="#ctx0" brushRef="#br0" timeOffset="31207.01">4172 2848 73 0,'0'0'168'0,"6"-8"-10"0,-6 8-5 0,0 0-7 16,4-10-8-16,-4 10-5 0,0 0-4 0,6-12-3 15,-6 12 3-15,6-9 0 0,-6 9-5 0,0 0-4 16,7-11-5-16,-7 11 6 0,0 0-3 0,4-9-3 16,-4 9 0-16,0 0-1 0,0 0-4 0,0 0-6 15,3-8 0-15,-3 8-13 0,0 0-2 0,0 0-7 0,0 0 0 16,0 0-5-16,0 0-6 0,0 0-8 0,0 0 1 15,0 0 1-15,0 0 17 0,0 0-10 0,0 0 2 16,0 0 5-16,0 0-3 0,-34 18 1 0,27-10 11 16,-1 1-3-16,2-3 7 0,0 3-5 0,-2-2 0 15,0 6-7-15,0-1 4 0,1-4-4 0,1 2-5 16,0 0 0-16,3 3 0 0,-4-3-9 0,3-2 3 16,0 3-6-16,-2-3-1 0,6-8-9 0,-5 18 2 15,4-11-6-15,1-7 1 0,-2 14-2 0,2-14 0 16,0 13-9-16,0-13 0 0,0 0-4 0,3 18-10 15,-3-18 4-15,7 8-6 0,-7-8 5 0,8 4-4 16,-8-4-3-16,14 7-3 0,-14-7-5 0,12 4-11 16,-12-4-12-16,20 0-17 0,-20 0-15 0,20-4-11 0,-20 4-27 15,16-4-6-15,-6 0-27 0,-1 0-12 16,-9 4-21-16,16-11-19 0,-8 6-17 0,-8 5-23 0,13-7-23 16,-13 7-24-16,9-7-27 0,-3 0-40 0,-6 7-239 15,7-12-603-15,-7 12 268 0</inkml:trace>
  <inkml:trace contextRef="#ctx0" brushRef="#br0" timeOffset="31433.91">4421 2711 33 0,'0'0'302'0,"0"0"-15"16,0 0-9-16,0 0-16 0,0 0-7 16,3-12-11-16,-3 12-7 0,0 0-13 0,0 0-15 0,0 0-5 15,2-18-5-15,-2 18-11 0,0 0-12 0,0 0-4 16,6-4-5-16,-6 4-10 0,0 0-10 0,0 0-12 15,3-10-4-15,-3 10-11 0,0 0-13 0,0 0-2 16,0-15-17-16,0 15-6 0,0 0-8 0,0 0-10 16,0 0 5-16,0-12-18 0,0 12-11 0,0 0-1 15,0 0-4-15,0 0-29 0,0 0-17 0,0 0-27 16,0 0-27-16,0 0-12 0,0 0-24 0,0 0-20 16,0 0-23-16,0 0-33 0,0 0-26 0,0 0-22 15,0 0-34-15,0 0-43 0,0 0-226 0,0 0-571 0,0 0 253 16</inkml:trace>
  <inkml:trace contextRef="#ctx0" brushRef="#br0" timeOffset="32138.65">5401 2325 202 0,'0'0'217'0,"0"0"-21"0,0 0-8 16,0 0-17-16,0 0-8 0,0 0-11 0,0 0-12 16,0 0-4-16,0 0-4 0,0 0-6 0,0 0-8 15,0 0-7-15,0 0-7 0,0 0-5 0,0 0-9 16,0 0-4-16,43 8-6 0,-43-8-2 0,19 4-7 15,-9-4-11-15,-10 0-1 0,24 0-6 0,-13 2 1 16,3-2-6-16,-1 0-5 0,1 0-2 0,-14 0-3 16,29 0-4-16,-10-2-1 0,-7 5-1 0,3-3-3 0,-1 0-4 15,0 0 2-15,-3 3 0 0,-11-3 1 16,21-3-2-16,-21 3-4 0,20-1-2 0,-20 1 0 16,18 0-4-16,-18 0-2 0,16 0 2 0,-16 0-1 0,14-2-1 15,-14 2 1-15,0 0-5 0,14-4-2 0,-14 4 3 16,0 0-1-16,10-3-5 0,-10 3 1 0,0 0-9 15,0 0 1-15,6-7-9 0,-6 7-9 0,0 0-11 16,0 0-14-16,0 0-17 0,0 0-14 0,0 0-16 16,0 0-22-16,0 0-19 0,0 0-21 0,0 0-11 15,-24-13-25-15,24 13-33 0,0 0-144 0,-22 0-397 16,22 0 176-16</inkml:trace>
  <inkml:trace contextRef="#ctx0" brushRef="#br0" timeOffset="32496">5465 2431 157 0,'0'0'180'0,"0"0"-5"16,0 0-4-16,0 0-11 0,22 9-1 0,-22-9-13 15,0 0-2-15,18 3-8 0,-18-3-4 0,14 1 3 16,-14-1-5-16,16-1-2 0,-16 1-7 0,20-2 0 16,-20 2-5-16,18 0-3 0,-18 0-13 0,17-1 3 15,-17 1-8-15,16 0-10 0,-3-4-4 0,-13 4-8 16,19 0-6-16,-10 0-6 0,-9 0-6 0,23 0-2 16,-12-2-8-16,-11 2-1 0,17 2-12 0,-17-2 2 15,19-2-2-15,-9-1-1 0,-10 3-6 0,25 0-3 0,-25 0 1 16,17 3-6-16,-5-6 0 0,-12 3-12 0,19-2-10 15,-8 1-14-15,-11 1-13 0,14-4-22 16,-3 2-19-16,-11 2-23 0,0 0-28 0,16-1-34 0,-16 1-29 16,8-7-36-16,-8 7-203 0,5-11-461 0,-5 11 205 15</inkml:trace>
  <inkml:trace contextRef="#ctx0" brushRef="#br0" timeOffset="33191.54">6114 2121 55 0,'0'-14'187'0,"0"14"-2"0,0 0-18 16,0 0-4-16,4-12-14 0,-4 12-3 0,0 0-6 15,0 0-2-15,2-11-4 0,-2 11-4 16,0 0-7-16,0 0-2 0,0-11-8 0,0 11-4 0,0 0-4 16,0 0-4-16,0 0-4 0,0 0-5 0,8-12-1 15,-8 12-7-15,0 0-3 0,0 0-1 0,0 0-5 16,0 0-7-16,0 0-4 0,0 0-5 0,0 0-5 16,0 0-5-16,0 0-8 0,0 0-4 0,0 0-3 15,0 0-8-15,0 0 1 0,0 0-6 0,0 0 3 16,0 0-4-16,0 0 3 0,0 0-1 0,0 0 1 15,0 0-3-15,0 0 1 0,-8 37 5 0,8-37 4 16,-2 21 2-16,-1-12-1 0,3-9 0 0,-1 26 0 16,1-15-2-16,0 4-1 0,-3-4 8 0,6 3-8 15,-6-1 0-15,3-13-2 0,-4 26-1 0,3-13 3 16,-1-1-3-16,2-12-4 0,0 26 3 0,0-15 8 16,-3 0-8-16,3-11-5 0,-2 22 4 0,2-12-3 0,-3-1-2 15,3-9 8-15,-3 15-12 0,3-15-3 0,-3 19 2 16,3-19 0-16,0 16 0 0,-3-7-4 15,3-9 2-15,0 0-2 0,-2 17-2 0,2-17 5 0,-3 13-4 16,3-13 3-16,0 0-3 0,0 14-5 0,0-14 8 16,0 0-7-16,2 13 16 0,-2-13-15 0,0 0 6 15,0 0 9-15,0 0-6 0,-2 13 11 0,2-13-5 16,0 0 3-16,0 0 10 0,0 0-9 0,2 13-2 16,-2-13 2-16,0 0 7 0,0 0-11 0,0 0 10 15,0 0-2-15,0 0 4 0,0 0-1 0,0 0-4 16,0 0-4-16,1 9 15 0,-1-9-14 0,0 0 0 15,0 0 1-15,0 0-4 0,0 0 0 0,0 0-4 16,0 0-1-16,0 0 1 0,0 0-3 0,11 4-1 0,-11-4-6 16,0 0 13-16,0 0-12 0,0 0 3 15,10 5-5-15,-10-5 4 0,0 0-7 0,0 0 4 0,0 0-12 16,12 3-12-16,-12-3-22 0,0 0-12 16,0 0-23-16,0 0-21 0,0 0-25 0,0 0-25 0,0 0-34 15,0 0-42-15,0 0-39 0,18-7-45 0,-18 7-288 16,0 0-640-16,13-5 284 0</inkml:trace>
  <inkml:trace contextRef="#ctx0" brushRef="#br0" timeOffset="34401.69">6672 2262 165 0,'0'0'218'0,"0"0"-12"16,0 0-7-16,0 0-8 0,-14-8-8 0,14 8-9 0,0 0-7 16,0 0-4-16,-10-8-13 0,10 8-11 15,0 0-7-15,0 0-9 0,0 0-11 0,0 0-6 0,0 0-9 16,0 0-9-16,0 0-6 0,0 0-4 0,0 0-7 16,0 0-4-16,0 0-5 0,0 0-5 0,0 0 0 15,0 0-3-15,0 0-2 0,0 0 4 0,35 0-6 16,-35 0-3-16,21 0-1 0,-10 4-1 0,8-8 0 15,-5 4-5-15,1 0 0 0,-3 4 2 0,6-1-3 16,-1-5-4-16,-3 2 3 0,2 2 1 0,-1-2-8 16,-1-2-4-16,0 1 4 0,-14 1-1 0,27 0-10 15,-17 0-2-15,7-4-6 0,-17 4 3 0,25 0-4 0,-15 0 4 16,-10 0-2-16,21-2-1 0,-7 4-10 0,-14-2 6 16,20 0-1-16,-10 0 0 0,-10 0 0 15,21-2-2-15,-10 4 1 0,-11-2-6 0,0 0 3 0,23 0-1 16,-23 0 3-16,8 0-3 0,-8 0 1 0,0 0-2 15,13 0-3-15,-13 0-8 0,0 0-6 0,0 0-2 16,0 0-11-16,0 0-3 0,0 0-15 0,0 0-15 16,0 0-14-16,0 0-19 0,0 0-19 0,0 0-16 15,0 0-16-15,0 0-28 0,0 0-13 0,0 0-29 16,0 0-35-16,-51 0-157 0,51 0-441 16,-20 0 196-16</inkml:trace>
  <inkml:trace contextRef="#ctx0" brushRef="#br0" timeOffset="34764.49">6761 2330 174 0,'0'0'182'0,"0"0"-1"0,13 10-1 0,-13-10-11 16,12 5 4-16,-12-5-10 0,13 0-7 16,-13 0-5-16,21 2-2 0,-2 0-6 0,-3 0-2 0,-2 1 0 15,6-1-6-15,1 0-8 0,0-2-3 0,-4 1-12 16,4 1-9-16,-4 0-12 0,1-2-6 0,-4 2-6 16,2-1-11-16,-5 3-6 0,6-4-6 0,-17 0-6 15,18 3-3-15,-6 1-11 0,-12-4 2 0,15 0-7 16,-15 0-2-16,14 1-13 0,-14-1-5 0,0 0-13 15,14 4-10-15,-14-4-7 0,0 0-7 0,10 2-16 16,-10-2-6-16,0 0-9 0,0 0-13 0,0 0-15 16,0 0-21-16,0 0-24 0,14 0-7 0,-14 0-13 0,0 0-16 15,13-7-39-15,-13 7-153 0,5-11-389 0,-5 11 172 16</inkml:trace>
  <inkml:trace contextRef="#ctx0" brushRef="#br0" timeOffset="35251.54">7289 2016 6 0,'-6'-10'207'0,"6"10"-4"0,0 0-12 15,-7-11-8-15,7 11-11 0,0 0-4 0,-4-8-14 16,4 8-10-16,0 0-4 0,0 0-14 0,0 0-6 0,0 0-12 15,-10-6-6-15,10 6-6 0,0 0-9 16,0 0-6-16,0 0-2 0,0 0-6 0,0 0-5 16,0 0-9-16,0 0 3 0,0 0-7 0,0 0 1 0,0 0-3 15,0 32-2-15,0-32-7 0,0 0 1 0,7 18-8 16,-4-14 7-16,-3-4-4 0,11 15 0 0,-8-5-3 16,3-3 9-16,2 0-8 0,2 2 4 0,1 3-3 15,-5-1-2-15,5 2-7 0,-4-6-1 0,1 2-9 16,-2-1 7-16,3 6-3 0,-1-6-4 15,-1 3 1-15,2 0-1 0,2 0-4 0,-4-3-4 0,-4 3 2 16,8-4-3-16,-5 6-2 0,-2-4 0 0,0-1-1 16,-1 2 1-16,4-3-5 0,-2 2 0 0,-5-9 0 15,0 17 0-15,0-17 4 0,0 16 3 0,0-16 5 16,-2 17 1-16,-1-10 2 0,-7 1 4 0,6 0 1 16,-6-2-6-16,2 5 1 0,-1 1 2 0,-1-3-8 15,2-2 2-15,-6 3-4 0,1-3 0 0,4 0-4 0,-2-1 3 16,3 2-1-16,-2-1-7 0,1-2-10 15,1 1-8-15,-2 1-14 0,10-7-19 0,-11 12-17 16,5-9-15-16,6-3-18 0,-8 11-14 0,8-11-22 0,0 0-27 16,3 15-33-16,-3-15-24 0,0 0-233 15,17 4-489-15,-9-3 217 0</inkml:trace>
  <inkml:trace contextRef="#ctx0" brushRef="#br0" timeOffset="35929.46">7955 2205 133 0,'7'-6'207'15,"-7"6"-13"-15,0 0-8 0,0 0-2 0,0 0-2 16,0 0-11-16,0 0-11 0,0 0-5 0,0 0-3 0,-3 33-5 16,3-33-10-16,-7 18-5 0,7-6-13 0,-1-3-2 15,1-9-11-15,-3 24-8 0,-4-16-5 16,7 1-5-16,0-9-5 0,-6 20-12 0,6-12-5 0,0-8-6 16,-3 19-4-16,-2-8-11 0,5-11 0 0,0 0-4 15,0 17-3-15,0-17-9 0,0 11 4 0,0-11-5 16,0 0-2-16,0 0-2 0,-3 12-4 0,3-12 0 15,0 0 1-15,0 0-4 0,0 0 4 0,0 0-6 16,0 0 2-16,0 0-4 0,0 0-6 0,0 0-3 16,0 0-9-16,0 0 1 0,0 0-1 0,24-21-13 0,-24 21 2 15,14-12 0-15,-8 1-13 0,8 3-1 16,-4-3-3-16,1 0 1 0,3 0 2 0,1-1 1 16,-3 2 5-16,3-3 0 0,-3 2 5 0,3 1-1 0,-1-2 5 15,-3 1-1-15,5 2 0 0,-5-1 1 0,2 3 5 16,1-2 3-16,-6 3-1 0,1 0 4 15,-9 6 7-15,15-11 2 0,-6 8 6 0,2-2 1 0,-4 1 5 16,-7 4 5-16,14-10-3 0,-14 10-3 0,14-5 8 16,-14 5-4-16,13-6 5 0,-13 6-3 0,14-1 0 15,-14 1-1-15,0 0-1 0,14-2-6 0,-14 2 6 16,0 0-1-16,16 7 1 0,-16-7 0 0,5 9 7 16,-5-9-4-16,6 12 1 0,-6-4-7 15,0-8 10-15,0 18 3 0,-3-4 1 0,3-14 4 0,-3 23-5 16,-2-13 8-16,5 2-6 0,-3 0 5 0,0 2-5 15,0 4 1-15,-4-6-6 0,7 3 0 0,-4-4-1 16,0 0-6-16,1 1 2 0,0-4-9 0,3-8 5 0,-6 18-5 16,6-8 2-16,0-10 1 0,-5 12-16 15,5-12-5-15,-3 13-13 0,3-13-14 0,0 0-17 16,0 13-13-16,0-13-17 0,0 0-24 0,0 0-18 0,0 0-36 16,0 0-27-16,0 0-24 0,0 0-29 15,0 0-238-15,0 0-514 0,28-13 228 0</inkml:trace>
  <inkml:trace contextRef="#ctx0" brushRef="#br0" timeOffset="36248.64">8641 2251 30 0,'11'-7'281'16,"-11"7"-12"-16,0 0-16 0,9-6-9 0,-9 6-15 15,15-6-15-15,-6 5-11 0,-9 1-12 0,18-4-13 0,-4 2-15 16,-14 2-3-16,21-4-14 0,-7 4-14 16,-14 0-4-16,27-1 1 0,-13 1-16 0,3 0-5 15,-4 0-5-15,1-2-4 0,1 2-5 0,-15 0-6 0,30 0-2 16,-22 0-5-16,4 2-10 0,-12-2-7 0,15 0 4 16,-15 0-9-16,17 0-9 0,-17 0-6 0,0 0 5 15,18 0-9-15,-18 0-8 0,0 0-6 0,9 0-6 16,-9 0-9-16,0 0-16 0,0 0-14 0,0 0-13 15,14 0-21-15,-14 0-14 0,0 0-21 0,0 0-14 16,0 0-24-16,0 0-24 0,0 0-23 0,0 0-25 16,0 0-28-16,0 0-44 0,-34 7-189 0,34-7-495 15,-18 0 219-15</inkml:trace>
  <inkml:trace contextRef="#ctx0" brushRef="#br0" timeOffset="36511.49">8634 2370 200 0,'0'0'230'16,"21"2"-7"-16,-7-1-12 0,5 3-2 0,-4-3-11 16,5-6-5-16,1 9-13 0,-1-3-6 0,6 1-13 15,1-5-9-15,0 4-13 0,1 3-5 0,-1-6-13 16,-3 4-10-16,-6-2-8 0,2 0-14 0,1 2-10 15,-4-2-5-15,1-2-9 0,-6 2-3 0,-12 0-11 16,15 2-4-16,-15-2-21 0,17 0-16 0,-17 0-22 16,0 0-28-16,8 1-31 0,-8-1-30 0,0 0-37 15,0 0-25-15,0 0-37 0,0 0-220 0,0 0-454 16,0 0 200-16</inkml:trace>
  <inkml:trace contextRef="#ctx0" brushRef="#br0" timeOffset="37713.41">9669 2087 137 0,'-8'-6'236'0,"8"6"-15"16,0 0-3-16,0 0-11 0,0 0-10 0,0 0-11 0,0 0-9 15,0 0-7-15,0 0-8 0,0 0-16 16,1-17-7-16,-1 17-5 0,0 0-9 0,0 0-9 0,7-17-12 16,-7 17-12-16,3-8 1 0,-3 8-11 0,6-15-6 15,-6 15-10-15,11-11-6 0,-1 4-7 0,-2-2-5 16,1 2-3-16,1-1-8 0,1-3-3 0,0 4 0 15,3 0 0-15,-1-2-6 0,1-1-5 0,2 3-3 16,-5 0-4-16,3 2 2 0,-7-2-5 0,7 4-1 16,-14 3-1-16,16-8 1 0,-8 5-7 0,-8 3 2 15,14-7-3-15,-4 5-2 0,-10 2-1 0,0 0 3 16,11-5-3-16,-11 5 2 0,0 0-2 0,0 0 1 16,16 9-4-16,-16-9 2 0,1 10-2 0,-1-10 3 15,0 16-1-15,0-16-2 0,0 13 1 0,0-13 5 16,-5 21-4-16,-1-6-1 0,0-1 2 0,3 1-4 15,-5 2 2-15,-2-3-1 0,5 4 0 0,-4-3 2 0,1 3 1 16,-8 1 1-16,2 4-2 0,-2-4 1 0,2 2-3 16,-4-4 4-16,4-1-2 0,-3 3 2 15,1 0 0-15,-7-1-3 0,8 1 4 0,-6-4 0 0,2 3-1 16,3-7-1-16,-1 1-9 0,2 0 11 0,-2-2 0 16,3 2 2-16,-2-1-7 0,-2-4 4 0,7-2 0 15,-2 0 5-15,6 0-5 0,-5-2 1 0,3 1-6 16,9-4 7-16,-11 7-3 0,11-7 0 0,-10 4 0 15,10-4 3-15,0 0-1 0,0 0 1 16,-12 4-2-16,12-4-6 0,0 0-1 0,0 0-3 0,0 0-6 16,0 0-1-16,0 0-1 0,0 0-4 0,0 0-1 15,0 0-2-15,33-23 0 0,-22 17 5 0,-1 3-1 16,1-1 0-16,6-2 1 0,-7 4 1 0,10-3 0 0,-5 3 2 16,2 0 2-16,0 0 4 0,-1-1-3 15,3 1 4-15,-3 2-4 0,5 0 5 0,-4 0-4 16,1-1 3-16,-4 1 1 0,2 1 2 0,1-1-2 0,-2 4 5 15,-4-4-3-15,-11 0 1 0,23 1 1 16,-11 1 3-16,-12-2-4 0,19 0 4 0,-11 2-3 0,-8-2 3 16,15 2-2-16,-15-2-2 0,19 5 2 0,-12-3-1 15,5-1 1-15,-12-1 2 0,15 0-1 0,-15 0 2 16,14 4 0-16,-14-4 0 0,14 1-1 0,-14-1-2 16,0 0 0-16,18 2 0 0,-18-2-20 0,0 0-9 15,12-3-9-15,-12 3-19 0,12-5-15 0,-12 5-14 16,0 0-14-16,14-11-35 0,-14 11-5 0,6-10-34 15,1-1-48-15,-4 4-134 0,6-1-389 0,-4-3 172 16</inkml:trace>
  <inkml:trace contextRef="#ctx0" brushRef="#br0" timeOffset="29252.55">2873 2291 160 0,'0'0'151'0,"0"0"-13"16,0 0-2-16,0 0-8 0,0 0-11 0,0 0-11 0,0 0 11 15,3 18-12-15,-3-18 1 0,0 0-5 0,14 4 1 16,-14-4-5-16,18 4 0 0,-9 0-5 15,2-2-4-15,-1 3-1 0,9-5-4 0,1 0-3 0,-2 4-4 16,3-4 1-16,1 4-6 0,5-1 3 0,3-3-1 16,2 4-1-16,-1 0-3 0,3-2 7 0,8 2-8 15,1 1 1-15,3-4-2 0,-1 1-3 0,-4 0-3 16,2 1-5-16,0 1-3 0,4-4-1 0,-1 2-5 16,0 3-2-16,3-5-1 0,-6 1-5 0,0 3-6 15,3-4-9-15,0-2 0 0,-1 2 0 0,-4 4-3 16,2-4-2-16,3 0-1 0,-15 0-3 0,4 0-1 15,6 1 2-15,-7-1-4 0,10 2 2 0,-1-2-6 0,-10 0 1 16,7 2-3-16,-7-2 2 0,1 0-4 0,-3 2 0 16,-2-1 1-16,4-2 4 0,-3 2-5 15,-3 2 1-15,2-3-2 0,-2 0 0 0,1 0 0 0,-7 0 0 16,3 0-6-16,3-3 7 0,-5 3-1 0,-3-1 0 16,0-1-1-16,-1 2 2 0,1 0-3 15,-5-2 2-15,-1 0 0 0,-13 2-4 0,22-1 3 0,-13-3 1 16,-9 4-2-16,15-2 1 0,-15 2-5 0,7-5-4 15,-7 5-9-15,0 0-9 0,0 0-22 0,0 0-9 16,0 0-18-16,0 0-26 0,0 0-21 0,0 0-26 16,0 0-23-16,-36-3-30 0,36 3-49 0,-29 0-162 15,14 0-445-15,-6 0 197 0</inkml:trace>
  <inkml:trace contextRef="#ctx0" brushRef="#br0" timeOffset="38296.71">10433 1489 111 0,'5'-11'209'0,"-5"11"-9"0,0 0-2 0,3-11-8 0,-3 11 0 16,0 0-7-16,3-11-6 0,-3 11-3 15,0 0-4-15,0 0-5 0,0 0-7 0,7-10-14 16,-7 10-11-16,0 0-13 0,0 0-7 0,0 0-14 0,0 0-15 15,0 0-3-15,0 0-12 0,0 0 2 16,0 0-4-16,0 0 2 0,0 0-5 0,-18 30-4 16,15-20 0-16,0 0-1 0,0-2-2 0,-4 3 1 0,0 2-10 15,2 0 8-15,2-1-9 0,-7-3 3 0,7 3-6 16,3 0 4-16,-5-3 0 0,4 3-6 0,1-12-5 16,-8 16 0-16,8-4-2 0,0-12-3 0,-4 15-2 15,4-15 1-15,0 18-5 0,0-18 9 0,4 12-15 16,-4-12 13-16,6 14-7 0,-1-7-1 0,1-2-2 15,-6-5-3-15,13 12-4 0,-5-10 0 0,-2 4 1 16,-6-6-1-16,19 8-4 0,-11-8 2 0,0 4-12 16,-8-4-4-16,30-4-14 0,-17 8-11 0,-1-4-8 15,-12 0-15-15,21-6-13 0,-7 5-19 0,-4-5-17 16,1-1-21-16,0 2-21 0,-1 0-20 0,-1-2-27 16,2 3-20-16,-4-4-20 0,2-1-55 0,-4 0-170 15,4-2-491-15,-2 0 217 0</inkml:trace>
  <inkml:trace contextRef="#ctx0" brushRef="#br0" timeOffset="38710.6">10668 1107 164 0,'0'0'300'0,"3"-15"-2"0,-3 15-18 16,0-17-18-16,0 17-11 0,0-15-13 0,0 15-18 16,0-12-20-16,0 12-18 0,0 0-12 0,3-14-23 15,-3 14-13-15,0 0-10 0,0 0-16 0,0 0-10 0,0 0-17 16,0 0-18-16,4-11-9 0,-4 11-27 0,0 0-26 16,0 0-6-16,0 0-8 0,0 0-21 15,0 0-25-15,0 0-17 0,0 0-19 0,-27 27-18 0,22-15-41 16,-3-5-34-16,0 0-56 0,-5 5-160 0,2-1-437 15,0 2 194-15</inkml:trace>
  <inkml:trace contextRef="#ctx0" brushRef="#br0" timeOffset="39838.65">6658 3877 90 0,'0'0'199'0,"0"0"-7"16,-10-4-16-16,10 4-6 0,0 0-12 0,0 0-6 15,0 0-12-15,-14-4-7 0,14 4-3 0,0 0-9 0,0 0-4 16,0 0-7-16,0 0-5 0,0 0-5 0,0 0-4 16,0 0-8-16,0 0-4 0,0 0 3 15,0 0 0-15,0 0-1 0,0 0-1 0,0 0 1 0,0 0-3 16,0 0-4-16,0 0-3 0,0 0-5 16,0 0 0-16,44 4-8 0,-44-4-4 0,21 1-3 15,-7-1-5-15,1 2-14 0,2-1 8 0,-1-1-4 0,0-1-8 16,3 2-2-16,-2 2 1 0,1-6-9 0,-1 6-3 15,1-3 0-15,2 0 0 0,-2 1-4 0,-4 1-2 16,3 0-3-16,-4 1 4 0,5-1-9 0,-9 4 3 16,9-6-3-16,-7 1-2 0,1 4-1 0,3-4-3 15,-4 2-1-15,-11-3-7 0,16 0-2 0,-16 0-6 16,14 3-7-16,-14-3-3 0,14-2-3 0,-14 2-1 16,10 2-4-16,-10-2-5 0,0 0-6 0,0 0-9 15,14 4-11-15,-14-4-11 0,0 0-22 0,0 0-16 0,0 0-15 16,0 0-20-16,0 0-23 0,0 0-27 0,0 0-39 15,0 0-134-15,0 0-403 0,0 0 178 16</inkml:trace>
  <inkml:trace contextRef="#ctx0" brushRef="#br0" timeOffset="40264.14">6720 3981 177 0,'0'0'204'16,"0"0"-16"-16,0 0 0 0,0 0-6 0,0 0-6 0,19 13-5 15,-19-13-6-15,9 6-9 0,-9-6-4 0,15 1-6 16,-4 1-4-16,-11-2-10 0,23 5-8 0,-10-2-10 16,1 1-10-16,2 0-8 0,-1-1-12 0,2 2-4 15,0-3-6-15,-2 2-12 0,1-1-7 0,3 1-2 16,-4-4-7-16,4 5-4 0,-3-5-5 0,2 0-3 15,-1 0-2-15,-6 3-6 0,5-3-2 0,-2 5-5 16,4-4-3-16,-7 0-8 0,2-1-13 0,1 4-2 16,-14-4-14-16,24 0-12 0,-11 0-13 0,1 0-10 15,-14 0-15-15,20-5-20 0,-8 4-25 0,-3-5-21 16,5 4-31-16,-4-7-22 0,1 2-205 0,0 4-428 16,-1-8 190-16</inkml:trace>
  <inkml:trace contextRef="#ctx0" brushRef="#br0" timeOffset="40699.68">7237 3640 211 0,'0'0'219'0,"0"0"-9"16,-7-7-11-16,7 7-8 0,0 0-11 0,0 0-11 15,0 0-10-15,0 0-16 0,-9-8-9 0,9 8-15 16,0 0-14-16,0 0-8 0,0 0-9 0,0 0-6 16,0 0-4-16,0 0-6 0,0 0-3 0,0 0-5 15,0 0-1-15,0 0-2 0,0 0 1 0,0 0-1 16,0 0-5-16,14 32-1 0,-7-27 2 0,2 3-3 15,-1-2 1-15,5 2-7 0,-2-1 2 0,2 5-8 16,1-3 3-16,0 0 1 0,0 1-7 0,1-3 2 0,4 3 0 16,-2 1 0-16,-3 1-5 0,7-3-2 0,-7 0 1 15,4 1-6-15,-2 1-3 0,-2 1-1 0,0-4 2 16,0 1-7-16,2 0-5 0,-1 2 5 16,-1-1-4-16,-5 1-1 0,-2-3-1 0,4 1-6 0,-5 1-2 15,-1-1 2-15,4-2 1 0,-2 2-2 0,-6-1-3 16,6 1 6-16,-7-9-6 0,0 14 0 0,3-3 1 15,-3-11 0-15,0 15 1 0,0-15-3 0,-6 19 4 16,1-8 1-16,5-11-4 0,-16 17 0 0,8-8-4 16,2-2 4-16,-5 0-2 0,-2 1 2 0,-1 3-1 15,1-2-1-15,-1 0 2 0,-1 2-3 0,1 0-4 16,1-3-9-16,2 3-10 0,-3-4-12 0,1 2-9 16,2-2-13-16,2-2-13 0,1 0-20 0,-2 2-16 15,10-7-18-15,-14 14-14 0,8-11-26 0,6-3-12 16,0 0-17-16,-7 7-43 0,7-7-179 0,0 0-448 15,0 0 198-15</inkml:trace>
  <inkml:trace contextRef="#ctx0" brushRef="#br0" timeOffset="41343.79">8382 3472 232 0,'0'0'285'0,"3"-16"-10"16,1 7-11-16,-4 9-14 0,1-15-8 0,-1 15-21 15,3-11-17-15,-3 11-15 0,7-11-20 0,-7 11-16 16,0 0-11-16,3-15-20 0,-3 15-3 0,0 0-22 16,3-7-12-16,-3 7-12 0,0 0-6 0,0 0-15 15,0 0-11-15,0 0-16 0,0 0-17 0,0 0-19 16,0 0-21-16,0 33-18 0,0-33-22 0,3 25-33 15,-3-12-31-15,2 4-30 0,1-4-32 0,3 4-227 16,1-1-459-16,-3 2 204 0</inkml:trace>
  <inkml:trace contextRef="#ctx0" brushRef="#br0" timeOffset="41085.48">8103 3836 202 0,'0'0'250'0,"0"0"-12"0,0 0-13 16,0 0-13-16,3-11-16 0,-3 11-16 0,0 0-17 16,0 0-5-16,0 0 0 0,0 0-3 0,0 0-9 15,0 0 6-15,0 0-11 0,-20 34-4 0,13-29-7 16,1 7-3-16,1 0 18 0,-1 3-12 0,-1-2-3 15,3 3 7-15,0-1-1 0,-2 1-10 0,6-4-11 16,-3 2 0-16,3 0 1 0,0 2-11 0,0-2 1 0,0 0-7 16,3-1-13-16,-3-4 5 0,6 2-9 15,-6-2-6-15,8 2-3 0,-4-4-9 0,-1 4-10 0,-3-11-5 16,9 12-4-16,-9-12-2 0,8 9-9 0,-1-4-10 16,-7-5-20-16,7 4-15 0,-7-4-34 0,0 0-22 15,16 0-34-15,-16 0-17 0,0 0-25 0,15-7-30 16,-15 7-25-16,11-11-28 0,-11 11-33 0,12-19-48 15,-4 7-278-15,2-2-634 0,-2-4 280 0</inkml:trace>
  <inkml:trace contextRef="#ctx0" brushRef="#br0" timeOffset="41749.7">8676 3869 27 0,'0'0'264'16,"0"0"-12"-16,0 0-12 0,0 0-18 0,0 0-12 15,0 0-12-15,30-14-17 0,-30 14-7 0,14 0-10 16,-14 0-12-16,18 0-4 0,-18 0-4 0,17-5-10 16,-17 5-7-16,21 1-6 0,-9-1-7 0,-12 0-10 15,22-1-9-15,-2 1 0 0,-9 0-6 0,3 0-3 16,0 0-5-16,2-2-8 0,-2 1-7 0,4 1 0 15,-4 0-6-15,3-3-14 0,-1 6 3 0,-5-3-8 16,-11 0-5-16,27-3 0 0,-15 2-4 0,-12 1-8 0,17 0-2 16,-17 0 0-16,16-4-5 0,-16 4 6 15,11-2-6-15,-11 2-14 0,0 0-12 0,0 0-14 16,17 0-16-16,-17 0-16 0,0 0-23 0,0 0-22 0,0 0-19 16,0 0-20-16,0 0-23 0,0 0-21 0,0 0-14 15,0 0-18-15,-46-6-28 0,34 5-173 0,12 1-450 16,-27 2 199-16</inkml:trace>
  <inkml:trace contextRef="#ctx0" brushRef="#br0" timeOffset="41987.07">8693 3978 74 0,'0'0'188'0,"0"0"-1"16,0 0-9-16,16 14-4 0,-16-14-6 0,14 4-5 15,-6-4-6-15,5 5-5 0,1-5-6 0,4 2-5 0,-1-1-3 16,0 2-8-16,4-2-4 0,0-1-13 0,-1-1-3 16,1 1-14-16,6 1-6 0,1-1-13 0,-7 0-7 15,-5 0-9-15,-2 0-4 0,10-1-4 0,-7 1-7 16,-5-3-18-16,-12 3-23 0,23-3-22 0,-16 3-20 16,-7 0-30-16,14-5-29 0,-14 5-25 0,10-7-34 15,-10 7-50-15,0 0-167 0,4-11-403 0,-4 11 178 16</inkml:trace>
  <inkml:trace contextRef="#ctx0" brushRef="#br0" timeOffset="43034.37">9366 3992 90 0,'0'0'222'0,"16"-3"-10"16,-16 3-16-16,17-2-7 0,-6-1-14 0,3-3-6 0,2 5-10 16,-5-2-12-16,10 0-9 0,-4 0-5 0,2-2-10 15,0 0-5-15,2-2-6 0,0 1-8 0,6-2-10 16,0-3-3-16,-2 1-8 0,2 1-9 0,-6-8-10 15,7 7-1-15,-4-7-8 0,0 2-3 0,0-4-8 16,-1-4-2-16,0 5-5 0,0-6-5 0,-5 0-7 16,9-2-5-16,-11 1-7 0,1 2-4 0,-3-3-3 15,1-1-3-15,-1-2-3 0,0 3 1 0,-4-3-2 16,1 2 3-16,-2-2-2 0,2-1 1 0,-4 1 0 16,4-9 3-16,-5 7-8 0,-3 2 2 0,4 3 3 15,-2-3-1-15,-5 2 1 0,1-1 1 0,2 4 0 16,-3-2 6-16,-3 0 0 0,3 1 5 0,3-1-2 15,-7 8 2-15,2 1 0 0,2-1-4 0,0 3 2 0,0-4-1 16,-3 7-2-16,0-2 1 0,3 14 2 0,-5-21 1 16,3 10-1-16,2 11 3 0,-1-19-4 15,-4 12 3-15,5 7-4 0,-8-12-3 0,8 12 3 0,-3-12-3 16,3 12 0-16,-11-9 2 0,11 9-3 0,-11-1-1 16,11 1 0-16,-19 1 0 0,19-1-4 0,0 0 4 15,-24 6 0-15,13-2-1 0,1 5 6 0,2-6-3 16,-1 4 1-16,-6 3 3 0,9 2 0 0,-5-2 0 15,5 6 1-15,-2-1-4 0,1 3 2 0,3 1-1 16,-1 3-1-16,0 4 7 0,2 1-3 0,3-1 0 16,-3 0-1-16,3 2-2 0,-3-1-2 0,3 3 1 15,0-1-2-15,3 3 4 0,-3-4-1 0,0 10-4 16,0-5-1-16,3-7 2 0,-3 0 1 0,0 4-1 0,3-4 1 16,-3 3-3-16,3-2 4 0,-1-9-3 15,-1 9-2-15,3-10 0 0,-3 2 2 0,2 0 0 16,4 4 1-16,-3-2-1 0,0-3-1 0,2-5-2 0,3 4 2 15,-4-4 3-15,5 1-4 0,-4-3 2 0,5-1 2 16,0-2-6-16,4 0 5 0,-3 0-6 16,-2-2 5-16,4-1 2 0,0 2-3 0,2-4 0 15,-3 2 0-15,6-4-2 0,-5-2-3 0,7 0-2 0,-7 1 5 16,10-7-2-16,-7 3 0 0,1 1-1 0,2-2-6 16,-1-1-3-16,-3-1 6 0,0-2-5 0,2-1 1 15,-4 3-1-15,-3-2 4 0,2 1 4 0,-2 2-10 16,-8 2 10-16,-3 4-1 0,16-12 6 0,-16 12 0 15,11-4 2-15,-11 4 1 0,6-11 1 0,-6 11-2 16,0 0-5-16,7-5 5 0,-7 5 1 0,0 0-6 16,0 0 4-16,0 0-6 0,0 0 2 0,0 0-2 15,0 0 4-15,0 0 0 0,0 0-1 0,0 0 2 0,-13 33 4 16,13-33-4-16,0 19 6 0,0-19-8 0,0 13 6 16,0-13 2-16,-3 15 3 0,3-15-1 15,3 14 2-15,0-5-7 0,-3-9 8 0,10 14-1 0,-6-11 0 16,6 5 1-16,-2-4 0 0,5 0-2 0,2-1 0 15,1 1-4-15,-1-2 0 0,-3-2 0 16,7 2 0-16,-3-6-2 0,2 4 0 0,2-5-2 0,-2 2 2 16,-1-5-5-16,-3 0 8 0,4 2-4 0,-9-1 4 15,7-1-2-15,-3-5-5 0,0 1 6 0,-5 0-8 16,-2-2-2-16,0 2 4 0,-6-4-5 0,0-1 2 16,-3 2 2-16,0 0 2 0,-5 1-9 0,-3 1 3 15,0-1 3-15,-2 3 2 0,-3-1-7 0,2 0 3 16,-7 4-1-16,7 0-4 0,-3 3-9 0,-1-1-10 0,-1 5-17 15,2-4-9-15,6 5-20 0,-5 0-16 16,16 0-24-16,-26 5-22 0,17 0-20 0,-5-2-18 0,14-3-17 16,-12 12-33-16,6-5-208 0,3 3-465 0,3-10 206 15</inkml:trace>
  <inkml:trace contextRef="#ctx0" brushRef="#br0" timeOffset="43563.91">10546 3923 6 0,'0'0'242'0,"8"9"-15"0,-8-9-9 0,11 5-12 15,-11-5-10-15,11 5-13 0,-1-2-9 0,-10-3-16 16,15 10-14-16,-7-2-12 0,-1-1-8 0,1 1-12 16,-2 3-9-16,7 1-7 0,-5-2-10 0,1 1-6 15,-4 0-9-15,8 1-5 0,-5-2-2 0,-2 8-10 0,2-5-4 16,-2 4-5-16,7-1-4 0,-8 2-4 0,6 0-3 15,-2 4-5-15,2 2 0 0,-1-1-1 16,1-2-2-16,-3 4-2 0,0-3 2 0,1 1-10 0,-1-1-1 16,-1-6 0-16,-1 5-1 0,-1-2-1 0,-2-3-3 15,3 3-3-15,-1 0 0 0,-3-2 0 0,-1 1-1 16,2 0-2-16,-3-3-4 0,0-1-3 16,0 2 3-16,-3-4-1 0,2-2 0 0,-3 2-1 0,4-12 2 15,-6 15 0-15,0-7-1 0,1-1 5 0,-3 4-3 16,0-4 1-16,0-2 0 0,8-5 7 0,-20 7-3 15,5-7 1-15,-1 2 1 0,4 3-2 0,-9-5-2 16,5-5-1-16,-4 5 2 0,1-2 2 0,-2-3-6 16,-8-1 2-16,6 1-1 0,-4-6 1 0,-2 4 0 15,5-4 1-15,-3-1-2 0,2 1-1 0,4-3 1 16,-2 5-1-16,-1-5-2 0,6 4 4 0,-2-7 0 16,5 4 1-16,7-1 7 0,-4-3-3 0,4 1 3 15,3-3-1-15,3-1-2 0,1-6 0 0,4 0-1 0,3 0-4 16,7-3 3-16,1-6-3 0,7 2 5 0,0 8-9 15,1 2 2-15,6-10 2 0,1 4 0 16,-1 5-2-16,-4 5 1 0,0-1-4 0,5 5 6 16,-6-1-4-16,1 1 0 0,5 2-3 0,-5 0 1 0,3 2 1 15,-7 4 5-15,-2 0-6 0,1-1 1 0,-4-2-2 16,3 7 3-16,-9-1-10 0,3 3-14 16,-12 1-23-16,12-7-24 0,-2 2-20 0,-10 5-35 0,0 0-20 15,11-2-28-15,-11 2-33 0,0 0-210 0,0 0-452 16,0 0 200-16</inkml:trace>
  <inkml:trace contextRef="#ctx0" brushRef="#br0" timeOffset="44723.16">11095 3613 212 0,'0'0'218'0,"0"0"-7"0,8-7-10 15,-8 7-8-15,0 0-6 0,0 0-9 0,0 0-6 16,6-7-7-16,-6 7-8 0,0 0-9 0,0 0-9 0,0 0-4 15,0 0-17-15,0 0-11 0,0 0-9 0,0 0-8 16,0 0-4-16,0 0-1 0,0 0-1 0,0 0-4 16,16 14-2-16,-16-14-2 0,6 8-2 0,-6-8-6 15,7 13-6-15,-6-4-7 0,-1-9 2 0,3 15 2 16,-1-6-2-16,-2-9-5 0,0 21-10 0,0-13 3 16,0-8-6-16,0 18 5 0,0-18 2 0,3 17-4 15,-3-8-3-15,0-9-1 0,0 16-8 0,0-16 1 16,3 15 3-16,-3-15-9 0,3 9-6 0,-3-9-1 15,0 12 4-15,0-12-7 0,0 0 1 0,4 12 0 0,-4-12 3 16,0 0-3-16,0 0 5 0,0 0-6 0,1 11 1 16,-1-11-5-16,0 0 3 0,0 0-3 15,0 0 5-15,0 0-6 0,0 0-1 0,24-17-9 16,-24 17-2-16,11-13-1 0,-9 5-1 0,4-3-8 0,-1 4 8 16,-5 7-6-16,11-19-2 0,-5 8 1 0,2 1 0 15,-1 3-5-15,-1-3 6 0,2 1-1 16,-2 0-8-16,1 1 5 0,0-1 2 0,1 0-1 0,0 2 1 15,-8 7 4-15,15-12-4 0,-6 2 5 0,-1 2-1 16,-2 1-1-16,4 1 3 0,1-1 0 0,-3 1 1 16,-8 6-4-16,16-8 4 0,-8 2 1 0,-8 6-2 15,14-6 1-15,-6 5 4 0,-8 1-4 0,14-7 3 16,-6 6-4-16,-8 1 1 0,18-7 4 0,-18 7 1 16,14-4 1-16,-14 4-4 0,14-5 2 15,-14 5-1-15,14 0-1 0,-14 0 17 0,16-2-14 0,-16 2 2 16,15 2 2-16,-15-2-10 0,0 0 6 0,19 0-4 15,-19 0 4-15,0 0 1 0,14 0-4 0,-14 0-3 16,0 0 4-16,0 0 0 0,16 0 4 0,-16 0-1 0,0 0-7 16,0 0-1-16,0 0 9 0,14 0-6 15,-14 0 5-15,0 0-4 0,0 0 2 0,0 0-4 16,8 9 12-16,-8-9-9 0,0 0-3 0,0 0 2 0,-2 14-1 16,2-14 8-16,0 0 0 0,0 0 2 0,-8 22 4 15,7-11-1-15,1-11 3 0,-10 21-1 0,7-14 5 16,-3 6 0-16,3-3 0 0,3-10-1 0,-8 20-5 15,5-11 3-15,1 1 12 0,0 3-6 0,-2-5 1 16,4-8 6-16,0 23-14 0,-7-15 2 0,7 9 5 16,-3-9 8-16,3-8-12 0,-1 18 3 0,1-18-3 15,1 15 8-15,-1-15-3 0,0 16 6 0,0-16 6 16,10 9-2-16,-10-9 2 0,6 12-1 0,-1-7-7 16,-5-5 4-16,16 7-1 0,-8-3-4 0,-1 0 0 15,3 2 0-15,3-5-1 0,-13-1 7 0,22 3-14 16,-9-3 3-16,-13 0-6 0,19 1 2 0,-10-1 0 15,-9 0-9-15,18-5 6 0,-9 2-9 0,-9 3-8 16,13-2-15-16,-13 2-33 0,11-2-30 0,-11 2-37 0,0 0-35 16,0 0-52-16,0 0-67 0,11-7-56 15,-11 7-282-15,0 0-665 0,0 0 294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0:57.3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15 2 67 0,'0'0'144'16,"0"0"0"-16,0 0-14 0,0 0-7 0,0 0-2 15,0 0-9-15,0 0 0 0,0 0-8 0,0 0-6 16,-16 0-1-16,16 0-7 0,0 0 3 0,0 0-3 15,0 0-9-15,0 0-4 0,0 0-6 0,0 0-5 16,0 0-5-16,0 0-5 0,0 0-7 0,0 0 12 16,0 0 3-16,0 0-5 0,0 0 3 0,0 0 3 15,31 1 0-15,-31-1 5 0,23 3 1 0,-11-3 3 16,4-3-2-16,2 3-2 0,2 3-7 0,1-2 2 0,-4-1-3 16,4 3-4-16,-2-3-7 0,6 2-10 0,-7-1 0 15,-5-1 1-15,2 0-6 0,1 0-2 0,0 1-7 16,0 3-3-16,-5-4 2 0,-11 0-6 0,27 3 0 15,-14-3-4-15,0 4 3 0,1-3-2 0,-3 1-1 16,6-1-3-16,-1 2-6 0,3 0 5 0,-8-2-4 16,7 2 0-16,-7-2 1 0,6 3-3 0,-1-3 0 15,-1 0 1-15,0 4-2 0,0-4-5 0,-6 1 7 16,-9-2-1-16,16 5-6 0,-16-5-7 0,16 2-11 16,-16-2-8-16,13 4-7 0,-13-4-11 0,0 0-11 15,14 5-15-15,-14-5-14 0,8 2-14 0,-8-2-16 0,0 0-24 16,6 7-25-16,-6-7-15 0,0 0-29 15,8 8-169-15,-8-8-408 0,0 0 181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4.38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8 191 15 0,'0'0'191'0,"0"0"-12"0,5-12-6 0,-5 12-8 16,0 0-7-16,0 0-13 0,0 0 0 0,0 0-12 15,0 0-4-15,0 0-5 0,6-7-8 0,-6 7-2 16,0 0-5-16,0 0 2 0,0 0-6 0,0 0-2 16,0 0-8-16,21 15-3 0,-21-15-5 0,8 12-9 15,-7-6-4-15,-1-6-4 0,7 13-7 0,-6-4 0 16,-1-9-10-16,3 16 0 0,-3-5-7 0,0-11-3 16,0 15-1-16,0-15-2 0,-4 26-7 0,2-15 2 15,2-11-5-15,-6 15-1 0,1-4-6 0,5-11 3 16,-3 14-7-16,-4-7-3 0,7-7 0 0,-4 16-2 15,0-8-2-15,4-8 3 0,-6 9-3 0,6-9 1 0,-6 10-3 16,6-10-2-16,-7 9-1 0,7-9 4 0,0 0-2 16,0 0 1-16,-6 9-1 0,6-9 0 0,0 0-1 15,0 0 1-15,0 0-6 0,0 0 1 0,0 0-4 16,0 0-9-16,0 0-3 0,0 0-3 0,6-37-4 16,1 26-4-16,1-3 1 0,3-2 1 0,-2-1-2 15,7-7 2-15,2 6 1 0,-3-2 9 0,4-1-4 16,2 2 4-16,-2 3-4 0,0-5 3 0,2 2 3 15,-1 4-1-15,-2-3 3 0,6 3-3 0,-10-1 3 16,0 6 4-16,0-1-3 0,1 3 1 0,-6-3 2 16,9-1 1-16,-11 5-1 0,0 1 0 0,-7 6 0 15,14-8 3-15,-9 2-5 0,-5 6 2 0,11-6 0 16,-11 6 3-16,6-9-3 0,-6 9 2 0,0 0 0 0,0 0 0 16,15 0 2-16,-15 0 5 0,0 0-1 15,0 0 1-15,0 0-3 0,15 7 3 0,-15-7 5 0,7 8 0 16,-7-8-3-16,8 11 6 0,-7-2 5 0,4-1-2 15,-5-8 4-15,6 22-2 0,-4-7 1 16,-1-3 8-16,-1 6-2 0,0-3 2 0,-3 3-1 0,5-4 10 16,-4 5-5-16,2-6 2 0,-1 7 4 0,-2-4 1 15,3-1-1-15,-4 2 3 0,1-3 4 0,2-1-9 16,-3 2 1-16,0-3-5 0,2-1-7 0,-1-1 0 16,3-10 2-16,-5 18-8 0,2-6 3 0,1-4-1 15,2-8-6-15,-4 15 4 0,4-15-2 0,0 0-10 0,0 15 7 16,0-15-12-16,0 0-18 0,0 0-21 15,0 15-19-15,0-15-22 0,0 0-25 0,0 0-24 16,-3 10-32-16,3-10-36 0,0 0-28 0,0 0-56 0,0 0-187 16,0 0-504-16,0 0 224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4.65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21 223 0,'11'-5'314'0,"-11"5"-11"0,0 0-20 15,8-6-14-15,-8 6-20 0,0 0-10 0,0 0-13 16,6-9-15-16,-6 9-6 0,0 0-15 0,0 0-16 16,0 0-7-16,0 0-8 0,0 0-21 0,0 0-19 15,8-7-7-15,-8 7-11 0,0 0-9 0,0 0-2 0,0 0-15 16,0 0-14-16,0 0-23 0,0 0-17 15,0 0-22-15,0 0-29 0,0 0-26 0,0 0-31 16,0 0-25-16,0 0-26 0,0 0-20 0,0 0-20 0,0 0-21 16,0 0-10-16,0 0-39 0,0 0-193 0,0 0-477 15,14 15 211-15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5.51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1083 184 0,'14'-6'235'0,"-6"1"-13"0,0 0-13 0,3-1-16 15,5-4-10-15,-2 3-13 0,5-2-7 0,-2-3-10 16,10 0-12-16,2-1-9 0,7-6-4 15,-7 5-9-15,9-6-4 0,0-1-2 0,-1-2-8 0,1 5-8 16,5-7-7-16,-7 4-10 0,-1-7-8 0,-3 0-5 16,-1 0-3-16,1-3-8 0,0-2-10 0,-2 0-2 15,2-4-2-15,-7 4-8 0,-4-1 0 0,-1 0-5 16,-1-3 0-16,-4 15-6 0,-1-15-8 0,-5 7 2 16,3 2 0-16,-6-1-1 0,-1 1-2 0,1-2-3 15,-1 2-3-15,-5 2 2 0,0-1-1 0,-2 4-1 16,2 1 1-16,-3 2-4 0,0 4 0 0,-2-1-2 15,3 1 6-15,-2 3-7 0,-3-1 3 0,3-1-6 16,-3 5 4-16,1 1-2 0,-2 2-3 0,8 7 2 16,-13-10 0-16,13 10 0 0,-16-4-4 0,16 4 2 15,-20 0 2-15,20 0-2 0,-19 7 0 0,9-3-3 16,-7 4 4-16,3 3-1 0,-2-1 1 0,-5 8-3 16,0-4 4-16,1 9-5 0,-7 6 10 0,5-5 2 0,-5 6 4 15,1 7-3-15,-1-2 2 0,0 10 1 0,4-5 1 16,0 5-5-16,3-3 5 0,1 0-2 0,4 0 1 15,3 1-2-15,2-3 0 0,2 1-2 16,4-11 4-16,2-1-2 0,-1 2-3 0,6-3 2 16,-1-1-5-16,2-2 4 0,-1-6 0 0,5 4-3 0,-3-7 2 15,5-1-3-15,2-1 2 0,1-1 1 0,0-5-4 16,3 1 3-16,3-2-3 0,0 0-1 0,8-5-1 16,-8-1-3-16,3-1-8 0,5 0 1 0,0-3-5 15,-5-1 1-15,-5-3 1 0,10 0-6 0,-8 1 8 16,-1-1 0-16,-1 0 2 0,-1 4 1 0,-2-4 2 15,1 3-2-15,-6-1 5 0,1 2-2 0,-10 3-1 16,14-5 0-16,-14 5 1 0,11-2-7 0,-11 2 6 16,0 0-2-16,18 3 1 0,-18-3 3 0,8 8-4 15,-8-8 4-15,9 12 1 0,-4-6 1 0,-5-6 4 0,8 14-2 16,-2-5-2-16,-1-1 0 0,0 0 4 0,-5-8-2 16,14 13 5-16,-5-6-1 0,1 0-3 0,1-1 5 15,-1-3-1-15,5 4 4 0,0-4 1 0,2 2-5 16,-1-2-1-16,3-3 1 0,-1 4-1 0,1-8-2 15,-2 3 4-15,2-1 2 0,-3-2-3 0,1-3-3 16,-2 1 5-16,-1-1-2 0,-3-2-2 0,0-1 2 16,-1 4 4-16,-4-2-9 0,2-2 0 0,-3-5 3 15,-4 1-3-15,2 1 3 0,-3-1-4 0,-4-1-1 16,-3 1 3-16,1-1-2 0,-4-1-2 0,-1 4 5 16,-4-9-4-16,2 10 1 0,-3 1 2 0,2 0-5 15,-1 1 0-15,1 2 3 0,1 7-6 0,13 0-14 16,-27-1-17-16,16 1-17 0,-3 1-19 0,1 2-22 15,13-3-21-15,-22 6-10 0,13 0-19 0,1 1-17 0,5 0-20 16,3-7-17-16,-7 18-28 0,6-10-131 16,-3 3-388-16,4-11 172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5.8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602 0 141 0,'0'0'205'15,"0"0"-15"-15,11 7-15 0,-11-7-15 0,7 13-9 16,-7-13-11-16,8 12-10 0,-5-5-9 0,-3-7-12 16,11 12-4-16,-8-1-11 0,3-3-5 0,2 4-5 15,2 1-6-15,-5-5-6 0,1 7-8 0,0 0-5 16,1-3 0-16,-3 2 1 0,-2 4 1 0,1-3 1 16,0 3-5-16,-1-3 0 0,-2 3-3 0,0-3 3 15,-2 1-2-15,-1 1-2 0,-2-1-1 0,1-1-2 16,-4 1-1-16,-3-2-1 0,3 4-4 0,-2-3 1 15,-3-3 0-15,-1 2-3 0,-5 4 0 0,3-5-2 0,-3-3 0 16,-3 1 3-16,-2 1-9 0,-1-5 9 0,-1 4-3 16,-5-2 3-16,2-3-1 0,2-2 1 15,-1 3-1-15,-1-5-6 0,0-2-3 0,3 0 6 0,0 0-13 16,2-2 4-16,5-1-2 0,-8-3-6 0,7 1 1 16,1 0-4-16,1 0 0 0,1-2-5 0,-1 0-4 15,-1-3-12-15,7-1-13 0,-4-1-18 0,3-1-16 16,4 0-14-16,-3-1-18 0,8-2-24 0,-3 0-25 15,7 0-25-15,2 1-34 0,4-1-28 0,2-1-50 16,5 1-160-16,-4-1-464 0,10-3 206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6.41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71 64 100 0,'0'0'256'0,"9"-5"-32"0,-9 5-22 16,0 0-13-16,0 0-8 0,0 0-3 0,11 14-8 0,-11-14-11 15,3 14-8-15,-3-3-5 0,0-11-2 0,-3 22-6 16,2-8-7-16,-3 2-11 0,1-6-4 15,-3 6-4-15,3 2-9 0,-5-1-11 0,1-1-4 0,1-1-11 16,-2 1-7-16,2-2-9 0,-1 0-3 0,3-2-4 16,-1-1-8-16,2 0-3 0,-4-2-4 0,7-9-1 15,-6 14-5-15,6-14-2 0,-1 14-3 0,1-14-5 16,0 0 1-16,-7 8-3 0,7-8-1 0,0 0-6 16,0 0-5-16,0 0-9 0,0 0-8 0,33-33-16 15,-20 21-4-15,-2-1-8 0,7-8-12 0,-1 1-4 16,4 0-1-16,-1 1-2 0,-1-6 3 0,4 1 4 15,-4 4 6-15,3 0 3 0,2 0 2 0,-2 3 12 16,-1 1 1-16,-1-1 6 0,-2 6 0 0,-3-1 9 16,0 4 4-16,-1 1 6 0,2 0 0 0,-2-2 3 15,-6 6 1-15,3-1-2 0,-1 1 5 0,-10 3 2 16,19-4 0-16,-19 4 1 0,16 5 6 0,-8-1 0 16,-8-4 1-16,12 14 7 0,-5-7 3 0,-1 5 0 0,-1 2 1 15,-4 2 4-15,1-2 7 0,-2 5-2 16,0 0-6-16,1-1 6 0,-2-1-8 0,1 2 11 15,-2 0-15-15,-2 0 0 0,0-1-2 0,0 1-2 0,-3-4-3 16,1 3-5-16,3-5-3 0,-4 3-14 0,1-3-21 16,0-1-28-16,-4-2-27 0,-3 2-37 0,6-5-35 15,-1-1-41-15,8-6-39 0,-10 8-241 16,10-8-511-16,-9 4 226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6.8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 26 25 0,'0'0'275'0,"0"0"-21"16,0 0-19-16,0 0-16 0,-5-16-17 15,5 16-12-15,0 0-10 0,15-4-15 0,-15 4-11 0,17-3 3 16,-17 3-24-16,19-4-11 0,-1 4-7 0,2 0-7 15,1 4-7-15,1-4-8 0,2 0-9 0,8-4-8 16,-2 8-8-16,-3-4-9 0,3-4-5 0,-2 8-6 16,-1-4-2-16,0 0-5 0,-1 0-7 0,-2 0-1 15,1 1-1-15,-4 1-2 0,-4-2-2 0,0 1-6 16,1-1-1-16,-7 0-3 0,-11 0-3 0,21 0-1 16,-9 0 1-16,-12 0-4 0,19 0 0 0,-19 0-3 15,10 0-1-15,-10 0-13 0,0 0-9 0,0 0-14 16,14 0-17-16,-14 0-18 0,0 0-25 0,0 0-24 15,0 0-24-15,0 0-26 0,0 0-27 0,0 0-27 16,0 0-189-16,0 0-439 0,0 0 193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7.19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125 4 218 0,'0'0'229'0,"0"0"-19"0,0 0-23 0,0 0-9 16,-13-6-14-16,13 6 1 0,0 0-6 0,0 0 0 15,0 0-4-15,0 0-5 0,0 0-4 0,8 30-5 16,-8-30 0-16,3 21-6 0,-3-7 0 0,0 1-7 15,-3 2 2-15,3-1-3 0,-2 4 1 0,1-3-16 16,-4 4-8-16,2 1-6 0,0-3 4 0,-5 6-12 16,1-10-22-16,0 10 0 0,0-6-16 0,-1-1 2 15,2-2-3-15,3 0-15 0,-3 1-17 0,-1-2-23 16,-1 0-25-16,0-3-30 0,2 3-30 0,0-5-34 0,-2 6-37 16,2-8-34-16,2-1-58 0,4-7-270 15,-4 14-565-15,4-14 251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18.4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65 160 108 0,'0'0'128'0,"0"0"-3"0,0 0-13 0,0 0-11 15,-8-5-7-15,8 5 0 0,0 0-11 0,0 0-12 16,0 0 1-16,0 0-8 0,0 0 2 0,0 0-2 16,0 0-2-16,0 0-3 0,0 0 3 0,0 0 4 15,0 0-5-15,0 0 5 0,-3-14-3 0,3 14 1 16,0 0-1-16,0 0-1 0,0 0 0 0,0 0-2 15,0 0-3-15,0 0-1 0,0 0-7 0,0 0 0 16,0 0-7-16,0 0-2 0,0 0-3 0,0 0-7 0,0 0-1 16,0 0-8-16,0 0 2 0,0 0 1 15,0 0 0-15,0 0 6 0,0 0 2 0,0 0 3 0,0 0-1 16,0 0 1-16,0 0 4 0,0 0-3 0,8 41 0 16,-8-41 3-16,0 14-1 0,0-14-2 15,-2 17 0-15,2-17 1 0,-4 16-3 0,2-8-2 0,2-8-5 16,-6 19-1-16,4-10 2 0,2-9-5 0,-3 19-2 15,0-9 3-15,0 0-6 0,-1-2-1 0,4-8-1 16,-6 15 1-16,5-5-2 0,1-10-3 0,-5 15-1 16,5-15 1-16,-5 16-1 0,5-16-3 0,-3 9 0 15,3-9-1-15,0 0 2 0,-7 13-2 0,7-13-4 16,-4 7 4-16,4-7-4 0,0 0 2 0,-2 12-1 0,2-12-3 16,0 0 0-16,0 0 4 0,0 0-2 15,0 0 2-15,0 0-2 0,0 0 0 0,0 0 0 16,0 0 2-16,0 0-3 0,0 0 2 0,0 0-2 0,0 0-1 15,0 0-1-15,-1 14 8 0,1-14-6 16,0 0 3-16,0 0-1 0,0 0 1 0,0 0-1 16,0 0 2-16,0 0-2 0,0 0-2 0,0 0 0 0,0 0-1 15,0 0 1-15,0 0 1 0,0 0-4 0,0 0 4 16,0 0-2-16,0 0 1 0,0 0-4 0,0 0 4 16,9-38-3-16,-9 38-2 0,11-10 2 0,-8 3-1 15,-3 7 1-15,11-16 0 0,-4 8-3 0,1 1-5 16,-2 0-3-16,2-4-2 0,0 2-2 0,5-4 1 0,1 2 0 15,-1-1-8-15,-2-2 4 0,3 3 5 16,0-4-1-16,4 3 1 0,-9-2 4 0,4 3 0 16,1 3 2-16,-1-2 1 0,-2 2 0 0,2-4 2 0,-1 1-2 15,-4 4 1-15,5-1 2 0,-2-3-3 16,-2 4 2-16,1 3 4 0,-10 4-1 0,14-10-1 16,-3 5 1-16,-6-4-1 0,5 3 3 0,-3 2 2 0,-7 4-4 15,13-13 0-15,-5 12 2 0,-8 1 0 0,10-9-4 16,-10 9 6-16,11-7-2 0,-11 7 0 0,11-7 0 15,-11 7 1-15,12-5 1 0,-12 5-1 0,8-9 0 16,-8 9 1-16,13-5 2 0,-13 5-1 0,10-9 1 16,-10 9 4-16,11-5-3 0,-11 5 3 0,8-3 1 15,-8 3-8-15,0 0 4 0,0 0 3 0,14-2-4 16,-14 2 1-16,0 0-3 0,0 0 0 0,0 0 2 16,14-2-1-16,-14 2-3 0,0 0 5 0,0 0-5 15,0 0 5-15,11 11-4 0,-11-11 5 0,2 10-5 16,-2-10 10-16,0 0-2 0,0 14 1 0,0-14 4 15,0 0 2-15,-2 17-4 0,2-17 5 0,-3 12-3 16,3-12 7-16,-3 16 0 0,3-16 1 0,-5 13-1 0,5-13-1 16,-8 14-1-16,7-6-5 0,1-8 3 0,-7 16-3 15,3-7-2-15,0 3-1 0,0-4 2 16,-3 3-1-16,4-3-1 0,-3-1 3 0,6-7-2 0,-7 20 2 16,6-10-4-16,-5-1 0 0,1 0-5 0,2 5 5 15,-2-6-3-15,0 3-2 0,5-11 3 0,-6 19-5 16,4-11 3-16,2-8 0 0,-6 17-2 0,4-5 3 15,2-12-5-15,-5 20 5 0,5-11-2 0,0-9 0 16,-1 18-1-16,-1-10 1 0,2-8-3 0,-4 23 2 16,4-15 1-16,0-8-2 0,-2 14-1 0,2-14 4 15,0 15-3-15,0-15-1 0,-2 15-2 0,2-15 8 16,0 14-5-16,0-14-4 0,0 0 3 0,2 14 0 16,-2-14 4-16,0 0 1 0,2 10-1 0,-2-10 2 0,0 0-8 15,6 9 2-15,-6-9 5 0,0 0 1 16,11 5-4-16,-11-5 5 0,0 0-5 0,16 0 1 15,-16 0-2-15,0 0 3 0,19 0-15 0,-19 0-10 0,0 0-18 16,16-8-16-16,-16 8-26 0,9-6-28 0,-9 6-33 16,13-5-45-16,-13 5-23 0,14-8-53 15,-6 1-189-15,0 0-488 0,-8 7 216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18.6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52 251 0,'8'-8'323'0,"-8"8"-16"16,0 0-14-16,10-8-6 0,-10 8-20 0,8-7-10 16,-8 7-12-16,8-3-10 0,-8 3-9 0,0 0-19 0,5-11-11 15,-5 11-11-15,0 0-16 0,0 0-8 0,5-8-28 16,-5 8-10-16,0 0-10 0,0 0-9 0,6-7-15 15,-6 7-6-15,0 0-11 0,0 0-14 0,0 0-3 16,0 0-26-16,0 0-29 0,0 0-22 0,0 0-21 16,0 0-22-16,0 0-18 0,0 0-24 0,0 0-24 15,0 0-28-15,0 0-21 0,0 0-22 0,0 0-23 16,0 0-25-16,0 0-251 0,0 0-541 0,0 0 239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4:32.4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-2 145 51 0,'0'0'124'0,"0"0"-5"0,0 0-12 16,0 0-5-16,0 0-3 0,0 0-6 0,0 0-8 0,0 0-4 16,0 0 0-16,0 0-4 0,0 0-8 0,0 0 0 15,0 0 0-15,0 0-9 0,0 0-4 16,0 0 3-16,0 0-4 0,0 0-5 0,0-14 3 0,0 14-2 16,0 0 2-16,0 0-7 0,0 0 4 15,0 0-8-15,0 0 3 0,0 0 1 0,0 0-7 16,0 0 3-16,0 0-6 0,0 0 1 0,0 0-3 0,0 0-6 15,0 0 1-15,0 0-4 0,0 0-2 0,0 0-4 16,0 0-2-16,0 0-3 0,0 0 0 0,0 0 3 16,0 0-4-16,0 0-4 0,0 0 0 0,0 0 1 15,21 0-1-15,-21 0-2 0,0 0 1 0,17 1-4 16,-17-1 0-16,19 0 0 0,-19 0 0 0,15 3 2 16,-15-3-1-16,14 0-3 0,-14 0 4 0,14 3-2 15,-14-3-4-15,16 1 4 0,-16-1 1 0,14 2-5 16,-14-2 3-16,15 1 0 0,-15-1-2 0,12 3-2 0,-12-3 3 15,15-3 4-15,-15 3-3 0,0 0-2 16,20 3 3-16,-20-3 2 0,14-3 0 0,-14 3 2 0,21 0 1 16,-21 0-4-16,14 0 4 0,-14 0-2 0,18 0 3 15,-18 0-2-15,16 0-2 0,-16 0-1 0,17 0-2 16,-17 0 6-16,21 0-2 0,-21 0-6 16,20 3 4-16,-12-2-2 0,-8-1 3 0,18 0-3 0,-9 2 0 15,5-1-2-15,-14-1 4 0,21 4-2 0,-11 0-1 16,1-1 1-16,-11-3-2 0,20 0 0 0,-9 0 3 15,8 0 1-15,-7 4-5 0,-12-4 1 0,23 1 1 16,-15-1-2-16,-8 0-1 0,21-1 1 0,-21 1 0 16,16-4-2-16,-16 4 4 0,14 0 0 0,-14 0 1 15,14 0 0-15,-14 0-1 0,15 0 0 0,-15 0 1 16,12-3 2-16,-12 3-5 0,0 0 3 0,15 0 0 16,-15 0-3-16,0 0 0 0,17 0 0 0,-17 0-1 15,0 0 2-15,17-4 2 0,-17 4-5 0,13 4 3 0,-13-4-2 16,18 1 0-16,-18-1 0 0,17 0 2 0,-17 0 1 15,14 2-1-15,-14-2-2 0,15 0 2 0,-15 0-4 16,15 4 4-16,-15-4-5 0,15 0 5 0,-15 0-2 16,14 3 3-16,-14-3-4 0,13 0 5 0,-13 0-1 15,0 0-1-15,17 1-1 0,-17-1 0 0,0 0 0 16,18-1 0-16,-18 1 2 0,14-2-1 0,-14 2 1 16,14 0 1-16,-14 0-3 0,13-5-1 0,-13 5 2 15,14 0-1-15,-14 0 0 0,14 0 3 0,-14 0-3 16,16-2 0-16,-16 2-3 0,18-5 1 0,-18 5 2 0,14-1 0 15,-14 1 0-15,14-3 0 0,-14 3-1 16,16-1 1-16,-16 1 1 0,14-2-2 0,-14 2 1 16,11-1-1-16,-11 1 1 0,0 0 1 0,18 0-1 0,-18 0 1 15,13-3-2-15,-13 3 1 0,14 3-1 16,-14-3 1-16,0 0 2 0,17 0-3 0,-17 0-1 16,0 0 4-16,15-4-3 0,-15 4-4 0,0 0 8 0,20 0-2 15,-20 0 0-15,13 0 1 0,-13 0-6 0,21-2 5 16,-21 2-1-16,14-1 3 0,-14 1-4 0,17-3 0 15,-17 3 1-15,18 0 3 0,-18 0-3 0,14-1 1 16,-14 1 0-16,9 1 1 0,-9-1-3 0,0 0-1 16,21 0 2-16,-21 0 0 0,14-1-1 0,-14 1 2 0,16 0-2 15,-16 0-2-15,11 1 3 0,-11-1-1 16,15 0 0-16,-15 0 2 0,0 0-1 0,20 0 1 16,-20 0-3-16,14 4 1 0,-14-4 3 0,13-1-1 0,-13 1-2 15,14 1 2-15,-14-1 1 0,15 2 0 0,-15-2-1 16,19 0-2-16,-19 0 0 0,17 0 2 15,-17 0 0-15,14 0 0 0,-14 0 0 0,15-2 2 0,-15 2-3 16,14-1 3-16,-14 1 0 0,0 0 0 0,17 0 2 16,-17 0 2-16,0 0 0 0,20-3 1 15,-20 3-1-15,7-3 0 0,-7 3-2 0,0 0 2 0,15-1-7 16,-15 1 3-16,12-3-1 0,-12 3 1 0,15-1 1 16,-15 1 0-16,12-4-4 0,-12 4 5 0,15-3-1 15,-15 3-1-15,14 0-1 0,-14 0 1 0,14-4 1 16,-14 4-3-16,13-1 0 0,-13 1 1 0,14-2 0 15,-14 2 3-15,14-4-1 0,-14 4 0 0,15 0 1 16,-15 0 2-16,12-3-2 0,-12 3 2 0,12-2-3 0,-12 2 0 16,0 0 4-16,20 0-3 0,-20 0-1 15,0 0 1-15,16-2-1 0,-16 2 0 0,14 0 1 16,-14 0-1-16,11-1 0 0,-11 1-3 0,15-5 2 0,-15 5 3 16,12 0-3-16,-12 0 2 0,15-2-7 0,-15 2 8 15,14-4-4-15,-14 4 1 0,20-1-4 16,-20 1 5-16,15-2-1 0,-15 2 3 0,9 0 1 0,-9 0-1 15,16-4 0-15,-16 4 0 0,11-1-1 0,-11 1 0 16,0 0-2-16,18-2 3 0,-18 2-2 0,0 0 2 16,17 0-5-16,-17 0 2 0,0 0 0 0,18 0-1 15,-18 0-2-15,14-1 1 0,-14 1 2 0,0 0-2 16,17 0-1-16,-17 0 4 0,13-3 0 0,-13 3-2 16,14 3 2-16,-14-3 0 0,16-3-3 0,-16 3-1 15,16-1 3-15,-16 1-1 0,13 0 6 0,-13 0 1 16,17 0 1-16,-17 0 1 0,16-2-1 0,-16 2 2 15,16 0 1-15,-16 0-5 0,13-2 1 0,-13 2 2 0,0 0 0 16,17 0 1-16,-17 0-4 0,17 0-2 0,-17 0-1 16,15-7 5-16,-15 7-5 0,16-1 0 15,-16 1-1-15,11 0 0 0,-11 0-3 0,0 0 1 0,17 0 2 16,-17 0-5-16,18 5 2 0,-18-5 0 16,15-4 3-16,-15 4-1 0,15 0-9 0,-15 0 9 0,14 0-2 15,-14 0 1-15,17 4 0 0,-17-4-1 0,18 3 1 16,-18-3-2-16,16 0 0 0,-16 0 0 0,14 0 3 15,-14 0 0-15,21 2-2 0,-21-2 1 0,17-2-4 16,-17 2 5-16,18 2-1 0,-9-2 0 0,-9 0-3 16,21 0 8-16,-13 2-3 0,-8-2-3 0,17-2 6 15,-17 2-5-15,19 2 3 0,-19-2 1 0,18 0-4 16,-11 0 0-16,-7 0 3 0,21 1-1 0,-3-1 1 16,-7 0-1-16,-11 0 2 0,22 0 0 0,-11 0-3 15,-11 0 7-15,17 3-1 0,-2-2-5 0,-15-1 4 16,19 0 3-16,-19 0-4 0,17 0-3 0,-17 0 2 15,19 2 1-15,-19-2-1 0,21 0-2 0,-12 0-4 0,-9 0 6 16,21 0-2-16,-10 1-9 0,-11-1 5 0,17 4 5 16,-17-4-1-16,19 0-1 0,-11 2-2 0,7 3 1 15,-15-5 0-15,19 0 4 0,-8 0-6 0,-11 0 2 16,17 1-2-16,-17-1 2 0,18-1-1 0,-18 1 3 16,14 0-2-16,-14 0-3 0,19 1 1 0,-8-1 1 15,-11 0-1-15,18 0 2 0,-18 0-2 0,20 0 1 16,-7 0 3-16,0 0-2 0,-13 0-2 0,22-1 4 15,-22 1-4-15,22 0 3 0,-9 1-1 0,-13-1 0 16,23 0-2-16,-11 0 1 0,-12 0-2 0,28 1 3 16,-15-2-2-16,0 1 1 0,4 0-2 0,-3-1 4 15,-3 2-3-15,-11-1 0 0,24-1-1 0,-8 1 4 16,-7-4-2-16,-9 4-1 0,24 0 1 0,-14-1 4 16,-10 1-6-16,20-2 3 0,-7-2-3 0,-2 3 4 15,2-1-5-15,-13 2 1 0,22-4 5 0,-11 4-2 16,-11 0 0-16,24 0-2 0,-11-3-2 0,-2 3 2 15,-11 0 0-15,24-2-1 0,-15 2-1 0,-9 0 0 0,21-7-1 16,-9 6 3-16,-12 1 0 0,23-1 6 0,-15 0-5 16,4-4-3-16,-12 5 4 0,21-1-4 0,-10 1 3 15,-11 0-3-15,21-5 2 0,-21 5-2 16,17-1 3-16,-7-1-3 0,-10 2 1 0,20-2 2 0,-9-1 0 16,-11 3-3-16,18-2 2 0,-7 0 2 15,-11 2-3-15,20 0 8 0,-20 0-10 0,18-7 2 16,-18 7 2-16,19 0 1 0,-6 0 4 0,-13 0 0 0,17-2-1 15,-6 0 3-15,-11 2-2 0,18-4 2 0,-18 4-4 16,20-1 0-16,-9-1 1 0,-11 2-3 0,23-1 7 16,-14-2-7-16,-9 3 2 0,19-2 3 0,-19 2-3 15,19-1 1-15,-9-2-4 0,-10 3 0 0,20 0-1 16,-20 0 1-16,21-2 3 0,-13 0 1 0,-8 2-4 16,22-3 6-16,-11 1-6 0,-11 2 2 0,21 0-2 15,-10-1 3-15,-11 1-2 0,24 0-2 0,-15 0 0 16,-9 0 0-16,22 1 5 0,-11-1-1 0,-11 0 0 15,18 2-2-15,-18-2 4 0,22-2-1 0,-11 2 0 16,-11 0 1-16,21-1-1 0,-21 1 4 0,16 1 0 0,-16-1 4 16,14 0-4-16,-14 0 8 0,16 0-5 15,-16 0 1-15,0 0-4 0,14 0 2 0,-14 0 0 16,0 0 1-16,0 0-4 0,0 0 3 0,16 0-2 0,-16 0 6 16,0 0-6-16,0 0 0 0,0 0-2 0,0 0 1 15,0 0 1-15,0 0 0 0,0 0-3 16,0 0 2-16,0 0 2 0,0 0-5 0,0 0 0 15,14-1 2-15,-14 1-5 0,0 0 5 0,0 0-5 0,0 0 3 16,0 0-2-16,0 0 0 0,0 0 1 16,0 0 1-16,0 0 0 0,0 0-5 0,0 0 6 0,0 0-4 15,0 0 6-15,0 0-5 0,0 0 0 0,0 0 0 16,0 0-4-16,0 0 2 0,0 0-1 0,0 0-3 16,0 0-19-16,0 0-14 0,0 0-19 0,0 0-23 15,0 0-28-15,0 0-37 0,0 0-42 0,0 0-43 16,0 0-64-16,0 0-154 0,0 0-482 0,0 0 213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19.4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116 283 168 0,'0'0'226'16,"0"0"-21"-16,0 0-14 0,0 0-12 0,0 0-13 16,0 0-6-16,0 0-9 0,0 0-1 0,0 0-6 15,0 0-9-15,0 0-3 0,-27 24-8 0,19-17-5 16,5 2-4-16,-6 4-7 0,4 2-2 0,0 0-12 16,-3-4-5-16,2 6-5 0,0-3-8 0,-1 0-5 15,4 4-7-15,-7-3-2 0,9 3-6 0,-5-4-4 16,2 3-1-16,1-3-5 0,2 1-3 0,-1-2-5 15,2 3-7-15,0-16 2 0,0 17 1 0,3-7-12 0,-3-10 3 16,3 16-4-16,-3-16-2 0,4 13-2 0,-4-13 3 16,7 11-4-16,0-7-2 0,-7-4 0 15,14 5 1-15,-3-1-1 0,-11-4-5 0,21 5 1 0,-10-8 3 16,6 1-6-16,-1-6-3 0,3 5 2 0,-1-2 5 16,1-3-7-16,0 0-7 0,5-1-2 0,1-3 0 15,-6 2-6-15,5-2-7 0,-2-4-5 16,1 1-1-16,-1-3 1 0,-2-1 0 0,6-2-1 15,-7 4 0-15,2-8-1 0,-4 6 2 0,4-3 0 0,-7-4 7 16,0 4-2-16,-3-2-2 0,-1 3 7 0,-2 3-4 16,0 3 6-16,-2-6 2 0,-4 5-2 0,-2-1 3 15,1-2 0-15,-2 2 3 0,-1 1-5 0,-1-1 3 16,0 1-3-16,-5-1 3 0,1 7-5 0,-5-6 4 16,2 5-3-16,-2-4 8 0,-4 7-1 0,-2-1-1 15,4 0 0-15,-4 1-2 0,-1 2 2 0,0 2 4 16,2-2-4-16,-4 0 2 0,2 2-1 0,2 4 2 0,-2 0-3 15,0 1 0-15,1 3-1 0,-1-4 3 16,5 5-3-16,-2-3 6 0,0 5 0 0,-2-3 2 16,4 3-3-16,1 1 6 0,-1-1-4 0,5 5 2 0,-1 0-1 15,-1 1 5-15,3-3 2 0,-3 2-1 0,6 2 1 16,0 3 1-16,-1-6-4 0,5 3 5 0,1-14 1 16,0 23 2-16,1-12-2 0,4 0 3 0,-2 3-2 15,5-2 2-15,2 0 0 0,1-2 3 0,0 1-4 16,3 4 6-16,2-7-6 0,3 3 9 0,5-3-5 15,3 3-1-15,0-3 3 0,1-1 2 0,3-1 2 16,0 1-7-16,-2-4 1 0,-1-1-4 0,1 5 2 16,-2-5-4-16,-8-2-3 0,8 2 4 0,-8-2-2 15,-3 0 0-15,0 0 3 0,1 0-5 0,-17 0-4 16,23-2 3-16,-14 2-2 0,-9 0-3 0,14-1-1 16,-14 1 0-16,0 0-4 0,18-1-11 0,-18 1-10 15,0 0-15-15,0 0-19 0,14 1-22 0,-14-1-29 0,0 0-21 16,0 0-20-16,0 0-22 0,0 0-26 0,0 0-35 15,0 0-197-15,0 0-464 0,0 0 206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19.8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231 13 71 0,'0'0'240'0,"0"0"-13"0,-5-16-8 0,5 16-8 15,0 0-11-15,0 0-6 0,-27 3-13 0,27-3-6 0,-23 15-7 16,10-3-4-16,-3-2-7 0,2 1-14 0,-4 1-8 15,4-1-5-15,3 2-7 0,-3 4-5 0,1-1-13 16,-1 5-4-16,0 0-1 0,7-3-8 0,1 1-8 16,-2 0-7-16,3-1-4 0,2 1-14 0,-2-2 2 15,5 0-8-15,0-1-9 0,-1 2 2 0,2-1-6 16,3-1-9-16,-4-16-20 0,0 18-26 0,0-8-23 16,0-10-31-16,1 16-36 0,1-8-35 0,-2-8-26 15,1 14-44-15,-1-14-45 0,10 7-218 0,-10-7-512 16,14 0 227-16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20.2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0 284 83 0,'7'-7'210'0,"-7"7"-13"15,12-12-20-15,-6 7-17 0,2-2-10 0,-8 7-11 16,13-11-14-16,-6 5-9 0,6-5-5 0,-3 4-8 16,-1-3-7-16,4-2-6 0,-2 1-6 0,-2-1-7 15,2-1-5-15,4 3 1 0,-6-2-7 0,-1 1-9 16,3-2 0-16,-3 4-5 0,2-2-5 0,-4 3-1 16,0 0 1-16,2 1-2 0,-1-4 2 0,-7 11 0 15,9-14 2-15,-4 9 0 0,-5 5 5 0,8-12 4 16,-8 12 0-16,5-7-3 0,-5 7-4 0,3-11-1 0,-3 11-5 15,0 0-4-15,0 0-8 0,4-10 0 16,-4 10-5-16,0 0-5 0,0 0 2 0,0 0 1 16,0 0-1-16,0 0 7 0,0 0 2 0,0 0 0 0,0 0 4 15,-12 40 2-15,9-26 7 0,-2-1 0 0,0 0 10 16,4 4-3-16,-3-3 0 0,0 4-1 16,2-4-2-16,-1 5-4 0,1-4-6 0,1 3 4 15,1-3-14-15,-5 1 8 0,5 1-6 0,3-3-8 0,-6-1-2 16,3 2 3-16,0-15-6 0,0 18-5 0,0-18-23 15,-2 19-14-15,4-12-23 0,-2-7-18 0,0 15-20 16,0-15-26-16,0 12-25 0,0-12-20 0,0 0-15 16,0 0-23-16,0 12-30 0,0-12-62 0,0 0-163 15,0 0-484-15,0 0 216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20.55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274 11 34 0,'0'0'201'0,"0"0"-16"0,14-7-8 0,-14 7-14 15,11-4-2-15,-11 4-9 0,18 4-6 0,-18-4-3 16,17 4-5-16,-9 0-6 0,3 6-1 0,2 2-5 15,-5-1 1-15,0 7-4 0,1-4 2 0,2 10-2 16,-3 4-9-16,-3-1-4 0,-3 0-4 0,-2 2 4 16,-2 7-23-16,-7 3-11 0,1-12-3 0,-3 12-5 15,-10 2-12-15,-4-3-18 0,-2-1-30 0,-5-1-43 16,-8 2-57-16,-2-5-72 0,-1-1-81 0,-20 8-205 16,18-12-487-16,-4-3 216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23.1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642 17 24 0,'0'0'121'0,"0"0"-12"16,0 0-14-16,0 0-4 0,0 0-4 0,6-8-4 15,-6 8-4-15,0 0 3 0,0 0-6 0,0 0-8 16,0 0 8-16,0 0-11 0,0 0 3 0,0 0-4 16,3-11 1-16,-3 11 2 0,0 0-2 0,0 0 8 15,0 0-6-15,0 0 0 0,0 0-4 0,0 0-3 16,0 0 4-16,0 0 17 0,0 0 4 0,0 0 14 15,-19 27-3-15,10-14-4 0,-5 1-2 0,-4 8-13 0,-10 5-6 16,-1 5-10-16,-12-1 1 0,1 2-20 0,-6 0-41 16,-21 11-58-16,2-4-64 0,-3-2-82 15,14-12-174-15,-22 7-406 0,-2-9 180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5.8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633 171 50 0,'-13'-9'220'16,"12"0"-9"-16,1 9-9 0,-13-7-7 0,13 7-10 15,-11-10-15-15,11 10-14 0,-9-7-11 0,9 7-15 16,-7-9-9-16,7 9-2 0,0 0-12 0,-8-10-4 16,8 10-6-16,0 0-6 0,-6-5-9 0,6 5-2 15,0 0-5-15,0 0-2 0,0 0-5 0,0 0-9 16,-6-15-5-16,6 15-4 0,0 0-7 0,0 0-3 16,6-19-3-16,-6 19-7 0,13-7 1 0,-13 7-5 15,14-8-1-15,-6 3-6 0,8-2 0 0,1 1-2 0,-3 1-2 16,7-2-1-16,-3 5-3 0,2-3-1 0,7-2 0 15,-6 3 0-15,7 3-2 0,-1-2 1 16,-9 3 3-16,9-4-6 0,-4 4 4 0,-2 1 0 0,-2-2-3 16,-3 5 0-16,1-3-2 0,1 1-1 0,-1 3 3 15,-7 0-3-15,-2 2 0 0,-2-1-2 0,0 4 0 16,-2 2-1-16,-4 3 3 0,-4 2-2 0,-5 7 2 16,-5 2 1-16,-10 5 1 0,-3 5 0 0,2-3 6 15,-12 0-8-15,-1-1 5 0,0 4-6 0,-7-3 3 16,6 0-3-16,-6 0 3 0,-2-3-3 0,6 4 2 15,-4-4-2-15,4-4 3 0,-5 5-3 0,5-5-2 16,-7 1 3-16,7-1 1 0,0 5-3 0,3-10 1 16,6 2-6-16,-6 0 7 0,11-8 0 0,0 0 0 15,5-3-6-15,6-1 3 0,1-1 1 0,1-3-3 16,1-2 1-16,6 1 3 0,-3-2-1 0,10-4 0 16,-11 8 2-16,11-8 2 0,-13 7-3 0,13-7-5 0,0 0-5 15,0 0-2-15,0 0 0 0,0 0-3 0,0 0-3 16,21-30-1-16,-5 22-4 0,-2-5-5 15,7 0 0-15,-1-8-3 0,4 3-3 0,1 2 3 0,6 1 4 16,3-7 3-16,-7 4 0 0,2 7 1 0,-2-2 5 16,0 4-3-16,-3-2 6 0,-7 3 10 0,1 0 0 15,-1 2 7-15,-3 1-5 0,-1-1 5 0,-2 5-5 16,0-4 0-16,-11 5 2 0,21-1-2 0,-21 1 1 16,17 2-3-16,-10 5 5 0,2 0-1 0,-1-2-4 15,2 7 6-15,-2-3-1 0,-2 2 3 0,0-3-1 16,2 4-4-16,2 1 3 0,1 3 2 0,-2-5 0 15,-1 0 0-15,5 0 1 0,-2-1 0 0,-1-5 2 16,-3 3 3-16,6-2-1 0,-5-1-1 0,5-3 2 16,-2 0 0-16,-11-2-2 0,21 2 4 0,-7-4-3 0,-14 2-3 15,17-5-1-15,-7 3 0 0,2-2-1 16,-4-4 2-16,3-1-5 0,-1 0 2 0,0 4-5 0,-3-2-12 16,3 0-8-16,-5-4-3 0,4 3-16 0,1 1-12 15,-2 0-17-15,-2-1-16 0,0-1-20 0,2 2-21 16,-8 7-32-16,11-13-29 0,-4 8-217 15,-7 5-436-15,12-15 193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6.57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182-6 77 0,'0'0'212'0,"0"0"-16"16,0 0-12-16,0 0-20 0,6-7-9 0,-6 7-16 16,0 0-16-16,0 0-14 0,0 0-1 0,0 0-11 0,0 0 6 15,0 0-6-15,0 0 3 0,0 0-2 0,-3 33 4 16,3-33-4-16,-3 26-1 0,1-12-3 0,-1 4 2 16,0 0-9-16,3 6 4 0,-3-3 2 0,-3-1-9 15,1 5-5-15,-2 0-4 0,1 1-9 0,1-7 4 16,-1 4-11-16,0 3 0 0,-2-7-9 0,1 5-6 15,1 0-4-15,-5-2-4 0,2 1-2 0,4-6-1 16,-5 6-2-16,4-7 0 0,1 2-9 0,-4-3 0 16,2-2-1-16,1 3-6 0,-2-2-14 0,5-2-12 15,-3-4-21-15,-2 3-18 0,8-11-22 0,-7 15-19 16,4-4-26-16,3-11-11 0,-8 14-23 0,8-6-24 16,0-8-23-16,0 0-38 0,8 12-153 0,-8-12-421 15,18 6 187-15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6.9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1 228 16 0,'7'4'240'0,"-7"-4"-23"0,0 0-23 15,0 0-17-15,0 0-13 0,0 0-9 0,6 11-7 0,-6-11-11 16,0 0-11-16,8 11-10 0,-8-11-10 0,6 8-5 15,-6-8-6-15,13 2-9 0,-13-2-8 0,14 5-9 16,-14-5-4-16,18 1-7 0,-18-1-3 0,17-1-4 16,-2 1-4-16,-15 0-5 0,23-6-3 0,-5-2-3 15,-4 1-3-15,-1-2-2 0,1 1-2 0,-1-2-5 16,-2 2-3-16,3-1-2 0,-1-1-1 0,-5-4 0 16,1-1-3-16,-2 4-3 0,-3-4-2 0,3 1 1 15,-6-1-1-15,-1 4 1 0,0-3-3 0,-4-2 2 16,-3 5 0-16,-1-4 1 0,-1 7 1 0,2 1-4 15,-4-2 1-15,-3 3-2 0,0 0 0 0,-2 2-3 16,-2 1 3-16,4 3-1 0,14 0 0 0,-27 6-4 16,10-3-4-16,-1 4-13 0,6-2-16 0,-3 2-18 0,1 1-19 15,1 2-12-15,5 3-12 0,0 0-13 0,2 0-25 16,6 3-8-16,-3-4-15 0,6 6-9 0,-3-7-32 16,6-3-101-16,-1 4-319 0,2-3 140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7.25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536 0 152 0,'11'3'201'0,"-11"-3"-17"16,14 5-12-16,-5-2-10 0,-9-3-13 0,10 7-5 16,-2-1-12-16,0 0-12 0,-2 0-9 0,0 1-8 15,2 0-9-15,-4 3-8 0,2-1-2 0,2 0-5 16,-8-9-5-16,5 22-3 0,-5-7 0 0,1 1-3 15,2 2 0-15,-6 1-6 0,0 0 3 0,3 0-3 16,-8 6 0-16,2-4 0 0,-2 2-6 0,-5 3 3 16,2-2-7-16,-2-1-2 0,-6-3-1 0,-1 3-4 15,-2-4-1-15,-1 2-5 0,0-6-2 0,-4 3-2 0,1-4-5 16,-4-2-1-16,2 2-2 0,1-5-3 16,-4 1-3-16,6-3-4 0,-5-2 8 0,3 2-8 15,-2-2-3-15,3-3 0 0,5-2-10 0,-1-2-8 0,1-1-9 16,2-1-11-16,2 1-12 0,-1-2-17 0,1-3-14 15,7 0-24-15,-1-2-30 0,5 2-34 0,3-7-31 16,3 1-34-16,0-3-173 0,6 0-426 0,0-2 189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7.6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26 52 137 0,'0'0'173'0,"15"11"-9"0,-15-11-12 0,0 0-13 15,0 0-1-15,0 0-10 0,0 0-10 0,-9 17-9 16,9-17-10-16,0 0-6 0,-8 13-9 0,8-13-5 15,-6 11-1-15,6-11-7 0,0 0-7 0,-13 8-5 0,13-8-6 16,0 0-4-16,-6 3-4 0,6-3-2 16,0 0-4-16,0 0 1 0,0 0-3 0,0 0-3 15,0 0-6-15,0 0 0 0,0 0-4 0,0 0-5 16,0 0-2-16,33-15-2 0,-24 8-2 0,6-1 0 0,2 3-7 16,-3-5-4-16,2-1-1 0,0 3 3 0,3 2-3 15,-5-1-1-15,1 0 1 0,0-1 1 16,-2 0 1-16,-3 0 8 0,2 8-1 0,-12 0-1 0,15-7 9 15,-15 7-10-15,17 0 0 0,-17 0 2 0,0 0 5 16,11 7 2-16,-11-7 1 0,6 12 1 0,-6-1 0 16,0-11 1-16,0 22-1 0,0-10-2 0,0-1-5 15,0 7 4-15,-3-4-6 0,3 1 1 0,-5 3-25 16,1-2-31-16,2-4-34 0,-4 3-45 0,3-1-51 16,-4-1-197-16,-1-5-403 0,2 3 178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4:49.55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76 38 80 0,'0'0'83'0,"0"0"-3"16,-18 0-15-16,18 0-1 0,0 0 0 0,0 0-6 15,0 0-9-15,0 0 2 0,0 0-10 0,0 0 2 16,0 0 8-16,0 0-1 0,0 0-2 0,0 0-5 0,0 0 2 16,0 0-3-16,0 0 2 0,0 0-12 15,0 0 12-15,0 0-4 0,0 0-7 0,0 0-9 16,0 0 17-16,0 0-3 0,0 0-3 0,0 0-3 15,0 0 2-15,0 0 3 0,0 0-1 0,0 0 2 16,0 0-6-16,-11-3 5 0,11 3-4 0,0 0 1 0,0 0 1 16,0 0-13-16,0 0 3 0,0 0 2 0,0 0-6 15,0 0 0-15,0 0-4 0,0 0-1 0,0 0 1 16,0 0-2-16,0 0-5 0,0 0 4 0,0 0 1 16,0 0-2-16,0 0-4 0,0 0 2 0,0 0-1 15,0 0 0-15,0 0-5 0,0 0 2 0,0 0-1 16,0 0 0-16,0 0-5 0,0 0 6 0,0 0 2 15,0 0 0-15,0 0-2 0,0 0 6 0,0 0 4 16,0 0-5-16,0 0 9 0,0 0-2 0,0 0 8 16,0 0-4-16,0 0 4 0,0 0-3 0,0 0 2 15,-12-3-2-15,12 3-4 0,0 0 4 0,0 0-1 16,0 0-3-16,0 0 1 0,0 0-4 0,0 0 2 16,0 0-3-16,0 0-2 0,0 0-3 0,0 0 3 0,0 0-3 15,0 0-3-15,0 0 2 0,0 0-2 0,0 0 0 16,0 0 0-16,0 0-1 0,0 0-3 0,0 0 0 15,0 0 2-15,0 0-3 0,0 0 0 0,0 0-1 16,0 0 5-16,0 0-3 0,0 0 2 0,0 0-2 16,0 0 1-16,0 0-1 0,0 0 0 0,0 0 0 15,0 0 0-15,0 0 0 0,0 0-3 0,0 0 3 16,0 0-1-16,0 0 1 0,0 0 0 0,0 0-1 16,0 0-3-16,0 0 2 0,0 0-3 0,0 0 4 0,0 0-3 15,0 0 1-15,0 0 0 0,0 0-2 16,0 0-1-16,0 0-9 0,0 0 7 0,0 0-7 15,0 0 1-15,0 0-1 0,0 0 2 0,0 0 0 0,0 0-1 16,0 0-3-16,0 0 6 0,0 0-2 0,0 0 2 16,0 0 0-16,0 0 2 0,0 0 0 0,0 0 1 15,0 0-1-15,0 0 4 0,0 0 1 0,0 0-1 16,0 0 0-16,0 0 0 0,0 0 4 0,0 0-3 16,0 0 8-16,0 0 1 0,0 0-3 0,0 0 3 15,0 0-1-15,0 0 8 0,0 0-7 0,0 0 7 16,0 0 0-16,0 0-4 0,0 0 3 0,0 0-4 15,0 0 0-15,0 0-2 0,0 0-1 0,0 0-1 0,0 0-1 16,0 0 2-16,0 0-2 0,0 0 1 16,0 0-1-16,0 0-1 0,0 0-3 0,0 0 2 0,0 0-1 15,0 0-2-15,0 0 0 0,0 0 0 0,0 0 1 16,0 0 0-16,0 0-1 0,0 0 3 0,0 0-2 16,0 0-5-16,0 0 8 0,0 0-2 0,0 0 1 15,0 0 0-15,0 0-3 0,0 0-4 0,0 0 9 16,0 0 0-16,0 0-1 0,0 0 2 0,0 0 0 15,0 0-3-15,0 0 0 0,0 0 0 0,0 0 1 16,0 0-3-16,0 0-1 0,0 0 6 0,0 0-4 16,0 0 0-16,0 0-2 0,0 0 1 0,0 0-2 15,0 0 0-15,0 0 3 0,0 0 0 0,0 0-1 0,0 0-3 16,0 0 0-16,0 0 5 0,0 0-2 16,0 0-1-16,0 0-1 0,0 0-1 0,0 0 1 15,0 0 3-15,0 0-1 0,0 0 1 0,0 0-4 0,0 0 1 16,0 0 1-16,0 0-1 0,0 0-2 0,0 0 3 15,0 0-2-15,0 0 3 0,0 0-5 0,0 0 3 16,0 0-2-16,0 0 3 0,0 0 0 0,0 0 1 16,0 0-2-16,0 0 1 0,0 0-1 0,0 0-1 15,0 0-2-15,0 0 6 0,0 0-3 0,0 0 0 16,0 0 2-16,0 0 0 0,0 0-3 0,0 0 5 16,0 0-8-16,0 0 7 0,0 0-1 0,0 0-3 15,0 0 1-15,0 0 3 0,0 0-6 0,0 0 3 16,0 0 1-16,0 0 1 0,0 0 0 0,0 0-3 15,0 0 1-15,0 0 1 0,0 0-4 0,0 0 0 16,0 0-3-16,0 0 5 0,0 0-1 0,0 0 0 0,0 0 1 16,0 0 0-16,0 0 2 0,0 0-2 0,0 0-2 15,0 0 3-15,-13 13 0 0,13-13 0 16,0 0-2-16,0 0 1 0,-6 8 3 0,6-8 1 0,0 0-5 16,0 0 2-16,-5 7-2 0,5-7 4 0,0 0-1 15,0 0 1-15,0 0-1 0,-13 3 5 0,13-3-1 16,0 0 5-16,0 0 1 0,0 0 4 0,0 0 2 15,0 0 2-15,0 0 0 0,0 0-1 0,0 0 1 16,0 0 3-16,0 0-2 0,0 0 3 0,0 0 0 16,0 0-1-16,0 0-2 0,0 0-1 0,0 0-2 15,0 0 1-15,0 0 1 0,0 0-3 0,0 0-1 16,0 0-1-16,0 0 3 0,0 0-3 0,0 0-1 16,0 0-2-16,0 0 3 0,0 0-2 0,0 0-1 15,0 0 2-15,0 0-5 0,0 0 5 0,0 0-1 16,0 0 2-16,0 0-5 0,0 0 5 0,0 0-4 0,0 0 2 15,0 0-4-15,0 0 2 0,0 0-3 0,0 0 1 16,0 0 0-16,0 0 4 0,0 0-4 0,0 0-3 16,0 0-2-16,0 0 4 0,0 0-3 0,0 0 1 15,0 0-2-15,0 0 4 0,0 0-1 0,0 0-4 16,0 0 2-16,0 0-1 0,0 0 0 0,0 0-3 16,0 0 0-16,0 0 4 0,27-15-6 0,-27 15 5 15,0 0-2-15,0 0-1 0,0 0 0 0,0 0 2 16,10-4-4-16,-10 4 2 0,0 0 0 0,0 0 0 15,0 0 2-15,0 0-1 0,0 0-2 0,0 0 1 0,0 0-4 16,0 0 3-16,0 0 1 0,0 0 0 0,0 0-1 16,12-4 4-16,-12 4-3 0,0 0 2 15,0 0-6-15,0 0 3 0,0 0-1 0,11-2 2 0,-11 2-2 16,0 0 1-16,0 0 0 0,0 0 2 0,0 0-4 16,0 0 3-16,16-1-1 0,-16 1 2 0,0 0-6 15,0 0 5-15,0 0-4 0,15 0 2 0,-15 0 3 16,0 0-1-16,0 0 0 0,0 0 1 0,0 0-3 15,0 0 2-15,15-2-2 0,-15 2 1 0,0 0 2 16,0 0 1-16,0 0-3 0,0 0-1 0,0 0 4 16,0 0-1-16,16 2-4 0,-16-2 1 0,0 0 0 15,0 0 6-15,11 1-6 0,-11-1 4 0,0 0-4 16,0 0 0-16,0 0 1 0,10 6 1 0,-10-6-4 16,0 0 5-16,0 0 1 0,0 0 0 0,0 0-3 15,0 0 4-15,0 0-4 0,0 0 0 0,0 0 0 0,0 0 0 16,0 0-2-16,11 4 2 0,-11-4 3 0,0 0-2 15,0 0 1-15,0 0-2 0,0 0 1 0,0 0 0 16,0 0-1-16,0 0 2 0,0 0-2 0,0 0 3 16,0 0 1-16,0 0 1 0,0 0-4 0,0 0 3 15,0 0-2-15,0 0 1 0,11 2 1 0,-11-2 0 16,0 0-3-16,0 0 0 0,0 0 0 0,0 0-1 16,0 0 3-16,0 0 2 0,22 0-1 0,-22 0 2 15,0 0-7-15,13-5 5 0,-13 5-6 0,0 0 3 16,13-5 0-16,-13 5 1 0,9-3 0 0,-9 3 2 15,0 0-3-15,18-7 1 0,-18 7-4 0,9-2 8 16,-9 2-5-16,13-5 3 0,-13 5-1 0,13-3 2 16,-13 3-4-16,9-5-1 0,-9 5-1 0,11-3 1 0,-11 3-1 15,10-4 2-15,-10 4 0 0,12-2-2 0,-12 2 1 16,0 0 1-16,12-4-2 0,-12 4 1 0,0 0 1 16,0 0 1-16,14-1-1 0,-14 1-3 0,0 0 3 15,0 0 0-15,12-3-2 0,-12 3 2 0,0 0-3 16,0 0 1-16,0 0 0 0,0 0-5 0,0 0 5 15,0 0 1-15,14 0-1 0,-14 0-1 0,0 0 2 16,0 0 3-16,0 0-3 0,6 9 0 0,-6-9 0 16,0 0-1-16,0 0 3 0,5 8-2 0,-5-8-5 15,0 0 9-15,0 0-5 0,0 0 3 0,8 8-4 16,-8-8 4-16,0 0-3 0,0 0 4 0,6 7 1 16,-6-7 0-16,0 0 2 0,0 0-2 0,8 5 1 15,-8-5-2-15,0 0 2 0,0 0 1 0,10 3-3 16,-10-3 4-16,0 0-6 0,17 4 5 0,-17-4-2 15,11 0 4-15,-11 0-3 0,0 0-3 0,19 0 3 0,-19 0-1 16,15 0-3-16,-15 0-2 0,15 0 5 0,-15 0-1 16,18 0 0-16,-18 0-1 0,16-4 3 0,-16 4-3 15,14 0 1-15,-14 0-3 0,14 0 4 0,-14 0-3 16,16-3-1-16,-16 3 0 0,0 0 5 0,18 0-3 16,-18 0 0-16,11-2 0 0,-11 2-1 0,0 0 1 15,0 0 1-15,17-1-2 0,-17 1 0 0,0 0 3 16,0 0 0-16,14-4 5 0,-14 4-8 0,0 0-3 15,0 0 5-15,0 0-4 0,0 0 1 0,0 0-1 16,0 0-6-16,13 0 5 0,-13 0 2 0,0 0 1 0,0 0-6 16,0 0 5-16,0 0-3 0,0 0 5 0,11 4-2 15,-11-4-3-15,0 0 1 0,0 0 4 16,8 6 0-16,-8-6-2 0,0 0 0 0,7 6 0 0,-7-6-1 16,0 0 2-16,0 0 0 0,0 0 0 0,12 6 0 15,-12-6 0-15,0 0 0 0,8 3 3 0,-8-3-2 16,0 0 0-16,0 0 0 0,0 0-2 0,11 4 0 15,-11-4 5-15,0 0-2 0,0 0-1 0,11 1 1 16,-11-1 1-16,0 0 0 0,18 0 1 0,-18 0-3 16,0 0-4-16,16-3 7 0,-16 3-2 0,16-2-3 15,-16 2 3-15,14-5-2 0,-14 5 0 0,14 0-2 16,-14 0 7-16,14-6-4 0,-14 6 0 0,13-4 2 16,-13 4 0-16,0 0-2 0,13-3 0 0,-13 3-2 15,0 0 1-15,9-5 2 0,-9 5 1 0,0 0-3 16,0 0 4-16,0 0-8 0,13-2 5 0,-13 2 1 0,0 0-3 15,0 0 0-15,0 0-3 0,0 0 0 0,0 0 3 16,0 0-1-16,0 0 3 0,0 0-3 16,0 0 2-16,16 5-3 0,-16-5 4 0,0 0 0 0,0 0-5 15,6 7 6-15,-6-7 1 0,0 0-5 0,0 0 3 16,11 5-4-16,-11-5 6 0,0 0-1 0,10 5-1 16,-10-5 3-16,0 0 1 0,0 0-3 0,14 1 0 15,-14-1-1-15,13 2 1 0,-13-2-3 0,0 0 1 16,20-2 0-16,-20 2 0 0,16-1 2 0,-16 1 1 15,15-2-2-15,-15 2 2 0,17-3-4 0,-17 3 1 16,15-3 1-16,-15 3 4 0,13-2-5 0,-13 2 0 16,0 0 1-16,14 0 3 0,-14 0-2 0,0 0 2 15,0 0-3-15,11-3 4 0,-11 3-5 0,0 0 4 16,0 0-3-16,0 0-3 0,0 0-1 0,0 0 2 16,0 0-2-16,13-2 4 0,-13 2-9 0,0 0 7 15,0 0-2-15,0 0 1 0,0 0 0 0,0 0 2 0,12 5-4 16,-12-5 0-16,0 0 2 0,0 0 7 0,10 5-5 15,-10-5 1-15,0 0-1 0,14 5 0 0,-14-5 1 16,0 0 1-16,13 5 1 0,-13-5 0 0,11 0-4 16,-11 0 6-16,11 3-4 0,-11-3-1 0,18 0 2 15,-18 0 0-15,17 0-6 0,-17 0 5 0,17 2-3 16,-17-2 5-16,18 0-5 0,-18 0 5 0,19 0-3 16,-10 0 0-16,-9 0 1 0,20 0-3 0,-20 0 0 15,14 0 5-15,-14 0-2 0,0 0 0 0,17-3 1 16,-17 3 0-16,11 1-2 0,-11-1 0 0,0 0-3 15,0 0 6-15,0 0-2 0,0 0 3 0,15 0-5 16,-15 0 4-16,0 0-2 0,0 0 2 0,0 0-3 16,0 0 2-16,0 0-6 0,0 0 2 0,0 0 0 0,0 0 4 15,0 0-2-15,0 0 0 0,0 0 1 16,0 0-1-16,0 0 0 0,0 0 1 0,0 0 4 16,0 0-3-16,0 0-3 0,14 2 8 0,-14-2 4 0,0 0 3 15,0 0-1-15,0 0 5 0,0 0 0 0,0 0 0 16,0 0-2-16,0 0 1 0,13 2-1 0,-13-2 0 15,0 0-6-15,0 0 7 0,0 0-4 0,0 0 4 16,0 0-6-16,0 0 2 0,0 0-3 0,0 0 1 16,0 0-4-16,0 0 1 0,0 0-14 0,0 0-13 15,0 0-21-15,0 0-25 0,0 0-34 0,0 0-26 16,0 0-46-16,0 0-62 0,0 0-282 0,0 0-555 16,-29 13 245-16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8.2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2 60 0,'0'0'204'0,"18"-2"-11"15,-18 2-17-15,19 2-13 0,-19-2-12 0,28 0-11 0,-12 0-10 16,2 0-13-16,-2 0-6 0,3 2-5 0,-4 0-8 15,6-2-10-15,1 1-7 0,-1-1-5 0,-2 2-7 16,2-2-5-16,-4 2-5 0,0-1-4 0,1-1-7 16,-2 2-4-16,1 2-3 0,-6-3-4 0,-11-1-6 15,18 1-3-15,-18-1-5 0,17 0-2 0,-17 0-3 16,15 1-6-16,-15-1-12 0,9 4-15 16,-9-4-13-16,0 0-8 0,0 0-10 0,11 2-15 0,-11-2-21 15,0 0-28-15,0 0-28 0,0 0-43 0,0 0-111 16,0 0-315-16,0 0 140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8.5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0 173 0,'19'1'187'0,"2"0"-13"0,1 0-7 0,-3 4-8 0,7-2-7 16,1-2-9-16,-5 1-8 0,-2-1-8 0,1 2-7 15,-2-6-7-15,3 6-6 0,-6-3-9 16,3 1-8-16,-3 1-9 0,2-2-4 0,-7 1-9 0,3-1-7 15,-1 4-6-15,-13-4-5 0,15-4-5 0,-15 4-10 16,15 0-16-16,-15 0-20 0,0 0-27 16,17 0-23-16,-17 0-28 0,0 0-30 0,0 0-27 0,0 0-36 15,14-1-138-15,-14 1-337 0,0 0 149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9.0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55 40 201 0,'0'0'199'0,"-11"30"-11"0,7-23-8 0,4-7-12 15,-13 17-16-15,10-7-4 0,0 1-6 0,-1-3-10 16,0 5-5-16,2-1-9 0,2 2-9 0,-5-2-5 0,5-12-11 16,-3 21-7-16,3-11-6 0,0-10-7 0,0 14-6 15,0-14-2-15,-3 14-11 0,3-14-6 16,-3 12-1-16,3-12-4 0,0 0-4 0,0 0-5 0,3 18 0 16,-3-18 2-16,0 0 5 0,0 0-3 0,0 0-2 15,0 0-5-15,0 0 0 0,0 0-2 0,0 0-8 16,0 0-3-16,27-15-1 0,-27 15-8 0,17-11-8 15,-6 5-11-15,2-7-7 0,1 2-8 0,1-1-11 16,4 2-9-16,-3 0-6 0,-1-3-3 0,8 0 0 16,1-2 3-16,-7 4 1 0,4-1 3 0,1-3 6 15,-5 6 2-15,-2-1 5 0,0 2 4 0,1-1 4 16,-1-1 2-16,2 3-1 0,-1 0 4 0,0 0 6 16,-2 5 7-16,4-7 0 0,-4 6 2 0,2-2 4 15,-5 3 2-15,0-3 1 0,2 3 3 0,-13 2 5 16,27 2 0-16,-15-2 4 0,-12 0 2 0,23 0-1 15,-12 4-1-15,0 0 2 0,-2 2-1 0,2 3 5 16,-4-1-2-16,1 1 6 0,-5 3-4 0,3 2 3 16,-3 2-1-16,1 1 1 0,-3-1-2 0,-2 12 1 15,-3-2-3-15,4-9 0 0,-4 12 0 0,-3 0-6 16,1-3-22-16,-7-1-44 0,-1 0-56 0,4-5-78 16,-10 0-199-16,5 0-417 0,1-4 185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4:20.46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-1 160 115 0,'0'0'103'0,"0"0"5"16,0 0-6-16,0 0-5 0,0 0-7 0,16-1-3 15,-16 1-2-15,0 0-10 0,0 0 0 0,0 0-5 16,0 0-4-16,0 0-5 0,0 0-6 0,0 0 3 16,0 0 0-16,0 0-2 0,0 0 2 0,0 0-2 15,0 0 3-15,0 0 1 0,0 0 1 0,0 0-3 16,0 0-6-16,0 0 4 0,0 0-3 0,0 0-2 16,0 0-2-16,0 0-5 0,0 0 0 0,0 0-4 15,0 0-3-15,0 0 4 0,0 0-3 0,0 0-4 16,0 0 3-16,0 0-2 0,0 0-1 0,0 0 1 15,0 0 1-15,0 0 4 0,0 0-6 0,0 0-1 0,10-9-4 16,-10 9-2-16,0 0 2 0,0 0-2 0,0 0-3 16,0 0-3-16,0 0-1 0,0 0-2 0,0 0-2 15,19 0 2-15,-19 0-2 0,0 0 1 0,13 3-3 16,-13-3 2-16,0 0-3 0,15 7 1 0,-15-7-1 16,12 2 2-16,-5 2-1 0,-7-4-3 0,15 5 0 15,-6-5 2-15,-9 0 2 0,15 5-3 0,-15-5 0 16,19 2 1-16,-7 1 4 0,-12-3-2 0,19 5 0 15,-4-5-1-15,-4 1 3 0,1 1-1 0,-12-2-1 16,24 0 3-16,-8 3-5 0,-2 0 0 0,-1-2-2 16,1-1 4-16,-14 0-5 0,23 1-2 0,-11-1 1 15,1 3-1-15,1-1-2 0,-1-1 4 0,-13-1-4 16,22 1 0-16,-22-1 0 0,18 4 0 0,-7-4 2 16,-11 0-4-16,15 1-1 0,-15-1 0 0,18 4 0 15,-18-4 0-15,9 0 1 0,-9 0-3 0,15 5-2 16,-15-5 4-16,14 2-2 0,-14-2 1 15,11 3-2-15,-11-3 2 0,11 5-2 16,-11-5 3-16,0 0 0 0,14 6-2 16,-14-6-2-16,12 1 1 0,-12-1-1 0,12 1 2 0,-12-1 0 0,0 0 1 0,11 1 0 0,-11-1 1 15,0 0-4-15,12 5-1 0,-12-5-1 16,0 0-5-16,0 0-9 0,0 0-11 0,0 0-8 0,0 0-9 16,0 0-18-16,0 0-19 0,0 0-19 0,0 0-22 15,0 0-15-15,0 0-36 0,0 0-24 0,0 0-181 16,0 0-409-16,-18-31 181 0</inkml:trace>
  <inkml:trace contextRef="#ctx0" brushRef="#br0" timeOffset="701.76">11 296 76 0,'0'0'171'0,"0"0"-10"0,0 0-9 0,0 0-6 15,0 0-11-15,0 0-3 0,0 0-12 0,0 0-3 16,0 0-5-16,0 0-10 0,0 0-3 0,0 0-6 15,0 0-8-15,0 15-10 0,0-15-2 0,0 0-2 16,0 0-4-16,0 0-1 0,0 0-2 0,0 0-1 16,0 0-1-16,17 4-1 0,-17-4 1 0,11 4-1 15,-11-4-5-15,18 4 0 0,-9-1 1 0,2 1-4 16,0-1-4-16,2-2-2 0,3 3 1 0,1-1 0 16,-1 0-3-16,3 0-2 0,-1 1 0 0,2-3 1 15,-1 1-5-15,2 1-2 0,0-3-6 0,-1 2-1 16,-2-2-1-16,2 4-3 0,-4-4-1 0,3 0 0 0,-3 1-5 15,-3 1-4-15,-4-1 2 0,-9-1-7 0,26 0 3 16,-17 0 0-16,-9 0-3 0,18 4 0 16,-18-4-2-16,15 0 1 0,-15 0-6 0,15 2 2 15,-15-2 0-15,14 4-4 0,-14-4 0 0,13 1 3 0,-13-1-2 16,12 4-1-16,-12-4 3 0,16 2-2 0,-16-2 2 16,8 5-1-16,-8-5-2 0,0 0 0 0,0 0 2 15,0 0-4-15,14 1 0 0,-14-1-1 0,0 0 5 16,0 0-4-16,12 3 2 0,-12-3 1 0,0 0 0 15,0 0-1-15,0 0-1 0,0 0-4 0,0 0-2 16,0 0-7-16,0 0-7 0,0 0-21 0,0 0-22 16,0 0-22-16,0 0-28 0,0 0-20 0,0 0-41 15,0 0-28-15,0 0-55 0,0 0-138 0,0 0-427 16,0 0 190-16</inkml:trace>
  <inkml:trace contextRef="#ctx0" brushRef="#br0" timeOffset="2258.28">1032-199 64 0,'0'0'184'16,"0"0"-4"-16,0 0-13 0,-9-7-8 0,9 7-9 0,0 0-7 15,0 0-11-15,-11-8-10 0,11 8-5 0,0 0-7 16,0 0-3-16,0 0-8 0,0 0 1 15,-8-8-7-15,8 8-7 0,0 0-3 0,0 0-6 0,0 0-4 16,0 0-4-16,0 0-2 0,0 0-11 0,0 0 0 16,-7-9-6-16,7 9-4 0,0 0-6 0,0 0-4 15,0 0-5-15,0 0-3 0,0 0-3 0,0 0-3 16,0 0-1-16,0 0-1 0,0 0-1 0,42 6-2 16,-28-4-1-16,5 2 0 0,0-3-3 0,2 2 1 15,10 0-3-15,1-2 3 0,1 2-5 0,9 5 1 0,0-7-4 16,0 5 4-16,-1-6-3 0,-9 1 2 15,10-2-3-15,-7 2 1 0,-3 1-3 0,0 0 5 16,1 0-4-16,-4-2-3 0,-2 1 2 0,-5 2 1 0,-5-6-5 16,1 3 3-16,-2 3 0 0,-1-3 0 0,-2 0-5 15,-13 0 2-15,21 1 2 0,-21-1-4 0,25 2 1 16,-20-2-4-16,-5 0-4 0,17 5-10 0,-17-5-10 16,0 0-8-16,18 0-14 0,-18 0-12 0,0 0-11 15,13 1-23-15,-13-1-12 0,0 0-12 0,11 1-16 16,-11-1-21-16,0 0-197 0,0 0-382 0,0 0 169 15</inkml:trace>
  <inkml:trace contextRef="#ctx0" brushRef="#br0" timeOffset="3421.23">1637-190 33 0,'0'0'206'0,"-13"12"-9"0,8-1-12 0,-1 1-10 16,1 2-9-16,0-2 1 0,-1 2-8 0,0 4-4 16,2-1-11-16,0 2-5 0,1 0-10 0,-2-3-5 15,3 3-11-15,-1 0-8 0,0 0-8 0,3-2-12 16,0 0 0-16,-3 0-7 0,-1 2-7 0,4-5-7 16,-1 4-7-16,1-4-4 0,0 1-8 0,0-6 2 15,0-9-10-15,0 24-5 0,1-16-10 0,3 2-11 16,-1-1-16-16,-3-9-14 0,9 13-17 0,-4-6-21 15,-5-7-17-15,10 11-16 0,-4-8-23 0,-6-3-22 16,14 6-23-16,-1-6-30 0,-13 0-163 0,19-1-381 16,-19 1 168-16</inkml:trace>
  <inkml:trace contextRef="#ctx0" brushRef="#br0" timeOffset="3618.71">2487-17 205 0,'8'-4'220'16,"-8"4"-23"-16,0 0-12 0,0 0-4 0,0 0-12 15,0 0-10-15,0 0-10 0,0 0-4 0,-10 32-11 16,10-32-7-16,-8 14-8 0,4-6-6 0,1 1-11 16,3-9-7-16,-8 16-7 0,1-8-6 0,2 3-4 15,5-11-8-15,-6 16-5 0,3-8-6 0,-2 1-3 16,5-9-8-16,-6 14 3 0,6-14-12 0,-7 16-2 15,7-16-3-15,-1 10-4 0,1-10-3 0,-5 12-3 16,5-12-3-16,0 0 2 0,0 0-2 0,-1 9-3 16,1-9-2-16,0 0 0 0,0 0-1 0,0 0-9 15,0 0-1-15,0 0-5 0,0 0-3 0,0 0-7 0,0 0-2 16,27-24-3-16,-21 17-3 0,7 0-1 16,-2-5-8-16,0 2 4 0,0 0-2 0,2 0 2 15,1 0 1-15,0-1 5 0,0-3 0 0,1 3 3 0,-1-1-1 16,0 4 6-16,-1-2-3 0,3 0 1 0,-2 1 2 15,2 1 0-15,-5-2 3 0,2 2 5 0,1 1 6 16,-4 2 2-16,2-2 1 0,-1 4 2 0,-3-2 4 16,-8 5 0-16,18-7-3 0,-9 4 0 0,-9 3 1 15,16-4 0-15,-16 4-1 0,14 0 1 0,-14 0-1 16,15 3 2-16,-15-3 1 0,12 11 3 0,-5-6 0 16,-4 3 5-16,3-1-2 0,-4 4-1 0,3-2 0 15,-4 1 5-15,1 4-1 0,-2 2 1 0,0-1 1 16,-2-1 0-16,1 0-7 0,-1-2 2 0,-3 3-2 0,0-4-4 15,2 0-1-15,2 1 0 0,-6-3 2 16,7-9-3-16,-6 19-3 0,1-8-1 0,5-11-3 16,-3 12-6-16,3-12-17 0,-6 11-8 0,6-11-10 15,0 0-9-15,-2 11-14 0,2-11-25 0,0 0-17 16,0 0-24-16,0 0-25 0,0 0-19 0,0 0-14 0,0 0-14 16,22-26-181-16,-12 14-408 0,1-3 180 15</inkml:trace>
  <inkml:trace contextRef="#ctx0" brushRef="#br0" timeOffset="7173.7">3317-375 2 0,'0'0'144'0,"0"0"-9"0,0 0-10 16,0 0-2-16,-4-11 2 0,4 11-14 0,0 0-1 15,-7-8 1-15,7 8 3 0,-10-7-5 0,10 7-1 16,-11-3-2-16,11 3 1 0,-10-7-7 0,10 7-3 16,0 0-4-16,-14-7 0 0,14 7-4 0,0 0-6 15,-11-5-6-15,11 5-7 0,0 0-2 0,0 0-14 0,0 0-6 16,0 0-3-16,0 0-4 0,0 0-1 0,0 0-5 15,0 0-1-15,0 0-3 0,0 0-3 0,25 22 3 16,-10-11 2-16,1 1-8 0,1-3-2 0,4 8 2 16,-6-6-3-16,6 4-2 0,3 1 2 0,-3 1-4 15,1 2 2-15,-2-3-3 0,-2-3-3 0,-1 2 4 16,-6 1-9-16,0-1 0 0,1-1 0 0,-5 0 2 16,1 2-2-16,-1-2 4 0,-6 1 1 0,4 0 3 15,-5 2 1-15,2-1 0 0,-4 1-3 0,1 0 1 16,-4-1 1-16,0 0 2 0,0 0-7 0,0-1 2 15,1 3-1-15,-1-4 0 0,-1 1-5 0,1 3 3 16,-1-2-2-16,-1-1 1 0,4 0-3 0,-3 0-1 0,1 0 0 16,2-1 1-16,-2-1-2 0,3 0-1 0,-2-5 3 15,4-8-5-15,-2 21-11 0,0-9-14 0,2-12-19 16,-3 15-20-16,2-4-28 0,1-11-17 0,-7 14-28 16,4-9-28-16,3-5-32 0,0 0-213 0,0 0-442 15,0 0 196-15</inkml:trace>
  <inkml:trace contextRef="#ctx0" brushRef="#br0" timeOffset="7432.01">4035-35 124 0,'0'0'235'0,"0"0"-12"0,0 0-9 15,0 0-14-15,0 0-11 0,0 0-13 0,22 9-11 16,-4-9-13-16,-1-2-12 0,1 4-7 0,4-2-6 16,5 4-12-16,2-4-8 0,-9 0-10 0,9 0-6 0,-1 1-9 15,-1 1-5-15,0-2-9 0,-5 2-2 16,4 0-6-16,-7-2-1 0,8 3-6 0,-5-3-5 16,-3-3-5-16,0 3-5 0,-1 3-2 0,-1-6-1 0,0 3-4 15,-17 0-1-15,21 3-6 0,-21-3-1 0,19-3-4 16,-9 3-1-16,-10 0-10 0,14 0-11 15,-14 0-10-15,0 0-9 0,14 0-18 0,-14 0-12 0,0 0-25 16,0 0-24-16,0 0-25 0,0 0-21 0,0 0-26 16,0 0-33-16,0 0-185 0,0 0-425 0,0 0 188 15</inkml:trace>
  <inkml:trace contextRef="#ctx0" brushRef="#br0" timeOffset="7712.26">4151 85 171 0,'11'4'221'0,"-3"0"-15"0,10-1-7 0,-1 1-6 0,0-1-11 15,10 1-5-15,-6-1-9 0,8-2-14 0,-1 3-2 16,-7-2-10-16,6 0-7 0,-2 0-6 0,2-1-8 15,-6-1-13-15,-2 0-8 0,-2 2-12 0,2 1-6 16,-3-6-11-16,2 6-5 0,-7-3-6 0,1 0-6 16,-12 0-12-16,21 2-13 0,-21-2-24 0,13 0-22 15,-13 0-27-15,11 4-33 0,-11-4-30 0,0 0-53 16,0 0-24-16,12 0-227 0,-12 0-446 0,0 0 197 16</inkml:trace>
  <inkml:trace contextRef="#ctx0" brushRef="#br0" timeOffset="10987.02">2412-402 7 0,'0'0'164'16,"0"0"-6"-16,0 0-13 0,0 0-9 0,0 0-13 15,0 0-6-15,-6-16-2 0,6 16-2 0,0 0-5 0,0 0-4 16,0 0-8-16,-6-11-1 0,6 11-2 15,0 0-8-15,0 0-1 0,0 0-1 0,0 0-4 0,0 0-3 16,-7-12-2-16,7 12-2 0,0 0-6 0,0 0-1 16,0 0-6-16,0 0-4 0,0 0-12 0,0 0 0 15,0 0-7-15,0 0-2 0,0 0-6 0,0 0-2 16,0 0-3-16,0 0 9 0,0 0 1 0,0 0 2 16,0 0-4-16,-28 22 5 0,15-14 0 0,0 2 3 15,2 8-7-15,-6-3 4 0,-4 3 2 0,4 1-4 16,-2 0 3-16,3 2-2 0,2 2-5 0,-2-2 2 15,1 3-4-15,6 0 4 0,-5 1-5 0,6 0 1 16,0 1-4-16,3 1-4 0,5-1 3 0,0 3-3 0,3-3-2 16,0 1-4-16,4-2 1 0,-3 1-1 0,4 0-10 15,0-5-12-15,-1-2-13 0,2 2-19 0,-2-2-23 16,1-1-19-16,1-2-18 0,-6 3-21 0,4-4-24 16,-3 3-32-16,-2-1-16 0,-1-3-50 0,1 1-124 15,-2 2-395-15,5-2 175 0</inkml:trace>
  <inkml:trace contextRef="#ctx0" brushRef="#br0" timeOffset="12500.04">5342-453 241 0,'0'0'220'0,"0"0"-10"0,0 0-14 0,0 0-13 16,0 0-12-16,0 0-10 0,-30 19-6 0,21-8-6 15,4 1-10-15,-1 2-10 0,-4 1 0 0,2 10-7 16,0-4-3-16,2-2-7 0,-4 4-3 0,4 0-4 0,-2 1-6 15,0 1-10-15,4 0-5 0,0 1-4 16,-2-1 1-16,1 1-9 0,0 0 0 0,2 0-8 16,3-2-13-16,0 1 1 0,-1-2-5 0,1-4 3 0,0 0-13 15,1 2 2-15,-1-3-6 0,2 1 0 0,3-4-9 16,1 4-1-16,-3-3 2 0,5 0-2 16,-2-1-1-16,2 0 0 0,3-3-5 0,2-1-2 0,1-7-2 15,1 8 8-15,-1-3-11 0,3-1 2 0,2-4 0 16,2 1-4-16,1-3 1 0,5-2 3 15,-6 4 4-15,1-9-8 0,5 6-3 0,-2-4 0 0,4-2-1 16,-2-2 3-16,-2 0 0 0,1-4-4 0,-2 1-1 16,-1-2 4-16,3-3 1 0,2 0-7 0,1-1-8 15,-9-3-2-15,4-3-1 0,6-3-8 0,-6 3 2 16,5-7-1-16,-9 6 1 0,3 0-3 0,-3 2 0 16,-2-2 4-16,1 1-2 0,-3 2 9 0,-4-4-3 15,-2 8-2-15,2-6 2 0,-4 4-3 0,-1 0-1 0,-1-5-1 16,-4 6-4-16,1 3 0 0,-6-3-2 0,3 1 0 15,-3 1 1-15,-2-2-3 0,-3 2 3 16,-2-2 0-16,1 3-4 0,-1 1 6 0,2 0 1 0,-3 3-1 16,0 0 0-16,-6 2 3 0,2 1-3 0,-2-1-1 15,-2 0 3-15,0 5 2 0,0-3-1 16,-2 4 0-16,1-1 2 0,-1 2 1 0,-6 2 3 0,-2-2-1 16,2-2 1-16,2 4 5 0,-2 1 1 0,6-1-4 15,-7 4 2-15,7-3-3 0,-6 5 8 0,8-2-5 16,-4 2 0-16,2-1 3 0,3 0-1 0,-7 3 2 15,1 2 1-15,7-4 1 0,-1 1 0 0,1 3-2 16,1 1 2-16,0-5-3 0,2 1 3 0,0 5-2 0,1 0 2 16,-1 2 0-16,3-1-1 0,1-2 0 15,-1-1 4-15,1 0-4 0,2-2 5 0,2-2 0 16,0 3-3-16,3-1 0 0,3-9 2 0,-5 13 1 0,5-13-3 16,-5 15 2-16,4-8-1 0,1-7 1 0,4 16 3 15,3-9 1-15,-3 0 3 0,6 1-3 16,4-2 1-16,2 1-1 0,3-6-2 0,5 10 3 0,-4-6 3 15,11 1-2-15,2 1 5 0,8-2-2 0,-11-2 5 16,13 2 1-16,3 1-1 0,-3-5 3 0,-3 2 2 16,4 0-1-16,-12-3-1 0,-4 0-2 0,4 0-1 15,0-3 2-15,-5 3-7 0,1-1 0 0,-2 1 1 16,-7 0-4-16,0-2-6 0,1 2-15 0,-4-5-15 16,2 5-20-16,-2 0-17 0,-2-2-25 0,-14 2-21 15,21-1-24-15,-21 1-34 0,20-2-32 0,-12 0-235 16,-8 2-472-16,13-7 209 0</inkml:trace>
  <inkml:trace contextRef="#ctx0" brushRef="#br0" timeOffset="12959.81">6583-336 174 0,'-11'-5'238'0,"11"5"-13"0,-13-4-16 0,13 4-12 15,-14 0-7-15,14 0-9 0,-19 4-13 16,8 1-5-16,-5 1-10 0,3 4-4 0,-1-2-14 0,0 6-3 16,-2-3-7-16,3 4-7 0,-1 5-3 0,3-5-6 15,0 7-8-15,-2-4-8 0,3 0-2 0,4 6-1 16,0-6-13-16,-1 0-2 0,6 7-12 0,-2-8 1 15,3 4-8-15,0-3-2 0,0-1-7 0,3 2-5 16,-2-1-2-16,1-2-6 0,3 3-20 0,-2-4-15 16,2 0-16-16,-1 0-24 0,0-7-21 0,-3 2-14 15,6-2-26-15,-3 0-22 0,-4-8-23 0,15 11-35 16,-6-9-33-16,2 0-245 0,-11-2-497 0,30-2 220 16</inkml:trace>
  <inkml:trace contextRef="#ctx0" brushRef="#br0" timeOffset="13510.57">6905-52 191 0,'0'0'203'0,"0"0"-19"0,0 0-8 0,0 0-7 15,0 0-3-15,0 0-11 0,0 0-7 0,-3 30-8 16,3-30-3-16,-6 12-8 0,6-12-3 0,-7 17-10 15,4-6-8-15,0 1-6 0,-3-2-7 0,2-1-8 16,-7 5-12-16,7-6-4 0,-1 3-6 0,0-2-7 16,0 1-3-16,-1-1-7 0,6-9-5 0,-10 17-1 15,7-8-6-15,-2-2-4 0,5-7-3 0,-6 12-1 16,6-12 1-16,-3 11-9 0,3-11 0 0,0 0-1 16,-5 10-1-16,5-10-2 0,0 0 0 0,0 0-5 15,0 0 4-15,0 0-9 0,0 0-4 0,0 0-9 16,26-21-9-16,-17 14-5 0,2-3-2 0,0-1-9 0,7 1-11 15,-4-4-4-15,0 2 1 0,7-4 2 0,-10 4-1 16,8 0 4-16,-3 1 4 0,1-3 3 16,-1 4 5-16,3-1 3 0,-3-1-1 0,0 2 4 0,1 1 4 15,-2 0 0-15,1 0 9 0,-2 1 0 0,5 1 3 16,-8 2 3-16,0 1 9 0,0-3 0 0,2 5 6 16,0-3 2-16,-13 5 1 0,23-5 0 0,-12 5 3 15,-11 0 0-15,16 0 2 0,-16 0 4 0,18 5-3 16,-10-1 6-16,-8-4 5 0,8 8 5 0,-2-1 2 15,-6-7 3-15,8 18 1 0,-5-10 5 0,0 3-1 16,-3-11 0-16,0 24-8 0,0-10 3 0,2-3-3 16,-4 4-6-16,-2-1 0 0,2-2 0 0,0 5-7 15,-1-7-3-15,3 3-2 0,0-13-2 0,-3 23-2 16,0-14 2-16,-2-2-3 0,5-7-5 0,-6 16-18 16,6-16-15-16,-3 10-12 0,3-10-20 0,-5 9-11 15,5-9-28-15,0 0-26 0,0 0-25 0,0 0-28 16,0 0-21-16,0 0-23 0,0 0-169 0,0 0-418 0,0 0 185 15</inkml:trace>
  <inkml:trace contextRef="#ctx0" brushRef="#br0" timeOffset="13764.44">7692-271 30 0,'13'4'214'0,"1"3"-8"0,0 2-7 16,0 0 1-16,1 2-5 0,-1 5 3 0,0 2-7 15,1 6-3-15,-3-3-8 0,-4 4-5 0,0 1-12 16,-5-3-6-16,0-2-9 0,-1 2-8 0,-4 1-15 16,-2 2-10-16,-3-4-10 0,-1 3-10 0,-6-4-11 15,-2 3-2-15,-1 1-32 0,-7-8-35 0,-11 7-41 16,7-5-56-16,-9 1-67 0,9-4-70 0,-15 1-245 0,3-2-502 15,10-4 223-15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4:43.0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-7 64 35 0,'0'-17'133'0,"0"17"-9"0,0 0 0 0,0 0-18 16,0 0 0-16,0 0-11 0,0 0 1 0,0 0-8 16,0 0-1-16,0 0-1 0,0 0-3 0,0 0-5 15,0 0-3-15,0 0-6 0,0 0 1 0,6-8-2 16,-6 8-5-16,0 0-5 0,0 0-4 0,0 0-5 15,0 0-3-15,0 0-5 0,0 0 1 0,0 0-1 16,0 0-3-16,0 0 2 0,0 0-6 0,0 0 0 0,15 0 0 16,-15 0 1-16,0 0 0 0,0 0-1 15,0 0-3-15,14-2 0 0,-14 2 0 0,0 0 0 16,0 0-1-16,21 0-3 0,-21 0-2 0,11-3 0 16,-11 3-2-16,0 0-3 0,19 2-5 0,-19-2 0 15,16 0 2-15,-16 0-2 0,14-2-1 0,-14 2-4 16,17-1-1-16,-17 1 1 0,18-3 0 0,-7 2 0 15,-11 1 1-15,14-2-3 0,-14 2 5 0,21-3-5 0,-21 3 0 16,17-1 4-16,-17 1 2 0,14-4-2 0,-14 4-1 16,18 0 2-16,-18 0-2 0,16 0-2 15,-16 0 3-15,14-2-4 0,-14 2-1 0,13-3 1 0,-13 3-4 16,14-1 1-16,-14 1 2 0,0 0-3 0,22-2 1 16,-22 2 2-16,14 0-5 0,-14 0 3 0,15-3-2 15,-15 3 0-15,14-1-1 0,-14 1 1 0,16 0 0 16,-16 0 0-16,14-3 0 0,-14 3-5 0,14 2 2 15,-14-2 1-15,18 0 0 0,-18 0 2 0,17-2-3 16,-17 2-2-16,18-1 3 0,-18 1 0 0,14-2-1 16,-14 2 2-16,17-1-2 0,-17 1 1 0,15-3-2 15,-15 3 1-15,19 3 0 0,-19-3-2 0,16 0 2 16,-16 0-1-16,14 0 2 0,-14 0-2 0,19 0-1 16,-19 0 3-16,14 0 0 0,-14 0 1 0,16 0-5 15,-16 0 7-15,16 1-4 0,-5 1 0 0,-11-2 1 16,22 0-2-16,-11 1 4 0,-11-1-6 0,23 0 3 15,-11 0 0-15,-1 0 2 0,-11 0-3 0,26 2 1 16,-17-1 1-16,4 0 0 0,-13-1-2 0,27 0 2 0,-11 3-4 16,0-3 3-16,-4 2 0 0,4-2-2 0,-5 1 3 15,2 2 1-15,-2-1-3 0,-11-2-1 0,32 0 2 16,-16 3-1-16,-7-2-1 0,9-1 2 0,-18 0 2 16,27 0-3-16,-12 0 3 0,-2 1-3 0,3 2-1 15,-16-3 0-15,27-3 0 0,-16 3 1 0,0 3 0 16,-11-3-3-16,24-3 4 0,-11 3 1 15,-1-1-1-15,-12 1 1 0,24 1 0 0,-6-1-1 0,-7 0-1 16,1 3 2-16,-12-3-2 0,26 0 1 0,-15-3-1 16,2 6 1-16,1-3 0 0,-14 0 0 0,25 2 0 15,-11-2-1-15,1 1 2 0,-4-1-3 0,-11 0 4 16,25 0-5-16,-12-1 2 0,-2 2 2 0,-11-1-2 16,25 0 0-16,-10 0 1 0,-1 0 2 0,2 3 0 15,-2-3-4-15,-1 0 2 0,-13 0-2 0,28 0 3 16,-15 0-1-16,1 1-3 0,-1-1 3 0,-2 2-1 15,-11-2 5-15,25 1-2 0,-10-1-2 0,-1 2-1 16,-14-2 2-16,22 1 1 0,-12-1-4 0,2 1 3 16,6-1-2-16,-18 0 2 0,17 0-1 0,-2 4 1 0,-15-4-3 15,20 1 1-15,-7-1 3 0,3 0-2 0,-2 1 0 16,-1-1 0-16,1 5-3 0,-1-5 4 0,3 1-1 16,-1 2 0-16,3-2 0 0,-18-1 3 15,20 2-6-15,-8 3 4 0,7-3-3 0,-4-2 4 0,-2 0-3 16,0 1 0-16,3-1 0 0,0 2 1 15,1 0 2-15,-6-1 1 0,3 1-6 0,4 2 2 16,-4-4 5-16,-1 1-4 0,1 0 0 0,-3 2 0 0,3-1-2 16,-14-2 0-16,24 1 1 0,-13 2 2 0,-11-3-1 15,21 1-1-15,-10-1 1 0,0 2 4 0,-11-2-6 16,21 0 2-16,-21 0-1 0,19 3 2 0,-19-3-1 16,17 0 0-16,-6 2-2 0,-11-2 3 0,21 0 1 15,-12 3-1-15,-9-3-3 0,19 2 5 0,-9 0-3 16,-10-2 0-16,19 0 1 0,-19 0-1 0,21 0 0 15,-12 0 0-15,-9 0 0 0,22 1-1 0,-11 0 1 16,-11-1 2-16,23 0-1 0,-11-1-1 0,-12 1 2 16,23 0-1-16,-14 0-3 0,4 1 2 0,-13-1-1 15,20 0 1-15,-7-1 0 0,-13 1 0 0,22-1-2 0,-9 1 2 16,-13 0-1-16,21 1 1 0,-10-1 0 0,0 1 1 16,-11-1-2-16,27-1 4 0,-16 1-2 15,2-1-2-15,-13 1 1 0,22 0 0 0,-22 0-2 16,20 0 4-16,-9-2-2 0,-11 2-1 0,23 2 2 15,-11-4-2-15,-12 2-1 0,23-2 3 0,-14-1 0 0,5 3 0 16,4 0-1-16,-7 0-2 0,-11 0 2 16,28 0-1-16,-10 0 0 0,-9 0 2 0,-9 0-2 0,27 0 2 15,-12 0-3-15,1 0 0 0,1-2 3 0,-6 2-1 16,-11 0-1-16,25-3 0 0,-10 1 1 16,-3 2 1-16,0-1 0 0,-12 1 0 0,23 0-2 0,-23 0 2 15,18-3 1-15,-7 2-3 0,-11 1-1 0,22 0 1 16,-9 0 1-16,-2-2 1 0,-11 2 0 0,19 0-2 15,-19 0 0-15,21 0 2 0,-12-3 1 0,-9 3-1 16,19-1-1-16,-19 1 0 0,18-1 2 0,-7-3 0 16,-11 4 1-16,20-2-3 0,-20 2-1 0,18-1 2 15,-6-1-1-15,-12 2 2 0,23-2-2 0,-11 2 0 16,-12 0 1-16,22-1 0 0,-10-1 0 0,-12 2 1 16,20-2-3-16,-4 2 0 0,-6-3 2 0,-10 3 0 15,23-2-1-15,-13 1 0 0,-10 1 2 0,20-3-1 16,-20 3-1-16,20 0 2 0,-20 0 0 0,17-3 4 15,-6 0-2-15,-11 3-1 0,18 0 7 0,-18 0-6 0,19 0 2 16,-19 0 4-16,15-1-4 0,-15 1 2 16,15-1 2-16,-15 1-1 0,0 0 0 0,19 0-2 15,-19 0 1-15,14 1-2 0,-14-1 0 0,14 0-3 16,-14 0-1-16,13 1 3 0,-13-1 0 0,0 0-2 0,16 0-1 16,-16 0 2-16,0 0 0 0,14 0 1 15,-14 0-1-15,10 5 1 0,-10-5 1 0,11 1-4 0,-11-1 1 16,0 0 1-16,0 0 1 0,14 3 1 0,-14-3-3 15,0 0-1-15,13 0 1 0,-13 0-1 0,0 0-1 16,11 1 7-16,-11-1-3 0,0 0 0 0,0 0-1 16,14 0 1-16,-14 0 1 0,0 0 3 0,18 0-5 15,-18 0 0-15,0 0-3 0,14-1 5 0,-14 1-2 16,0 0-1-16,16-4 0 0,-16 4 5 0,11-2-5 16,-11 2 1-16,0 0-11 0,16-3 1 0,-16 3 0 15,9-1 3-15,-9 1-1 0,0 0 3 0,13-5-1 16,-13 5 2-16,0 0 0 0,0 0 3 0,12-4 0 15,-12 4-2-15,0 0 3 0,0 0-2 0,0 0-4 16,0 0 5-16,0 0-6 0,0 0 0 0,8-3-2 0,-8 3 6 16,0 0-11-16,0 0-1 0,0 0-9 15,0 0-12-15,0 0-20 0,0 0-16 0,0 0-22 16,0 0-26-16,0 0-23 0,0 0-31 0,0 0-49 16,0 0-141-16,0 0-389 0,0 0 172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6:06.6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1332 1072 234 0,'0'0'275'0,"0"0"-16"0,0 0-17 16,0 0-20-16,0 0-17 0,0 0-15 0,0 0-13 15,0 0-18-15,0 0-14 0,0 0-6 0,0 0-13 0,0 0-5 16,0 0-12-16,0 0 5 0,0 0-2 16,0 0-4-16,0 0-7 0,0 22-2 0,0-22-3 15,-5 14-1-15,5-14 6 0,-2 14-7 0,2-14-4 0,-4 17-7 16,2-8-4-16,2-9-5 0,-3 21-6 15,-2-13-8-15,5-8-3 0,-2 17-8 0,-1-5 4 0,0-4-12 16,3-8-1-16,-5 18-8 0,5-18 0 0,-3 11-3 16,3-11-5-16,-5 16 8 0,5-16-12 0,-4 9 4 15,4-9-3-15,-2 16 1 0,2-16-9 0,-3 10-5 16,3-10-5-16,0 0-14 0,-6 12 2 0,6-12-26 16,0 0-16-16,-5 11-14 0,5-11-12 0,0 0-16 15,0 0-14-15,-5 8-15 0,5-8-21 0,0 0-16 16,0 0-35-16,0 0-24 0,0 0-24 0,0 0-48 15,0 0-154-15,0 0-480 0,0 0 212 0</inkml:trace>
  <inkml:trace contextRef="#ctx0" brushRef="#br0" timeOffset="1147.71">1622 1247 173 0,'6'7'199'0,"-6"-7"-11"0,0 0-5 0,13 7-3 15,-13-7-10-15,16 5 1 0,-10-3-6 16,-6-2-8-16,21 0-2 0,-10 0-6 0,-11 0-4 0,24 0 1 16,-7 0-10-16,-6 0-4 0,5 0-6 0,3 0-7 15,-3 0-9-15,-2-3-7 0,0 3-9 0,2 1-7 16,-2-1-9-16,-1 0-9 0,-13 0-4 0,22-1-7 16,-22 1-4-16,21 1-9 0,-10-2-3 0,-11 1-5 15,16 3 0-15,-16-3-1 0,14 0-10 0,-14 0-2 16,0 0-3-16,14 0-5 0,-14 0 3 0,10 4-2 15,-10-4-5-15,0 0-9 0,0 0-7 0,14 3-14 16,-14-3-13-16,0 0-17 0,10 5-22 0,-10-5-18 16,0 0-24-16,0 0-27 0,0 0-29 0,11 6-35 15,-11-6-49-15,0 0-184 0,0 0-472 0,0 0 209 0</inkml:trace>
  <inkml:trace contextRef="#ctx0" brushRef="#br0" timeOffset="685.9">1649 1061 121 0,'0'0'198'0,"0"0"-5"0,0 0-12 0,5 9-6 16,-5-9-3-16,0 0-13 0,0 0 1 0,12 5-7 15,-12-5-3-15,14 1-2 0,-14-1-4 0,18 0-6 16,-9 3-4-16,-9-3-3 0,23 0-15 0,-6 0 1 16,-4 1-8-16,1 1 0 0,3-2-9 0,-2 4-6 15,-3-4-11-15,-12 0-4 0,24-3-8 0,-24 3-4 16,21 3-8-16,-13 0-12 0,-8-3-3 0,14-2-1 16,-14 2-2-16,14 2-10 0,-14-2-2 0,13 5-4 15,-13-5-3-15,11 2 1 0,-11-2-4 0,0 0-3 16,0 0-1-16,16 2-3 0,-16-2 2 0,0 0-6 15,0 0-3-15,6 4-7 0,-6-4-13 0,0 0-10 0,0 0-14 16,0 0-12-16,0 0-13 0,0 0-12 0,15 4-18 16,-15-4-13-16,0 0-19 0,0 0-28 15,0 0-24-15,0 0-18 0,0 0-34 0,0 0-170 0,0 0-433 16,0 0 192-16</inkml:trace>
  <inkml:trace contextRef="#ctx0" brushRef="#br0" timeOffset="14677.31">1278-989 15 0,'0'0'168'0,"0"0"-6"0,0 0-13 0,0 0-7 16,0 0-10-16,0 0-1 0,0 0-3 0,0 0-6 16,0 0-8-16,6-11-3 0,-6 11-2 0,0 0-7 15,0 0-1-15,0 0-6 0,0 0-2 0,0 0-5 16,0 0-3-16,0 0-1 0,14-1-2 0,-14 1-7 0,0 0-3 16,0 0-4-16,0 0 0 0,0 0-12 15,0 0-4-15,0 0-4 0,0 0-5 0,0 0-7 16,0 0 6-16,0 0 0 0,0 0 4 0,0 0-2 0,0 0-3 15,0 0 0-15,0 0-4 0,3 24 6 0,-3-24-2 16,0 9-3-16,0-9 2 0,-3 17-1 0,3-17-1 16,0 14-1-16,0-14-6 0,0 16 3 0,0-16-5 15,0 17-2-15,0-17 0 0,-3 16 0 0,3-16-2 16,3 15 0-16,-3-8 1 0,0-7-5 0,0 19-3 16,0-19-2-16,0 11 1 0,0-11-2 0,0 18 1 15,0-18 1-15,0 15 0 0,0-15-6 0,-3 16 2 16,3-16-3-16,-3 14-4 0,3-14 4 0,-2 14-7 15,2-14 3-15,-1 13 0 0,1-13 0 0,0 0-3 16,-3 18 4-16,3-18-6 0,-2 7 0 0,2-7 5 16,0 0-2-16,-2 21-3 0,2-21 4 0,0 0-3 15,-4 12-1-15,4-12 7 0,0 0-5 0,0 0 0 0,-3 8 1 16,3-8-4-16,0 0 4 0,0 0 2 16,0 0-3-16,0 0 2 0,0 0 0 0,0 0-2 15,0 0 2-15,0 0 1 0,0 0-2 0,0 0 3 0,0 0-3 16,0 0-1-16,0 0 0 0,0 0-6 0,0 0 3 15,14-41-1-15,-13 36-1 0,-1 5 5 0,8-14-4 16,-5 3 1-16,1 3-2 0,0-3-1 0,6 1-2 16,-5-2-6-16,3 1 3 0,0 0-4 0,1 0 0 15,2 0-2-15,-3-1-3 0,2-2 0 0,-1 3 2 16,2-1-1-16,-3 4 2 0,5 1 6 0,-2-4-2 16,-2 4 2-16,-1-4-2 0,5 4 1 0,-7-1 1 15,2 1 0-15,0 2-4 0,-8 5 5 0,13-13 2 16,-5 7 1-16,-8 6 0 0,13-9 1 0,-7 4 0 15,-6 5 0-15,8-11 1 0,-8 11 5 0,9-7-6 16,-9 7-1-16,10-7 4 0,-10 7-4 0,5-8 5 16,-5 8 0-16,0 0-3 0,9-11-1 0,-9 11 3 0,8-3-5 15,-8 3 4-15,0 0-2 0,10-8 1 16,-10 8 1-16,0 0-2 0,0 0 1 0,11-8 1 16,-11 8 5-16,0 0-6 0,0 0-1 0,8-5 4 0,-8 5-2 15,0 0 0-15,0 0-2 0,0 0 1 0,0 0 1 16,0 0 1-16,0 0-1 0,0 0 0 0,0 0 2 15,0 0-1-15,0 0 1 0,0 0-3 0,0 0 1 16,0 0 5-16,0 0-5 0,0 0 1 0,0 0 2 16,0 0-1-16,0 0-1 0,0 0 1 0,0 0-1 15,0 0 3-15,15 0-1 0,-15 0 1 0,0 0-7 16,0 0 4-16,0 0 4 0,0 0-3 0,0 0-2 16,0 0 0-16,0 0 3 0,0 0 3 0,0 0-2 0,0 0 2 15,0 0 0-15,5 16 1 0,-5-16-4 16,0 0 5-16,2 12 0 0,-2-12-3 0,0 0 6 15,0 0-2-15,0 14 3 0,0-14-1 0,0 0 4 0,-2 15-5 16,2-15 2-16,0 0 0 0,-5 16-1 0,5-16 3 16,0 0-3-16,0 16 5 0,0-16-6 0,0 0 7 15,-6 12-9-15,3-5 10 0,3-7-4 0,0 0 1 16,-5 16 2-16,5-16-1 0,-3 10 0 0,3-10 0 16,-3 10-2-16,3-10 4 0,-3 13 2 0,3-13-2 15,-10 13 2-15,10-13 1 0,-5 14 6 0,2-8-4 16,3-6 1-16,-6 16-1 0,6-16 7 0,-3 13-16 15,3-13 4-15,-5 13-1 0,2-6 4 0,3-7-5 16,-3 12 2-16,3-12-3 0,-4 14 5 0,4-14-6 0,-1 12-1 16,1-12 6-16,0 0-3 0,0 10 7 15,0-10-8-15,0 0 4 0,0 0 10 0,0 0-7 16,0 18 7-16,0-18 6 0,0 0 7 0,8 8-3 16,-8-8 7-16,6 8 4 0,-6-8-2 0,11 7 1 15,-11-7-1-15,13 1-14 0,-13-1 4 0,19 3-2 16,-10 1-5-16,-9-4 4 0,15 0-7 0,-15 0-3 0,20 0-4 15,-20 0 4-15,16 0-5 0,-16 0-1 0,18-4-6 16,-18 4 3-16,14-3-2 0,-14 3 1 0,9-4 0 16,-9 4-11-16,13-4 7 0,-13 4 2 0,0 0-4 15,13-3-2-15,-13 3 3 0,0 0 1 0,9-6-4 16,-9 6 1-16,0 0-1 0,0 0-2 0,0 0 3 16,0 0-4-16,11-2 2 0,-11 2 2 0,0 0-3 15,0 0-1-15,0 0-5 0,0 0 7 0,0 0-5 16,0 0-1-16,0 0-4 0,0 0-6 0,4-11-14 0,-4 11-10 15,0 0-22-15,0 0-16 0,0 0-14 0,0 0-10 16,0 0-14-16,0 0-23 0,0 0-21 0,0 0-26 16,0 0-30-16,0 0-25 0,0 0-35 0,0 0-52 15,-8-21-222-15,8 21-589 0,0 0 260 0</inkml:trace>
  <inkml:trace contextRef="#ctx0" brushRef="#br0" timeOffset="22007.98">2400 1090 22 0,'0'0'203'0,"0"0"-12"0,0 0-13 0,0 0-12 16,0 0-8-16,0 0-7 0,0 0-3 0,0 0-4 15,0 0-5-15,0 0-6 0,0 0-6 0,-19 23-4 16,19-23-1-16,-8 11-1 0,8-11-4 0,-9 11-8 16,6-3-5-16,3-8-4 0,-11 12-6 0,7-3-8 15,-2 1-6-15,1-1-9 0,2 1-3 0,0-1-9 16,-5-1-2-16,8-8 0 0,-3 17-4 0,0-5-3 16,0-4-5-16,3-8-1 0,0 18-6 0,0-18 1 15,3 19 4-15,-3-11 0 0,0-8 4 0,8 14-2 0,1-7-1 16,-1-1 4-16,2 0-6 0,2-3 1 0,-1 4-9 15,7-6-2-15,-5 2-4 0,2 0-3 0,1-2 1 16,2 1-1-16,-1-2-5 0,1 0-1 0,-3-2-2 16,1 1 0-16,3-3-1 0,-4 1-5 0,2 0-2 15,0 2-3-15,-4-5 2 0,-2 5 7 0,0-6-7 16,4 0 6-16,-6 2-8 0,2 1 5 0,-1-4 0 16,-1 2-6-16,-2-1 4 0,4 2-8 0,-5-2 1 15,-6 7 4-15,14-10-5 0,-11 2 1 0,5 1 3 16,-8 7 2-16,7-16 7 0,-3 2-1 0,1 7-4 0,-5 7-5 15,5-19-5-15,-5 19 6 0,0-16-4 16,0 16 5-16,-3-14-4 0,3 14-1 0,-5-18 0 0,-1 10-2 16,3-1 6-16,3 9-2 0,-18-13-1 0,7 6-1 15,-2-1-1-15,2 3 2 0,-5-1 2 0,2 2 6 16,0-3-2-16,-4 4 2 0,1-3-12 0,-4 6 7 16,4-2-7-16,-1-3 14 0,1 5-10 0,-4-2-4 15,1 1-3-15,4 2-13 0,-2-1-14 0,1 2-26 0,0-1-26 16,6 3-30-16,-5-1-35 0,5 2-44 15,-5-2-56-15,16-3-61 0,-26 3-198 0,17-2-551 16,-2 5 244-16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6:49.56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6 120 81 0,'0'0'129'0,"-6"-9"-7"15,6 9-9-15,0 0-1 0,0 0-10 0,0 0 3 16,0 0 1-16,0 0-2 0,0 0-4 0,0 0-5 16,4-14-5-16,-4 14 3 0,0 0-13 0,0 0 4 0,4-10-3 15,-4 10-3-15,0 0 6 0,0 0-9 0,0 0 5 16,7-7-2-16,-7 7-1 0,0 0-1 15,0 0-2-15,0 0-1 0,8-8-7 0,-8 8 0 16,0 0-5-16,0 0-7 0,0 0-2 0,0 0-6 0,0 0-4 16,0 0-8-16,0 0-4 0,0 0-5 0,0 0-1 15,0 0-2-15,0 0-4 0,0 0-1 0,0 0 0 16,0 0 0-16,0 30 0 0,0-30 1 0,0 18-2 16,0-18 0-16,-3 22 5 0,3-11 1 0,0-11-3 15,-5 24 3-15,5-14-1 0,-1 6-2 0,1-2 1 16,-2-1-5-16,2-13 4 0,-3 24-4 0,2-15 4 15,-1 4-1-15,2-13-5 0,0 20-2 0,0-20 3 16,0 17-3-16,0-8 0 0,0-9-2 0,2 15 1 16,-1-6 0-16,-1-9 1 0,0 12-4 0,0-12-1 15,0 0 0-15,0 14 0 0,0-14 0 0,0 0-2 16,0 0 0-16,-3 15 4 0,3-15-6 0,0 0 5 0,0 0-2 16,0 0-2-16,0 0 1 0,0 0 7 15,3 10-4-15,-3-10 0 0,0 0-1 0,0 0 0 16,0 0-2-16,0 0 2 0,0 0-1 0,0 0 0 0,0 0-1 15,0 0-3-15,0 0 0 0,3-42-1 0,0 33 2 16,2 0-4-16,-5 9 3 0,10-24-1 0,-4 10-6 16,2 2 4-16,3 1-3 0,-1-2-1 0,-4 0 4 15,5 2-1-15,-1 1-1 0,-2 0 0 0,3 0 2 16,-2-2-2-16,-1 2 3 0,8 2 1 0,-7 1-2 16,-1-1-2-16,2 1 6 0,1 0-4 0,2-1-1 15,-4 0-2-15,-1 4 5 0,3-2-3 0,-3 0 0 16,2 1 3-16,-2-2 2 0,4 2-5 0,-4 1 2 15,2-3 0-15,-1 4 2 0,2-2 0 0,-11 5-3 16,18-10 1-16,-9 6-1 0,2 0 2 0,-11 4 4 0,16-7-3 16,-8 3 3-16,-8 4 2 0,14-5 1 15,-14 5-3-15,10-6 1 0,-10 6-2 0,0 0 0 16,10-7 4-16,-10 7-5 0,0 0 2 0,9-4 0 0,-9 4-4 16,0 0 4-16,0 0-3 0,0 0-3 15,0 0-1-15,0 0 1 0,0 0 4 0,0 0-3 16,0 0 0-16,0 0-3 0,11 17 5 0,-11-17 2 0,2 16 3 15,-2-16-4-15,0 18-1 0,0-10 3 0,0-8 4 16,3 21-2-16,-3-8 0 0,0-3 1 0,0-10 4 16,3 26 3-16,-3-14 1 0,0-1 1 0,0-11 1 15,2 20 3-15,-2-11 0 0,3 0 3 0,-3-9 3 16,3 17-5-16,-3-17 2 0,2 16 5 0,2-9 1 16,-4-7-6-16,0 10-3 0,0-10 4 0,0 0-5 15,4 13 5-15,-4-13-10 0,0 0 0 0,3 10 0 16,-3-10 3-16,0 0-6 0,0 0 3 0,4 10-3 15,-4-10-2-15,0 0-2 0,0 0 4 0,0 0-3 16,0 0-1-16,4 11-1 0,-4-11 1 0,0 0-3 16,0 0 3-16,9 10-2 0,-9-10-2 0,6 6-7 0,-6-6-13 15,12 6-16-15,-12-6-23 0,12 6-26 16,-12-6-30-16,11 5-34 0,-11-5-36 0,11 5-45 0,-11-5-49 16,0 0-199-16,0 0-514 0,0 0 228 15</inkml:trace>
  <inkml:trace contextRef="#ctx0" brushRef="#br0" timeOffset="460.73">848 269 98 0,'0'0'217'0,"0"0"-14"0,0 0-7 16,0 0-6-16,0 0-6 0,0 0-13 0,0 0-9 16,6 9-7-16,-6-9-9 0,0 0-7 0,0 0-5 15,0 0-8-15,0 0-8 0,0 0-9 0,0 0-7 16,0 0-1-16,0 0-3 0,8 4 3 0,-8-4-6 15,0 0 1-15,13 5-4 0,-13-5-9 0,13 0-1 16,-13 0-3-16,17 2-10 0,-17-2-1 0,19 0-6 16,-6 0-5-16,-13 0-3 0,24 2 1 0,-13-4-1 15,6 2-3-15,-2 0-11 0,4 0 5 0,-5 2-8 16,3-4-7-16,-1 2 3 0,-16 0-10 0,26-2 1 0,-14 2 3 16,3 0-3-16,-1 0-5 0,-14 0-8 15,17 0 2-15,-17 0-2 0,15 0-4 0,-15 0-7 0,12-3-13 16,-12 3-11-16,0 0-6 0,0 0-11 0,18 0-13 15,-18 0-12-15,0 0-15 0,0 0-15 16,0 0-14-16,0 0-17 0,0 0-20 0,9 3-17 0,-9-3-15 16,0 0-15-16,0 0-31 0,0 0-199 0,0 0-458 15,11-12 202-15</inkml:trace>
  <inkml:trace contextRef="#ctx0" brushRef="#br0" timeOffset="846.34">1581-93 160 0,'0'0'204'0,"0"0"-14"0,0 0-11 0,0 0-14 16,0 0-16-16,0 0-16 0,0 0-14 0,0 0-8 15,0 0-1-15,0 0 3 0,0 0 0 0,0 0-11 0,0 0 5 16,8 27-1-16,-8-15-2 0,0-12-3 0,-3 17-6 16,3-6-1-16,0-11 0 0,-4 24-2 15,3-7-6-15,1-1 2 0,-3-4-5 0,3 7-6 0,-3-5 2 16,3 2-8-16,-4-2-2 0,0 4-8 0,4-3-5 16,0-3-2-16,-2 2-4 0,0 4-1 0,-1-8-9 15,3 2 0-15,-3 0-9 0,3-12-2 16,-3 21-2-16,3-10-2 0,0-11-3 0,0 16-4 0,0-16-2 15,0 17-3-15,3-10-3 0,-3-7-20 0,3 13-15 16,-3-13-18-16,0 11-16 0,0-11-20 0,5 9-17 16,-5-9-22-16,6 9-20 0,-6-9-30 0,0 0-27 15,11 1-29-15,-11-1-206 0,0 0-467 0,0 0 207 16</inkml:trace>
  <inkml:trace contextRef="#ctx0" brushRef="#br0" timeOffset="1271.72">1882 153 81 0,'0'0'161'0,"0"0"-8"0,0 0-11 0,0 0-4 0,0 0-12 15,0 0-9-15,10-6-7 0,-10 6-15 0,0 0-8 16,0 0 1-16,0 0-3 0,0 0-1 15,0 0-7-15,0 0-3 0,0 0 2 0,-41 11-2 0,41-11-3 16,-18 6-1-16,7 0 0 0,-2-2-1 0,-1 1 2 16,-3 2-3-16,1 0 0 0,-3-2-5 0,6 4 0 15,-1-3-6-15,-2 2-3 0,-3-1-5 0,6 0-2 16,-1 0 0-16,1-3-10 0,2 4 0 0,2-1-4 16,-3-3-4-16,3 2-1 0,1-1-3 0,8-5-3 15,-11 13-2-15,5-7 0 0,6-6-3 0,-10 9-3 16,5-3 2-16,5-6-1 0,-6 10-4 0,6-10-1 15,-3 11 2-15,3-11 2 0,0 0-1 0,9 15 2 16,-9-15 3-16,11 9-4 0,-11-9 2 0,18 7-3 16,-7-2-3-16,2-2 1 0,1-1 1 0,2 2-2 15,1-3-3-15,1 3 1 0,-1-2 0 0,4 1-5 16,-7-2-8-16,7-1-14 0,-4 3-19 0,1-3-16 16,1 0-19-16,-4-2-17 0,1 2-19 0,-1-1-24 15,2-3-30-15,-1 2-14 0,0-3-205 0,3-1-415 16,-5 0 184-16</inkml:trace>
  <inkml:trace contextRef="#ctx0" brushRef="#br0" timeOffset="1676.92">2391 236 223 0,'15'-6'210'0,"-15"6"-13"0,0 0-10 16,0 0-11-16,17 1-8 0,-17-1-10 0,10-2-8 15,-10 2-10-15,14 0-7 0,-14 0-7 0,0 0-9 16,14 1-5-16,-14-1-10 0,16 0-5 0,-16 0-6 16,17 5-8-16,-5-5-4 0,-12 0-5 0,14 3-2 15,-14-3-1-15,19 1-8 0,-11 2-5 0,-8-3-3 16,20 1-4-16,-10 1-7 0,-10-2-1 0,21 1-9 15,-10 2 0-15,-2-2-4 0,5 3-4 0,1-4-3 16,-4 2-1-16,2-1-2 0,-13-1-2 0,26 0-2 16,-14 0-1-16,-12 0-2 0,20 0-1 0,-20 0 1 15,14 4-2-15,-14-4-2 0,10 1-2 0,-10-1-7 0,0 0-15 16,0 0-10-16,17 0-13 0,-17 0-12 16,0 0-17-16,0 0-2 0,0 0-9 0,8 3-10 15,-8-3-26-15,0 0-17 0,0 0-21 0,0 0-17 0,0 0-15 16,-38 6-35-16,38-6-112 0,-22-2-358 0,22 2 158 15</inkml:trace>
  <inkml:trace contextRef="#ctx0" brushRef="#br0" timeOffset="1947.2">2412 394 127 0,'8'3'204'16,"5"0"-8"-16,-2-1-11 0,1-1-8 0,-12-1-10 15,21 4-10-15,-4-2-8 0,-5-2-11 0,8 4-5 16,-2-4-11-16,-1 3-6 0,-1-3-14 0,1 1-5 16,1 2-13-16,2-2-9 0,-5 4-8 0,-1-4-2 0,3 2-9 15,-7-1-12-15,7 1-17 0,-4-2-21 16,-13-1-24-16,19 3-21 0,-6-3-17 0,-13 0-21 15,17 1-25-15,-17-1-28 0,21 0-22 0,-21 0-39 0,14-1-98 16,-14 1-311-16,18-4 138 0</inkml:trace>
  <inkml:trace contextRef="#ctx0" brushRef="#br0" timeOffset="2474.64">3199 344 45 0,'0'0'199'0,"0"0"-15"0,0 0-14 15,0 0-14-15,0 0-15 0,0 0-15 0,0 0-10 16,0 0-7-16,0 0 0 0,0 0-11 0,0 0 0 16,12 13-5-16,-12-13-4 0,0 10-7 0,0-10-8 15,5 9-2-15,-5-9-3 0,3 11-3 0,-3-11-2 16,7 12-1-16,-1-8-1 0,-6-4-1 0,14 10 1 15,-7-3-4-15,1-1-1 0,1-2-1 0,2-1-3 16,5 3-4-16,1-3-5 0,-2 1-1 0,5-1-4 16,-2-1-3-16,-1 1-3 0,4 1-1 0,-4-3-4 15,4-2 0-15,0 1-2 0,-1 0-1 0,1-4 1 16,-4 4-1-16,4-3-3 0,-7-2 2 0,5 1-1 16,-5-2 0-16,4 0-5 0,-4-3 1 0,0 4 0 0,-1-2-2 15,1 0-4-15,4-1 1 0,-9 1 0 0,6-3 2 16,-7 3-1-16,4-2-2 0,-5 2 5 0,-3 1-7 15,3-3-2-15,-7 9 0 0,11-15-5 0,-5 11 1 16,0-4-1-16,-6 8 1 0,4-16-2 0,-4 16 0 16,3-14 0-16,-3 14-2 0,-3-14 0 0,3 14 2 15,-10-14-4-15,2 2 0 0,-8 5 3 0,5-5-1 16,-3 2-5-16,1 4 2 0,-4-4 0 0,-1 3 1 16,4 0 1-16,-2 1 1 0,-3-1-2 0,3 0 2 15,-4 2-2-15,2 0 4 0,1-1-3 0,-1 3-3 16,-2-2 2-16,6 0-2 0,-7 3-1 0,3 2 6 15,3 0-11-15,-6 0-5 0,0 0-11 0,4 2-11 16,3-2-14-16,-7 5-13 0,4-2-21 0,-1 1-19 16,-2 1-21-16,5 1-25 0,-5 2-36 0,4 3-39 15,-10-3-163-15,9-1-417 0,-7 4 185 0</inkml:trace>
  <inkml:trace contextRef="#ctx0" brushRef="#br0" timeOffset="6446.63">558 928 148 0,'5'-7'241'0,"-5"7"-19"16,0 0-20-16,0 0-17 0,0 0-13 0,0 0-10 0,0 0-13 15,0 0-9-15,0 0-4 0,0 0-13 16,19 16 5-16,-19-16-10 0,4 8-3 0,-4-8-5 15,10 10-8-15,-7-2-2 0,-3-8 1 0,6 19-5 0,-6-12-5 16,2 4 5-16,0 6-12 0,-2-5 9 0,0 0-12 16,0 6-5-16,-2-4-2 0,0 5-6 0,-1-4-3 15,0 4-6-15,0-4-4 0,-2 4-1 0,4-4-9 16,-4 3-3-16,3-4-3 0,-2 1-2 0,4 3-6 16,-5-6-3-16,3 0-2 0,2 0-3 0,0-12 1 15,-1 21-4-15,1-9 2 0,0-12-2 0,0 18-6 16,1-7-10-16,-1-11-16 0,2 13-20 0,-2-13-22 15,8 9-20-15,-8-9-25 0,0 0-35 0,4 7-30 0,-4-7-22 16,0 0-40-16,19-3-47 0,-19 3-189 0,15-9-499 16,-6 3 221-16</inkml:trace>
  <inkml:trace contextRef="#ctx0" brushRef="#br0" timeOffset="6880.43">978 1107 25 0,'0'0'197'0,"8"-7"-13"0,-8 7-13 0,0 0-14 15,0 0-19-15,0 0-4 0,0 0-9 0,0 0-10 16,0 0-9-16,0 0 0 0,0 0-6 0,0 0 0 16,0 0-1-16,0 0 1 0,0 0-9 0,0 0-1 15,0 0-3-15,0 0-6 0,-43 11 2 0,34-10-5 16,9-1 1-16,-22 10-3 0,12-4-8 0,-6-2-2 15,-1 1-3-15,2 3-6 0,1-1 1 0,-6 2-10 0,4-3-7 16,-3 1 3-16,3 3-4 0,2-1-9 16,-1-4 2-16,1 4-7 0,4-5-1 0,-2 2-3 0,4 3-2 15,-3-5-2-15,11-4 1 0,-16 10-9 0,10-5 5 16,-2 0-4-16,0 2 2 0,8-7-5 0,-10 14 5 16,10-14-4-16,-8 7 5 0,8-7-10 0,-6 9 3 15,6-9-2-15,-3 10 1 0,3-10-3 0,0 0 3 16,0 12 2-16,0-12-2 0,0 0 2 0,6 11 3 15,-6-11-5-15,11 7 3 0,-11-7-1 0,18 3 3 16,-9 1-5-16,2-3-3 0,-11-1 1 0,24 3 0 16,-7-3-1-16,1 0 4 0,-5 1-8 0,-13-1-10 15,28 0-15-15,-7 0-15 0,-9 0-19 0,6-1-18 16,-4-2-20-16,7 3-24 0,-7-1-19 0,0-3-23 16,5 1-30-16,-1-2-51 0,-1 2-128 0,1-6-405 15,2 5 179-15</inkml:trace>
  <inkml:trace contextRef="#ctx0" brushRef="#br0" timeOffset="7202.68">1327 1241 92 0,'0'0'259'0,"18"-1"-9"0,-18 1-13 0,15 1-12 16,-15-1-10-16,18-1-12 0,-18 1-5 0,21 1-15 15,-1 1-6-15,-6-2-10 0,7 1-3 0,0 0-14 16,-4 3-6-16,4-3-10 0,-1-1-4 0,-2 0-17 16,2 2-15-16,-2-2-1 0,-1 0-11 0,1 0-4 15,-6 4-3-15,3-4-12 0,-15 0-10 0,27 0-1 0,-16 0-11 16,-2 1 0-16,-9-1-5 0,0 0-1 16,21-1-7-16,-21 1-10 0,11 1 4 0,-11-1-6 31,0 0-12-31,0 0-10 0,14 0-11 0,-14 0-14 0,0 0-10 0,0 0-12 0,0 0-9 0,0 0-13 0,0 0-14 15,0 0-19-15,0 0-19 0,0 0-14 0,0 0-17 16,-28 16-29-16,28-16-4 0,-18 2-20 0,6-1-30 16,-3-1-141-16,15 0-409 0,-25 0 181 0</inkml:trace>
  <inkml:trace contextRef="#ctx0" brushRef="#br0" timeOffset="7632.22">1327 1362 50 0,'0'0'187'0,"0"0"-8"0,0 0 3 0,0 0-4 16,0 0-3-16,3 16-2 0,-3-16-4 0,0 0-7 15,15 7 2-15,-6-2-5 0,-9-5-8 0,21 7-3 0,-4-3-8 16,-1-1-7-16,1 0-9 0,2-1-2 16,4 0-15-16,2-2-6 0,-4 5-9 0,2-3-9 15,-5 1-8-15,3-1-9 0,-1-1-5 0,-2 1-4 0,-1 0-7 16,-3-2-6-16,-1 3-14 0,1-3-14 0,-14 0-13 15,21 0-11-15,-15 2-23 0,-6-2-20 0,0 0-25 16,18-5-20-16,-18 5-25 0,0 0-26 0,14-4-15 16,-14 4-47-16,11-7-205 0,-5 2-448 0,-6 5 199 15</inkml:trace>
  <inkml:trace contextRef="#ctx0" brushRef="#br0" timeOffset="7992.85">2054 1294 97 0,'0'0'260'0,"0"0"-18"15,0 0-16-15,0 0-18 0,0 0-16 0,0 0-20 0,11-5-12 16,-11 5-17-16,0 0-12 0,0 0-10 16,0 0 2-16,0 0-5 0,0 0-5 0,0 0-3 15,0 21-11-15,0-21-4 0,0 0-5 0,0 19-8 0,0-19 0 16,3 13-3-16,-3-3 0 0,0-10-1 0,6 16-2 15,-3-6-6-15,2-2 1 0,5 4-4 0,-4-1 1 16,2-3-6-16,5 1 0 0,-2 2 1 0,9 1-7 16,-2-5-3-16,-1 0-8 0,10 1-2 0,0 0-7 15,2-5 4-15,-6-1 4 0,6 1-13 0,1-3-5 16,-1 3 1-16,1-3-7 0,-3 0 1 0,-7-3-4 16,1 0 3-16,1 2-5 0,-1 0-2 0,-2-6 8 15,3 0-11-15,-6 2 4 0,5-2-4 0,-7-7 1 16,0 9-1-16,-3-8-3 0,-1 1-3 0,-1-2-1 15,-4 6 4-15,1-4-4 0,-2-4-1 0,-1 6 2 16,-3 10-6-16,-3-22 9 0,-1 11-9 0,-2 0 1 16,1-3-3-16,-4 5 0 0,-1-1 2 0,-1-1-1 0,-3 3 3 15,0 1 1-15,-7-1-7 0,5 4-4 0,2 0-6 16,-7-1-7-16,-7-4-2 0,7 9-7 16,0 0-10-16,4 0-10 0,-10 0-14 0,10 0-9 0,-4 7-18 15,0-5-10-15,-2 0-15 0,5 2-22 0,-3 0-16 16,7 2-21-16,-6 2-20 0,4-4-40 0,1 1-209 15,-2 4-483-15,3-4 213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7:43.6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6154-1514 16 0,'0'0'119'16,"0"0"-1"-16,0 0-7 0,0 0-2 0,0 0-2 15,0 0-9-15,0 0 3 0,0 0-4 0,0 0 2 16,8-5-4-16,-8 5-1 0,0 0-3 0,0 0 1 16,0 0-3-16,0 0-2 0,0 0-4 0,0 0-5 15,0 0-1-15,0 0-7 0,0 0-2 0,0 0-8 16,0 0 2-16,0 0-13 0,0 0-4 0,0 0-6 16,0 0-6-16,0 0-2 0,0 0-5 0,0 0 2 15,0 0 0-15,0 0-1 0,0 0 5 0,0 0-3 16,-20 26-2-16,20-26 0 0,-2 11 0 0,2-11-2 15,-5 13 3-15,5-13 1 0,-1 13-1 0,1-13-1 16,-2 14 0-16,2-14 3 0,0 15-4 0,0-15-1 16,0 0-2-16,-3 16 2 0,3-16-2 0,0 0-2 15,0 16-2-15,0-16 0 0,0 0 0 0,0 12-2 16,0-12 0-16,0 0 0 0,-2 10-3 0,2-10-2 16,0 0 1-16,0 0-3 0,0 0 1 0,2 14-1 15,-2-14 0-15,0 0-2 0,0 0-3 0,0 0 3 16,3 11 3-16,-3-11-4 0,0 0 0 0,0 0 1 0,0 0-1 15,0 0-2-15,0 0 4 0,0 0 2 0,0 0-2 16,8 7 6-16,-8-7-2 0,0 0 1 0,0 0-1 16,0 0 5-16,0 0-6 0,0 0 0 15,0 0-3-15,0 0 3 0,22-13-6 0,-22 13 6 0,0 0-6 16,10-8-1-16,-10 8-2 0,11-11 1 0,-11 11 2 16,8-8-3-16,-2 1 0 0,-6 7-3 0,13-13-9 15,-7 7 3-15,-6 6-1 0,11-13 5 0,-4 8 3 16,-1-6-7-16,-6 11 1 0,14-12 1 0,-7 5-1 15,1 2 2-15,-2-4 0 0,-6 9 1 0,14-7-1 16,-6 1 0-16,-8 6 1 0,14-11 1 0,-2 4 3 16,-8 4-4-16,6-3 0 0,-10 6 2 0,11-10-3 15,-2 7 1-15,-1-3-1 0,-8 6 0 0,10-9 2 16,-10 9 2-16,13-7-5 0,-13 7 7 0,15-4-6 16,-15 4 6-16,13-6-1 0,-13 6-1 0,13-5 4 15,-13 5-2-15,9-5-2 0,-9 5 2 0,11-2 2 16,-11 2 1-16,0 0 0 0,12-5-1 0,-12 5-2 15,0 0 0-15,0 0 2 0,0 0-1 0,11-4-7 16,-11 4 6-16,0 0-3 0,0 0 2 0,0 0-4 0,0 0 4 16,0 0-4-16,0 0 0 0,0 0 0 15,12 11-1-15,-12-11 1 0,0 0 4 0,0 0-3 16,4 13 2-16,-4-13-3 0,0 0 1 0,6 11 11 16,-6-11-7-16,1 7 0 0,-1-7 4 0,5 12-4 0,-5-12 2 15,3 11 1-15,-3-11 3 0,5 10-3 0,-5-10 6 16,5 11 3-16,-5-11 1 0,3 13 12 0,-3-13-9 15,6 14-3-15,-4-8 2 0,-2-6-2 16,5 16-2-16,-2-9-5 0,-3-7 1 0,6 15 0 0,-3-7 0 16,-3-8 0-16,5 15-4 0,0-7 1 0,-5-8 0 15,6 14 0-15,-4-5-2 0,-2-9-1 0,8 12 1 16,-5-4 1-16,-3-8-3 0,3 11 1 0,-3-11 0 16,8 12 0-16,-8-12-2 0,6 13 3 0,-1-7 12 15,-5-6-15-15,8 11 4 0,-8-11-6 0,8 11 3 16,-8-11 3-16,8 8-1 0,-8-8-2 0,11 9 0 15,-9-4 3-15,-2-5-8 0,6 7-22 0,-6-7-23 16,0 0-18-16,0 0-20 0,6 7-21 0,-6-7-26 16,0 0-26-16,0 0-37 0,0 0-34 0,0 0-198 15,0 0-460-15,-33-1 204 0</inkml:trace>
  <inkml:trace contextRef="#ctx0" brushRef="#br0" timeOffset="1634.1">7546-724 203 0,'-2'-10'224'0,"2"10"-10"0,0 0-10 15,0 0-9-15,0 0-10 0,0 0-8 0,0 0-19 16,0 0-10-16,0 0-12 0,0 0-11 0,0 0-8 16,0 0-9-16,0 0-11 0,0 0-9 0,0 0-5 15,0 0-9-15,0 0-5 0,0 0-7 0,0 0-4 16,0 0-7-16,0 0-6 0,0 0-5 15,0 0-1-15,0 0-7 0,0 0-1 0,0 0 1 0,0 0-1 16,0 0 0-16,0 0 0 0,0 0 5 0,0 0 2 16,0 0 4-16,0 0 13 0,0 0 4 0,0 0 7 15,0 0 7-15,0 0 0 0,0 0 2 0,0 0 5 16,30 0-5-16,-30 0 1 0,11-6 1 0,-11 6-1 0,11-2-2 16,-11 2-7-16,11-5 4 0,-11 5 4 15,8-6-4-15,-8 6-1 0,8-8-7 0,-8 8-3 16,0 0-7-16,11-7-1 0,-11 7-9 0,0 0-6 15,0 0-4-15,5-9-8 0,-5 9-12 0,0 0-17 16,0 0-30-16,0 0-19 0,0 0-18 0,0 0-16 16,0 0-27-16,0 0-30 0,-32 26-29 0,18-16-45 15,-3 3-50-15,1-2-38 0,-6 5-248 0,-1 0-601 0,4 1 266 16</inkml:trace>
  <inkml:trace contextRef="#ctx0" brushRef="#br0" timeOffset="1049.41">7377-193 135 0,'4'-11'211'0,"-4"11"-8"0,0 0-10 15,4-11-15-15,-4 11-12 0,5-10-4 0,-5 10-12 16,6-9-10-16,-6 9-2 0,4-11-5 0,-4 11-2 16,4-11-5-16,-4 11-5 0,5-9-1 0,-5 9-4 15,3-14-7-15,-3 14-6 0,2-8-4 0,-2 8 3 16,0 0-2-16,6-10-4 0,-6 10-6 0,0 0-3 16,0 0 1-16,0 0-12 0,5-10-3 0,-5 10-8 15,0 0-3-15,0 0-7 0,0 0-8 0,0 0-6 16,0 0-8-16,0 0-1 0,0 0-10 0,0 0 4 0,0 0-9 15,0 0 3-15,0 0-8 0,0 0 0 16,0 0 1-16,0 0-4 0,0 0 1 0,0 0 3 16,-5 42-4-16,5-42 0 0,-6 16-4 0,3-6 4 15,1 3-3-15,2-13 6 0,-5 18 4 0,4-7 1 0,-4 0 6 16,5-11-4-16,-2 22 0 0,2-11 10 16,-1 1-7-16,1-12-1 0,-3 22 2 0,3-11 6 15,0 1-3-15,0-12-2 0,3 19-3 0,-2-6-4 0,1-3 8 16,-2-10 3-16,5 19-8 0,-4-10 3 0,4-2-4 15,-2 5 5-15,-3-12-1 0,7 12-5 0,-3 0 0 16,-2-5 1-16,4 0 5 0,-6-7-7 16,7 13 1-16,-7-13-5 0,3 12 7 0,-3-12-13 0,8 8 1 15,-8-8 7-15,6 7-6 0,-6-7-4 0,8 7 9 16,-8-7-8-16,6 12 1 0,-6-12 1 0,8 6 1 16,-8-6-4-16,7 5 4 0,-7-5 1 0,11 7-7 15,-11-7 6-15,0 0-3 0,13 2-2 0,-13-2-2 16,0 0-2-16,9 1-5 0,-9-1-13 0,0 0-13 15,0 0-31-15,19-7-14 0,-19 7-28 16,3-8-23-16,-3 8-24 0,0 0-29 0,7-12-24 0,-7 12-35 16,4-17-30-16,-2 9-55 0,-2 8-167 0,3-22-533 15,2 11 236-15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6:22.5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3529-435 52 0,'0'0'215'0,"0"0"-11"0,0 0-14 0,0 0-10 15,0 0-14-15,0 0-11 0,0 0-14 0,-8 15-4 16,8-15-15-16,0 0 1 0,0 0-8 0,-13 9-3 16,13-9-8-16,-8 4-3 0,8-4-5 0,-17 7-3 15,10-3-6-15,7-4-1 0,-17 10-4 0,7-3-2 16,2-1-8-16,-1 0 3 0,-2 1-3 0,1 1 2 16,-1 3-11-16,2-4 1 0,-3 5-3 0,0-4 1 0,4 6-7 15,1 2 2-15,-7-2-3 0,8 1 1 16,3 2-9-16,-8-2 3 0,7 2 1 0,1-4 0 15,0 6-9-15,3-4 3 0,0 7 4 0,0-2 0 0,3-1-8 16,-3-1 7-16,7 1-7 0,-7-1-6 0,6-1 0 16,-1 0 1-16,-2-1-2 0,3 1-10 0,1-3 1 15,-3 4-4-15,-1-6 2 0,4 3-1 0,-6 0-11 16,6-7 11-16,-7 5-7 0,0-13-1 0,0 19-4 16,0-11-2-16,0-8-12 0,0 18-16 0,0-18-9 15,0 14-18-15,0-14-14 0,0 12-25 0,0-12-25 16,3 12-21-16,-3-12-24 0,0 0-28 0,6 14-27 15,-6-14-36-15,18 1-240 0,-18-1-529 0,24-1 233 16</inkml:trace>
  <inkml:trace contextRef="#ctx0" brushRef="#br0" timeOffset="856.53">3791-171 95 0,'0'0'211'0,"0"0"-14"0,0 0-11 16,3-10-14-16,-3 10-5 0,0 0-10 0,0 0-3 15,6-9-6-15,-6 9-4 0,0 0-4 0,0 0-5 16,0 0-7-16,0 0-7 0,0 0-7 0,11-3 0 16,-11 3-6-16,0 0-2 0,0 0 0 0,0 0-8 0,0 0-1 15,8 22-6-15,-8-22-3 0,3 12 2 0,0 0-9 16,-3-2-1-16,0-10-10 0,4 24 3 15,-4-14-2-15,0 6-12 0,0-2 3 0,0 0-6 0,-4 0-9 16,4-2-5-16,0-12-5 0,-3 26 0 16,-1-14-4-16,-3-1 3 0,7 1-11 0,-3 2-6 15,0-3 3-15,3-11-3 0,-3 20 1 0,1-8-8 0,-1-3 1 16,3-9-4-16,-6 18 12 0,2-11-11 0,4-7-4 16,-3 12-3-16,3-12 4 0,0 0 2 0,-3 14-3 15,3-14-2-15,0 0-1 0,-5 12-3 0,5-12 2 16,0 0-2-16,0 0 8 0,0 0-7 0,0 0-1 15,0 0-2-15,0 0 0 0,0 0-4 0,0 0-1 16,0 0-8-16,0 0 1 0,0 0 0 0,0 0-2 16,11-33-10-16,-11 33 3 0,13-18 1 0,-8 6-5 15,1 4 3-15,1-6-5 0,0 1-1 0,6-1-2 16,-5 0 5-16,5 2 1 0,-2 0 1 0,-2-2 1 0,3 2-2 16,-3 5 12-16,2-3-4 0,-4 1 6 15,4-1-3-15,-2-5 1 0,-1 8-1 0,-2 0 4 16,6 0 2-16,-3 0 0 0,-3 0 3 0,2 1-1 0,2-5 2 15,-5 4 2-15,4 0 3 0,-9 7-1 0,14-10 5 16,-7 5-1-16,-7 5-2 0,11-11-1 16,-11 11 1-16,9-9 2 0,-5 3 0 0,-4 6 2 0,14-8-3 15,-14 8 1-15,6-7 2 0,-6 7-3 0,11-7-2 16,-11 7 6-16,7-6-7 0,-7 6 1 0,0 0 2 16,0 0-8-16,0 0 7 0,14-1 3 0,-14 1-2 15,0 0 1-15,0 0 3 0,0 0-3 0,21 7 4 16,-21-7 1-16,6 7 3 0,-6-7 1 0,5 4 5 0,-5-4 6 15,0 18 4-15,0-18 6 0,0 19-2 16,0-8-1-16,0-11 11 0,-5 23-6 0,-1-9-1 16,6 1 13-16,-7 1-7 0,3-2 3 0,-6 4 1 0,7-4-4 15,-2 0 3-15,2 2-4 0,3-3 3 0,-3 0-2 16,3-3-4-16,-3 2 4 0,3-12-7 0,-4 17 0 16,4-17-3-16,-3 17-4 0,3-9 2 0,0-8-1 15,-5 15-16-15,5-15 7 0,0 10-5 0,0-10-1 16,0 0-4-16,-3 16 9 0,3-16-12 0,0 0-16 15,0 0-21-15,0 10-15 0,0-10-26 0,0 0-18 16,0 0-21-16,0 0-39 0,0 0-45 0,0 0-43 16,0 0-42-16,0 0-296 0,0 0-623 0,0 0 276 15</inkml:trace>
  <inkml:trace contextRef="#ctx0" brushRef="#br0" timeOffset="1234.55">4435 35 60 0,'0'0'258'0,"0"0"-10"0,0 0-11 0,8-5-10 15,-8 5-11-15,0 0-7 0,0 0-10 0,0 0-4 16,0 0-8-16,0 0-2 0,17-2-15 0,-17 2-7 16,0 0-12-16,18 0 1 0,-18 0-2 0,19-2 5 15,-19 2-23-15,20 2-10 0,-5-4-1 0,-1 0 0 0,3 4-9 16,1-4-11-16,-5 1 0 0,1 2-13 16,0-6-7-16,-14 5 4 0,24 4-22 0,-14-4-5 15,-10 0-6-15,22 1-1 0,-22-1-17 0,16 0 6 16,-16 0-11-16,14-1-13 0,-14 1-13 0,14 0-17 0,-14 0-16 15,0 0-19-15,0 0-21 0,16 0-16 0,-16 0-21 16,0 0-22-16,0 0-26 0,0 0-16 0,0 0-31 16,0 0-28-16,18-6-32 0,-18 6-250 0,7-3-554 15,-7 3 246-15</inkml:trace>
  <inkml:trace contextRef="#ctx0" brushRef="#br0" timeOffset="1745.74">5067-88 116 0,'6'-8'204'0,"-6"8"-8"0,0 0-10 15,8-9-11-15,-8 9-8 0,0 0-7 0,0 0-7 0,6-9-2 16,-6 9-10-16,0 0 0 0,0 0-3 0,3-15-3 15,-3 15-9-15,0 0-2 0,0 0-8 0,7-7 2 16,-7 7-4-16,0 0-8 0,0 0-4 0,0 0-7 16,0 0-10-16,0 0-12 0,0 0-5 0,0 0-2 15,0 0-7-15,0 0-9 0,0 0-3 0,0 0 4 16,0 0 10-16,0 0-6 0,0 0 6 0,0 0 0 16,-16 30-4-16,16-30-5 0,-8 15 18 0,2-4-1 15,-1-3 0-15,3 3 5 0,0 3 6 0,-2 0-2 16,0 0-6-16,1-1 3 0,2-2 7 0,-4 3-14 15,1-2-1-15,4 0-5 0,-4 1 9 0,0-1-18 16,6-1-1-16,-7 0-2 0,7 0-2 0,-1 4-5 16,-6-6-4-16,7 2-5 0,-3-1-4 0,3-10-3 0,0 14 1 15,0-14-4-15,-3 17-8 0,3-17 4 0,0 14-2 16,0-14 1-16,3 11-5 0,-3-11 2 0,0 0 2 16,3 11-4-16,-3-11 11 0,0 0-13 0,4 10-2 15,-4-10-7-15,0 0-4 0,11 5-28 0,-11-5-10 16,14 0-16-16,-14 0-10 0,21-5-38 0,-9 0-15 15,-1 0-18-15,-1 2-16 0,4-5-21 0,1 1-28 16,-6 2-21-16,2-2-27 0,3-5-33 0,-1 1-51 16,-5 3-201-16,2 0-578 0,-1-1 256 0</inkml:trace>
  <inkml:trace contextRef="#ctx0" brushRef="#br0" timeOffset="2499.74">5316-345 128 0,'0'0'224'0,"0"0"-6"0,0 0-9 15,0 0-3-15,0 0-10 0,9-5-7 0,-9 5-11 16,0 0 0-16,0 0-11 0,0 0-6 0,0 0-5 15,0 0-15-15,0 0-3 0,0 0-9 0,0 0-21 16,0 0-4-16,7-9-7 0,-7 9-17 0,0 0-1 16,0 0-9-16,0 0-8 0,0 0-7 0,0 0-5 15,0 0 2-15,0 0-7 0,0 0-7 0,0 0 1 16,0 0-4-16,0 0 3 0,0 0-8 0,0 0-4 16,0 0 4-16,0 0-8 0,0 0 5 0,0 0-5 15,0 0-4-15,0 0 4 0,0 0 4 0,0 0-2 16,0 0-9-16,0 0 8 0,0 0-1 0,0 0 6 15,0 0 0-15,0 0-2 0,0 0-1 0,0 0 3 16,0 0 0-16,0 0 5 0,0 0-2 0,0 0 6 0,0 0 4 16,0 0-19-16,0 0 29 0,0 0-19 15,0 0-3-15,0 0-4 0,0 0 4 0,0 0-2 16,0 0-1-16,0 0-1 0,0 0 6 0,0 0-1 0,0 0 3 16,0 0 7-16,0 0-22 0,0 0 11 0,0 0-8 15,0 0-3-15,0 0-4 0,0 0 2 0,0 0 1 16,-3-17-4-16,3 17-4 0,0 0 1 0,0 0-4 15,0 0 0-15,0 0-4 0,0 0-19 0,0 0-17 16,0 0-14-16,0 0-16 0,0 0-21 0,0 0-14 16,-21-2-15-16,21 2-30 0,0 0-26 0,0 0-29 15,-21 7-31-15,21-7-29 0,0 0-291 0,0 0-595 16,-9 5 262-16</inkml:trace>
  <inkml:trace contextRef="#ctx0" brushRef="#br0" timeOffset="14414.24">5687-472 104 0,'0'0'140'0,"0"0"-7"16,0 0-5-16,0 0-1 0,0 0-11 0,0 0 0 0,0 0-4 15,0 0-9-15,0 0-9 0,0 0 2 16,0 0-11-16,0 0 0 0,0 0-2 0,0 0-11 15,0 0 7-15,0 0-9 0,0 0-3 0,0 0-8 0,0 0 0 16,0 0-7-16,0 0-7 0,0 0 6 0,0 0-1 16,0 0 0-16,0 0-2 0,0 0-2 0,0 0-2 15,0 0-2-15,0 0 0 0,0 0-5 0,0 0-2 16,0 0 2-16,0 0 1 0,0 0-1 0,0 0-3 16,0 0 2-16,0 0-5 0,0 0 1 0,0 0 1 15,0 0-2-15,0 0-4 0,0 0 2 0,0 0-3 16,0 0 3-16,0 0-3 0,-9 5 1 0,9-5-2 15,0 0 0-15,0 0-2 0,0 0 0 0,0 0 0 16,0 0-3-16,0 0 0 0,0 0 1 0,0 0-2 16,0 0 1-16,0 0-2 0,0 0 2 0,0 0-2 15,0 0-4-15,0 0-2 0,0 0 2 0,0 0-1 16,0 0-2-16,0 0 2 0,0 0-6 0,0 0 0 0,0 0-1 16,0 0 1-16,0 0-1 0,0 0 2 15,0 0-2-15,0 0-3 0,0 0 2 0,0 0 0 16,0 0-5-16,0 0 14 0,0 0-4 0,0 0-2 0,0 0-3 15,0 0 6-15,0 0-2 0,23 7 5 0,-23-7-3 16,0 0-2-16,0 0 0 0,0 0-1 0,0 0 0 16,0 0-2-16,12 5 0 0,-12-5 4 0,0 0-2 15,6 9-3-15,-6-9 1 0,0 0-1 0,0 0 2 16,6 9 2-16,-6-9-3 0,0 0 0 0,0 0-4 16,8 8 5-16,-8-8 0 0,0 0 4 0,7 7-8 15,-7-7 9-15,3 7 0 0,-3-7 1 0,0 0-1 16,8 11 5-16,-8-11-1 0,0 0 0 0,9 8 6 15,-9-8 2-15,7 4-1 0,-7-4-1 0,0 0-1 16,6 9-6-16,-6-9 2 0,0 0 1 0,5 10 1 0,-5-10-3 16,3 11 3-16,-3-11-1 0,0 0 3 15,9 9 1-15,-9-9 0 0,7 8 2 0,-7-8-2 0,0 0-5 16,4 9 7-16,-4-9-1 0,0 0-4 0,10 7-1 16,-10-7 2-16,0 0-1 0,8 12-2 15,-8-12-3-15,6 6 1 0,-6-6 9 0,10 7-2 0,-10-7-13 16,5 8 11-16,-5-8-4 0,9 4 4 0,-9-4-11 15,0 0 6-15,8 8-1 0,-8-8 0 0,10 9-2 16,-10-9 2-16,4 5-1 0,-4-5 0 0,7 7-9 16,-7-7-1-16,0 0 2 0,0 0-2 0,0 0 1 15,9 8 5-15,-9-8-13 0,0 0 7 0,5 8-6 16,-5-8 5-16,0 0 4 0,0 0 1 0,0 0-7 16,3 14 0-16,-3-14 2 0,0 0 6 0,0 0-5 15,3 10-3-15,-3-10 0 0,0 0 3 0,0 0-5 0,0 16 11 16,0-16-3-16,0 0 3 0,3 10-9 0,-3-10 3 15,0 9-1-15,0-9 5 0,0 0-2 0,0 0 5 16,-3 18 8-16,3-18-17 0,0 0 1 0,0 13 5 16,0-13 1-16,-4 10 0 0,-3-1 3 0,7-9 1 15,0 0-9-15,-6 16 13 0,6-16-5 0,-3 11-8 16,3-11 2-16,-4 13 2 0,4-13 13 0,-3 11 2 16,3-11-14-16,-8 15 14 0,8-15-19 0,-3 11 3 15,3-11-3-15,-6 14 4 0,3-7 0 0,3-7-8 16,-5 11 13-16,5-11 0 0,-10 12 2 0,10-12-1 15,-4 11 4-15,4-11-5 0,-7 10 1 0,7-10 2 16,-6 10-4-16,6-10 5 0,-5 14-4 0,-1-9 0 16,6-5 7-16,-7 10 4 0,1-1-3 0,6-9-1 0,-8 12-1 15,8-12 1-15,-9 5 3 0,4 3-8 0,5-8 8 16,-10 13 1-16,7-5-4 0,3-8 2 0,-8 11-2 16,2-4-2-16,6-7 4 0,-6 11-8 0,6-11 9 15,-7 11-1-15,7-11-4 0,-8 8-1 0,8-8 3 16,-6 7-1-16,6-7-11 0,-8 11 10 0,8-11 0 15,-10 12 1-15,10-12 8 0,-6 9-12 0,6-9-3 16,-8 12 3-16,8-12 5 0,-6 12-7 0,6-12 1 16,-8 8 0-16,8-8 1 0,-10 10-2 0,10-10 1 15,-9 10 2-15,9-10-5 0,-8 10 7 0,8-10-2 16,-6 11 6-16,6-11-2 0,-7 7 1 0,7-7 0 16,-8 11-1-16,8-11-7 0,-6 10 6 0,6-10 0 15,-6 6 1-15,6-6 0 0,0 0 0 0,-8 11-4 16,8-11-1-16,0 0-1 0,-7 7 2 0,7-7-1 15,0 0 0-15,0 0-3 0,0 0-3 0,-3 7 4 0,3-7-5 16,0 0 3-16,0 0-2 0,0 0 2 0,0 0-1 16,0 0-3-16,0 0 1 0,0 0 3 0,0 0 0 15,0 0 2-15,0 0-6 0,0 0-11 0,0 0-33 16,0 0-32-16,0 0-45 0,0 0-39 0,0 0-47 16,21-23-39-16,-21 23-49 0,6-12-56 0,-3 2-70 15,-3 10-275-15,0-19-746 0,0 19 331 0</inkml:trace>
  <inkml:trace contextRef="#ctx0" brushRef="#br0" timeOffset="-20558.41">0 160 57 0,'0'0'132'0,"0"0"-14"0,0 0-3 15,0 0-8-15,0 0-7 0,0 0-6 0,0 0-5 0,0 0-2 16,0 0-5-16,0 0-5 0,0 0-3 16,0 0-4-16,0 0-5 0,0 0 1 0,0 0-4 0,0 0-3 15,0 0-1-15,0 0 0 0,0 0-1 0,0 0-3 16,0 0 2-16,0 0-3 0,0 0 2 0,0 0-2 16,0 0-3-16,0 0 4 0,0 0-4 0,0 0 2 15,0 0-1-15,0 0-3 0,0 0-5 0,0 0-2 16,0 0-3-16,0 0-1 0,0 0-3 0,0 0-2 15,0 0-8-15,0 0-1 0,0 0 0 0,0 0 1 16,0 0-3-16,0 0-2 0,0 0 1 0,0 0 0 16,0 0 0-16,0 0 4 0,27-8 0 0,-27 8 0 15,0 0 1-15,0 0 4 0,26 6 2 0,-26-6-2 16,16 2 3-16,-16-2 0 0,20 0-4 0,-7 0-3 16,-2 0-1-16,3 4-1 0,2-4-2 0,0 1 1 0,0 3 0 15,-2-4 1-15,2 3-5 0,0-3 4 0,0 5-3 16,1-6 2-16,2 1-2 0,-4 1 0 0,4-1-2 15,-5 1 0-15,3 0-1 0,1-1-1 0,-2 4 1 16,-3-3-4-16,-13-1 1 0,22 0 3 0,-13 1-4 16,4 1 1-16,-13-2 1 0,19 3 0 0,-19-3-5 15,16 1-1-15,-7 2-1 0,-9-3 2 0,19 1-2 16,-19-1 0-16,16 0-3 0,-16 0 4 0,15 3-1 16,-4 1-1-16,-11-4-7 0,14 0 9 0,-14 0-4 0,13 3 0 15,-13-3-3-15,17 0 5 0,-17 0-1 16,13 0 2-16,-13 0-1 0,14 0 0 0,-14 0 0 0,14 4 0 15,-14-4 1-15,13 1 5 0,-13-1-5 0,0 0 3 16,0 0 0-16,14-5 1 0,-14 5-6 0,0 0 10 16,0 0-3-16,0 0 3 0,0 0-1 15,0 0 0-15,0 0-5 0,0 0 3 0,15-3-2 0,-15 3-4 16,0 0-1-16,0 0-4 0,0 0-9 0,0 0-9 16,0 0-10-16,0 0-14 0,0 0-20 0,0 0-14 15,0 0-18-15,-42-4-22 0,42 4-23 0,-20 4-20 16,10-2-19-16,10-2-29 0,-28 1-38 0,15 3-139 15,-1-4-416-15,14 0 185 0</inkml:trace>
  <inkml:trace contextRef="#ctx0" brushRef="#br0" timeOffset="-19880.26">54 347 32 0,'0'0'162'0,"0"0"-12"0,0 0-7 0,0 0-14 16,0 0-7-16,0 0-3 0,0 0-8 0,0 0-4 15,0 0-6-15,0 0-6 0,0 0-1 0,0 0-9 16,0 0-2-16,0 0-3 0,0 0-6 0,0 0-7 0,0 0-2 15,0 0 1-15,0 0-6 0,10 14 4 0,-10-14-4 16,0 0 0-16,0 0 1 0,13 1-3 0,-13-1 4 16,0 0-5-16,17 3 1 0,-17-3-4 15,0 0 1-15,19 2-1 0,-19-2-1 0,19 1-2 0,-8-2 2 16,0 2-4-16,4 0-2 0,4 4 0 0,-3-5 1 16,3 0-5-16,-4 2-2 0,1 2 1 0,3-8-3 15,0 8 1-15,-1-3-1 0,1-1-7 0,0 2 6 16,-2-2 0-16,-1 1 4 0,3 2-8 0,0-2 2 15,-3 1-5-15,-1-1 1 0,0-1-10 0,-2 0 4 0,-13 0-5 16,22 4-5-16,-11 0 0 0,-11-4-1 16,18 0-2-16,-18 0 1 0,14 2 0 0,-14-2-4 15,13 1-3-15,-13-1 4 0,11 4-3 0,-11-4-4 0,0 0 5 16,0 0-2-16,11 1-1 0,-11-1-5 0,0 0 4 16,0 0-2-16,0 0 0 0,0 0 0 0,14 0 2 15,-14 0-2-15,0 0-3 0,0 0 7 0,0 0-1 16,0 0-6-16,0 0 4 0,0 0 0 0,0 0-5 15,0 0 1-15,0 0-14 0,0 0-11 0,0 0-20 16,0 0-13-16,0 0-23 0,0 0-17 0,0 0-20 16,0 0-21-16,0 0-13 0,0 0-26 0,0 0-26 15,0 0-44-15,-34-12-147 0,34 12-427 0,0 0 190 16</inkml:trace>
  <inkml:trace contextRef="#ctx0" brushRef="#br0" timeOffset="-17844.39">2622-333 53 0,'0'0'194'0,"13"-4"-7"0,-13 4-4 16,10-8-9-16,-10 8-8 0,11-5-8 0,-11 5-5 15,6-5-8-15,-6 5-10 0,0 0-7 0,6-7-9 16,-6 7-9-16,0 0-13 0,5-11-9 0,-5 11-7 0,0 0-11 16,0 0-6-16,0 0-6 0,-20-19-3 15,8 18-7-15,-7-5-6 0,0 5-5 0,-8-3-4 16,-1-1-4-16,2 1-4 0,-5-1 3 0,2 4-2 16,2-2-4-16,-5 3-3 0,5-4 3 0,-3 1-6 0,2 2 1 15,-4-2-3-15,2 1 0 0,-4 0-1 0,4-5-4 16,3 6 1-16,-3-3-1 0,3 1 0 0,-1 2 1 15,1-1 0-15,0 1-4 0,4 1-1 0,-4-4 1 16,4 3-1-16,-4 0 2 0,4 0-3 0,-4 1 0 16,7-4 0-16,-2 4 0 0,1-3-1 0,-8 5 1 15,4-2-2-15,1 0 1 0,-6-2 0 0,5 4 1 16,-4-4-3-16,5 2 2 0,2 0-1 0,1 0-4 16,-1 0 4-16,2 2-2 0,2-2-1 0,-3 1 2 15,1-1-1-15,4 0 0 0,3 4 0 0,2-3 2 16,11-1-5-16,-19 0 3 0,19 0-3 0,-16 1 0 0,16-1 2 15,0 0 1-15,-14 0-2 0,14 0 0 0,0 0 1 16,-11 5 3-16,11-5-2 0,0 0 3 0,0 0-3 16,0 0 5-16,0 0 3 0,0 0 4 0,0 0 0 15,0 0 0-15,25 19 6 0,-15-15 1 0,1-1-6 16,5 4 3-16,1-6-3 0,1 3 5 0,-6 1-7 16,9 1-1-16,-4-3 2 0,4 1-2 0,4 1 0 15,-5 1-1-15,5 4-1 0,-4-5-2 0,6-2-1 16,-2 2 2-16,2-1-5 0,-2 5 6 0,1-4-5 15,2 3 0-15,-2-1 0 0,2 2 2 0,1 0-1 16,-7-2-3-16,0-3-2 0,5 4 3 0,-8-4-4 16,-1 0 5-16,1 2-3 0,-3-1 1 0,3 1-2 0,-5-1 1 15,-6-2 0-15,5 2 0 0,-5 1 0 16,1-3 2-16,-9-3-2 0,16 10 1 0,-11-4-1 0,-1 1-3 16,-4-7-1-16,5 13 3 0,-5-13 0 0,0 17 2 15,-3-6 0-15,3-11-2 0,-14 22 1 0,4-6 3 16,-1-5-5-16,2 5 2 0,-7 0 0 0,-3 3 1 15,-2 0-1-15,0-4 3 0,4 4-6 0,-7 1 0 16,4-1 2-16,-4 0-1 0,-2-2 2 0,4 4 3 16,0-2-3-16,3-1 1 0,0 1-2 0,0 0 2 15,0 0-2-15,9-1 1 0,-3-3 0 0,2-1-3 16,0 4 2-16,2-4 1 0,2 2-2 0,1-3 5 16,1 3-3-16,-1-2 1 0,4-2-1 0,2-2 2 15,0-10-2-15,2 25 5 0,1-14-2 0,0 0-3 0,2 0 1 16,-2 0-1-16,2 1 2 0,3-4-2 0,-2 2 3 15,9 1 1-15,-8 0 1 0,6-4-1 16,-3 0-2-16,4-1 4 0,3 1-4 0,1-1 0 0,3-2-2 16,-1 0 2-16,1 0-1 0,1 3 3 0,5-6-4 15,0 3-1-15,2-1 4 0,1-2-2 0,-2 1 0 16,2-2 2-16,4 0-4 0,9 0 3 0,-10 4-4 16,10-4 2-16,0 0 3 0,3-3-4 0,-2 3-1 15,1 3 2-15,4-7-1 0,-3 4 5 0,-2-2-3 16,7 1-2-16,-5-3 2 0,5 4-1 0,-7-3 0 15,-2-1 1-15,-8 4-2 0,0-2 3 0,-2 0-1 16,-5 2-2-16,1-4 0 0,-7 3 0 0,-4-2 1 0,1 2 0 16,-6-1 0-16,-1 1-2 0,-11 1-1 15,21-3 6-15,-21 3-2 0,18-2-4 0,-18 2-2 16,11-1-2-16,-11 1-8 0,0 0-7 0,0 0-8 0,0 0-10 16,0 0-6-16,0 0-11 0,0 0-14 0,0 0-15 15,0 0-20-15,0 0-12 0,0 0-22 0,0 0-17 16,0 0-43-16,-38 7-160 0,38-7-388 0,0 0 173 15</inkml:trace>
  <inkml:trace contextRef="#ctx0" brushRef="#br0" timeOffset="-15633.11">1783 655 169 0,'0'0'275'0,"0"-15"-18"0,0 15-18 0,0 0-19 16,-7-11-14-16,7 11-15 0,0 0-20 0,0 0-13 0,0 0-15 15,0 0-12-15,0 0-18 0,0 0-11 0,0 0-10 16,0 0-8-16,4-16-15 0,-4 16-6 15,0 0-19-15,0 0-13 0,0 0-8 0,0 0-17 0,0 0-13 16,0 0-16-16,0 0-17 0,0 0-12 0,0 0-22 16,0 0-17-16,0 0-23 0,9 38-26 0,-6-31-23 15,-3-7-185-15,8 11-376 0,2-4 167 0</inkml:trace>
  <inkml:trace contextRef="#ctx0" brushRef="#br0" timeOffset="73262.85">6598-197 94 0,'0'0'126'0,"0"0"3"0,0 0-15 0,10-9-3 16,-10 9-9-16,0 0-4 0,0 0-13 0,0 0-1 16,0 0-5-16,0 0 0 0,0 0-9 0,0 0-1 0,1-12-9 15,-1 12-1-15,0 0-8 0,0 0 2 0,0 0-7 16,0 0-5-16,0 0-3 0,0 0 0 0,0 0-4 16,0 0-2-16,0 0-4 0,0 0 2 0,0 0-3 15,0 0 5-15,0 0 0 0,0 0-2 0,0 0 0 16,0 0 1-16,0 0 0 0,0 0 4 0,0 0 4 15,0 0-1-15,0 0 2 0,0 0 0 0,0 0 1 16,0 0 4-16,0 0-4 0,0 0 1 0,0 0 3 16,0 0 0-16,0 0-1 0,0 0-2 0,0 0-2 15,0 0-1-15,0 0-3 0,0 0 0 0,0 0-2 16,0 0-5-16,0 0 1 0,0 0-7 0,0 0 1 0,0 0-5 16,0 0 0-16,-14-12-5 0,14 12 2 0,0 0-4 15,0 0 0-15,0 0-4 0,0 0 4 16,-9-7 1-16,9 7 2 0,0 0 1 0,0 0 0 0,0 0 1 15,0 0 1-15,0 0-1 0,0 0 0 0,-16-2 3 16,16 2-1-16,0 0 2 0,0 0 2 0,0 0 3 16,0 0-1-16,0 0-2 0,0 0 5 0,0 0-2 15,0 0 2-15,0 0-2 0,0 0-4 0,-13-5 0 16,13 5 0-16,0 0-2 0,0 0 1 0,0 0-1 16,0 0 0-16,0 0 1 0,0 0-3 0,0 0-1 15,0 0 1-15,0 0 0 0,0 0 3 0,0 0-1 16,0 0-2-16,0 0 5 0,0 0-4 0,0 0 1 15,41 7 3-15,-41-7-5 0,15 4 3 0,-15-4 2 0,17 1-1 16,-17-1 0-16,17-5-5 0,-17 5-2 16,18 0 2-16,-18 0 1 0,19 4 2 0,-8-1-7 0,0-3 1 15,-11 0-4-15,22 0 5 0,-11 0 4 0,4 0-5 16,-1 0 1-16,2 4-9 0,-2-4 6 0,-1 0 5 16,-5 3-3-16,-8-3 0 0,27 2-4 0,-19 0-4 15,4-1 6-15,-12-1 4 0,23 2 3 0,-14-2-4 16,-9 0-1-16,18 2 8 0,-18-2-3 0,20 0 7 15,-10 1-1-15,-10-1 1 0,14 2 2 0,-14-2-3 16,14 0 2-16,-14 0-4 0,16 4-3 0,-16-4-3 16,15 0 3-16,-15 0 3 0,14-4-6 0,-14 4 7 0,17 4-9 15,-17-4-1-15,15-4 1 0,-15 4 1 16,14 0 0-16,-14 0 1 0,13-3-4 0,-13 3 0 0,14 0 1 16,-14 0-2-16,0 0-6 0,0 0 15 0,16 1-14 15,-16-1 5-15,0 0-5 0,0 0-4 0,11-3 2 16,-11 3-1-16,0 0 2 0,0 0 7 0,0 0-13 15,0 0 3-15,0 0-5 0,0 0-15 0,0 0-9 16,0 0-11-16,0 0-16 0,0 0-15 0,0 0-13 16,0 0-18-16,0 0-19 0,0 0-17 0,0 0-18 15,0 0-20-15,0 0-19 0,0 0-19 0,0 0-9 16,-45-7-2-16,45 7-15 0,-20 2-206 0,20-2-481 16,-22 0 213-16</inkml:trace>
  <inkml:trace contextRef="#ctx0" brushRef="#br0" timeOffset="73788.97">6660 4 101 0,'0'0'180'0,"0"0"-7"0,0 0-8 15,0 0-5-15,18 3-7 0,-18-3-7 0,0 0-9 16,0 0-4-16,0 0-8 0,0 0 1 15,0 0-4-15,12 0-2 0,-12 0-5 0,0 0-1 0,0 0-9 16,0 0-1-16,0 0-1 0,0 0-7 0,0 0-3 16,24-6-9-16,-24 6 0 0,13 0-2 15,-13 0-4-15,12-3-4 0,-12 3-5 0,18 0-3 0,-18 0-7 16,24 2 0-16,-10-5-8 0,2 3-4 0,-2 0 0 16,0 1 2-16,4-1-10 0,-1 2 2 0,1-1 0 15,-1-1-5-15,4 3-1 0,-4-2-1 0,2 1 1 16,1-2-5-16,-5 0 2 0,0 2-4 0,-1-2-4 15,-1 0 4-15,-13 0-10 0,17 0 3 0,-4 0-1 16,-13 0-3-16,0 0-3 0,19 2 7 0,-19-2-10 16,0 0 0-16,11 0-3 0,-11 0-6 0,0 0 6 15,0 0-12-15,0 0-13 0,16-2-14 0,-16 2-17 16,0 0-13-16,0 0-16 0,0 0-17 0,0 0-21 0,0 0-27 16,0 0-22-16,0 0-35 0,-41 5-25 0,41-5-243 15,-18-3-505-15,18 3 223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7:39.3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6985-905 80 0,'0'0'156'0,"0"0"-12"0,8-7-8 0,-8 7-6 15,0 0-6-15,0 0-8 0,0 0-9 0,0 0-4 16,0 0-3-16,0 0-7 0,0 0 1 0,3-8-8 15,-3 8-4-15,0 0-4 0,0 0-7 0,0 0-3 0,0 0-6 16,0 0-6-16,0 0-5 0,0 0-5 16,0 0-3-16,0 0-8 0,0 0 2 0,0 0-7 15,0 0-1-15,0 0 0 0,0 0-3 0,0 0 0 16,-31-2 1-16,31 2 1 0,-18-2 1 0,18 2-2 0,-24 0 1 16,9 0-1-16,-3-3 1 0,2 1-5 0,-4 0-1 15,-1-2 2-15,4 1-2 0,-7 1-4 0,-2-4-1 16,-2 4 0-16,1-4-1 0,-2 5-1 0,1-1-3 15,1-2 0-15,-7 0-1 0,4 0 0 0,0 4-3 16,-3-4-1-16,3 4 2 0,-2-2-2 0,3-3 4 16,-1 5-5-16,-3-1-1 0,4 0 0 0,-1 0-2 15,0 2 1-15,5-2 2 0,-2 1-3 0,-2 1-2 16,1-2 3-16,7 2 1 0,-8-1-2 0,9 1-1 16,-1-1 5-16,4 1-6 0,-1 3 0 15,4-4-2-15,-2 1 1 0,0-1-1 0,-1 2 2 0,7-1-2 16,10-1 2-16,-19 3-2 0,19-3 0 0,-11 0-1 15,11 0 2-15,0 0-3 0,-14 3 4 0,14-3-1 16,0 0 1-16,0 0-2 0,0 0 0 0,0 0 0 16,0 0 0-16,-18 1 2 0,18-1-1 0,0 0 0 15,0 0-1-15,0 0 2 0,0 0 2 0,0 0 1 16,0 0 4-16,0 0 10 0,0 0 1 0,0 0 5 16,0 0 1-16,26 17 0 0,-10-11 2 0,-2-2-2 0,6 5 1 15,1-4-4-15,6 3 2 0,-3-1-2 16,4 1-3-16,1-3-4 0,-2 0 2 0,6 4-2 15,-4 1-3-15,-1-3 0 0,3 1-2 0,-3-1-1 0,1 1 0 16,-2-1-2-16,0 1 2 0,0 2-3 0,-8-5 1 16,0-2-1-16,0 5-3 0,-3-1 0 15,-1-4 3-15,0 5-6 0,-3-4 3 0,0-1-3 0,-3 4 2 16,-1-3-2-16,0 1 1 0,-8-5-1 0,13 9 0 16,-7-3-1-16,-1 1 5 0,-5-7-6 0,8 14 4 15,-7-3-4-15,-1-11 2 0,0 20 1 0,-4-9-1 16,0 2-1-16,-4-1 1 0,-1 3 0 0,-2 0 3 15,-2 0 1-15,-3 3-2 0,-1 1-4 0,-4 0 2 16,2-4 1-16,0 4 1 0,0 2-4 0,2-2 3 16,-4 1 0-16,0 4 1 0,2-6-2 0,-1 2 2 15,1 1-3-15,0 2 2 0,-2-2 0 0,5 2 2 16,-3-1-4-16,0-3 0 0,5-1 4 0,3 3-2 16,-1 3 0-16,-2-1-2 0,6-2 1 0,-1 2 1 15,-1-4 0-15,2-2 2 0,5 3-1 0,-3-2-2 0,1 3 0 16,2-2 3-16,-2-1 0 0,-1-1 4 15,3-1-6-15,-2 0 4 0,0 3-6 0,3-4 0 16,1 3 3-16,-1-1 2 0,4-3-3 0,-7 1 0 16,5 0-1-16,0-5 5 0,0-10-5 0,0 23 2 0,5-13-1 15,-2 1 3-15,3-3-3 0,4 6 2 0,-2-7 1 16,1 4-1-16,6-2 0 0,0-1 1 16,5-1-2-16,0 2 1 0,9 0-1 0,4-2 2 0,5 3-3 15,5-1 3-15,3-4-4 0,3-2 2 0,0 3 0 16,1-1 1-16,2-4-2 0,3 3 0 0,-4-1 0 15,0-3-1-15,-2 0 1 0,-1 0-1 16,-7 0 0-16,-6 0-2 0,-6-1 1 0,2-1-6 0,-5-2-2 16,1 4 1-16,-7-1-4 0,-2 1-5 0,-4-5-4 15,-1 5-8-15,-13 0-6 0,20-1-16 0,-20 1-11 16,15-1-20-16,-15 1-16 0,0 0-22 0,0 0-15 16,0 0-28-16,0 0-26 0,0 0-187 0,0 0-407 15,0 0 180-15</inkml:trace>
  <inkml:trace contextRef="#ctx0" brushRef="#br0" timeOffset="1349.22">5892 613 45 0,'-5'-9'294'0,"5"9"-11"0,-9-10-14 16,9 10-25-16,-5-16-10 0,5 16-13 0,-2-10-12 0,2 10-13 16,0 0-14-16,-1-15-22 0,1 15-6 0,0 0-14 15,8-11-12-15,-8 11-14 0,12-8-9 0,-7 0-11 16,-5 8-14-16,18-2-7 0,-12-3-8 0,-6 5-8 15,16-2-3-15,-16 2-9 0,19-5-5 0,-19 5-10 16,16 1-6-16,-16-1-19 0,17 6-23 0,-7-1-21 16,-2-2-21-16,0 2-25 0,-2 2-21 0,-6-7-24 15,8 13-26-15,-3-6-24 0,-5-7-35 0,3 19-211 16,2-13-462-16,-5 4 204 0</inkml:trace>
  <inkml:trace contextRef="#ctx0" brushRef="#br0" timeOffset="2218.37">6876 821 163 0,'0'0'227'0,"0"0"-24"0,0 0-24 0,0 0-15 15,0 0-11-15,0 0-3 0,0 0-1 0,0 0-1 16,0 0-4-16,0 0 1 0,-16 36-3 0,10-24-9 16,-2 5-3-16,0-1-7 0,0 8-10 0,0-5-6 15,-2-2-4-15,4 8-6 0,-2 1-8 0,2 0-7 16,4 0-5-16,-1 1-10 0,0-3-5 0,1 2-3 15,4 0-9-15,-4-9-5 0,4 8 1 0,1-6-15 16,0 0-7-16,-3-1-23 0,5-7-18 0,-2 6-21 16,2-4-27-16,-4-2-34 0,6-2-36 0,1 3-51 15,0-5-52-15,-8-7-200 0,19 5-475 0,-5-5 210 16</inkml:trace>
  <inkml:trace contextRef="#ctx0" brushRef="#br0" timeOffset="1639.44">6086 902 126 0,'0'0'246'0,"0"0"-13"15,0 0-12-15,6 11-13 0,-6-11-16 16,0 0-8-16,19 3-9 0,-19-3-11 0,14 0-13 15,-14 0-11-15,21 0-7 0,-7 0-10 0,1-3-7 0,0 6-11 16,1-3-9-16,3 1-5 0,0 3-8 0,2-4-10 16,-4 0-4-16,4 3-10 0,-2-3-4 0,-3 4-7 15,0-4-7-15,1 1-2 0,-1 3-9 0,-6-4-18 16,-10 0-18-16,20 5-17 0,-10-5-22 0,-10 0-23 16,11 5-18-16,-11-5-14 0,0 0-16 0,8 3-24 15,-8-3-20-15,0 0-40 0,0 0-179 0,0 0-409 16,0 0 181-16</inkml:trace>
  <inkml:trace contextRef="#ctx0" brushRef="#br0" timeOffset="1055.65">5844 977 128 0,'0'0'201'0,"-4"-15"-7"0,4 15-4 16,-3-8-7-16,3 8-7 0,0 0-3 0,-5-15-8 0,5 15 1 15,0 0-3-15,-2-15 0 0,2 15-7 16,0 0-1-16,0-12-19 0,0 12 4 0,0 0-10 0,0 0-5 16,0 0-7-16,0 0-5 0,-1-16-14 0,1 16-6 15,0 0-13-15,0 0-10 0,0 0-8 16,0 0-9-16,0 0-4 0,0 0-5 0,0 0-4 0,0 0-1 16,0 0-6-16,-19 25 1 0,11-14 5 0,1 3-4 15,1-1 7-15,3-1-10 0,-4 1 2 0,1 1-1 16,0 0 4-16,3 2 4 0,-4-5-6 0,2 7-2 15,-1-6-4-15,3 2-1 0,-2 2-1 0,0-1 1 16,5-4-11-16,-1 0 5 0,-1 0 1 0,2-11-2 0,2 21-1 16,-1-12 4-16,-1-9 0 0,4 18-6 15,-1-11-1-15,3 1-9 0,0-1 7 0,-6-7-2 16,23 12-9-16,-12-6 4 0,0 0-15 0,0 0-17 0,0-5-15 16,0 5-15-16,-1-5-22 0,-10-1-19 0,24 4-25 15,-15-2-28-15,-9-2-32 0,14 0-34 16,-14 0-18-16,0 0-46 0,0 0-208 0,-1-18-525 0,1 18 232 15</inkml:trace>
  <inkml:trace contextRef="#ctx0" brushRef="#br0" timeOffset="1917.21">6119 1069 22 0,'16'2'231'16,"-5"0"-17"-16,5-2-9 0,0 4-13 0,1-4-6 15,1 4-14-15,2-7-12 0,-1 6-12 0,2-3-14 16,-4 3-13-16,2-3-13 0,-4 3-13 0,-3-3-5 16,1 0-14-16,-13 0-6 0,24 0-8 0,-15 1-11 15,-9-1-18-15,19 2-17 0,-11 0-20 0,-8-2-16 16,15 2-44-16,-15-2-2 0,0 0-34 0,19 0-30 15,-19 0-66-15,0 0-105 0,17-6-327 0,-7 2 145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3.8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 69 137 0,'0'0'150'0,"0"0"-12"0,0 0-6 0,0 0-14 16,0 0 0-16,0 0 4 0,0 0-7 0,0 0-7 16,0-15-5-16,0 15-7 0,0 0 5 0,0 0-8 15,0 0 0-15,0 0-6 0,0 0 0 0,0 0-8 16,0 0-11-16,0 0 3 0,-8-8-7 0,8 8-3 0,0 0-6 15,0 0-8-15,0 0-5 0,0 0-3 16,0 0-7-16,0 0 1 0,0 0-7 0,0 0 2 16,0 0-8-16,0 0-1 0,24-1 3 0,-24 1-1 15,16-3-4-15,-16 3 3 0,19-3-6 0,-19 3 2 0,19 0-3 16,-19 0-2-16,18-2 0 0,-18 2-1 0,22-1-3 16,-9 1-5-16,-13 0 7 0,22 0-1 15,-10-1-2-15,-12 1-2 0,23 0 2 0,-12-3-4 0,-11 3 4 16,22-3-5-16,-22 3 2 0,21 0 6 0,-12 0-6 15,-9 0 4-15,23 0 0 0,-12 0-7 0,-11 0 5 16,21 0 4-16,-21 0 1 0,22 0-3 0,-11 0 2 16,-11 0 4-16,21-1-4 0,-21 1 5 0,17 0 3 15,-4 0-5-15,-13 0 2 0,20-3-3 0,-10 3 5 16,-10 0 1-16,17-5-1 0,-17 5-3 0,15-3-1 16,-15 3 2-16,12-7-5 0,-12 7 1 0,0 0-2 15,15-4 0-15,-15 4 0 0,0 0 0 0,14-3-2 16,-14 3-2-16,0 0 2 0,8-4-2 0,-8 4-1 15,0 0-2-15,0 0 2 0,0 0-1 0,11-1 0 16,-11 1-1-16,0 0-9 0,0 0-4 0,0 0-13 16,0 0-9-16,0 0-11 0,0 0-11 0,0 0-12 0,0 0-13 15,0 0-17-15,0 0-27 0,0 0-4 0,0 0-16 16,-32 14-12-16,32-14-40 0,-20 6-110 0,12-4-332 16,-5-1 148-16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7:56.6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-6 13 123 0,'0'0'117'0,"0"0"-1"0,0 0-13 0,0 0-8 16,0 0 3-16,0 0-7 0,0 0-11 0,0 0-1 15,0 0 3-15,0 0-15 0,0 0 3 0,0 0 2 16,0 0-4-16,0 0-5 0,0 0-2 0,0 0 0 15,0-15-1-15,0 15-1 0,0 0 4 0,0 0-6 16,0 0 0-16,0 0-1 0,0 0-5 0,0 0-3 16,0 0-5-16,0 0-1 0,0 0-3 15,0 0-4-15,0 0-6 0,0 0-1 0,0 0-4 0,0 0-3 16,0 0 1-16,0 0-3 0,0 0-3 0,0 0 1 0,0 0-1 16,0 0-1-16,0 0-2 0,0 0 0 15,0 0-2-15,0 0-3 0,0 0-1 0,0 0 4 0,16-4-5 16,-16 4-4-16,0 0 8 0,0 0 0 15,0 0-2-15,21 2 3 0,-21-2-2 0,0 0-3 16,13 4 4-16,-13-4-3 0,0 0-5 0,19 0 8 0,-19 0-7 16,11 3-1-16,-11-3 1 0,16 1-2 0,-16-1 2 15,0 0 1-15,17 2-1 0,-17-2 1 0,16 1-3 16,-16-1-1-16,9 4 2 0,-9-4 3 0,11 3-5 16,-11-3 3-16,0 0-2 0,18 1 2 0,-18-1-5 15,11 5 4-15,-11-5-2 0,11 2 3 0,-11-2-6 16,14 7 6-16,-4-6-1 0,-10-1 0 0,17 0 0 15,-17 0-2-15,24 4 2 0,-18-1-2 0,4-1-1 16,-10-2-1-16,21 1 1 0,-13 3 0 0,-8-4 1 16,19 2 2-16,-19-2-1 0,19 0 1 0,-11 1 1 0,-8-1-1 15,14 1-4-15,-14-1 1 0,16 0 2 16,-16 0 1-16,12 0 2 0,-12 0-3 0,0 0 2 0,19 0-2 16,-19 0-1-16,12 4 4 0,-12-4 0 0,15 0-2 15,-15 0 2-15,13 0-3 0,-13 0-2 0,14 0-5 16,-14 0 9-16,18 0 0 0,-18 0 1 0,17 0-2 15,-17 0 0-15,15 0 0 0,-3 0-3 0,-12 0 2 16,16 0-5-16,-16 0 4 0,19 0 3 0,-19 0-5 16,21 0 4-16,-21 0 0 0,14-4-4 15,-4 8 4-15,-10-4-2 0,14 0-2 0,-14 0 4 0,14 0-1 16,-14 0 1-16,18 0-2 0,-18 0 3 0,0 0-4 16,20-4 2-16,-20 4 0 0,16-2 0 0,-16 2-4 15,13-2 3-15,-13 2 1 0,16 0-4 0,-16 0 4 16,12 0-3-16,-12 0 3 0,15 2 1 0,-15-2-2 15,14 0 1-15,-14 0-2 0,17 1 0 0,-17-1 0 0,13 0-1 16,-13 0 3-16,14 0 3 0,-14 0-5 0,18 0 3 16,-18 0-4-16,17 5-1 0,-17-5 4 0,13 0-3 15,-13 0 2-15,14 0 0 0,-14 0 1 0,16 0-1 16,-16 0 2-16,16-4 0 0,-16 4-5 0,0 0 1 16,17-1 2-16,-17 1-2 0,16 1 5 0,-16-1 1 15,14-1-3-15,-14 1 1 0,15-1-6 0,-15 1 4 16,14 0 1-16,-14 0-1 0,0 0-2 0,21 0 4 15,-21 0-3-15,11-2 2 0,-11 2-1 0,0 0-3 16,16-4 3-16,-16 4 2 0,17 1-4 0,-17-1 4 16,0 0-4-16,21 3 2 0,-21-3-4 0,11 2 3 15,-11-2-2-15,14 1 4 0,-14-1 1 0,16 5 1 16,-16-5-5-16,14 0 1 0,-14 0-3 0,14 1 4 0,-14-1-2 16,15 0 2-16,-15 0 0 0,16 2 3 0,-16-2-3 15,17 2-1-15,-17-2 1 0,14 2-2 0,-14-2 2 16,16-2-3-16,-16 2 6 0,19 2-5 0,-9-1 2 15,-10-1 0-15,17 0 0 0,-17 0-1 0,16 0 4 16,-16 0-4-16,19 3 1 0,-19-3 1 0,16 1 0 16,-16-1 0-16,19 2 0 0,-19-2-1 0,16 1 5 15,-16-1-4-15,14 0-1 0,-14 0-1 0,16-1-3 16,-16 1 4-16,14 1 1 0,-14-1-2 0,18 4 0 16,-18-4 0-16,11 1 3 0,-11-1-3 0,14 1-1 15,-14-1 4-15,13 1-4 0,-13-1-2 0,14 4 4 16,-14-4 3-16,13 1-3 0,-13-1 3 0,14 0-4 15,-14 0-1-15,14 1 3 0,-14-1 1 0,0 0-3 16,21 0 4-16,-21 0-2 0,13 1-2 0,-13-1 1 0,14 0-3 16,-14 0 4-16,14 4-2 0,-14-4 4 15,14 0-3-15,-14 0 0 0,15 0 1 0,-15 0-1 0,12 1 2 16,-12-1-3-16,0 0 3 0,18 0-4 0,-18 0 4 16,14 0-2-16,-14 0-3 0,14 0 6 0,-14 0-4 15,16-1-4-15,-16 1 4 0,18 1 4 0,-18-1-5 16,17 0 2-16,-17 0 2 0,14 2-3 0,-1-2-1 15,-13 0 4-15,17 4-4 0,-5-4 2 0,-12 0-5 16,20 1 6-16,-10-1 1 0,-10 0-2 0,20 0-1 16,-20 0-1-16,18 3-6 0,-7-3 11 0,-11 0-1 15,21 1 1-15,-21-1-4 0,15 0 5 0,-15 0-3 16,18-1 2-16,-18 1 1 0,20 0-6 0,-8 0 4 16,-12 0-1-16,17 0 0 0,-17 0-2 0,17-3 1 15,-17 3-1-15,18-1 4 0,-18 1-3 0,21-2 0 0,-21 2 1 16,15 0-3-16,-15 0-2 0,19-2 1 15,-19 2 1-15,21 2 1 0,-21-2-1 0,17-2 4 16,-4 2 3-16,-13 0-5 0,14 0 0 0,-14 0-2 0,21 0-1 16,-21 0 2-16,18 0 3 0,-18 0-1 0,12 0-1 15,-12 0 4-15,18-2-1 0,-18 2-3 0,17 0 0 16,-17 0 0-16,18 0 1 0,-18 0-2 0,17 0-2 16,-17 0 1-16,14 0 0 0,-14 0 3 0,16 0-1 15,-16 0 1-15,0 0-1 0,21-1-2 0,-21 1 6 16,11 0-5-16,-11 0 5 0,14-4-2 0,-14 4 4 15,13-2-1-15,-13 2-1 0,14-5 4 0,-14 5-2 16,14 0 0-16,-14 0 2 0,0 0 2 0,21-1-1 16,-21 1-2-16,10-2 0 0,-10 2-1 0,14-4 4 0,-14 4-4 15,14-1-3-15,-14 1-3 0,0 0 4 16,14-2-1-16,-14 2 2 0,19 0-1 0,-19 0-2 16,15 0 0-16,-15 0 3 0,14 0-1 0,-14 0-1 0,17-1-2 15,-17 1-1-15,16 1 1 0,-16-1 2 0,18 0-5 16,-18 0 2-16,14 2 5 0,-14-2-4 0,14-2 0 15,-14 2 1-15,15-1-1 0,-15 1 1 0,15 1-1 16,-15-1 0-16,21 0 0 0,-10 0-2 0,-11 0 2 16,18 2 1-16,-6-1 0 0,-12-1-3 0,18 5 2 15,-7-5 1-15,-11 0-4 0,17 1-2 0,-17-1 4 16,16 1 1-16,-16-1-2 0,19 5 3 0,-9-5 1 16,-10 0-6-16,14 2 3 0,-5-2 0 0,-9 0-3 0,18 4 4 15,-18-4-5-15,14 1 6 0,-14-1-1 16,13 0-1-16,-13 0 0 0,14 2 2 0,-14-2-4 0,18 4 2 15,-18-4 2-15,11 4 1 0,-2-3-6 0,-9-1 4 16,18 0-2-16,-18 0 2 0,17 2 1 0,-17-2-3 16,14 1-1-16,-14-1 2 0,19 4 0 0,-11-3 1 15,-8-1 1-15,15 0-2 0,-6 2-1 0,-9-2 2 16,18 5-3-16,-18-5 1 0,17 3-1 0,-11-2 4 16,-6-1 0-16,15 3-3 0,-3 0-2 0,-12-3 5 15,18 1-4-15,-13 2 4 0,-5-3-2 0,15 3 0 16,-15-3 2-16,18 3 0 0,-10-2-2 0,-8-1-1 15,16 0 0-15,-16 0 4 0,14 5-7 0,-14-5 6 16,17 1-1-16,-17-1-1 0,18 0-1 0,-18 0 1 16,14 5 5-16,-14-5-4 0,16 0 2 0,-16 0-3 15,14 4 0-15,-14-4 5 0,18 1-10 0,-9 1 8 16,-9-2-2-16,18 0 0 0,-7 1-4 0,-11-1 6 0,14 3-3 16,-14-3 0-16,16 3 0 0,-16-3 0 0,14 0 3 15,-14 0 0-15,18 4-3 0,-9-4 1 0,-9 0-1 16,11 1-1-16,-11-1 1 0,15 0 0 0,-15 0 1 15,17 0 0-15,-17 0 0 0,17 0-4 0,-17 0 4 16,16 0 1-16,-16 0-5 0,15-1 4 0,-15 1-1 16,17-2 2-16,-17 2-2 0,21-2-2 0,-21 2 4 15,20 0-1-15,-20 0-8 0,18 0 7 0,-9 0-1 16,-9 0 5-16,21 0-5 0,-21 0 1 0,14 0 2 16,-14 0-1-16,18 0 0 0,-18 0-1 0,14 0 1 15,-14 0-2-15,17-2 0 0,-17 2 2 0,16-1-1 16,-16 1 0-16,14 0 0 0,-14 0-2 0,15-3 3 15,-15 3 2-15,0 0-2 0,17-1 1 0,-17 1 0 16,13 0-5-16,-13 0 2 0,17-3 0 0,-17 3 1 0,0 0 1 16,15 0 0-16,-15 0-2 0,14-4 1 15,-14 4 0-15,13-2-1 0,-13 2 2 0,0 0-5 0,20 0 3 16,-20 0 1-16,18 0 0 0,-18 0 0 0,0 0 1 16,17 0 0-16,-17 0 1 0,17 0-1 0,-17 0-2 15,13 0-1-15,-13 0 3 0,11 2-2 0,-11-2 5 16,0 0-5-16,18 0 0 0,-18 0-1 0,14 0 2 15,-14 0 0-15,13 0-3 0,-13 0 0 0,0 0 6 16,20 0-3-16,-20 0 0 0,11 1 2 0,-11-1-1 16,15 0 0-16,-15 0 0 0,16 3 0 0,-16-3-1 15,14 1-1-15,-14-1-3 0,14 0 4 0,-14 0 1 16,14 2 2-16,-4-1-2 0,-10-1-1 0,17 3 1 16,-17-3-2-16,15 1 1 0,-15-1-1 0,15 4 1 15,-7-2 1-15,-8-2 1 0,15-2-4 0,-15 2 1 0,19 2 2 16,-19-2-4-16,14 3 6 0,-6-3 1 15,-8 0-2-15,17 5-3 0,-17-5-1 0,16 1 0 0,-5 2 3 16,-11-3-1-16,13 0 0 0,-13 0-2 0,14 0 4 16,-14 0-4-16,15 0 6 0,-15 0-3 0,0 0-1 15,20-3 0-15,-20 3 1 0,15 3-5 0,-15-3 4 16,15 0 3-16,-15 0-3 0,15 0 3 0,-15 0-1 16,14 1-1-16,-14-1 2 0,14 2-2 0,-14-2 3 15,19 0-5-15,-19 0 2 0,15 1-1 0,-15-1 3 16,14 3-3-16,-14-3 1 0,11 0 2 0,-11 0-1 15,19 1 1-15,-19-1-2 0,14 0 0 0,-14 0-1 16,18 0 3-16,-18 0-3 0,17 0 3 0,-17 0-3 16,14 0-2-16,-14 0-3 0,18 0 6 0,-18 0-3 0,16 0 4 15,-16 0-4-15,14 0 3 0,-14 0-4 16,17 0 7-16,-17 0-1 0,15 0-1 0,-15 0 2 16,17 0 1-16,-17 0-2 0,16 0 0 0,-16 0-1 0,19 2-4 15,-19-2 7-15,16 0-2 0,-16 0-1 0,21 0-3 16,-14 0 3-16,-7 0 4 0,19 0-3 0,-19 0 1 15,20-2-2-15,-11 4 1 0,-9-2 0 0,17-2 0 16,-17 2-1-16,21-1-2 0,-11-3 2 0,-10 4-2 16,14-2 0-16,-14 2 5 0,17 0-3 0,-17 0 3 15,15-1-2-15,-15 1-1 0,14-4-2 0,-14 4 2 16,16-5-1-16,-5 3 1 0,-11 2-1 0,14 0-1 16,-14 0 0-16,19-1 2 0,-19 1-1 0,14-4-4 15,-14 4 3-15,21-2 1 0,-13 1 2 0,-8 1-2 0,13-3 0 16,-13 3 0-16,22-1-2 0,-22 1 4 15,16 0-5-15,-16 0 3 0,14 0-2 0,-14 0 4 16,21 0-4-16,-21 0 2 0,20 0-5 0,-12-2 6 0,-8 2-2 16,16 0-1-16,-16 0 1 0,18 0 1 0,-18 0-3 15,17-1 4-15,-17 1 1 0,17-3-2 0,-17 3-4 16,16-1 2-16,-16 1 1 0,19-2 3 0,-19 2-2 16,13-3 1-16,-13 3 1 0,14-1-1 0,-14 1-3 15,0 0 0-15,21 0 4 0,-10-1 1 0,-11 1-4 16,13-4 2-16,-13 4 2 0,0 0 1 0,20 0-1 15,-20 0 1-15,11-1-1 0,-11 1 1 0,18-2-3 16,-18 2 0-16,14 0 2 0,-14 0-1 0,13-1 1 0,-13 1-6 16,17-3 7-16,-17 3-1 0,13-1 0 15,-13 1-2-15,14-2-1 0,-14 2 0 0,0 0 3 16,21 0 2-16,-21 0-3 0,0 0-2 0,17 0 3 16,-17 0-1-16,13 0-2 0,-13 0 4 0,0 0-2 0,16-1 2 15,-16 1 1-15,13 0-3 0,-13 0-3 16,17 1 5-16,-17-1 1 0,0 0 0 0,14 0-3 0,-14 0 2 15,16 0 1-15,-16 0 1 0,11 2-5 0,-11-2 4 16,0 0-3-16,18-2 4 0,-18 2-2 0,14 2-2 16,-14-2 3-16,0 0 2 0,19 0-5 0,-19 0 3 15,11 0-5-15,-11 0 6 0,11 0-1 0,-11 0-3 16,0 0 0-16,21 0 4 0,-21 0-6 0,14-2 5 16,-14 2-1-16,0 0 0 0,13 2-4 0,-13-2 3 15,12-3-2-15,-12 3 3 0,0 0-1 0,20 1-1 16,-20-1-1-16,14 0 1 0,-14 0-3 0,12 0 5 15,-12 0-1-15,15 0 1 0,-15 0-4 0,14 2 1 16,-14-2-2-16,14 0 0 0,-14 0-1 0,0 0 1 16,19-2 3-16,-19 2-2 0,15 2-2 0,-15-2 2 15,14 0 0-15,-14 0 4 0,9 0-3 0,-9 0 0 0,15 1-2 16,-15-1 6-16,19 0-4 0,-19 0 2 0,11 0 1 16,-11 0 1-16,19 0-8 0,-19 0 7 0,16 3-2 15,-16-3 0-15,17 3-2 0,-17-3 0 0,16 1 2 16,-16-1 3-16,16-1-3 0,-16 1 1 0,14 0-1 15,-14 0-2-15,16 1 2 0,-16-1-2 0,17 0 2 16,-17 0 1-16,15 0-1 0,-15 0-3 0,12 4 0 16,-12-4 1-16,15 2-1 0,-15-2-1 0,14 0 2 15,-14 0 1-15,14 3-2 0,-14-3 2 0,16 2-1 16,-16-2-2-16,14 1 4 0,-14-1 0 0,13 0 0 16,-13 0 2-16,14 3-7 0,-14-3 3 0,15 0-1 15,-15 0 2-15,16 0-2 0,-16 0 3 0,14 0-1 16,-14 0-1-16,17 1 2 0,-17-1 1 0,16-1 1 15,-16 1-5-15,13 1-2 0,-13-1 1 0,16-1 3 0,-16 1 0 16,16 1-4-16,-16-1-2 0,17-1 4 16,-17 1 0-16,16 0-1 0,-16 0 1 0,17 1 1 15,-17-1 0-15,18 0 0 0,-9 0 1 0,-9 0-2 0,0 0-1 16,24-1 1-16,-24 1 3 0,16-4-3 0,-7 4-2 16,-9 0 2-16,0 0 0 0,24-2 0 0,-14-1 2 15,-10 3-1-15,14-2 4 0,-14 2-6 0,19 0 1 16,-19 0-1-16,16-4-2 0,-16 4 0 0,17 0 4 15,-17 0-2-15,16-1 1 0,-16 1 5 0,16 0-7 16,-16 0 0-16,14-2 1 0,-14 2 1 0,15-1-2 16,-15 1 1-16,0 0 0 0,20 0 2 0,-20 0-1 15,13-3 0-15,-13 3-2 0,0 0 5 0,21 0-5 16,-21 0 2-16,11-1 0 0,-11 1-1 0,0 0 3 16,19 0-2-16,-19 0 0 0,14-2 4 0,-14 2-2 15,0 0-4-15,16-4 0 0,-16 4 2 0,14 0 2 16,-14 0-3-16,19 0 1 0,-19 0 0 0,16 0 0 15,-16 0-1-15,17-1 1 0,-17 1-3 0,12-3 4 16,-12 3 0-16,14 1-2 0,-14-1 1 0,13-1 0 16,-13 1-1-16,15-3 0 0,-15 3 3 0,0 0-3 0,19 3 0 15,-19-3 0-15,13 1 0 0,-13-1-1 0,11 0 1 16,-11 0 2-16,0 0-4 0,21 2 3 0,-21-2 0 16,13 1 0-16,-13-1 1 0,12 4 1 0,-12-4 0 15,13 2 0-15,-13-2-1 0,16 1 3 0,-8 2 1 16,-8-3 1-16,16 1 1 0,-16-1-1 0,17 0 2 15,-9 3 0-15,-8-3-3 0,17 0 0 0,-17 0 2 16,15 0-2-16,-15 0 0 0,14 4-1 0,-3-3 1 16,-11-1-4-16,14 1 1 0,-14-1 2 0,19 0-1 15,-19 0 3-15,15 0-5 0,-15 0 4 0,15 3-1 16,-15-3-2-16,15 2 3 0,-15-2-3 0,0 0 1 16,20 0 0-16,-20 0-1 0,13 0 0 0,-13 0 0 15,14 1-1-15,-14-1 0 0,11 0 2 0,-11 0-2 16,13 3 2-16,-13-3-2 0,0 0 2 0,19 0-4 15,-19 0 4-15,14 1-1 0,-14-1-2 0,15 0 0 0,-15 0 6 16,14 0-6-16,-14 0 0 0,14 0 0 16,-14 0 2-16,15 0-1 0,-15 0-1 0,14 0-1 15,-14 0 1-15,16 0-2 0,-16 0 3 0,17 2-2 0,-17-2 6 16,16 0-8-16,-16 0 2 0,16 1-3 0,-16-1 7 16,14 0-2-16,-14 0 5 0,18 3-8 0,-18-3 1 15,14 1 2-15,-14-1-1 0,16 0 2 0,-16 0 0 16,16-1 1-16,-16 1-1 0,20 0-2 0,-20 0 0 15,16-3 0-15,-5 6 3 0,-11-3-1 0,21 0-2 16,-9-3-1-16,-12 3 3 0,18 0-2 0,-18 0 1 16,19 0 0-16,-19 0-2 0,21 0 1 0,-12 0 6 15,-9 0-6-15,22 0 5 0,-11 0-6 0,-11 0 1 16,21-1-2-16,-21 1 1 0,21 0 2 0,-21 0 0 16,19 0 0-16,-19 0 1 0,17 0-3 0,-17 0 2 15,18 0-4-15,-6 0 4 0,-12 0 0 0,19-2-3 16,-19 2 0-16,18 0 3 0,-7-1-2 0,-11 1 1 15,20 0 0-15,-20 0 0 0,23 0-1 0,-14-3 3 16,-9 3-3-16,24 0 0 0,-13 0-1 0,-11 0 2 0,22-1-1 16,-11 1 2-16,-11 0 0 0,21-2 1 15,-11-1-2-15,-10 3 0 0,22-1 5 0,-10 1-6 16,-12 0 0-16,23-1 3 0,-6-3-1 0,-6 4-4 0,3 0 4 16,-1-1 0-16,-13 1 2 0,26-2-1 15,-11 1-3-15,-15 1 1 0,21 0 2 0,-8 1-3 16,-2-5 3-16,-11 4-2 0,20 0 2 0,-8-1-1 0,-12 1 2 15,23-2-4-15,-15 1-1 0,-8 1 7 0,19-3-2 16,-19 3 2-16,21-1 1 0,-12-1 0 0,-9 2-1 16,19 0 2-16,-19 0-3 0,20 0 1 0,-20 0 2 15,15-1 4-15,-15 1 2 0,15 0 3 0,-15 0-1 16,14 0 0-16,-14 0-1 0,16 1-1 0,-16-1 5 16,14 0-3-16,-14 0-3 0,18 0 1 0,-18 0 1 15,15 0-5-15,-15 0 4 0,15 0-3 0,-15 0 8 16,16 2-4-16,-16-2 1 0,17 0-4 0,-17 0 0 15,14 1-1-15,-14-1-3 0,15 0 7 0,-15 0-5 16,14 0-1-16,-14 0 5 0,0 0-3 0,16 3 4 16,-16-3 2-16,0 0-4 0,12 0 7 0,-12 0 4 15,0 0-6-15,0 0 3 0,16 0 2 0,-16 0-4 16,0 0 1-16,11 1 3 0,-11-1-7 0,0 0 1 16,0 0 4-16,15 0 3 0,-15 0-7 0,0 0 4 0,0 0-3 15,0 0 4-15,0 0-7 0,0 0-7 16,0 0 4-16,14-4 2 0,-14 4-7 0,0 0 4 15,0 0-5-15,0 0 4 0,0 0-3 0,0 0 4 0,0 0-4 16,0 0 0-16,0 0-14 0,0 0-18 0,0 0-24 16,0 0-21-16,0 0-30 0,11-3-43 0,-11 3-74 15,0 0-81-15,0 0-258 0,0-12-604 16,0 12 268-16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8:34.1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388 253 46 0,'12'-15'131'0,"-12"15"-10"0,0 0-8 15,0 0-12-15,0 0-7 0,5-11-8 0,-5 11-18 16,0 0-4-16,0 0-17 0,0 0-2 0,0 0-11 16,-5-15 0-16,5 15-16 0,0 0-1 0,-3-12-5 0,3 12-4 15,-9-12-4-15,9 12-8 0,-7-7-6 16,7 7-9-16,-8-7-6 0,8 7-9 0,-12-4-14 16,12 4-31-16,-7-7-59 0,7 7-149 15,-14-8 66-15</inkml:trace>
  <inkml:trace contextRef="#ctx0" brushRef="#br0" timeOffset="937.11">-18 339 150 0,'0'0'181'0,"12"3"-11"0,-12-3 0 15,19 4 4-15,-9-1-9 0,4-1-10 0,-4-2-4 16,7-2-13-16,1 2-7 0,2 4-10 0,-4-4-2 16,3 0-7-16,-3 0-8 0,-2 3-12 0,-1-1-10 15,1 0-8-15,-14-2 0 0,27 0-13 0,-13-2 0 16,-2 2-7-16,-12 0-3 0,17 2-10 0,-17-2-2 16,17 4-3-16,-7-3-7 0,-10-1-2 0,14 0-8 15,-14 0 4-15,0 0-2 0,14 6-7 0,-14-6-4 0,0 0-10 16,18 4-8-16,-18-4-12 0,14 3-11 0,-7 3-17 15,-7-6-17-15,14 2-11 0,-14-2-19 16,13 4-14-16,-13-4-28 0,17 0-23 0,-17 0-190 16,19-4-380-16,-8 2 169 0</inkml:trace>
  <inkml:trace contextRef="#ctx0" brushRef="#br0" timeOffset="590.21">167 154 14 0,'0'0'156'0,"0"0"-8"15,0 0-17-15,0 0-11 0,0 0-12 0,0 0-13 16,0 0-6-16,0 0-15 0,0 0-4 0,0 0-3 16,-17-5-12-16,17 5-3 0,0 0-5 0,-15 0-4 0,15 0-6 15,0 0-1-15,0 0-4 0,-19 0-4 0,19 0-6 16,0 0 1-16,0 0-2 0,-14 4-3 0,14-4-4 16,0 0 0-16,0 0-9 0,0 0 15 0,0 0-6 15,0 0-2-15,0 0 3 0,0 0 9 0,-14 0-1 16,14 0 7-16,0 0 2 0,0 0 5 0,0 0 2 15,0 0 9-15,0 0-1 0,0 0 4 0,0 0 2 16,0 0 4-16,0 0 0 0,0 0 1 0,0 0-1 16,0 0-5-16,0 0 2 0,0 0 0 0,0 0-5 15,0 0 2-15,0 0-3 0,0 0 2 0,0 0 1 16,0 0-4-16,0 0 3 0,0 0-9 0,0 0-7 16,0 0-1-16,0 0 0 0,0 0-4 0,0 0-6 15,0 0-6-15,0 0 3 0,0 0-1 0,0 0-3 0,35-12 1 16,-35 12 0-16,0 0-4 0,20-4 5 0,-5 4-2 15,2-2 1-15,1 2 1 0,-3 0 2 16,6 0 1-16,-7 0-3 0,7 0 1 0,0 0-1 0,-1 2 1 16,1-2 0-16,-4 0 2 0,1 1 2 0,1-1-4 15,0 0 2-15,0-1-7 0,-5 1 4 0,-14 0-6 16,24 0-1-16,-13 0-3 0,-11 0 1 0,17 0-1 16,-17 0-1-16,13 1-1 0,-13-1 1 0,0 0-4 15,14 0 3-15,-14 0-4 0,0 0-2 0,0 0-2 16,0 0-5-16,12 0-8 0,-12 0-7 0,0 0-13 15,0 0-5-15,0 0-9 0,0 0-10 0,0 0-4 16,0 0-1-16,0 0-9 0,0 0-13 0,0 0-9 16,0 0-18-16,0 0-11 0,0 0-3 0,0 0-24 15,0 0-11-15,-27 17-45 0,27-17-113 0,-18 0-346 16,18 0 154-16</inkml:trace>
  <inkml:trace contextRef="#ctx0" brushRef="#br0" timeOffset="1738">853-183 82 0,'0'0'188'0,"4"-10"-7"0,-4 10-2 16,0 0-18-16,0 0-9 0,0 0-6 0,0 0-15 16,10-4-8-16,-10 4-12 0,0 0-11 15,0 0-15-15,0 0-3 0,0 0 3 0,0 0-5 16,0 0-2-16,0 0-3 0,0 0-2 0,13 20-5 0,-9-11 3 15,-4-9-4-15,8 14-2 0,-5-2-1 0,2-4-5 16,5 5-6-16,-4-3-2 0,-3-1-8 0,5 0-2 16,-2 0-5-16,1 1-2 0,-4 1-2 0,2-3-7 15,1 3-1-15,-6-11 0 0,5 14-7 0,0-7 0 16,-5-7-1-16,6 12-3 0,-6-12 1 0,3 11-3 16,-3-11-1-16,5 7-1 0,-5-7-4 0,6 7 15 15,-6-7-16-15,0 0 3 0,0 0-1 0,0 0 0 16,3 9 0-16,-3-9-1 0,0 0 3 0,0 0-2 15,7 7 0-15,-7-7 2 0,0 0-1 0,0 0 3 16,0 0 1-16,0 0-6 0,0 0 1 0,0 0-3 16,0 0 0-16,0 0 2 0,19-19-4 0,-19 19 3 15,12-14 0-15,-8 7-1 0,4-1-2 0,1 0 1 0,1-3-1 16,1-1 1-16,0 3-3 0,0-2-1 0,-2-2 2 16,7 2-4-16,-3 0 1 0,0-3 3 0,1 6 1 15,-1-3-1-15,1 1 2 0,-6 3-2 16,5 0-2-16,-2 0 1 0,-2 0 5 0,-1 2-7 0,8-2 3 15,-8 1-3-15,3 3 1 0,-3-2 3 0,-8 5-2 16,16-7-2-16,-16 7 0 0,13-3 1 16,-13 3 4-16,14-2-7 0,-14 2 1 0,0 0 1 0,16-2 1 15,-16 2 2-15,0 0-6 0,19 4 3 0,-19-4 0 16,8 5 1-16,-8-5-1 0,9 9 0 0,-3-5 4 16,-6-4-2-16,7 15 4 0,-1-5 4 0,-4-1 2 15,1 1 1-15,0 2-1 0,-1-1 0 0,-1 0-1 16,2 3 5-16,2 2-3 0,-3-5 0 0,3 5-1 15,-2-2 1-15,0-4-1 0,-3 2 0 0,0-12-3 16,5 22 3-16,-5-15 3 0,0-7-6 0,6 16 4 16,-1-9-6-16,-5-7-9 0,0 13-20 0,0-13-18 15,3 9-19-15,-3-9-14 0,0 0-14 0,2 12-15 16,-2-12-19-16,0 0-25 0,0 0-22 0,12 3-46 16,-12-3-147-16,0 0-394 0,24-11 175 0</inkml:trace>
  <inkml:trace contextRef="#ctx0" brushRef="#br0" timeOffset="8801.99">1811-382 45 0,'0'0'88'0,"12"-4"-3"0,-12 4-7 0,15-7-9 15,-7 3-1-15,-8 4-3 0,16-4 4 0,-16 4 0 16,15-6-4-16,-15 6-7 0,13-5 10 0,-13 5-14 16,14-7 4-16,-14 7-1 0,13-5 3 0,-7 2 0 15,-6 3 0-15,10-9-1 0,-10 9 1 0,13-7 2 16,-13 7 0-16,11-7-9 0,-11 7 1 0,9-7-4 16,-9 7 4-16,7-7-1 0,-7 7-2 0,0 0 5 15,0 0-2-15,0 0-6 0,9-4-1 0,-9 4-8 0,0 0-7 16,0 0-1-16,0 0-8 0,0 0 1 15,0 0 6-15,0 0 0 0,0 0-2 0,0 0-2 16,-25 27 3-16,14-17 3 0,3 1-1 0,-2 1 5 0,1 2 2 16,-1 1-1-16,2 1-2 0,-3 7 8 0,3 1 2 15,0 0-3-15,2 3-3 0,3-3-4 16,-5 4-1-16,8-2-3 0,-2 2-5 0,2-4 3 0,0 2-5 16,0-1-4-16,0-1 0 0,0 0-1 0,0-6-2 15,0 0-2-15,0-1-6 0,0 0-9 0,0-3-11 16,0-2-14-16,2 0-17 0,1-1-15 0,-3-11-19 15,2 21-22-15,1-13-26 0,1 2-37 0,-4-10-36 16,12 13-153-16,-5-7-379 0,6 2 168 0</inkml:trace>
  <inkml:trace contextRef="#ctx0" brushRef="#br0" timeOffset="9544.09">2255-154 187 0,'0'0'188'0,"0"0"-9"0,0 0-7 15,0 0-10-15,0 0-9 0,0 0-6 0,5 33-7 16,-5-33-10-16,1 17-4 0,-1-6-10 0,3 0-3 15,-3 1-10-15,5-4-6 0,-3 6-6 0,1-3-8 16,-3-11-6-16,2 18-10 0,1-8-5 0,-3-10-6 16,3 17-5-16,-3-17-3 0,2 14-5 0,-2-14-7 15,1 12 3-15,-1-12-8 0,3 9-3 0,-3-9-2 16,0 0-1-16,0 0 1 0,0 13-4 0,0-13 1 16,0 0-1-16,0 0 9 0,0 0-7 0,0 0-1 15,0 0-2-15,0 0-1 0,0 0-5 0,0 0-7 16,29-22-1-16,-23 14-14 0,2-1-9 0,2 0-4 15,1-3-8-15,-3 0-4 0,0-2-3 0,1 2-2 16,4-1-1-16,-2-1 1 0,-2-1 2 0,3 4 5 0,-5-1 2 16,3 0 5-16,1 1-1 0,-3 3 6 15,0-1-2-15,1 2 3 0,-2-2 2 0,4 2 3 16,-5 0-1-16,-6 7 1 0,15-12 2 0,-11 7 4 16,6 2 0-16,-10 3 1 0,9-11 3 0,-9 11-1 15,10-5-3-15,-10 5 2 0,11-3 3 0,-11 3 2 16,0 0-1-16,14-4-1 0,-14 4 0 0,0 0 3 0,16 5 0 15,-16-5 3-15,0 0 6 0,13 7 0 0,-7 0 1 16,0 0 3-16,-6-7 6 0,8 14 7 0,-1-4 1 16,-1-1-1-16,0 0 0 0,-2 2-4 0,-3 0 3 15,-1-11-3-15,7 22-1 0,-1-7-4 0,-5-3-1 16,-1 0 2-16,4-1-2 0,-4-11-3 0,1 17 0 16,1-6 0-16,-2-11-3 0,3 19-1 15,-3-19-2-15,0 14 1 0,0-14-14 0,0 14-17 16,0-14-21-16,-5 12-19 0,5-12-22 0,0 0-31 0,0 14-24 15,0-14-29-15,0 0-25 0,0 0-160 0,0 0-380 16,0 0 168-16</inkml:trace>
  <inkml:trace contextRef="#ctx0" brushRef="#br0" timeOffset="9799.82">2905-26 34 0,'21'-3'226'0,"-8"2"-11"0,4 1-9 16,-17 0-6-16,30-4-10 0,-12 3-4 0,2 2-13 0,-4-1-13 15,3 0-10-15,0-1-12 0,-3 2-15 0,0 3-7 16,-2-4-15-16,-1 0-11 0,1 0-8 0,-14 0-7 16,21 0-9-16,-21 0-6 0,14 0-7 15,-14 0-5-15,14 0-14 0,-14 0-12 0,0 0-19 0,13 1-16 16,-13-1-21-16,0 0-24 0,0 0-23 0,11 3-21 15,-11-3-16-15,0 0-34 0,0 0-35 16,0 0-148-16,0 0-362 0,0 0 160 0</inkml:trace>
  <inkml:trace contextRef="#ctx0" brushRef="#br0" timeOffset="10108.66">3177-275 70 0,'0'0'190'0,"0"0"-17"0,0 0-12 0,0 0-3 15,0 0-4-15,0 0-8 0,0 0-6 0,-15 22-7 16,11-15-14-16,4-7-9 0,-7 20 13 0,6-7-3 16,-4 0-3-16,-1 4-5 0,2-2-2 0,0 1-7 15,2 1-6-15,0 0-9 0,-1 1-4 0,3 1-8 16,0-1-8-16,-1-4-4 0,1 0-4 0,-2 2-6 15,2-1-9-15,2-4-3 0,-2 4-4 0,0-15 0 16,-2 18-7-16,2-18-3 0,0 16-3 0,0-16-8 0,-3 13-22 16,3-13-10-16,3 10-16 0,-3-10-18 0,0 0-17 15,0 0-16-15,-5 16-12 0,5-16-39 16,0 0-28-16,0 0-24 0,0 0-37 0,0 0-121 0,0 0-369 16,0 0 164-16</inkml:trace>
  <inkml:trace contextRef="#ctx0" brushRef="#br0" timeOffset="10584.21">3483-274 36 0,'0'0'211'16,"0"0"-24"-16,0 0-19 0,0 0-13 0,0 0-7 15,0 0-5-15,0 0-4 0,0 0-5 0,0 0-5 16,0 0-3-16,-14 32-5 0,12-22-2 0,2-10-14 16,-5 23-5-16,4-11-3 0,-1 3-1 0,2 4 1 15,0-3-9-15,-3 1-11 0,6 2 2 0,-3-1-16 16,0-3-6-16,0 1-4 0,2-3-4 0,-1 1-8 16,1 2-4-16,-4-1-3 0,2-15-1 0,-1 19-13 15,-1-8-17-15,2-11-17 0,-3 19-15 0,0-12-19 16,3-7-22-16,-7 15-23 0,7-15-25 0,-6 11-22 15,6-11-28-15,-6 5-35 0,6-5-141 0,0 0-373 16,0 0 166-16</inkml:trace>
  <inkml:trace contextRef="#ctx0" brushRef="#br0" timeOffset="10808.13">3819-426 180 0,'5'9'191'0,"1"-2"6"0,4 4-10 16,-2 1-8-16,-2-2-4 0,4 7-6 0,2 5 1 15,-1 4-14-15,2 1-5 0,8 6-7 0,-7 6-17 16,-1-13-12-16,-1 4-10 0,3 6-8 16,-6 1-10-16,-4-8-12 0,-2 1-8 0,-3-1-5 0,-3 0-6 15,-5 0-5-15,-3-3-13 0,-5-3-24 0,-16 8-30 16,-3-5-33-16,-4-1-37 0,-7-3-45 0,1-3-31 15,-2-1-64-15,-2-6-129 0,3-1-382 16,3 3 169-16</inkml:trace>
  <inkml:trace contextRef="#ctx0" brushRef="#br0" timeOffset="22078.01">-1012 2271 119 0,'0'0'156'0,"0"0"-13"0,0 0-1 0,0 0-19 16,-11-4 0-16,11 4-5 0,0 0-5 0,0 0-2 16,0 0-6-16,0 0-4 0,0 0-3 0,0 0-4 15,0 0-6-15,0 0-4 0,-16 0-6 0,16 0-2 0,0 0-6 16,0 0-1-16,0 0-8 0,0 0 4 15,0 0 3-15,0 0 6 0,0 0 1 0,0 0 0 16,0 0-2-16,0 0 5 0,42 16-7 0,-22-16-4 0,-1 1-6 16,2 1-1-16,8-2-3 0,1 1 0 0,-2 2 0 15,2-6-2-15,2 6-1 0,-3-3-2 16,-2 1-8-16,-7-2-4 0,1 2-3 0,0-2 1 0,-4-2-3 16,-3 0-7-16,-1 3 0 0,-13 0 0 15,21-1-9-15,-21 1 4 0,17-4-6 0,-17 4 0 0,14 0-3 16,-14 0-6-16,0 0 1 0,15 4-7 0,-15-4-13 15,0 0-13-15,12 0-15 0,-12 0-10 0,0 0-23 16,0 0-11-16,0 0-14 0,0 0-15 0,0 0-26 16,0 0-29-16,0 0-20 0,0 0-37 0,0 0-169 15,-33 12-425-15,33-12 188 0</inkml:trace>
  <inkml:trace contextRef="#ctx0" brushRef="#br0" timeOffset="22358.46">-999 2468 186 0,'0'0'232'0,"11"13"-11"16,-11-13-17-16,18-1-8 0,-18 1-10 0,27 1-7 15,-10-1-15-15,4 0-6 0,6 0-11 0,1-1-7 16,2 2-12-16,2-2-9 0,3-3-11 0,0 4-12 15,-5 0-9-15,0 0-9 0,-4 0-5 0,1 0-6 16,-7 0-8-16,-2 0-7 0,-1-2-6 0,1 2-3 0,-3 0-17 16,-3 0-15-16,-12 0-23 0,20 2-17 15,-20-2-24-15,14-2-19 0,-14 2-20 0,10 2-26 16,-10-2-13-16,0 0-20 0,0 0-18 0,0 0-195 0,14-2-393 16,-14 2 174-16</inkml:trace>
  <inkml:trace contextRef="#ctx0" brushRef="#br0" timeOffset="23189.21">118 1757 151 0,'11'-8'216'16,"-11"8"-8"-16,10-8-12 0,-10 8 2 0,11 0-13 0,-11 0-7 15,14-7-12-15,-14 7-10 0,11-2-14 0,-11 2-12 16,0 0-17-16,19-2-4 0,-19 2-9 15,0 0-10-15,8 4-10 0,-8-4 0 0,6 11-8 0,-6-11-3 16,10 12-8-16,-10-12-5 0,5 10-6 0,-5-10-4 16,3 18-2-16,0-11-4 0,-3-7 0 0,8 13-1 15,-8-3-8-15,0-10 3 0,0 15-9 0,0-15 3 16,5 12-2-16,-5-12-4 0,0 11-4 0,0-11 1 16,0 0-2-16,1 15-4 0,-1-15 3 0,0 0 0 15,0 0-11-15,0 13 4 0,0-13 3 0,0 8-2 16,0-8 1-16,0 0-6 0,7 11 0 15,-7-11 5-15,0 0-4 0,0 0 0 0,6 8-1 0,-6-8 0 16,0 0 2-16,0 0-2 0,0 0 3 0,14 0-7 16,-14 0 3-16,0 0 3 0,18-2 0 0,-18 2-2 15,12-5 1-15,-12 5-6 0,16-8-1 0,-3-1 1 16,-2 2-7-16,0-2 5 0,-1-1-6 0,6 1 0 0,-5-2-3 16,0-2 1-16,2 0-3 0,-2 0-1 15,1 0-3-15,3-2 2 0,-4 0-1 0,3-2 0 0,-5 4-1 16,4-1 1-16,0-1 2 0,-4-2 5 0,4 4-7 15,-5-2 7-15,-2 7 0 0,4-5 2 0,-5 7 1 16,1-1 1-16,-6 7-1 0,9-14 3 0,-9 14-2 16,8-9 3-16,-8 9 0 0,10-9 0 0,-10 9-3 15,0 0 4-15,5-8-4 0,-5 8 2 0,0 0-2 16,0 0 4-16,9-4-3 0,-9 4 0 0,0 0-2 16,0 0 6-16,0 0 1 0,0 0 1 0,18 12 4 15,-18-12-1-15,6 9 7 0,-1-2 2 0,-5-7-1 16,6 13 8-16,-3-2 1 0,4-2 1 0,-6 1-1 0,1 1 2 15,-2-11-1-15,3 26 0 0,-1-12-3 0,-2 2 8 16,0-4-2-16,3 3-6 0,0 2 0 0,-1-2 4 16,-2-1-5-16,0-2-3 0,0-1 0 15,0 0 1-15,0-11-5 0,0 19 5 0,3-12-7 0,-3-7 4 16,-5 16-2-16,5-16-3 0,2 14 2 0,-2-14-3 16,3 11 0-16,-3-11 1 0,0 0-6 0,1 14 5 15,-1-14-2-15,0 0-1 0,0 0-19 0,0 0-2 16,0 0-10-16,3 10-13 0,-3-10-12 0,0 0-10 15,0 0-18-15,0 0-18 0,8 5-19 0,-8-5-22 16,0 0-16-16,0 0-26 0,0 0-28 0,0 0-208 16,21-15-448-16,-21 15 198 0</inkml:trace>
  <inkml:trace contextRef="#ctx0" brushRef="#br0" timeOffset="23913.88">991 1370 171 0,'0'0'183'0,"0"0"-5"16,0 0-15-16,0 0-9 0,0-15-11 0,0 15-9 15,0 0-7-15,0 0-10 0,0 0-6 0,0 0-5 16,-7-15-4-16,7 15-2 0,0 0-8 0,0 0-6 15,0 0-6-15,7-11-4 0,-7 11-8 0,0 0-3 0,0 0-7 16,9-7-4-16,-9 7-7 0,0 0-5 0,19-3-5 16,-9 2 2-16,-10 1 1 0,25 0-2 15,-15 0 0-15,-10 0-2 0,25 0-3 0,-9 0 1 0,-2 4-3 16,-1-3-2-16,-2 1-2 0,-11-2-8 0,24 4 6 16,-16-3-10-16,-8-1 1 0,14 3 0 0,-6 1-1 15,-8-4-3-15,11 9-1 0,-8-3-3 0,-3-6 4 16,5 10-3-16,-5-10-1 0,1 10-3 0,-1-10 1 15,0 13-1-15,0-13 3 0,-6 13-3 0,6-13 2 16,-9 12 1-16,4-5-2 0,-3 0 0 0,0 0 1 16,0-1-3-16,-2 1 4 0,3-1-3 0,-1 1 3 15,0-1-2-15,0-1 3 0,-5 1-3 0,13-6-1 16,-9 11-5-16,1-4 8 0,8-7-8 0,-12 9 1 16,6-2 0-16,6-7 1 0,-8 10 0 0,8-10 3 15,-6 8-3-15,6-8-1 0,0 0 1 0,-2 11 3 16,2-11 3-16,0 0 1 0,0 0-3 0,7 18 4 0,-7-18-1 15,9 7 2-15,-1-2 2 0,-8-5-1 0,21 7-2 16,-15-6 2-16,7 5-3 0,-2-5 0 0,0 3-1 16,-11-4-1-16,19 2-3 0,-11-1-1 0,-8-1-6 15,17 4-10-15,-6-2-11 0,-11-2-8 0,18 5-15 16,-18-5-10-16,13 0-16 0,-13 0-18 0,12 0-10 16,-12 0-12-16,0 0-13 0,13 7-12 0,-13-7-8 15,0 0-13-15,8 5-44 0,-8-5-124 0,0 0-355 16,0 0 157-16</inkml:trace>
  <inkml:trace contextRef="#ctx0" brushRef="#br0" timeOffset="13205.89">2325 750 53 0,'0'0'261'0,"0"0"-10"16,0 0-12-16,0 0-9 0,0 0-12 0,0 0-18 15,0 0-10-15,0 0-11 0,0 0-18 0,0 0-8 16,0 0-14-16,22-31-8 0,-22 31-16 0,13-4-9 16,-5 1-12-16,-8 3-6 0,15-11-9 0,-3 10-4 15,-12 1-10-15,22-6-6 0,-6 5-7 0,1-1-6 16,-1-2-8-16,-2 3-2 0,1 1-3 0,-15 0-3 16,23 0-4-16,-12 1-4 0,-11-1-3 0,21 0-3 15,-11 0 1-15,-10 0-3 0,14 0-6 0,-14 0-2 16,11 5 1-16,-11-5 0 0,8 6-1 0,-8-6-2 15,8 7-3-15,-8-7 1 0,5 11 2 0,-5-11-1 16,1 15-3-16,-1-15-3 0,-5 12 3 0,5-12 3 16,-8 19-1-16,5-7 1 0,-6-1-3 0,1-1 0 15,-2 4-2-15,-1-3 4 0,2 1-2 0,-4 0-1 16,0 1 1-16,-3-1 0 0,2-1-1 0,-2 0 3 16,2 1 1-16,0-1-3 0,-4-1-1 0,2 1 1 0,4-1 0 15,1 0 2-15,-4-3 0 0,3 4-2 16,-3-3-2-16,7-1 2 0,-1-3 2 0,9-4-3 0,-14 11 0 15,9-6 1-15,5-5-1 0,-11 7 4 0,11-7-1 16,-8 6 1-16,8-6-2 0,0 0 5 0,0 0-4 16,-8 8 3-16,8-8 2 0,0 0 1 0,0 0-3 15,0 0-3-15,0 0 2 0,0 0 0 0,0 0 0 16,0 0 1-16,0 0-1 0,35-12-1 0,-35 12-3 16,17-4 1-16,-4-1-3 0,3 3-4 0,-2-5 1 15,-1 5-5-15,1-3 1 0,4 4 0 0,-7 1 2 16,6-3 6-16,-7 2-7 0,-10 1 1 0,22-3 0 15,-11 1 1-15,-11 2-2 0,21 0 1 0,-21 0 2 16,14 2 0-16,-14-2 4 0,16 4-7 0,-16-4 2 16,12 4 0-16,-12-4-2 0,11 7 5 0,-6 0-3 15,-5-7 4-15,7 11-1 0,-1-6 0 0,-6-5 0 16,8 15 3-16,0-8 2 0,-3 0-1 0,4 4 5 16,-1-4 4-16,5 1 0 0,1 3 3 0,2-6 1 15,1 2 6-15,4-1 3 0,4-2 0 0,4 2-3 0,-2-1 2 16,1-1-4-16,-9-1-2 0,4-2 0 15,-4 2-5-15,-2-2-1 0,2-1 0 0,-3 0-10 0,0-1-13 16,-3 1-19-16,-2-4-32 0,-2 1-27 0,-9 3-38 16,19-7-34-16,-19 7-42 0,8-9-36 0,-8 9-212 15,0 0-491-15,0 0 217 0</inkml:trace>
  <inkml:trace contextRef="#ctx0" brushRef="#br0" timeOffset="24729.06">175 2244 123 0,'10'-5'178'0,"-10"5"-7"0,0 0-4 0,0 0-7 16,0 0-8-16,0 0-7 0,11-5-9 0,-11 5-5 15,0 0-13-15,0 0-13 0,0 0-4 0,9-3-8 16,-9 3-1-16,0 0-4 0,0 0-10 0,18-3 5 16,-18 3 0-16,16 3-3 0,-16-3 1 0,25 1 0 15,-4-1-1-15,-1 2-2 0,4-1-7 0,5 2-1 16,-2-2-3-16,3-1-6 0,1 5-1 0,1-5-4 15,1 1-10-15,10 4-1 0,-9-2-3 0,-3-3 0 16,14 4-7-16,-4 0-1 0,3 0-2 0,-1-2-6 16,-13 0 0-16,5 0-3 0,8 4-2 0,0-5-4 15,1 4 5-15,1-1-9 0,-13-1 1 0,9-2-1 16,-8 2-2-16,-1-3 0 0,0 4-5 0,-2-4 0 16,-2 0 3-16,-9 0 1 0,7 0-2 0,-3-3-1 0,-5 6-1 15,-4-6-5-15,4 3 3 0,-7 0-1 0,1-1 3 16,-12 1-4-16,23-1 6 0,-23 1-5 15,16-3 3-15,-16 3-5 0,12-3-3 0,-12 3-8 16,0 0-7-16,11-1-10 0,-11 1-7 0,0 0-10 0,0 0-12 16,0 0-16-16,0 0-17 0,0 0-12 0,0 0-15 15,0 0-19-15,0 0-21 0,0 0-14 0,0 0-20 16,-35 9-33-16,35-9-128 0,-20 7-381 0,9-7 168 16</inkml:trace>
  <inkml:trace contextRef="#ctx0" brushRef="#br0" timeOffset="25391.21">596 2591 240 0,'0'0'224'0,"0"0"-15"0,17-18-8 16,-8 12-9-16,1 1-8 0,1 1-7 16,5-3-13-16,-2 2-7 0,-6 1-11 0,11-5 2 15,-4 1-13-15,2 4-5 0,0-1-10 0,-2-2-5 0,1 5-8 16,-4 2-10-16,4-6-5 0,-6 5-3 0,1-4-13 15,-11 5-6-15,17-1-8 0,-17 1-10 0,18 0-4 16,-18 0-3-16,0 0-9 0,14 3-1 0,-14-3-6 16,6 10-4-16,-6-10-1 0,0 9-2 0,0-9-2 15,0 17-2-15,0-17-2 0,-8 17-1 0,-4-5-5 16,4-1 1-16,-8 2 0 0,5 1-1 0,-4 0-3 16,0-2 1-16,-4 4-1 0,-4 1 1 0,-2-2 1 15,3-1 0-15,-4 2-5 0,3-3 2 0,-4 0-3 16,1 0 2-16,-1-1-5 0,2-2 11 0,-1-2-5 15,1 5-2-15,1-1-3 0,7-5 1 0,3-2 0 16,-1 1-2-16,3-1 2 0,2-3 2 0,10-2 2 16,-16 6 4-16,16-6-4 0,-16 3-1 0,16-3-3 15,0 0 0-15,-14 0-2 0,14 0 2 0,0 0-10 16,0 0 5-16,0 0-4 0,0 0 3 0,0 0-3 16,24-26 4-16,-16 20-1 0,-8 6-4 0,24-5 2 15,-7 0-2-15,-3-1 3 0,2 1 3 0,-2-1 2 0,7 5-6 16,-3-5 2-16,5 5 3 0,-2-1-2 15,0 1 6-15,7-5 6 0,-7 6 0 0,1 0-2 0,-5 0 7 16,4 0-11-16,-3 0 7 0,-3 2-5 0,1-2-3 16,2 4-1-16,-2-4 2 0,-7 1 2 0,7-1-1 15,-3 2-5-15,1-1 5 0,-14-1-2 0,24 4-1 16,-16-2-8-16,6-1-7 0,-5 2-10 0,-9-3-15 16,18 3-18-16,-9-1-24 0,-9-2-25 0,15 3-29 15,-15-3-26-15,14 2-34 0,-14-2-31 0,16 0-216 16,-16 0-478-16,17-7 211 0</inkml:trace>
  <inkml:trace contextRef="#ctx0" brushRef="#br0" timeOffset="25961.84">1933 2218 104 0,'-14'-5'264'0,"14"5"-17"0,0 0-21 0,0 0-20 16,0 0-15-16,0 0-21 0,0 0-13 0,0 0-7 0,0 0-1 16,0 0-9-16,0 0-4 0,0 0-6 0,0 0-3 15,47 7-8-15,-34-7-1 0,3 0-8 16,4 4-7-16,1-3-3 0,0-1-10 0,-4 0-7 16,4 2-7-16,-1-1-12 0,-2-1-6 0,-1 0-7 0,1 0-5 15,-4 0-4-15,2 0-2 0,0 3-2 16,-16-3-6-16,22 1-5 0,-8 1-6 0,-1-2-9 15,-2 1-5-15,-11-1-16 0,16 3-12 0,-16-3-12 0,14 1-14 16,-14-1-13-16,0 0-13 0,13 4-14 0,-13-4-16 16,0 0-14-16,0 0-25 0,0 0-19 0,0 0-22 15,0 0-13-15,0 0-205 0,0 0-433 0,0 0 191 16</inkml:trace>
  <inkml:trace contextRef="#ctx0" brushRef="#br0" timeOffset="26240.1">2185 2002 19 0,'0'0'235'0,"-13"-1"-23"0,13 1-7 16,0 0-9-16,0 0-8 0,0 0-11 0,-11 20-8 15,7-13-10-15,4-7-7 0,-8 18-3 0,6-3-16 0,-4-1-10 16,3 1-5-16,-1 2-6 0,3-3-8 15,-2 3-13-15,3 1-8 0,-2 1-5 0,2 0-9 16,2-4-7-16,-2 4-5 0,0-3-6 0,3-3-2 0,-3 2-7 16,0-1-10-16,1-6-17 0,3 3-8 0,-4-11-23 15,-2 14-18-15,2-14-19 0,5 13-23 0,-5-13-29 16,3 11-20-16,-3-11-33 0,0 0-28 0,14 1-203 16,-14-1-422-16,0 0 186 0</inkml:trace>
  <inkml:trace contextRef="#ctx0" brushRef="#br0" timeOffset="27229.01">2721 2195 146 0,'0'0'238'16,"0"0"-10"-16,35 3-7 0,-19-3-7 0,-2 0-13 16,5-3-13-16,2 3-11 0,8 0-5 0,-2-1-14 15,1 2-11-15,4-1-9 0,1 0-9 0,1 0-10 16,10 0-11-16,-1 3-7 0,3-2-11 0,-3 1-2 15,-4-1-11-15,6 2-6 0,-14 0-9 0,3-3-7 16,-1 1-2-16,-3 2-21 0,-3-3-2 0,-1 0-5 16,-6 0-6-16,-1 1-16 0,-6-1-16 0,-4 4-12 0,-9-4-20 15,21 0-20-15,-21 0-20 0,13 0-28 16,-13 0-19-16,0 0-28 0,0 0-21 0,0 0-27 16,0 0-170-16,0 0-408 0,0 0 180 0</inkml:trace>
  <inkml:trace contextRef="#ctx0" brushRef="#br0" timeOffset="26762">2869 1848 6 0,'0'0'206'0,"0"0"-14"0,0 0-14 0,0 0-8 16,0 0-9-16,-10 29-11 0,10-29-11 0,-3 16-13 15,3-16-7-15,0 17-10 0,0-17-6 0,-1 16-9 16,1-16-9-16,0 16-6 0,0-16-9 0,-5 14-4 0,5-14-4 16,0 8-7-16,0-8-5 0,0 0-5 0,0 0-4 15,-2 15 0-15,2-15-6 0,0 0 1 16,0 0 1-16,0 0 3 0,0 0 4 0,-1 11-4 0,1-11-3 15,0 0-5-15,0 0 0 0,0 0-7 0,0 0 0 16,20-21-5-16,-12 12-4 0,0 1 1 16,5-6-6-16,0 5-2 0,-2-3-10 0,3 1-1 0,3-2-5 15,-1-1-5-15,-1 0 3 0,0 2-2 0,6-3 3 16,-2 0-1-16,-3 4 1 0,-2 3 6 0,0 1 0 16,-1-4 1-16,0 3 4 0,-2 1 8 0,-2 2 9 15,1 3-1-15,0-3 1 0,-10 5 4 0,17-7 1 16,-9 4-2-16,-8 3 0 0,0 0-3 0,19 3-3 15,-19-3 3-15,9 8 0 0,-2-1-3 0,-4 0 0 16,-3-7 1-16,3 16 6 0,-1-7-3 0,-1 3 0 16,3 2-4-16,-4 3-2 0,0-3 2 0,0 1-4 15,0 0 1-15,-4 2-1 0,4-3 2 0,-1 0-4 16,-1 1-16-16,-1-1-16 0,0 1-20 0,1-3-21 16,-3-2-21-16,1 1-23 0,4-11-26 0,-8 19-31 15,5-12-23-15,3-7-47 0,-7 12-131 0,7-12-392 16,-8 7 174-16</inkml:trace>
  <inkml:trace contextRef="#ctx0" brushRef="#br0" timeOffset="27723.94">2855 2573 50 0,'0'0'184'0,"27"-6"-3"0,-10 1-11 16,2 3-11-16,8-7-4 0,-6 5-4 0,2-1-5 0,0 2-10 15,-3-3 0-15,-2-2-1 0,4 6-3 0,-5-1-6 16,2-4-6-16,-4 1-7 0,1 1-7 0,-5 4-4 15,-11 1-11-15,17-6-3 0,-17 6-12 0,14-1-10 16,-14 1-9-16,12-2-2 0,-12 2-11 0,0 0-3 16,0 0-4-16,0 0-4 0,12 8-4 0,-12-8-4 15,0 9-2-15,0-9 0 0,0 0-3 0,-17 25-4 16,10-17 0-16,3 0 1 0,-7 7-6 0,1-5 2 16,-1 1-4-16,-2-1-1 0,2 4-1 0,-3-2 2 15,-4 1-3-15,7-1 5 0,-1 0-3 0,-1 2-4 16,-1-3 6-16,4 0-6 0,-4 1 3 0,3-1-1 15,3-4-2-15,-2 4 0 0,1 1-2 0,1-4 7 16,2-1-8-16,6-7 2 0,-12 9-1 0,12-9-1 16,-9 7-1-16,9-7 6 0,-5 5-1 0,5-5 5 15,0 0-5-15,0 0 8 0,0 0-3 0,0 0 0 16,0 0-1-16,0 0 1 0,0 0-5 0,0 0 5 16,0 0-1-16,0 0-4 0,0 0 2 0,32 6-2 0,-21-6-1 15,0 2 0-15,8 1 6 0,-3-2-8 0,3 3 0 16,2 1-2-16,6 0 3 0,-7 1 0 15,4 1-1-15,5-4-4 0,-9 3 4 0,1-1 4 0,-1 2-7 16,1-4 5-16,-3 2-6 0,-1 1-7 0,-1 0-16 16,-3-4-12-16,1 5-23 0,-6-3-21 0,1 1-23 15,-9-5-28-15,11 7-21 0,-11-7-25 0,7 3-28 16,-7-3-190-16,0 0-427 0,0 0 190 0</inkml:trace>
  <inkml:trace contextRef="#ctx0" brushRef="#br0" timeOffset="29133.65">-1012 4392 84 0,'0'0'234'0,"27"4"-18"0,-27-4-10 0,24 0-9 0,-6 3-13 16,-1-10-9-16,10 11-12 0,-5-1-12 16,5-3-16-16,-6-3-16 0,0 3-11 0,-1 3-10 15,1-3-9-15,-1 0-11 0,1 1-6 0,-4 2-10 16,4-6-9-16,0 6-21 0,-1-3-16 0,1 0-25 0,-7 1-19 16,1-1-28-16,2 3-27 0,-4-3-32 0,1 0-30 15,0 0-41-15,-14 0-123 0,24-4-334 16,-7 1 148-16</inkml:trace>
  <inkml:trace contextRef="#ctx0" brushRef="#br0" timeOffset="28853.94">-929 4150 166 0,'0'0'177'0,"0"0"-10"16,0 0-1-16,-14 1-7 0,14-1-6 0,0 0-10 15,0 0-9-15,0 0-9 0,0 0-7 0,0 0-7 16,0 0-10-16,0 0-11 0,0 0-2 0,0 0 7 0,0 0-2 16,0 0-2-16,0 0 2 0,0 0-1 15,0 0-8-15,28 18-5 0,-12-14-4 0,5-1-2 16,4 1-9-16,-4-3-1 0,10 3-8 0,-4-4-4 0,4 2-7 15,-3 3-4-15,5-4-7 0,-4 1-1 0,-2 0-7 16,-2-2-4-16,-4 2-14 0,3 1-13 0,-5-3-13 16,0-3-12-16,-3 4-17 0,-5 1-9 0,-11-2-20 15,17 0-15-15,-17 0-25 0,13 2-25 0,-13-2-23 16,0 0-29-16,0 0-166 0,0 0-390 0,0 0 172 16</inkml:trace>
  <inkml:trace contextRef="#ctx0" brushRef="#br0" timeOffset="29839.69">97 3998 173 0,'-6'-8'204'0,"6"8"-14"0,0 0-9 16,0 0-3-16,-24 8-12 0,24-8-8 0,-17 9-15 15,6 1-4-15,-2 1-10 0,3-3-9 0,-4 3-9 16,0 3-6-16,3-2-4 0,-2 2-2 0,2 4-9 16,0-2-5-16,-2 6-8 0,4-7-6 0,-6 7-7 15,11-2-5-15,-6 5-6 0,7-7-8 0,0 1-3 16,-5 3-1-16,8-4-4 0,0 1-6 0,-2 0-1 15,5 0-2-15,1-4-2 0,-1-1-3 0,8 1-1 16,-5-2-2-16,1-4 0 0,5 2-2 0,1-4-3 0,0 1-1 16,4-1 2-16,1-2-6 0,5-2 1 0,6 1-3 15,-2-4 2-15,0 0-3 0,3-1 4 0,2-8-4 16,-1 4 0-16,3-1-3 0,-6-2-3 0,7 3-6 16,3-14-2-16,-8 9-5 0,2-5-3 0,8-3-6 15,-7-6-6-15,0 2-6 0,2-4-9 0,-1-3-3 16,-3 2-5-16,1-1-2 0,-2-5-3 0,0 0-2 15,-4 0 3-15,-6 12 6 0,4-15 6 0,-6 10 5 16,-4 0 5-16,-5 3 0 0,-2 0 4 0,-6 5 3 16,-1-6 1-16,-3 6 4 0,-2 2-2 0,-7-1 2 15,1 2 1-15,-7 2 4 0,-6-1-1 0,2 1 2 16,-3 2 5-16,-4 3 0 0,1 2-1 0,-6 1 3 16,4 3 2-16,-3 2-4 0,-7 2 4 0,5 2 1 15,2 0 3-15,0 4-1 0,-12 0 5 0,3 5 3 0,-1-1-1 16,14-2 3-16,-11 7 0 0,9-3 1 15,4 1 2-15,-2-1 4 0,2 3-2 0,3 0 5 16,4 1-2-16,-1 1-1 0,10-8-2 0,-2 4 2 0,5-3-2 16,2 2-1-16,1 1 6 0,2-5 3 0,3-10 10 15,8 22-3-15,2-10 3 0,1-1-1 0,1-1 0 16,7 1-3-16,7-3-4 0,2-3 0 16,4-1-1-16,9-2-2 0,4 3-2 0,2-4 5 0,-2 0 3 15,1 1-1-15,-2-5 2 0,-1 2 0 0,-2 2 2 16,-11-6-8-16,4 2-4 0,-6 3 3 0,-1-2-3 15,-9 0-3-15,-1-2 2 0,-3 3-7 0,2 1 0 16,-3-2-9-16,-13 2-16 0,18-4-15 0,-18 4-15 16,15 0-20-16,-15 0-24 0,0 0-25 0,18-2-33 15,-18 2-21-15,0 0-22 0,0 0-173 0,13-1-393 16,-13 1 173-16</inkml:trace>
  <inkml:trace contextRef="#ctx0" brushRef="#br0" timeOffset="30268.17">1330 3836 131 0,'0'0'220'0,"-19"0"-3"0,19 0-10 16,-22 2-8-16,8 2-12 0,-1 1-6 0,-5 3-9 16,5 0 3-16,-2 1-17 0,-7 7-10 0,3-2-12 15,1 4-2-15,-1-6-17 0,1 7 3 0,2 2-10 16,1 2-2-16,1-2-7 0,5-4-4 0,0 8-13 16,0-3-3-16,1 1-13 0,0 1-1 0,4-6-5 15,1 6-8-15,2-5-6 0,0 0 2 0,0-1-8 16,3 0-7-16,1-2-6 0,4-2-17 0,-5 4-20 15,7-10-23-15,-1 7-20 0,-1-7-20 0,4-1-30 16,-2-1-27-16,0 1-25 0,1-2-26 0,-8-5-24 16,27 1-31-16,-9-2-165 0,-1-3-431 0,1 1 190 15</inkml:trace>
  <inkml:trace contextRef="#ctx0" brushRef="#br0" timeOffset="30736">1498 4053 185 0,'0'0'223'0,"0"0"-26"16,0 0-20-16,0 0-17 0,0 0-14 0,0 0-8 15,0 0-10-15,0 0-1 0,0 0-12 0,0 0-5 16,0 0-3-16,-12 33-9 0,10-21-4 0,-4 2-6 0,6 1-5 16,-5-4-5-16,-2 3-4 0,4 0-3 15,-3-2-7-15,1 3-6 0,4-2-5 0,-4-1-3 0,3 2-2 16,-2-6-6-16,4 6-5 0,0-14-3 0,-4 19-3 15,4-19 1-15,-1 19-7 0,1-19-1 0,1 13 0 16,-1-13-1-16,2 13-3 0,-2-13-5 0,6 8 2 16,-6-8-4-16,0 0-7 0,19 3-9 0,-19-3 3 15,18-3-8-15,-4-5-1 0,-1 4-7 0,1-5-4 16,0-1-1-16,1 0 4 0,2-3-4 0,0-1 1 16,-4-4-1-16,1 6 4 0,1-3 2 0,-3-6 0 15,3 6 2-15,-4-2 4 0,0 2-2 0,2-1 2 16,1-5 5-16,-5 5 5 0,4 3-2 0,-5-1 2 15,3 1 5-15,-1 1 6 0,-1 0 4 0,2 0-3 16,-1 3-5-16,-2 0 2 0,-2 1-1 0,-6 8 1 0,14-13 2 16,-7 8-3-16,-7 5 1 0,12-8-1 15,-5 6 0-15,-7 2-4 0,0 0 1 0,14-5 1 16,-14 5-3-16,0 0 8 0,0 0-1 0,16 5 3 16,-16-5 1-16,6 14 2 0,-3-7 6 0,-3-7 4 15,8 19 5-15,-6-8 6 0,-1 4 3 0,4 0 0 0,-2 4-2 16,2-1 0-16,-3 0 6 0,-2 1-10 15,1-2-4-15,3 1 1 0,-3-1-5 0,1-2-5 0,1 1 3 16,-3-3-3-16,1-5-3 0,1 8 0 0,-2-16-5 16,0 21-12-16,0-13-18 0,0-8-13 0,-2 16-16 15,2-16-18-15,0 0-18 0,-1 13-23 0,1-13-23 16,0 0-33-16,0 0-26 0,0 0-47 0,0 0-187 16,0 0-455-16,0 0 201 0</inkml:trace>
  <inkml:trace contextRef="#ctx0" brushRef="#br0" timeOffset="31533.09">2027 3586 132 0,'0'0'220'0,"0"0"-7"15,0 0-16-15,-7-7-12 0,7 7-10 0,0 0-11 0,0 0-9 16,0 0-14-16,0 0-7 0,0 0-12 0,0 0-6 16,0 0-8-16,0 0-8 0,0 0-7 0,0 0-13 15,0 0-15-15,11-19-7 0,-11 19-5 0,0 0-8 16,13-11-5-16,-13 11-2 0,13-3-4 0,-4-2-2 15,2 2-5-15,-11 3-4 0,22-7 1 16,-2 6-6-16,-5-2 1 0,4-1-1 0,-3 2-4 0,-1-3 0 16,0 3-3-16,3 2-2 0,-2-6 4 0,-4 6 2 15,-12 0-1-15,19-1-4 0,-19 1 0 0,15 0-1 16,-15 0-4-16,0 0-1 0,17 1 0 0,-17-1-1 16,8 4 1-16,-8-4 0 0,0 0 2 0,5 11-3 15,-5-11-3-15,0 12 0 0,0-12 3 0,-3 18 2 16,3-18-4-16,-7 19 2 0,3-9-1 0,-1 2 3 15,0-1-4-15,-4 0 3 0,2 4-5 0,-1-1 4 16,0-2-3-16,-3-1 8 0,3-4-5 0,-1 5 1 0,1-1 0 16,-3-4 1-16,3 3-1 0,0-5 0 15,0 0-1-15,-3 1 2 0,5 2-2 0,6-8 2 16,-15 7 1-16,15-7 1 0,-8 5-2 0,8-5 3 16,-8 6 4-16,8-6 8 0,0 0-2 0,0 0 4 15,-11 3 1-15,11-3-1 0,0 0-3 0,0 0-1 0,0 0-7 16,0 0 2-16,0 0 0 0,0 0-3 0,0 0-1 15,0 0 2-15,0 0-5 0,0 0 0 0,38-11-1 16,-38 11-1-16,23-3 0 0,-8 3 0 0,-2 0 9 16,0 3-11-16,1-3 1 0,2 2 0 0,3 1-3 15,-3 0-1-15,-3-2 2 0,-2 2 0 16,1-3-1-16,1 3-2 0,-13-3-5 0,21 4-6 0,-12 0-14 16,2-4-8-16,-11 0-16 0,15 4-11 0,-15-4-20 15,9 4-16-15,-9-4-19 0,8 4-10 0,-8-4-5 16,0 0-19-16,14 3-15 0,-14-3-25 0,0 0-158 15,0 0-378-15,24-3 168 0</inkml:trace>
  <inkml:trace contextRef="#ctx0" brushRef="#br0" timeOffset="31849.46">2863 3540 26 0,'0'0'216'0,"4"-10"-16"0,-4 10-12 16,0 0-4-16,0 0-2 0,0 0-4 0,15 26-7 0,-12-16-7 16,6 4-7-16,-6 5-2 0,5-2-11 0,0 7-6 15,3 4-1-15,-3 2-7 0,2 6-1 16,-4 2-11-16,-1-7-14 0,-10 9-5 0,4 4-12 0,-9-3-7 15,1 1-5-15,-7 1-12 0,-6-3 1 0,-9 1-6 16,-2-1-18-16,-3 4-16 0,-6-4-27 16,1-4-26-16,-2 1-26 0,-4-7-25 0,2-3-30 15,2-1-23-15,7 3-18 0,9-15-17 0,2 5-27 0,-1-5-32 16,2-2-133-16,2 0-390 0,5-5 172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8:46.6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16 141 0,'0'0'190'15,"0"0"-10"-15,0 0-10 0,0 0-11 0,0 0-16 16,0 0-13-16,0 0-10 0,0 0-13 0,0 0-7 0,0 0-6 16,28-14-6-16,-28 14-7 0,15 0-7 0,-15 0-10 15,17-4-5-15,-17 4-5 0,18 4-3 16,-18-4-3-16,17 0-7 0,-3 0 1 0,2 1-5 0,-3 0 0 15,1 4-7-15,2-4-1 0,0 0 1 0,-2 1-5 16,5 5-1-16,0-6-3 0,-1 2-6 0,2 1 1 16,1-2 2-16,6 4-4 0,-10-6 3 0,2 1-1 15,4 1 3-15,-3 2 0 0,1-3-2 0,0 1 3 16,6 1-2-16,-7 1 0 0,-2-4-1 0,2 1-4 16,1 1 2-16,-1-2-4 0,-2 5 2 0,1-3-2 15,2 0-1-15,-6-2 0 0,6 3-10 0,-2-2 8 16,-1-1 1-16,1 0-1 0,0 1-4 0,-2-2 2 15,4 2-3-15,-5-1 0 0,3 0 0 0,-3 0 2 16,3-1-1-16,0 1 1 0,-4 1-3 0,6-1 1 16,-5-1-1-16,3 1 4 0,-3-1 2 0,-3 1 0 15,1 0 2-15,3-3-1 0,-2 3-1 0,2 0 5 0,-17 0-4 16,29-2 0-16,-15 2 0 0,5 2 2 0,-3-4-8 16,0 0 3-16,-2 2-1 0,-1 2 0 0,1 0-2 15,2-2 3-15,3 0-3 0,-5 0 1 0,0 0-1 16,2 0 0-16,-1 0-1 0,2 3 0 0,0-2 0 15,1-1 0-15,1-1 2 0,2-2 3 0,-2 3 0 16,1 0 4-16,-2 0-4 0,2-2 6 0,-1 2-3 16,2-2 0-16,-4 4-1 0,1-2-3 0,-2-2 1 15,0 2 4-15,-4 2-6 0,3-2 3 0,-3 2-2 16,3-2 0-16,-15 0-2 0,23 0 1 0,-8 0-2 0,-3 0-1 16,-12 0-1-16,26 4 2 0,-12-4 0 15,-3 0 1-15,5 1-5 0,0-1 3 0,0 2-2 16,0-2 4-16,1 1-3 0,-1 2 2 0,0-3-2 15,1 4 4-15,-1-4-9 0,-3 0 6 0,1 0-2 16,2 4-2-16,-3-4 4 0,-13 0-3 0,23-2 1 16,-5 2 4-16,-7 2-4 0,6-4-2 0,-17 2 3 15,21 0-3-15,-21 0 2 0,21 0 2 0,-10 0-3 0,-11 0 2 16,28-2-3-16,-15 2 3 0,-2-1-1 0,-11 1 1 16,24 0-1-16,-8 0 2 0,1 0-2 0,-2 0 4 15,-15 0-3-15,25 1 2 0,-9-1 1 0,-2 0 0 16,4 2 1-16,-3 0 6 0,3 0 0 0,-2-2 4 15,0 0-5-15,1 1 1 0,1 1 4 0,-1-4-6 16,-6 4 2-16,7-2 0 0,-3-2-2 0,-15 2 2 16,26 2 5-16,-15 0-3 0,-11-2-2 0,22 0 0 15,-11 0-3-15,-11 0 6 0,19 0-3 0,-19 0 0 16,16 0 2-16,-16 0 0 0,16 0 0 0,-16 0 2 16,14-2-4-16,-14 2-1 0,13-3 0 0,-13 3 0 15,0 0-2-15,16-2-2 0,-16 2-1 0,0 0 3 0,14 2 0 16,-14-2-2-16,8-6-1 0,-8 6-4 0,0 0 1 15,0 0 2-15,14-1-8 0,-14 1-14 0,0 0-16 16,0 0-21-16,0 0-22 0,0 0-42 16,0 0-39-16,0 0-44 0,0 0-36 0,0 0-186 0,0 0-459 15,-44-11 203-15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0:25.2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81 58 87 0,'0'0'111'15,"0"0"-2"-15,0 0-11 0,0 0-9 0,0 0-9 16,-14-4-1-16,14 4-12 0,0 0 0 0,0 0-1 16,-12-2-2-16,12 2-1 0,0 0-11 0,0 0-3 15,-15-1 7-15,15 1-7 0,0 0-2 0,0 0-2 16,-12-5-3-16,12 5-4 0,0 0 3 0,0 0-1 15,0 0-2-15,0 0-6 0,0 0 3 0,0 0-5 16,-18-1 2-16,18 1 2 0,0 0-3 0,0 0-3 16,0 0 2-16,0 0-5 0,0 0 7 0,0 0-6 0,-9-5 1 15,9 5-2-15,0 0 1 0,0 0-2 0,0 0-1 16,0 0-6-16,0 0 3 0,0 0-2 0,0 0 0 16,0 0-3-16,0 0-2 0,0 0-2 0,0 0-2 15,0 0-2-15,0 0-2 0,0 0 4 0,0 0 0 16,0 0-4-16,0 0 4 0,0 0 2 15,0 0-1-15,0 0 5 0,34 14-1 0,-34-14-2 0,16 5 3 16,-6-1 0-16,3-2 4 0,2-1-1 0,3 5 3 16,-2-5 3-16,0 4-3 0,-4-2 0 0,7 1-1 15,-1-2-5-15,1 2 5 0,1 0-3 0,-2-1 4 16,-4-2-3-16,5 3 2 0,2-4-6 0,-2 2 0 16,-8 0 0-16,5 1 0 0,0-1 1 0,-7-2-6 15,4 2 1-15,-13-2 1 0,21 4 0 0,-12-1 1 16,-9-3-3-16,21 0-7 0,-13 3 6 0,-8-3-2 15,17 4 0-15,-7-4 0 0,-10 0-1 0,17 1-2 16,-6-1 1-16,-11 0 0 0,19 2-1 0,-19-2 0 0,22-2 3 16,-12 2-1-16,4-1-4 0,-14 1-1 0,24 1 7 15,-13-2-6-15,7 1 0 0,-18 0 2 0,20-2 2 16,-10 0-3-16,-10 2 1 0,20-2-2 0,-20 2 2 16,15 0-3-16,-15 0 12 0,14-1-12 0,-14 1 2 15,0 0 0-15,16-4 1 0,-16 4-2 0,0 0 4 16,0 0-7-16,0 0-1 0,14 0-6 0,-14 0-11 15,0 0-6-15,0 0-16 0,0 0-9 0,0 0-19 16,0 0-17-16,0 0-21 0,0 0-22 0,0 0-24 16,0 0-23-16,0 0-126 0,0 0-328 0,-52-5 145 15</inkml:trace>
  <inkml:trace contextRef="#ctx0" brushRef="#br0" timeOffset="352.06">407 140 20 0,'0'0'173'0,"0"0"-15"0,9 15-10 0,-7-8-7 16,-2-7-11-16,1 21-3 0,-1-7-11 0,2 0-2 15,1 1-7-15,0 2-10 0,-3 2-6 0,0 0-4 16,-3 0-6-16,0 0-4 0,1-1-6 0,1 1-3 16,-1-1-2-16,-3 1-5 0,4 2-4 0,-2-4-1 15,0 1-7-15,3-1 0 0,-5-4-4 0,3 2-4 16,-3-1-4-16,4 2-4 0,-1-7-6 0,-1 3 0 16,3-12 0-16,-3 19-4 0,3-11-1 0,0-8-2 15,-5 15 0-15,2-8-6 0,3-7-5 0,0 0-12 16,2 19-19-16,-2-19-13 0,-5 8-24 0,5-8-26 15,-3 10-24-15,3-10-29 0,0 0-36 0,0 0-137 16,0 0-337-16,0 0 150 0</inkml:trace>
  <inkml:trace contextRef="#ctx0" brushRef="#br0" timeOffset="821.45">1068 73 89 0,'-12'-7'147'16,"12"7"-3"-16,0 0-6 0,0 0-6 0,0 0-8 16,-26 13 0-16,17-7-12 0,-2 1-4 0,-2 4-2 15,-1 4 5-15,-2 3-8 0,1 3-5 0,0-1-4 16,-1 0-1-16,3 5-3 0,-1 1-6 0,6 0-5 15,-3-4-6-15,1 1-6 0,1 0-1 0,2-2-2 0,3-2-5 16,0 8-4-16,4-9-4 0,0 0 0 0,0-2-7 16,0 3 0-16,4 0-3 0,0-5-3 15,3 4-3-15,-1-3-4 0,-3-4-2 0,4 0-3 16,0 0-1-16,0 0-4 0,-1-3-1 0,2-1-7 0,-2 1-15 16,1-1-20-16,-7-7-21 0,12 7-21 0,-12-7-23 15,10 5-31-15,-10-5-33 0,0 0-26 16,0 0-185-16,0 0-390 0,21-12 173 0</inkml:trace>
  <inkml:trace contextRef="#ctx0" brushRef="#br0" timeOffset="1440.77">1238 356 115 0,'0'0'155'0,"0"0"-9"0,0 0-7 16,0 0-9-16,0 0 1 0,0 0-13 0,0 0 2 0,-3 29-3 15,3-29-6-15,-3 19-12 0,-1-9-6 16,4-10-5-16,-4 20-9 0,4-9-4 0,-3 0-5 16,3-11-4-16,-4 19-7 0,1-11-5 0,3-8-4 15,-3 17-6-15,3-17-6 0,0 15-1 0,0-15-4 0,-2 16-4 16,2-16-1-16,0 0-2 0,0 15-3 15,0-15-4-15,0 0 2 0,-1 11-1 0,1-11-5 16,0 0 6-16,0 0-3 0,0 0-3 0,0 0 1 0,0 0-3 16,0 0-1-16,0 0-3 0,0 0 2 0,0 0 1 15,0 0-7-15,0 0-6 0,30-25-7 0,-27 17-3 16,2-1-2-16,1 0 2 0,4 2-6 0,-4-5 1 16,5-1-1-16,-3 5 5 0,2-1-2 0,-4-3-4 15,8 1 1-15,-3 1 7 0,-1-2-2 0,1 1 1 16,-1 0 0-16,-4 3 2 0,8-3 0 0,-6 1 2 15,5 0 0-15,-7 3-1 0,2-2 2 0,3 3 1 16,5-1 2-16,-6-1-1 0,-3 2 2 0,-7 6 1 16,15-7 0-16,-15 7 6 0,17-9-5 0,-7 6 5 15,-10 3-3-15,14-7 5 0,-4 6 1 0,-10 1 1 16,0 0 1-16,17 0-2 0,-17 0 0 0,0 0-3 16,17 0 3-16,-17 0-2 0,10 3 0 0,-10-3 6 15,8 8-3-15,-8-8 1 0,6 11 1 0,-4 0 0 0,-2-11 0 16,6 15 3-16,-6-4 7 0,0-11-1 15,2 23 1-15,-2-12-4 0,4 0 0 0,-4 2 0 16,0-13 0-16,0 21-3 0,0-12 1 0,0-9-1 0,0 19-1 16,0-9-2-16,0-10-1 0,0 16 0 15,0-16 1-15,0 16-4 0,0-16-1 0,0 12-3 0,0-12-13 16,0 0-8-16,0 15-14 0,0-15-19 0,0 0-8 16,0 0-19-16,4 11-13 0,-4-11-23 0,0 0-28 15,0 0-27-15,0 0-142 0,0 0-337 0,0 0 150 16</inkml:trace>
  <inkml:trace contextRef="#ctx0" brushRef="#br0" timeOffset="1777.77">2009 190 8 0,'0'0'163'0,"0"0"-12"0,0 0-17 0,0 0-5 16,0 0-6-16,0 0 2 0,0 0-10 0,0 0 5 15,-10 35-1-15,4-19-3 0,-2-6 0 0,2 6-1 16,-4-1-7-16,-1-1-7 0,2 9 0 0,-2-2-2 0,1 0-4 16,-1 2-5-16,-3 0-8 0,-1-3 0 15,6 0-6-15,-5 1-5 0,-1 2-4 0,6-7-4 0,-1 1-5 16,2 5-7-16,-4-8-2 0,4 4-3 0,-2-4-9 15,2 2 0-15,-1-3-7 0,-1 1-2 0,5-2-2 16,-1 1 0-16,-3-1 1 0,4 2-10 0,-1-4-6 16,1-1-18-16,5-9-20 0,-13 14-22 0,10-5-27 15,-7-2-35-15,6 0-31 0,4-7-37 0,-11 12-38 16,11-12-151-16,-13 7-397 0,13-7 175 0</inkml:trace>
  <inkml:trace contextRef="#ctx0" brushRef="#br0" timeOffset="2450">2061 595 2 0,'8'-8'177'16,"-8"8"-15"-16,10-9-13 0,-4 4-11 16,-6 5-7-16,14-8-15 0,-7 2-4 0,-7 6-11 15,17-11-7-15,-12 5-2 0,-5 6-12 0,16-8-4 0,-16 8-7 16,17-7 0-16,-12 4-10 0,-5 3-1 0,16-8-7 16,-16 8-5-16,17-3-1 0,-10 2-3 0,-7 1-4 15,14-5-3-15,-14 5 1 0,17-1-4 0,-17 1-2 16,12 0-4-16,-12 0-1 0,0 0-2 0,0 0-1 15,20 1-6-15,-20-1-2 0,6 5-1 0,-6-5 3 16,7 8-5-16,-7-8 4 0,0 12 2 0,0-12 3 16,0 16 2-16,0-5 2 0,0-11-3 0,-7 23-1 15,1-10-2-15,3 5 1 0,-2-4 2 0,-1 1-3 16,-4 0 1-16,-1 3 1 0,3-3-3 0,-1 0-2 16,-4 3-2-16,2-3 2 0,0 1-1 0,-3-2-3 15,1-2 2-15,2 2 1 0,-2-5-4 0,2 5-1 16,-3-3-4-16,4 0 3 0,2-4-1 0,-1 2-1 15,-1-2 3-15,2 0-2 0,8-7-3 0,-17 8 0 0,11-2 2 16,6-6-1-16,-13 7-2 0,13-7 2 0,-11 5 2 16,11-5 2-16,0 0-1 0,-8 7 0 15,8-7 3-15,0 0-5 0,0 0 0 0,0 0-1 0,0 0-1 16,0 0 3-16,0 0-5 0,0 0 1 0,17-30 0 16,-9 23 0-16,2 0-1 0,1 2-3 0,0 2 2 15,5-4 0-15,-7-4 0 0,2 8 0 16,7-2 0-16,-9 1 0 0,6 1-4 0,-4 1 4 0,5-1 0 15,-2 0-3-15,-14 3 3 0,24-1-2 0,-13-4 0 16,3 5 0-16,0 0 1 0,-1 2-1 0,-13-2 1 16,24 0 0-16,-13 3-2 0,-2-2 2 0,9 3 1 15,-7-2-2-15,-11-2 0 0,21 5 0 0,-9-3-2 16,-4 0 1-16,2 2-10 0,1-1-8 0,-11-3-15 16,17 7-15-16,-10-6-15 0,-7-1-17 0,11 4-12 15,-11-4-6-15,0 0-21 0,12 3-15 0,-12-3-30 16,0 0-144-16,0 0-334 0,8-15 148 0</inkml:trace>
  <inkml:trace contextRef="#ctx0" brushRef="#br0" timeOffset="2851.99">2548 58 28 0,'0'0'123'0,"15"-4"-5"0,-15 4-2 16,15 0-6-16,-15 0 5 0,18 4-10 0,-18-4-9 15,17 4-13-15,-10-1-4 0,-7-3-2 0,11 8-6 16,-5 0-3-16,-1 0 1 0,1 6-2 0,1 1 5 16,-7 3 0-16,0 1 7 0,0-1-3 0,-7 8-1 15,1 0 2-15,4 0-4 0,-4 4-5 0,-5-2-3 16,5 0-4-16,-4-2-5 0,2 4-7 0,-1-4-4 16,1 0-6-16,-2-3-3 0,2 2-1 0,5-6-4 15,-3 3 0-15,-1-3-4 0,1 0-4 0,1-1-2 16,-1-3-19-16,6 0-22 0,-8 2-26 0,8-7-25 15,-6 3-27-15,2-3-28 0,4-10-36 0,-6 13-158 16,6-13-346-16,-8 4 154 0</inkml:trace>
  <inkml:trace contextRef="#ctx0" brushRef="#br0" timeOffset="3373.68">3134 284 124 0,'-18'0'164'0,"18"0"-8"0,0 0-7 0,0 0-13 15,0 0-8-15,0 0-12 0,0 0-6 0,0 0-11 16,0 0 5-16,0 0 2 0,0 0 8 0,0 0-8 15,0 0-7-15,0 0-3 0,0 0-4 0,35 11-4 16,-24-10-6-16,-11-1-8 0,16 0-6 0,-16 0-4 16,18 6-5-16,-7-5-2 0,-2 3-4 0,2-3-5 15,-11-1 2-15,24 1-2 0,-13-1-5 0,2 0-2 16,-13 0 2-16,24 5-10 0,-13-5-1 0,0 0-1 16,-11 0-2-16,27-3-4 0,-18 6-2 0,-9-3-4 0,23-3 0 15,-23 3-2-15,15 0-1 0,-15 0-2 0,18 4-2 16,-18-4-4-16,11 2-6 0,-11-2-14 15,0 0-16-15,10 2-22 0,-10-2-24 0,0 0-28 16,0 0-14-16,0 0-13 0,0 0-15 0,0 0-26 0,0 0-41 16,0 0-117-16,0 0-353 0,-31 10 157 0</inkml:trace>
  <inkml:trace contextRef="#ctx0" brushRef="#br0" timeOffset="3639.21">3092 534 171 0,'21'4'180'16,"-10"-4"-13"-16,-11 0-12 0,21 0-9 0,-4 1-12 15,-4-1-12-15,4 3-8 0,1-3-14 0,-1 3-4 16,-4-3-9-16,1 1-11 0,4 1-8 0,-7-2-5 15,2 2-8-15,-13-2-4 0,20 3-6 0,-20-3-7 16,18 0-4-16,-18 0-13 0,14 4-13 0,-14-4-16 16,13 3-23-16,-13-3-22 0,0 0-21 0,0 0-19 15,14-1-23-15,-14 1-144 0,0 0-280 0,0 0 124 0</inkml:trace>
  <inkml:trace contextRef="#ctx0" brushRef="#br0" timeOffset="5423.36">4252 237 157 0,'0'0'186'0,"0"0"-14"15,0 0-17-15,0 0-8 0,6-8-7 0,-6 8-11 16,0 0-5-16,0 0-16 0,1-11 0 0,-1 11-15 15,0 0-3-15,0 0 1 0,4-14-2 0,-4 14-8 16,0 0-2-16,0 0-12 0,3-11 0 0,-3 11-8 16,0 0-3-16,0 0-7 0,0 0-7 0,-7-16-3 0,7 16-2 15,-7-8-7-15,7 8-4 0,-13-5-3 0,13 5-1 16,-12-5-2-16,12 5-3 0,-18-7-3 16,18 7 3-16,-23 0-4 0,13-2-4 0,-4 0-6 0,14 2 6 15,-29-1-1-15,16-2 3 0,-4 0-5 0,3 3-6 16,14 0 5-16,-27 0 3 0,16 0-6 0,11 0 1 15,-24 3-1-15,14 1 1 0,-1-2-2 0,2 2-2 16,9-4 5-16,-22 6 0 0,15-2-6 0,-7-1 5 16,8 6 1-16,-6-4-2 0,3 2 2 0,1 1-4 15,2 0 1-15,-1 2 1 0,-1 2 0 0,2 3 1 16,0-1 3-16,-2-1 2 0,1 1-2 0,4 0 0 16,-3 1 2-16,1 2 2 0,2-4-1 0,0 2 0 15,0 0 2-15,3 3-4 0,0-3 0 0,0-3 0 0,3 3 2 16,0-4 0-16,-3 3 1 0,5 2-1 0,-2-6-1 15,0 2 0-15,3-1 0 0,1-1 0 16,-2-1-1-16,1-1-1 0,0-1 4 0,-6-7-4 0,14 13 0 16,-4-8 2-16,-2 2-2 0,-8-7 2 0,17 8-2 15,-7-5 0-15,-2 1-9 0,5-1-14 16,1-2-17-16,-3 1-24 0,6 0-23 0,-1-4-34 0,2 0-29 16,-1 1-30-16,1-2-202 0,-4-1-405 0,2 0 180 15</inkml:trace>
  <inkml:trace contextRef="#ctx0" brushRef="#br0" timeOffset="5874.16">4410 516 168 0,'0'0'180'16,"0"0"-9"-16,14-3-4 0,-14 3-6 0,0 0-10 16,0 0-5-16,0 0-7 0,0 0-10 0,0 0-10 0,15 0-6 15,-15 0-5-15,0 0-5 0,12 2-9 0,-12-2 1 16,0 0-7-16,18 0-4 0,-18 0-3 16,14 0-5-16,-3 1-4 0,-11-1-5 0,24 0-5 15,-14 0-1-15,10-1-7 0,-6 2-2 0,7-1-6 0,0 3-4 16,3-6-5-16,2 6 0 0,-5-3-4 0,1 0-4 15,2 0-1-15,0 0-6 0,-3 1 0 0,-7-1 2 16,6-1-5-16,-4-2-3 0,-1 3-1 0,-4-1-1 16,-11 1-3-16,23 0 0 0,-23 0 0 0,15-2 0 15,-15 2-9-15,12 2-9 0,-12-2-13 0,0 0-19 16,0 0-20-16,15-3-25 0,-15 3-26 0,0 0-25 16,0 0-20-16,0 0-28 0,0 0-14 0,0 0-167 15,0 0-394-15,-34-13 175 0</inkml:trace>
  <inkml:trace contextRef="#ctx0" brushRef="#br0" timeOffset="6176.36">4739 288 62 0,'0'0'183'0,"0"0"-19"0,0 0-18 0,0 0-10 0,0 0-3 16,0 0-9-16,0 0-7 0,0 0-6 0,0 0-1 16,-18 29-11-16,15-21-1 0,-2 2-8 15,2 2-2-15,-3 0-4 0,1 3-8 0,3 1-2 0,-6 3-4 16,8-7 3-16,-6 7-5 0,6-3-4 0,-3 1-5 16,1-3-5-16,1 5-3 0,1-1-5 0,0-4-4 15,-2 0-6-15,4-2-1 0,-2 2-3 0,1-2-3 16,-1-12-9-16,2 19-1 0,1-5-2 0,-3-5-3 15,3 3-2-15,-3-12-19 0,3 16-21 0,-3-16-26 16,0 15-24-16,0-15-15 0,-3 12-33 0,3-12-24 16,0 0-44-16,-6 15-124 0,6-15-344 0,0 0 152 15</inkml:trace>
  <inkml:trace contextRef="#ctx0" brushRef="#br0" timeOffset="7730.06">5069 319 26 0,'0'0'182'0,"0"0"-12"0,0 0-5 0,0 0-3 16,0 0-15-16,0 0-11 0,0 0-17 0,-7-8-9 15,7 8-10-15,0 0-8 0,0 0-10 0,0 0-7 16,0 0-4-16,0 0-8 0,21-22-9 0,-18 17-4 15,-3 5-2-15,11-10-2 0,-5-1 0 0,2 6-8 0,-1-4-2 16,-7 9 1-16,14-14-3 0,-8 4-8 16,4 3-5-16,-4-1 2 0,2 1-4 0,2 0-3 15,-2-4-1-15,-2 3 1 0,2 2-4 0,1-1 0 0,-1 0 0 16,-8 7-4-16,16-7 0 0,-8-2 1 0,-8 9-5 16,14-5-5-16,-14 5 5 0,13-5-1 0,-13 5 1 15,13-2-5-15,-13 2 2 0,11-5 5 0,-11 5-8 16,0 0 5-16,21 2-5 0,-21-2 3 0,0 0 2 15,20 3-3-15,-20-3-2 0,10 7-2 0,-10-7-2 16,8 8 2-16,-5-2 2 0,-3-6 0 0,11 14-1 16,-8-5 4-16,-3 1 3 0,0-10-1 0,6 20-4 15,-6-7 5-15,2 4 1 0,-7-2 4 0,5 4-7 16,-3-4 4-16,-3 3-3 0,1 4 3 0,-1-3-1 16,-1-1-2-16,2 1 1 0,-4 4 2 0,1 0-2 15,2-5 1-15,-4 1-2 0,2 0-5 0,-4 1 6 16,0 4-2-16,3-8-1 0,-2 1 5 0,-2 4-2 15,2-7 0-15,1 2-4 0,3-1 5 0,-3-1-3 16,2 0-4-16,-5-1 7 0,2-2-4 0,3 0 1 0,0 1 2 16,1-5 0-16,0 4-2 0,4-4-2 15,3-7 1-15,-14 12 1 0,11-5 5 0,3-7-4 16,-12 7 2-16,12-7-2 0,-6 8 0 0,6-8 2 16,0 0-1-16,0 0 2 0,-11 6-1 0,11-6 0 15,0 0 3-15,0 0-2 0,0 0-1 0,0 0-4 16,0 0 4-16,0 0-5 0,0 0 0 0,0 0 0 15,0 0-5-15,0 0-4 0,0 0-4 0,11-33-2 16,-11 33-2-16,16-11 3 0,-8 4 3 0,5 0-2 16,-5 0 0-16,6-1-1 0,0 1 2 0,-4 4 3 0,2 0-3 15,6-2 1-15,-7 3 2 0,6-3 1 0,-6 5 1 16,-11 0 0-16,27-1 4 0,-8-2-5 16,-7 3 5-16,-12 0-1 0,26 3 0 0,-14-2-1 15,-1 2-2-15,1-1-2 0,-1 3 6 0,-1 0-1 0,-2-1 1 16,3-1-1-16,-1 1 1 0,-10-4 1 0,12 12-2 15,-4-6 4-15,-1-2 6 0,0 2-6 0,-7-6 6 16,13 5 0-16,-5 0 5 0,-8-5-3 0,14 6 6 16,-14-6 3-16,13 3-2 0,-3 1 2 0,-10-4 7 15,14 1 1-15,-14-1-1 0,0 0-2 0,20-5 9 16,-20 5-3-16,12 0-2 0,-12 0-9 0,14-7 3 16,-14 7-4-16,6-3-1 0,-6 3 3 0,0 0-3 15,16-4-5-15,-16 4 0 0,0 0-2 0,0 0-15 16,8-7-18-16,-8 7-12 0,0 0-29 0,0 0-18 15,0 0-21-15,0 0-24 0,0 0-27 0,0 0-180 16,0 0-362-16,0 0 161 0</inkml:trace>
  <inkml:trace contextRef="#ctx0" brushRef="#br0" timeOffset="8333.8">5679-97 71 0,'0'0'170'0,"0"0"-6"0,0 0-12 0,0 0-12 0,0 0-10 15,0 0-10-15,0 0-3 0,0 0-8 0,0 0-6 16,0 0-3-16,0 0 0 0,42-5-11 0,-42 5-4 15,27-3-9-15,-13 3-3 0,3 0-8 0,-2-3-4 16,-3 3-5-16,-12 0-5 0,29-4-3 0,-12 4-6 16,-1-3-7-16,0 2 2 0,0 1-1 0,0-2-9 15,0 2-2-15,-16 0-1 0,22 0-5 0,-10-1-2 16,-12 1-4-16,18 0-3 0,-18 0-8 0,13-1-10 16,-13 1-18-16,0 0-13 0,14 0-25 0,-14 0-13 15,0 0-4-15,0 0-16 0,13 1-14 0,-13-1-7 16,0 0-9-16,0 0-30 0,0 0-87 0,0 0-264 15,0 0 117-15</inkml:trace>
  <inkml:trace contextRef="#ctx0" brushRef="#br0" timeOffset="8580.92">5905-24 159 0,'0'0'153'0,"-8"19"0"0,8-8-3 0,-2 4-6 16,-3 3-2-16,2 1-7 0,0 0-5 0,-5 3-10 15,8 7-7-15,-5-3-5 0,2 0-4 0,-3 3-9 0,3-2-4 16,-1 0-7-16,1-1-3 0,-2 2-9 16,4-3 0-16,-4 1-10 0,2-1-9 0,-2-1-5 15,0 1-7-15,5-1 0 0,-3-7-6 0,2 1-1 16,-2 0-5-16,3-4-1 0,0 1-5 0,0 2 3 0,0-4-7 16,4 1-15-16,-2-4-13 0,-2-10-15 0,8 19-21 15,-2-8-26-15,5-1-25 0,-4-3-31 0,5-3-12 16,-1 0-46-16,-1-1-125 15,-10-3-334-15,24 1 148 0</inkml:trace>
  <inkml:trace contextRef="#ctx0" brushRef="#br0" timeOffset="9037.69">6549-119 73 0,'0'0'177'16,"0"0"-16"-16,0 0-21 0,0 0-16 0,0 0 6 15,0 0-17-15,0 0 5 0,-32 10-5 0,18-2-11 16,-1 4 5-16,1 4 2 0,-5 3-5 0,-2 1-6 16,4 2-4-16,-4 2 2 0,-1 8-7 0,3-10-5 15,-1 11-2-15,5-4 3 0,-1 5-8 0,4-6-9 16,-1 7-5-16,3-5 3 0,-1 7-9 0,8-8-5 0,-2 1-3 15,2-1-6-15,0 0-1 0,3 0-3 0,0-3-2 16,3-1-5-16,2-1-3 0,1-5 0 0,2 2-6 16,-1-3-3-16,4-2 5 0,-2-2-8 15,2 0-11-15,-1-4-20 0,4 4-28 0,-1-6-28 0,0-1-41 16,-2-3-41-16,6-2-39 0,-3-2-209 0,-14 0-431 16,31-11 191-16</inkml:trace>
  <inkml:trace contextRef="#ctx0" brushRef="#br0" timeOffset="9669.77">6861 117 96 0,'0'0'177'0,"0"0"-16"0,0 0-21 16,0 0-9-16,0 0-9 0,0 0-6 0,0 0-1 16,0 0 3-16,2 27-6 0,-2-27-7 0,-8 20-1 15,5-8-9-15,-1 0-5 0,0-1-6 0,-3 6-3 16,4-4-9-16,2 2-3 0,-4-3-8 0,0 2-1 16,2-3-6-16,-3 0-2 0,6-11-8 0,0 19 0 15,0-9-5-15,0-10-3 0,-5 16-7 0,5-16-3 16,-2 14-2-16,2-14 0 0,-1 10-3 0,1-10 2 15,0 0-5-15,0 0 6 0,0 0 1 0,0 0-3 16,3 13-2-16,-3-13-3 0,0 0-5 0,0 0-3 16,0 0-9-16,17-27-9 0,-10 17-11 0,-3 1-4 15,6-5-13-15,-2 0-7 0,6-2 3 0,-4 1-3 0,1-3 6 16,-2 4 2-16,4 2 3 0,-4-3-1 0,3-2 5 16,-3 4 4-16,4 0 6 0,-4 3 7 15,1-3-4-15,-2 5 1 0,0 0-3 0,4-2 8 0,-7 3 3 16,1 1 2-16,-6 6 0 0,15-10 7 0,-9 6-1 15,-6 4 3-15,11-6 2 0,-11 6 3 16,0 0 1-16,14-6-3 0,-14 6 2 0,0 0-3 16,8-2-3-16,-8 2 1 0,0 0-2 0,0 0 3 0,0 0-2 15,15 12 2-15,-12-5 6 0,-3-7 0 0,3 14-3 16,-3-14 7-16,2 14-3 0,-1-2 4 0,-1 2-2 16,0-14 2-16,0 23 0 0,5-6-2 0,-8-4-1 15,3 2 0-15,0-3-4 0,3 0 6 0,-3-12-7 16,2 20 4-16,-2-8 0 0,0-12-5 0,0 18-4 15,0-9-13-15,0-9-23 0,3 13-20 0,-3-13-22 16,0 0-21-16,0 15-9 0,0-15-27 0,0 0-193 16,0 0-352-16,0 0 156 0</inkml:trace>
  <inkml:trace contextRef="#ctx0" brushRef="#br0" timeOffset="10055.22">7619-12 53 0,'0'0'170'0,"-17"33"3"0,11-22-10 15,-2 2 1-15,-2 4 4 0,-1-6 2 0,-2 14-20 0,1-5-10 16,-3 6-5-16,1-1-1 0,0-1-17 15,0 5-7-15,-2-2-8 0,3 0-4 0,-1-1-6 16,0 1-5-16,-2-4-7 0,3 3-4 0,0 0-12 16,-1 1-5-16,1-2-2 0,2-1-6 0,-3-3-4 15,4 4-4-15,1-9-4 0,-4 7-8 0,4-5 0 16,1-7-2-16,-5 8-2 0,5-7-2 0,0 4-3 16,-3-4-6-16,5-4-16 0,-4 3-18 0,4 0-18 0,0-4-25 15,-2 0-27-15,8-7-36 0,-13 8-27 0,13-8-38 16,-10 5-187-16,10-5-408 0,0 0 181 0</inkml:trace>
  <inkml:trace contextRef="#ctx0" brushRef="#br0" timeOffset="10478.09">7729 270 206 0,'0'0'192'0,"0"0"-10"0,0 0-20 15,0 0-5-15,0-12-15 0,0 12-12 0,0 0-14 16,0 0-16-16,0 0-11 0,0 0-11 0,0 0-3 16,0 0-9-16,0 0 1 0,0 0-6 0,0 0 1 15,0 0-2-15,-13 35-4 0,8-27-4 0,5-8 11 0,-6 18-5 16,3-9 0-16,-2 3-2 0,2-4-2 0,-3 5 2 15,1-3-5-15,-1-1-4 0,4 1 3 16,2-10-9-16,-8 22-1 0,6-13-7 0,2-9 2 16,-6 14-4-16,6-4-1 0,0-10-5 0,-5 11 3 0,5-11 4 15,0 0-11-15,0 16 0 0,0-16 7 16,5 10-8-16,-5-10-3 0,10 9 1 0,-2-2-4 16,-8-7-1-16,20 3-5 0,-9 1-8 0,0-2-14 0,8-1-23 15,-4-2-25-15,1 0-30 0,1-5-18 0,-1 0-17 16,3 1-13-16,-2-2-18 0,2-2-11 0,2 0-37 15,-5-2-109-15,0 0-341 0,-4 0 152 0</inkml:trace>
  <inkml:trace contextRef="#ctx0" brushRef="#br0" timeOffset="10715.46">8051 307 104 0,'0'0'147'15,"0"0"-15"-15,0 0-6 0,0 0-8 0,0 0-12 16,0 0-6-16,0 0-1 0,0 0 4 0,0 0-2 15,0 0-1-15,0 0-2 0,-24 30 1 0,16-15-2 16,0-1-2-16,-3 2 1 0,3 0-4 0,-4 0-2 16,2 5-6-16,-3 1-2 0,4 3-3 0,-5-2-7 15,2-2-8-15,3-1-1 0,-4 5-5 0,5-2-9 16,-3-1-3-16,2-1-5 0,1-4-1 0,-3 8-4 16,4-10-4-16,3 1-7 0,-3 2-4 0,2-8-18 15,-1 6-19-15,3-7-25 0,-2 0-18 0,0 1-29 16,5-10-25-16,-3 13-17 0,3-13-24 0,0 0-47 15,0 0-115-15,0 0-343 0,0 0 152 0</inkml:trace>
  <inkml:trace contextRef="#ctx0" brushRef="#br0" timeOffset="11253.44">8330-27 121 0,'0'0'132'16,"0"0"-15"-16,0 0-16 0,0 0-11 0,0 0-4 0,0 0-5 15,0 0 7-15,0 0-9 0,0 0-18 0,0 0 6 16,35 15-1-16,-35-15-6 0,16 8 2 0,-8-1-4 16,5 2-1-16,-5 0-2 0,-1-1 1 0,0 3-3 15,4 3 8-15,-3-2 3 0,-2 3-11 0,1 7 0 16,-4-3 5-16,1-1 7 0,-2 1-4 0,-2 5-1 16,2 3 1-16,-4-1-1 0,0 5-3 0,-2-5-1 15,1 2 2-15,-4-2-7 0,1 1-5 0,-1 3-2 16,0 0-6-16,-1-3-2 0,1 1-5 0,-4 2 5 15,5-1-8-15,-2 1 1 0,0-3-9 0,0 0-14 16,0-1-25-16,0-1-24 0,-3-3-45 0,2 2-18 16,-4-10-30-16,3 4-45 0,-6-7-161 0,5 0-370 0,-1 1 164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1:07.8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189 94 230 0,'0'0'228'16,"-3"-14"-8"-16,3 14-13 0,0 0-8 0,-2-17-8 16,2 17-12-16,0 0-9 0,2-16-10 0,-2 16-6 15,0-11-7-15,0 11-9 0,0 0-12 0,0 0-9 16,5-10-10-16,-5 10-11 0,0 0-17 0,0 0-1 16,0 0-13-16,0 0-21 0,0 0-18 0,0 0-17 15,0 0-12-15,0 0-22 0,0 0-27 0,0 0-27 16,0 0-27-16,6 42-32 0,-4-26-31 0,-2-4-62 15,-2 6-131-15,4-3-391 0,-1 3 174 0</inkml:trace>
  <inkml:trace contextRef="#ctx0" brushRef="#br0" timeOffset="-309.38">256 493 90 0,'0'0'111'15,"0"0"-5"-15,0 0-8 0,0 0-2 0,0 0-6 0,0 0 0 16,11-7-6-16,-11 7 1 0,0 0-2 0,0 0-5 16,0 0 3-16,0 0-5 0,0 0 2 0,0 0-8 15,0 0 4-15,0 0-6 0,0 0-3 0,6-8-2 16,-6 8 3-16,0 0-6 0,0 0 1 0,0 0 0 16,0 0-3-16,0 0-5 0,0 0-4 0,0 0 4 0,0 0-3 15,0 0-5-15,0 0 1 0,0 0 0 16,0 0-2-16,0 0-5 0,0 0 1 0,0 0 0 0,0 0-4 15,2-11 0-15,-2 11-2 0,0 0 1 0,0 0-3 16,0 0 0-16,0 0 0 0,0 0 1 0,0 0-4 16,0 0 0-16,0 0-4 0,0 0 1 0,0 0-1 15,0 0-2-15,0 0 0 0,0 0 1 0,0 0-5 16,0 0 2-16,0 0-2 0,0 0-1 0,0 0 2 16,0 0 0-16,0 0-1 0,0 0 3 0,0 0 0 15,0 0-2-15,0 0-3 0,0 0 10 0,0 0-9 16,0 0-1-16,0 0 2 0,0 0-1 0,0 0 2 15,0 0 1-15,0 0-3 0,0 0-3 0,0 0 3 16,0 0 3-16,0 0-6 0,0 0-2 0,0 0 2 16,0 0-5-16,0 0 4 0,0 0-1 0,0 0-1 0,0 0 3 15,0 0-4-15,0 0 1 0,0 0-4 0,0 0-2 16,0 0 4-16,0 0 2 0,0 0-2 16,0 0-1-16,0 0 3 0,0 0-4 0,0 0 1 0,0 0 1 15,0 0-1-15,0 0-2 0,0 0 6 0,0 0 2 16,0 0-2-16,0 0 0 0,0 0 1 0,0 0 0 15,0 0 4-15,0 0 2 0,0 0-4 0,0 0 3 16,0 0-3-16,0 0-6 0,0 0 7 0,0 0-2 16,0 0-4-16,0 0-1 0,0 0 1 0,0 0-7 15,0 0 7-15,0 0-1 0,0 0-8 0,0 0 5 16,0 0 0-16,0 0 2 0,0 0-1 0,0 0-5 16,0 0 0-16,0 0 8 0,0 0-5 0,0 0 0 15,0 0-3-15,0 0 2 0,0 0 3 0,0 0-7 16,0 0-1-16,0 0 5 0,0 0 0 0,0 0-7 15,0 0 7-15,0 0-2 0,0 0 2 0,0 0-5 0,0 0-6 16,0 0 10-16,0 0-1 0,0 0-10 0,0 0 10 16,0 0-3-16,0 0 4 0,0 0 0 0,0 0-1 15,0 0-2-15,0 0 2 0,0 0-2 0,0 0-2 16,0 0 6-16,0 0-4 0,0 0 0 0,0 0-3 16,0 0 5-16,0 0-1 0,0 0-1 0,0 0-6 15,0 0 4-15,0 0 2 0,0 0-1 0,0 0-6 16,0 0 8-16,0 0 0 0,0 0 0 0,0 0-10 15,0 0 7-15,0 0 4 0,0 0-4 0,0 0 3 16,0 0 0-16,0 0 0 0,0 0-1 0,0 0 2 16,0 0-7-16,0 0 6 0,0 0 0 0,0 0 0 15,0 0 2-15,0 0-5 0,0 0 0 0,0 0-1 16,0 0 6-16,0 0-2 0,0 0-2 0,0 0-3 16,0 0 3-16,0 0-9 0,0 0 9 0,0 0-1 0,0 0 2 15,0 0 1-15,0 0-4 0,0 0 3 0,0 0 1 16,0 0 1-16,0 0 0 0,0 0-6 0,0 0 5 15,0 0 5-15,0 0-8 0,0 0 3 0,0 0 2 16,0 0 1-16,0 0 1 0,0 0-4 0,0 0 3 16,0 0 0-16,0 0-5 0,0 0 9 0,0 0-6 15,0 0 7-15,0 0 0 0,0 0 1 0,0 0-6 16,0 0 7-16,0 0-2 0,0 0-1 0,0 0-4 0,0 0 6 16,0 0-6-16,0 0 0 0,0 0-1 15,0 0 5-15,0 0-2 0,0 0 2 0,0 0-4 16,0 0 5-16,0 0-5 0,0 0 6 0,0 0 5 0,0 0-8 15,0 0 0-15,0 0 3 0,0 0-4 0,0 0 1 16,0 0 6-16,0 0-4 0,0 0 0 16,0 0-4-16,0 0-5 0,0 0 11 0,0 0 0 0,0 0-2 15,0 0 1-15,0 0 0 0,0 0-1 0,0 0-1 16,0 0-3-16,0 0-4 0,0 0 11 0,0 0-2 16,0 0-8-16,0 0 6 0,0 0-8 0,0 0 0 15,0 0 19-15,0 0-15 0,0 0-2 0,0 0 6 16,0 0-10-16,0 0 11 0,0 0-9 0,0 0 0 15,0 0 0-15,0 0-2 0,0 0 6 0,0 0 16 16,0 0-26-16,0 0 8 0,0 0-1 0,0 0 1 16,0 0-5-16,0 0 1 0,0 0-2 0,0 0 11 0,0 0-2 15,0 0-8-15,0 0-2 0,0 0 5 0,0 0-2 16,0 0 3-16,0 0 16 0,0 0-18 0,0 0-3 16,0 0 4-16,0 0 1 0,0 0 7 0,0 0-9 15,0 0 1-15,0 0-1 0,0 0-10 0,0 0 8 16,0 0 2-16,0 0 1 0,0 0-4 0,0 0 6 15,0 0 0-15,0 0-5 0,0 0 7 0,0 0-8 16,0 0 1-16,0 0-1 0,0 0 2 0,0 0 7 16,0 0-7-16,0 0-3 0,0 0 5 0,0 0-5 15,0 0 4-15,0 0-1 0,0 0-10 0,0 0 18 16,0 0-7-16,0 0 0 0,0 0 0 0,0 0 1 16,0 0-5-16,0 0 14 0,0 0-12 0,0 0 2 0,0 0 0 15,0 0-3-15,0 0 0 0,0 0 0 16,0 0 4-16,0 0-6 0,0 0 7 0,0 0 1 15,0 0-3-15,0 0-9 0,0 0 13 0,0 0-1 0,0 0 9 16,0 0-13-16,0 0 3 0,0 0 0 0,0 0 1 16,0 0 3-16,0 0-4 0,0 0 4 0,0 0-4 15,0 0 4-15,0 0-4 0,0 0 7 0,0 0-4 16,0 0-3-16,0 0 4 0,0 0-4 0,0 0-2 16,0 0 6-16,0 0 2 0,0 0 1 0,0 0-5 15,0 0 5-15,0 0-9 0,0 0 9 0,0 0-10 16,0 0 6-16,0 0-8 0,0 0 6 0,0 0 2 15,0 0 0-15,0 0-3 0,0 0 2 0,0 0 5 0,0 0 1 16,0 0-3-16,0 0 0 0,0 0 0 0,0 0-2 16,0 0-2-16,0 0 1 0,0 0-1 15,0 0-4-15,0 0 1 0,0 0-2 0,0 0 6 0,0 0-2 16,0 0 6-16,0 0-10 0,0 0 3 16,0 0 3-16,0 0-2 0,0 0-3 0,0 0 5 0,0 0 18 15,-26 19-10-15,26-19 8 0,-8 15 4 0,5-4 13 16,-2 2-6-16,-1-1-6 0,-2 5 1 0,2 0 7 15,-1-1 0-15,1-3 1 0,-2 6-2 0,2-5 0 16,1 2 1-16,-4 2-1 0,4 1 1 0,-5 0 4 16,6-1 4-16,-3 0-4 0,-4 2 0 0,5-2 1 15,-2 3-4-15,1-6-5 0,1 6 2 0,3-5-4 16,-2 3-9-16,-1-1 6 0,4-2-1 0,1 1-6 0,-1-4 1 16,4 1 5-16,-1-3-5 0,4 3-2 15,1-7 3-15,-1 2-3 0,8 1-2 0,-2-3-2 0,3 0 2 16,4-4-2-16,1 1-2 0,-2-2 0 15,4-2 0-15,6 0-4 0,-7 0 0 0,3-2-4 0,-6 1-13 16,-1-3-3-16,-2 0-20 0,2 1-18 0,-8-1-9 16,-8 4-37-16,14-8-21 0,-4 5-31 0,-10 3-14 15,0 0-33-15,0-13-26 0,0 13-34 0,0 0-28 16,-18-20-32-16,9 13-304 0,1-5-671 0,-6-2 298 16</inkml:trace>
  <inkml:trace contextRef="#ctx0" brushRef="#br0" timeOffset="522.14">446 620 240 0,'3'10'230'0,"-3"-10"-13"0,2 15-9 16,-1-7-17-16,7 5-13 0,-3 0-17 0,-2-2-11 15,2-2-16-15,-3 3-8 0,4-4-2 0,-1 4-11 16,-4-2-9-16,-1-10-13 0,7 17-3 0,-3-11-14 16,-2 4-1-16,-2-10-10 0,3 13-4 0,-3-13-8 15,5 16-2-15,-5-16-8 0,1 9-3 0,-1-9-2 16,0 0-4-16,4 15-6 0,-4-15 1 0,0 0-6 15,1 9 1-15,-1-9-2 0,0 0 0 0,0 0-2 16,0 0-5-16,0 0-7 0,0 0-6 0,0 0-6 16,0 0-3-16,0 0-8 0,0 0 0 0,0 0-2 15,0 0-6-15,0 0-4 0,0-47 1 0,7 35-9 0,-1-7-3 16,2 5-1-16,1-3 0 0,2 1 3 16,5-5 4-16,-3 5 2 0,1-5 4 0,-3 9 2 15,5-2 3-15,2-5 3 0,-6 8-2 0,1-3 7 0,-2 2 7 16,0 0 10-16,-3 5 7 0,2-1 5 15,-1 1 7-15,-9 7 1 0,15-9 3 0,-11 4 3 0,-4 5-3 16,11-4 2-16,-11 4 8 0,0 0 3 0,15-1 5 16,-15 1 4-16,0 0 5 0,14 8 6 0,-8 0-1 15,-6-8-3-15,4 15 5 0,0-5-6 0,1 1-1 16,-3-1-3-16,-1 0 2 0,4 4-5 0,-3-2-7 16,4 4 1-16,-5-2-10 0,-1-1-2 0,2 2 2 15,1-3-3-15,-1 2-7 0,-1-2-1 0,3 1-10 16,-4-13-20-16,1 23-21 0,1-15-24 0,1 1-22 0,-3-9-21 15,2 17-30-15,-2-17-21 0,1 16-23 16,-1-16-20-16,0 0-34 0,2 10-182 0,-2-10-442 16,0 0 196-16</inkml:trace>
  <inkml:trace contextRef="#ctx0" brushRef="#br0" timeOffset="914.14">1044 666 152 0,'0'0'243'16,"0"0"-3"-16,5 13-10 0,-5-13-9 0,3 18-6 16,-3-4-9-16,0 0-8 0,0 5-11 0,-2 1-10 15,1 5-8-15,-2 3-8 0,-4 11-12 0,3-1-7 16,-3 2-11-16,2-2-8 0,2 4-5 0,-3-2-13 16,-4 0-3-16,7-3-5 0,-1-7-10 0,-3 7-6 15,-1 0-8-15,5-6-6 0,-3-1-5 0,1-2-13 16,-3-1 3-16,5-2-9 0,-2 1-1 0,0-7-5 15,4 6 4-15,-4-6-7 0,2-2-9 0,1-4-13 16,-1-1-6-16,1 2-17 0,1-3-19 0,1-11-15 16,-5 16-14-16,5-16-19 0,-3 13-15 0,3-13-25 0,-6 5-26 15,6-5-24-15,0 0-16 0,-13 2-18 0,13-2-19 16,0 0-49-16,-14-14-139 0,14 14-444 16,-8-25 197-16</inkml:trace>
  <inkml:trace contextRef="#ctx0" brushRef="#br0" timeOffset="1232.69">1060 692 95 0,'3'-18'240'0,"-3"1"-9"16,0 1-13-16,0-2-6 0,2 3-15 0,-2 1-15 15,0 3-11-15,1 1-11 0,4-6-15 0,-3 6-7 16,-2 10-10-16,6-17-7 0,-6 17-9 0,6-15-9 15,-2 8-5-15,0-1-11 0,-4 8-5 0,8-14-8 16,-1 9-7-16,0-1-7 0,-7 6-5 0,20-12-2 16,-9 9-7-16,0-1 0 0,3-1-1 0,2 3-7 0,1 1-4 15,1-3-3-15,1 4-5 0,-3 5-1 0,0-3-6 16,3 0-2-16,-4 4 3 0,4-2-2 0,-3 7-3 16,2 0 3-16,-7-7-8 0,3 8 2 0,-1-4-3 15,-2 1 7-15,-3 3-2 0,-2-2 0 0,-3 1 1 16,1-1 6-16,-4-10-2 0,-5 29 2 0,0-13-4 15,-3-2 0-15,-1-1-4 0,-4 3 3 0,0 0 0 16,-4-3-4-16,-2 2 0 0,0-4-8 0,-3 4 5 16,7-2-1-16,-1-3-8 0,-3 4 8 0,5-9-7 15,0 5-10-15,6-4-9 0,0-1-10 0,8-5-22 16,-13 9-6-16,7-6-16 0,6-3-7 0,0 0-9 16,-8 7-16-16,8-7-12 0,0 0-13 0,0 0-20 15,0 0-6-15,0 0-14 0,40-22-10 0,-29 13-37 0,3-1-133 16,0-1-379-16,4 0 168 0</inkml:trace>
  <inkml:trace contextRef="#ctx0" brushRef="#br0" timeOffset="1942.73">1550 554 128 0,'10'-9'198'0,"-10"9"-4"0,8-5-11 0,-8 5-10 16,0 0-13-16,11-5-15 0,-11 5-16 0,0 0-1 15,0 0 2-15,0 0 0 0,0 0-7 0,0 0-3 16,-3 29-10-16,3-29-1 0,-2 19-9 0,0-8-7 15,1 1-6-15,-2 2-9 0,1-2-6 0,2-12-2 16,-2 24-6-16,2-14-12 0,0-10-2 0,0 19-1 16,0-19-7-16,4 15-2 0,-1-7-3 0,-3-8-7 15,3 15-1-15,-3-15 0 0,11 9-2 0,-11-9-3 16,11 2-3-16,-11-2 0 0,18 3-2 0,-18-3-2 16,17-5-3-16,-3 0-6 0,-1-3-7 0,1-3-5 15,-1 1-7-15,3-5-1 0,-2 6-4 0,7-9 1 0,-9 3-3 16,-2-3 3-16,4 3 0 0,-3 4 8 15,-1-3-3-15,1 2 0 0,-3 0 1 0,-2 5 8 16,-3 0 4-16,-3 7 8 0,8-15 3 0,-3 10 3 0,-5 5 3 16,6-10-3-16,-6 10-3 0,0 0-3 0,0 0-3 15,0 0 1-15,0 0 0 0,0 0 3 0,0 0-2 16,0 0 6-16,0 0-4 0,-17 32 3 0,12-18 0 16,2 0-3-16,-3-2 1 0,3 0 3 0,-2 2-5 15,3 3 2-15,-4-1-1 0,6-2 2 0,-2-2-3 16,2-1 0-16,0-11-4 0,2 21 4 0,3-14 0 15,-2 1-1-15,-3-8-1 0,8 13 3 0,1-7-6 16,-9-6 2-16,21 6-2 0,-5-6 0 0,1 0-7 16,1-3-5-16,-1-4-9 0,2 3-9 0,5-3-4 15,-5-5-5-15,6 0-6 0,-2-2-10 0,-1-4-10 16,0-1-3-16,-3-3-8 0,-2-3-8 0,9-5 10 16,-4-1-3-16,-1 6 0 0,-2-8 1 0,3 0 7 0,-5 0-1 15,-4 6 13-15,3-2 5 0,-3 6 11 16,-1-3 3-16,-4 3 14 0,0-2 2 0,-1 6 12 15,-1 4 13-15,-1 0 4 0,-2 4 14 0,-2 1 2 0,-1 10 0 16,4-15-1-16,-4 15-3 0,3-12-5 0,-3 12-7 16,0 0 5-16,0 0 6 0,0 0-3 0,0 0 7 15,0 0 0-15,0 0 6 0,-18 41 5 0,12-22 1 16,-5 7-2-16,1-1 5 0,-1 3-1 0,-3 8 0 16,6-11-6-16,0 5 5 0,-6 8-3 0,6-10-3 15,0 11 0-15,0-10-5 0,-2 8-1 0,3-10-5 16,0 1-1-16,4-2 1 0,1-2-5 0,-2 1-2 15,4-10-2-15,-2 0 0 0,2 2-2 0,-3-3 0 0,6-1-3 16,-3-13 3-16,2 20-7 0,-1-11-10 16,-1-9-11-16,3 12-7 0,-3-12-17 0,4 8-18 15,-4-8-23-15,0 0-23 0,0 0-32 0,8 7-20 0,-8-7-29 16,0 0-56-16,0 0-164 0,0 0-438 0,7-29 195 16</inkml:trace>
  <inkml:trace contextRef="#ctx0" brushRef="#br0" timeOffset="2154.43">2096 634 43 0,'-5'-11'235'0,"5"11"-12"15,0 0-12-15,16-11-14 0,-16 11-9 0,16-8-13 16,-3 4-9-16,1-2-16 0,2 1-12 0,-4 5-12 16,6-2-16-16,1-2-6 0,-2 3-13 0,4-3-8 15,-4 3-17-15,-1 1-30 0,-1 0-30 0,-3 1-38 16,-12-1-37-16,22 0-35 0,-22 0-46 0,13 4-183 15,-13-4-359-15,0 0 159 0</inkml:trace>
  <inkml:trace contextRef="#ctx0" brushRef="#br0" timeOffset="3195.69">2992 385 178 0,'0'0'215'15,"0"0"-14"-15,0 0-1 0,0 0-12 0,0 0-8 16,0 0-5-16,0 0-9 0,-41 11-6 0,30-7-7 16,-2-4-6-16,-4 4-10 0,-1 0-10 0,2-2-8 15,-4 4-7-15,2 0-14 0,1-1-8 0,-2 3-6 16,1-1-10-16,1 2-6 0,1-4-6 0,2 2-10 15,0-1-7-15,1 3-5 0,5-1 0 0,-5-1-7 0,4 2 0 16,2-3-3-16,-1 0-5 0,2 3-4 0,6-9-2 16,-8 12 0-16,8-12-5 0,-3 10 4 15,3-10 0-15,-3 12-7 0,3-12 0 0,0 0 2 0,6 14 0 16,-6-14-8-16,10 7 8 0,-10-7-6 0,14 5 3 16,-3-5-5-16,-1 4 1 0,-10-4 2 0,22 3-5 15,-10 0 0-15,4-2 0 0,-3 4-3 0,3-4 6 16,-3-1-4-16,-13 0 2 0,22 4 0 0,-10-2 1 15,-2 0-4-15,3 3 0 0,-2-2-2 0,-2 1 2 16,2-1-1-16,-11-3-3 0,16 9 4 0,-6-7-2 16,-10-2-3-16,12 7 3 0,-5 0 2 0,-7-7-1 15,9 5 2-15,-2 1-4 0,-7-6 2 0,4 12 3 0,-4-12-3 16,4 8 3-16,-4-8-2 0,0 13 2 0,0-13 2 16,0 0 3-16,-11 20-2 0,-1-13-1 15,4-1 1-15,-4 3 3 0,-2-1-4 0,-2-1-3 0,0 0 3 16,-3-2 1-16,-2 4-8 0,4-4 4 0,-4 1 0 15,0 0 6-15,2-2-3 0,4-2-1 0,2 3-8 16,0-2 6-16,13-3 0 0,-17 4 0 0,17-4-8 16,-15 3-3-16,15-3-8 0,0 0-10 0,0 0-7 15,0 0-9-15,-11-8-10 0,11 8-3 0,0 0-1 16,0 0 2-16,32-23 4 0,-21 16 0 0,2-2 3 16,3 4 7-16,3-3 0 0,-5-2 3 0,7 2 7 15,-6 1 2-15,3-1 3 0,-1 1 3 0,4 3 2 16,-2-3 6-16,5-5 8 0,-8 6 5 0,1 1 8 15,-1 2 2-15,0-3 9 0,1 1 3 0,-4 2 3 16,-3-1 3-16,4 0 3 0,0 1 2 0,-4 2 3 16,-10 1 1-16,20-4-3 0,-20 4 1 0,18 0-1 15,-18 0 2-15,17 0-3 0,-17 0 4 0,8 0 0 16,-8 0 3-16,16 7 2 0,-16-7-6 0,8 9 5 16,-5-2 0-16,-3-7 1 0,5 10 1 0,-5-10-6 0,1 18 4 15,-1-10 1-15,0-8-7 0,2 19 3 0,-4-7-4 16,2-12-2-16,-1 20-1 0,-1-11-1 15,2-9-4-15,-3 17-2 0,1-7-2 0,2-10-1 0,2 18-7 16,-2-18 1-16,-6 12 2 0,6-12-7 0,-2 10-11 16,2-10-11-16,0 0-17 0,-3 12-20 0,3-12-17 15,0 0-19-15,0 0-29 0,0 0-31 0,0 0-33 16,0 0-26-16,0 0-43 0,0 0-216 0,0 0-504 16,0 0 223-16</inkml:trace>
  <inkml:trace contextRef="#ctx0" brushRef="#br0" timeOffset="3965.66">3257 392 87 0,'-11'-7'326'0,"11"7"-7"0,0 0-5 15,0 0-14-15,-6-8-16 0,6 8-14 0,0 0-10 16,-8-8-18-16,8 8-14 0,0 0-3 0,-5-12-15 0,5 12-13 15,0 0-23-15,-3-10-6 0,3 10-23 0,0 0-9 16,0 0-3-16,0 0-26 0,-5-16-19 16,5 16-1-16,0 0-16 0,0 0-8 0,0 0-16 0,-3-9-15 15,3 9-40-15,0 0-30 0,0 0-23 16,0 0-32-16,0 0-19 0,0 0-26 0,0 0-18 0,0 0-24 16,0 0-25-16,0 0-26 0,0 0-23 0,0 0-253 15,0 0-548-15,-19 18 243 0</inkml:trace>
  <inkml:trace contextRef="#ctx0" brushRef="#br0" timeOffset="4369.15">3424 378 8 0,'0'0'257'0,"11"-9"-17"15,-11 9-19-15,6-6-12 0,-6 6-17 0,10-6-9 16,-10 6-13-16,12-7-13 0,-12 7-12 0,13-6-7 16,-13 6-9-16,19-1-10 0,-9-1-12 0,-10 2-7 15,0 0-9-15,25 2-6 0,-19 2-8 0,-6-4-4 16,15 5-8-16,-7 0 1 0,-4 2 1 0,-4-7-2 16,8 13-9-16,-6-1 4 0,1-1-3 0,-1-1 5 15,-4 7 1-15,-3 0 5 0,5 2-4 0,-8-1 2 16,0-3-2-16,0 10 6 0,-3-1-2 0,-3 1 9 15,1-2-10-15,-1-3-5 0,3 1 1 0,-2 1-2 16,-1 0-3-16,3-3-6 0,1 0-8 0,1-4-6 16,-1 2 2-16,2-4-13 0,2 3 1 0,3-2 3 15,-2 0-2-15,4-6-10 0,1-8 4 0,-5 18 7 16,5-18-16-16,5 15 4 0,-4-5-1 0,-1-10-18 16,11 12-21-16,-3-9-17 0,-8-3-18 0,16 5-19 15,-5-2-28-15,0 0-31 0,-11-3-31 0,24 1-28 0,-14-2-34 16,4-3-38-16,-5-2-263 0,2 2-573 0,2-4 254 15</inkml:trace>
  <inkml:trace contextRef="#ctx0" brushRef="#br0" timeOffset="4873.9">3401 674 11 0,'0'0'259'0,"0"0"-16"0,-7-7-19 0,7 7-21 16,0 0-12-16,0 0-12 0,0 0-8 0,0 0-11 15,0 0-8-15,0 0-7 0,23-10-7 0,-23 10-7 16,18 0-7-16,-18 0-14 0,17-4-5 0,-2 4-10 0,2-1-9 16,-1-2-6-16,0 6-12 0,1-6-4 15,1 3-7-15,2-3-4 0,1-2-5 0,6 2-5 0,1-2-5 16,-1-2-4-16,3 4-3 0,-1 2-3 0,1-5 1 15,0 2-6-15,0 0-2 0,-3-3 0 0,-1-1-8 16,-7 2 3-16,1 1-3 0,-4-2-5 0,3-1 3 16,-6 0-3-16,-2 1 1 0,3 0-9 0,-7 2-3 15,1-4-4-15,1 3 0 0,-6-4-5 0,-3 10 1 16,7-14-11-16,-7 14 4 0,-5-15 2 0,5 15-1 16,-8-16 2-16,-1 13 2 0,-3-4-1 0,1 3 3 15,-6 1 0-15,1 3-1 0,-1-2 0 0,-1 4 5 0,-2-4-2 16,4 6 0-16,-10 3 1 0,6-2 2 15,2 2 1-15,-2-3 5 0,2 4 1 0,-1 2 4 16,5 2 4-16,-5 1 1 0,6 0-3 0,2 0 9 16,-2-1-2-16,2 6 5 0,3-5-4 0,5-2 6 15,-2 0 3-15,4 3-5 0,1 1 5 0,0-15 1 0,6 23-1 16,2-13 1-16,-5 1-2 0,8-3 1 0,2 4-3 16,1-2-3-16,1-2-4 0,-1-4 0 0,0 3-4 15,2-3-7-15,-2-4-22 0,-1 6-28 0,1-5-31 16,-6 3-43-16,2 0-40 0,-10-4-39 0,20 3-37 15,-20-3-217-15,15 0-491 0,-15 0 218 0</inkml:trace>
  <inkml:trace contextRef="#ctx0" brushRef="#br0" timeOffset="6014.37">4155 725 66 0,'0'0'224'16,"21"13"-8"-16,-15-10-11 0,5-2-13 0,7 2-12 16,1 1-18-16,0-2-4 0,0-2-12 0,-2 2-15 0,4 1-11 15,4-1-14-15,2 0-8 0,-3-2-8 0,-3 1-11 16,-1-1-8-16,-4 0-8 0,3 3-17 16,-2-3-17-16,-2 0-18 0,-3 0-17 0,-12 0-22 0,21 3-17 15,-15-3-33-15,-6 0-13 0,18 0-26 0,-18 0-26 16,11-3-172-16,-11 3-340 0,0 0 151 0</inkml:trace>
  <inkml:trace contextRef="#ctx0" brushRef="#br0" timeOffset="5610.76">4196 594 122 0,'0'0'215'15,"0"0"-8"-15,0 0-8 0,0 0-13 0,0 0-11 16,0 0-13-16,0 0-9 0,0 0-6 0,0 0-2 0,0 0-6 16,0 0-3-16,0 0-5 0,0 0-7 0,0 0-8 15,0 0-1-15,34 7-5 0,-34-7-12 0,19 0 1 16,-8 3-6-16,0-1-6 0,3 0-15 0,0 2-3 15,4-3-4-15,-1-1-6 0,2 3-7 0,-4 0-4 16,-1-3-5-16,-1 1-9 0,1 1 3 0,-14-2-4 16,22 0-4-16,-12 1-4 0,1 2-3 0,-11-3 0 15,22 4-4-15,-14-4-4 0,3 3 1 0,-11-3 1 16,17 0-7-16,-17 0-11 0,13 5-13 0,-13-5-12 0,13 1-13 16,-13-1-15-16,11 2-20 0,-11-2-20 15,0 0-27-15,9 4-11 0,-9-4-24 0,0 0-26 16,0 0-53-16,0 0-182 0,0 0-451 0,0 0 200 15</inkml:trace>
  <inkml:trace contextRef="#ctx0" brushRef="#br0" timeOffset="6591.96">4947 270 132 0,'0'0'198'0,"0"0"-8"15,0 0-17-15,0 0-16 0,0 0-9 0,0 0-11 16,0 0 4-16,0 0-7 0,0 0-3 0,0 0-5 16,0 0-2-16,0 0-6 0,0 0 0 0,1 41-7 15,-1-41 0-15,3 18-7 0,1-6-2 0,-1-1-4 0,0-3-3 16,-3-8-8-16,6 25-1 0,-6-14-9 0,0-3 2 15,5 3-9-15,-3 0-2 0,-2-11-7 16,4 17-4-16,0-9 1 0,-4-8-10 0,3 17-3 0,0-10-6 16,-3-7-5-16,1 13 0 0,-1-13-7 0,0 0 0 15,2 12-2-15,-2-12-3 0,0 0-5 16,0 0 0-16,5 7 6 0,-5-7-6 0,0 0-8 0,0 0-2 16,0 0-6-16,0 0-8 0,0 0-6 0,0 0-5 15,20-26-6-15,-13 15-9 0,-4 1-6 0,8-2-6 16,-5-2-10-16,4-2-6 0,4 1-6 0,-7-3 1 15,8-1-7-15,-2 5 7 0,0-1 0 0,1 0 9 16,0 0 1-16,-4 1 11 0,4 0 4 0,-3 0 2 16,-1 1 8-16,1 1 12 0,-2 2-1 0,3 2 12 15,-5 4 1-15,0-7 4 0,-7 11 1 0,9-8 6 16,-9 8-3-16,15-6-1 0,-15 6 1 0,9-5 2 16,-9 5 5-16,0 0 3 0,0 0-1 0,18 9 7 15,-18-9 5-15,1 10 5 0,2 1-1 0,-3-11 5 0,2 19-1 16,-2-5 2-16,0-2 5 0,-2 3-2 15,2 2-5-15,0-1 3 0,0 0-5 0,-3 0 0 0,3-2-1 16,-1 3-5-16,-3-2 0 0,1-1-1 0,3-2-5 16,0 3 0-16,0-15 1 0,0 25-3 0,-5-13-3 15,5-1-7-15,0-11-9 0,-1 18-13 0,1-18-18 16,0 16-13-16,0-16-16 0,1 14-13 0,-1-14-15 16,0 9-25-16,0-9-23 0,0 0-31 0,16 5-39 15,-16-5-176-15,0 0-419 0,23-14 185 0</inkml:trace>
  <inkml:trace contextRef="#ctx0" brushRef="#br0" timeOffset="6930.63">5919-83 17 0,'0'0'236'0,"-3"34"-8"16,0-18-7-16,-5 1-4 0,1 8-11 0,1 2-8 16,-5 3-7-16,2 5-8 0,-6 5-3 0,1 5-7 15,-3-1-14-15,-3-2-9 0,-2 1-6 0,-2 6-8 16,-2-2-4-16,-9 18-2 0,4-20-7 0,0 1-8 16,-11 13-7-16,8-13-8 0,-1-2-4 0,5 0-3 15,-5 1-6-15,5-5-6 0,-2-6-4 0,-3 8-11 16,8-8 2-16,-2 1-14 0,6-5-3 0,2-7 6 15,0-4-15-15,4 6-5 0,-1-4 12 0,3-2-18 16,3-7-13-16,1 2-15 0,5-6-24 0,-5 0-19 0,6 0-26 16,5-8-27-16,-8 13-32 0,8-13-31 15,-9 5-39-15,9-5-39 0,0 0-51 0,0 0-222 16,0 0-550-16,0 0 243 0</inkml:trace>
  <inkml:trace contextRef="#ctx0" brushRef="#br0" timeOffset="7790.72">5795 633 61 0,'0'0'220'0,"0"0"-20"0,0 0-18 0,0 0-16 0,0 0-16 16,0 0-14-16,0 0-14 0,0 0-11 15,15-20-7-15,-15 20-5 0,16-9-12 0,-9 4-10 0,3-1-3 16,-2-2-7-16,5-2-4 0,1 5-3 0,0-6-9 15,-1 4-1-15,1-1-5 0,0-1-6 0,1 4 0 16,-3 0-1-16,-1 1-5 0,2 1 1 0,-5-1-5 16,5-1-3-16,-13 5-2 0,20-1-7 0,-20 1-3 15,15-4 1-15,-15 4-5 0,17 3 5 0,-17-3-4 16,10 8 3-16,-6 0-2 0,-4-8 1 0,4 14 4 16,-1-2 0-16,-3-2 6 0,0-10 6 0,-3 28-1 15,-1-11 5-15,0-1 1 0,-3 2 2 0,1-3 4 16,0 4 1-16,-2-1 2 0,1 3-5 0,-1-5 0 15,-7 6 2-15,3-1-1 0,-2-2-4 0,1 0-3 16,-1 2-1-16,-3-1-5 0,2-5 1 0,3-1-6 16,-3 3 1-16,1-4-3 0,2 0-5 0,-3 0 1 0,1-1 0 15,-3-5-1-15,4 1-2 0,2-2-2 0,-4 1-2 16,9-2 1-16,-3 2 2 0,9-7-1 16,-15 1-1-16,15-1 2 0,-14 0-7 0,14 0-4 0,0 0-6 15,0 0-8-15,-17-8-3 0,17 8-8 0,0 0-4 16,-4-19-1-16,4 19 0 0,0 0-5 0,15-23 5 15,-9 16 1-15,-6 7 1 0,14-14 4 0,-7 7 3 16,-4 2 1-16,8-2-2 0,-2 4 4 0,6-2 3 16,-15 5-2-16,20-6 3 0,-9 2 5 0,2 3 1 15,1-1-2-15,-14 2 2 0,29 2 5 0,-13-2 6 16,1-2 0-16,-2 5 4 0,5 0 2 0,-2 3 6 16,-1-4 0-16,-3 2 3 0,5-1 3 0,-1-3-2 15,-1 4-1-15,-2-1-1 0,5-2-1 0,-6 3 5 16,2 0-9-16,-1-2 2 0,-1 3-2 0,-1-4 3 0,-13-1-5 15,22 0 0-15,-16 1-6 0,-6-1-5 16,14 0-15-16,-14 0-21 0,0 0-19 0,16-1-27 0,-16 1-38 16,0 0-29-16,0 0-39 0,5-10-229 15,-5 10-451-15,0 0 200 0</inkml:trace>
  <inkml:trace contextRef="#ctx0" brushRef="#br0" timeOffset="8923.78">6436 212 132 0,'0'0'219'0,"0"0"-13"0,0 0-13 15,0 0-13-15,0 0-15 0,0 0-13 0,0 0-9 16,0 0-15-16,0 0-9 0,0 0-13 0,0 0-11 16,0 0-8-16,0 0-6 0,0 0-6 0,0 0-1 0,0 0-5 15,0 0-4-15,0 0-6 0,0 0-4 0,0 0-1 16,0 0 1-16,0 0-4 0,0 0-1 0,0 0-5 15,0 0 0-15,0 0-3 0,-20 25 2 0,20-25-6 16,0 0 1-16,0 0-3 0,0 0 1 0,0 0-6 16,0 0 3-16,0 0-5 0,0 0 7 0,0 0 2 15,0 0 0-15,0 0 0 0,0 0 0 0,0 0 1 16,0 0-2-16,0 0-2 0,-4 9-2 0,4-9 0 16,0 0 1-16,0 0-6 0,0 0 0 0,0 0-1 15,0 0-6-15,0 0 3 0,0 0 0 0,0 0-7 16,0 0 1-16,0 0-4 0,0 0-5 0,0 0 3 15,0 0 1-15,0 0 0 0,0 0-5 0,0 0 0 16,0 0 1-16,0 0-5 0,0 0 3 0,0 0-1 16,0 0 0-16,0 0-2 0,0 0-1 0,0 0 1 15,0 0-1-15,0 0-1 0,0 0 4 0,0 0-7 16,0 0 3-16,0 0 0 0,18-28 0 0,-18 28 2 0,0 0-3 16,0 0-3-16,0 0 6 0,0 0-5 0,0-19 1 15,0 19-2-15,0 0 2 0,0 0 0 0,0-12-4 16,0 12 5-16,0 0 1 0,0 0-1 0,0-14 3 15,0 14-6-15,0 0 0 0,0 0 4 0,3-13 1 16,-3 13-1-16,0 0 2 0,3-12-3 0,-3 12 1 16,0 0 0-16,3-14 2 0,-3 14-2 0,4-9-4 15,-4 9 4-15,1-12-6 0,-1 12 8 0,7-12-4 16,-7 12 0-16,3-9 0 0,-3 9 3 0,6-12 2 16,-6 12-2-16,0 0 0 0,5-12 4 0,-5 12 0 15,6-9-1-15,-6 9 1 0,0 0 1 0,0 0 8 16,7-12-1-16,-7 12-2 0,0 0 8 0,0 0-8 15,0 0 1-15,3-8 0 0,-3 8-1 0,0 0-1 16,0 0 1-16,0 0-4 0,0 0-3 0,0 0 4 16,0 0-10-16,0 0 2 0,0 0 6 0,0 0-7 15,0 0 0-15,0 0 3 0,0 0-6 0,0 0 3 0,0 0-6 16,-13 33 15-16,8-25 7 0,5-8-4 0,-6 21 1 16,3-9 6-16,-4 0 4 0,3 3-1 0,-3-1 5 15,1 3-14-15,3-2 17 0,-2-2-3 0,-1 2 0 16,2 3 6-16,-2-4 4 0,5 2-5 0,-6 0 4 15,4-1-5-15,0-3 8 0,0 4-6 0,0-8-13 16,1 4 10-16,-1-1-1 0,3 3-16 0,-3-3 10 16,3-11-4-16,0 19-4 0,0-11 0 0,0-8 1 15,-4 14-2-15,4-14-3 0,0 19-8 0,0-19 13 16,0 0-3-16,0 14-2 0,0-14-1 0,0 0 0 16,0 0-4-16,0 12-1 0,0-12-5 0,0 0-9 15,0 0-1-15,0 0-16 0,4 11-9 0,-4-11-8 0,0 0-26 16,0 0-18-16,0 0-22 0,0 0-17 0,0 0-20 15,0 0-26-15,0 0-22 0,23-25-23 0,-23 25-21 16,8-15-15-16,-1 7-50 0,4-7-163 0,1 6-502 16,3-4 222-16</inkml:trace>
  <inkml:trace contextRef="#ctx0" brushRef="#br0" timeOffset="9282.11">6677 229 203 0,'0'0'201'0,"12"-7"-9"0,-12 7-14 0,0 0-14 16,0 0-13-16,0 0-18 0,0 0-2 0,0 0-6 15,0 0-1-15,0 0-3 0,0 0-5 0,0 0 0 0,0 0 1 16,0 0-6-16,-29 18-5 0,29-18-2 0,-13 11-6 16,5-6-2-16,-4-2-8 0,4 4 1 0,-5 1 2 15,-1 0-4-15,3-1-6 0,-2 2 0 0,-4-2-4 16,2 3-8-16,1-3 0 0,4 4-6 0,-4-1-3 15,0-3 3-15,1 2-9 0,2-2-8 0,2-2-2 16,1 2-2-16,-2 0-5 0,1 0-4 0,1-2-2 16,8-5 2-16,-11 12-4 0,11-12-9 0,-10 7-1 15,10-7 2-15,-6 7-13 0,6-7 4 0,-5 7-1 16,5-7 0-16,0 0 6 0,0 0 2 0,11 19-9 16,-11-19 11-16,14 6-12 0,-4-5 5 0,1 2-6 15,6 0-2-15,-1-2-7 0,2 3 3 0,-1-4 2 16,4 1 1-16,-1-1-4 0,-2 0-7 0,2 1-5 15,-2 0-11-15,-1-2-14 0,4 6-10 0,-10-5-22 16,5 0-25-16,-5 0-33 0,-11 0-40 0,18 1-49 16,-18-1-48-16,9-6-241 0,-9 6-545 0,0 0 242 0</inkml:trace>
  <inkml:trace contextRef="#ctx0" brushRef="#br0" timeOffset="26933.48">30 2402 149 0,'0'0'214'0,"4"14"-11"0,-4-14-11 15,1 14-8-15,4-6-7 0,-5-8-6 16,8 10-6-16,-2-2-6 0,-3 1-5 0,4-1-2 16,-7-8-10-16,8 14-11 0,-2-8-5 0,0 1-7 0,1 0-15 15,1 2-5-15,-2-1-9 0,0-1-9 0,-6-7-7 16,10 11-10-16,-9-6-3 0,-1-5-2 0,10 12-10 15,-10-12 1-15,3 9-7 0,-3-9-6 0,0 0 0 16,5 8-4-16,-5-8-3 0,0 0-3 0,0 0-3 16,0 0-3-16,0 0 0 0,0 0 6 0,0 0-12 15,0 0 3-15,0 0-5 0,0 0 3 0,0 0-5 16,0 0-7-16,0 0-5 0,0 0-3 0,-8-36-10 16,8 36-3-16,5-24-10 0,1 8 0 0,0-2-5 15,1 3 3-15,4-6-1 0,-2 3 1 0,1 2 1 16,4-6 6-16,-3 4 0 0,2 5 3 0,-2-3 1 15,0 3 3-15,2 0 3 0,-2-1 2 0,-2 4 1 16,1-1 1-16,-1-1 8 0,4 5-1 0,-5 0 1 0,0 1 0 16,2-2 1-16,-10 8 5 0,14-7-4 15,-14 7-3-15,11-5-1 0,-11 5 2 0,13-4 0 0,-13 4 2 16,0 0 0-16,14 9 1 0,-14-9 7 0,8 14 4 16,0-6 0-16,-3 2 1 0,-1 0 2 0,-1 3-3 15,4 0 4-15,-1 3 0 0,-1-6-1 0,-3 4 4 16,4 0-1-16,-3 1-3 0,0-2 4 0,-1-1-4 15,4 2-3-15,-6-6 3 0,3 4-6 0,-3-12-2 16,7 17 5-16,-3-8-5 0,-2-1-7 0,-2-8-20 0,5 16-16 16,-4-8-20-16,-1-8-32 0,2 16-32 15,-2-16-38-15,3 8-37 0,-3-8-70 0,0 0-166 16,-13 18-465-16,5-15 206 0</inkml:trace>
  <inkml:trace contextRef="#ctx0" brushRef="#br0" timeOffset="27453.2">-368 2869 107 0,'-12'7'209'15,"12"-7"-14"-15,0 0-22 0,-10 3-6 0,10-3-11 0,0 0-7 16,0 0-9-16,0 0-1 0,0 0 0 15,0 0 0-15,16 16 0 0,-16-16-1 0,16 7-4 0,1-7-4 16,1 4-4-16,2-1 2 0,7-5-7 0,3 4-4 16,13-1-6-16,0-1-1 0,-2 3-10 0,7-3 0 15,-4 1-13-15,4-1-5 0,-1 0-3 0,-1 3-11 16,2-4-12-16,1 2 5 0,-1-2-2 0,-2 1-15 16,1-2 1-16,-2 2-5 0,2 2-5 0,-5-8 1 15,-11 5-1-15,14-2-13 0,-13-1 5 0,1 8-6 16,-3-4-2-16,3-6-1 0,-3 4-4 0,2-1 5 15,-3-1-8-15,-4 1-4 0,-4 2-3 0,-1 1-7 16,-1-3-12-16,-3 2-9 0,-1 5-7 0,-3-4-13 0,-12 0-10 16,18 1-10-16,-18-1-9 0,14 3-9 15,-14-3-12-15,11 7-12 0,-11-7-10 0,0 0-20 0,-1 12-23 16,1-12-17-16,0 0-24 0,-20 10-38 0,13-4-170 16,-6 0-440-16,0-3 196 0</inkml:trace>
  <inkml:trace contextRef="#ctx0" brushRef="#br0" timeOffset="28826.25">711 3242 79 0,'0'0'225'0,"0"0"-21"0,0 0-17 0,0 0-20 15,0 0-19-15,0 0-10 0,0 0-5 0,0 0-8 16,0 0-9-16,0 0-3 0,0 0-4 0,0 0-1 16,-25 23-2-16,12-13 1 0,-3-3-6 0,0 3-1 15,0 4-1-15,-4-2-5 0,-1 2-5 0,-4-2 1 16,4 4-4-16,-1-2-3 0,0 0-2 0,1 0-9 16,7-2-1-16,-1 0-9 0,1 1-1 0,1-1-5 15,4 0-7-15,1-3 3 0,2-1-13 0,-1-1-2 0,3 2-4 16,0 2 5-16,-4-5-8 0,8-6-3 0,0 16-3 15,0-16 1-15,4 12-5 0,-4-12 1 16,8 7-1-16,3-3 0 0,-11-4-6 0,20 2-1 0,-4 1-5 16,-2-3-13-16,5 2-16 0,-4-1-10 0,2-2-24 15,2-1-18-15,-3-2-24 0,-2-1-26 0,4 4-24 16,-4-2-21-16,0-4-42 0,-3 3-249 0,1-2-497 16,-3 0 221-16</inkml:trace>
  <inkml:trace contextRef="#ctx0" brushRef="#br0" timeOffset="28540.58">352 3118 24 0,'0'0'229'0,"0"0"-20"0,0 0-15 16,0 0-11-16,0 0-8 0,0 0-6 15,0 0-3-15,0 0-1 0,0 0-11 0,0 0-5 0,0 0 1 16,10 40-6-16,-10-28-1 0,3-1-7 0,-1 3-6 15,-2 1-10-15,0 0-8 0,1 0-6 0,-2 0-9 16,2 4 3-16,2 4-12 0,-9-6-10 0,6-2-2 16,-3 4-12-16,0-4-8 0,1 3-2 0,2-7-5 15,-5 3-4-15,4-1-8 0,-2 1 1 0,1-3-7 16,1-1-9-16,1-10-20 0,-7 17-12 0,2-10-19 16,5-7-16-16,-3 10-20 0,3-10-19 0,0 0-25 15,-5 12-26-15,5-12-29 0,0 0-29 0,0 0-33 16,0 0-214-16,0 0-476 0,0 0 211 0</inkml:trace>
  <inkml:trace contextRef="#ctx0" brushRef="#br0" timeOffset="28130.77">-447 3533 223 0,'0'0'238'0,"22"-26"-15"15,-16 19-14-15,-6 7-13 0,21-15-18 0,-10 7-10 16,2-3-13-16,1 0-7 0,0 3-10 0,1-2-5 16,-1 1-12-16,0-1-2 0,1 1-7 0,-1 2-4 15,0-3-7-15,0 4-2 0,-3 1-9 0,1 0-5 16,-3 2-10-16,-9 3-4 0,16-6-9 0,-16 6-8 16,13-5-4-16,-13 5-9 0,0 0-3 0,16 5-5 15,-9-2-7-15,-7-3 3 0,7 11 0 0,-2-3-8 16,-5-8 0-16,3 20-2 0,-3-8-1 0,-3 4 2 15,-2 1-5-15,-2 1-5 0,0-1-2 0,-1 7 5 0,-5-4-2 16,-1 4-2-16,-2-1-1 0,1-3 0 16,-2 5-5-16,1 1 5 0,-3-7-2 0,0 6 1 15,-2-1-7-15,2-3 7 0,-1 0-2 0,4 1-1 0,-5-2-3 16,2 0 2-16,3-1 0 0,2-6 5 0,0 1-3 16,0-1 0-16,7-2-10 0,-1-3 9 0,0 2-1 15,0-5-2-15,8-5 2 0,-9 8 2 0,9-8-2 16,-8 9 2-16,8-9-1 0,-6 5 2 0,6-5-2 15,0 0-1-15,0 0 1 0,0 0 1 0,0 0-5 16,31-19 3-16,-16 11-3 0,1 2 5 0,4-2-2 16,-1-1 5-16,5 0-7 0,3-1 7 0,0 1 4 15,1 1 4-15,3-2 0 0,-3 3 1 0,-1-1-6 16,-6 1 2-16,-1 2-2 0,3-1-5 0,-6 0 5 16,2 4 8-16,-3-3-21 0,1 2-6 0,-6 0-19 15,1 2-13-15,-12 1-16 0,17-2-14 0,-17 2-24 0,16-2-16 16,-16 2-17-16,0 0-30 0,16 0-16 0,-16 0-17 15,0 0-33-15,0 0-198 0,9-3-457 0,-9 3 202 16</inkml:trace>
  <inkml:trace contextRef="#ctx0" brushRef="#br0" timeOffset="29662.02">1406 2968 145 0,'0'0'265'16,"20"-2"-9"-16,-8 2-10 0,5-1-17 0,0-4-22 15,4 5-17-15,-3-1-19 0,8 0-15 0,-5-3-15 16,-5 3-16-16,5 1-7 0,-1-2-16 0,-1 2-13 15,-1 2-21-15,-4-2-21 0,-3 0-26 0,-11 0-26 16,18-2-24-16,-18 2-29 0,19-2-28 0,-19 2-22 0,9-2-22 16,-9 2-50-16,0 0-150 0,0 0-358 15,22-1 158-15</inkml:trace>
  <inkml:trace contextRef="#ctx0" brushRef="#br0" timeOffset="29434.75">1426 2723 182 0,'0'0'238'0,"-14"0"-23"16,14 0-14-16,0 0-18 0,0 0-14 0,0 0-8 15,0 0-7-15,0 0-8 0,0 0-5 16,0 0-8-16,0 0-4 0,0 0-7 0,0 0-5 0,35 15-6 16,-21-15-1-16,2 5-12 0,3-2-6 0,0 1-7 15,-1 0-3-15,2-1-9 0,-2 2-7 0,1-3-3 16,5-2-6-16,-4 4-7 0,-1-3-4 0,-1 2-1 15,2-3-9-15,-4 3 4 0,3-3-5 0,-8 1-11 16,0 1 5-16,-11-2-7 0,18 1-14 0,-18-1-14 16,17 0-13-16,-17 0-20 0,11 0-18 0,-11 0-26 15,0 0-26-15,0 0-32 0,0 0-36 0,0 0-45 16,0 0-213-16,0 0-472 0,-30 12 209 0</inkml:trace>
  <inkml:trace contextRef="#ctx0" brushRef="#br0" timeOffset="30082.13">2174 2527 184 0,'4'-11'236'0,"-4"11"-12"0,4-9-11 0,-4 9-20 16,0 0-9-16,3-9-13 0,-3 9-13 0,0 0-11 15,0 0-13-15,0 0-11 0,0 0-15 0,0 0-8 16,0 0-4-16,0 0-1 0,0 0 2 0,0 0-1 15,0 0-7-15,0 0 5 0,0 33-6 0,0-33-1 0,-7 26 6 16,3-10-5-16,2 5-1 0,-4 1-6 16,-1-4-8-16,3 5-9 0,-4 3 1 0,4-5-8 15,-3 5 3-15,0-2-18 0,2-6-3 0,2 4-2 0,-1-4 3 16,-3 2-19-16,4-2-11 0,-2-4-19 0,0 3-16 16,-1 2-26-16,5-3-19 0,-3-6-34 0,0 4-35 15,4-1-9-15,-5-5-22 0,5-8-19 0,0 0-39 16,3 19-213-16,-3-19-476 0,10 7 210 0</inkml:trace>
  <inkml:trace contextRef="#ctx0" brushRef="#br0" timeOffset="30995.85">2862 2729 41 0,'0'0'240'0,"0"0"-9"15,-13-5-20-15,13 5-15 0,0 0-12 0,0 0-17 16,0 0-13-16,0 0-10 0,0 0-6 0,0 0-8 0,0 0-2 15,0 0-5-15,0 0-3 0,45 6-13 0,-29-5-3 16,1 3-8-16,-1-3-5 0,5 1-9 0,-2 3-9 16,1-5 3-16,9 0-9 0,-1-1-8 0,1 2-4 15,-5 2-6-15,-4 0-4 0,9-3-3 0,-10 1-8 16,2-2-2-16,-4-2 1 0,5 3-7 0,-4-1-7 16,-1 2-17-16,2-2-13 0,-6 1-19 0,-13 0-13 15,22 1-10-15,-12-1-21 0,-10 0-16 0,14 4-21 16,-14-4-23-16,13-1-23 0,-13 1-40 0,0 0-204 15,0 0-432-15,0 0 192 0</inkml:trace>
  <inkml:trace contextRef="#ctx0" brushRef="#br0" timeOffset="31251">2908 2858 4 0,'-9'6'216'0,"9"-6"-10"0,0 0-9 0,-5 8-7 16,5-8-7-16,0 0-10 0,16 12-9 0,-16-12-13 16,24 4-3-16,-9-2-12 0,4 3-4 0,-1-2-9 15,9 1-8-15,0 0-12 0,1-1-7 0,2-2-10 16,-3 3-6-16,2-1-10 0,-2 1-8 0,-5-4-7 16,-1 0-2-16,-4 2-9 0,2 1-8 0,0-2-18 15,-6 4-22-15,-3-4-24 0,4 1-20 0,0 3-20 0,-6-3-17 16,-8-2-20-16,19 5-30 0,-9-3-23 15,-10-2-34-15,14 2-145 0,-14-2-364 0,0 0 162 0</inkml:trace>
  <inkml:trace contextRef="#ctx0" brushRef="#br0" timeOffset="31654.69">3489 2556 104 0,'0'0'225'0,"0"0"-25"0,0 0-19 15,0 0-13-15,0 0-19 0,0 0-10 0,0 0-10 16,0 0-6-16,0 0-12 0,0 0-7 0,0 0-5 16,0 0-2-16,0 0-3 0,0 0-6 0,20 27-5 0,-13-20-5 15,4 0-4-15,2 5-6 0,-2-1-3 16,1 0-4-16,4 2 0 0,-2 1-9 0,2-1 1 15,5 2-10-15,-8 1-1 0,-1-2-2 0,1 1-1 0,0 0-8 16,-9 1-3-16,3-2 3 0,-4 5-8 0,-1-5 2 16,-4 2-4-16,-3-5 0 0,-4 4-2 0,-1-1-1 15,-6 4-4-15,2-3-3 0,-7 0-7 0,1 4-12 16,-2-8-15-16,3 0-12 0,0 3-11 0,-1-3-19 16,6 1-15-16,0-4-22 0,1-2-20 0,5-3-20 15,-1 1-19-15,9-4-31 0,-16 7-148 0,16-7-369 16,0 0 163-16</inkml:trace>
  <inkml:trace contextRef="#ctx0" brushRef="#br0" timeOffset="33572.86">4964 2910 145 0,'5'7'235'15,"-5"-7"-16"-15,0 0-12 0,16 3-14 0,-16-3-17 16,0 0-11-16,20-4-16 0,-20 4-11 0,21-7-5 15,-7 0-11-15,1-1-10 0,4 1 1 0,-4-1-10 16,3 1-7-16,7-4-6 0,-7 1-9 0,4-5-6 16,2-1-7-16,0 1-8 0,-1-3-5 0,1 0-2 0,0-1-9 15,8-8-2-15,-7 8-7 0,5-9-11 0,2-6-10 16,-5 3-16-16,3-5-19 0,2 0 2 16,-1-3-6-16,0 0 1 0,-6-3-3 0,5 2 2 0,-6-1-7 15,0-1 4-15,-4 2-2 0,-2-1 6 0,-1 0 1 16,-6 3 0-16,5-1 8 0,-11 12 1 0,4-14 2 15,-5 6 5-15,-4 3 2 0,6 5 6 0,-9-2 8 16,3 1 3-16,-2 2 6 0,1-2 3 0,-6 3 4 16,4 3 4-16,-2 4-4 0,2-1 4 0,0 4-5 15,0 0 4-15,0 2-1 0,-4 4 0 0,7 9-5 16,-8-15 1-16,2 11-7 0,6 4-4 0,-8-7-1 16,8 7 5-16,0 0-4 0,-20 2 0 0,20-2-4 15,-21 9 6-15,11 2-1 0,-1 4 2 0,-5-4 2 0,5 8 0 16,-6 7 3-16,-1 8 2 0,1-1-2 15,-2 4 6-15,5 4-2 0,-4 3 2 0,1-2 2 16,-4 5 6-16,10 2-6 0,-6 3 0 0,7-1-9 0,-4 1 5 16,-2-3-5-16,5 1 4 0,-4-1-4 15,9-4-4-15,-2-1-1 0,7-4 1 0,-4-9-3 16,2-4 2-16,6 0-5 0,-3-1 1 0,0 0-1 0,5-5-1 16,-4 0-2-16,7-5 2 0,-2-2 0 0,-1-1 3 15,5-6-6-15,-4 4-5 0,8-8-5 0,4 2-4 16,-5 1-10-16,6-5-10 0,1-1-2 0,1 0-8 15,3-1-6-15,-4-4-1 0,7-2-9 0,-3-3-1 16,1 0-7-16,-6 2 3 0,10-8-4 0,-5 6 14 16,0-2 2-16,-1 1 9 0,-7 3 7 0,-6 1 16 15,1 1 8-15,-2 1 7 0,-2-2 2 0,-7 7 7 16,14-7-10-16,-14 7 4 0,6-5 2 0,-6 5 2 0,0 0 3 16,0 0 3-16,0 0-1 0,0 0 2 15,0 0-2-15,-3 27 3 0,3-27-2 0,-3 18 4 16,-5-10 2-16,6 3 2 0,2-11-5 0,-7 21 3 0,3-11-3 15,4-10 9-15,0 20-5 0,0-20 1 0,0 14 1 16,4-5 2-16,-4-9-4 0,9 15 1 16,-9-15-1-16,14 4-2 0,1 0-2 0,-4-3-3 0,5-2 0 15,-2 1-2-15,0-4 1 0,7 2 1 0,-7-4-6 16,5 1 2-16,-1-4 0 0,-4 2-4 0,3-5 4 16,-2 0-3-16,0 2 0 0,-3-6-1 0,-1 1 1 15,-2 1-6-15,-3-1 0 0,-2 0 2 0,-4 0-3 16,-4 0 2-16,4 15 0 0,-9-22-4 0,-5 10-2 15,1 5-5-15,2-3-13 0,-3 6-3 0,-4 0-8 0,1 1-10 16,1 1-10-16,-2 4-12 0,1 1-12 0,-1 4-17 16,4-2-17-16,-5 4-22 0,5-2-15 0,0 0-12 15,6 0-23-15,-5 7-178 0,3-2-393 0,3-5 174 16</inkml:trace>
  <inkml:trace contextRef="#ctx0" brushRef="#br0" timeOffset="38825.12">4042 2233 102 0,'0'0'131'0,"0"0"-2"0,0 0 2 0,5-10 1 15,-5 10-3-15,0 0-4 0,3-12 1 0,-3 12-10 16,0 0-3-16,0 0 1 0,0 0 3 0,0-13-6 15,0 13-7-15,0 0-1 0,0 0-6 0,0 0-9 16,0 0-2-16,0 0-6 0,0 0-1 0,0 0-6 0,11-5 3 16,-11 5 6-16,0 0 3 0,12 18 1 0,-12-18-6 15,8 22-1-15,-4-4 5 0,-1-1-1 16,-1 1-3-16,0 11-4 0,-2-1 10 0,1 0 1 0,-2 2-3 16,1 9 1-16,0 0-1 0,0-10 2 0,-4 1-4 15,1-2-5-15,-1 3 2 0,2-5 1 0,-4 2-6 16,1 0 3-16,-2-3-2 0,1 1-3 0,1 0-6 15,-1 0-3-15,0-3-10 0,-1 1-4 0,6-7-6 16,-6 1-1-16,1-3-8 0,3 0-3 0,-2 0 4 0,2-1 0 16,0-2-13-16,1-4 2 0,2-8-1 0,-3 15-2 15,3-15-8-15,-3 14-14 0,3-14-15 16,0 0-13-16,3 13-16 0,-3-13-9 0,0 0-14 0,0 0-24 16,11 2-18-16,-11-2-17 0,0 0-20 0,0 0-26 15,22-8-23-15,-22 8-26 0,21-11-20 0,-8 4-21 16,-2-1-236-16,-2-5-542 0,6 0 240 0</inkml:trace>
  <inkml:trace contextRef="#ctx0" brushRef="#br0" timeOffset="39142.02">4474 2561 42 0,'0'0'206'0,"8"-5"-10"15,-8 5-10-15,0 0-22 0,0 0-4 0,6-11-18 0,-6 11-7 16,0 0-7-16,0 0 2 0,0 0 0 0,0 0-7 16,0 0-4-16,-27 19 1 0,18-12-2 15,-7 1-2-15,3 0-7 0,-4 0-4 0,-7 6-9 0,2-3-1 16,-4 1-1-16,6 7-8 0,-4-5-7 0,2 0-4 16,-2 3 3-16,0-1-7 0,2 1-7 0,1-1-2 15,-1 0-3-15,0-1-8 0,4-4 2 0,4 0-2 16,1 0-3-16,2 2-13 0,-1 1 6 0,-1-2-6 15,3 1-1-15,4-5 1 0,0 2 1 0,-2-5-2 16,1 2-2-16,7-7 1 0,-6 15 0 0,3-8-4 16,3-7-2-16,-3 14-3 0,3-14 2 0,0 0-3 15,9 16 0-15,-4-12-4 0,-5-4 4 0,14 7-2 16,-3-2-7-16,4-4-1 0,1 5-2 0,1-6 4 16,2 2-4-16,-1-2-3 0,2 0 3 0,-2 0-3 15,2 0-2-15,-2 0-2 0,-2-2-11 0,-1 1-5 16,-2-3-10-16,5 3-16 0,-3 0-21 0,-15 1-25 0,23-1-30 15,-23 1-28-15,17 0-33 0,-7-4-34 0,-10 4-42 16,14-5-256-16,-14 5-550 0,14-9 243 16</inkml:trace>
  <inkml:trace contextRef="#ctx0" brushRef="#br0" timeOffset="39680.16">4609 2832 191 0,'0'0'239'0,"0"0"-9"0,0 0-6 15,22 13-7-15,-5-12-14 0,-4 1-7 0,5 1-10 16,-3-3-10-16,11 2-13 0,-2-4-15 0,-4 2-9 15,4 0-13-15,1-1-17 0,-2 2-11 0,-3-2-12 16,-1 1-22-16,-3 1-29 0,2-1-33 0,-7 0-41 16,-11 0-48-16,20 0-53 0,-20 0-67 0,11-1-187 15,-11 1-425-15,0 0 188 0</inkml:trace>
  <inkml:trace contextRef="#ctx0" brushRef="#br0" timeOffset="39467.72">4609 2720 88 0,'0'0'288'0,"0"0"-14"0,0 0-12 0,0 0-10 0,8-4-16 16,-8 4-18-16,0 0-9 0,17-4-17 16,-17 4-6-16,14 0-12 0,-14 0-13 0,19-2-7 15,-19 2-2-15,18-1-6 0,-5 2-5 0,-13-1-12 0,22 0-9 16,-6-1 4-16,-2 2-15 0,3-1-3 0,1 0-10 15,-4 0-10-15,0-1-2 0,4 1-20 0,-2 0 3 16,1 0-1-16,-3-4-14 0,2 3 3 0,-1 2-10 16,2-3-1-16,-17 2-4 0,21 0-6 0,-10 0-17 15,-2-5-9-15,-9 5-19 0,15-1-20 0,-15 1-17 16,12-1-23-16,-12 1-21 0,0 0-29 0,0 0-24 16,0 0-29-16,0 0-31 0,0 0-37 0,0 0-11 15,0 0-262-15,0 0-557 0,0 0 246 0</inkml:trace>
  <inkml:trace contextRef="#ctx0" brushRef="#br0" timeOffset="33767.33">5928 2926 95 0,'7'7'230'0,"2"0"-11"0,-1 2-15 0,-1-5-10 16,7 8-14-16,-8-5-8 0,2 0-10 0,-2 1-7 15,7 4-11-15,-5-5-8 0,-2 8-12 0,-3-7-8 0,2 8-9 16,2-3-2-16,-1 0-7 0,-6 0-2 16,0-5-3-16,3 7-3 0,-1-1-7 0,-4 4-8 15,-1-1-3-15,-3-4-2 0,2 6-6 0,0-4-1 0,-9 3-7 16,5-1-2-16,-5 3-6 0,2-3-4 0,-6 5-1 15,1-4-6-15,-5 3 0 0,1-2-10 0,-1-5 2 16,-1 3-2-16,1-4-1 0,-2-1-3 0,-4-1 0 16,1-4-2-16,3 1-5 0,-4-1 3 0,0-4-3 15,-2-3-3-15,6 5 3 0,-9-5-4 0,8-5 5 16,-3-2-3-16,-1 0-5 0,4-1 4 0,0-3-1 16,0-1-7-16,10 2-5 0,0-5-1 0,4 4-16 15,1-5-15-15,4 0-26 0,2-3-23 0,0 1-26 16,6-6-25-16,3-1-34 0,5-1-37 0,7-7-38 0,2-3-220 15,7 0-500-15,3-1 221 0</inkml:trace>
  <inkml:trace contextRef="#ctx0" brushRef="#br0" timeOffset="34154.68">6331 2553 123 0,'6'19'249'15,"-6"-19"-12"-15,-6 18-13 0,6-18-15 0,-5 19-5 16,2-5-12-16,-3 1-17 0,2 0-9 0,1 0-11 16,-2-4-17-16,2 3-7 0,-3-3-7 0,0 4-10 15,1-4-13-15,2 1-7 0,3-12-9 0,-10 15-9 16,7-8-10-16,3-7-4 0,-5 15-8 0,5-15-6 15,0 0-1-15,-3 10 0 0,3-10-6 0,0 0-6 16,0 0 0-16,0 0-4 0,0 0-11 0,29-17-6 16,-14 8-7-16,0 0-11 0,2-10-8 0,10 1-8 0,2-8-8 15,1 0-4-15,8 3-5 0,-7-1 2 16,-1 7 0-16,-4-1 5 0,-2 1 6 0,3 3 11 0,-2 0 5 16,-1 0 12-16,-4 6 9 0,-4-1 9 0,1 7 6 15,-2-5 7-15,2 7-6 0,-3 0-2 0,-1 0 0 16,1 2 0-16,1 4-2 0,-3 2-1 0,-4 4-4 15,2 2 1-15,1 3-4 0,-5 2-9 0,2 2-30 16,-8 3-37-16,3 1-46 0,-6 1-48 0,3-1-83 16,-5-2-227-16,-1-5-503 0,-8 6 223 0</inkml:trace>
  <inkml:trace contextRef="#ctx0" brushRef="#br0" timeOffset="123568.95">416 4586 76 0,'0'0'214'0,"-5"-9"-17"0,5 9-21 16,0 0-16-16,0 0-8 0,0 0 2 0,0 0-7 15,0 0-5-15,0 0-8 0,-11 34-3 0,5-18 2 16,6 0 3-16,-5 10-6 0,3-8-8 0,1 10-1 16,-2 0-1-16,6-2-7 0,-3 4-5 15,0-4-4-15,1 0-10 0,1 2-5 0,-2 0 0 0,2-6-7 16,-2 3-11-16,0-5-3 0,3 3-9 0,-3-3 1 15,1-5-12-15,-2 1 2 0,-2 2-6 0,1-5-7 16,0 0 2-16,1-2-8 0,1 4-1 0,-3-3-6 16,3-12-6-16,-2 14-25 0,2-14-19 0,-2 12-19 15,2-12-23-15,0 0-24 0,0 18-28 16,0-18-35-16,0 0-46 0,0 0-28 0,0 0-231 0,0 0-499 0,29-27 221 16</inkml:trace>
  <inkml:trace contextRef="#ctx0" brushRef="#br0" timeOffset="123164.71">-319 5608 129 0,'0'0'162'0,"0"0"-9"0,0 0-8 0,0 0-9 0,0 0-10 16,0 0-3-16,0 0-8 0,0 0 5 0,0 0-1 15,0 0-5-15,0 0 2 0,0 0-2 0,0 0-4 16,0 0-5-16,0 0-2 0,0 0-8 15,0 0-6-15,0 0-8 0,0 0-5 0,0 0-6 0,0 0 1 16,0 0-8-16,15-30-2 0,-15 30-11 0,9-11-3 16,-4 2-6-16,3 3-2 0,0-1-6 0,-2-3-3 15,7 2-3-15,0-3 1 0,-2 1-2 0,1-3-2 16,3 0-4-16,0 3-4 0,3-1 0 0,-4-1-1 16,2 3-5-16,0 1 2 0,1 0-4 0,-1 1-1 15,-3 3 0-15,-4 0 1 0,4 1-4 0,-3-3 2 16,-10 6-2-16,20-4-1 0,-9 3-1 0,-11 1-1 15,18 1 1-15,-18-1-1 0,14 2 0 0,-4 2 1 16,-10-4 0-16,11 11-1 0,-6-3 4 0,-4 3-2 0,4-1 4 16,-5 6 1-16,0-2 2 0,0 1-2 15,-3 4 1-15,0 6 0 0,-2-1 0 0,-3 2 2 16,-5 0-1-16,4 4 0 0,-6-2-2 0,-4 9 1 0,-1-3-1 16,2 3-3-16,-1-13 3 0,-5 8 1 0,-1-1-6 15,1 4 3-15,2-12-3 0,-2 0 5 0,2-1-4 16,-7 5 0-16,6-6-3 0,-3 0 8 0,-4 6-7 15,8-7 0-15,-2-1-1 0,5-1 4 0,-2-3-3 16,2-2 0-16,0-1-1 0,5-1 4 16,3 0-3-16,-3-3 3 0,3-3 0 0,4 2-1 0,7-7 10 15,-16 5 2-15,10-1-4 0,6-4-2 0,0 0 8 16,-16 1-5-16,16-1-5 0,0 0-1 0,0 0 1 16,-6-19-1-16,6 19 0 0,0 0-1 0,9-26 2 15,-2 12-2-15,-1 2-3 0,2-2 0 0,3 2-1 16,3-1 1-16,-3-3 0 0,2 5 2 0,5-4-2 15,-3 5 6-15,1-2-6 0,3 1 5 0,-1 1-2 16,6 1-2-16,-5 1 1 0,6-3-1 0,-6 8 0 16,-1-2-3-16,2 2 0 0,2 2-1 0,-3 1 1 15,-3 0 1-15,3 1 0 0,-3 5 1 0,0 1 1 16,-2-4 1-16,1 3-2 0,0 1 4 0,-5-3-5 16,-1 4 3-16,3-3-2 0,-4 2-3 0,-8-7 6 0,12 12-5 15,-4-10 3-15,-2 6-1 0,-6-8-2 0,7 10 3 16,-7-10-2-16,6 6 2 0,-6-6-7 15,8 6-11-15,-8-6-6 0,0 0-16 0,8 3-14 0,-8-3-21 16,0 0-24-16,0 0-25 0,0 0-23 0,0 0-17 16,0 0-17-16,10-18-30 0,-10 18-207 0,4-16-448 15,-1 5 198-15</inkml:trace>
  <inkml:trace contextRef="#ctx0" brushRef="#br0" timeOffset="123924.69">839 4839 14 0,'0'0'221'0,"0"0"-17"0,0 0-15 0,0 0-9 15,-36 1-11-15,36-1-13 0,-19 11-3 0,6-4-12 16,-1 2-7-16,0 0-6 0,-1 3-4 0,0-1-3 15,-1 2-8-15,1 0 1 0,-4 3-6 0,-1-2-1 16,7 2 0-16,-8 0-5 0,2 3-2 0,0-2-5 16,-3 0-1-16,3 0-3 0,-2-1-8 0,10 1-10 15,-3-4-2-15,-3 7-11 0,4-4-4 0,3-4-5 16,3 3-10-16,-1-4-3 0,0 0-1 0,3 1 0 16,3-4-2-16,2-8-3 0,-4 14-5 0,4-14-1 15,-2 15-5-15,2-15 4 0,6 11-6 0,-6-11 1 16,18 6-1-16,-1-6-3 0,1 0 0 0,2 1-3 15,-1-3-1-15,4-1 2 0,4 0-3 0,-7 1-17 16,6 0-14-16,-6-1-14 0,1-1-25 0,-2 1-21 0,-2-1-25 16,2 1-35-16,0-2-30 0,-3-1-45 15,3 2-48-15,-8 4-192 0,0-3-492 0,5 3 218 16</inkml:trace>
  <inkml:trace contextRef="#ctx0" brushRef="#br0" timeOffset="124680.52">887 5882 253 0,'0'0'253'0,"0"0"-13"0,21 8-17 0,-12-7-8 16,4 1-10-16,4-4-9 0,4 1-8 0,-2 1-6 0,3 0-10 16,7-3-7-16,-1 2-11 0,1-3-8 15,-2 4-13-15,0 0-9 0,-7-3-9 0,3-1-15 16,-6 3-8-16,1 1-13 0,-3 0-4 0,0-1-10 0,-3 2-4 15,-12-1-9-15,23 1-8 0,-15 3-13 16,-8-4-20-16,14 1-15 0,-14-1-23 0,12 6-12 0,-12-6-24 16,10 7-19-16,-10-7-28 0,0 0-25 0,10 8-27 15,-10-8-34-15,9 5-27 0,-9-5-200 0,0 0-457 16,16-1 203-16</inkml:trace>
  <inkml:trace contextRef="#ctx0" brushRef="#br0" timeOffset="124390.29">909 5537 164 0,'0'0'243'0,"0"0"-18"0,0 0-10 0,0 0-12 16,0 0-7-16,0 0-11 0,22 15-9 0,-22-15-11 15,16 0-3-15,-3 1-10 0,1-1-6 0,2 3-6 16,5-1-7-16,-1 0-7 0,9 2-4 0,-2-4-8 0,2 3-9 15,-3-3-4-15,1 2-6 0,-1 3-6 0,-2-4-7 16,-4 0-7-16,2 1-5 0,4 2-4 16,-6-2-10-16,1 0 1 0,-2-2-12 0,0 0-6 0,-1 5-2 15,1-3-4-15,-3-2-3 0,-1 4-1 0,-4-4-7 16,-11 0 4-16,18 1-8 0,-7 2-4 0,-11-3-6 16,0 0-15-16,19 1-8 0,-19-1-14 0,0 0-11 15,11 0-15-15,-11 0-13 0,0 0-14 0,0 0-16 16,8 7-23-16,-8-7-28 0,0 0-28 0,0 0-33 15,0 0-28-15,0 0-209 0,0 0-482 0,0 0 213 16</inkml:trace>
  <inkml:trace contextRef="#ctx0" brushRef="#br0" timeOffset="125242.91">1948 5575 191 0,'0'0'259'0,"0"0"-22"15,0 0-17-15,0 0-15 0,13 0-9 0,-13 0-11 16,0 0-9-16,0 0-8 0,0 0-3 0,10 18-10 15,-10-18-12-15,4 15-2 0,-4-15-6 0,-1 16-6 0,1-16-8 16,-7 20-3-16,3-8-8 0,0 2-5 0,0 2-7 16,-1-1-8-16,0 3-11 0,-1-4-2 15,0 1-6-15,1 1-5 0,2-2-7 0,-4-1-5 16,-1 3-9-16,2-3 0 0,1-2-6 0,4-1 1 0,-4-2-12 16,5-8 3-16,-6 18-7 0,6-18 2 0,-4 12-6 15,4-12-1-15,0 0-4 0,-4 12 0 0,4-12 3 16,0 0-1-16,0 0-7 0,0 0 0 0,0 0-7 15,0 0-5-15,0 0-5 0,0 0-3 0,39-26-7 16,-26 14-6-16,1-2-6 0,7-5-2 0,-5-4 0 16,11-7-8-16,-8 13-5 0,1-7 0 0,9-5 2 15,1 2 3-15,-8 6 6 0,-1 0 2 0,1-2 11 16,0 4-2-16,-3 2 5 0,-1 1 2 0,1-3 5 16,-7 8 6-16,3-1 6 0,-4 2 5 0,2 2-1 15,-2 0 3-15,0 3-4 0,0 0 1 0,-2-4-2 16,-1 6 1-16,3-1-3 0,-11 4 2 0,15-2-2 15,-15 2 0-15,16 0-4 0,-16 0 4 0,14 6 1 16,-8-2 0-16,2 2 9 0,-8-6 10 0,11 16 0 16,-6-4 1-16,0 3 14 0,-4-1 2 0,6 5 4 15,-4-1 12-15,-3 8 4 0,-3 0 10 0,3 5-12 16,0-2 3-16,-2 0-11 0,1 2 1 0,-3 9-2 0,1-11-6 16,0 2 0-16,1-3-5 0,-4-1-9 0,6-2-20 15,-2 5-44-15,-2-11-40 0,2 0-53 16,-1-1-57-16,-3 1-60 0,6-5-80 0,-5-2-260 0,2-4-633 15,3-8 280-15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3:04.5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48 52 11 0,'0'0'109'16,"-10"4"-14"-16,10-4-4 0,0 0-12 0,0 0-6 15,0 0 3-15,0 0-10 0,0 0 7 0,0 0-6 0,0 0-2 16,0 0-4-16,0 0-6 0,0 0 2 15,0 0-1-15,0 0-4 0,0 0-3 0,0 0 4 16,0 0-8-16,0 0 7 0,0 0-3 0,0 0 6 0,0 0-4 16,0 0-7-16,-17-4-2 0,17 4-3 15,0 0 0-15,0 0 4 0,0 0-1 0,0 0-3 0,0 0 1 16,0 0 0-16,0 0-1 0,0 0-5 0,-21 0-4 16,21 0-4-16,0 0 0 0,0 0-3 0,0 0-1 15,0 0-5-15,0 0 5 0,0 0-11 0,0 0 0 16,0 0-2-16,0 0 2 0,0 0 1 0,0 0-2 15,0 0 0-15,0 0-2 0,0 0 0 0,0 0-3 16,0 0-2-16,0 0 3 0,0 0-2 0,0 0 1 16,0 0 1-16,0 0 2 0,0 0 0 0,0 0 4 15,0 0-1-15,0 0 5 0,0 0 3 0,0 0 2 16,0 0 1-16,0 0 1 0,0 0 1 0,0 0 2 16,0 0-4-16,35 11-4 0,-35-11-8 0,0 0 7 0,14 0-1 15,-14 0 0-15,0 0-2 0,14 0 0 16,-14 0-6-16,13 1 4 0,-13-1-4 0,0 0 3 15,18-1-2-15,-18 1 2 0,12 1-5 0,-12-1-2 16,0 0 4-16,19 0 2 0,-19 0-3 0,16 4 1 0,-16-4-2 16,18-4 5-16,-18 4-3 0,17 0 2 0,-17 0-2 15,14 0 2-15,-14 0 1 0,21-4-1 0,-21 4 3 16,14 0 1-16,-4-1-3 0,-10 1 0 0,17-2 0 16,-17 2 4-16,18 0 3 0,-6-5-4 0,-12 5 1 15,15 0 2-15,-15 0 0 0,17-2-3 0,-17 2 1 16,13-4-4-16,-13 4 0 0,14-1 3 0,-14 1-7 15,17-1 2-15,-17 1 1 0,18-2-9 0,-18 2 6 16,14 0-2-16,-14 0-1 0,18-3 4 0,-18 3-1 0,16 0-3 16,-16 0-2-16,19 0 4 0,-19 0-6 0,15 0 3 15,-15 0-3-15,0 0 3 0,15 3-1 16,-15-3 2-16,14 2-2 0,-14-2 0 0,0 0-3 0,16-2 2 16,-16 2 2-16,0 0-2 0,19 2 2 0,-19-2 0 15,16 1 0-15,-16-1 2 0,8 1-2 16,-8-1 6-16,0 0 2 0,20-1 2 0,-7 2 0 0,-13-1 1 15,0 0 0-15,21-2 5 0,-10 0-4 0,-11 2 1 16,17-3-8-16,-17 3 7 0,21 3-1 0,-9-3 0 16,-12 0-3-16,21-4-1 0,-10 1 1 0,-11 3 1 15,24-1-3-15,-13 1 0 0,-11 0-1 0,27 0 2 16,-19-2-3-16,-8 2 5 0,27 0-6 0,-18-1 4 16,-9 1 0-16,21-4 2 0,-10 4-4 0,-11 0 0 15,18 0-4-15,-18 0 6 0,20-3-2 0,-20 3 0 16,19 0-6-16,-19 0 4 0,15 0-3 0,-15 0 1 15,15-4-3-15,-15 4 6 0,17 4-4 0,-17-4 1 16,14-4-1-16,-14 4 3 0,13 0-6 0,-13 0-1 0,14 4-1 16,-14-4 3-16,15 0 2 0,-15 0-2 15,17-5 2-15,-17 5-1 0,14 0-1 0,-14 0-1 0,21 1 1 16,-11-1 0-16,-10 0-1 0,23 0 3 0,-12 0-4 16,-11 0 4-16,21-1 2 0,-8 1-2 0,-13 0-4 15,22 0 2-15,-12 0-1 0,-10 0 4 0,20-1-1 16,-20 1-1-16,21 0 1 0,-21 0 3 0,14 2-1 15,-14-2 3-15,17 0-4 0,-17 0 3 0,18-1-3 16,-18 1 0-16,16-1-3 0,-5-1 4 0,-11 2-4 16,14 2 0-16,-14-2 1 0,13 1 1 0,-13-1-2 15,0 0 1-15,24-1 1 0,-24 1-1 0,14 1-3 16,-14-1 5-16,21 0 0 0,-21 0-1 0,20 1 3 0,-12 3-5 16,-8-4 0-16,21-4-1 0,-12 8 2 15,-9-4 2-15,21 0-7 0,-10 0 9 0,-11 0-3 16,17 0 2-16,-17 0 1 0,21 0 2 0,-8 1 2 0,-13-1 0 15,17-1 5-15,-17 1 2 0,18-4-3 16,-18 4-1-16,14 4-2 0,-14-4-4 0,20 0 5 0,-20 0 1 16,18-4-5-16,-18 4 1 0,17 0 0 0,-17 0 1 15,16 0 2-15,-16 0-4 0,18 0-1 0,-18 0-1 16,17 0-2-16,-17 0 3 0,21-1 0 0,-13 2 0 16,-8-1 0-16,16-1 4 0,-16 1 1 0,17 1-5 15,-17-1 7-15,0 0 2 0,0 0 0 0,17-2-3 16,-17 2 4-16,0 0 1 0,0 0 5 0,15 0 0 15,-15 0 1-15,0 0-2 0,0 0 7 0,0 0-1 16,0 0-6-16,0 0 3 0,0 0 2 0,0 0-1 16,0 0-2-16,0 0-2 0,0 0 7 0,0 0 2 15,0 0-3-15,0 0 3 0,0 0-4 0,0 0 8 16,0 0 0-16,0 0-4 0,0 0 4 0,0 0 2 16,0 0 4-16,9-4 0 0,-9 4 4 0,0 0-8 15,0 0 2-15,0 0 3 0,0 0-3 0,0 0-7 0,0 0 4 16,0 0-4-16,0 0-5 0,0 0 1 0,0 0-8 15,0 0-2-15,0 0-1 0,0 0-21 16,0 0-35-16,0 0-38 0,0 0-30 0,0 0-47 0,0 0-49 16,0 0-56-16,0 0-67 0,0 0-310 0,-24-16-688 15,24 16 304-15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3:17.8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40 158 118 0,'0'0'136'0,"0"0"-14"15,0 0-11-15,0 0-10 0,0 0-4 16,0 0-8-16,0 0-8 0,0 0-6 0,0 0 0 15,0 0-2-15,0 0-3 0,0 0-6 0,0 0 0 0,0 0-5 16,0 0-3-16,0 0 1 0,0 0 0 0,0 0-4 16,0 0 0-16,0 0 3 0,-21 2-6 0,21-2 1 15,0 0-3-15,0 0-4 0,0 0-1 0,0 0 7 16,0 0-2-16,0 0-1 0,0 0 5 0,0 0-2 16,0 0-2-16,0 0-1 0,0 0-2 0,0 0 0 15,0 0-1-15,0 0 0 0,0 0-8 0,-19 3-5 16,19-3-1-16,0 0 3 0,0 0-4 0,0 0-3 15,0 0-1-15,0 0-3 0,0 0-2 0,0 0 4 16,0 0 0-16,0 0 3 0,0 0-3 0,0 0 2 16,0 0-2-16,0 0 1 0,0 0-2 0,0 0-2 15,42 3 0-15,-42-3 0 0,17 6-3 0,-17-6 2 16,19 0-3-16,-9 2 2 0,-10-2-7 0,19 0 6 16,-7 2-1-16,-12-2-4 0,21 1 1 0,-12 3 0 15,-9-4-4-15,21 0 2 0,-8 0 0 0,0 0-2 16,-2 1-3-16,-11-1 6 0,25 1-4 0,-12-1-2 15,-2 0 0-15,-11 0-1 0,22 0-1 0,-9-1 4 0,-1 2-6 16,-12-1 5-16,23-1-1 0,-11 1 5 0,4 0-3 16,-2 0 3-16,-2-1 0 0,-12 1-2 0,23 2-2 15,-8-3 5-15,-15 1-3 0,20-1 0 0,-6-4 1 16,-2 3-1-16,-3-2-3 0,-9 4 0 0,19 0 4 16,-19 0-1-16,16 0-2 0,-6-4 4 0,-10 4-2 15,0 0 1-15,19-3-4 0,-19 3 2 0,0 0 1 16,14-1-3-16,-14 1 2 0,8-2 0 0,-8 2-1 15,0 0 6-15,0 0-1 0,17 0-3 0,-17 0 1 16,0 0 0-16,0 0-1 0,0 0 3 0,0 0-2 16,0 0-7-16,0 0 1 0,0 0 6 0,15-2-6 15,-15 2 3-15,0 0-5 0,0 0-1 0,0 0 3 16,0 0-2-16,0 0-4 0,0 0 4 0,0 0-3 0,0 0 1 16,0 0 0-16,0 0-3 0,0 0 2 0,0 0-6 15,0 0-8-15,0 0-8 0,0 0-22 16,0 0-13-16,0 0-20 0,0 0-27 0,0 0-19 0,0 0-27 15,0 0-19-15,0 0-30 0,0 0-44 0,0 0-159 16,-35-18-434-16,35 18 192 0</inkml:trace>
  <inkml:trace contextRef="#ctx0" brushRef="#br0" timeOffset="1633.47">59 347 78 0,'0'0'112'0,"-11"7"-14"16,11-7-12-16,0 0-4 0,0 0-7 0,0 0-9 0,0 0-10 15,-8 7 2-15,8-7 2 0,0 0 2 16,0 0-6-16,0 0-5 0,0 0 2 0,0 0 3 16,0 0 1-16,0 0-5 0,0 0 0 0,0 0-6 15,0 0 2-15,0 0-4 0,-11 4 2 0,11-4-3 16,0 0-5-16,0 0 6 0,0 0-7 0,0 0-1 16,0 0 1-16,0 0-5 0,0 0 7 0,0 0 1 0,0 0 0 15,0 0 2-15,0 0-4 0,0 0-1 0,0 0-3 16,0 0 2-16,0 0-2 0,0 0 1 0,0 0-1 15,0 0-9-15,0 0 1 0,0 0 1 0,0 0-6 16,0 0 0-16,0 0 4 0,0 0-3 0,0 0-1 16,0 0-3-16,0 0-4 0,0 0 7 0,0 0 5 15,0 0-1-15,0 0 1 0,0 0-1 0,0 0 3 16,0 0 0-16,0 0-1 0,0 0-1 0,0 0 1 16,0 0-1-16,0 0 3 0,0 0-1 0,0 0-2 15,0 0 0-15,0 0-2 0,0 0 1 0,0 0 0 16,0 0 1-16,0 0-2 0,0 0 1 0,0 0 1 15,33 1-1-15,-33-1 0 0,0 0-2 0,16 0 3 16,-16 0-3-16,0 0 3 0,14 3-6 0,-14-3-2 0,0 0 0 16,15 0-1-16,-15 0-1 0,0 0 0 15,0 0 0-15,0 0-2 0,14-3-3 0,-14 3 2 16,0 0-1-16,0 0 3 0,14-4-4 0,-14 4 4 0,0 0-2 16,0 0-1-16,0 0 1 0,0 0 1 0,0 0-1 15,16 0 2-15,-16 0-3 0,0 0 4 0,18-1-1 16,-18 1-4-16,0 0 0 0,14-3 1 0,-14 3-1 15,0 0 0-15,16 1 0 0,-16-1-1 0,0 0-3 16,16 0 1-16,-16 0-1 0,0 0 2 0,19-1-2 16,-19 1 1-16,14-3-2 0,-14 3 4 0,0 0-3 15,14 0 0-15,-14 0-3 0,0 0 4 0,16 0 1 16,-16 0-5-16,0 0 1 0,0 0 1 0,0 0-3 16,16 0 5-16,-16 0 0 0,0 0-2 0,0 0 0 15,0 0 2-15,11 3 0 0,-11-3-4 0,0 0 0 16,0 0 1-16,0 0-2 0,14 0 3 0,-14 0-1 15,0 0-1-15,13 1 1 0,-13-1-2 0,0 0 3 16,0 0-6-16,16 3 3 0,-16-3 2 0,8 3 4 0,-8-3-8 16,0 0 4-16,16 1 1 0,-16-1-4 0,11 0 2 15,-11 0 0-15,0 0-1 0,12 5-4 16,-12-5 5-16,0 0 3 0,10 1 2 0,-10-1-4 0,0 0 4 16,0 0 0-16,0 0-2 0,17 1 1 0,-17-1 7 15,10 3-8-15,-10-3 1 0,0 0 2 0,14 0-4 16,-14 0 2-16,0 0 2 0,13 0-1 0,-13 0 0 15,0 0 0-15,20 0-9 0,-20 0 8 0,0 0 0 16,10 0-1-16,-10 0-1 0,0 0-2 0,13 4 4 16,-13-4-5-16,0 0 5 0,12 2-3 0,-12-2 5 0,0 0-9 15,0 0 3-15,15-2-1 0,-15 2 2 16,0 0-4-16,0 0 1 0,14 0 3 0,-14 0-1 16,13 2-2-16,-13-2 2 0,0 0 0 0,0 0 3 0,14 0-3 15,-14 0 6-15,0 0-2 0,11 6-8 0,-11-6 5 16,0 0-5-16,13 0 3 0,-13 0 12 15,0 0-11-15,0 0-4 0,0 0 1 0,0 0 6 0,0 0-7 16,0 0 2-16,14 0-2 0,-14 0-3 0,0 0 6 16,0 0 3-16,0 0-1 0,0 0 0 0,0 0-1 15,0 0-2-15,0 0 2 0,0 0 4 0,0 0 0 16,0 0 0-16,8 6 1 0,-8-6-3 0,0 0-1 16,0 0-2-16,0 0 2 0,0 0 3 0,0 0-1 15,0 0 1-15,0 0 1 0,0 0-4 0,0 0 9 16,6 5 0-16,-6-5-4 0,0 0-1 0,0 0 1 15,0 0 1-15,0 0 0 0,0 0 7 0,0 0-6 16,0 0 7-16,0 0-3 0,0 0 10 0,0 0-10 16,0 0 1-16,0 0 0 0,0 0 3 0,0 0-7 15,0 0 8-15,0 0-5 0,0 0 4 0,0 0-1 16,0 0-4-16,0 0 2 0,0 0-4 0,0 0-4 16,0 0 3-16,0 0-6 0,0 0 10 0,0 0-14 15,0 0-7-15,0 0 14 0,0 0 10 0,0 0-16 16,0 0 0-16,0 0 3 0,0 0-1 0,0 0 2 15,0 0-5-15,0 0 5 0,0 0-10 0,0 0 7 0,0 0-11 16,0 0 12-16,0 0-5 0,0 0 4 0,0 0-3 16,0 0-2-16,0 0 2 0,0 0 7 15,0 0-13-15,0 0 2 0,0 0 2 0,0 0-2 16,0 0 4-16,0 0 4 0,0 0-4 0,0 0 2 0,0 0-4 16,0 0-1-16,0 0-1 0,0 0 0 0,0 0-2 15,0 0-4-15,0 0-18 0,0 0-3 0,0 0-11 16,0 0-21-16,0 0-10 0,0 0-16 0,0 0-18 15,0 0-18-15,0 0-24 0,0 0-29 0,0 0-24 16,0 0-32-16,0 0-26 0,0 0-240 0,0 0-540 16,0 0 240-16</inkml:trace>
  <inkml:trace contextRef="#ctx0" brushRef="#br0" timeOffset="7834.54">1185-129 46 0,'7'-10'118'0,"-7"10"-7"0,0 0-10 15,0 0-7-15,0 0-7 0,6-10-7 0,-6 10-10 16,0 0 5-16,0 0-7 0,8-7-1 0,-8 7-5 16,0 0-3-16,0 0-9 0,6-9-11 0,-6 9 11 15,0 0-1-15,8-7-6 0,-8 7 1 0,0 0-3 16,0 0-1-16,0 0-1 0,0 0 2 0,7-10-8 16,-7 10-3-16,0 0 0 0,0 0 0 0,0 0 6 0,0 0-4 15,3-8 0-15,-3 8 1 0,0 0-3 0,0 0 1 16,0 0 1-16,0 0 4 0,0 0-1 0,0 0 8 15,0 0-1-15,0 0 5 0,0 0-3 0,-26 17 0 16,20-12 1-16,-2 2-1 0,-3 0-2 0,3 4 5 16,-5-3 0-16,4 7 7 0,-5-2-1 0,1 1-2 15,-1 5 5-15,-2 1-3 0,-2 3 5 0,2-1-4 16,2 1 3-16,0-3 0 0,0 5-3 0,1-1-6 16,-1-1-2-16,-1 4-2 0,6-4 0 0,3 5-3 15,-2 3-2-15,3-3 1 0,0 1-2 0,4-4-6 0,1 2 1 16,4-4-5-16,-2 3-2 0,-1-1-3 15,4-6-1-15,2 3 0 0,-4-3 1 0,0 0-9 16,3-5 3-16,-6-1-2 0,5 4 3 0,0-2-6 0,-4-4 2 16,-1 1-2-16,5-1-2 0,-3-3-4 15,-2-8 3-15,4 17-4 0,-2-9-10 0,-2-8-14 16,2 12-11-16,-2-12-19 0,3 12-17 0,-3-12-19 0,0 0-18 16,3 9-19-16,-3-9-12 0,0 0-30 0,8 4-21 15,-8-4-50-15,0 0-160 0,0 0-429 0,22-13 190 16</inkml:trace>
  <inkml:trace contextRef="#ctx0" brushRef="#br0" timeOffset="8505.6">1341 149 192 0,'0'0'186'15,"0"0"-10"-15,0 0-8 0,0 0-12 0,0 0 6 0,0 0-8 16,0 0-9-16,0 0-3 0,0 0-4 0,0 0-3 16,-14 35-3-16,12-23-8 0,-1-1-5 15,1 3-4-15,-4-3-2 0,4 4-12 0,-4-1 0 0,1-2-11 16,2 3-6-16,-3-3-8 0,1 2-7 0,2 0-7 15,1 0-7-15,-1-1-2 0,0-2-5 16,0 3-7-16,3-14 0 0,-4 15-4 0,0-5-6 0,4-10-1 16,-2 13 1-16,2-13-5 0,0 0 1 0,-1 13-5 15,1-13 0-15,0 0 0 0,0 0-5 0,0 0-3 16,0 0-1-16,0 0-6 0,0 0-5 0,0 0-8 16,0 0-11-16,0 0-8 0,0 0-3 0,20-32-12 15,-12 20 0-15,0-4-10 0,0 3-1 0,0-6 1 16,3 2 2-16,-3 1 2 0,1-9 8 0,3 8 1 15,-1-1 3-15,-2 1 2 0,1 3 3 0,1-2 4 16,-2 1 6-16,1 3 0 0,1 0-1 0,-3-1 7 16,3 2-3-16,-6 2 4 0,6-2 3 0,-5 2-2 15,1 2 6-15,-3-1-1 0,-4 8 6 0,11-8 3 0,-4 2 3 16,-7 6 4-16,8-7-3 0,-8 7 6 16,12-9 5-16,-12 9 1 0,10-3 4 0,-10 3 6 15,0 0-2-15,0 0-1 0,19 2 6 0,-19-2 4 0,9 6 2 16,-9-6 1-16,8 9 4 0,-8-9-3 0,8 12 5 15,-3 0-3-15,-3 2 3 0,-2 1-4 16,0-7-1-16,3 8 2 0,-3 1-3 0,1-3 4 0,-2 4-4 16,1 1 2-16,-3-8-2 0,3 8-5 0,0 0 2 15,-2-9-2-15,2 7-4 0,-5-4-1 0,4 3-9 16,-1-4 6-16,2-12-4 0,-1 20-4 0,-3-13 0 16,4-7 1-16,0 17-5 0,0-17 0 0,4 13-2 15,-4-13-6-15,0 0-17 0,-4 15-13 0,4-15-17 16,0 0-18-16,0 0-21 0,0 15-23 0,0-15-24 15,0 0-25-15,8 4-20 0,-8-4-18 0,0 0-28 16,0 0-24-16,24-5-181 0,-24 5-456 0,0 0 202 16</inkml:trace>
  <inkml:trace contextRef="#ctx0" brushRef="#br0" timeOffset="8975.05">1893 291 69 0,'0'0'232'0,"0"0"-11"0,0 0-7 0,11-7-9 16,-11 7-9-16,0 0-1 0,0 0-10 0,17 4-7 16,-17-4-4-16,15-4-11 0,-15 4-2 0,17 4-7 15,-17-4-6-15,22-4-11 0,-9 4-10 0,-13 0-5 16,22 0-15-16,-12 0-10 0,-10 0-10 0,27-3-8 15,-15 5-8-15,-4-5-9 0,-8 3-3 0,21-3-9 16,-21 3-7-16,17 3-18 0,-17-3-19 0,16-3-13 16,-16 3-25-16,18-1-22 0,-18 1-22 0,12-3-23 15,-12 3-24-15,13-1-22 0,-13 1-16 0,16-7-18 0,-16 7-20 16,8-4-34-16,-8 4-144 0,0 0-408 0,11-3 181 16</inkml:trace>
  <inkml:trace contextRef="#ctx0" brushRef="#br0" timeOffset="9238.12">2478 8 45 0,'0'0'234'0,"0"0"-17"0,0 0-24 16,0 0-18-16,0 0-16 0,0 0-7 0,0 0-5 15,0 0-5-15,0 0-1 0,0 0-4 0,0 0-4 16,0 0-1-16,0 0-6 0,-1 39-1 0,1-39 3 16,-5 20 5-16,2-4-6 0,-2-4-3 0,2 7 4 15,-4-1-5-15,3 0-7 0,-3-2 2 0,1 6-9 16,-2-3-2-16,5 2-5 0,-2-6-5 0,-1 6-12 16,-1-5-5-16,4 1-13 0,-1 0-1 0,-4-2-9 15,4-1-4-15,1 4-12 0,0-6 5 0,-3 3-10 16,1-5 3-16,3 2-8 0,-2-1-11 0,2-1-17 15,2-10-23-15,-2 15-19 0,2-15-21 0,-3 14-19 0,3-14-19 16,3 13-25-16,-3-13-27 0,0 0-33 0,4 15-32 16,-4-15-32-16,0 0-54 0,14 0-163 15,-14 0-502-15,0 0 223 0</inkml:trace>
  <inkml:trace contextRef="#ctx0" brushRef="#br0" timeOffset="9819.24">2780-340 52 0,'-13'-3'204'0,"13"3"-15"0,0 0-7 0,0 0-12 16,0 0-7-16,0 0-15 0,-10-7-9 15,10 7-12-15,0 0-9 0,0 0-9 0,0 0-10 16,0 0-8-16,0 0 0 0,0 0-2 0,0 0-5 0,0 0-1 16,0 0-5-16,0 0-2 0,0 0-2 0,0 0-3 15,21 31 0-15,-13-25 0 0,0 4 0 0,1-2-2 16,3 4-4-16,-3 1 0 0,5 0-3 0,-3 1-6 16,4-1 0-16,-1 3-6 0,-1-4-2 0,1 5-5 15,-4-3-2-15,5 7 0 0,-3-7-2 0,-3 5-1 16,-1 0-1-16,1-4-7 0,-1 5-3 0,-6-3 1 15,4 6-2-15,-4-2 1 0,0 2-1 0,-4 4-2 16,0-13-1-16,-2 12-2 0,0 0 5 0,0-1-1 16,-4 1 1-16,3-2-1 0,0 1-1 0,-4-2 0 15,4-2 1-15,-5 1-5 0,2 1 2 0,-1 2-3 16,1-3 9-16,-1-1-9 0,4-4 2 16,-2 0 2-16,-4 3 4 0,5-1 2 0,1-1-3 0,-4-3-3 15,2-1-4-15,4 1 2 0,-3 0-3 0,1 0-3 0,0-2-1 16,2-1-2-16,0-3 5 0,-3 0-13 15,6-9 8-15,-7 16-7 0,7-16 3 0,-5 12-6 16,5-12-2-16,-1 14-15 0,1-14-14 0,0 0-10 16,0 0-12-16,-6 13-13 0,6-13-21 0,0 0-30 15,0 0-37-15,0 0-40 0,0 0-34 0,0 0-36 16,0 0-229-16,0 0-531 0,0 0 236 0</inkml:trace>
  <inkml:trace contextRef="#ctx0" brushRef="#br0" timeOffset="10202.43">3286 417 101 0,'0'0'257'15,"0"0"-16"-15,0 0-15 0,0 0-14 0,0 0-11 16,0 0-9-16,0 0-13 0,3 17-12 0,-3-17-11 16,0 0-13-16,0 14-9 0,0-14-7 0,0 0-9 15,0 0-6-15,-2 17-6 0,2-17-4 0,0 0-4 16,0 12-4-16,0-12-2 0,0 0-2 0,0 0-2 16,0 0-5-16,2 11-1 0,-2-11 0 0,0 0-4 15,0 0-2-15,0 0-4 0,0 0-3 0,0 0-1 16,0 0 3-16,28-18-10 0,-28 18-11 0,2-12 6 0,-2 12-5 15,5-8 1-15,-5 8-4 0,1-13-11 16,-1 13-2-16,0 0-4 0,0 0-1 0,4-13-5 0,-4 13-3 16,0 0-3-16,0 0-14 0,0 0-10 15,-12-11-17-15,12 11-18 0,0 0-13 0,-17 2-14 0,17-2-21 16,0 0-21-16,-25 2-24 0,25-2-27 0,-16 4-29 16,16-4-24-16,-14 3-33 0,14-3-19 15,0 0-211-15,0 0-513 0,-13 0 227 0</inkml:trace>
  <inkml:trace contextRef="#ctx0" brushRef="#br0" timeOffset="10920.56">4169 76 104 0,'0'0'155'0,"8"-9"-8"0,-8 9-7 0,8-6-2 16,-8 6 5-16,7-7-2 0,-7 7 1 16,7-6 1-16,-7 6-8 0,0 0-3 0,0 0-9 0,8-10-3 15,-8 10-3-15,0 0-4 0,0-13-6 0,0 13-5 16,0 0-6-16,0 0-4 0,0 0-1 0,-17-10-10 15,17 10-5-15,0 0-2 0,-21 0-2 0,21 0-3 16,0 0-6-16,-27 6 0 0,15-3 1 0,1-1 4 16,-4 6 0-16,-2-2-6 0,1 2 1 0,0-2-4 15,-1 2 3-15,-1 4-3 0,-2 2 4 0,-1 4-3 16,-1-3 1-16,-2 3-1 0,5 1-1 0,0-3-3 16,0 1-11-16,3-1-7 0,2 2 6 0,1-4-8 15,-1 1-1-15,4 4-5 0,-2-4-6 0,-1 2-2 16,3-5 0-16,4 4 6 0,0-2-9 0,-1 4-2 15,4-3 0-15,0-4 0 0,3-1-6 0,0-10 1 16,3 24-1-16,3-10 4 0,-2-2-2 0,4-5-2 16,3 5 2-16,5-5 0 0,-2 4 0 0,5-4 5 0,1-2-4 15,0-1 7-15,6-1 0 0,3 4-3 0,-2-5 3 16,0 0 4-16,2-2-7 0,-2 0 7 16,1 0-8-16,-1-4 8 0,2 2-3 0,-10 0-1 15,1-1-7-15,1-1 5 0,-1 1-7 0,0-2-1 0,-3 3 6 16,0-3-3-16,1 1-1 0,-4 1-8 0,0-1 2 15,-1 0 2-15,-2 1-6 0,-11 3-10 0,22-7-17 16,-12 6-12-16,-10 1-24 0,14-5-18 0,-6 3-16 16,-8 2-22-16,13-7-21 0,-13 7-30 0,0 0-31 15,11-10-36-15,-11 10-26 0,5-9-53 0,-5 9-190 16,3-12-544-16,-3 12 241 0</inkml:trace>
  <inkml:trace contextRef="#ctx0" brushRef="#br0" timeOffset="12173.18">4871 132 67 0,'0'0'152'0,"0"0"-11"0,0 0-4 16,0 0-2-16,0 0-10 0,0 0-1 0,0 0-4 15,-12 5-1-15,12-5-6 0,0 0-2 0,0 0-9 0,0 0-5 16,0 0-7-16,0 0-5 0,0 0 0 0,0 0-12 16,-12 3 2-16,12-3-5 0,0 0-5 0,0 0 0 15,0 0-7-15,0 0-1 0,0 0-1 0,1 16-2 16,-1-16-7-16,0 0 5 0,0 0 4 0,13 10-2 15,-13-10 3-15,16 6 3 0,-5-1-6 0,3-1 4 0,2-3-3 16,3 0-2-16,2 4 1 0,-2-4-1 16,13-1 0-16,-4-1-1 0,1-3-1 0,4 3-1 15,-3 0-4-15,-1 0-5 0,-1-3-6 0,-1 3-4 0,-6-1 0 16,-1-2-4-16,-2 3-1 0,1-3-5 0,-2 4 0 16,1 0-4-16,-2-3 2 0,0 3-5 15,-4 0-3-15,-12 0 0 0,22 0-3 0,-10-2 0 0,-12 2 2 16,15-2-4-16,-15 2-1 0,0 0-2 0,16 0 1 15,-16 0-8-15,0 0-7 0,15 0-9 16,-15 0-8-16,0 0-9 0,0 0-8 0,0 0-7 0,11-5-10 16,-11 5-10-16,0 0-14 0,0 0-16 0,0 0-25 15,0 0-16-15,0 0-12 0,0 0-26 0,0 0-23 16,0 0-180-16,0 0-415 0,-51-2 183 0</inkml:trace>
  <inkml:trace contextRef="#ctx0" brushRef="#br0" timeOffset="12535.21">5270-120 116 0,'0'0'196'0,"0"0"-15"0,0 0-7 0,0 0-5 16,0 0-5-16,0 0-8 0,0 0-6 0,0 0-5 16,-8 29 0-16,8-29-5 0,-6 18 1 15,0-5 0-15,1 1-4 0,2 5 3 0,-2 0-6 0,3 6-4 16,-2-2-6-16,2-4 0 0,-3-2-6 0,4 11-3 16,-2-3-7-16,-2-3-5 0,0 3-4 0,2 1-11 15,1-2-7-15,-1-2-10 0,0 3-9 0,-2-9-1 16,4 4-7-16,-1-5-2 0,-1 3-11 0,1-5 3 15,1 5-10-15,-4-3-8 0,3 1-18 0,1-7-16 16,-2 2-26-16,1-1-16 0,2-10-26 0,-5 17-24 16,4-8-27-16,1-9-31 0,-4 16-35 0,4-16-23 15,0 0-41-15,0 12-203 0,0-12-496 0,0 0 220 16</inkml:trace>
  <inkml:trace contextRef="#ctx0" brushRef="#br0" timeOffset="13569.2">6006-20 50 0,'0'0'239'0,"0"0"-10"0,0 0-17 15,0 0-11-15,0 0-12 0,0 0 0 0,-14 35-6 0,13-26-9 16,-1 1-12-16,-1 3-1 0,0-1-9 15,-2 0-2-15,3 2-7 0,1 5-8 0,-4-5-7 16,0 4-7-16,0-3-2 0,1 3-10 0,-1-3-7 16,2 4-3-16,-2-1-9 0,2-7 0 0,0 5-8 0,-2-4-7 15,2 1-7-15,1 2-6 0,-3 0-9 0,4-4-5 16,1-11-4-16,-7 18-1 0,6-8-4 0,1-10-4 16,-7 13-5-16,6-3-3 0,1-10 0 0,-3 11-3 15,3-11-2-15,-4 15-2 0,4-15-1 0,-1 10 4 16,1-10-2-16,0 0-2 0,0 0-4 0,0 0-5 15,0 0 8-15,0 0-8 0,0 0-2 0,0 0-3 16,0 0-6-16,0 0-8 0,0 0-5 0,0 0-6 16,0 0-1-16,8-43-2 0,-2 32-9 0,1-3-1 15,2-2-4-15,1 2-3 0,7-9-3 0,-3 3-11 16,1-3 7-16,2 2-5 0,0 0-1 0,6 0-2 16,-3-2-2-16,1 5 6 0,0 1 3 0,-1-4 4 15,-2 4 6-15,2-2 2 0,-5 8 5 0,5-8 2 16,-6 9 1-16,-1-1 6 0,1 2 2 0,-1-3 0 15,1 2 2-15,-4 6 5 0,-1-3 2 0,-2 0-2 16,4 1 6-16,-11 6 4 0,13-10 0 0,-9 6 8 0,-4 4-3 16,13-11 0-16,-13 11 1 0,11-3 3 15,-11 3-2-15,0 0 0 0,10-4 5 0,-10 4-5 16,0 0 4-16,0 0 4 0,14 7 3 0,-14-7-1 0,8 14 7 16,-3-7 2-16,-5-7-1 0,1 21 7 0,1-11 6 15,1 3-1-15,-3 3 7 0,0 0 2 0,-3-1 8 16,1 0 0-16,1 6 5 0,-3-5 0 0,1 9-4 15,2-9 1-15,-4 2-5 0,0 5-3 0,2-4 0 16,1 2-4-16,-1-3-10 0,2-2 0 0,-1 0-1 16,-1 4-3-16,3-4 4 0,0 0-11 0,-2 1-7 15,2-3-15-15,5 0-26 0,-2 1-26 0,-3-3-25 16,5-5-28-16,-2 4-35 0,3-2-36 0,1 0-44 16,-7-9-45-16,17 7-264 0,-9-4-576 0,3 1 255 15</inkml:trace>
  <inkml:trace contextRef="#ctx0" brushRef="#br0" timeOffset="16344">6865 276 106 0,'0'0'297'0,"9"-15"-20"0,-9 15-18 15,0 0-24-15,0 0-13 0,0 0-15 0,0 0-7 16,0 0-12-16,0 0-3 0,0 0-6 0,0 0-9 15,0 0-2-15,0 0 0 0,5-7-12 0,-5 7-5 16,0 0 6-16,0 0 2 0,0 0 9 0,0 0-17 16,0 0-4-16,0 0-4 0,0 0-13 0,0 0-14 15,0 0-14-15,0 0-10 0,0 0-10 0,0 0-9 16,0 0-5-16,0 0-12 0,0 0-6 0,0 0-29 16,0 0-36-16,-26-7-30 0,26 7-39 0,0 0-30 15,-17-4-40-15,17 4-43 0,-17 3-55 0,17-3-54 0,-15 1-314 16,15-1-670-16,0 0 296 0</inkml:trace>
  <inkml:trace contextRef="#ctx0" brushRef="#br0" timeOffset="16835.01">7450-288 223 0,'0'0'281'0,"-17"-2"-20"0,17 2-23 15,0 0-30-15,0 0-11 0,0 0-11 0,0 0 0 16,0 0-6-16,0 0-9 0,39 7-10 0,-20-7-1 16,0 3-14-16,13-3-5 0,-2 0-9 0,18 0-10 15,1 3-6-15,-3-6-1 0,1 3-5 0,3-1-6 16,0 1 14-16,0-3-25 0,-4-1-9 0,-2 4-11 0,-14 0 2 15,3 2-8-15,-4-2-6 0,-2 3-9 16,-6-3 9-16,-4 0-22 0,2 2 3 0,-3-2-9 0,1 1 4 16,-5 2-12-16,-12-3-6 0,23 0-18 0,-15 3-4 15,-8-3-10-15,15 2-17 0,-15-2-16 0,0 0-4 16,14 2-16-16,-14-2-21 0,0 0-14 0,6 6-22 16,-6-6-30-16,0 0-28 0,0 0-34 0,0 0-30 15,0 0-39-15,0 0-170 0,-35 0-492 0,35 0 219 16</inkml:trace>
  <inkml:trace contextRef="#ctx0" brushRef="#br0" timeOffset="17085.07">7967-281 133 0,'-1'12'237'0,"-1"6"-6"0,-3 1-5 16,5-1-6-16,-1 8-12 0,1-3-2 0,0 3-9 15,-4-3-11-15,8 3-12 0,-4 1-7 0,0-3-10 16,0 1-10-16,-4 4-7 0,3-4-10 0,-1 1-10 16,1-8-15-16,-4 8-8 0,0 0-14 0,2-9-2 0,-2 7-8 15,2-5-9-15,-2 6-11 0,-1-11-4 0,0 1-20 16,2-1-20-16,-4-2-20 0,4 0-28 0,-1-3-27 16,0 3-31-16,2-4-34 0,3-8-33 0,-3 12-28 15,3-12-39-15,0 0-202 0,0 0-467 0,0 0 207 16</inkml:trace>
  <inkml:trace contextRef="#ctx0" brushRef="#br0" timeOffset="17503.42">8868-241 96 0,'0'0'156'16,"0"0"-3"-16,-14-10-2 0,14 10 6 0,-13-2 6 16,13 2 2-16,-20 2-4 0,4 2 2 0,5 4-2 15,-5-1-2-15,1 4-1 0,0-3 0 0,0 7-1 16,-4 1-13-16,3 2-2 0,-1 7-2 0,3-2-9 0,-1 2 1 16,1-1-3-16,3 2-9 0,0-1-15 15,1-1-4-15,6 0-6 0,-4-2-11 0,3-3-6 16,5 0-5-16,-2-1-11 0,2-1-7 0,2 0-4 15,-2 1-1-15,3-6-8 0,-3 3-7 0,2-5-1 0,1 1-19 16,2 0-23-16,-1-3-27 0,-4-8-31 16,10 8-40-16,-2-2-46 0,0-2-37 0,-8-4-57 15,19 0-54-15,-19 0-179 0,19-8-520 0,-5 1 231 0</inkml:trace>
  <inkml:trace contextRef="#ctx0" brushRef="#br0" timeOffset="17801.62">9051 74 159 0,'3'-7'301'0,"-3"7"-22"0,14-13-15 0,-9 7-30 16,3-4-24-16,0 1-18 0,6-1-18 0,-3-1-19 16,3 1-13-16,1-4-14 0,-1 0-8 0,0-2-18 15,-3 4-9-15,2-3-8 0,6-2-11 0,-5-5-8 16,-1 8-6-16,-2-9-5 0,2 8-5 0,-5 3-2 15,0-2 3-15,3 0 2 0,-8 5 8 0,2 2-7 16,-5 7 4-16,8-15-7 0,-7 9-3 0,-1 6-8 0,5-10-4 16,-5 10-5-16,0 0-4 0,0 0-7 15,0 0-2-15,0 0 2 0,0 0 2 0,0 0-2 16,0 0 5-16,0 0 6 0,-13 45 1 0,10-27 5 16,-5-2 5-16,2 7-1 0,-1 0 4 0,1-3 6 0,-5 3-6 15,6 3 2-15,-1 0 4 0,1-2-10 16,2 2-3-16,-3-2 0 0,2-8 6 0,1 3-13 15,-1 7-9-15,2-9-2 0,-3 1 3 0,4 1-4 0,1-1 1 16,0-3-4-16,-2 1-22 0,2-5-19 0,-3 0-18 16,3-11-21-16,3 17-23 0,-3-17-23 0,2 12-25 15,-2-12-42-15,4 6-39 0,-4-6-38 0,11 6-64 16,-11-6-170-16,0 0-528 0,0 0 234 0</inkml:trace>
  <inkml:trace contextRef="#ctx0" brushRef="#br0" timeOffset="18096.84">9757-418 26 0,'0'0'205'0,"15"5"-13"16,-7 5-7-16,-2-1 2 0,0 9 2 0,2 6-2 16,3-1-2-16,-1 4-6 0,4 11-2 0,-6-2-3 15,0 4-1-15,2-1-7 0,-1 3-7 0,-6-2-12 16,-3-1-14-16,-1 3-10 0,-6-6-10 0,-1 6-9 16,-4-5-10-16,-1 4-7 0,-4-4-12 0,-4 3-30 15,-10-4-37-15,-1-2-42 0,-4-2-50 0,-7 6-57 0,2-10-72 16,-4 1-261-16,-2-3-513 0,-1-1 228 0</inkml:trace>
  <inkml:trace contextRef="#ctx0" brushRef="#br0" timeOffset="55979.73">29 1814 62 0,'0'0'171'0,"0"0"-10"0,-8-10-3 15,8 10-12-15,0 0-13 0,0 0 5 0,0 0-12 16,-6-11 0-16,6 11-11 0,0 0-4 0,0 0-6 16,-2-12-5-16,2 12-5 0,0 0-9 0,0 0-5 15,0 0-8-15,0 0-5 0,0 0-8 0,0 0-4 16,0 0-9-16,-6-9-2 0,6 9-3 0,0 0-7 16,0 0-4-16,0 0 1 0,0 0-5 0,0 0-3 15,0 0-5-15,0 0-1 0,0 0-1 0,0 0 0 0,0 0-5 16,0 0 6-16,0 0-1 0,30 0 3 15,-16 0 0-15,4-1 4 0,-1 1-3 0,5 0 2 16,-1 0-3-16,1 0 1 0,-1 0 3 0,3-2 1 16,1 2-4-16,-4-1 2 0,-1 1-2 0,1 0 2 0,-5 0-9 15,3 0 3-15,0 1 1 0,-2-1-2 0,1-1 2 16,-4 2 0-16,2-1-4 0,-7 2 0 0,-9-2-3 16,24 0-1-16,-14 1-2 0,-10-1-1 15,19 4-1-15,-19-4 1 0,15 1-4 0,-15-1 4 0,16 0-2 16,-16 0 2-16,15 1-5 0,-15-1 4 0,11 1-2 15,-11-1-1-15,9 4-1 0,-9-4 3 0,0 0-1 16,0 0-1-16,0 0-2 0,16-2 3 0,-16 2-4 16,0 0 4-16,0 0 0 0,0 0-2 0,0 0 1 15,0 0 1-15,0 0-2 0,13 2-2 0,-13-2-3 16,0 0-6-16,0 0-8 0,0 0-8 0,0 0-13 16,0 0-11-16,0 0-10 0,0 0-11 0,0 0-25 15,0 0-13-15,0 0-26 0,0 0-14 0,0 0-7 16,0 0-7-16,0 0-22 0,0 0-126 0,-41 8-334 15,31-6 148-15</inkml:trace>
  <inkml:trace contextRef="#ctx0" brushRef="#br0" timeOffset="56417.58">84 1938 138 0,'0'0'165'0,"0"0"-15"0,0 0-8 16,0 0-7-16,0 0-7 0,0 0-4 0,0 0-8 0,0 0-3 15,0 0-10-15,0 0-2 0,0 0-7 16,0 0-4-16,0 0 1 0,0 0 4 0,0 0-5 15,0 0 3-15,0 0-9 0,34 4 2 0,-34-4 5 16,30 3-9-16,-14-2-6 0,0-1 3 0,4 0-11 0,1 4-5 16,0-4-5-16,-1 0-3 0,1 3-7 15,1-1-5-15,-3 0-5 0,3 0 0 0,-3-2-5 16,-1 2-3-16,1 4-3 0,-3-4-3 0,1 0-2 16,-1-1 6-16,-3-1-10 0,-2 3-2 0,1 1-2 0,-12-4 1 15,23 2-1-15,-12-2-5 0,-11 0 2 0,17 2 3 16,-17-2-3-16,14 0-3 0,-14 0 2 0,13 4-2 15,-13-4 4-15,0 0-6 0,0 0-11 16,14 0-7-16,-14 0-16 0,0 0-12 0,0 0-14 0,0 0-19 16,0 0-27-16,13 1-15 0,-13-1-13 0,0 0-21 15,0 0-28-15,0 0-39 0,0 0-136 0,6-16-381 16,-6 16 169-16</inkml:trace>
  <inkml:trace contextRef="#ctx0" brushRef="#br0" timeOffset="62600.65">1756 1568 160 0,'0'0'187'0,"0"0"-13"0,0 0-6 0,0-15-11 16,0 15-17-16,0 0-8 0,0 0-9 0,-6-12-15 16,6 12-10-16,0 0-2 0,-16-4-15 0,16 4-3 15,-17 0-1-15,17 0-2 0,-24 4-4 0,11 0 0 16,-1-1-7-16,0 2 1 0,-5 0-7 0,1 7 5 16,-4-1-4-16,3 1-1 0,-3 2-5 15,0 3-1-15,-2-4-3 0,2 9-2 0,1-4-4 0,4 6 3 16,-2-2-3-16,1 1-3 0,-1 2-7 0,5-3 0 15,-1 2-7-15,4 3 1 0,3-3-3 0,1 1-2 16,-1 1-2-16,6-7 1 0,4 0-2 0,-1-1-3 16,4 2 0-16,1-1 1 0,2-1-4 0,0-4 2 15,5 0-2-15,0-2 2 0,-4 0 0 0,5 2-2 16,2-7-2-16,2 1 1 0,-3-4 0 0,1 3-4 16,2-3-14-16,-1-1-20 0,1-3-22 0,1 0-19 15,0-5-26-15,0 0-31 0,-3 0-28 0,3-1-39 16,-2-5-48-16,1-4-127 0,4-2-395 0,0 0 175 15</inkml:trace>
  <inkml:trace contextRef="#ctx0" brushRef="#br0" timeOffset="63126.57">2075 1783 42 0,'0'0'153'0,"0"0"-2"0,0 0-10 16,0 0-6-16,0 0-2 0,-16 29-1 0,9-18-10 16,-3 1-5-16,2 6-5 0,-3-3-8 0,0-1-7 0,-2 5 3 15,2-1-9-15,0-3-7 0,3 1-4 0,-1 1-8 16,-1-1-7-16,1-1-1 0,-1-4-6 0,4 4-4 16,-2-6-7-16,1-2-4 0,1 3-5 15,0 0-1-15,1-3-5 0,5-7-2 0,-6 13 0 0,6-13-6 16,0 0 2-16,-4 13-1 0,4-13-1 0,0 0 1 15,0 0-4-15,0 0-7 0,0 0 0 0,0 0 0 16,0 0-3-16,37-28-10 0,-23 12-12 0,5 0-10 16,-1-4-2-16,2-3-5 0,2 2-3 0,10-6-4 15,0 0 3-15,-7 5-2 0,5-3 6 0,-4 3 0 16,4-1 8-16,-8 5-3 0,-1-2 9 0,1 4-2 16,-5 4 3-16,-1 0 3 0,3 2 3 0,-3 0 4 15,-1 1 3-15,0 3-1 0,-7-1 11 0,3 1-1 16,-3 3-2-16,-8 3 2 0,19-8-3 0,-19 8 0 15,15 0 2-15,-15 0 1 0,14 8 5 0,-14-8 2 16,8 14 5-16,-2-6 3 0,2 8 8 0,-2 0 2 16,-4 1 5-16,3 1-2 0,-4 8 4 0,4-9 0 15,-5 3 1-15,2 4-5 0,-2-1 3 0,0 3-7 16,-5-3 0-16,3-7-10 0,1 2 0 0,-2 1 2 16,1-5 0-16,-3 2-5 0,4-2 0 0,-2-3-2 15,-1 0-2-15,3 0-2 0,1-11-3 0,-7 19-22 16,6-12-19-16,1-7-22 0,-6 12-20 0,6-12-26 15,0 11-15-15,0-11-15 0,0 0-24 0,0 0-30 16,15 5-167-16,-15-5-377 0,26-10 167 0</inkml:trace>
  <inkml:trace contextRef="#ctx0" brushRef="#br0" timeOffset="63374.66">2919 1968 197 0,'0'0'208'16,"30"-1"-5"-16,-11 1-7 0,4-2-13 0,-3-2-5 16,9 2-9-16,-1 1-8 0,3-2-9 0,-1 1-7 0,3-1-10 15,-3 3-13-15,-3 0-9 0,-6-2-13 0,1 2-1 16,-1 0-18-16,-2-2-5 0,-2 1-11 16,1 1-8-16,-6 1-3 0,-12-1-6 0,19-1-9 15,-19 1-2-15,18 3-20 0,-18-3-13 0,11 2-16 0,-11-2-20 16,5 8-25-16,-5-8-21 0,0 0-25 0,0 0-25 15,0 0-20-15,0 0-19 0,-15 23-25 0,15-23-129 16,-8 7-347-16,8-7 154 0</inkml:trace>
  <inkml:trace contextRef="#ctx0" brushRef="#br0" timeOffset="63805.5">4120 1719 115 0,'2'-9'126'0,"4"1"-6"16,-6 8-6-16,10-16-6 0,-6 8 8 0,3 0-5 15,-7 8 1-15,6-13-10 0,-6 13 0 0,2-12-7 16,-2 12-10-16,0 0-7 0,-7-14-8 0,7 14-3 15,-12-5-11-15,12 5 8 0,-23-3-2 0,6 4-3 16,-2 1 2-16,-2 3-4 0,-6 1 1 0,-1 4 5 16,4 4-5-16,-3 2-2 0,0 1-1 0,3 1 2 15,-3 5-3-15,3-5-5 0,1 6-4 0,-3 4-2 16,7-3 1-16,3 2-6 0,4-1-2 0,-1 0-1 16,4-1-4-16,1 0 5 0,4 4-1 0,3-4-3 15,2-3 1-15,4 3 2 0,2-6-2 0,5-4-1 16,-2 1 2-16,10-2 2 0,1 4-5 0,3-6-1 0,3-5 3 15,3 3-6-15,2-5-2 0,-2-3 1 16,13 1-4-16,-10-2-2 0,-3-1-3 0,3-2 3 16,-1-3-19-16,-3 1-19 0,-2-5-23 0,0 1-27 15,-2 1-17-15,-8 2-19 0,4-2-25 0,-7 0-21 0,1 3-34 16,-4-5-46-16,-7 6-129 0,-4 3-388 16,10-12 172-16</inkml:trace>
  <inkml:trace contextRef="#ctx0" brushRef="#br0" timeOffset="65587.58">4888 1853 64 0,'0'0'143'0,"0"0"-4"16,0 0 2-16,0 0-9 0,0 0-8 0,0 0-3 16,0 0 0-16,-13-6-6 0,13 6-6 0,0 0-8 15,0 0 0-15,-11-4-1 0,11 4-4 0,0 0-7 16,0 0-6-16,0 0-5 0,0 0-3 0,0 0-8 16,0 0-8-16,0 0-10 0,0 0-3 0,0 0-3 15,0 0-5-15,0 0-8 0,38-8 3 0,-27 7-1 16,7 1-2-16,-1 0-5 0,4 1-2 0,6 1 2 15,-7-1-2-15,9 3-1 0,0-4 1 0,1 2-3 0,1 0 2 16,1-1-5-16,0 2 0 0,0 0-3 16,-1-3 0-16,-2 3-3 0,-2-3 3 0,-2 1 0 15,-4-1-6-15,0 2-1 0,-1-2 0 0,-1 1 2 16,-5 0-1-16,2-1-1 0,0 0-2 0,-5 0 1 0,-11 0 0 16,21 3-1-16,-21-3-1 0,16 0-10 0,-16 0-3 15,12 0-10-15,-12 0-7 0,0 0-10 0,12 4-8 16,-12-4-26-16,0 0-22 0,0 0-15 0,0 0-23 15,0 0-23-15,9-11-28 0,-9 11-126 0,0 0-334 16,0 0 148-16</inkml:trace>
  <inkml:trace contextRef="#ctx0" brushRef="#br0" timeOffset="65824.34">5299 1600 182 0,'-6'23'197'0,"6"-23"-13"0,0 22-4 16,0-8-5-16,1 4-5 0,-1-1-12 0,3 1-5 15,0 2-7-15,1 6-4 0,-3-1-13 0,1 2-6 16,-2-2-16-16,5 1-9 0,-2 4-7 0,1-4-11 16,-2-4-8-16,3 6-4 0,-4-4-6 0,1 1-2 15,-2-6-9-15,3 0-4 0,-3 0-17 0,-3-1-22 16,3-4-25-16,-2 5-29 0,2-4-32 0,-1-5-32 0,1-10-38 16,0 22-38-16,-3-15-169 0,3-7-384 15,0 0 169-15</inkml:trace>
  <inkml:trace contextRef="#ctx0" brushRef="#br0" timeOffset="67021.44">6458 1517 132 0,'0'0'156'0,"0"0"5"0,-7-8-9 0,7 8-3 15,0 0-13-15,-7-15-10 0,7 15-9 0,0 0-16 16,-11-7-5-16,11 7-7 0,-13-7-7 0,13 7-6 0,-19 0-3 16,19 0-2-16,-17 6-2 0,-1-2-2 15,4 0 0-15,0 5-2 0,-2 1-3 0,0-2-2 16,-8 8 1-16,9-5 1 0,-9 4 0 0,0 4-3 0,0 0-3 15,2-1 0-15,1 0-3 0,1 2-10 0,4 0 3 16,2 2-6-16,-1-1 4 0,4 5-4 16,3 0 1-16,0-7-9 0,4 0 3 0,0-2-1 15,1 10-3-15,2-2 0 0,1-10 3 0,1 6 0 0,6-2 3 16,-1-3-6-16,2 1 2 0,3-3 1 0,3-1 5 16,-4-1-7-16,7-2-4 0,-1-1-3 15,0-1 0-15,0-4-3 0,1-1-1 0,1 3-2 16,1-5 4-16,0 1-3 0,-3-4-5 0,3 1-16 0,-3-3-19 15,-1-1-20-15,4 2-30 0,-3-4-26 0,-1 0-28 16,-1 0-19-16,0-2-20 0,0 3-18 0,1-4-24 16,-1 3-189-16,-1-5-426 0,1 2 188 0</inkml:trace>
  <inkml:trace contextRef="#ctx0" brushRef="#br0" timeOffset="67573.92">6990 1664 14 0,'0'0'171'0,"0"0"-13"15,0 0-9-15,0 0-5 0,0 0-3 0,0 0-3 16,0 0-6-16,0 0-8 0,-11 35-2 0,6-24-5 0,2-1-7 15,-3 6 3-15,-1-4-14 0,4 4-3 16,-7-2-7-16,3 1-10 0,3 1 1 0,-2-4-6 16,0 2-8-16,1-3-1 0,2-1-6 0,-2-2-7 15,2 3-7-15,3-11-1 0,-7 14-3 0,7-14-5 16,-6 9-2-16,6-9-3 0,-1 11-6 0,1-11 5 16,0 0 9-16,0 0 0 0,0 0-2 0,0 0-2 15,0 0-4-15,0 0-5 0,0 0-4 0,0 0 0 16,23-30-9-16,-8 12-6 0,4 1-14 0,1-3-6 0,6 0-11 15,5-5-7-15,0-1-4 0,2 0-8 0,-1 0 3 16,2 0 1-16,1 3 1 0,-8 7 9 16,0 4 0-16,0-4 1 0,-1 2 3 0,1 1 5 15,-2 3-3-15,0 4 7 0,1-6 2 0,-9 7 9 0,2 2-3 16,-9-1 8-16,7 0 3 0,-1 4 1 0,-2 5 5 16,1 1 11-16,-1 4 2 0,-1 0 5 15,-4 3 8-15,1 3 0 0,-6 1-2 0,3 0 9 0,1 11-1 16,-4-4-4-16,1 2 1 0,0 0-3 0,-2-1-4 15,-3 1 5-15,2 0-9 0,-2 4-2 0,0-4-2 16,-2-2-1-16,-1-4-12 0,1 2-31 0,-1-3-39 16,0-1-39-16,0-2-47 0,0-3-51 0,1 0-222 15,2-13-455-15,8 14 202 0</inkml:trace>
  <inkml:trace contextRef="#ctx0" brushRef="#br0" timeOffset="70840.59">8165 1636 61 0,'0'0'138'0,"0"0"-7"0,0 0-12 15,0 0-8-15,-1-12-7 0,1 12-5 0,0 0-14 16,0 0 6-16,0 0-6 0,0 0 0 0,0 0-6 16,0 0-9-16,0 0-9 0,0 0 2 0,0 0-9 15,0 0-9-15,0 0 5 0,0 0-12 0,0 0-7 16,0 0 5-16,0 0-2 0,0 0-7 0,0 0 2 15,0 0-1-15,20-5 3 0,-20 5 1 0,0 0 0 0,21 4 5 16,-21-4-6-16,21 1 5 0,-10 1-5 0,1-2 1 16,8 4 1-16,0-4 3 0,1 1-1 15,4-1-2-15,-1 0-1 0,1 3-4 0,7-6 2 0,-3 3 2 16,-4 0 4-16,7 0-3 0,-2 0-4 0,-2-1 2 16,1-3-3-16,0 4 0 0,-4-3-2 0,2-4-2 15,-5 5 2-15,-4-1-4 0,2 0-1 16,-6-1 1-16,4 3-4 0,-7-1 0 0,0 1-2 0,-11 1 2 15,18-6-3-15,-7 5 1 0,-11 1-1 0,12-7-4 16,-12 7-1-16,10-5 2 0,-10 5-6 0,0 0 2 16,0 0-5-16,13-2 2 0,-13 2-5 0,0 0-5 15,0 0-8-15,0 0-3 0,0 0 0 0,0 0-8 16,0 0-5-16,0 0-13 0,0 0-13 0,0 0-6 16,7 12-9-16,-7-12-12 0,0 0-10 0,0 0-19 15,0 0-8-15,-15 17-16 0,15-17-21 0,-13 4-135 16,13-4-316-16,-22 0 140 0</inkml:trace>
  <inkml:trace contextRef="#ctx0" brushRef="#br0" timeOffset="71213.16">8295 1868 157 0,'0'0'160'16,"0"0"-5"-16,26 0-3 0,-26 0-12 0,17-7-7 16,-17 7-9-16,23 0-9 0,-11-1 4 15,10 0-3-15,-1 1-4 0,1 0-5 0,7 0-6 0,-1-2-5 16,3 2-5-16,3 0-10 0,0 0-5 0,7-1-3 15,2 2-5-15,-11 2-6 0,-1-3-5 0,1 4-1 16,1-4-6-16,-3 0-3 0,2 4-4 0,-3-2-7 16,-2 0 2-16,-8 2-9 0,1-4-1 0,1 3-4 15,-4-2-1-15,-1 2-3 0,0 0-3 0,-5-2-5 16,-1 1-16-16,1 1-16 0,-11-3-16 0,11 2-14 16,-11-2-10-16,11 7-28 0,-11-7-21 0,0 0-22 15,6 8-32-15,-6-8-42 0,0 0-104 0,0 0-335 16,0 0 148-16</inkml:trace>
  <inkml:trace contextRef="#ctx0" brushRef="#br0" timeOffset="72829.6">9688 1521 8 0,'0'0'144'0,"-33"13"-12"0,33-13 3 16,0 0-8-16,0 0-2 0,0 0 0 0,0 0-1 16,0 0-4-16,0 0-6 0,0 0-10 0,0 0-11 15,0 0-3-15,-11-13-9 0,11 13-10 0,0 0-3 16,0 0-6-16,0 0-5 0,0 0-7 0,0 0-5 0,0 0-3 16,8-24-3-16,-8 24-4 0,9-7-2 0,-9 7-3 15,11-15-6-15,-3 8 0 0,-1 0-6 16,1 0-1-16,1-1 0 0,4 1-3 0,0-2-3 15,-1-1 3-15,4-1-2 0,-2 3-2 0,2-3-1 0,-2 0-1 16,2 3 1-16,3-4-2 0,0 1 0 0,-3 2-2 16,-2 1 0-16,2-4-1 0,1 5 1 0,-6-4 0 15,2 8 2-15,-5-5 1 0,3 2-1 0,-1 2 3 16,4-2 1-16,-1 2 2 0,-4 1 1 0,-9 3-3 16,19-7-3-16,-11 5-3 0,-8 2 2 0,13-2 2 15,-13 2-5-15,14 0-3 0,-14 0 2 0,13-3 1 16,-13 3-1-16,0 0-5 0,16 7 0 0,-16-7 0 15,3 7 4-15,-3-7-4 0,6 8 3 0,-6-8-5 16,3 16 5-16,-1-2-1 0,-2-4 2 0,-2 6 0 16,2-5 5-16,-4 4-4 0,-1 0 5 0,2 2 4 15,-2-1 3-15,-5 6-1 0,-4-1 6 0,1-9-2 16,-4 9-1-16,1 0 2 0,0-2 1 0,0 1-6 16,-3-1 8-16,3 0-8 0,-3 2 0 0,4-2-7 0,-1-2-3 15,-2 4 1-15,1-3 1 0,-2-1-4 0,5 0 4 16,-2-1-1-16,1 0-2 0,1 3 0 15,-4-1-3-15,7-3 5 0,-2-3 0 0,-3 0-2 16,5 2-2-16,-2 1 1 0,2-4 3 0,0 2-4 0,3-1 2 16,0-3 1-16,2-6-2 0,-2 6-2 0,1 0 2 15,7-9 2-15,-6 8 0 0,6-8 2 0,-8 7-1 16,8-7-1-16,0 0 4 0,-6 9-2 16,6-9-5-16,0 0 3 0,0 0-1 0,0 0 0 0,0 0-1 15,0 0 1-15,0 0 0 0,33-23-1 0,-25 15-4 16,6 1 4-16,1 0-1 0,1 2-1 0,1-1-2 15,0-4 3-15,2 4-2 0,-1 2-1 0,4 1 1 16,-3 0-1-16,0-1 2 0,0 0 2 0,-2 2-4 16,-1 2 0-16,3 0-1 0,-5 2 1 0,1-1-4 15,-4-1 7-15,1 6-2 0,-1-5-1 0,5 4 1 16,3-3 0-16,-4 5 0 0,-1 0 0 0,2-2 2 16,-2 1 1-16,-4-1-1 0,7-3 1 0,-4 6-4 15,3-4 2-15,-2 3 0 0,2-2 2 0,-2-2-2 16,-1-1 4-16,-4 0 1 0,9 0-1 0,-4-1 0 15,-1 3-1-15,-2-4 0 0,1 1 3 0,-12-1 0 16,21 0-3-16,-11 0 2 0,-10 0 1 0,17-1-5 16,-17 1 6-16,14-4-4 0,-14 4 3 0,0 0-4 15,15-2 0-15,-15 2-4 0,0 0-15 0,0 0-13 0,0 0-13 16,0 0-15-16,0 0-18 0,0 0-15 0,0 0-20 16,0 0-20-16,-40-10-19 0,40 10-10 15,-18 2-163-15,18-2-347 0,-20-2 153 0</inkml:trace>
  <inkml:trace contextRef="#ctx0" brushRef="#br0" timeOffset="73562.42">11093 1300 115 0,'0'0'121'15,"0"0"2"-15,-9-10-15 0,9 10-2 0,-10-6-9 16,10 6 2-16,-14-9-11 0,14 9 4 0,-16-5-2 16,7 3-4-16,9 2-2 0,-24-5-4 0,8 5-4 15,0 0 3-15,-3 1-9 0,3 2-4 0,-3 0-2 16,2 1-3-16,-2 2-7 0,-2 0 0 0,0-1-5 16,4 4 6-16,-2-1-9 0,3 7-4 0,-5 0 1 15,1-1-4-15,1 5-1 0,1-1-3 0,1 2 4 16,3 1-3-16,-2 2 1 0,3-4-6 0,-1 3 1 15,1 1 0-15,4-3-3 0,-1 3-1 0,0-4-5 0,3 0-3 16,3-1 3-16,-2 0-1 0,4 4-3 16,-1-7 4-16,0 8-1 0,5-2-2 0,-1-1 0 15,4-3-1-15,1 2 1 0,2-4-1 0,2 3 0 16,3-1 1-16,1-3 1 0,6 5 2 0,1-5-1 0,3 4 0 16,1-6 0-16,4-4-4 0,-1 3 1 0,1-4 4 15,1-4-9-15,-1 2 2 0,2 1-2 0,-1-6-1 16,-1 1 0-16,-2-1-3 0,2-1 3 0,-9-1 0 15,-1-2 0-15,-1-1-5 0,-2 3 0 0,1-3-3 16,-4 2 4-16,1-5-5 0,-3 0 1 0,0-1-4 16,-3 3-8-16,-2 0-12 0,-6 6-10 15,13-12-19-15,-13 12-22 0,3-12-20 0,-3 12-15 0,5-13-22 16,-5 13-27-16,2-12-13 0,-2 12-46 0,0 0-123 16,0-15-363-16,0 15 160 0</inkml:trace>
  <inkml:trace contextRef="#ctx0" brushRef="#br0" timeOffset="74625.4">11645 1298 36 0,'0'0'200'0,"10"-5"-23"16,-10 5-10-16,0 0-13 0,0 0-2 0,5 19-11 16,-5-19-9-16,0 19-8 0,0-5-8 0,0-3-6 15,0 8-4-15,0 3-7 0,-2 4-4 0,0-1-4 16,2-1-4-16,0-5-11 0,-1 6-4 0,-4-7-12 15,5 1-7-15,-2 2-1 0,-1-2-8 0,2-4-3 16,1 4-2-16,-2-4-7 0,-1 0 1 0,1-2-3 16,1-3-2-16,1-10-3 0,-5 21 0 0,3-12-1 15,2-9-3-15,-6 15 0 0,6-15-3 0,-6 11 4 16,6-11-3-16,-7 9 8 0,7-9-4 0,0 0-1 16,0 0-2-16,-9 3 1 0,9-3-4 0,0 0 3 15,0 0-4-15,0 0-1 0,-8-21-4 0,8 21 2 16,3-18-8-16,2 3-1 0,-4-1-6 0,7 1-7 0,4-4-2 15,2-2-9-15,0-2-5 0,2-3-5 16,1 0-4-16,7-6-4 0,-3 9 0 0,-1 2 0 16,11-12-2-16,0 3 2 0,-8 11 6 0,3 0 1 15,0 0 2-15,-1 3 5 0,2-5 1 0,-3 7-1 0,0 0 3 16,0 1 8-16,-7 2-2 0,2 4-2 0,-5-4 6 16,2 3 0-16,-2 1-1 0,-1 1 1 0,-3 1 4 15,2 1 0-15,-12 4 0 0,18-3-2 0,-10-1-1 16,-8 4 3-16,14-1-1 0,-14 1 7 0,0 0 1 15,14 8 2-15,-10 1 5 0,-4-9 4 0,-2 16 5 16,2 1 8-16,-5-2 6 0,2 4 0 0,-8 3-1 16,3 7 4-16,0-7 4 0,-5 4-3 0,5-3-1 15,0 5 5-15,-1-1-2 0,-1-2 0 0,2 2-10 16,5-2 5-16,-1 1-4 0,-3 0-1 0,6-9-5 16,1 0 1-16,0 4-1 0,0-5-1 0,1 2 1 15,6-2-4-15,-1-2 3 0,0 5-2 0,4-8-3 16,4 1 0-16,5-2-17 0,5 5-17 0,1-5-25 15,5 2-30-15,-1-5-30 0,4 2-34 0,2-9-42 16,-6 2-223-16,4-4-438 0,-1-3 194 0</inkml:trace>
  <inkml:trace contextRef="#ctx0" brushRef="#br0" timeOffset="75590.48">12908 1611 92 0,'0'0'175'15,"0"0"-12"-15,0 0-10 0,0 0-6 0,0 0-8 0,0 0-7 16,0 0-2-16,0 0-6 0,41 0-4 0,-28 0-2 16,3 1-1-16,3-1-9 0,3-1-6 0,5 1-11 15,0-3 0-15,2 6-7 0,-1-6-8 0,-2 2-6 16,5 1-5-16,-2 0-6 0,-2 0-5 0,-5 0-8 15,-1-3-4-15,-6 3-4 0,5-3-2 0,-5 5-8 16,-5-1-10-16,-10-1-21 0,24 3-23 0,-16-2-20 16,-8-1-35-16,14 3-11 0,-14-3-33 0,11 3-8 15,-11-3-28-15,0 0-165 0,0 0-352 0,16 0 156 0</inkml:trace>
  <inkml:trace contextRef="#ctx0" brushRef="#br0" timeOffset="78174.53">14374 1294 137 0,'5'-10'144'0,"-5"10"-1"0,4-10-13 0,-4 10-9 16,0 0-6-16,4-11-4 0,-4 11-12 0,3-7 1 16,-3 7-7-16,0 0-5 0,4-11-4 0,-4 11-2 15,0 0-11-15,0 0-3 0,0 0-4 16,0 0-4-16,-6-18-10 0,6 18 0 0,-14-2-1 0,14 2-2 15,-22 0 2-15,3 2-2 0,1 1 3 0,-10 2-5 16,1 1 6-16,0 1-9 0,-2 2 12 16,-1 1-6-16,1 2-1 0,4-1-3 0,-5 0-3 0,1 3 1 15,-2 2 1-15,4-1-3 0,8 7-5 0,-2-1-1 16,4-2-3-16,1 0-2 0,3 2-2 0,5 3-3 16,0 1 0-16,7-1-1 0,2 0-1 0,5 1-2 15,-2-1 3-15,10 5-3 0,3-7 1 0,4 1-2 16,3-1-2-16,8 4-9 0,-9-4 8 0,12 0-3 15,-1 1-1-15,-6-5 7 0,1-5-5 0,7 4-3 16,-7-2-7-16,-6-4-16 0,8 0-12 0,-6-3-10 0,2-1-17 16,-8-1-19-16,-2-1-5 0,1 2-18 15,-2-2-19-15,0 4-21 0,-4-4-11 0,1-1-31 16,-3-2-174-16,-10-2-378 0,12 5 168 0</inkml:trace>
  <inkml:trace contextRef="#ctx0" brushRef="#br0" timeOffset="81767.72">15177 1425 131 0,'0'0'150'0,"11"-2"-2"0,-11 2-14 0,25-2-6 0,-14 1-6 15,7-3-8-15,-6 3-5 0,6 1-3 0,2-1 0 16,1 0-13-16,-2-3-7 0,8 4-4 0,0-1-6 16,-2 2-5-16,5-1-4 0,-1 0-5 15,1 4-7-15,-1-8 0 0,1 4-8 0,-6 0-1 0,7-1-9 16,0 2-1-16,-4-1-3 0,1 0-3 16,-1 0-1-16,-5 0-3 0,-4 0-4 0,2 0-2 0,-1 0 0 15,-4 0-3-15,2 0-3 0,-6 0 0 0,2 4-5 0,-13-4 3 16,17-4-2-16,-17 4-1 0,15 0-7 15,-15 0-16-15,0 0-16 0,15 0-21 0,-15 0-24 16,0 0-14-16,0 0-31 0,0 0-22 0,0 0-33 16,0 0-97-16,0 0-295 0,0 0 130 0</inkml:trace>
  <inkml:trace contextRef="#ctx0" brushRef="#br0" timeOffset="82107.56">15277 1647 191 0,'30'2'195'0,"1"-2"-10"0,1 0-10 16,1 0-15-16,2-2-6 0,-5 2-11 0,13 0-10 16,-1-3-13-16,-9 3-11 0,2 1-10 0,-5 1-12 15,2-2-8-15,-5 2-7 0,1-2-8 0,-7 0-4 16,-1 3-7-16,1 1-7 0,-7-4-3 0,2 0-4 16,0 0-5-16,-3 1-6 0,-13-1-8 0,17 2-14 15,-17-2-15-15,14 2-27 0,-14-2-18 0,15 3-22 16,-15-3-14-16,16 2-20 0,-16-2-33 0,0 0-154 15,17-7-320-15,-9 0 141 0</inkml:trace>
  <inkml:trace contextRef="#ctx0" brushRef="#br0" timeOffset="83020.53">16655 1124 70 0,'0'0'156'0,"0"0"-14"0,-21 12-6 0,12-7-22 16,9-5 9-16,-18 16-15 0,7-4-3 0,5 4 8 15,-2-3-8-15,-5 4-5 0,5 8-8 0,2-4 2 16,0 5-4-16,-1-1-10 0,3 2-1 0,1 2-4 15,3-3-5-15,0 1-1 0,0 1-2 0,3 2-5 16,0-7-4-16,-2-1-4 0,6 3-2 0,-1 0-2 16,-3-5-1-16,5 2 0 0,-5-4-7 0,4 0 0 15,7 1-2-15,-1-1 2 0,1-4 0 0,-3-2-4 16,2 0-3-16,4 2 1 0,-2-6-6 0,2 3 4 16,0-2-8-16,1-2-1 0,2-4-1 0,7 3-2 15,0-5-2-15,-1-1 4 0,7-1-6 0,-4-3-4 16,1 0 6-16,2-4-9 0,-2-1-2 0,1-3 1 15,11-5-1-15,-4-2 0 0,-11 4-3 0,11-7 2 16,-10 4-3-16,6-9-7 0,-3 1-12 0,-4 1-11 16,2-6 1-16,-5 0-6 0,-4 8-4 0,-5-1-5 15,0-4-3-15,-3 1 5 0,2 1-10 0,-8-3 1 16,1 3-5-16,-7 0 6 0,4 2-8 0,-8-2 4 16,-3-1-10-16,-2 3 15 0,-2-1-4 0,-10 0-3 15,0 4-4-15,-2 1 9 0,-12-5 0 0,-3 5 2 16,-4 0 2-16,4 4-1 0,0-1 10 0,-6 3 2 15,6 5 2-15,-7-2 1 0,14 5 3 0,-3 0 5 0,-9 4-2 16,13 1-5-16,2 1 9 0,-6 3 4 16,6 0 2-16,-2 3 10 0,4-1 0 0,-7 4 1 15,9 1 11-15,4-1-2 0,-6 7 0 0,9-2 4 0,-2-1-3 16,4 0 8-16,1 2-1 0,0 1-1 0,8 0 8 16,-1 1-3-16,-1 5 0 0,2-4 4 0,6 0 1 15,0 1 4-15,0 0 4 0,6-4 2 0,2 3 6 16,-1-1 1-16,7 4 6 0,-2-7-4 0,14 2 6 15,-2-2 5-15,6-2-9 0,-2-1 5 0,6-3-4 16,-3 1-1-16,14 0-4 0,-2-2 1 0,1-3-8 16,4-1 2-16,-4-2-6 0,0-2-3 15,6 1-4-15,-3-3 1 0,-1 2-6 0,2-2 2 0,-4-1-3 16,2 1-3-16,-4-4-4 0,-6 5-14 0,-4-2-12 16,-1-1-14-16,0 4-20 0,0-2-15 0,-4 2-18 15,-9-2-14-15,-1 3-28 0,4-4-28 0,-4 4-29 16,-2-5-162-16,-3-1-369 0,3 1 164 0</inkml:trace>
  <inkml:trace contextRef="#ctx0" brushRef="#br0" timeOffset="83215.01">18257 1112 55 0,'0'0'177'0,"-22"0"-11"0,22 0-10 0,-32 4-7 16,12 3-5-16,-4-1-6 0,-5 6-5 15,6-1-13-15,-4 3-3 0,-11 5-5 0,12-4-11 16,-1 3-4-16,3 1-5 0,4 2-5 0,2 1-3 0,1 4-5 15,3-1-8-15,-2 0-4 0,-2 0-6 0,10 2-3 16,-1 4-8-16,2-3-2 0,0-2-2 0,7-2-8 16,0 1-1-16,0 0-4 0,0-1 1 0,0-7-5 15,3 2-2-15,3-4-1 0,2 0-4 0,3-2-5 16,-8 0-24-16,4-2-16 0,-1-4-22 0,5 2-30 16,2-4-27-16,4-1-20 0,-2-3-29 0,2-1-39 15,-3-1-136-15,10-5-354 0,-7 2 157 0</inkml:trace>
  <inkml:trace contextRef="#ctx0" brushRef="#br0" timeOffset="83705.43">18451 1439 100 0,'0'0'168'16,"0"0"-7"-16,0 0-7 0,0 0-14 0,-10 33-9 15,10-33 0-15,-6 19-7 0,1-7-10 0,2 2-9 16,-3-1-6-16,3-1-8 0,1-1-8 0,-1 1-7 16,0-2-3-16,-4 1-6 0,7-11-6 0,-3 18-7 15,1-8-2-15,2-10-9 0,-3 17-1 0,3-17-3 16,-3 13-5-16,3-13 0 0,-3 8-3 0,3-8-8 16,0 0 6-16,0 14 1 0,0-14 3 0,0 0 0 15,0 0-5-15,0 0 0 0,0 0-5 0,0 0-3 16,32-17 1-16,-20 6-2 0,3 0-4 0,2-5-5 15,1-2-4-15,2-4-3 0,4 4-4 0,-3-1-4 16,-1-1 1-16,1 0-1 0,-1 1 0 0,1-2 3 16,-7 9-3-16,7-5 1 0,-4 1-2 0,-1 4 1 0,-5 2 1 15,4-2 0-15,-3 5 1 0,-4-2-2 0,3 2 1 16,-1 3 1-16,1-2-4 0,-11 6 1 16,16-4 3-16,-8 0-3 0,-8 4-1 0,14-3 2 15,-14 3-2-15,0 0 2 0,19 5-2 0,-19-5 6 0,11 9-3 16,-8-5-1-16,-3-4 3 0,10 20 0 0,-5-10-2 15,-5 3 3-15,3 4 4 0,0-1 2 0,0 1-2 16,-3 9 2-16,0-7-2 0,2-3 3 16,1 1-1-16,-3 0-3 0,0-1 2 0,0 1 3 0,2-1-6 15,-2-2 5-15,0-3 0 0,0-11 1 0,-2 20-8 16,2-20-14-16,0 16-16 0,-3-7-16 0,3-9-17 16,0 0-19-16,-5 12-20 0,5-12-30 0,0 0-37 15,0 0-132-15,0 0-326 0,0 0 145 0</inkml:trace>
  <inkml:trace contextRef="#ctx0" brushRef="#br0" timeOffset="83977.32">19438 1089 137 0,'6'7'166'16,"3"5"-9"-16,-1-1-4 0,3 6-6 0,-1 4-6 16,4 3-6-16,-3 2 1 0,-1 9-9 0,1-5-10 15,-2 11-5-15,-1 3-7 0,-3 1-3 0,-5-1-11 16,-3 1-6-16,-8 1-3 0,-5-1-11 0,-1 3-7 16,-10-1 1-16,-5-1-10 0,-17 10-7 0,-8-8-5 15,-4 1-26-15,-1-3-32 0,-1-3-35 0,0-4-28 0,15-9-49 16,-1-3-31-16,-7-1-164 0,10-1-348 15,-3-6 155-15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3:00.9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5 62 46 0,'0'0'131'15,"0"0"-10"-15,0 0-6 0,0 0-21 0,0 0 7 16,0 0-7-16,0 0-8 0,0 0 1 0,0 0 2 15,0 0-6-15,0 0-5 0,0 0-2 0,0 0-3 16,0 0 4-16,0 0-1 0,0 0-5 0,0 0-3 16,0 0 1-16,0 0-2 0,0 0-1 0,0 0-7 15,-7-11 0-15,7 11 0 0,0 0-7 0,0 0 1 0,0 0-3 16,0 0-2-16,0 0-3 0,0 0-1 0,0 0-4 16,0 0-1-16,0 0-4 0,0 0-2 15,0 0-2-15,0 0-1 0,0 0-5 0,0 0-2 0,0 0-2 16,0 0-6-16,0 0 2 0,0 0-1 0,0 0-5 15,0 0 3-15,0 0-2 0,0 0-4 0,34-4-1 16,-34 4 2-16,16 0-3 0,-16 0 0 0,19 0-1 16,-19 0 3-16,19 4-3 0,-7-4 0 0,1 0 0 15,-13 0 1-15,29-4-1 0,-14 4-2 0,0-1 2 16,-3-1 0-16,4 2-2 0,2-1 1 0,-4-2 4 16,0 3 1-16,1 0 0 0,-1-1 0 0,-14 1 1 15,22-2 4-15,-9 2-1 0,-1-2 1 0,-12 2-3 16,19-3-1-16,-19 3 0 0,21-1-3 0,-21 1-1 15,14-2 2-15,-14 2-8 0,11 2 5 0,-11-2-1 16,0 0 4-16,18 0-4 0,-18 0 0 0,17 0-1 16,-17 0 0-16,13 0-2 0,-13 0 4 0,16 1-5 15,-8 4 3-15,-8-5-3 0,14 3 1 0,-14-3 0 16,19 0 2-16,-11 4-3 0,-8-4 1 0,16 2 1 16,-5-1-2-16,-11-1 3 0,18 4-3 0,-7-4 3 0,-11 0-2 15,15 3 0-15,-15-3 3 0,15 0-5 0,-6 2 2 16,-9-2-1-16,15 0 3 0,-15 0 0 15,17 2 1-15,-17-2-4 0,0 0 3 0,21 0-3 0,-21 0 5 16,14-4-4-16,-14 4 2 0,0 0 0 0,17 0-1 16,-17 0-1-16,13-1 1 0,-13 1 1 0,0 0-2 15,19 0 3-15,-19 0-4 0,11 0 3 0,-11 0 0 16,0 0-5-16,14-2 2 0,-14 2 2 0,0 0-1 16,18 2 1-16,-18-2 1 0,9 1-3 0,-9-1 2 15,0 0-4-15,19 0 6 0,-19 0-3 0,10 2-4 0,-10-2 6 16,0 0 0-16,19 0-2 0,-19 0-2 0,13 2 0 15,-13-2 1-15,17-2 3 0,-17 2-2 16,14 2-1-16,-14-2 0 0,14 1 3 0,-14-1 1 16,14-1 0-16,-14 1 0 0,15 0 1 0,-15 0 4 0,19 0-2 15,-19 0 2-15,11-2 1 0,-11 2 6 16,0 0-4-16,17 0 10 0,-17 0 0 0,0 0 0 0,16-2 2 16,-16 2 5-16,13-1-4 0,-13 1 3 0,14-6-1 15,-14 6-4-15,13-1 2 0,-13 1 0 0,11-3-5 16,-11 3-2-16,13-3-2 0,-13 3 3 0,14-5-8 15,-14 5 1-15,0 0-1 0,14-3-1 0,-14 3 3 16,14-3-6-16,-14 3-1 0,15 0 0 0,-15 0 5 16,0 0-7-16,20-3-1 0,-20 3 5 0,19-2-6 15,-19 2-1-15,15-4 4 0,-15 4 0 0,14-1-4 16,-14 1 4-16,16-4-3 0,-16 4 5 0,14-3-2 16,-14 3-2-16,13 0 3 0,-13 0 6 0,0 0-5 15,0 0 5-15,16 0-2 0,-16 0 2 0,0 0 0 0,14-2 4 16,-14 2-5-16,0 0 2 0,11-3-1 15,-11 3 3-15,0 0-1 0,0 0-4 0,11-2-2 16,-11 2 0-16,0 0 0 0,0 0-1 0,0 0-1 0,0 0-1 16,14 0 0-16,-14 0-2 0,0 0 1 15,0 0 0-15,0 0-4 0,18 2 0 0,-18-2 2 16,0 0-1-16,9 1-2 0,-9-1 5 0,0 0 2 0,13 2-6 16,-13-2 1-16,13 2 1 0,-13-2 0 0,0 0-3 15,16 1 1-15,-16-1-1 0,0 0 3 0,15 2 3 16,-15-2 0-16,13 2-2 0,-13-2 0 0,0 0 3 15,19 0 4-15,-19 0 3 0,0 0-5 0,14 0 7 16,-14 0 7-16,0 0-6 0,12-4 0 0,-12 4-5 16,0 0 2-16,0 0 1 0,0 0 3 0,19-1 3 15,-19 1 1-15,0 0-3 0,12-2 10 0,-12 2-13 16,0 0 2-16,0 0-3 0,0 0 4 16,0 0 2-16,15-2 2 0,-15 2-2 0,0 0 0 0,0 0 4 0,0 0-2 15,0 0 2-15,0 0-8 0,0 0 4 0,0 0 0 16,0 0-4-16,0 0 2 0,14-1-5 15,-14 1-8-15,0 0 10 0,0 0-2 0,0 0 2 16,0 0-2-16,0 0-2 0,0 0-2 0,0 0 6 0,0 0-9 16,0 0-3-16,0 0 4 0,14-2 1 0,-14 2-1 15,0 0-1-15,0 0 1 0,0 0-4 0,0 0-7 16,16 2 6-16,-16-2 0 0,0 0 4 0,0 0 2 16,14-2-11-16,-14 2 8 0,0 0 10 15,0 0-4-15,18-2-3 0,-18 2 5 0,0 0-3 0,16-2-6 16,-16 2 9-16,0 0-5 0,15 0-1 0,-15 0 10 15,15 0-13-15,-15 0-2 0,14 2-4 0,-14-2 10 16,13 0-5-16,-13 0-2 0,16 0 5 0,-16 0 13 16,12 0-24-16,-12 0 7 0,13 2 1 0,-13-2 14 0,0 0-20 15,0 0 7-15,14 0 10 0,-14 0 2 16,0 0 2-16,0 0 9 0,0 0 8 0,0 0 4 16,0 0-1-16,0 0 5 0,13 2 5 0,-13-2-2 0,0 0 9 15,0 0-12-15,0 0-3 0,0 0 5 16,0 0-6-16,0 0-6 0,0 0 1 0,0 0-3 15,0 0-5-15,0 0 6 0,0 0-10 0,0 0-2 0,0 0-2 16,0 0 1-16,0 0-5 0,0 0 1 0,0 0-1 16,0 0-5-16,0 0-10 0,0 0-21 15,0 0-28-15,0 0-37 0,0 0-36 0,0 0-31 0,0 0-26 16,0 0-28-16,0 0-33 0,0 0-31 0,-48-4-37 16,48 4-333-16,-22 0-695 0,8-3 308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4:56.9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1 137 93 0,'0'0'126'0,"0"0"-19"0,0 0 6 0,0 0-15 15,0 0-6-15,0 0 3 0,0 0-10 0,0 0-4 16,14-31 6-16,-14 31-6 0,0 0 1 0,0 0-12 0,0 0-4 16,0 0-6-16,0 0-3 0,0 0-9 0,0 0-3 15,0 0-5-15,0 0 0 0,0 0 0 0,0 0-11 16,0 0 1-16,0 0-14 0,0 0 10 0,0 0-5 16,0 0-3-16,0 0 3 0,0 0-8 0,5-8 3 15,-5 8 4-15,0 0 2 0,16 0 4 0,-16 0-6 16,19-2 2-16,-8 2-3 0,6 0-2 0,-1 0-5 15,3 0 5-15,0-1-9 0,5 1 4 0,-7 0 1 16,6-2 1-16,3 2-8 0,-5-2 0 0,-2-1 1 16,3 3 2-16,2-5 4 0,-3 5-6 0,-1-4-4 15,-1 4 6-15,-1 0-5 0,-1-2 2 0,1 1-2 16,-1-3 3-16,-1 3 1 0,-2 0-2 0,-1 0-3 16,-13 1-3-16,21-4 1 0,-21 4 3 0,16 0-4 15,-16 0 3-15,12 0-4 0,-12 0 3 0,0 0-4 0,11-1-6 16,-11 1 10-16,0 0-1 0,0 0-1 15,0 0 4-15,0 0-1 0,18 0 0 0,-18 0-3 16,0 0-1-16,0 0-3 0,0 0-13 0,0 0-10 0,0 0-12 16,0 0-9-16,0 0-16 0,0 0-13 0,0 0-20 15,0 0-8-15,0 0-16 0,0 0-30 16,-32 17-79-16,32-17-249 0,0 0 111 0</inkml:trace>
  <inkml:trace contextRef="#ctx0" brushRef="#br0" timeOffset="393.99">43 276 119 0,'0'0'124'0,"0"0"3"0,0 0 4 16,0 0-13-16,0 0-6 0,0 0-6 0,0 0-14 15,26 11 1-15,-26-11-10 0,17 0 4 0,-4 0-1 16,3 3 0-16,3-1 1 0,2-2-6 0,-4-2-3 0,7 2-5 16,1-2 0-16,2 2 0 0,0-1-3 15,2 1-3-15,-9 0-2 0,2-4-7 0,1 2-2 16,-3 2-9-16,-1-1-3 0,-3-3-3 0,3 4-5 15,-3 0 0-15,-2 0-6 0,-14 0-2 0,26 0-2 16,-17 0-4-16,-9 0-2 0,24 0-5 0,-24 0 0 16,17 0-2-16,-17 0-2 0,18 0 0 0,-9 4-9 15,-9-4-19-15,15 7-13 0,-11-4-17 0,-4-3-18 16,12 4-13-16,-12-4-15 0,9 7-23 0,-9-7-30 0,6 6-33 16,-6-6-117-16,0 0-320 0,15 2 142 0</inkml:trace>
  <inkml:trace contextRef="#ctx0" brushRef="#br0" timeOffset="1267.52">1205-12 122 0,'-15'11'152'0,"6"-4"-6"16,-1 1-9-16,4-2-14 0,-4 5-3 0,-2-3-5 0,4 8-4 15,-3-2-11-15,3-2-6 0,-2 3-3 0,1-1-2 16,4 5-8-16,-5-1-5 0,7 1-3 0,-3 4 3 15,0 3 0-15,2-2-6 0,1 2-2 0,2-8-6 16,1 8 1-16,-2-1-10 0,2-1-2 0,0 0-8 16,3-4-2-16,0-5-5 0,2 4 0 0,0-1-5 15,1-3-1-15,1 0 4 0,1-1-6 0,-2-1 4 16,2 0-3-16,5-1-4 0,-2-2 9 0,1-1 0 16,4-2-3-16,2-2-1 0,2 1-4 0,1 0-1 15,4-4 2-15,2 0-9 0,0-4 3 0,3 2-3 16,2-2 1-16,0-1-4 0,1-4 0 0,-3-2-3 15,10-3 3-15,-10 1-3 0,10-4-3 0,-2-2 2 16,-8 3-2-16,8-4 1 0,-2-6-4 0,-1-1-7 0,0 3-4 16,-5-4-6-16,0-4-3 0,1 1-2 15,-8-1-3-15,-4 3-5 0,-1 3 1 0,1-2-3 16,-5-2-3-16,0 0 1 0,-6 3 0 0,-3-1-7 0,2 0 2 16,-6-1-7-16,-2 2-3 0,-4 1 10 0,-2-2 5 15,-2 5-11-15,-1 3 7 0,1-1 6 16,-4 2 6-16,-1 4-4 0,3 1-4 0,-8 2 0 0,-2-5 8 15,2 7 0-15,-2 1-2 0,2-1-1 0,-1 5 10 16,-1 0-5-16,-6-1 0 0,0 3 5 0,5-1 2 16,-5 2-2-16,2 3 3 0,-2 1 1 15,0 3-1-15,-2-2 4 0,2 4-11 0,0-1 10 0,2 0 6 16,0 2-3-16,2 1 3 0,-2 1-5 0,6-3 6 16,-5 6 5-16,2-4 2 0,4 6-3 0,-1-3 4 15,4-2 2-15,0 2 3 0,1-2-2 0,1-1 1 16,2 4-7-16,0-4 4 0,0 4 3 0,5-4 4 15,-4-4-1-15,4 5-3 0,1-1 7 0,2-3 1 16,-2 0-2-16,2 2-6 0,0 2 9 0,3-12 3 16,0 17 1-16,0-17-1 0,3 18 1 0,3-11 0 15,-1 2-1-15,0-4 6 0,3 2 0 0,3-2-1 16,0 2-2-16,6-2-1 0,4 0 1 0,4-3-5 16,2 2-2-16,7 0 1 0,-4-4-1 0,5 0-2 15,8 0-1-15,1-3 1 0,0 2-2 0,1-4-4 0,4 4 2 16,-6-5 0-16,1 2-3 0,-1-3 5 15,-10 7-8-15,1-5 4 0,-3 3-5 0,-2 1 0 16,-2-3 0-16,0 1-1 0,-7 3-2 0,-4-1 1 16,5 1-5-16,-5-1-10 0,-16 1-13 0,20 1-8 15,-7-1-16-15,-13 0-10 0,19 1-21 0,-9 0-4 16,-10-1-14-16,12 6-12 0,-4-3-22 0,-8-3-20 16,16 5-28-16,-16-5-133 0,11 7-338 0,-11-7 150 0</inkml:trace>
  <inkml:trace contextRef="#ctx0" brushRef="#br0" timeOffset="1625.98">2724-69 29 0,'-14'2'182'15,"0"4"-9"-15,-2 3-10 0,-3 0-10 0,0 3-3 16,1 0-9-16,-1 2-6 0,-1 5-4 0,4-1-4 16,0 1-4-16,2 2-6 0,1 3-6 0,0 0-11 15,4-1-4-15,-2-1-8 0,3 0-7 0,1 3-7 16,6-6-8-16,-6 0-5 0,6-2-5 0,1 3-4 15,0-3-5-15,-2 2-3 0,2-3-5 0,0-1-5 16,2-2-3-16,1 2-1 0,0-4-5 0,-1-1-21 16,-1 2-23-16,4-5-21 0,1 0-22 0,-6-7-8 15,8 14-21-15,-1-10-24 0,2 0-31 0,-9-4-26 16,26 0-153-16,-11-6-352 0,6 1 156 0</inkml:trace>
  <inkml:trace contextRef="#ctx0" brushRef="#br0" timeOffset="2163.25">3078 194 30 0,'0'0'177'0,"0"0"-24"0,0 0-9 16,0 0-9-16,0 0 0 0,0 0-8 0,0 0-6 15,0 0-3-15,-24 27-1 0,19-17-6 0,-1-2-10 0,0 4-8 16,-2 4-2-16,0-3-6 0,0-1-7 0,2 0-7 15,-4 0-6-15,4-1-5 0,-1-1-2 0,3-1-5 16,-3-1-2-16,7-8-7 0,-5 18-5 16,-1-11-1-16,6-7-4 0,-6 14-1 0,6-14-8 0,-7 14 3 15,7-14-3-15,-6 9-4 0,6-9-2 0,0 0 2 16,-3 10-1-16,3-10-1 0,0 0-5 0,0 0 4 16,0 0-4-16,0 0-4 0,0 0 0 0,0 0 1 15,0 0-7-15,40-23-4 0,-28 15-14 0,4-3 3 16,5-3-3-16,-1 0-1 0,-2 1-2 0,1-5-7 15,1 2 1-15,6-1 0 0,-6 3 5 0,3-2 4 16,-3 1-2-16,-4 4 2 0,0-1 3 0,3 1 0 16,-5 1 0-16,2 1 0 0,2-1 4 0,-4 4 1 15,0-3 0-15,0 5-2 0,-1 0 3 0,-3-3-7 16,2 2 7-16,-12 5 5 0,18-4-5 0,-10-2 5 16,-8 6-1-16,16 0 4 0,-16 0-4 0,0 0 2 15,19 4 0-15,-19-4 9 0,11 7-1 0,-8-1 1 16,3 3 4-16,-6-9 4 0,8 15-1 0,-3-6 5 15,-3 3 3-15,2 0-1 0,-2-1-2 0,-2 3 3 16,3-1-8-16,-3 4 3 0,2-4-2 0,-2-2-1 0,0 4-7 16,0-15 5-16,-7 25-1 0,7-17-1 15,0-8 1-15,0 20-4 0,-1-8 2 0,1-12-2 16,-3 17-10-16,1-10-20 0,2-7-16 0,0 19-13 16,0-19-14-16,0 11-20 0,0-11-14 0,0 0-12 15,11 12-37-15,-11-12-21 0,10 2-154 0,-10-2-346 0,0 0 154 16</inkml:trace>
  <inkml:trace contextRef="#ctx0" brushRef="#br0" timeOffset="2422.15">4044-57 152 0,'5'11'174'0,"-2"1"-14"16,2 5-4-16,1 2 1 0,2 4-11 0,-2 3-8 15,4 0-5-15,-2 3-7 0,4 10-14 0,-4-4-9 16,0 3-13-16,-5-9-6 0,-1 7-12 0,-7 6-1 16,-3-5-11-16,-3 0-9 0,-9 2-33 0,-6-4-49 15,-2 3-36-15,-6-2-42 0,-2 0-56 0,-7-5-108 16,2 2-294-16,-5-1 131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8:30.7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363 2002 131 0,'0'0'148'0,"0"0"-8"0,0 0-10 16,0 0-7-16,0 0-7 0,0 0-6 15,0 0-9-15,0 0-6 0,0 0-15 0,0 0 5 0,0 0-11 16,0 0-8-16,0 0-4 0,0 0-10 0,0 0-3 15,0 0-2-15,0 0-3 0,0 0-4 0,0 0-6 16,0 0-4-16,0 0-2 0,0 0-2 0,0 0-8 16,0 0 2-16,0 0-7 0,0 0-2 0,0 0 1 15,0 0 0-15,0 0-5 0,0 13 3 0,0-13 2 16,0 0-4-16,0 0 3 0,0 0 1 0,0 0 3 0,-3 14-2 16,3-14-1-16,0 0 2 0,0 0 2 15,0 16 3-15,0-16 5 0,-3 13 3 0,3-13-3 16,3 11 3-16,-3-11-7 0,0 14 8 0,0-14 1 0,0 0-4 15,-3 20 2-15,3-20 4 0,3 14 0 0,-3-14-5 16,3 15 1-16,-3-15-2 0,3 16-1 0,-3-9-1 16,0-7 1-16,3 14-3 0,-3-14 1 15,4 13 0-15,-4-5-2 0,0-8 3 0,1 17-7 0,-1-17 1 16,3 15-1-16,-3-15-2 0,4 18 1 0,-4-10-3 16,0-8-1-16,3 17 0 0,-3-17 0 0,3 16 1 15,-3-16-1-15,3 13 1 0,0-4-2 0,-3-9 2 16,5 15 4-16,-5-6 1 0,0-9 1 0,6 13 0 15,-6-13-1-15,3 13 1 0,1-6 1 0,-4-7-4 16,8 13 0-16,-5-6-2 0,-3-7 1 0,0 13-2 16,0-13 1-16,6 13-3 0,-3-6-2 0,-3-7 1 15,5 13-2-15,-5-13 2 0,3 13 2 0,0-6-2 16,-3-7 0-16,7 16 3 0,-4-11-2 0,-3-5 3 16,8 12 1-16,-5-3-1 0,-3-9 3 0,10 12-2 15,-6-5 3-15,-1 0-4 0,-3-7 5 0,10 12-5 16,-5-5-1-16,-5-7 2 0,12 14-3 0,-8-9 0 15,-4-5-2-15,8 11-1 0,-2-4 1 0,-6-7 1 16,8 12-3-16,-5-8 2 0,-3-4-1 0,6 10 3 0,-6-10 2 16,10 12-5-16,-10-12 1 0,5 8 5 15,-5-8 0-15,6 11-3 0,-6-11 2 0,3 8-3 0,-3-8 1 16,3 7-3-16,-3-7 9 0,8 7-5 0,-8-7 0 16,0 0 2-16,3 11-3 0,-3-11 6 0,7 9-4 15,-7-9 0-15,8 6 4 0,-8-6-6 0,3 7 3 16,-3-7-6-16,6 7-2 0,-6-7 4 0,0 0-3 15,0 0 0-15,11 8 2 0,-11-8-1 0,0 0-4 16,0 0 1-16,3 8 3 0,-3-8-3 0,0 0 4 16,0 0 0-16,0 0-2 0,0 0 5 0,7 9 0 15,-7-9 5-15,0 0-3 0,0 0 1 0,0 0 1 16,0 0-4-16,0 0 6 0,0 0-3 0,0 0-1 16,0 0-2-16,0 0-1 0,0 0-2 0,0 0-1 15,0 0 5-15,0 0-6 0,0 0-11 0,0 0-14 16,0 0-19-16,0 0-17 0,0 0-21 0,0 0-28 15,0 0-31-15,0 0-30 0,0 0-36 0,0 0-38 16,-7-39-241-16,7 39-516 0,0-19 228 0</inkml:trace>
  <inkml:trace contextRef="#ctx0" brushRef="#br0" timeOffset="-1551.9">284 1925 94 0,'0'0'119'0,"0"0"-5"0,0 0-8 0,0 0-5 16,0 0-15-16,0 0-3 0,0 0-7 0,0 0-4 15,0 0-3-15,0 0-13 0,0 0 5 0,0 0-5 16,0 0-1-16,0 0-9 0,0 0 2 0,0 0 2 16,0 0-3-16,0 0 7 0,0 0-5 0,0 0 2 15,0 0 1-15,0 0 1 0,0 0-3 0,0 0 0 0,0 0-2 16,0 0-5-16,0 0 6 0,0 0-4 0,0 0-3 16,0 0 0-16,0 0 1 0,0 0-3 15,0 0-1-15,0 0 0 0,0 0-1 0,0 0-11 0,0 0 3 16,0 0 0-16,0 0-9 0,0 0 2 0,0 0-3 15,0 0 0-15,0 0-3 0,0 0-1 0,0 0 0 16,0 0-1-16,0 0-6 0,0 0 2 0,0 0-2 16,0 0 2-16,0 0-3 0,0 0 4 0,0 0-1 15,0 0-5-15,0 0 1 0,0 0-6 0,0 0 2 16,0 0-1-16,0 0 0 0,0 0-1 0,0 0 2 16,0 0-1-16,0 0-1 0,0 0 2 0,0 0 0 15,0 0 2-15,0 0 0 0,0 0 2 0,-27 15 1 16,27-15 2-16,-8 7-1 0,8-7 1 0,-10 9 3 15,10-9-4-15,-14 6 2 0,14-6 0 0,-9 10-1 16,4-6 3-16,5-4-2 0,-13 8 3 0,13-8-6 16,-14 8 2-16,14-8 2 0,-10 8-1 0,6-3-1 0,4-5 1 15,-13 9 1-15,13-9 0 0,-8 7-6 16,8-7 0-16,-10 8 3 0,10-8-3 0,-11 9 2 16,11-9 2-16,-3 9-4 0,3-9 3 0,-11 8-3 0,11-8 3 15,-6 11 1-15,6-11-3 0,-15 7 1 0,15-7 3 16,-6 12-3-16,0-6 1 0,6-6 2 0,-11 10 0 15,11-10-2-15,-10 13 0 0,5-5 0 0,5-8-2 16,-12 12-3-16,8-5 4 0,-3-2-2 0,7-5 1 16,-10 11-1-16,10-11 0 0,-11 12 0 0,5-7-1 15,6-5 3-15,-12 14 1 0,6-10-1 0,-3 4-2 16,1-1 0-16,8-7 5 0,-13 9 0 0,8 0-2 16,5-9-1-16,-12 10 1 0,4-5-1 0,1 3 0 15,7-8 1-15,-11 13-1 0,5-6-2 0,-1 0 3 16,0 2-3-16,7-9-1 0,-13 12 5 0,5-5-4 15,2 1 0-15,-1-1 2 0,7-7 1 0,-14 15 5 16,8-8-5-16,-2 0 2 0,1 1 0 0,7-8 5 16,-14 16-2-16,11-13 1 0,-3 4-1 0,-2 0-1 15,8-7 1-15,-13 14-1 0,5-9-3 0,8-5 3 16,-10 14-2-16,7-9-6 0,3-5 4 0,-11 12 0 16,5-6 5-16,6-6 2 0,-11 8-5 0,4-2 1 0,7-6-5 15,-8 9 3-15,8-9 2 0,-9 7 4 0,9-7-4 16,-10 10 3-16,6-5-6 0,4-5 5 0,0 0-4 15,-13 11-1-15,13-11 2 0,-8 7-2 0,8-7 0 16,-13 8 2-16,13-8-3 0,-8 9-5 0,2-3 5 16,6-6-2-16,-8 7-2 0,8-7 3 0,-9 6-6 15,9-6 7-15,-10 9-1 0,10-9 1 0,-5 5 3 16,5-5-4-16,0 0 0 0,-12 9 0 0,12-9 1 16,0 0 0-16,-11 5-2 0,11-5 0 0,0 0-2 15,0 0 2-15,0 0-2 0,-7 7-2 0,7-7 2 16,0 0-6-16,-8 7 3 0,8-7 4 0,0 0-1 15,0 0 5-15,0 0-8 0,-6 5 4 0,6-5-4 16,0 0-1-16,0 0 2 0,0 0 1 0,0 0-8 16,0 0 8-16,0 0-1 0,0 0-4 0,0 0-3 0,0 0-6 15,0 0-14-15,0 0-7 0,0 0-11 16,0 0-16-16,0 0-17 0,0 0-31 0,0 0-26 16,0 0-33-16,0 0-39 0,0 0-54 0,0 0-176 0,27-27-470 15,-13 16 207-15</inkml:trace>
  <inkml:trace contextRef="#ctx0" brushRef="#br0" timeOffset="1256.88">1756 2199 88 0,'0'0'148'0,"0"0"-3"0,0 0-16 0,0 0 5 0,0 0-17 16,0 0-7-16,0 0-4 0,0 0-12 15,0 0-3-15,0 0-5 0,0 0 2 0,0-15-10 16,0 15-4-16,0 0-8 0,0 0-5 0,0 0-1 16,0 0-9-16,0 0-6 0,0 0-3 0,0 0-3 15,0 0-8-15,0 0-5 0,0 0-4 0,0 0 0 0,0 0-3 16,0 0 2-16,0 0-3 0,0 0 0 0,0 0 0 15,0 0 1-15,-14 30 4 0,14-30 2 0,-10 12 0 16,5-5 4-16,-1 0 1 0,6-7-2 16,-11 18 2-16,5-11-2 0,-4 1 4 0,5 3 1 0,-1-3 0 15,-4 1-2-15,6 1-1 0,-6 1 0 0,4-4 1 16,-5 5 0-16,4 0 0 0,-4-2 0 0,8 0-1 16,-3-2-1-16,-1 3-3 0,-4 1-2 0,3-4-2 15,2 2 2-15,-4 1-1 0,6 0-2 0,1-3 5 16,-7-1 1-16,5 4 1 0,-1-3-2 0,0 3-1 15,-1-2-1-15,2 0 3 0,-4-1-8 0,6 1 4 16,-2 0-1-16,-1 3-2 0,-1-4 3 0,4 2 3 16,-8-3-5-16,8 1 3 0,-3 3 0 0,-2-3 4 15,8-8-4-15,-10 14-1 0,4-3-2 0,1-3 3 16,-1-1 0-16,-1 1-1 0,-1-1-1 0,8-7 5 16,-9 15-5-16,4-8 0 0,5-7 0 0,-13 14 1 15,10-9-1-15,3-5 0 0,-5 15-2 0,-1-9 7 0,6-6-9 16,-9 12 0-16,9-12-2 0,-5 9 1 15,5-9 2-15,-7 12-4 0,7-12 2 0,-6 10-5 16,6-10-1-16,-3 14-1 0,3-14 1 0,-8 7-1 0,8-7 1 16,-6 9 1-16,6-9-6 0,-3 10 4 0,3-10-5 15,0 0 4-15,-7 11-1 0,7-11-2 0,0 0 2 16,-5 8-8-16,5-8 4 0,0 0 4 0,0 0-3 16,0 0-1-16,0 0 4 0,0 0-4 0,0 0 2 15,-3 10-2-15,3-10 1 0,0 0-2 0,0 0-1 16,0 0-12-16,0 0-8 0,0 0-16 15,0 0-32-15,0 0-31 0,0 0-35 0,0 0-30 0,0 0-36 16,0 0-40-16,15-32-250 0,-15 32-527 0,14-18 233 16</inkml:trace>
  <inkml:trace contextRef="#ctx0" brushRef="#br0" timeOffset="2117.06">1856 2270 149 0,'0'0'146'15,"0"0"-10"-15,0 0-12 0,0 0-1 0,0 0-11 16,0 0-4-16,0 0-9 0,0 0-7 0,0 0-7 15,0 0-6-15,0 0-10 0,0 0-3 0,0 0-14 16,0 0 5-16,0 0-5 0,0 0 2 0,-14 15-5 16,14-15 3-16,0 0-2 0,0 0 2 0,3 18 7 15,-3-18-8-15,0 0 0 0,4 21 0 0,-4-21 6 16,4 12-1-16,-1-2-2 0,0-1 2 16,-3-9 3-16,6 18 0 0,-1-10 5 0,-2 3-5 0,4 1-5 0,-3-4-1 15,3 1-2-15,-1 3-5 0,4 0 0 16,-6-1 3-16,6 0-6 0,-4-3-1 0,-1 3-5 15,1-1-4-15,4 1 4 0,-5-3-6 0,1 4 0 16,3-2-4-16,-1 0-3 0,0 0-3 0,-1-1-1 0,-1-1 1 16,4 3 0-16,-6-4-5 0,3 3 3 0,2-1-2 15,-4-1 2-15,1 2 0 0,4-3 0 16,-5 1 3-16,1 0-1 0,-1 3 4 0,1-5-1 0,0 3-2 16,1 1 3-16,-1-1-1 0,-1-1 3 0,4-1-2 15,-2 0-5-15,1 0 1 0,-8-7 1 0,14 12 0 16,-5-5-4-16,-4-2-4 0,5 2 5 0,-1 0-2 15,-1 0 0-15,-2-2-6 0,-6-5 5 0,15 7-9 16,-9-1 5-16,-6-6-4 0,11 10 1 0,-1-8-1 16,-10-2 0-16,8 8-5 0,-8-8 0 0,6 6-2 15,-6-6 0-15,0 0 1 0,3 7 2 0,-3-7-4 16,0 0 3-16,0 0-3 0,0 0 5 0,11 5-7 16,-11-5-1-16,0 0-6 0,0 0-11 0,0 0-8 15,0 0-7-15,0 0-14 0,0 0-8 0,0 0-16 0,0 0-19 16,0 0-27-16,0 0-35 0,0 0-33 15,0 0-29-15,0 0-238 0,0 0-491 0,3-19 218 16</inkml:trace>
  <inkml:trace contextRef="#ctx0" brushRef="#br0" timeOffset="3369.21">3851 1927 18 0,'0'0'104'0,"0"0"0"0,0 0-4 16,-20-7-10-16,20 7-4 0,0 0-3 0,0 0-2 15,0 0-3-15,0 0-8 0,0 0-1 0,0 0-4 16,0 0-5-16,0 0-5 0,0 0-5 0,0 0-5 16,0 0 4-16,0 0 7 0,0 0-8 0,0 0-4 0,0 0 3 15,-19 14-4-15,19-14 1 0,-7 9-7 16,7-9 3-16,-9 10 4 0,9-10-7 0,-13 14 1 16,10-9 1-16,-8 2-2 0,5 3 4 0,-4-1 0 15,2 0-1-15,2-1-4 0,-5 5 7 0,0-1-1 16,1-1 8-16,-1 2-4 0,1 0-1 0,1 1-5 15,-2 1 2-15,0-4-2 0,0 2 0 0,1 0-1 0,-1 0-2 16,1 0 1-16,1 1 2 0,-1 2 1 0,-1-6-7 16,0 3 2-16,3 0-7 0,-4 0-6 15,4 0-6-15,0-1 1 0,-2 2 2 0,-1-2-2 16,3 0-4-16,-3 1 3 0,2-3 0 0,2 0 2 0,-4 3-6 16,2-1 4-16,2-7 0 0,-2 9-3 0,2-5 1 15,-2-1 1-15,-1 5 0 0,2-1-2 0,-1-1 1 16,1 0 0-16,0-4-3 0,-1 4 1 0,2-3-1 15,-1 2 2-15,-1 0-2 0,2-1-1 0,-1-2 0 16,-1-2 1-16,4 3 6 0,-1-1-7 0,6-7 0 16,-13 13-1-16,7-8 7 0,6-5-6 0,-8 7 1 15,8-7-2-15,-8 7-3 0,8-7 3 0,0 0-2 16,-10 12-2-16,10-12 0 0,0 0 1 0,0 0-2 16,-4 7 7-16,4-7-8 0,0 0 2 0,0 0-1 15,0 0 1-15,0 0-5 0,0 0-7 0,0 0-20 16,0 0-28-16,0 0-30 0,0 0-32 0,0 0-23 15,0 0-39-15,0 0-49 0,0 0-168 0,19-33-427 16,-5 18 189-16</inkml:trace>
  <inkml:trace contextRef="#ctx0" brushRef="#br0" timeOffset="4288.15">3875 1967 18 0,'0'0'107'16,"0"0"0"-16,0 0-10 0,0 0-7 0,0 0-10 16,0 0 1-16,0 0-11 0,0 0 3 0,0 0-8 15,0 0 2-15,5 17-17 0,-5-17 10 0,0 0-5 16,0 0-1-16,0 0-2 0,6 16-2 0,-6-16 1 15,0 10-8-15,0-10 3 0,0 14-3 0,0-14-6 16,0 0 8-16,0 16-4 0,0-16 1 0,4 18 6 16,0-10-1-16,-2 3 3 0,-1 0-2 0,4-2 2 15,0 0 5-15,0 3-3 0,1 2 2 0,4 3-3 16,-1-1-1-16,-1-2 2 0,5-1 0 0,-5 2-2 16,4 0-1-16,-1 0 0 0,2 0-2 0,0 1-7 0,1 0 1 15,0 3-3-15,2 2 1 0,-1-9-3 0,-3 5-2 16,9 1 3-16,-5-8-1 0,3 11 1 0,-5-10-2 15,0 6-2-15,5-2 0 0,-3-1-2 16,-2-2-1-16,1 1 1 0,-1-2-2 0,0 2-1 0,1 1 1 16,-3-3-3-16,-1 1-3 0,2-1-3 0,-2-1 0 15,0 2-1-15,2-4-4 0,-2 3 0 16,-3-4 2-16,0 0 0 0,0 1-1 0,-2 2-4 16,1-4 1-16,-1 0 1 0,-6-6-5 0,9 11-2 0,-2-7 3 15,-7-4-4-15,9 11-1 0,-9-11 1 0,5 7 0 16,-5-7-1-16,0 0-2 0,8 4 1 15,-8-4 0-15,0 0 0 0,0 0-2 0,0 0 4 16,0 0-3-16,0 0-6 0,0 0-14 0,8 7-8 0,-8-7-15 16,0 0-27-16,0 0-37 0,0 0-37 0,0 0-34 15,0 0-31-15,0 0-207 0,0 0-446 0,-24-25 197 16</inkml:trace>
  <inkml:trace contextRef="#ctx0" brushRef="#br0" timeOffset="5447.93">3395 2533 40 0,'0'0'117'0,"0"0"-5"0,0 0-2 0,0 0-16 0,0 0 2 16,0 0 0-16,0 0 1 0,0 0 11 0,0 0-16 15,0 0-1-15,0 0-7 0,0 0-1 0,0 0-6 16,0 0-6-16,0 0-1 0,0 0-5 15,0 0-6-15,0 0-6 0,0 0-7 0,0 0-6 0,0 0-6 16,0 0-2-16,0 0-2 0,0 0-6 0,0 0-1 16,0 0-1-16,0 0-8 0,0 0 6 15,-37 10-5-15,37-10 8 0,0 0 1 0,-9 13 1 0,9-13 4 16,-8 10 1-16,8-10-2 0,-10 10 1 0,5-1-3 16,5-9-2-16,-9 11-1 0,2-6 0 0,7-5 0 15,-9 10-1-15,9-10 2 0,-11 8-6 0,11-8 3 16,-6 11-4-16,6-11-2 0,-8 7-2 0,8-7 0 15,-8 8 3-15,8-8-4 0,0 0 2 0,-8 7 0 16,8-7 0-16,0 0-3 0,0 0 2 0,-5 8 0 16,5-8-2-16,0 0 1 0,0 0-4 0,0 0 3 15,0 0-6-15,0 0 4 0,0 0-2 0,0 0-3 16,0 0-12-16,0 0-15 0,0 0-24 0,0 0-26 16,0 0-32-16,0 0-32 0,0 0-67 0,27 0-120 15,-27 0-351-15,0 0 155 0</inkml:trace>
  <inkml:trace contextRef="#ctx0" brushRef="#br0" timeOffset="27838.07">-996 4137 143 0,'0'0'161'0,"0"0"-13"0,0 0-9 0,0 0-10 16,0 0-7-16,0 0-10 0,0 0-6 0,0 0-4 16,0 0-6-16,0 0-4 0,0 0-1 0,0 0-6 15,0 0-4-15,0 0 1 0,0 0-5 0,0 0-4 16,0 0-3-16,0 0-6 0,0 0-7 0,0 0-2 15,0 0-7-15,0 0-1 0,0 0 0 0,0 0-8 16,0 0-2-16,0 0 2 0,0 0-5 0,0 0 0 16,0 0-3-16,0 0-5 0,0 0 7 0,28 4-5 15,-18-3 1-15,-10-1 0 0,35 0 3 0,-18-1 2 16,5 1 2-16,-1-4 0 0,9 0-1 0,0 6 2 16,-1-4-2-16,2 4 1 0,0-2 2 0,2 2 0 15,-1-4-4-15,-1 4-3 0,-1-2-4 0,-1 0-1 16,-2 0 1-16,2 4-9 0,-9-4 1 0,-1 1-5 0,-1-1 1 15,-4 3-3-15,3-3 0 0,-9 3-4 16,-8-3 3-16,19 1-4 0,-14 5-1 0,-5-6-1 0,16 1-2 16,-16-1-4-16,11 4-2 0,-11-4-10 0,0 0-10 15,14 2-3-15,-14-2-6 0,10 3-4 0,-10-3-4 16,0 0-9-16,11 5-4 0,-11-5-12 0,0 0-4 16,6 4-10-16,-6-4-23 0,0 0-24 0,7 7-6 15,-7-7-10-15,0 0-23 0,0 0-179 0,0 0-373 16,0 0 166-16</inkml:trace>
  <inkml:trace contextRef="#ctx0" brushRef="#br0" timeOffset="28101.09">-468 4226 115 0,'-3'8'211'0,"3"-8"-8"0,0 22-11 16,-4-8-2-16,1-1-15 0,0 6-6 0,3-6-4 15,3 8-7-15,-3-2-15 0,0 7-12 0,0-9-13 16,0 8-8-16,0-6-11 0,0 6-8 0,0-6-9 16,-3 0-7-16,2-2-7 0,2 0-5 0,-2 2-9 15,-3-5-3-15,4 0-5 0,-3 1-5 0,0-4-3 16,3 1-1-16,0-12-9 0,-3 20-12 0,3-20-15 16,0 14-13-16,0-14-11 0,-6 14-16 0,6-14-18 15,0 10-16-15,0-10-11 0,0 0-18 0,0 0-10 16,6 12-28-16,-6-12-33 0,0 0-170 0,14 4-371 15,-14-4 164-15</inkml:trace>
  <inkml:trace contextRef="#ctx0" brushRef="#br0" timeOffset="28451.96">139 4212 219 0,'-31'22'209'16,"21"-15"-7"-16,-1 0-7 0,-3 8-11 0,-2-1-8 15,2 5-9-15,-7-2-10 0,4 6-10 0,-1-4-4 16,1 2-9-16,2 1-12 0,6 1-9 0,-2-7-12 15,1 6 0-15,-1 1-11 0,2-5-8 0,2 1-6 16,-1-5-5-16,5 2-4 0,0 1-8 0,0-1-2 16,0 0-6-16,3-5-7 0,0-11-3 0,3 19-4 15,0-9-1-15,-3 1-7 0,0-11-3 0,6 16-14 16,-2-8-16-16,3-2-21 0,-7-6-24 0,15 8-26 16,-6-6-31-16,-9-2-37 0,24 2-31 0,-10-4-36 15,4-1-184-15,-1-1-426 0,1-3 188 0</inkml:trace>
  <inkml:trace contextRef="#ctx0" brushRef="#br0" timeOffset="29092.92">301 4450 171 0,'0'0'169'0,"0"0"-3"0,0 0-14 0,0 0-10 16,0 0-5-16,0 0-10 0,3 29-4 0,-3-29-5 15,-6 15-3-15,6-15-4 0,-3 16-9 0,3-4-6 16,0-12-7-16,-2 17-3 0,2-17-6 0,-3 21-3 16,0-10-4-16,0 0-9 0,3-11-7 0,0 16 1 15,0-16-10-15,-3 14-6 0,3-14-3 0,-4 13-5 0,4-13 0 16,0 10-6-16,0-10 0 0,0 0-3 16,-4 14-6-16,4-14 1 0,0 0 0 0,0 0-3 15,-4 11 2-15,4-11-1 0,0 0-2 0,0 0-1 0,0 0-5 16,0 0-5-16,0 0-2 0,0 0-3 0,0 0-2 15,0 0-1-15,0 0-5 0,0 0 2 16,0 0-4-16,0 0 0 0,24-28 2 0,-24 28 0 16,11-11 0-16,-4 5-6 0,-3-4 2 0,6 6 3 0,-10 4 1 15,11-15-1-15,-1 5 3 0,-4 1 1 0,-1 2 1 16,1 0-1-16,0-3 0 0,-1 1 1 0,5 2-1 16,-4 0-1-16,-1 0 5 0,1-1 4 0,0 2 4 15,-6 6-1-15,12-13 2 0,-6 9-1 0,-6 4 3 16,6-7 2-16,-6 7-2 0,15-8 0 0,-15 8 2 0,8-7-3 15,-8 7 5-15,0 0-2 0,12-4 2 16,-12 4 0-16,0 0 3 0,0 0-6 0,14-4 0 16,-14 4 1-16,0 0 1 0,0 0-3 0,0 0 2 15,0 0-3-15,15 7 0 0,-15-7-1 0,0 0 5 16,0 0-3-16,9 9 4 0,-9-9-3 0,3 7 1 16,-3-7 3-16,7 12 0 0,-7-12 1 0,5 13 0 15,-5-13 6-15,3 15-1 0,-3-15-2 0,0 16-1 0,3-9 0 16,-3-7 1-16,3 17-1 0,-3-17 3 0,5 16-6 15,-2-5 4-15,-3-2-3 0,0-9 0 0,3 18-4 16,0-11 2-16,-3-7 0 0,4 18-3 0,-4-18 2 16,3 15-4-16,-3-6 0 0,0-9-2 0,3 12-2 15,-3-12 3-15,5 12 0 0,-5-12-3 0,0 11 0 16,0-11-10-16,0 0-10 0,0 16-16 0,0-16-15 16,0 0-15-16,0 0-14 0,-5 11-20 0,5-11-16 15,0 0-23-15,-3 7-27 0,3-7-36 0,0 0-202 16,0 0-432-16,0 0 193 0</inkml:trace>
  <inkml:trace contextRef="#ctx0" brushRef="#br0" timeOffset="29453.95">874 4238 27 0,'0'0'173'0,"0"0"-5"0,0 0-7 16,0 0-7-16,0 0-8 0,21 14-4 0,-21-14-11 16,6 11 0-16,-3-4-13 0,-3-7-2 0,8 17-1 15,-2-3-2-15,-3-2-5 0,1 5-3 0,-1-1-7 16,0 3-3-16,-1 6-1 0,-2-1-6 0,0-7 2 15,0 9-5-15,-5-1-3 0,2-4-4 0,-4-2 3 16,1 0-12-16,-2 0-2 0,-1 0-11 0,1 1-4 16,-5-3-6-16,5 1 3 0,-2-3-13 0,-1 1-2 15,2-2 1-15,-2-2-3 0,1 2-9 0,-1-3-14 16,5 0-23-16,-2-2-19 0,-2-2-24 0,2 0-32 16,2-1-34-16,6-6-34 0,-10 8-32 0,10-8-61 15,0 0-133-15,0 0-414 0,0 0 183 0</inkml:trace>
  <inkml:trace contextRef="#ctx0" brushRef="#br0" timeOffset="30020.28">1156 4693 5 0,'15'12'245'15,"-15"-12"-10"-15,12 1-14 0,-12-1-7 0,18 3-10 16,-1 0-8-16,1-2-14 0,-3-1-17 16,3 0-16-16,-4 3-14 0,4-3-17 0,-1 0-13 0,-6 0-5 15,-11 0-23-15,24 0-18 0,-18 3-23 0,-6-3-25 16,18 0-23-16,-18 0-25 0,14-3-28 0,-14 3-40 15,0 0-40-15,13-3-42 0,-13 3-131 0,8-7-344 16,-8 7 152-16</inkml:trace>
  <inkml:trace contextRef="#ctx0" brushRef="#br0" timeOffset="29807.17">1215 4516 13 0,'0'0'229'16,"9"6"-9"-16,-9-6-10 0,12 5-10 0,-12-5-8 15,17 5-6-15,-11-3-9 0,-6-2-5 0,21 4-11 16,-10-3-7-16,-1 3-6 0,4-1-9 0,-1 0-6 16,1 0-10-16,0-2-5 0,-1 1-7 0,1 1-11 15,0-2-6-15,1-1-11 0,4 1-9 0,-8 3-5 16,-11-4-5-16,20 0-6 0,-5 0-7 0,-15 0-3 15,20 0-8-15,-20 0-2 0,13 0-3 0,-13 0-7 16,11 1-8-16,-11-1-14 0,0 0-15 0,14-5-19 16,-14 5-14-16,0 0-14 0,0 0-14 0,0 0-26 15,0 0-23-15,0 0-27 0,0 0-25 0,0 0-28 16,-38 15-31-16,29-14-158 0,-5 2-421 0,-4 0 186 16</inkml:trace>
  <inkml:trace contextRef="#ctx0" brushRef="#br0" timeOffset="30511.97">1997 4224 58 0,'0'0'178'0,"0"0"-18"0,-13-5-6 0,13 5-10 16,0 0-10-16,0 0-10 0,-22 5-9 0,22-5-4 0,0 0-8 15,-14 7-9-15,14-7-5 0,-13 12-11 0,13-12-6 16,-6 9-3-16,3-1 0 0,3-8-5 0,-5 16-3 16,2-9-3-16,-4 3 2 0,7-10 1 0,0 20-1 15,0-6 2-15,0-14-2 0,0 26-3 0,0-15-4 16,4 1 3-16,-1 5-9 0,0-5 1 0,2 4-3 16,-4 0 3-16,4-3-2 0,-2 0 1 0,3-1-3 15,1 6 1-15,-2-6-4 0,1 3-4 0,2-1-3 16,-5 0 0-16,3 3-6 0,-2-3 3 0,-1 1-8 15,-2-4-1-15,1-1-3 0,1 0-1 0,-1 6-2 16,-2-16-2-16,-5 20-1 0,3-9 0 0,1-1-2 16,1-10 2-16,-10 21-3 0,4-8 1 0,-5-5 0 15,4-1-1-15,-1 0 1 0,-4 0 1 0,1-2-5 16,-4 1 0-16,1 0-9 0,1-4-9 0,2 3-12 16,11-5-18-16,-20 0-16 0,20 0-22 0,-18 0-22 15,18 0-21-15,-16-5-19 0,16 5-33 0,0 0-27 16,-4-10-177-16,4 10-410 0,0 0 181 0</inkml:trace>
  <inkml:trace contextRef="#ctx0" brushRef="#br0" timeOffset="30728.02">2232 4471 144 0,'0'0'196'0,"0"0"-14"0,0 0-6 0,0 0-14 15,12 15 0-15,-12-15-2 0,0 0-8 0,-6 22-7 16,6-22-4-16,-3 23-5 0,0-11-8 0,1 0-7 16,1 4-5-16,-3-5-7 0,3 6-14 0,-1-1-9 15,1-4-5-15,-2 3-8 0,-1-1-5 0,4 2-9 16,-4-6-4-16,4 2-7 0,0-12-5 0,-5 22-18 16,3-14-18-16,2-8-20 0,-9 15-19 0,6-8-33 15,3-7-36-15,-12 10-37 0,12-10-18 0,-6 5-44 16,6-5-162-16,0 0-390 0,0 0 173 0</inkml:trace>
  <inkml:trace contextRef="#ctx0" brushRef="#br0" timeOffset="31002.24">2470 4494 178 0,'0'0'206'0,"0"0"-20"0,0 0-14 15,20 6-13-15,-20-6-14 0,0 0-13 0,4 8-13 0,-4-8-4 16,3 12-8-16,-3-12-4 0,0 0-8 0,-7 21-4 16,7-21-5-16,-4 18-4 0,-3-10 0 0,1 4-3 15,1 1 1-15,-4 0-3 0,-1-2-3 0,-1 4-7 16,0-2-7-16,-2-1-4 0,5 0-4 0,-4-1-6 16,-3-1-1-16,1 1-5 0,-2 1-4 0,2-4-4 15,0-1-2-15,-1 2-5 0,3-3-13 0,-3-2-13 16,3 0-15-16,1 1-18 0,11-5-19 0,-18 6-21 15,12-3-21-15,6-3-31 0,0 0-33 0,0 0-38 16,-18-9-156-16,18 9-381 0,0 0 168 0</inkml:trace>
  <inkml:trace contextRef="#ctx0" brushRef="#br0" timeOffset="31725.92">2673 4532 30 0,'14'0'235'0,"-14"0"-25"0,0 0-22 0,0 0-18 16,0 0-12-16,6 7-13 0,-6-7-7 0,0 0-5 0,-3 20 0 15,3-20-7-15,-1 13-2 0,1-13-5 0,-5 20-6 16,2-11-7-16,-5 2-7 0,5 1-9 0,1-2 3 16,-4 4-11-16,3-4-7 0,-4 0-3 0,4 1-7 15,0-3-7-15,-2 3 3 0,5-11-12 0,-9 15-4 16,9-8-6-16,0-7-1 0,-4 11 0 0,4-11-6 15,0 0-2-15,-3 12-2 0,3-12 7 0,0 0-6 16,0 0-3-16,0 0 0 0,0 0-7 0,0 0-2 16,0 0-2-16,24-21-7 0,-13 12-12 0,2-1-5 15,3-2-9-15,0 0-8 0,3-7-9 0,1 5-3 16,1-1 2-16,-5 0 2 0,3 0 3 0,-5 5 4 16,0-2 2-16,1 4 6 0,-6-4 7 0,-1 5 9 15,0-2 11-15,1 5 4 0,-9 4-2 0,10-6 1 16,-10 6-2-16,6-6-4 0,-6 6-4 0,0 0 1 15,0 0 1-15,0 0 2 0,0 0 1 0,0 0 5 16,0 0 4-16,0 0-3 0,-6 32 5 0,0-20-2 16,2-4-1-16,-5 1 8 0,1 7-2 0,0-5 1 0,5 1 0 15,-7 2 3-15,6-6-4 0,-3 3 1 0,4-1-6 16,0-1 4-16,-5-1-4 0,8-8 2 16,-6 16-6-16,6-16 1 0,-4 13-3 0,4-13 1 15,-3 8-1-15,3-8 0 0,0 0 3 0,-4 12 3 0,4-12-4 16,0 0 0-16,0 0-3 0,0 0 1 0,0 0-1 15,0 0-5-15,0 0-10 0,0 0-8 0,34-17-9 16,-26 10-5-16,5-5-7 0,-2 1-7 0,-1-3-8 16,6-1 1-16,3-3 3 0,-5 3-1 0,-1 0 5 15,1-3 5-15,0 0 5 0,0 7 2 0,-4-2 5 16,4 0 17-16,-7 5 4 0,7-4 7 0,-8 3 1 16,5 2 9-16,-6 3-1 0,-5 4 1 0,11-12-3 15,-11 12 2-15,8-7-7 0,-8 7-1 0,0 0 1 16,10-1-5-16,-10 1 2 0,0 0 2 0,0 0 2 15,0 0 2-15,3 20 5 0,-3-20 5 0,-7 17 1 16,6-6-1-16,-4 3 5 0,-1 0 1 0,-2 2 1 16,6-1 0-16,-4 3-2 0,1-6-2 0,0 6-1 15,1-3-2-15,-1 1 1 0,-3-4 0 0,5 0-3 16,0-3-1-16,-1 3-2 0,4-12-2 0,-6 17-3 16,1-8-8-16,5-9-15 0,-6 10-15 0,6-10-15 15,-8 11-19-15,8-11-22 0,-6 7-28 0,6-7-26 16,0 0-38-16,0 0-31 0,0 0-204 0,0 0-447 0,0 0 199 15</inkml:trace>
  <inkml:trace contextRef="#ctx0" brushRef="#br0" timeOffset="35762.04">3287 4571 120 0,'0'0'153'0,"3"-6"-1"0,-3 6-12 0,0 0-1 15,0 0 0-15,14-5 1 0,-14 5-7 0,0 0-1 16,0 0-5-16,11-5-2 0,-11 5-9 0,0 0-8 0,10-6-1 16,-10 6-4-16,0 0-4 0,0 0-2 15,0 0-3-15,14-1-9 0,-14 1-5 0,0 0-10 16,0 0-8-16,0 0-6 0,0 0-4 0,10 7-7 0,-10-7-2 15,3 10-4-15,-3-10-2 0,3 14 1 0,-3-14 0 16,-3 19 1-16,3-8 3 0,0-11-2 0,0 23-3 16,0-7 1-16,0-4-2 0,-3 3 2 15,3-1 0-15,-2 0-4 0,0-1 4 0,2-13-9 0,2 22 3 16,-4-11-10-16,2-11-2 0,-4 17 3 0,4-7-4 16,0-10-4-16,-2 18 1 0,2-18-3 0,-2 14 1 15,2-14-3-15,0 0 2 0,-1 14-1 0,1-14 0 16,0 0-2-16,0 0 1 0,-5 10-1 0,5-10 1 15,0 0 8-15,0 0 10 0,0 0-3 0,0 0 0 16,0 0-8-16,0 0 2 0,0 0-1 0,0 0-4 16,24-21-4-16,-24 21-10 0,17-21-9 0,-7 7-5 15,1 2-18-15,3-3-4 0,2-7-9 0,-2 4-1 16,1 2-2-16,-1 2 1 0,2-5 4 0,-3 7 0 16,-1-2 5-16,4 0 6 0,-3-1 2 0,-1 7 2 15,0-6 5-15,-3 7-1 0,-1 2 0 0,2-1 6 16,-4-1 1-16,-6 7 0 0,14-10 1 0,-8 3 4 15,-6 7 1-15,10-3 0 0,-10 3 4 0,0 0-2 16,13-5 2-16,-13 5 2 0,0 0 2 0,0 0 3 0,0 0 0 16,17 10 1-16,-12-4 4 0,-5-6-2 0,6 15 4 15,-6-15 0-15,5 18-3 0,-5-6 2 0,0-2-2 16,6 2 5-16,-4 4 1 0,-2-4-3 16,0-12 0-16,0 28 4 0,0-18-6 0,-2 2 2 0,2-12-1 15,0 22 0-15,-3-11-1 0,3-11 1 0,-3 15-1 16,3-15-1-16,0 14 0 0,0-14 0 0,-3 10 2 15,3-10-3-15,0 0 2 0,0 0 5 0,-2 14-3 16,2-14 3-16,0 0 18 0,0 0-10 0,0 0-2 16,0 0 3-16,0 0-3 0,0 0-3 0,0 0-5 15,0 0-1-15,0 0-3 0,0 0-13 0,21-30-6 16,-10 18-6-16,-1-2-10 0,4 2-7 0,0-2-4 16,7-2-9-16,-2-5-11 0,1 4 0 0,4-2 1 15,-2-1 3-15,1 6 9 0,-3-5 3 0,1 5 4 16,-7 2 4-16,4 0 2 0,-4 3 9 0,-3-1 7 0,2 3 7 15,-2 0 10-15,-3 3 6 0,1-3 4 16,-9 7-1-16,14-4 2 0,-14 4-2 0,13-4-1 16,-13 4-1-16,0 0 2 0,0 0 3 0,16 5 5 15,-16-5 6-15,6 12 5 0,-6-12-1 0,2 16 4 16,1-5 6-16,-1 1 1 0,-2 3-5 0,-2-2 1 16,2 3-2-16,2 0 3 0,-2 1-8 0,-2-1-1 15,4-3-3-15,-4 3-1 0,-1-1 4 0,1-4-7 16,1 3-3-16,1-14 1 0,-2 20-8 0,-1-9-23 0,3-11-17 15,-2 23-27-15,1-16-21 0,1-7-33 0,-5 11-26 16,5-11-23-16,-6 10-34 0,6-10-210 0,0 0-440 16,0 0 195-16</inkml:trace>
  <inkml:trace contextRef="#ctx0" brushRef="#br0" timeOffset="36328.93">4186 4668 24 0,'0'0'179'0,"0"0"-15"0,5 11-9 16,-5-11-8-16,6 10-9 0,-6-10-10 0,3 14-8 15,4-8-14-15,1-2-4 0,-8-4-3 0,12 7-7 16,-4-3-5-16,0 3-7 0,-8-7-7 0,19 5-8 16,-6-3-6-16,-13-2-5 0,22 1-9 0,-9-1 0 15,-13 0-8-15,28-1-1 0,-16-4-4 0,0 3 0 16,3-5-9-16,-1-1-5 0,-2 1-4 0,1-4-9 15,-2 0-13-15,2 1-8 0,-5-2-2 0,1-4-13 16,-1 5 10-16,-1-2-4 0,-7 3 4 0,0 10 2 0,3-17 4 16,-3 17 1-16,-2-16 3 0,2 16 1 15,-12-15 5-15,5 12 0 0,7 3 4 0,-20-9 2 16,10 9 3-16,-6-2 3 0,-1 2 4 0,1 5 3 16,0-3-3-16,2 5 1 0,-4 1 5 0,4-1-2 0,0 3 1 15,0 2 3-15,4-5-5 0,-4 2 1 16,3-1-1-16,4 5 0 0,4-6 0 0,-3 1-5 15,6-8 1-15,-10 16 2 0,10-16-1 0,0 10 0 0,0-10 0 16,0 16 1-16,0-16 2 0,8 12-2 0,0-9 0 16,-8-3 0-16,22 6-3 0,-7-3 1 15,0-3-3-15,3-2-2 0,-1 1 0 0,4-2 4 16,0 3-1-16,4-10-6 0,-6 4 2 0,2 0-1 0,2-6 6 16,1 3-7-16,-5 1 1 0,-1-3-3 0,-4 5 4 15,0 0-1-15,-3-1 0 0,-1 4 9 0,-2-2-1 16,-8 5-5-16,17-6 1 0,-17 6-5 0,0 0-2 15,0 0 4-15,0 0 1 0,0 0-1 0,0 0 0 16,0 0 2-16,0 0-3 0,-11 28 2 0,11-28 1 16,-9 23 1-16,5-13 1 0,0 2 0 15,-1 4 0-15,0-6-2 0,5 1 2 0,-3 3 0 0,1-3-2 16,2-11 0-16,0 20-3 0,0-20-13 0,-3 14-24 16,3-14-16-16,0 14-28 0,0-14-39 0,0 0-41 15,13 4-184-15,-13-4-369 0,0 0 165 0</inkml:trace>
  <inkml:trace contextRef="#ctx0" brushRef="#br0" timeOffset="36638.92">5073 4175 25 0,'0'0'190'0,"0"0"-7"15,0 0-10-15,0 0-12 0,0 0 2 0,0 0-3 16,-14 47-8-16,7-35-2 0,-1 6-6 16,2 0-7-16,-5 4-1 0,1 1-7 0,2 4-5 0,2 0-6 15,0-3 3-15,-7 4-17 0,7-2-5 0,1 2-8 16,-5 0-8-16,6 0-18 0,-3-4-5 0,3 3-4 16,0-4-8-16,0 3 0 0,-1-8-6 0,3 1-6 15,-1-5-3-15,0 4-1 0,3-2-5 0,-2 1 0 16,1-5-5-16,1 4-6 0,-3-6-16 0,3-10-20 15,-2 18-21-15,0-10-27 0,2-8-26 0,-4 14-29 16,4-14-26-16,0 0-23 0,0 0-30 0,1 17-179 16,-1-17-413-16,0 0 182 0</inkml:trace>
  <inkml:trace contextRef="#ctx0" brushRef="#br0" timeOffset="36967.9">4829 4689 80 0,'0'0'187'16,"12"-2"-13"-16,-12 2-10 0,21-5-11 0,-12 3-7 15,9 1-10-15,-2 1-2 0,3 0-8 0,1-2-8 16,-2 4 1-16,3-1-5 0,-6-1-3 0,4 2 6 16,-4 2-14-16,1-3-5 0,1 3-5 0,-9-2-10 15,-8-2-5-15,17 5-2 0,-7-3-8 0,-10-2-7 16,14 10-2-16,-9-4 6 0,1-2-5 0,-6-4 0 15,10 13-4-15,-7-4 1 0,-3-9-2 0,6 19 2 16,-6-19 0-16,0 15-2 0,0-4-5 0,0-11-3 16,0 15-4-16,0-15-3 0,-1 19 2 0,1-19-11 0,1 13 1 15,-1-13-2-15,-1 16-4 0,1-16-2 0,-5 11-1 16,5-11-1-16,0 0-8 0,0 11-19 16,0-11-18-16,0 0-19 0,0 0-9 0,-3 11-33 15,3-11-43-15,0 0-36 0,0 0-27 0,0 0-46 0,0 0-202 16,0 0-473-16,9-37 209 0</inkml:trace>
  <inkml:trace contextRef="#ctx0" brushRef="#br0" timeOffset="37175.34">5330 4467 140 0,'0'0'236'0,"0"0"-26"0,0 0-19 16,0 0-20-16,-2-11-19 0,2 11-15 0,0 0-14 15,0 0-12-15,0 0-13 0,0 0-6 0,0 0-18 16,0 0-22-16,0 0-18 0,-8 38-20 0,7-27-19 16,1-11-20-16,-5 27-33 0,3-13-3 0,-1-1-15 15,2 0-5-15,1 6-22 0,0-6-14 0,-2 3-102 16,4-2-236-16,-1 1 105 0</inkml:trace>
  <inkml:trace contextRef="#ctx0" brushRef="#br0" timeOffset="37448.47">5316 4790 90 0,'0'0'159'0,"-2"15"-1"15,2-15-8-15,5 10 6 0,-5-10-5 0,0 0-1 16,0 0-7-16,5 12-3 0,-5-12-7 0,11 1-12 0,-11-1-11 16,14 4-9-16,-5 1-5 0,-9-5-9 15,20 0-8-15,-20 0-6 0,20-3-5 0,-20 3-10 16,21-3-5-16,-9 0-5 0,0-1-7 0,-1 0-4 16,-2-3-1-16,2 2-4 0,0-4 1 0,2-1-9 0,0 1 0 15,-4-2-7-15,1-2 3 0,-5 6-4 0,4-6-2 16,-4 4-3-16,0 1-2 0,-5 8-2 0,6-14 0 15,-6 14-2-15,-2-16 1 0,2 16-8 16,-9-12 9-16,9 12-6 0,-11-9 0 0,11 9 0 0,-15-8 1 16,4 6-5-16,2-2 3 0,9 4 1 0,-26 0-1 15,26 0 1-15,-23 4-1 0,12-1-18 0,1 1-20 16,-1 3-22-16,1-2-18 0,1 0-21 0,3 2-31 16,6-7-27-16,-13 14-41 0,8-8-118 0,5-6-342 15,-1 11 152-15</inkml:trace>
  <inkml:trace contextRef="#ctx0" brushRef="#br0" timeOffset="38001.24">5746 4727 163 0,'0'0'169'0,"-10"18"-14"0,10-18-3 0,-8 11-11 15,8-11-9-15,-9 13-12 0,5-6-7 0,4-7-11 16,-8 14-9-16,8-14-6 0,-4 12-5 0,4-12-3 16,-3 11-11-16,3-11-1 0,-5 8-8 0,5-8-4 15,0 0 2-15,0 0-6 0,0 0 0 0,0 0-1 16,0 0-7-16,12 10-1 0,-12-10-5 0,0 0-6 0,27-3-3 16,-27 3-1-16,29-12-6 0,-13 7-7 15,1-2-3-15,4-2-8 0,0 3-4 0,4-5 0 16,-1 4-3-16,-2-3 1 0,-3 4 3 0,0-3-4 15,-5 2 0-15,2-1 7 0,-2 4-3 0,-2-1 6 16,-3 3-2-16,-9 2 2 0,14-1-3 0,-14 1 2 16,0 0-1-16,21 5-1 0,-21-5 3 0,8 9-3 15,-7 0-1-15,4-1 1 0,-5-8 0 0,2 22-3 16,-4-5 3-16,1-1-9 0,-3 0-23 0,1 0-35 0,-1 2-43 16,2-2-44-16,-9 1-180 0,3-2-358 0,0 2 158 15</inkml:trace>
  <inkml:trace contextRef="#ctx0" brushRef="#br0" timeOffset="40003.73">-486 5870 180 0,'0'0'221'0,"-9"16"-22"0,1-13-17 0,8-3-13 15,-6 16-19-15,6-16-12 0,0 14-9 0,0-14-8 16,3 14-11-16,-3-14-5 0,11 11-7 0,-5-3-1 16,2-6-4-16,5 1-7 0,1 3-7 0,4-2-4 15,-4-1-4-15,3-2-4 0,-1-2-4 0,2 1-5 16,-1-4-1-16,1 2-2 0,-6-2-7 0,2 1-3 15,1-2-4-15,-6 0-2 0,2-4-5 0,2-2 1 16,-5 3 0-16,3-3-5 0,-1-3-1 0,-7 2-1 16,-3 0-1-16,0-2 1 0,0 0-4 0,-3 0-1 15,-1-3 2-15,-2 6 3 0,-5-4 2 0,1 0-4 16,-1 2 3-16,0 3-7 0,-1-1 3 0,0 4 1 16,-2 0-12-16,5 0 1 0,-6 6 4 0,3-3-7 15,1 2-1-15,11 2-3 0,-24 0-8 0,24 0-12 0,-21 3-13 16,13 1-17-16,-1 0-14 0,9-4-15 0,-15 14-8 15,9-7-4-15,0 0-9 0,6-7-16 16,-2 16 0-16,2-16-7 0,5 15-7 0,1-6-2 0,1-3-8 16,7-2-10-16,0 2-6 0,0 0-5 0,4 0 2 15,1-3 7-15,2-1 18 0,-1 1 16 0,6 0 42 16,4-3 48-16,-2 0 30 0,2-3 16 0,2 0 14 16,-2 1 23-16,2-5 15 0,0 0 15 0,1-1 9 15,-6-1 0-15,5 0-2 0,-4-3-3 0,2-2-4 16,2-1-2-16,-8 4-3 0,0-5-2 0,0 2-7 15,-7-4-2-15,4 3 0 0,-7 0-10 0,3-3-8 16,-4-1-2-16,-2 4-7 0,0-4-2 0,-1 4-8 0,-1-11-6 16,-4 8-1-16,-5-1-5 0,6 4-2 15,-6-4-1-15,0 2 0 0,0 1-5 0,-3 2 0 16,-5-1-3-16,5 7-3 0,-3 1-3 0,-1-4-3 16,7 11 2-16,-14-10-5 0,14 10 0 0,-17-1 1 15,17 1-2-15,-21 3 0 0,21-3-5 0,-17 8 2 0,2 4 2 16,6-1 0-16,-1 3-3 0,2 1 1 0,-1 4-3 15,1 6 11-15,-2 1-2 0,2 5 1 0,-1-5 3 16,1 11 0-16,2 7 6 0,3-7-1 0,-4 3-1 16,2-6 5-16,2-1-4 0,3 6 0 0,-3-11 0 15,3-1-1-15,-3 5-1 0,3-6 0 0,-3-2-3 16,0 2 5-16,3 2-4 0,-4-5-5 0,3-4 7 16,-2 2-2-16,-1-3-4 0,1 2 3 0,-3-1-5 15,4 0-1-15,2-2 2 0,-6-1 3 0,6 1-12 16,-3-7-6-16,3 2-15 0,0-12-17 0,-3 19-19 15,-4-8-24-15,7-11-20 0,0 12-26 0,0-12-29 0,0 0-41 16,0 0-230-16,0 0-464 0,0 0 205 0</inkml:trace>
  <inkml:trace contextRef="#ctx0" brushRef="#br0" timeOffset="40226.14">-19 5993 54 0,'0'0'289'0,"0"0"-19"0,17-10-21 0,-7 9-19 15,1-3-10-15,5 4-16 0,1-1-13 0,4-1-19 16,-1 0-20-16,1 2-16 0,0 0-12 0,4 0-13 16,-8 2-13-16,4 0-23 0,0-1-29 0,-5 3-32 15,1-1-28-15,-3-1-31 0,4 3-26 0,-9-1-30 16,2-3-41-16,4-1-59 0,-15 0-143 0,20 2-372 0,-7-2 165 15</inkml:trace>
  <inkml:trace contextRef="#ctx0" brushRef="#br0" timeOffset="41430.94">777 5949 8 0,'0'0'205'0,"0"0"-17"0,0 0-12 16,-28 17-12-16,28-17-13 0,-4 9-12 0,4-9-8 16,0 0-9-16,-3 12-9 0,3-12-10 0,0 0-8 15,11 19 0-15,-8-14-5 0,-3-5-6 0,18 11-2 16,-9-8-8-16,1-1-9 0,1 3-5 0,3-3-6 16,1 2-6-16,5-3-2 0,-4 1-5 0,-2-2-9 15,7-2 1-15,-7 1-5 0,7-5 0 0,-7 1-2 16,5 1-4-16,-11-1-3 0,6-4-7 0,-1 1 2 0,-2 0 3 15,-4-2-5-15,1 0-2 0,-2 0 1 0,-3-1 3 16,0 0-1-16,-3 11 4 0,3-18-1 16,-3 18 2-16,-6-19 0 0,0 9-1 0,-2 4 6 0,8 6 2 15,-21-10-2-15,8 6 2 0,-7-1-1 0,6 5 0 16,-4 0 0-16,-3 1-3 0,4 4-2 0,0-2 1 16,-1 1-2-16,2 3-2 0,2-2-1 0,0 5-2 15,-1-2-3-15,9 1 2 0,-5 3-2 0,1-1-1 16,4-3 1-16,1 0 2 0,5-8-5 0,0 18 1 15,0-18 0-15,2 19 4 0,1-12-4 0,7 2-1 16,1 0 1-16,-2-6-2 0,2 2-1 0,2-1 1 16,4 3-2-16,-2-6 0 0,2-1-1 0,-2 0 5 15,2-1-4-15,-4 1-2 0,1-7-2 0,3 5 3 0,1-4-3 16,-2-1 2-16,-5-3 0 0,0 2 1 16,2-3-2-16,1 1 2 0,-5 1-1 0,2-2 1 15,-4 3 2-15,1 1-3 0,1 0 6 0,-9 7 4 0,10-12 4 16,-9 5 4-16,-1 7-4 0,10-5-3 0,-10 5-4 15,0 0-2-15,0 0-1 0,0 0-2 16,0 0 2-16,0 0 0 0,0 0-5 0,0 0 2 0,0 0 1 16,0 0 0-16,6 27-2 0,-6-27-1 0,-3 19 4 15,6-8 3-15,-3-11 1 0,5 19-5 0,-2-10 6 16,0 1 2-16,4 3-2 0,-3-5 1 0,6 0 1 16,-1 2-2-16,-4-6-3 0,5 4 2 0,4-1-4 15,-1-2 6-15,1 1-2 0,3-2-3 0,-2-1 2 16,9-2-5-16,-4-1 0 0,1 0 2 0,4-1-3 15,-1-2-6-15,-5-3 4 0,0 2-5 0,8-1-4 16,0-3-6-16,-2-6-7 0,2 1-3 0,-3-4-7 16,0-1-6-16,3-1-8 0,-5-3-2 0,8-7-9 15,-4-4-4-15,-7 0 7 0,1-5 1 0,-2 7 5 0,-4-6 5 16,0 1 2-16,-7 6 7 0,1 4 9 0,-5-5 13 16,0 6 5-16,-3-1 16 0,0 1 3 0,-3 8 7 15,3-4 1-15,-2 6 3 0,1 3-3 0,1 12 3 16,-2-18-1-16,-4 10-3 0,6 8-4 0,-7-11-5 15,7 11 0-15,0 0 1 0,-11-6-6 0,11 6 1 16,0 0 1-16,-24 10 3 0,18-2-7 0,-5 4 5 16,-2 1-2-16,2 2 5 0,-2 4 0 0,2 9 1 15,-3-2 0-15,5 2 1 0,-3 2 0 0,0 8-3 16,-3-2 0-16,8-6 3 0,-6 7-5 0,5 3 3 16,2-14-3-16,6 0 3 0,-4 4-5 0,4-7 2 0,0-5-6 15,4 4 8-15,-1-5-2 0,3 0 0 0,5-3 0 16,-3 1-4-16,2-2 2 0,4 0 1 0,-5-1-4 15,9-4 3-15,-1-1-2 0,1-1-1 0,-1 1-2 16,4-2 2-16,-1-2-8 0,1 1-3 0,3-4 2 16,0 1-7-16,-4 2 1 0,-2-7 3 0,12 0 1 15,-16 2 2-15,4-3-8 0,-1-2 1 0,1 0-2 16,-1-1-2-16,-3-3 0 0,2 2-1 0,-2-12 2 16,1 6-4-16,5-3-2 0,-5-6-3 0,0 0-1 15,0 1-7-15,2-14-4 0,1 0-2 0,-1 3-1 16,-1-6 8-16,-2-1-1 0,0 2 1 0,2 0 5 15,-1 3-4-15,-1 1 6 0,-3-5 2 0,-1 14 3 16,-4-5 1-16,5 6 13 0,-8-1 8 0,3 0 8 0,-4 8 5 16,1 3 6-16,-3 0 1 0,3 0 5 15,1 7 1-15,-4 8-7 0,3-14 0 0,-3 14-6 16,0-12 1-16,0 12-7 0,0 0 1 0,0 0-5 0,0 0 3 16,0 0 1-16,-27 29 1 0,13-8 4 0,4 0 5 15,-4 5-1-15,-1 8 3 0,-2 3 0 0,0 0 2 16,-1 4-5-16,2-4 1 0,8 3 0 0,-1 1 2 15,4-1-4-15,0-4 4 0,4-6-2 0,2 9-3 16,4-10-1-16,3-3 1 0,-2 0-4 16,2 1 0-16,-1-4-1 0,5 2 5 0,-4-8-16 0,6 6-12 15,-4-7-24-15,1-3-27 0,-1 0-26 0,1-3-38 16,0 1-44-16,6-4-49 0,-4 1-198 0,1 0-454 16,4-5 201-16</inkml:trace>
  <inkml:trace contextRef="#ctx0" brushRef="#br0" timeOffset="41870.25">3061 5415 42 0,'0'0'258'0,"0"0"-29"0,0 0-20 15,0 0-23-15,0 0-15 0,0 0-3 0,0 0-9 16,0 0-2-16,-17 20-8 0,14-10-2 0,1 3-8 15,-1 6-4-15,1-2-7 0,-1 9-9 0,3 0-6 16,-3-3 1-16,6 5-4 0,0 0-5 0,-3-1-4 16,2 5-8-16,1-2-6 0,-1-1-5 0,1-2-7 15,2-1-8-15,-5 1-9 0,6-1-2 0,-4-1-4 16,-1 1-5-16,2-3-5 0,-1-5-5 0,0 1 3 0,1-2-9 16,-3 2 2-16,1-4-16 0,-1 1 2 15,4-1-19-15,-4-4-14 0,0-11-20 0,0 21-17 16,3-10-18-16,-3-11-22 0,0 15-25 0,0-15-23 0,-3 17-31 15,3-17-23-15,0 0-36 0,4 8-217 0,-4-8-481 16,0 0 214-16</inkml:trace>
  <inkml:trace contextRef="#ctx0" brushRef="#br0" timeOffset="43253.21">2890 5919 131 0,'-8'-4'230'16,"8"4"-19"-16,0 0-20 0,0 0-12 0,0 0-12 16,0 0-11-16,0 0-6 0,0 0-9 0,0 0-9 15,0 0-3-15,0 0-5 0,40 6-7 0,-24-4-8 16,3 1-5-16,8 2-5 0,3-3-9 0,-2 2-2 16,-1 0-8-16,8-1-1 0,-5 2-7 0,13-2-9 0,-13-3-11 15,4 0 0-15,-3 0-5 0,0-3-5 0,-6-2-2 16,5 5-5-16,-1-6-4 0,-9 2 0 15,1-3-7-15,-4-1 1 0,2-3-4 0,-3-3-4 16,-1 6-1-16,-3-8-1 0,1 6-3 0,-2-4 2 0,-5 2-8 16,1-2 9-16,-3 3-7 0,3 4-2 0,-7 7-3 15,0-21 2-15,0 10-7 0,0 11 4 0,-11-15-2 16,8 8 0-16,-7 0 2 0,10 7-4 0,-21-7 0 16,10 6 2-16,-3-3-1 0,14 4 3 0,-29 4 1 15,15-1 2-15,0 2 1 0,0 1-2 0,-1 0 4 16,3 4 2-16,-3 0 3 0,4-2 1 15,-1 4-3-15,4 3 5 0,-2-3-2 0,5 3 2 0,2-1 1 16,-2-1 4-16,4 3-4 0,1-1 0 0,1-1-3 16,6 2 1-16,-1-2-2 0,4 1 0 0,1-3-1 15,5 1 1-15,-2 0 3 0,3-2-17 0,1 1-17 16,1-2-18-16,-2-3-19 0,4 1-16 0,0-4-19 16,-2 2-16-16,3-3-9 0,5-1-10 0,-10-2-1 15,4-1-1-15,-1-2 7 0,1 2 16 0,0-6 10 16,2-4-2-16,3 3 16 0,-6-3 14 0,-4 1 17 15,0-1 23-15,-3-1 24 0,4 1 20 0,-4 1 14 16,0 2 14-16,-5 0 13 0,1 1 10 0,-1 1 12 0,0 1 5 16,-8 5 5-16,13-9 4 0,-13 9-5 0,8-6-8 15,-8 6-6-15,0 0-8 0,9-4-13 0,-9 4-7 16,0 0-3-16,0 0-7 0,0 0 2 0,0 0-7 16,13 15-6-16,-12-6 0 0,-1-9-1 0,5 16-3 15,-5-16-3-15,0 20-1 0,0-9 0 0,2-3 1 16,-2-8-7-16,0 23 3 0,0-11-4 15,0-12-3-15,0 16 2 0,3-2-2 0,-3-6-1 0,0-8 1 16,0 11-5-16,0-11 3 0,3 12 2 0,-3-12 2 16,5 11-1-16,-5-11 7 0,0 0 15 0,0 0 19 15,3 10 12-15,-3-10 0 0,0 0 2 0,0 0-9 16,0 0-5-16,0 0 3 0,21-22-9 0,-15 11-16 16,4 3 6-16,-1-3-9 0,2-5-4 0,0 3-2 15,5-2-5-15,-2 3-7 0,-1-3-13 0,0 2-6 16,3 1-16-16,-2-2-17 0,-1 4-16 0,1 1-14 0,-5-2-20 15,3 4-17-15,-5 0-23 0,3 2-21 16,-10 5-9-16,14-7-14 0,-14 7-9 0,0 0 2 16,15-1 5-16,-15 1 18 0,0 0-2 0,0 0 5 0,0 0 21 15,17 5 10-15,-17-5 21 0,0 0 5 0,8 3 14 16,-8-3 16-16,0 0 24 0,0 0 16 0,6 7 10 16,-6-7 6-16,0 0 7 0,0 0 16 0,3 12 17 15,-3-12 10-15,0 0 1 0,5 13 10 0,-5-13-2 16,0 12 3-16,0-12 5 0,0 12 2 0,0-12 1 15,0 18 2-15,0-18 3 0,2 17 2 0,-1-10 6 16,-1-7 2-16,5 17 4 0,-3-10 3 0,-2-7-1 16,6 19 0-16,-3-15-1 0,-3-4-3 0,8 17-8 15,-5-12-2-15,-3-5-6 0,10 9-5 0,-1-3-2 16,-9-6-6-16,10 3-3 0,-10-3-4 0,11 4-2 16,-11-4-4-16,0 0 1 0,21-6-7 0,-21 6-4 15,11-8-2-15,-2 0-4 0,-1 3-5 0,-1-5-3 16,2 3-4-16,1-5-11 0,2-2-5 0,-1 2-2 15,-1-2-1-15,3 2 2 0,-1-2 3 0,-1 3 2 16,0 3 0-16,-1-3 0 0,-2 4 5 0,-2-4 9 16,2 7 3-16,-8 4 5 0,11-11 4 0,-11 11-1 15,8-7 3-15,-8 7-7 0,8-8-2 0,-8 8-5 16,0 0-1-16,0 0 0 0,8-4 0 0,-8 4-2 0,0 0 1 16,0 0 3-16,0 0-3 0,0 0 3 15,0 0-3-15,-6 31 5 0,6-31-3 0,-2 14 0 0,2-14 2 16,-1 19 0-16,-1-10 4 0,2-9 0 0,-3 20-1 15,3-20 0-15,0 15 2 0,0-15-3 0,3 17-2 16,-1-10 4-16,-2-7 0 0,6 13-3 0,-6-13 3 16,3 8 0-16,-3-8-2 0,11 11 0 0,-4-8 5 15,-7-3-9-15,20 1 3 0,-20-1-10 0,18 0-6 16,-6-1-4-16,-12 1 0 0,23-7-6 0,-8 0 1 16,0 3-3-16,-1-4-2 0,3 1-3 0,-1-2 1 15,0-3 1-15,5-2 4 0,-4 4-1 0,-1-1 5 16,0-3 1-16,-2 7 13 0,0-1 2 0,1 0 13 15,-4 4 6-15,-2-2 8 0,2 1 2 0,-4-1-1 16,-7 6 0-16,11-8-2 0,-11 8-2 0,8-5-8 16,-8 5-1-16,0 0 1 0,0 0-2 0,16-2-2 15,-16 2-1-15,0 0 3 0,8 15-5 0,-8-15 1 16,6 17 2-16,-4-9-3 0,-1 4 1 0,5 1 2 16,-1-5-2-16,-3 4 2 0,4 2-1 0,-3 0 1 15,5 0-1-15,-3-1-1 0,3 0-1 0,-3 0 3 16,1-5-7-16,-4 3-8 0,-2-11-22 0,12 12-19 0,-8-4-22 15,-4-8-34-15,7 9-35 0,-7-9-44 0,15 5-43 16,-15-5-210-16,12-1-469 0,-12 1 209 16</inkml:trace>
  <inkml:trace contextRef="#ctx0" brushRef="#br0" timeOffset="43635.98">5601 5792 222 0,'0'0'260'16,"0"0"-13"-16,0 0-14 0,0 0-27 0,7-11-20 16,-7 11-20-16,0 0-17 0,0 0-13 0,0 0-14 15,-21-11-10-15,21 11-9 0,-19-3-8 0,19 3-6 16,-22-1-12-16,7 1-6 0,15 0-6 0,-27 1-9 15,18 2-5-15,-5 1-6 0,3-2-4 0,1 3-5 16,-1-1-3-16,5 4-4 0,-4-4-1 0,4 3-1 16,6-7-7-16,-8 18-2 0,3-10 1 0,2 3 1 15,3-11-3-15,0 20-3 0,-3-6-1 0,3 4-2 16,6-4 3-16,-3-2-4 0,0 6 0 0,4-6 3 16,-3 3 4-16,0-1 3 0,-3 1 5 0,6 0-1 0,-3-1 2 15,-1-2-1-15,2-1-5 0,0 3 0 16,-3 1 2-16,-2-4-8 0,0-11 13 0,-2 23-13 15,-3-14-3-15,-1-1-18 0,-4 1-21 0,-1 2-32 16,-6-5-46-16,-9 4-57 0,6-8-46 0,-1 3-251 0,-9-3-497 16,-11 2 219-16</inkml:trace>
  <inkml:trace contextRef="#ctx0" brushRef="#br0" timeOffset="45058.11">-509 6942 1 0,'0'0'303'0,"0"0"-23"0,0 0-26 16,0 0-17-16,0 0-7 0,0 0-20 0,0 0-12 16,0 0-9-16,-27 19-5 0,27-19-1 0,-7 16-1 0,6-8-9 15,1-8-1-15,0 21 2 0,0-10-11 16,0 2-5-16,0 1-4 0,-3 0-14 0,3 0-16 16,0-14-2-16,0 23-4 0,0-13-7 15,0-10-15-15,0 21-7 0,0-5-6 0,0-16-8 0,3 17-5 0,-6-6-14 16,3-11 0-16,3 19-3 0,-3-11-7 0,0-8 7 15,1 14-12-15,-1-14-5 0,7 11-3 0,-7-11-1 16,3 14-7-16,-3-14-10 0,9 8-13 16,-9-8-17-16,3 8-10 0,-3-8-16 0,0 0-34 0,15 3-25 15,-15-3-23-15,0 0-24 0,20 0-38 0,-20 0-33 16,11-8-39-16,-1 1-35 0,-5 0-283 0,4-4-620 16,-2-3 274-16</inkml:trace>
  <inkml:trace contextRef="#ctx0" brushRef="#br0" timeOffset="45302.92">-189 6670 195 0,'-3'-16'304'0,"3"16"-21"0,0-12-12 15,0 12-16-15,0 0-15 0,0 0-19 0,0-18-17 16,0 18-22-16,0 0-12 0,0 0-22 0,0 0-18 15,0-11-10-15,0 11-16 0,0 0-10 0,0 0-12 16,0 0-15-16,0 0-17 0,0 0-18 0,0 0-18 16,0 0-19-16,0 0-23 0,0 41-25 0,0-27-20 15,3 0-20-15,-6 0-23 0,6 3-23 0,-3-2-20 16,5 1-33-16,-4 1-193 0,4-1-417 0,1 1 185 16</inkml:trace>
  <inkml:trace contextRef="#ctx0" brushRef="#br0" timeOffset="45669.77">-92 7043 230 0,'0'7'229'0,"0"-7"-9"0,3 15-14 0,0-6-13 16,-3-9-10-16,0 16-6 0,2-7-16 0,-2-9-11 15,6 19-15-15,-6-19-10 0,-3 15-12 0,6-4-5 16,-3-11-14-16,0 19-7 0,0-11-5 0,0-8-13 16,0 18-3-16,0-18-8 0,0 12-6 0,0-12-4 15,0 10-6-15,0-10-1 0,0 0-8 0,0 11 0 16,0-11-1-16,0 0-1 0,0 0-7 0,0 0 0 15,10 7-4-15,-10-7-3 0,0 0-6 0,23-7-3 16,-8-1-10-16,-1-2-4 0,3 3-7 0,1-5-5 16,6 0-4-16,-1-3-1 0,-2 1-5 0,3-1 5 15,-4 2 2-15,3-1 4 0,0 2-1 0,-5 5 7 16,3-2 6-16,-6 0 9 0,3 6 8 0,-1-4 10 0,1 2 8 16,-4 1 6-16,3 4-2 0,-7-3 2 0,-10 3-1 15,27 3 3-15,-19-1-7 0,5 1 4 16,-5 3-2-16,1 0-1 0,-1 1-3 0,-2 0 0 0,1-1-5 15,1 3-7-15,-5 2 3 0,0 1 0 0,0-4-2 16,0 8-2-16,-3-6-2 0,5 0-8 0,-5 4-18 16,0 2-20-16,-5-2-30 0,5-3-28 0,0-11-36 15,-6 19-28-15,6-11-43 0,0-8-54 0,-3 14-173 16,3-14-459-16,0 0 203 0</inkml:trace>
  <inkml:trace contextRef="#ctx0" brushRef="#br0" timeOffset="46844.87">1042 6917 75 0,'-3'-15'262'0,"3"-1"-19"0,0 2-25 0,6 0-16 16,-3-2-14-16,5 2-16 0,2 0-18 0,1 0-11 16,2 1-9-16,1 0-14 0,3 0-13 0,-2 0-6 15,2 0-10-15,1 2-9 0,5-1-6 0,1-6-10 16,0 10-8-16,8-5-3 0,-2 5-4 0,-6-1-8 16,1 3-5-16,-1 1-4 0,-4 2-5 0,4-2 0 15,3-1-5-15,-6 3-5 0,-1 3 2 0,-1-4-4 16,0 4 0-16,-1 0-3 0,-7 4-1 0,6-4-3 15,-1 0 0-15,-1 3-1 0,-4 2-3 0,-2 1-2 0,2-1 1 16,-1 4 0-16,-2-2-3 0,-2 2 0 0,0 6 5 16,-1 0 3-16,2 1 3 0,-4 1 1 15,-3 6 7-15,0 2-5 0,0 1 3 0,0 0 1 0,0 4 6 16,-3-4-6-16,-1 0-1 0,0 2-1 0,-3 0 6 16,4-4-9-16,-3-1 9 0,3-3-5 0,-2 5 2 15,2-6 0-15,-1 2-5 0,4-4 2 0,-3-3-3 16,3 2-3-16,-3 0 4 0,3-2-6 0,3-4 6 15,-3 2-3-15,0-12 0 0,10 18-3 0,-9-11 6 16,6-2-5-16,-1 4-1 0,-6-9-2 0,18 7-1 16,-9-2-5-16,-1-5-3 0,6 4-8 0,-14-4-5 15,21-4-8-15,-21 4-1 0,27-7-10 0,-16 2-7 16,8-1-2-16,-5-1-3 0,7-6-5 0,0 3 2 16,-7 0 3-16,3 2 4 0,4-10 5 0,-4 10 3 15,-2-3 5-15,-3 3 11 0,3-3 6 0,-6 4 11 0,2 3 8 16,0-4 8-16,-4 3-1 0,-7 5 3 0,9-7-3 15,-9 7 0-15,10-6-3 0,-10 6 0 0,0 0-2 16,0 0 4-16,0 0 3 0,0 0-1 0,20 7 4 16,-20-7 0-16,2 12 3 0,-2-12-1 0,3 11 2 15,0-1-2-15,0 1 0 0,-3-11 4 0,7 16-4 16,-6-6 4-16,3 2-3 0,2 0-5 0,-1-1 1 16,4-2 2-16,-6-1-1 0,8 1-3 0,-1-2 2 15,4 4-1-15,-1-3-4 0,1-2 1 0,7-2-5 16,-1 2 0-16,1-2-1 0,4 4 4 0,2-8-1 15,-6 4-3-15,8-4-1 0,-2-4-6 0,0 4 3 16,-7-3-2-16,9-6 1 0,-2 0-7 0,-4 1-7 16,1-4 3-16,2 1 1 0,-6-3-3 0,-4 6-3 15,-5-2 1-15,5-2-1 0,-8 4 1 0,0-6 1 0,-3 3 3 16,-4 4 2-16,-1 7-1 0,7-16-1 16,-7 16-3-16,0 0 3 0,-11-20 0 0,1 14-3 0,2 1 4 15,-5 2 0-15,-2 0-1 0,-3 2 1 0,18 1 4 16,-28 1-5-16,10 5 5 0,7-2-2 0,-5 2 0 15,-1 0 1-15,-1 2 0 0,6 3-2 0,-3-2 4 16,4 1-2-16,2 1 0 0,1-4 0 0,-2 5 0 16,4-4 2-16,1 3 2 0,5-11 1 0,-3 19 0 15,3-19 1-15,6 20 3 0,2-8-1 0,5-4 4 16,1 1-3-16,0 1-2 0,4-4 3 0,2 1 0 16,1-2-3-16,6 0-13 0,-9 0-13 0,-1-1-26 15,-1-3-29-15,0 1-30 0,1-2-41 0,-1 0-45 16,-16 0-279-16,17-3-510 0,-7-6 225 0</inkml:trace>
  <inkml:trace contextRef="#ctx0" brushRef="#br0" timeOffset="45965.41">1401 6839 220 0,'9'-7'278'15,"-9"7"-29"-15,0 0-26 0,8-7-25 0,-8 7-18 16,0 0-16-16,0 0-14 0,0 0-11 0,0 0-12 15,21 18-11-15,-21-7-7 0,3 2-4 0,0 6-3 16,-3-2-8-16,0 9-5 0,0-5-7 0,0 3-2 16,0 1-12-16,-6-6-4 0,6 7-6 0,0-1-3 15,-4 1-7-15,1-3-6 0,2-5-4 0,2 4-1 16,-5 4-8-16,0-7-9 0,1-4-20 0,0 3-14 16,0-2-22-16,0-2-17 0,-2-2-25 0,2-2-27 15,-7 6-39-15,2-8-25 0,-1 1-59 0,1-4-162 16,-5-2-422-16,13-3 187 0</inkml:trace>
  <inkml:trace contextRef="#ctx0" brushRef="#br0" timeOffset="48367.92">3380 7215 123 0,'0'0'292'0,"-12"-8"-16"16,12 8-15-16,-8-6-22 0,8 6-24 0,0 0-20 15,0 0-22-15,0 0-13 0,0 0-15 0,16-16-17 16,-16 16-10-16,23 4-9 0,-8-4-6 0,-1 3-9 16,3 1-9-16,2-1-4 0,4 1-13 0,-3 0-2 0,7 0-2 15,-1 2-3-15,-6-1-3 0,7 0-2 16,-6-2 0-16,-1 3-5 0,1-5-1 0,0 3-5 16,-1-1-2-16,-5 1 0 0,0 0-7 0,0 3-4 0,-6-6-3 15,4 1 1-15,-4 3 0 0,1-2-10 16,-10-3-4-16,14 10 3 0,-7-4 2 0,-7-6-4 15,7 10-4-15,-3-2-6 0,0 1 6 0,1 0-9 0,-5-9 7 16,2 17-9-16,-2-17 7 0,0 15-1 0,0-15 1 16,5 13-1-16,-5-3 2 0,0-10-2 0,0 0-5 15,0 0 5-15,-4 12-3 0,4-12-3 0,0 0 4 16,0 0-1-16,-1 12 3 0,1-12 2 0,0 0-7 16,0 0-1-16,0 0-4 0,0 0 2 0,0 0-4 15,0 0-6-15,0 0-2 0,22-29 1 0,-17 20-9 16,-2 1-1-16,-3 8-2 0,14-20 3 0,-1 7-7 15,-5-2-7-15,4 3 4 0,-2-3 2 0,0 2 6 16,-1 1-3-16,1 1 4 0,-1 3 2 0,-4-1 2 16,4 4 2-16,-1-2 2 0,-8 7 0 0,15-11 4 15,-12 6-4-15,-3 5 2 0,11-8-1 0,-11 8 8 16,14-2-6-16,-14 2 3 0,0 0-2 0,16-4 2 16,-16 4 1-16,0 0 1 0,19 6 0 0,-11-1 5 0,-8-5 1 15,21 5-2-15,-12 1 3 0,4-3 7 0,1 4-2 16,2-6 2-16,1 3-6 0,1 3 11 15,1-2 0-15,1-3-2 0,1 2 1 0,6-1-2 0,-5-2 3 16,-1 2-2-16,7-3-4 0,-2-3-1 0,-2 6 2 16,-4-7 1-16,2 2-4 0,-1 1 2 0,-3-3-1 15,1-2-3-15,-2-2 1 0,2 3-1 0,-5-5-2 16,2 0-2-16,-3-2-6 0,-2 2-2 0,-1 3 0 16,-6-5-1-16,-1 4-1 0,1-4 1 0,-4 12 0 15,0-18 2-15,0 18 0 0,-13-19-3 0,0 10 0 16,1 1 4-16,-3 0-2 0,4 4 0 0,-3-1-1 15,-2 2 1-15,0-1 2 0,0 3 0 0,0 2-1 16,-1 3 3-16,1-1-2 0,3 4 2 0,-2 0-1 16,0 2 0-16,3-1 2 0,-3 2-1 0,6 5-1 15,-1-5 1-15,2 3 6 0,0 1-2 0,5 1 0 16,0-3 2-16,1 4 0 0,2-2 3 0,2 1 1 16,3-4 4-16,1 3 0 0,4-2 1 0,4 2 0 0,0 0 0 15,8-2-3-15,4 0 2 0,1-2-2 16,3-2 0-16,-2 0-3 0,6-2 4 0,-2-2-6 15,1 0 5-15,10-1-3 0,-13-2-3 0,5-3 4 16,-2 2 0-16,0-5 0 0,-3 3-3 0,4-4-1 0,-4-2 6 16,3 3-6-16,-3-5 3 0,-3 3-5 0,2-7 3 15,-7 3 1-15,5 3-2 0,-13-4 0 0,2 1-2 16,-3 1 0-16,0-1 0 0,-5 0 0 0,-1 3-4 16,-3 1 2-16,0-1 0 0,-4 8-2 0,0 0 2 15,-6-23-1-15,0 16-2 0,6 7 1 0,-11-12-1 16,0 10-2-16,-2-3 4 0,13 5-1 0,-26-3-1 15,12 3 3-15,0 3-3 0,1-2 2 0,13-1 0 16,-28 11 1-16,13-6 2 0,-2 4-4 0,6-2-2 16,-2 5 0-16,0-5 3 0,5 1 6 0,1 7-3 15,-1-4 0-15,3 0 3 0,3 0-3 0,2-11 1 16,0 22 2-16,3-6 1 0,2-2 10 0,3-3-8 16,0 4 5-16,6-4-1 0,1 1 1 0,-1-2-4 15,7 0-1-15,-4-2 3 0,12 4-3 0,-12-4-5 16,2-1-19-16,0 2-25 0,-3-6-34 0,1 0-41 15,2 0-44-15,0-3-51 0,-1 1-278 0,1-4-531 16,-3 2 236-16</inkml:trace>
  <inkml:trace contextRef="#ctx0" brushRef="#br0" timeOffset="47347.18">3545 6725 210 0,'0'0'258'15,"0"-15"-11"-15,0 15-8 0,3-14-8 0,-3 14-17 0,0-10-9 16,0 10-23-16,0 0-16 0,0 0-23 0,0 0-14 16,0-16-16-16,0 16-11 0,0 0-10 0,0 0-4 15,0 0-3-15,0 0-5 0,-3 48 8 0,2-31-4 16,-1 6-5-16,-3 6-2 0,2-3-2 0,3 4-3 15,-3 7-2-15,0-7-2 0,3 10-8 0,0-10-8 16,0 0-2-16,0-1-5 0,0 8-4 0,0-8-6 16,3-3-7-16,-6 13 6 0,9-13-5 0,-6-4-4 15,-3 3-1-15,6-6-9 0,-1 5 8 0,-4-6-7 16,4-3-8-16,-4-6-7 0,4 7-16 0,-2-4-7 16,1 2-13-16,-1-14-20 0,0 17-23 0,0-17-19 15,0 14-25-15,5-4-18 0,-5-10-26 0,3 11-32 16,-3-11-35-16,7 7-221 0,-7-7-491 0,0 0 216 15</inkml:trace>
  <inkml:trace contextRef="#ctx0" brushRef="#br0" timeOffset="48646.92">5574 7445 228 0,'0'0'265'0,"2"12"-6"0,-2-12-6 15,0 0-10-15,6 6-4 0,-6-6-6 0,0 0-5 16,6 8-7-16,-6-8 4 0,0 0 3 0,0 0-1 16,0 0 5-16,0 0 3 0,0 0 2 0,0 0-6 15,0 0 3-15,0 0-15 0,0 0-19 0,0 0-20 16,0 0-22-16,0 0-14 0,0 0-16 0,0 0-25 15,16-18-25-15,-16 18-39 0,5-8-43 0,-5 8-48 16,0 0-54-16,2-14-59 0,-2 14-51 0,0 0-60 16,0 0-62-16,-15-12-347 0,15 12-743 0,-14-11 329 15</inkml:trace>
  <inkml:trace contextRef="#ctx0" brushRef="#br0" timeOffset="-17908.73">339 28 107 0,'0'0'117'0,"0"0"-6"16,0 0-4-16,0 0-2 0,0 0-13 16,0 0-6-16,0 0-4 0,0 0-5 0,0 0-1 15,0 0-6-15,0 0-8 0,0 0 0 0,0 0-6 0,-3-11 1 16,3 11-2-16,0 0-9 0,0 0 2 0,0 0 0 15,0 0 5-15,0 0-2 0,0 0 2 0,0 0-2 16,0 0 0-16,0 0-3 0,-5-10-1 0,5 10 1 16,0 0-6-16,0 0-3 0,0 0-1 0,0 0-5 15,0 0-2-15,0 0-4 0,0 0-3 0,0 0-1 16,0 0-6-16,0 0 1 0,0 0 0 0,21-7-4 16,-21 7 0-16,14-2-5 0,-14 2 8 0,21 2-8 15,-21-2-5-15,28 0-1 0,-7 2 3 0,-5-2 0 16,5 0-1-16,1 1 0 0,-2 1 4 0,7-2 6 15,-9 0-4-15,2 2 2 0,-2-2 1 0,-1 2-3 16,4-2 0-16,-4 0 5 0,-1 3-5 0,2-3 1 16,-4 0 5-16,-1 1-1 0,-2 2 4 0,-11-3-3 15,24 1 2-15,-13-1 1 0,-11 0-2 0,17-1-1 16,-17 1-3-16,21 0 4 0,-9 0-4 0,-12 0 4 16,18 0-3-16,-18 0 0 0,20 1-1 0,-5 1 1 15,-4-2-5-15,5 2-1 0,-2-2 3 0,0 0-2 16,-14 0-1-16,27 0 0 0,-12 0-1 0,-1 0 0 0,3 0-6 15,-4 0 4-15,-13 0 0 0,24 0-2 0,-13 0-1 16,-11 0 4-16,17 0-3 0,-17 0-1 0,16 0-1 16,-16 0 1-16,0 0 3 0,14-2-4 15,-14 2-2-15,0 0 0 0,12-3-11 0,-12 3-2 0,0 0-8 16,0 0-8-16,0 0-9 0,0 0-15 0,0 0-11 16,0 0-17-16,0 0-11 0,0 0-17 0,0 0-14 15,0 0-6-15,0 0-13 0,0 0-6 16,0 0-140-16,0 0-312 0,0 0 138 0</inkml:trace>
  <inkml:trace contextRef="#ctx0" brushRef="#br0" timeOffset="-17573.2">798 65 11 0,'0'0'185'0,"-8"8"-10"0,8-8-4 0,-3 14-4 15,3-14-3-15,-4 16-8 0,-2-7-9 0,6 3-5 16,-8 2-6-16,8-1-9 0,-6 1 1 0,3 1-4 16,-1 2-6-16,1-1-13 0,-1-3-5 0,4 3-11 15,-7-4-3-15,7 3-5 0,0-4-4 0,0-11-8 16,-6 22-5-16,6-7-6 0,-3-4-8 0,3-11-5 15,0 19-2-15,0-19-5 0,0 14-2 0,0-14-3 16,0 12-3-16,6-5-3 0,-6-7-4 0,3 12-4 16,-3-12-12-16,11 9-20 0,-8-3-18 0,7 0-31 15,1 1-24-15,-1-2-28 0,1-1-28 0,6-1-25 16,1-2-28-16,-3 2-176 0,3-3-401 0,-1 0 178 0</inkml:trace>
  <inkml:trace contextRef="#ctx0" brushRef="#br0" timeOffset="-17114.36">1562 50 188 0,'0'0'201'0,"-23"2"-13"0,11 0-17 0,3 2-3 16,-5 3-9-16,-2-2-12 0,-2 1-8 0,1 2-7 15,3 0-6-15,-4 3-7 0,-6-1-8 0,10 2-6 16,0-1-7-16,-2 3-8 0,2-2-4 0,-4 3-3 16,1 2-5-16,4-4-1 0,-1 1-7 0,3 2-6 15,-2 1-6-15,5-5-3 0,-1 4-8 0,2-2 1 16,2-1-6-16,2-4-2 0,3 2-2 0,0 3-3 16,0-14-5-16,0 23-1 0,3-14 1 0,1 3-4 15,-4-12-3-15,11 20 0 0,-2-9 6 0,-1-4-10 0,2 1-7 16,1 2-12-16,-2-3-14 0,2-2-21 15,-4 0-18-15,7 1-26 0,-4-3-19 0,1 2-22 16,0-2-32-16,5-4-25 0,1 1-30 0,-17 0-169 16,21-4-405-16,-1-1 180 0</inkml:trace>
  <inkml:trace contextRef="#ctx0" brushRef="#br0" timeOffset="-16463.1">1786 230 157 0,'0'0'186'0,"0"0"-15"0,0 0-19 16,0 0-19-16,0 0-8 0,0 0-5 0,0 0-2 16,0 0-11-16,0 0-2 0,0 0-1 0,0 0-11 15,0 0-7-15,-16 29 2 0,11-22 4 0,5-7-4 16,-6 18-3-16,3-10-8 0,0 3-2 0,1 3-4 15,-1-6-2-15,3-8-6 0,-6 22-2 0,6-15-8 16,0-7-1-16,-7 13-4 0,7-13-4 0,-3 13-6 16,3-13-3-16,-3 12 0 0,3-12-4 0,0 0-4 15,0 14-2-15,0-14-5 0,0 0 2 0,0 0-3 16,0 0 0-16,0 0 0 0,0 0-4 0,0 14 1 16,0-14 0-16,0 0 2 0,0 0-2 0,0 0-5 15,0 0 5-15,0 0-13 0,0 0-2 0,0 0-8 16,0 0-1-16,22-21-7 0,-22 21-7 0,14-12-1 15,-9 2 1-15,2 2-2 0,2 0 0 0,-1-3 0 16,-2 4 3-16,5-1-7 0,-1-3 14 0,-1-3-2 0,-1 7 1 16,2-5 3-16,-2 1 1 0,1 4-3 0,2-1 7 15,-4 1-1-15,1-2 2 0,-2-1 2 16,4 4-2-16,-10 6 1 0,11-12 5 0,-2 9 1 0,-9 3 0 16,11-11 3-16,-1 8 4 0,-10 3 0 0,11-9-2 15,-3 5 5-15,-8 4 5 0,9-7-1 16,-9 7-3-16,13-6 6 0,-13 6 3 0,8-2-2 15,-8 2 1-15,10-7 0 0,-10 7-4 0,0 0-1 0,0 0-4 16,14 0 0-16,-14 0 1 0,0 0-4 0,0 0 1 16,11 7-1-16,-11-7-2 0,6 5-1 15,-6-5 2-15,10 13-1 0,-9-5 2 0,-1-8-2 0,10 14-1 16,-10-4 0-16,3-3 3 0,2 6-2 0,-2-5-1 16,0 3 8-16,-3-11-3 0,3 20-7 15,4-10 3-15,-3 2 2 0,0-4-3 0,-1 1 1 16,3 2-1-16,-1 1-1 0,0 0 2 0,-4-3-4 0,6-2-5 15,-7-7-10-15,8 17-10 0,-4-10-10 0,-4-7-11 16,5 8-9-16,-5-8-13 0,3 11-12 0,-3-11-16 16,10 7-11-16,-10-7-22 0,8 7-14 0,-8-7-22 15,0 0-29-15,0 0-135 0,0 0-353 0,23-7 156 16</inkml:trace>
  <inkml:trace contextRef="#ctx0" brushRef="#br0" timeOffset="-16076.16">2590 36 122 0,'7'-4'182'0,"-7"4"-18"0,0 0-8 0,0 0-6 0,0 0-12 16,0 0-12-16,0 0-9 0,0 0-8 15,0 0-9-15,0 0-5 0,0 0-5 0,0 0 1 0,20 13-2 16,-20-13-6-16,8 9-1 0,-5-1 0 0,1 2-2 16,3-3 3-16,-2 1-9 0,0 4 3 0,1 0-3 15,-1-3 0-15,3 7-1 0,-3-5-2 0,-2 6-6 16,5-1-5-16,-5 1 1 0,0-1 0 15,0-1-1-15,1 4-5 0,-4-3-4 0,0 1 0 0,0 2-5 16,-4-1-4-16,4-1-3 0,-4-1-3 0,-4 1-4 16,0 1 2-16,-2-3-9 0,-4 7-23 0,3-10-21 15,-10 7-39-15,-3-3-41 0,1 4-60 0,2-6-51 16,-1 4-250-16,1-8-498 0,5-1 220 0</inkml:trace>
  <inkml:trace contextRef="#ctx0" brushRef="#br0" timeOffset="69665.63">422 1732 66 0,'0'0'114'0,"0"0"-7"15,0 0-11-15,0 0-11 0,0 0-3 0,0 0-2 16,0 0-9-16,0 0-4 0,0-15 1 0,0 15-6 15,0 0-3-15,0 0-2 0,0 0-12 0,0 0 11 16,0 0 1-16,0 0-8 0,0 0 0 0,0 0-3 16,-7-13 3-16,7 13 3 0,0 0-6 0,0 0 10 15,0 0 1-15,0 0-2 0,-11-9-1 0,11 9-1 16,0 0-8-16,0 0-1 0,0 0-1 0,0 0-3 16,0 0-7-16,-11-4-4 0,11 4-2 0,0 0-3 15,0 0-2-15,0 0-4 0,-20 7 1 0,20-7 2 16,-13 4-7-16,13-4 5 0,-14 5-1 0,7 1-4 15,-4-2-1-15,11-4 2 0,-14 11-4 0,4-4 4 16,4 0-2-16,-2-2-8 0,8-5 4 0,-9 14-1 0,1-6 0 16,8-8 0-16,-7 11 2 0,7-11-1 0,-6 11-4 15,6-11-2-15,-8 14 1 0,8-14 0 16,0 10 2-16,0-10 4 0,0 0-5 0,2 16 3 0,-2-16-1 16,0 0 2-16,12 8-3 0,-12-8 1 0,11 2-1 15,-11-2 5-15,18 0-3 0,-5 0-1 0,-13 0-4 16,23-2 7-16,-8 2-4 0,2-4 3 0,1 1-3 15,-6-1 5-15,2 0-2 0,1-3 0 16,-6 1 3-16,12 3 1 0,-13-3-2 0,-2 2 6 0,5-3-4 16,-1 0 0-16,-10 7-6 0,14-9 8 0,-8 6 4 15,2-4 0-15,-8 7-2 0,10-9 0 0,-10 9-5 16,3-9 3-16,-3 9-4 0,0 0-3 0,0-12 1 16,0 12-1-16,0 0-4 0,-13-12 3 0,13 12-4 0,-17-6 1 15,17 6-2-15,-18-1-1 0,4-1 1 16,0 2-1-16,14 0 3 0,-30 0 0 0,15 2 3 15,1-2-6-15,-5 1 4 0,5 3 0 0,-7 3-3 0,7 0 2 16,0-2-1-16,1 1 0 0,2-3-1 0,1 1 0 16,-1 4 0-16,-1-3 1 0,7 2 0 15,-5-1 0-15,10-6-1 0,-14 12-1 0,8-5 2 0,6-7-1 16,-11 13 3-16,11-13-2 0,-7 11-4 0,7-11 4 16,-3 9-1-16,3-9 4 0,0 12-1 0,0-12 1 15,0 0-2-15,10 15 5 0,-4-11-4 0,2 1-2 16,-8-5 3-16,17 7 0 0,-10-5-1 0,4 2-2 15,-11-4 0-15,20 0 2 0,-10 1-1 0,1 2 2 16,-11-3-2-16,21-3 5 0,-21 3-7 0,17-5 1 0,-4 3 2 16,1-4-4-16,-4 5 2 0,4-4-1 15,-3-2 1-15,-2 3 1 0,3-4 1 0,-6 1 1 16,5 3 3-16,-1-3 1 0,-4-1-1 0,-6 8-4 16,8-16 0-16,-2 9-2 0,-3-2 0 0,-3 9 0 0,4-17 0 15,-4 17 2-15,0-14-2 0,0 14-3 16,-7-12 1-16,1 2-3 0,6 10 2 0,-8-4-1 15,8 4-2-15,-16-7 3 0,16 7-3 0,-17-4 1 0,17 4 0 16,-18 0-3-16,18 0-12 0,-17 6-14 0,17-6-11 16,-18 7-21-16,12-1-19 0,6-6-23 0,-8 13-21 15,2-6-33-15,6-7-38 0,-7 13-159 0,7-13-386 16,0 0 170-16</inkml:trace>
  <inkml:trace contextRef="#ctx0" brushRef="#br0" timeOffset="-13919.6">1080 927 121 0,'6'-7'133'0,"-6"7"-7"16,0 0-11-16,8-7-5 0,-8 7-7 0,0 0 0 16,0 0-6-16,0 0-10 0,0 0-3 0,0 0-3 15,0 0-3-15,10-9-7 0,-10 9-5 0,0 0-2 0,0 0-11 16,0 0-2-16,0 0-6 0,0 0-3 16,0 0-5-16,0 0 0 0,0 0-10 0,0 0 0 15,0 0-4-15,0 0-4 0,0 0-2 0,0 0 1 0,0 0-3 16,0 0-1-16,0 0-3 0,0 0 2 0,0 0-1 15,0 0 1-15,0 0 0 0,-21 30 5 0,12-23-1 16,9-7-2-16,-15 14 0 0,9-6-2 0,-8 4-3 16,3-1 3-16,-2 4-1 0,2 1 4 0,-2-3 3 15,2 1 1-15,-9 6-3 0,2-1 4 0,1-1-4 16,-1 1 2-16,6-3-6 0,-3-1 2 0,-2 3-4 16,2-3 3-16,0 3-1 0,4-1-3 0,-4-2 3 15,-2 4-1-15,4-5 2 0,-1 1 1 0,0-3 1 16,4 1-5-16,-1 0 3 0,-2 0-1 0,2 2-1 15,0-3 4-15,-2 0 3 0,2-1 0 0,-1 4 1 16,4-4 1-16,-2 1-2 0,-1-1 2 0,1-1-2 16,-1 2 2-16,2-2-1 0,-2-2 0 0,4 4 2 15,-4-2 0-15,5 1-2 0,-5-3 2 0,5 2-4 0,-1-3-1 16,-1 1-1-16,8-8-1 0,-16 14-1 16,15-9 1-16,1-5 1 0,-13 12-3 0,10-6-1 15,3-6 2-15,-11 8-2 0,8 0-1 0,3-8 0 16,0 0 2-16,-11 11 6 0,11-11 0 0,-4 11 0 0,4-11-3 15,-6 8 1-15,6-8-2 0,0 0-1 0,-6 10-5 16,6-10 3-16,0 0-4 0,0 0 3 0,-5 8-6 16,5-8 5-16,0 0-3 0,-6 11-1 0,6-11-2 15,0 0 0-15,0 0 3 0,-4 12-3 0,4-12-6 16,0 0-9-16,0 0-18 0,0 0-16 16,0 0-21-16,0 0-29 0,0 0-28 0,-11 3-35 0,11-3-31 15,0 0-203-15,0 0-425 0,0 0 189 0</inkml:trace>
  <inkml:trace contextRef="#ctx0" brushRef="#br0" timeOffset="-8213.31">1704 1103 12 0,'0'0'140'0,"0"0"-8"0,7-18-14 16,-7 18 5-16,0 0-12 0,0 0 5 0,0 0-13 15,0 0-1-15,0 0-5 0,0 0-6 0,0 0-4 16,0 0-5-16,0 0-2 0,0 0-7 0,0 0-2 16,0 0-3-16,0 0-5 0,0 0-4 0,0 0-1 15,7-8-9-15,-7 8 5 0,0 0-3 0,0 0-4 16,0 0-2-16,0 0-2 0,0 0-1 0,0 0-3 15,0 0-2-15,0 0 0 0,0 0-2 0,0 0 0 16,0 0 1-16,0 0-4 0,0 0 1 0,0 0-2 16,0 0 3-16,0 0-8 0,0 0 2 0,0 0-7 15,0 0-1-15,0 0-2 0,0 0-1 0,0 0-9 16,0 0 1-16,0 0 1 0,0 0-5 0,0 0 0 16,0 0-3-16,0 0 1 0,0 0-2 0,0 0 0 15,0 0-3-15,0 0 3 0,0 0-2 0,0 0 1 0,0 0-2 16,0 0 2-16,0 0-1 0,0 0 4 15,0 0-6-15,0 0 1 0,0 0-1 0,0 0 5 16,0 0-3-16,0 0 0 0,0 0-1 0,0 0 3 16,0 0-1-16,0 0 3 0,0 0-8 0,0 0 5 0,-3 38 4 15,3-38-7-15,0 0 4 0,0 0 1 16,0 10-1-16,0-10-1 0,0 0-1 0,0 0 5 16,0 16-3-16,0-16 0 0,0 0-1 0,0 11 0 0,0-11 1 15,0 0-1-15,0 15 0 0,0-15 1 0,0 0-1 16,-4 11 4-16,4-11-4 0,0 0-1 0,-1 15 4 15,1-15-5-15,0 0 7 0,-2 11-1 16,2-11-4-16,0 0 8 0,0 0-3 0,-4 17 0 0,4-17 1 16,0 0 1-16,-4 10-4 0,4-10 3 0,0 0-4 15,0 13 0-15,0-13 2 0,0 0 1 0,-3 13-1 16,3-13 4-16,-3 11-1 0,3-11-1 0,0 0 1 16,0 14 0-16,0-14-1 0,0 12 1 0,0-12-2 15,0 0 0-15,0 0 3 0,0 18-3 0,0-18-1 16,0 0 2-16,-3 12 1 0,3-12-4 0,0 0 1 15,0 14-1-15,0-14 2 0,0 0-1 0,-2 11-6 16,2-11 5-16,0 0-1 0,0 15 3 0,0-15-4 16,0 0 3-16,0 0-1 0,0 12 1 0,0-12 0 15,0 0-3-15,0 0 4 0,0 16 0 0,0-16-1 16,0 0 1-16,0 0 0 0,0 14 0 0,0-14-1 16,0 0 0-16,2 15-2 0,-2-15 3 0,0 0-2 15,3 14 2-15,-3-14-1 0,3 7 1 0,-3-7-4 16,0 0 5-16,0 16-1 0,0-16 2 0,0 0 0 0,3 10-2 15,-3-10-4-15,4 11 3 0,-4-11 0 0,4 11-1 16,-4-11 2-16,0 0-1 0,2 15 1 0,-2-15 6 16,1 8-8-16,-1-8 2 0,0 0-2 15,4 11 3-15,-4-11 2 0,0 0-4 0,0 14 4 0,0-14 0 16,0 0 1-16,3 14 8 0,-3-14-10 0,3 7 1 16,-3-7-2-16,0 0 6 0,0 12-2 15,0-12 0-15,0 0 0 0,6 12-1 0,-6-12 1 0,0 12-5 16,0-12 3-16,0 0 0 0,0 18-2 0,0-18 4 15,2 9-1-15,-2-9-2 0,0 0-2 0,-2 16 2 16,2-16-2-16,2 13 3 0,-2-13 0 0,0 0 4 16,-2 14-7-16,2-14 3 0,0 0-3 0,-3 11-1 15,3-11 5-15,0 0-5 0,-3 11 5 0,3-11-3 16,0 0-6-16,0 0 3 0,0 15 1 0,0-15 1 16,0 0-6-16,0 11 2 0,0-11-1 0,0 0 2 15,0 0 1-15,0 15 1 0,0-15 7 0,0 0-9 16,-3 12-2-16,3-12 6 0,0 0-5 0,0 0 1 15,-3 14 7-15,3-14-7 0,0 0-1 0,0 12 4 16,0-12 2-16,0 0-3 0,0 0-1 0,-4 13-4 0,4-13 4 16,0 0 0-16,0 0 0 0,-3 15 1 15,3-15 0-15,0 0 2 0,0 0-3 0,2 12 1 16,-2-12-5-16,0 0 2 0,0 0-1 0,-3 9 0 16,3-9-1-16,0 0 5 0,-7 12-1 0,7-12-2 0,0 0 0 15,0 0 0-15,0 12 0 0,0-12 0 16,0 0 1-16,0 0-2 0,0 0 1 0,0 0 3 15,0 16-6-15,0-16 6 0,0 0-4 0,0 0 4 0,-3 13 4 16,3-13 0-16,0 0-1 0,0 0-2 0,0 0 2 16,3 13 3-16,-3-13-3 0,0 0 4 15,0 0 1-15,0 0-2 0,0 0-2 0,0 0 4 16,0 0 4-16,0 0 0 0,0 0 1 0,0 0 1 0,0 0 2 16,0 0 0-16,0 0 0 0,0 0-1 0,0 0 3 15,0 0 1-15,0 0-2 0,0 0 0 0,0 0 5 16,0 0-7-16,0 0-2 0,0 0 3 0,0 0-1 15,0 0-1-15,0 0-2 0,0 0 3 0,0 0-7 16,0 0-4-16,0 0-19 0,8 4-28 0,-8-4-37 16,0 0-42-16,0 0-47 0,0 0-55 0,16-17-56 15,-16 17-226-15,7-10-542 0,-7 10 240 0</inkml:trace>
  <inkml:trace contextRef="#ctx0" brushRef="#br0" timeOffset="-11262.86">2208 1045 1 0,'0'0'134'0,"0"0"-13"16,0 0-2-16,0 0-10 0,0 0 1 0,0 0-7 15,0 0-4-15,0 0-7 0,0 0 0 0,0 0-4 16,0 0 0-16,0 0-11 0,0 0 0 0,0 0-5 15,0 0-7-15,0 0-6 0,0 0-5 0,0 0 0 16,0 0-5-16,0 0-1 0,0 0 0 0,0 0-7 16,0 0 1-16,0 0-2 0,0 0-2 0,0 0-4 15,0 0-3-15,0 0 0 0,0 0-5 0,0 0 1 16,0 0-4-16,0 0 2 0,0 0-1 0,0 0-3 16,0 0 2-16,0 0-3 0,0 0-1 0,24 21 1 15,-24-21-5-15,11 4 0 0,-11-4 0 0,9 7 1 0,-9-7 0 16,15 8-3-16,-15-8-2 0,9 7-1 0,-9-7 0 15,14 7 0-15,-4-2 1 0,-2 0 0 0,-8-5-4 16,13 9 1-16,-5-7 1 0,-8-2-2 0,14 7-1 16,-8 0 0-16,-6-7 2 0,16 8 3 0,-8-5-1 15,0 1-3-15,1 0 5 0,-2 3-3 0,-7-7 0 16,17 9-1-16,-4-3 3 0,-5-3 0 0,1 3-2 16,2-4 2-16,-1 5-2 0,-2-2-4 0,1 2 2 15,-1-1-2-15,5 0-2 0,-2 0 5 0,3-1-5 16,-2 1 0-16,-3-3 2 0,4 2-1 0,-5 2 3 15,4-3-2-15,-1 0-4 0,-1 3 3 0,1 3-2 16,0-4 3-16,-1 0-3 0,1-2-1 0,3 2 1 16,-1 3 1-16,-4-6-2 0,2 4 0 0,1-2 0 15,-6 1 2-15,7-3-3 0,-2 2 2 0,-2 1 2 16,2 2 2-16,0-3-4 0,2 2 3 0,1 1-1 16,-4-3 0-16,1 1-2 0,-2-2-1 0,3 3 2 15,-3-3 4-15,5 4-3 0,-6-2-1 0,5 0 0 16,-5-4 0-16,6 5-1 0,-4-3 1 0,1 1 0 15,-2 2-1-15,2-5 4 0,-1 4-2 0,3-2-2 0,-2 2-1 16,-2-3 3-16,4 1 2 0,-3 0-6 0,1 2 3 16,-2-1 0-16,4-1-3 0,1 0 1 15,-1 2-1-15,-4-1-2 0,4-1 3 0,-3 3 1 0,4-3 1 16,-2 0-5-16,1-1 3 0,-3 3 4 0,2 3-4 16,-4-6-2-16,5 1 2 0,-5 3-1 0,5-4 0 15,-5 1 1-15,1 1 0 0,2 2-1 16,-3-3 1-16,2 2-2 0,-10-6 4 0,19 9-3 0,-10-2 0 15,1-3 0-15,-1 0-1 0,2-1 2 0,-1 3 0 16,-1 0 1-16,4-2 4 0,-3-1 0 0,1 1 5 16,-2 0-1-16,4-1 3 0,-2 1 1 15,3 3 1-15,-3-2-2 0,-1-1 0 0,-1-1 1 0,3 1-2 16,-5-1-1-16,-7-3-1 0,16 11 1 0,-6-8-2 16,1 1-2-16,-3 0-1 0,-8-4 1 0,16 8-1 15,-10-6 0-15,-6-2-1 0,14 6-1 0,-14-6 2 16,15 7-4-16,-9-1 3 0,-6-6 1 0,14 7-4 15,-6-6 2-15,-8-1 1 0,13 4-2 0,-13-4 3 16,13 7-1-16,-13-7 1 0,9 5 0 0,-9-5-1 16,8 3 1-16,-8-3-3 0,0 0 1 0,10 6-1 15,-10-6-2-15,0 0 2 0,0 0-14 0,0 0-13 16,0 0-24-16,0 0-22 0,11 1-25 0,-11-1-31 16,0 0-29-16,0 0-28 0,0 0-206 0,0 0-422 0,0 0 186 15</inkml:trace>
  <inkml:trace contextRef="#ctx0" brushRef="#br0" timeOffset="70902.36">1826 1970 109 0,'0'0'196'0,"-19"0"-14"0,19 0-20 0,0 0-11 16,-16 0-14-16,16 0-7 0,-18 0-12 0,18 0-8 15,-17 2-6-15,3-2-10 0,14 0-6 0,-21 4-8 16,11-1-8-16,-1 2-6 0,11-5-8 0,-20 7-6 15,10-2-7-15,-1-1-3 0,11-4-4 0,-9 9-3 16,1-4-4-16,8-5-3 0,-10 11-3 0,10-11-2 16,-8 13-1-16,5-6-1 0,3-7 0 0,0 14-3 15,0-14 2-15,8 12-4 0,-8-12-2 0,9 14 1 0,4-7-3 16,-5-2 1-16,6 2-3 0,2-3 2 0,2 2-3 16,-4-4-1-16,3-1-1 0,1-2 2 0,-4 2-1 15,7-2-3-15,-5-1 2 0,-2-2-1 16,-3 2 0-16,6-5-2 0,-7 2 3 0,4-1 1 0,-3 0 0 15,-1-1 5-15,-4-1-1 0,2 3 7 0,-1-2 1 16,-7 7 4-16,6-14-3 0,-6 14-2 0,5-12 1 16,-5 12-2-16,1-14 2 0,-1 14-3 0,0 0-3 15,-6-15-1-15,6 15-2 0,-6-7-4 0,6 7 8 16,-15-9-9-16,15 9-1 0,-16-2-1 0,2-1 1 16,14 3-1-16,-22 3 1 0,6-1-2 0,-1 1 0 15,2-1-1-15,1 2-2 0,-2 1 1 0,2-2 1 16,0 3 1-16,1 0 0 0,2 0-3 0,3 1 2 15,-5-2-2-15,5 0 1 0,-1 0-1 0,2 6 0 16,1-7 1-16,6-4 1 0,-11 11 0 0,11-11-3 16,-6 9 3-16,6-9-1 0,-5 10 2 0,5-10 3 15,0 0 0-15,0 0-1 0,0 0 0 0,8 15 0 16,-8-15 0-16,14 1 1 0,-14-1 3 0,16 0-2 16,-16 0 0-16,21-3 0 0,-21 3-11 0,23-5 4 0,-12 0 4 15,1-1-1-15,0-1-3 0,-4 2 0 16,2-2 0-16,-2-1-5 0,-2 1 4 0,5-3 3 15,-5 4-3-15,-6 6 3 0,7-11-16 0,-7 11-11 0,3-12-14 16,-3 12-23-16,0 0-22 0,0-12-31 0,0 12-22 16,0 0-17-16,0 0-47 0,-21-4-137 15,21 4-364-15,0 0 162 0</inkml:trace>
  <inkml:trace contextRef="#ctx0" brushRef="#br0" timeOffset="72052.05">3666 1698 2 0,'0'0'151'15,"0"0"-17"-15,0 0-12 0,0 0-13 0,0 0-5 16,0 0-2-16,-13-1 0 0,13 1-3 0,0 0-11 16,-20 10 1-16,8-7-3 0,3 1-11 0,-2 3-6 15,0 0-3-15,1-5-5 0,-1 7-3 0,0-2-7 16,1 0-6-16,-2 1-6 0,2-1-1 0,4-2-4 15,-4 1-2-15,6 2-5 0,4-8-2 0,-10 15-2 16,7-9-2-16,3-6 1 0,-6 16-2 0,6-16-2 16,0 0-1-16,8 17 4 0,-4-10-6 0,4 0-2 15,2-1 3-15,1 1 0 0,2-2-5 0,-2-2 1 16,6 1-1-16,-1-3-1 0,0-1-1 0,1 3-2 0,1-2 0 16,-1-2 0-16,-1-3-1 0,0 0 0 15,-2 1-3-15,0-3 1 0,-1 0 0 0,-5 3 4 0,5-8 2 16,-5 3 7-16,0 3-4 0,-2-2 1 0,-6 7 5 15,8-16 1-15,-8 16 2 0,6-13-3 0,-6 13-3 16,2-14-1-16,-2 14-1 0,0 0-2 0,-8-18-1 16,8 18-3-16,-13-12-2 0,4 7 2 15,9 5-3-15,-19-3 5 0,8 0-7 0,-4 0 2 0,15 3-2 16,-27 2 2-16,13-2-2 0,-2 0 3 0,-1 1-4 16,4 3 0-16,3-2-1 0,1 2 0 0,-5 4 1 15,3-4 0-15,11-4-1 0,-15 8-1 0,9-2 2 16,6-6-1-16,-13 6-1 0,9 0 1 0,4-6-1 15,0 0 3-15,-7 11 1 0,7-11-4 0,0 0 0 16,0 0 3-16,0 0-3 0,10 20 3 0,-10-20-9 16,0 0-9-16,16-4-6 0,-16 4-8 0,17-3-11 15,-17 3-11-15,13-9-17 0,-4 4-31 0,-1-2-32 16,-8 7-44-16,16-10-121 0,-6 1-319 0,-3 2 141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4.2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45 165 0,'19'1'172'0,"-19"-1"-11"0,0 0-6 0,20-1-5 16,-20 1-7-16,21-3-5 0,-10 0-5 0,-11 3-5 0,27-6-6 16,-11 4-4-16,1-1-11 0,-1 1-7 0,3-1-3 15,0 1-7-15,1 0-7 0,1 2-3 16,-2 0-7-16,2-5-2 0,-2 2-9 0,0 3-2 0,0-4-8 15,1 4 0-15,-2-1-8 0,1-1-2 0,-8 2-2 16,2-1-7-16,4 2-1 0,-6-1-3 16,7 0-2-16,-2-1 0 0,-16 1-3 0,22-3-1 15,-6 3-7-15,1 3 4 0,-3-2-4 0,2-1-3 0,-2 2 1 16,-1-2-3-16,-13 0 1 0,25 0-2 0,-7 1-4 16,-9-1 1-16,-9 0 1 0,21 4 0 0,-21-4-6 15,16 0-6-15,-16 0-13 0,12 0-8 0,-12 0-13 16,0 0-11-16,0 0-13 0,15 3-13 0,-15-3-10 15,0 0-29-15,0 0-14 0,0 0-20 0,0 0-53 16,12-3-138-16,-12 3-367 0,0 0 164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31:14.5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1" timeString="2023-08-04T06:21:27.856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23584 1568 3 0,'0'0'10'0,"0"0"-4"0,0 0 0 16,0 0 3-16,10-11-4 0,-10 11-5 0,3-3 6 15,-3 3-6-15,0 0 1 0,0 0 1 0,0 0-3 16,0 0-1-16,0 0 7 0,4-2-6 0,-4 2-8 15,0 0 12-15,0 0-6 0,0 0-1 0,0 0 1 16,0 0-3-16,0 0 6 0,0 0-5 0,0 0-5 16,0 0 3-16,-17 4 16 0,11-3-12 0,-2 0 0 15,3 2 1-15,-3-2-1 0</inkml:trace>
  <inkml:trace contextRef="#ctx0" brushRef="#br0" timeOffset="12.99">23529 1568 1 0</inkml:trace>
  <inkml:trace contextRef="#ctx1" brushRef="#br1">20557 1870 11 0,'-7'-12'146'0,"7"12"-16"0,0 0-1 0,0 0-8 16,0 0-10-16,0 0-9 0,0-13-4 0,0 13-3 16,0 0-9-16,0 0 0 0,0 0-2 0,0 0-6 15,-6-8-4-15,6 8 0 0,0 0 7 0,0 0-8 16,0 0 0-16,0 0 0 0,0 0-2 0,0 0-1 16,0 0-4-16,0 0 1 0,0 0-3 0,0 0 4 15,0 0-8-15,0 0 6 0,0 0-3 0,0 0 1 16,0 0-7-16,0 0-2 0,0 0-8 0,9-18-2 15,-9 18-1-15,0 0-2 0,15-3-6 0,-15 3-3 0,11-4 3 16,-11 4-5-16,16 0-6 0,-16 0 0 0,20-1 0 16,-5 1-1-16,-6-2-1 0,8 4-1 0,1-2-5 15,-1 1 5-15,4-2-6 0,3 1 3 0,-5 1-2 16,0-1 0-16,13 3-5 0,-9 0 2 0,4 1-3 16,-8-4 3-16,0 3-1 0,-1-2-4 0,-1-1 1 15,1 4 1-15,-6-4-3 0,0 0-2 0,-12 0 0 16,20 5 0-16,-9-3 1 0,-1-1-1 0,-10-1 1 15,17-1-3-15,-17 1-1 0,18 4 6 0,-18-4-6 0,14-3 0 16,-1 6-3-16,-13-3 4 0,17 0-2 16,-17 0 2-16,21 0 0 0,-10 1 0 0,-11-1-3 15,17 2 2-15,-4-2-3 0,-13 0 3 0,17-2-2 0,-17 2-1 16,18 2-1-16,-10-1 4 0,-8-1-2 0,0 0-5 16,19-1-10-16,-19 1-6 0,0 0-15 15,0 0-14-15,8-3-17 0,-8 3-23 0,0 0-18 0,0 0-24 16,0 0-17-16,0 0-19 0,0 0-19 0,0 0-188 15,-45-4-403-15,45 4 179 0</inkml:trace>
  <inkml:trace contextRef="#ctx1" brushRef="#br1" timeOffset="349.79">21005 1908 36 0,'0'0'183'16,"0"0"-5"-16,0 0-5 0,0 19-9 15,0-19-3-15,0 10-12 0,0-10-8 0,0 17-12 16,-3-2-6-16,3-2 6 0,-4 1-16 0,2 1-5 0,-3-3-1 16,5 6-5-16,0-3-8 0,-3 3-5 0,0-2-1 15,3 2-2-15,3 1-2 0,-6-1-7 0,6 0-9 16,-6-5-3-16,6 5-4 0,0 3 2 0,-3-5-7 15,5-2-7-15,-3 0-3 0,2 2-1 0,-1-1-2 16,4-3-7-16,-7-3 0 0,5 4-7 0,-4-2-1 16,4 0 0-16,-2-1-5 0,0-1-1 15,-3-9-2-15,7 18-3 0,-6-10-11 0,-1-8-15 0,7 14-13 16,-4-6-21-16,-3-8-19 0,3 11-19 0,-3-11-18 16,3 11-19-16,-3-11-20 0,0 0-9 0,5 10-21 15,-5-10-24-15,0 0-171 0,0 0-393 0,0 0 174 16</inkml:trace>
  <inkml:trace contextRef="#ctx1" brushRef="#br1" timeOffset="772.08">21649 1856 149 0,'0'0'186'0,"0"0"-9"16,-9-8-15-16,9 8-10 0,0 0-16 0,-8-10-13 15,8 10-11-15,0 0-4 0,0 0 3 0,0 0-1 0,-33 13 1 16,18-5-6-16,4 3-3 0,2-3-4 0,-5 3-1 15,-1 1-3-15,6 1-2 0,-6 3-9 0,3-1 5 16,-2 7-4-16,6-4-6 0,-2-2-5 0,4-1-2 16,-2 4-2-16,5-1-3 0,-4 0-1 0,7-3-2 15,-3 4-4-15,0 0 0 0,3-3-2 0,0 3-2 16,3-3-7-16,0-1-1 0,-3 0 1 0,7-1-8 16,-4 1-4-16,2-6-5 0,1 5 1 0,0-4-4 15,1 2 0-15,1-1-2 0,3-3-1 0,-2 3-8 16,-1-3-18-16,-2-2-23 0,4-1-28 0,-4 1-27 15,5-3-31-15,4 1-24 0,-3 1-23 0,6-5-41 16,-1-2-23-16,1 0-217 0,-10 1-474 0,11-3 210 16</inkml:trace>
  <inkml:trace contextRef="#ctx1" brushRef="#br1" timeOffset="1377.77">21926 2098 46 0,'0'0'201'16,"0"0"-14"-16,0 0-19 0,0 0-16 15,0 0-17-15,3-12-13 0,-3 12-7 0,0 0-3 0,0 0 0 16,0 0-2-16,0 0-6 0,0 0-3 0,0 0-1 16,-7 44-7-16,4-36-6 0,3-8-2 0,-3 21-3 15,3-12-3-15,0-9-1 0,0 22-5 0,0-7-11 16,0-4 4-16,0-11-13 0,0 26-3 0,0-17-2 15,0-9-7-15,0 20-3 0,0-8-4 0,0-12-3 16,0 18-3-16,0-18-2 0,0 11-2 0,0-11-3 16,3 12-2-16,-3-12-2 0,0 0 2 0,0 0-1 15,0 13 1-15,0-13 0 0,0 0 0 0,0 0 0 16,0 0-3-16,0 0 1 0,0 0-5 0,0 0 2 16,0 0-3-16,0 0-6 0,0 0-4 0,14-33-7 15,-10 24-2-15,2-3-4 0,-3-4-3 0,3 2 2 16,-1 0 2-16,2 1 0 0,2 2-1 0,-1-5 2 15,-2 3 1-15,5 2 3 0,-4 0-2 0,-4 3 4 0,5-3-4 16,-2 4 5-16,1-1 2 0,1-1-3 0,-2 2 3 16,-6 7 3-16,6-10 2 0,-6 10 3 15,11-7 4-15,-11 7-6 0,10-11-2 0,-10 11 0 16,8-7 3-16,-8 7 0 0,0 0 0 0,0 0 1 0,9-5 1 16,-9 5 0-16,0 0-2 0,0 0 0 0,0 0-3 15,0 0 0-15,0 0 4 0,11-2-4 16,-11 2 3-16,0 0 2 0,0 0 1 0,7 21-3 0,-4-14 5 15,-3-7 4-15,8 16 4 0,-5-6 1 0,0 4-1 16,0-5 1-16,4 6-2 0,-7-4-5 0,4 4 0 16,0-4 2-16,-1 4-2 0,0 1-1 0,-3-2-3 15,3-1 2-15,2-1-3 0,-5 0 0 0,0 0-1 16,0-12 3-16,3 23-2 0,0-13 1 0,-3 0-5 16,0-10-4-16,3 18-11 0,-3-18-14 0,0 12-10 15,4-3-18-15,-4-9-16 0,3 14-18 0,-3-14-9 16,5 7-20-16,-5-7-25 0,0 0-30 0,0 0-32 15,0 0-187-15,0 0-421 0,23-21 186 0</inkml:trace>
  <inkml:trace contextRef="#ctx1" brushRef="#br1" timeOffset="1749.06">22474 1904 112 0,'0'0'134'0,"0"0"-9"0,0 0-6 0,0 0-1 0,0 0-3 16,0 0-8-16,0 0-1 0,0 0-5 0,0 0 2 15,4 30-2-15,-4-30-4 0,0 18-4 0,0-8 2 16,0-10 0-16,0 25 0 0,3-10 2 0,-3 3 4 15,0-1-6-15,0 1-4 0,-3 1-6 0,3 1-4 16,-7 5-6-16,7-7-3 0,-5 8-1 0,-1-3-10 16,0-4-6-16,-2-1-4 0,-2 4-1 0,2-3-6 15,-1 2-5-15,1-2-2 0,-2-3-4 0,-1-2-4 16,2-2-1-16,-2 3 0 0,1-2-5 0,-1-1-3 16,2-2 1-16,-3 0-12 0,3-1-17 0,1-2-17 15,-2 0-22-15,-1-1-24 0,5-1-24 0,-4 1-24 16,10-6-25-16,-7 4-28 0,7-4-56 0,0 0-123 15,0 0-379-15,0 0 167 0</inkml:trace>
  <inkml:trace contextRef="#ctx1" brushRef="#br1" timeOffset="3575.99">22669 2285 165 0,'0'0'180'15,"0"0"-7"-15,0 0-5 0,0 0-3 0,12 16 0 16,-12-16-4-16,0 0-4 0,17 1 0 0,-17-1-6 16,21 0-2-16,-12 0-8 0,-9 0-2 0,18 2-11 15,-4-1-5-15,-14-1-10 0,21 4-5 0,-7-1-13 16,-5 1-10-16,2-3-7 0,-11-1-2 0,24 0-15 15,-17 1-1-15,-7-1-9 0,20 5-6 0,-12-5 0 16,-8 0-8-16,16 4-6 0,-16-4 0 0,11 1-8 16,0 1-6-16,-11-2-18 0,10 4-15 0,-10-4-16 15,11 1-21-15,-11-1-19 0,12 6-27 0,-12-6-20 16,12 8-36-16,-3-7-26 0,-9-1-49 0,14 3-157 16,-14-3-419-16,18-3 185 0</inkml:trace>
  <inkml:trace contextRef="#ctx1" brushRef="#br1" timeOffset="3219.95">22760 2116 67 0,'0'0'152'0,"0"0"-8"0,0 0-4 16,0 0-9-16,0 0-5 0,0 0-3 0,0 0-9 16,0 0-1-16,0 0-4 0,0 0-6 0,0 0-3 15,-10-8-9-15,10 8-5 0,0 0 0 0,0 0-6 16,0 0-1-16,0 0-9 0,0 0-1 0,0 0-2 16,0 0 0-16,0 0-4 0,-8-7 1 0,8 7-5 15,0 0 3-15,0 0-3 0,0 0 3 0,0 0 4 16,0 0-5-16,0 0 0 0,0 0 0 0,0 0 1 15,0 0-4-15,0 0 4 0,0 0-3 0,0 0 1 0,0 0-4 16,0 0 3-16,0 0-6 0,0 0-3 0,0 0-6 16,0 0-6-16,0 0 1 0,0 0-7 0,0 0-2 15,32-8 2-15,-32 8-1 0,10 0-1 0,-10 0 1 16,0 0-2-16,25 1 3 0,-15-2 0 0,-10 1 2 16,17-5 3-16,-4 5 0 0,-13 0-6 0,25-2 2 15,-11 2 0-15,-1 0-4 0,1-4-1 0,1 8-3 16,-15-4-4-16,20 0 4 0,-10 0-6 0,-10 0-4 15,14 0 3-15,-14 0-8 0,14 0 6 0,-14 0-4 16,0 0 0-16,13 0 0 0,-13 0-3 0,0 0 1 16,14 2-3-16,-14-2 0 0,0 0-2 0,18 2 0 15,-18-2 8-15,12 0-10 0,-12 0 0 0,0 0-2 16,15 3 6-16,-15-3-3 0,0 0 8 0,17 0-8 16,-17 0 0-16,0 0 0 0,14-3 7 0,-14 3-4 15,0 0 4-15,10-2-3 0,-10 2-3 0,0 0-1 16,0 0-1-16,0 0 1 0,0 0 3 0,17 0-3 15,-17 0 1-15,0 0-10 0,0 0 9 0,0 0-3 0,0 0-1 16,0 0 3-16,0 0-6 0,0 0-10 0,0 0-5 16,0 0-8-16,0 0-10 0,0 0-16 15,0 0-11-15,0 0-7 0,0 0-9 0,0 0-6 16,0 0-13-16,0 0-18 0,0 0-23 0,0 0-20 0,0 0-29 16,0 0-13-16,-41 16-20 0,30-16-11 15,11 0-180-15,-16 4-447 0,2-1 198 0</inkml:trace>
  <inkml:trace contextRef="#ctx1" brushRef="#br1" timeOffset="5031.78">23480 2137 52 0,'0'0'187'0,"-11"5"-11"0,11-5-11 15,-10 10-13-15,10-10-9 0,-6 11-12 0,6-11-11 16,-5 12-6-16,5-12-7 0,-1 15 0 0,1-15-10 15,0 16-6-15,0-16-4 0,1 14 1 0,-1-14 1 16,5 12 4-16,1-5 0 0,2-1-10 0,-8-6 5 16,16 12-7-16,-8-10-10 0,5 3-3 0,-2 0-6 15,3-3-2-15,2 2-9 0,-2-3-4 0,-3-1-7 16,-11 0-4-16,24-4 0 0,-9 4-5 0,-3-3-6 0,3-2-1 16,-1-1-2-16,0-1 3 0,-4-5-11 15,4 4-11-15,-1-4-4 0,-6 2-2 0,6-5-7 16,-5 4-4-16,-2-4-5 0,4-1 0 0,-5 4-3 0,-2 2 4 15,0-6 3-15,0 2-2 0,-3 14 3 0,0-22 0 16,0 9 3-16,0 13 1 0,-6-20 3 16,3 9-3-16,-4 4 0 0,-1-4 1 0,2 4-2 15,6 7 3-15,-17-12 2 0,10 8 0 0,7 4-1 0,-17-11 3 16,6 9 0-16,11 2 0 0,-21 2-1 0,21-2-1 16,-20 4 3-16,7 0 1 0,-1 1 0 0,2 2 2 15,-2 0-2-15,1 0 5 0,-1 4-4 16,3-3 2-16,-2 2 2 0,-1 1 1 0,5 0 0 0,-2 0 1 15,3-1-1-15,-2 6 1 0,4-6-3 0,1 0 5 16,2 4-4-16,0 0 4 0,-1 0-2 0,4 2 2 16,0-6-2-16,0-10-2 0,8 23 5 0,-1-15-2 15,2 3-5-15,-1-2 7 0,5 0 0 0,1-2 0 16,0 1-4-16,1 0 2 0,2-4-2 0,-7 0-2 16,7-3 0-16,-1 0-2 0,0-2-6 0,-3 0-4 15,4-4-5-15,0-1-1 0,-1 1-5 0,-1-4-1 16,-1 0-7-16,3-2 1 0,-4-1 4 0,-2 1 3 15,3-5 3-15,1 3 2 0,-6-5 1 0,2 10 2 16,-1-3 3-16,2 0 4 0,-7 3 0 0,-2-3 8 16,5 6 7-16,-1-2 3 0,-7 7 2 0,9-9 5 15,-9 9-3-15,7-8-4 0,-7 8 1 0,0 0-3 16,7-4-3-16,-7 4 1 0,0 0 3 0,0 0 5 16,0 0 1-16,4 21 8 0,-4-21 1 0,0 17 1 15,0-7 2-15,0 5 2 0,3 2-1 0,-3-1-1 16,0-1-7-16,0 3 5 0,3-2-7 0,-1 2 2 15,-1-3-3-15,1-1-8 0,-2-1-28 0,3-2-25 16,-3-11-37-16,0 18-34 0,3-8-44 0,-3-10-40 0,3 11-203 16,-3-11-431-16,0 0 191 0</inkml:trace>
  <inkml:trace contextRef="#ctx1" brushRef="#br1" timeOffset="5933.7">24270 2178 79 0,'0'0'217'0,"0"0"-21"0,0 0-12 15,0 0-10-15,0 0-9 0,0 0-9 0,29-2-4 0,-29 2-9 16,25 6-13-16,-8-6-5 0,-2 3-8 0,2 1-11 15,1-3-12-15,-1 2-9 0,2 1-6 0,0-2-10 16,0 4-11-16,2-2-15 0,-2-3-19 0,0 1-23 16,-2 1-22-16,-1-2-23 0,0 1-25 0,1-2-27 15,-1 0-31-15,-16 0-34 0,26-2-153 0,-17-2-339 16,2-7 151-16</inkml:trace>
  <inkml:trace contextRef="#ctx1" brushRef="#br1" timeOffset="5654.3">24611 1740 134 0,'8'-7'223'0,"-2"3"-13"0,1-7-14 0,1 4-22 16,-2-1-14-16,0-6-16 0,1 5-9 0,-4-6-9 15,2 2-12-15,-5 1-10 0,0-3-7 0,3 1-7 16,-6-2-10-16,1 0-6 0,-4 0-7 0,-1 3-8 16,1-1-6-16,-4-5-7 0,-2 5 1 0,-1 3-5 15,4-1-3-15,-6 0 0 0,9 2-5 0,-5 3-4 16,1 3 0-16,-1-2-8 0,2 0-1 0,9 6-1 15,-16-6-8-15,16 6 1 0,-19 0-3 0,19 0 1 16,-18 6-1-16,10 0-4 0,-1 1-1 0,3 0 1 0,-2 5-4 16,-2 2-1-16,4-1 6 0,-2 1-4 15,3 5 4-15,-3 7 1 0,0-2 1 0,-1-1 1 16,4 6 2-16,-1 1 2 0,6-4-2 0,-4 3-1 0,3 9 6 16,-1 0 3-16,-3-9 3 0,5 10 1 0,-1-9 3 15,-1 9-2-15,4-10 1 0,-4 2-3 16,-4 4 8-16,3-4-3 0,-2-2-5 0,2-3 4 0,0 3 1 15,3 0-6-15,-3-5 10 0,-1 5-5 16,3 1-2-16,-2-7-2 0,-1 6 6 0,4-3 5 0,-3 0-13 16,-3-4 1-16,6-1-1 0,0-2-1 0,-3-2-1 15,3 4-5-15,0-2 1 0,0-3 0 0,0-2-1 16,0 4 2-16,0-4-7 0,0-2 11 0,0 0-7 16,0-12-6-16,0 21 3 0,0-21-3 0,0 14-1 15,0-14-1-15,0 14 0 0,0-14 2 0,0 12-8 16,0-12-10-16,0 0-20 0,0 12-10 0,0-12-14 15,0 0-19-15,6 7-8 0,-6-7-13 0,0 0-19 16,0 0-25-16,0 0-48 0,0 0-21 0,0 0-213 16,0 0-454-16,21-21 201 0</inkml:trace>
  <inkml:trace contextRef="#ctx1" brushRef="#br1" timeOffset="6277.76">24965 1856 87 0,'0'0'202'0,"-13"3"-4"16,13-3-14-16,-16 11-6 0,8-4-8 0,-4 0-7 16,4 5-4-16,-5 0-8 0,2 1-9 0,0 3-2 15,1 1-4-15,2-2-9 0,-6 6-6 0,5 2-9 16,1-7-5-16,1 3-1 0,1 0-5 0,1 4-7 16,0-5-2-16,1 7-12 0,2-6-5 0,2-3-6 15,0 5-8-15,2-4 6 0,1 0-15 0,0 2-5 16,2-3-2-16,-2-2-6 0,3 0-9 0,1-2-15 15,1 1-23-15,1 0-29 0,-1-2-30 0,0-2-44 16,1-3-40-16,3 0-43 0,3-2-43 0,-2-3-188 16,1-2-459-16,4-2 204 0</inkml:trace>
  <inkml:trace contextRef="#ctx1" brushRef="#br1" timeOffset="6805.63">25239 2164 193 0,'0'0'224'0,"0"0"-29"0,0 0-16 16,0 0-16-16,0 0-19 0,0 0-18 0,0 0-10 15,0 0-10-15,0 0-7 0,0 0-14 0,0 0-7 16,0 0-9-16,0 0 1 0,0 0 0 0,-16 35-7 16,16-25 1-16,0-10-11 0,-8 17 1 0,4-9-4 15,1 3-1-15,3-11-7 0,-5 19-3 0,3-11-5 16,2-8-1-16,-5 18-2 0,4-10-4 0,1-8 1 15,-5 18-2-15,5-18-2 0,0 12-5 0,0-12 1 16,0 0-2-16,-3 13 2 0,3-13-3 0,0 0 4 16,0 0-7-16,0 0-3 0,0 0 3 0,0 0-2 15,0 0-6-15,0 0-9 0,0 0-2 0,30-32-7 16,-22 24-7-16,2-7-3 0,1 1-6 0,-2-1-7 16,2 1 4-16,-1-3 2 0,1 1 4 0,-2 0 4 15,2 0-3-15,-1 4 2 0,1-2 7 0,-1 0 4 16,-2 3 0-16,3-4 2 0,-2 4 2 0,-1 4 7 15,3 1 6-15,-3-1 6 0,-2 0 0 0,2 1 8 16,-8 6 10-16,10-12-1 0,-4 9 0 0,-6 3-1 16,11-7-2-16,-11 7-1 0,10-4-2 0,-10 4-4 15,0 0 0-15,0 0-1 0,0 0-7 0,0 0 4 16,21 7 3-16,-21-7 2 0,6 12 2 0,-3-5 6 16,2 4 1-16,0-2 1 0,-2 1-2 0,-3 3 0 0,8 2 3 15,-4-4-8-15,-2 1 1 0,4 5-4 16,-6-5 0-16,5 3 1 0,-5 1-4 0,0-16-4 15,-5 25-1-15,5-13 2 0,0 0-7 0,0-12-17 16,0 17-12-16,0-8-14 0,0-9-12 0,-6 14-23 0,6-14-14 16,-6 7-19-16,6-7-13 0,0 0-33 0,0 0-23 15,0 0-37-15,0 0-137 0,0 0-375 0,0 0 166 16</inkml:trace>
  <inkml:trace contextRef="#ctx1" brushRef="#br1" timeOffset="7177.62">25950 1825 117 0,'0'0'185'0,"0"0"-12"0,6-7-8 0,-6 7-10 16,0 0-11-16,0 0-17 0,0 0-8 0,0 0-14 15,0 0-16-15,0 0 5 0,0 0 2 0,0 0 1 16,0 0 8-16,-12 34-1 0,7-27-4 0,-2 4-2 16,3 5-3-16,-6 1 6 0,2 7-3 0,-1 2-5 15,-2-4 0-15,0 0-2 0,-2 9-4 0,-1 2 9 16,1-4-12-16,-3 7-7 0,2 1-3 0,-4-3-5 16,10-8-12-16,-4 2 1 0,-3 5-3 0,4-6-7 15,-1-1 0-15,-1-2-8 0,-3-2-5 0,5 1-3 16,-3-2 1-16,6-2-2 0,-2-1 2 0,-1-2-10 15,2-1-3-15,-4-1 1 0,3 2-15 0,-1-2-12 16,0-6-14-16,2 2-21 0,4-2-20 0,-6 1-16 16,3 0-25-16,0-5-30 0,-2 2-31 0,10-6-28 15,0 0-27-15,-11 4-226 0,11-4-480 0,0 0 213 16</inkml:trace>
  <inkml:trace contextRef="#ctx1" brushRef="#br1" timeOffset="7816.69">26094 2046 30 0,'0'0'183'16,"0"0"6"-16,0 0-9 0,0 0-11 0,0 0-5 0,0 0-10 15,-3 32 2-15,3-32-2 0,-6 26-7 0,1-11-12 16,-1 4-2-16,2 2 0 0,-3 3 1 0,3 2-19 16,0-3-5-16,-1-2-3 0,0 4-6 0,2-6-6 15,-2 1-5-15,-1 4-11 0,3-8-9 0,-1 1 0 16,1 0-12-16,3-5-7 0,-4 0-5 0,2-3 0 15,2-9-8-15,-2 21 1 0,-2-13-5 0,4-8-3 16,-2 12 1-16,2-12-6 0,0 0 0 0,0 16-3 16,0-16 3-16,0 0 0 0,0 0-5 0,0 0 4 15,0 0-5-15,8 6-1 0,-8-6-6 0,0 0-11 16,0 0-11-16,29-26-7 0,-18 14-7 0,-3 2-11 16,3-5-3-16,3 3 3 0,0-4-3 0,-1 2 2 15,1-1 3-15,0 4 4 0,-1-3 3 0,0 2 2 16,-2-1 0-16,0 1 7 0,-1 5 1 0,2-5 2 15,-4 5 0-15,0 0 6 0,2 2-3 0,-2-2 4 16,-8 7 1-16,12-8 5 0,-4 7 0 0,-8 1 0 0,10-6 1 16,-10 6 0-16,0 0-2 0,14-6 1 15,-14 6-3-15,0 0 2 0,13-1-2 0,-13 1 5 16,0 0-4-16,0 0 1 0,9 11-2 0,-4-3 3 0,-5-8-2 16,2 10 3-16,-2-10-2 0,0 17 3 0,0-17 3 15,-4 14 1-15,1-3-2 0,0 0 10 16,-2 0-5-16,5-11-1 0,-8 23 0 0,4-12-1 15,-4-2 2-15,1 0 0 0,-2-1 2 0,2 0-7 0,-1-2 3 16,-4 4 2-16,4-5-6 0,-5-1-4 0,5 3-15 16,-1-3-13-16,-4 0-21 0,2-1-16 15,11-3-26-15,-18 3-23 0,18-3-29 0,-12 0-22 16,12 0-34-16,0 0-181 0,-13-14-412 0,13 14 182 0</inkml:trace>
  <inkml:trace contextRef="#ctx1" brushRef="#br1" timeOffset="8421.94">26613 1711 160 0,'0'0'185'0,"0"0"-9"16,0 0-8-16,0 0-6 0,0 0-12 0,0 0-15 15,0 0-15-15,0 0-14 0,0 0-10 0,0 0-8 0,0 0-13 16,0 0-7-16,0 0 0 0,0 0-4 0,0 0-2 15,-3 26-5-15,3-26-1 0,5 20 6 16,-4-11-5-16,2 8 2 0,-3 4 6 0,4 1-1 16,-3 8-2-16,2-2 2 0,-3 0-3 0,0 1-2 0,-3 0-1 15,2 10-10-15,-1 0 4 0,2-1-2 16,-6-3 3-16,1-4-3 0,3 7-3 0,-4-10-1 16,0 0-6-16,-4 2-1 0,4-2 2 0,-4-1-5 0,1 2-2 15,-2-6-1-15,-1 0-8 0,3-5 2 0,-4 3-3 16,1-1-2-16,4-4-2 0,-2-2 2 0,4-1-1 15,-1-5-3-15,3 4-4 0,-1-1-3 16,-1-4-15-16,6-7-21 0,-12 14-26 0,9-6-27 0,3-8-36 16,-6 11-35-16,6-11-38 0,0 0-78 0,0 0-154 15,0 0-451-15,0 0 199 0</inkml:trace>
  <inkml:trace contextRef="#ctx1" brushRef="#br1" timeOffset="12607.64">24900 3462 115 0,'0'0'137'0,"0"0"1"0,0 0-11 15,0 0-7-15,0 0-6 0,0 0-6 0,0 0-7 16,0 0-5-16,0 0-6 0,0 0-9 0,0 0-2 16,0 0-14-16,0 0 0 0,0 0-4 0,0 0-4 15,0 0-3-15,0 0-8 0,0 0-10 0,0 0-4 16,0 0-5-16,0 0-1 0,0 0-8 0,0 0-4 16,0 0-2-16,0 0-1 0,0 0-4 0,-19-3-9 15,19 3-2-15,-16-2-4 0,16 2-2 0,-19-2-5 16,19 2-1-16,-21 0-3 0,12-2 4 0,9 2 4 15,-22 0-12-15,22 0 13 0,-20-5-1 0,20 5-2 16,-15 4 1-16,15-4 5 0,-15-4 1 0,15 4 6 16,0 0-7-16,-19 0 1 0,19 0 10 0,0 0 3 15,0 0 6-15,0 0 0 0,-14-1 9 0,14 1 0 16,0 0 8-16,0 0 3 0,0 0 2 0,0 0 5 16,0 0 9-16,0 0 0 0,0 0 4 0,0 0-2 15,0 0-1-15,0 0-4 0,0 0 5 0,0 0-3 16,0 0 3-16,0 0-2 0,0 0-6 0,0 0 5 0,0 0-2 15,0 0-5-15,0 0 1 0,0 0-1 16,0 0-3-16,35-11-1 0,-35 11-1 0,14 0-2 16,-14 0-2-16,0 0-1 0,21 0 0 0,-21 0-1 0,19-2 0 15,-19 2 0-15,20-4-2 0,-12 7-6 0,8-3 0 16,-16 0-1-16,22-3 0 0,-4 2-2 0,-2 1 2 16,0-2-1-16,-4 2 0 0,4-1-1 15,2-1 0-15,-18 2-5 0,28 0 5 0,-12 0-1 0,-3 0-4 16,-4-2 0-16,-9 2 0 0,27-2-3 0,-27 2 2 15,19 0 0-15,-9-1-1 0,-10 1-3 0,16-5 1 16,-16 5-1-16,12-1 1 0,-12 1-5 0,0 0 3 16,13-3 0-16,-13 3-1 0,0 0-4 0,0 0 2 15,14-2-3-15,-14 2-3 0,0 0-2 0,0 0-8 16,10-4-6-16,-10 4-8 0,0 0-8 0,0 0-16 16,0 0-13-16,0 0-24 0,8-7-26 0,-8 7-14 15,0 0-32-15,0 0-22 0,5-10-32 0,-5 10-176 16,0 0-419-16,0-17 186 0</inkml:trace>
  <inkml:trace contextRef="#ctx1" brushRef="#br1" timeOffset="13197.88">24973 3224 81 0,'0'0'172'0,"0"0"-8"0,0 0-11 15,0 0-10-15,0 0-6 0,0 0-9 0,0 0-11 16,0 0-5-16,0 0-4 0,0 0-7 0,0 0-6 16,0 0-2-16,0 0-11 0,0 0-8 0,0 0-7 15,0 0-5-15,24 15-10 0,-24-15 3 0,0 0-6 16,0 0-3-16,0 0-11 0,3 10 7 0,-3-10-4 16,0 0-3-16,0 0 1 0,0 13-2 15,0-13-1-15,0 0 2 0,0 0-1 0,0 0-5 0,-3 19 6 16,3-19 1-16,0 0-1 0,-7 15-1 0,7-15 4 15,-3 11-3-15,3-11-2 0,-2 12 0 0,2-12-4 16,-1 19 2-16,1-19-6 0,0 18 0 0,0-18 6 16,-2 15 4-16,2-4-4 0,0 3 5 0,0-14 0 15,0 23-1-15,0-13 0 0,0-10 0 0,2 24 2 16,-2-14 1-16,0 1 0 0,1 1 0 0,4 2-6 16,-5-2 4-16,0-2-4 0,3 6 0 0,2-8-4 15,-3 4-1-15,-2-12-2 0,1 17 9 0,-1-5-14 16,0-12-4-16,3 16 5 0,-3-16-2 0,4 11-4 15,-4-11 2-15,3 13-4 0,-3-13 2 0,3 10-4 16,-3-10 0-16,0 0 6 0,0 0-7 0,0 12 0 16,0-12-3-16,0 0-12 0,0 0-12 0,0 0-15 15,0 0-20-15,0 0-24 0,0 0-32 0,0 0-39 16,0 0-38-16,0 0-40 0,0 0-252 0,0 0-515 16,0 0 228-16</inkml:trace>
  <inkml:trace contextRef="#ctx1" brushRef="#br1" timeOffset="18435.92">25745 3199 11 0,'0'0'126'0,"0"0"-1"15,0 0-10-15,0 0-6 0,0 0-11 0,0 0-5 16,0 0-2-16,0 0-1 0,7-9-7 0,-7 9 1 16,0 0-3-16,0 0-2 0,0 0-6 0,0 0 1 15,0 0-8-15,0 0-1 0,0 0 0 0,3-10-4 16,-3 10-4-16,0 0 1 0,0 0-1 0,0 0-7 16,0 0 0-16,0 0-2 0,0 0-3 0,0 0-6 15,0 0 1-15,0 0-4 0,0 0-5 0,0 0-2 16,0 0 3-16,0 0-2 0,0 0-4 0,0 0 1 15,-13-18-3-15,13 18-6 0,0 0 2 0,-11-4-1 0,11 4-6 16,0 0 1-16,-17-6-1 0,17 6 2 16,-10-4-2-16,10 4 2 0,-14-1 3 0,14 1-2 15,-15-3-2-15,15 3 0 0,0 0-1 0,-15-4-2 0,15 4 1 16,0 0-1-16,-19 0 0 0,19 0-3 0,0 0-1 16,-16 0 1-16,16 0-3 0,0 0 1 15,-11 5 1-15,11-5-1 0,0 0 3 0,-13 2-6 0,13-2 3 16,0 0-3-16,-3 10 4 0,3-10 2 0,-11 7 0 15,11-7 4-15,-8 6-4 0,8-6 0 0,-8 8-1 16,8-8 2-16,-10 7 0 0,10-7 2 0,-11 14 0 16,10-7-2-16,1-7 7 0,-12 12-4 0,12-12-1 15,-3 18 1-15,-1-13 1 0,4-5-1 0,-7 15-3 16,7-15 2-16,-5 14 3 0,2-5 2 0,3-9 1 16,-8 14 0-16,8-4 0 0,0-10-2 0,-4 15 2 15,0-8-3-15,4-7 2 0,-1 13 0 0,1-13 1 16,-5 18-3-16,5-18 3 0,-6 15-2 0,6-15-4 15,0 11 2-15,0-11 2 0,0 14-1 0,0-14 0 16,0 12-2-16,0-12 3 0,4 12-3 0,-4-12 2 0,7 13-1 16,-7-13 3-16,3 10 1 0,3-5-3 15,-6-5 0-15,7 12 6 0,-7-12-8 0,8 13 2 16,-2-8-3-16,0-2 0 0,-6-3 3 0,8 11 0 0,-8-11 2 16,13 8-1-16,-13-8-1 0,8 7 4 0,-8-7-3 15,9 12 2-15,-2-10 1 0,-7-2-3 16,12 7 2-16,-12-7-1 0,13 4 3 0,-3-2 2 15,-10-2 2-15,14 4 1 0,-14-4-3 0,14 0 3 0,-14 0 6 16,14 0-6-16,-14 0 4 0,19-4 4 16,-19 4-5-16,15-2 4 0,-15 2 1 0,12-4-8 15,-12 4-5-15,15-6 6 0,-15 6-6 0,11-4-1 0,-11 4 4 16,13-6-9-16,-13 6-3 0,14-6-1 0,-14 6-2 16,8-2 3-16,-8 2-3 0,12-11-3 0,-12 11 4 15,15-5-5-15,-15 5-3 0,12-3 1 0,-5-3 5 16,-7 6 0-16,0 0-4 0,14-5-3 0,-14 5 7 15,10-5-6-15,-10 5-5 0,0 0-2 0,0 0-16 16,11-6-11-16,-11 6-27 0,0 0-12 0,0 0-20 16,0 0-8-16,0 0-14 0,0 0-26 0,0 0-17 15,0 0-24-15,0 0-29 0,0 0-27 0,0 0-213 16,0 0-487-16,-40-6 215 0</inkml:trace>
  <inkml:trace contextRef="#ctx1" brushRef="#br1" timeOffset="18985.47">26297 3141 122 0,'0'0'183'0,"0"0"-4"15,0-12-7-15,0 12-5 0,0 0-6 0,0 0-2 0,0 0-4 16,0 0-10-16,0 0-3 0,0 0-7 0,0 0-8 16,0 0-14-16,0 0-9 0,0 0-13 0,0 0-11 15,-8-14-9-15,8 14-4 0,0 0-8 16,0 0 0-16,0 0-6 0,-28 19-2 0,20-15-3 0,-2 2 0 16,2 1 6-16,-1-1-8 0,-2 7 1 0,1-3 6 15,1 1-7-15,-2 2-2 0,1 1 1 0,-3 0 3 16,7 2-3-16,0-2-3 0,-1 0-2 0,1 2 1 15,1-1-5-15,2 1 3 0,0-1 0 0,-2 3-1 16,5-6-3-16,0 2-2 0,0 1-1 0,0-15 2 16,0 23-9-16,7-9 7 0,-3-2-8 0,0-3 6 15,3 2-3-15,5 2 0 0,-5-3 2 0,6-2-12 16,1 1 0-16,-2 0-11 0,2-3-7 0,0-1-16 16,0 6-19-16,2-7-15 0,-1 1-23 0,-1-2-33 15,-3 0-34-15,2-1-28 0,-1-2-31 0,-12 0-34 16,24-6-222-16,-16-1-493 0,3 4 218 0</inkml:trace>
  <inkml:trace contextRef="#ctx1" brushRef="#br1" timeOffset="19629.46">26538 3276 11 0,'0'0'225'0,"0"0"-17"0,0 0-17 0,0 0-19 16,0 0-22-16,0 0-12 0,0 0-14 15,0 0-16-15,0 0-10 0,0 0-2 0,0 0-1 0,0 0-5 16,0 0-4-16,0 0 5 0,-1 33-4 0,1-33-5 16,0 17-8-16,0-17-1 0,-5 21-3 0,5-21-5 15,3 16-5-15,-3-8 7 0,0-8-6 16,0 18-6-16,0-18 3 0,2 12-7 0,-2-12 0 0,0 14-1 15,0-14-8-15,1 11-2 0,-1-11 3 0,0 0-10 16,0 0-3-16,4 11-1 0,-4-11-2 0,0 0 0 16,0 0 3-16,0 0 1 0,0 0 3 0,4 9 3 15,-4-9-3-15,0 0-2 0,0 0-5 0,0 0-2 16,0 0-7-16,21-17-2 0,-21 17-2 0,11-14-6 16,-5 7-2-16,2-1-8 0,-4-3 0 0,5 3 1 15,-1-2-3-15,2 3-1 0,-4-1 5 0,3-6-2 16,1 4-1-16,-1-3 3 0,3 6-1 0,-8-2-1 15,3 2 2-15,1 0-2 0,-2 0-2 0,0-1 1 16,2 3 3-16,-8 5 0 0,11-7 0 0,-11 7-3 16,10-12 0-16,-10 12 2 0,6-4 1 0,-6 4 3 15,11-9 1-15,-11 9-1 0,0 0 6 0,10-7-8 16,-10 7 0-16,0 0 6 0,0 0-3 0,0 0-4 16,14-1 3-16,-14 1-2 0,0 0-5 0,0 0 1 15,0 0 3-15,0 0-2 0,14 12 0 0,-14-12-2 0,5 9 5 16,-5-9 9-16,8 13-13 0,-6-6 3 15,4 2 3-15,-6-9 0 0,5 14 4 0,-2 0 2 16,2-6-2-16,-2 2-3 0,2 0 6 0,-4-1-4 0,1 3-1 16,-2-12 2-16,4 15 0 0,1-5-4 0,-2-2 2 15,-3-8 4-15,5 12-1 0,-2-5 1 16,-3-7-2-16,5 14 0 0,-5-14-1 0,3 7-2 0,-3-7-3 16,0 0-1-16,7 8-17 0,-7-8-8 0,0 0-11 15,9 6-13-15,-9-6-17 0,10 3-22 0,-10-3-16 16,0 0-26-16,0 0-29 0,23-6-28 0,-11 2-24 15,0-2-192-15,-4 0-436 0,6-5 192 0</inkml:trace>
  <inkml:trace contextRef="#ctx1" brushRef="#br1" timeOffset="19958.24">27155 3119 204 0,'0'0'209'0,"4"-9"-6"16,-4 9-9-16,0 0-11 0,4-8-8 0,-4 8-10 0,0 0-12 15,0 0-10-15,4-10-11 0,-4 10-14 0,0 0-7 16,0 0-12-16,0 0-18 0,0 0-4 0,0 0-6 16,0 0-9-16,0 0-2 0,0 0-9 0,20 13-1 15,-20-13-4-15,11 16-4 0,-3-1 0 0,-5-3 0 16,4 6-1-16,1 0 2 0,1-1 6 0,-4 7-1 15,5 1 2-15,-6-1 3 0,6 1-3 0,-4 2 7 16,-1-2-10-16,1-1-2 0,-1-3 1 0,-2 3-7 0,0-7-4 16,-1 5-5-16,0-3 0 0,-2-2-5 15,-2 0 0-15,-3-1-1 0,2 2-14 0,-5-1-22 16,-3-5-30-16,-2 4-33 0,-1-4-40 0,0-1-56 16,-2 1-44-16,-3-2-257 0,5-5-511 0,-4 1 226 0</inkml:trace>
  <inkml:trace contextRef="#ctx1" brushRef="#br1" timeOffset="28215.9">19549 4269 16 0,'0'0'136'0,"0"0"-7"15,0 0-5-15,0 0-6 0,0 0-7 0,-5-12-2 16,5 12-11-16,0 0 1 0,0 0-11 0,0 0 0 15,-3-11-2-15,3 11 1 0,0 0-3 0,0 0-4 16,0 0-3-16,0 0-2 0,0 0-2 0,0 0 5 16,0 0-7-16,0 0-1 0,0 0 1 0,0 0-3 0,0 0-1 15,-4-11-2-15,4 11 0 0,0 0-10 16,0 0 5-16,0 0-1 0,0 0-3 0,0 0-3 16,0 0-3-16,0 0-4 0,0 0-3 0,0 0-4 0,0 0 2 15,0 0-8-15,0 0 3 0,0 0-3 0,0 0-4 16,0 0-3-16,7-12-2 0,-7 12-3 0,0 0-2 15,18 1 0-15,-18-1-5 0,16 0 0 0,-16 0 1 16,20 0-1-16,-10-1-3 0,-10 1 3 0,28-7-3 16,-20 7 0-16,7 0-2 0,4 0 0 0,-5 0 4 15,2 4-4-15,1-4 2 0,1 0-3 0,2 1 0 16,-1 1 0-16,-3-2 2 0,2-2-2 0,-1 2 0 16,1-1-4-16,-6 4 0 0,6-2 3 0,-1-1 1 15,-6 3-2-15,4-3 2 0,-15 0-4 0,23 1 3 16,-10-2 1-16,-13 1-1 0,25 0 3 0,-15 0 3 15,-10 0-2-15,21 1 5 0,-12-1-3 0,-9 0-1 16,21 0-1-16,-21 0-1 0,19 0 1 0,-19 0 1 0,20 0 2 16,-10 0-4-16,-10 0-1 0,21 0 5 0,-14-4-3 15,-7 4 2-15,21-3-6 0,-8 2 5 0,-13 1 1 16,14-6-4-16,-1 3 8 0,-13 3-4 0,20-3-1 16,-9 1-2-16,-11 2 3 0,15-4-5 0,-15 4 5 15,14-3-1-15,-14 3 0 0,14-1 0 0,-14 1 4 16,0 0-8-16,13-3 1 0,-13 3-1 0,0 0 3 15,0 0-4-15,13-7-2 0,-13 7 6 0,0 0-6 16,0 0 2-16,0 0-4 0,0 0 0 0,0 0-7 16,0 0 6-16,12 0 2 0,-12 0-11 0,0 0-9 15,0 0-6-15,0 0-17 0,0 0-12 0,0 0-20 16,0 0-16-16,0 0-20 0,0 0-21 0,0 0-20 16,0 0-29-16,0 0-20 0,0 0-42 0,0 0-162 0,-46 7-433 15,35-4 191-15</inkml:trace>
  <inkml:trace contextRef="#ctx1" brushRef="#br1" timeOffset="28529.75">20095 4246 7 0,'0'0'226'0,"0"0"-16"0,0 0-11 0,0 0-11 15,0 0-16-15,0 0-17 0,0 0-10 0,0 0-11 16,0 0-6-16,0 0-10 0,6 19-4 0,-6-19-1 15,8 11-10-15,-8-11-2 0,3 14-4 0,1-6-1 16,-4 4-6-16,0-12 0 0,6 23-2 0,-5-11-6 0,-1 4-4 16,7-1-8-16,-7-2-2 0,3 4-6 15,0-5-6-15,-3 4-6 0,2-2-4 0,1 0-3 16,0 4 0-16,-1-3-2 0,2-4-11 0,-4 3 0 0,4-1-1 16,-1-2-1-16,-2-4-6 0,-1-7 2 0,7 19-6 15,-6-12 3-15,-1-7-5 0,8 15 1 16,-5-8-2-16,-3-7-17 0,4 13-14 0,0-3-17 0,-4-10-26 15,7 14-14-15,-7-14-23 0,6 8-19 0,-6-8-17 16,8 7-18-16,-8-7-16 0,0 0-32 0,9 6-207 16,-9-6-437-16,0 0 195 0</inkml:trace>
  <inkml:trace contextRef="#ctx1" brushRef="#br1" timeOffset="28938.9">20736 4300 8 0,'0'0'217'0,"0"0"-14"0,0 0-20 0,0 0-17 0,0 0-5 16,0 0-11-16,0 0-18 0,0 0-6 0,0 0-3 16,-24 21-1-16,21-14 1 0,3-7-4 0,-14 15-5 15,7-4 0-15,1 0-2 0,4-3-5 0,-4 6-6 16,0 0-2-16,1 0 0 0,0 0-11 0,3-4-1 16,-1 6-3-16,0-4-8 0,3 4-4 0,0-4 1 15,3 3-6-15,-3 0 0 0,0-5-3 0,5 1 3 16,-3 1-13-16,2-2-9 0,0-1 1 0,2 2-4 15,-1 0 0-15,1-5-6 0,4 3-4 0,-4-1-3 16,5-1-3-16,-3 0-6 0,1-3-17 0,-2 1-14 16,7-2-25-16,-14-3-15 0,14 9-32 0,-4-9-32 15,-10 0-31-15,17 0-34 0,-17 0-36 0,21-6-53 0,-13 2-163 16,1-3-468-16,2-1 207 0</inkml:trace>
  <inkml:trace contextRef="#ctx1" brushRef="#br1" timeOffset="29590.97">21082 4417 146 0,'0'0'214'0,"0"0"-18"16,9-4-20-16,-9 4-13 0,0 0-19 0,0 0-15 15,0 0-14-15,0 0-5 0,0 0-6 0,0 0-2 16,0 0-5-16,6 19-1 0,-6-19-6 0,-1 14-1 15,1-14-9-15,0 0 0 0,-5 23-6 0,5-13 1 16,0-10-8-16,-6 16-4 0,3-5-7 0,-2 0-2 0,3 0-3 16,1-2-3-16,1-9-2 0,-7 19-7 15,7-9 2-15,0-10-5 0,-6 13 1 0,6-13-6 16,-2 16-3-16,2-16-2 0,0 10-3 0,0-10-1 16,0 0-2-16,-1 13 2 0,1-13-2 0,0 0-1 0,0 0 2 15,0 0 1-15,0 0-2 0,0 0 1 0,0 0-1 16,0 0-8-16,0 0 4 0,16 3-4 0,-16-3 0 15,0 0-1-15,0 0-6 0,14-16-5 0,-14 16-9 16,9-10 1-16,-1 4-4 0,-1-3-1 0,-7 9-3 16,11-12 2-16,-8 3 2 0,-3 9-7 0,10-15 1 15,-7 4 2-15,5 3 3 0,-5 0 3 16,2-2 0-16,-5 10-1 0,9-16 2 0,-3 8 1 0,-2-3-1 16,4 1 2-16,-8 10 1 0,9-14 2 0,-6 5-3 15,-3 9 1-15,11-12 4 0,-4 7 0 0,-3-4-2 16,-4 9 1-16,10-11 0 0,-4 7 1 0,-6 4 7 15,11-10-7-15,-11 10 4 0,10-8 1 0,-10 8 3 16,8-4-3-16,-8 4 3 0,9-4-1 0,-9 4 2 16,0 0 0-16,11-6-1 0,-11 6 0 0,0 0 2 0,13-5-3 15,-13 5 1-15,0 0-1 0,0 0 1 16,0 0 2-16,0 0-2 0,0 0 2 0,18 8 1 16,-18-8 5-16,3 9-2 0,-3-9 1 0,5 11 3 15,-2-2 5-15,-3-9-2 0,6 17 1 0,-3-7 2 16,-1-3-2-16,-2-7 2 0,6 22 5 0,-3-14-10 0,1 0 2 15,-4-8 1-15,6 20-4 0,-5-15-3 16,1 7 0-16,-2-12-1 0,5 16 0 0,-5-16-2 0,3 16 1 16,-3-16-4-16,6 8 0 0,-6-8-13 0,0 11-16 15,0-11-17-15,0 0-14 0,0 12-15 16,0-12-12-16,0 0-12 0,0 0-25 0,0 0-23 16,0 0-34-16,0 0-23 0,0 0-34 0,0 0-138 0,0 0-398 15,0 0 177-15</inkml:trace>
  <inkml:trace contextRef="#ctx1" brushRef="#br1" timeOffset="29868.21">21719 4269 121 0,'10'-4'189'0,"-10"4"-18"16,0 0-12-16,11-4-8 0,-11 4-10 0,0 0-12 15,0 0-13-15,0 0-10 0,17 11-5 0,-17-11-4 16,4 12-3-16,-1-1-3 0,-3-11 1 0,3 19 3 16,-3-4 3-16,0 1-7 0,0 0-4 0,0-1 0 15,-3 3-6-15,0-1-7 0,-4 1-2 0,6-1-9 0,-6-1-3 16,4 1-10-16,-3-1-3 0,-2 9-2 16,-2-10-3-16,-4 1 0 0,0 1-18 0,4-5-19 15,-4 7-28-15,0-6-26 0,-7 4-39 0,0-2-31 16,4-4-41-16,1 0-54 0,-1-4-148 0,-1 1-391 0,1-2 173 15</inkml:trace>
  <inkml:trace contextRef="#ctx1" brushRef="#br1" timeOffset="39543.89">17397 6578 129 0,'0'0'225'0,"0"0"-12"0,23-8-6 0,-23 8-15 0,13-7-12 15,-3 2-13-15,-10 5-11 0,17-13-12 0,-6 9-15 16,0-2-13-16,-1 0-9 0,1 1-7 0,-3-1-8 16,1 0-7-16,-1 2-9 0,3-3-5 0,-1-1-2 15,-1-1-13-15,-1 1-6 0,2 0-7 0,-2 2-1 16,3-5-5-16,-2 0-3 0,-2 3-6 0,1 1 1 15,-4-5-6-15,4 6 0 0,-1-2-5 0,-1-1 4 16,-3-1-4-16,5-3-5 0,-3 5-2 0,-3-4-3 16,-2 12-3-16,3-16-2 0,0 6 0 0,-3 10 1 15,0-18-4-15,0 18 4 0,-2-17-2 0,2 17-3 16,-11-13-1-16,11 13 2 0,-9-7-2 0,9 7 0 0,-15-4 0 16,6 0-3-16,9 4 2 0,-21-4-3 15,9 3 5-15,12 1-1 0,-23 0 1 0,11 1-1 0,12-1-3 16,-19 4 3-16,9 1 0 0,-1 0 3 0,2 0-4 15,-1 0 3-15,0 2-6 0,3-1 10 0,-1 1 1 16,-2 5-2-16,4-4 2 0,-2 2 6 0,-2 0-2 16,7 2 5-16,-3 0-3 0,1-1 2 0,2 3-1 15,-2 5 11-15,4-7 0 0,-4 6-2 0,3-3-2 16,1 3 0-16,-1 1-3 0,2-4 1 0,0 4-4 16,-3 4-3-16,3-2 0 0,0-2 2 0,0-1-3 15,-2 2 0-15,2-2 1 0,0 7 5 0,-1-5-4 16,-3 1 5-16,1 2-5 0,0-6 7 0,2 1-6 0,-1 1 3 15,0-2 0-15,-2 5 1 0,2 0 3 0,-1-3-3 16,1-1-1-16,1 0 1 0,-1 0-1 0,-3-1 1 16,5 1 0-16,-4-1-4 0,0 0 1 0,4-1-3 15,0 1 1-15,-4-3-2 0,2-1 3 0,2 0 1 16,-2-2-2-16,2-11-2 0,0 23 2 16,-3-13-3-16,3-10-2 0,0 16 1 0,0-16 2 0,0 15-3 15,0-15 3-15,0 14-4 0,0-14-1 0,5 12 2 16,-5-12-2-16,5 10-3 0,-5-10-6 0,1 12-13 15,-1-12-9-15,4 8-9 0,-4-8-19 0,0 0-21 16,9 9-10-16,-9-9-17 0,0 0-19 0,0 0-16 16,3 7-19-16,-3-7-33 0,0 0-53 0,0 0-149 15,0 0-423-15,0 0 187 0</inkml:trace>
  <inkml:trace contextRef="#ctx1" brushRef="#br1" timeOffset="39843.72">17200 6843 116 0,'13'-3'234'0,"-13"3"-11"0,16-7-10 16,-2 7-11-16,-14 0-9 0,22 0-5 0,-6 0-13 15,3-2-10-15,-3 2-15 0,3 2-10 0,0-2-17 16,-2 1-9-16,2 3-13 0,-3-2-6 0,3-1-11 16,-5 3-10-16,1-1-8 0,-3 1-5 0,0 0-16 15,-12-4-12-15,20 4-16 0,-9 0-17 0,-1 1-13 0,-1-2-15 16,2 1-15-16,-1-2-29 0,-10-2-8 0,19 1-20 16,-11 2-22-16,-8-3-23 0,21-3-50 15,-21 3-141-15,14-5-364 0,-2 2 161 0</inkml:trace>
  <inkml:trace contextRef="#ctx1" brushRef="#br1" timeOffset="40176.66">17987 6557 153 0,'0'0'174'0,"0"0"-7"0,0 0 2 16,0 0-5-16,0 0 4 0,0 0-6 0,-34 23-7 16,22-13-10-16,1-3-1 0,0 7-4 0,-1-1-6 15,0 2-5-15,2-1-7 0,-4 7-4 0,1-6-10 0,7 3-4 16,-2 0-4-16,0-3-1 0,2 3-11 16,-1 1-8-16,1 0 0 0,3-1-9 0,-2-2-4 15,2 0-8-15,3 4-6 0,2-4-2 0,-1 2-6 0,2-3 1 16,0 0-12-16,2-3 2 0,-2 0-6 0,4 1-2 15,-3-3 5-15,3-1-16 0,1-2-9 16,-2-3-17-16,-6-4-19 0,11 15-21 0,0-12-23 0,-3 2-29 16,0-2-30-16,-8-3-28 0,19 3-37 0,-19-3-48 15,21 1-172-15,-21-1-449 0,28-7 198 0</inkml:trace>
  <inkml:trace contextRef="#ctx1" brushRef="#br1" timeOffset="40742.92">18236 6763 16 0,'0'0'191'15,"0"0"-19"-15,0 0-18 0,0 0-5 0,0 0-8 0,0 0 1 16,0 0-2-16,0 0-8 0,0 0-10 0,0 0-6 15,0 0-5-15,0 0-1 0,-5 40-7 0,0-31-7 16,5-9-9-16,-1 18-7 0,-1-8-8 0,2-10 1 16,0 17-9-16,-5-8-4 0,5-9-7 0,0 16-2 15,0-16-6-15,4 11-4 0,-4-11-4 0,-5 15 0 16,5-15-5-16,0 0-3 0,0 0-2 0,0 14 0 16,0-14-3-16,0 0 1 0,0 0-5 0,0 0 5 15,0 0 1-15,5 8-1 0,-5-8-6 0,0 0 1 16,0 0-6-16,0 0-9 0,0 0-2 0,22-22-4 15,-16 14-9-15,-1-2-13 0,4-1-2 0,1 1 1 16,-2-3 0-16,3 0 1 0,-2 0 3 0,-1 6 1 16,3-6-1-16,-1-1 4 0,-4 7 5 0,2-4 0 0,-1 0 1 15,1 2 1-15,-2 2 4 0,0-4 1 0,-6 11 4 16,13-9-1-16,-10 3 6 0,-3 6-1 0,11-11 6 16,-11 11-2-16,7-7-2 0,-7 7 6 0,0 0-4 15,9-5 1-15,-9 5-6 0,0 0 5 0,0 0 1 16,13-2 7-16,-13 2 0 0,0 0 7 0,9 12-2 15,-9-12 2-15,7 11 5 0,-3-2-3 0,0-1 3 16,-4-8 3-16,4 23-4 0,-4-13-4 0,5 2-2 16,-5 0 1-16,2 3-8 0,-2-4 3 0,0-11-3 15,-2 23 1-15,2-12 0 0,0-11-3 0,-3 21 2 16,3-21-5-16,-2 15 2 0,2-15-1 0,-1 15-11 16,1-15-8-16,-5 7-12 0,5-7-14 0,-5 12-15 0,5-12-11 15,0 0-24-15,-3 10-24 0,3-10-28 0,0 0-38 16,0 0-57-16,0 0-145 0,0 0-409 15,0 0 180-15</inkml:trace>
  <inkml:trace contextRef="#ctx1" brushRef="#br1" timeOffset="41135.87">18894 6525 62 0,'0'0'174'0,"0"0"-9"16,0 0 1-16,0 0-4 0,0 0-10 0,0 0 0 15,0 0-6-15,-16 30-5 0,7-17-8 0,1 0-1 0,-2 2-3 16,-1-1 0-16,2 0-9 0,-2-2-3 0,-4 8-5 15,1 3 1-15,3-2-3 0,-3 2-8 16,1 1-4-16,0-1-10 0,-1-2-5 0,4 2-3 0,-2-4-6 16,2 4-7-16,-1-5-5 0,2 5-6 0,-1-2-5 15,7-2-3-15,-8-2-7 0,6-1 0 16,0 2-7-16,-3-2-1 0,4 1-1 0,0 0-5 0,0-2-5 16,-3 0-2-16,4-7-3 0,0 6-15 0,0-2-21 15,-2-2-17-15,5-10-14 0,-6 18-17 0,3-13-17 16,3-5-18-16,-5 13-11 0,5-13-12 0,0 0-30 15,-3 10-28-15,3-10-35 0,0 0-173 0,0 0-422 16,0 0 187-16</inkml:trace>
  <inkml:trace contextRef="#ctx1" brushRef="#br1" timeOffset="41688.06">19027 6596 19 0,'0'0'180'0,"0"0"3"0,0 0-14 15,0 0-8-15,0 0-8 0,0 0-12 0,-14 34-2 16,14-34-1-16,-6 25-9 0,-1-13-7 0,1 3-3 16,0 3-5-16,-2 0-1 0,0 1-8 0,-2 2-9 15,1 2-4-15,2-4-5 0,1 4-5 0,-5-6-8 16,5 0-3-16,-1 5-7 0,1-8-8 0,0 4 0 15,2-2-7-15,3-1-3 0,-4-2-3 0,4-1-3 16,-4-2-7-16,5-10-2 0,-2 17-2 0,1-8-1 16,1-9-2-16,-5 12-4 0,5-12-2 0,0 0-1 15,0 0 0-15,0 15 1 0,0-15-4 0,0 0-1 16,0 0 0-16,13 1 1 0,-13-1-5 0,0 0-3 16,0 0-10-16,28-17-1 0,-17 8-13 0,3 1-5 0,2-2-1 15,0-2 3-15,-8 0 0 0,6 2 1 0,2-2 0 16,2 1 5-16,-4-1 0 0,-3 3-1 15,2 2 4-15,1-3 5 0,-6 3 7 0,3 0 3 0,-3 1 4 16,0 0 2-16,3-1 5 0,-11 7 1 0,11-6-4 16,-11 6 2-16,11-6-1 0,-11 6-1 0,0 0-3 15,10-1-1-15,-10 1-2 0,0 0 1 0,0 0-3 16,14 10 3-16,-14-10-4 0,5 11 4 0,-5-11 1 16,1 15 1-16,-1-15 3 0,-6 15 1 0,6-3 5 15,0-12 1-15,-3 21 0 0,-2-9-1 0,2 0 2 16,-2-3 6-16,-3 5-11 0,2-4 5 0,0-3-2 15,-2 4-4-15,-5-1 2 0,3-2-1 0,3-1-6 0,-6-1 3 16,2 0-9-16,0-3-11 0,-1 1-13 16,3 1-15-16,9-5-19 0,-21 3-20 0,9-3-22 15,12 0-29-15,-21-3-23 0,21 3-21 0,-13-9-29 0,10 2-224 16,3 7-456-16,-5-17 202 0</inkml:trace>
  <inkml:trace contextRef="#ctx1" brushRef="#br1" timeOffset="41930.17">19459 6597 115 0,'16'0'247'0,"-16"0"-14"16,14 7-15-16,-14-7-10 0,14 12-14 0,-4-4-13 15,-2 7-6-15,-2 2-12 0,0 1-10 0,-2 7-8 16,-3-6-12-16,2 3-9 0,-6 8-16 0,2-3-7 15,-6 2-9-15,-1-3-7 0,-1 4-13 0,-4 3-4 0,2-4-4 16,-3-2-13-16,-7 6-21 0,4-10-26 16,-1 2-25-16,-1-6-29 0,-1 4-33 0,-6-4-36 15,6-2-38-15,5-5-40 0,-2-1-193 0,3 1-422 0,1-5 187 16</inkml:trace>
  <inkml:trace contextRef="#ctx1" brushRef="#br1" timeOffset="43079.17">20685 7167 229 0,'0'0'265'0,"0"0"-33"0,0 0-18 0,17 0-20 15,-17 0-16-15,13-2-18 0,-13 2-15 0,0 0-20 16,21 0-9-16,-21 0-9 0,11-1-15 0,-11 1-7 0,13 1-12 16,-13-1-20-16,14 0-20 0,-14 0-14 0,17 3-23 15,-17-3-27-15,15 3-18 0,-15-3-25 0,14 1-31 16,-1-1-31-16,-13 0-52 0,22 0-102 0,-6 0-312 16,1-1 139-16</inkml:trace>
  <inkml:trace contextRef="#ctx1" brushRef="#br1" timeOffset="43320.01">21488 7145 163 0,'0'0'175'16,"23"0"-18"-16,-15 0-17 0,-8 0-12 0,21 0-15 16,-8 0-8-16,-2 1-9 0,3 1-13 0,2-2-19 0,1 1-25 15,1-1-11-15,-1 4-19 0,1-4-33 0,-1 0-24 16,1-4-29-16,-1 3-116 0,4 1-207 16,-5-2 92-16</inkml:trace>
  <inkml:trace contextRef="#ctx1" brushRef="#br1" timeOffset="43536.38">22016 7172 7 0,'13'-4'287'0,"-13"4"-27"15,0 0-22-15,14-4-23 0,-14 4-23 0,9-6-19 16,-9 6-17-16,0 0-14 0,15-9-16 0,-15 9-16 16,11-1-17-16,-11 1-25 0,14 0-27 0,-14 0-25 15,0 0-37-15,19 1-36 0,-19-1-41 0,14 0-62 0,-14 0-138 16,15 4-324-16,-15-4 144 0</inkml:trace>
  <inkml:trace contextRef="#ctx1" brushRef="#br1" timeOffset="44720.27">23880 6930 85 0,'8'-3'266'0,"-8"3"-17"0,20-4-8 0,-2 0-10 0,-5 3-15 16,7-2-14-16,-2 3-14 0,-1 0-18 0,4-3-14 16,6 3-16-16,-7 0-16 0,-1-1-12 0,2 1-12 15,1 0-16-15,-3 0-19 0,-1 0-20 0,-3 0-23 16,3 1-26-16,-4 2-23 0,5-3-25 0,-3 0-27 16,-3-3-29-16,4 3-32 0,-3-1-34 0,4-5-178 15,-4 1-382-15,-4-3 169 0</inkml:trace>
  <inkml:trace contextRef="#ctx1" brushRef="#br1" timeOffset="44491.94">24124 6552 174 0,'0'0'242'0,"16"-8"-19"0,-10 4-21 0,1-2-12 16,4 0-19-16,-5-1-10 0,4 0-16 0,-4 0-15 16,2 0-14-16,-2-4-9 0,1 3-14 0,-6 1-6 15,-1 7-11-15,10-19-9 0,-7 8-6 0,-3 2-9 0,0 9-5 16,-3-26-7-16,3 16 0 0,-7-1-9 0,7 11-2 16,-8-21 1-16,2 13-7 0,0-1-1 0,-2 0-4 15,-2 2 2-15,4 1-8 0,6 6 0 0,-18-11-6 16,12 5 2-16,6 6-4 0,-14-5 0 0,14 5-1 15,-14-3 2-15,14 3-3 0,0 0 0 0,-18 2-2 16,18-2-2-16,-13 6 1 0,13-6 3 0,-11 13 1 16,5-8-2-16,-5 6 6 0,8 0 1 0,-4-1 1 15,1 2 6-15,1 2 5 0,2-1 4 0,-2 5 1 16,1 8 9-16,-1-1 7 0,2-1 1 0,3 0-3 16,0 3 8-16,-4-1-1 0,4 5 2 0,0-2-2 15,0-2 3-15,4 4-1 0,-8-4-5 0,4 3 1 16,4-1 1-16,-4 0-4 0,3 1-2 0,-3-3-3 15,0 2 1-15,-3-3-3 0,-1 1 0 0,4-1-6 0,0-1-5 16,-4-3 2-16,4-1-2 0,-2 0-4 16,1 0 1-16,1-2-2 0,-2-3 0 0,-3 3-4 15,5-3-2-15,0 1 1 0,0-4 0 0,-3 0-2 0,3-13 0 16,-3 20-8-16,3-12 2 0,0-8-19 0,0 16-14 16,0-16-14-16,0 0-19 0,-3 15-18 0,3-15-16 15,-3 9-22-15,3-9-18 0,0 0-33 0,-8 5-36 16,8-5-36-16,0 0-199 0,0 0-475 0,-18-15 209 15</inkml:trace>
  <inkml:trace contextRef="#ctx1" brushRef="#br1" timeOffset="45007.5">24564 6655 182 0,'0'0'200'15,"-18"7"-4"-15,12 0-11 0,-9 3-8 0,1-1-16 16,3 2-7-16,-3 4-7 0,1-3-11 0,5 6-5 0,-8 1-15 16,10-4-5-16,-2 4-8 0,0-2-8 15,3 0-6-15,-3 0-9 0,5 4-6 0,3 2-7 16,-3-4 0-16,3 0-10 0,3-1-1 0,-3-3-11 0,8 1-5 16,-6-1-15-16,4-1-24 0,-1-1-26 0,3-3-35 15,-2-3-35-15,5 4-49 0,-1-4-37 0,6-3-184 16,-5-4-396-16,6 0 175 0</inkml:trace>
  <inkml:trace contextRef="#ctx1" brushRef="#br1" timeOffset="45460.72">24832 6857 101 0,'0'0'246'0,"0"0"-24"0,0 0-26 16,0 0-21-16,0 0-22 0,0 0-13 0,0 0-13 15,0 0-10-15,0 0-14 0,0 0-3 0,0 0-12 16,3 35-7-16,-3-35-5 0,-7 17-5 0,7-17-5 16,0 18-3-16,0-18-7 0,-4 15 0 0,2-4-7 15,2-11-4-15,-2 14-3 0,2-14-2 0,-4 10-4 16,4-10-5-16,-2 12-4 0,2-12-2 0,-6 11 0 16,6-11 0-16,0 0-3 0,0 0 0 0,0 0 1 0,-2 12-3 15,2-12 0-15,0 0-6 0,0 0-7 0,0 0-6 16,0 0-7-16,0 0-3 0,0 0-9 15,18-38-4-15,-14 27-5 0,6 1-4 0,-2-6-4 16,5 1 2-16,-2 1-3 0,0-1 3 0,1 1 5 16,1 2 2-16,0-2 8 0,-4 6 4 0,-1-3 5 0,-1 3 4 15,2-1 12-15,1-4 7 0,-2 9 9 16,-8 4 4-16,12-9 2 0,-7 3 2 0,-5 6 2 0,10-7 2 16,-10 7-2-16,9-5-2 0,-9 5-5 0,0 0 4 15,16 0-6-15,-16 0 0 0,0 0 1 0,14 8-5 16,-14-8 3-16,10 9-1 0,-7-2 0 15,3 0-3-15,-6-7-1 0,7 19-1 0,-6-9 3 0,1 0-6 16,-1 3 1-16,3-2 1 0,0 0-4 0,-2 1-1 16,-2 0 3-16,0-12-3 0,0 21-2 0,-2-10-7 15,2-11-16-15,-4 14-11 0,4-14-19 0,-4 15-12 16,1-8-22-16,3-7-22 0,-6 9-26 0,6-9-16 16,0 0-30-16,-8 7-206 0,8-7-408 0,0 0 182 15</inkml:trace>
  <inkml:trace contextRef="#ctx1" brushRef="#br1" timeOffset="46430.89">25333 6525 56 0,'0'0'230'0,"0"0"-24"0,0 0-17 16,0 0-20-16,0 0-19 0,0 0-16 0,0 0-15 15,0 0-10-15,0 0-14 0,0 0-9 0,0 0-8 16,0 0-13-16,0 0-5 0,0 0-10 0,0 0-5 15,0 0-6-15,0 0-7 0,0 0-2 0,0 0-8 16,0 0 1-16,0 0-4 0,0 0-2 0,0 0-3 16,0 0-1-16,0 0 2 0,0 0-5 0,0 0 1 0,0 0 4 15,-26 19-5-15,26-19-2 0,0 0 4 16,0 0 1-16,0 0 10 0,0 0 1 0,0 0 3 16,0 0 2-16,0 0-1 0,0 0-5 0,0 0-2 0,0 0-1 15,0 0-4-15,0 0 0 0,0 0-3 0,0 0-2 16,0 0-3-16,0 0-2 0,0 0-2 0,0 0 1 15,0 0-2-15,0 0 0 0,0 0 2 0,0 0-2 16,0 0 0-16,0 0 0 0,0 0 3 0,0 0 2 16,0 0 0-16,0 0 3 0,0 0 1 0,0 0 1 15,0 0-1-15,0 0 1 0,0 0-1 16,0 0-2-16,0 0-1 0,0 0-2 0,0 0-1 0,0 0 2 16,0 0 0-16,0 0-2 0,0 0 0 0,0 0 1 15,0 0-3-15,0 0 2 0,0 0 0 0,0 0-1 16,0 0 3-16,0 0 1 0,0 0-1 0,0 0 1 15,0 0 2-15,0 0-4 0,0 0 2 0,0 0-2 16,0 0-2-16,0 0 2 0,32-15 0 0,-32 15-3 16,0 0 1-16,13-5-1 0,-13 5 3 0,0 0-5 0,9-3-1 15,-9 3 0-15,12-4-1 0,-12 4 7 16,0 0-1-16,9-7 4 0,-9 7 2 0,0 0 4 16,0 0 2-16,11-7 5 0,-11 7 4 0,0 0 0 15,0 0 3-15,0 0-3 0,0 0-1 0,0 0-5 16,0 0-2-16,0 0-7 0,0 0-1 0,0 0 0 15,0 0-5-15,0 0 1 0,0 0 0 0,0 0-1 16,6 22 1-16,-6-22-4 0,-6 19 3 0,0-5-2 16,4 2 6-16,-4 4 0 0,1 4 4 0,-4 4 3 0,1-4 3 15,-3 5-1-15,1 9-1 0,-7-2-3 16,2-1 7-16,-2 2-4 0,-1-3 1 0,3 2-3 16,0-9-4-16,-5 6 4 0,2 4-4 0,4-13 0 0,0 0 2 15,1-2-3-15,-1 2 1 0,1-2 1 0,0-4-2 16,4 0-1-16,-2-4 3 0,1 1-4 15,2-1 1-15,0-2-1 0,4-1-3 0,-3-3 4 0,1 3-6 16,3-4-13-16,3-7-16 0,-8 12-23 0,8-12-19 16,-7 8-17-16,7-8-15 0,-6 7-14 0,6-7-31 15,0 0-47-15,0 0-53 0,0 0-163 0,0 0-440 16,0 0 195-16</inkml:trace>
  <inkml:trace contextRef="#ctx1" brushRef="#br1" timeOffset="47191.81">25707 6636 170 0,'0'0'193'16,"-24"26"-11"-16,20-14-11 0,-1 2-12 15,-5 0 1-15,-1 2-10 0,-3 6-9 0,0 1-2 0,3-2-7 16,-2 3-6-16,5-1-9 0,-2 2-9 0,-1 1-3 16,3-3-7-16,1 2-8 0,0 0-6 0,1-1-3 15,-1-9-7-15,4 5-4 0,2-4-10 0,-4-1-2 16,0 0-7-16,4-4-5 0,-1 5-4 0,0-6-6 15,2-10 3-15,-4 15-7 0,4-15-1 0,0 13-1 16,0-13 1-16,0 0-5 0,-2 10-1 0,2-10 0 16,0 0 2-16,0 0-8 0,0 0-5 0,0 0-6 15,0 0-6-15,25-20-12 0,-18 13-8 0,6-5-13 16,-1-4-8-16,2 2-3 0,2-7-6 0,3 3-4 16,-1-4 0-16,-9 10 4 0,6-4 5 0,-1 2 2 15,-5-1 7-15,6 2 3 0,-3 1 3 0,-2 4 11 16,-5-2 4-16,7 5 4 0,-4-3 6 0,0 2 7 15,-8 6 5-15,13-8 0 0,-13 8 2 0,8-7-2 0,-8 7-1 16,9-2-3-16,-9 2 0 0,0 0 0 0,0 0 2 16,0 0 1-16,19 9 5 0,-19-9 1 15,7 12 5-15,-6-2 4 0,-1-10 2 0,0 18 4 16,0-2-4-16,0-16 1 0,-6 26 4 0,3-12-3 0,0 0 0 16,-1-1-4-16,0-2 4 0,1 0-4 15,-4 2-3-15,1-2-1 0,-5-1 6 0,0 1-7 16,-2-3-1-16,-1-2 0 0,1-1-6 0,-3 4-27 0,-1-6-16 15,-1 0-22-15,-1-3-25 0,2 2-27 0,-1-2-22 16,2-3-29-16,16 3-16 0,-20-12-61 0,6 5-125 16,6-4-389-16,4 0 173 0</inkml:trace>
  <inkml:trace contextRef="#ctx1" brushRef="#br1" timeOffset="47380.82">26256 6514 158 0,'3'15'208'0,"-6"1"-6"0,0 5-10 15,0 4-5-15,1 6-4 0,-3 4-9 16,1 5-14-16,-6 0-13 0,1-3-5 0,1-8-19 16,-3 15-12-16,-4-2-11 0,-5-4-11 0,2 5-7 0,-4-1-8 15,-5-5-10-15,-2 1-29 0,-4-5-34 0,1 0-42 16,-6 0-41-16,3-3-45 0,1-8-31 16,-4 1-180-16,-2-1-365 0,3-4 161 0</inkml:trace>
  <inkml:trace contextRef="#ctx1" brushRef="#br1" timeOffset="50623.05">24801 7854 78 0,'0'0'152'0,"0"0"-13"0,0 0-6 15,0 0-6-15,0 0-4 0,0 0-11 0,0 0-5 16,15 1-6-16,-15-1-8 0,0 0 0 0,0 0-5 0,0 0-6 16,1 11-2-16,-1-11 0 0,0 0-6 0,0 14 1 15,0-14-7-15,0 12 0 0,0-12-4 16,-1 15-1-16,1-15-2 0,0 18 1 0,0-18-7 0,-2 17-5 16,4-7 1-16,-2-10-3 0,-2 23-2 15,-1-12-1-15,3-11-2 0,0 24 2 0,0-12-6 0,-3 0 3 16,3 2 1-16,0-1-6 0,0-13-3 0,-2 24-4 15,2-15-2-15,0-9-1 0,-5 24-1 0,4-16-1 16,-2 3-1-16,1 0 0 0,2-11-2 0,-1 21 1 16,-6-8-1-16,6-3 1 0,1 5-2 0,0-15 1 15,-5 19 1-15,3-7-3 0,1 0 2 0,-4-4 0 16,2 5-1-16,3 0-1 0,-3-1-2 0,1 0 3 16,-1 2 3-16,0-3-4 0,1 0 1 0,-3 2-2 0,5 4 0 15,-3-8 5-15,0 3 1 0,3-2-1 0,0-10-4 16,-2 23 2-16,1-14-4 0,1 6 2 15,0-15-3-15,0 22 6 0,0-14-8 0,0-8-1 16,0 19 0-16,0-7 2 0,0-12-2 0,1 21-1 0,1-9-2 16,-2-3 0-16,6 2-3 0,-6 1 4 0,5-4-3 15,-2 3 0-15,2-2 0 0,-5-9 2 16,2 21-4-16,1-14 2 0,-3-7-6 0,4 17 2 0,1-8 0 16,-3-1 5-16,3 3 1 0,-5-11-6 0,1 14 0 15,-1-14 0-15,7 15 0 0,-6-6 3 0,-1-9 0 16,5 13-5-16,-5-13 3 0,3 15 2 0,-3-15 3 15,5 8-6-15,-5-8-2 0,0 0 3 0,3 15 8 16,-3-15-8-16,5 7-3 0,-5-7 4 0,0 0-3 16,4 8 2-16,-4-8-1 0,0 0 2 0,0 0-3 15,0 0 2-15,8 7 1 0,-8-7 1 0,0 0 1 16,0 0 0-16,0 0-14 0,0 0-23 0,0 0-26 16,0 0-27-16,0 0-31 0,24-8-40 0,-24 8-44 15,14-12-53-15,-7 5-251 0,1 0-539 0,-2-4 238 0</inkml:trace>
  <inkml:trace contextRef="#ctx1" brushRef="#br1" timeOffset="49461.6">24646 7654 42 0,'0'0'166'16,"0"0"-8"-16,0 0-12 0,0 0-5 0,0 0-9 16,0 0-6-16,0 0-7 0,0 0-5 0,0 0-10 15,0 0-4-15,0 0-6 0,0 0-9 0,0 0-8 16,0 0-3-16,0 0-12 0,0 0-9 0,0 0-9 15,0 0-6-15,0 0-7 0,0 0-4 0,0 0 2 16,0 0-3-16,0 0-1 0,0 0 3 0,0 18 3 0,-5-10-2 16,-4 0-3-16,1 2-2 0,-5 2 1 15,-1-1-2-15,1 3 3 0,-1-2 1 0,-7 6-3 16,1-3 3-16,-3 3-4 0,3 1-1 0,1 0 0 0,-2-1 1 16,2 2 4-16,-6 1-4 0,6-3-1 0,-5 1 0 15,3 1 2-15,4-2-7 0,-2 3 3 0,-2-9-2 16,5 10 0-16,-3-3-2 0,2-1-2 0,-1 5-3 15,1-2 4-15,-4-2-3 0,4-1 1 0,1 1 0 16,0-2-3-16,0 4 0 0,2-9 5 0,0 2-3 16,1 1 1-16,-1 1 0 0,1-2-3 0,-1 0 3 15,-1 1 0-15,1 0-2 0,2-4 1 0,0 4 2 16,-5-1-3-16,4-3 0 0,-1 1 3 0,0-1-2 16,-1 0 0-16,1 0-3 0,-2 3-1 0,2-6 0 15,5 3 2-15,-6-1-1 0,-2-1-4 0,7-1 1 16,-4 3 0-16,0 0 1 0,6-4-3 0,-5 1 1 15,2-1-1-15,1 0 0 0,4 2-1 0,-2-2-2 0,8-7 5 16,-13 8-3-16,13-8 2 0,-11 7-2 16,11-7-3-16,-6 11 3 0,6-11-1 0,-11 7 0 15,11-7-3-15,0 0-10 0,-6 7-10 0,6-7-17 0,0 0-14 16,0 0-15-16,0 0-20 0,0 0-19 16,-4 7-25-16,4-7-32 0,0 0-224 0,0 0-419 15,0 0 185-15</inkml:trace>
  <inkml:trace contextRef="#ctx1" brushRef="#br1" timeOffset="51606.07">25323 7850 13 0,'0'0'123'0,"0"0"-5"16,0 0-12-16,0 0-5 0,0 0-13 0,0 0-7 0,0 0-4 15,-36 1-13-15,36-1-2 0,0 0-4 0,0 0-12 16,0 0-5-16,0 0 3 0,0 0-9 15,0 0-3-15,0 0-4 0,0 0-2 0,0 0 5 0,0 0-10 16,0 0-3-16,-13-3 2 0,13 3 1 16,0 0-2-16,0 0 0 0,0 0 6 0,0 0 1 15,0 0 1-15,0 0 5 0,0 0 1 0,0 0 1 0,0 0 7 16,0 0 3-16,0 0 9 0,0 0 0 0,0 0 1 16,0 0 0-16,0 0 1 0,0 0 2 0,0 0 1 15,0 0 1-15,0 0-1 0,0 0-7 0,0 0-3 16,0 0-6-16,0 0-8 0,0 0-1 0,0 0-2 15,0 0-5-15,0 0-2 0,0 0-6 0,0 0-1 16,0 0 0-16,0 0 0 0,0 0 1 0,0 0-3 16,0 0 4-16,0 0-3 0,10 28 4 0,-10-28 0 15,11 11 2-15,-11-11 0 0,9 10 2 0,1-4-1 16,-7 1 3-16,5 1-1 0,-2-1 3 0,5 3-2 16,0 1 2-16,-3 1 3 0,4-2 2 0,0 0-3 15,-4 3 2-15,6-3 1 0,-4-1 2 0,3 2 2 0,-5 1-3 16,6 0 0-16,-1-3-1 0,-1 3-4 15,-2-1-3-15,6-3 1 0,-12 1-6 0,11 1-3 0,-4-1 0 16,0 3 0-16,0 0-3 0,3-3-1 16,-4 1 1-16,1 4-5 0,3-5 3 0,-3 3-3 15,-1 0 2-15,4-1-4 0,-8-1-2 0,9 0-1 16,-9 4 2-16,5-4 0 0,0 3-2 0,-1-1 1 0,-1-4-1 16,1 1-3-16,-2 1 5 0,0-2-4 0,0 0 1 15,-1 0 2-15,0-1 1 0,1 2-4 0,-2-2 0 16,2 2 2-16,2-1 0 0,-6-1 1 0,3 0 0 15,-1-2-2-15,5 4 2 0,-6-4 4 0,0 3-2 16,4-2 3-16,-3 1-1 0,1 0 4 0,1 0-1 16,1-1 3-16,-4 2-1 0,5-1 1 0,-3-2-1 15,1 2 8-15,-8-7-8 0,15 12 3 0,-7-5 2 16,3-1-2-16,-3 0 11 0,0 0-11 0,-2-3 7 16,-6-3-4-16,13 11 8 0,-4-6-10 0,-1-2 2 0,-8-3 1 15,14 11 4-15,-7-9-1 0,-7-2 3 0,12 6-6 16,-12-6 5-16,10 6 1 0,-10-6-3 15,11 5 6-15,-11-5-8 0,0 0 7 0,8 7-7 16,-8-7 2-16,0 0-7 0,9 2 3 0,-9-2-9 0,0 0 5 16,0 0 0-16,0 0-2 0,0 0-3 0,8 6 0 15,-8-6-3-15,0 0-3 0,0 0 6 16,0 0-17-16,0 0-7 0,0 0-23 0,0 0-14 0,0 0-27 16,0 0-19-16,0 0-23 0,0 0-28 0,0 0-35 15,0 0-39-15,0 0-35 0,0 0-265 0,0 0-563 16,-39-12 249-16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26:36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16499 2798 13 0,'0'0'89'0,"0"0"-32"0,0 0-10 15,0 0-14-15,0 0-12 0,0 0-8 0,0 0-5 0,0 0-4 16,0 0-8-16,0 0-13 0,0 0-27 15,0 0-48-15,0 0 21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1:59.34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1687 4 13 0,'0'0'145'0,"0"0"1"0,0 0-14 16,11-5-6-16,-11 5-4 0,0 0-7 0,0 0-16 0,0 0-9 15,0 0-11-15,0 0-12 0,0 0-2 16,0 0-10-16,0 0-3 0,0 0-7 0,0 0-8 15,0 0-1-15,0 0-2 0,0 0-3 0,0 0 1 0,0 0-5 16,-31 15-17-16,19-10 20 0,12-5-5 16,-23 6-5-16,8-1-4 0,0 2 7 0,0 0-6 15,1-2-3-15,-5 2-4 0,2 0 1 0,-1 0 2 0,4 4-6 16,0-3-3-16,-1 1 5 0,1 3-7 0,-2-7 4 16,3 6-3-16,-1-1 4 0,0-5 1 15,3 2-6-15,-2 5 3 0,5-2-2 0,-3 0-3 0,-2 3 8 16,2-2-5-16,-3 0 3 0,1-1 2 0,-1-1-6 15,-2 5 1-15,0-6-4 0,0 3 6 0,2 1-5 16,0-3-10-16,-3 1 16 0,-1 3-6 0,2-5 4 16,0 3-1-16,-1-3-1 0,3 3-1 0,-4-3-3 15,4 2 4-15,0 1 0 0,-2 0 0 0,2 0 1 16,-1-3-3-16,1 3 4 0,-2-3-1 0,2 1 2 0,0 3 3 16,-1-3 1-16,-1 1-4 0,2 1 0 15,-3-1-9-15,1 0 7 0,0 0 2 0,-1 2-1 16,2-2-3-16,3 1 5 0,-4-4 0 0,0 3-6 0,0 2 6 15,-1-2 2-15,2 1-11 0,1 1 7 0,-2-3-2 16,2 2 7-16,-2-4-4 0,2 5 6 16,-4-5-8-16,7 1 4 0,-5 1-1 0,2 0 1 0,-2 3 0 15,4-5-3-15,-3 2-2 0,1-1 0 0,5 1 5 16,-7-2-7-16,3 1 6 0,2-4-3 0,0 5 5 16,-3-2-4-16,2-1 1 0,3 0 2 0,-2-1-3 15,-2 4 7-15,2-2 1 0,0 2-2 0,1-2-2 16,-2-2 3-16,-3 3-1 0,6 1-4 0,-1-2 5 15,-2-2-6-15,-1 6 4 0,0-1 0 0,1-1-4 16,2-2 2-16,-1 1-10 0,0-2 10 0,1 4-4 16,1-4 2-16,1 1-1 0,0-2 0 0,-1 3 1 15,-1-2-3-15,1 1 4 0,1-2-3 0,-3 2 2 0,4-2-2 16,-2 1-2-16,-2 0 0 0,3-1 0 0,0 1-2 16,0-1 4-16,-3 0 0 0,11-5 9 15,-16 11-10-15,5-4 9 0,3 0-2 0,8-7 0 0,-16 14-1 16,8-9 3-16,-5 0 3 0,5 2 5 0,8-7-4 15,-14 10 1-15,6-7-1 0,8-3 2 16,-13 8-3-16,13-8-6 0,-12 7 6 0,12-7 3 0,0 0-2 16,-8 5-2-16,8-5-4 0,0 0 6 0,0 0-4 15,-8 6-1-15,8-6 2 0,0 0 2 0,0 0-5 16,0 0 2-16,0 0-5 0,0 0 1 0,0 0-3 16,0 0-5-16,0 0-13 0,0 0-25 0,0 0-14 15,0 0-25-15,0 0-18 0,0 0-29 0,0 0-45 16,0 0-158-16,0 0-353 0,0 0 157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2:01.0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100-1 59 0,'0'0'140'0,"0"0"-15"16,0 0-10-16,0 0-9 0,0 0-4 0,0 0-15 15,0 0-10-15,0 0-13 0,0 0 4 0,0 0-14 16,0 0-4-16,0 0-5 0,0 0 6 0,0 0-8 16,0 0-3-16,0 0 3 0,0 0-3 0,0 0-4 15,0 0 0-15,0 0-2 0,6 34 4 0,-6-34-6 0,0 0 4 16,-6 16-7-16,6-16 3 0,0 14 0 16,0-14-7-16,0 14 0 0,0-14-1 0,-3 16 0 15,3-16-3-15,3 14 0 0,-3-14 1 0,0 16-2 0,0-16 4 16,-3 17-1-16,3-17-7 0,-7 17 1 0,7-8 1 15,0-9-1-15,-1 20-11 0,1-20 8 16,0 18 1-16,-4-11-2 0,4-7 2 0,-3 20-2 0,0-13 3 16,0 4-3-16,3-11 0 0,-3 18 2 0,0-10-6 15,1 4 2-15,2-12 5 0,-5 19-1 0,4-12-3 16,1-7-6-16,-4 18-3 0,1-7 11 0,3-11-2 16,0 13 2-16,0-13 3 0,-6 16 3 0,3-8 1 15,3-8 0-15,-5 18 2 0,5-18-4 0,-6 14-2 16,6-14-5-16,0 17-2 0,0-17 2 0,-7 11-1 15,7-11 1-15,-3 16-1 0,3-16-1 0,-5 12 0 16,5-12 1-16,0 13-5 0,0-13 2 0,0 16-3 0,0-16-1 16,0 13 0-16,0-13 4 0,0 13-3 0,0-13-2 15,-6 13-2-15,6-13 6 0,0 11-2 0,0-11-4 16,0 11 1-16,0-11 4 0,0 0-1 16,-3 18 1-16,3-18-1 0,0 13-1 0,0-13 2 0,0 0-1 15,-4 18-3-15,4-18 5 0,0 12-4 0,0-12-3 16,4 14 6-16,-4-14 1 0,-5 11-1 0,5-11-4 15,0 0 7-15,-3 15-5 0,3-15 1 0,0 0 0 16,1 16-1-16,-1-16-4 0,2 12 8 0,-2-12 0 16,0 0-3-16,0 16-2 0,0-16-3 0,0 11 9 15,0-11-5-15,1 11 0 0,-1-11 0 0,0 0 2 16,0 15-5-16,0-15 7 0,0 13-6 0,0-13 0 16,0 0 1-16,0 14 2 0,0-14-4 0,-3 13-3 15,3-13 5-15,0 0-3 0,0 17 4 0,0-17-2 16,-1 10 0-16,1-10-6 0,0 0 7 0,1 18 1 0,-1-18-5 15,0 8 4-15,0-8 1 0,0 13 3 16,0-13-2-16,0 0-2 0,-1 16 0 0,1-16 5 0,0 12-3 16,0-12 1-16,0 0-1 0,-3 15 4 0,3-15-2 15,3 11-1-15,-3-11 0 0,0 0 4 0,0 19-2 16,0-19 1-16,0 8 4 0,0-8-2 0,1 11 1 16,-1-11-3-16,0 0-4 0,0 16 6 0,0-16-5 15,2 10 6-15,-2-10-4 0,1 12-2 0,-1-12 2 16,0 0-2-16,4 14 2 0,-4-14-3 0,3 13 0 15,-3-13 0-15,0 12 0 0,0-12 2 0,0 12-2 16,0-12 0-16,3 10 0 0,-3-10 2 0,0 0 3 16,-3 19-4-16,3-19 1 0,0 14 3 0,0-14-3 15,6 12 2-15,-6-12-2 0,0 13 0 0,0-13-1 16,3 9 2-16,-3-9-2 0,4 11 1 0,-4-11-1 16,1 11 2-16,-1-11-1 0,0 0-1 0,3 11 0 0,-3-11-1 15,0 0 0-15,4 10-1 0,-4-10 1 16,0 0 1-16,3 10-5 0,-3-10 2 0,0 0-1 15,3 13 1-15,-3-13 2 0,0 0 1 0,0 0-4 0,1 10 3 16,-1-10-1-16,0 0-2 0,0 0 3 0,0 14 1 16,0-14-2-16,0 0 6 0,0 0-3 15,0 12-2-15,0-12 3 0,0 0 1 0,0 0-2 0,0 17 3 16,0-17-4-16,0 0-1 0,0 0-1 0,-1 12 4 16,1-12-3-16,0 0 3 0,5 9-6 0,-5-9 4 15,0 0-4-15,0 0 4 0,-5 16-4 0,5-16 3 16,0 0-3-16,0 0 2 0,0 0-3 0,-3 14 4 15,3-14-3-15,0 0 5 0,0 0-1 0,0 0 1 16,3 12-1-16,-3-12-1 0,0 0-1 0,0 0 1 0,0 0 0 16,0 0 3-16,0 0-3 0,0 12 0 15,0-12-1-15,0 0 2 0,0 0-2 0,0 0 2 16,0 0 1-16,0 0-2 0,0 0-4 0,1 11 2 16,-1-11-8-16,0 0-7 0,0 0-9 0,0 0-14 0,0 0-22 15,0 0-37-15,0 0-40 0,0 0-43 0,0 0-65 16,0 0-183-16,7-35-461 0,-4 25 205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2:02.8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-5 45 73 0,'7'7'104'0,"-7"-7"6"15,0 0-13-15,0 0-2 0,0 0-8 0,0 0-13 16,0 0 3-16,0 0-6 0,0 0 5 0,0 0-3 16,0 0-5-16,0 0-8 0,0 0-3 0,0 0-1 15,0 0-7-15,0 0-3 0,0 0-1 0,0 0 4 16,0 0-3-16,0 0 10 0,0 0 2 0,0 0-4 15,8 8-9-15,-8-8 7 0,0 0-9 0,6 7 4 0,-6-7-6 16,8 5-1-16,-8-5-4 0,0 0-1 16,0 0-4-16,13 7-3 0,-13-7 0 0,6 10-6 15,2-4-2-15,-8-6-4 0,6 13 2 0,1-6 1 0,1-3-4 16,-8-4-1-16,6 11 0 0,-3-3-2 16,-3-8-2-16,11 11-3 0,-8-4 8 0,4-2-4 15,-7-5-4-15,11 14 5 0,-5-7 1 0,-3 0-4 0,-3-7-1 16,15 12 5-16,-12-5-1 0,2 0-1 0,-5-7 0 15,15 10-1-15,-11-8-2 0,3 5 3 0,-7-7-2 16,13 15 8-16,-5-11-3 0,-8-4-2 16,10 11 7-16,-2-4-3 0,1-3 1 0,-6 5 1 0,5-2-2 15,-1 0-7-15,-1-1 9 0,2 1-4 0,-8-7 1 16,12 13-2-16,-4-6-2 0,-1-1-2 0,-2-1 2 16,4 4-4-16,-3 0-1 0,-6-9 2 0,8 11-1 15,-1-7-2-15,-1 3-3 0,-3 2 0 0,-3-9 2 16,8 12-4-16,-5-8 6 0,-3-4-4 0,7 13 4 0,-7-13-5 15,3 16 2-15,2-11-1 0,-5-5-3 0,9 15 1 16,-6-9 2-16,-3-6-2 0,3 16 1 0,2-11 0 16,-5-5 1-16,7 18 4 0,-4-10-3 15,0-1-4-15,0 4 4 0,-3-11 0 0,8 19 2 0,-2-12 7 16,-3 1 0-16,2 1-3 0,2 1 8 0,-1-3-1 16,2 3-2-16,-2-4-4 0,1 3 1 0,-6-1-4 15,5 2 4-15,-6-10-2 0,13 13-3 0,-11-6 2 16,-2-7-2-16,12 14-4 0,-8-7 5 0,-4-7-1 15,4 16-3-15,3-11 1 0,-7-5-4 0,3 16 3 16,0-11 0-16,-3-5-2 0,8 15 0 0,-2-11 3 16,-6-4-2-16,7 14-2 0,-1-7 6 0,-1 2-4 15,-5-9-1-15,6 14 0 0,1-9 0 0,-7-5-3 16,11 12 6-16,-8-3-3 0,-3-9 2 0,11 8 0 16,-11-8-7-16,6 13 5 0,-6-13-1 0,10 8-1 15,-9 0 5-15,-1-8-3 0,13 11 3 0,-7-4-5 16,-6-7 1-16,8 11-3 0,-5-3 4 0,-3-8 4 15,10 11-3-15,-5-5-1 0,-5-6 0 0,9 10-1 0,-9-10 0 16,8 12-4-16,-1-10 2 0,-7-2 4 0,9 15 2 16,-4-11-5-16,1 2 4 0,-6-6 3 0,10 8-5 15,-6 0 1-15,-4-8 3 0,13 10 1 0,-5-7 1 16,-8-3 3-16,10 12 2 0,-6-7 0 0,6 1 1 16,-4 0-3-16,-6-6 3 0,14 8-3 15,-7 0 5-15,1-4-7 0,-2 1 3 0,-6-5-2 0,14 12-1 16,-7-5-2-16,-1-4 1 0,-6-3 0 0,14 11 0 15,-10-4-3-15,-4-7 2 0,17 8-3 0,-14-2 0 16,-3-6 1-16,11 7-3 0,-11-7 2 0,10 9 0 16,-2-2-1-16,-8-7 2 0,6 10 1 0,0-6 1 15,-6-4-6-15,5 10 4 0,-5-10-3 0,7 5 2 16,-7-5-3-16,0 0 4 0,9 11 3 0,-9-11-2 0,3 7-3 16,-3-7 3-16,0 0 0 0,8 10 2 15,-8-10-2-15,10 9 5 0,-10-9-4 0,4 4 4 16,-4-4 1-16,0 0 5 0,13 6-2 0,-13-6 2 15,8 3-3-15,-8-3-2 0,0 0-1 0,10 7 4 0,-10-7-4 16,0 0-1-16,11 6-1 0,-11-6 0 0,0 0-1 16,9 4-1-16,-9-4 0 0,0 0-3 0,8 6 0 15,-8-6 4-15,0 0-2 0,0 0 0 0,0 0-2 16,0 0-1-16,10 6 0 0,-10-6 3 0,0 0-6 16,0 0 5-16,0 0-2 0,0 0-5 0,0 0-1 15,0 0-9-15,0 0-6 0,0 0-4 0,0 0-19 16,0 0-25-16,0 0-31 0,0 0-19 0,0 0-24 15,11-16-39-15,-11 16-63 0,0-14-161 0,0 14-435 16,3-16 192-16</inkml:trace>
  <inkml:trace contextRef="#ctx0" brushRef="#br0" timeOffset="1878.96">547-139 1 0,'0'0'134'0,"0"0"-7"15,0 0-19-15,0 0-11 0,0 0-4 0,0 0-7 0,0 0-13 16,0 0-12-16,0 0-1 0,18 13-14 16,-18-13 8-16,0 0-6 0,0 0-3 0,0 0-2 15,0 0-2-15,9 7-5 0,-9-7-4 0,0 0 2 0,8 4-2 16,-8-4-1-16,0 0 1 0,13 4-6 0,-13-4-1 15,6 7 6-15,-6-7-3 0,11 5 9 16,-11-5-1-16,10 6 0 0,-2-2-3 0,-8-4-5 0,14 6 5 16,-1-2 0-16,-5 1-7 0,1-1 2 0,2 0-3 15,-1-1-16-15,1-2 11 0,2 6 2 0,-2-2-5 16,0 0-2-16,2 2 1 0,-2-3-2 0,-2 1 0 16,9-2-5-16,-4 4-2 0,-1 1 1 0,-2-4 3 15,0-1-5-15,2 3 2 0,-2-1-1 0,-2 0-2 16,2-1-2-16,2-1 2 0,-5 1-3 0,5 1 6 15,-2 1-3-15,-2-3 1 0,-1 4 1 0,6-2 1 16,2 1-2-16,-5 1-1 0,4-1 3 0,-6-2 2 16,9 2-4-16,-4 0 7 0,3-1-3 0,-4 0-6 0,1 1 1 15,1-2 1-15,5 0 2 0,-4 3-1 0,-2-3-1 16,7 5 1-16,0-4-2 0,-4 0 1 0,1-2-1 16,-4 5-7-16,2-5 2 0,-2 4 4 0,0-5-1 15,4 4 2-15,-9 0 0 0,9-2-2 0,-7 1-1 16,1-2 2-16,-4 1-1 0,5 0 0 0,-5-1-4 15,-8-3 1-15,21 5-4 0,-12 0 6 0,5-2 1 16,-2-1 0-16,-12-2 0 0,20 8-2 0,-10-4 3 16,1 0-3-16,-2-1-6 0,6 1 8 0,-6 1 1 15,2-2 1-15,-1 4-1 0,4-3 0 0,-3 1 3 16,5-1-4-16,-5 1 2 0,3-1-3 0,-4 0 2 16,1 0-1-16,3 1-1 0,2-3 0 0,-5 3 2 15,2 1-1-15,-2-3-1 0,0 1 0 0,2 0 0 16,-2 0-1-16,-2 2 1 0,3-1-1 0,5-2 3 15,-7 1 1-15,1 1 0 0,-2-2-3 0,2 0 2 16,-4 1-1-16,7 0-4 0,-8 3 4 0,8-6 2 0,-4 5-3 16,1-5-3-16,-11-1 3 0,21 7-4 0,-12-4 5 15,2 2 1-15,-4-2-2 0,4 1-4 0,-2 0 3 16,-9-4 1-16,18 6-3 0,-10-2 6 0,4-3-5 16,-12-1 2-16,18 5-1 0,-9 2-1 0,-1-5 0 15,-8-2-4-15,21 5 6 0,-18-2-3 0,8 1 3 16,-11-4-1-16,18 6-1 0,-12-5 3 0,-6-1 0 15,14 4-5-15,-14-4 4 0,21 7-3 0,-15-4-1 16,4 1 1-16,-10-4 4 0,17 4-2 0,-9-3 3 16,-8-1-5-16,16 8 3 0,-8-4 1 0,3-1 0 15,-1 0 0-15,-10-3-1 0,17 6-1 0,-6-4 4 16,-1 1-2-16,1 1 4 0,-2 1 2 0,2-2-2 16,-4 1-2-16,5 0 2 0,-4-1 0 0,5 2-1 0,-5-3 2 15,-8-2 1-15,24 6 5 0,-16-3-3 0,4 0-1 16,-12-3 0-16,21 2 1 0,-13 3 2 15,-8-5-1-15,21 4-3 0,-15-2 2 0,-6-2-2 16,17 5-1-16,-7-3 3 0,-10-2 1 0,17 5-1 0,-6-2-2 16,2-1 4-16,-13-2-1 0,18 5-1 0,-4-4 0 15,-3 2-2-15,-11-3 2 0,21 3 3 0,-12 1-4 16,1-3-3-16,1 4-1 0,-11-5 0 0,17 4 4 16,-4-2-4-16,-2-1 2 0,-11-1-5 0,17 6 4 15,-6-5-2-15,-1 2 2 0,-10-3-1 0,17 4 0 16,-5-4-2-16,-12 0 1 0,15 6-3 0,-3-4 1 15,-3 2-3-15,-9-4 7 0,21 6-5 0,-10-5 1 16,-11-1-1-16,17 6 1 0,-7-2 0 0,1-3 0 16,-2 4 2-16,-9-5-3 0,18 7 1 0,-7-3 4 15,-2-1 1-15,1 1-3 0,-10-4 3 0,17 5-2 16,-9-1-1-16,2-3 0 0,-10-1 0 0,19 7 0 16,-13-3 1-16,-6-4-3 0,18 5 3 0,-9 0 1 15,-9-5-7-15,14 2 2 0,-14-2 3 0,18 5-4 0,-12-2 3 16,2 3-2-16,-8-6 4 0,10 4-2 15,-10-4-1-15,14 7 0 0,-14-7 0 0,10 3 0 16,-10-3-2-16,9 5 3 0,-9-5 2 0,11 5 3 16,-11-5 1-16,14 4-2 0,-14-4 1 0,13 6 1 0,-13-6 0 15,11 3 2-15,-11-3-2 0,13 4 1 0,-13-4 0 16,14 4-1-16,-14-4 1 0,11 2-2 16,-11-2 0-16,0 0-2 0,0 0-1 0,11 5-1 15,-11-5-2-15,0 0-1 0,0 0-5 0,0 0-16 0,0 0-13 16,10 5-21-16,-10-5-25 0,0 0-19 15,0 0-32-15,0 0-29 0,0 0-36 0,0 0-178 16,0 0-403-16,-41-1 178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3:40.1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1897-1776 80 0,'0'0'132'0,"0"0"-7"0,0 0-1 16,0 0-5-16,0 0-2 0,0 0-4 0,5-9-5 15,-5 9-4-15,0 0-6 0,0 0 1 0,0 0-1 16,0 0-8-16,0 0-1 0,0 0-5 0,0 0-3 16,0 0-8-16,0 0 0 0,0 0-1 0,0 0-6 15,0 0-1-15,0 0-1 0,0-15 1 0,0 15-5 16,0 0 0-16,0 0-5 0,0 0 4 0,0 0-14 0,0 0-1 15,0 0-6-15,0 0-4 0,0 0-5 0,0 0-2 16,0 0-2-16,0 0 0 0,0 0-7 0,0 0-1 16,0 0-3-16,0 0 0 0,0 0-2 0,0 0 0 15,0 0-3-15,0 0-2 0,-29 3 0 16,29-3 0-16,0 0-2 0,-17 5 5 0,17-5-5 0,-18 2-1 16,18-2 0-16,-16 4 1 0,5-3 1 0,11-1-2 15,-17 6 0-15,17-6-1 0,-15 5 0 0,9 0 5 16,6-5-7-16,-17 2 3 0,17-2 0 0,-11 3-2 15,11-3 4-15,-10 8-3 0,10-8-2 0,-11 3 6 16,11-3-2-16,0 0 0 0,-13 4-2 0,13-4 2 16,0 0 2-16,-11 7 2 0,11-7 0 0,-6 6-1 15,6-6 0-15,0 0-2 0,-8 7 1 0,8-7 3 16,0 0-2-16,0 0 3 0,-13 7-2 0,13-7 2 16,0 0-2-16,-11 6 1 0,11-6-1 0,0 0 3 15,-9 6 0-15,9-6-5 0,0 0 3 0,-7 9-1 16,7-9 2-16,-8 7-3 0,8-7-3 0,0 0 3 15,-6 5-3-15,6-5 3 0,0 0-4 0,-8 11 2 16,8-11 2-16,0 0-2 0,0 0-4 0,-6 8 4 16,6-8-6-16,0 0 3 0,-7 7 0 0,7-7 1 15,0 0 0-15,0 0-1 0,-11 7 3 0,11-7 0 16,0 0 1-16,-3 7 1 0,3-7 2 0,0 0-2 16,-3 11 2-16,3-11 0 0,0 0-3 0,0 0 2 0,-7 10-3 15,7-10-3-15,0 0-7 0,-7 9 1 0,7-9 0 16,0 0 10-16,-7 8-10 0,7-8 4 0,0 0 3 15,0 0-5-15,0 0-2 0,-3 13 3 16,3-13 2-16,0 0 3 0,0 0-1 0,-5 9-2 0,5-9 0 16,0 0 2-16,0 0 2 0,0 0-3 0,-6 11 2 15,6-11-2-15,0 0 1 0,0 0 2 0,0 11 0 16,0-11-2-16,0 0 1 0,0 0 3 0,0 0-4 16,0 0-1-16,0 0 3 0,-3 14-3 0,3-14 1 15,0 0-3-15,0 0 5 0,0 0 2 0,0 0-5 16,0 0 2-16,3 14 1 0,-3-14-3 0,0 0 2 15,0 0-1-15,0 0 0 0,-3 10 2 0,3-10 0 16,0 0-5-16,0 0 3 0,6 10 3 0,-6-10-7 16,0 0 5-16,0 0 0 0,5 10 10 0,-5-10-7 15,0 0-5-15,0 0 7 0,1 10 10 0,-1-10-13 0,0 0 0 16,0 0 5-16,0 0-1 0,5 9 4 16,-5-9 8-16,0 0-6 0,7 5-4 0,-7-5 7 15,0 0-5-15,0 0-1 0,7 11 2 0,-7-11-3 16,0 0 8-16,0 0-10 0,7 7 4 0,-7-7-4 0,0 0-1 15,3 7 2-15,-3-7-2 0,0 0-2 0,13 5-1 16,-13-5 4-16,0 0-5 0,8 10 1 0,-8-10 1 16,0 0 0-16,0 0 0 0,11 5-5 15,-11-5 3-15,0 0-1 0,3 6-6 0,-3-6 5 0,0 0 5 16,0 0-1-16,9 5-3 0,-9-5 1 16,0 0 0-16,0 0-1 0,12 7 1 0,-12-7 5 15,0 0-4-15,12 1-5 0,-12-1 0 0,0 0 2 0,0 0 4 16,8 6-1-16,-8-6-2 0,0 0 1 0,0 0-1 15,6 7 3-15,-6-7-5 0,0 0 5 0,10 4 2 16,-10-4 0-16,0 0 3 0,11 0-5 0,-11 0 14 16,0 0-12-16,14 6-1 0,-14-6 5 0,0 0-3 15,10 4 2-15,-10-4-9 0,8 5 1 0,-8-5 4 16,0 0 2-16,11 2-4 0,-11-2-1 0,0 0 2 16,9 5-1-16,-9-5 10 0,0 0-12 0,13 1-1 15,-13-1 3-15,0 0-3 0,11 2 6 0,-11-2-8 16,0 0 3-16,15 4 0 0,-15-4-1 0,9 1 11 15,-9-1-7-15,0 0-5 0,14 3 1 0,-14-3 2 16,0 0 21-16,16 0-20 0,-16 0 0 0,13 1-3 16,-13-1 2-16,0 0 1 0,13 0 0 0,-13 0-4 15,0 0 7-15,0 0-7 0,14 0 2 0,-14 0 4 16,0 0-1-16,17 4-11 0,-17-4 10 0,0 0 1 16,13 3 0-16,-13-3-4 0,0 0-1 0,0 0 5 15,14 0-3-15,-14 0 1 0,0 0-5 0,15 0 5 0,-15 0 2 16,0 0-8-16,0 0 4 0,14 0 4 15,-14 0-6-15,0 0 3 0,0 0-2 0,0 0-1 0,16 0 4 16,-16 0 3-16,0 0-6 0,11-3 5 0,-11 3 13 16,0 0-17-16,19 0 3 0,-19 0-4 0,0 0-2 15,0 0 5-15,17-4 2 0,-17 4-3 16,11-1 0-16,-11 1-2 0,0 0 10 0,15 0 11 0,-15 0-13 16,0 0-16-16,14-4 17 0,-14 4-1 0,9-3-2 15,-9 3 1-15,0 0-1 0,15-1-4 0,-15 1 7 16,19-3-6-16,-19 3 0 0,12-3 2 0,-12 3 15 15,0 0-17-15,13-2 7 0,-13 2-3 0,0 0 5 16,0 0 4-16,16-1 2 0,-16 1 4 0,0 0 1 16,0 0-2-16,8-4-5 0,-8 4 2 0,0 0-1 15,0 0 8-15,0 0-8 0,0 0-2 0,0 0 0 16,0 0 6-16,0 0-12 0,0 0-4 0,0 0 1 16,0 0 1-16,0 0-3 0,0 0 0 0,0 0 6 15,0 0-10-15,0 0 2 0,0 0 0 0,0 0 5 16,0 0-8-16,0 0 1 0,0 0 1 0,0 0-2 15,0 0 1-15,0 0-1 0,0 0-5 0,0 0 2 16,0 0-2-16,0 0-23 0,0 0-24 0,0 0-21 16,0 0-34-16,0 0-30 0,0 0-22 0,0 0-23 15,0 0-39-15,0 0-52 0,0 0-44 0,-41-2-273 16,25 0-636-16,-5-2 281 0</inkml:trace>
  <inkml:trace contextRef="#ctx0" brushRef="#br0" timeOffset="4736.19">1679-933 153 0,'0'0'162'0,"0"0"-7"15,0 0-3-15,0 0-18 0,0 0-6 0,0 0-7 16,0 0-11-16,0 0-9 0,0 0-7 0,0 0-8 0,0 0-4 15,0 0-14-15,0 0 0 0,0 0-10 0,0 0 0 16,0 0-9-16,0 0-3 0,0 0-7 0,0 0-3 16,0 0-4-16,0 0-4 0,0 0 2 0,0 0-6 15,0 0-2-15,0 0-2 0,0 0-5 0,0 0-4 16,0 0 4-16,-44 8-1 0,44-8-5 0,-11 4 4 16,5 1-2-16,-2 1 2 0,8-6-4 0,-16 10 2 15,5-5-1-15,1 3-9 0,2-1 7 0,-4-2 3 16,-3 3-2-16,4 0 5 0,-1 0-2 0,-3 1-3 15,4 0-1-15,-5 1 1 0,2 0 0 0,1 2-2 16,-1-2 4-16,0-2 2 0,-1 3-4 0,3 0-2 16,-3 0-2-16,1-2 2 0,2 5 1 0,-3-4 0 0,1 2-1 15,0-3 1-15,1 0-5 0,2 2 6 0,-2 0-1 16,2 0 1-16,0-1 4 0,-2 1-1 0,-1-2-1 16,3 3-2-16,1-2 4 0,-2-2 0 0,-3 3 3 15,8 1 1-15,-3 1-2 0,-1-5 0 0,-2 4-3 16,2-1 2-16,2-4 1 0,1 2-1 0,-2 5 2 15,-1-6-3-15,5-1-1 0,-5 6 2 0,1-7-3 16,2 4-2-16,-1 0 0 0,-1-4-2 0,2 4 1 16,2-2 2-16,-5 2 0 0,1-2 3 0,-1 0-1 15,5-1 2-15,-2 2-2 0,-2 0 0 0,4-2 2 16,-2 1-2-16,-2 1 4 0,3-3-6 0,-3 4 0 16,4-4 0-16,-9 5-3 0,11-4 4 0,-6 0-2 15,4 0 2-15,-8 0-2 0,4 1 2 0,2 1 0 16,2-3-5-16,-1 2 3 0,-1 1-2 0,-1 0 1 15,-2-2 1-15,4 0 2 0,-4 1-3 0,2 3 2 0,1-4-1 16,-2 0-1-16,2-1 3 0,-1 0-4 16,3 2 1-16,6-8-3 0,-15 11 3 0,9-3-1 15,-2-4-1-15,-1 2-1 0,2 1 3 0,-1 1-3 0,8-8-2 16,-14 11-1-16,8-4 5 0,-1-1-2 16,7-6-2-16,-11 11 0 0,8-4 3 0,-7-2-4 15,10-5 2-15,-11 11-1 0,5-5-1 0,6-6 1 0,-14 11-3 16,6 0 5-16,1-4-2 0,1 1 0 0,-2-1-1 15,8-7 2-15,-16 12 3 0,12-6-2 0,-3 1-1 16,7-7 1-16,-14 13 1 0,8-4 5 0,-1-4 1 16,-1 4 2-16,8-9 0 0,-16 12-2 0,12-3-1 15,-3-6 2-15,-2 5-3 0,9-8 3 0,-11 11-4 16,1-7-1-16,2 3-1 0,8-7 6 0,-12 12-5 0,4-5 4 16,8-7-7-16,-15 11-1 0,9-6 1 15,3 2 3-15,3-7 3 0,-14 14 0 0,7-7 0 16,1 0 2-16,6-7 3 0,-11 10 1 0,4-1 0 15,7-9 0-15,-11 7-1 0,5-2 1 0,6-5 2 0,-8 9-3 16,2 0-2-16,6-9 0 0,-10 8-2 16,10-8 1-16,-11 9 1 0,11-9 0 0,-6 10-3 15,6-10 2-15,-8 6-3 0,8-6 0 0,0 0-2 0,-6 7-3 16,6-7 5-16,0 0-3 0,-7 10 0 0,7-10 0 16,0 0 1-16,0 0 0 0,0 0-6 0,0 0 1 15,-3 10 3-15,3-10 0 0,0 0-3 0,0 0-1 16,0 0 1-16,0 0 0 0,0 0 2 0,0 0 4 15,0 0-3-15,0 0-11 0,0 0-8 0,0 0-8 16,0 0-15-16,0 0-13 0,0 0-19 0,0 0-43 16,0 0-38-16,0 0-44 0,0 0-44 0,0 0-242 15,19-31-518-15,-8 19 229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3:46.3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1637-1056 62 0,'0'0'129'0,"0"0"-9"0,0 0-6 0,0 0-1 0,0 0-10 16,0 0-4-16,0 0-14 0,0 0-2 16,0 0-5-16,0 0 3 0,0 0-8 0,0 0-5 0,0 0-5 15,0 0-4-15,0 0-2 0,0 0-1 0,0 0-4 16,0 0-3-16,0 0-7 0,0 0-1 16,0 0-1-16,0 0 0 0,15 28-1 0,-15-28-2 0,0 0-4 15,1 12 3-15,-1-12 1 0,3 13-2 0,-3-13 5 16,5 12 0-16,-5-12-2 0,6 16 0 0,-1-9-1 15,0 1 6-15,-3 3-2 0,4-6 1 0,5 5 0 16,-1 0-2-16,-1 1 3 0,-1-3-7 0,3-1 1 16,-1 4-5-16,1-5-3 0,-2 3-5 0,5-1-1 15,-7-1-2-15,1 2-3 0,1 1-1 0,2-4-4 16,-4 1-1-16,1 2 3 0,0-2-4 0,-4 2-1 16,4-2 0-16,-1-1-4 0,-1 2 2 0,0 3-3 15,-1-4 1-15,1 1 1 0,-2 0-2 0,-4-8 1 16,11 14 0-16,-2-4-2 0,-6-3 6 0,4 2-1 0,-7-9 0 15,8 14 1-15,3-8 2 0,-2 7-1 0,-2-5 1 16,1 3 4-16,-2-6-2 0,2 5 1 0,-2-2-2 16,4 0 1-16,-1-1-3 0,-1 0-1 0,0 0-1 15,-2 4 0-15,4-7-1 0,-2 4-3 0,1-1 3 16,-9-7 0-16,11 11-2 0,-4-4-3 0,-7-7 2 16,11 8-2-16,-8-1-2 0,-3-7 1 15,14 11 0-15,-7-7 0 0,-7-4 2 0,12 11-3 0,-5-3 1 16,-3-4 0-16,-4-4 2 0,16 13 1 0,-8-7-1 15,0 0-2-15,-1-1 1 0,5 2-1 0,-1-2 1 16,0 0 4 0,1 3 3-16,0-4-1 0,1 7 5 0,-2-11-3 0,3 7 1 0,2 1 1 0,-2-4 10 15,4 5-7-15,-4-4 1 0,0 0-1 0,4 2 0 16,-4-3-2-16,-1-1-3 0,-4 4 0 0,2-3-1 0,2-1-3 16,-2 2 1-16,2-2 3 0,-4 5-5 15,3-6-2-15,-12-2 1 0,15 8 1 0,-8-3-5 16,4-1 3-16,-11-4 0 0,16 7-2 0,-8-4 1 15,-8-3 0-15,14 8 0 0,-6-4-1 0,0 2 3 0,-8-6 5 16,14 5-9-16,-1 2 0 0,-5-2 2 0,-8-5 0 16,19 6-2-16,-8 4 3 0,3-5-3 0,-3 1 0 15,-1-1 0-15,1-4 5 0,-2 5-4 16,4 1 1-16,-3-4-3 0,1 2 0 0,-3 0 2 0,1 1-1 16,2-3-1-16,-3 1 5 0,2 0-1 0,4 4 1 15,-5-8-2-15,3 8 3 0,-3-2 1 0,-9-6-3 16,17 5 4-16,-2 2 1 0,-4-3-4 0,-2 3 3 15,4-2-2-15,0-2 2 0,-4 1 3 0,7 5 0 16,2-4-2-16,-10-2-3 0,4 1 2 0,-4 0-2 16,8 4 1-16,-8-3 1 0,3 0-4 0,0 0 1 15,-1-2 0-15,-1 4 0 0,1-3 0 0,-10-4 2 16,17 11-1-16,-9-6 2 0,8 0 0 0,-5 2 1 16,0-3-1-16,0 1 3 0,-1 0 3 0,1 2 0 15,-3-1 3-15,0-1 2 0,3-2 3 0,0 1 1 16,-3-1 1-16,3 4 1 0,2-3-1 0,-5 2 2 15,1-4-1-15,-9-2-1 0,18 9 3 0,-11-6-3 16,-7-3-1-16,12 9-3 0,-12-9 4 0,11 9-4 16,-11-9 5-16,9 2-3 0,-9-2-1 0,11 2 12 15,-11-2-16-15,0 0-1 0,0 0-2 0,13 3 2 16,-13-3-6-16,0 0 5 0,0 0-5 0,0 0-1 16,0 0 4-16,0 0-4 0,8 4-3 0,-8-4-12 0,0 0-5 15,0 0-27-15,0 0-29 0,0 0-36 0,0 0-36 16,0 0-43-16,0 0-35 0,0 0-45 15,-33-11-264-15,12 4-570 0,4 6 253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5:00.93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311 7 130 0,'0'0'160'0,"0"0"-3"0,0 0-13 0,0 0-4 16,0 0-10-16,0 0-16 0,0 0 2 0,0 0-5 16,0 0-5-16,0 0-6 0,0 0-2 15,0 0-5-15,0 0-3 0,0 0-5 0,0 0-2 16,0 0-6-16,0 0-2 0,0 0-3 0,0 0 0 15,0 0-5-15,0 0-1 0,0 0-4 0,0 0-6 16,0 0-4-16,0 0-8 0,0 0 2 0,0 0 0 16,0 0-4-16,0 0 1 0,-13 5-5 0,13-5-1 0,0 0 0 15,0 0 1-15,0 0-5 0,0 0 3 0,0 0-2 16,0 0-2-16,0 0 1 0,0 0-4 0,0 0 3 16,0 0-2-16,0 0 2 0,0 0-4 0,0 0-5 15,0 0 1-15,0 0-4 0,0 0 0 0,0 0-1 16,0 0-8-16,0 0 8 0,0 0-7 0,0 0-4 15,-16-12 4-15,16 12-1 0,0 0-3 0,0 0-6 16,-19-1 2-16,19 1 0 0,0 0 0 0,-22 1-1 16,22-1 0-16,-16 2-1 0,16-2 2 0,-16 1-2 15,5 3 1-15,11-4 3 0,-15 7-6 0,3-5 3 16,12-2-3-16,-15 6 1 0,7-3 2 0,8-3-2 16,-15 5 1-16,7-2 4 0,8-3-2 0,-12 9-3 15,4-6 3-15,8-3-1 0,-18 7 0 0,14-1 0 16,4-6 2-16,-12 7 0 0,12-7 1 0,-9 9-3 0,9-9 4 15,-8 6 1-15,8-6-3 0,-11 9-2 16,11-9 2-16,-5 11-2 0,5-11 1 0,-3 11 1 0,3-11 2 16,-8 7-1-16,8-7-2 0,-6 16 3 0,6-16-1 15,-2 13 0-15,2-13-2 0,-5 12 2 0,5-12 1 16,-6 10-2-16,6-10 2 0,-2 11-4 0,2-11 0 16,0 0 0-16,-4 16 2 0,4-16-2 0,0 0 2 15,-2 16 1-15,2-16-1 0,0 0 1 0,2 14 0 16,-2-14-1-16,0 11 3 0,0-11 0 0,4 12 6 15,-4-12-5-15,4 11-1 0,-4-11 0 0,0 0 1 16,4 14 1-16,-4-14-1 0,5 12 6 0,0-9-1 16,-5-3 0-16,5 11 7 0,-5-11-7 0,9 8 4 15,-2-2-2-15,-7-6 2 0,11 8-2 0,-5 0 6 16,-6-8-3-16,11 4-1 0,-1-1-4 0,-2 4-1 0,-8-7 8 16,15 8-5-16,-7-6-6 0,-8-2 2 15,18 6-4-15,-10-2 2 0,-8-4 0 0,16 6 0 16,-9-5 1-16,-7-1-3 0,15 6 1 0,-15-6-2 0,14 1 2 15,-14-1-2-15,17 4-4 0,-9-3 4 0,-8-1-4 16,18 6 2-16,-18-6-5 0,14 3 3 0,-4-2 5 16,-10-1-2-16,14 3-2 0,-14-3 1 15,9 1 4-15,-9-1 3 0,0 0-1 0,16 0 5 0,-16 0 6 16,0 0 3-16,19 0 0 0,-19 0-3 0,0 0-1 16,15-1-6-16,-15 1 1 0,9-4-1 0,-9 4-2 15,13-2-4-15,-13 2 8 0,13-5-6 0,-13 5-1 16,0 0 0-16,15-3-4 0,-15 3-1 0,8-4 2 15,-8 4 0-15,0 0 3 0,0 0-3 0,13-3 2 16,-13 3 2-16,0 0-10 0,0 0 0 0,0 0 0 16,11-5-8-16,-11 5-7 0,0 0-22 0,0 0-20 15,0 0-20-15,0 0-7 0,0 0-25 0,0 0-30 16,0 0-40-16,0 0-37 0,0 0-47 0,0 0-281 16,0 0-588-16,0 0 260 0</inkml:trace>
  <inkml:trace contextRef="#ctx0" brushRef="#br0" timeOffset="-15637.96">1155 448 51 0,'0'0'154'0,"0"0"-10"0,0 0-12 0,0 0-5 16,0 0-20-16,0-16-7 0,0 16-12 0,0 0 0 15,0 0-12-15,-6-10-7 0,6 10-6 0,0 0-4 16,0 0-5-16,-11-13-8 0,11 13-2 0,0 0 5 0,0 0-7 16,-7-5 5-16,7 5-1 0,0 0 3 15,0 0-1-15,0 0 3 0,0 0 2 0,0 0 2 16,0 0-1-16,0 0-3 0,0 0 3 0,0 0 3 0,0 0-3 16,-3-11 3-16,3 11-2 0,0 0 4 0,0 0-3 15,0 0 1-15,0 0 2 0,0 0-3 16,0 0 0-16,0 0 0 0,0 0-1 0,0 0-1 15,0 0-4-15,0 0-5 0,0 0 0 0,0 0-3 0,0 0-2 16,0 0-4-16,0 0-2 0,0 0-2 0,0 0-2 16,0 0-3-16,0 0-5 0,0 0-1 15,0 0-2-15,0 0-4 0,0 0-1 0,0 0-5 0,0 0-1 16,0 0 2-16,0 0-4 0,0 0-3 0,0 0 1 16,0 0-1-16,0 0 0 0,0 0-5 0,0 0 5 15,0 0-3-15,0 0 3 0,0 0-3 0,0 0-1 16,0 0 4-16,2 36-3 0,-2-36-1 0,0 14 1 15,0-14 1-15,0 13-1 0,0-13-1 0,1 18 4 16,2-13-4-16,-3-5 3 0,4 18 2 0,-4-7 2 16,0-11 0-16,3 17 0 0,-3-17-1 0,0 17 0 15,1-9 1-15,-1-8 2 0,2 17 0 0,-1-9 3 16,4 1-1-16,-5-9 3 0,2 17 0 0,1-8-3 16,0 0 4-16,-3-9-3 0,5 15-2 0,-4-6 2 0,-1-9-5 15,7 14 1-15,-6-6 1 0,-1-8-2 16,7 16 1-16,-7-16-2 0,1 14 1 0,3-5-3 15,-4-9 5-15,3 16 1 0,-3-16-3 0,4 12 5 16,-2-3-3-16,3-2 1 0,-5-7-2 0,3 17 2 0,2-8-1 16,-2-1-3-16,-3-8 5 0,6 19 1 15,-1-8-2-15,-2-4 1 0,4 0-1 0,0 0 5 16,-2 0-5-16,3-1-1 0,0 2-1 0,-2 1 3 0,-1-3 2 16,3 3 0-16,0-2-2 0,-3 0-2 0,1 0 0 15,-6-7 3-15,10 14 2 0,-4-7-1 0,-6-7-2 16,10 14 5-16,-4-6-5 0,0-4 1 0,2 3 1 15,-8-7 8-15,11 9-6 0,-4-2 8 0,-7-7-5 16,8 10-2-16,-2-2 0 0,-1 2 3 0,4-4-6 16,-9-6 0-16,10 14 1 0,-4-8-1 0,2 1 4 15,-2-1-6-15,2 1 4 0,-1 0-5 0,-3 4-3 16,4-4 5-16,-1-2-7 0,-3 6 0 0,3-4 3 16,2 1 7-16,-4 1-8 0,1 0-2 0,1-2 0 15,-1 3 3-15,2-3-2 0,-2 0-1 0,2 0-1 0,-1 3 1 16,-1-6-3-16,0 7 4 0,1-7-4 0,-1 5 2 15,-6-9 3-15,9 13-6 0,-4-6 3 16,0 0 0-16,-5-7 3 0,11 13-3 0,-8-6-2 16,4 0-4-16,-7-7 2 0,11 13 0 0,-5-4 2 0,0-3-1 15,-6-6 0-15,8 12-1 0,-1-6 2 16,-6 4-1-16,6 1 2 0,-7-11-1 0,8 11 5 16,-5-1-5-16,1-2 0 0,1 1 2 0,-5-9-2 0,8 14-1 15,-5-6 2-15,-3-8 0 0,7 17-5 0,-1-11 3 16,-1 3 4-16,-2-2-2 0,-3-7 4 0,8 16-3 15,-5-9 3-15,0 0 1 0,-3-7 3 16,7 12-2-16,-7-12 2 0,6 14 1 0,-1-7 0 0,-5-7 1 16,3 13 4-16,2-6-7 0,-5-7 6 0,8 11 6 15,-4-3 0-15,-4-8-1 0,8 10 2 0,-6-3 10 16,-2-7-13-16,8 15 8 0,-7-10-3 0,6 2-3 16,-7-7 5-16,8 16-9 0,-8-16-2 0,6 9 2 15,-1-4 0-15,-5-5 2 0,8 14-2 0,-8-14 1 16,6 8-1-16,-1-2 10 0,0 2-3 0,-5-8 2 15,9 11 7-15,-6-6-4 0,-3-5 6 0,7 12-1 16,0-10-4-16,-7-2 1 0,12 12 1 0,-12-12-2 16,8 9 3-16,-8-9-1 0,9 10-7 0,-9-10 4 15,8 9 1-15,-5-2 0 0,-3-7 2 0,8 5-1 0,-8-5 5 16,10 6-10-16,-10-6-4 0,0 0 4 0,6 8 2 16,-6-8-5-16,8 7 3 0,-8-7-4 15,8 5 0-15,-8-5 1 0,9 6 0 0,-9-6-1 16,0 0 0-16,8 6-2 0,-8-6-1 0,0 0-2 15,10 3 0-15,-10-3 0 0,0 0-4 0,0 0-1 16,0 0 0-16,8 6 3 0,-8-6-10 0,0 0-12 16,0 0-22-16,0 0-31 0,0 0-47 0,0 0-55 0,0 0-45 15,0 0-49-15,0 0-50 0,0 0-59 0,-32-24-331 16,21 15-753-16,0-1 333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4:43.6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902 0 95 0,'0'0'160'0,"0"0"-10"16,0 0-7-16,0 0-7 0,0 0-4 16,0 0-9-16,0 0-6 0,0 0-3 0,-12 17-3 15,12-17-11-15,0 0-7 0,0 0-7 0,0 0-4 0,0 0-5 16,0 0-3-16,0 0-6 0,0 0-5 0,0 0-6 15,0 0-3-15,0 0-1 0,0 0-7 0,0 0-2 16,0 0-4-16,0 0-4 0,0 0-4 0,0 0-2 16,0 0-7-16,0 0-3 0,0 0-2 0,0 0-3 15,0 0 0-15,-4 9 0 0,4-9-4 0,0 0 0 16,-6 12 1-16,6-12 1 0,-6 14-1 0,-1-6-2 16,1 2 2-16,-4 2 2 0,1 2 0 0,-2 2 7 15,1-1-3-15,-2 0 0 0,-1 6 0 0,-1 0-2 16,1-1 5-16,-1 3-1 0,-1-3 3 0,1 1-2 15,3-2 1-15,-3 3 3 0,1-4 0 0,2-3-1 16,0 3-3-16,-2-4 1 0,2 3-1 0,2-1 0 16,-4-3-1-16,5 2 3 0,-5 1-1 0,4 0 1 15,-4 1-4-15,3-2 4 0,-1 3-4 0,2-4-2 16,-2 1 3-16,3 3-3 0,-2-4 0 0,-1 2 0 16,2-4-2-16,-2 5 3 0,3-1-4 0,-2-1-2 15,2-1 0-15,-1 1 1 0,1-2-1 0,0 1 3 16,1-2-2-16,0-1-1 0,-1 5 0 0,0-4 1 0,1 0 1 15,-1 2-3-15,4-3 1 0,-3-3 4 0,4 4-5 16,-5-2-2-16,2 1 3 0,-1 1-5 0,1 1 1 16,0-7 1-16,-1 3 0 0,7-9 0 0,-9 14 1 15,4-5-1-15,2 1 2 0,3-10-2 0,-10 16-3 16,7-8 3-16,-3-1 0 0,6-7-1 0,-8 16 2 16,6-9 0-16,-5 4 1 0,7-11-1 0,-12 14 1 15,6-6 6-15,1-1 2 0,5-7-4 0,-11 15 4 16,6-5-6-16,-1-3-1 0,-2 3 5 0,2-3-3 15,-1 4 1-15,0-4-1 0,0 3 0 0,-1-1 0 16,2-2-4-16,-2 0 0 0,2 1 8 0,6-8-8 16,-11 12-2-16,6-3-2 0,5-9 0 0,-8 12-3 15,3-4 4-15,5-8 2 0,-8 13 3 0,3-4-5 16,5-9-1-16,-9 8-2 0,9-8 1 0,-6 11-3 16,6-11 5-16,-8 11-2 0,1-4-2 0,7-7 6 15,-3 12-4-15,3-12-2 0,-9 10-6 0,5-2 9 16,4-8-3-16,-4 16-1 0,4-16 7 0,-8 14-9 15,6-7 3-15,2-7-2 0,-6 18 3 0,6-18-1 16,-7 12 0-16,3-4-1 0,4-8 0 0,-5 11 0 16,2 0 0-16,3-11-2 0,-3 15-1 0,3-15 6 15,-8 18-3-15,4-13 1 0,4-5 0 0,-9 14-5 16,9-14 3-16,-5 12 0 0,5-12 3 0,-3 10-6 16,3-10 4-16,-6 11-2 0,6-11 0 0,-7 8-3 15,7-8 8-15,0 0-3 0,0 0 4 0,0 0 2 16,0 0-8-16,-4 11 3 0,4-11-3 0,0 0-1 15,0 0 5-15,0 0-3 0,0 0-1 0,0 0 4 0,0 0-13 16,0 0-15-16,0 0-13 0,0 0-16 0,0 0-22 16,0 0-40-16,0 0-46 0,0 0-55 0,0 0-71 15,0 0-211-15,0 0-538 0,0 0 239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4:20.9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75 0,'0'0'144'0,"0"0"-9"0,0 0-5 16,0 0-9-16,0 0-7 0,0 0-9 0,0 0-8 16,0 0-8-16,0 0-7 0,0 0-9 0,0 0 0 15,0 0-4-15,0 0-5 0,0 0 1 0,0 0 0 16,0 0-8-16,0 0 1 0,0 0-4 15,0 0-3-15,0 0 7 0,0 0-4 0,0 0-2 0,0 0 0 16,16 35-7-16,-16-35 4 0,3 12 0 0,2-5 0 16,-5-7 7-16,9 16 1 0,2-11 4 0,-4 4 2 15,4-4 2-15,1 3 2 0,3 6-5 0,5-4-4 16,1-2-3-16,-4 3-3 0,1-4-7 0,2 0-5 0,-5 5-1 16,5-7-3-16,-4 4-5 0,2 3-5 15,-1-1-3-15,-3-3 1 0,1 4-5 0,1-2-2 0,-5 1-1 16,3 1 0-16,-1-3-4 0,-2 1-2 15,1 0-1-15,-4 1 0 0,3-4-1 0,-1 5 1 16,-4-5-1-16,2 2-3 0,5 1 1 0,-2 0-3 0,-1-2 4 16,1 3-1-16,0 2-2 0,-2-4 1 0,2 3 0 15,2 1 2-15,1-1 0 0,1 0-3 0,-6 0-2 16,5-3 5-16,1 3-2 0,-3 0-4 0,6 1 7 16,-4 0-5-16,-1-2 2 0,4 0-2 0,-6 0-1 15,2 0 0-15,1 0 3 0,1 0-1 0,-4 0-1 16,-2-2 0-16,-2 0 1 0,4-1-4 0,-5 3 2 0,5-4-2 15,-8 1 1-15,7 0-2 0,-2 2 2 16,-2-3-2-16,0 0 4 0,2 3-4 0,-1-1 2 16,-4 0-1-16,5-1 0 0,-2 3 2 0,-3-1-7 0,7 1 5 15,-5-4 3-15,4 1-3 0,-1 1 5 0,-2 1-1 16,4 1-1-16,-2-3 2 0,5 3 5 16,-9 0 0-16,6-4 1 0,1 1 0 0,3 3 1 0,-7-3-1 15,4 3-5-15,-2-4 4 0,2 4-1 0,-1-1-3 16,-4-2 5-16,4 0-3 0,-2 3-3 0,1-3-1 15,-1 2 1-15,3-2-3 0,-5 2 4 0,4-4-4 16,-4 3 0-16,2-1 1 0,2-2 3 0,-2 3-1 16,-2-4 3-16,4 2 1 0,-2 0-1 0,-1 0 9 15,0 4 0-15,-1-4 2 0,5-1-1 0,-4 1-3 16,4 0 1-16,-5 0 0 0,5 0 1 0,2 0-2 16,-4-1 5-16,-1 3 5 0,2-5 4 0,1 3-6 15,-2-1-2-15,3 0 1 0,-3 1-2 0,2-1-3 16,-6 1-4-16,-5-7 8 0,16 10-11 0,-7-8 4 15,-1 3-2-15,-8-5 0 0,14 7-4 0,-14-7 2 16,13 7 0-16,-13-7-2 0,7 7 3 0,-7-7-2 0,0 0 0 16,7 7 4-16,-7-7-8 0,0 0-4 0,0 0-2 15,0 0-14-15,0 0-14 0,0 0-24 16,0 0-26-16,0 0-29 0,0 0-29 0,0 0-29 0,0 0-40 16,-41-14-36-16,33 11-242 0,-8-4-522 0,5 3 231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4.83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368 40 5 0,'0'0'178'0,"5"-8"-8"16,-5 8-5-16,0 0-12 0,0 0-19 0,0 0-7 15,0 0-6-15,-2-17-11 0,2 17-6 0,0 0-10 16,0 0-5-16,0 0-5 0,-17-9-2 0,17 9-4 16,-13-3 1-16,13 3-3 0,-17 0-5 0,17 0 5 15,-22-4-6-15,4 4 4 0,4 4-10 0,3-3 5 16,-7 1-8-16,4 2-2 0,-2 1-8 0,1-2-1 15,-1 4-3-15,-1 2-2 0,1-2-4 16,0 0-2-16,3 7-5 0,-3-3-2 0,2-3-2 0,-2 6-5 0,7-7 1 16,-4 4-4-16,3 3 0 0,3-2 0 0,-1 2-2 15,-2 0-3-15,5-2 1 0,1-3 0 0,-1 3-4 16,5 1-2-16,0 2 0 0,0-15-2 0,6 25 0 16,-1-13 4-16,4 0-3 0,-1-3 0 15,5 3-2-15,0 0 0 0,4-2-2 0,2-2 3 0,7 3 1 16,-7-1-1-16,6-5 1 0,-4 1-4 0,-1-3 3 15,8-1-4-15,-9 0-1 0,2 1 0 0,-2-3-2 16,-5 0 4-16,2 0-3 0,-5 0 0 0,-11 0 1 16,18 0 0-16,-18 0 2 0,17 0-1 0,-17 0-6 15,11 0 3-15,-11 0-3 0,0 0-1 0,0 0-10 16,18 0-8-16,-18 0-13 0,0 0-14 0,0 0-15 16,0 0-17-16,0 0-18 0,0 0-24 0,0 0-20 15,9 2-28-15,-9-2-27 0,0 0-176 0,13-5-401 16,-13 5 178-16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4:21.8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-961 3622 178 0,'0'0'216'0,"38"7"-13"0,-38-7-11 0,0 0-13 15,14 4-9-15,-14-4-8 0,16 4-6 0,-8-1-10 16,5-2-4-16,-13-1-11 0,22 4 1 0,-13-1-9 16,4 1-1-16,4-1-4 0,1-1-2 0,-1 0-4 0,1 2-6 15,2-3-10-15,-2-1-3 0,-1 2-6 16,-1-2-6-16,3 1-9 0,-1 2-3 0,1-6-5 16,-5 6-8-16,0-3-6 0,2 0-4 0,2 1-1 0,-1-1-6 15,-3 0-6-15,-14 0-8 0,24-1 2 0,-13 1-2 16,-11 0-1-16,27 0-1 0,-16 0-5 0,-11 0 3 15,24-3-6-15,-14 3-2 0,1-1-1 0,-11 1 1 16,20-3-6-16,-10 3 4 0,-10 0-6 0,14-5 5 16,-14 5-11-16,14-1-5 0,-14 1-2 0,0 0-8 15,15-5-10-15,-15 5-7 0,0 0-15 0,0 0-6 16,0 0-13-16,0 0-18 0,0 0-8 0,0 0-9 16,0 0-16-16,0 0-15 0,0 0-9 0,0 0-7 15,-38 11 5-15,38-11-17 0,-26 1 4 0,17 1-12 16,-2-1-22-16,-2 3-123 0,2-2-340 0,11-2 151 15</inkml:trace>
  <inkml:trace contextRef="#ctx0" brushRef="#br0" timeOffset="299.96">-552 3697 54 0,'0'0'208'0,"0"0"-12"0,0 0-10 16,0 0-11-16,0 0-15 0,0 0-8 0,0 0-19 15,0 0-12-15,0 0-10 0,0 0-11 0,0 0-4 16,0 0-1-16,0 0-3 0,0 0 0 0,0 0-5 15,0 0 3-15,0 0-3 0,5 28-2 0,-5-28-1 16,0 16 3-16,0-16-4 0,-2 15-2 0,2-15-2 16,0 19-1-16,-3-9-8 0,3-10-6 0,0 23-2 15,0-8-2-15,0-1 2 0,-3-2-10 0,3 0-1 16,0-12-6-16,-3 26-7 0,3-11 3 0,0-4-6 16,0 4-4-16,0-15-2 0,0 20 2 0,3-11-6 0,-3 2-2 15,0-11-2-15,3 18 0 0,-3-10-8 0,0-8 7 16,3 19-6-16,-3-10-2 0,0-9-15 15,2 13-13-15,-2-13-13 0,6 13-21 0,-6-13-16 16,0 11-22-16,0-11-21 0,0 0-18 0,0 0-30 16,3 10-26-16,-3-10-34 0,0 0-215 0,0 0-467 0,21-7 208 15</inkml:trace>
  <inkml:trace contextRef="#ctx0" brushRef="#br0" timeOffset="1850">114 3510 51 0,'0'0'175'0,"0"0"-11"0,0 0-7 0,0 0-4 16,0 0-9-16,0 0-2 0,-25-4-7 0,25 4-3 0,0 0-10 16,-21 0 1-16,21 0 0 0,-16 4-10 0,16-4-2 15,-20 8-6-15,12-2-4 0,-2-1-9 0,-1 5 2 16,-3-1-6-16,1 3-2 0,2 2-8 0,-1 0 0 16,-3 1-7-16,1 4-2 0,-3 3-2 0,-1 0-1 15,5-3-6-15,-1 5 0 0,8-1-5 0,-8 0-7 16,7 0-2-16,-1 3-8 0,-1-3-1 0,6-5 1 15,-4 1-4-15,6 6-5 0,1-1-2 0,-4-8 0 16,4 1-5-16,4 1 1 0,-4-1-2 0,1-7-2 0,2 6-3 16,1-6 2-16,-1 4-2 0,0-3-2 0,0 1-11 15,0-5-9-15,5 0-12 0,-1 0-15 16,-7-7-23-16,6 10-26 0,-6-10-24 0,17 9-28 0,-9-8-23 16,-8-1-37-16,24-1-56 0,-24 1-160 15,17-6-443-15,-4 3 197 0</inkml:trace>
  <inkml:trace contextRef="#ctx0" brushRef="#br0" timeOffset="2432.79">179 3808 77 0,'0'0'171'0,"0"0"-9"16,0 0-8-16,0 0-13 0,0 0-1 0,0 0 0 15,8 29-10-15,-8-29-7 0,0 16-8 0,0-16-1 16,0 16-14-16,0-16-5 0,-1 17-15 0,1-17 5 16,-3 15-9-16,3-15-6 0,0 14-8 0,0-14-4 15,0 14-6-15,0-14-10 0,-4 10 1 0,4-10-1 16,0 0-4-16,-3 10-5 0,3-10-2 0,0 0-2 15,0 0-5-15,-3 12 3 16,3-12-3-16,0 0 0 0,0 0-6 0,0 0-2 0,0 0-4 0,0 0-8 16,0 0-1-16,0 0-7 0,0 0-8 0,14-31-6 15,-14 31-5-15,13-15-8 0,-10 4 6 0,8 1-7 16,-1-6 2-16,-2 2 0 0,-2 3 1 0,5-5 5 0,2 5 0 16,-5-4 7-16,1 4 1 0,2-4 0 0,2 5 4 15,-2-5 13-15,-4 10 2 0,1-6 5 0,-2 4 9 16,0-1 4-16,2 2 6 0,-8 6 1 0,13-8 2 15,-5 2-1-15,-8 6 3 0,0 0-1 0,16-10-1 16,-8 8 2-16,-8 2-2 0,0 0 1 0,17-5 0 16,-17 5 3-16,0 0 2 0,17 8 2 0,-17-8 3 15,13 9 0-15,-10-2-3 0,2 0 0 0,-5-7 2 16,6 19 3-16,-2-9-3 0,-1-2 1 0,-3 6-1 16,3-4-3-16,-3-10-4 0,5 24-4 0,-8-9 0 15,3-4-5-15,0 0-1 0,0 1-1 0,0-12-2 16,-2 21 0-16,2-10-2 0,0-11-1 0,-3 15-5 15,3-3 0-15,0-12-3 0,-7 14-14 0,7-14-14 0,-6 16-15 16,6-16-23-16,0 0-14 0,-1 9-20 16,1-9-15-16,0 0-37 0,0 0-26 0,0 0-38 15,0 0-204-15,0 0-446 0,0 0 197 0</inkml:trace>
  <inkml:trace contextRef="#ctx0" brushRef="#br0" timeOffset="2759.08">811 3584 135 0,'0'0'163'0,"6"-7"-10"0,-6 7-5 16,0 0 6-16,0 0-12 0,0 0 2 0,0 0-14 15,0 0-1-15,-6 41-3 0,3-30 2 0,-5 4 7 16,5 0-6-16,-1 4 0 0,-2-1-3 0,-5 4-6 15,1 1 0-15,-4-4-8 0,6 5-7 0,2-6-1 0,-4 6-5 16,-4-1-3-16,0-2-1 0,1 3-5 16,-1-10-9-16,-4 6-12 0,4-2-3 0,1 7-5 15,2-9-6-15,0 2-1 0,-5-6-8 0,5 2-5 0,2 3-5 16,-2-6-1-16,1 3-3 0,2 0-5 0,-1-3-4 16,1-2-4-16,-2 4-10 0,7-5-18 0,-2-2-23 15,5-6-16-15,-9 13-29 0,9-13-25 0,-7 11-19 16,7-11-21-16,0 0-43 0,0 0-26 0,0 0-246 15,0 0-495-15,0 0 220 0</inkml:trace>
  <inkml:trace contextRef="#ctx0" brushRef="#br0" timeOffset="3343.88">966 3817 180 0,'0'0'205'0,"0"0"-10"16,0 0-1-16,0 0-9 0,0 0-5 0,0 0-7 16,0 0-9-16,0 0-1 0,-22 36-6 0,16-29-10 15,-1 3-7-15,1-2-3 0,4 3-14 0,-4-3 4 16,0 3-8-16,1-3-3 0,-1 4-7 0,6-1-4 15,0-11-3-15,-7 21-9 0,4-10-1 16,0-2-9-16,3-9 3 0,6 20-3 0,-3-11-8 0,1-1-7 16,2 3-2-16,-6-11-11 0,8 14-4 0,-2-7-3 15,-6-7-7-15,15 12-12 0,-9-9-15 0,2 1-18 16,-8-4-22-16,20 5-17 0,-13-3-24 0,-7-2-24 16,17 0-24-16,-4 0-19 0,-13 0-19 0,22-6-23 15,-12 3-15-15,-2-2-13 0,7 0 4 0,-7-3-1 16,2 0-5-16,-2 3 5 0,-8 5-115 0,13-12 270 0,-7 6-89 15,-1 1 48-15,-5 5 50 0,14-12 32 16,-14 12 10-16,6-12 23 0,-3 7 9 0,-3 5 19 16,7-9 13-16,-7 9 11 0,0 0 12 0,5-13 5 0,-5 13 1 15,0 0-5-15,0 0-6 0,0 0-4 0,6-7-16 16,-6 7-1-16,0 0 4 0,0 0 8 0,0 0 1 16,0 0 3-16,0 0 6 0,0 0 0 0,0 0-2 15,-6 40-2-15,-2-29-2 0,4 0-1 0,-2 4-9 16,-2-4-4-16,-1 6-2 0,-6-1-4 0,6-1-11 15,-2 2-4-15,1-3-4 0,-1 4-3 0,0-3-2 16,-5 7 3-16,8-7-15 0,-1 0-1 0,2 0-5 16,-4-1-10-16,5-9-13 0,4 9-3 0,-4-6-18 15,6-8-14-15,-6 16-12 0,2-7-14 0,4-9-20 16,0 13-28-16,0-13-22 0,0 0-21 0,13 10-31 0,-13-10-41 16,0 0-202-16,0 0-463 0,29-17 205 15</inkml:trace>
  <inkml:trace contextRef="#ctx0" brushRef="#br0" timeOffset="3618.16">1569 3624 149 0,'0'0'227'0,"18"0"-15"16,-1 2-11-16,-1 5-10 0,-2 1-10 0,0 6-8 15,4 4-8-15,-5-1-9 0,1 4-9 0,-3 2-7 16,-2 3-9-16,-1-1-8 0,-4 16-3 0,-8-13-4 16,-4 1-13-16,-1 1-6 0,-5 10-16 0,-7-6 3 15,-4 1-14-15,-2-7-6 0,-3 3-3 0,-5-3-7 0,0 2-14 16,8-11-17-16,-11 3-24 0,0 3-21 16,6-1-26-16,2-8-26 0,3 1-27 0,1-5-32 15,3 2-29-15,10-5-47 0,-5-2-185 0,11-4-425 16,0 1 188-16</inkml:trace>
  <inkml:trace contextRef="#ctx0" brushRef="#br0" timeOffset="4321.85">2251 3416 140 0,'0'0'209'16,"0"0"-12"-16,0 0-7 0,0 0-8 0,0 0-7 15,0 0 1-15,0 0-10 0,0 0-5 0,0 0 0 16,0 0-4-16,35 10-8 0,-17-10-2 0,-3-2-6 16,6 4-6-16,4 1-10 0,9-3-2 0,-6 3-8 15,4-2-10-15,-2 1-12 0,-1-1-6 0,-7 3-9 16,3-9-8-16,-4 6-9 0,0 2-7 0,-4 0-7 15,1-3-1-15,-3 0-8 0,0 0-9 0,-15 0-9 16,17 1-13-16,-6-1-19 0,-11 0-16 0,15 0-19 0,-15 0-27 16,0 0-29-16,0 0-27 0,12 0-24 0,-12 0-27 15,0 0-14-15,0 0-9 0,0 0-39 16,0 0-127-16,0 0-399 0,-11-27 177 0</inkml:trace>
  <inkml:trace contextRef="#ctx0" brushRef="#br0" timeOffset="4545.83">2653 3376 135 0,'0'0'162'0,"0"0"4"0,-16 3-7 16,16-3-3-16,-7 9-5 0,1-1 1 0,0-1 1 16,-2 0-2-16,1 4 0 0,1 3 0 0,1 1-3 15,-1 0-2-15,0 1-9 0,-1 1 0 0,-1 5 0 16,4-3-9-16,2 0-12 0,0 5-10 0,-4 1-6 16,6-7-17-16,0 5-3 0,0 2-4 0,-3-8-7 0,0 3-8 15,3-1-7-15,0-4-8 0,0 1-1 0,-2 1-2 16,2-3-19-16,0-3-21 0,0-11-15 15,-3 21-24-15,8-13-17 0,-5-8-22 0,-5 18-22 0,5-18-18 16,-2 11-23-16,2-11-14 0,0 0-31 0,7 8-60 16,-7-8-144-16,0 0-420 0,20-4 186 0</inkml:trace>
  <inkml:trace contextRef="#ctx0" brushRef="#br0" timeOffset="4884.02">2981 3472 27 0,'0'0'217'0,"0"0"-15"15,0 0-12-15,0 0-9 0,0 0-9 0,-24 15-4 0,24-15-3 16,-9 12 3-16,6-1-8 0,-2 1-1 15,-2 2-5-15,1 3-4 0,0 0-1 0,-2-5-7 16,1 9-13-16,1-5 3 0,1 5-9 0,-1-3-6 0,0-2-10 16,-1 2 1-16,3-1-17 0,0-3-13 0,1 0-8 15,0 1-1-15,1 1-11 0,-1-2-6 0,2-3-3 16,-1 0-5-16,2-11-3 0,-3 19 1 0,3-11-14 16,0-8-5-16,3 18-15 0,-3-18-18 0,2 12-15 15,-2-12-23-15,6 10-25 0,-6-10-33 0,10 11-21 16,-4-7-35-16,-6-4-31 0,19 0-35 0,-19 0-240 15,21-4-505-15,-7 0 225 0</inkml:trace>
  <inkml:trace contextRef="#ctx0" brushRef="#br0" timeOffset="5824.14">3259 3585 144 0,'0'0'200'0,"0"0"-15"0,0 0-15 16,0 0-15-16,0 0-15 0,0 0-11 0,0 0 3 16,-7 9-2-16,7-9-3 0,-3 8-3 0,3-8 2 15,-11 16-2-15,8-2-8 0,-4-6-1 0,0 8-4 16,-3 0 0-16,2 0-6 0,-1 1-7 0,1 0-5 16,0-3-8-16,-2 4-1 0,4-3-5 0,1 0-7 15,-1 0-4-15,-4 0-8 0,5-2-5 0,2-4-5 16,0 3-5-16,-3-4 2 0,6-8-12 0,-8 14-4 15,6-7 1-15,2-7-4 0,-3 12 2 0,3-12 2 16,0 0-8-16,0 0 1 0,0 0-2 0,0 0 2 16,0 0-3-16,0 0-8 0,13 7-4 0,-13-7-12 15,0 0-7-15,28-15-12 0,-15 3-13 0,1-1-9 16,2 0-10-16,3-5-6 0,2 0-6 0,-5-1 6 16,3-1 2-16,-3 0 7 0,6 1 4 0,-9 0 5 15,2 5 5-15,-2 0 7 0,0 1 9 16,-4 0 11-16,-1 3 4 0,0 3 9 0,-2 0 8 15,-6 7 6-15,15-14 7 0,-10 9 10 0,-5 5 0 0,7-9 0 0,-7 9 1 16,8-7-2-16,-8 7-4 0,8-5-8 0,-8 5-1 16,0 0-3-16,0 0-3 0,0 0 0 0,0 0-4 15,11 15 7-15,-11-15-2 0,2 19 5 0,-2-8-3 16,2-1-1-16,-2 5 5 0,4-1-4 0,-2 1 1 16,-2 2-1-16,0-1-3 0,0 0-1 0,0-5 1 15,-2 4-1-15,2-15 1 0,0 24-6 0,0-13 1 16,0-11-2-16,-1 17-15 0,1-17-17 0,-5 16-19 15,5-16-23-15,0 10-23 0,0-10-15 0,0 0-13 16,-5 12-16-16,5-12-34 0,0 0-41 0,0 0-41 16,0 0-152-16,0 0-432 0,0 0 192 0</inkml:trace>
  <inkml:trace contextRef="#ctx0" brushRef="#br0" timeOffset="6088.83">3877 3475 191 0,'0'0'237'0,"0"0"-26"0,0 0-23 16,0 0-11-16,0 0-6 0,0 0-9 15,0 0-7-15,0 0-9 0,-20 30-5 0,9-18-6 16,0 3 0-16,-4 0 2 0,4 7 2 0,-5 1-9 0,2-2-9 16,0 2-8-16,-1-1 1 0,-2 1-11 0,4-2-5 15,1 1-4-15,0-5-5 0,-2 4-5 0,5-2-9 16,-6 3-10-16,3-7-5 0,4 3 0 0,-3 4-11 15,3-7 1-15,0 1-2 0,0 1-10 0,3-2 4 16,-1-1-7-16,3-2-2 0,-4-1-8 0,6-4-8 16,-4 5-16-16,5-12-14 0,-6 12-25 0,6-12-21 15,-4 14-23-15,4-14-20 0,-4 10-16 0,4-10-25 16,0 0-29-16,0 0-36 0,0 0-30 0,11 9-212 16,-11-9-487-16,0 0 216 0</inkml:trace>
  <inkml:trace contextRef="#ctx0" brushRef="#br0" timeOffset="6595.76">4057 3714 154 0,'0'0'262'0,"0"0"-17"15,0 0-15-15,0 0-18 0,0 0-18 0,0 0-20 16,0 0-20-16,0 0-12 0,0 0-4 0,0 0-3 15,0 0-2-15,0 0 0 0,0 0-4 0,0 0-3 16,-16 33-4-16,9-25-2 0,-1 5-5 0,1-1-8 0,-1-1-4 16,-4 4-3-16,6-4-9 0,-2 2-9 0,0 1 2 15,4-3-16-15,-3 1-5 0,2 2-2 0,1-6 0 16,-1 3-11-16,5-11-3 0,-3 19-7 0,3-10 1 16,0-9-1-16,-2 19-7 0,2-19 1 0,5 12-3 15,1-6-7-15,1 1-11 0,1 1-8 0,1-4-22 16,1 1-20-16,2-2-20 0,-2 1-17 15,1-2-26-15,-11-2-23 0,22-1-23 0,-9-4-23 0,1 0-17 16,4-1-20-16,-3-3-2 0,3 0-6 0,-2 0 9 16,-2 0 19-16,0-3 21 0,-1 1 29 0,-5 3 39 15,5 0 30-15,-6-2 32 0,0 3 25 0,-1 0 35 16,-6 7 21-16,11-12 18 0,-6 8 11 0,-5 4 3 16,6-10 5-16,-6 10-4 0,0 0-8 0,0 0-6 15,8-5-5-15,-8 5 3 0,0 0 0 0,0 0 6 16,0 0 10-16,0 0-8 0,-19 26 5 0,15-15-7 15,-3 1-1-15,-1-1-6 0,-1 3-5 0,4-1-1 16,-5 3-1-16,3 0-8 0,-1-2 1 0,0-1-12 16,1 1-1-16,-1 4-2 0,2-7-5 0,-2 4-4 15,3-3-7-15,-3 2-21 0,5-5-22 0,0 0-32 16,-3 3-21-16,6-12-32 0,-3 12-24 0,3-12-23 16,-4 9-32-16,4-9-53 0,0 0-150 0,0 0-426 15,0 0 189-15</inkml:trace>
  <inkml:trace contextRef="#ctx0" brushRef="#br0" timeOffset="6863.82">4796 3475 30 0,'0'0'260'0,"0"0"-21"0,0 0-20 15,16 12-16-15,-8 0-11 0,1 2-11 0,-4 9-7 16,4-1-7-16,-5 7-8 0,4 9-13 0,-2-9-11 16,-3 9-5-16,-3 1-6 0,2-1-4 0,-4-8-13 15,2 11-12-15,-6 0-6 0,-1-11-10 0,-4-3-7 16,-3 8-5-16,-3 2-3 0,-2-11-1 0,-5 2-19 16,-2-7-30-16,-10 0-34 0,-5 5-49 0,-7-6-61 15,5-2-59-15,-3 0-85 0,-8-10-142 0,7 6-450 16,1-7 200-16</inkml:trace>
  <inkml:trace contextRef="#ctx0" brushRef="#br0" timeOffset="-33742.93">520 15 60 0,'0'0'213'0,"-12"-13"-18"0,12 13-13 0,0 0-10 16,0 0-9-16,0 0-8 0,-26 15-6 15,17-10 0-15,1 2-5 0,-5 2-12 0,2 3 0 16,-2 0-5-16,-1-1-6 0,6 4-8 0,-4-1-2 15,-3 1-3-15,9 2-6 0,-2-1-3 0,-1 0-7 16,2 1-1-16,-1-1-13 0,2-1 0 0,0 0-6 16,4 3-5-16,2-8-1 0,-3 4-8 0,0 0-3 0,3-1-3 15,0-13-7-15,0 20-5 0,0-9-4 0,3-3-2 16,-3-8-3-16,3 19-2 0,-3-12-2 16,0-7-3-16,5 16-2 0,-2-7-19 0,-3-9-18 0,6 9-21 15,-6-9-21-15,8 10-27 0,-8-10-29 0,10 7-31 16,-10-7-36-16,14 4-34 0,-5-3-250 0,-9-1-503 15,21-3 222-15</inkml:trace>
  <inkml:trace contextRef="#ctx0" brushRef="#br0" timeOffset="-33090.12">770 203 14 0,'0'0'178'0,"0"0"-9"16,0 0-7-16,0 0-4 0,0 0-6 0,0 0-9 15,-18 32-7-15,18-32-8 0,-5 16-6 0,5-16-6 16,-6 14-7-16,6-5-8 0,0-9-10 0,-3 16-5 16,3-16-7-16,-7 14-5 0,4-7-4 0,3-7-7 15,-4 14-7-15,4-14-3 0,0 14-7 0,0-14-4 16,-4 11-4-16,4-11-2 0,0 0 0 0,-3 12-6 15,3-12-4-15,0 0-1 0,0 0-3 0,-3 10-1 16,3-10 0-16,0 0 1 0,0 0 1 0,0 0-3 16,0 0-1-16,0 0-1 0,0 0-3 0,0 0-1 15,0 0-2-15,0 0 1 0,0 0-5 0,30-22 1 16,-22 15-5-16,-2 1-6 0,2-1-5 0,2-1-2 16,1-3-3-16,-1-2 3 0,1 4-4 0,-2-3 3 15,2 1 0-15,-1 2 0 0,-2 3 3 0,4-4-1 16,-4 2-2-16,5 1 5 0,-5-2-3 0,1 6 4 15,3-3 4-15,-6 1 4 0,-6 5-3 0,21-12 6 16,-15 5-1-16,-6 7 6 0,14-5 9 0,-7-1-1 16,-7 6 5-16,14-6 3 0,-14 6 1 0,11-7 3 15,-11 7 4-15,13-5 4 0,-13 5 1 0,17-5 0 0,-17 5 0 16,17 0-1-16,-17 0 2 0,15-3-7 0,-15 3 2 16,20 0-7-16,-20 0-2 0,13 4-3 15,-5 0-2-15,-8-4 1 0,10 7-4 0,-10-7-3 0,7 11 6 16,0-5-6-16,-7-6 1 0,0 16 6 0,0-6-6 15,6-1 4-15,-6-9 0 0,-3 19 2 0,3-7 1 16,0-12-1-16,-3 20-2 0,3-8-1 0,0-12 1 16,-3 19-2-16,3-19-1 0,0 14-2 0,0-14 8 15,-5 14-3-15,5-14-5 0,1 15 0 0,-1-15 1 16,-1 12 2-16,1-12-10 0,0 0 4 0,0 12 1 0,0-12-4 16,0 0 1-16,0 0 2 0,-2 16-7 15,2-16 0-15,0 0-3 0,0 0-5 0,3 10-11 16,-3-10-15-16,0 0-15 0,0 0-10 0,0 0-18 15,0 0-17-15,0 0-20 0,0 0-25 0,-11 8-25 0,11-8-39 16,0 0-26-16,0 0-247 0,0 0-506 0,0 0 224 16</inkml:trace>
  <inkml:trace contextRef="#ctx0" brushRef="#br0" timeOffset="-32643.92">1604 6 45 0,'0'0'194'16,"0"0"-16"-16,0 0-14 0,0 0-12 0,0 0-12 15,0 0 1-15,0 0-7 0,0 0-3 0,0 0-6 16,0 0-5-16,-21 32-4 0,13-19 5 0,-1-2 7 16,-2 3-14-16,4 4-6 0,-4-5-3 0,-1 5-2 0,1 1-3 15,-1 0-1-15,-3 2-2 0,7 2-4 0,-5-8-8 16,5 3-2-16,-1-1-9 0,-3-1-1 15,3 2-1-15,3-3-8 0,-6 2-6 0,-2-1-5 0,8 0-4 16,-5-2-2-16,1 0-6 0,2 0-2 0,2-4-6 16,-4 5-7-16,6-7 4 0,0 2-5 0,-2 1-4 15,6-11-1-15,-8 15-7 0,2-7-18 0,0-2-17 16,6-6-19-16,-5 11-24 16,5-11-30-16,0 0-25 0,-10 12-18 0,10-12-14 0,0 0-40 0,0 0-53 15,0 0-179-15,0 0-458 0,0 0 203 0</inkml:trace>
  <inkml:trace contextRef="#ctx0" brushRef="#br0" timeOffset="-31968.47">1675 235 11 0,'0'0'200'0,"4"-7"-11"0,-4 7-12 0,0 0-12 0,6-7-13 15,-6 7-13-15,0 0-5 0,0 0-15 0,11-7-11 16,-11 7-9-16,0 0-4 0,14-6-8 0,-14 6-7 15,10-3-7-15,-10 3-7 0,11-5-1 0,-11 5-5 16,11-4-2-16,-11 4-5 0,0 0-4 0,19 0-7 16,-19 0-2-16,0 0-6 0,0 0-4 0,14 3-2 15,-14-3-8-15,10 8-3 0,-10-8 4 0,0 0-3 16,5 10 1-16,-5-10 2 0,0 15-2 0,0-15 7 16,-4 16-5-16,4-16-1 0,-7 17 1 0,3-5 1 15,-2-4-6-15,0 3 7 0,-2 0 3 0,-2 4 7 16,4-5-2-16,-5 4-2 0,3-1-3 0,-2 0 2 15,-1 0 3-15,2-5-6 0,-2 6 0 0,-2-3-1 16,2-3 0-16,0 4-3 0,1-5-1 0,1 0-1 16,-2 4-3-16,-1-4 0 0,3 0-1 0,-1-2-3 0,2 1 0 15,2 0 1-15,6-6-4 0,-14 7 0 0,14-7 1 16,-11 6 4-16,11-6-2 0,-10 3-1 16,10-3-3-16,0 0 5 0,0 0-5 0,0 0-1 0,0 0 4 15,0 0-8-15,0 0-1 0,-11-14 2 0,11 14-4 16,0 0 2-16,0 0-3 0,0 0 2 0,25-21 0 15,-15 17-2-15,1 1-2 0,-1-2 2 0,4 3 0 16,0-1-1-16,2-3 1 0,3 3-2 0,0-1 3 16,-1 1 0-16,2 3 4 0,1-4 1 0,-2 4-3 15,-3-3-1-15,-2 5 2 0,0-2 2 0,-14 0-4 16,24 0 2-16,-13 0-2 0,-11 0 0 0,21 3-1 16,-21-3 1-16,16 0-2 0,-16 0 1 0,11 2 2 15,-11-2-3-15,14 3-3 0,-14-3-13 0,10 2-6 16,-10-2-12-16,12 4-14 0,-12-4-15 0,8 4-16 0,-8-4-17 15,13 3-14-15,-13-3-26 0,0 0-19 16,16 0-36-16,-16 0-185 0,12-3-407 0,-12 3 181 16</inkml:trace>
  <inkml:trace contextRef="#ctx0" brushRef="#br0" timeOffset="-31714.12">2280 133 65 0,'3'17'213'0,"-3"-17"-7"16,-3 19-10-16,1-4-13 0,1 0-5 0,1 1-14 16,0 1-14-16,-2 2-7 0,-4-2-17 0,-2 6-11 15,1-4-12-15,-4 3-7 0,3 2-13 0,-3-6-4 16,0 1-8-16,-3 2-9 0,-2 0-18 0,2-4-23 15,-1-1-25-15,-2 1-29 0,-4 2-31 0,7-4-31 16,-2-5-31-16,2 1-40 0,-3-3-136 0,1 1-327 16,1-4 144-16</inkml:trace>
  <inkml:trace contextRef="#ctx0" brushRef="#br0" timeOffset="-30852.07">3950 55 87 0,'0'0'176'0,"0"0"-4"0,0 0-7 0,0 0-5 15,0 0-8-15,0 0-6 0,0 0-7 0,0 0-3 16,0 0-5-16,0 0-7 0,0 0-5 0,0 0-2 16,0 0-10-16,0 0-7 0,0 0-8 0,0 0-6 15,0 0-6-15,0 0-4 0,0 0-1 0,0 0-3 16,0 0-3-16,42-1-4 0,-27-3 6 0,-2 4-8 15,6 0-2-15,-1-2 0 0,1 4-2 0,8-2-5 16,-2 0-3-16,2 0-3 0,2 1-6 0,-9-1-4 16,2 0-1-16,-1-1-5 0,0 2-14 0,-2 2-2 15,-2-3 7-15,1-3-10 0,-1 2-2 0,-17 1-5 16,19 0 5-16,-6-2-7 0,-13 2-2 0,0 0-10 16,20-3-7-16,-20 3-19 0,8-2-9 0,-8 2-17 15,0 0-19-15,0 0-15 0,0 0-18 0,0 0-6 16,0 0-12-16,0 0-2 0,0 0-14 0,-47 0-6 0,34 0-7 15,-3 0-7-15,-3 2-8 0,5-4-118 0,-2 7-314 16,16-5 139-16</inkml:trace>
  <inkml:trace contextRef="#ctx0" brushRef="#br0" timeOffset="-30603.93">4187 57 47 0,'-8'9'119'0,"8"-9"-1"0,0 0 8 16,0 0 4-16,0 0 3 0,0 0-1 0,0 0-3 15,0 0-2-15,27 8 2 0,-27-8-5 0,9 4-2 16,-9-4-3-16,8 10-8 0,-1-3 0 0,-3 0 1 15,3 2-5-15,-3 1-4 0,1 3-5 0,-3 3-4 16,-1-3-6-16,1 5-1 0,-2 0-7 0,0 0-3 16,-3 0-6-16,1 1-4 0,-1 0-8 0,0 0 0 15,-4-1-4-15,4-3-10 0,0 4-3 0,-3-1-1 16,1-6-4-16,-3 3-3 0,5 0-6 0,-2-3 3 16,2 2-7-16,0-2 0 0,3-12-5 0,-8 19-12 15,5-14-10-15,3-5-16 0,-5 14-15 0,5-14-16 16,0 0-19-16,-3 11-3 0,3-11-28 0,0 0-38 15,0 0-30-15,17 5-46 0,-17-5-187 0,0 0-432 16,29-16 192-16</inkml:trace>
  <inkml:trace contextRef="#ctx0" brushRef="#br0" timeOffset="-30252.16">4767 73 70 0,'0'0'182'16,"0"0"-17"-16,0 0-4 0,0 0-3 0,0 0-6 16,0 0-4-16,0 0-8 0,0 0-5 0,0 0-5 0,-41 10-5 15,33-5-8-15,0 2-4 0,-4 4 0 0,2-3-5 16,-4 5 3-16,1 0-4 0,0 3-3 0,4-3-3 15,-2 2 4-15,-2 1-13 0,4-2 0 0,1 0-6 16,0 3-5-16,-2-3 5 0,5 4 0 0,1-3-6 16,-3 3-2-16,4-4-4 0,0-4-10 0,1 2-5 15,2 5-5-15,0-17-6 0,0 20-3 0,0-10-5 16,0-10-7-16,5 19 1 0,-2-12-6 0,2 4-19 16,-5-11-24-16,8 14-26 0,-6-7-26 0,-2-7-28 15,7 10-38-15,-7-10-36 0,13 5-52 0,-5-3-44 16,-8-2-187-16,0 0-488 0,25-10 216 0</inkml:trace>
  <inkml:trace contextRef="#ctx0" brushRef="#br0" timeOffset="-28942.88">5488 332 56 0,'9'-8'182'0,"-9"8"-7"0,11-9-15 0,-4 4-8 16,0-1-7-16,-7 6-8 0,16-7-8 0,-8 2-10 15,3 2-12-15,2-2-3 0,-13 5-4 0,17-7-5 0,-5 4-10 16,-1 2 9-16,-11 1-1 0,20-7-5 0,-9 3 2 15,-1 4-2-15,-10 0-1 0,25-3-4 16,-14 3-2-16,-11 0-9 0,21 3-4 0,-21-3-9 16,18 0-3-16,-18 0-11 0,11 3-6 0,-11-3-6 15,11 8 2-15,-8-3-5 0,-3-5-3 0,5 13-5 16,-5-13 1-16,0 16-3 0,0-16-3 0,-8 18-3 16,0-4 0-16,1-2-4 0,-4 0 3 0,3 2-5 0,-1-2 3 15,-4-2 0-15,4 3-3 0,-6-2-1 0,3 1 1 16,-3-2-2-16,3 3 2 0,2-3-3 0,-2 0 2 15,0 0-3-15,4-2 2 0,1 0-3 0,-1-2 1 16,1 3-5-16,7-9 2 0,-14 10 3 0,9-5 0 16,5-5 0-16,-9 9-3 0,9-9 0 0,-7 5 5 15,7-5-3-15,0 0 4 0,0 0 1 0,-8 9 4 16,8-9 5-16,0 0 5 0,0 0 1 0,19 9-1 16,-19-9-2-16,20 1-3 0,-6-2 2 0,3 2-3 15,1-1-1-15,6-1-1 0,-5 1-2 0,1-4-1 16,7 8-4-16,0-8 8 0,-8-1-9 0,0 3-6 15,-1 2-8-15,-4 0-9 0,2-2-11 0,-8 1-16 16,-8 1-16-16,19-5-22 0,-10 3-23 0,-9 2-29 16,0 0-27-16,19-5-17 0,-19 5-36 0,8-6-186 15,-8 6-433-15,0 0 192 0</inkml:trace>
  <inkml:trace contextRef="#ctx0" brushRef="#br0" timeOffset="-28650.11">6144 17 203 0,'0'0'186'0,"0"0"-7"0,0 0-8 0,0 0-11 15,0 0-9-15,11 42-4 0,-7-28-1 0,0 5 0 16,4 6-2-16,-1-2-7 0,-4 4-1 0,3 2-11 16,-4 1-8-16,1-1-7 0,-1 12-14 0,-4-7-7 15,-3-5-7-15,-3 1-8 0,-1 6-7 0,-4-9-5 16,-3-1-17-16,-4 8-31 0,-7-3-36 0,-5-1-49 16,-1-6-55-16,-6-2-60 0,0 5-211 0,-2-4-431 15,1-4 191-15</inkml:trace>
  <inkml:trace contextRef="#ctx0" brushRef="#br0" timeOffset="-34166.3">-606-30 134 0,'0'0'185'0,"0"0"-15"16,0 0-12-16,0 0-12 0,0 0-10 0,0 0-8 15,0 0-15-15,0 0-6 0,0 0-8 0,0 0-5 16,0 0-2-16,0 0-1 0,0 0 1 0,0 0 4 0,0 0-6 16,0 0 0-16,0 0 0 0,0 0-4 0,0 0-2 15,0 0-6-15,0 0 1 0,45 7-8 16,-45-7-2-16,14 3-3 0,-14-3 0 0,20 2-5 16,-4 0 0-16,-1-1-1 0,2 1-4 0,0-2 0 0,1 2-5 15,-1 0-5-15,4-2-3 0,0 1-4 0,-5 1-1 16,4-2-6-16,-1 1 0 0,0 2 1 0,-1-3-5 15,-1 3-2-15,4-3-2 0,-7 0-2 0,3 0-3 16,1 0-2-16,3 0 3 0,-4-3-3 0,-1 3 3 16,-2 0-5-16,-14 0-2 0,24-3 1 0,-13 3-5 15,-1-1 2-15,-10 1 2 0,28-3-4 0,-18 3-5 16,-10 0 1-16,20-6 3 0,-9 5-5 0,-11 1 3 16,15-7 0-16,-6 7-3 0,-9 0 7 0,18-7-7 15,-18 7-1-15,9-4-1 0,-9 4-4 0,0 0 1 0,0 0-13 31,11-5-15-31,-11 5-13 0,0 0-22 0,0 0-21 0,0 0-12 0,0 0-12 0,0 0-10 16,0 0-9-16,0 0-12 0,0 0-5 0,0 0-4 0,-44 4-2 16,44-4 6-16,-26 4 5 0,14-3 11 0,4 1 1 15,-5 3 14-15,13-5 16 0,-21 3 4 0,10-3 13 16,11 0 0-16,-17 4 14 0,17-4 5 16,-13 3 22-16,13-3 13 0,0 0 17 0,-11 4 12 0,11-4 16 15,0 0 11-15,0 0 22 0,0 0 8 0,0 0 14 16,0 0 9-16,0 0 6 0,0 0 4 0,0 0 4 15,0 0-2-15,0 0 0 0,0 0-12 0,0 0-5 16,0 0-8-16,0 0-3 0,0 0-5 0,0 0 0 16,0 0 0-16,0 0 2 0,21 19-2 0,-21-19 1 15,-3 15 0-15,3-15 1 0,-4 18 0 0,4-6-2 16,-3 0-1-16,-2 2-1 0,-1 0 1 0,3 1-6 16,0 0 1-16,-5 0-1 0,5 3-2 0,0 0-2 15,-1-5-2-15,1 6 1 0,3-5 2 0,-3 2 4 0,0-3-9 16,1 1-5-16,2-2-4 0,0-12 1 15,0 20-4-15,0-7 0 0,0-13-2 0,5 19 2 0,-2-11-6 16,-3-8 0-16,7 19-6 0,-4-12 0 16,0-1-1-16,-3-6-6 0,8 16-14 0,-5-11-22 0,-3-5-22 15,6 10-23-15,-1-3-28 0,-5-7-27 16,6 9-32-16,-6-9-34 0,0 0-45 0,0 0-254 16,21-4-527-16,-21 4 234 0</inkml:trace>
  <inkml:trace contextRef="#ctx0" brushRef="#br0" timeOffset="-29761.13">4875 301 18 0,'0'0'254'0,"0"0"-30"0,0 0-17 16,8-4-21-16,-8 4-19 0,0 0-19 0,0 0-14 15,0 0-14-15,0 0-10 0,0 0-9 0,0 0-6 16,0 0-9-16,5 27-4 0,-5-27-4 0,-2 13-5 0,2-13-6 16,0 13-5-16,0-13 0 0,-4 13-8 15,4-13-4-15,-7 11-9 0,7-11-1 0,-1 15-4 16,1-15-5-16,-5 8 0 0,5-8-4 0,0 0-1 16,0 0 0-16,-3 15-4 0,3-15-3 0,0 0 1 0,0 0 0 15,0 0-1-15,0 0 0 0,0 0-1 0,0 0-1 31,0 0-5-31,0 0-5 0,0 0-10 0,0 0-6 0,0 0-12 0,35-22-7 0,-27 13-3 0,4 0-3 16,2 0-6-16,1-4-7 0,-4 2 9 0,2 1 2 16,-1-2 2-16,3 2 4 0,-8 0 1 0,1 3 7 15,3-2 11-15,-3 5 9 0,0-7 4 0,-3 4 6 16,-5 7 9-16,10-5 6 0,-10 5 8 0,8-9 4 16,-8 9-3-16,7-4 5 0,-7 4-9 0,0 0 0 15,0 0-7-15,10-8-5 0,-10 8-1 0,0 0 1 16,0 0-5-16,0 0 2 0,0 0-3 0,0 0 6 15,3 21 2-15,-3-21 1 0,-1 14 4 0,1-14 2 16,0 17-3-16,0-17 9 0,-5 22-10 0,5-12 1 16,0-10-3-16,-2 17-1 0,7-7-4 0,-5-10 3 15,-6 19-4-15,6-10-1 0,0-9-3 0,-4 16 0 16,4-16-8-16,-3 11-15 0,3-11-19 0,-4 12-17 16,4-12-16-16,0 0-18 0,-4 11-22 0,4-11-25 15,0 0-27-15,0 0-43 0,0 0-167 0,0 0-398 16,0 0 177-16</inkml:trace>
  <inkml:trace contextRef="#ctx0" brushRef="#br0" timeOffset="-29468.89">5515 69 18 0,'0'0'187'0,"0"0"-16"0,0 0-4 0,0 0 5 15,0 0-15-15,0 0-5 0,0 0-3 0,0 0-1 16,-15 45-1-16,10-30-8 0,-2 2 3 16,-3 4-10-16,-1-4 0 0,1-1-2 0,-2 6-7 15,-1 3-7-15,-1-7-2 0,1 6-5 0,2-2-5 0,-2-1-9 16,1 3-8-16,4-6-4 0,0-2-10 0,-7 5-6 16,4-6-7-16,2 3-7 0,1-4-1 0,-5 3-7 15,4-7 0-15,-1 8-10 0,1-9-1 0,2 3-9 16,-1-3-17-16,2-2-16 0,-2 1-20 0,2-1-22 15,-1 0-22-15,7-7-34 0,-9 12-32 0,3-8-38 16,6-4-34-16,0 0-238 0,-13 3-484 0,13-3 214 16</inkml:trace>
  <inkml:trace contextRef="#ctx0" brushRef="#br0" timeOffset="-3386.06">952 838 84 0,'0'0'126'0,"0"0"-3"15,0 0-13-15,0 0-7 0,0 0-5 0,0 0-2 16,0 0-8-16,0 0 1 0,0 0-10 0,0 0 0 0,0 0-3 15,0 0-3-15,0 0-2 0,0 0-8 16,0 0-1-16,0 0-5 0,0 0 0 0,0 0-1 16,0 0-3-16,0 0-2 0,0 0-1 0,-24-10-5 0,24 10-6 15,0 0 2-15,0 0-7 0,-11-7-2 16,11 7-2-16,0 0-2 0,0 0 2 0,-6-7-1 0,6 7-1 16,0 0 1-16,0 0-6 0,0 0 4 0,-11-9 1 15,11 9-5-15,0 0 1 0,0 0-3 0,-10-5-1 16,10 5-4-16,0 0 1 0,0 0 1 0,-11-7-4 15,11 7-3-15,0 0 1 0,-13-5-2 0,13 5 0 16,0 0 4-16,0 0-3 0,-11-4 3 0,11 4 2 16,0 0-3-16,-11-7 5 0,11 7-5 0,0 0-1 0,-13-3 2 15,13 3-4-15,0 0 2 0,-14-2-3 16,14 2 4-16,-14-2 1 0,14 2-1 0,0 0 1 16,-16-3 0-16,16 3 2 0,0 0 0 0,-18 0-1 0,18 0-1 15,-17-4 0-15,17 4-2 0,-15-3 2 0,15 3-2 16,-14 0-1-16,14 0-1 0,-16-4 2 0,16 4 1 15,0 0 5-15,-21-1-2 0,21 1-3 0,0 0-3 16,-14 0 2-16,14 0-4 0,0 0 4 0,-14-4-5 16,14 4 0-16,0 0-1 0,0 0 0 0,-18 3-1 15,18-3 0-15,-9 6 3 0,9-6-2 0,0 0-1 16,-15 3 0-16,15-3 0 0,-9 5 2 0,9-5-4 16,0 0 3-16,-18 6 3 0,18-6-2 0,-14 4 1 15,14-4-1-15,-6 6 2 0,6-6-2 0,-8 5-1 0,8-5 0 16,-13 8 3-16,13-8 1 0,-11 5-1 0,11-5-1 15,-10 6 0-15,10-6-1 0,-8 8-1 16,8-8-1-16,-6 10 1 0,6-10 0 0,-8 7-1 0,8-7 4 16,-9 7-7-16,5 1 1 0,4-8 4 15,-8 7 0-15,8-7-1 0,-9 8 3 0,9-8-1 16,-6 11 1-16,6-11-1 0,-8 8 0 0,8-8-4 0,-7 11 4 16,7-11-4-16,-6 12 0 0,6-12 3 0,-8 7-2 15,8-7 0-15,-6 13 0 0,6-13 1 0,-7 7-2 16,7-7 1-16,-1 8-3 0,1-8 0 0,-7 12 3 15,7-12-3-15,-3 10 1 0,3-10-2 0,0 0 1 16,-3 15 1-16,3-15 0 0,-3 8 4 0,3-8-3 16,0 0-2-16,0 14 4 0,0-14-2 0,0 0 1 15,0 0 2-15,0 16-3 0,0-16 1 0,0 0 2 16,3 13-5-16,-3-13 3 0,0 0 1 0,0 11 2 16,0-11-5-16,0 10 1 0,0-10-3 0,0 0 3 15,3 12-2-15,-3-12-2 0,3 14 5 0,-3-14 0 16,3 9-3-16,-3-9 3 0,5 14 4 0,-5-14-5 15,3 11 3-15,-3-11 1 0,7 12-1 0,-4-7 1 0,-3-5 2 16,8 10 0-16,-8-10-4 0,6 11-1 0,1-5 6 16,-7-6-3-16,4 8 4 0,-4-8-7 15,7 11 4-15,-7-11 1 0,0 0 0 0,9 11 2 0,-1-8-2 16,-8-3 0-16,10 7 5 0,-10-7-1 0,11 7-2 16,-11-7 6-16,13 5-3 0,-5-1 1 0,1-1 2 15,-9-3-8-15,21 1 3 0,-10 2-3 0,2 0-1 16,-2-3 3-16,0 4-1 0,5-3-2 0,-2 1-4 15,-3-1-3-15,2-1 1 0,1 3 4 0,1-3-2 16,-15 0 0-16,23 1 1 0,-13-1 0 0,-10 0 0 0,29-4-4 16,-20 3 1-16,-9 1 1 0,21-2-2 15,-7 1 3-15,-14 1-2 0,18-4 0 0,-9 1 4 16,-9 3-1-16,18-4 0 0,-18 4 0 0,14-7 5 16,-14 7 0-16,14-5 0 0,-14 5-2 0,10-2 0 0,-10 2-3 15,14-5 2-15,-14 5 3 0,7-6-4 16,-7 6-2-16,0 0-4 0,11-4 7 0,-11 4 2 0,9-8-7 15,-9 8 3-15,8-7-2 0,-8 7 0 0,0 0-7 16,10-7 8-16,-10 7-1 0,0 0-1 0,0 0-5 16,11-2 2-16,-11 2 1 0,0 0 2 0,0 0-14 15,0 0 11-15,0 0-6 0,0 0-6 0,9-5-9 16,-9 5-12-16,0 0-14 0,0 0-14 0,0 0-10 0,0 0-19 16,0 0-23-16,0 0-30 0,0 0-25 15,0 0-30-15,-30 18-33 0,22-14-221 0,-5 0-488 16,2-1 216-16</inkml:trace>
  <inkml:trace contextRef="#ctx0" brushRef="#br0" timeOffset="-2171.38">400 1552 33 0,'0'0'133'0,"0"0"-1"16,0 0-8-16,0 0-11 0,0 0-7 0,0 0-10 15,0 0-6-15,0 0-9 0,0 0-7 0,0 0-12 16,0 0 0-16,0 0 0 0,0 0-6 0,0 0-6 15,0 0 3-15,0 0-9 0,-13 9 5 0,13-9-2 0,-8 7 2 16,8-7-4-16,-9 8 1 0,1-1 2 0,8-7-5 16,-13 9-2-16,5-2-1 0,8-7 2 15,-14 14-3-15,8-9 0 0,-4 2-2 0,-1 3 2 0,5 1 1 16,-2-4-4-16,-5 1-4 0,8 3-2 0,-4-4-2 16,-1 4 1-16,2-2-2 0,-1-2-5 15,6 3 3-15,-9 2-3 0,9-4 0 0,-8 3 0 0,5 0-4 16,-4-3 2-16,6-1 0 0,-6 7-4 0,-1-6-1 15,5 0-2-15,-5 4 1 0,4-3 1 0,1-1-4 16,-2 1 6-16,-5 1-2 0,5 3 0 0,-1 0-3 16,1 0 2-16,-2-1-1 0,-1 2 0 0,2-2-1 15,-2 0 1-15,1 0-4 0,-1 4 1 0,1-4 1 16,-1 0 1-16,-1-1 0 0,4 4 4 0,1-5 1 16,-7 3-2-16,8-1 9 0,-5 1-4 0,1-1 2 15,2-4-4-15,-5 1 2 0,6 7 2 0,-3-9-7 16,-1 4 1-16,5-1 0 0,-6 3 0 0,6-2-3 0,-3 0 0 15,1-3-1-15,1 3-2 0,-2-2 0 0,1 3 2 16,2-4-1-16,2 1 1 0,-4-2-1 16,5 3 0-16,-8 1 0 0,2-3-1 0,2 3-1 0,-1 3 0 15,-1 2-2-15,1-6 2 0,-2 2-3 0,-1 1 3 16,5 3-1-16,0-8 2 0,-2 3-2 0,1 0 4 16,-2 2-4-16,1-3 3 0,2 3 2 0,-1-3-1 15,2 2 2-15,-1-3-3 0,0-1 0 0,1 1-1 16,-1-1 0-16,-1 4 4 0,1-5-5 0,-2 5 1 15,2-4 3-15,1 2-3 0,-5-2 3 0,-1 1-1 16,8 4 1-16,-10-2 0 0,5-3-4 0,2 3 5 16,-3-4-1-16,1 2-1 0,-5 1 1 0,5-1 2 15,-1 3-1-15,1-4 0 0,-5 3 0 0,8-4-2 16,-4 4 7-16,1-4 0 0,1-1-8 0,-2 4 6 16,4-3-2-16,-4 4 4 0,-3-2-4 0,9 1 3 15,-9-1-10-15,7 0 4 0,-5 2 4 0,-1 1 3 0,2-5-5 16,1 1 0-16,-2 4 1 0,1-2-2 15,1 1-3-15,-2 0-3 0,-1-4 3 0,3 4-4 16,-1-1 1-16,2 2 1 0,-4-1-2 0,2-1 1 0,1 2-1 16,-5 0 3-16,5-3-2 0,2 1 0 0,-4-1 4 15,2 1-13-15,2 0 6 0,0-2-2 0,1 0 7 16,-1 2-9-16,6-10 9 0,-8 13-8 0,4-6 2 16,4-7 5-16,-9 13-3 0,9-13-5 0,-3 7 7 15,3-7-6-15,0 0 0 0,-5 13 3 0,5-13-3 16,0 0 2-16,-3 11-2 0,3-11-1 0,0 0 5 0,0 0-2 15,-3 8-3-15,3-8 5 0,0 0-3 16,0 0-11-16,0 0-15 0,0 0-21 0,0 0-23 16,0 0-28-16,0 0-33 0,0 0-39 0,17-39-34 0,-11 26-66 15,-2 0-205-15,7-5-512 0,-2 2 227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5:14.1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-543 5109 118 0,'0'0'143'0,"0"0"-5"0,0 0-4 0,0 0-9 16,0 0-13-16,0 0-5 0,0 0-2 0,0 0-28 15,20-9 15-15,-20 9-10 0,0 0-2 16,0 0-5-16,0 0-5 0,0 0-5 0,0 0 0 0,0 0 1 16,0 0-6-16,0 0-1 0,0 0-5 0,0 0 5 15,0 0-2-15,0 0 2 0,-15-17-4 0,15 17-5 16,0 0-1-16,0 0-5 0,0 0-7 0,0 0-4 16,0 0-4-16,0 0 0 0,0 0-4 0,0 0 1 15,0 0 0-15,0 0-2 0,0 0 3 0,0 0-2 16,0 0 4-16,-8 26 0 0,8-26 4 0,-4 16 1 15,4-16 1-15,4 16-2 0,-4-16 2 0,-4 20-1 16,1-13-4-16,3-7-4 0,0 23 3 0,0-13-4 16,0-10-1-16,-3 26 0 0,3-15-3 0,-3 0 0 0,3-11-1 15,-2 20-4-15,-4-6 1 0,3-2 0 16,0-1-1-16,3-11 4 0,-5 18-8 0,2-10 4 16,3-8-2-16,-7 22-3 0,7-15 0 0,0-7-2 0,-3 16-2 15,3-16 4-15,-6 13-4 0,6-13 4 0,-2 13-3 16,2-13-4-16,-3 11 2 0,3-11 1 15,0 0-6-15,0 14 3 0,0-14-2 0,0 0 5 0,0 0 0 16,3 8-3-16,-3-8 0 0,0 0 2 0,0 0-3 16,0 0 5-16,0 0-2 0,0 0 3 0,0 0 0 15,0 0 6-15,0 0-5 0,0 0 0 0,0 0-4 16,0 0 1-16,0 0-3 0,0 0 3 0,0 0 0 16,0 0-2-16,21-5-1 0,-21 5-4 0,0 0 4 15,11-15-1-15,-11 15 2 0,6-11-4 0,-1 4 2 0,-5 7 0 16,10-15-3-16,-7 8 1 0,0-4-2 15,2 2 2-15,-2-1-2 0,3-4 3 0,-1 3-2 16,-2-2 1-16,3 2-5 0,4-4 2 0,-5 1-3 0,1 0 1 16,0 5 0-16,-2-3 2 0,4-2 0 15,-2 4 0-15,0 0-1 0,2-3 3 0,-5 2-2 0,4 4 3 16,1-4-2-16,1 0 0 0,-4 4-4 0,4-4 5 16,-2 3-4-16,-2 0 6 0,-2-2-2 0,-3 10 2 15,12-14-2-15,-4 5-1 0,-1 1 2 0,-1-1-4 16,-6 9-1-16,11-14 8 0,-8 11-5 0,7-3 2 15,-10 6-3-15,14-15 2 0,-9 10-4 0,1-1 6 16,7-4-5-16,-5 4 2 0,-8 6 3 0,9-8-1 16,-1 2-2-16,-8 6 1 0,10-8 2 0,-10 8-1 15,14-7-2-15,-8 2-1 0,-6 5 0 0,15-3 2 16,-15 3-2-16,11-6 4 0,-11 6-5 0,0 0 2 16,13-5-1-16,-13 5 3 0,0 0-2 0,0 0 1 0,14-4-3 15,-14 4 2-15,0 0-4 0,12-1 3 0,-12 1 1 16,0 0-1-16,0 0 0 0,15 1 1 15,-15-1 3-15,0 0-6 0,11 7 0 0,-11-7 4 0,9 4 0 16,-9-4-6-16,7 12 4 0,-7-12-1 0,4 7 3 16,-4-7-1-16,10 11 0 0,-10-11 1 15,3 10 2-15,-3-10 3 0,0 13 4 0,0-13 1 0,5 15 1 16,-5-15 1-16,0 15 2 0,0-15-1 0,-5 14 1 16,2-2 0-16,3-12 1 0,-10 18 0 0,7-7 2 15,-1-3-4-15,-3 2-1 0,1 3 2 0,-2-4-1 16,-2 4 1-16,7-2-9 0,-2 3 11 0,-4-3-8 15,-1 0-4-15,6 4 3 0,1-7 3 0,-4 2-3 16,4 1 3-16,-2-3-1 0,5-8-2 0,0 22 1 16,-3-15-7-16,3-7 6 0,-3 15 3 0,3-15 4 15,3 19-6-15,-3-19 1 0,3 11-1 0,-1-1-2 16,-2-10 7-16,9 10 0 0,-2-4 4 0,1 1-4 0,-8-7-4 16,15 5 4-16,0 1-2 0,-7-1 0 15,4-2-1-15,3 1 4 0,-1-1-7 0,-5-1 9 0,6 0-6 16,-3-1-4-16,6 2-3 0,-7-3 3 0,-11 0-6 15,21 2 8-15,-7-4-2 0,-14 2-11 0,27 0-4 16,-21-3-15-16,-6 3-15 0,18-1-14 0,-18 1-17 16,0 0-18-16,20 0-28 0,-20 0-26 0,8-2-35 15,-8 2-26-15,0 0-49 0,0 0-188 0,0 0-477 16,0 0 210-16</inkml:trace>
  <inkml:trace contextRef="#ctx0" brushRef="#br0" timeOffset="3204.87">179 6293 21 0,'0'0'213'0,"0"0"-11"15,0 0-11-15,0 0-12 0,0-11-9 0,0 11-10 16,0 0-4-16,0 0-7 0,0 0-5 0,0 0-4 15,0 0-7-15,0 0-9 0,0 0-3 0,0 0-11 16,0 0-9-16,0 0-7 0,0 0-5 0,0 0-10 16,0 0 4-16,0 0-1 0,0 0 0 0,0 0-1 15,0 0-6-15,0 0 1 0,0 0 10 0,-23 23-5 16,23-23-2-16,-6 18 1 0,3-6 7 0,0 1 4 16,3 2 2-16,-3-1-4 0,-1 2 2 0,3-4 2 15,-2 3 4-15,3-1-6 0,-4 1-1 0,4-4-5 0,0-11-9 16,-6 26-4-16,6-15-5 0,-5 1 5 0,5 0-1 15,-3 1 0-15,3-1-2 0,0-2-3 0,0-10-2 16,-6 18-5-16,6-9-3 0,0-9-5 0,-7 18-1 16,7-10-9-16,0-8 0 0,-3 15 0 0,3-15-7 15,0 13-4-15,0-13-2 0,0 0 0 0,3 15-4 16,-3-15 0-16,0 0 1 0,0 9-3 0,0-9 1 16,0 0-3-16,13 3-3 0,-13-3 2 0,14 0-12 15,-14 0-24-15,0 0-35 0,24-7-32 0,-9 2-41 16,-6-4-29-16,2 4-27 0,0-3-37 0,2-2-30 15,-5 2-24-15,5 0-24 0,-2-5-21 0,1 1-282 16,-4 1-649-16,2-1 288 0</inkml:trace>
  <inkml:trace contextRef="#ctx0" brushRef="#br0" timeOffset="2520.11">-632 6653 105 0,'-8'6'246'0,"8"-6"-21"0,0 0-23 0,0 0-8 15,0 0-18-15,0 0-21 0,0 0-13 0,0 0-8 16,0 0-16-16,0 0-7 0,0 0-8 0,0 0-5 16,0 0-10-16,0 0-8 0,0 0-6 0,0 0 3 15,0 0-8-15,0 0-1 0,0 0-7 0,0 0-8 16,-10-21-2-16,10 21-2 0,0 0-8 0,0 0-5 15,0 0-1-15,0 0-1 0,13-19-7 0,-5 12 1 16,-8 7-7-16,11-8-1 0,-1 4-1 0,-10 4-6 0,17-7 2 16,-4 1 0-16,-2 0-5 0,3 0 1 15,-1 3-2-15,4-2-1 0,-2 3 0 0,-1-3-3 16,-1 0 4-16,1 4-3 0,-3-4 0 16,2 4-1-16,-2-1-1 0,-11 2 0 0,24-4 0 0,-15 4-1 0,-9 0 4 15,22-1-2-15,-22 1-1 0,21-2 1 16,-21 2-1-16,16 0-2 0,-16 0-2 0,14 0 2 0,-14 0-3 15,11 2 3-15,-11-2-2 0,10 5 0 0,-10-5 2 16,11 2-1-16,-11-2 2 0,0 0-5 0,3 12 4 16,-3-12 1-16,0 0-4 0,6 12 6 0,-6-12-4 15,-6 18-1-15,6-18 1 0,-3 11 2 0,-3-3-1 16,1 2 2-16,-2-1-2 0,-1 1-1 0,-1 2 0 16,3-3 0-16,-2 1 1 0,-5 3 3 0,5-1-6 15,-6 2 3-15,1-3-2 0,2 2 1 0,1 0-2 16,-4-1 4-16,0 2-2 0,4 1 0 0,-4-3 0 15,0 3-1-15,-2 3-1 0,2-2 4 0,1-3 4 16,2-1-2-16,-3 0-4 0,4 0 0 0,-1 0-1 0,0-2 1 16,1 1 0-16,1-4-1 0,-2 5 3 15,8-3-4-15,-9-1 4 0,9 0-1 0,-8 0-5 16,8-1 2-16,-3 0-1 0,-1 0 3 0,-1 0-2 0,2 2 2 16,6-9 1-16,-9 9-1 0,9-9 4 0,-12 8-2 15,6-1 0-15,6-7 0 0,-8 8-2 16,8-8 0-16,0 0 2 0,-9 8-2 0,9-8-2 0,0 0 3 15,-8 7-1-15,8-7 3 0,0 0-1 0,0 0 2 16,0 0-3-16,-7 7 1 0,7-7 1 0,0 0-3 16,0 0 2-16,0 0 0 0,0 0-3 0,0 0-2 15,0 0 2-15,0 0 2 0,0 0-2 0,0 0 2 16,35-11-1-16,-35 11-1 0,15-3-3 0,-15 3 6 16,17 0-6-16,-17 0 6 0,19-5-1 0,-19 5 4 15,17 0-2-15,-5 1 4 0,0 3 2 0,-12-4 5 16,22 0 0-16,-9-4 6 0,5 8 2 0,-10-2-3 15,-8-2 2-15,30 5 4 0,-13-5 1 0,-4 1-5 16,1-1-1-16,4 1-2 0,-4 1 3 0,-3 2-6 16,5-4 3-16,1 2-1 0,1-2-1 0,-7 4-2 0,1-4 5 15,6 4-3-15,-9-3 6 0,6 1-8 16,-15-2 6-16,25 0-4 0,-15 0 0 0,-1 5 5 0,2-5-5 16,-11 0 0-16,21 2 9 0,-10-2-1 15,-11 0-6-15,21 2-1 0,-12 1 1 0,-9-3-5 0,18 0 2 16,-18 0-4-16,17 1-3 0,-17-1-3 0,13-4 8 15,-13 4-10-15,0 0-15 0,17-2-13 0,-17 2-19 16,0 0-18-16,8-5-26 0,-8 5-24 0,0 0-29 16,0 0-30-16,0 0-33 0,0 0-41 0,0-19-234 15,0 19-517-15,0 0 228 0</inkml:trace>
  <inkml:trace contextRef="#ctx0" brushRef="#br0" timeOffset="3524.74">379 6149 280 0,'0'0'316'0,"0"0"-14"0,0 0-17 0,-2-12-18 0,2 12-17 16,0 0-13-16,0 0-18 0,0 0-14 0,0 0-22 15,2-18-11-15,-2 18-16 0,0 0-11 0,0 0-17 16,0 0-13-16,0 0-16 0,0 0-8 0,0 0-11 16,0 0-7-16,0 0-20 0,0 0-15 0,0 0-27 15,0 0-17-15,0 0-16 0,0 0-16 0,0 0-24 16,0 0-32-16,0 0-34 0,0 0-37 0,0 0-54 16,0 0-39-16,0 0-195 0,0 0-489 0,0 0 216 15</inkml:trace>
  <inkml:trace contextRef="#ctx0" brushRef="#br0" timeOffset="4605.88">1119 5628 18 0,'0'0'184'0,"0"0"-18"0,0 0-16 0,0 0-3 16,0 0-7-16,0 0-12 0,0 0-9 0,0 0-2 15,0 0-6-15,38-7-6 0,-38 7-5 0,16 0-5 16,-16 0-10-16,15 0-3 0,-15 0 1 0,14 0-2 16,-14 0-7-16,17 0 2 0,-17 0-10 0,18 0 4 15,-6 0-6-15,-12 0-2 0,18 0-4 0,-18 0-5 16,17 0-4-16,-5 0-3 0,-12 0-2 0,20 0-2 15,-7 4 0-15,-2-4-6 0,-11 0-1 0,24-4-4 16,-15 8-1-16,-9-4-2 0,21 1-3 0,-13-1-1 16,-8 0-1-16,24-1-4 0,-24 1-2 0,20 0-1 0,-9 0-1 15,-11 0-2-15,18 0-1 0,-18 0-1 0,19-4 1 16,-19 4-3-16,14-2 2 0,-14 2-3 0,14-5-2 16,-14 5 0-16,15-2-3 0,-6-3-8 0,-9 5-3 15,11-5-5-15,-11 5-8 0,13-3-8 0,-13 3-5 16,8-4-3-16,-8 4 0 0,6-7-15 0,-6 7-8 15,0 0-5-15,0 0-14 0,0 0-11 0,0 0-6 16,0 0-4-16,0 0-14 0,0 0-11 0,-27-14-17 16,27 14-31-16,-14-1-122 0,14 1-319 15,-14 0 141-15</inkml:trace>
  <inkml:trace contextRef="#ctx0" brushRef="#br0" timeOffset="5020.7">1181 5806 98 0,'0'0'175'0,"0"0"-11"0,15 1-3 0,-15-1-6 0,9 6-5 16,-9-6-6-16,0 0-10 0,11 3-2 0,-11-3-9 15,0 0-1-15,10 2-6 0,-10-2-8 0,0 0-5 16,20 0-4-16,-20 0-5 0,15 0-5 0,-15 0-7 16,17 1-11-16,-17-1-1 0,21 0-6 0,-21 0-1 15,23 0-4-15,-8-1-6 0,1 1-2 0,-2 1-1 16,3-2-6-16,1 1-5 0,-1 0 0 15,1 0-12-15,2-2 1 0,-5 2-1 0,0 0-2 0,-3-2-2 16,-12 2-4-16,23-1-3 0,-10-1 5 0,-13 2-7 16,18-4-6-16,-18 4-6 0,19-3-7 0,-19 3-11 15,9-4-17-15,-9 4-16 0,13-3-22 0,-13 3-22 16,0 0-27-16,0 0-27 0,5-7-33 0,-5 7-42 0,0 0-133 16,0 0-384-16,0 0 171 0</inkml:trace>
  <inkml:trace contextRef="#ctx0" brushRef="#br0" timeOffset="7323.09">2239 5499 90 0,'0'0'168'0,"0"0"-4"16,0 0-8-16,0 0-5 0,0 0-7 0,0 0-7 0,0 0-4 15,0 0 0-15,0 0-9 0,0 0-3 0,0 0-1 16,0 0-1-16,0 0-7 15,0 0-5-15,0 0-2 0,0 0-6 0,0 0-8 0,0 0-6 0,0 0-10 16,0 0-6-16,0 0-2 0,0 0-3 0,0 0-5 16,0 0-5-16,0 0-3 0,0 0-6 0,0 0-5 15,0 0 1-15,21-26-7 0,-21 26-6 0,10-5 1 16,-10 5-5-16,0 0 1 0,11-12-4 0,-3 10-4 16,-8 2 0-16,9-11-3 0,-1 4 0 0,-2 2-1 15,-6 5-1-15,15-14-3 0,-9 7 0 0,4 0 0 16,-4 0-1-16,-1-2-3 0,4 1-2 0,1 1 3 0,1-2-1 15,0 0-2-15,-5-1 1 0,5 3 1 16,-4 0-2-16,1-2-1 0,-8 9 1 0,12-12 1 16,-7 7 1-16,-5 5 0 0,10-12-1 0,-4 7-2 15,-6 5 3-15,6-9 1 0,-6 9 0 0,0 0 5 0,4-13 5 16,-4 13-4-16,0 0 2 0,4-11 3 16,-4 11-3-16,0 0 5 0,0 0-1 0,7-9 0 0,-7 9 0 15,0 0 0-15,0 0-1 0,0 0 3 0,0 0 1 16,0 0-4-16,0 0 1 0,0 0-2 0,0 0 0 15,0 0-2-15,0 0-3 0,0 0 0 0,0 0-1 16,0 0-6-16,0 0-3 0,0 0 3 0,0 0-3 16,0 0 2-16,0 0-5 0,0 0 1 0,0 0 1 15,0 0 2-15,0 0-3 0,0 0 0 0,0 0 3 16,0 35 1-16,0-35 3 0,-7 18 1 0,7-7 4 16,0 4-2-16,-1 0 5 0,-2 2 0 0,1-3 2 15,-1 5 4-15,-2-3 2 0,5 2 0 0,-3 6 4 16,0-6 6-16,1-1-4 0,0 7-3 0,-2-5 5 15,2-1 0-15,-3-1 1 0,-3 0 3 0,8 1-1 16,-1-1-2-16,1-3 0 0,-5-1 1 0,3 2-8 16,-2 1 4-16,1-6 1 0,-2 2 2 0,5 1 10 15,0-13-9-15,-7 20 2 0,4-13-3 0,0 4 4 0,3-11-6 16,-3 14 6-16,3-14-5 0,-5 12 6 16,5-12 1-16,-3 14-3 0,3-14-5 0,0 0 3 0,0 16 2 15,0-16-5-15,0 0-1 0,-6 8 4 0,6-8-6 16,0 0 3-16,0 0-4 0,0 0-2 0,0 16 3 15,0-16-7-15,0 0 1 0,-7 7 0 0,7-7-1 16,0 0-2-16,0 0-2 0,0 0 1 0,0 0-1 16,0 0-1-16,0 0 2 0,0 0 0 0,0 0 2 15,0 0 2-15,0 0 7 0,0 0-3 0,0 0 2 16,0 0-1-16,0 0 2 0,0 14-1 0,0-14 2 16,0 0-7-16,0 0 0 0,0 0 2 0,0 0-3 15,0 0-4-15,0 0-2 0,0 0 3 0,0 0-5 16,0 0 1-16,0 0 4 0,0 0-7 0,0 0-1 15,0 0-2-15,0 0-3 0,0 0 11 0,0 0-12 16,0 0 3-16,0 0-3 0,0 0 3 0,0 0-4 0,0 0 1 16,0 0-1-16,0 0 5 0,0 0-5 0,0 0 0 15,0 0 1-15,0 0-2 0,0 0 4 16,0 0-1-16,0 0-2 0,0 0 3 0,0 0-4 0,0 0 3 16,0 0 0-16,0 0 1 0,0 0-1 0,0 0 1 15,0 0-1-15,0 0 3 0,0 0-1 0,0 0-1 16,0 0 3-16,0 0-1 0,0 0-1 15,0 0-1-15,0 0 1 0,0 0 0 0,0 0 3 0,0 0-4 16,0 0 3-16,0 0-2 0,0 0-1 0,0 0-2 16,0 0 3-16,0 0 0 0,0 0-3 0,0 0 1 15,0 0 0-15,0 0 1 0,0 0 2 0,0 0-2 16,0 0 0-16,0 0-2 0,0 0 1 0,0 0 1 16,0 0-3-16,0 0-1 0,0 0 2 0,0 0-1 15,0 0 1-15,0 0 0 0,0 0-1 0,0 0 1 16,0 0 1-16,0 0-2 0,0 0-1 0,0 0 2 15,0 0 1-15,0 0-3 0,0 0 4 0,0 0-4 16,0 0 1-16,0 0 2 0,0 0-1 0,0 0 1 0,0 0-1 16,0 0 7-16,0 0-3 0,0 0-2 0,0 0-2 15,0 0 3-15,0 0 2 0,0 0-1 32,0 0-1-32,0 0 6 0,0 0-4 0,0 0-2 0,0 0 0 0,0 0-1 0,0 0 1 0,0 0-2 0,0 0 2 15,0 0-2-15,0 0 0 0,0 0-2 0,0 0 1 16,0 0 1-16,0 0-2 0,0 0-1 0,0 0 1 15,0 0 0-15,0 0 1 0,0 0-3 0,0 0 3 16,0 0 0-16,0 0-2 0,0 0 2 0,0 0 0 16,0 0 1-16,0 0-5 0,0 0 2 0,0 0 2 0,0 0-6 15,0 0 6-15,0 0-2 0,0 0 0 16,0 0-1-16,0 0 0 0,0 0 0 0,0 0 0 16,0 0 4-16,0 0-1 0,0 0-4 0,0 0-1 0,0 0 5 15,0 0-2-15,0 0 0 0,0 0 2 0,0 0-3 16,0 0 1-16,0 0-1 0,0 0 5 15,0 0-4-15,0 0 1 0,0 0 0 0,0 0-1 0,0 0 1 16,0 0-2-16,0 0 1 0,0 0 1 0,0 0-3 16,0 0 4-16,0 0-3 0,0 0 0 0,0 0 0 15,0 0-1-15,0 0-2 0,0 0 3 0,0 0 1 16,0 0 0-16,32-12-2 0,-32 12-4 0,0 0-3 16,0 0-15-16,0 0-17 0,0 0-22 0,0 0-32 15,0 0-22-15,13-3-30 0,-13 3-24 0,0 0-19 16,0 0-12-16,0 0-39 0,0 0-35 0,0 0-39 15,0 0-21-15,0 0-303 0,0 0-691 0,0 0 305 16</inkml:trace>
  <inkml:trace contextRef="#ctx0" brushRef="#br0" timeOffset="1024.58">-811 5748 69 0,'0'0'185'0,"0"0"-14"16,0 0-17-16,0 0-7 0,0 0-15 0,0 0-13 15,0 0-5-15,0 0-13 0,0 0-4 0,0 0-9 16,0 0-9-16,0 0 0 0,0 0-12 0,0 0-3 16,0 0-4-16,0 0-8 0,0 0-3 0,0 0-4 15,0 0-4-15,0 0 0 0,0 0-8 0,0 0-2 16,0 0 6-16,0 0 4 0,0 0 7 0,0 0-3 15,0 0 5-15,0 0-3 0,17 14 1 0,-17-14-3 16,13 2 0-16,-13-2 0 0,17 3-3 0,-17-3-1 0,21-1-2 16,-7 1 2-16,-1 1-6 0,-13-1-4 15,28 0 1-15,-13 0-5 0,2-1-5 0,-1 1 3 16,1-2-9-16,-2 2 5 0,2 0-2 0,-3 0-5 0,2 0-4 16,2 0 4-16,-1-2 1 0,-3 2-6 0,1 0 2 15,1 2 0-15,1-4-2 0,-17 2 1 0,24 0-1 16,-10-1 0-16,0 1 0 0,4 3-3 0,-18-3 0 15,24 0-1-15,-10-2 0 0,-1 1 3 0,-13 1-3 16,20 0 1-16,-2-2 1 0,-4 2 1 0,7 0-2 16,-10-2 5-16,1 4-3 0,3-2 1 0,2 0-5 15,-4 0 7-15,1 0 1 0,0 0-1 0,1 0-4 16,1-2 1-16,-2 2 0 0,3 0 1 0,-17 0 0 16,24-2-1-16,-10 2-3 0,1 2 3 0,-3-2-1 15,6-2 1-15,-4 2 0 0,-14 0-1 0,24 0-4 16,-10-2 3-16,2 0 3 0,-16 2-2 0,29 0-1 15,-15 0 1-15,2 2-1 0,1-2-3 0,1 0 3 0,-1 2-3 16,1-4 2-16,-4 2 2 0,6 0-4 16,-2 2 4-16,-1 0-2 0,2-2 1 0,-4 0-1 15,-1 0 5-15,0 0-2 0,2 2 0 0,2-2 3 0,-7 0-8 16,-11 0 9-16,23 2 0 0,-11-1-2 0,0-1 0 16,-12 0 0-16,24 0-1 0,-13 0-2 15,-1 2 4-15,-10-2-9 0,20 2-1 0,-12-1 2 0,-8-1 1 16,21 2-1-16,-21-2-1 0,20 2 4 0,-10 0-4 15,-10-2 1-15,21 1-2 0,-10-1 1 0,-11 0 2 16,17 3-2-16,-7-2-2 0,-10-1 5 0,17 0-5 16,-17 0 0-16,18-1-2 0,-18 1-5 0,17 1-10 15,-17-1-12-15,14-4-9 0,-14 4-15 0,18-1-17 16,-18 1-17-16,12-4-23 0,-12 4-23 0,0 0-38 16,12-5-41-16,-12 5-211 0,0 0-458 0,0 0 203 15</inkml:trace>
  <inkml:trace contextRef="#ctx0" brushRef="#br0" timeOffset="10772.85">9 7835 111 0,'0'0'298'0,"0"-18"-17"0,0 18-14 0,3-13-16 16,-3 13-13-16,0-11-20 0,0 11-20 0,6-9-16 15,-6 9-14-15,0 0-18 0,8-10-9 0,-8 10-17 16,0 0-10-16,0 0-8 0,0 0-17 0,3-14-7 16,-3 14-9-16,0 0-11 0,0 0-19 0,0 0-20 15,0 0-15-15,0 0-14 0,0 0-27 0,0 0-27 16,0 0-29-16,0 0-36 0,4 31-40 0,-4-31-36 16,0 21-224-16,-7-14-461 0,7-7 205 0</inkml:trace>
  <inkml:trace contextRef="#ctx0" brushRef="#br0" timeOffset="11054.7">109 8131 133 0,'14'0'325'0,"-14"0"-24"15,14 0-22-15,-14 0-22 0,21 1-20 0,-8 1-21 16,1 0-19-16,3-2-14 0,4 2-17 0,0-2-8 15,-4 1-14-15,4-1-7 0,6 3-8 0,0 0-11 16,-2-2-6-16,-1-1-9 0,-7 0-10 0,7 3-9 0,-6-3-8 16,2 0-12-16,-2 1 0 0,-1-1-13 0,4 0-3 15,-5 2-4-15,-2-2-2 0,-3 0-11 0,-11 0-11 16,24 5-15-16,-15-5-18 0,-9 0-19 16,18 0-21-16,-18 0-20 0,11 0-27 0,-11 0-18 0,0 0-23 15,0 0-15-15,0 0-16 0,0 0-23 0,0 0-28 16,0 0-201-16,0 0-459 0,0 0 203 0</inkml:trace>
  <inkml:trace contextRef="#ctx0" brushRef="#br0" timeOffset="11800.7">1105 7588 56 0,'-6'-14'234'0,"6"14"-20"0,0 0-19 0,0 0-23 15,0 0-16-15,0 0-7 0,0 0-6 16,0 0-9-16,0 0-1 0,0 0-3 0,0 0-4 16,12 33-3-16,-10-18-2 0,0-3-6 0,-2-1-5 0,0 7-6 15,-4 1 1-15,6-1-1 0,-4 0 0 0,2 8-3 16,-3-1-2-16,0-1 4 0,3-5-3 15,3 7-7-15,-3-1 5 0,3 1-8 0,-1-7-1 16,0-1-2-16,-2 5-5 0,8 2-4 0,-5-7-1 0,3 1 6 16,-3-3-21-16,2-1-1 0,-2 4-8 0,0 0-3 15,1-5-3-15,0-1-2 0,-1 4-13 0,1-3 7 32,-1-2-14-32,0-2-13 0,-3 1-27 15,3 0-24-15,-3-11-29 0,3 20-28 0,-3-9-28 0,0-11-37 0,2 14-35 0,1-7-35 0,-3-7-40 0,3 14-252 16,-3-14-565-16,10 5 250 0</inkml:trace>
  <inkml:trace contextRef="#ctx0" brushRef="#br0" timeOffset="12218.71">1464 8171 274 0,'0'0'297'0,"11"-3"-18"16,-11 3-23-16,12-4-19 0,-12 4-21 0,18 0-18 0,-18 0-14 15,0 0-20-15,21 4-9 0,-21-4-14 16,17 1-7-16,-9 1-3 0,-8-2-9 0,13 5-6 16,-13-5-6-16,14 6-8 0,-8-5-10 0,-6-1-3 15,15 7-2-15,-15-7-6 0,12 4-5 0,-12-4-5 16,11 7 2-16,0-4-9 0,-11-3-3 0,13 9 0 16,-2-9-8-16,-11 0-4 0,21 2-4 0,-7-2-5 15,4 0-9-15,-3 0 0 0,0-1-4 0,2 0-2 0,1-7-3 16,-4 5-1-16,-1-1-4 0,4-2-6 0,-3 1-5 15,-1-1-6-15,1 0-9 0,-4-1-11 0,1-1-3 16,-5 1-4-16,2 2-3 0,-1-4 0 16,-7 9 1-16,7-15-14 0,-7 15 7 0,0-16 4 0,0 16 1 15,-7-15 4-15,-1 9 6 0,-2-1 5 0,1 1-2 16,-6 0-2-16,-5-2 6 0,5 4-4 16,-5-2 2-16,4 3-1 0,-3 1 5 0,-2-2-1 0,1 4 0 15,2 0-4-15,2 0-12 0,-4 0-10 0,2 1-10 16,1 2-8-16,2 2-19 0,-2 2-22 0,3-3-19 15,1 7-19-15,2-4-21 0,1 0-5 0,3 0-22 16,0 3-9-16,1-5-22 0,3 6-153 0,3-11-398 16,0 19 176-16</inkml:trace>
  <inkml:trace contextRef="#ctx0" brushRef="#br0" timeOffset="13311.89">2484 7992 28 0,'0'0'101'0,"0"0"-14"15,0 0-11-15,0 0-26 0,0 0-13 0,0 0-25 16,0 0-9-16,-10-7-23 0,10 7-43 0,0 0-68 15,0 0 32-15</inkml:trace>
  <inkml:trace contextRef="#ctx0" brushRef="#br0" timeOffset="10470.69">-491 8117 106 0,'0'0'216'16,"0"0"-6"-16,0 0-8 0,0 0-4 0,0 0-7 0,0 0-15 16,0 0-4-16,0 0-8 0,0 0-8 15,0 0-4-15,0 0-6 0,0 0-7 0,-6 32-6 16,6-32-7-16,0 0-7 0,-3 19 1 0,3-19-5 15,-5 14-5-15,5-4-1 0,0-10 0 0,-3 17-10 16,-1-6 2-16,4 0 0 0,-3 4-2 0,3-15-3 16,-3 18-2-16,3-7-10 0,0 4-1 0,-1-2-6 15,2-2-4-15,-1-11-6 0,-1 28 5 0,1-16-5 0,1-4-10 16,-1-8-7-16,3 18 2 0,0-8-15 0,-3-10 3 16,4 18-6-16,-1-9-2 0,-3-9 1 15,5 15-4-15,-5-15-6 0,9 11 1 0,-6-3 1 0,-3-8-5 16,10 13-9-16,-2-8-16 0,1-3-17 0,-9-2-22 15,18 0-28-15,-18 0-30 0,28-6-32 0,-15 3-41 16,4-1-45-16,-2 0-53 0,8-7-57 0,-8 3-232 16,9-7-610-16,-10 3 270 0</inkml:trace>
  <inkml:trace contextRef="#ctx0" brushRef="#br0" timeOffset="11311.89">194 8268 140 0,'-12'4'268'15,"12"-4"-7"-15,0 0-10 0,0 0-15 0,0 0-11 16,0 0-13-16,20 18-10 0,-7-15-14 0,1-2-8 16,4 2-9-16,-1 3-14 0,4-4-7 0,0-1-12 15,6 2-14-15,1-2-3 0,-7 2-11 0,9-2-6 0,-6 2-14 16,-2 0-12-16,-2-3-1 0,1 0-16 0,-5 2-21 16,1 2-22-16,1-4-19 0,-4 2-23 15,-1 0-25-15,-2-2-27 0,-11 0-31 0,17 1-25 0,-17-1-32 16,18 4-30-16,-9-3-26 0,-9-1-220 0,0 0-476 15,26 0 211-15</inkml:trace>
  <inkml:trace contextRef="#ctx0" brushRef="#br0" timeOffset="12642.74">1640 8227 107 0,'14'3'153'16,"-4"1"20"-16,1-1 8 0,3 1 8 0,-1 1 3 15,-2-4 6-15,1 0-9 0,0 2-13 0,0-1-9 16,-1 3-9-16,-11-5-10 0,24 3-14 0,-13 0-2 15,-1 1-12-15,1 1-6 0,-2-3-12 0,6 3-8 0,-15-5-7 16,14 7-9-16,-8-3-6 0,4 1-6 0,-5 2-3 16,-5-7-2-16,15 11 0 0,-10-3-6 0,2-1-3 15,0 0 7-15,0 0-16 0,-4 4 2 16,0-3-7-16,5 2 2 0,-5-2-11 0,0 2 2 0,4 2-1 16,-7 1 0-16,5 3-5 0,-1-4-4 0,1 3 21 15,-5-1-11-15,3 4 7 0,-3-4 14 16,3 3-15-16,-3-2 3 0,0-1 1 0,0 1-1 15,0 2 0-15,-3 0-2 0,3 1-2 0,-3 1-1 0,0-1-6 16,1-3-9-16,-2 0 10 0,-1 3 12 0,-2 0-24 16,4-1-2-16,0 2 3 0,-5-2-9 0,2-1-5 15,1 2 6-15,-4-7 2 0,2 5-6 0,1-2-2 16,-2 0-6-16,0 1-10 0,-5-9 1 0,4 3-4 16,-6-1-3-16,1-1 0 0,-3-1 0 0,2-2 2 15,-2-3 4-15,-2 3 0 0,0-8 5 0,0 3-4 16,-2-3 5-16,4-2 4 0,-1-1-9 0,1-1 6 15,-1-3 3-15,4 1 2 0,-2-2-6 0,5 0 6 16,0-2-2-16,2-2-2 0,-1 4-3 0,5-4-27 16,-1 4-12-16,6-5-7 0,0 17-14 0,0-28-16 15,0 14-14-15,10-2-26 0,-3 4-23 0,5-1-35 16,0-2-31-16,6-3-24 0,5 6-57 0,-8 0-155 16,12-2-482-16,-2 3 213 0</inkml:trace>
  <inkml:trace contextRef="#ctx0" brushRef="#br0" timeOffset="14169.7">2406 7956 53 0,'0'0'207'16,"0"0"-10"-16,0 0-8 0,0 0-3 0,0 0-11 0,0 0-6 15,21-15 1-15,-21 15-7 0,0 0-6 16,12-5-10-16,-12 5-9 0,0 0-11 0,0 0-11 0,0 0-13 16,0 0-13-16,0 0-9 0,0 0 2 0,0 0-15 15,18 10-7-15,-18-10-4 0,0 0-1 16,0 0-6-16,0 16 0 0,0-16-1 0,0 0 3 0,3 17-6 16,-3-10 2-16,0-7 0 0,0 16-2 0,0-16-3 15,-3 15 4-15,3-15-8 0,-3 17-3 0,3-17 2 16,0 15-2-16,0-15-1 0,0 18-3 0,0-18-1 15,0 13 1-15,0-13-4 0,0 14-4 0,0-14-4 16,0 14 2-16,0-14-1 0,3 16-7 0,0-8 2 16,-3-8 7-16,0 0-10 0,0 17-1 0,0-17-4 15,0 0-2-15,0 11 4 0,0-11 2 0,0 0-1 16,0 0-1-16,5 12 0 0,-5-12-6 0,0 0-1 16,0 0 4-16,0 0 4 0,0 0-4 0,0 0 4 15,0 0 2-15,0 0-3 0,0 0-3 0,0 0-3 16,0 0-5-16,0 0 2 0,0 0-3 0,0 0-5 15,0 0-8-15,0 0 2 0,8-34-4 0,-8 34-3 16,4-14 1-16,0 5 0 0,-1-1 4 0,-3 10-4 16,11-15-1-16,-5 5-1 0,2 3-1 0,-8 7 5 15,10-15-2-15,-1 7 3 0,-1 0-2 0,0 1-4 16,-2 2 5-16,4-2 1 0,-2-2 7 0,1 3-9 0,-1 2 5 16,-1-3-2-16,-7 7 1 0,14-12 0 15,-8 5-3-15,1 1 8 0,-7 6-4 0,12-12-1 0,-7 5 2 16,-5 7 5-16,13-8 2 0,-8 2-2 15,-5 6 4-15,12-10-3 0,-12 10 10 0,11-10-7 16,-7 4-2-16,-4 6-1 0,14-9 5 0,-14 9-2 0,6-7 0 16,-6 7 0-16,11-7-2 0,-11 7-1 0,10-7 5 15,-10 7 0-15,8-8 0 0,-8 8-1 0,9-7 1 16,-9 7-4-16,11-5 7 0,-11 5-3 0,7-6 3 16,-7 6-2-16,0 0 2 0,16-5-1 0,-16 5 0 15,11-3 1-15,-11 3-1 0,8-4 6 0,-8 4-3 16,9-7 0-16,-9 7 5 0,0 0 7 0,0 0-7 15,11-4-6-15,-11 4 4 0,0 0-2 0,0 0 3 16,0 0-4-16,0 0 0 0,0 0-2 0,0 0 2 16,0 0-2-16,0 0 2 0,21 4 1 0,-21-4 1 15,3 9-1-15,-3-9 7 0,0 0-1 0,5 10 1 16,-5-10-1-16,1 13 0 0,-1-13 5 0,3 13 4 16,-3-13 0-16,2 14 5 0,-2-14 3 0,0 18 0 15,-2-7-2-15,2-11-3 0,-4 20 1 0,2-10 3 16,-1 1 4-16,0-3 4 0,3-8 6 0,-5 27-4 15,3-17 3-15,-2 3 3 0,1-1-9 0,3-12 3 16,-7 20-5-16,7-9 12 0,0 0 1 0,0-11 0 0,0 21-2 16,0-14-2-16,0-7 7 0,7 19-7 15,-4-7-1-15,3-4 0 0,-1-2 0 0,3 1-9 16,0 2-4-16,-4-2 14 0,6 0-19 0,-2-4-30 0,-2 2-28 16,7 2-22-16,-8-2-39 0,-5-5-42 15,16 7-69-15,-16-7-69 0,12 5-358 0,-12-5-685 16,0 0 303-16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35:56.2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494A03-4787-47D7-B268-A117AC60D1F1}" emma:medium="tactile" emma:mode="ink">
          <msink:context xmlns:msink="http://schemas.microsoft.com/ink/2010/main" type="writingRegion" rotatedBoundingBox="33509,8657 29546,11631 29308,11314 33271,8340"/>
        </emma:interpretation>
      </emma:emma>
    </inkml:annotationXML>
    <inkml:traceGroup>
      <inkml:annotationXML>
        <emma:emma xmlns:emma="http://www.w3.org/2003/04/emma" version="1.0">
          <emma:interpretation id="{37937D91-C27E-43D1-BCCC-98882007C866}" emma:medium="tactile" emma:mode="ink">
            <msink:context xmlns:msink="http://schemas.microsoft.com/ink/2010/main" type="paragraph" rotatedBoundingBox="33509,8657 29546,11631 29308,11314 33271,8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0D42F-C5DF-4AF0-A81B-28B9A84A9BBC}" emma:medium="tactile" emma:mode="ink">
              <msink:context xmlns:msink="http://schemas.microsoft.com/ink/2010/main" type="line" rotatedBoundingBox="33509,8657 29546,11631 29308,11314 33271,8340"/>
            </emma:interpretation>
          </emma:emma>
        </inkml:annotationXML>
        <inkml:traceGroup>
          <inkml:annotationXML>
            <emma:emma xmlns:emma="http://www.w3.org/2003/04/emma" version="1.0">
              <emma:interpretation id="{EA08D541-963B-4FA1-9A70-484E7F1453A7}" emma:medium="tactile" emma:mode="ink">
                <msink:context xmlns:msink="http://schemas.microsoft.com/ink/2010/main" type="inkWord" rotatedBoundingBox="33363,8463 33322,8494 33311,8479 33352,8448"/>
              </emma:interpretation>
            </emma:emma>
          </inkml:annotationXML>
          <inkml:trace contextRef="#ctx0" brushRef="#br0">51 0 8 0,'0'0'9'16,"0"0"-2"-16,0 0-6 0,0 0 3 0,0 0-1 15,-11 7 1-15,11-7 2 0,0 0-3 0,0 0 0 16,0 0-4-16,0 0 4 0,0 0 0 0,0 0-2 16,0 0 4-16,0 0-1 0,0 0-3 0,0 0 2 15,0 0-2-15,0 0-5 0,0 0 3 0,0 0-4 16,0 0 6-16,0 0-1 0,0 0-5 0,0 0 8 15,0 0 1-15,0 0-4 0,0 0 2 0,0 0 1 0,0 0 0 16,0 0-3-16,0 0-2 0,0 0 8 16,0 0-6-16,0 0 2 0,0 0-6 0,0 0 6 15,0 0 2-15,0 0 1 0,0 0-1 0,0 0-3 0,0 0 5 16,0 0-1-16,0 0 1 0,0 0-1 0,0 0 4 16,0 0 1-16,0 0 0 0,0 0 3 0,0 0 0 15,0 0-7-15,0 0 7 0,0 0-2 0,0 0-6 16,0 0 3-16,0 0 4 0,0 0-2 15,0 0-3-15,0 0 0 0,0 0-5 0,0 0 6 0,0 0-4 16,0 0 1-16,0 0 1 0,0 0 7 16,0 0-2-16,0 0 9 0,0 0 3 0,0 0 6 0,0 0-12 15,0 0 9-15,0 0 3 0,0 0-14 0,0 0 6 16,0 0-1-16,0 0-5 0,0 0 1 0,0 0 6 16,0 0-8-16,0 0-2 0,0 0 4 0,0 0-9 15,0 0 1-15,0 0 6 0,0 0-2 0,0 0-8 16,0 0 6-16,0 0-7 0,0 0 8 0,0 0-5 15,0 0-1-15,-7 7 0 0,7-7-2 0,0 0 0 16,0 0-3-16,0 0-9 0,0 0 15 0,0 0-6 16,0 0 1-16,0 0-1 0,0 0 2 0,0 0 1 0,0 0 0 15,0 0-3-15,0 0-2 0,0 0-2 16,0 0 1-16,0 0 6 0,0 0-7 0,0 0 7 16,0 0-10-16,0 0 11 0,0 0 3 0,0 0-4 0,0 0-3 15,0 0 1-15,0 0 5 0,0 0-6 0,0 0 4 16,0 0 0-16,0 0 3 0,0 0-4 0,0 0 3 15,0 0-7-15,0 0 4 0,0 0-1 0,0 0-6 16,0 0 9-16,0 0-2 0,0 0 0 0,0 0-2 16,0 0 4-16,0 0-4 0,0 0 2 0,0 0 11 15,0 0-10-15,0 0 0 0,0 0-2 0,0 0 0 16,0 0 0-16,0 0 1 0,0 0 4 0,0 0 1 16,0 0-5-16,0 0-5 0,0 0 4 0,0 0-4 15,0 0 2-15,0 0-1 0,0 0 7 0,0 0 0 16,0 0-7-16,0 0 7 0,0 0-7 0,0 0 3 15,0 0-8-15,0 0 3 0,0 0 0 0,0 0 9 16,0 0-6-16,0 0 8 0,0 0-7 0,0 0-2 16,0 0-3-16,0 0 8 0,0 0-2 0,0 0 1 0,0 0-6 15,0 0-1-15,0 0 1 0,0 0-1 0,0 0 5 16,0 0-3-16,0 0 8 0,0 0-6 16,0 0-1-16,0 0 2 0,0 0 3 0,0 0-7 0,0 0 3 15,0 0 3-15,0 0-6 0,0 0 6 0,0 0 2 16,0 0-4-16,0 0-7 0,0 0 13 0,0 0-6 15,0 0-2-15,0 0 0 0,0 0 6 0,0 0-8 16,0 0 10-16,0 0-2 0,0 0 0 0,0 0-7 16,0 0 1-16,0 0 7 0,0 0-1 0,0 0-1 15,0 0-7-15,0 0 10 0,0 0-6 0,0 0 5 16,0 0-3-16,0 0 2 0,0 0-6 0,0 0 4 16,0 0-4-16,0 0 6 0,0 0-2 0,0 0-8 15,0 0 13-15,0 0-6 0,0 0 2 0,0 0-5 16,0 0 4-16,0 0-6 0,0 0 1 0,0 0-3 15,0 0 0-15,0 0 1 0,0 0 5 0,0 0-3 16,0 0 8-16,0 0-7 0,0 0 0 0,0 0 3 16,0 0-3-16,0 0 0 0,0 0 0 0,0 0 8 15,0 0-20-15,0 0 17 0,0 0-2 0,0 0 5 0,0 0-6 16,0 0-2-16,0 0 2 0,0 0-6 16,0 0 5-16,0 0 6 0,0 0-4 0,0 0-13 0,0 0 14 15,0 0-3-15,0 0 0 0,0 0 0 0,0 0-3 16,0 0 6-16,0 0 2 0,0 0-18 0,0 0 11 15,0 0 6-15,0 0-5 0,0 0 5 0,0 0 2 16,0 0-3-16,0 0-1 0,0 0-4 0,0 0 0 16,0 0 4-16,0 0 2 0,0 0-2 0,0 0-7 15,0 0 2-15,0 0 2 0,0 0 6 0,0 0-3 0,0 0 2 16,0 0-1-16,0 0-5 0,0 0 4 16,0 0-13-16,0 0 16 0,0 0-4 0,0 0-5 15,0 0 5-15,0 0 4 0,0 0-6 0,0 0 1 0,0 0-3 16,0 0 5-16,0 0-6 0,0 0-1 15,0 0 0-15,0 0 6 0,0 0-5 0,0 0 3 16,0 0 3-16,0 0-3 0,0 0 3 0,-6 7-2 0,6-7 9 16,0 0-6-16,0 0 0 0,0 0-7 0,0 0 4 15,0 0-2-15,0 0 4 0,0 0 1 16,0 0 0-16,0 0-4 0,0 0-1 0,0 0 2 16,0 0 0-16,0 0 2 0,0 0-3 0,0 0 3 0,0 0 0 15,0 0-1-15,0 0-1 0,0 0-7 0,0 0 9 16,0 0-10-16,0 0 15 0,0 0-8 0,0 0 5 15,0 0-4-15,0 0-1 0,0 0 0 0,0 0-3 16,0 0 2-16,0 0 2 0,0 0 1 16,0 0-8-16,0 0 9 0,0 0 6 0,-7 6-12 0,7-6 1 15,0 0 3-15,0 0 3 0,0 0 0 0,0 0-2 16,0 0-3-16,0 0 0 0,0 0 2 0,0 0 0 16,0 0-3-16,0 0 3 0,0 0 9 0,0 0-6 15,0 0-2-15,0 0 0 0,0 0-1 0,0 0-3 0,0 0 3 16,0 0 0-16,0 0-6 0,0 0 6 15,0 0-4-15,0 0 1 0,0 0 1 0,0 0 4 16,0 0 3-16,0 0-4 0,0 0 2 0,0 0-4 0,0 0 3 16,0 0 1-16,0 0-1 0,0 0-5 15,0 0-2-15,0 0 9 0,0 0-11 0,0 0 7 0,0 0 5 16,0 0-4-16,0 0-4 0,0 0 6 0,0 0-6 16,0 0 5-16,0 0 5 0,0 0-13 0,0 0 6 15,0 0 3-15,0 0-3 0,0 0 1 0,0 0-1 16,0 0 2-16,0 0-12 0,0 0 6 0,0 0 5 15,0 0-14-15,0 0 16 0,0 0-6 0,0 0 1 16,0 0 2-16,0 0 6 0,0 0-11 0,0 0 1 16,0 0 1-16,0 0 1 0,0 0-4 0,0 0 3 15,0 0-4-15,0 0 3 0,0 0-5 0,0 0 6 16,0 0-4-16,0 0-2 0,0 0-7 0,0 0 9 16,0 0 1-16,-20-9 2 0,20 9-1 0,0 0-3 15,0 0-10-15,0 0 3 0,0 0-12 0,0 0 1 16,0 0 0-16,0 0-7 0,0 0-1 0,0 0-6 0,0 0-5 15,0 0-37-15,0 0-87 0,0 0 39 0</inkml:trace>
        </inkml:traceGroup>
        <inkml:traceGroup>
          <inkml:annotationXML>
            <emma:emma xmlns:emma="http://www.w3.org/2003/04/emma" version="1.0">
              <emma:interpretation id="{16F0A7C2-4247-446A-9418-6513E3ACFB28}" emma:medium="tactile" emma:mode="ink">
                <msink:context xmlns:msink="http://schemas.microsoft.com/ink/2010/main" type="inkWord" rotatedBoundingBox="29884,11377 29546,11631 29308,11314 29647,11060"/>
              </emma:interpretation>
            </emma:emma>
          </inkml:annotationXML>
          <inkml:trace contextRef="#ctx0" brushRef="#br0" timeOffset="71823.44">-3752 2702 35 0,'0'0'77'16,"0"0"-9"-16,0 0-6 0,0 0-5 0,0 0 2 16,0 0-8-16,0 0 0 0,0 0-13 0,0 0 4 0,0 0-2 15,0 0 0-15,0 0 6 0,0 0-9 0,0 0 3 16,0 0 6-16,0 0-3 0,0 0-3 0,0 0-1 16,0 0-2-16,0 0-1 0,-3-9 5 0,3 9-8 15,0 0 5-15,0 0-1 0,0 0 9 0,0 0-7 16,0 0-5-16,0 0-2 0,0 0 2 0,0 0-3 15,0 0-4-15,0 0-4 0,0 0 3 0,0 0-4 16,0 0-7-16,0 0 4 0,0 0-2 0,0 0-3 16,0 0 1-16,0 0-5 0,0 0 3 0,0 0-2 15,0 0-2-15,0 0-2 0,0 0 1 0,0 0 3 16,0 0 4-16,0 0-2 0,0 0-3 0,0 0 3 16,0 0 5-16,0 0-5 0,0 0 4 0,0 0-7 0,0 0 6 15,0 0-4-15,0 0-5 0,0 0 2 0,0 0 1 16,0 0-3-16,0 0 6 0,0 0-13 0,0 0 7 15,0 0-2-15,0 0 4 0,0 0-1 0,0 0 2 16,0 0-1-16,0 0-6 0,0 0 2 0,0 0 4 16,0 0-1-16,0 0 2 0,0 0-6 0,0 0 5 15,0 0-1-15,0 0-2 0,0 0 1 0,0 0 2 16,0 0 3-16,0 0 1 0,0 0 0 0,0 0-2 16,0 0-4-16,0 0 6 0,0 0 2 0,0 0 0 15,0 0 2-15,0 0-3 0,0 0 2 0,0 0-1 16,0 0-1-16,0 0-1 0,0 0-2 0,0 0-1 0,0 0-1 15,0 0 4-15,0 0-4 0,0 0-4 0,0 0 4 16,0 0 3-16,0 0 0 0,0 0 0 0,0 0 2 16,0 0 1-16,0 0 2 0,0 0 0 0,0 0-2 15,0 0-2-15,0 0 1 0,0 0 3 0,0 0-3 16,0 0-3-16,0 0 7 0,0 0-1 0,0 0 2 16,0 0-3-16,0 0 0 0,0 0 5 0,0 0-4 15,0 0 1-15,0 0 0 0,0 0 0 0,0 0-1 16,0 0 1-16,0 0 3 0,0 0-5 0,0 0 2 15,0 0-5-15,0 0 2 0,0 0-2 0,0 0 2 16,0 0-1-16,0 0-3 0,0 0 2 0,0 0-4 16,0 0 0-16,0 0 3 0,0 0-2 0,0 0-1 0,0 0-2 15,0 0 4-15,0 0 0 0,0 0 1 0,0 0-2 16,0 0 2-16,0 0-7 0,0 0 1 0,15-7-4 16,-15 7 5-16,0 0-2 0,4-10-1 0,-4 10 0 15,8-7 2-15,-8 7-4 0,6-7 3 0,-6 7-1 16,0 0 1-16,6-9-2 0,-6 9 6 0,0 0-4 15,6-9 7-15,-6 9-7 0,0 0 2 0,0 0-1 16,7-7 0-16,-7 7 6 0,0 0-3 0,0 0-2 16,0 0-1-16,0 0-1 0,0 0 1 0,0 0-2 15,0 0 2-15,0 0-1 0,0 0 3 0,0 0-5 16,0 0 1-16,0 0 1 0,0 0 2 0,0 0-2 16,0 0 3-16,0 0 0 0,0 0 0 0,0 0 1 15,0 0 2-15,0 0 0 0,0 0 0 0,0 0-1 16,0 0 3-16,0 0-3 0,0 0 6 0,0 0-6 0,0 0-3 15,3-10-1-15,-3 10 0 0,0 0 1 16,0 0 2-16,0 0-4 0,0 0 1 0,0 0 0 0,0 0-1 16,0 0-1-16,0 0-1 0,0 0 0 0,0 0 1 15,0 0-2-15,0 0 1 0,0 0-4 0,0 0 3 16,0 0 0-16,0 0-2 0,0 0-2 0,0 0 2 16,0 0 1-16,0 0 1 0,0 0-4 0,0 0 1 15,0 0 1-15,0 0 0 0,0 0 1 0,0 0 1 16,0 0-7-16,0 0 4 0,0 0 2 0,0 0 6 15,0 0-9-15,0 0 0 0,0 0 0 0,0 0 6 16,0 0-4-16,0 0-1 0,0 0-1 0,0 0 2 0,0 0 2 16,0 0-1-16,0 0-3 0,0 0 1 0,0 0 0 15,0 0 0-15,0 0 0 0,0 0 1 16,0 0-3-16,0 0 5 0,0 0-2 0,0 0 0 0,0 0-3 16,0 0 6-16,0 0-5 0,0 0 1 0,0 0-4 15,0 0 3-15,0 0 3 0,0 0-2 16,0 0 1-16,0 0 1 0,0 0 0 0,0 0 0 0,0 0-4 15,0 0 5-15,0 0-2 0,0 0-1 0,0 0 2 16,0 0-2-16,0 0 2 0,0 0 0 0,0 0-4 16,0 0 3-16,0 0 1 0,0 0-2 0,0 0 3 15,0 0-4-15,-21 20 5 0,21-20-3 0,0 0 0 16,0 0 0-16,0 0 0 0,0 0 0 0,0 0 1 0,0 0 1 16,0 0-4-16,0 0 2 0,-3 8-3 0,3-8 0 15,0 0 3-15,0 0-1 0,0 0 2 16,0 0 1-16,-4 9-2 0,4-9 2 0,0 0-4 0,0 0-1 15,-8 12 0-15,8-12 5 0,0 0-3 0,0 0 3 16,0 0 4-16,-4 7-7 0,4-7-1 0,0 0 4 16,0 0-5-16,0 0 3 0,0 0 0 0,0 0 1 15,0 0-1-15,-8 10-1 0,8-10 0 0,0 0 1 16,0 0 0-16,0 0 0 0,0 0-1 0,0 0 2 16,0 0-2-16,0 0 1 0,0 0 0 0,0 0-3 15,0 0 4-15,0 0 0 0,0 0 2 0,0 0-4 16,0 0-1-16,0 0 2 0,0 0 1 0,0 0 2 15,0 0-3-15,-7 7-1 0,7-7 1 0,0 0 3 0,0 0-2 16,0 0-3-16,-3 7 2 0,3-7 0 16,0 0-2-16,0 0 0 0,-6 11 1 0,6-11 5 15,0 0-5-15,-8 8-1 0,8-8 1 0,-4 13 1 0,4-13-4 16,-4 7 3-16,4-7 1 0,-8 17 1 0,5-10 0 16,3-7-2-16,-9 11 0 0,9-11 1 0,-3 10-1 15,3-10 1-15,-4 14 7 0,1-7-8 0,3-7 2 16,-5 9-1-16,5-9 3 0,-6 9-1 0,6-9 1 15,0 0 1-15,-9 10 0 0,9-10 0 0,0 10 2 16,0-10-2-16,0 0 2 0,-6 6-3 0,6-6 0 16,0 0 5-16,0 0-7 0,0 0-1 0,0 0 1 15,0 0-2-15,-4 11 4 0,4-11 0 0,0 0 2 16,-3 9-8-16,3-9 5 0,0 0 2 0,0 0 0 16,-6 11-2-16,6-11-3 0,0 0 1 0,-6 10 2 15,6-10 0-15,0 0-4 0,-5 12 7 0,5-12-3 0,0 0 0 16,-5 11-1-16,5-11-3 0,0 0 5 15,0 0-1-15,0 0 0 0,0 0-2 0,0 0 3 0,0 11-3 16,0-11 0-16,0 0 3 0,0 0-2 0,0 0-1 16,0 0 1-16,-3 9-2 0,3-9 3 0,0 0 0 15,0 0 0-15,0 0-2 0,0 0-2 16,0 0 3-16,0 0-3 0,0 0 6 0,0 0-1 16,-6 8 0-16,6-8-3 0,0 0 3 0,0 0 0 15,0 0 5-15,0 0 1 0,0 0 3 0,0 0-2 0,0 0 4 16,0 0-1-16,0 0 2 0,0 0-3 0,0 0 2 15,0 0 0-15,0 0-3 0,0 0-3 0,0 0-2 16,0 0 4-16,0 0-4 0,0 0 0 0,14-30-1 16,-14 30-1-16,6-9-2 0,-6 9 1 0,8-15 3 15,-5 7-3-15,-3 8 1 0,10-15 4 0,-4 7-4 16,-1-5-6-16,-1 6 0 0,1 0 1 0,-5 7 5 16,9-17-4-16,-6 10 3 0,-3 7-4 0,7-17 3 0,-1 10-1 15,0 1-5-15,-1-3 0 0,-5 9 2 0,5-14 0 16,3 8 0-16,-8 6 2 0,6-13-1 0,-3 6-1 15,-3 7 0-15,3-9 4 0,-3 9-2 0,7-9 1 16,-7 9 1-16,0 0 1 0,6-13 0 0,-6 13-4 16,3-5 3-16,-3 5-2 0,0 0 1 0,0 0-7 15,6-11 6-15,-6 11 0 0,0 0-2 0,3-8 2 16,-3 8 2-16,0 0 0 0,0 0 1 0,5-10-2 16,-5 10 0-16,0 0-3 0,0 0 3 0,0 0-2 15,3-10 2-15,-3 10 0 0,0 0 0 0,0 0-5 16,0 0 6-16,0 0-2 0,0 0-2 0,0 0 1 15,0 0 1-15,0 0-3 0,0 0-2 0,0 0 6 16,0 0 1-16,0 0 1 0,0 0-3 0,0 0 0 0,6-6 0 16,-6 6 0-16,0 0 1 0,0 0-5 0,0 0 3 15,0 0 1-15,0 0 1 0,0 0 1 0,0 0 1 16,0 0-4-16,6-12 2 0,-6 12-4 0,0 0 4 16,0 0-1-16,0 0 4 0,0 0-6 0,0 0 3 15,0 0-1-15,0 0-3 0,0 0 0 0,0 0 3 16,0 0-6-16,0 0 3 0,4-9 0 0,-4 9 3 15,0 0-1-15,0 0-1 0,0 0-3 0,0 0 8 16,0 0-6-16,0 0 2 0,0 0-1 0,0 0-1 16,0 0 3-16,0 0-5 0,0 0 0 0,0 0 6 15,0 0-3-15,0 0 3 0,0 0-6 0,0 0 5 16,0 0-3-16,0 0 3 0,0 0-2 0,0 0-2 16,0 0 4-16,0 0-3 0,0 0 2 0,0 0 0 15,0 0-1-15,0 0-1 0,0 0 2 0,0 0 1 16,0 0-3-16,0 0 3 0,0 0 2 0,15 17-7 0,-15-17 6 15,4 7-3-15,-4-7-2 0,0 0 4 0,6 7 1 16,-6-7-1-16,6 9 0 0,-6-9-2 16,3 8 1-16,-3-8-1 0,5 8 1 0,-5-8-1 0,0 0 5 15,6 8-3-15,-6-8 1 0,0 0-2 0,7 10 1 16,-7-10-1-16,3 10 1 0,-3-10 1 0,3 9-1 16,-3-9 3-16,0 0-2 0,6 9 0 0,-6-9 0 15,0 0-2-15,9 7-1 0,-9-7 4 0,5 6-1 16,-5-6 0-16,0 0 0 0,9 10-1 0,-9-10 0 15,0 0 4-15,6 8-2 0,-6-8 0 0,4 7-5 16,-4-7 4-16,0 0 2 0,9 6 2 0,-9-6-4 16,6 6 1-16,-6-6 3 0,0 0-4 0,4 7 1 15,-4-7-2-15,0 0 1 0,9 9 2 0,-9-9 0 16,6 6-2-16,-6-6 0 0,5 7 5 0,-5-7-4 16,9 3 2-16,-9-3-2 0,0 0-2 0,13 8 1 0,-13-8 3 15,9 7-3-15,-9-7 4 0,8 7-5 0,-8-7 3 16,12 3-1-16,-12-3 3 0,4 7-3 0,-4-7-2 15,9 3 1-15,-9-3 2 0,0 0-2 0,7 6 5 16,-7-6-4-16,0 0-2 0,0 0-1 0,0 0 2 16,6 7 1-16,-6-7 2 0,0 0-4 0,0 0 3 15,0 0-5-15,8 5 4 0,-8-5 1 0,0 0 0 0,0 0-4 16,0 0 2-16,0 0 0 0,0 0-1 16,6 6 1-16,-6-6 1 0,0 0-2 0,6 7 0 15,-6-7 1-15,0 0 1 0,0 0 2 0,9 5-7 0,-9-5 5 16,0 0 1-16,0 0-2 0,10 6-1 15,-10-6 0-15,0 0 0 0,0 0-3 0,0 0 1 16,6 4 1-16,-6-4-1 0,0 0 2 0,0 0 2 0,0 0-3 16,0 0 5-16,6 7-4 0,-6-7 3 0,0 0-5 15,0 0 2-15,0 0 1 0,0 0 0 0,0 0-1 16,0 0 3-16,5 7-1 0,-5-7 1 0,0 0-3 16,0 0 0-16,0 0-1 0,0 0 1 0,0 0-2 15,0 0 6-15,0 0-4 0,0 0-3 0,0 0 7 16,0 0 0-16,0 0-2 0,0 0-4 0,0 0 4 15,0 0 1-15,8 6-1 0,-8-6-1 0,0 0 5 16,0 0-3-16,0 0 1 0,0 0-3 0,0 0 5 16,0 0-2-16,0 0-1 0,0 0 1 0,0 0-1 15,0 0-5-15,0 0 4 0,0 0 0 0,0 0 5 16,0 0-3-16,0 0-3 0,0 0 2 0,0 0-3 16,0 0 6-16,0 0-7 0,0 0 2 0,0 0-2 0,0 0 3 15,0 0-3-15,0 0 6 0,0 0-4 0,0 0 0 16,0 0 0-16,0 0 2 0,0 0 3 0,0 0 0 15,0 0 2-15,0 0-2 0,0 0 2 0,0 0 6 16,0 0-5-16,0 0 1 0,0 0-2 0,0 0 1 16,-31 0-2-16,31 0 0 0,0 0 1 0,0 0 6 15,-13 0-5-15,13 0 0 0,0 0 0 0,0 0 0 16,-20 1-2-16,20-1 0 0,0 0-3 16,-12 1 0-16,12-1 0 0,0 0 1 0,0 0 2 0,-16-5-1 15,16 5-7-15,0 0 4 0,0 0 2 0,-16 0 3 16,16 0 1-16,0 0-2 0,0 0-1 0,0 0 1 15,-14 0-1-15,14 0 0 0,0 0-4 0,0 0 2 16,0 0-1-16,0 0 2 0,0 0-2 0,-16 0 6 16,16 0-12-16,0 0 3 0,0 0 0 0,-12 3-2 15,12-3 5-15,0 0-2 0,0 0-1 0,-14 1 1 16,14-1-4-16,0 0-2 0,-9 3 5 0,9-3 0 0,0 0 3 16,-11 5 1-16,11-5-6 0,-9 3-1 0,9-3 2 15,0 0 1-15,-6 6-1 0,6-6-1 0,0 0 0 16,-11 6 2-16,11-6 3 0,0 0 0 0,0 0-3 15,-12 8 3-15,12-8-3 0,0 0 2 0,-7 3-2 16,7-3 3-16,0 0-6 0,-12 5 3 0,12-5 3 16,0 0-3-16,-8 6 1 0,8-6-5 0,0 0 7 15,0 0 0-15,-13 5 0 0,13-5 0 0,0 0 0 16,-9 2-4-16,9-2 2 0,0 0-1 0,0 0 0 0,0 0 2 16,-12 5-2-16,12-5 3 0,0 0-5 0,0 0 3 15,0 0 0-15,0 0 0 0,0 0 4 16,0 0-3-16,0 0-2 0,0 0 4 0,-15 0-5 15,15 0 1-15,0 0 3 0,0 0-4 0,0 0 3 0,0 0-4 16,0 0 2-16,-12 1 3 0,12-1-2 0,0 0 2 16,0 0-12-16,0 0 9 0,0 0 3 0,-9 5-7 15,9-5 6-15,0 0 3 0,0 0-13 0,0 0 11 16,0 0-3-16,0 0 2 0,-16 0-2 0,16 0 0 16,0 0-3-16,0 0 11 0,0 0-7 0,0 0 2 15,0 0 3-15,-13 0 5 0,13 0-5 0,0 0 2 16,0 0 6-16,0 0-11 0,0 0 5 0,0 0-1 15,-17 2-6-15,17-2 2 0,0 0 1 0,0 0 4 16,-10 1-3-16,10-1-2 0,0 0 0 0,0 0 0 16,0 0 0-16,-14 4 2 0,14-4-4 0,0 0 3 15,0 0-3-15,0 0-1 0,0 0 4 0,0 0 0 0,-15 0-4 16,15 0 4-16,0 0-10 0,0 0 12 16,0 0-2-16,0 0-3 0,0 0 0 0,0 0-3 15,0 0 1-15,0 0 0 0,-13 4 1 0,13-4-1 0,0 0-1 16,0 0 5-16,0 0 1 0,0 0-6 0,0 0 1 15,0 0 7-15,-12 0-9 0,12 0 1 0,0 0 5 16,0 0 1-16,0 0-2 0,0 0-4 0,0 0 1 16,-13 2 2-16,13-2-2 0,0 0-4 0,0 0 7 15,0 0-5-15,0 0-4 0,-14 1 14 0,14-1-6 16,0 0-1-16,0 0 3 0,0 0-4 0,0 0-7 16,0 0 14-16,0 0-6 0,-13 3 0 0,13-3 2 15,0 0-4-15,0 0 9 0,0 0-8 0,0 0-4 16,0 0 7-16,0 0 0 0,0 0 1 0,0 0-1 0,0 0 5 15,0 0-6-15,0 0 0 0,0 0-1 16,0 0-3-16,0 0 3 0,0 0 3 0,0 0-7 16,0 0 5-16,0 0 0 0,0 0-5 0,0 0 3 15,0 0-9-15,0 0-11 0,0 0-18 0,0 0-30 0,0 0-32 16,0 0-44-16,0 0-54 0,0 0-68 0,38-15-276 16,-24 9-587-16,-1-1 259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38:00.15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D267D58-F095-4D4E-959D-14ED9D8F3485}" emma:medium="tactile" emma:mode="ink">
          <msink:context xmlns:msink="http://schemas.microsoft.com/ink/2010/main" type="writingRegion" rotatedBoundingBox="28633,2039 29681,2039 29681,3128 28633,3128"/>
        </emma:interpretation>
      </emma:emma>
    </inkml:annotationXML>
    <inkml:traceGroup>
      <inkml:annotationXML>
        <emma:emma xmlns:emma="http://www.w3.org/2003/04/emma" version="1.0">
          <emma:interpretation id="{30C9FF39-0236-4A44-BF9B-BA7D6A8887A0}" emma:medium="tactile" emma:mode="ink">
            <msink:context xmlns:msink="http://schemas.microsoft.com/ink/2010/main" type="paragraph" rotatedBoundingBox="28633,2039 29681,2039 29681,3128 28633,3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6F6247-0E94-4BA2-86DE-039318E52265}" emma:medium="tactile" emma:mode="ink">
              <msink:context xmlns:msink="http://schemas.microsoft.com/ink/2010/main" type="line" rotatedBoundingBox="28633,2039 29681,2039 29681,3128 28633,3128"/>
            </emma:interpretation>
          </emma:emma>
        </inkml:annotationXML>
        <inkml:traceGroup>
          <inkml:annotationXML>
            <emma:emma xmlns:emma="http://www.w3.org/2003/04/emma" version="1.0">
              <emma:interpretation id="{C1E39CA2-1DA2-457B-AF28-7599CF416963}" emma:medium="tactile" emma:mode="ink">
                <msink:context xmlns:msink="http://schemas.microsoft.com/ink/2010/main" type="inkWord" rotatedBoundingBox="28633,2039 29681,2039 29681,3128 28633,3128"/>
              </emma:interpretation>
            </emma:emma>
          </inkml:annotationXML>
          <inkml:trace contextRef="#ctx0" brushRef="#br0">-1 206 118 0,'0'0'128'16,"0"0"0"-16,0 0-13 0,0 0-5 0,3-13-4 16,-3 13-9-16,0 0-5 0,0 0-5 0,0 0-4 0,3-13 1 15,-3 13-10-15,0 0 0 0,0 0-16 0,0 0 9 16,0 0 0-16,0-11 2 0,0 11-1 0,0 0 1 15,0 0-4-15,0 0 1 0,0 0-1 0,0 0-1 16,0 0-3-16,0 0 2 0,-5-13 1 0,5 13 1 16,0 0 0-16,0 0-5 0,0 0-4 0,0 0-3 15,0 0-1-15,0 0 0 0,0 0-2 0,2-15-2 16,-2 15 1-16,0 0-6 0,0 0-1 0,0 0 3 16,0 0-4-16,3-9 2 0,-3 9-2 0,0 0-2 15,0 0-1-15,0 0-2 0,0 0-5 0,9-5-5 16,-9 5-1-16,0 0 0 0,0 0-10 0,0 0 1 15,0 0 3-15,0 0-4 0,0 0 3 0,0 0-5 16,0 0 5-16,0 0-2 0,16 13 3 0,-16-13 3 0,8 8-3 16,-8-8-4-16,5 10-3 0,-5-10 3 0,3 11 1 15,3-4 0-15,-6-7 0 0,8 17 0 16,-5-10 1-16,4-1 0 0,-7-6-2 0,6 14 2 16,0-5-4-16,-3-1 6 0,3-1 4 0,-3 1-3 0,2 2 0 15,1-3-1-15,-6-7 1 0,10 15-3 16,-7-8-1-16,3 1-1 0,-6-8 4 0,7 15-3 15,-7-10 2-15,6 1-7 0,-6-6-3 0,9 15 6 0,-4-9-10 16,-5-6 4-16,6 11 2 0,-6-2-3 0,0-9 3 16,7 11-8-16,-4-3 4 0,-3-8 2 0,9 13 2 15,-9-8-3-15,0-5-2 0,9 14-5 0,-4-8 4 16,-5-6 2-16,3 10 4 0,-3-10-8 0,6 12 5 16,-6-12-6-16,7 9 2 0,-7-9-2 0,3 11 2 15,-3-11 2-15,3 7-8 0,-3-7 7 0,6 7 1 16,-6-7 2-16,0 0-5 0,0 0 3 0,6 10-2 15,-6-10-1-15,0 0-3 0,0 0 3 0,0 0 0 16,0 0 0-16,0 0-1 0,0 0 1 0,0 0 2 0,0 0 0 16,1 11-1-16,-1-11 1 0,0 0 1 0,0 0 1 15,0 0-2-15,0 0-1 0,0 0 0 0,0 0 1 16,0 0 8-16,0 0 5 0,0 0 2 0,0 0 5 16,0 0 9-16,0 0-17 0,0 0 10 0,0 0 0 15,0 0-8-15,0 0 0 0,0 0 8 0,0 0-12 16,0 0 0-16,-7-35 0 0,7 35 1 0,-3-18-2 15,3 18-6-15,3-18 13 0,-3 6-21 0,4-2 1 16,-4 3 2-16,2-4-1 0,-1 2-5 0,2-1-1 16,0 3 4-16,0-2 1 0,0 1-4 0,0-3-2 15,0 6 5-15,2-6-10 0,-2 2 9 0,4 2 1 16,-1-2-5-16,-3 1 6 0,0 0-5 0,3 4 8 16,-3-3-4-16,5-1 1 0,-2 4 0 0,-2-2-5 15,-1 3-7-15,3 0 8 0,0-3 8 0,-6 10-6 16,10-16-1-16,-7 8-3 0,-3 8 4 0,8-10-3 15,-2 4 2-15,0-1-3 0,-6 7 2 0,10-11-4 16,-7 6 11-16,-3 5-9 0,9-10 4 0,-3 5 4 0,-6 5-3 16,11-11-1-16,-3 5-1 0,-8 6 2 0,11-10-9 15,-2 7 10-15,-9 3 1 0,10-8 1 16,-1 4-5-16,-9 4 4 0,14-6-2 0,-14 6 1 0,10-7-1 16,-10 7-6-16,11-5 3 0,-11 5 5 0,8-2-1 15,-8 2-7-15,0 0 4 0,0 0-3 0,14-4-3 16,-14 4 8-16,0 0-1 0,15 0 2 0,-15 0-1 15,0 0 1-15,13 5-4 0,-13-5 7 0,0 0-3 16,0 0 1-16,14 1-1 0,-14-1-5 0,0 0 8 16,7 5-7-16,-7-5 0 0,0 0 4 0,9 6-3 15,-9-6 0-15,3 7 2 0,-3-7 4 0,6 7-7 16,-6-7 3-16,3 11-1 0,-3-11 4 0,4 14-2 16,-4-4-2-16,0-10-1 0,6 15 4 0,-6-8-2 15,0-7 2-15,0 16 2 0,3-8-2 0,-3-8-1 16,3 18-4-16,-1-11 2 0,4 3 3 0,-6-10-1 15,0 17 0-15,0-17 5 0,3 15-3 0,-3-8-1 16,0-7 1-16,3 17 1 0,-3-17 3 0,0 14-3 0,0-4-3 16,0-10 3-16,0 17 5 0,0-17-4 15,0 11 5-15,0-11 1 0,-3 16-7 0,3-16 10 16,0 18-1-16,0-18-6 0,-3 13-1 0,3-13 7 0,3 16-6 16,0-9 5-16,-3-7 9 0,0 18-14 0,0-18-3 15,-3 15 4-15,3-4-4 0,0-11-4 0,3 16 4 16,-3-6 1-16,0-10 1 0,0 13-5 0,0-13 3 15,6 14 3-15,-5-6-1 0,-1-8 0 0,3 13 0 16,-3-13 2-16,3 12 0 0,-3-12 8 0,6 7-14 16,-6-7 8-16,8 8 5 0,-8-8 12 0,6 9 7 15,-6-9-3-15,10 6 12 0,-10-6 9 0,9 3-6 16,1-3-2-16,-10 0-1 0,15 5 1 0,-4-5-8 16,-11 0-2-16,15-1-1 0,-15 1-9 0,18 0 4 15,-18 0-3-15,15 0-6 0,-15 0 1 0,16-4 1 16,-16 4 3-16,0 0-13 0,13-2 4 0,-13 2 0 15,0 0-11-15,0 0-10 0,8-5-17 0,-8 5-21 0,0 0-42 16,0 0-25-16,7-7-23 0,-7 7-35 0,0 0-35 16,0 0-40-16,0 0-40 0,0 0-62 0,-15-19-216 15,15 19-611-15,-9-12 271 0</inkml:trace>
          <inkml:trace contextRef="#ctx0" brushRef="#br0" timeOffset="1608.67">639-444 141 0,'0'0'154'0,"0"0"-2"0,0 0-12 0,0 0-6 16,0 0-8-16,0 0-2 0,0 0-11 0,0 0 7 15,0 0-5-15,0 0-6 0,0 0-6 0,0 0-1 16,0 0-5-16,0 0-3 0,0 0-4 0,0 0-8 15,0 0-1-15,0 0-9 0,0 0-3 0,-21-22-6 16,21 22-7-16,0 0-6 0,0 0-2 0,0-18 0 16,0 18-7-16,0 0 0 0,0 0-7 0,3-11-8 15,-3 11 1-15,0 0-2 0,6-13 0 0,-6 13-5 16,9-8-1-16,-6 2-1 0,-3 6 0 0,10-10-5 16,-10 10 7-16,7-10-8 0,-7 10-1 0,6-9 2 15,-6 9 1-15,12-7-4 0,-12 7 4 0,8-6-7 16,-8 6 6-16,7-8-6 0,-7 8 1 0,9-2-1 15,-9 2-2-15,12-7-1 16,-12 7 1-16,11-4 1 0,-11 4 2 0,9-4-3 0,-9 4-2 0,0 0 2 0,0 0 0 16,13 0-2-16,-13 0 3 0,0 0-2 0,0 0-2 15,13 4 0-15,-13-4 4 0,12 4-4 0,-12-4 2 16,12 6-1-16,-6-4 4 0,-6-2-1 0,3 9 3 16,-3-9-2-16,6 9 4 0,-6-9-1 0,8 11 7 15,-7-4-3-15,2 3 5 0,-3-10-5 0,2 15 7 16,1-7 2-16,-3-8-5 0,3 16-3 0,-3-8 5 15,0-8-3-15,3 20-3 0,-1-14 6 0,-2 5-2 16,0-11 3-16,-2 19-1 0,2-7-1 0,-3-1-2 16,3-11 4-16,0 19-5 0,-6-9 3 0,6 4-3 15,-5-1 0-15,2-2 0 0,3-11 2 0,-6 24-4 16,3-13-1-16,-1 0-3 0,-1 3 1 0,-2-3 0 16,4 1 0-16,-2 0-1 0,4-1-4 0,-5-3 6 15,-2 3-6-15,4-3-1 0,-1 3 1 0,4-1 0 16,1-10-6-16,-9 21 5 0,9-10 1 0,-4-3 0 0,4-8-4 15,-6 18 4-15,3-10-5 0,-3-1 4 0,1 6-1 16,5-13 0-16,-3 12-4 0,-3-2 3 0,3-1 0 16,3-9-3-16,-4 11 3 0,1-3-2 0,3-8-8 15,0 0 12-15,-6 16-2 0,6-16 3 0,-3 7-3 16,3-7-1-16,0 0-1 0,0 0 0 0,-6 9 4 16,6-9 3-16,0 0-4 0,0 0 1 0,0 0 2 15,0 0-2-15,0 0-2 0,0 0 6 0,0 0 0 16,0 0 2-16,0 0-7 0,0 0-1 0,0 0-1 15,0 0 4-15,0 0-2 0,0 0-4 0,0 0 2 16,0 0-3-16,0 0 4 0,0 0-6 0,0 0 6 16,12-35 0-16,-12 35-4 0,6-8 2 0,-6 8-4 15,4-10 0-15,2 4 2 0,-6 6 0 0,11-9 0 0,-11 9 2 16,12-6-2-16,-12 6-3 0,7-7 4 0,-7 7 1 16,10-4-3-16,-10 4 0 0,12-4 1 15,-12 4-1-15,14-3 3 0,-14 3-6 0,16-3 2 0,-16 3 2 16,9 0 2-16,-9 0-2 0,17-2-1 0,-7 0 5 15,-10 2-9-15,0 0 2 0,19 2 4 0,-7-2 4 16,-12 0-4-16,14-2 6 0,-14 2 5 0,19 2 5 16,-19-2 13-16,17-2 1 0,-7 1-3 0,-10 1 3 15,19-2 6-15,-10-1 5 0,-9 3-4 0,17-5 1 16,-8 0 5-16,-9 5-10 0,16-5 4 0,-6 2 0 16,-4-1 5-16,-6 4-2 0,14-4-9 0,-14 4 7 15,10-8 3-15,-10 8-7 0,9-5-1 0,-9 5-6 16,0 0 2-16,0 0-3 0,6-4-17 0,-6 4-2 15,0 0-21-15,0 0-32 0,9-10-37 0,-9 10-40 16,0 0-49-16,0 0-55 0,0 0-58 0,0 0-313 16,0 0-648-16,0 0 288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1:17.79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235A19C-E8E9-42B9-B27C-8299A97BC7C7}" emma:medium="tactile" emma:mode="ink">
          <msink:context xmlns:msink="http://schemas.microsoft.com/ink/2010/main" type="writingRegion" rotatedBoundingBox="792,616 29209,117 29497,16556 1080,17054"/>
        </emma:interpretation>
      </emma:emma>
    </inkml:annotationXML>
    <inkml:traceGroup>
      <inkml:annotationXML>
        <emma:emma xmlns:emma="http://www.w3.org/2003/04/emma" version="1.0">
          <emma:interpretation id="{111B7E06-8DE4-4CCA-8F8D-154A63D730E7}" emma:medium="tactile" emma:mode="ink">
            <msink:context xmlns:msink="http://schemas.microsoft.com/ink/2010/main" type="paragraph" rotatedBoundingBox="1372,425 28631,448 28629,2115 1371,2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B8B176-B003-4E16-9DC0-FF403B5A14F3}" emma:medium="tactile" emma:mode="ink">
              <msink:context xmlns:msink="http://schemas.microsoft.com/ink/2010/main" type="line" rotatedBoundingBox="1372,425 28631,448 28629,2115 1371,2092"/>
            </emma:interpretation>
          </emma:emma>
        </inkml:annotationXML>
        <inkml:traceGroup>
          <inkml:annotationXML>
            <emma:emma xmlns:emma="http://www.w3.org/2003/04/emma" version="1.0">
              <emma:interpretation id="{90526CCF-3454-4E18-8D36-C4C45E74A50D}" emma:medium="tactile" emma:mode="ink">
                <msink:context xmlns:msink="http://schemas.microsoft.com/ink/2010/main" type="inkWord" rotatedBoundingBox="1372,675 3191,676 3190,1744 1371,1742"/>
              </emma:interpretation>
            </emma:emma>
          </inkml:annotationXML>
          <inkml:trace contextRef="#ctx0" brushRef="#br0">21 131 113 0,'0'0'156'0,"0"0"-12"16,0 0-6-16,0 0-12 0,0-13-5 0,0 13-12 16,0 0-3-16,0 0-15 0,0 0-2 0,-6-10 7 15,6 10-4-15,0 0-1 0,0 0-7 0,0 0-7 16,0 0-7-16,0 0-5 0,0 0-7 0,0 0-2 15,0 0-10-15,0 0-1 0,-16 1-5 0,16-1 0 16,0 0-6-16,0 0-2 0,0 0-6 0,0 0-1 0,0 0-1 16,0 0 6-16,0 0 4 0,0 0 5 0,0 0 1 15,36 10 8-15,-19-11-2 0,3 1 7 16,4-9-1-16,8 5-5 0,12-3 1 0,-1-6-1 0,6 5-4 16,-1-2-1-16,0-1-6 0,-2 4 2 0,-4 0-9 15,-1-3 2-15,-11 5-4 0,-4-2-2 0,-7 5-7 16,6-2 1-16,-8 2-9 0,-4-2-2 0,-1 3-6 15,-12 1-7-15,19-3-6 0,-11 2-7 0,-8 1-9 16,12-3-4-16,-12 3-14 0,0 0-14 0,0 0-8 16,0 0-7-16,13 4-13 0,-13-4-12 0,0 0-21 15,0 0-16-15,2 10-9 0,-2-10-18 0,0 0-158 16,0 0-346-16,0 0 154 0</inkml:trace>
          <inkml:trace contextRef="#ctx0" brushRef="#br0" timeOffset="259.53">476 66 87 0,'-10'11'166'0,"7"-4"-6"0,3-7-4 0,-9 20-10 16,6-5 0-16,-3 0-2 0,1 9-6 0,-1 4-6 16,3-3-8-16,-1 5 0 0,-2 3-9 0,-3 3-5 15,1-3-11-15,-2 4-8 0,2-8-9 0,3 8-7 16,-3-1-8-16,2 2-6 0,0-12-4 0,2 0-7 15,-1-1-5-15,-1 0-2 0,0-2-3 0,-1 0-7 16,-1 0-1-16,4-7-4 0,-2 0-10 0,-2 1-7 16,5-4-14-16,-3-2-10 0,1 1-12 0,0-2-13 15,2-1-17-15,3-9-18 0,-6 11-11 0,6-11-18 16,-4 8-22-16,4-8-32 0,0 0-163 0,0 0-343 16,0 0 152-16</inkml:trace>
          <inkml:trace contextRef="#ctx0" brushRef="#br0" timeOffset="1228.07">895-253 46 0,'0'0'131'0,"0"0"-10"0,0 0-2 0,0 0 3 16,0 0-2-16,0 0 8 0,0 0-2 0,13 19-7 15,-11-8 3-15,-1-2-6 0,-1 6 4 0,3 0-10 16,-1 2 0-16,-4 8-6 0,2 1-2 0,-3 2-6 16,6 6-6-16,-6 3-7 0,8-1 5 0,-7 1-6 15,2-1-7-15,0-2-8 0,-3 1-4 0,6 3-5 16,-1-2-6-16,-1-9-5 0,2 1-1 0,-3 3-7 15,2-6-5-15,-1 10 0 0,1-7-3 0,-2-2-3 16,-2-1-5-16,1-3-1 0,2 3 1 0,1-6-3 0,-2 1-2 16,0-2-1-16,0-2-3 0,0-1 1 0,0-2-1 15,0-2-4-15,0-11 1 0,0 17-4 0,0-17 0 16,0 9 1-16,0-9-4 0,0 11 4 0,0-11 2 16,0 0-3-16,0 0 2 0,0 0-9 0,0 0 0 15,0 0-9-15,0 0-6 0,0 0 1 16,22-20-1-16,-14 6-2 0,1 3 2 0,-2-4-5 0,5-5-5 15,-2 3-4-15,1 4 4 0,-1-2-1 0,5-3-4 16,-3-3 4-16,3 4-3 0,0-1 3 0,-2-3 4 16,-1 8 0-16,0-1 2 0,-3 3 5 0,2 1 2 15,-2 0 0-15,-3 2 0 0,0 1-1 0,0 0 2 16,0 0 3-16,-6 7 0 0,11-10 2 0,-11 10-2 16,5-9-2-16,-5 9 5 0,6-7-3 0,-6 7 0 15,0 0 3-15,12-2 0 0,-12 2 1 0,0 0 1 16,0 0 7-16,19 9 1 0,-14-3 4 0,-1 0 1 15,2 2 4-15,0 2 8 0,0 3-6 0,2 3 1 0,-1-2-2 16,0 2 2-16,4-1-3 0,-5 1 0 0,1-1-3 16,2-2 1-16,2 4-4 0,-4-4 4 0,1-1-3 15,2 1 0-15,-5-5 0 0,0 3 3 0,4-4-6 16,-1-1 6-16,-1-1-5 0,1 1 5 16,1-2 0-16,-9-4-2 0,25 3-1 0,-7-5-2 15,-2 1 0-15,2-6 3 0,0 4-4 0,5-5 0 0,-6 0-3 16,0-4-14-16,-1 3-4 0,-1-1-8 0,5-7-4 15,-3 0 0-15,-2-1-4 0,0 0 3 0,-4 5-2 16,-1-4 7-16,1 3 0 0,-4 1 3 0,-1-2 4 16,0 1 1-16,-3 4-1 0,0-1 8 0,-2 1-3 15,1-3 5-15,-2 13 2 0,-2-18 6 0,2 9 2 16,0 9 1-16,-4-12-3 0,4 12 3 0,-6-11-5 16,6 11 1-16,-9-7-1 0,9 7 1 0,0 0-4 15,-15-4 5-15,15 4 1 0,0 0 3 0,-24 7 2 16,24-7 3-16,-16 10 4 0,4-4 1 0,0 3 3 15,0 1 5-15,2 4 0 0,-2-2 8 0,1 4 1 0,2 1-2 16,-1-2-2-16,2 3 0 0,-1 5 2 0,4-2-1 16,0-4-4-16,2-3-1 0,-1 4-5 0,4-1 2 15,0-5 0-15,0 4 1 0,6-2-2 0,-2 0 4 16,2-3 0-16,4 2 7 0,-2-9 4 0,7 7-2 16,-2-6 4-16,4-3 0 0,1 2-4 0,-2-2-2 15,3-1-6-15,2-1-2 0,-3-1 0 0,1 1-1 16,1-2-7-16,-5 1 3 0,1-3-12 0,-1 1-9 15,-3 3-10-15,-2-3-13 0,-10 3-12 0,17 0-11 16,-17 0-21-16,13 0-18 0,-13 0-19 0,0 0-23 16,0 0-35-16,15-4-42 0,-15 4-208 0,0 0-449 15,0 0 198-15</inkml:trace>
        </inkml:traceGroup>
        <inkml:traceGroup>
          <inkml:annotationXML>
            <emma:emma xmlns:emma="http://www.w3.org/2003/04/emma" version="1.0">
              <emma:interpretation id="{BBE8874A-5C1E-4F1D-916D-797BC7167076}" emma:medium="tactile" emma:mode="ink">
                <msink:context xmlns:msink="http://schemas.microsoft.com/ink/2010/main" type="inkWord" rotatedBoundingBox="4141,658 7319,661 7318,1514 4140,1511"/>
              </emma:interpretation>
            </emma:emma>
          </inkml:annotationXML>
          <inkml:trace contextRef="#ctx0" brushRef="#br0" timeOffset="1996">3098 84 13 0,'0'0'202'0,"0"0"-19"0,0 0-9 16,0 0-17-16,0 0-8 0,0 0-8 0,-34 9-9 15,22-4-8-15,-2 1-5 0,-1-2-1 0,-1 1-10 16,-1 4-8-16,4-2-5 0,-5 2-9 0,3 0-9 15,-1-2-6-15,1 1-6 0,0 1-3 0,2 0-10 16,1-1-6-16,1-3-7 0,4 4-4 0,-1-1-1 16,2-1-3-16,6-7 0 0,-9 11-6 0,8-2-3 15,1-9 1-15,-5 11-6 0,5-11 1 0,2 13-3 16,-2-13 0-16,6 15-2 0,0-7 1 0,1-3-2 16,5 0-3-16,0 1 2 0,2 2-3 0,0-2-2 15,6 1 4-15,-2-3-4 0,0-3 0 0,0 4-3 16,-1 2 2-16,3-6-1 0,-5 3 0 0,4 2-3 0,-5-1 4 15,0 1-5-15,0-1 1 0,-7 0-4 0,7 3 7 16,-2-2-6-16,-5 1 6 0,1 0-5 0,1-2 4 16,-5 1-2-16,5 1 0 0,-9-7-2 0,9 13 3 15,-5-7 0-15,-4-6-1 0,3 15 0 0,-1-8 1 16,-2-7-1-16,3 14 4 0,-3-14 1 0,-5 15 6 16,-1-9 1-16,-1 2 4 0,-2 2-3 0,-4-2-2 15,-1 0 1-15,-2-1-3 0,1-2 0 0,-5-1 1 16,3 2-5-16,-6 3 2 0,5-2-1 0,0-2 0 15,-5-2-7-15,2 1-5 0,1-1-9 0,2-1-6 16,-1 0-8-16,3-4-9 0,-2 2-17 0,-2-1-12 0,5-3-8 16,3-2-11-16,1 1-15 0,-3-1-18 15,10-3-12-15,-2-2-15 0,1-2-45 0,2 0-110 0,0-4-324 16,6 2 143-16</inkml:trace>
          <inkml:trace contextRef="#ctx0" brushRef="#br0" timeOffset="2338.17">3271-244 51 0,'7'-7'123'0,"-7"7"-11"15,0 0-13-15,0 0 11 0,0 0-3 0,0 0-5 16,0 0 6-16,0 0-6 0,0 0-8 0,0 0 4 15,14 21 2-15,-14-13 2 0,0-8-4 0,1 24-1 16,-1-9-1-16,0 3-4 0,-1 6 5 0,-1 1-4 16,2-1-3-16,0 0-6 0,2 2-4 0,2 2-4 15,-1 0-3-15,3 1 1 0,-4 8-3 0,8-4-6 16,-5-7-4-16,-2 0-1 0,4 2-7 0,-1-4-5 0,1 1-3 16,4-1-7-16,-4-4-2 0,2 4-2 15,0-8-4-15,-1-1-2 0,5 4-4 0,-5-5 1 16,0 1-6-16,-2-1-23 0,-1-6-23 0,1 7-18 0,1-7-22 15,-4-2-24-15,3 4-24 0,-6-10-14 0,8 11-21 16,-4-7 3-16,-4-4-30 0,0 0-164 0,0 0-369 16,20-1 164-16</inkml:trace>
          <inkml:trace contextRef="#ctx0" brushRef="#br0" timeOffset="2767.52">3650 347 183 0,'15'3'191'0,"-15"-3"-11"0,8 6-9 16,-8-6-10-16,5 9-8 0,-5-9-13 0,9 13-6 0,-5-10-9 16,-4-3-12-16,6 13-2 0,0-4-8 15,-1-1-15-15,1 1-12 0,0 0 1 0,-3 2-8 16,1-5-6-16,2 1-4 0,-1 1-5 0,-5-8-5 0,12 15-1 16,-6-10-4-16,-1 0-2 0,-5-5-4 15,14 6 0-15,-14-6-3 0,13 7-4 0,-5-6-3 16,-8-1-5-16,18 0-1 0,-18 0 1 0,22-5-2 0,-6 1-2 15,1 1 0-15,-5-3-6 0,0 2 0 0,1 1-4 16,-4-1-2-16,2-2 2 0,-3 1 2 0,1 2-7 16,-3-4-3-16,5 2 2 0,-11 5-4 0,3-12-3 15,1 5 8-15,-4 7-3 0,2-17-1 0,-2 17-3 16,-6-13 2-16,6 13-2 0,-9-15 2 0,-2 4 1 16,1 3-2-16,3 0-2 0,-10 1 5 0,7-1-1 15,-7-1-4-15,4 0 4 0,-4 2 0 0,0-2-2 16,2 4 0-16,-2 1-3 0,2 0 2 0,2 2 2 15,-2-2-3-15,-1 3 2 0,16 1 1 0,-27 1-3 16,16 2 4-16,1-2-3 0,10-1 0 0,-21 7-3 16,14-3 0-16,7-4-8 0,-17 9-9 0,13-3-12 15,-1 1-11-15,5-7-8 0,-9 15-7 0,5-10-13 0,4-5-16 16,-2 19-18-16,2-19-26 0,9 12-35 16,-7-5-154-16,4 1-349 0,4-3 154 0</inkml:trace>
          <inkml:trace contextRef="#ctx0" brushRef="#br0" timeOffset="3405.19">4094 334 155 0,'0'0'193'0,"0"0"-8"0,5-9-15 15,-5 9-8-15,0 0-14 0,0 0-15 0,0 0-8 16,0 0-14-16,0 0-10 0,0 0-12 0,0 0-9 15,0 0-5-15,0 0-5 0,0 0-7 0,0 0 0 16,0 0-2-16,0 0-2 0,0 0-10 0,0 0 1 0,6 24-6 16,-6-24-3-16,1 11 0 0,2-4-6 15,-3-7-7-15,6 11-3 0,-6-11 3 0,6 11-5 16,1-4-1-16,-7-7 1 0,6 9-4 0,0-5-1 16,-6-4-2-16,12 10-1 0,-12-10-1 0,15 3-1 0,-9 1-3 15,-6-4 1-15,15 0 2 0,-15 0-3 16,18-4-3-16,-18 4 5 0,12-6-7 0,-5-1 4 0,-1 2-1 15,-6 5-1-15,11-10 0 0,-5 5-2 0,0-3-1 16,-6 8 4-16,7-16-5 0,-1 8 0 0,0 0-2 16,-6 8 2-16,7-11 2 0,-7 11-3 0,3-13 3 15,-3 13 4-15,5-11-3 0,-5 11 1 0,4-9-3 16,-4 9 1-16,0 0-4 0,0 0 2 0,0 0-6 16,0 0 0-16,0 0 0 0,0 0 1 0,0 0 1 15,0 0 1-15,0 0-2 0,0 0 2 0,9 26-1 16,-6-16 1-16,-3-10-2 0,2 16 1 0,2-6 0 15,2 1 4-15,-3 0-3 0,3-2 1 0,-1 2-1 16,1-4 0-16,-2 3-1 0,2-3-2 0,3 0-5 16,-4-2 1-16,-5-5-5 0,14 8 1 0,-5-4 0 15,-1-1 0-15,-8-3-4 0,16 0 2 0,-16 0-1 0,14-3 1 16,-4-1 0-16,-1 1 2 0,2-3 0 0,-4-3-2 16,3 4 3-16,-2-3 0 0,1-5 5 0,3 2-2 15,-5-3 1-15,1 0-2 0,1 0-4 0,-3 0 8 16,0-2 0-16,1 0 4 0,-3 3 8 0,1-1 8 15,-4-3-1-15,1 4 2 0,2 1 6 0,-1 2 2 16,0-1 0-16,-3 11 1 0,0-10-5 0,0 10-3 16,0 0-4-16,2-15-1 0,-2 15-12 0,0 0-13 15,0 0-9-15,0 0-7 0,0 0-8 0,0 0-13 16,0 0-15-16,0 0-13 0,0 0-18 0,0 0-7 0,0 0-12 16,-18 29-11-16,18-29-33 0,3 13-145 15,-3-13-327-15,0 18 146 0</inkml:trace>
          <inkml:trace contextRef="#ctx0" brushRef="#br0" timeOffset="3786.47">4770 403 50 0,'0'0'169'16,"18"2"-15"-16,-7-3-7 0,0 1-14 0,4 0-9 16,4-1-12-16,-1 0-7 0,-3-3-13 0,-2 0-2 15,4 2-15-15,-4-2-12 0,2 0 4 0,-1-2-2 16,-5 1-5-16,1 2 0 0,-3-2-4 0,1 0 2 15,-1-3-4-15,1 2-3 0,1-2 0 0,-3-5-6 16,-3 4-8-16,1 1-2 0,-1-3-6 0,-3 11 0 16,3-18-3-16,-3 7-4 0,0 11-3 0,-3-20-1 15,3 9-4-15,0 11 0 0,-9-18 1 0,5 11-9 16,-2 1 8-16,6 6-3 0,-14-11-2 0,7 5 3 16,7 6 6-16,-19-3 0 0,19 3 2 0,-20 0 2 15,11 0 1-15,9 0-2 0,-19 7 1 0,5 0 0 16,5-1 2-16,-2 1-2 0,-3 3 4 0,4 2-5 15,2 1 4-15,-1-2 0 0,-1 2-1 0,4 0-2 16,0-1 1-16,1-1-5 0,1 2 2 0,2-4-5 16,2 4 1-16,0-13-3 0,2 20 2 0,-1-9-4 15,7 3 4-15,-2-6-4 0,0 0 0 0,1 0 0 0,2 0-4 16,2-1-15-16,-1 0-19 0,4-1-21 0,-3 0-22 16,4-2-29-16,-1-1-18 0,2-2-30 15,-2-2-44-15,2 1-147 0,-1-3-366 0,3-2 162 0</inkml:trace>
          <inkml:trace contextRef="#ctx0" brushRef="#br0" timeOffset="4197.87">5383 217 14 0,'0'0'255'0,"-14"-11"-20"0,8 7-16 16,6 4-17-16,-16-6-19 0,16 6-17 0,-20-3-18 15,9 3-11-15,11 0-10 0,-20-4-14 0,13 3-13 16,7 1-12-16,-20 1-6 0,20-1-10 0,-13 3-6 16,13-3-7-16,-14 3-8 0,14-3-2 0,-6 9-5 15,6-9-8-15,-8 9 2 0,8-9-8 0,-2 14 3 0,2-14-10 16,2 14 1-16,-2-14-3 0,8 13 0 0,-3-6-5 16,1 4-2-16,3 0 2 0,-2-4 0 0,5 3-2 15,-1 4 0-15,-1-5-5 0,2 2 4 0,4-2-4 16,-4 4-4-16,3-2 1 0,0-4-1 0,-1 3 2 15,-2-2 1-15,-2-2-2 0,3 5 1 16,-2-1 0-16,1-2 0 0,-5-1-7 0,2-1 6 0,-3 1-1 16,-1-1-2-16,-5-6 3 0,9 11-3 0,-3-4 5 15,-6-7 5-15,0 11 0 0,0-11-2 0,0 0-2 16,-14 17 2-16,5-14 0 0,-3 1 2 0,-1-2-5 16,-1 3-1-16,1 0 1 0,-3-3-3 0,1 1-10 15,1-3-5-15,1-3-13 0,-2 1-11 0,1 1-15 16,14 1-22-16,-22-7-10 0,15 3-25 0,-2-6-18 15,4 2-22-15,-1-5-24 0,3-1-186 0,-1-2-386 16,5-2 170-16</inkml:trace>
          <inkml:trace contextRef="#ctx0" brushRef="#br0" timeOffset="4767.42">5560 244 147 0,'0'0'294'0,"0"0"-20"0,0 0-23 16,-9-7-17-16,9 7-24 0,0 0-20 0,0 0-17 15,0 0-4-15,23-6-11 0,-4 5-8 0,-3-1-7 16,7 1-12-16,-7-3-9 0,14 4-12 0,-5 0-10 16,5-4-12-16,-5 4-9 0,5 0-3 0,-4 1-27 15,-7-2-22-15,5 1-29 0,-5 1-29 0,-4 2-40 16,-1-2-36-16,-5 2-35 0,-9-3-37 0,19 1-77 0,-19-1-143 16,13-4-430-16,-13 4 190 0</inkml:trace>
          <inkml:trace contextRef="#ctx0" brushRef="#br0" timeOffset="4524.61">5581-268 147 0,'0'0'176'0,"0"0"-10"16,0 0-12-16,0 0-9 0,0 0-11 0,0 0-9 15,0 0 0-15,-7 42-2 0,7-29-5 0,1 5-2 16,3-1-6-16,4 7-3 0,-2-2-3 0,-2 2 5 16,5 1-3-16,-3 0-1 0,5 2-6 0,1-2-2 15,1 1-1-15,-2-1-5 0,2 0-6 0,-1-2 4 16,1 3-1-16,1 1-5 0,-2-5-8 0,-2-2-8 15,4 4-5-15,-6-8-2 0,0-1-7 0,1 3-7 0,-3-3-5 16,0 1-3-16,-2 0-2 0,-1-1 0 16,3-2-7-16,-3 1-1 0,2 1-7 0,1-7-11 15,-6 7-15-15,3-5-12 0,-3 1-18 0,0-11-23 0,-3 18-23 16,0-9-20-16,0 1-34 0,3-10-23 0,-5 14-28 16,5-14-31-16,-6 11-202 0,6-11-451 15,0 0 199-15</inkml:trace>
        </inkml:traceGroup>
        <inkml:traceGroup>
          <inkml:annotationXML>
            <emma:emma xmlns:emma="http://www.w3.org/2003/04/emma" version="1.0">
              <emma:interpretation id="{F146340A-CFC3-4FDB-AC43-A2C7D2259E8E}" emma:medium="tactile" emma:mode="ink">
                <msink:context xmlns:msink="http://schemas.microsoft.com/ink/2010/main" type="inkWord" rotatedBoundingBox="7900,615 9792,616 9791,1429 7899,1427"/>
              </emma:interpretation>
            </emma:emma>
          </inkml:annotationXML>
          <inkml:trace contextRef="#ctx0" brushRef="#br0" timeOffset="6242.54">6527 310 228 0,'0'0'215'0,"0"0"-19"0,0 0-19 0,0 0-15 16,0 0-17-16,0 0-16 0,0 0-15 0,0 0-9 15,0 0-9-15,0 0-5 0,0 0-4 0,2 13-5 16,-2-13 1-16,5 13 1 0,-2-6-9 0,0 2-3 16,0 1-6-16,3-2-4 0,-5 0-5 0,5 3 0 15,-3-2-5-15,3 2-2 0,-3-1-4 0,-1 0-5 16,4-3-3-16,-6-7-5 0,0 18-2 0,3-11-3 15,-3-7-5-15,6 15 1 0,-6-15-3 0,3 12 2 0,-3-12 2 16,0 0-1-16,0 11 8 0,0-11 4 0,0 0 7 16,0 0 9-16,0 0 2 0,0 0 3 0,0 0-6 15,0 0 0-15,0 0-9 0,0 0 0 16,0 0-5-16,0 0-3 0,0 0-6 0,0 0-4 0,0 0 1 16,1-45-1-16,2 31-5 0,0-3-1 0,6 3-4 15,-1-4 2-15,0 1-3 0,3-5-2 0,1 1-3 16,-2 6-1-16,-1 0-1 0,5 3-3 0,-1-9 2 15,3 8-3-15,-1 2-8 0,-1 2-13 0,-1-2-11 16,1 4-20-16,-2 3-24 0,-2 1-21 0,2-3-23 16,-5 4-29-16,-7 2-18 0,26 0-18 0,-19 0-18 15,-7 0-45-15,17 4-131 0,-17-4-409 0,12 0 180 16</inkml:trace>
          <inkml:trace contextRef="#ctx0" brushRef="#br0" timeOffset="6807.06">6999 416 139 0,'2'11'159'15,"-2"-11"-16"-15,0 0-7 0,6 8-7 0,-6-8-10 16,9 9-4-16,-9-9-5 0,10 2-7 16,-10-2-9-16,20-1-10 0,-7 0-11 0,-13 1-5 0,25-9-9 15,-8 4-2-15,2 1-7 0,-3-3 0 0,7-3-12 16,-7-1-1-16,1 5-2 0,-1-2-9 0,-1-4 0 15,-2 2 1-15,-2-2-4 0,5 0-6 0,-10 0-3 16,3 0 1-16,-1-3-1 0,-2 1-1 0,-6 5-2 16,6-2 1-16,-6-4-3 0,0 6 2 0,0 9 0 15,0-21-1-15,0 21 1 0,-9-14 4 0,1 7-1 16,-1 1 3-16,0 1 6 0,-7-1 2 0,2 4 2 16,1-3 0-16,0 8 0 0,-2-1 1 0,-5-1 0 15,1 4-1-15,0 1 0 0,-1-2-2 0,-1 6-6 16,2-3 1-16,4 0-2 0,2 7 1 0,-1-5-6 15,2 2 0-15,5 0 1 0,1-2-3 0,-2 2 0 16,5 1-2-16,0 1-1 0,3-2 1 0,0-11 0 16,0 18 2-16,3-10 0 0,-3-8-5 0,5 20 2 15,4-15 1-15,0 1-1 0,1-3 0 0,7 1-1 0,2-1 1 16,-3 0 3-16,4-6-6 0,-1 3 1 16,0-4-2-16,-5 1-3 0,5 0 0 0,-2-5-9 15,-2 0 1-15,1-2 1 0,-3 0-1 0,-4 2 1 0,2-5 1 16,-1 6 0-16,-1-3 2 0,-3 3 4 0,-1 0 4 15,-5 7 6-15,9-11 5 0,-9 11 4 16,6-10-4-16,-6 10-3 0,7-4-1 0,-7 4-4 0,0 0-2 16,0 0 1-16,0 0-1 0,0 0 2 0,0 0-4 15,12 14 0-15,-12-14-3 0,4 17 1 0,-1-9 2 16,3 4 0-16,3 2 0 0,-1 2-1 0,-2-2 2 16,1-1-7-16,-1-1-8 0,0 1-18 0,2 0-14 15,-2-1-21-15,4-2-15 0,-7-3-16 0,6-3-17 16,-9-4-32-16,13 6-35 0,-13-6-156 0,0 0-360 15,17-14 159-15</inkml:trace>
          <inkml:trace contextRef="#ctx0" brushRef="#br0" timeOffset="7105.24">7655-313 76 0,'0'0'216'0,"0"0"-24"0,0 0-22 0,0 0-16 16,0 0-17-16,0 0-7 0,0 0-3 0,0 0-7 0,0 0-1 15,0 0 0-15,3 44-1 0,0-26-8 0,6-1-4 16,-1 4-4-16,-2 3-3 0,3 0-8 0,1 0-5 16,4 10-9-16,-5-6-5 0,1-2-8 0,3 10-4 15,-1 1-3-15,-4-8-4 0,4 4-1 0,-9 3-12 16,7-10 0-16,-7-1-7 0,0 1-1 0,2-1-12 15,-2-2-14-15,-3 0-4 0,3-4-19 0,-3-3-19 16,0 4-15-16,0-7-17 0,-3 0-24 0,0 0-30 16,1-3-26-16,2-10-33 0,-9 15-181 0,3-12-390 15,6-3 173-15</inkml:trace>
          <inkml:trace contextRef="#ctx0" brushRef="#br0" timeOffset="7577.11">7576 250 157 0,'-8'-6'244'0,"8"6"-16"16,0 0-24-16,0 0-17 0,0 0-21 0,-11-7-16 16,11 7-15-16,0 0-16 0,0 0-9 15,0 0-17-15,0 0-6 0,0 0-9 0,0 0-9 0,0 0-2 16,0 0-8-16,0 0-7 0,36 0-5 0,-23 0-4 15,4 0-3-15,2 0-2 0,9 0-5 0,2 0-4 16,9-3-3-16,-8-3 0 0,10 1-4 0,3-1-3 16,-2-5-1-16,1 5-3 0,-4-5-1 0,3 3-1 15,-3-2 0-15,-7 3-1 0,-2-2 1 0,2 0-3 16,-7-1-1-16,-1 2-1 0,-2-5 0 0,-7 3 4 16,-4-1-8-16,-1 2 2 0,2 0 1 0,-5-4-3 15,-1 6 2-15,-6 7-1 0,0-14-1 0,0 14 0 16,0 0 0-16,-10-17-2 0,1 10 1 0,0 1-1 15,-7 1-1-15,2 2 1 0,-2 3 1 0,-4 0-6 16,1 0 2-16,0 0-1 0,-7 7 3 0,7-4 2 16,2 2-2-16,-2-3-3 0,6 5 0 0,-4 3-1 15,7-3 2-15,-5 4 0 0,4 0 1 0,3-1 0 0,3 6-3 16,-1-2 4-16,3 2 3 0,6-6-2 0,-3 4 2 16,6 0 0-16,1 3-1 0,2-2 1 15,9 2 4-15,3 0-3 0,0-2-1 0,4-2-1 0,7-2 0 16,4 2-16-16,-7-6-31 0,1 4-33 0,9-4-37 15,-8-3-38-15,10-7-43 0,-13 6-167 0,0-6-391 16,2-1 174-16</inkml:trace>
        </inkml:traceGroup>
        <inkml:traceGroup>
          <inkml:annotationXML>
            <emma:emma xmlns:emma="http://www.w3.org/2003/04/emma" version="1.0">
              <emma:interpretation id="{D80657F9-17B8-4D35-86DE-FEAE89C8F279}" emma:medium="tactile" emma:mode="ink">
                <msink:context xmlns:msink="http://schemas.microsoft.com/ink/2010/main" type="inkWord" rotatedBoundingBox="10308,433 11292,434 11291,1647 10307,1646"/>
              </emma:interpretation>
            </emma:emma>
          </inkml:annotationXML>
          <inkml:trace contextRef="#ctx0" brushRef="#br0" timeOffset="7913.85">9102 175 168 0,'5'5'200'16,"-5"-5"-15"-16,9 8-16 0,-2-4-12 0,-7-4-9 15,13 12-10-15,-7-10-11 0,3 4-11 0,2-1-8 16,1-2-3-16,-5 1-14 0,8 0-4 0,-3 2-10 16,0-3 0-16,1 2-12 0,1 1-3 0,-5-6-3 15,3 0-3-15,3 5-9 0,-3-5-3 0,-12 0-1 16,14-5 1-16,-14 5-2 0,14 0-3 0,-14 0-6 15,4-11-7-15,-4 11-6 0,0-13-6 0,0 13-13 16,-18-20-8-16,4 8 1 0,-3-5-7 0,-5 0 3 0,-1 5 1 16,0-5-2-16,-6 3-4 0,-1 6 4 0,2-1-2 15,1-2-2-15,-1 5-1 0,1 2-3 0,2-3-9 16,5 4-6-16,1 2-12 0,5 2-12 0,1-1-14 16,13 0-9-16,-15 3-18 0,15-3-13 0,0 0-13 15,0 0-17-15,0 0-126 0,0 0-290 0,0 0 129 16</inkml:trace>
          <inkml:trace contextRef="#ctx0" brushRef="#br0" timeOffset="8539.3">9590 402 84 0,'0'0'293'0,"-3"-14"-13"0,3 14-23 0,-2-15-24 0,2 15-28 16,8-8-14-16,1 0-23 0,1 5-12 0,7-2-19 15,2-1-10-15,0 4-20 0,8-3-8 0,-1 0-9 16,0 2-11-16,1 1-9 0,-3 1-19 16,-4 2-29-16,2 1-36 0,-6-4-41 0,1 4-39 0,-1 0-54 15,0-2-57-15,-16 0-151 0,15 0-385 0,-15 0 171 16</inkml:trace>
          <inkml:trace contextRef="#ctx0" brushRef="#br0" timeOffset="8344.69">9606 39 104 0,'29'-12'202'16,"-3"-1"-7"-16,0 0-12 0,-1-5-18 0,-4 4-15 16,0-7-6-16,-3 0-20 0,1 0-8 0,-4 0-10 15,-2-3-5-15,7-8-8 0,-8 8-10 0,-5-3-7 16,2 3-2-16,-4-2-1 0,2 3-6 0,-5-1-6 15,1 2-6-15,0-1-4 0,-5 4-5 0,2 1-2 16,-1 4-8-16,-5-3 1 0,0 4-5 0,1-2-2 0,-1 7-8 16,-3 0-1-16,3 3-4 0,-4-1-1 0,1 1-4 15,9 5-3-15,-21-3-1 0,6 4 1 0,15-1-2 16,-25 5 0-16,11 4-2 0,1-3-2 0,0 5-2 16,2-2 4-16,-1 2 1 0,3 3-1 0,-3 3-4 15,8 0-1-15,-7 5 5 0,5 2-1 0,3 1 5 16,-3-1 0-16,2 4 5 0,2 0 0 0,2 7 6 15,-4 2 0-15,8-1 5 0,-2 1-1 0,-2-1 5 16,6 3 0-16,0-3 4 0,0-3-1 0,0-2 5 16,3 5 1-16,-3-9-3 0,1 9 3 0,-1-7-5 15,3 4 0-15,0-4-5 0,-4-3-5 0,3 3 2 16,-2-3-3-16,-3 5 1 0,3-7-3 0,-4 1 1 16,4 1-6-16,-6-2 2 0,1-6-2 0,2 7 4 15,-3-1-8-15,0-6-1 0,0 1 2 0,0-4-6 16,0 1-17-16,3-1-13 0,-3-3-12 0,3 2-13 15,-3-4-11-15,0-10-17 0,-3 18-17 0,3-7-19 16,0-11-28-16,-3 15-12 0,3-15-24 0,-6 8-30 16,6-8-161-16,-7 3-399 0,7-3 176 0</inkml:trace>
        </inkml:traceGroup>
        <inkml:traceGroup>
          <inkml:annotationXML>
            <emma:emma xmlns:emma="http://www.w3.org/2003/04/emma" version="1.0">
              <emma:interpretation id="{2C117D25-2BDF-4EAD-A050-2E5100C38F0F}" emma:medium="tactile" emma:mode="ink">
                <msink:context xmlns:msink="http://schemas.microsoft.com/ink/2010/main" type="inkWord" rotatedBoundingBox="12269,538 16660,542 16659,1917 12268,1913"/>
              </emma:interpretation>
            </emma:emma>
          </inkml:annotationXML>
          <inkml:trace contextRef="#ctx0" brushRef="#br0" timeOffset="12493.66">11087 87 117 0,'2'-7'175'0,"-2"7"-15"0,0 0-4 0,0 0-9 16,0 0 2-16,-2-17-9 0,2 17-5 0,0 0-7 16,0 0-1-16,0 0-13 0,-9-12-10 0,9 12-12 15,0 0-6-15,0 0-10 0,0 0-6 0,-18 5-3 16,18-5-7-16,-18 4 1 0,8 6-10 0,-2 1 3 16,-1 0-5-16,-5 4-4 0,7-3-1 0,-5-2-3 0,5 5-3 15,0-2-7-15,0 1 2 0,2 3-6 16,2-3-2-16,2 1-3 0,2-1 0 0,0-1-2 15,0 2-3-15,0-1 2 0,3-4-3 0,0-10-2 16,5 18 1-16,-1-9 3 0,1 2-2 0,1-4 0 0,4-1-1 16,4 2 3-16,-1-4-3 0,3 0 2 0,2-4-5 15,0 2 0-15,10-4-1 0,-1 1-5 0,-1-1 1 16,1-2 0-16,1-3 2 0,-1-3-1 0,-2 2-5 16,2-5 5-16,0 2-3 0,0-4-5 0,-2-3-9 15,0 0-5-15,-2-1-5 0,-2-1-8 0,1-3-5 16,-3 0 1-16,4-6-1 0,-8 5-4 0,-2 0-3 15,0-1 1-15,-1 0 3 0,-4 1 2 0,2-5 6 16,-2 3-1-16,-4 1 0 0,1 3 0 0,-1-2 6 16,1 0-1-16,-4 0 6 0,1 2 0 0,-2 6 2 15,0-2 2-15,0 1 4 0,0 0 6 0,0 3 1 16,0 1 0-16,-2-3 1 0,1 6 0 0,1 10 2 16,-5-18-3-16,4 7 7 0,1 11 2 0,-3-16 3 0,3 16 1 15,-3-11-2-15,3 11 3 0,0 0-4 16,-2-14 0-16,2 14-2 0,0 0-3 0,-3-10 2 15,3 10-4-15,0 0 1 0,0 0-4 0,0 0-1 0,0 0 5 16,0 0-5-16,0 0 2 0,0 0-2 0,0 0 4 16,0 0-1-16,0 0 2 0,-9 27 2 15,9-27-1-15,-6 24 3 0,2-13 4 0,1 6 1 0,0-1 0 16,1 0 2-16,2-1 3 0,-1 4 0 0,1 4 7 16,-5-4-4-16,5 3 2 0,0-5 3 0,3 11-2 15,-3-4 0-15,2 0 0 0,1-4-1 0,1 0 1 16,1 4-4-16,-2-3 2 0,4 7-2 0,-1-8 4 15,2 8-2-15,1-7 0 0,-2 3-2 0,1-9 3 16,-3 2-6-16,3-2 7 0,-1 1-11 0,-1-2 2 16,0-3 0-16,2 0 0 0,-2-1 0 0,-3 0-1 15,1-4-2-15,-4-6-2 0,9 12 4 0,-4-6-4 16,-5-6 0-16,9 7 3 0,-9-7-4 0,6 5 3 16,-6-5-1-16,10 3-3 0,-10-3 0 0,0 0 1 15,16 0-3-15,-16 0 3 0,20-7-4 0,-13 4-1 0,7-2-9 16,1-2-5-16,-5 1-9 0,2-5-3 15,1 1-5-15,1 0 1 0,-2-3-2 0,0-3 3 16,-5 3 1-16,2 0 7 0,-1 1 0 0,-1 1 3 0,2 1-1 16,-5 0 3-16,2 3 4 0,-6 7 4 0,6-14 4 15,-6 14 2-15,8-9 1 0,-8 9-3 16,4-9-1-16,-4 9 1 0,0 0-5 0,0 0 4 0,0 0-4 16,0 0 3-16,0 0 2 0,0 0-3 0,0 0 1 15,0 0 3-15,8 22 0 0,-8-22 0 0,6 20-1 16,-6-13 2-16,6 8 0 0,-5-5 2 15,5 1-2-15,3-1 1 0,-3 1-1 0,-2-4 1 0,2 4 3 16,2-4 1-16,4 2 0 0,1 2-3 0,-5-5 1 16,5 5 0-16,2-5 1 0,3-2 2 0,1-1 2 15,-4 1-4-15,5-3 0 0,-2-1-2 0,-2 0 2 16,3-1-1-16,-1-2 1 0,-3 0-5 0,3-2 3 16,-5-1-3-16,2-1-3 0,0-3 1 0,2 2-1 15,-7-3 1-15,2 3 1 0,0-1-3 0,-3-4 1 16,3 6 0-16,-5 1 0 0,1 1 3 0,1-4-2 15,-9 9 3-15,9-9-2 0,-3 2 0 0,-6 7 2 16,6-6-5-16,-6 6 1 0,0 0-1 0,0 0 0 16,10-5 2-16,-10 5-1 0,0 0 0 0,0 0 3 0,12 12 1 15,-6-5-2-15,-6-7 0 0,6 14 1 0,-2-7-2 16,1 0 4-16,-1 0-2 0,2 0 1 0,2 3 0 16,-2-3 1-16,1 0 2 0,1-1 7 0,-1 2-3 15,5-4 0-15,-2-1 2 0,4 0 0 0,1 2-3 16,1-3-2-16,2 2 0 0,3-2 2 0,-2 1 2 15,-1-2-1-15,2-1-5 0,-1-1 4 0,2-4-2 16,-2 5 2-16,1-5-1 0,-4 3-1 0,2-4 0 16,-2-1 0-16,1-2-2 0,-2 2-4 0,-2-1-3 15,1-1-1-15,-4 0 2 0,-3-2-4 0,-1 4 0 16,-1-3-4-16,-2 2 1 0,-3 8 12 0,0-19-10 16,0 19-4-16,-5-16 0 0,2 6 4 0,-3-1-2 15,-4 6 2-15,0-3 1 0,-2 1-2 0,-5 0 1 16,2 0 3-16,-4 3-3 0,3-2 0 0,-2 5 1 15,0-3 3-15,0 1-2 0,-2 0 0 0,3 3 3 16,-3-1-2-16,1 1 1 0,2 1 1 0,0 2-1 16,-1 0 6-16,3 1-5 0,0 3 3 0,1-3-2 0,2 2 0 15,3-2 1-15,-2 7 2 0,0-7 0 16,4 4-1-16,-5 3 1 0,7-3 0 0,-1-1 2 16,6-7-2-16,-10 12 1 0,7-5-1 0,3-7 3 15,-3 13 3-15,3-13-2 0,-2 17-2 0,2-17 6 0,0 0-2 16,6 14 3-16,0-4 0 0,0-6 2 0,2 2-1 15,1-2-2-15,7 2 0 0,-1-1 3 16,3-3-4-16,-2-1-3 0,2 2 3 0,2-2-4 0,-1-1 3 16,5 0-1-16,1-1 1 0,-5-2-1 0,5 0 0 15,-9-1-1-15,4 2 1 0,-2-3-3 0,0-2 3 16,-4 0-3-16,0-3 0 0,-2 3 0 0,1 1 2 16,-2-2-1-16,-1 1 9 0,-1-3-3 0,-2 2 3 15,2 0 7-15,-4 3 1 0,-5 5 3 0,9-11 1 16,-9 11-3-16,0 0-4 0,10-10-3 0,-10 10-2 15,0 0-1-15,6-4-6 0,-6 4-1 0,0 0 2 16,0 0-2-16,0 0-1 0,0 0-2 0,0 0 2 16,0 0 2-16,6 24-5 0,-6-24 3 0,2 11-2 15,-2-11 3-15,0 17-3 0,3-9 3 0,-2 2-2 16,-1-10 1-16,5 14 1 0,-4-7 0 0,-1-7-3 0,8 17 5 16,-4-12-2-16,-4-5 0 0,11 6-1 15,-5 0 1-15,-6-6 1 0,17 7-1 0,-9-6 2 16,4-1-2-16,-2 3-3 0,-10-3 1 0,23 0 2 0,-13-3 3 15,3 2-6-15,4-1 2 0,-2-2 0 16,-2 0 0-16,5 1-3 0,-4-3 5 0,0 1-3 16,-3-1 2-16,2 1-4 0,-4 2 1 0,0-3-1 0,2 2 3 15,-4 0 6-15,-7 4 2 0,12-9 0 0,-12 9 5 16,9-7-2-16,-9 7-4 0,0 0 0 0,7-4-1 16,-7 4-2-16,0 0-4 0,0 0-1 0,0 0 0 15,0 0-4-15,0 0 1 0,0 0 3 0,0 0-1 16,11 13 0-16,-11-13 0 0,1 10 1 0,-1-10 4 15,5 12-8-15,-5-12 1 0,0 0 2 0,0 13-2 16,0-13 3-16,1 13-1 0,-1-13-1 0,2 11 0 16,-2-11 0-16,6 7 2 0,-6-7 2 0,1 11-3 15,-1-11-4-15,0 0-2 0,5 7-2 0,-5-7 1 16,0 0-2-16,0 0 5 0,0 0-2 0,7 6-6 0,-7-6-2 16,0 0-1-16,0 0 0 0,20-13 0 15,-20 13-8-15,12-14-2 0,-4 7-1 0,0-1-2 16,2-5-4-16,4 3 2 0,-2 0-10 0,3-3-1 15,0-5 6-15,-4 7 0 0,3-4 4 0,-1 5 5 16,-2-1 4-16,-1 1 1 0,-2 4 3 0,2-5 6 16,-4 6 8-16,-6 5 2 0,9-9-1 0,-9 9 6 15,10-11-6-15,-10 11-3 0,6-3 0 0,-6 3-2 0,0 0 2 16,0 0 0-16,0 0 0 0,0 0 1 0,0 0 0 16,21 13 1-16,-18-6 1 0,-3-7 0 15,8 11 1-15,-4-3 1 0,1-2 0 0,1 8 0 0,-2-4 0 16,5-1 2-16,-1-1 0 0,-1 0 0 0,2 0 0 15,1 2 1-15,-2-2 2 0,5-1-4 0,-1-1 3 16,2 1 0-16,-1-1-2 0,-4-3 1 0,7 1-2 16,1 0 1-16,1-4-1 0,-3 1 2 0,4-1-1 15,-1 0 4-15,-2-1-3 0,2-3 0 0,2 0-1 16,-1 1 1-16,-3-4-2 0,4 1 1 0,-5-2 1 16,1-1 0-16,-1 2-3 0,0-1 0 0,-2 1 0 15,-1-2 0-15,-1 4 3 0,-2-2 0 0,-2 3 4 16,1-3 1-16,-8 7 2 0,10-10-1 0,-10 10-1 15,9-3-4-15,-9 3-1 0,0 0-4 0,0 0 1 16,0 0 1-16,10-4 0 0,-10 4-1 0,0 0-1 16,0 0 1-16,0 0 1 0,8 14 0 0,-8-14 0 15,7 12 0-15,-7-12 1 0,8 12-1 0,-4-4 1 16,2-3 2-16,3 0 0 0,3 3-3 0,2 1 1 0,-1-5 2 16,5 1 0-16,-2 1-2 0,4-3 0 15,-1 1 1-15,3 2-3 0,-2-5 3 0,-1 1 2 16,7 2-2-16,-6-4 6 0,0 0-7 0,-1-2 1 0,1-3 0 15,-1 1 0-15,-4-2 0 0,-5 3 5 16,-1-2 1-16,0-1-1 0,0 2 0 0,-9 4-2 0,14-13 1 16,-11 5-1-16,-3 8 0 0,0 0-5 15,-9-17 2-15,1 10-5 0,-5 0-1 0,-4 0 0 0,1 2 0 16,-2 3-4-16,-4-1-3 0,-1 1-2 0,-1 0-4 16,5 4-6-16,-2-2-1 0,2 5 0 0,1-2-4 15,-2 4-1-15,3 2-8 0,3 0 0 0,1-2-1 16,-1 3 2-16,5 1 6 0,2 1 0 0,-1 1 4 15,5 1 1-15,2-1 2 0,1 5 7 0,4-5-2 16,5 11 5-16,2-2 1 0,2-2 2 0,4 6 1 16,7 3 1-16,-1-2 8 0,1 4 0 0,5-3 4 15,0 5 0-15,-2-2 2 0,2 0-2 0,3 2 3 16,1 0 1-16,0 4-2 0,-5-1 2 0,2-3 0 16,1 0 0-16,1-2 0 0,-4 0 1 0,-1-2 0 15,-11-5 4-15,-1-4 4 0,-1-2-2 0,-4-4-3 16,-1 1 0-16,-3-7-3 0,0 4 2 0,-3-5 1 15,2 1 3-15,-5-8-2 0,0 0 5 0,-12 17-5 0,0-14-2 16,-5-3 5-16,-1 0-7 0,-8-3 3 0,-1-2-8 16,-5 0-8-16,-5-3-10 0,-3-3-15 0,-3-6-10 15,1 1-8-15,-1 1-6 0,1-2 4 0,3 2 4 16,11 1 4-16,1 1 3 0,3-1 3 0,8-1 7 16,-1 2-2-16,8 4 1 0,2-6-5 0,1 3-4 15,4-3-1-15,2 3 0 0,6-2 5 0,2-1 5 16,2 0 1-16,7-2 3 0,-3 3 4 0,10 1 5 15,-1-4 7-15,2 3 5 0,2 1 0 0,-2-3 10 16,10 0 3-16,-3-5 4 0,1 3 9 0,1 1 4 16,2 1 0-16,-6 4 6 0,4-7-2 0,1 2 5 15,-1-3 17-15,-9 6-15 0,8-9-2 0,0-2-1 16,-9 7-2-16,4-6-5 0,-1-2-4 0,-6 5-1 16,6-14-2-16,-9 16 0 0,1 1-3 0,-3-3-3 15,-4 6-2-15,2-4-2 0,-2 1 0 0,-3 2 1 16,-3 0-5-16,1-2 3 0,-1 6-3 0,-1 3 1 15,-2-2-3-15,1 5 1 0,-3-5-3 0,-1 11-1 16,0-14 1-16,0 14-1 0,0 0-4 0,0 0-1 0,-5-17 5 16,5 17-4-16,-14-2 1 0,14 2-1 0,-15 2-1 15,15-2 1-15,-19 6 2 0,10-1-1 0,-2 1-1 16,4 1 3-16,7-7 7 0,-12 13 2 0,9-1 7 16,0-1 6-16,2-1-2 0,1-10 3 0,4 20 3 15,-1-9 5-15,7 5 0 0,2-3 4 16,3 0-4-16,5 1-3 0,2 1-1 0,3-1-5 15,2-2 2-15,2-1-2 0,9 1-5 0,1-3-3 0,-8 1 0 16,7-5 0-16,-7-2-2 0,-4 0-5 0,0 0-12 16,-2-2-17-16,-4-1-17 0,0 3-26 0,-3-6-34 15,0 2-41-15,-5-6-48 0,-2 5-234 0,0-4-456 16,-3 1 203-16</inkml:trace>
        </inkml:traceGroup>
        <inkml:traceGroup>
          <inkml:annotationXML>
            <emma:emma xmlns:emma="http://www.w3.org/2003/04/emma" version="1.0">
              <emma:interpretation id="{AC2C51BC-F1E3-4D8A-8732-4E1E91DABBC4}" emma:medium="tactile" emma:mode="ink">
                <msink:context xmlns:msink="http://schemas.microsoft.com/ink/2010/main" type="inkWord" rotatedBoundingBox="17529,768 18397,769 18397,1321 17528,1320"/>
              </emma:interpretation>
            </emma:emma>
          </inkml:annotationXML>
          <inkml:trace contextRef="#ctx0" brushRef="#br0" timeOffset="13894.57">16195 146 84 0,'0'0'166'0,"5"-13"-3"16,-5 13-10-16,1-11-4 0,-1 11 2 0,5-14-7 15,-5 14-3-15,0 0-4 0,3-10-4 0,-3 10 0 16,0 0 1-16,0 0-8 0,1-13-3 0,-1 13-5 16,0 0-5-16,0 0-6 0,0 0-4 0,0 0-15 15,3-9-6-15,-3 9-12 0,0 0-6 0,0 0-9 16,0 0-9-16,0 0-5 0,0 0-6 0,0 0-1 16,0 0-8-16,0 0-2 0,0 0 1 0,0 0-3 15,0 0 2-15,0 39-2 0,2-30 1 0,-1 5 1 16,2-1 1-16,-1 1-5 0,2 1 0 0,-3-2 1 15,1 0 1-15,-1-2-6 0,2-1-1 0,3 0 0 16,-3 1-1-16,2-1-2 0,-4-2 2 0,4 0-3 0,-5-8-2 16,4 18 1-16,-4-11-12 0,0-7-14 0,5 11-13 15,-5-11-19-15,4 11-11 0,-4-11-24 0,0 10-14 16,0-10-24-16,-4 12-29 0,4-12-14 0,0 0-36 16,-14 6-190-16,14-6-422 0,0 0 187 0</inkml:trace>
          <inkml:trace contextRef="#ctx0" brushRef="#br0" timeOffset="14138.53">16159-132 15 0,'0'0'224'0,"0"0"-15"0,-3-11-22 15,3 11-19-15,0 0-17 0,0 0-16 0,5-14-15 16,-5 14-10-16,0 0-13 0,9-3-9 0,-9 3-21 0,0 0-17 16,0 0-20-16,24 11-19 0,-18-5-22 0,-6-6-21 15,15 9-26-15,-8-2-21 0,5 4-19 0,-5-3-33 16,1 5-79-16,-2-6-226 0,0 1 101 16</inkml:trace>
          <inkml:trace contextRef="#ctx0" brushRef="#br0" timeOffset="14565.25">16426 213 125 0,'0'0'209'0,"5"14"-17"0,-5-14-9 0,3 10-5 16,-3-10-20-16,6 11-14 0,-2-4-8 0,1 0-13 16,-5-7-12-16,10 17-9 0,-8-11-12 0,2 3-6 15,2-3-8-15,-3 4-10 0,5-2-4 0,-4 0-9 16,2 0-2-16,0 0-7 0,-6-8-1 0,6 12-6 15,-6-12-4-15,4 13-1 0,-4-13-5 0,6 5-2 16,-6-5 3-16,0 0-6 0,6 6 4 0,-6-6-2 16,0 0 3-16,0 0-2 0,0 0-3 0,0 0-1 15,0 0-7-15,0 0-2 0,0 0 4 0,20-21-8 16,-16 16 1-16,2-4 2 0,3 2-2 0,0-6-4 16,3 4-2-16,-2-5 0 0,1 3 1 0,1-2-5 15,-2 3 3-15,4-1-2 0,-4 0 1 0,-2 4-1 0,3-3 1 16,-3 2-3-16,1 2 0 0,1-3 2 15,-4 5-1-15,5-3-1 0,-2 3 2 0,-9 4-3 16,13-3 3-16,-13 3 1 0,15-4-1 0,-15 4 2 0,13 0 1 16,-13 0 2-16,12 4 1 0,-12-4 6 0,12 7 1 15,-3 0 0-15,0-1 4 0,-4 1 1 0,5 0 2 16,-4 3 0-16,3 1-2 0,-2-2-3 0,4 3-2 16,-5-2 5-16,3 1-4 0,-2 0-3 0,4 0 0 15,-5-1-17-15,1-2-20 0,2 5-17 0,4-3-29 16,4 0-25-16,-7-1-38 0,7-2-36 0,-2-1-33 15,-3 1-153-15,4-3-387 0,3-1 171 0</inkml:trace>
        </inkml:traceGroup>
        <inkml:traceGroup>
          <inkml:annotationXML>
            <emma:emma xmlns:emma="http://www.w3.org/2003/04/emma" version="1.0">
              <emma:interpretation id="{75E343B8-893E-4769-8AF7-B213D37ADC18}" emma:medium="tactile" emma:mode="ink">
                <msink:context xmlns:msink="http://schemas.microsoft.com/ink/2010/main" type="inkWord" rotatedBoundingBox="19000,755 21562,757 21561,2109 18999,2107"/>
              </emma:interpretation>
            </emma:emma>
          </inkml:annotationXML>
          <inkml:trace contextRef="#ctx0" brushRef="#br0" timeOffset="14881.52">17627 182 292 0,'0'0'285'0,"0"0"-28"0,0 0-24 15,0 0-26-15,0 0-23 0,0 0-20 0,0 0-16 0,0 0-16 16,0 0-8-16,0 0-11 0,7 22-3 0,-5-15-6 16,2 1-3-16,-4-8-2 0,6 18-6 0,-4-7-7 15,2-1-6-15,-1 0-8 0,2 5-3 0,-2-6-9 16,1 3-4-16,1-1-4 0,-2 0-3 0,0 4-6 15,0-7-4-15,-2 0-4 0,-1-8-3 0,9 15-1 16,-6-9-5-16,-3-6-2 0,4 14-12 0,-4-14-16 16,6 10-23-16,-6-10-21 0,2 7-19 0,-2-7-23 15,0 0-16-15,0 0-20 0,3 10-23 0,-3-10-32 16,0 0-47-16,0 0-170 0,0 0-431 0,0 0 190 16</inkml:trace>
          <inkml:trace contextRef="#ctx0" brushRef="#br0" timeOffset="15091.93">17733-23 150 0,'-2'-14'249'0,"2"14"-23"15,0 0-25-15,-3-11-23 0,3 11-19 0,0 0-25 16,0 0-25-16,0 0-19 0,0 0-23 0,0 0-20 0,8-10-20 15,-8 10-14-15,0 0-30 0,0 0-29 0,0 0-21 16,22 21-23-16,-16-14-29 0,-1 0-100 0,-5-7-236 16,11 13 104-16</inkml:trace>
          <inkml:trace contextRef="#ctx0" brushRef="#br0" timeOffset="15544.49">17940 200 60 0,'0'0'199'0,"0"13"-7"0,0-13-10 16,3 14-11-16,-3-14-9 0,2 14-8 0,-2-14-13 0,1 14-9 16,1-4-16-16,-2-10-4 0,4 14-7 15,-3-4-12-15,2-2-8 0,-3-8-8 0,5 18-6 16,-2-10-9-16,-3-8-3 0,6 16-9 0,-3-9-4 16,-3-7-2-16,4 11-4 0,-4-11-4 0,2 13-2 15,-2-13-3-15,6 8 0 0,-6-8-5 0,0 0 1 16,1 10-1-16,-1-10 1 0,0 0-3 0,0 0-1 15,0 0-6-15,0 0 2 0,0 0-3 0,24-18-3 0,-18 13 2 16,-1-4-4-16,4 0 2 0,-2 0-9 0,2-4-6 16,-2 3-1-16,2-5-4 0,0 4-4 0,3-4 4 15,-4 3-1-15,-2 4 0 0,4-3 1 0,-4 3-1 16,5-3 4-16,-3 4-3 0,0 1 5 0,1 1-2 16,-2-1 1-16,-7 6 4 0,11-7-1 0,-11 7 6 15,12-5-4-15,-12 5 0 0,7-6-3 0,-7 6 0 16,0 0-1-16,0 0 2 0,14-1 2 0,-14 1 3 15,0 0 4-15,16 7 4 0,-16-7 3 0,10 8 1 16,-4 0 2-16,0-1 1 0,0 1 1 0,2 3 3 16,-1 1 0-16,5-1-3 0,0 1-1 0,-4-1-5 15,3 2 1-15,1 2-2 0,-3-1 0 0,3-1-1 16,-1-1-3-16,-1 5-5 0,2-5-18 0,-1-3-19 16,-3 2-27-16,1 0-23 0,0-2-17 0,0 1-27 0,-4-3-25 15,4-1-19-15,-9-6-32 0,13 5-138 0,-13-5-367 16,17 0 162-16</inkml:trace>
          <inkml:trace contextRef="#ctx0" brushRef="#br0" timeOffset="15816.36">18637 262 38 0,'0'0'190'0,"0"0"-10"0,0 0 0 16,0 0-14-16,10 27-7 0,-10-19-11 0,0 5 1 15,1 5 2-15,-1 0-12 0,5 6-4 0,-2 2-6 16,3 1-7-16,0 3-2 0,1 6-9 0,5 3-6 16,-3-1-8-16,3 3-10 0,-3-2-8 0,2 2-4 15,-3-2-10-15,3-3-7 0,-2 2-4 0,3 0 0 16,-3 1-10-16,-3-5-4 0,0-4-1 0,0-3-5 16,-2 1-10-16,1-1-15 0,-1-3-9 0,1 0-9 15,-5-6-22-15,0-1-20 0,0-3-18 0,0 1-19 0,-3-1-24 16,1-4-25-16,-2-2-25 0,4-8-26 15,-8 12-168-15,8-12-386 0,0 0 172 0</inkml:trace>
          <inkml:trace contextRef="#ctx0" brushRef="#br0" timeOffset="16248.53">18696 318 253 0,'3'-14'266'0,"-1"0"-14"15,-1 3-19-15,1 1-13 0,-2 10-23 0,6-19-14 16,-2 11-18-16,-4 8-16 0,8-14-18 0,-2 9-13 16,-1-5-10-16,3 7-13 0,-8 3-6 0,18-10-14 15,-11 9-7-15,-7 1-9 0,17-6-4 0,-17 6-8 16,18-4-3-16,-9 4-8 0,-9 0 0 0,16 0-7 15,-16 0-3-15,16 0-4 0,-16 0-3 0,18 4 0 16,-10-1-2-16,-8-3-2 0,13 8-1 0,-5-6-3 16,-1 5-2-16,-1-1 0 0,0 2-1 0,-6-8-3 15,10 10 4-15,-5-3-5 0,-1 2 0 0,1-1 2 16,-5-8-1-16,7 12-1 0,-5-6 6 0,-2-6-1 0,1 13 3 16,-1-13-3-16,-1 13 3 0,1-13 2 15,-6 16 2-15,0-11 1 0,6-5-1 0,-14 10-4 16,7-7 4-16,-2 1-1 0,-1 2-4 0,1-3-3 15,-2 2 1-15,11-5-4 0,-16 8-8 0,8-6-16 16,8-2-14-16,-16 5-15 0,16-5-15 0,-12 6-19 16,12-6-19-16,-7 2-8 0,7-2-10 0,0 0 0 0,0 0-15 15,0 0-20-15,0 0-27 0,0 0-176 0,0 0-387 16,0 0 171-16</inkml:trace>
          <inkml:trace contextRef="#ctx0" brushRef="#br0" timeOffset="16736.45">19154 129 50 0,'0'0'224'16,"0"0"-25"-16,3-7-25 0,-3 7-16 0,0 0-14 16,0 0-12-16,0 0-11 0,0 0-13 0,0 0-7 15,-12 28-2-15,12-28 1 0,-6 23 6 0,5-10-12 16,-2 1-5-16,3 3-5 0,-2-3-6 0,2 3-7 0,2-6-4 15,2 3-3-15,2-1 3 0,0 1-1 16,0 1-4-16,-1-7-2 0,5 3-4 0,-3-2-6 16,1-2-5-16,4 0 0 0,-3-1-5 0,4 1-3 15,4-5-6-15,-1 0-2 0,-3 2-5 0,4-8 1 0,-2 4-3 16,0-4 1-16,1-1-6 0,-1-3 0 0,3 3-2 16,0-5-1-16,-2-1-1 0,-2 1-2 15,-1-3-11-15,2-5-3 0,0 0 0 0,-5 5-1 0,-1-3 0 16,3 1-2-16,-4 0 4 0,-1 2 0 0,2-1 3 15,-5-1-4-15,1 2 3 0,1 2 6 16,-2 2 6-16,-1 2-1 0,-3 7-3 0,5-9 0 0,-5 9-2 16,0 0-4-16,6-13-1 0,-6 13-1 0,0 0-3 15,0 0 2-15,0 0-2 0,0 0 2 0,0 0 1 16,0 0 1-16,0 0-4 0,0 0 5 0,-5 41-5 16,4-29 5-16,-2 4-1 0,3-16 1 0,0 22-2 15,3-9 1-15,-2 1-1 0,1-4 3 0,1 1 1 16,0-4 0-16,1 4-2 0,-1-3 7 0,2 3-4 15,1-2-5-15,0-3-8 0,-6-6-10 0,10 14-10 0,-4-10-16 16,-6-4-18-16,12 8-19 0,-12-8-24 16,12 2-24-16,-12-2-30 0,0 0-24 0,24-10-33 15,-18 2-126-15,6-2-370 0,-5-1 164 0</inkml:trace>
          <inkml:trace contextRef="#ctx0" brushRef="#br0" timeOffset="17216.41">19864 188 70 0,'-2'-13'286'0,"2"13"-25"0,0 0-23 16,0 0-24-16,18-10-20 0,-18 10-16 0,18-3-19 15,-6 2-16-15,6 1-15 0,-3 0-12 0,3 3-11 16,1-5-10-16,1 2-12 0,-4 2-11 0,2-1-22 15,-2 2-26-15,2-3-30 0,0 1-34 0,-3 1-37 16,4 0-51-16,-4-2-43 0,3 2-162 16,2-6-360-16,-4 2 160 0</inkml:trace>
          <inkml:trace contextRef="#ctx0" brushRef="#br0" timeOffset="16999.5">19898-172 111 0,'0'0'181'0,"0"0"-14"0,0 0-10 0,0 0-9 0,0 0-3 16,0 0-1-16,0 0-5 0,0 40 0 0,0-26-3 16,3 3-11-16,-1 5-5 0,-1 1-1 0,4 2-10 15,-1 2 0-15,1-2-11 0,-1-1-7 0,4 1-4 16,-2-1-7-16,0 4-9 0,-5-4-5 0,6-2-7 15,-2-1-5-15,1-4-1 0,0 8-10 0,-3-8-1 16,1 0-5-16,-1-3 1 0,0-1-12 0,0-1-21 16,0-1-18-16,-1-3-25 0,-2-8-22 0,3 18-31 15,-3-10-22-15,0-8-42 0,6 8-25 0,-6-8-196 16,0 0-405-16,0 0 180 0</inkml:trace>
        </inkml:traceGroup>
        <inkml:traceGroup>
          <inkml:annotationXML>
            <emma:emma xmlns:emma="http://www.w3.org/2003/04/emma" version="1.0">
              <emma:interpretation id="{5AA59A19-07A8-4421-9884-321B0FDA2F78}" emma:medium="tactile" emma:mode="ink">
                <msink:context xmlns:msink="http://schemas.microsoft.com/ink/2010/main" type="inkWord" rotatedBoundingBox="22057,761 23851,762 23850,1303 22056,1302"/>
              </emma:interpretation>
            </emma:emma>
          </inkml:annotationXML>
          <inkml:trace contextRef="#ctx0" brushRef="#br0" timeOffset="18270.34">20899 4 140 0,'-9'-3'254'0,"-4"-5"-19"0,2 4-12 16,-4-2-17-16,0 0-15 0,-1 1-16 0,5 2-14 0,0-1-18 16,11 4-17-16,-21-3-14 0,10 0-3 15,11 3-16-15,-19-1-12 0,19 1-5 0,-17 4-8 16,7-3-8-16,10-1-6 0,-13 7-6 0,5-4-5 16,8-3-3-16,-7 6-5 0,7-6 0 0,-6 11-7 15,6-11-2-15,-2 11 2 0,2-11-7 0,2 13 0 16,5-6-3-16,-7-7 1 0,17 11-2 0,-7 0 0 15,3-4-3-15,1 1-1 0,-1 1-2 0,1 0 0 0,2-1-1 16,-1 1-2-16,-2-2-2 0,2 1 2 16,2-3-3-16,-2 4 1 0,-2-2 0 0,1 0-2 15,-3 1 0-15,1-1 2 0,2 3-5 0,-5-3 0 16,-2-2 0-16,1 0 2 0,-2-1-6 0,1 2 6 0,2 1-3 16,-3 0 0-16,-6-7-2 0,9 11 1 0,-5-5-2 15,-4-6 1-15,2 11 2 0,-2-11-1 0,6 11 3 16,-6-11-1-16,0 0 7 0,-3 12 3 0,3-12 4 15,0 0 9-15,-9 12-2 0,9-12-1 0,-15 3-4 16,5-3 2-16,10 0-3 0,-21 0 1 0,12 1 3 16,9-1-6-16,-23-3-4 0,13 2 1 0,10 1-3 15,-16-4 1-15,16 4-1 0,-14-2 1 0,14 2-2 16,0 0 2-16,-13-1-5 0,13 1-1 0,0 0-13 16,0 0-18-16,0 0-13 0,0 0-4 0,0 0-6 15,0 0-3-15,0 0-2 0,24-21 0 0,-14 21-5 16,6-6-2-16,-1 3 1 0,3-1-2 0,2-1 7 15,-1 3 6-15,-1-3 3 0,0-1 3 0,1 4 7 16,1-2 4-16,-1-1 2 0,-4-1 11 0,0 3 14 16,3-1 16-16,-5 0 6 0,-1 1 9 0,-2 3-2 15,1-6 4-15,-11 6 5 0,18-1 3 0,-18 1-5 16,13-3-2-16,-13 3-1 0,9-3-1 0,-9 3-5 16,0 0-1-16,15 0-5 0,-15 0 0 0,12 7 2 0,-12-7-3 15,10 9 2-15,-7-5-1 0,-3-4-1 0,8 10-3 16,-4-2-1-16,2-2 2 0,-6-6-1 0,6 21 2 15,-1-14 0-15,-1 3-1 0,2 0 1 0,-4 1-1 16,-2-11 1-16,7 14 0 0,-4-4-1 0,-3-10-1 16,6 11 0-16,-4-3-1 0,-2-8-2 0,6 13 2 15,-6-13-21-15,3 5-20 0,-3-5-20 0,0 0-20 16,0 12-21-16,0-12-21 0,0 0-33 0,0 0-47 16,0 0-180-16,0 0-405 0,0 0 180 0</inkml:trace>
          <inkml:trace contextRef="#ctx0" brushRef="#br0" timeOffset="18488.83">21355-139 25 0,'-12'-11'275'0,"12"11"-29"0,-3-8-26 0,3 8-21 15,-4-9-24-15,4 9-21 0,0 0-32 0,0 0-38 16,0 0-21-16,0 0-25 0,0 0-23 0,0 0-36 16,0 0-27-16,0 0-35 0,0 0-41 15,0 0-100-15,0 0-241 0,30 13 106 0</inkml:trace>
          <inkml:trace contextRef="#ctx0" brushRef="#br0" timeOffset="18883.91">21654-70 191 0,'12'0'203'0,"-2"2"-8"0,2-2-13 0,4 3-10 16,-7-3-12-16,3 2-12 0,2 0-7 0,-5 1-9 15,-9-3-13-15,16 4-14 0,-7 2-10 0,-9-6-10 16,15 5-7-16,-8-3-6 0,-7-2-5 0,11 10-1 16,-7-3-2-16,-1 0-2 0,-3-7 2 0,6 17 0 15,-7-3-4-15,1-3-1 0,0 3-1 0,-3 0-1 16,1-4-3-16,-1 4-6 0,-3 1-5 0,2 0 1 16,-1 1-7-16,1-1-1 0,-2-2-4 0,1 4-7 0,-2-4 3 15,1-1-2-15,3 1-4 0,-1 1-2 16,-1 1-2-16,2-2-1 0,2-6 0 0,-2 4-1 15,3-11 1-15,0 19-4 0,0-19-1 0,3 16 4 0,-2-7-1 16,2 2-4-16,3-7 3 0,-6-4-3 0,10 14-12 16,-4-10-12-16,-3 3-16 0,5-1-21 15,-8-6-21-15,10 11-22 0,-4-6-25 0,-6-5-29 0,15 2-45 16,-15-2-63-16,0 0-132 0,0 0-420 0,18-7 186 16</inkml:trace>
          <inkml:trace contextRef="#ctx0" brushRef="#br0" timeOffset="19480.12">21631 180 134 0,'0'0'178'16,"0"0"-15"-16,11-2-15 0,-11 2-8 0,12-3-11 15,-12 3-8-15,15-4-4 0,-15 4-9 0,17 0-14 0,-5 0 0 16,-12 0-6-16,23-2-6 0,-8 4-13 0,3-2-3 16,-1 2-6-16,3-2-3 0,-1 2-2 15,8 1-4-15,-3-1-6 0,1-1 0 0,-4 0-3 16,6 3-3-16,-8-4 0 0,1 2-2 0,1-1-3 15,4 3 0-15,0-4-3 0,-5 2-1 0,1-2 2 16,4-2-4-16,-6 2-3 0,1-1 7 0,1 1 9 16,-2-4-4-16,-4 2-3 0,3-3-4 0,-3-1-1 0,-2 2-3 15,1-5-1-15,-1 4-2 0,-1-3 0 0,-3-2-2 16,1 0-4-16,-2 5-1 0,-2-4-3 0,0 1-2 16,-3-1 0-16,-3 9-5 0,4-17-3 15,-4 17-4-15,-4-14-1 0,4 14-6 0,-14-14-2 0,5 10-2 16,-3-6 2-16,0 3-2 0,-4 0-1 0,0 1 3 15,-1 1 0-15,1 2-1 0,-4-1 5 0,4 0-2 16,-2 1-1-16,2 0 1 0,-1 6-1 0,2-3 2 16,1 1 3-16,-4 1-2 0,3-1 2 0,-2 7-7 15,7-2 4-15,-2-4-1 0,1 5 3 0,3 2 3 16,0-2-6-16,2 1 2 0,2 1 4 0,1 1 2 16,3 2 0-16,0-12-3 0,1 23 6 0,7-10 0 15,-1-2 6-15,5 0-2 0,6 7 2 0,-2-1 0 16,10-3-4-16,6 8 1 0,1-3 0 0,-6-6 1 15,12 6-7-15,-3-2-11 0,1-4-11 0,-9-4-14 16,2 5-18-16,-6-4-21 0,1-1-24 0,-5-4-23 0,-1-1-32 16,1-1-195-16,-6-2-378 0,1-2 168 15</inkml:trace>
        </inkml:traceGroup>
        <inkml:traceGroup>
          <inkml:annotationXML>
            <emma:emma xmlns:emma="http://www.w3.org/2003/04/emma" version="1.0">
              <emma:interpretation id="{A806D1CA-4806-4F0C-980F-324183F6B273}" emma:medium="tactile" emma:mode="ink">
                <msink:context xmlns:msink="http://schemas.microsoft.com/ink/2010/main" type="inkWord" rotatedBoundingBox="24552,841 25189,842 25188,1309 24551,1308"/>
              </emma:interpretation>
            </emma:emma>
          </inkml:annotationXML>
          <inkml:trace contextRef="#ctx0" brushRef="#br0" timeOffset="21372.69">23179 151 47 0,'0'0'161'0,"0"0"-11"16,9-15 0-16,-9 15-11 0,0 0-12 0,0 0-2 15,9-7-5-15,-9 7 1 0,8-6-1 0,-8 6-1 16,0 0-4-16,7-5-4 0,-7 5-4 0,0 0 0 0,0 0-9 16,0 0-1-16,0 0-3 0,0 0 5 0,0 0-4 15,0 0-1-15,0 0-8 0,6-11-1 0,-6 11-3 16,0 0-3-16,0 0-3 0,0 0-6 0,0 0 0 16,0 0-2-16,0 0-6 0,0 0-8 0,0 0-7 15,0 0-3-15,0 0-7 0,0 0-3 0,0 0-6 16,0 0-7-16,0 0-2 0,0 0-4 0,0 0-2 15,0 0-1-15,0 0-1 0,0 0-1 0,0 29-3 16,2-19 2-16,-2-10-2 0,4 22 0 0,-1-9 1 16,-3-2 1-16,3 1-1 0,-1 1 3 0,0 1-2 15,-2-1 1-15,5 1 0 0,-4 0-3 0,2-3 1 16,0-4 2-16,-1 3-3 0,-2-10 0 0,4 18-1 16,-2-11 2-16,-2-7-1 0,3 14 0 0,-3-14-2 15,1 8 1-15,-1-8-4 0,5 9 2 0,-5-9-1 16,0 0 2-16,0 0-4 0,0 0 4 0,3 11-6 15,-3-11 8-15,0 0-7 0,0 0-4 0,0 0-8 0,0 0-12 16,0 0-13-16,0 0-10 0,0 0-21 0,0 11-10 16,0-11-13-16,0 0-20 0,0 0-8 15,0 0-34-15,0 0-15 0,12 2-32 0,-12-2-218 0,0 0-452 16,16-10 199-16</inkml:trace>
          <inkml:trace contextRef="#ctx0" brushRef="#br0" timeOffset="21661.69">23434-61 185 0,'0'0'226'0,"0"0"-6"0,-9-8-14 0,9 8-13 0,0 0-22 16,-6-10-12-16,6 10-11 0,0 0-13 0,-4-8-15 16,4 8-9-16,0 0-14 0,0 0-8 0,0 0-12 15,0 0-17-15,0 0-17 0,0 0-25 0,0 0-22 16,0 0-13-16,0 0-14 0,0 0-10 0,0 0-13 16,0 0-22-16,0 0-11 0,0 0-23 0,0 0-19 15,0 0-26-15,-16 19-104 0,16-19-282 0,0 0 125 16</inkml:trace>
          <inkml:trace contextRef="#ctx0" brushRef="#br0" timeOffset="22501.55">23816 115 156 0,'0'0'159'0,"0"0"-7"0,0 0-11 0,0 0 0 0,0 0-1 15,0 0-5-15,0 0-8 0,0 0 1 0,0 0-10 16,0 0-2-16,0 0-7 0,0 0-6 0,0 0-9 15,0 0-10-15,0 0-8 0,0 0-8 0,0 0-9 16,0 0-3-16,0 0-5 0,0 0-6 0,-34-10-5 16,34 10 0-16,-20-1-2 0,20 1-1 0,-20 3 3 15,11-5-2-15,9 2-4 0,-29-1-3 0,22 2 1 16,7-1-5-16,-23 3-2 0,13-3-2 0,1 4 2 0,-3 2-9 16,2-2 0-16,2 0-1 0,8-4-4 15,-16 7-1-15,7-4 1 0,9-3-2 0,-17 4-1 0,17-4 1 16,-10 10-3-16,10-10 1 0,-9 8-3 0,3-2-1 15,6-6 1-15,-3 11 0 0,3-11-2 16,-6 11 6-16,6-11-5 0,0 0 1 0,-1 10 1 0,1-10 0 16,0 0 0-16,9 10-3 0,-9-10 0 0,9 11 4 15,-2-5-3-15,3-2-2 0,-10-4 3 0,17 8-1 16,-8-6 0-16,1 3 0 0,1-3 0 0,-2 2-2 16,3 2-1-16,0-5 1 0,-4 3 0 0,4-1-1 15,-1 1 2-15,-11-4-2 0,16 6 0 0,-10-5 0 16,-6-1 0-16,14 6-3 0,-7-2 1 0,1-2 2 15,-8-2-2-15,10 4 0 0,-10-4 0 0,0 0 0 16,9 3 1-16,-9-3 1 0,10 5-3 0,-10-5 3 16,0 0 1-16,8 4-4 0,-8-4 1 0,0 0 1 15,9 9-2-15,-9-9 0 0,0 0 2 0,0 11-3 0,0-11 1 16,4 7 1-16,-4-7 1 0,0 0-2 0,0 0 4 16,0 15-2-16,0-15-1 0,0 0 3 15,-7 13 3-15,7-13 8 0,-8 9 7 0,8-9 10 16,-9 7 4-16,9-7 3 0,-19 2-1 0,9 2-1 0,-2-2-1 15,-2-2-6-15,-4 0-1 0,2 0-3 0,-2 0-5 16,-1-2-2-16,2-2-11 0,-2 3-19 16,-2 0-13-16,3-4-25 0,3 5-25 0,-3-2-26 0,0 0-30 15,5 1-28-15,-1-1-32 0,0-1-45 0,3 2-129 16,11 1-396-16,-16-6 175 0</inkml:trace>
        </inkml:traceGroup>
        <inkml:traceGroup>
          <inkml:annotationXML>
            <emma:emma xmlns:emma="http://www.w3.org/2003/04/emma" version="1.0">
              <emma:interpretation id="{82BD2895-CF80-48FC-87C3-ECD7364166F4}" emma:medium="tactile" emma:mode="ink">
                <msink:context xmlns:msink="http://schemas.microsoft.com/ink/2010/main" type="inkWord" rotatedBoundingBox="26156,727 28631,730 28629,2070 26155,2068"/>
              </emma:interpretation>
            </emma:emma>
          </inkml:annotationXML>
          <inkml:trace contextRef="#ctx0" brushRef="#br0" timeOffset="80834.17">24790 178 117 0,'0'0'215'0,"0"0"-14"0,0 0-20 15,0 0-11-15,0 0-12 0,0 0-14 0,0 0-15 16,6-7-14-16,-6 7-11 0,0 0-11 0,0 0-11 15,0 0-10-15,0 0-8 0,0 0-16 0,0 0 8 16,0 0-9-16,0 0-3 0,0 0 3 0,0 0 0 16,0 0 0-16,-9 35 0 0,9-35-3 15,-1 14 2-15,1 1 2 0,0-7 1 0,0 7 2 0,-3 0-6 16,6-3 2-16,-6 2-7 0,3-3 0 0,0 4-4 16,0 1-5-16,3-3 0 0,-3 0-2 0,0 4-1 15,4-3 6-15,-4 0-9 0,3 0-1 0,0-5-3 16,0 1 1-16,-3-10-2 0,3 16-5 0,-2-6-2 15,-1-10 1-15,6 13 1 0,-3-6-2 0,-3-7-4 16,0 11 4-16,0-11-3 0,6 11-2 0,-6-11 0 16,0 0 2-16,0 0 0 0,0 10-1 0,0-10-1 15,0 0 2-15,0 0-2 0,0 0 5 0,0 0-3 0,3 10 1 16,-3-10 2-16,0 0 1 0,0 0-3 0,0 0 0 16,0 0-2-16,0 0-1 0,0 0 1 0,0 0-2 15,0 0-1-15,0 0 0 0,0-38-3 0,0 38 0 16,3-17 5-16,2 8-5 0,1-3-2 15,0 0 1-15,0 0-1 0,4-1-1 0,1 2-5 16,-3-6 0-16,9-1-5 0,-4 7 1 0,7-6-2 0,-8 5 2 16,6-6-1-16,-1 7 3 0,0-2-4 0,-4 4 6 15,7-6-3-15,-4 0 4 0,0 4-1 0,-1 0 0 16,-1-1 0-16,2 3-2 0,-2-1 2 0,-4-4 1 16,2 3 3-16,1 1-1 0,-1 2-3 0,-4 0 4 15,5-1 4-15,-4 5-4 0,0-4-2 0,-4 3 2 16,4-3-1-16,-9 8 2 0,13-10-1 0,-7 5 2 15,1-1-2-15,-7 6-2 0,9-7 1 0,-9 7-2 16,14-6 3-16,-14 6-2 0,6-5-1 0,-6 5 2 16,0 0 0-16,13-6-2 0,-13 6-2 0,0 0 1 15,9 0 1-15,-9 0-2 0,0 0 1 0,0 0-3 16,17 0 4-16,-17 0-3 0,0 0-3 0,7 10 1 16,-7-10 5-16,6 9-1 0,-3 2 0 0,-3-11 3 15,6 19 0-15,-6-5-2 0,4-1 2 0,-4 2 2 16,0-1 9-16,0 4-2 0,0-1 0 0,0-3 2 15,-4 5 1-15,4-1-1 0,0 0 3 0,-3-1 5 0,3 1-1 16,-3-2-6-16,3 0 0 0,0 1 4 16,-3-2-2-16,3-1 2 0,-3 3-4 0,0-3-1 15,1-1-2-15,2 2-1 0,-3-5 2 0,3-10-1 0,0 17-1 16,0-7-1-16,0-10 2 0,0 14 1 16,0-14-4-16,0 13 3 0,0-13 0 0,0 0-2 15,0 16-1-15,0-16-11 0,0 11-13 0,0-11-16 16,0 0-17-16,0 13-19 0,0-13-15 0,0 0-12 0,-2 10-17 15,2-10-19-15,0 0-11 0,0 0-31 0,0 0-46 16,7 7-126-16,-7-7-379 0,0 0 168 0</inkml:trace>
          <inkml:trace contextRef="#ctx0" brushRef="#br0" timeOffset="81301.37">26164-115 119 0,'6'-7'206'0,"-6"7"-13"0,0 0-10 0,0 0-9 16,7-5-8-16,-7 5-16 0,0 0-14 0,0 0-12 15,0 0-16-15,0 0-14 0,0 0-13 0,0 0-9 0,0 0-10 16,0 0-7-16,0 0-5 0,0 0-2 16,0 0-7-16,-13 28 1 0,7-16-2 0,-2 2 3 15,-4 5-3-15,-1 4 2 0,-1 1 0 0,-5 8 0 16,0-1 6-16,-4 2-4 0,1 2-4 0,-5 5-1 0,-1 0 0 15,-2 0 2-15,-1 6-5 0,-13 7 1 0,11-8-1 16,-8 13-5-16,-1-2 2 0,9-14-7 0,0 2-4 16,-8 10 1-16,5-13 2 0,7 1-4 0,0-6-2 15,0 2 2-15,2-2-2 0,-1-3-4 0,1 1 1 16,5-4 1-16,5-6-4 0,-2-1 0 0,4 1-1 16,-3-6-2-16,3 2-20 0,2-3-20 15,2 0-23-15,0-3-31 0,0-1-26 0,-2-1-26 0,7-2-52 16,0-1-219-16,6-9-440 0,-8 7 195 0</inkml:trace>
          <inkml:trace contextRef="#ctx0" brushRef="#br0" timeOffset="82764.71">26299 546 185 0,'-9'6'197'0,"9"-6"-11"0,0 0-13 16,0 0-8-16,0 0-8 0,0 0-15 0,0 0-10 16,0 0-7-16,0 0-8 0,0 0-8 0,0 0-7 15,0 0-7-15,0 0-4 0,6-32-5 0,-6 32-10 16,0 0-5-16,3-13-3 0,-3 13-7 0,6-11-7 15,-6 11-6-15,5-10 0 0,1 5-10 0,-6 5-2 16,13-12 0-16,-7 7-3 0,2-1-7 0,0-2-5 16,1 3 0-16,2 0-3 0,-2-8-2 0,4 6 4 15,1 2-10-15,-1-1 0 0,-1 0 1 0,-2 1 0 16,4 1-3-16,-2 1-2 0,-2-3-1 0,2 1-2 16,-4 3 2-16,4-3-3 0,-12 5 2 0,19-1-3 15,-19 1-1-15,13-5 2 0,-13 5 0 0,14 0-2 16,-14 0-1-16,0 0-1 0,13 3-1 0,-13-3 2 15,12 0-1-15,-12 0-4 0,0 0 3 0,14 3 0 16,-14-3-1-16,6 5 0 0,-6-5-1 0,4 10 2 16,-4-10 3-16,3 8-3 0,-3-8 0 0,3 13 2 15,-3-13-3-15,0 14 2 0,0-14-1 0,0 17 1 16,0-17 0-16,-6 17-1 0,2-9 3 0,1 3 0 16,0 1 4-16,-3 0-4 0,-2 1 1 0,2 0 1 15,-4-1 1-15,1 2 1 0,1-2 2 0,-4 0-1 16,2 2 1-16,-5 0 0 0,2-3-1 0,-1 2 1 15,1 2-1-15,1-1-1 0,-5 3-1 0,4-4 1 16,-6 0 0-16,5-1-2 0,-2 1 1 0,-4-2 2 0,3 2-1 16,3-4-2-16,-8 5 2 0,5-4 1 0,-2-3-2 15,0 7 3-15,-4-3-1 0,7-1-2 16,2 1 0-16,-2-4-1 0,0 0 3 0,2-1-2 16,5 0 4-16,-4-1-7 0,4-2 2 0,1 4 1 0,8-7 0 15,-15 4-2-15,15-4 3 0,-10 6 0 0,10-6-3 16,-9 6 4-16,9-6-2 0,0 0 2 15,-7 5 0-15,7-5 1 0,0 0 1 0,0 0 0 0,0 0 4 16,0 0-5-16,0 0 0 0,0 0 1 0,0 0-3 16,0 0-2-16,0 0 1 0,0 0 0 0,0 0-2 15,0 0-2-15,0 0 1 0,25-21 1 0,-25 21 0 16,13-7-6-16,-5 4 5 0,4-2 0 0,-5 3-1 16,5-2-1-16,5 1 2 0,-7 0-4 0,-1-1 3 15,-9 4-2-15,25-1-1 0,-11-1-1 0,-1 2 0 16,4-1 2-16,-4 2 3 0,2-1-6 0,-2 3 2 15,1 0 2-15,-1-3 0 0,2 4 2 0,-2-4-2 16,4 1 1-16,-1 1 1 0,-1-2-1 0,2 5 2 16,-4-5 2-16,3 1-2 0,1-1 0 0,-8 0-1 15,-9 0 2-15,24 0 7 0,-12 0 10 0,-12 0 7 16,22-2-1-16,-6-2 1 0,-5 4-4 0,5-2 0 0,-2-2 5 16,-2 0 9-16,-12 4 0 0,19-4 0 15,-12 0-4-15,-1 2 4 0,5-4-7 0,-11 6-4 0,12-5 1 16,-12 5-7-16,10-4 5 0,-10 4-10 0,9-6 0 15,-9 6-2-15,0 0-3 0,0 0-18 16,11-3-12-16,-11 3-12 0,0 0-9 0,0 0-4 16,0 0-2-16,0 0-6 0,0 0-13 0,0 0-10 0,0 0-12 15,0 0-14-15,0 0-14 0,0 0-20 0,0 0-15 16,0 0-14-16,0 0-14 0,0 0-26 0,0 0-118 16,0 0-349-16,0 0 156 0</inkml:trace>
          <inkml:trace contextRef="#ctx0" brushRef="#br0" timeOffset="83732.97">26979 89 84 0,'2'-8'127'0,"-2"8"-3"0,0 0-8 16,0 0-7-16,0 0-11 0,6-11-2 0,-6 11-3 15,0 0 0-15,0 0-6 0,3-10 0 0,-3 10-5 16,0 0-2-16,6-11-8 0,-6 11-3 0,0 0-5 15,1-10 0-15,-1 10-3 0,0 0-5 0,0 0 1 16,3-11-2-16,-3 11 1 0,0 0-3 0,0 0 1 16,0 0-4-16,0 0-3 0,6-9 1 0,-6 9 5 15,0 0 5-15,0 0 1 0,0 0-3 0,3-8 0 16,-3 8-2-16,0 0 3 0,0 0-1 0,8-8 3 16,-8 8-3-16,0 0-2 0,0 0 4 0,0 0-10 15,3-13-2-15,-3 13 2 0,0 0 3 0,0 0-7 16,0 0-1-16,0 0-9 0,0 0-4 0,6-7-3 15,-6 7-6-15,0 0 3 0,0 0-14 0,0 0 1 16,0 0-1-16,0 0-1 0,0 0-2 0,0 0 1 16,0 0-4-16,0 0 3 0,0 0-3 0,-26 20-1 15,22-12-1-15,4-8 1 0,-15 10 0 0,7-4-2 16,-1 3 0-16,2-2-1 0,-2 6 0 0,2-3 0 16,1-2 1-16,-3 2 0 0,4-1-3 0,-1 5 1 15,0-3 0-15,3-1 1 0,-4 0-2 0,4 2 1 16,-6 0 2-16,6 1 1 0,-2 1-3 0,2-4 1 15,0 1-1-15,0-2 5 0,0 2-1 0,3 0 0 0,-2-2-3 16,2-9 4-16,0 16-2 0,-2-6 0 0,2-10 1 16,0 20 2-16,0-20 0 0,0 14-1 0,2-3 2 15,0-4 0-15,-2-7 2 0,6 15 0 16,-3-8 5-16,3 0 2 0,-6-7 3 0,11 10 0 0,-5-4-3 16,-6-6 2-16,13 8-1 0,-7-4 2 0,2 0-7 15,-8-4 3-15,16 5-1 0,-10-3-2 0,-6-2 0 16,19 6-3-16,-13-4 6 0,-6-2-7 15,20 5 1-15,-13-5 1 0,-7 0-14 0,0 0-13 0,20-4-16 16,-20 4-22-16,13-3-23 0,-13 3-28 0,9-8-38 16,-9 8-25-16,6-13-47 0,-2 6-38 0,-4 7-156 15,2-17-446-15,-4 2 197 0</inkml:trace>
          <inkml:trace contextRef="#ctx0" brushRef="#br0" timeOffset="84369.62">27236-167 72 0,'0'0'197'0,"0"0"-6"0,0 0-8 0,0 0-10 15,0 0-20-15,0 0-3 0,0 0-15 0,0 0-11 16,0 0-10-16,0 0-13 0,0 0-6 0,0 0-9 15,0 0-11-15,0 0-3 0,0 0-11 0,0 0-11 16,0 0-2-16,0 0-5 0,0 0-9 0,0 0-4 16,0 0-1-16,0 0 0 0,0 0-3 0,0 0-4 15,0 0 0-15,0 0-1 0,0 0-4 0,0 0 0 16,0 0 0-16,0 0 10 0,0 0 5 0,0 0 13 16,0 0 11-16,0 0 8 0,0 0 14 0,0 0-2 15,0 0-6-15,0 0-6 0,0 0-10 0,0 0-3 16,0 0 0-16,13-5-1 0,-13 5-5 0,0 0-4 15,3-9-3-15,-3 9-7 0,0 0-3 0,6-8-2 16,-6 8-7-16,0 0-2 0,0 0-22 0,0 0-18 16,0 0-22-16,0 0-22 0,-19-10-30 0,19 10-37 15,-23 4-37-15,23-4-33 0,-28 6-230 0,21-5-471 0,-13 3 209 16</inkml:trace>
        </inkml:traceGroup>
      </inkml:traceGroup>
    </inkml:traceGroup>
    <inkml:traceGroup>
      <inkml:annotationXML>
        <emma:emma xmlns:emma="http://www.w3.org/2003/04/emma" version="1.0">
          <emma:interpretation id="{DD39EB44-C5E9-4DC2-9DE4-C5FEDC41585D}" emma:medium="tactile" emma:mode="ink">
            <msink:context xmlns:msink="http://schemas.microsoft.com/ink/2010/main" type="paragraph" rotatedBoundingBox="1480,3141 29254,2654 29281,4201 1507,4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22C92B-A0DA-4DB5-A486-3CA0364615FB}" emma:medium="tactile" emma:mode="ink">
              <msink:context xmlns:msink="http://schemas.microsoft.com/ink/2010/main" type="line" rotatedBoundingBox="1480,3141 29254,2654 29281,4201 1507,4689"/>
            </emma:interpretation>
          </emma:emma>
        </inkml:annotationXML>
        <inkml:traceGroup>
          <inkml:annotationXML>
            <emma:emma xmlns:emma="http://www.w3.org/2003/04/emma" version="1.0">
              <emma:interpretation id="{5BA44126-D021-4013-B1B9-30F680AFA86D}" emma:medium="tactile" emma:mode="ink">
                <msink:context xmlns:msink="http://schemas.microsoft.com/ink/2010/main" type="inkWord" rotatedBoundingBox="1485,3420 3290,3388 3305,4282 1500,4313"/>
              </emma:interpretation>
            </emma:emma>
          </inkml:annotationXML>
          <inkml:trace contextRef="#ctx0" brushRef="#br0" timeOffset="50287.44">127 2865 113 0,'0'0'156'0,"0"0"-11"0,0 0-5 15,-4-10-5-15,4 10-2 0,0 0-16 0,0 0-10 16,0 0-3-16,0 0-7 0,-2-14-8 0,2 14-1 15,0 0-6-15,0 0 0 0,0 0-3 0,0 0-4 0,-3-11-5 16,3 11-2-16,0 0-4 0,0 0-6 0,0 0-7 16,0 0-4-16,0 0 0 0,0 0-11 15,0 0 0-15,0 0-3 0,0 0-6 0,15-7-2 16,-15 7-5-16,18-6-1 0,-3 4-1 0,1 0 1 0,7-2-4 16,0 2-4-16,4 1 1 0,3-1-1 15,-2 0-2-15,5 0 0 0,-4 1-1 0,0-3 0 0,12 0-2 16,-15 4 2-16,3 0-5 0,-2-2 3 0,0 1 1 15,1-2 0-15,-6 3-3 0,4-1 2 0,-1 1-3 16,-9-3-1-16,4 4 3 0,-1-1-3 0,1-1 3 16,-4 1-4-16,-3 1-1 0,-1-1 3 0,0 0-2 15,-12 0 3-15,20 2-4 0,-11-2-8 0,-9 0-12 16,13 1-9-16,-13-1-15 0,12 3-15 0,-12-3-6 16,0 0-15-16,13 5-10 0,-13-5-20 0,0 0-26 15,0 0-42-15,0 0-109 0,0 0-310 0,0 0 138 16</inkml:trace>
          <inkml:trace contextRef="#ctx0" brushRef="#br0" timeOffset="50567.25">503 2826 33 0,'0'0'159'15,"-9"7"0"-15,9-7-6 0,-8 11-14 0,5-5-2 16,-1 3-9-16,-2 1-9 0,4 1-3 0,-3 2 1 15,2 1-10-15,-3 1-6 0,1 1-10 0,1 2-2 16,1 0-6-16,-2 0-7 0,2 0-7 0,-3 3-5 16,0 2-5-16,2-5-6 0,-1 5-3 0,-1-5-4 15,0-2-4-15,0 1 0 0,0 3-6 0,-1-3-5 16,1 1-2-16,-1-1-2 0,-1-3-5 0,1 3 2 0,-4-7-6 16,2 5 0-16,-1-1-15 0,1-1-15 15,-2-2-12-15,1 0-23 0,0 3-10 0,1-4-7 16,1-3-18-16,-1 3-15 0,3-5-13 0,6-5-18 15,-9 9-39-15,9-9-109 0,-6 5-298 0,6-5 132 16</inkml:trace>
          <inkml:trace contextRef="#ctx0" brushRef="#br0" timeOffset="51487.79">1031 2475 93 0,'0'0'167'0,"0"0"-16"0,0 0-17 0,0 0-14 0,0 0-7 15,0 0 1-15,0 0-14 0,0 0 0 16,0 0-11-16,0 0 1 0,16 29-1 0,-16-16-2 15,-3 2 6-15,2-3-6 0,-1 7-3 0,-2 4-10 16,1 1 2-16,-2 0-3 0,-1 1 3 0,0 4-5 0,-1-2-4 16,1 1-2-16,-3 0-1 0,2 7-8 0,-4-2-2 15,2 1-6-15,-1-11-1 0,2 6-6 0,1-5-5 16,-2 1-2-16,3 2 0 0,1-3-6 0,-1 0 1 16,-1-2-6-16,1-6-3 0,0 1 2 0,3 3-5 15,0-7 0-15,0 5 0 0,2-7-3 0,1 3 0 16,-3-4 1-16,3-10-3 0,0 20 1 0,0-12-4 15,0-8 0-15,3 17-1 0,-2-7 0 0,-1-10 3 16,8 11-5-16,-7-4 5 0,-1-7-3 0,10 7-3 16,-10-7 4-16,14 4 0 0,-14-4-2 0,16 2 0 15,-4-4-1-15,-12 2 0 0,21-5 0 0,-7 1-9 16,-3-2 1-16,3-1 2 0,-1-2-11 0,1-2 0 16,2 1 1-16,-1-2-1 0,-2 3 1 0,-1-6 3 15,2 2-4-15,-4 1-2 0,1 1 3 0,1-2 3 16,-5 0-1-16,2 2 1 0,-1 0 2 0,-3 2-2 0,1-1 3 15,0 2 0-15,0 0 1 0,0 2 2 0,-6 6-4 16,6-10 3-16,-6 10-1 0,8-9 1 0,-8 9-1 16,0 0-1-16,3-9-4 0,-3 9-1 0,0 0 3 15,0 0-3-15,0 0 4 0,0 0 0 0,0 0-2 16,0 0 3-16,6 25 1 0,-6-25 0 0,0 17-1 16,0-17-1-16,0 20 0 0,3-12 0 0,-3 6 3 15,0-2 1-15,3-3 0 0,-2 3 0 0,4-2 3 16,-4 1-1-16,5-5 6 0,0 3-9 0,0-2 7 15,1 1 2-15,-1-2-2 0,3-3 3 0,2 1 5 16,1 0-1-16,1-1-3 0,2-3 3 0,2 0 1 16,2-3-3-16,0 0 3 0,7-2 0 0,-1-2-7 15,0 1 5-15,2-5-1 0,-3 1 0 0,0-4-2 0,-2 2-3 16,1-3 1-16,-2-1 1 0,-1 0-3 16,0 0-1-16,-4-4 1 0,-4 7 1 0,0 0-3 15,-3 1 0-15,0-1 1 0,-5 6 4 0,5-8-5 0,-6 9 2 16,-3 6-1-16,6-15 2 0,-6 15-5 0,0-10 1 15,0 10-2-15,0 0-4 0,0 0 3 0,-18-9 1 16,18 9 1-16,-20 3-3 0,6 1 3 0,1 2-1 16,-1-1-1-16,1 3-3 0,1 0 3 0,-3 3 4 15,3-1-4-15,2-1 2 0,-1 2-1 0,2 0-2 16,3-4-3-16,0 0 7 0,2 3-4 0,4-10 0 16,-3 18 3-16,0-13 0 0,3-5 2 0,9 16 1 15,-6-6-1-15,3-4 1 0,4-1 1 0,-2 0 3 16,2-3-5-16,8 2 0 0,7 2 1 0,1-2 0 15,-2-3 2-15,2-1-2 0,1 0 0 0,2 0 1 16,-6 0-3-16,-3-2-14 0,7-1-21 0,-9 3-16 16,1-3-21-16,-3 3-24 0,-2-1-24 0,2-1-26 0,-7 1-36 15,-9 1-200-15,17-4-413 0,-17 4 183 0</inkml:trace>
        </inkml:traceGroup>
        <inkml:traceGroup>
          <inkml:annotationXML>
            <emma:emma xmlns:emma="http://www.w3.org/2003/04/emma" version="1.0">
              <emma:interpretation id="{8A0315E8-FF50-4EC3-AFF8-0E481203AB78}" emma:medium="tactile" emma:mode="ink">
                <msink:context xmlns:msink="http://schemas.microsoft.com/ink/2010/main" type="inkWord" rotatedBoundingBox="3891,3160 7550,3096 7572,4349 3913,4413"/>
              </emma:interpretation>
            </emma:emma>
          </inkml:annotationXML>
          <inkml:trace contextRef="#ctx0" brushRef="#br0" timeOffset="53749.47">2537 3124 12 0,'-3'-7'197'0,"3"7"-23"0,0 0-17 0,0 0-13 15,0 0-20-15,15-15-14 0,-5 12-2 0,1 0-21 0,2 0 3 16,5 1-6-16,3-2-2 0,9 2-10 0,-3-1-4 16,13-1 0-16,-1 3-3 0,-8-3 2 15,12 2 3-15,-2-4-4 0,0 5-1 0,-2-2-8 0,-11 0-3 16,2 3-6-16,-4-2-7 0,-8 3-3 0,1 0-4 15,-3-1-6-15,-5 3 0 0,7 0-4 16,-8-3-3-16,1 3-10 0,-11-3 3 0,19 5-3 0,-13-2 4 16,-6-3-3-16,12 7 0 0,-5-4-5 0,-7-3 1 15,12 11-1-15,-6-5 1 0,2-2 0 0,-1 3-4 16,-1-1 3-16,-6-6 5 0,15 8 1 0,-6-4 3 16,1 2 0-16,4 1 0 0,-2-5 1 0,4 3 2 15,2-1-6-15,-3-4 3 0,3 4-2 0,-2-4 0 16,4-4-2-16,-1 4-1 0,0 0-3 0,-1-4 3 15,2-1 0-15,-5 0 0 0,-2-2-4 0,2 0-1 16,-2-1-1-16,1-2 2 0,-2 3-4 0,-6-2 2 16,3-2 2-16,0-4-2 0,-3 4-1 0,-3-4 1 15,-2 3-5-15,2-2-1 0,-6-2 5 0,0 2-1 16,3-2 0-16,-4 3-3 0,1 0 0 0,-3 0 0 0,-5 2-1 16,2 2 2-16,2 0-1 0,-5-2-11 0,3 7 11 15,-6-2-1-15,2 1-1 0,-4-1-1 0,2 5 1 16,-3 2-1-16,5-1 2 0,-5 4-2 0,2-1 0 15,-1 4-1-15,1 0 0 0,-1-1 1 0,4 2-1 16,0 2 0-16,-1-2 4 0,1 2-1 0,2 1 1 16,2 3-1-16,0-2-6 0,3-4 7 0,-1 3-2 15,1 0 2-15,2 0-1 0,4-11 1 0,0 19 2 16,3-8-1-16,-3-11-2 0,1 14 5 0,3-7-4 16,1-1 1-16,4 0 3 0,1-1 2 0,1-1-2 15,1-1-1-15,4 1 2 0,4-2-4 0,-1-4 2 0,6 0 0 16,-8 0 2-16,5-1 0 0,-6-2-2 15,5 0 3-15,-1 0-3 0,-2-4 0 0,-3 2-4 16,1-4 3-16,-1 0 2 0,0-3-4 0,0 0 0 0,-3 4 5 16,0-4-5-16,-1 4 5 0,-3-3 3 15,-1 4 7-15,-1 1 2 0,-3 1 8 0,-3 7 8 0,11-11-2 16,-11 11-5-16,7-8-2 0,-7 8-11 0,0 0 3 16,6-5-5-16,-6 5 3 0,0 0-5 0,0 0-3 15,0 0 0-15,0 0 1 0,8 24 0 0,-8-24-1 16,0 19-3-16,-2-9-1 0,2 5 1 0,-1-1-3 15,1 3 3-15,-3-3 5 0,3 0-4 0,-2 0-3 16,2 0-14-16,2-3-12 0,-2-11-15 0,-2 17-16 16,4-7-17-16,-2-10-9 0,4 14-16 0,-4-14-13 15,9 7-14-15,-3-3-27 0,-6-4-23 0,21 0-169 16,-5-4-373-16,4-3 164 0</inkml:trace>
          <inkml:trace contextRef="#ctx0" brushRef="#br0" timeOffset="52915.49">3177 2418 49 0,'0'0'218'0,"3"-10"-20"0,-3 10-18 0,6-10-17 16,-6 10-17-16,6-11-12 0,-6 11-11 0,10-11-9 16,-7 2-4-16,-3 9-12 0,12-15-4 0,-6 8-8 15,0 1 0-15,2-2-6 0,-8 8-5 0,8-13 1 16,-3 3-6-16,-2 3-4 0,-3 7 0 0,6-18-6 16,-2 11 2-16,-4 7-6 0,2-18 1 0,-2 18-9 15,-2-12-4-15,2 12-5 0,-6-10-3 0,6 10-8 16,-12-10-1-16,4 5-2 0,8 5-3 0,-20-2-2 15,5 3-2-15,2 2-5 0,-7 0 4 0,4 5-3 0,0-3 0 16,-2 3-3-16,3 3-3 0,-5 3-4 0,3 3 3 16,2 4-2-16,1 0 0 0,1 0 1 0,1 3 1 15,3 0 0-15,-2 5-2 0,5-3-1 0,0 1 0 16,2 10-4-16,-2-1 3 0,3 3 0 0,2-2-2 16,2-1 4-16,-1-2-1 0,0-6 0 0,3 7 5 15,-3 1-5-15,0-6 14 0,-3-3 5 0,3-1-4 16,-1 2 1-16,-2 6 6 0,0-5-1 0,0-2 3 15,-2 2 0-15,-1-3-1 0,0 0-1 0,2 0-5 16,-5 0-2-16,1 1 1 0,1-2-6 0,-5-3 1 16,5 3-1-16,-5-2-1 0,3-2 3 0,3 1-4 0,-2-3 1 15,2-3-1-15,0-3-14 0,-1 5-20 0,1-5-7 16,0 1-15-16,3 0-18 0,-3 0-21 16,1-5-18-16,2 4-16 0,-2-4-22 0,-1 0-17 0,6-9-29 15,-6 13-52-15,6-13-125 0,-8 7-392 0,8-7 173 16</inkml:trace>
          <inkml:trace contextRef="#ctx0" brushRef="#br0" timeOffset="54138.06">4194 2722 187 0,'0'0'206'0,"-7"-10"-13"0,-1 3-15 0,8 7-21 16,-7-5-12-16,7 5-16 0,-12-4-11 0,12 4-11 16,0 0-13-16,-18 0-9 0,18 0-9 0,0 0-11 15,-14 4-4-15,14-4-6 0,-13 9-5 0,7-4-5 16,6-5-6-16,-7 12-2 0,7-12-6 0,-6 9-2 15,3 1-1-15,3-10-1 0,0 15-4 0,0-6-4 16,0-9-2-16,0 20 3 0,1-7-3 16,1-2 0-16,4 0-4 0,-2 3-2 0,2-1-2 0,0 1 3 15,-2 1-1-15,2-5-2 0,2 7 5 0,-2-3-7 16,0 0 7-16,0 0-2 0,-2-2 0 0,-1 3 0 16,3 1 4-16,-6-3-5 0,2 1 9 0,-2-3 2 0,0 1 4 15,0-12 2-15,-2 19 9 0,-4-9 7 16,-1-3 2-16,1 2 3 0,-6 0-5 0,4-3-2 15,-7-2-4-15,1 3-5 0,-3-3 2 0,4-2-8 16,-2 3-1-16,-5-5-2 0,4 0-2 0,1 0-5 0,-1 0-13 16,16 0-17-16,-24-4-12 0,10 1-20 0,5-1-22 15,-1-1-21-15,10 5-10 0,-10-12-26 0,5 3-15 16,5 9-18-16,5-22-59 0,-5 4-123 0,10 0-367 16,0-6 164-16</inkml:trace>
          <inkml:trace contextRef="#ctx0" brushRef="#br0" timeOffset="55082.07">4280 2968 104 0,'0'0'262'0,"-7"-7"-17"16,7 7-23-16,0 0-19 0,0 0-21 0,0 0-19 15,0 0-15-15,0 0-13 0,0 0-13 0,0 0-6 16,0 0-11-16,21-7-4 0,-21 7-12 0,25-5-5 16,-8 5-8-16,-5-3-7 0,7 3-12 0,-1-1-1 15,0 1-9-15,-2 0-11 0,-1 0-16 0,4 0-21 16,-1 0-19-16,2 0-22 0,-1 1-12 0,-2-1-10 15,0 0-13-15,1 3-2 0,2-3-11 0,-4 0 2 16,4 1-6-16,-7-1-5 0,0 0 13 0,2 2 6 16,-1 0 11-16,-14-2 8 0,19 0 4 0,-8 0 5 15,-2 2 7-15,-9-2 16 0,16 0 10 0,-16 0 7 16,16 1 15-16,-16-1 8 0,11 2 14 0,-11-2 9 0,0 0 6 16,19 0-1-16,-19 0 8 0,15 0 5 15,-15 0 1-15,16-2 5 0,-16 2-2 0,20-3 0 16,-13 1-1-16,10-4-2 0,-2 3-2 0,-2 1-1 0,0-4-2 15,7 1-2-15,5-3 0 0,2 0-1 0,-5 4 0 16,7-5-3-16,-5-2-4 0,-3 2-3 16,2-3-4-16,-3 5-3 0,-4 0 0 0,-2-4-2 0,-1 4-2 15,2-4-2-15,-5 2-5 0,2-1 2 0,-7 2-5 16,1-2 2-16,-3 3-3 0,-3 7-3 0,6-17-2 16,-6 9 2-16,0 8-8 0,-9-14 6 0,3 6-2 15,6 8-4-15,-18-9-1 0,3 3 4 0,2 2-5 16,-4 3 2-16,2 0-4 0,0 2 0 0,-3 0 1 15,5 3 1-15,-3-1-2 0,-1 3 4 0,1-1-2 16,-2 4 0-16,3-2-1 0,3 3 3 0,-1 1-3 16,1 0 1-16,4 0 2 0,-5 2 1 0,7 0-3 15,-3-1 2-15,1 1 1 0,5 0 3 0,-4 0 1 0,5 2 1 16,2-1 0-16,-2-1-2 0,6 1 3 16,-3-2 5-16,2 2-3 0,0-3 0 0,2 2 1 15,2-1-3-15,-2-2 1 0,4 1 2 0,-2-4-4 0,2 2-2 16,2-3-10-16,-5 3-20 0,7-6-19 0,-1 3-24 15,1-2-22-15,4-1-29 0,2-2-24 0,1-2-22 16,-7-1-209-16,6-3-404 0,1-2 180 0</inkml:trace>
          <inkml:trace contextRef="#ctx0" brushRef="#br0" timeOffset="54472.82">4485 2397 135 0,'0'0'186'0,"0"0"-16"0,0 0-20 15,0 0-17-15,0 0-11 0,0 0-12 0,0 0-4 16,0 0 0-16,0 0-4 0,-6 39-3 0,3-22-2 0,-2 0-2 15,2 1-1-15,0 6-1 0,0 1-8 0,-3 1-4 16,2 1 4-16,3 9-2 0,-4-10-2 0,5 2-5 16,0-3-3-16,0 5-4 0,0 6-4 0,0-8-2 15,-3 6-5-15,0-8-6 0,3 0 0 0,-1 0-8 16,-1-2-3-16,-1 0-7 0,2-3 4 0,1-3-8 16,0-1-2-16,-3-2-1 0,0-2-1 0,3 1-6 15,-3 1 2-15,0-5-1 0,3 1-12 0,0-11-13 16,-3 16-15-16,1-8-21 0,-1-1-16 0,3-7-20 15,-6 17-19-15,6-17-24 0,-3 9-18 0,3-9-22 16,0 0-18-16,0 0-187 0,0 0-393 0,0 0 174 16</inkml:trace>
          <inkml:trace contextRef="#ctx0" brushRef="#br0" timeOffset="55471.87">5526 2665 97 0,'0'0'207'0,"-11"-6"-16"0,11 6-21 15,-9-3-16-15,9 3-16 0,0 0-11 0,-16-2-14 0,16 2-12 16,0 0-12-16,-13 5-11 0,13-5 0 0,-11 4-14 16,11-4-6-16,0 0-5 0,-3 10-8 15,3-10 1-15,-3 14-9 0,3-14-1 0,-6 11-4 0,6-11 1 16,0 14-7-16,0-14 0 0,6 14 2 0,-6-6 2 15,5 1-1-15,-2 1-4 0,3-1 8 0,-3 4-1 16,4-3 5-16,2 5 1 0,-9-6 3 0,7 5-3 16,-1 0 0-16,0-2-1 0,2 1 1 0,-2 0-2 15,-3-5-1-15,3 2-1 0,-6 0 1 0,0-10 0 16,3 16 1-16,-3-7 3 0,0-9 0 0,-6 17 8 16,0-10-2-16,-5 0 0 0,2 2-6 0,-4-3-5 15,-3 0-1-15,-1 1-4 0,-2-3-1 0,-1-1-3 16,1 2 1-16,-3-3-12 0,2 2-11 0,1-4-15 15,5 4-15-15,-2-4-16 0,0 0-10 0,16 0-18 0,-20-4-22 16,11-1-19-16,9 5-34 0,-10-9-24 16,10 9-36-16,0-17-156 0,6 4-391 0,4-2 174 0</inkml:trace>
          <inkml:trace contextRef="#ctx0" brushRef="#br0" timeOffset="55992.3">5739 2826 187 0,'6'-6'249'0,"1"1"-20"0,7-1-14 0,1 4-20 16,1-3-16-16,4 2-14 0,3-1-19 0,3-2-14 0,-7 2-11 15,7 1-11-15,-1 2-10 0,-4 1-14 0,-5 0-7 16,10 0-26-16,-4 1-28 0,0 2-41 0,-1 0-44 16,5 0-32-16,-1 2-52 0,-6-2-183 0,5 0-353 15,7-1 156-15</inkml:trace>
          <inkml:trace contextRef="#ctx0" brushRef="#br0" timeOffset="55790.5">5750 2327 8 0,'-5'-9'225'15,"5"9"-27"-15,0 0-24 0,0 0-14 0,0 0-19 16,0 0-8-16,0 0-21 0,0 0 2 0,0 0-9 16,-6 33-3-16,3-18 2 0,6 0-3 0,-3 8-2 15,0 0-2-15,3 0 3 0,0 0-10 0,-1 4-2 16,1-3 0-16,2 5-2 0,1-3-4 0,-1 3-3 15,1 5-8-15,0 2 1 0,0-9 0 0,4 2-3 16,-1-3-7-16,2 9-5 0,-5-10-6 0,1-1 0 16,-1 1-7-16,-3-1-10 0,0-3 2 0,-2-3-2 0,-1-4-4 15,3 1 2-15,0 0-7 0,-3 0-2 0,0-1-23 16,-3-3-12-16,3-11-18 0,0 20-15 0,-4-13-24 16,-2 1-19-16,0-2-29 0,6-6-32 0,-7 10-20 15,1-4-26-15,6-6-202 0,-17 0-428 0,17 0 190 16</inkml:trace>
        </inkml:traceGroup>
        <inkml:traceGroup>
          <inkml:annotationXML>
            <emma:emma xmlns:emma="http://www.w3.org/2003/04/emma" version="1.0">
              <emma:interpretation id="{8AE3E304-CF85-470A-9161-8954107DD84C}" emma:medium="tactile" emma:mode="ink">
                <msink:context xmlns:msink="http://schemas.microsoft.com/ink/2010/main" type="inkWord" rotatedBoundingBox="8405,3133 10706,3092 10720,3881 8419,3921"/>
              </emma:interpretation>
            </emma:emma>
          </inkml:annotationXML>
          <inkml:trace contextRef="#ctx0" brushRef="#br0" timeOffset="56983">7043 2776 61 0,'0'0'203'0,"0"0"-17"0,0 0-19 0,0 0-5 15,0 0-7-15,0 0-6 0,0 0-4 0,5 30-11 16,-5-30-4-16,6 17-5 0,-1-9-1 0,-2 0-8 16,6 7-4-16,-2-4-5 0,2 4-4 0,2-5-8 0,-8 6-10 15,3-8 0-15,1 0-8 0,-1 5-6 16,0-5-4-16,-3 1-11 0,2-2-2 0,-5-7-5 15,5 10-7-15,1-5-2 0,-6-5 0 0,6 10-5 0,-6-10-3 16,0 0 8-16,0 0 9 0,5 7 3 0,-5-7-1 16,0 0-10-16,0 0 0 0,0 0-8 0,16-22-5 15,-13 14-1-15,6-3-4 0,2-1-1 0,-2-5-1 16,4 2-7-16,0-5-8 0,4-1-8 0,2 0-1 16,1 3-2-16,-1 0-2 0,0 1 1 0,-5 3 0 15,5 2-1-15,-4 0 2 0,-1 4 0 0,2-2-1 16,-3 4-3-16,2 0 5 0,-4 3-5 0,-1 2 1 15,-10 1-3-15,20-3 5 0,-9 6-3 0,-11-3-1 16,20 4 1-16,-10 0 6 0,4 2-3 0,-5-1 1 16,1 0-1-16,2 2 5 0,1 3-4 0,1-2 2 15,-2 0 4-15,4 0-1 0,-2 1-3 0,2 0-1 0,3-3 3 16,4 3 0-16,-7-2-1 0,7 2 0 16,3-4 0-16,0 1 1 0,-7 0 0 0,7-5 1 15,-7 3-6-15,0-2 1 0,1 0 0 0,-1-4 1 0,0 2-2 16,-5-3 4-16,5-1-1 0,-5-2-3 0,2 3-10 15,-1-5 1-15,-5 2 1 0,1-1-3 0,-5 0 0 16,6-2 1-16,-11-2-2 0,5 2 3 0,-3-4-2 16,0 4-2-16,-3 9-2 0,-6-19 3 0,0 10-2 15,0 1 4-15,-7-3-2 0,-1 5-1 0,-2-3 5 16,-6 0 3-16,2 5 0 0,-7-3-1 0,-1 5 1 16,4 1 1-16,-4-2 1 0,3 6 3 0,-2 0-3 15,7-2 4-15,1 5-2 0,3-2 0 0,-4 3 1 16,1-1 0-16,5 2 1 0,2 0-1 0,-1 1 1 15,4 2 2-15,-1-1 1 0,4 0-1 0,0 1-1 16,1-4 1-16,5-7 3 0,3 18 4 0,2-8-5 16,1-3 4-16,-3 3 0 0,10-6-2 0,0 3 1 0,4 0-1 15,-2-4 0-15,4 3 3 0,8-6-2 0,-2 1 2 16,2-1-3-16,-7 0 2 0,8-3 1 0,-1-1 0 16,-5-3-2-16,4 0 0 0,0-3 2 0,-3 3-3 15,-1-6 2-15,3-2 0 0,-4 3-3 0,2-3 8 16,-4 0-6-16,0 1 2 0,-2 1 5 0,-8 1 5 15,4 4 2-15,-7 0 3 0,3 1 1 0,-4 0 0 16,-5 7-3-16,13-7-2 0,-13 7-4 0,9-8 0 16,-9 8-5-16,9-3-1 0,-9 3 2 0,0 0-3 15,0 0-1-15,0 0 0 0,0 0-2 0,7 21-1 0,-7-11 1 16,0-10 2-16,0 22-1 0,0-8 0 0,3 1-1 16,0 1 3-16,-3 1-3 0,8-3 2 15,-5 3-1-15,3-2 3 0,1-1-2 0,2 3 1 0,-6-4-2 16,11-1 3-16,-5-2-9 0,1 0-10 0,2 1-18 15,-2-3-16-15,1-3-20 0,-5 0-25 16,6 1-16-16,-5-4-21 0,-7-2-27 0,23-2-57 0,-23 2-158 16,13-13-403-16,-1 5 178 0</inkml:trace>
          <inkml:trace contextRef="#ctx0" brushRef="#br0" timeOffset="57265.46">8592 2177 23 0,'0'0'198'0,"0"0"-22"0,0 0-12 0,0 0-11 16,0 0-5-16,0 0-10 0,-7 33-1 16,7-17-2-16,0 5 0 0,0 2 1 0,6 0-10 15,-5 3 0-15,4 0-6 0,-4 2-5 0,5 7-3 0,1 3-2 16,-1-2-14-16,3-7-4 0,-3 4-11 15,2 2-4-15,-1-6-8 0,-1 5-5 0,0-6-7 16,0 0-5-16,0 0-6 0,-1-4 1 0,2 2-10 0,-4-2 0 16,3-1-4-16,-3-2-10 0,0-3-29 0,-3 1 1 15,6-4-30-15,-5 0-29 0,-1-1-14 0,0-7-22 16,0-7-26-16,-1 20-21 0,1-20-16 0,-3 11-228 16,3-11-421-16,0 0 187 0</inkml:trace>
          <inkml:trace contextRef="#ctx0" brushRef="#br0" timeOffset="57726.35">8474 2784 165 0,'-9'-7'224'0,"9"7"-16"0,0 0-18 0,0 0-18 0,0 0-18 16,0 0-13-16,0 0-16 0,0 0-9 0,20-17-12 15,-11 15-10-15,-9 2-12 0,25-5 1 0,-10 2-7 16,3-1-3-16,3 1-5 0,4-2-4 0,0 2-1 16,4 2-2-16,-2-2-3 0,2-1-6 0,3-1-1 15,7-2-3-15,-10 1-3 0,10-2 0 0,-9 1-6 16,-2 0-3-16,2-6-4 0,-2 6 1 0,-2-4-7 16,-2 2 2-16,-2-2 0 0,-9 2 4 0,4 0-3 15,-5-1 0-15,-2 1-4 0,-1-4-1 0,-3 6-5 16,-4 0 1-16,-2 7-6 0,0-17 0 0,0 17-2 15,-9-13-4-15,-2 8 0 0,-2 0-1 0,-1-3-1 16,-2 6 1-16,-3-1-2 0,-1 3-1 0,1 0 0 16,-1 0-2-16,1 3-4 0,0-2 2 0,4 6-4 15,1-2 3-15,1 2 0 0,1 2 0 0,2-2 0 16,2 0-1-16,2 1 0 0,3 2 4 0,3-10 0 16,-3 22 0-16,6-12 0 0,5 2 2 0,1 0-1 0,5-1 5 15,4 2-4-15,11 2-2 0,-5-4 4 0,4 0 3 16,11 3-3-16,-1-5 1 0,-2 3 0 0,-4-2 1 15,-6-4-4-15,4 0-12 0,-1-1-19 0,-3 1-21 16,0-3-17-16,-10-1-22 0,1 0-26 16,0-1-27-16,-6-1-24 0,-11 0-247 0,21-5-444 0,-15 2 196 15</inkml:trace>
        </inkml:traceGroup>
        <inkml:traceGroup>
          <inkml:annotationXML>
            <emma:emma xmlns:emma="http://www.w3.org/2003/04/emma" version="1.0">
              <emma:interpretation id="{48E9ACE1-3648-4460-9C14-B0CE7EB25A31}" emma:medium="tactile" emma:mode="ink">
                <msink:context xmlns:msink="http://schemas.microsoft.com/ink/2010/main" type="inkWord" rotatedBoundingBox="11339,2969 12341,2951 12360,4025 11357,4042"/>
              </emma:interpretation>
            </emma:emma>
          </inkml:annotationXML>
          <inkml:trace contextRef="#ctx0" brushRef="#br0" timeOffset="59401.52">10173 2465 74 0,'0'0'145'16,"-9"-5"-1"-16,9 5 2 0,0 0-12 0,0 0 0 15,-12-5 0-15,12 5-8 0,0 0 1 16,0 0-7-16,-12-2-4 0,12 2-10 0,0 0-11 0,0 0-16 16,0 0-1-16,0 0-9 0,-18 2-11 0,18-2-1 15,-12 10-6-15,6-2-5 0,-1-1-5 0,1-1-1 16,-2 8-4-16,3-4-2 0,-1-1-4 0,0 6-3 15,0-5-3-15,3 1-5 0,-2 2 3 0,4-2-3 16,1-11-2-16,-3 17 0 0,3-17 0 0,4 14 2 16,2-6 3-16,0 0-5 0,2-3 6 0,3 0 2 0,-11-5-2 15,23 2-3-15,-5-2 0 0,-2-2-3 0,4 0 2 16,-1-4-3-16,-1 4-3 0,1-6-2 16,-4 4 3-16,2-5-4 0,-1 0 2 0,-1-1-5 0,-2-2 2 15,-2 3-2-15,-2-3 0 0,-2-4-3 0,-1 3 2 16,-3-1 1-16,-3-3-4 0,-3 5-4 15,-4 1 5-15,-2-1-2 0,-5 3-3 0,-2-4-4 0,-1 6-6 16,-9 1 3-16,-1-1-5 0,-3 2-3 0,2 5 1 16,1 0-7-16,0-3-5 0,0 7-10 0,8-1-6 15,-1 0-5-15,5 1-17 0,2 1-5 0,0-4-3 16,4 2-11-16,9-3 0 0,-8 7 4 0,8-7 1 16,0 0-13-16,0 0 2 0,24 16-1 0,-9-15-2 0,3 2 5 15,4-1 9-15,5 0 7 0,6 0 7 16,7-4 6-16,0 2 7 0,5-2 13 0,0 0 21 15,-5-3 16-15,9-1 14 0,-4-3 23 0,0 0 12 0,-3-2 8 16,2 0 2-16,-6-2 8 0,-9 3 0 0,-2-4 6 16,8-6 2-16,-3 2-1 0,-6 4 3 0,-7-4-1 15,3 1-1-15,-4-3-4 0,-1-2-3 0,-1 7 1 16,-2-5-1-16,-7 3-2 0,1 2-6 0,0 0-2 16,-3 0-5-16,-1-1-4 0,-2 0 1 0,-4 2-7 15,2 1 0-15,0 1-7 0,0 12-5 0,-6-18 0 16,6 18-5-16,-7-13-4 0,1 9-1 0,6 4-5 15,-12-9 1-15,12 9-4 0,-18-4-3 0,18 4-1 16,-19 4 2-16,10-1-4 0,-3 5-1 0,3-3 5 16,-1 6-6-16,-1 0 0 0,2 3 0 0,-4 9 2 15,2-1 0-15,4-1 2 0,-2 6 3 0,0 0 4 16,1 9 2-16,3-1-2 0,-1 3 2 0,6 1-2 0,-2-1 2 16,2 2-1-16,-4-5 3 0,4 5-3 0,1-1 0 15,-2-1 1-15,-1-2 2 0,4-1-4 16,-2 4 4-16,0-5-3 0,0-4-1 0,1 6-1 0,2-8-1 15,-6-1-1-15,2 2 3 0,-1-3-3 0,2-4-1 16,-1 0-4-16,-2-4 6 0,1-2-7 0,1 1 6 16,-2 0-6-16,1-3 2 0,1 1-15 0,1-4-14 15,-2-1-14-15,2-10-12 0,-3 17-19 0,3-17-12 16,0 15-15-16,0-15-9 0,-3 9-2 0,3-9-16 0,0 0-21 16,0 0-37-16,0 0-185 0,0 0-393 15,0 0 174-15</inkml:trace>
          <inkml:trace contextRef="#ctx0" brushRef="#br0" timeOffset="59597.03">10491 2735 181 0,'13'-12'188'0,"-13"12"-19"0,25-7-13 0,-7 5-11 0,3 0-17 16,8-1 0-16,11-1-13 0,-7 3-15 0,10 2-5 15,-3 3-12-15,-10-4-10 0,-5 3-17 0,7-1-21 16,-6-1-30-16,1 3-28 0,-1-1-42 0,-8 1-35 16,-2-3-146-16,-3-1-265 0,2 2 119 0</inkml:trace>
        </inkml:traceGroup>
        <inkml:traceGroup>
          <inkml:annotationXML>
            <emma:emma xmlns:emma="http://www.w3.org/2003/04/emma" version="1.0">
              <emma:interpretation id="{1EFC742F-FBEE-4132-A451-C0731AB997B3}" emma:medium="tactile" emma:mode="ink">
                <msink:context xmlns:msink="http://schemas.microsoft.com/ink/2010/main" type="inkWord" rotatedBoundingBox="13237,2979 17409,2906 17430,4098 13258,4171"/>
              </emma:interpretation>
            </emma:emma>
          </inkml:annotationXML>
          <inkml:trace contextRef="#ctx0" brushRef="#br0" timeOffset="63239.04">12188 2555 36 0,'0'0'169'0,"7"-7"-6"16,-7 7-8-16,0 0-7 0,5-11-7 15,-5 11 1-15,0 0-9 0,0 0-2 0,1-10-6 16,-1 10-11-16,0 0-9 0,0 0-11 0,0 0-9 0,-15-14-8 16,15 14-3-16,-16-1-4 0,16 1-2 0,-27 5-4 15,11-3-4-15,-8 3-2 0,3 1-12 0,2-1 2 16,-4 4-2-16,4 1-5 0,1-1-3 0,3 1-2 16,-6 3-5-16,8-2-3 0,-1 2-3 0,-2-2-3 15,7 2-2-15,-3 0-1 0,4-1 0 0,1 2-4 16,3 0 2-16,-2-1-4 0,4 1 0 0,2-5 0 15,0-9-2-15,5 23 3 0,-2-12-2 0,4 1 0 16,-1-4-1-16,6 0 0 0,1 0-3 0,1-1 1 0,1-1 1 16,10-4 1-16,0-1-6 0,2 3 7 15,0-8-4-15,0 3-2 0,1-1 1 0,-1-5 1 0,3-1-8 16,-2-2 7-16,2 2-3 0,6-12 1 0,-2 2-1 16,0-2-1-16,2-1-4 0,-3-1-4 0,0-1-6 15,3 0-12-15,-9-4-1 0,4 0-2 0,-3-2-2 16,4-1-2-16,-3 2 0 0,1-3 7 0,-1-5 4 15,-4 5 0-15,0 0-1 0,-4 0 4 0,-5 7-1 16,1-1 5-16,-4 1-2 0,1 2 7 0,-2-2 0 16,-2 2 9-16,-2 6 3 0,6-5 1 0,-6 6 3 15,-2 1 2-15,1-2-1 0,1 5 7 0,-5 0-4 16,3 2 2-16,-2 1-2 0,-4 8 2 0,3-11-2 0,-3 11-4 16,6-10 0-16,-6 10 0 0,5-10-5 0,-5 10 1 15,0 0-6-15,0 0 1 0,0 0-2 16,0 0 3-16,0 0-6 0,0 0 7 0,0 0-2 0,0 0 0 15,-8 44-2-15,2-29-1 0,2-1 6 0,-4 8 0 16,-1 1 5-16,2-2 6 0,-2 7-3 0,-1-4 2 16,-2 14 2-16,0-11 0 0,0 6 2 0,-2 2 2 15,4 0-2-15,-4-10 3 0,4 2 2 0,1 0-5 16,-3-1-1-16,5 0 2 0,-7 6-1 0,8-7-5 16,-1-1 1-16,-1 0 1 0,2-2-3 0,3-4 3 15,0-4-5-15,2 5-1 0,-2-5 2 0,0-1-4 16,3-2 6-16,0-11-2 0,0 16-1 0,0-16-1 15,1 17 2-15,4-11 0 0,-2 1-3 0,-3-7 4 16,13 5-4-16,-1-1 1 0,0-4 0 0,2 0-1 16,2-4-1-16,0 3 2 0,-1-5-1 0,3 0 1 15,-1-2-3-15,4-3-1 0,2-3-1 0,-2 2-7 0,-1-4-1 16,-1 2-2-16,-4 2 0 0,-2 0 2 0,5-3 1 16,-4 2-1-16,-2 3 1 0,-3-1 4 15,3 1-2-15,-7 6 2 0,0-2-1 0,-5 6-1 0,10-11-2 16,-10 11-2-16,6-7 0 0,-6 7 0 0,0 0-4 15,0 0 4-15,9-4-1 0,-9 4 0 0,0 0 1 16,0 0 0-16,0 0 3 0,3 29 0 0,-1-21 0 16,-2-8 0-16,0 19 1 0,3-11 1 0,0 4-3 15,-3-1 1-15,1 0 2 0,4 1 2 0,-1-4 1 16,2 3-2-16,-1-4 3 0,1 2 0 0,3-5-3 16,-9-4 4-16,16 11-3 0,-1-7 2 0,-2-3 0 15,2 1 3-15,3-1-4 0,-6-2 4 0,4-1-5 16,2-2 5-16,-4 0-5 0,5-1 5 0,-2-4-3 0,-1 2-1 15,5-6 2-15,-5 2 1 0,-2 1-5 16,4-8 2-16,-5 6 0 0,5-4-4 0,-5 5 3 16,1 0-2-16,-2 1 4 0,-3-1 0 0,-2 2-4 15,1 2 2-15,-1 1-2 0,2-2-1 0,-9 8-1 0,7-8 1 16,-7 8-3-16,8-7-2 0,-8 7-3 0,0 0 6 16,0 0-1-16,0 0 0 0,0 0 1 15,0 0-1-15,0 0-3 0,6 20 6 0,-6-20-2 0,0 16 2 16,0-6-2-16,0-10 7 0,1 18-5 0,1-9-3 15,2 0 5-15,-4-9-1 0,8 14 4 0,-2-8 1 16,1 1-4-16,-1-1 7 0,3-2-3 0,1 0-4 16,5-1 4-16,5 1-3 0,-2-1 4 0,-2-2 1 15,6-1-3-15,2-1-1 0,2-5 0 0,-7 3 0 0,0 2-1 16,1-6 3-16,-1 0 1 0,-4 0-2 0,3-2 0 16,-5 1-2-16,1-3-2 0,-4 1 3 15,1-1-3-15,-2-2 2 0,-3-2-3 0,-2 2 1 0,-1 2-1 16,-3-1-1-16,0 12 0 0,-7-26-3 0,-1 15 2 15,1-2 0-15,-4 1-6 0,-2 6 3 16,2-4 1-16,-5 3 2 0,0 2-1 0,-2 1 3 16,1 1 0-16,1-4-3 0,0 7 3 0,-1-1-2 0,1 1-1 15,-1 1 1-15,4 2 1 0,-3 1 0 0,4 0-4 16,-2 1 6-16,2 0-2 0,0 4 4 0,5-3-6 16,-2 0 1-16,1 2 0 0,-1 3 0 0,5-1 0 15,-5-3 4-15,6 4-2 0,-3 2 0 0,5-1 1 16,-4 0-2-16,4-3 1 0,-1 3 4 0,2-12-2 15,0 22 0-15,3-15 2 0,-3-7 1 0,6 17-2 16,0-10 2-16,0 0-5 0,1-1 6 0,5 4 0 16,2-5 2-16,-4 0-2 0,2-4 2 0,3 0-3 15,5 2 0-15,-3-3-1 0,1 1 1 0,2-2-2 0,-2-2 4 16,1-1-5-16,-1 1 3 0,3-2-3 0,-3-1 5 16,-2-3-5-16,3 3 0 0,5-7-5 0,-7 5 0 15,1-2-4-15,1-3 6 0,-6 1-3 0,2 0 2 16,-3 2-1-16,0 0 2 0,-1 0-1 0,-2 4 3 15,0-1-4-15,-2 0 4 0,-1 1-4 0,-6 6 1 16,9-11 3-16,-9 11-2 0,9-4 1 0,-9 4-3 16,0 0-3-16,9-2 4 0,-9 2-3 0,0 0 1 15,0 0-2-15,0 0 5 0,6 13 0 0,-6-13 1 16,0 17 0-16,0-17-2 0,0 18 2 0,0-8 1 16,-5 1 0-16,5 3 0 0,0-1-2 0,-1 1 4 15,1-14-2-15,-2 22 3 0,1-12-2 0,1 4 6 16,-3-3-6-16,3-11 5 0,0 17-4 0,0-17 2 15,0 14-1-15,0-14 0 0,0 16 0 0,0-16 3 16,3 12-2-16,-3-12 3 0,0 0 0 0,1 9 2 0,-1-9-3 16,0 0 1-16,9 5-2 0,-9-5 2 0,0 0-1 15,0 0 1-15,27-14-2 0,-21 8 2 16,5-2-4-16,-1-1 4 0,0-2-11 0,2-3-5 0,2 3 2 16,-4-2-3-16,2 1-2 0,2-2 3 0,-4 2-2 15,3-1 3-15,1-1 1 0,-5 2 0 0,3 1 3 16,0-1 0-16,-3 1 2 0,3 3-3 0,-7 1 1 15,0 1 2-15,-5 6-3 0,12-11 1 0,-12 11-2 16,6-7 2-16,-6 7-3 0,0 0-1 0,10-4 1 16,-10 4 2-16,0 0-1 0,0 0 4 0,0 0-1 15,0 0-1-15,5 19 2 0,-5-19-1 0,-2 16-3 16,4-8 3-16,-2-8 1 0,0 23 2 0,0-12-1 16,3 2 3-16,-3-13-1 0,1 20 2 0,1-9 4 15,1-1 4-15,0 0-4 0,1-2 3 0,-1 1-2 16,-3-9 3-16,8 14-1 0,1-8 2 0,-3 0 1 15,1-1-3-15,-7-5-1 0,16 7 4 0,-4-7-1 0,3 0 0 16,2-2-6-16,-1 0 1 0,2 1-1 0,-2-3 5 16,10-6-3-16,-10 3 1 0,2 0-2 15,4-4 2-15,-1-2-6 0,-4 5 5 0,1-5-6 0,1 2 3 16,-1-2-3-16,1-2 1 0,-4 2-1 0,0 1 2 16,-2 0-1-16,-1 2 1 0,2 1-5 0,-7 3 7 15,1-1-5-15,-2-1 3 0,-6 8-3 0,10-10-3 16,-2 6 0-16,-8 4-2 0,7-6-1 0,-7 6-1 15,0 0 3-15,0 0-2 0,0 0 3 0,0 0 2 16,0 0-3-16,12 15 0 0,-12-15-1 0,1 13 3 16,1-6 0-16,-2-7-1 0,3 15 0 0,-3-15 1 15,3 16 3-15,3-9-2 0,0 1 2 0,0-2 3 16,0 2-3-16,3-6 1 0,6 4 3 0,-2-1-5 0,1-1 7 16,3-1-4-16,3 0 0 0,-2 0 3 15,0-1-6-15,1-2 3 0,6-2 0 0,2-1 3 16,-1-1-4-16,-1-2 4 0,2 0 0 0,-2-4-4 0,-1 4 0 15,1-3 2-15,-7-2-1 0,-3 0-3 0,3 2 4 16,-5-2-1-16,1 0-1 0,-4-3 1 16,-1 2-2-16,-4 5 0 0,-1-4-1 0,-4 11-4 0,0-13 6 15,0 13-6-15,-9-15 1 0,-4 9 3 0,-4 1-2 16,1 0 4-16,-6 5-8 0,4-2 3 0,-11 4-5 16,9-2-1-16,0 4-2 0,1-2-1 0,1 5-4 15,1-2 2-15,-2 2-5 0,3 4 1 0,-2-1-3 16,4 1 0-16,2 0 2 0,3 3 3 0,-2-1 0 15,2 2 2-15,3 0 1 0,0 1 1 0,1 2-2 0,4 1 6 16,-1 1-3-16,1-2 3 0,2 0 0 16,5 4 3-16,-3 4 0 0,8-3 3 0,-2 1-3 15,2 2 4-15,7 5-1 0,-4-5-3 0,4 3-4 0,0-7 7 16,-1 1-3-16,0-1 4 0,-1-2-1 0,4 2 8 16,-5 1-6-16,-1-4 9 0,0 0 3 0,-4-6 2 15,-2 2-5-15,-2 1 0 0,0 0 0 0,-3-1 1 16,1-2 3-16,-1-3-2 0,-3 0 2 0,0-10 3 15,0 18 5-15,0-18 5 0,-9 11 0 0,2-5-1 16,-4-2-3-16,2-1-1 0,-9 1-2 0,7-1-3 16,-4-3-1-16,0 0 1 0,-3-3-2 0,1 0 0 15,1 0-3-15,1-2 4 0,0-1-4 0,2 1 1 16,1-1-4-16,4-1-1 0,-4-3-3 0,5 2 1 16,3 2 2-16,4 6-2 0,-3-21-4 0,4 7-7 15,-1 14 1-15,7-22-6 0,2 8 1 0,2 1-3 16,2-2-3-16,7 0 4 0,-1-3-5 0,6 2-6 0,-2 1 4 15,4-1-2-15,7-1 1 0,3-1 4 16,-2-4-1-16,2 4-3 0,-1-3 6 0,2 2 2 0,-3-2 1 16,2 1 0-16,-3 2-1 0,1-6 6 0,-1 4-1 15,0 2 0-15,-1-4-1 0,-8 4 4 0,1-1 1 16,-4 1-1-16,3 1-2 0,-4-1 2 0,2-2-3 16,-2 1 6-16,-7-2-2 0,4 1 2 0,-4 0-2 15,-7 4-1-15,-1-1 0 0,0 3-1 0,-3 0 0 16,-1 0 1-16,-2-1 1 0,-3 5 2 0,-5 0-4 15,1-1-2-15,-2 5 5 0,-5-1-1 0,-1 0 3 16,1 1-2-16,-4 5 0 0,-2 1 0 0,4 1-1 16,-7 0-2-16,6 6 1 0,-3 1 3 0,4 0-4 15,-7 2 4-15,9 3-3 0,-1-3 2 0,1 5-3 0,4-3 8 16,2 4 0-16,-1-2 2 0,5 2 5 0,1 1 5 16,6-1 1-16,0 1 6 0,4 1 3 15,7 0 1-15,4 1 1 0,2-1 4 0,6 0-3 16,8 0 1-16,5-1-3 0,1-4-3 0,-3-1-1 15,4-1 0-15,-4-2-4 0,-6-1 0 0,-2-5-1 16,-2 0-2-16,2 1-5 0,-2-1-18 0,-7-3-21 0,-4-3-26 16,2 0-32-16,-6 2-43 0,4-2-42 0,-2-4-81 15,-2 0-146-15,-2-3-431 0,-7 2 190 0</inkml:trace>
        </inkml:traceGroup>
        <inkml:traceGroup>
          <inkml:annotationXML>
            <emma:emma xmlns:emma="http://www.w3.org/2003/04/emma" version="1.0">
              <emma:interpretation id="{9087283F-AD1A-4947-9F3B-9B5FBF078211}" emma:medium="tactile" emma:mode="ink">
                <msink:context xmlns:msink="http://schemas.microsoft.com/ink/2010/main" type="inkWord" rotatedBoundingBox="17990,2962 18988,2944 18999,3579 18001,3596"/>
              </emma:interpretation>
            </emma:emma>
          </inkml:annotationXML>
          <inkml:trace contextRef="#ctx0" brushRef="#br0" timeOffset="64432.78">16623 2336 166 0,'0'0'254'0,"0"0"-12"16,3-11-11-16,-3 11-16 0,0 0-13 0,8-6-17 15,-8 6-15-15,0 0-17 0,0 0-14 0,0 0-12 16,0 0-8-16,0 0-7 0,16 16-4 0,-16-16-11 15,7 10-2-15,-4 1-9 0,2 2-8 0,-1-1-8 16,-2 0-2-16,1 3-4 0,1 1-4 0,1-1-7 16,-4 1-8-16,2 0 0 0,-3-1 0 0,3 3-9 0,-3-5-1 15,0 4-4-15,3-7-1 0,0 5-4 0,-3-5-2 16,2 0-4-16,-2-10 2 0,1 17-7 16,-1-17-20-16,0 18-11 0,0-18-13 0,0 13-19 0,0-13-18 15,-1 12-19-15,1-12-23 0,0 0-24 0,-2 13-22 16,2-13-32-16,0 0-49 0,0 0-166 15,0 0-435-15,0 0 193 0</inkml:trace>
          <inkml:trace contextRef="#ctx0" brushRef="#br0" timeOffset="65067.53">16738 2060 29 0,'-1'-6'199'0,"1"6"-18"0,0 0-20 0,-3-14-18 15,3 14-17-15,0 0-13 0,0 0-18 0,10-9-16 16,-10 9-15-16,0 0-18 0,16 3-7 0,-16-3-22 0,0 0-14 16,23 11-9-16,-14-7-19 0,-2 3-17 0,1 2-4 15,1 2-1-15,-2 4-1 0,0-4-3 0,-1 3 1 16,2 3 7-16,-5-3 7 0,1 5-2 0,2-3 11 15,-4 2 4-15,4-2 1 0,0 5 18 0,3 3 11 16,-5-2 12-16,4-5 18 0,-4 4 6 0,2-3 9 16,-3-1 8-16,7-3 13 0,-1 0-6 0,-1 2 7 15,-1-4 7-15,2 3 1 0,-4-4-5 0,4 1 2 16,-2-2 2-16,2 3-7 0,2-4 1 0,-5 2-2 16,1 0-6-16,-1-3-7 0,-3 2-1 0,3 0-3 0,1-1-5 15,-2-2-3-15,1-1-3 0,0 3-3 16,-6-9-8-16,9 14-3 0,-8-8-1 0,-1-6-7 15,8 7 0-15,-8-7-1 0,4 9 1 0,-4-9-2 0,0 0 2 16,6 8 1-16,-6-8 13 0,0 0 5 16,0 0-3-16,0 0-6 0,0 0 0 0,0 0-7 0,19-13-3 15,-19 13-1-15,11-11-2 0,-2 1-5 0,0 0 2 16,1-2-4-16,1-2-5 0,2 4-3 0,5-11-4 16,-6 8 2-16,4-2 0 0,2-3-3 0,-3 5-1 15,2-3 2-15,-4 3-1 0,3-4 0 0,-4 8 3 16,0-1-6-16,2 1 3 0,-4-1 3 0,4-1-3 15,-1 4-2-15,-3 5-3 0,-1-3 5 0,2-1 4 16,1 5 2-16,-2-2-2 0,-10 3 2 0,20-1 1 16,-4 5 1-16,-7 0-1 0,0 0 0 0,1 2-1 15,-2 1 0-15,1 7 5 0,3-4-8 0,-5 1 5 0,2 3-2 16,0 0 3-16,-3 0-5 0,0 3 3 0,3-5-2 16,-2 5 3-16,2 0-5 0,-4 1 3 0,1-4 0 15,-2 4-12-15,2-2-22 0,0-1-17 0,-3-2-26 16,2 0-27-16,-2-2-15 0,1 2-29 0,2-4-33 15,-3 0-212-15,6-4-419 0,0-1 187 0</inkml:trace>
        </inkml:traceGroup>
        <inkml:traceGroup>
          <inkml:annotationXML>
            <emma:emma xmlns:emma="http://www.w3.org/2003/04/emma" version="1.0">
              <emma:interpretation id="{A8DCD706-AC79-4D4D-8E10-F3EF0697A6E7}" emma:medium="tactile" emma:mode="ink">
                <msink:context xmlns:msink="http://schemas.microsoft.com/ink/2010/main" type="inkWord" rotatedBoundingBox="19646,3032 22288,2986 22309,4195 19667,4242"/>
              </emma:interpretation>
            </emma:emma>
          </inkml:annotationXML>
          <inkml:trace contextRef="#ctx0" brushRef="#br0" timeOffset="65407.52">18279 2428 11 0,'0'0'245'0,"4"-10"-9"0,-4 10-21 16,0 0-19-16,8-10-18 0,-8 10-18 0,0 0-5 0,0 0-8 15,0 0-12-15,20 10-5 0,-20-10-8 0,11 13-5 16,-8-5-11-16,3 2-12 0,0 1-4 0,1 4-7 15,1-2-9-15,-2 3-7 0,-2-3-5 0,-2 5-8 16,2-5-6-16,1 4-2 0,-2 1-4 0,-2-4-3 16,4 3-5-16,-4-3-3 0,3-1-1 0,-4 0-3 15,2-2-3-15,-2-11 0 0,0 16-12 0,0-6-12 0,0-10-15 16,0 14-17-16,0-14-19 0,-4 14-18 0,4-14-23 16,0 0-22-16,-3 12-27 0,3-12-36 15,0 0-214-15,0 0-423 0,0 0 187 0</inkml:trace>
          <inkml:trace contextRef="#ctx0" brushRef="#br0" timeOffset="65679.39">18390 2171 19 0,'0'0'269'0,"0"-13"-17"0,0 13-16 0,0-14-24 16,0 14-17-16,0 0-21 0,2-16-17 0,-2 16-16 16,0 0-16-16,3-10-13 0,-3 10-14 0,0 0-11 15,0 0-6-15,0 0-12 0,0 0-22 0,0 0-18 16,0 0-18-16,0 0-13 0,0 0-10 0,0 0-13 16,0 0-13-16,15 32-17 0,-14-23-7 0,4 3-20 15,-2-1-16-15,1 2-8 0,2 0-2 0,0 0-6 16,0 2-23-16,0-4-110 0,-1 4-265 0,5-1 118 15</inkml:trace>
          <inkml:trace contextRef="#ctx0" brushRef="#br0" timeOffset="66110.77">18528 2363 46 0,'9'13'100'0,"-3"-5"2"16,0 0 3-16,0 0 1 0,-1-1 2 0,-5-7 3 15,9 11 2-15,-4-2-4 0,-5-9 1 0,7 11-6 16,-4-3 6-16,3-1-2 0,0 0-4 0,-1 3 1 16,1-3-5-16,-2 1-5 0,-4-8-10 0,12 17-5 15,-1-6-3-15,-5-1-5 0,1-1-2 0,0 1-5 16,-4 1-6-16,2-3-5 0,2 3-6 0,-1-4-5 0,0 0-4 15,0 1-1-15,0-2-4 0,-3 4-5 16,-3-10-2-16,5 11-4 0,-5-11-1 0,6 10 0 0,-6-10-3 16,6 5 2-16,-6-5-1 0,0 0-2 15,7 6 3-15,-7-6 0 0,0 0-4 0,0 0-1 16,0 0 0-16,15-14-4 0,-15 14-1 0,12-14-5 16,-5 5 3-16,2-2-2 0,3-4-4 0,0 2-4 0,-3 0-7 15,2-3-1-15,2 3-7 0,-1 1 8 0,3-7-2 16,-6 6-2-16,1 2 3 0,-1-4 0 0,3 3 3 15,-4 1-1-15,3 2 0 0,-5-5 3 0,0 7-1 16,3-2 1-16,-9 9 0 0,8-11 2 0,-8 11-2 16,7-5 2-16,-7 5-3 0,5-7 0 0,-5 7-1 0,0 0 0 15,7-6 0-15,-7 6 0 0,0 0 1 16,0 0-2-16,0 0 3 0,0 0 2 0,0 0 7 16,14 18 2-16,-10-12 2 0,-1 4 3 0,2-2 2 0,-2 2 3 15,1-2 0-15,2 5-5 0,0 1 4 16,0-2-2-16,0 1-3 0,-2 0 2 0,1 3-3 15,1-1-5-15,0-2 6 0,-3-1-1 0,3 3-13 16,1-5-17-16,-1 5-22 0,0-5-17 0,-1-1-24 0,-1-2-21 16,2 1-35-16,3 0-3 0,-5-2-27 0,-4-6-179 15,14 4-376-15,-14-4 167 0</inkml:trace>
          <inkml:trace contextRef="#ctx0" brushRef="#br0" timeOffset="66798.9">19345 2489 163 0,'-2'-16'221'0,"4"1"-16"0,4 4-21 0,-3-3-19 16,3 3-14-16,-2 1-16 0,2 2-10 0,3-4-13 15,2 4-19-15,-4 4 3 0,2-3-8 0,5-3-7 16,-4 10 3-16,-1-5-11 0,3 3-2 0,-12 2-5 0,19-4 0 16,-19 4-4-16,21-1 0 0,-9 1-3 15,-12 0-5-15,21 5-1 0,-12-5-4 0,3 0-4 16,-2 5-1-16,-1-3-2 0,0 4-6 0,-9-6 0 16,15 5-5-16,-7 1-4 0,-3 1 0 0,3-1-6 0,-5 1 2 15,3 1-3-15,-6-8-2 0,6 14-2 0,-5-8 0 16,4 2 2-16,-5-8-5 0,1 14 5 0,-1-14-1 15,-3 15 4-15,3-15 4 0,-4 17-3 0,-1-6-2 16,2 0-2-16,-3 2 2 0,-1-6-4 0,0 4 1 0,-1-3-5 16,-1 3 2-16,2 0 2 0,-1-3-6 15,-1 3 1-15,0-3-1 0,5-1-1 0,-2 2-1 16,0-2-13-16,0-1-17 0,0 1-12 0,6-7-14 0,-7 17-15 16,5-12-14-16,2-5-18 0,-4 15-14 15,4-15-14-15,-2 9-15 0,2-9-24 0,0 0-18 16,10 10-184-16,-10-10-393 0,15-3 174 0</inkml:trace>
          <inkml:trace contextRef="#ctx0" brushRef="#br0" timeOffset="66363.56">19352 2460 4 0,'6'-6'208'0,"-6"6"-23"16,0 0-15-16,0 0-17 0,0 0-8 0,0 0-6 15,0 0-13-15,12 24 2 0,-10-16-4 0,2 6 0 16,1 3-3-16,-1 0-6 0,4 3-9 0,-2 5 2 16,1-1-6-16,-1 4-12 0,2-3-6 0,2 11-7 0,-3 3-10 15,2-5 1-15,-1 5-11 0,1-4-7 16,-3 6-3-16,-6 0-4 0,3-3-3 0,-2 1 0 15,-2-4-6-15,-5-1-4 0,3 3-5 0,0-11-11 0,-3-1-23 16,3 0-13-16,3-1-16 0,-6-6-12 0,1-2-19 16,1-1-29-16,-2-3-19 0,1-1-22 0,-2-4-25 15,-8 1-189-15,9-5-383 0,6-3 169 0</inkml:trace>
          <inkml:trace contextRef="#ctx0" brushRef="#br0" timeOffset="67739.49">19843 2454 223 0,'5'-12'228'0,"-5"12"-11"0,1-11-9 0,-1 11-12 16,6-7-13-16,-6 7-14 0,0 0-15 0,3-8-16 15,-3 8-14-15,0 0-23 0,0 0-4 0,0 0-10 16,0 0-6-16,0 0-10 0,0 0-8 0,0 0-8 16,0 0-4-16,-16 27-6 0,11-20 1 0,5-7-4 0,-7 20-4 15,2-10-6-15,2 2-1 0,-1-2-6 16,4 0 0-16,0-10-2 0,0 25-3 0,0-11 0 0,3-4-2 16,-2 1 1-16,2-4 3 0,-3-7-7 15,6 17 6-15,0-10-4 0,2 0 0 0,2-2-3 16,-1 0 1-16,4-2-4 0,-1 0 3 0,3-2-1 0,-1-2-1 15,2-4-1-15,-1 4-2 0,3-4 0 0,-3-2-2 16,0 2 1-16,1-8-1 0,-1 6-3 0,0-8 3 16,-2 2-8-16,1 1 5 0,-2-3-6 0,3-2 2 15,-5 2 2-15,-1 0 1 0,-2 3-1 0,2-2-4 16,-6 2 3-16,2 3-2 0,2 2-2 0,-7 7 6 16,6-15-3-16,-6 15-3 0,6-11-2 0,-3 7 1 15,-3 4-2-15,0 0 1 0,0 0 1 0,0 0-1 16,0 0 0-16,0 0 0 0,0 0-1 0,0 0 5 15,0 36-4-15,-3-26 3 0,-1 5-1 0,2 0 3 0,-2-2-1 16,2 3-2-16,2-1 3 0,0 0-1 16,2 1 0-16,-1-3 2 0,4 3-2 0,-1-4 2 15,-1 2 0-15,0-3 3 0,0-4-4 0,3 4 1 0,0-2-8 16,0-4-7-16,-6-5-4 0,11 10-7 0,-3-8-9 16,0 2-10-16,-8-4-10 0,16-4-11 15,-16 4-10-15,20-9 6 0,-10 5-11 0,4-7-10 0,-2 0-15 16,-2-2-7-16,8-7-1 0,-2 2-10 0,1-1 5 15,-1-6-5-15,6-3 2 0,-5 5-6 0,2-12 43 16,1 0-18-16,5 2-1 0,-9 1 52 0,4 0 15 16,-8 5 16-16,-3 1 18 0,3 0 8 0,-2 3 27 15,-1-1 20-15,-2 6 7 0,-1 2 12 0,0-1 4 16,-1 2 5-16,-4 5 11 0,1 0-6 0,-2 10 6 16,4-14-5-16,-4 14-5 0,2-13-10 0,-2 13-9 15,0 0-11-15,1-8-8 0,-1 8-3 0,0 0-5 16,0 0 1-16,0 0 2 0,0 0-2 0,0 0 0 0,0 0 6 15,-1 45 2-15,1-31 6 0,1 4-5 0,2 6 2 16,0 0 3-16,2 1-1 0,-2 3-2 0,1-3-1 16,8 10-1-16,-6 2 1 0,-1-9-7 0,1-1 2 15,-2-2-7-15,3 3-3 0,-2-3-2 0,-2 1-2 16,3 0-1-16,-5-1-2 0,4-1-2 0,1-2 3 16,-3-6-6-16,0 1-4 0,0-2-4 0,0-1 5 15,-2 0-1-15,2-3-3 0,0 0-6 0,-1-2-15 16,-2-9-15-16,1 14-7 0,4-7-13 0,-5-7-4 15,0 0-1-15,0 0-4 0,0 16-6 0,0-16-17 16,0 0-18-16,0 0-22 0,0 0-8 0,0 0-8 16,0 0-9-16,0 0 7 0,-14-40-6 0,10 22 12 15,1 3 12-15,-2-1 8 0,-2 1 25 0,1-1 25 16,1 3 21-16,1-2 16 0,-1 4 25 0,-1-5 20 16,5 6 7-16,1 10 12 0,-4-19 7 0,4 9 3 15,0 10 1-15,2-18-1 0,0 9-4 0,4 1-7 16,1 1 0-16,2 3-3 0,2-1-6 0,2 1-4 15,2-1-2-15,0-1 1 0,3 6-7 0,3-3-4 16,-3 2 1-16,-2 5 1 0,2-4-7 0,0 0-16 16,-3 2-21-16,-2 2-16 0,2-3-27 0,-4 5-23 0,4-2-32 15,-4-2-189-15,-11-2-338 0,20 1 150 0</inkml:trace>
        </inkml:traceGroup>
        <inkml:traceGroup>
          <inkml:annotationXML>
            <emma:emma xmlns:emma="http://www.w3.org/2003/04/emma" version="1.0">
              <emma:interpretation id="{FBC9F59C-C524-4D96-97CD-21CAB7C33FA1}" emma:medium="tactile" emma:mode="ink">
                <msink:context xmlns:msink="http://schemas.microsoft.com/ink/2010/main" type="inkWord" rotatedBoundingBox="23147,3041 25648,2997 25661,3721 23160,3765"/>
              </emma:interpretation>
            </emma:emma>
          </inkml:annotationXML>
          <inkml:trace contextRef="#ctx0" brushRef="#br0" timeOffset="68791.55">22003 2373 87 0,'0'0'239'0,"0"0"-13"0,0 0-13 16,3-12-7-16,-3 12-13 0,0 0-11 0,0 0-14 16,0 0-17-16,0 0-15 0,0 0-14 0,0 0-13 15,-15-12-8-15,15 12-8 0,-18 0-11 0,18 0-8 16,-20 0-6-16,20 0-6 0,-19 0-4 0,6 0-8 15,13 0-5-15,-24 0-5 0,12 0-1 0,-2 2-8 16,4 3-1-16,1-3-4 0,9-2-2 0,-18 8-2 16,9-5 0-16,2 1-4 0,7-4 1 0,-12 8-3 15,6-2-1-15,6-6-2 0,-8 10-3 0,8-10-3 0,-7 8 3 16,7-8 1-16,-5 10 0 0,5-10-3 0,0 0 1 16,2 14 0-16,-2-14 0 0,9 9-2 0,-9-9-2 15,10 9 1-15,-1-3-1 0,-9-6 2 0,14 7-4 16,-5-2 2-16,6 3-1 0,-2-3 0 0,-1-1 0 15,-2 0-6-15,4 6 5 0,-1-6 0 0,-2 2-2 16,2-1 0-16,-3 1-1 0,2-1 0 0,2 0 2 16,-7 2-2-16,1-4 2 0,4 8-4 0,-3-6-1 15,-2 0 3-15,-1 0-2 0,1 1-2 0,-1 2 2 16,-6-8 1-16,12 12 2 0,-6-5 0 0,-3 0-3 0,3 0 2 16,-6-7-2-16,8 11 1 0,-4-4 0 15,-4-7 0-15,5 11 3 0,-5-11-3 0,3 10-2 0,-3-10 4 16,1 9 0-16,-1-9 4 0,0 0-1 15,-10 11 3-15,-1-8-1 0,11-3-2 0,-22 2 1 16,4 1 0-16,3-6-1 0,-3 6 0 0,2-6 2 0,-2 3-2 16,0 0-1-16,3-1 1 0,0 0-1 0,3-1-2 15,12 2 0-15,-21-1 5 0,21 1 1 0,-12 0-2 16,12 0 0-16,0 0-6 0,-13-4-8 0,13 4-7 16,0 0-4-16,0 0-8 0,0 0 2 0,0 0-9 15,31-20-5-15,-16 16-2 0,3-3 1 0,-3 1-1 16,4 1-1-16,7-3-1 0,1 1 1 0,-5-4 1 15,5 3 6-15,-2 2 4 0,-2-5 2 0,-4 5 2 16,6-5 3-16,-7 4 10 0,-1 1 7 0,-1-2 5 16,-3 1 14-16,1-1 4 0,-1 0 9 0,-2 1-3 15,1 3 8-15,-2 0 6 0,-2 0 4 0,-8 4 1 0,13-7-1 16,-13 7-3-16,12-5-7 0,-12 5-3 16,7-3-1-16,-7 3-8 0,0 0 0 0,0 0-3 0,11-4-1 15,-11 4-4-15,0 0 2 0,0 0-1 0,9 12 0 16,-9-12-2-16,7 15-3 0,-5-9 1 0,-2-6-1 15,1 18-2-15,2-7 4 0,-1 2-6 0,-2-3 4 16,4 0-3-16,-2 5 4 0,-2-8-2 0,0-7 0 16,1 20 1-16,-1-10-1 0,0 1-6 0,0-11 6 15,2 16 2-15,-2-16 0 0,0 15-3 0,3-8 1 16,-3-7 0-16,0 0-18 0,0 12-17 0,0-12-24 16,0 0-15-16,1 11-19 0,-1-11-11 0,0 0-16 15,0 0-32-15,0 0-38 0,0 0-197 0,0 0-415 16,0 0 184-16</inkml:trace>
          <inkml:trace contextRef="#ctx0" brushRef="#br0" timeOffset="68995.53">22381 2139 195 0,'0'0'265'0,"-4"-13"-22"0,4 13-21 15,0-14-27-15,0 14-23 0,0 0-36 0,-5-10-18 0,5 10-22 16,0 0-25-16,0 0-13 0,0 0-24 0,0 0-18 16,0 0-14-16,0 0-23 0,0 0-25 0,9 37-22 15,-7-29-23-15,2 3-29 0,-4-11-127 0,3 17-266 16,3-8 118-16</inkml:trace>
          <inkml:trace contextRef="#ctx0" brushRef="#br0" timeOffset="69882.39">22604 2610 123 0,'0'0'179'16,"0"0"-12"-16,0 0-7 0,0 0-12 0,43-7-5 15,-33 4-8-15,-10 3-7 0,24 0-7 0,-9-3-9 16,2 3-8-16,-1-3-7 0,3 1-5 0,-1 0-4 16,3 1-5-16,-2-2-9 0,2 2-2 0,3-1-4 15,-3-2-7-15,-2 4 1 0,2-5-2 0,-1 3-6 16,4-4 2-16,1 1-8 0,-6-1 1 0,1 2-6 16,-5-3-2-16,10 0-1 0,-10 2-1 0,4-3-7 15,1 1 1-15,-7 0-6 0,-1-3 1 0,1-1-4 16,1 3-3-16,-7 0-1 0,-1 0-3 0,3-2-2 15,-4 1-3-15,1-1-2 0,-6 10-2 0,3-13 1 16,-3 13-2-16,-2-16-3 0,2 16-1 0,-9-10-2 16,9 10 3-16,-13-10-3 0,4 7 1 0,-8-1-5 0,4 0 6 15,-5 4-4-15,3 0 2 0,3 4-4 0,-7-2 6 16,4 3-6-16,-3 0 2 0,3 0-4 0,0 2 4 16,2 0-3-16,-2 0 1 0,3 6 1 0,0-1 1 15,3-1 1-15,3 4-2 0,-4-4 0 0,7 2 4 16,0 4-2-16,3-4 5 0,0 1 0 0,3 0 0 15,1-2 6-15,5 2 2 0,0-2-1 0,10 4 1 16,-5-5-2-16,7 1 3 0,-3-1-5 0,4-1 0 16,-4-3-1-16,4 2 0 0,-4-1-11 0,2-3-15 15,-2-2-23-15,-2 4-32 0,2-4-30 0,-3 2-35 16,3-5-46-16,-2 0-227 0,-3-4-446 0,4 1 197 16</inkml:trace>
          <inkml:trace contextRef="#ctx0" brushRef="#br0" timeOffset="69385.57">22668 2293 145 0,'13'-10'185'0,"-4"8"-16"0,3 0-14 15,-4-1-11-15,-8 3-11 0,25-3-8 0,-10 0-10 0,-2 3-9 16,4 0-6-16,-4 0-6 0,0 0-7 15,-2 2-4-15,1-1-4 0,-12-1-3 0,19 0-6 16,-8 4-4-16,-11-4-9 0,16 6-2 0,-10-3-10 0,3 0 0 16,-9-3 0-16,6 11 3 0,-2-3 0 15,1-2 2-15,-5-6-2 0,4 21-3 0,-4-7-1 16,0-2 5-16,0 3-3 0,0 1 4 0,-3-1-2 0,-1 1 0 16,1 0 0-16,-3 3 0 0,3-4-4 0,-4 1 2 15,1 6-3-15,1-5 1 0,-1-2-6 0,0 1 0 16,0 2-2-16,0-3-6 0,-1 3-6 0,2-2 2 15,1-3-9-15,-2 2 6 0,0 0-2 0,1-4-1 16,2 0 0-16,-1-2-1 0,4-9-5 0,-2 20-2 16,-1-11 1-16,3-9-12 0,0 16-17 0,0-16-19 15,3 15-22-15,-1-7-21 0,-2-8-30 0,7 13-26 16,-5-9-41-16,-2-4-46 0,10 6-197 0,-10-6-452 16,0 0 201-16</inkml:trace>
          <inkml:trace contextRef="#ctx0" brushRef="#br0" timeOffset="70392.97">23901 2543 161 0,'0'0'250'0,"-3"-8"-10"16,3 8-14-16,0 0-14 0,0 0-18 0,0 0-13 16,-9-8-21-16,9 8-16 0,0 0-16 15,0 0-14-15,0 0-16 0,0 0-7 0,0 0-10 0,0 0-7 16,0 0-7-16,0 0 1 0,-15 21 3 0,15-21 1 16,-7 13-1-16,2-5-7 0,-1 2-3 15,0-3-1-15,3 4-5 0,-1-1-5 0,-2 1-2 0,0-1-3 16,3 1-3-16,2-3-1 0,-5 3-5 0,3 0 1 15,3-11-4-15,-3 15 3 0,0-7-10 0,3-8 3 16,0 20-3-16,3-12-1 0,-3-8-2 0,6 14 3 16,0-5-5-16,-2-1 1 0,3-1-4 0,2 3-3 15,0-5-19-15,2 0-18 0,-2 1-17 0,0-1-34 16,0-1-18-16,1 2-32 0,-10-6-42 0,17 0-43 16,-17 0-262-16,19-6-509 0,-6-3 226 0</inkml:trace>
          <inkml:trace contextRef="#ctx0" brushRef="#br0" timeOffset="70633.63">24016 2255 25 0,'0'0'236'0,"0"0"-21"0,0-14-21 16,0 14-21-16,0 0-14 0,0 0-21 0,1-15-21 16,-1 15-23-16,0 0-26 0,0 0-6 15,0 0-23-15,0 0-22 0,0 0-21 0,0 0-30 0,0 0-28 16,0 0-50-16,-22 26-110 0,22-26-239 0,-6 9 107 16</inkml:trace>
          <inkml:trace contextRef="#ctx0" brushRef="#br0" timeOffset="71240.55">24246 2443 179 0,'0'0'194'0,"0"0"-18"16,0 0-19-16,0 0-8 0,0 0-8 0,0 0-16 0,0 0-7 16,0 0-10-16,0 0-6 0,0 0-3 15,0 0-9-15,0 0 1 0,0 0-4 0,0 0 3 0,0 0-1 16,0 0-5-16,0 0-4 0,-30-16-4 0,30 16-9 16,0 0-5-16,0 0-5 0,-8-9-6 0,8 9-2 15,0 0-7-15,0 0-3 0,0 0-3 0,0 0-4 16,0 0-6-16,-9-7-1 0,9 7-4 0,0 0-1 15,0 0-3-15,0 0-5 0,0 0 0 0,0 0-2 16,0 0 0-16,0 0 2 0,0 0-4 0,0 0-4 16,0 0 2-16,0 0 4 0,0 0-5 0,-19 1-1 15,19-1 1-15,0 0 1 0,-19 6-2 0,19-6-1 16,-14 0 2-16,14 0 0 0,-13 9-2 0,7-7-1 16,-6 2 0-16,12-4-3 0,-14 9 5 0,6-5-5 0,-3 0 4 15,11-4-3-15,-10 12 2 0,4-9 1 0,-2 3-1 16,8-6 1-16,-9 14-2 0,6-10 3 15,3-4-3-15,0 13 4 0,0-13-4 0,0 15 1 16,0-15 1-16,9 17-2 0,-1-7 3 0,4 1-3 0,-2-1 2 16,-1-1-3-16,4 0 1 0,1 0 0 15,-2-1 0-15,3 2 3 0,0 0-6 0,-2-2 2 16,2 0 3-16,-5-3 0 0,1 1-3 0,-2-1 1 0,1 2 0 16,-4-3 0-16,2 2 1 0,1-3-2 0,-9-3-3 15,10 8 2-15,-10-8 3 0,9 11 0 0,-6-6-4 16,-3-5 1-16,6 8-1 0,-6-8 7 0,4 10-3 15,-4-10-1-15,0 12 0 0,0-12 6 0,0 0-1 16,-10 17 0-16,4-10-1 0,6-7-7 0,-22 10-25 16,8-2-21-16,1-3-25 0,-4-1-36 0,-1 0-43 15,4-3-33-15,-4 2-215 0,4 0-432 0,-2-6 191 16</inkml:trace>
        </inkml:traceGroup>
        <inkml:traceGroup>
          <inkml:annotationXML>
            <emma:emma xmlns:emma="http://www.w3.org/2003/04/emma" version="1.0">
              <emma:interpretation id="{3F26C81E-3F4F-4EC3-9E9B-2DAD42EA5749}" emma:medium="tactile" emma:mode="ink">
                <msink:context xmlns:msink="http://schemas.microsoft.com/ink/2010/main" type="inkWord" rotatedBoundingBox="26987,2893 29257,2853 29281,4201 27011,4241"/>
              </emma:interpretation>
            </emma:emma>
          </inkml:annotationXML>
          <inkml:trace contextRef="#ctx0" brushRef="#br0" timeOffset="73140.54">25622 2394 14 0,'14'-7'182'0,"-14"7"-10"0,6-5-1 0,-6 5-11 0,13-6-3 16,-4 3-8-16,-9 3-7 0,10-6-7 0,-4 2-5 16,-6 4-7-16,14-5-11 0,-14 5-12 0,0 0-9 15,13-2-12-15,-13 2-6 0,0 0-9 0,0 0-8 16,9 10-2-16,-9-10-4 0,0 0-6 0,6 8-2 16,-6-8-2-16,5 13 1 0,-5-6-2 0,0-7-6 15,3 14 0-15,0-4-3 0,-3 1-1 0,3-1-5 16,-3 1-2-16,0 3-3 0,0-14 2 0,3 22-3 15,0-8-2-15,-3-2 0 0,0-1 1 0,4 0-1 0,-1-1-5 16,0 1-3-16,0-1 5 0,-3-10-4 0,6 14 1 16,-6-8-2-16,0-6 4 0,4 12-6 15,-4-12 0-15,3 11-1 0,-3-11 3 0,0 10-3 16,0-10 2-16,0 0-3 0,3 9 2 0,-3-9 3 0,0 0-2 16,0 0 0-16,0 0 6 0,0 0-1 0,0 0 11 15,6 7 1-15,-6-7-6 0,0 0-1 0,0 0-1 16,0 0-2-16,0 0 1 0,0 0-3 0,17-20 0 15,-13 13-4-15,2-3 1 0,6 2 0 0,-1-2-3 16,-3-1-1-16,3-2 0 0,-2 2-5 0,4 1-5 0,-2-2 0 16,2 0-4-16,2-2-3 0,-2 3 0 15,1-3-2-15,-2 1 1 0,1 2-1 0,1 0 4 0,-2 2-2 16,1-3 3-16,3-2-1 0,-5 6 2 0,1-3 0 16,1 3 1-16,1 0-1 0,-2-2 1 0,-2-1 0 15,3 5-2-15,-1-1 4 0,-4 2 2 0,1-1-4 16,1 4 4-16,-10 2-4 0,15-9 0 0,-4 7 2 15,-11 2-8-15,16-5 10 0,-16 5-1 0,13-6 2 16,-13 6 0-16,12-3 1 0,-12 3 0 0,14-1-1 16,-14 1 0-16,10-3-4 0,-10 3 3 0,0 0-1 15,0 0 2-15,0 0-2 0,18 6 3 0,-18-6-5 16,5 12 6-16,-5-12-3 0,6 17 3 0,-3-6 2 16,-1-2-1-16,3 9 1 0,-2-5 2 0,3 3-2 15,-3 0 4-15,0 0-4 0,1 2 1 0,-1 0-2 16,0-1 3-16,0-1 0 0,-3 1 0 0,0 0 1 15,3-2 1-15,3-2-2 0,-4-2 0 0,1 0 2 16,-3-2-4-16,3 2 4 0,0-1-3 0,-3-10 2 16,7 16-13-16,-1-8-13 0,-6-8-8 0,0 11-14 15,0-11-15-15,9 8-9 0,-9-8-13 0,8 4-15 0,-8-4-13 16,16 0-18-16,-16 0-16 0,18-8-30 0,-8 3-150 16,4-4-347-16,-1 0 154 0</inkml:trace>
          <inkml:trace contextRef="#ctx0" brushRef="#br0" timeOffset="73552.73">27188 2007 8 0,'0'0'176'0,"0"0"-14"0,0 0-17 0,0 0-14 16,0 0-13-16,0 0-4 0,0 0-8 0,0 0 3 16,0 0-10-16,0 0-1 0,0 0 1 15,-1 33 0-15,1-33-1 0,-6 23-1 0,0-8 3 0,3 1-1 16,-2 6-5-16,-4 4-1 0,-1 0-5 0,-2 11-3 16,-1-5 3-16,-1 7-10 0,-1-1-4 0,-4-1-4 15,-4 5-5-15,0-1-5 0,3 2 0 0,-2-3-2 16,-4 4-4-16,3 3-2 0,-6-1-3 0,7-2-3 15,-5 0-3-15,-1-2-5 0,-2 4 0 0,2-7-10 16,-2 2 4-16,13-2-2 0,-11-3-2 0,4-2-7 0,2 1-1 16,-1-4-1-16,7-3-2 0,3-10 0 15,-2 6 0-15,1-7-2 0,1 3 1 0,2-5-3 16,-1-1 1-16,6-2-7 0,-4 0-5 0,1 0-19 0,2-4-18 16,1 1-16-16,0 0-14 0,6-9-18 15,-5 11-23-15,-1-7-14 0,6-4-23 0,0 0-26 16,0 0-65-16,0 0-160 0,0 0-428 0,-13-18 190 15</inkml:trace>
          <inkml:trace contextRef="#ctx0" brushRef="#br0" timeOffset="74352.61">27213 2537 105 0,'0'0'162'0,"0"0"-15"16,0 0-6-16,0 0-17 0,0 0 1 0,0 0-13 15,0 0-4-15,0 0-9 0,0 0-12 0,0 0-7 16,0 0-9-16,0 0-1 0,0 0-6 0,0 0 5 16,0 0-2-16,0 0-6 0,0 0-5 0,0 0 0 0,11 31-2 15,-11-31-2-15,0 18 0 0,-2-7-9 16,1 2-1-16,-4-2 3 0,2 6 1 0,-2-3-5 15,0 1 1-15,-4 2-6 0,3 0-5 0,3 1-4 16,-4-2 1-16,-2 6-5 0,1-4 4 0,-1-4-5 0,5 4 0 16,-5-2-1-16,3-1-3 0,0 2-2 0,2-2 3 15,-5 1-6-15,7-3 4 0,-2 0-5 0,-4 0 2 16,8-3-5-16,-3-2 2 0,3-8-4 0,-3 18 3 16,3-18 0-16,0 13-4 0,0-13 1 0,-1 13-3 15,1-13 0-15,-3 7 5 0,3-7-2 0,0 0 2 16,-3 11-1-16,3-11 1 0,0 0 1 0,0 0 0 15,0 0-6-15,0 0 6 0,16 5-5 0,-16-5 2 16,0 0-2-16,24-9 3 0,-12 7-3 0,-12 2-4 16,19-8 3-16,-5 2 0 0,1-2-1 0,0 4-1 15,-1-2 0-15,3 0 0 0,2-3 4 0,1 3-5 16,-1 2 1-16,8-1-3 0,-5 0 1 0,4 1-2 16,-1-3 2-16,-4 0 0 0,1 4-2 0,-2-1-4 0,5 3 1 15,-6-1-2-15,-2-3-7 0,2 2-7 0,-2 3-1 16,2-1-8-16,-6 1-6 0,2 0-4 15,0 0-8-15,-15 0-9 0,24 0-3 0,-14-2-7 0,-10 2-6 16,20 0-8-16,-20 0-12 0,13 0-23 16,-13 0-13-16,17-3-30 0,-17 3-125 0,13-7-307 0,-7 0 137 15</inkml:trace>
          <inkml:trace contextRef="#ctx0" brushRef="#br0" timeOffset="74680.6">27639 2584 165 0,'0'0'210'0,"0"0"-21"15,0 0-19-15,0 0-12 0,0 0-14 0,-8 15-9 16,8-15 0-16,-3 17-2 0,3-6-7 0,-3 4-4 15,3 2-2-15,-6 5-6 0,6-3-6 0,-3 7-9 16,-1 1-7-16,-2 9-6 0,0-10-3 0,3 3-7 16,-2 0-10-16,-1 5-7 0,3 2-4 0,0-7-6 0,2-2-4 15,-4-1 0-15,4 0-7 0,1 0-2 16,-3-1-3-16,0-3-2 0,0-2-1 0,3-4-6 16,-3-3-19-16,3 0-20 0,-1 3-15 0,-1-4-17 15,1-1-18-15,1-11-24 0,0 14-23 0,0-14-35 0,-3 13-19 16,3-13-19-16,0 0-170 0,0 0-383 15,0 0 170-15</inkml:trace>
          <inkml:trace contextRef="#ctx0" brushRef="#br0" timeOffset="75922.87">27694 2208 44 0,'0'0'153'16,"0"0"-9"-16,9-8-4 0,-9 8-3 0,0 0-1 0,0 0-5 15,4-8-1-15,-4 8-8 0,0 0-1 16,0 0-8-16,0 0-2 0,0 0-3 0,5-8-6 16,-5 8-1-16,0 0-1 0,0 0-11 0,0 0-2 0,0 0-7 15,0 0-5-15,0 0-6 0,0 0-9 0,0 0-7 16,0 0-7-16,0 0-7 0,0 0-4 15,0 0-4-15,0 0-2 0,0 0-2 0,0 0-4 0,0 0-4 16,0 0-1-16,0 0 1 0,-21 26 1 0,16-20 3 16,5-6-3-16,-9 15-2 0,5-5-1 0,1-3 2 15,-3 6-2-15,6-13 0 0,-11 18 3 0,5-7-6 16,1 0 0-16,2-2 4 0,-2 6-8 0,2-9 3 16,0 5-1-16,3-11-3 0,-6 16 1 0,3-7 0 15,3-9 2-15,-1 17 1 0,-1-8-3 0,2-9 1 16,0 15-2-16,0-15 2 0,0 14 0 0,0-14 2 15,2 12 0-15,-2-12 7 0,7 12-6 0,1-8 2 16,-8-4-1-16,9 10-3 0,-4-6 0 0,1 3 0 16,-6-7-2-16,17 9-1 0,-10-7-1 0,-1 4 2 15,-6-6 0-15,14 9-5 0,-4-6 5 0,-10-3-6 16,15 6 0-16,-7-6-5 0,-8 0-6 0,8 5-11 16,-8-5-12-16,11 6-13 0,-11-6-13 0,0 0-28 15,0 0-38-15,0 0-32 0,0 0-25 0,0 0-31 0,0 0-181 16,0 0-423-16,0 0 187 0</inkml:trace>
          <inkml:trace contextRef="#ctx0" brushRef="#br0" timeOffset="76423.32">27843 1925 10 0,'0'0'200'0,"0"0"-19"0,0 0-9 0,-14 10-12 16,14-10-13-16,-10 5-13 0,10-5-9 0,-9 4-10 16,9-4-13-16,0 0-7 0,-7 10-11 0,7-10-7 15,0 0-7-15,-6 7-2 0,6-7-3 0,0 0 3 16,0 0 1-16,-6 11 7 0,6-11 8 0,0 0 9 15,0 0 5-15,0 0-1 0,16 6-1 0,-16-6 1 16,15 1-7-16,-15-1-4 0,15 0 0 0,-15 0-4 16,12 0-8-16,-12 0 8 0,13-5 2 0,-13 5-11 15,11-7-5-15,-11 7-6 0,0 0-5 0,12-9-4 16,-12 9-8-16,0-10-10 0,0 10-13 0,0 0-16 0,0 0-26 16,0 0-23-16,-8-18-20 0,8 18-25 0,-19 0-34 15,4 0-36-15,15 0-28 0,-30 5-37 0,17-4-225 16,1 0-485-16,1 2 215 0</inkml:trace>
        </inkml:traceGroup>
      </inkml:traceGroup>
    </inkml:traceGroup>
    <inkml:traceGroup>
      <inkml:annotationXML>
        <emma:emma xmlns:emma="http://www.w3.org/2003/04/emma" version="1.0">
          <emma:interpretation id="{F7DF41A6-4F29-48B6-9D09-F2AAA1D21F6D}" emma:medium="tactile" emma:mode="ink">
            <msink:context xmlns:msink="http://schemas.microsoft.com/ink/2010/main" type="paragraph" rotatedBoundingBox="868,5451 27361,4703 27411,6467 917,7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8AD225-6310-465B-B518-2901052CB99E}" emma:medium="tactile" emma:mode="ink">
              <msink:context xmlns:msink="http://schemas.microsoft.com/ink/2010/main" type="inkBullet" rotatedBoundingBox="885,6081 2699,6030 2724,6920 911,6971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91479.47">-464 5382 110 0,'-7'-10'126'0,"7"10"-11"0,0 0-1 16,0 0-9-16,0 0-5 0,0 0 0 0,0 0-6 0,0 0-4 15,0 0 0-15,0 0-8 0,0 0 1 16,0 0-1-16,0 0-6 0,0 0-7 0,-10-5 7 16,10 5-6-16,0 0-1 0,0 0 0 0,0 0-10 0,0 0 4 15,0 0-2-15,0 0-4 0,0 0-7 0,0 0 0 16,0 0-7-16,0 0-2 0,0 0 0 15,0 0-12-15,0 0 1 0,0 0-2 0,0 0-6 0,0 0 1 16,0 0-6-16,0 0 1 0,0 0-3 0,0 0 0 16,0 0-3-16,40-3-3 0,-22 4 1 15,0 1 1-15,8-2-3 0,4 4-1 0,0-4 0 0,3 1-2 16,9 0-2-16,-2 3 6 0,0-3-3 0,0 3-3 16,5-2-2-16,-3 2 3 0,-2-3-1 0,2 3 3 0,0-1-10 15,-2-3 8-15,-1 6-3 0,-6-4 3 16,-4-2-2-16,13 3 0 0,-12-2 0 0,0 0 0 15,1 4 2-15,-4-5 1 0,3 0-4 0,-2 1 2 16,-3-1 1-16,4 0-4 0,-4 0-2 0,-1 3 2 0,-6-3 2 16,1 0 2-16,-1-3-2 0,3 3-6 0,-6-1 0 15,1 0 6-15,1 1 0 0,-1 0 0 0,-2-4-2 16,-2 3 3-16,-12 1-1 0,26-4-2 0,-18 4-2 16,-8 0 5-16,15 0-2 0,-15 0-2 0,13-2 3 15,-13 2-1-15,0 0 2 0,15-2-3 0,-15 2-7 16,0 0 7-16,12-4 3 0,-12 4-6 0,0 0-5 15,0 0-8-15,0 0-10 0,0 0-12 0,0 0-12 16,0 0-15-16,0 0-11 0,0 0-12 0,0 0-23 16,0 0-17-16,-42 7-37 0,23-3-128 0,1-7-316 15,-3 6 140-15</inkml:trace>
        <inkml:trace contextRef="#ctx0" brushRef="#br0" timeOffset="92065.54">-398 5606 40 0,'0'0'120'15,"-12"2"1"-15,12-2-8 0,0 0-15 0,0 0-5 16,-16-2-4-16,16 2 1 0,0 0-5 0,0 0 0 0,0 0-6 16,0 0-8-16,0 0-1 0,-12 4-11 15,12-4-4-15,0 0-4 0,0 0-6 0,0 0-10 16,0 0 0-16,0 0-2 0,0 0-1 0,0 0-3 0,0 0 5 15,30 6-9-15,-30-6 1 0,25 3-3 0,-9 0 2 16,-1-2 3-16,14 2-1 0,-4 0-3 0,2-3 5 16,1 0 4-16,3 1-4 0,-2 3-7 0,10-2 11 15,-8-1-2-15,-1-1 2 0,11 0-7 0,-14 0 5 16,3 3-4-16,1-3 0 0,1 0 0 0,-2 0-3 16,1 1 1-16,-1-2 3 0,3 2-3 0,5 0-11 15,-6-1 6-15,-3 0-1 0,4-2-1 0,-3 2-1 16,-2 1 2-16,1-2 1 0,-4-2-4 0,0 3-4 0,2 0 2 15,-1 0-1-15,-7 0 0 0,0 0-3 16,2-1-4-16,-1-1 3 0,-4 2-1 0,2 0-2 16,0-2 2-16,-3 2-2 0,-3-2 1 0,-2 4-3 0,-10-2-2 15,23 0 2-15,-14 0-1 0,-9 0-3 0,17-2 4 16,-17 2-4-16,15 4 2 0,-15-4-8 16,12 0-1-16,-12 0-9 0,0 0-5 0,11 2-7 0,-11-2-9 15,0 0-4-15,0 0-9 0,0 0-10 0,10 4-13 16,-10-4-10-16,0 0-19 0,0 0-10 0,0 0-41 15,0 0-127-15,0 0-302 0,0 0 134 0</inkml:trace>
        <inkml:trace contextRef="#ctx0" brushRef="#br0" timeOffset="92887.04">630 5142 115 0,'0'0'139'0,"-12"-4"-8"0,12 4-11 16,0 0-7-16,-15-5-6 0,15 5-10 0,0 0-1 16,-12-3-6-16,12 3-10 0,0 0-6 0,0 0 0 15,0 0-8-15,-14-3-3 0,14 3-2 0,0 0-4 16,0 0-2-16,0 0-3 0,0 0-4 0,-10-4-5 0,10 4-4 15,0 0-4-15,0 0-4 0,0 0 1 16,0 0-12-16,0 0 6 0,0 0-6 0,0 0-1 16,0 0-2-16,0 0-1 0,0 0 5 0,0 0 1 0,0 0 0 15,0 0 4-15,0 0-2 0,0 0 0 0,24 23 7 16,-15-20-1-16,0 2-4 0,4-1 4 0,-2 2-1 16,2-1-1-16,-1 1-3 0,3 2 1 0,3-5-1 15,-3 4-5-15,10 0-2 0,-10 1 1 0,4-1-2 16,-1 0-4-16,2-2 2 0,2 2-4 0,-4-2 1 15,4 3-2-15,4 1 2 0,0-2-4 0,0-2 2 16,-2 4 0-16,-6-3-2 0,-1-1 0 0,3 1-3 16,-1-2-1-16,-2 1 2 0,-1-3-2 0,-1 5 1 15,0-1 0-15,1-4-1 0,-1 5 0 0,-1-1 2 16,-4-3-3-16,0-3 2 0,1 5-3 0,-1-1-1 0,1-2 2 16,-2 4 0-16,-9-6-1 0,18 5 2 0,-9-2-2 15,0 0 1-15,-1 0-1 0,-8-3-3 0,15 4 3 16,-15-4 0-16,12 2-4 0,-12-2 5 0,14 4-1 15,-14-4-2-15,10 5 1 0,-10-5 0 0,0 0 0 16,11 0 0-16,-11 0-4 0,0 0 5 0,0 0-2 16,0 0 2-16,0 0-2 0,12 5 1 0,-12-5 2 15,0 0-3-15,0 0 0 0,0 0 0 0,0 0 1 16,0 0-2-16,0 0 0 0,0 0-1 0,0 0 2 16,0 0-3-16,0 0-2 0,0 0 5 0,7 5-3 15,-7-5 2-15,0 0 2 0,0 0 2 0,-16 23 2 16,5-12 0-16,-1-2 3 0,-7 11 1 0,-4-6 0 15,1 5 0-15,-8 3-1 0,-6 3-1 0,4 1 1 16,-7 0-1-16,2 1 2 0,-1 1 0 0,-2 2 0 0,3 0-6 16,1-3-12-16,3 0-14 0,2-1-5 15,3 3-16-15,1-1-11 0,-3-3-18 0,10-2-11 16,4-2-22-16,0 3-19 0,2-6-25 0,1 8-184 0,-1-10-362 16,7 3 161-16</inkml:trace>
      </inkml:traceGroup>
      <inkml:traceGroup>
        <inkml:annotationXML>
          <emma:emma xmlns:emma="http://www.w3.org/2003/04/emma" version="1.0">
            <emma:interpretation id="{F1B84327-AA67-4944-A9B1-E14929C25AE3}" emma:medium="tactile" emma:mode="ink">
              <msink:context xmlns:msink="http://schemas.microsoft.com/ink/2010/main" type="line" rotatedBoundingBox="3172,5386 27361,4703 27411,6467 3222,7150"/>
            </emma:interpretation>
          </emma:emma>
        </inkml:annotationXML>
        <inkml:traceGroup>
          <inkml:annotationXML>
            <emma:emma xmlns:emma="http://www.w3.org/2003/04/emma" version="1.0">
              <emma:interpretation id="{F2472B23-3630-4390-8856-67ADD67A43A7}" emma:medium="tactile" emma:mode="ink">
                <msink:context xmlns:msink="http://schemas.microsoft.com/ink/2010/main" type="inkWord" rotatedBoundingBox="3181,5725 8751,5568 8788,6881 3218,7039"/>
              </emma:interpretation>
            </emma:emma>
          </inkml:annotationXML>
          <inkml:trace contextRef="#ctx0" brushRef="#br0" timeOffset="94879.67">2355 4980 9 0,'0'0'157'0,"6"-17"-14"0,-4 10-3 16,-2 7-4-16,1-17-10 0,-1 17-9 0,3-14-15 15,-3 14-9-15,-4-13 1 0,4 13-7 0,-3-15-2 16,3 15-7-16,-6-12-6 0,6 12-5 0,-6-6-5 0,6 6-2 16,-12-11-1-16,0 8-8 0,12 3-3 15,-15-7-1-15,6 4-6 0,9 3-12 0,-25-2 10 16,8 2-5-16,2 0 5 0,0 0-4 0,-3 1 0 0,4 0-3 15,-1 3 0-15,-3 2 1 0,0-3-3 0,1 3-4 16,-2-1-2-16,-6 2-7 0,10 3 6 0,-9-1-3 16,9 1-5-16,-3 1-1 0,3 1 4 0,2-1-2 15,-7 7-2-15,2 0-5 0,4 2-1 0,-1 0 0 16,3 2 1-16,0 2-3 0,1 0 1 0,-2 3 0 16,1-1-2-16,2-2 3 0,2 1-3 0,2 3 3 15,0-4-1-15,3 3-3 0,2-5 0 0,2 2-4 16,2 1 3-16,3-1 0 0,-1-3 2 0,4 1-4 0,2-2 3 15,1 1 0-15,3-1 1 0,0-9-2 16,5 3 0-16,3 1 0 0,0-2 1 0,2-4 0 16,2-3-1-16,0 0 2 0,0-3-1 0,4-1 4 0,-3-2-2 15,2 0-2-15,-3-2 0 0,-3-1-1 0,-5 0 0 16,7-2 0-16,-7 2 2 0,-1 0 1 0,-2-4-3 16,1-2 0-16,-4 2-1 0,2 1-3 0,-1-3 2 15,-3 2 3-15,-2 3-2 0,-3-3-2 0,2 3 0 16,-1-2 0-16,-7 6 1 0,12-8-2 0,-6 2-2 15,-6 6 0-15,12-5 2 0,-12 5-3 0,9-1 3 16,-9 1-5-16,0 0 2 0,18 0-2 0,-18 0 3 16,13 6-2-16,-5-3 2 0,-1 3 0 0,4-2-2 15,-4 1 1-15,7 1-1 0,-1 1 0 0,0 0-2 16,1-1 5-16,1-1 1 0,-2 1-1 0,5-1 0 16,-1-1-6-16,0 1 1 0,1-1-1 0,-3-2-1 15,3 0 1-15,-3-2-1 0,0 0 1 0,1-2 2 0,-5 0 0 16,1-2 0-16,0 3 0 0,-2-5 1 0,1 1-2 15,-11 5 0-15,17-9 1 0,-12 3 2 16,4-5-4-16,-5 4 5 0,2 0 2 0,-1-4-1 0,-4 0-1 16,1-2 0-16,-2 13 0 0,3-18-2 0,-2 7 3 15,-1 11 2-15,-7-21-4 0,1 6-2 0,-2 5 2 16,-2-1 2-16,-1 0 1 0,-2-2-1 0,0 4 1 16,-4-1 0-16,-2 1-2 0,2 1 5 0,-8 0-2 15,0-2-5-15,2 3 7 0,-2 4 2 0,0-3 2 16,-1 2 1-16,5-2 0 0,-4 5-2 0,-2 1-2 15,5-1-1-15,4 2 1 0,-3 0 0 0,8 1-5 16,-5 2 4-16,3 0 1 0,3-2-11 0,3 2-6 0,2 5-10 16,-1-2-14-16,1 1-1 0,1-1-5 15,6-7-8-15,-3 14-10 0,3-14-24 0,9 19-24 16,-5-10-13-16,5 2-179 0,-2-4-326 0,8 4 145 0</inkml:trace>
          <inkml:trace contextRef="#ctx0" brushRef="#br0" timeOffset="95393.18">2964 5357 4 0,'0'0'207'16,"3"-11"-15"-16,-3 11-21 0,6-6-14 0,-6 6-17 15,0 0-12-15,0 0-26 0,13-4-4 0,-13 4-6 0,0 0-12 16,0 0-10-16,21 6-4 0,-21-6-7 15,13 11-11-15,-7-7 2 0,0 1-8 0,-6-5-6 0,9 14-3 16,-3-8 0-16,-1 4-5 0,-5-10-6 16,7 12 4-16,-2-1-8 0,-2-2 2 0,2 0-3 0,0 0-8 15,-5-9 5-15,3 13-9 0,0-7 2 0,-3-6-8 16,3 8-1-16,-3-8 2 0,0 0-3 0,4 12 0 16,-4-12-1-16,0 0 2 0,0 0-3 0,0 0-1 15,0 0-2-15,0 0 1 0,0 0-3 0,0 0-3 16,23-19 2-16,-16 12 4 0,-2-2-11 0,1 0 6 15,0-2 2-15,0-1 2 0,3 1-1 0,-4-3 4 16,1 2-2-16,3 2 0 0,-1-4-2 0,1 2 3 16,-2 0 4-16,1 1-4 0,-1-2 3 0,1 2 5 15,2 1-4-15,-5 3-3 0,3-2 6 0,0 4 0 16,-8 5-1-16,15-14-1 0,-9 10 8 0,1-2 8 0,-7 6-2 16,15-7-1-16,-15 7 4 0,14-5 0 15,-14 5-2-15,15 0 0 0,-15 0-1 0,13 0 3 16,-13 0 3-16,13 5 6 0,-13-5-7 0,14 3 6 0,-7 3 0 15,1 0-14-15,5 4 6 0,-4-4 1 0,0 3-1 16,1 2-1-16,1 0-1 0,-5-2 0 0,1 2-5 16,2-2-3-16,-4 4 4 0,2-3 1 0,-2-2-9 15,1 0-9-15,-3 2-15 0,-3-10-14 0,4 16-22 16,-1-11-22-16,-3-5-24 0,6 10-11 0,-6-10-28 16,8 10-126-16,-8-10-289 0,11-4 129 0</inkml:trace>
          <inkml:trace contextRef="#ctx0" brushRef="#br0" timeOffset="96009.71">3767 5137 38 0,'0'0'195'0,"-16"-7"-17"0,9 4-17 0,7 3-12 16,-17-1-17-16,17 1-15 0,-16-4-7 0,16 4-14 15,-15 1-13-15,15-1-5 0,-12 4-8 0,12-4-7 16,-13 6-12-16,13-6 2 0,-8 9-9 0,8-9 0 16,-1 12-6-16,1-12-2 0,-6 14-3 0,6-14-12 15,0 15 5-15,0-15-1 0,6 12-5 0,-6-3-3 16,3 1-3-16,1 1 2 0,-4-11 0 0,9 16-1 16,0-5-4-16,-2-5 1 0,2 6-4 0,2-1 2 15,-2-1 0-15,1 2-3 0,-1-1 1 0,0 0-3 16,-3 0-2-16,3-5 2 0,-6 3-2 0,3 1-1 15,-2-2 2-15,-1 1 0 0,2 2 0 0,-4-1 0 16,-1-10 3-16,0 15 7 0,0-15 2 0,-4 13 4 16,4-13 7-16,-9 14 3 0,3-10 3 0,-3 1 2 0,-1 0-4 15,10-5-3-15,-17 6-6 0,4-3-2 0,2 1-8 16,-1-3 8-16,12-1-3 0,-21 3-1 0,13-3 2 16,8 0-1-16,0 0 0 0,-20-3-5 0,20 3 0 15,0 0-6-15,-13-3-8 0,13 3-7 0,0 0-11 16,0 0-3-16,0 0-7 0,0 0-2 0,16-24-3 15,-5 16-3-15,0 0-12 0,4 0 2 0,0-2-2 16,2 2 4-16,1 0-2 0,0-2 6 0,-4 1 4 16,9 0 0-16,-5 2 5 0,-2-3 3 0,1 4 11 15,0 1 0-15,1-4 10 0,-3 2 7 0,0 2 12 16,2-2 4-16,-9 2 10 0,4 1 7 0,-3-1-1 0,-9 5 2 16,17-5-7-16,-8 4 3 0,-9 1-5 0,13-4-10 15,-13 4 10-15,15 0-6 0,-15 0-5 0,13 4 4 16,-13-4-2-16,17 6 1 0,-10-2-2 0,1 1-2 15,-2 2-5-15,3 1 2 0,0-3 1 0,-2 2 2 16,1 3-5-16,-1-4-1 0,-1 2 4 0,1 0-4 16,-1 1 2-16,0-3-2 0,-3 1-1 0,-3-7-14 15,12 12-14-15,-7-6-6 0,-5-6-25 0,3 11-18 16,-3-11-30-16,3 6-20 0,-3-6-180 0,0 0-328 16,0 0 145-16</inkml:trace>
          <inkml:trace contextRef="#ctx0" brushRef="#br0" timeOffset="96222.7">4046 4896 216 0,'-1'-10'218'0,"1"10"-28"0,-5-12-14 16,5 12-22-16,-3-11-20 0,3 11-24 0,0 0-20 15,0 0-18-15,9-10-15 0,-9 10-26 0,0 0-24 16,0 0-17-16,23 5-28 0,-23-5-21 0,16 5-20 16,-8 0-133-16,-8-5-229 0,16 2 102 0</inkml:trace>
          <inkml:trace contextRef="#ctx0" brushRef="#br0" timeOffset="97407.8">4439 4817 166 0,'12'5'178'0,"-5"0"-10"0,3 1-18 0,1 2-12 0,-2 1-12 16,1 0-8-16,2 4-14 0,2 0-3 0,-2 9-9 15,1-2-1-15,2-1-17 0,-3 4-4 0,1 1-5 16,1 2-9-16,-2-2-2 0,-3 4-6 0,-2-4-6 15,5 0 0-15,-2-1-6 0,-1 1-2 0,-6-5-6 16,5 2-3-16,-2-1-1 0,0-5 2 0,-2 1-7 16,-1-1-4-16,0 1 1 0,-1-6-2 0,-1-3 1 15,1 3 1-15,-2-10-4 0,3 15-2 0,0-9 2 16,-3-6-2-16,0 0 2 0,0 15 0 0,0-15 1 16,0 0-1-16,6 10-1 0,-6-10-1 0,0 0-3 15,0 0 0-15,0 0 0 0,0 0 0 0,0 0-6 0,0 0 2 16,0 0 3-16,0 0-3 0,-26-25 2 0,16 18-1 15,-4 0-4-15,-4-1 2 0,5-1-1 0,-3 3 0 16,-1 1 0-16,-2-1-2 0,4 1 0 0,0 1 0 16,-3 1 1-16,0-1-3 0,3 4 2 0,2-2 1 15,-4 2 0-15,1 0-2 0,16 0 4 0,-22 2 0 16,11-1-5-16,-1 3 2 0,2 0-3 0,-1-1 4 16,11-3 1-16,-15 10-4 0,8-6 1 0,1 3-1 15,6-7 3-15,-10 10 1 0,10-10 3 0,-5 12-3 16,5-12 2-16,2 15 2 0,-2-15-3 0,7 12 0 15,2-4 0-15,1-1 2 0,4 0-2 0,4-1-4 16,0-1 6-16,1 0 0 0,9-2-1 0,1-2-3 16,1 3 3-16,10-4-3 0,3 0 3 0,-13-1-1 15,0-2-3-15,0 2 6 0,2-1-4 0,0-2 1 0,9-3-2 16,-11 2-6-16,-1-1-2 0,3-1-3 0,-3 0-4 16,-2-3-1-16,1-1 2 0,-6 2-5 15,-1-3-2-15,-1 2 1 0,-8-1 0 0,1 0 1 0,-4-2 0 16,-2 1-1-16,4 0 3 0,-5 0 3 0,-3-1-2 15,-3 0 7-15,0-2-2 0,0 15 3 0,-6-20 6 16,-3 11 6-16,1-1-5 0,-2 4 4 0,1-1 3 16,-4-1 1-16,-1 2 0 0,2 5 2 0,-1-2-2 15,13 3-3-15,-27-1 4 0,12 2-4 0,5 3 2 16,1-1-1-16,-2 2 2 0,5 1-7 0,-3 1 4 16,5-1 0-16,4-6-1 0,-12 18-1 0,7-10-2 15,4 2 3-15,1-10 3 0,0 20-2 0,6-8-3 0,-3-2 1 16,6 3 4-16,0-2-1 0,4-4-4 0,-2 3-4 15,5 0 6-15,-1-5 0 0,3 1-2 16,-2-1 0-16,4-1 5 0,8-2-3 0,-6-2 1 0,4 3-2 16,1-6-1-16,-5 3 1 0,-1 0-2 0,4-2 3 15,-2-1 0-15,-4 1-4 0,-3-2 3 0,4-1-1 16,-5 0-8-16,2 2 8 0,-2 1 1 0,2 0 0 16,-7-2 1-16,2 3-1 0,-12 1 2 0,17-4-4 15,-17 4 0-15,17-2-5 0,-17 2 1 0,15 4 3 16,-15-4 0-16,14 3 2 0,-8 0-1 0,-6-3-2 15,13 8 1-15,-7-3 5 0,2 0 0 0,1 1-1 16,-5-1-3-16,5 5-2 0,0-5 3 0,-3 2 3 16,1 2-4-16,-1-3 1 0,2 2 3 0,1-1-2 15,-5 0-3-15,5 0 4 0,-3-2 0 0,-6-5 1 16,8 8-3-16,-8-8-1 0,9 8 7 0,-9-8-2 0,0 0-1 16,0 0 2-16,0 0 0 0,0 0 0 0,0 0-2 15,8-19 0-15,-8 19-2 0,2-15 0 0,-2 3 0 16,0 12-5-16,6-24 3 0,-6 10 0 0,6 0 0 15,0-1 3-15,1-1-2 0,-1-1-2 0,8-1 1 16,-5 5-6-16,1-2 3 0,-1 0 0 0,4 3 0 16,-2 1-4-16,2 0 4 0,-4 4-2 0,2-2 0 15,-2 1 2-15,-2 7 1 0,2-5-3 0,-9 6 1 16,16-7 2-16,-16 7 2 0,14-2-2 0,-14 2-1 16,18 2-2-16,-18-2 1 0,13 7-2 0,-5-1 4 0,1-5 2 15,0 5-1-15,1-1 14 0,-4 3 1 16,7 0 5-16,-2 0 6 0,1 2 3 0,-2-3-8 15,1 4 9-15,-2-6-1 0,-3 4 1 0,7 1 0 0,-4-2 0 16,1 2-2-16,-4-5-1 0,2 0-6 0,-2 0 2 16,1 1-5-16,-7-6-1 0,12 10-4 15,-9-5 0-15,-3-5 0 0,8 5 1 0,-8-5-5 0,12 6-12 16,-12-6-13-16,0 0-14 0,5 8-12 0,-5-8-15 16,0 0-14-16,0 0-24 0,0 0-44 0,0 0-38 15,0 0-160-15,0 0-364 0,0 0 162 0</inkml:trace>
          <inkml:trace contextRef="#ctx0" brushRef="#br0" timeOffset="97637.73">5839 4727 70 0,'-3'-9'258'0,"3"9"-22"15,-3-14-26-15,3 14-20 0,-6-12-20 0,6 12-18 16,0 0-18-16,0 0-23 0,10-9-23 0,-10 9-19 16,0 0-20-16,0 0-27 0,26 14-4 0,-17-7-20 15,-2 1-19-15,-1-2-27 0,3 9-6 0,2-4-11 16,-8 2-22-16,3 0-11 0,1-1-136 0,-1 2-253 16,-3-4 112-16</inkml:trace>
          <inkml:trace contextRef="#ctx0" brushRef="#br0" timeOffset="98620.94">6109 5119 19 0,'9'4'175'0,"-2"3"-15"0,2 0-14 16,-1 0-4-16,1 0-19 0,-2 3-9 0,8-2-8 15,-7 0-16-15,0 0-4 0,0-1-8 0,1 1-6 16,-3-2-16-16,1-1 5 0,-1 1-8 0,0 2-7 15,-6-8-2-15,11 7-8 0,-11-7-1 0,9 9-4 16,-9-9 0-16,4 5-1 0,-4-5-2 0,0 0-3 16,6 6-5-16,-6-6-2 0,0 0-1 0,0 0-6 15,0 0-7-15,0 0-3 0,13-20-4 0,-10 14-3 16,3-4 8-16,0 2-2 0,2-5-1 0,-2 2-2 16,0 2-3-16,4-4 2 0,-2 2-10 0,1-3 14 15,0 0-5-15,-2 3 3 0,-1-1 2 0,4 1 2 16,-4 3 4-16,-3 2-3 0,-3 6 9 0,6-11-4 0,-6 11 4 15,8-7-3-15,-8 7-2 0,6-7-3 0,-6 7 3 16,0 0 1-16,0 0 0 0,0 0-3 16,0 0 2-16,19 11 1 0,-19-11 4 0,5 14-6 0,-2-9 5 15,3 4-3-15,0-2 4 0,-2 3-1 0,2-3 0 16,3 6-2-16,1-4 4 0,-4 0-2 0,5 0-2 16,1-1 2-16,1 0-4 0,1-2 1 0,2-1 2 15,0 0-15-15,1 0 10 0,1-2 3 0,1-1-1 16,0 0-1-16,-2 1 0 0,2-3 0 0,1 0-5 15,-4 0 1-15,3-5 2 0,1 2-1 0,-4-3-1 16,4 3-1-16,-4-5 1 0,-3-1-5 0,4 1-3 16,-1-1-3-16,1 2-5 0,-2 0 2 0,-2-2 2 15,0 3-1-15,-1-1 3 0,-4 3-1 0,1-1 1 16,-9 5 2-16,10-8-10 0,-1 7 10 0,-9 1-1 16,0 0-2-16,14-3 3 0,-14 3 0 0,0 0 3 15,0 0-1-15,13 4 0 0,-13-4-3 0,6 10 8 0,-6-10-6 16,6 7 5-16,-6-7-3 0,7 14-2 0,-1-10 7 15,2 2-3-15,4 1-2 0,-2-2 6 16,7-1 1-16,-3 1-4 0,6-2-1 0,7 0 2 16,-2-1 1-16,2 0-4 0,-5-1 5 0,-2-1 2 0,2-1-8 15,0-1 4-15,5-2 1 0,-7 3 2 0,-4-6-4 16,-1 1 2-16,-2-4-2 0,-4 5-1 0,-1-2-5 16,-2-3-10-16,-2 1-8 0,-1-2-2 0,-3 11 2 15,-3-18-4-15,3 18-1 0,-10-14 7 0,-4 3-3 16,1 4 4-16,-5 1 1 0,-6 1 4 0,-1 3-13 15,2 0 15-15,-9 2 1 0,5-2 2 0,-5 4 0 16,3 0 9-16,3 3-6 0,1 0 1 0,-2 2 2 16,5 1-22-16,5-1 20 0,-2 3 9 0,6-1 0 0,-2 2-7 15,1 0 5-15,4-1-1 0,-2 4-1 16,7-2 1-16,2 1-14 0,3 1 16 0,3 2 2 16,-1 2-3-16,10 4 4 0,-2-2-2 0,7-2-2 0,-2 7-3 15,4-3 2-15,0 1-4 0,1-2 8 0,7 9 0 16,1-1-12-16,5 2 10 0,-6-3-1 0,-2-1 0 15,-6-5 2-15,4-2 6 0,-4 2 1 0,-3 0 0 16,1 1 2-16,8 6 7 0,-11-5 0 0,5 0 1 16,-6 1-10-16,1-1 15 0,-2 0-5 0,1-2 0 15,-4 0 1-15,2-2 0 0,-2 0-1 0,-2-3-6 16,-4-1 1-16,3-4 3 0,-3-1-8 0,0 3 3 16,-3-5 9-16,0-9 7 0,-3 16-1 0,-6-10 0 0,-1-1 1 15,-5 1-4-15,1-6-1 0,-8 0-1 0,-2-4-4 16,-1 1 1-16,-4-4-2 0,-1-4-1 15,-14-4-2-15,3 3 1 0,0-3-1 0,-1-7-5 0,3 3 2 16,0 1-3-16,4 0-1 0,8 3-10 0,1-3-7 16,-3-6-11-16,6 9-11 0,7-5-15 15,4 6-24-15,1 1-25 0,5-4-31 0,3 3-170 0,3-4-321 16,9-2 142-16</inkml:trace>
        </inkml:traceGroup>
        <inkml:traceGroup>
          <inkml:annotationXML>
            <emma:emma xmlns:emma="http://www.w3.org/2003/04/emma" version="1.0">
              <emma:interpretation id="{2E663E75-ADA6-48CE-8337-DB0957384451}" emma:medium="tactile" emma:mode="ink">
                <msink:context xmlns:msink="http://schemas.microsoft.com/ink/2010/main" type="inkWord" rotatedBoundingBox="9531,5206 11626,5147 11650,6007 9556,6066"/>
              </emma:interpretation>
            </emma:emma>
          </inkml:annotationXML>
          <inkml:trace contextRef="#ctx0" brushRef="#br0" timeOffset="99087.17">8562 4600 164 0,'0'0'224'0,"-7"-8"-24"0,7 8-21 0,0 0-20 15,0 0-16-15,0 0-14 0,0 0-11 0,-15 17-7 16,15-17-10-16,-6 18-7 0,4-7 4 0,2 1-7 16,-3 7-6-16,3-3-4 0,3 1-7 0,-1 6-1 15,1-5-6-15,0 6-4 0,3-2-4 0,-3 0-4 16,1-2-8-16,2-3-6 0,0 5-1 0,3 1-3 16,-4-1-5-16,7-1 3 0,-2 1-9 0,-1-6 0 15,4 3-4-15,-5-1 1 0,1-6-6 0,-2 3-5 16,2 0-20-16,-1-4-9 0,1 0-19 0,-3-1-13 15,0 0-22-15,-3-1-22 0,1-2-20 0,-4-7-7 16,6 12-20-16,-6-12-11 0,0 0-171 0,0 0-348 16,0 0 155-16</inkml:trace>
          <inkml:trace contextRef="#ctx0" brushRef="#br0" timeOffset="100002.02">8186 4749 138 0,'-6'-16'204'0,"5"-1"-10"0,-5-1-19 0,6 3-16 15,-3 1-11-15,3-3-15 0,3 0-12 0,0-1-3 16,3 4-19-16,1-4-6 0,4 1-10 0,-2 3-7 16,4-5-8-16,4 0-11 0,1 2 0 0,5-4-8 15,3 5-7-15,7-6-1 0,-11 7-4 0,5 2-7 16,4-8-2-16,-4 6-3 0,-2 2-1 0,5 1-5 15,6-5-3-15,-14 4-8 0,4 2 11 0,-1 1-7 16,-3 2-1-16,2 1-3 0,-7 0 1 0,-2 1-4 16,2 2 3-16,1 1 0 0,-3 3-8 0,3-4 4 15,-4 4-2-15,-14 0-1 0,22 4 0 0,-12-3-2 16,1 1-1-16,-2 7 0 0,0-1 1 0,-2-1 2 16,-1 4-1-16,2 4-3 0,-2-1 0 0,-3 3 6 0,2 0 4 15,-2 8 3-15,0-4 2 0,5 3 4 0,-5 7-4 16,-3 4 3-16,3-7 3 0,-3 8-3 15,0-6 1-15,3-3-1 0,-2 2-1 0,1 6-4 0,-2 3 3 16,0-3-1-16,0-6 0 0,0-5-1 0,1 6 1 16,5-1-9-16,-3-7 6 0,3 0 0 0,-3-2-1 15,2-4 0-15,-2 1 0 0,0-3 1 0,4-3-10 16,-4 2 9-16,3-2-8 0,-3-6 8 0,5 3 1 16,0-1-2-16,0-2-1 0,-2 1 2 0,7-5 0 15,-13-1 1-15,20 3-4 0,-5-3-2 0,-2 0 3 16,-13 0-4-16,25-7-3 0,-11 1-2 0,2 1-4 15,-1-5-15-15,-1 4-2 0,0-4-3 0,1 1-2 16,-1 0-1-16,-2-2 1 0,1 0-6 0,1-1 8 0,-4 1-3 16,2 0 10-16,-3 1 1 0,-2 1 2 15,-1 3 1-15,2-3 3 0,-8 9 8 0,12-11-5 16,-12 11-1-16,6-7 3 0,-6 7-4 0,4-4 2 0,-4 4 4 16,0 0-4-16,0 0 4 0,0 0 0 0,0 0 1 15,0 0-1-15,0 0 1 0,20 14-3 0,-17-10 4 16,-3-4-1-16,8 15 4 0,-2-11 1 15,-1 5 2-15,4-3 5 0,1 4 7 0,1-5-5 0,7 3 4 16,0-3 0-16,-2 3 0 0,2-5-2 0,1 3-3 16,1-2 1-16,3-3-2 0,4 1-2 0,-1 2 2 15,-7-4 1-15,6 0-5 0,1-2 3 0,-4-3 2 16,-4 1-2-16,1-2-2 0,-2-1 2 0,-1 1-4 16,-1-5 1-16,2 0 0 0,-6-3 1 0,0 3-3 15,-1-3-2-15,1 1 2 0,-4-2-3 0,-2 0 4 0,-2-1 0 16,-3 2 1-16,0 0-2 0,0 5-2 15,-3-5 2-15,-3 5-1 0,-5 2-1 0,2 1 0 16,-3-1-2-16,-1-1-1 0,-2 6 4 0,-1 1 0 0,-1 1-1 16,-1 0-1-16,3 1-1 0,-2 5 1 0,3-1 0 15,-1 2 2-15,3 3-5 0,0-3 4 16,3 6 0-16,2-2 1 0,0 2 3 0,4-4 1 0,6 5 8 16,-2 2 6-16,8-2 4 0,0 0 1 0,6 1 4 15,7 1 1-15,8 6-2 0,-3-5-3 16,13 1 2-16,-1-4-1 0,-3-1 1 0,7 1-6 0,-3-6 0 15,0 2-3-15,-1-1 1 0,-1-2-4 0,-7-3-1 16,-3-4 0-16,4 4-4 0,-6-3 0 0,1-1 1 16,-1-1-5-16,-6-2-15 0,0 3-18 0,5-1-18 15,-10 1-18-15,-1-4-22 0,-4 2-29 0,-10 2-44 16,15-5-214-16,-15 5-405 0,6-9 180 0</inkml:trace>
        </inkml:traceGroup>
        <inkml:traceGroup>
          <inkml:annotationXML>
            <emma:emma xmlns:emma="http://www.w3.org/2003/04/emma" version="1.0">
              <emma:interpretation id="{9596FCA5-8EE0-434D-A0EB-9ED498BCC7DA}" emma:medium="tactile" emma:mode="ink">
                <msink:context xmlns:msink="http://schemas.microsoft.com/ink/2010/main" type="inkWord" rotatedBoundingBox="12447,5209 16259,5101 16279,5816 12467,5924"/>
              </emma:interpretation>
            </emma:emma>
          </inkml:annotationXML>
          <inkml:trace contextRef="#ctx0" brushRef="#br0" timeOffset="101512.8">11438 4663 59 0,'6'-4'140'0,"-6"4"-3"15,9-7-1-15,-9 7 1 0,11-11 1 0,-11 11-4 16,9-3 2-16,-9 3-14 0,6-7 7 0,-6 7-3 15,0 0-1-15,0 0-3 0,6-8-6 0,-6 8-15 16,0 0-8-16,0 0-13 0,0 0-5 0,0 0-11 16,-34-6-6-16,16 9-6 0,-3-3-1 0,-1 3-6 15,-3 1-4-15,-2 1-2 0,-3-2-2 0,6 0-2 16,-1 0-7-16,1 5 3 0,6-5-3 0,0 1-8 16,0 2-3-16,3-2 3 0,0 1-1 0,5-2-3 15,-5 4-5-15,3-1 1 0,3 1-2 0,3-3 4 0,0 3-6 16,6-7 0-16,-6 18 3 0,6-18-4 0,0 16 0 15,0-16-3-15,11 14 3 0,-4-8 1 16,1 2-1-16,5 0 0 0,2-2-2 0,3 2 2 0,7-2-1 16,-3 0-2-16,2 1 0 0,3-4-3 15,0 3 1-15,-3-1 1 0,1 0 2 0,1-5-4 0,-9 5 2 16,3 0-3-16,-4-3 2 0,-1 0 1 0,-1 5-5 16,-2-7 3-16,-2 2 0 0,-10-2-1 0,19 4-1 15,-10-3-2-15,-1 3 3 0,-8-4-3 0,13 9 2 16,-7-7-7-16,-6-2 6 0,8 9 1 0,-8-9 0 15,6 7-1-15,-6-7 0 0,1 11 3 0,-1-11-1 16,0 13-1-16,0-13 3 0,0 0 2 0,-7 15 0 16,1-12-1-16,-2 4 2 0,1-3 4 0,-5 0 2 0,-2 0 0 15,-1 1 1-15,-2-1 3 0,0-2-3 16,-1-1-2-16,-1 2 1 0,2-2-3 0,-2-1 1 0,1 0-4 16,2 4 4-16,-2-8-3 0,4 4 3 0,0 0-3 15,14 0 0-15,-20-4-1 0,20 4-3 0,-16-1-10 16,8-1-8-16,8 2-16 0,-7-10-8 0,7 10-10 15,-6-8-14-15,6 8-14 0,0 0-9 0,0 0-7 16,13-24-23-16,-1 14-7 0,-3-1-24 0,5-3-25 16,4-3-160-16,-5-3-359 0,8-2 159 0</inkml:trace>
          <inkml:trace contextRef="#ctx0" brushRef="#br0" timeOffset="101793.06">11757 4261 169 0,'0'0'199'0,"0"0"-20"0,0 0-22 0,0 0-10 0,0 0-18 16,0 0-10-16,0 0-5 0,0 0-8 0,0 0-6 16,0 0-3-16,-8 39 4 0,8-25-2 0,2 4-8 15,2 1 1-15,-2-1-3 0,4 6 2 0,1 1-5 16,1 1-3-16,-2 3 3 0,4-5-11 0,-1 2 1 15,3 9-10-15,-2-12-2 0,1 4-6 0,-4-3-7 16,5 0-2-16,-3-4-4 0,-1 6-7 0,-2-10-1 0,1 6-4 16,-1-4-5-16,0 1-2 0,-2-5 1 15,-1 1-2-15,3 1-4 0,-3-1-17 0,0-4-12 16,-1-1-16-16,2 0-17 0,-4-10-22 0,2 17-18 0,-2-9-15 16,0-8-19-16,4 11-11 0,-4-11-10 15,2 8-15-15,-2-8-1 0,0 0-34 0,0 0-127 16,0 0-340-16,0 0 151 0</inkml:trace>
          <inkml:trace contextRef="#ctx0" brushRef="#br0" timeOffset="102165.52">12107 4806 48 0,'15'0'169'0,"-15"0"-1"0,0 0-12 0,14 2-9 16,-14-2-6-16,16 4-12 0,-9 1-12 0,1 0-12 15,-8-5-7-15,15 9-10 0,-5-7-6 0,-2 2-3 16,4 1-12-16,-5 3 1 0,2-5-11 0,4 3-2 15,-2-2-2-15,-2 1-2 0,3-1-7 0,-3-2-4 16,3 3 4-16,0-3-5 0,-12-2-4 0,22 0-3 16,-6 0-7-16,-2 0 0 0,1-2-2 15,0 2-2-15,1-5-3 0,-6 1 1 0,2-3-4 0,-3 3-4 0,2-2 3 16,-2 1 3-16,-2-4-2 0,-1 1-2 16,3 3 0-16,-4-9-1 0,-1 8 3 0,-4 6-10 15,0-21 5-15,-1 7 0 0,-4 2-4 0,-2 0 2 0,-4-2 0 16,-2-1-2-16,-2-1 0 0,-5 1 3 0,0 1 1 15,-6-3 4-15,2 4 6 0,-1 1 1 0,0 1-2 16,-1 0 2-16,1 5 1 0,4 0-4 0,2 2-2 16,-4 1-3-16,-2 2 2 0,6 1-3 0,2 3-2 15,1-2-2-15,2 3 0 0,1 2-6 0,1 0-9 16,3-3-13-16,3 6-10 0,6-9-10 0,-9 17-8 16,6-10-7-16,2 4-16 0,1-11-21 0,13 24-20 15,-2-12-27-15,-1-2-46 0,3 3-126 0,7-5-338 16,4 2 150-16</inkml:trace>
          <inkml:trace contextRef="#ctx0" brushRef="#br0" timeOffset="103093.58">12511 4702 197 0,'0'0'216'0,"0"0"-12"0,0-11-21 0,0 11-22 16,0 0-16-16,0 0-18 0,0 0-12 0,0 0-11 15,0 0-10-15,0 0-10 0,0 0-17 0,0 0 0 0,0 0-5 16,20 25-3-16,-17-16-10 0,3 2-2 16,4 2-5-16,-2-3-2 0,1 2-6 0,1-2 3 15,-1 0 5-15,4 1-1 0,-2-2-6 0,-1 0 2 0,4-1-5 16,-2 1-2-16,1-4-3 0,-1 1-4 16,1-4 3-16,1 1-4 0,1-2-3 0,1-1 0 15,-2-3 0-15,1 3-3 0,-2-3-3 0,0-3 0 0,1 1-2 16,-1-1-3-16,-1-2 1 0,2-2-1 0,-3 3 2 15,0-4-3-15,-1-2-5 0,1 2 5 16,-2-1-2-16,-2 0-5 0,1 0 3 0,-1 0 4 0,-1 4-4 16,0-2-1-16,0 2-2 0,-3-2 2 0,3 4 0 15,-6 6-2-15,6-10-1 0,-6 10 1 0,0 0-2 16,6-9 0-16,-6 9-3 0,0 0 2 0,0 0 2 16,0 0-4-16,0 0 0 0,0 0 5 0,0 0 0 15,9 19 0-15,-9-19-4 0,3 15 5 0,0-9-4 0,-3-6 2 16,1 16 0-16,2-6 0 0,0 2 1 0,2 1-1 15,-1 1 2-15,4-4-1 0,-1 4 1 16,1-4 1-16,1 1-2 0,2-1 3 0,3 1 1 0,-2-2 2 16,3 2 1-16,3-2-4 0,-3-3 2 15,2 0-2-15,0-1 1 0,1-3-2 0,-5 0 4 16,5-2-3-16,-2 0 2 0,2-4-1 0,-4 0-4 0,4-1 6 16,-5-3 9-16,1-1 1 0,-4-2 10 0,2 1-3 15,0-3-2-15,-5-4 0 0,1 1-1 0,2 0-2 16,-7-1-4-16,5-3 4 0,-1-5-3 0,-1 4-1 15,-1 5 0-15,-1-1-3 0,-1 2-3 0,-2 0 1 16,4 1-1-16,-5 7-3 0,0 7 2 0,4-18-5 16,-4 18 0-16,3-12-11 0,-3 12-13 0,0 0-8 15,0 0 13-15,5-7-1 0,-5 7 3 0,0 0-2 16,0 0 4-16,0 0 0 0,0 0 1 0,16 24 1 16,-11-16 0-16,1 2-1 0,-3-4-1 0,6 3 2 15,-5 0 3-15,7 2 1 0,-4-2 2 0,0 2-2 0,5 0 3 16,-3-2-1-16,3 0-1 0,2 1 1 15,-1 0 1-15,2-4 3 0,3 3-3 0,1-3 2 0,1-3-2 16,2 1 4-16,3 0-1 0,-4-2-1 0,2-1 2 16,1-1-3-16,1 2 3 0,-6-4 0 15,1 1-1-15,-4-2 2 0,2-4 1 0,-3 0-4 0,-2 1 2 16,1-1 2-16,-1-2-1 0,-2 0-1 0,1 2-1 16,-6-3-2-16,1-1 5 0,-4 0-2 0,3-3-6 15,-5 1-2-15,-1 4 5 0,0-5-3 0,0 14 0 16,-7-26 1-16,1 13 1 0,-1 5-1 0,-1-3 2 15,-5 3-1-15,-1 1-3 0,-1 2 0 0,-1 4 2 16,2-1-3-16,-2 0 5 0,0 4-2 0,1 0 2 16,-2-1-3-16,1 4 4 0,3 2-4 0,-1 4 3 15,2 1-2-15,2-1 1 0,-2 2 0 0,4 0 3 0,2-2-1 16,2 7 1-16,1-5 3 0,0 4 2 0,3-5 1 16,4 5 5-16,1-3 0 0,2 3-2 0,1-4 3 15,1 1-2-15,3 1 0 0,3-4-1 0,-2-1-4 16,3 1 4-16,-1-1 0 0,3-4-3 0,-3 1-15 15,0-4-10-15,3 2-18 0,0-1-27 0,-2-3-7 16,2 0-36-16,-3 3-26 0,3-9-57 0,-3 1-143 16,3-1-361-16,-3-5 159 0</inkml:trace>
          <inkml:trace contextRef="#ctx0" brushRef="#br0" timeOffset="103523.01">14309 4506 202 0,'0'0'190'16,"-14"-2"-17"-16,14 2-20 0,-16-2-10 0,16 2-19 16,-15 2-20-16,15-2 0 0,-18 1-8 0,10 3-11 15,8-4-8-15,-13 11-10 0,6-3-9 0,1-3 0 16,0 1-9-16,0 3-1 0,1-2-6 0,1 4-1 15,4-11-5-15,-2 17-3 0,-1-4-9 0,3-2 3 16,0-11-5-16,6 21 4 0,-1-8-7 0,2 0 7 16,1 2-2-16,4-1 1 0,-1 0-1 0,3 1 1 15,-4-2 4-15,10 5-4 0,-1-2 12 0,-2-4 1 16,-1 3 3-16,-1 0 6 0,1-5-4 0,-2 1 1 16,-1-2-4-16,1-1 2 0,-1 1-4 0,-4-4 0 15,1 0-2-15,-1-1 1 0,-3 2 4 0,-6-6 1 16,0 0 0-16,6 7 4 0,-6-7-7 0,0 0-4 15,0 0-3-15,0 0-2 0,0 0-3 0,-37 4-2 16,23-8-9-16,0 3-8 0,-1-3-14 0,-3 2-12 16,1-1-15-16,-1 0-14 0,4-1-22 0,-3 0-19 0,2 0-12 15,2 2-28-15,4-7-17 0,-2 3-15 0,4 1-45 16,0-3-136-16,2-1-370 0,5-3 165 0</inkml:trace>
          <inkml:trace contextRef="#ctx0" brushRef="#br0" timeOffset="103836.96">14604 4206 90 0,'-14'17'187'0,"11"-10"-14"0,-1 0-7 0,1 7-5 15,-1-4-7-15,2 6-3 0,2-1-6 16,2 6-3-16,2 0-5 0,-1 1-8 0,1 2-2 16,2-2-9-16,2 7-7 0,-1-3-5 0,-1-1-5 15,8 10-8-15,-7-9-6 0,2-1 0 0,0 0-13 16,0-1-3-16,0 0-7 0,-3 0-5 0,1-2-5 0,-1-7-6 16,-1 1-5-16,1 2-2 0,-3 0-5 0,1-3-3 15,1-3-1-15,-2 3-3 0,-2 0-4 0,4-4-11 16,-4-2-19-16,-1 1-18 0,0-10-20 0,0 14-20 15,0-14-26-15,-3 17-20 0,3-17-23 0,-3 13-26 16,3-13-33-16,0 0-189 0,-4 8-411 0,4-8 183 16</inkml:trace>
          <inkml:trace contextRef="#ctx0" brushRef="#br0" timeOffset="104053.93">14530 4649 165 0,'-6'-12'278'0,"6"12"-27"16,0-10-22-16,0 10-26 0,12-12-17 0,-2 8-20 15,5 3-14-15,6-1-14 0,3-2-14 0,-5 4-12 16,8-3-11-16,-3 2-9 0,3 5-9 0,-2-4-10 16,2 4-8-16,-2 0-4 0,-5-1-24 0,-1 3-28 15,-4 0-27-15,3-2-21 0,-8-3-32 0,4 4-35 16,-5-1-41-16,-9-4-211 0,15 4-387 0,-15-4 172 15</inkml:trace>
        </inkml:traceGroup>
        <inkml:traceGroup>
          <inkml:annotationXML>
            <emma:emma xmlns:emma="http://www.w3.org/2003/04/emma" version="1.0">
              <emma:interpretation id="{BA73F122-C8C7-4BEA-884F-DBF5C7B557BA}" emma:medium="tactile" emma:mode="ink">
                <msink:context xmlns:msink="http://schemas.microsoft.com/ink/2010/main" type="inkWord" rotatedBoundingBox="17163,5208 19325,5147 19345,5856 17184,5917"/>
              </emma:interpretation>
            </emma:emma>
          </inkml:annotationXML>
          <inkml:trace contextRef="#ctx0" brushRef="#br0" timeOffset="106408.6">15801 4634 102 0,'3'-7'188'0,"-3"7"-5"16,0 0-7-16,0-13-9 0,0 13-2 0,0 0-6 0,3-11-7 16,-3 11-16-16,0 0-9 0,0 0-19 0,0 0-13 15,0 0-9-15,0 0-8 0,0 0-9 16,0 0-5-16,0 0-9 0,0 0-5 0,0 0-2 0,5 36-3 16,-2-26-3-16,-2 3-1 0,4 1-6 0,-4 2 0 15,2-1-3-15,6 3-3 0,-3-3 1 0,-3 3-4 16,2-1-7-16,-2-3 1 0,3 3 1 0,-2-4-3 15,2 0-3-15,-1-2 0 0,-1 0 2 0,0 0-4 16,-2-2 0-16,-2-9-1 0,6 12 1 0,-3-5-4 16,-3-7 3-16,0 0-1 0,4 12 0 0,-4-12 6 15,0 0 7-15,2 9 7 0,-2-9 0 0,0 0-2 16,0 0-3-16,0 0-5 0,0 0-2 0,0 0 2 0,0 0-3 16,0 0-5-16,-3-42-1 0,3 28-1 15,1-1 1-15,1 3-4 0,2-6 0 0,-2 5 1 16,4-6-1-16,0 3-3 0,1-6 0 0,1-3-4 0,5 4 4 15,-1-2-1-15,3-1-4 0,1 6 3 16,-1-2-2-16,2 1 1 0,1 3-1 0,2 0 0 0,-2 5-3 16,5-3 3-16,-4 8-8 0,5-4-10 0,-5 6-15 15,1 1-18-15,-2 3-14 0,1 0-12 0,-1 3-9 16,0-2-11-16,-2 6-13 0,1-1-9 0,-4-1-14 16,0 1-3-16,1 0-7 0,1 2 0 0,-3 2-9 15,-5-7-138-15,1 6-313 0,-2-5 140 0</inkml:trace>
          <inkml:trace contextRef="#ctx0" brushRef="#br0" timeOffset="107004.26">16407 4640 8 0,'0'0'93'0,"1"12"0"16,-1-12-3-16,-1 11 8 0,1-11 0 0,0 11-1 16,0-11-4-16,-2 13 0 0,2-13-1 15,0 17-11-15,0-17-1 0,3 14-1 0,0-4-3 0,-3-10-5 16,6 15-2-16,-1-9-9 0,1 2-1 0,1-1-2 16,4-2-9-16,-4 1 5 0,2 0-8 0,6-1 0 15,0 0-9-15,-2 3 0 0,2-6-7 0,3-1-6 16,-1-1 10-16,2 4-7 0,0-8-6 0,1 4 2 15,-1-1-1-15,-1-1-3 0,-2-2-4 0,4-2 1 16,-2-3-3-16,-2 0 3 0,2 3-6 0,-3-2 0 16,-3-3-2-16,1 0 0 0,-1-1-13 0,-3 1 15 15,2-5-3-15,-4 1-1 0,-4 3 0 0,3-1 0 16,-3 2 0-16,-3 11 2 0,-6-22-7 0,2 7 0 16,-5 5 2-16,-3 1 0 0,0 1 1 0,0 0 10 15,-3 1-5-15,-2 3 9 0,-2 3-1 0,0-1 5 0,1 4-1 16,-2-1 4-16,1 4 2 0,0 0 1 0,1 1-1 15,0-1-5-15,0 4 1 0,5-1-2 0,-2 2-5 16,3 3 1-16,0 2 0 0,3-3-6 0,1 3 2 16,2 0-2-16,2-1-1 0,1 0 1 0,3 0-2 15,1 0 2-15,4-1 0 0,1 3 0 16,1-3-1-16,4-2 0 0,1 1-2 0,1-4 1 0,5 0-3 16,-5-2 4-16,5-1 0 0,-3-1-6 0,0-3-1 15,3 3 4-15,-3-8 1 0,3 2 0 0,-5-1 0 16,-2 1-3-16,1-5 0 0,4-3 0 0,-3 1-1 15,-2 0 1-15,1-2-8 0,0-2 2 0,1 3 4 16,-4-3 1-16,2 2-6 0,-4 0 1 0,-1 2 4 16,-3 1-3-16,4 0-1 0,-7 8 4 0,6-10-2 0,-6 10-4 15,8-6-2-15,-8 6 3 0,0 0 0 16,0 0-2-16,0 0 2 0,0 0-1 0,19 17 5 16,-14-10-3-16,1 3-1 0,-3-2 2 0,6 5-2 0,-6 0 3 15,1 2-3-15,2-2-2 0,2 1 7 0,-3 3 0 16,3-3 0-16,-5 1-2 0,3-4-17 0,-2-4-10 15,5 6-10-15,-1-6-12 0,1 1-4 0,-9-8-15 16,10 10-25-16,1-9-11 0,-2 1-37 0,-9-2-41 16,0 0-113-16,25-11-317 0,-19 5 141 0</inkml:trace>
          <inkml:trace contextRef="#ctx0" brushRef="#br0" timeOffset="107671.48">17208 4858 67 0,'13'-7'187'16,"-5"4"-11"-16,-8 3-10 0,18-6-5 0,-9 3-13 16,-1 1-16-16,9-3-9 0,-2 4-5 0,-2-3-11 15,5 3-7-15,-3-2-9 0,3 2-12 0,1-1-3 16,-1-1-5-16,2-2-8 0,6 2-4 0,0 0-2 15,-1-2-6-15,1 0-7 0,-3 0-2 0,3-1-3 16,1-1-3-16,-2-1-2 0,-1 2-3 0,-2-5-3 0,-4 2-2 16,-2-2-2-16,1 0-8 0,-1 1 2 15,-4-1-1-15,2-3-5 0,-5 0 4 0,0 3-4 16,-2-6-1-16,-1 6-3 0,-5-6-1 0,-1 4-1 0,-4-1 3 16,1 1-5-16,-2 3-1 0,-6 1-8 15,-3-1 8-15,1 3-1 0,-4 1-4 0,-7 1-7 16,1 1 13-16,-3 4-9 0,1 0 2 0,4 0 2 0,-6 7-1 15,3-3-2-15,8 6 1 0,-2 1 4 0,5-3 0 16,-1 4-1-16,2-1-2 0,3 3 1 16,2-3 0-16,4 7-1 0,1-5 5 0,8 4-3 0,0-3 2 15,9 7 2-15,5-2 0 0,0 1 0 0,15 2 0 16,-8-5 1-16,10-3 0 0,-1 3-2 0,2-4-3 16,0-1 0-16,-10-2-9 0,-1-1-23 0,4-4-20 15,-5 2-26-15,-3-1-34 0,4-2-33 0,-1-1-197 16,-1-4-371-16,-6-1 164 0</inkml:trace>
          <inkml:trace contextRef="#ctx0" brushRef="#br0" timeOffset="107259.36">17284 4247 62 0,'-3'-10'213'0,"3"10"-30"0,0 0-13 0,0 0-15 16,0 0-19-16,0 0-11 0,0 0-8 0,0 0-8 0,1 38 0 16,1-24 2-16,1 0-5 0,-2 4-12 0,2 5 1 15,6 3-10-15,0 1 3 0,-1 7-10 0,-1-8-3 16,2 9-10-16,0-1-4 0,-3-6-2 0,1-1-10 15,-1 1-3-15,-1 1-5 0,-1-2-4 0,2 0-1 16,-3-1-3-16,0 0-4 0,2 0-3 0,-5-5-1 16,1 5-7-16,-1-10-20 0,2 4-17 0,-4-5-19 15,2 0-16-15,-1-2-19 0,-4-2-15 0,4-1-23 16,-4 0-8-16,5-10-36 0,-9 14-175 0,3-10-357 16,6-4 159-16</inkml:trace>
        </inkml:traceGroup>
        <inkml:traceGroup>
          <inkml:annotationXML>
            <emma:emma xmlns:emma="http://www.w3.org/2003/04/emma" version="1.0">
              <emma:interpretation id="{0A1E907C-E366-4EC8-B730-4CEBC41CEABA}" emma:medium="tactile" emma:mode="ink">
                <msink:context xmlns:msink="http://schemas.microsoft.com/ink/2010/main" type="inkWord" rotatedBoundingBox="20457,5132 21421,5105 21451,6162 20487,6189"/>
              </emma:interpretation>
            </emma:emma>
          </inkml:annotationXML>
          <inkml:trace contextRef="#ctx0" brushRef="#br0" timeOffset="108526.95">19239 4833 28 0,'0'0'246'0,"-9"-2"-25"0,9 2-27 16,0 0-16-16,-16-3-15 0,16 3-16 15,0 0-7-15,0 0-16 0,-20 9-8 0,20-9-9 0,-6 4-12 16,6-4-5-16,0 0-1 0,-3 10-12 0,3-10 1 15,0 0 2-15,0 0 4 0,9 17-2 16,-9-17 1-16,17 11-5 0,-2-9-5 0,0 0-2 0,2 0-7 16,9-2-7-16,-5 0-3 0,6 0-7 15,-5-4-3-15,5 2-6 0,-9-3-4 0,0-1-1 16,-2-3 1-16,0 3-9 0,-2-5-3 0,-4-3-7 0,1-1-10 16,-5 3-18-16,0-4-10 0,-9 1-10 0,0-2-2 15,-2-1-7-15,-4 1 0 0,-13-3 5 0,-2 5 1 0,0 1 5 16,-12-5 3-16,2 3 2 0,6 5-1 15,-1 2 7-15,2 3-8 0,-4 2 10 0,13 0 1 16,-4 2-1-16,3 7 0 0,2-5 2 0,1 4-2 16,7-1-2-16,0-1 1 0,9-2 2 0,-11 12-3 0,8-5 7 15,3-7 1-15,0 0 0 0,8 14 1 16,1-5 2-16,4-1-2 0,4-5 3 0,1 1 2 0,1-2-2 16,11 1 2-16,3-1 3 0,-5-2-2 0,12-2 11 15,5-1 7-15,-2 1 4 0,0-5 2 0,1-1 2 16,-1-1 7-16,-1 2 3 0,1-7-2 0,-3 0 4 15,-4-4-2-15,-2-2-2 0,-7 7 0 0,6-10-5 16,0 0-2-16,-9 3-5 0,-2 1 3 0,3-9-5 16,-10 7-2-16,2-3-4 0,-8 3 2 0,-2-4-1 15,-1-1-7-15,-5 5 1 0,-1 3 1 0,-1 3-2 16,-5-2-2-16,0 4 1 0,-3-2 2 0,2 5-6 16,-7-1 2-16,2 3-2 0,-1 0 2 0,-1 3-3 15,3 0 2-15,0 4-2 0,11 1-4 0,-28 2 3 16,14 2 2-16,-1 7-1 0,3-5 1 0,2 5-2 0,-2 3 2 15,5 0-4-15,-4 3 2 0,2 7 1 0,2-2 0 16,-2 5 1-16,1-1 1 0,1 8 0 0,0 5 1 16,2 1 3-16,2-4 2 0,2 5-3 0,1 1 5 15,-3-6-1-15,6 5 5 0,-3-6-6 0,0 5 6 16,1-4-3-16,1 3 3 0,-1-4-2 0,2-4 1 16,-1-4 0-16,-2 0-2 0,1 3 0 0,2-5 1 15,0 0-4-15,-2-1 4 0,2 2-3 0,0-3 3 16,0-4-2-16,-1-3 2 0,-1 3-2 0,4-4 1 15,2-1-6-15,-5-4-11 0,4-2-16 0,0 5-21 0,0-4-10 16,0 1-18-16,0-3-16 0,-6-7-12 16,10 9-24-16,-4-8-31 0,-6-1-72 0,16 0-118 15,-16 0-373-15,14-7 165 0</inkml:trace>
          <inkml:trace contextRef="#ctx0" brushRef="#br0" timeOffset="108670.6">19658 4917 182 0,'0'0'228'0,"-3"-10"-22"0,3 10-23 0,0 0-16 15,14-14-16-15,-4 11-19 0,2 2-13 0,7-2-11 16,1 2-16-16,7 1 0 0,4 0-13 0,-3 4-6 16,1 0-13-16,0-1-26 0,0 1-24 0,-2 3-25 15,-2-2-28-15,2-1-30 0,-5 0-37 0,-2 2-170 16,5-5-302-16,-4 0 134 0</inkml:trace>
        </inkml:traceGroup>
        <inkml:traceGroup>
          <inkml:annotationXML>
            <emma:emma xmlns:emma="http://www.w3.org/2003/04/emma" version="1.0">
              <emma:interpretation id="{B4E95506-F27E-40FC-AB7E-1DB955390591}" emma:medium="tactile" emma:mode="ink">
                <msink:context xmlns:msink="http://schemas.microsoft.com/ink/2010/main" type="inkWord" rotatedBoundingBox="22347,5041 26713,4918 26758,6486 22391,6609"/>
              </emma:interpretation>
            </emma:emma>
          </inkml:annotationXML>
          <inkml:trace contextRef="#ctx0" brushRef="#br0" timeOffset="111517.92">21197 4634 96 0,'0'0'218'15,"-24"4"-19"-15,6-2-15 0,4 1-16 0,-4 4-12 0,3-1-10 16,-3 4-15-16,3 0-7 0,-3 1-10 0,6 3-7 16,-1-2-10-16,4 2-13 0,-2-1-5 15,4 1-5-15,1 3-10 0,1-2-2 0,5 1-7 0,0 1 2 16,2-4-8-16,1 3 3 0,3-6 1 0,6 2-1 16,0 1-1-16,3-3-3 0,3-3-2 0,4 3-4 15,-3-5 0-15,7-3-6 0,2 6-2 0,-1-8-3 16,3-4-1-16,-2 3-2 0,0-4-3 0,2 0-3 15,-3-5 1-15,0-1-6 0,1 1 1 0,1-4-8 16,-1-3-6-16,-6 0-15 0,11-12-4 0,-6 4-13 16,0-3-5-16,-9 7-7 0,4-11-7 0,-3-1-6 15,-1-3 0-15,2-1-2 0,-5 1-10 0,-6 1 5 16,-2 0 7-16,-1-3 3 0,-2 10 9 0,-2-8 5 16,1 9 3-16,-6-1 4 0,3 1 10 0,0 4-1 15,-3-3 11-15,3 5 4 0,0-4 7 0,-3 8 2 16,1 3-1-16,2 0 7 0,2 1-2 0,-2 2 2 0,0 11 4 15,-2-16 1-15,2 16-1 0,0 0 2 16,0-20-3-16,0 20-5 0,0 0 0 0,-1-7 0 16,1 7-3-16,0 0-1 0,0 0-1 0,0 0-3 0,0 0-4 15,0 0 9-15,-13 32 4 0,8-21-5 16,-1 5 11-16,0-4 0 0,3 8 1 0,-4 1 7 0,1 4 3 16,4-1-4-16,-2-3 6 0,2 4-3 0,-2 4 3 15,4-2 0-15,1 14 5 0,-1-5-4 0,3 2-3 16,-1-12 5-16,-1 3-3 0,2 6-5 0,-1-6-1 15,1-2 1-15,1 1 0 0,2-2-3 0,0-3-4 16,2 1 3-16,-2-2 1 0,0-4-3 0,-2-1 2 16,6-6-4-16,-2 3-2 0,-1-2 2 0,4 2 1 15,-1-3-5-15,2-5 2 0,-1 1 0 0,2-2 2 16,2-1-2-16,-2 0 0 0,-1-2-3 0,5 1 1 16,-1-6 0-16,3 1-2 0,1 1-3 0,-5-3 3 0,1-3-7 15,1-1 4-15,-2 2-4 0,-1-4-1 0,0 0-4 16,-1-1-2-16,-1 0-4 0,0-3 4 0,-4 3 1 15,2-1 0-15,-3 0-1 0,1-1 2 0,-5 7-3 16,1-3 1-16,2-1 3 0,-6 10-1 0,6-12 1 16,-6 12-1-16,3-11-3 0,-3 11-2 0,0 0-1 15,6-9 4-15,-6 9-2 0,0 0 0 0,0 0 0 16,0 0 3-16,0 0-2 0,0 0-1 0,0 0 3 16,3 31 0-16,-1-22 3 0,-2-9 1 0,3 19-2 15,0-7 2-15,0-2-2 0,1 0 2 0,2 1 2 0,2 2-1 16,-1-3-2-16,-1-2 3 0,1 0 1 15,7 1-2-15,-1-3 2 0,-1-1 3 0,3 0-1 16,-1 1-2-16,2-4 0 0,-3-1 0 0,2 1 0 0,0-2 0 16,-1-2 1-16,2-1 2 0,-3 3-5 0,1-9 1 15,1 2 1-15,-2 1-1 0,-1-7 2 0,2 6-3 16,-1-4-2-16,-4-3-2 0,3 8 0 0,-5-5-1 16,4-4 0-16,-7 9-2 0,5-8 4 0,-6 7-2 15,-3 7 0-15,11-15 3 0,-8 10-1 0,-3 5 2 16,7-10-6-16,-7 10-1 0,3-9-2 0,-3 9 2 15,0 0 1-15,0 0 0 0,0 0-1 0,0 0 4 16,0 0-5-16,0 0 7 0,0 0-2 0,19 15 1 16,-14-8 2-16,-5-7-2 0,9 11-1 0,-2-4 3 15,2-2 0-15,2 2 2 0,2 1-1 0,2-2 0 16,3 2 0-16,0-6 1 0,6 4-2 0,-3-2 1 16,4-2-1-16,0 2 0 0,-1-2 1 0,-1-1 2 15,3-2-1-15,-6 1-5 0,-1-2 7 0,2 2-1 16,-2-6-2-16,1 2-4 0,-4-2 3 0,-1 0 2 15,3-1 0-15,-3-3 2 0,-2 1-1 0,1-2 1 0,-4 0-2 16,-2 0-2-16,-4 0 2 0,2-2-6 0,-6 2 1 16,0-3 2-16,0 14-2 0,-10-18 0 15,-2 5-1-15,1 3 3 0,-2 2-1 0,-1-3 1 0,-3 5-4 16,-1-1 4-16,-2 3-1 0,1 1-1 0,1-3 0 16,-1 6 0-16,-4 0-1 0,7 2 3 0,-4-2-3 15,1 4-2-15,0-1 2 0,4 6 1 0,0-5-3 16,-2 1 3-16,6 5 0 0,-3-2-1 0,1 2 0 15,5-3 1-15,-2 4 0 0,2-2 0 0,-1 2-1 16,3 0 4-16,3-3-5 0,3-8 6 0,-6 16 0 16,6-16-2-16,5 17 1 0,-5-17 6 0,7 14-4 15,1-7 2-15,4-3-2 0,-2 3 3 0,8 0-4 0,-3-4-2 16,6 0 3-16,-2 2 2 0,7 0-4 0,-5-4 3 16,4 3 0-16,-3-3 2 0,1-1-4 15,3-1 3-15,-6-3-3 0,-1 3 2 0,-2-4-1 0,7-2 2 16,-8 3-2-16,0-6 1 0,-1 4-2 0,-3-3 3 15,2 3-4-15,-5-5-3 0,1 4 3 0,-3 0 1 16,1 3-1-16,-8 4 11 0,10-13 1 0,-10 13 0 16,6-8 0-16,-6 8-4 0,6-6-1 0,-6 6-2 15,0 0-4-15,0 0 2 0,0 0-4 0,0 0 3 16,0 0-2-16,0 0 0 0,0 0 0 0,0 0 1 16,0 0-3-16,0 0 4 0,5 27 0 0,-5-27-4 15,-5 14 0-15,5-14 2 0,0 15-2 0,5-9 6 16,-5-6-3-16,0 15 4 0,0-15-3 0,6 13 2 0,-6-13 0 15,6 8 0-15,1-4-1 0,-7-4 2 16,12 7 1-16,-3-5-3 0,3 0-3 0,4-1 4 16,1-1 0-16,-7 0-1 0,8 0 0 0,-6-3 2 15,1 0-2-15,1-1 0 0,-1 2-1 0,2-7 2 0,-4 6 0 16,-1-4 0-16,3 1-4 0,1-2 5 0,-4 1-4 16,-1 2 3-16,2-4-6 0,-2 3 3 0,-2 2-1 15,2-3-2-15,-9 7 3 0,9-7-3 0,-9 7-1 16,9-6 0-16,-9 6-2 0,0 0 2 0,10-3-5 15,-10 3 5-15,0 0-6 0,0 0 6 0,0 0-1 16,0 0 0-16,0 0 2 0,6 16-2 0,-6-16 3 16,0 10 1-16,0-10-2 0,0 11 2 0,0-11 0 15,3 17-3-15,-3-17 0 0,0 14 5 0,0-14-1 16,3 14-1-16,0-7-2 0,-3-7 4 0,5 15-1 0,-5-15 4 16,6 11-2-16,-3-6-4 0,-3-5 2 15,6 11 4-15,-6-11-5 0,10 7 3 0,-10-7-1 0,11 2-1 16,-11-2 3-16,13 0 2 0,-13 0-7 0,16-5 4 15,-16 5-2-15,18-11 0 0,-9 5 1 0,5-3-1 16,-1 0-3-16,-4-3-2 0,3 2 2 0,3 0-3 16,-3-2-1-16,1-2 3 0,1 2-6 0,-1-2 4 15,-1 1 0-15,6-5 2 0,-6 7-1 0,0 4-3 16,-2-4 0-16,-2-2 6 0,1 8-1 0,-5-1 0 16,-4 6-2-16,9-10-2 0,-9 10 0 0,9-7 1 15,-9 7-3-15,0 0-1 0,0 0 3 0,0 0-1 16,0 0 1-16,0 0 4 0,9 18-4 0,-9-18-4 15,7 10 7-15,-7 0-1 0,0-10 1 0,5 17 1 16,-2-4 0-16,0-2 0 0,0-2 0 0,3 2 4 16,-5-2-4-16,5-2 4 0,0 0-1 0,0 3 2 15,0-3 1-15,2 1-2 0,1-5 3 0,4 5 0 16,-1-3-4-16,6-1 1 0,-5 0 0 0,4-3 3 16,-1-1-3-16,-1 0 2 0,4 0-1 0,1-4 3 0,-4-1-4 15,4 2 1-15,-1-4-2 0,0 1 3 0,-2 0-1 16,-1-5 0-16,9 0-2 0,-8 2-1 0,-1-4 3 15,-1 4 0-15,-1 0-6 0,-1 0 5 0,0-6-1 16,-1 6 1-16,2 0 1 0,-10 0 6 0,5 5-3 16,-9 4 2-16,12-10-5 0,-4 7 3 0,-8 3-8 15,6-7 3-15,-6 7-4 0,0 0 4 0,0 0-7 16,0 0 4-16,0 0 2 0,0 0 0 0,10 19-3 16,-7-11 3-16,-3-8-3 0,6 17 5 0,0-8-1 15,-2 0 1-15,7 4-3 0,-2-2 3 0,7 0-1 16,-5 4 1-16,4-2-2 0,-2-1 5 0,9 1 0 15,1-4-5-15,1 2 2 0,-6-2 1 0,5-3 1 16,-3 0 2-16,5-1-4 0,-8 0 1 0,2-5-3 16,0 0 3-16,1 0-2 0,-1 0 4 0,-6-5-3 15,7 1 0-15,-4 0 2 0,-4-4-2 0,2 2-1 0,2-5 2 16,-9 1-5-16,2 0 3 0,-3-5-2 0,-1 2-1 16,-2 5-5-16,0-2-2 0,-3 10-5 0,0-18 0 15,-5 5-3-15,-1 6 4 0,-3-1 0 0,-4 2 1 16,-3 3-4-16,2-1-2 0,-1 0-2 0,-1 1 2 15,-1 3-3-15,4 2-1 0,0 2 0 0,-2 0 2 16,4 0 0-16,-2 4 3 0,4 1 1 0,-5 2-1 16,3-3 4-16,0 4 1 0,2 1 4 0,2 3 1 15,1-3-1-15,0 5 0 0,1-2 2 0,5 3 0 16,2 3 0-16,-2 1 1 0,6 2 3 0,3-1-4 0,-2 4 3 16,5-1-1-16,2 9 2 0,-1 2 2 15,2-4-2-15,1 2-1 0,4-3 1 0,-1 1 4 16,-1 1-3-16,0 0 3 0,1-2-2 0,-5-8-1 0,5 9-2 15,-12-5 4-15,5-4 2 0,-3 3 2 0,2-2 0 16,-2 0 3-16,-2-2-2 0,-4-1 0 0,0-5 0 16,-1-5-4-16,-4 3 1 0,4-7 9 0,-2-9 2 15,-5 17 6-15,-1-8-1 0,-3-4 7 0,2-3 0 16,-4 5-5-16,-5-5 0 0,-3-2-3 0,-1-2-1 16,-2-3 0-16,-7-1 0 0,3 1 0 0,0-6-2 15,-4 0-2-15,-4 0 1 0,7-3-3 0,0 0-2 16,2 0 0-16,6 0-1 0,4 3 4 0,1 0-2 15,5 2-2-15,-1-2 1 0,7 1-2 0,3 10-2 0,-4-18-2 16,8 5 0-16,2 1-1 0,-3 2-3 16,9 0-2-16,4-6-6 0,8 0-1 0,-1 3 2 15,-1-1 0-15,2-1-2 0,1-2 1 0,8-2-4 0,1 0 0 16,-7 6 0-16,12-7 1 0,-3 0 0 16,-1-1-2-16,1 4 2 0,2-4 4 0,-6 0 1 15,4-1 0-15,-3-1 2 0,0 0 0 0,0 1-4 0,-5-2 3 16,2 0 0-16,-8 5 1 0,3-9 2 0,2 1 0 15,-1-2-3-15,-10 7 1 0,-4-1 1 0,1 3 1 16,-2-4-5-16,-2-1 3 0,-2 3-1 0,-1 1 0 16,0 4-2-16,-6 0 3 0,0-1 0 0,-3 7 3 15,0-6-2-15,-3 7 0 0,-1 0-2 0,1 3 0 16,-5 0 0-16,2 3 5 0,-4-2-6 0,13 6 2 0,-22 4-2 16,10-4 3-16,1 2 2 0,-5 4-1 15,2 1 0-15,1 4 1 0,1 0 3 0,5 2 6 16,1 0 2-16,0 1 9 0,6 2 4 0,3-1 5 0,3 7-2 15,1-4 4-15,7 3 1 0,3-2-2 16,0-2-1-16,4 3 1 0,4-5-4 0,-3 0-4 16,4-4 0-16,-5 1-2 0,4-2-2 0,0-1 0 15,2-2-2-15,-7-3-9 0,-1-3-22 0,-3 3-12 0,4 0-27 16,-1-2-33-16,-4-2-23 0,4 0-32 0,-2-2-61 16,-7-3-203-16,2-1-441 0,5 2 195 15</inkml:trace>
        </inkml:traceGroup>
        <inkml:traceGroup>
          <inkml:annotationXML>
            <emma:emma xmlns:emma="http://www.w3.org/2003/04/emma" version="1.0">
              <emma:interpretation id="{50E6E1D9-08BD-4196-8C06-25B3D91F2CC0}" emma:medium="tactile" emma:mode="ink">
                <msink:context xmlns:msink="http://schemas.microsoft.com/ink/2010/main" type="inkWord" rotatedBoundingBox="27184,5431 27381,5425 27394,5870 27196,5876"/>
              </emma:interpretation>
            </emma:emma>
          </inkml:annotationXML>
          <inkml:trace contextRef="#ctx0" brushRef="#br0" timeOffset="113293.95">25813 4561 116 0,'0'0'232'0,"0"0"-13"0,0 0-12 16,0 0-8-16,0-13-10 0,0 13-7 0,0 0-9 16,0 0-9-16,0 0-13 0,0 0-12 0,0 0-12 15,0 0-14-15,0 0-14 0,0 0-9 0,0 0-13 0,0 0-5 16,0 0-6-16,0 0-11 0,0 0-5 16,0 0-6-16,0 0-6 0,0 0-3 0,0 0-3 15,0 0-6-15,0 0-1 0,0 0-2 0,0 0-3 0,0 0-1 16,0 0 0-16,0 0-3 0,0 0-1 15,0 0 0-15,0 0-3 0,0 0-2 0,0 0 2 0,0 0-2 16,0 0-1-16,16 22 2 0,-16-22-3 0,11 3 1 16,-11-3-2-16,12 4 2 0,-12-4-2 0,13 0 1 15,-13 0 0-15,17 0-1 0,-17 0 0 0,16-4 3 16,-16 4-4-16,12-5-1 0,-12 5 5 0,10-6 7 16,-10 6 8-16,9-4 2 0,-9 4 0 0,11-7-1 15,-11 7-4-15,6-12 2 0,-6 12-5 0,0-9 3 16,0 9-3-16,0 0-2 0,0-17-4 0,0 17 4 0,0 0-5 15,-6-11 4-15,6 11-13 0,0 0 6 0,-14-3-3 16,14 3 3-16,0 0-7 0,0 0 1 16,-22 3 3-16,22-3-7 0,0 0 4 0,-16 6 1 0,16-6-1 15,-9 8-1-15,9-8 1 0,-6 4-3 16,6-4-6-16,0 0-5 0,-11 11-11 0,11-11-12 0,-7 6-17 16,7-6-22-16,-6 11-27 0,0-5-20 0,0 1-35 15,6-7-32-15,-10 9-72 0,10-9-167 0,-11 7-460 16,11-7 205-16</inkml:trace>
          <inkml:trace contextRef="#ctx0" brushRef="#br0" timeOffset="113903.64">25912 4912 17 0,'0'0'196'0,"0"0"-13"0,0 0-5 16,0 0-5-16,0 0-4 0,3-12-7 16,-3 12-6-16,0 0-6 0,0 0-6 0,0 0-6 0,0 0-5 15,0 0-12-15,0-14-11 0,0 14-9 0,0 0-14 16,0 0-9-16,0 0-11 0,0 0-6 0,0 0-7 15,0 0-4-15,0 0-7 0,0 0-3 0,0 0-7 16,0 0-3-16,0 0-7 0,0 0 3 0,0 0-4 16,0 0-1-16,-17 28-4 0,17-28 0 0,0 0-3 15,0 0 3-15,0 11-2 0,0-11-3 0,0 0 2 16,0 0-1-16,0 0 2 0,6 13 6 0,-6-13-1 16,11 3 3-16,-11-3 0 0,11 2 0 0,-11-2-1 15,17 0 3-15,-17 0-3 0,16 0 6 0,-16 0 1 16,14 0 6-16,-14 0 2 0,13-4 4 0,-13 4-5 15,12-4 3-15,-12 4-6 0,10-9 0 0,-10 9-2 16,9-10-3-16,-9 10-2 0,3-6-4 0,-3 6-1 0,0 0-3 16,0-16-4-16,0 16-4 0,0 0-5 0,-9-11-12 15,9 11-16-15,-13-4-15 0,13 4-15 16,-19-5-15-16,5 5-18 0,-2 0-25 0,16 0-20 0,-29 5-29 16,19-5-39-16,-2 4-58 0,-1-4-149 0,13 0-439 15,-20 2 195-15</inkml:trace>
        </inkml:traceGroup>
      </inkml:traceGroup>
    </inkml:traceGroup>
    <inkml:traceGroup>
      <inkml:annotationXML>
        <emma:emma xmlns:emma="http://www.w3.org/2003/04/emma" version="1.0">
          <emma:interpretation id="{37136C8A-C864-4470-807A-FCC4AD7E42B5}" emma:medium="tactile" emma:mode="ink">
            <msink:context xmlns:msink="http://schemas.microsoft.com/ink/2010/main" type="paragraph" rotatedBoundingBox="3723,6532 15089,7253 14960,9283 3594,85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1B622A-0CD4-4B43-94A2-0B11543BAE37}" emma:medium="tactile" emma:mode="ink">
              <msink:context xmlns:msink="http://schemas.microsoft.com/ink/2010/main" type="line" rotatedBoundingBox="3723,6532 15089,7253 14960,9283 3594,8562"/>
            </emma:interpretation>
          </emma:emma>
        </inkml:annotationXML>
        <inkml:traceGroup>
          <inkml:annotationXML>
            <emma:emma xmlns:emma="http://www.w3.org/2003/04/emma" version="1.0">
              <emma:interpretation id="{76715153-96FE-4CF8-B0DF-FF56BD6E9358}" emma:medium="tactile" emma:mode="ink">
                <msink:context xmlns:msink="http://schemas.microsoft.com/ink/2010/main" type="inkWord" rotatedBoundingBox="3687,7101 4714,7166 4659,8039 3631,7974"/>
              </emma:interpretation>
            </emma:emma>
          </inkml:annotationXML>
          <inkml:trace contextRef="#ctx0" brushRef="#br0" timeOffset="116150.56">2310 6757 151 0,'8'-14'172'0,"-4"3"-6"16,-4 11-28-16,8-14 3 0,-4 8-8 0,-1-2-4 15,-3 8-5-15,6-17-7 0,-6 17-8 0,6-13 0 16,0 4-5-16,-6 9-5 0,2-14-7 0,2 7 3 16,-4 7 3-16,3-10-2 0,-3 10-1 0,3-14 2 15,-3 14-3-15,0 0-3 0,0 0-2 0,3-11 4 0,-3 11-10 16,0 0-11-16,0 0-3 0,5-10-5 0,-5 10-3 15,0 0-7-15,0 0-9 0,0 0-10 0,0 0-2 16,0 0-5-16,0 0-6 0,0 0 1 0,0 0-3 16,0 0 1-16,-20 24-7 0,14-13 1 0,0-1-2 15,0 4-4-15,-1 2 1 0,1 1 0 0,-2 7-5 16,1-4 3-16,-2 2 3 0,3 0-1 0,0 1-5 16,2-2 2-16,1 2 1 0,-6-7-1 0,7 1 0 15,1 1-4-15,-1-1 4 0,2 1 0 0,0-3 0 16,0 1-3-16,3-3 5 0,-1-2-4 0,1-1 4 15,0-2-4-15,1 2 6 0,3-3-3 0,-7-7 1 16,11 13 3-16,-4-9 0 0,-7-4-1 0,14 7-2 0,-5-6 1 16,1 1 1-16,1 0 0 0,5-4-5 15,-3 2 3-15,2-3-4 0,-3 1-7 0,3-3-14 0,-1 2-22 16,-1-6-33-16,0 2-36 0,-5 0-38 0,5-5-45 16,-2 0-59-16,-2-1-212 0,1-5-499 0,-2 1 221 15</inkml:trace>
          <inkml:trace contextRef="#ctx0" brushRef="#br0" timeOffset="116420.6">2470 6338 168 0,'3'-18'265'0,"-6"5"-17"0,6-4-6 0,-3 1-19 0,0 3-12 16,1 0-14-16,-1 13-11 0,0-19-17 0,2 9-15 16,-2 10-15-16,1-13-15 0,-1 13-14 0,0 0-12 15,0-15-14-15,0 15-13 0,0 0-23 0,0 0-14 16,3-8-14-16,-3 8-14 0,0 0-10 0,0 0-16 16,0 0-21-16,0 0-18 0,0 36-10 0,0-21-18 15,0-1-17-15,2 3-34 0,-1 0-26 0,2 0-189 16,-1 0-380-16,2-1 169 0</inkml:trace>
          <inkml:trace contextRef="#ctx0" brushRef="#br0" timeOffset="116900.49">2838 6685 185 0,'0'0'223'0,"0"0"-9"16,-10 2-9-16,10-2-9 0,0 0-13 0,0 0-14 15,0 0-12-15,0 0-6 0,0 0-13 0,0 0-11 16,0 0-8-16,0 0-10 0,0 0-10 0,0 0-11 15,0 0-3-15,0 0-9 0,0 0-9 0,0 0-3 16,0 0-8-16,0 0-2 0,0 0-5 0,34-7 0 0,-22 3-4 16,6 4 0-16,-3-1 0 0,3 0-3 0,1 0-4 15,1-3 1-15,-3 0-1 0,6 2 2 0,1 1-3 16,0-1-7-16,-4 1 2 0,0 0-1 0,1-2-2 16,-3 0-5-16,1 3 5 0,-3 0-7 0,2 0-1 15,0-3 0-15,-1 3-1 0,-5 0-7 0,1 0 4 16,-13 0-4-16,21 0-2 0,-11 0-2 0,-10 0 2 15,17 0-2-15,-17 0-1 0,12 0 0 0,-12 0-3 16,0 0 3-16,12-4-1 0,-12 4-2 0,0 0-3 16,0 0-8-16,0 0-14 0,0 0-19 0,0 0-19 15,0 0-22-15,0 0-9 0,0 0-5 0,0 0-12 16,0 0-24-16,0 0-16 0,0 0-20 0,0 0-17 16,0 0-42-16,-30 24-155 0,21-20-411 0,-3-2 183 15</inkml:trace>
          <inkml:trace contextRef="#ctx0" brushRef="#br0" timeOffset="117194.53">2832 6907 171 0,'0'0'204'15,"0"0"-19"-15,0 0-12 0,0 0-16 0,0 0-8 16,0 0 2-16,0 0-4 0,0 0 0 0,0 0-6 0,33 7-6 15,-18-11-4-15,3 3-6 0,1 1-12 16,2-1-4-16,6 0-8 0,0-2-6 0,0 2-4 16,-2 1-6-16,2-2-8 0,-8 2-2 0,2 0-5 15,-1-2-8-15,-4 2-3 0,2-2-3 0,0 2-8 16,-8-1-2-16,2-2-10 0,-12 3-1 0,20-1-3 0,-20 1-1 16,15-2-11-16,-15 2 2 0,11 0-12 0,-11 0-16 15,0 0-24-15,12 2-18 0,-12-2-24 0,0 0-15 16,0 0-16-16,0 0-22 0,0 0-32 0,0 0-18 15,0 0-44-15,0 0-160 0,0 0-408 0,0 0 181 16</inkml:trace>
        </inkml:traceGroup>
        <inkml:traceGroup>
          <inkml:annotationXML>
            <emma:emma xmlns:emma="http://www.w3.org/2003/04/emma" version="1.0">
              <emma:interpretation id="{A8D6D4FF-ADCD-475B-A533-27CE2D8497F8}" emma:medium="tactile" emma:mode="ink">
                <msink:context xmlns:msink="http://schemas.microsoft.com/ink/2010/main" type="inkWord" rotatedBoundingBox="5287,6897 7529,7039 7431,8598 5189,8456"/>
              </emma:interpretation>
            </emma:emma>
          </inkml:annotationXML>
          <inkml:trace contextRef="#ctx0" brushRef="#br0" timeOffset="118700.37">3857 6882 95 0,'0'0'166'16,"0"0"-11"-16,0 0-6 0,0 0-11 0,0 0-3 0,0 0-5 15,0 0-5-15,0 0-8 0,0 0-11 0,0 0-10 16,0 0-7-16,0 0-3 0,0 0-7 0,0 0 3 15,31-21-6-15,-20 14-5 0,-1-1-4 0,5-2-2 16,1 2-3-16,-2-1-6 0,5-8-6 0,4 1-3 16,-4 1-3-16,5-3-5 0,-3 4-3 0,1-3-6 15,5-1-2-15,-5-1-1 0,1-1-3 0,1 4 0 16,1-2-1-16,-3-3-3 0,5-3-3 0,-7 3-4 16,0 0 4-16,1 2-5 0,-1-4-1 0,-5 3-3 15,1-2-2-15,0 1-3 0,1-1-9 0,-4-1 3 16,-2 0-6-16,-1 0 5 0,2 2-2 0,-3-3 1 15,1 0 0-15,-4 2-4 0,-1-2 7 0,-1 1-4 0,4 4 1 16,-8 2 0-16,0-1 2 0,3 4-1 16,-3-3 4-16,0 2-4 0,-3-1 0 0,3 2 2 0,-3 3-3 15,3 11 4-15,-3-20 1 0,1 9-2 0,2 11-1 16,-4-14 0-16,4 14 0 0,-5-10-1 0,5 10 3 16,-10-5-4-16,10 5 2 0,-12-7-2 0,12 7 0 15,-15 1 0-15,15-1 0 0,-15 6-1 0,15-6 3 16,-18 5-1-16,8 1 1 0,-1 0 3 0,1-1 1 15,-2 5 2-15,-3 1-3 0,2 0 3 0,-1 2 3 16,1 2-5-16,-1 1 6 0,-2 5-1 0,1-3-3 0,2-1 0 16,-2 4 7-16,1 1-2 0,1 0 1 15,0 2 1-15,-1-1-4 0,2 1 1 0,-1 4 1 0,4-3-1 16,-2 1 1-16,-2 0-1 0,3 6-5 0,-1-5 6 16,4 1 4-16,1 0-5 0,4-4-4 15,-2 1 3-15,4 1-1 0,0-2 3 0,3 1 3 0,0-3-6 16,1 0 2-16,4-2 1 0,-5-2-2 0,7 0-3 15,2 1 6-15,-2-4-3 0,2-4-1 0,2 0-2 16,-1-1 3-16,7 0 0 0,-7-3-1 0,6-3-1 16,1 1-3-16,-4-3 0 0,7 1 2 0,-7-2-2 15,3 1 5-15,1-2-7 0,-1-2 2 0,-4 2 0 16,3-5 2-16,-3 4 0 0,3-3-2 0,-3 1-2 16,-2 1-3-16,-3-1 9 0,-10 3-4 0,17-3 0 15,-8-2-1-15,-9 5-1 0,0 0-2 0,15-5-1 0,-15 5 0 16,10 0 4-16,-10 0-6 0,0 0 5 0,0 0 1 15,20 3-2-15,-14 3 2 0,-6-6-1 0,11 7 1 16,-5-3-1-16,3 1-1 0,-9-5-3 0,14 11 6 16,-4-7 0-16,2-2-1 0,-1 1 2 0,5-1 0 15,-1 2-4-15,-2-3 4 0,7 2 1 0,-7-2 0 16,2-1-5-16,3 0 1 0,-2-1 2 0,4-5-1 16,-2 1-1-16,0-2 3 0,-1 0-8 0,0 0 7 15,-1 0 0-15,-2 0-2 0,-1-7 1 0,-1 4-2 16,1-1-2-16,-2-2 3 0,-2 1-8 0,1 0 5 15,-5-3-7-15,-1 1 2 0,-1 1-1 0,0 1 2 16,-3-1 1-16,0-2-1 0,0 15-3 0,-13-21 2 16,7 11 1-16,-8-1 3 0,2 0-1 0,-1 4-1 15,-2-2 2-15,0 2-3 0,-4 3 4 0,-4-3 1 16,-3 0-4-16,11 4 4 0,-8 2-2 0,-4-1 4 16,2 2-3-16,6 2 3 0,2-1 1 0,1 2-3 0,1 1-2 15,-1 2-6-15,2-2-11 0,1 3-13 0,-1-2-21 16,5 3-3-16,3-1-16 0,0-1-25 0,2 5-19 15,-3-1-16-15,5 2-53 0,2-12-105 0,2 19-316 16,1-9 140-16</inkml:trace>
          <inkml:trace contextRef="#ctx0" brushRef="#br0" timeOffset="119185.83">4805 6914 64 0,'0'0'176'16,"14"6"-13"-16,-5-3-16 0,-2 2-5 0,5 1-10 0,-1-1-9 16,1 1-14-16,-2-2-16 0,3 3-4 0,-2 2-7 15,4-1-6-15,-5 2-9 0,4 0-5 0,-2 1-8 16,1 0 0-16,-1 1-4 0,-2 0-4 0,1-2-7 16,-2 3-3-16,1 0-2 0,-1 1-1 0,2-1 4 15,-2 2-5-15,-5-1 0 0,5 3-2 0,-6-3-1 16,1 3-6-16,-2-3-2 0,1 3 1 0,0 0 1 15,1-1-11-15,-4 2 9 0,-4-1 0 0,4-1 1 16,-3 8-2-16,-3-2 5 0,0-7 1 0,-1 3-1 16,-5 4-1-16,3-2-3 0,-2-7-4 0,-5 7 6 15,2-7 2-15,-4 5 5 0,1-7-3 0,-3 5 0 16,-2-1-5-16,-5-1 6 0,3-3-4 0,0-1 2 0,-1-3 3 16,0 0 7-16,1-1-1 0,-6-2 0 15,-1-4 0-15,2 0 2 0,2 0 1 0,-4-3-3 16,3-2-1-16,-11-4-2 0,11 3 0 0,1-3-5 0,-5 0-3 15,-2-6 2-15,6 2 2 0,-1-1 0 0,7 1-2 16,3-2-3-16,-2-1 1 0,1-4 0 0,3 2-6 16,3-2 6-16,1-4-5 0,4 3-4 0,1 0-1 15,4-4-1-15,4 4-16 0,0-4-5 0,1 1-21 16,8 0-13-16,2 0-20 0,2 0-20 0,6 1-25 16,1 3-27-16,1-1-26 0,10-6-34 0,2 5-219 15,0-2-448-15,0 0 199 0</inkml:trace>
          <inkml:trace contextRef="#ctx0" brushRef="#br0" timeOffset="120163.64">5484 6523 57 0,'-10'-8'177'0,"10"8"-17"0,0 0-30 16,0 0 0-16,0 0-8 0,0 0-9 0,0 0-2 15,0 0-10-15,0 0-5 0,-9 18-1 0,9-18-4 16,-5 10-3-16,5-10-8 0,-3 11-8 0,0-4-6 15,-3 2 3-15,6-9 3 0,-4 19-8 0,1-9-6 16,0 1-6-16,-3 0 2 0,0 2-5 0,1-4 0 16,-1 6-9-16,2-4-2 0,-1 0-2 0,1 0-3 15,1-1-1-15,0 4-3 0,0-4-3 0,-1 5-4 16,4-7-2-16,0-8-3 0,-6 14-1 0,6-5-3 0,0-9 0 16,-3 13 0-16,3-13 2 0,0 0-5 15,-6 13 0-15,6-13 2 0,0 0-5 0,-5 7 4 16,5-7 0-16,0 0 5 0,0 0 5 0,0 0 0 15,0 0 1-15,0 0-1 0,0 0-5 0,0 0-2 0,0 0 0 16,0 0 0-16,0 0-3 0,0 0 2 0,14-33-8 16,-8 21-3-16,-2 2 1 0,5 1 3 0,1-3-10 15,-1 0-6-15,5 0 0 0,-4-5-3 0,2 4-4 16,0-1-5-16,9-3-1 0,-5 1 0 0,7-1 1 16,-11 4-8-16,7-3 8 0,2 0-1 0,-2 2 4 15,1 0 3-15,-1 3 1 0,-5-1-1 0,0 3 4 16,0-5 1-16,2 6-2 0,1-2 2 0,-5 1 0 15,1 2 1-15,0-1 2 0,-1 1 3 0,-1 0 3 0,-2 0-4 16,-2 1 4-16,-7 6-2 0,14-7-2 0,-5 5 4 16,-9 2 1-16,13-8-1 0,-7 7-3 15,-6 1-2-15,13-4-1 0,-13 4 6 0,0 0 4 0,0 0 0 16,0 0 0-16,0 0 2 0,9 15 13 16,-9-15 6-16,0 0-1 0,-9 21 9 0,6-10 8 15,-4 2 1-15,1 2-4 0,-4 4 3 0,1-4-2 0,-5 6 3 16,8-3-12-16,-1 2 3 0,1 1 0 0,0 2 0 15,-2-8-3-15,5 1-3 0,3 1 1 0,-3-2-2 16,6 1-4-16,0 4 3 0,5-9 3 0,-2 3-1 16,7-2 0-16,-1-3-2 0,8 5 0 0,-4-7-1 15,8 1-1-15,-2 3 0 0,-2-7-5 0,5-1-1 16,-6-2-4-16,1-2-1 0,-4 1-20 0,4 0-20 16,-4-2-18-16,0 1-26 0,1 1-28 0,-7-2-18 15,2-2-38-15,2 0-32 0,-8-1-223 0,4-2-446 0,-1-1 198 16</inkml:trace>
        </inkml:traceGroup>
        <inkml:traceGroup>
          <inkml:annotationXML>
            <emma:emma xmlns:emma="http://www.w3.org/2003/04/emma" version="1.0">
              <emma:interpretation id="{EF527462-EBEE-40FD-A130-59A64ADFA7D1}" emma:medium="tactile" emma:mode="ink">
                <msink:context xmlns:msink="http://schemas.microsoft.com/ink/2010/main" type="inkWord" rotatedBoundingBox="9134,7372 11568,7527 11503,8562 9068,8407"/>
              </emma:interpretation>
            </emma:emma>
          </inkml:annotationXML>
          <inkml:trace contextRef="#ctx0" brushRef="#br0" timeOffset="170126.05">7714 7193 17 0,'0'0'102'15,"15"-5"1"-15,-8 2-9 0,2-3-6 0,-9 6 0 0,16-6-5 16,-5 1-8-16,-2 0-4 0,-9 5 1 0,13-8-12 15,-4 1 2-15,-1 2-8 0,4-1-2 0,-2-1-11 16,2 0-3-16,-2 0 5 0,1-1-4 0,-2 1-14 16,1-1 13-16,2 0-4 0,-1 0-7 0,2-2 1 15,-4 2-5-15,4-2-1 0,-1 3 0 0,-1-6-4 16,-1 4-1-16,2-4-3 0,1 2 0 0,1 2-3 16,-2-7-4-16,-2 1 3 0,2 4 1 0,2-3-1 15,-4-1-5-15,5 3 8 0,-8-2-9 0,5-1 0 16,-4 1-7-16,1-4 6 0,-5 3 8 0,5-1-9 15,-3 3 1-15,2-2-1 0,-2-5 6 0,-2 5-6 16,-4 1-1-16,3 1 5 0,0 2-3 0,3-3 1 16,-6 3-5-16,0 11 0 0,0-23-3 0,0 12 13 15,0-2-3-15,0 13 4 0,-3-16-6 0,3 16 0 16,-6-18-10-16,5 10 8 0,1 8 0 0,-6-15 0 16,0 8 3-16,6 7-1 0,-11-14-12 0,5 8 17 15,-1-1-13-15,1-2 14 0,-3 2 1 0,3 0-4 0,-5 1 2 16,11 6-2-16,-13-13-4 0,7 8-1 0,0-1 6 15,6 6-2-15,-13-11-5 0,5 8 7 0,8 3-6 16,-15-8-14-16,15 8 16 0,-7-7 0 0,7 7-2 16,-12-3 1-16,12 3-3 0,-14-4 8 0,14 4-8 15,0 0 9-15,-16 1-6 0,16-1 2 0,0 0-6 16,-19 4 3-16,19-4 8 0,-17 6-9 0,11-3 13 16,6-3-3-16,-16 8 3 0,5-5-1 0,3 3-14 15,2 3 15-15,-2-3-2 0,-2 1 8 0,-2 0 1 16,4 4-4-16,-4-1 0 0,2 0-1 0,-2 1 1 15,6 3-2-15,-4 0 0 0,4-2 3 0,-5 0-3 16,5 4 3-16,-1-2 0 0,4 3 3 0,-3-3-2 0,0 10 0 16,4-6-2-16,-4 5-1 0,6 0-4 0,0-1-1 15,0 2 4-15,6-4 1 0,-1 4 2 16,1 1 1-16,0-3-2 0,4 0-3 0,-1-2 0 0,-1 2 4 16,5-2-3-16,2 1-6 0,-2-1 2 0,4-1 3 15,-2 0-1-15,1 0-2 0,-2-5-1 0,-4-3-1 16,3 2 1-16,-1-1-1 0,-1 0 0 0,4-4-1 15,-5 2 0-15,1-3-4 0,-3-1 2 0,3-1 2 16,-2-2-5-16,1 1 2 0,-10-4 4 0,17 6-1 16,-8-5-4-16,-9-1-2 0,13 1 4 0,-13-1-2 15,19-1-1-15,-19 1 0 0,20-4 1 0,-10 1 3 16,-1-2-6-16,2 3 4 0,1-3-4 0,-3-1-1 16,1 3 0-16,0 0-1 0,2-2-3 0,-1 2 2 0,-1 0-4 15,-10 3 4-15,20-7-4 0,-14 6 1 16,-6 1 0-16,16-3 1 0,-16 3 3 0,22 0-5 15,-22 0 1-15,20 0 4 0,-8 4-3 0,-12-4 2 0,13 6-4 16,-5-2 6-16,-8-4-2 0,14 4-2 0,-6 1 3 16,2 0-2-16,-10-5 2 0,15 7-2 15,-7-1 1-15,-2-2 0 0,-6-4 4 0,15 7-3 0,-8-5 2 16,-7-2-1-16,14 3 2 0,-14-3-3 0,16 3 2 16,-16-3-5-16,18 0 6 0,-8 0 0 0,-10 0 0 15,17-6-6-15,-8 4 5 0,-9 2-4 0,18-7 3 16,-10 1 2-16,0 1-1 0,-8 5 2 0,12-11-3 15,0 6 4-15,-8-2-1 0,5 4-2 0,-3-8 2 16,-1 5 1-16,4-1 0 0,-6-1-5 0,-3 8-1 16,7-16 0-16,-4 7-2 0,-3 9 4 0,3-17-2 15,-3 17 2-15,4-16-1 0,-4 16 2 0,-7-15 1 16,7 15-7-16,-6-15 4 0,-1 7-2 0,1 3 3 0,-5-3-3 16,2 2 1-16,-3-1-1 0,-1 0-2 15,-7 2 1-15,7-1 2 0,0 1 1 0,-4 0-3 16,4 2 0-16,-5-1 4 0,5 3-1 0,-1 1-5 0,14 0 5 15,-22-2 4-15,5 2-6 0,17 0-9 0,-25 0-7 16,12 0-9-16,1 3-7 0,1 0-23 0,11-3 6 16,-13 7-9-16,7-3-5 0,6-4-11 0,-8 14-13 15,8-14-19-15,-6 13-9 0,6-13-39 0,0 12-91 16,0-12-269-16,14 12 120 0</inkml:trace>
          <inkml:trace contextRef="#ctx0" brushRef="#br0" timeOffset="170644.28">8582 7133 112 0,'0'0'139'0,"16"-1"-22"0,-16 1-5 0,0 0-8 16,15 1-7-16,-15-1-10 0,10 4-10 0,-10-4-3 15,8 3-11-15,-8-3-2 0,9 8-10 16,-9-8-5-16,7 7-1 0,-7-7-5 0,6 10 2 0,-6-10-3 15,6 10-7-15,-6 0 5 0,0-10-5 0,5 15-1 16,-4-9 4-16,1 5-5 0,1 0-3 0,-3-11 1 16,1 18-3-16,1-6 1 0,1-3 1 0,0 2-1 15,-3-11-4-15,0 20 1 0,4-9 2 0,-4-1-8 16,2 0 5-16,1 1-8 0,-2-2 3 0,2 2 2 16,0 0-2-16,-3-11 0 0,3 18-6 0,0-9 1 15,0 2 3-15,-2 0-6 0,-1-11 0 0,2 17 2 16,-2-8-2-16,0-9 3 0,1 15-3 0,-1-15-2 15,-3 14 3-15,3-14 3 0,-7 11 4 0,7-11-3 0,-6 14 0 16,0-10 2-16,-4 0 2 0,1 2-1 16,-2-4 5-16,-5 3 1 0,2-2-5 0,-2-1 0 15,0 0 1-15,-4 2-3 0,1-4 0 0,1 0 0 0,-1-4-1 16,-8 3-1-16,7-2-11 0,-5 0 9 16,-2-2-3-16,-3-1 3 0,2 0-2 0,3-1 2 0,1 0-3 15,-2-1-2-15,1 1 3 0,4 0-5 0,3-3 3 16,2 0-1-16,2-1 0 0,2 2 0 0,-1-3-5 15,7 2 4-15,-4 0 0 0,5-2-3 0,-1 1-19 16,3-2-3-16,3 0-13 0,0 1-16 0,3-1-17 16,-1-1-8-16,2-1-5 0,-2 7-16 0,4-7-13 15,0 6-8-15,-3 0-8 0,1-2-25 0,2 4-98 16,-3-6-266-16,-3 13 118 0</inkml:trace>
          <inkml:trace contextRef="#ctx0" brushRef="#br0" timeOffset="171692.12">8834 7049 54 0,'0'0'162'0,"0"0"-18"0,0 0-10 0,0 0-21 15,0 0-8-15,0 0-10 0,0 0-1 0,0 0-9 16,0 0-5-16,0 0-9 0,0 0-4 0,0 0-8 15,0 0 1-15,7 18 3 0,-7-18-1 0,6 11-7 0,-1-5-1 16,-5-6-3-16,6 14-3 0,-5-6-3 16,-1-8 3-16,5 14-7 0,0-7 2 0,1-1-2 0,-6-6-1 15,5 18-5-15,1-8 1 0,-2-3-3 0,-1 0-4 16,0 0-1-16,-3-7-4 0,12 15 0 0,-9-7-5 16,2-1 1-16,-5-7-4 0,6 15-1 0,-3-11 2 15,-3-4-4-15,7 8-1 0,-7-8-4 0,6 12 4 16,-6-12-3-16,3 8 2 0,-3-8-4 0,0 0 1 15,0 0 0-15,5 7 2 0,-5-7-1 0,0 0 0 16,0 0-1-16,0 0-3 0,0 0 1 0,0 0-1 0,0 0-3 16,0 0 2-16,0 0 2 0,7-25-4 15,-7 25 2-15,1-11-3 0,-1 11-1 0,3-16-6 16,-3 16-1-16,5-15-3 0,-5 15-2 0,1-17-8 0,1 10 2 16,-2 7-6-16,0-17 0 0,1 7 0 0,-1 10 6 15,5-17-4-15,-5 6-5 0,6 4 7 16,-6 7 1-16,7-15-5 0,-1 8 8 0,-6 7-4 15,6-14 6-15,2 6 3 0,-2 1-1 0,0-1-3 0,1 3 5 16,-7 5-1-16,14-10 0 0,-9 6 5 16,1-3-6-16,-6 7 10 0,14-8-8 0,-8 3 5 0,-6 5-2 15,10-10 4-15,-4 6 3 0,-6 4-1 0,11-5-2 16,-11 5-1-16,9-6-2 0,-9 6 0 0,7-7 6 16,-7 7-2-16,11-2 2 0,-11 2 0 0,0 0-5 15,13-5 3-15,-13 5 2 0,0 0-6 0,10-5 7 16,-10 5-5-16,0 0 1 0,11-2 3 0,-11 2-2 15,0 0 2-15,0 0-1 0,0 0 0 0,18 4-1 16,-18-4 6-16,4 5-1 0,-4-5 4 0,6 9 2 0,-6-9-1 16,5 9 3-16,-5-9 3 0,3 11 2 15,-3-11 0-15,4 17 4 0,-2-9-4 0,1 2 4 16,-3-10 3-16,0 16 5 0,3-7-8 0,-3 1 1 0,0-10 2 16,4 19 1-16,-2-9-4 0,-2 0-2 15,0-10 3-15,4 17-4 0,-3-7 2 0,1 1-1 16,-2-11-3-16,0 14-2 0,3-7 0 0,-3-7-3 0,3 14 6 15,-3-14-4-15,1 14-4 0,-1-14 3 0,3 7-1 16,-3-7 0-16,3 10 0 0,-3-10-2 0,3 11-5 16,-3-11-11-16,0 0-19 0,0 10-14 0,0-10-21 15,0 0-23-15,0 13-15 0,0-13-21 0,0 0-31 16,0 0-152-16,0 0-329 0,0 0 146 0</inkml:trace>
          <inkml:trace contextRef="#ctx0" brushRef="#br0" timeOffset="172017.56">9448 7133 25 0,'0'0'158'0,"-9"-6"-9"0,9 6-11 0,0 0-8 16,0 0-10-16,0 0-14 0,0 0-1 0,0 0-9 16,0 0 0-16,0 0-9 0,0 0 2 15,0 0-3-15,0 0 0 0,0 0 0 0,0 0-3 16,0 0-7-16,0 0-7 0,34 0 0 0,-34 0-6 0,21 3-7 16,-7-3-2-16,4 0-2 0,6 0-8 0,-7 0-2 15,3 0-2-15,-4-3-5 0,7 2-6 0,-4 2 2 16,-3-1-6-16,2 0-1 0,-3-1-6 0,-3 1 7 15,-12 0-4-15,25-2-2 0,-25 2-1 0,17-1 0 16,-17 1-5-16,13-3 0 0,-13 3-1 0,0 0-2 16,0 0-3-16,11-1-12 0,-11 1-15 0,0 0-8 15,0 0-18-15,0 0-18 0,0 0-12 0,0 0-14 16,-38 8-12-16,38-8-14 0,-14 0-13 0,14 0-14 16,-18-1-141-16,18 1-308 0,-15-3 136 0</inkml:trace>
          <inkml:trace contextRef="#ctx0" brushRef="#br0" timeOffset="172534.13">10040 6862 153 0,'0'0'151'16,"0"0"-14"-16,0 0-5 0,6-10-14 0,-6 10-7 15,0 0-3-15,0 0-4 0,0 0-6 0,0 0-5 16,0 0-3-16,8-5-2 0,-8 5-1 0,0 0-5 16,0 0-10-16,0 0-6 0,0 0-10 0,0 0-3 15,0 0-5-15,0 0-5 0,0 0-8 0,0 0-1 16,0 0 1-16,0 0-6 0,0 0-2 0,0 0 2 15,0 0 0-15,0 0 2 0,-6 32 0 0,6-32-1 16,-2 20 0-16,1-10 6 0,-1 1 1 0,2-11-3 16,-4 19-3-16,4-2-2 0,-5-4 6 0,4 1-1 15,-2 3-3-15,3-4-3 0,-3 2-1 0,3 1 2 16,0-1-1-16,-3 0-2 0,3-1 2 0,0-1-1 16,-3 3-1-16,3-2-3 0,0-1-5 0,0 1 2 0,0 1 0 15,0-6-4-15,3 3 3 0,-3-1-2 0,0 0 2 16,3 0-4-16,1-2 3 0,-2 0-2 0,-2-9 0 15,6 16 4-15,-2-8-3 0,-1-1-1 0,-3-7 2 16,6 9 0-16,0-2 3 0,-6-7-1 0,9 9 0 16,-3-5-1-16,-6-4 1 0,12 10-5 0,-3-9 0 15,-9-1-6-15,13 7 3 0,-13-7 2 0,12 1-6 16,-12-1 3-16,12 5-4 0,-12-5-11 0,9 3-25 16,-9-3-35-16,9 4-52 0,-9-4-41 0,0 0-45 15,0 0-239-15,0 0-476 0,0 0 210 0</inkml:trace>
        </inkml:traceGroup>
        <inkml:traceGroup>
          <inkml:annotationXML>
            <emma:emma xmlns:emma="http://www.w3.org/2003/04/emma" version="1.0">
              <emma:interpretation id="{AE6B4AB5-A34B-4ABE-845E-4E7CF70EEA3C}" emma:medium="tactile" emma:mode="ink">
                <msink:context xmlns:msink="http://schemas.microsoft.com/ink/2010/main" type="inkWord" rotatedBoundingBox="12652,7098 15089,7253 14960,9283 12523,9128"/>
              </emma:interpretation>
            </emma:emma>
          </inkml:annotationXML>
          <inkml:trace contextRef="#ctx0" brushRef="#br0" timeOffset="197178.08">12631 6927 68 0,'0'0'116'0,"-3"13"1"0,3-13-13 0,0 0 6 16,9 16-3-16,-9-16-6 0,9 7-10 15,-2-1-5-15,-1-2-5 0,5 1 2 0,-4 0-10 0,2 1 7 16,1-1-11-16,-1-2-8 0,3 2-9 0,-3-2 3 15,2-1-9-15,-1 4 4 0,3-1-7 0,-2-1-5 16,1-1-5-16,-2 0-2 0,4 1-3 0,-2 0-3 16,3 2 3-16,-3-4-5 0,1 1-9 15,-1 1 5-15,1 2-4 0,-1-4-1 0,-1 3 0 0,4-2-3 16,-6 0-5-16,-1-2 5 0,4 5-14 0,-4-2 13 16,4 0-2-16,-2 2-3 0,-1-1-4 0,0 0 3 15,0 2 4-15,-1-2-6 0,-1 2 0 0,0 0 3 16,-7-7-4-16,11 13 4 0,-7-5-3 0,2 1-3 15,-1-1 4-15,1 1-1 0,-6-9-1 0,6 18 2 16,-2-5-2-16,-1-2 0 0,-1 0 3 0,2 0-5 16,-2 2-1-16,-1-3 2 0,1 2 4 0,1 0-4 0,-3 1-1 15,-3 0-3-15,3-13 3 0,0 21 6 0,-3-11-6 16,3-10 3-16,-2 18 1 0,-2-7 3 0,2-2-2 16,-4 0 0-16,2-1 7 0,-2 1-3 0,1 0 5 15,-4-2 1-15,2-1-5 0,-1 1 5 0,-5-2-2 16,-2-1-10-16,-1 0 9 0,-1-2 1 0,-2-1-1 15,0 1 2-15,-1-1 1 0,1-1-6 0,2-1 9 16,-2-1 1-16,-3-1 6 0,5-1-7 0,2 0 2 16,-1-1-7-16,2 3 9 0,1-4-7 0,0-1 8 15,4 0-5-15,-2 0-1 0,4-1-11 0,7 8 12 16,-9-14-3-16,4 7-2 0,5 7-4 0,-4-17-16 16,4 4-7-16,0 13-13 0,3-18-15 0,0 7-7 15,1 1-11-15,-1 0-20 0,8-1-29 0,-5 2-10 0,3-2-45 16,-2 2-121-16,4-6-308 0,-3 8 137 0</inkml:trace>
          <inkml:trace contextRef="#ctx0" brushRef="#br0" timeOffset="196571.67">12653 6907 131 0,'0'0'142'0,"0"0"-14"0,0 0-12 15,0 0-6-15,0 0 3 0,0 0-15 0,34-4 4 16,-17 2-11-16,-2 0-10 0,0 0 0 0,4 1-5 15,0 1-22-15,7-4 13 0,1 2-5 0,-1-2-6 16,0 3-2-16,-1-2-3 0,2-2-3 0,-6 5-5 16,6-2-5-16,-5-1 1 0,5-2-4 0,-8 3 0 15,1-1-8-15,1 0-3 0,-8-2-8 0,3 3 6 0,-2 0-1 16,-5-2-3-16,-9 4 0 0,19-5-2 0,-11 4-1 16,-8 1-5-16,13-3-7 0,-13 3-5 0,0 0-10 15,12-1-18-15,-12 1-4 0,0 0-6 0,0 0-12 16,0 0-16-16,0 0-9 0,0 0-17 0,0 0-13 15,-33 15-37-15,24-14-87 0,9-1-249 0,-21 2 111 16</inkml:trace>
          <inkml:trace contextRef="#ctx0" brushRef="#br0" timeOffset="197969.17">13640 6638 160 0,'-7'-15'152'0,"7"15"-7"0,0 0-21 0,0 0 7 16,0 0-3-16,0 0-17 0,-5-9-9 0,5 9-10 15,0 0-7-15,0 0-3 0,0 0-17 0,0 0 2 16,0 0-5-16,0 0 0 0,-26 17-3 0,26-17-5 16,-9 10-4-16,3-2 1 0,0-2-3 0,0 2-2 15,3 2 2-15,3-10 1 0,-11 18-1 0,8-8 0 16,-3 4-4-16,0-4-4 0,3 1 0 0,0 1 1 15,-1 2-7-15,-2 1 1 0,5-3 4 0,-1 3-3 16,1-6-5-16,-2 4 1 0,1-4-5 0,1 2 2 16,-2-2 0-16,0 2-1 0,3-11 2 0,-2 17-5 15,2-17 1-15,2 16-1 0,-2-16 0 0,0 15-3 16,0-15-1-16,1 9 1 0,-1-9-4 0,0 11-2 16,0-11 1-16,0 0 2 0,5 11-4 0,-5-11-1 15,3 7-2-15,-3-7-1 0,0 0 2 0,12 7-3 0,-12-7 2 16,8 3-2-16,-8-3-1 0,17 1-9 0,-8 1-14 15,-9-2-18-15,0 0-18 0,27-3-17 16,-15-1-17-16,-2 2-22 0,-1-3-25 0,4-1-30 0,1-4-220 16,-2-1-411-16,1-3 182 0</inkml:trace>
          <inkml:trace contextRef="#ctx0" brushRef="#br0" timeOffset="198315.81">13685 6373 11 0,'-10'-8'239'0,"10"8"-16"0,-8-9-10 16,8 9-18-16,-4-8-4 0,4 8-11 0,0 0-13 16,-8-10-12-16,8 10-17 0,0 0-7 0,0 0-15 0,-6-6-9 15,6 6-11-15,0 0-8 0,0 0-10 0,0 0-10 16,0 0-6-16,0 0-7 0,-1-12-8 0,1 12-7 16,0 0-5-16,0 0-13 0,0 0-15 0,0 0-11 15,0 0-14-15,0 0-15 0,0 0-22 0,0 0-17 16,-9 28-17-16,6-20-19 0,3-8-25 0,-5 19-29 15,0-10-170-15,0 2-360 0,-1-2 160 0</inkml:trace>
          <inkml:trace contextRef="#ctx0" brushRef="#br0" timeOffset="-175037.15">11232 7243 112 0,'0'0'138'16,"0"0"-10"-16,0 0-5 0,0 0-8 0,0 0-8 15,0 0-9-15,0 0-4 0,0 0-1 0,0 0-19 16,0 0 14-16,0 0-12 0,0 0-5 0,0 0-10 16,0 0 7-16,0 0-8 0,0-13-4 0,0 13 1 15,0 0-7-15,0 0 0 0,0 0-6 0,0 0-3 0,0 0-7 16,7-13-1-16,-7 13-1 0,0 0-4 15,9-7-3-15,-9 7-1 0,9-6-4 0,-9 6 0 16,9-4-2-16,-9 4-4 0,14-6 2 0,-4 5-1 0,-10 1 0 16,16-4-5-16,-8 1 0 0,-8 3 1 15,19-4-4-15,-11 3 4 0,-8 1-2 0,19-6 2 0,-8 5 3 16,-11 1-6-16,19-2-1 0,-10-2 3 0,-9 4 1 16,15-3 2-16,-15 3 2 0,16-3-1 0,-16 3-6 15,11 0 5-15,-11 0-5 0,0 0 3 0,12-4-2 16,-12 4-6-16,0 0 3 0,0 0 4 0,11-1-8 15,-11 1 2-15,0 0 1 0,0 0-3 0,0 0-2 16,0 0-1-16,0 0 4 0,6 15 0 0,-6-15 0 16,0 0 1-16,0 13 2 0,0-13-3 0,0 0 5 15,-1 18-7-15,1-18 6 0,-3 16 0 0,1-7-3 16,2-9 2-16,-4 15 1 0,4-15-2 0,-1 18 1 0,-1-10 2 16,2-8-1-16,-6 14-3 0,2-7 3 15,2 3-4-15,2-10 4 0,-7 16 0 0,7-16 4 0,-8 13-1 16,4-6 3-16,4-7 2 0,-9 14 1 0,3-8 4 15,0 2-1-15,0-1-1 0,0-1 2 0,-2 1-2 16,8-7-2-16,-13 11-1 0,6-4 2 0,1-3-5 16,6-4 3-16,-14 10-2 0,8-4-4 0,-1-1 2 15,-1 1-3-15,1-2 1 0,-2 3 3 0,1-1-8 16,8-6 6-16,-13 11-4 0,7-4 0 0,-1-5-2 16,7-2 1-16,-11 10-1 0,2-5-1 0,3 2 0 15,6-7 2-15,-10 11-2 0,2-6 0 0,8-5 1 16,-9 8-3-16,9-8 2 0,-9 8 1 0,9-8 0 15,-7 8-6-15,7-8 2 0,-6 3-3 0,6-3 6 16,0 0 2-16,0 0 0 0,0 0 1 0,0 0-1 16,0 0 4-16,-7 10-1 0,7-10-1 0,0 0-1 15,0 0 1-15,0 0-3 0,0 0 2 0,0 0-2 16,0 0 0-16,28-3 1 0,-28 3 0 0,18-1-2 0,-18 1-1 16,21-3-1-16,-12 3 1 0,3-3 1 0,-12 3 1 15,28-1-4-15,-12-1 1 0,-1 2 0 0,0 0 2 16,-1-4-3-16,2 4 3 0,-16 0-5 0,22-1 4 15,-10 1-1-15,2 0 2 0,-14 0-4 0,21 0 0 16,-10 0-2-16,-11 0 3 0,18-1-1 0,-9-1 2 16,-9 2 0-16,0 0-1 0,20 0-1 0,-20 0-2 15,0 0 4-15,15 0 2 0,-15 0 0 0,0 0 1 16,13 0-2-16,-13 0 3 0,0 0-2 0,0 0-1 16,0 0 0-16,12-3-1 0,-12 3-2 0,0 0 4 15,0 0-2-15,0 0-1 0,0 0-8 0,0 0-8 0,0 0-6 16,0 0-8-16,0 0-12 0,0 0-13 0,0 0-17 15,0 0-24-15,0 0-23 0,0 0-40 0,0 0-64 16,-33 18-130-16,21-18-381 0,-4 0 168 0</inkml:trace>
          <inkml:trace contextRef="#ctx0" brushRef="#br0" timeOffset="195227.06">12088 7828 50 0,'0'0'138'0,"0"0"-17"0,0 0-3 15,0 0-16-15,0 0-5 0,0 0-11 0,0 0-6 16,0 0-7-16,0 0-5 0,0 0-3 0,0 0-4 16,0 0 3-16,0 0-3 0,-21 2-1 0,21-2 5 15,0 0-2-15,-21 8-6 0,15-4 6 0,-6 3 2 16,5 0 0-16,-4 1-2 0,-2 1 1 0,2 1 6 15,-2 1-2-15,0 2 0 0,-2-4-5 0,1 5 0 16,-2 3-2-16,-4-3-2 0,3 3 1 0,2-6-5 16,-3 3 1-16,-3-1-7 0,5 4-3 0,-2-6-3 0,3 0-2 15,1-1 1-15,2 1-4 0,-1-1-6 0,-1 1 2 16,1 0-5-16,3-1-3 0,1 1-5 16,-2-1 4-16,2-3-6 0,2 0 1 0,1 0-5 0,-2-2-3 15,8-5 3-15,-12 12-3 0,8-6 0 0,4-6-1 16,-4 8-3-16,4-8 1 0,-6 8-1 15,6-8 2-15,-8 7-10 0,8-7-15 0,0 0-16 0,-4 12-19 16,4-12-27-16,0 0-22 0,0 0-16 0,-2 11-36 16,2-11-38-16,0 0-182 0,0 0-401 0,0 0 177 15</inkml:trace>
          <inkml:trace contextRef="#ctx0" brushRef="#br0" timeOffset="194803.86">11742 7861 8 0,'0'0'156'0,"0"0"-11"0,0 0-12 0,0 0-12 16,0 0-5-16,0 0-11 0,0 0-19 0,0 0 6 0,0 0-1 16,0 0-6-16,0 0-4 0,0 0-8 15,0 0-7-15,0 0 2 0,15 24 3 0,-15-24-3 16,6 13-1-16,-2-4-7 0,-1-4 1 0,2 5-4 0,1-2-3 16,-3 2 4-16,4 0-3 0,1 4 0 0,1-4-8 15,-2 5 2-15,-1-2 0 0,-2-6-1 0,5 6-2 16,0-1-3-16,2 2 1 0,-7-5-1 0,7 2-4 15,-2-2-1-15,1 2-2 0,-3-2-3 0,1-3 2 16,-1 1 1-16,1 0-4 0,1-3 1 0,-2 3-2 16,2-2 0-16,2 1-3 0,-11-6-3 0,19 5-4 15,-11-3 1-15,0 2-5 0,3-2 1 0,-11-2-3 16,13 5-1-16,-13-5-3 0,11 3 0 0,-11-3-10 0,10 3-12 16,-10-3-10-16,0 0-21 0,0 0-11 0,14 3-14 15,-14-3-29-15,0 0-24 0,0 0-20 0,0 0-28 16,0 0-51-16,0 0-114 0,0-20-359 0,0 20 160 15</inkml:trace>
        </inkml:traceGroup>
      </inkml:traceGroup>
    </inkml:traceGroup>
    <inkml:traceGroup>
      <inkml:annotationXML>
        <emma:emma xmlns:emma="http://www.w3.org/2003/04/emma" version="1.0">
          <emma:interpretation id="{43026A19-2825-4C53-AC4D-14C8F76C02F4}" emma:medium="tactile" emma:mode="ink">
            <msink:context xmlns:msink="http://schemas.microsoft.com/ink/2010/main" type="paragraph" rotatedBoundingBox="3648,8875 12528,8333 12604,9566 3724,101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DC3D65-07FC-4EB5-BF96-89CCC5CA14B5}" emma:medium="tactile" emma:mode="ink">
              <msink:context xmlns:msink="http://schemas.microsoft.com/ink/2010/main" type="line" rotatedBoundingBox="3648,8875 12528,8333 12604,9566 3724,10109"/>
            </emma:interpretation>
          </emma:emma>
        </inkml:annotationXML>
        <inkml:traceGroup>
          <inkml:annotationXML>
            <emma:emma xmlns:emma="http://www.w3.org/2003/04/emma" version="1.0">
              <emma:interpretation id="{E9048CC2-01D8-4415-96D9-B044E03F8D93}" emma:medium="tactile" emma:mode="ink">
                <msink:context xmlns:msink="http://schemas.microsoft.com/ink/2010/main" type="inkWord" rotatedBoundingBox="3667,9176 6080,9028 6123,9728 3709,9876"/>
              </emma:interpretation>
            </emma:emma>
          </inkml:annotationXML>
          <inkml:trace contextRef="#ctx0" brushRef="#br0" timeOffset="122761.5">2397 8253 61 0,'0'0'76'0,"0"0"-14"0,-9-4 4 16,9 4 1-16,0 0-4 0,0 0-2 0,0 0-3 15,0 0 3-15,-11-6-3 0,11 6-7 0,0 0 4 16,0 0-4-16,-13 0 3 0,13 0-5 0,0 0 6 0,0 0-9 16,0 0 3-16,-15 2-3 0,15-2 5 15,0 0-3-15,-13 2-1 0,13-2-3 0,0 0 0 0,-14 2-1 16,14-2 2-16,0 0-7 0,0 0 3 16,-13 1-5-16,13-1-4 0,0 0-8 0,0 0 4 15,-9 4-3-15,9-4-2 0,0 0-2 0,0 0 0 0,0 0 2 16,-5 9-7-16,5-9 13 0,0 0 1 0,0 0-1 15,32 8 2-15,-16-8-1 0,4 3 2 0,5-3-5 16,2 0-1-16,1 0-3 0,3 4-3 0,8-3-1 16,3-1-2-16,0 1 0 0,-1 0 3 0,1 3-3 15,0-4 1-15,3 0-3 0,-14 0 0 0,2 0-4 16,4 0 2-16,-6 0 2 0,1 0-7 0,-8 0-2 16,1 0 5-16,0 0-4 0,-5 2 2 0,-4-2-2 15,-4 0-3-15,0 0 2 0,-12 0 2 0,19 0-1 0,-19 0-2 16,12 0 1-16,-12 0 0 0,11 0-3 15,-11 0 3-15,0 0-3 0,0 0 3 0,16 0-2 16,-16 0 0-16,0 0-1 0,0 0 2 0,0 0-6 0,0 0-5 16,0 0-11-16,11-6-7 0,-11 6-7 0,0 0-17 15,0 0-20-15,0 0-17 0,0 0-4 0,0 0-12 16,0 0-12-16,0 0-8 0,-21-18-149 0,12 15-291 16,9 3 130-16</inkml:trace>
          <inkml:trace contextRef="#ctx0" brushRef="#br0" timeOffset="123029.42">2786 8323 19 0,'0'10'158'0,"0"-10"-6"0,0 16-6 16,2-5-4-16,4 2-2 0,-2 1-9 0,1 3-9 16,3 0-5-16,0 2-8 0,-2-4-5 0,3 7-3 0,3-2-3 15,-3 1-7-15,1-5-1 0,-4 2-11 0,2-2 0 16,-1 1-9-16,-1-3 2 0,0 3-7 0,0-1-3 15,-3-3-5-15,-2 0 0 0,-1 2-4 0,3-2-5 16,-3-4-5-16,0-9-3 0,0 22-5 0,-3-13-4 16,2 2 1-16,1-11-6 0,-2 16-1 0,2-16 0 15,-1 14-4-15,1-14-16 0,-6 11-18 0,6-11-10 16,-3 13-17-16,3-13-15 0,0 10-11 0,0-10-9 16,0 0-18-16,9 13-26 0,-9-13-29 0,10 1-188 15,-10-1-363-15,20-2 160 0</inkml:trace>
          <inkml:trace contextRef="#ctx0" brushRef="#br0" timeOffset="123364.49">3611 8221 93 0,'0'0'201'0,"0"0"-16"0,-8-13-24 0,8 13-3 16,-9-3-13-16,9 3-6 0,-17 1-8 0,17-1-6 16,-23 8-2-16,5-3-5 0,0 5-3 0,-4 0-6 15,-3 4-4-15,2 0-6 0,4 4-3 0,-2-4-9 16,2 3-8-16,-4 3-3 0,7-4-5 0,-2 5-5 16,5 0-6-16,-1-1-5 0,2-3-4 0,2 7-10 0,-2-2 6 15,4-8-8-15,7 3-2 0,-4 3-3 0,1-5-3 16,7 2-3-16,-3-1 1 0,0-1-7 15,3 0 3-15,3-1-2 0,-2-1-2 0,4 1-17 0,-2-3-15 16,1 2-17-16,1-5-21 0,1 3-22 0,3-1-15 16,4-3-16-16,0 3-29 0,2-3-23 0,3-6-32 15,-3 0-183-15,3-2-399 0,-2-3 176 0</inkml:trace>
          <inkml:trace contextRef="#ctx0" brushRef="#br0" timeOffset="123837.52">3784 8552 220 0,'4'-9'212'0,"-4"9"-13"16,0 0-20-16,0 0-15 0,0 0-18 0,0 0-16 15,8-7-14-15,-8 7-7 0,0 0-11 0,0 0-5 16,0 0-7-16,15 19-10 0,-15-19-5 0,4 13-4 0,1-5-7 16,-5-8-1-16,6 20-7 0,-2-10-4 15,-4-2-3-15,3 1-6 0,-1 2-5 0,-2-11-4 16,4 18-2-16,-2-12 0 0,-2-6-5 0,1 15 2 0,-1-15-6 15,2 13-6-15,-2-13 6 0,0 0-1 0,2 11 0 16,-2-11 0-16,0 0-5 0,3 8 3 0,-3-8-4 16,0 0-5-16,0 0-10 0,0 0 0 0,0 0-1 15,14-18-9-15,-8 9-1 0,1 0-2 0,2-2-12 16,0-3 2-16,3 1 3 0,-3-1-2 0,2-1 3 16,-1 2 1-16,2-4 4 0,0 4 0 0,0-2-1 15,-2 3 2-15,7-8 6 0,-8 9-4 0,3-3 5 16,-4 4-2-16,1 3 6 0,-1-2-1 0,1 1 4 15,-3 1 7-15,3 2-2 0,-9 5 2 0,16-6-5 0,-8 1 5 16,-8 5-4-16,12-2 5 0,-12 2 3 16,0 0 1-16,17 1-1 0,-8 5-1 0,-9-6 15 15,9 13 0-15,-1-6 0 0,-2 1 1 0,1 2 0 16,4 1-3-16,-5 0 3 0,3 2-2 0,-4 2-3 16,3-2 2-16,2 1-5 0,-2 0 1 0,-1 0-3 15,1-1 1-15,-2 2-1 0,0-1 1 0,0-3-3 0,-2-1-8 16,-1 0-14-16,3 1-18 0,-3-4-17 0,2 0-18 15,-5-7-7-15,6 14-12 0,-6-14-23 0,2 10-6 16,-2-10-10-16,0 0-52 0,0 0-136 0,0 0-334 16,0 0 147-16</inkml:trace>
          <inkml:trace contextRef="#ctx0" brushRef="#br0" timeOffset="124119.52">4510 8197 142 0,'14'-3'181'0,"-14"3"-16"0,0 0-14 0,25 7-11 16,-18-1-7-16,1 1-6 0,7 4-5 0,-2 1-10 16,5 7-2-16,-3 3-4 0,0-4-7 0,1 4-3 15,1 1-5-15,-4 1-7 0,-2 0-7 0,1-2-5 16,-4 4-8-16,0-3-5 0,-2 1-5 0,-6 0-2 15,0-4-5-15,0 2-3 0,-3 0-4 0,-3 2-5 16,-4-4-5-16,-5 2-1 0,0-2-16 0,-3 0-26 16,-2-3-16-16,7 5-18 0,0-6-28 0,-7 2-22 15,7-3-23-15,1 0-28 0,-2-3-177 0,1 0-351 0,3-4 156 16</inkml:trace>
        </inkml:traceGroup>
        <inkml:traceGroup>
          <inkml:annotationXML>
            <emma:emma xmlns:emma="http://www.w3.org/2003/04/emma" version="1.0">
              <emma:interpretation id="{E5D38280-EBDC-48B4-A3DB-714F27714C87}" emma:medium="tactile" emma:mode="ink">
                <msink:context xmlns:msink="http://schemas.microsoft.com/ink/2010/main" type="inkWord" rotatedBoundingBox="6780,9128 7600,9078 7648,9869 6829,9919"/>
              </emma:interpretation>
            </emma:emma>
          </inkml:annotationXML>
          <inkml:trace contextRef="#ctx0" brushRef="#br0" timeOffset="136229.92">5781 8206 66 0,'10'-9'127'0,"-10"9"-11"0,6-7 0 0,-6 7-11 16,0 0-3-16,6-9-3 0,-6 9-9 0,0 0-3 16,0 0 2-16,0 0-7 0,8-6-5 0,-8 6-8 15,0 0-14-15,0 0 1 0,0 0-3 0,0 0-4 16,0 0-7-16,0 0-1 0,0 0-3 0,0 0-4 15,0 0 5-15,0 0-5 0,0 0 6 0,0 0-7 16,-33 16-4-16,30-8 5 0,3-8-2 0,-14 13 0 16,3-6-1-16,-3 4 0 0,4-3-9 0,-2 3 4 15,1 0 7-15,-1 3-1 0,2-3 5 0,-7-1-6 16,4 4-1-16,1-5-5 0,-1 4-2 0,-1-2 3 16,2 3-4-16,5-3-2 0,-7 1-3 0,6 0 1 15,-3 1 1-15,-1-3-3 0,2 0-6 0,1 1 2 0,1-4 1 16,2 3-1-16,3-3-4 0,-4 0 3 15,7-7-2-15,-12 13-2 0,9-6 1 0,3-7-1 16,-10 11 0-16,7-5-3 0,3-6-1 0,-8 10-2 0,8-10 4 16,-6 10-1-16,6-10 0 0,-3 6 2 0,3-6 0 15,0 0-4-15,0 0 3 0,0 0-5 0,3 18 6 16,-3-18 0-16,6 7-7 0,-6-7 4 0,15 5 2 16,-6-3-2-16,3 2 0 0,4-1-1 0,2 1 2 15,0 0-3-15,0-2 4 0,13-1-5 0,-5 3 1 16,1-2 3-16,1-1 0 0,2 2 1 0,3-3 5 15,8 0 5-15,1 2 3 0,0-1-4 0,0-1-2 16,-2 4 3-16,-12-2-4 0,2-1 2 0,-2 2-2 16,-5 1-4-16,-4-3 1 0,2 2-4 0,-2 1 1 15,-5-2 4-15,4 2-2 0,-5-2-2 0,-2-1-2 16,-11-1-1-16,16 8 1 0,-7-7 1 0,-9-1 0 16,16 6-1-16,-16-6-3 0,9 2 3 0,-9-2 1 0,11 4-3 15,-11-4-1-15,0 0 0 0,9 3 0 0,-9-3-5 16,0 0-4-16,0 0-5 0,7 5-9 0,-7-5-2 15,0 0-10-15,0 0-11 0,0 0-8 0,0 0-2 16,0 0-6-16,0 0-12 0,0 0-17 0,0 0-9 16,0 0-26-16,0 0-18 0,0 0-165 0,-30 4-333 15,30-4 149-15</inkml:trace>
          <inkml:trace contextRef="#ctx0" brushRef="#br0" timeOffset="136755.29">5448 8739 126 0,'0'0'132'0,"0"0"-7"0,0 0-7 16,0 0-17-16,0 0-4 0,0 0-4 0,0 0-10 16,-7 3-1-16,7-3-9 0,0 0 3 0,0 0-10 15,0 0 2-15,0 0-7 0,0 0 6 0,0 0 3 16,0 0 4-16,0 0 1 0,0 0-1 0,0 0-1 16,27 9 0-16,-15-8-1 0,1 4-9 0,3-2 9 0,4 3-3 15,5-2 2-15,2-1-4 0,4 2 0 16,-4 0-2-16,4 5 0 0,7-4-5 0,4 3-5 15,-1-4-3-15,-5 1-5 0,6 5-6 0,-14-5-3 0,5-2-1 16,-6 4-3-16,-5-1-5 0,-2-5-1 0,-1 5-7 16,0-1 0-16,-2-1-2 0,-1-1 0 15,4 2-3-15,-12-4-2 0,6 3-1 0,-5-1-2 0,1-1-1 16,-10-3 0-16,14 4-4 0,-5-1 2 0,-9-3-3 16,10 6 2-16,-10-6 0 0,12 4-1 0,-12-4 0 15,10 5 0-15,-10-5 0 0,8 6-1 0,-8-6-3 16,0 0 2-16,15 3-2 0,-15-3 1 0,7 4-5 15,-7-4-3-15,9 6-11 0,-9-6-18 0,0 0-16 16,0 0-23-16,11 3-15 0,-11-3-15 0,0 0-25 0,0 0-21 16,0 0-34-16,0 0-190 0,0 0-404 15,0 0 180-15</inkml:trace>
        </inkml:traceGroup>
        <inkml:traceGroup>
          <inkml:annotationXML>
            <emma:emma xmlns:emma="http://www.w3.org/2003/04/emma" version="1.0">
              <emma:interpretation id="{D72AB5D2-7090-4EBC-8B29-1D8A24266587}" emma:medium="tactile" emma:mode="ink">
                <msink:context xmlns:msink="http://schemas.microsoft.com/ink/2010/main" type="inkWord" rotatedBoundingBox="8787,8561 10424,8461 10496,9637 8859,9737"/>
              </emma:interpretation>
            </emma:emma>
          </inkml:annotationXML>
          <inkml:trace contextRef="#ctx0" brushRef="#br0" timeOffset="128579.52">8529 7596 101 0,'0'0'109'0,"-3"-15"-4"0,3 15-18 0,0 0-6 16,0 0-3-16,0 0 0 0,0 0-4 0,0 0-8 15,0 0-11-15,0 0 5 0,0 0-4 0,0 0-5 16,0 0-5-16,0 0-1 0,-3-16-6 0,3 16-2 16,0 0-3-16,0 0-14 0,0 0 7 0,0 0-4 15,0 0-1-15,0 0-4 0,0 0-1 0,0 0-1 16,0 0-3-16,0 0 2 0,0 0-3 0,0 0 5 16,0 0-2-16,0 0-3 0,0 0 0 0,0 0 2 15,0 0-1-15,0 0-2 0,0 0 2 0,0 0-2 0,0 0-6 16,0 0 1-16,0 0 3 0,0 0-4 0,0 0 2 15,0 0-11-15,0 0 7 0,0 0-1 0,0 0-1 16,0 0 2-16,0 0-5 0,0 0 3 0,0 0 0 16,0 0-5-16,0 0 8 0,0 0-6 0,0 0 3 15,0 0-3-15,0 0 5 0,0 0 5 0,0 0-5 16,0 0-3-16,0 0 4 0,0 0-2 0,0 0-3 16,0 0 1-16,0 0-2 0,0 0 6 0,0 0-6 15,0 0 3-15,0 0-2 0,0 0 1 0,0 0 0 0,0 0-6 16,0 0-10-16,0 0-8 0,0 0-8 15,0 0-11-15,0 0-12 0,0 0-16 0,0 0-28 16,0 0-103-16,0 0-218 0,-25 8 96 0</inkml:trace>
          <inkml:trace contextRef="#ctx0" brushRef="#br0" timeOffset="165125.61">8711 7765 25 0,'0'0'87'0,"0"0"-6"0,0 0 2 0,0 0-5 15,0 0-10-15,0 0-8 0,9-8 1 0,-9 8 4 0,0 0-12 16,0 0-4-16,0 0-8 0,0 0 2 0,0 0-1 16,0 0 1-16,0 0-6 0,0 0 4 15,-22-13-1-15,22 13-4 0,0 0-2 0,-19-2-15 0,19 2 17 16,-20-2 4-16,11 0-6 0,-4 1-2 0,13 1 3 15,-30-3-5-15,15 3-2 0,-4-1-4 16,1 1 2-16,-3 0-7 0,2-2 5 0,-2 1 0 0,4 1-5 16,-5 0-1-16,2-3-2 0,-5 6-1 0,4-3-4 15,3 0 3-15,-1 0 2 0,-8-4 2 0,8 4-2 16,-7 0 1-16,7-2 1 0,-3 2-8 0,2-1 3 16,-4 1 0-16,2-3-5 0,3 2 4 0,-1 0 2 15,1-1-4-15,-1 2 4 0,1-2 1 0,3 1-4 0,-4-1 1 16,1-1 2-16,-1 2-2 0,7 1-3 0,-6-1-1 15,4-2 5-15,-2 3-5 0,1-1 6 0,-3-1-1 16,5 2-6-16,-2 0 6 0,-1-2-3 0,1 0 1 16,1 2-1-16,-1-1 4 0,-1 1-4 0,1 1 1 15,2-1-5-15,-5 0 3 0,6 0 0 0,-7-1-2 16,4 1-1-16,1 0 4 0,-2-2 0 0,4 2 1 16,-3 0-8-16,2-1 5 0,-1 2-4 0,-1-1 3 15,-1 0-5-15,17 0 2 0,-25-1 1 0,18 2-2 16,7-1 0-16,-20-1 3 0,20 1-3 0,-19 0 0 15,19 0 0-15,-14-1-1 0,14 1 4 0,-14 0-6 16,14 0 8-16,-14-3-4 0,14 3-1 0,0 0 1 0,-13 3-2 16,13-3-1-16,0 0 5 0,0 0-5 15,-12 0 4-15,12 0-2 0,0 0 0 0,0 0-2 16,0 0 0-16,0 0 2 0,0 0-3 0,-14 1-3 16,14-1 5-16,0 0-3 0,0 0-1 0,0 0 2 0,0 0 1 15,0 0-1-15,0 0-1 0,0 0 2 0,0 0 2 16,0 0 1-16,0 0-4 0,29 14-7 0,-19-13 11 15,2 3-1-15,-1-1 0 0,5 1 1 0,-3-2-4 16,2 2 0-16,2-1 3 0,-1 1 2 0,3 2-10 16,1-3 8-16,-4 1 0 0,4 0-13 0,-1-2 16 15,0 3-4-15,7-2-3 0,-5 1 6 0,-2 0-2 16,-3-1 1-16,7 0-4 0,-7-2 3 0,1 2 1 0,-1 0-1 16,2-1 0-16,-5 3 0 0,4-5-5 0,-1 5 7 15,-2-3-5-15,-2 2-1 0,1-4-2 16,-3 3 3-16,-1 0-5 0,2 0 7 0,-11-3-1 0,19 5-10 15,-10-4 10-15,0 4 6 0,-9-5-8 0,13 4-2 16,-13-4 3-16,14 3 0 0,-14-3-5 0,9 6 7 16,-9-6-2-16,7 7-3 0,-7-7 3 0,6 6-3 15,-6-6 4-15,0 0 1 0,3 13-1 0,-3-13 0 16,-3 12-3-16,3-12 0 0,0 0 1 0,-3 19 1 16,-3-12 0-16,6-7 0 0,-6 16 1 0,2-8-1 15,1 1 5-15,-3 0-5 0,1-2 2 0,-1 3 2 16,1 2 0-16,0-4 1 0,-1 2 0 0,-3 2-2 15,-1 0 1-15,4-3 3 0,-2 2 4 0,-1 2-4 16,0-2-3-16,-1-1 2 0,4 1-2 0,-4-1-3 16,1 1 5-16,-2-1 0 0,2 1-1 0,2-1 4 15,-2-1-6-15,4 0 2 0,-4-1 6 0,3 1-10 0,3-2 0 16,-4 3-1-16,1 2 4 0,-1-1-1 16,1-3 0-16,0 3 0 0,3-3 2 0,-8 4-5 0,8-3 6 15,-3 0-2-15,-1 3-2 0,1-1 0 0,3-1-2 16,-2-4 0-16,-1 5 2 0,0-1-1 0,2-3-4 15,-2 4 6-15,3-3 2 0,-7 2-4 0,7 0-1 16,-6-3 2-16,6 0-1 0,3-7 2 0,-11 18-4 16,5-8-3-16,3-3 3 0,-1 3 3 0,1-2 0 15,-3 0 2-15,6-8-4 0,-6 15 4 0,6-15-1 16,-2 14-1-16,-4-8-1 0,6-6 2 0,-3 14-2 16,3-14 2-16,0 15 1 0,0-15-5 0,-3 14 1 15,3-14 2-15,0 13-1 0,0-13-1 0,0 13 1 0,0-13-2 16,3 14 2-16,-3-14-2 0,-3 13 2 0,3-13 0 15,3 13-2-15,-3-13 2 0,3 11 1 0,-3-11 2 16,5 14-4-16,-5-14 2 0,3 8 2 0,-3-8-1 16,6 9-1-16,-3-1-2 0,-3-8 3 0,9 7-1 15,-9-7-1-15,7 7 2 0,-7-7-3 0,9 7 2 16,-4-3 0-16,-5-4-5 0,12 7 4 0,-5-5 1 16,-7-2-5-16,15 8 6 0,-11-5-2 0,-4-3 4 15,23 3 0-15,-17 1-1 0,7-1-4 0,-2 0 3 16,-11-3 2-16,22 4-4 0,-9-2-2 0,2 0 1 15,2 1 0-15,-4-3 1 0,1 0 2 0,2 4 0 16,-1-4-3-16,1 0-2 0,-2 0 3 0,-1 1 0 16,5-2-1-16,-2-1 3 0,1 4-1 0,-4-4-2 15,7 2 2-15,-7 2-2 0,6-4-2 0,-2 2 3 16,1 0 0-16,-2 2-3 0,2-2 4 0,-3 0-2 16,1 1-3-16,1-1 4 0,-1 0-2 0,4 2 2 0,2-2 1 15,-3 0-4-15,1 0 1 0,-1 3 4 16,2-3 1-16,-6 0-4 0,4 1 0 0,1 1 1 15,1-1-2-15,-2-1 3 0,6 4-4 0,1-2 5 0,2-1-3 16,-9-1-1-16,2 3 2 0,5-6 2 0,0 3-6 16,0 0 3-16,-4 0 0 0,7-1 0 0,-3 1 1 15,0 0-8-15,1 0 5 0,-2 0-5 0,3-2 8 16,-4 2 3-16,4 0-2 0,-1 0 0 0,-4-1 0 16,-4 1 0-16,2 0 0 0,-2 0 0 0,-4-3-3 15,2 2 0-15,-1-1 1 0,-1 4 1 0,-15-2-4 16,19-3 3-16,-11 3 3 0,-8 0-2 0,16-3 0 15,-16 3 2-15,14-3 2 0,-14 3-5 0,0 0 2 0,13-2-3 16,-13 2 3-16,0 0-1 0,0 0-2 0,0 0-2 16,9-2-5-16,-9 2-15 0,0 0-14 15,0 0-16-15,0 0-31 0,0 0-24 0,0 0-44 0,0 0-172 16,-39 4-351-16,39-4 155 0</inkml:trace>
        </inkml:traceGroup>
        <inkml:traceGroup>
          <inkml:annotationXML>
            <emma:emma xmlns:emma="http://www.w3.org/2003/04/emma" version="1.0">
              <emma:interpretation id="{A05E4D48-7B80-42D9-8D33-355BF04845DC}" emma:medium="tactile" emma:mode="ink">
                <msink:context xmlns:msink="http://schemas.microsoft.com/ink/2010/main" type="inkWord" rotatedBoundingBox="11243,8740 12548,8660 12585,9259 11279,9339"/>
              </emma:interpretation>
            </emma:emma>
          </inkml:annotationXML>
          <inkml:trace contextRef="#ctx0" brushRef="#br0" timeOffset="-177423.9">9891 7984 144 0,'0'0'150'0,"0"0"-7"0,-4-11-6 15,4 11-13-15,0 0-3 0,0 0-11 0,0 0-2 16,0 0-11-16,0 0-4 0,-3-9-6 0,3 9-2 16,0 0-11-16,0 0-4 0,0 0-8 0,0 0-2 15,0 0-7-15,0 0 2 0,0 0-4 0,0 0-1 16,-5-11-2-16,5 11 1 0,0 0-1 0,0 0-1 0,0 0-6 16,0 0 0-16,0 0-7 0,0 0-2 0,0 0-4 15,0 0-3-15,12-11 0 0,-12 11-1 0,8-6-3 16,-8 6-2-16,11-13-2 0,-3 8 0 0,1-1 0 15,1 2-6-15,-1-1 0 0,6-6-1 0,-3 3 1 16,0 1-4-16,1-1 0 0,2 2 3 0,-1-1-4 16,2 3 0-16,-1-5 0 0,0 4-1 0,1 2-2 15,-1-2 0-15,-1-1 2 0,1 3-2 0,-5-1 1 0,5-1 0 16,-6 3-1-16,3-2 0 0,-2 1 0 16,-10 3-3-16,20-4 2 0,-10 2-4 0,-10 2 2 15,18 0 1-15,-18 0 1 0,11-5-1 0,-11 5-2 16,10-4-1-16,-10 4 1 0,0 0-2 0,0 0 3 15,0 0 0-15,0 0-3 0,18 4 2 0,-18-4 0 16,0 0 0-16,7 5 0 0,-7-5-1 0,0 0-2 0,3 13 4 16,-3-13-1-16,3 7 3 0,-3-7-5 0,2 11 4 15,-2-11-2-15,0 18-2 0,0-18 4 0,-5 13-1 16,5-13 2-16,-1 13-4 0,-2-5 3 0,3-8 1 16,-5 15-2-16,4-5 2 0,-4-3-4 0,5-7 0 15,-7 18 7-15,2-8-5 0,-2-3 0 0,3 3 0 16,-2 0 3-16,0-3-2 0,-2 3 4 0,4 1-1 15,-7-2 0-15,4 2 1 0,1-3 1 0,1 2 0 16,-5 2 3-16,4-2 2 0,-2 3 3 0,1-4-7 0,1 0 3 16,0 0 0-16,-1 0-4 0,1 1 6 0,0-2 0 15,-3 4-2-15,0 0 6 0,4-2-2 16,-2-2-1-16,-2 4-2 0,1 0-1 0,1-3 0 0,0 1 3 16,-2 1-1-16,-2 1-4 0,4-4 3 0,1 3-2 15,-2-4-3-15,1 1 2 0,1 2-1 16,6-10 0-16,-14 13-1 0,8-6 0 0,-1-1-6 0,1 3 8 15,6-9 0-15,-10 9-4 0,10-9 3 0,-9 9-2 16,7-2-6-16,2-7 6 0,-7 7-2 0,7-7 2 16,0 0 1-16,-11 8-2 0,11-8 2 0,0 0 2 15,0 0 1-15,-6 6 6 0,6-6 2 0,0 0-1 16,0 0-2-16,0 0 2 0,0 0-3 0,0 0 0 0,0 0-1 16,0 0-1-16,0 0 0 0,0 0-2 15,0 0 0-15,-10-21-3 0,10 21-1 0,0 0 1 0,0 0-3 16,3-18 3-16,-3 18-4 0,0 0 4 0,7-11-5 15,-7 11 1-15,9-10-1 0,-1 7 0 0,-8 3-3 16,15-7 5-16,-15 7-4 0,13-5 1 0,-1 4-2 16,-12 1 2-16,21-5-3 0,-9 5 4 0,-2 0-3 15,-10 0 2-15,30 0-2 0,-15 0 2 0,-6 0-3 16,7 4 4-16,-1-3-5 0,0 1 1 0,-1-2 3 16,2 4-2-16,-1-2 1 0,-2 0 2 0,5 1-2 15,-6 0 0-15,6 1-2 0,-2-1 4 0,-1 1-3 16,0 1-1-16,-1 0 3 0,-1-1 0 0,-2-1-3 15,0 0 2-15,-3 4-3 0,1-4 4 0,-9-3 1 16,16 2-2-16,-8 2-2 0,-8-4 3 0,9 3-1 16,-9-3 2-16,12 4 1 0,-12-4-1 0,7 3-1 0,-7-3-3 15,0 0 6-15,9 6 0 0,-9-6-3 0,0 0 2 16,15 2 1-16,-15-2 0 0,0 0-1 0,10 2 1 16,-10-2-2-16,0 0 1 0,12 0-2 0,-12 0-7 15,0 0-10-15,15 0-12 0,-15 0-15 0,0 0-19 16,17-4-13-16,-17 4-29 0,0 0-15 0,10-6-35 15,-10 6-57-15,6-8-163 0,-6 8-404 0,10-10 179 16</inkml:trace>
          <inkml:trace contextRef="#ctx0" brushRef="#br0" timeOffset="-176343.25">10687 7831 56 0,'0'0'171'0,"0"0"-11"0,0 0-7 0,0 0-8 16,0 0-12-16,0 0-17 0,0 0-6 0,0 0-11 15,0 0-6-15,0 0-16 0,0 0-3 0,0 0-2 16,0 0 3-16,0 0-4 0,0 0 0 0,0 0-4 16,2 30-3-16,-2-30 2 0,0 18-4 0,-2-10 2 15,2-8-7-15,-1 20-2 0,-3-9-5 0,4 0-1 0,-2 1-1 16,2 1-5-16,-3-2 1 0,2 2-4 15,-1 0-1-15,-1 0-5 0,3 3 2 0,0-16-2 16,0 18-3-16,-1-5-2 0,2-6-2 0,-1 6-2 0,0-13-3 16,0 22 0-16,0-13-1 0,0 3-3 0,0-2 2 15,0-10-5-15,0 18 2 0,0-10-5 0,0-8-1 16,0 16 0-16,0-16 1 0,-3 17-1 0,3-17 0 16,2 14-2-16,-2-14 0 0,0 10-1 0,0-10-3 15,1 11 0-15,-1-11-1 0,0 0-2 0,0 12 3 0,0-12 1 16,0 0-2-16,3 9 0 0,-3-9 0 0,0 0-3 15,0 0 1-15,3 10 2 0,-3-10-1 16,0 0 0-16,0 0 4 0,0 0-3 0,0 0 2 0,0 0 0 16,0 0-2-16,5 8 4 0,-5-8 0 0,0 0-5 15,0 0 4-15,0 0 0 0,0 0-2 16,0 0-1-16,0 0-1 0,17-25 0 0,-15 18 0 0,4-3-2 16,0 2 3-16,-3 0-2 0,4-4-2 0,1 0-4 15,-2 2-3-15,1-3-9 0,4 0-1 0,2 0 0 16,-1-3-4-16,7 1-3 0,-10 0-1 0,9-1 5 15,-7 3-2-15,1 0 3 0,-1 1 3 0,1 0 2 16,-1-4-3-16,1 3 4 0,-2 2 3 0,1 2-4 16,-1-3 8-16,-1 2-2 0,1 1 2 0,1 1-1 15,-1-3 3-15,-2 4 0 0,-1 0 1 0,4-4-1 16,-7 5-1-16,-4 6 2 0,12-12-2 0,-4 6 2 16,-8 6 0-16,9-10-1 0,-5 7 5 0,-4 3-7 15,9-7 5-15,-9 7 1 0,0 0-2 0,7-9-1 16,-7 9-2-16,0 0 4 0,0 0 1 0,0 0-3 0,11-6 4 15,-11 6-4-15,0 0 0 0,0 0 0 0,12-1 1 16,-12 1-1-16,0 0-2 0,0 0 5 0,0 0-3 16,18 7 3-16,-18-7-2 0,9 5 2 0,-9-5 2 15,7 14 0-15,-1-9-2 0,-3 3 2 0,0 2 3 16,-3-10 3-16,4 15 2 0,-1-2 1 0,0-2 1 16,-3 3 0-16,2 1 1 0,-1-2 3 0,-1 1 2 15,3 1-2-15,-3 0 1 0,-3 1 3 0,3-2 3 16,-1 3-5-16,1-6 3 0,-2 3-2 0,-1 3 4 15,2-3-4-15,-3 1-1 0,2-2 0 0,1 4 4 16,-4-4-4-16,-1 3 4 0,5-3-4 0,-2 0-1 16,0-1-4-16,1-1 3 0,2-11-1 0,-4 17-1 15,2-7-2-15,1 0 0 0,1-10 2 0,0 12-2 0,0-12-1 16,0 0 0-16,1 17-2 0,-1-17 4 0,5 13-3 16,-5-13 1-16,6 9-3 0,-2-6 3 0,-4-3-3 15,16 5-7-15,-7-4-17 0,-9-1-23 0,18 7-27 16,-9-7-27-16,-9 0-34 0,20-1-45 0,-8-5-78 15,-3 4-164-15,-1-7-448 0,0 3 199 0</inkml:trace>
        </inkml:traceGroup>
      </inkml:traceGroup>
    </inkml:traceGroup>
    <inkml:traceGroup>
      <inkml:annotationXML>
        <emma:emma xmlns:emma="http://www.w3.org/2003/04/emma" version="1.0">
          <emma:interpretation id="{9054F240-2724-4194-A960-9D1F62924266}" emma:medium="tactile" emma:mode="ink">
            <msink:context xmlns:msink="http://schemas.microsoft.com/ink/2010/main" type="paragraph" rotatedBoundingBox="9195,9959 21563,10890 21459,12272 9091,1134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DC992D8-BFEC-4655-B18B-9243833C70EF}" emma:medium="tactile" emma:mode="ink">
              <msink:context xmlns:msink="http://schemas.microsoft.com/ink/2010/main" type="line" rotatedBoundingBox="9195,9959 21563,10890 21459,12272 9091,11341"/>
            </emma:interpretation>
          </emma:emma>
        </inkml:annotationXML>
        <inkml:traceGroup>
          <inkml:annotationXML>
            <emma:emma xmlns:emma="http://www.w3.org/2003/04/emma" version="1.0">
              <emma:interpretation id="{979EF70E-2631-4B19-9428-2493706CCCB6}" emma:medium="tactile" emma:mode="ink">
                <msink:context xmlns:msink="http://schemas.microsoft.com/ink/2010/main" type="inkWord" rotatedBoundingBox="9190,10033 10542,10134 10498,10722 9145,10620"/>
              </emma:interpretation>
            </emma:emma>
          </inkml:annotationXML>
          <inkml:trace contextRef="#ctx0" brushRef="#br0" timeOffset="166417.46">7830 9159 94 0,'0'0'201'0,"0"0"-17"0,-3-9-4 15,3 9-10-15,0 0-8 0,-3-13-2 0,3 13-7 16,0 0-11-16,-1-11-3 0,1 11-12 0,0 0-13 15,0 0-6-15,0 0-5 0,-3-14-12 0,3 14-6 16,0 0-9-16,0 0-8 0,0 0-7 0,0 0-6 16,0 0-8-16,0 0-2 0,0 0-8 0,-3-8-1 15,3 8-4-15,0 0-8 0,0 0-6 0,0 0-13 16,0 0-11-16,0 0-10 0,0 0-19 0,0 0-12 16,0 0-16-16,0 0-12 0,0 0-18 0,0 0-23 15,0 0-27-15,10 32-56 0,-10-32-122 0,3 11-348 16,3-6 154-16</inkml:trace>
          <inkml:trace contextRef="#ctx0" brushRef="#br0" timeOffset="166830.8">8106 9342 194 0,'9'-4'180'0,"-9"4"-17"0,9-3-13 0,-9 3-12 16,16 0-6-16,-16 0-12 0,14-3-1 0,-14 3-11 15,16 0-2-15,-16 0-9 0,22 3-4 0,-11-3-6 16,-11 0 2-16,25 0-5 0,-14 0-4 0,-2 1-6 16,-9-1-2-16,23 0-3 0,-8-1-4 0,-4 1-3 15,-11 0-5-15,25 0-2 0,-14 0 0 0,3 0-5 16,0 0 0-16,-14 0-3 0,24 0-4 0,-15-3-5 0,-9 3 1 15,19 0-5-15,-19 0 2 0,20 0-8 0,-9-1-1 16,-11 1 0-16,20 1 0 0,-20-1-7 0,15-1 1 16,-15 1-2-16,12 0-1 0,-12 0-2 0,10-4-3 15,-10 4 0-15,0 0 1 0,0 0-5 0,14-2 2 16,-14 2-3-16,0 0 1 0,0 0-3 16,0 0 2-16,0 0-11 0,0 0-3 0,0 0-12 0,0 0-8 15,0 0-14-15,0 0-15 0,0 0-11 0,0 0-16 16,0 0-5-16,-36 18-8 0,21-15-9 0,3 0-14 15,-2 2-4-15,1 0-12 0,-3 0-7 0,1-2-12 16,-2 0-152-16,-2 1-331 0,3-3 146 0</inkml:trace>
          <inkml:trace contextRef="#ctx0" brushRef="#br0" timeOffset="166051.07">7908 9419 137 0,'0'0'165'0,"0"0"-13"0,0 0-15 0,0 0-2 15,0 0-13-15,0 0-5 0,0 0-13 0,0 0-3 16,0 0-7-16,0 0-7 0,0 0-2 0,-27-2-8 16,18 5 1-16,9-3 3 0,-9 12-6 0,1-4 1 15,8-8-3-15,-6 15-7 0,3-7-6 0,0 2 3 16,-1-1-7-16,1 1 0 0,0 2-4 0,3-12-1 16,-3 19-9-16,3-8 0 0,0 2-1 0,0-13-2 15,0 19-6-15,0-9 4 0,0-10-2 0,0 16 0 16,0-7-5-16,0-9 2 0,0 13-7 0,0-13 2 15,0 15-6-15,0-15 2 0,0 10-3 0,0-10-1 16,0 0-1-16,0 14 0 0,0-14-6 0,0 0 5 16,6 11-4-16,-6-11 0 0,0 7-1 0,0-7 0 15,9 6 0-15,-9-6 0 0,13 7-4 0,-5-3 2 0,-8-4-1 16,18 3-1-16,-11-2-2 0,4 3-8 0,-11-4-15 16,19 2-17-16,-19-2-22 0,15 4-20 15,-15-4-9-15,7 2-18 0,-7-2-27 0,0 0-31 0,0 0-59 16,0 0-130-16,0 0-379 0,0 0 168 0</inkml:trace>
          <inkml:trace contextRef="#ctx0" brushRef="#br0" timeOffset="167176.2">8107 9486 13 0,'0'0'156'0,"8"13"-4"0,-8-13-5 0,9 6-7 16,-9-6-6-16,7 5-8 0,-7-5-17 0,12 2 5 15,-12-2-6-15,14 4-6 0,-14-4-2 0,16 4-6 16,-7-3 0-16,1 2-8 0,-10-3 4 0,20 4-8 16,-7-4 0-16,4 0-4 0,-1 2-2 0,-1-2-5 15,1 0-2-15,-2 0-7 0,2 0-3 0,-2 0-4 16,0 0-1-16,0-2-5 0,-14 2-6 0,24-1-3 15,-15-2-4-15,-9 3-3 0,19 0-4 0,-19 0-1 16,14-1-4-16,-14 1-1 0,13-2-1 0,-13 2-2 16,0 0-8-16,12 0 0 0,-12 0-13 0,0 0-20 15,0 0-11-15,0 0-11 0,0 0-10 0,13 3-8 0,-13-3-12 16,0 0-14-16,0 0-15 0,0 0-25 16,0 0-27-16,0 14-26 0,0-14-135 0,0 0-342 15,0 0 151-15</inkml:trace>
          <inkml:trace contextRef="#ctx0" brushRef="#br0" timeOffset="167874.79">8805 9457 16 0,'0'0'155'0,"0"0"-8"0,0 0-5 0,0 0-17 0,0 0-9 16,0 0-10-16,0 0-11 0,0 0-9 0,0 0-5 15,0 0 0-15,0 0-4 0,0 0-9 16,0 0-2-16,-22-3-11 0,22 3-2 0,0 0-6 0,0 0 3 16,-10 18-3-16,10-18 4 0,-3 9-6 0,3-9-4 15,-3 12-2-15,3-12-1 0,-3 11-2 0,3-11-2 16,-3 12 0-16,3-12-2 0,0 12 3 16,0-12 1-16,6 13 1 0,-3-7-10 0,-3-6 11 0,7 12-1 15,-1-6 0-15,0-1-3 0,-6-5-3 0,13 10 2 16,-4-5-2-16,0-2-4 0,5 3 2 0,-4-2-6 15,5 1 0-15,1-1-4 0,-1 0 1 0,0-3-3 16,-1 1 0-16,2-2-4 0,-1 0 0 0,1 0-2 16,-5 0 0-16,2 0-8 0,1 0 3 0,-14 0 3 0,22-3-2 15,-11 3-1-15,0-3 2 0,-11 3-2 16,17-5 0-16,-11 0-4 0,-6 5 6 0,16-8-4 16,-7 5-2-16,-9 3 1 0,8-10-1 0,-1 2 3 0,-1 4-3 15,-6 4 2-15,6-14-1 0,0 6 3 0,-6 8-6 16,6-12-1-16,-6 12 6 0,4-14-2 0,-4 14-3 15,3-13 1-15,3 6 2 0,-6 7 1 0,0-15-2 16,0 15-4-16,2-14 4 0,-2 14-3 0,0-13 4 16,0 13-4-16,-2-15 0 0,2 15 0 0,-6-14 0 15,2 7 2-15,4 7 0 0,-9-17-3 0,3 11 1 16,2-2 2-16,-4 0-2 0,1 2-3 0,-1-1 4 16,8 7-1-16,-15-13-1 0,5 8 2 0,1 0 1 15,-2 0-2-15,1-3 2 0,-5 1-1 0,5 3 4 16,2 2-3-16,-4-3 1 0,12 5 0 0,-22-6-1 15,13 4 1-15,-3-2 0 0,12 4-4 0,-21-4 2 16,11 4-2-16,10 0 4 0,-20-1-3 0,20 1 2 16,-22 4-12-16,11-3-10 0,0 3-20 0,-3-2-12 15,1 3-25-15,1 1-23 0,-2 1-18 0,5-1-28 16,-4 2-204-16,3-3-379 0,1 0 167 0</inkml:trace>
        </inkml:traceGroup>
        <inkml:traceGroup>
          <inkml:annotationXML>
            <emma:emma xmlns:emma="http://www.w3.org/2003/04/emma" version="1.0">
              <emma:interpretation id="{1ACC5D2E-209E-4F07-BC60-6A59905D05EC}" emma:medium="tactile" emma:mode="ink">
                <msink:context xmlns:msink="http://schemas.microsoft.com/ink/2010/main" type="inkWord" rotatedBoundingBox="11253,10732 12899,10856 12842,11610 11196,11487"/>
              </emma:interpretation>
            </emma:emma>
          </inkml:annotationXML>
          <inkml:trace contextRef="#ctx0" brushRef="#br0" timeOffset="-112317.75">9897 9842 85 0,'0'0'148'0,"0"0"-2"16,2-11-4-16,-2 11-10 0,0 0-11 0,0 0-7 15,0 0 3-15,0 0-2 0,0 0-5 0,0 0-5 16,0 0-7-16,0 0 0 0,0 0-5 0,-2-14-3 15,2 14-5-15,0 0-6 0,0 0-5 0,0 0-5 16,0 0-6-16,0 0-6 0,0 0-2 0,0 0-11 16,0 0-6-16,0 0-3 0,0 0-3 0,0 0-3 15,0 0-2-15,0 0 1 0,0 0 1 0,0 0 2 16,0 0 2-16,-13 33 3 0,10-25 4 0,3-8-4 0,-2 18 1 16,1-5 3-16,-2-2 0 0,0 3 2 15,3 1-3-15,-2-2 1 0,2 1-3 0,0 3-1 0,2-3 0 16,-4-1-2-16,4 5-1 0,-2-2 1 0,0-1-4 15,0 1 0-15,3-6-4 0,-3 6-1 0,4-1 1 16,-2 0-7-16,1-5 0 0,0 5-1 0,-2-2-1 16,2-3 0-16,-3-10-4 0,0 16 1 0,3-5-2 15,0-2 0-15,-3-9 1 0,0 11-5 0,0-11 0 16,2 13-2-16,-2-13-9 0,1 12-12 0,-1-12-15 16,0 0-18-16,2 15-19 0,-2-15-20 0,0 0-17 15,0 11-11-15,0-11-18 0,0 0-15 0,0 0-27 0,11 1-55 16,-11-1-144-16,0 0-404 0,17-11 179 15</inkml:trace>
          <inkml:trace contextRef="#ctx0" brushRef="#br0" timeOffset="-111912.16">10092 10148 49 0,'0'0'178'0,"0"0"-10"16,0 0-14-16,0 0-14 0,0 0-8 0,0 0-10 15,-13 28-9-15,13-28-4 0,0 0-7 0,6 14-7 16,-6-14-5-16,4 7-4 0,-4-7-5 0,9 10-4 16,-1-9-4-16,-8-1-8 0,16 3-2 0,-16-3-6 0,18 1-5 15,-7 2-7-15,-11-3-2 0,20-4-6 0,-9 3-2 16,-11 1-4-16,22-3-1 0,-13-3-5 16,3 5 0-16,0-3-2 0,-3 0-5 0,1-1 0 0,-1 1-2 15,-1-2 2-15,2 1 2 0,-10 5 5 0,12-13 4 16,-7 8-1-16,1-1 1 0,-6 6 2 15,6-11 2-15,-6 11-3 0,4-14 6 0,-4 14-3 0,2-12 4 16,-2 12 1-16,-2-14-2 0,2 14-1 0,0 0-2 16,-7-16-3-16,7 16 0 0,-9-13-4 0,4 7-3 15,5 6-2-15,-13-12-1 0,4 9-5 0,9 3-2 16,-17-7-2-16,7 4 3 0,0 0-5 0,10 3-1 16,-20-4 3-16,10 1-3 0,10 3-3 0,-23-1 1 15,13 1-1-15,10 0-9 0,-19 4-8 0,11 0-13 16,8-4-14-16,-16 6-20 0,8-2-9 0,8-4-16 15,-12 11-20-15,8-5-12 0,4-6-22 0,-3 15-18 0,3-15-26 16,0 16-171-16,0-16-380 0,7 12 169 0</inkml:trace>
          <inkml:trace contextRef="#ctx0" brushRef="#br0" timeOffset="-111506.64">10283 10184 115 0,'0'0'155'0,"0"0"-13"0,0 0-9 0,0 0-3 16,3 10-12-16,-3-10-3 0,0 0-9 0,6 11-2 16,-6-11-5-16,5 7-12 0,-5-7-3 0,6 15-7 15,-6-8-11-15,0-7 2 0,7 18-7 0,-2-10-1 16,-2 3-4-16,1-4-4 0,-4 3-3 0,6 0-2 0,-3-1-8 16,2 0 1-16,-3 1-2 0,1 1-3 0,-1-2-5 15,-1 2 0-15,1 1 1 0,1 1-3 0,-2 0-2 16,1-1 2-16,1-1-2 0,-3-11-3 0,1 17 4 15,-1-7-2-15,0-10-5 0,0 19 4 0,0-19 3 16,-4 19 1-16,2-10 2 0,2-9 0 16,-1 20-1-16,-4-13 4 0,2 3 3 0,-2-1-2 0,-1-2 2 15,-2 1 1-15,1-4-3 0,-5 2 2 0,1 0-1 16,1-1-3-16,-2 0 3 0,-3-3-7 0,-1 2 3 16,1-4-4-16,0 0-1 0,1 0-7 0,1 0 5 15,-2-4-5-15,0 2 1 0,0-6-2 0,2 1 2 16,-1 0-7-16,1-1-2 0,1-2 1 0,-1 3-9 15,4-6-12-15,-6 2-14 0,6 2-14 0,0-3-7 16,-2 0-9-16,4 0-12 0,-2-1-6 0,3 7-13 16,0-5-13-16,6 11-20 0,-6-15-25 0,5 4-22 15,1 11-55-15,1-18-120 0,4 11-367 0,-5 7 162 16</inkml:trace>
          <inkml:trace contextRef="#ctx0" brushRef="#br0" timeOffset="-110673.92">10564 10016 11 0,'0'0'169'0,"0"0"-9"0,0 0-14 0,0 0-3 15,0 0-8-15,0 0-6 0,0 0-6 0,0 0-7 16,0 0-11-16,0 0-6 0,25 15 1 0,-25-15-7 16,8 11-6-16,-8-11-4 0,5 8-3 0,0-1-8 15,-5-7-5-15,4 11-3 0,-1-3-4 0,-3-8-5 16,6 16-4-16,-4-8-3 0,-2-8-6 0,-2 17 2 0,4-6-4 16,-1-2-3-16,-1-9-3 0,-1 17-1 15,1-17-1-15,0 19-2 0,-5-8-4 0,2-3 2 16,3-8-5-16,-6 18 0 0,2-12-5 0,2 5-1 0,2-11-1 15,-1 14-2-15,1-14-1 0,-4 11 3 0,4-11-7 16,-2 9 1-16,2-9-1 0,0 0 2 0,0 0 0 16,-4 11 0-16,4-11-1 0,0 0 2 0,0 0-1 15,0 0 1-15,0 0-4 0,0 0-2 0,0 0-2 16,0 0-3-16,0 0-7 0,0 0-3 0,0 0-5 16,19-31-7-16,-19 31-5 0,4-15-3 0,2 5 0 15,-3 1 1-15,2-1-1 0,-2-2-3 0,3 0 1 16,-2 2-2-16,4-5 2 0,-2 4 1 0,0-3 3 0,1 3 5 15,-1 3-3-15,0-3 5 0,0 4 3 0,-3-3 1 16,-3 10-2-16,7-15 2 0,-1 9 5 0,0-2-2 16,-6 8 3-16,6-8 4 0,-6 8-3 0,8-12 4 15,-8 12-1-15,6-8 3 0,-6 8 2 0,6-4-8 16,-6 4 7-16,0 0 0 0,0 0-4 0,0 0 1 16,7-10 1-16,-7 10 3 0,0 0-2 0,0 0 0 15,0 0-3-15,0 0 4 0,0 0 10 0,18 14 1 16,-18-14 3-16,0 11 2 0,0-11 1 0,0 0-3 0,2 15 4 15,-2-5 4-15,0-10 1 0,0 14-1 0,0-14 1 16,1 20 2-16,-1-12 2 0,0-8-1 16,2 18 3-16,-2-9 1 0,0 2-3 0,0 2-2 0,0-13 1 15,-2 18-1-15,1-7-3 0,1-11-1 0,-2 19-1 16,-1-10 0-16,3-9-2 0,0 14-2 0,0-14 4 16,0 15-5-16,0-15-5 0,0 13 1 0,0-13-1 15,5 10 2-15,-5-10-3 0,0 0-12 0,-2 14-15 16,2-14-22-16,0 0-17 0,0 0-22 0,3 13-26 15,-3-13-35-15,6 5-37 0,-6-5-175 0,0 0-384 16,0 0 170-16</inkml:trace>
          <inkml:trace contextRef="#ctx0" brushRef="#br0" timeOffset="-110269.39">10999 10221 38 0,'0'0'204'0,"15"-2"-10"16,-15 2-14-16,0 0-12 0,15-1-9 0,-15 1-8 15,0 0-4-15,18 0-9 0,-18 0-3 0,12 0-5 0,-12 0-6 16,15-2-6-16,-15 2-8 0,15-1-5 15,-15 1-5-15,22-4-4 0,-13 3-9 0,1-2-1 16,-10 3-8-16,18-4-2 0,-7 2-11 0,1 1-4 0,-12 1-6 16,18-3-6-16,-8 3-5 0,-10 0-3 15,18-1-7-15,-18 1-1 0,15-2-4 0,-15 2-4 16,13-2-1-16,-13 2-6 0,0 0-1 0,18 2-14 0,-18-2-11 16,9 0-18-16,-9 0-17 0,0 0-18 0,0 0-20 15,15 2-24-15,-15-2-16 0,0 0-27 0,0 0-19 16,0 0-33-16,0 0-161 0,0 0-390 0,7-9 173 15</inkml:trace>
          <inkml:trace contextRef="#ctx0" brushRef="#br0" timeOffset="-109970.31">11499 9925 120 0,'0'0'171'0,"0"0"-20"16,0 0-5-16,0 0-2 0,0 0-6 0,0 0-7 15,0 0-3-15,0 0 1 0,0 0-1 0,0 0-5 16,-8 35-2-16,8-35-2 0,0 14-4 0,0-14-5 15,0 21-4-15,2-8-1 0,1 2-4 0,-3 1-6 0,0 0-5 16,0-2-9-16,0 6-4 0,0-3-9 16,0-1-8-16,0 0-4 0,0 0-5 0,0 2-4 15,1 0-4-15,1-3-4 0,-2-2-1 0,0 3-6 0,-2 0-13 16,4-3-23-16,-4 2-25 0,4-1-37 0,-5 3-44 16,0-3-44-16,3-3-61 0,-6-1-203 0,6-10-452 15,-3 17 201-15</inkml:trace>
        </inkml:traceGroup>
        <inkml:traceGroup>
          <inkml:annotationXML>
            <emma:emma xmlns:emma="http://www.w3.org/2003/04/emma" version="1.0">
              <emma:interpretation id="{550E01FE-1BC9-4011-941A-639FBAD13D30}" emma:medium="tactile" emma:mode="ink">
                <msink:context xmlns:msink="http://schemas.microsoft.com/ink/2010/main" type="inkWord" rotatedBoundingBox="14877,11190 15443,11232 15407,11708 14842,11665"/>
              </emma:interpretation>
            </emma:emma>
          </inkml:annotationXML>
          <inkml:trace contextRef="#ctx0" brushRef="#br0" timeOffset="-107285.21">13520 10333 92 0,'0'0'145'0,"0"0"-11"16,0 0-9-16,0 0-5 0,0 0 2 0,0 0-11 15,0 0-4-15,10-13-2 0,-10 13-2 0,0 0-9 16,0 0 2-16,0 0-8 0,0 0-7 0,13 0-5 16,-13 0-1-16,0 0-4 0,0 0-3 0,0 0-2 15,11-5-3-15,-11 5-4 0,0 0 0 0,15-1-2 16,-15 1-8-16,16 1 0 0,-16-1-1 0,24 0 0 15,-10 1-7-15,3-1-2 0,3-1 0 0,-1 1-6 16,1 1-2-16,6-1-4 0,0 4-3 0,-4-4 1 0,-1 0-2 16,4-4-4-16,1 4 0 0,-1-1-5 0,-4 1-1 15,-2 0-1-15,2 0-2 0,-1 1 2 0,-4-2-2 16,2 0-1-16,-6 0 0 0,-2-3-3 0,-10 4 3 16,23 0-4-16,-23 0 2 0,15-2-4 0,-15 2 4 15,12-4-6-15,-12 4-7 0,0 0-6 0,13 2-13 16,-13-2-10-16,0 0-16 0,0 0-11 0,0 0-8 15,0 0-16-15,0 0-8 0,0 0-13 0,0 0-12 16,0 0-16-16,0 0-17 0,0 0-149 0,0 0-326 16,0 0 145-16</inkml:trace>
          <inkml:trace contextRef="#ctx0" brushRef="#br0" timeOffset="-106698.66">13639 10309 170 0,'-18'4'170'15,"18"-4"-9"-15,-18 0-7 0,9 1-10 0,9-1-7 16,-18 6-9-16,9-6-8 0,9 0-6 0,-15 6-10 16,6-3-7-16,9-3-7 0,-10 8-8 0,10-8-8 0,-12 7-7 15,12-7-4-15,-7 7-4 0,7-7-7 16,0 0-3-16,-11 10-1 0,11-10-6 0,-4 8-3 15,4-8-4-15,0 0-3 0,-3 10-2 0,3-10-5 16,0 0-1-16,4 16 0 0,-4-16-2 0,3 11-2 0,-3-11-3 16,6 7-3-16,-6-7 0 0,5 15 1 0,-5-15-4 15,7 10 2-15,-1-3-1 0,0 0-2 0,1 0 2 16,1-2-6-16,-1 3-1 0,5 0 4 16,-3-1-2-16,2-2 0 0,2 0-2 0,-1-1 2 0,2 3 1 15,0 0 0-15,1 0 2 0,-1-3-5 0,-1 2 1 16,4-1-3-16,-3 1 0 0,1-1 1 0,2-3 1 15,-2 2-2-15,0 2 1 0,1-2-2 0,-1 0 0 16,-2 2-1-16,2-1 3 0,-4-3-1 0,2 4 0 16,-1-2-3-16,2-1 4 0,-6 1-2 0,1 0-2 15,0-1-2-15,-1 2 0 0,-8-5 1 0,13 8 1 0,-5-3-3 16,-8-5 1-16,9 7-1 0,-3-1 1 16,-6-6 1-16,7 9 2 0,-7-9-2 0,9 12 2 15,-9-12-2-15,3 8 1 0,-3-8 1 0,0 10 7 16,0-10 3-16,0 0 4 0,-7 14 2 0,7-14 4 15,-9 9 0-15,0-3 2 0,9-6 2 0,-17 2 0 0,1 3 2 16,1-1-2-16,0-2-2 0,-3 2-1 0,-1-4-2 16,-1 1-2-16,2-1-4 0,-1 0 0 0,0-1-1 15,-1-2 2-15,1 6-4 0,-1-3-1 0,1 0-3 16,3 1 1-16,-2-1-5 0,0 0-10 0,3 0-10 16,-3 2-13-16,8-2-17 0,-2 1-17 0,12-1-10 15,-20 4-37-15,13-3-6 0,7-1-30 0,-12 8-44 16,6-4-175-16,6-4-397 0,0 0 175 0</inkml:trace>
        </inkml:traceGroup>
        <inkml:traceGroup>
          <inkml:annotationXML>
            <emma:emma xmlns:emma="http://www.w3.org/2003/04/emma" version="1.0">
              <emma:interpretation id="{DC55C5C7-3629-46DB-BE65-EEA6A25994A8}" emma:medium="tactile" emma:mode="ink">
                <msink:context xmlns:msink="http://schemas.microsoft.com/ink/2010/main" type="inkWord" rotatedBoundingBox="16552,10572 16793,10590 16741,11274 16500,11256"/>
              </emma:interpretation>
            </emma:emma>
          </inkml:annotationXML>
          <inkml:trace contextRef="#ctx0" brushRef="#br0" timeOffset="-102561.32">15244 10031 52 0,'0'0'192'0,"-3"-11"-8"16,3 11-9-16,0 0-12 0,0 0-3 0,0 0-11 16,0 0-10-16,0 0-12 0,0 0-4 0,0 0-10 15,0 0-10-15,0 0-11 0,0 0-7 0,0 0-7 0,0 0-10 16,0 0-5-16,0 0 1 0,0 0 7 0,0 0 5 16,0 0 6-16,0 0-1 0,-9 27 4 0,4-16-4 15,-1-1-7-15,-1 2-2 0,1 5 3 0,-3-4-9 16,1-1 1-16,1 1-4 0,-2 0-7 0,2 4 4 15,-1-5-12-15,2 1 2 0,0 0-6 0,2 0-4 16,1-3-3-16,0 0 0 0,0 1-3 0,3-11 4 16,-2 14-5-16,1-4-3 0,1-10 1 0,3 13-3 15,1-5-3-15,4-2-2 0,2 1-3 0,4-3 0 16,-1 3-3-16,2 0 0 0,0-3 1 0,3 0-14 16,-2-1-13-16,2 0-16 0,-5-2-16 0,2 1-14 15,2-2-19-15,-17 0-23 0,21-3-21 0,-12 0-24 0,0-2-26 16,1-4-35-16,-3 3-38 0,-7 6-186 0,5-19-462 15,-4 12 204-15</inkml:trace>
          <inkml:trace contextRef="#ctx0" brushRef="#br0" timeOffset="-102239.53">15324 9775 28 0,'-4'-14'302'16,"4"6"-12"-16,0 8-12 0,0-14-24 0,0 14-10 0,0 0-19 15,0-19-18-15,0 19-15 0,1-12-18 0,-1 12-9 16,5-13-12-16,-5 13-16 0,1-11-16 0,-1 11-11 15,6-11-9-15,-6 11-11 0,0 0-14 0,5-8-5 16,-5 8-6-16,0 0-9 0,0 0-22 0,0 0-22 16,6-9-21-16,-6 9-20 0,0 0-11 0,0 0-20 15,0 0-23-15,0 0-17 0,0 0-34 0,0 0-37 16,0 33-43-16,0-33-211 0,-3 16-459 0,3-5 204 16</inkml:trace>
        </inkml:traceGroup>
        <inkml:traceGroup>
          <inkml:annotationXML>
            <emma:emma xmlns:emma="http://www.w3.org/2003/04/emma" version="1.0">
              <emma:interpretation id="{E1EDE4A3-E353-4DCD-BB17-1B44010AD3FD}" emma:medium="tactile" emma:mode="ink">
                <msink:context xmlns:msink="http://schemas.microsoft.com/ink/2010/main" type="inkWord" rotatedBoundingBox="17478,10583 21563,10890 21459,12272 17374,11964"/>
              </emma:interpretation>
            </emma:emma>
          </inkml:annotationXML>
          <inkml:trace contextRef="#ctx0" brushRef="#br0" timeOffset="-100594.96">16016 10849 146 0,'0'0'176'0,"0"0"-8"0,0 0-6 0,0 0-6 15,0 0-13-15,0 0-5 0,0 0-11 0,0 0-3 16,0 0-8-16,0 0-4 0,0 0-10 0,0 0-7 15,0 0-9-15,0 0-9 0,0 0-5 0,0 0-9 16,0 0-4-16,0 0-9 0,0 0 0 0,0 0-3 16,30-15-7-16,-30 15-2 0,18-1-4 0,-5 2-5 15,4-1-1-15,-1 2-3 0,2-2-1 0,1 3-7 0,-1-3 1 16,6 2-4-16,2 1 1 0,0-2-3 16,1 0-1-16,-1-1-2 0,2 3 0 0,2 0-1 15,-2-3-1-15,-1 0 1 0,0 2 1 0,-8-2-4 0,2 2 1 16,4-2-3-16,-5-2 3 0,-5 4 0 0,-2-4-1 15,-1 2-2-15,-12 0 2 0,19 0 1 0,-19 0-4 16,15-4-4-16,-15 4 4 0,12-1-1 0,-12 1-4 16,0 0-6-16,0 0-4 0,12 0-8 0,-12 0-9 15,0 0-7-15,0 0-10 0,0 0-5 0,0 0-15 16,0 0-3-16,0 0-11 0,0 0-17 0,0 0-5 16,0 0-32-16,0 0-33 0,0 0-122 0,-33-10-314 15,33 10 139-15</inkml:trace>
          <inkml:trace contextRef="#ctx0" brushRef="#br0" timeOffset="-100269.43">16388 10579 13 0,'0'0'229'15,"0"0"-20"-15,0 0-18 0,0 0-14 0,0 0-11 16,0 0-7-16,0 0-7 0,0 0-9 0,6 30-6 16,-6-30 0-16,5 24-9 0,-5-10-2 0,2 4-6 15,-1 0-6-15,5 3-6 0,-6 3-1 0,3-3-9 16,-1 2-5-16,-1 0-9 0,-1-4-8 0,3 3-1 16,-6 1-10-16,3-6-5 0,0 6-4 0,0-5-7 15,0-2-2-15,0-1-5 0,0 0-5 0,-1-3-3 16,1 0 2-16,0 1-6 0,0-13 0 0,-2 20-6 15,2-12-6-15,0-8-21 0,-3 14-18 0,3-14-20 16,0 0-24-16,0 14-27 0,0-14-21 0,0 0-24 16,-3 10-34-16,3-10-70 0,0 0-174 0,0 0-449 0,0 0 199 15</inkml:trace>
          <inkml:trace contextRef="#ctx0" brushRef="#br0" timeOffset="-99620.08">17005 10560 39 0,'0'0'194'0,"0"0"-11"0,0 0-14 16,0 0-12-16,0 0-11 0,0 0-15 15,0 0 3-15,6 21-8 0,-6-21-10 0,1 13-6 16,-1-2-5-16,0-11-6 0,-1 20-7 0,1-9-4 0,0-2-5 16,-3 6 0-16,0-2-5 0,0 1-6 0,3-2-6 15,0 0-3-15,0-12-7 0,-4 20-8 0,4-6 0 16,-2-6-3-16,2-8-7 0,-1 18 0 0,2-9-4 16,-1-9-3-16,0 17-3 0,0-17 0 0,-1 13-7 15,1-13 0-15,1 11-1 0,-1-11-1 0,0 0 0 16,0 0 2-16,2 12-10 0,-2-12 2 0,0 0 2 0,0 0-1 15,0 0-3-15,0 0 1 0,25-15-8 16,-18 7-5-16,1 0-10 0,-1-4-9 0,2 1 0 0,0-2 3 16,-1 0-11-16,4-2 0 0,-4 1 0 15,4-10 2-15,-1 10 1 0,-1-5 0 0,4 4-2 16,-1-4 6-16,-2 4-1 0,3-1 3 0,-3 1 3 16,2-1-1-16,-4 2 2 0,3 2 5 0,0-1-1 0,-1 3 3 15,-1 0-2-15,0-1-1 0,2 0 5 0,0 4 0 16,-3 1 2-16,2 2-2 0,-2-3 4 0,1 4-4 15,-1-1 2-15,2 0 4 0,-3 1-1 0,-8 3 1 16,15-3-3-16,-4 2 3 0,-11 1 0 0,15-3 0 16,-15 3 2-16,15 3-3 0,-15-3 2 0,15 2 0 15,-15-2 3-15,10 9 4 0,-4-2 0 0,0-1 6 16,0 3 5-16,0 2 4 0,0 3 5 0,-3-1 8 16,1 4 0-16,-4-3 1 0,0 4 3 0,2 1-1 0,-2-1 3 15,1-1-1-15,-2 3-3 0,1-2 0 16,0 1-1-16,0-2-2 0,-2 1-6 0,-1-4 4 15,6 0-4-15,-6 0-5 0,2 2-1 0,1-2 0 0,0-14-4 16,0 17 3-16,-2-8-3 0,2-9-7 0,-4 14-21 16,4-14-21-16,0 13-27 0,0-13-26 15,3 11-20-15,-3-11-21 0,0 0-36 0,0 0-47 0,0 0-204 16,10 2-444-16,-10-2 197 0</inkml:trace>
          <inkml:trace contextRef="#ctx0" brushRef="#br0" timeOffset="-98642.77">18077 10347 189 0,'-7'-6'204'15,"7"6"-16"-15,0 0-18 0,0 0-12 0,0 0-18 16,0 0-5-16,-26 14-10 0,21-7 1 0,-3 2-11 16,4 2-4-16,-4 0-4 0,1 6-3 0,-1 1-5 15,2 3-8-15,-1 3-5 0,1-2-5 0,1 2-5 16,-1 0-5-16,6 2-1 0,-3 0-12 0,2-1 3 15,1 0-8-15,-3-2-3 0,3 2-5 0,3-3-4 0,-2 3-2 16,-1-9-6-16,2 1-4 0,-1 1 1 0,-1-1-4 16,5-4-2-16,-4-2-4 0,2-4 4 15,-1 4-4-15,-1-2-1 0,5-3 1 0,-6-6-2 0,11 15-1 16,-7-9-1-16,2-1-2 0,6 0 2 0,0-3-5 16,-2-2 2-16,8 1-3 0,0-2 0 0,-1-1-2 15,8 2 2-15,3-6-4 0,-1-1-5 0,3-1-10 16,-3 0-8-16,-2-3-7 0,11-6-5 0,-6 6-11 15,-3-3-9-15,7-6-3 0,-4-3-5 0,3 1-5 0,-4 1-3 16,1-9-1-16,0 7 0 0,-2-1 1 0,-8 3 4 16,5-7-3-16,-5 5 17 0,-4 0 8 15,3-8-2-15,-5 7 9 0,-4 0 2 0,1-1 3 16,-5-3 6-16,0 4 3 0,0 0 3 0,-5-5 8 0,-1 4-5 16,0-1 10-16,-1 1-10 0,-4 1 21 15,1-4-2-15,-7 5 3 0,4 0-10 0,-1 3 7 0,-2-2 2 16,-1 3 4-16,1 6 0 0,-2 0-2 0,2 3-1 15,-1-1 0-15,-1 1 3 0,-1 0-2 0,2 2 1 16,-5 2-3-16,3 2 2 0,-2-3 3 0,-3 5-2 16,1 0 7-16,-1 1 1 0,2 1 1 0,-3 0 3 15,1 1-3-15,-3 1 0 0,3 0 5 0,-7 4 3 16,1 2 1-16,-3 0 1 0,3-1 0 0,-1 2 2 16,-11 8-2-16,9-3-4 0,0-3 4 0,3 4-1 15,-3-2 1-15,1 4-2 0,0-3-4 0,4 3 0 16,1-3 0-16,2 3 1 0,-1-3-7 0,7-1 1 15,-2 5-2-15,3-5-1 0,2 0-2 0,2 1 2 16,2-1-2-16,3-2 3 0,0 6 1 0,8-5 2 16,-1 4-1-16,2-2 1 0,4-1-4 0,7-1 0 0,5 1-5 15,-1 2 5-15,6-2-4 0,3-2-3 0,10 3 2 16,-12-5-4-16,11 3 3 0,0-2-3 0,-9-2-2 16,1-1 0-16,9 4-2 0,-11-4 1 0,-2-1-3 15,2-3 3-15,-2 1-2 0,-7-4 3 0,2 5-1 16,-3-3 0-16,-2 1 2 0,-2-3-3 15,-3 1-1-15,-2-1 1 0,2 2-13 0,-12-2-7 0,18-3-22 16,-18 3-16-16,13-3-22 0,-13 3-29 0,9-7-42 16,-3 2-34-16,-6 5-46 0,9-12-188 0,-4 5-447 0,1 0 198 15</inkml:trace>
          <inkml:trace contextRef="#ctx0" brushRef="#br0" timeOffset="-98276.55">19218 10086 68 0,'0'0'207'0,"-12"-10"-10"0,12 10-11 0,0 0-1 16,-19 4-11-16,19-4 0 0,-20 11-11 0,10-5-5 16,-2 3-10-16,-1 2-4 0,1 0-8 0,-2 3-6 15,1 5-1-15,-2 0-9 0,3 2-5 0,0 3-5 0,3-2-10 16,2 3 4-16,1-1-3 0,0 6-3 16,1-3-8-16,4 2-8 0,-1-4-2 0,2 1-8 15,2 1-6-15,-1 0-7 0,2-2-3 0,0-1-3 0,3 0-8 16,0-4-3-16,2 3-3 0,-2-10-8 0,-3 1-7 15,6 0-30-15,-5-1-29 0,2-3-32 16,-2-2-47-16,1 1-42 0,-1-2-50 0,5-2-88 0,-9-5-174 16,14 2-507-16,-4-2 224 0</inkml:trace>
          <inkml:trace contextRef="#ctx0" brushRef="#br0" timeOffset="-97834.83">19290 10538 95 0,'-3'-12'241'0,"3"12"-9"15,0 0-12-15,0 0-16 0,13-18-17 16,-8 15-17-16,4-1-11 0,-9 4-3 0,16-11-12 16,-3 4-7-16,-5 0-11 0,4 1-10 0,-2-5-9 0,2 2-5 15,0 1-6-15,0-3-11 0,-1 4-4 0,-1-4-7 16,-1-2-10-16,1 1 0 0,-1 1-7 15,-1-2-4-15,2 0-4 0,-2-1-3 0,-1-1-8 0,-1 2-2 16,2 0-2-16,-2 1-2 0,-4 1 0 0,4 3 0 16,-3-1-6-16,0-4 1 0,-3 13-6 0,6-11 3 15,-6 11 3-15,6-11-4 0,-6 11 0 0,5-10-3 16,-5 10 1-16,0 0-3 0,3-10-4 0,-3 10-2 16,0 0-4-16,0 0-4 0,0 0 3 0,0 0-3 15,0 0-1-15,0 0 2 0,0 0-2 0,0 0-2 16,0 0 6-16,-8 35-3 0,7-24 8 0,-2 3 1 15,1 1 3-15,1 0 1 0,1 3 4 0,0 0-3 16,1 0-1-16,-1 5 1 0,2-9 0 0,1 4-2 0,-2 0 0 16,4 5-2-16,-5-1-1 0,3-5-1 15,-2 0 2-15,4 0-11 0,-1-1 6 0,-1-1-16 0,-3 0-12 16,5-1-30-16,-5-3-19 0,0-2-23 0,0-9-29 16,-3 16-24-16,3-16-25 0,4 15-28 0,-4-15-30 15,5 8-228-15,-5-8-492 0,13 0 218 0</inkml:trace>
          <inkml:trace contextRef="#ctx0" brushRef="#br0" timeOffset="-97464.2">19944 9956 186 0,'-2'-13'227'0,"2"13"-19"0,0 0-22 15,0 0-17-15,0 0-16 0,0 0-6 0,0 0 3 16,0 0-10-16,0 0 6 0,0 0-2 0,20 30-5 15,-9-15-9-15,-2 8 1 0,6 3-5 0,6 10 1 16,1 2-7-16,-3-1-15 0,-1 5-3 0,5 0-11 16,-8-2-9-16,-1 4-10 0,-2 1-14 0,-4 0 4 15,-4-2-4-15,-7 2-12 0,-6-3-3 0,-4 1-18 16,-6 0-22-16,-7-3-23 0,-4-4-31 0,-22 12-24 16,7-15-34-16,-14 6-46 0,-4-1-41 0,12-13-80 15,-11 8-140-15,-4-2-451 0,1-4 200 0</inkml:trace>
        </inkml:traceGroup>
      </inkml:traceGroup>
    </inkml:traceGroup>
    <inkml:traceGroup>
      <inkml:annotationXML>
        <emma:emma xmlns:emma="http://www.w3.org/2003/04/emma" version="1.0">
          <emma:interpretation id="{82D7AB46-908D-4D86-80E8-F9ABAEF63F5E}" emma:medium="tactile" emma:mode="ink">
            <msink:context xmlns:msink="http://schemas.microsoft.com/ink/2010/main" type="paragraph" rotatedBoundingBox="6868,12543 11912,11804 12078,12943 7035,136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E1AC1E-66D7-4477-9357-79C432C88AEF}" emma:medium="tactile" emma:mode="ink">
              <msink:context xmlns:msink="http://schemas.microsoft.com/ink/2010/main" type="line" rotatedBoundingBox="6868,12543 11912,11804 12078,12943 7035,13681"/>
            </emma:interpretation>
          </emma:emma>
        </inkml:annotationXML>
        <inkml:traceGroup>
          <inkml:annotationXML>
            <emma:emma xmlns:emma="http://www.w3.org/2003/04/emma" version="1.0">
              <emma:interpretation id="{66990481-CC88-4308-9E7F-A73BF70C1DA1}" emma:medium="tactile" emma:mode="ink">
                <msink:context xmlns:msink="http://schemas.microsoft.com/ink/2010/main" type="inkWord" rotatedBoundingBox="6868,12543 10228,12051 10383,13109 7023,13601"/>
              </emma:interpretation>
            </emma:emma>
          </inkml:annotationXML>
          <inkml:trace contextRef="#ctx0" brushRef="#br0" timeOffset="-124284.2">6102 11628 50 0,'0'0'118'0,"0"0"-8"16,0 0-4-16,0 0-8 0,0 0-13 0,0 0-1 15,0 0-12-15,0 0-2 0,0 0-10 0,0 0-8 16,0 0-6-16,0 0 4 0,0 0-4 0,0 0-4 15,0 0-1-15,0 0-9 0,-3-13-3 0,3 13-7 16,0 0-2-16,0 0 2 0,0 0-5 0,0 0 3 16,0 0-3-16,6-7 0 0,-6 7-8 0,0 0 1 0,0 0-10 15,10-4 12-15,-10 4 1 0,0 0-1 0,12-8-8 16,-12 8 6-16,8-4-1 0,-8 4 7 0,11-5 1 16,-11 5 0-16,0 0 0 0,14-3 6 0,-14 3 1 15,0 0-4-15,7-4-4 0,-7 4 1 0,0 0 3 16,0 0 6-16,9-6 3 0,-9 6-1 0,0 0-6 15,0 0 3-15,0 0 1 0,0 0 2 0,11-4-8 16,-11 4 8-16,0 0-3 0,0 0 1 0,0 0-4 0,0 0 3 16,0 0 4-16,0 0 2 0,0 0 2 15,0 0 1-15,0 0 6 0,-33 17-5 0,27-10 1 0,6-7 1 16,-13 11 4-16,2-4-2 0,2-1 2 0,-1 2-6 16,-7 2 7-16,5-3-7 0,2 4 2 15,-6-1-1-15,-1 1-7 0,5-1 1 0,-1 1 1 0,-2-1-8 16,1-3 7-16,-2 4-4 0,3 0 2 0,-4 2-14 15,1-4-1-15,1 2-3 0,1 0 3 0,1-1-2 0,0 0 1 16,1-1-1-16,-2 3-2 0,1-2 2 16,4-2-1-16,-2 1-1 0,-2 1 0 0,4 0 1 15,-4 0-1-15,4-2 0 0,-2 0 0 0,5 0-1 0,-1 0 3 16,1-2-3-16,-3 2-1 0,-1 2 1 0,1-3 2 16,1-1-7-16,-1 1 1 0,-1 0 1 0,1 0-3 15,1-1 2-15,2 2 0 0,6-8-2 0,-13 11 3 16,10-4-2-16,-3 0 0 0,6-7 0 0,-13 9 0 15,13-9-1-15,-6 8-2 0,6-8 5 0,-8 8 1 16,8-8-5-16,0 0 0 0,-6 8-1 0,6-8-1 16,0 0 3-16,0 0 0 0,0 0-1 0,-6 10 5 15,6-10-3-15,0 0 3 0,0 0 4 0,0 0 4 16,0 0 0-16,9 13 1 0,-9-13 1 0,11 3-1 16,-11-3 2-16,12 5 7 0,-12-5-1 0,16 6 0 0,-3-5-1 15,-4 2-7-15,2 2 2 0,2-2 4 0,4-1-4 16,-3 3-2-16,1-3 1 0,0 2-2 15,2 2-5-15,-1 1 0 0,-4-4-2 0,4 1 0 0,-2 2 2 16,2-1 2-16,-2 2-4 0,-1 0-3 0,-4-1-1 16,7 1 1-16,-4 2 0 0,-4-3 0 0,5 1-2 15,-4 0 2-15,5 3-4 0,-2-3 3 0,1 2 0 16,0-4-3-16,-4 1 1 0,-1 2 2 0,1-3 0 16,4 2 3-16,-4 1-6 0,5-3 3 0,-5 1 0 0,1 1-2 15,-1-3 1-15,-2 3-3 0,1-4 1 0,1 5 3 16,1-8-1-16,-1 6 1 0,-9-6-4 15,20 7 0-15,-14-2 3 0,4-3 0 0,-1-1 0 0,1 3 0 16,-10-4-2-16,17 6 1 0,-8-6 1 16,-9 0 3-16,16 7-6 0,-8-4 3 0,-8-3-3 0,12 4 3 15,-12-4-1-15,10 4-1 0,-10-4 0 0,0 0 3 16,6 3 0-16,-6-3-3 0,0 0-2 0,0 0 3 16,0 0-3-16,13 3 2 0,-13-3-3 0,0 0 3 15,0 0-8-15,0 0 2 0,0 0-10 0,0 0-4 16,0 0-12-16,0 0-18 0,0 0-15 0,0 0-16 15,0 0-24-15,0 0-14 0,0 0-28 0,0 0-21 16,0 0-19-16,0 0-51 0,-32-11-129 0,32 11-397 16,-14-7 176-16</inkml:trace>
          <inkml:trace contextRef="#ctx0" brushRef="#br0" timeOffset="-123503.59">5581 12199 118 0,'0'0'161'16,"0"0"-7"-16,0 0-10 0,0 0-9 0,0 0-7 16,0 0-11-16,0 0-9 0,0 0-10 0,0 0-4 0,0 0-4 15,0 0-6-15,0 0-3 0,0 0-5 16,0 0-1-16,0 0-6 0,0 0-1 0,0 0-3 16,0 0-1-16,0 0-3 0,18 30-8 0,-18-30 7 0,3 9-6 15,0-2-4-15,-3-7 1 0,11 16-1 0,-7-8-2 16,5 1-2-16,-3 0-2 0,0-1 6 0,4 1-3 15,1 1-2-15,-2 0-2 0,4 0-1 0,-1-2 4 16,2 0-3-16,-1 2 2 0,3-4 5 0,-2 3-12 16,1 0 3-16,1-2 0 0,3-1 0 0,-5 0-1 15,5-1 2-15,-5 1-4 0,5 1 0 0,-2-5-5 16,-4 7 1-16,2-3-6 0,-2 1-1 0,-4-4-2 16,2 1 2-16,-2-2-8 0,4 5-2 0,-7-3-2 0,1 0 0 15,2 1-4-15,-1 0 0 0,-8-5 0 16,12 12-5-16,-8-7 7 0,2 0-1 0,-6-5-8 15,12 11 6-15,-7-4-2 0,-5-7 1 0,12 8-2 0,-5-5 5 16,-1 3 0-16,-6-6 4 0,9 9-3 0,-2-7 1 16,-7-2 2-16,8 11-4 0,-2-8 5 0,-6-3-7 15,9 7 2-15,-9-7-4 0,7 7 9 0,-7-7-9 16,9 3 1-16,-9-3 7 0,9 4-6 0,-9-4 2 16,11 2-5-16,-11-2 1 0,0 0-1 0,13 5 0 15,-13-5-4-15,0 0 0 0,0 0 2 0,0 0 0 16,13 3-3-16,-13-3 3 0,0 0 0 0,6 4-2 0,-6-4-2 15,0 0-3-15,0 0-7 0,0 0-11 16,0 0-11-16,0 0-4 0,0 0-18 0,0 0-13 16,0 0-20-16,0 0-23 0,0 0-22 0,0 0-25 0,0 0-28 15,0 0-27-15,0 0-239 0,0 0-488 0,0 0 216 16</inkml:trace>
          <inkml:trace contextRef="#ctx0" brushRef="#br0" timeOffset="-154668.26">6753 11744 97 0,'0'0'149'0,"0"0"-3"16,0 0-6-16,-9-5-7 0,9 5-10 16,0 0-2-16,0 0-10 0,-6-12-12 0,6 12-11 15,0 0-1-15,-4-11-6 0,4 11-4 0,0 0-9 0,0 0-4 16,3-16-4-16,-3 16-11 0,0 0-4 16,7-15-4-16,-7 15-4 0,9-11-6 0,-6 6-5 0,-3 5 5 15,14-10-10-15,-8 2 3 0,4 6-4 0,-1-5-5 16,1 1-1-16,4-1 1 0,-1-1-4 0,2 1-1 15,2 4 1-15,-1-3-2 0,0 1 0 0,1-1 0 16,-4 5-1-16,2-2-8 0,-1 2 6 0,-1-1-2 16,2 2-8-16,-15 0 9 0,18-4-2 0,-18 4-2 15,19 4 2-15,-7-2 2 0,-4-1-4 0,-8-1 3 16,11 10-1-16,-3-6-2 0,-8-4 1 0,12 9-2 16,-9-2 0-16,1 2-2 0,-4 0 2 0,3 2-2 15,-3 2 2-15,-3 2-2 0,3 1 1 0,-7 2 0 0,4-2 2 16,-3 1-1-16,-2 2 2 0,0 3 2 15,2-1-3-15,-8 3 2 0,7-7 2 0,1-2 1 16,-8 6 0-16,2-1 0 0,-1-2 3 0,-3 1-2 0,7-3 4 16,-5-1-2-16,1-1 4 0,4-1-1 0,-5 1-8 15,1-3 10-15,-2-1 1 0,5 3-1 0,-7-1-1 16,5-2-3-16,-1-1 4 0,2 0-5 0,-1 0-1 16,2-4-1-16,0 3 0 0,1-5 4 0,-2 5-3 15,11-8-2-15,-15 7-2 0,8-6 1 0,7-1 1 16,-17 5-3-16,17-5 6 0,-16 2-2 0,16-2-3 15,-15 1 0-15,15-1 0 0,-13-1-1 0,13 1 1 16,-14-4 1-16,14 4-3 0,-12-7 2 0,12 7 0 0,-7-10 1 16,7 10 2-16,-6-10-2 0,6 10-2 0,-3-11-3 15,3 11 0-15,0 0 4 0,6-17-3 16,-6 17 1-16,6-7-3 0,-6 7 1 0,10-10 2 0,-10 10-4 16,14-7 2-16,-5 2 0 0,1 3-6 0,5 1 4 15,-2-2 1-15,1 3-1 0,5 0 4 0,1 3-5 16,-1-3 2-16,0 3 0 0,8 1-1 0,2-4-3 15,-10 3 5-15,11 1-1 0,-2 0 4 0,-1-1-1 16,-5 1 1-16,1-2-2 0,-1 3-1 0,0 1 4 16,-5-3-3-16,2 1 4 0,-2 1-2 0,-4-3-2 15,1 2-1-15,-6-2-1 0,1 3 1 0,-1-3 3 16,-8-2 0-16,13 5-3 0,-13-5-2 0,12 6 5 16,-12-6-4-16,8 5 0 0,-8-5-9 0,0 0-3 15,6 7-11-15,-6-7-8 0,0 0-14 0,0 0-6 16,3 8-24-16,-3-8 1 0,0 0-11 0,0 0-4 15,0 0-12-15,0 0 6 0,0 0-18 0,6 8-157 0,-6-8-293 16,0 0 129-16</inkml:trace>
          <inkml:trace contextRef="#ctx0" brushRef="#br0" timeOffset="-154083.34">7396 11858 47 0,'3'-13'169'0,"-3"13"-14"0,6-10-10 16,-6 10-14-16,0 0-18 0,6-12-6 0,-6 12-10 0,0 0-17 16,7-2-14-16,-7 2 3 0,0 0-4 15,0 0-6-15,17 14-2 0,-11-8 0 0,-6-6-7 16,10 14-1-16,-10-4-2 0,6 1-3 0,0 2-3 16,-3-1 0-16,2 1 0 0,-2 0-6 0,0 2 4 0,2-1-2 15,-2 1 0-15,2-1-4 0,-5-1-3 16,6 2 0-16,-6-5-6 0,0 0-2 0,3 1-5 0,-3-1 2 15,0-10 2-15,6 17-3 0,-6-7-2 0,0-10 0 16,4 14-5-16,-4-14 0 0,0 11 2 0,0-11 0 16,3 7-4-16,-3-7 2 0,0 0 3 0,3 10-2 15,-3-10-1-15,0 0-2 0,0 0-1 0,0 0 0 16,0 0-2-16,0 0 2 0,23-23-3 0,-16 12 2 16,2 3-1-16,0-4 0 0,-2 0-5 0,7-2-2 15,-2-1-6-15,1-4 4 0,4 2 1 0,-8 2-3 16,4 1 0-16,3-4 1 0,-4 4-4 0,2-6 7 15,-1 6-2-15,-2 2-1 0,1 3 3 0,-2-6-1 16,2 2 2-16,-5 2-6 0,2 4 6 0,-3 0-4 0,2 1 6 16,-2-1-4-16,-6 7 1 0,10-11 3 15,-10 11-3-15,6-6-1 0,-6 6 0 0,0 0 1 0,11-3 2 16,-11 3 4-16,0 0-9 0,0 0 3 0,0 0 4 16,19 9 0-16,-16 2 2 0,3-4 5 15,-2 3 3-15,2 0 1 0,-3 4-1 0,0 1 5 0,5-2 1 16,-2 2 1-16,0 2 3 0,1-3 0 0,-1 3 1 15,0-1-3-15,2 0-1 0,-2 1 2 0,0-4-2 16,-4 3-6-16,3-3 6 0,-2 4-4 0,0-3-6 16,0-7 3-16,0 4 0 0,-3 0-2 0,0-11 0 15,4 18-2-15,-4-8 3 0,0-10 0 0,0 14-13 16,0-14-11-16,-7 13-14 0,7-13-15 0,-6 11-21 16,6-11-18-16,-8 10-37 0,8-10-18 0,-11 3-37 15,11-3-162-15,0 0-360 0,-21-10 159 0</inkml:trace>
          <inkml:trace contextRef="#ctx0" brushRef="#br0" timeOffset="-117248.84">8472 11669 50 0,'0'0'219'0,"0"0"-4"0,0 0-13 15,0 0-9-15,0 0-17 0,0 0-9 0,31 20-12 16,-18-13-4-16,1 3-27 0,2 0 0 0,7 0-6 16,-4 5-5-16,0-5-9 0,1 1-2 0,-1 1-6 15,0 4-6-15,-2-6-8 0,-1 0-3 0,1 1-4 16,2 4-10-16,-4-1-3 0,0-3-9 0,3 0 0 16,-5-2-5-16,1 2-6 0,1 0-4 0,-2-2-2 15,-3 1-3-15,-1-3-2 0,-1 4-2 0,2-8-5 0,-2 4-7 16,-1 0 7-16,1-4-7 0,-4 8 0 15,-4-11-3-15,12 4 3 0,-12-4-9 0,6 7-2 0,-6-7-14 16,9 6-5-16,-9-6-11 0,0 0-9 0,6 4-10 16,-6-4-10-16,0 0-16 0,0 0-21 0,0 0-17 15,0 0-31-15,0 0-21 0,0 0-37 0,0 0-194 16,0 0-422-16,-9-35 187 0</inkml:trace>
          <inkml:trace contextRef="#ctx0" brushRef="#br0" timeOffset="-116925.92">8916 11538 14 0,'0'0'174'15,"0"0"-2"-15,0 0-5 0,0 0-2 0,0 0-8 16,-21 18-13-16,15-11 3 0,0 3-12 0,-1 4 2 15,-2 0-1-15,-2 1-7 0,2 2-4 0,2 5-2 16,-5 0-4-16,3 1 1 0,-3 3-12 0,0-2-5 16,-1 0-6-16,1 1-3 0,-2-3-4 0,7 3-1 15,-5-2-7-15,2-1-2 0,-2-1-9 0,4-4-11 16,-1 0-1-16,0-3-7 0,2 4-7 0,-1-4 1 0,2 1-6 16,-3-2-5-16,4 0-7 0,-6-2-1 0,4 2 0 15,1-4-6-15,-3 2-16 0,3-3-16 16,-2 0-24-16,2 0-26 0,-1 1-30 0,1-2-48 0,0 1-35 15,6-8-49-15,-13 9-226 0,7-8-485 0,6-1 215 16</inkml:trace>
          <inkml:trace contextRef="#ctx0" brushRef="#br0" timeOffset="-153214.16">7863 11321 68 0,'0'0'156'15,"-8"-7"-6"-15,8 7-6 0,0 0-15 0,0 0-11 16,0 0-6-16,0 0-11 0,-9-7-1 0,9 7-4 16,0 0-3-16,0 0-6 0,0 0-9 0,0 0-11 15,0 0-4-15,0-14-13 0,0 14 5 0,0 0-8 16,12-10-3-16,-12 10-5 0,14-7-9 0,-4 3-3 16,-10 4 1-16,18-7-1 0,-10 7-1 0,5-3-2 15,-1 1-4-15,-2 0 0 0,7-2-1 0,-8 2 2 0,7 1-6 16,-5 1-3-16,-11 0-1 0,22 0 1 15,-22 0-5-15,19-3 1 0,-8 3 0 0,-11 0-3 16,15 6-1-16,-15-6 0 0,13 5-1 0,-13-5 3 0,6 8-11 16,0-1 5-16,-6-7 3 0,4 16-1 0,-4-10-1 15,0-6 2-15,0 20 0 0,0-5 2 0,0-6-3 16,-3 4 3-16,3-13 0 0,-2 24 0 0,-3-11 2 16,-1 1-6-16,3-3 3 0,-3 0 0 0,-1 2 4 15,1-1 4-15,-2-2-5 0,2 0 0 0,0 0 3 16,-1-5 3-16,-2 3 3 0,-2 3 1 0,3-7-6 15,0 3 2-15,-1 1-1 0,2-4 0 0,7-4 0 16,-15 11 1-16,9-9 2 0,6-2 1 0,-14 9-2 0,14-9 6 16,-13 2 0-16,13-2 1 0,-13 3 0 0,13-3 4 15,0 0-2-15,0 0 0 0,-12 0-3 16,12 0-1-16,0 0 0 0,0 0 0 0,0 0-6 0,0 0 5 16,-14-7-3-16,14 7-1 0,0 0-2 0,0 0-4 15,0 0-5-15,0 0 6 0,0 0-3 0,33-11-1 16,-33 11-3-16,19 0 4 0,-10-2-3 0,11 4-1 15,-1-2-1-15,0 0 1 0,1 0 3 0,-1 2-3 16,2-1-1-16,4 0 3 0,-8 5-2 0,2-5-2 16,4 2 1-16,-7-2 1 0,3 2-2 0,-5 1-3 15,1 0-3-15,-5-1-10 0,5 0-10 0,-7 2-8 16,2-3-16-16,-1 4-10 0,-9-6-12 0,10 7-13 16,-4-3-19-16,-6-4-18 0,14 8-25 0,-14-8-191 15,9 6-367-15,0-6 163 0</inkml:trace>
        </inkml:traceGroup>
        <inkml:traceGroup>
          <inkml:annotationXML>
            <emma:emma xmlns:emma="http://www.w3.org/2003/04/emma" version="1.0">
              <emma:interpretation id="{6111F512-7B62-45BD-8C94-BC89394DACA7}" emma:medium="tactile" emma:mode="ink">
                <msink:context xmlns:msink="http://schemas.microsoft.com/ink/2010/main" type="inkWord" rotatedBoundingBox="10962,12125 11938,11982 12078,12943 11103,13085"/>
              </emma:interpretation>
            </emma:emma>
          </inkml:annotationXML>
          <inkml:trace contextRef="#ctx0" brushRef="#br0" timeOffset="-115316.27">10579 11148 23 0,'0'0'170'0,"0"0"-13"0,0 0-17 15,0 0-13-15,-14-11-10 0,14 11 3 0,0 0-14 0,0 0-6 16,0 0-7-16,-13-3-9 0,13 3-1 0,0 0-4 16,-15 0-4-16,15 0-1 0,-19-2-1 15,7 2-7-15,-3 0-7 0,-2-2-3 0,-2 4-3 0,-2-2-4 16,-1 2-4-16,-6 0-1 0,2-2 0 0,1 1-1 16,-2-1 0-16,0 0 2 0,-1 0 1 0,2 4 1 15,7-5-2-15,-6 4 0 0,-1-2 0 0,-1-1-4 16,8 3-1-16,-8-3-4 0,8 1-1 0,2-1-2 15,-2 0 2-15,0 2-5 0,-1-1-2 0,2-1-2 16,1 3-4-16,0-2-1 0,-2-1-1 0,4 1-1 16,-3-1-3-16,-1 2-1 0,2 1-2 0,1-3 2 15,4 2-4-15,1 1-1 0,-2-1-2 0,1 1 2 0,-4 0-4 16,2-1 3-16,-4 0-1 0,3-1-1 0,2 1-1 16,-5 0 2-16,9 1-1 0,9-3 0 15,-19 4-1-15,7-1-2 0,12-3 1 0,-15 4-4 0,15-4 3 16,-12 3-1-16,12-3 1 0,-12 3 0 0,12-3-3 15,-9 4 2-15,9-4 3 0,0 0-5 0,0 0 1 16,-10 5-3-16,10-5 5 0,0 0-5 0,0 0-1 16,0 0 5-16,0 0 3 0,0 0-1 0,0 0 0 15,0 0-3-15,0 0 2 0,0 0 0 0,23 9-5 16,-6-9 3-16,1-1 1 0,-3 1-1 0,6 1-1 0,-2-1-1 16,0 0 5-16,8 0-4 0,-1 2 1 15,-7-2 1-15,8 0-3 0,-8 1-2 0,1 0 1 0,-1 2 0 16,0-3 2-16,-2 3-3 0,-1 0 3 15,-1-1-2-15,0 0 1 0,0-1-3 0,-6 2 3 0,0-2 0 16,1 3-3-16,-10-4-3 0,15 5 5 0,-9-3-1 16,-6-2-3-16,15 6-2 0,-15-6 2 0,9 6 1 15,-9-6 2-15,9 4-2 0,-9-4 0 0,6 10-1 16,-6-10 2-16,4 7-3 0,-4-7 4 0,3 15-3 16,-1-8 1-16,-2-7 1 0,-2 13 5 0,2-13-4 15,-3 21-1-15,3-7 3 0,-1-7 1 0,-2 3-1 16,-2 5 2-16,1-5-2 0,1 4-1 0,-2-4 0 0,2 3 0 15,-3-1 0-15,-1 6 1 0,1-1-1 16,-1-3 3-16,-2 3-3 0,0 3 2 0,-2-4-2 0,7-1-2 16,-7 1 4-16,2 4 1 0,-1-6-4 0,3 2-2 15,1-1 4-15,-5 7 2 0,5-8 0 0,0 0 4 16,-1 1-3-16,1 1 0 0,0-2-4 0,-2 2-1 16,4 0 1-16,-4 0 2 0,2-2 0 0,3-1 4 15,-1-1-5-15,2 2 4 0,0 0-3 16,0-3-1-16,2-11 2 0,-4 18 1 0,2-7-3 0,2-11 1 15,5 19-1-15,-5-11 4 0,1 2-3 0,-1-10 1 16,4 14-3-16,-1-7 5 0,-3-7-2 0,11 13 0 16,-2-5 1-16,-2-2 1 0,5 1 0 0,0-3-1 15,-3 1 2-15,8-2-1 0,-4 4-4 0,3-2 5 16,4-2-2-16,-1 1 0 0,6 0-2 0,1 0 0 16,-7 0 2-16,10-1 0 0,-3-3-3 0,4 4 4 15,0-3-2-15,-2-1 1 0,5 0 0 0,-1 5-3 0,-4-5 3 16,0 0-1-16,4 0-2 0,-4 0 4 0,-1-3-1 15,-2 1-1-15,0 1-2 0,1 0 4 0,-10 1-4 16,2 0 3-16,-3-3-3 0,1 2-2 0,-5-4 3 16,1 4 1-16,-12 1 0 0,18-4 1 0,-18 4-3 15,13-1 4-15,-13 1-1 0,8-3-4 0,-8 3 2 16,0 0 0-16,0 0-3 0,14-2-3 0,-14 2-6 16,0 0-6-16,0 0-14 0,0 0-9 0,0 0-17 15,0 0-19-15,0 0-26 0,0 0-13 0,0 0-25 16,0 0-19-16,0 0-60 0,0 0-132 0,0 0-378 15,0 0 167-15</inkml:trace>
        </inkml:traceGroup>
      </inkml:traceGroup>
    </inkml:traceGroup>
    <inkml:traceGroup>
      <inkml:annotationXML>
        <emma:emma xmlns:emma="http://www.w3.org/2003/04/emma" version="1.0">
          <emma:interpretation id="{2771B051-30EC-4FA9-9793-D18E7317D845}" emma:medium="tactile" emma:mode="ink">
            <msink:context xmlns:msink="http://schemas.microsoft.com/ink/2010/main" type="paragraph" rotatedBoundingBox="10919,12471 16320,10981 16743,12513 11342,1400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662F45B-A8FC-4225-9409-F9628EC2FE15}" emma:medium="tactile" emma:mode="ink">
              <msink:context xmlns:msink="http://schemas.microsoft.com/ink/2010/main" type="line" rotatedBoundingBox="10919,12471 16320,10981 16743,12513 11342,14003"/>
            </emma:interpretation>
          </emma:emma>
        </inkml:annotationXML>
        <inkml:traceGroup>
          <inkml:annotationXML>
            <emma:emma xmlns:emma="http://www.w3.org/2003/04/emma" version="1.0">
              <emma:interpretation id="{0C0CA9B0-32DC-4DB3-9F66-B349C62538E4}" emma:medium="tactile" emma:mode="ink">
                <msink:context xmlns:msink="http://schemas.microsoft.com/ink/2010/main" type="inkWord" rotatedBoundingBox="11049,12941 12407,12566 12630,13374 11271,13748"/>
              </emma:interpretation>
            </emma:emma>
          </inkml:annotationXML>
          <inkml:trace contextRef="#ctx0" brushRef="#br0" timeOffset="-113825.45">10164 12435 64 0,'0'0'227'0,"0"0"-9"0,21 10-7 0,-11-9-14 16,-10-1-8-16,21 0-14 0,-4 0-8 0,1 0-8 0,-1 0-9 15,1 0-7-15,2 0-11 0,5-1-8 16,-4-2-4-16,4 2-8 0,-5-1-6 0,-2 1-13 15,-2-2-9-15,2 2-5 0,-3 1-6 0,-3 0-11 0,-12 0-4 16,21 0-8-16,-9 1-3 0,-12-1-8 0,14-4-3 16,-14 4-5-16,0 0-17 0,18 3-13 0,-18-3-17 15,9 1-12-15,-9-1-19 0,0 0-18 0,0 0-14 16,14 4-12-16,-14-4-20 0,7 3-22 0,-7-3-29 16,0 0-40-16,0 0-170 0,24-4-402 0,-15 0 179 15</inkml:trace>
          <inkml:trace contextRef="#ctx0" brushRef="#br0" timeOffset="-113493.22">10820 12334 79 0,'0'0'225'0,"0"0"-16"0,0 0-10 0,0 0-6 16,0 0-6-16,0 0-9 0,0 0-9 0,2 15-14 15,-2-6-11-15,0-9-5 0,-2 17-9 0,1-3-9 16,-2-4-5-16,3-10-13 0,3 21-1 0,-2-13-12 15,2 3-5-15,0-2-6 0,0 2-1 0,2-4-13 16,1 3 1-16,0-2-6 0,1 2-2 0,0-4-5 16,5 1-8-16,2-3-3 0,-1 1-3 0,2 0-5 15,3-5-2-15,3 0-2 0,4 0-2 0,-7-5-2 16,8-1-3-16,-1-1-4 0,-1-1-10 0,-2-4-7 16,-4 2-4-16,4-4-10 0,-4-3-5 0,-1-1-7 15,-1-3-3-15,-5 7-5 0,0-9-1 0,-5 6 2 0,-1 1 6 16,-5-1 2-16,-3-1 1 0,1 0 0 0,-5 0 4 15,-3 5 0-15,-1-7 3 0,-7 9 1 0,-1-6 1 16,-2 4 3-16,0 1-3 0,-4 4 3 0,-1 2-1 16,4 1 1-16,3 0-9 0,-2 1-10 0,1 3-19 15,1 2-26-15,-6 3-28 0,-1-1-26 0,2 0-45 16,1 1-234-16,3-1-440 0,5 1 195 0</inkml:trace>
          <inkml:trace contextRef="#ctx0" brushRef="#br0" timeOffset="-114120.65">10133 12231 160 0,'18'-2'233'0,"-18"2"-14"16,0 0-14-16,16-4-15 0,-16 4-15 0,16-2-13 0,-4 0-14 16,-12 2-9-16,23-2-5 0,-13 1-10 0,7 1-8 15,0 0-7-15,0 0-5 0,1-3-9 0,1 2-2 16,-2-1-8-16,2 4-1 0,-1-5-5 0,0 4-5 16,-2-2-1-16,4-3-10 0,-6 2 2 0,3 2-3 15,-2-4-10-15,0 3-5 0,-5 1 1 0,-10 0-7 16,21-1-2-16,-9 2-4 0,-12-1-6 0,16-1-3 15,-16 1 0-15,14 0-6 0,-14 0-1 0,16-2-4 16,-16 2-11-16,0 0-11 0,15 0-17 0,-15 0-9 0,0 0-15 16,0 0-12-16,0 0-17 0,0 0-22 0,0 0-25 15,0 0-24-15,0 0-14 0,-33 17-24 16,24-16-218-16,-7 7-438 0,2-2 193 0</inkml:trace>
          <inkml:trace contextRef="#ctx0" brushRef="#br0" timeOffset="-114734.35">9858 12339 165 0,'0'0'285'16,"0"0"-19"-16,0 0-31 0,0 0-18 0,0 0-14 0,0 0-9 15,-7 12-6-15,7-12-18 0,1 15-8 16,-1-2-9-16,0-1-10 0,0-12-10 0,0 24-1 16,0-9-9-16,6 1-9 0,-4-1 2 0,-1 3-12 0,-1-1-9 15,-1-2-4-15,2 2-6 0,-1-3-9 0,0 1-1 16,3 1-13-16,-3-4 3 0,0 3-10 0,2-6-6 15,-2-9 2-15,0 21-12 0,0-13 0 0,0-8-3 16,-2 16-6-16,2-16 1 0,0 11-5 0,0-11 4 16,2 11-6-16,-2-11-17 0,0 0-11 0,0 0-10 15,0 12-19-15,0-12-21 0,0 0-33 0,0 0-40 16,0 0-36-16,0 0-50 0,0 0-37 0,0 0-271 16,-15-42-565-16,15 26 251 0</inkml:trace>
          <inkml:trace contextRef="#ctx0" brushRef="#br0" timeOffset="-114449.59">9867 12022 73 0,'-3'-10'268'0,"3"10"-6"0,0 0-15 0,-4-15-11 16,4 15-24-16,0 0-16 0,-5-12-18 0,5 12-17 16,0 0-20-16,0 0-10 0,-3-11-18 0,3 11-7 15,0 0-15-15,0 0-8 0,0 0-10 0,0 0-12 0,0 0-16 16,0 0-16-16,-6-8-15 0,6 8-9 16,0 0-21-16,0 0-17 0,0 0-25 0,0 0-28 15,0 0-25-15,0 0-31 0,-4 30-51 0,4-30-155 16,0 12-377-16,0-12 167 0</inkml:trace>
        </inkml:traceGroup>
        <inkml:traceGroup>
          <inkml:annotationXML>
            <emma:emma xmlns:emma="http://www.w3.org/2003/04/emma" version="1.0">
              <emma:interpretation id="{691E0ECC-646F-4D96-AE8C-4C75900541E8}" emma:medium="tactile" emma:mode="ink">
                <msink:context xmlns:msink="http://schemas.microsoft.com/ink/2010/main" type="inkWord" rotatedBoundingBox="13864,11659 16320,10981 16743,12513 14287,13190"/>
              </emma:interpretation>
            </emma:emma>
          </inkml:annotationXML>
          <inkml:trace contextRef="#ctx0" brushRef="#br0" timeOffset="-104385.49">14747 10361 147 0,'0'0'162'0,"0"0"-7"0,0 0-14 0,0 0-7 15,0 0-1-15,39 10-10 0,-29-2-3 0,7 0-2 16,-1 0-4-16,5 5-2 0,3 0-5 0,1 7-1 0,-2-4 0 16,-3 3-5-16,12 6-4 0,-5 0-9 0,-8-3 2 15,8 9-9-15,-6-1-2 0,-5-6-1 0,5 5-5 16,-8 3-4-16,1 3-6 0,-2 0-1 0,-8-2-1 16,2 4-4-16,-6-7-5 0,0 8-3 0,-6 0-4 15,2 1 1-15,-7-4-4 0,4 4-6 0,-5-1 0 16,-3-3-3-16,2 6-7 0,-1-5 1 0,2 2-2 0,0-3-6 15,-1-2 3-15,-1 4-2 0,1-4-6 16,0 3-19-16,1-8-17 0,1 4-23 0,1-6-28 16,-5 8-29-16,4-6-31 0,2-1-33 0,4-4-46 15,-7-4-207-15,7-2-453 0,-4-3 201 0</inkml:trace>
          <inkml:trace contextRef="#ctx0" brushRef="#br0" timeOffset="-106113.97">13089 11080 27 0,'0'0'191'16,"0"0"-17"-16,0 0-12 0,0 0-15 0,0 0-12 16,0 0-17-16,0 0-12 0,0 0-12 0,0 0-1 0,0 0-8 15,0 0-5-15,0 0-3 0,0 0-4 16,0 0-10-16,46-7-2 0,-33 9 1 0,-2-4-10 16,5 4 0-16,1-2-3 0,2 0-4 0,8 0 2 0,-2 0-7 15,2 0-3-15,0 5-3 0,4-5-6 0,-3 0 3 16,16 0 0-16,-3 2-9 0,1-2 8 0,1 0-4 15,4 2 5-15,-1-2-2 0,0 0-2 0,2-2 3 16,0 3-1-16,-2-2-3 0,2 1 0 0,-4-2-2 16,1 0-1-16,-3 2-1 0,-9-1 1 0,7-1-4 15,0 2-4-15,-9-2-7 0,-2 2 8 0,1-5-6 16,-1 5 3-16,-3-2-6 0,-5-2 2 0,-2 2-1 16,-1-1 1-16,-2-1-6 0,1 2 6 0,-2 0-3 15,-3 1-4-15,-12 1 4 0,19 0 0 0,-19 0-3 0,10-4 0 16,-10 4 2-16,11-2-4 0,-11 2-4 0,0 0 2 15,0 0-3-15,10-1-3 0,-10 1-7 0,0 0-1 16,0 0-10-16,0 0 1 0,0 0-2 0,0 0 0 16,0 0-12-16,0 0-5 0,0 0-7 15,0 0-9-15,0 0-10 0,0 0-22 0,0 0-7 0,0 0-29 16,0 0-48-16,0 0-130 0,0 0-329 0,0 0 146 16</inkml:trace>
          <inkml:trace contextRef="#ctx0" brushRef="#br0" timeOffset="-105644.95">13669 11331 98 0,'-11'1'193'0,"11"-1"-11"16,0 0-5-16,0 0-14 0,0 0-8 0,5 17-10 15,-5-17-8-15,3 15-8 0,-2-5-3 0,1 5-8 16,2-2-8-16,-4 4-2 0,2 4 1 0,-4 2-11 16,2 2 0-16,-1 0-1 0,-2 2-9 0,0-1-6 15,-2 2-3-15,2 7-5 0,-3-8-2 0,2 3-5 16,1-4-1-16,-3 1-5 0,0 0-6 0,1-3-8 0,3-8 0 16,-3 5-7-16,-1-7 3 0,3 4-10 0,-1-5 1 15,-1 4-1-15,5-3-4 0,-3-6-3 16,2 2 3-16,1-10-8 0,-5 15 0 0,5-15-6 0,0 17 2 15,0-17-8-15,0 0-7 0,0 12-22 0,0-12-20 16,0 0-30-16,8 6-28 0,-8-6-37 0,0 0-37 16,0 0-36-16,0 0-224 0,29-15-468 0,-20 8 207 15</inkml:trace>
          <inkml:trace contextRef="#ctx0" brushRef="#br0" timeOffset="-103585.24">13036 10580 150 0,'0'0'173'0,"0"0"-7"0,0 0-11 15,0 0-5-15,0 0-12 0,0 0-12 0,0 0-12 16,0 0-11-16,0 0-4 0,0 0 4 16,0 0-2-16,0 0-2 0,0 0-2 0,-37 18-2 0,28-5 1 15,-6 5 1-15,-3 2 7 0,0 3-9 0,1 1-4 16,-6 9-5-16,2 4-1 0,-1 0-1 0,-2 5-4 15,5 3-12-15,-1-3-2 0,1 2-6 0,-2 18-4 16,8-16-6-16,2 20-5 0,1-18-8 0,4 1 2 16,4-2-3-16,2 5-4 0,2-3-5 0,4 0-1 15,0 0-3-15,6-3-6 0,-5-2-15 0,2 1-15 16,-2-4-14-16,-1-1-14 0,0-12-18 0,2-2-17 16,-4-1-16-16,2-7-15 0,-3-1-20 0,2-4-22 15,2-1-47-15,1-1-202 0,-1-4-430 0,4-3 190 16</inkml:trace>
          <inkml:trace contextRef="#ctx0" brushRef="#br0" timeOffset="-105123.96">14098 11309 33 0,'0'0'189'0,"-22"19"2"0,16-11-11 16,0-1-10-16,-1 5-3 0,-2 0-8 0,-5 5-4 16,4 1-7-16,-4 2-7 0,2 1-4 0,0-1-6 15,-1 5-4-15,1-3-6 0,2 3-8 0,-4 2-11 16,2-2-4-16,2 1-8 0,1-1-4 0,-5 10-10 16,7-13-4-16,1 2-10 0,0-1-1 0,3-4-10 15,-1-1 0-15,-1-2-6 0,4 1 0 0,1-1-5 16,0 2-6-16,1-3 0 0,2 0-4 0,0-2-6 15,2 1 5-15,1-3-2 0,1-4-5 0,2 4 3 16,3-4-9-16,1-1 2 0,5-2-1 0,-1 0-1 16,1-2-6-16,2-2-5 0,-2 0-6 0,2-2-6 0,-5-2-4 15,2 0-7-15,1-1-1 0,-1-3-7 0,-4-1-5 16,1-3 3-16,-2 2 0 0,-3-2 3 16,-1-1 3-16,1-1 0 0,-4 3 3 0,-1 1 3 0,-2-1-1 15,-2 11 9-15,0-20 1 0,-3 9 0 0,3 11 3 16,-8-17 1-16,2 10-1 0,-1 0 0 0,-2 2 2 15,0-3-2-15,-3 4 4 0,0 3-3 0,-1-5-3 16,13 6 4-16,-23 0-4 0,9 0-9 0,2 3-10 16,12-3-18-16,-24 1-18 0,13 1-22 0,-1-1-22 15,12-1-22-15,-19 4-19 0,19-4-20 0,-15 2-206 16,15-2-402-16,-13-2 179 0</inkml:trace>
        </inkml:traceGroup>
      </inkml:traceGroup>
    </inkml:traceGroup>
    <inkml:traceGroup>
      <inkml:annotationXML>
        <emma:emma xmlns:emma="http://www.w3.org/2003/04/emma" version="1.0">
          <emma:interpretation id="{E61B3B70-695B-4C5B-A481-F9E70FCA001C}" emma:medium="tactile" emma:mode="ink">
            <msink:context xmlns:msink="http://schemas.microsoft.com/ink/2010/main" type="paragraph" rotatedBoundingBox="6702,15180 11982,14857 12056,16071 6777,163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D65BAD8-3570-49FE-9875-115B01B3CCB4}" emma:medium="tactile" emma:mode="ink">
              <msink:context xmlns:msink="http://schemas.microsoft.com/ink/2010/main" type="line" rotatedBoundingBox="6702,15180 11982,14857 12056,16071 6777,16394"/>
            </emma:interpretation>
          </emma:emma>
        </inkml:annotationXML>
        <inkml:traceGroup>
          <inkml:annotationXML>
            <emma:emma xmlns:emma="http://www.w3.org/2003/04/emma" version="1.0">
              <emma:interpretation id="{EE9B23EB-44B5-48DF-AA6D-68AA9A902F25}" emma:medium="tactile" emma:mode="ink">
                <msink:context xmlns:msink="http://schemas.microsoft.com/ink/2010/main" type="inkWord" rotatedBoundingBox="6702,15180 9914,14983 9980,16075 6769,16271"/>
              </emma:interpretation>
            </emma:emma>
          </inkml:annotationXML>
          <inkml:trace contextRef="#ctx0" brushRef="#br0" timeOffset="22030.94">5681 14459 40 0,'0'0'150'0,"0"0"-14"0,9-9-8 16,-9 9 0-16,10-6-7 0,-10 6-8 0,11-9-6 15,-2 4-6-15,-9 5-2 0,6-10-12 0,1 6 3 16,-7 4-5-16,12-10-6 0,-5 6-5 0,-1-3-5 16,-6 7-5-16,9-7-7 0,-1 3 0 0,-8 4-3 15,0 0-7-15,9-9-5 0,-9 9 0 0,0 0-7 0,0 0-2 16,0 0-2-16,7-6-3 0,-7 6-5 16,0 0-1-16,0 0-3 0,0 0-5 0,0 0 1 15,0 0 10-15,0 0-1 0,0 0-2 0,0 0 3 0,0 0 5 16,-24 35 3-16,15-24-1 0,-2-3-3 0,3 6 2 15,-4-3-1-15,2 6 6 0,-1-3-7 0,-1 1 1 16,-1 1-3-16,-1-1 1 0,1-4-5 0,1 3 3 16,2-2-2-16,-2 0 1 0,-2 1-6 0,2 2 0 15,2-4-2-15,0 0 0 0,-2 1-2 0,4 2 1 16,-2-4-4-16,-2 0 1 0,1 2-3 0,5-2 2 16,0-3-4-16,-4 1 0 0,4-2-1 0,-3 1 0 15,-1 1-1-15,2-1 3 0,2 0-2 0,0 1-3 16,-3-3-1-16,-1 6 3 0,2-4-5 0,2 1 4 15,0 1-4-15,-3-2 3 0,5-1-3 0,-5 1 3 16,9-7-1-16,-10 11 1 0,10-11-2 0,-8 9 0 16,8-9 1-16,-6 4 1 0,6-4-3 0,0 0 0 0,-3 9-1 15,3-9-1-15,0 0 4 0,0 0-2 0,0 0 3 16,0 0 0-16,0 0 5 0,14 9 0 16,-14-9-1-16,15 2 2 0,-15-2-2 0,20 2 1 0,-6-2-3 15,2 0 0-15,-1 1-6 0,-1 2 4 0,-4-2-1 16,2 1 1-16,-2 2-1 0,5 2-1 0,-4-2-2 15,-2 2-1-15,7 2 1 0,-5-5 4 0,-5 6 0 16,7-3-2-16,-3 1-3 0,-1 0 2 0,2 3-2 16,-2-3 0-16,-3-1 1 0,4 2 5 0,-4-1-5 15,5 1 3-15,-6-1-3 0,9 2 0 0,-8-3 1 16,3 2 0-16,1 0-1 0,1-4 3 0,-2 2-2 0,1 0 0 16,4 0-2-16,-3-1 3 0,3-1 1 15,-8 0-3-15,7-2 3 0,-1 4-1 0,-1-1-1 0,-1 0-1 16,-1-4 1-16,1 4 0 0,-1-1-4 15,-9-4 1-15,14 6-3 0,-14-6-6 0,10 5 0 16,-10-5-9-16,6 5 0 0,-6-5-4 0,9 5-2 0,-9-5 2 16,0 0-7-16,0 0-2 0,6 5 2 0,-6-5-5 15,0 0-11-15,0 0-8 0,0 0-12 0,0 0-13 16,0 0-14-16,-22 8-14 0,22-8-17 0,-15 2-5 16,15-2-9-16,0 0-18 0,-21-2-147 0,21 2-327 15,-19-3 145-15</inkml:trace>
          <inkml:trace contextRef="#ctx0" brushRef="#br0" timeOffset="22709.76">5389 15072 83 0,'0'0'125'15,"0"0"-9"-15,-6-7 2 0,6 7-9 0,0 0-4 16,0 0-6-16,0 0 4 0,0 0-11 0,0 0-1 16,0 0-3-16,0 0-4 0,0 0-7 0,0 0 2 15,0 0-7-15,0 0-3 0,0 0-4 0,0 0-3 16,0 0-7-16,0 0-6 0,0 0-5 0,0 0-8 16,0 0-5-16,0 0-3 0,0 0-2 0,0 0-4 15,0 0-1-15,0 0-2 0,0 0 0 0,0 0 6 0,0 0 1 16,0 0 5-16,0 0 3 0,32 10 5 0,-32-10 1 15,12 5 6-15,-1-1 1 0,-2-2 2 16,4 3-3-16,-5-1-2 0,8-2-3 0,-7 4-2 16,0-2-5-16,4 3-4 0,1-3-3 0,-5 1-2 0,1 0-3 15,1 1-3-15,-2-1 1 0,2 4-4 0,-3-3 0 16,2 0-3-16,-1 3 0 0,2-2 0 16,-2 1 4-16,-2-1-3 0,5 2 2 0,-3 0 0 0,-1-2 3 15,2-1-6-15,-1 1 2 0,-3 0 0 0,4-1-2 16,-4 3-1-16,5-6 2 0,-2 3 1 0,-2-1-2 15,2 1 3-15,-3 1-3 0,1-3 2 0,-7-4-2 16,11 7-1-16,-11-7 2 0,12 7-4 0,-6-4 1 16,-6-3-2-16,10 7 1 0,-10-7-2 0,9 1-1 15,-9-1-1-15,8 6 0 0,-8-6 4 0,0 0-4 16,0 0-2-16,0 0-1 0,0 0 2 0,0 0 0 16,6 4-3-16,-6-4 4 0,0 0-3 0,0 0 0 15,0 0 9-15,0 0-5 0,0 0-3 0,0 0-3 0,0 0-5 16,0 0-16-16,0 0-25 0,0 0-23 0,0 0-17 15,0 0-18-15,0 0-28 0,0 0-40 0,0 0-42 16,9-21-174-16,-9 21-417 0,7-11 185 0</inkml:trace>
          <inkml:trace contextRef="#ctx0" brushRef="#br0" timeOffset="-149048.91">6355 14552 30 0,'0'0'105'0,"0"0"2"0,0 0-3 0,0 0-8 15,0 0-1-15,0 0-15 0,0 0 1 0,0 0-6 16,0 0 0-16,-10-6-5 0,10 6-3 0,0 0-5 15,0 0-7-15,0 0 0 0,0 0-3 0,4-16-8 16,-4 16 3-16,0 0-11 0,6-15-2 0,-6 15 2 16,6-11-5-16,-3 4-4 0,-3 7-2 0,10-9 1 15,-4 4-4-15,2-2-2 0,1 0 0 0,1 0-7 0,2 0 3 16,2-1-3-16,-1-2-2 0,0 4 2 0,2-1-4 16,-1 0-2-16,2 1 7 0,-2-1-9 0,2 2 6 15,-1-2-1-15,-2 3-1 0,1-3-8 0,-1 1 5 16,-1 2 2-16,-1 1-3 0,0-1-11 0,0 0 12 15,-11 4 1-15,13-2 0 0,-13 2-2 0,20-5-2 16,-20 5-4-16,9-2 3 0,-9 2 2 0,13-4-4 16,-13 4 2-16,0 0-2 0,16 3-2 0,-16-3-11 15,0 0 19-15,9 4-6 0,-9-4-1 0,8 6-1 16,-8-6 0-16,6 8 5 0,-6-8-3 0,6 7-12 16,-6-7 11-16,3 13 4 0,-3-13-5 0,0 14-1 15,0-3 2-15,0 0 3 0,0-11 3 0,-3 23 0 0,0-11-6 16,-3 7 5-16,1-3 3 0,-1-2-1 15,-3 3 2-15,2 0 2 0,1-3 1 0,-4 4-2 16,1 2 3-16,-2-2 1 0,-1 3-2 0,-1-4 2 0,-4 1 0 16,4 0 2-16,-2-4-3 0,2 1-1 0,-1-3 0 15,-1 0-1-15,-1 4 0 0,3-5-2 0,-1 4 1 16,1-2 3-16,-4-3-16 0,5 4 11 0,-1-4 2 16,0 1-4-16,-2 0 3 0,1 2-1 0,1-3-2 15,4 0 3-15,-5 1-1 0,1 2-4 0,7-2-6 16,-7 1 5-16,1-2 2 0,1 1 5 0,-1-2-4 15,2 0-2-15,2-2 0 0,2-1-1 0,6-6-1 16,-12 13-2-16,12-13 6 0,-7 4 3 0,7-4-5 0,-6 8 1 16,6-8 0-16,0 0 4 0,0 0 4 0,0 0-3 15,-7 6-2-15,7-6 6 0,0 0-5 16,0 0-2-16,0 0 0 0,0 0 2 0,0 0-3 0,32-22-2 16,-24 16 1-16,7-1 1 0,-2 1-1 0,4-1 2 15,-4-2-2-15,2 4-2 0,3-2-4 0,0-1 6 16,-2 2-5-16,4-1 0 0,-4 0 0 0,0 2 3 15,4 1 0-15,-1 1-2 0,-2 2-2 0,2-3 1 16,-6-1 4-16,-1 5-3 0,2 0-2 0,-1 0 4 16,-1 4-2-16,1-3-3 0,-5 3-2 0,-8-4 5 15,19 2 0-15,-10 2-2 0,5-1 0 0,-2 1 0 16,-5-1 2-16,2 3-1 0,1-1-2 0,-1 0 5 16,2 0-5-16,-1 0 2 0,2 4-1 0,2-3 6 0,-5-1-3 15,-2-1 1-15,5 2-4 0,-2-3 1 16,-1 1 0-16,2 1 3 0,-1-4 0 0,-1 3-1 15,5-1 1-15,-14-3-1 0,19 0-1 0,-7 0 4 0,-12 0 3 16,19-7 5-16,-11 4-4 0,-8 3 2 0,13-9-7 16,-4 5 5-16,-9 4 0 0,11-8-3 15,-8 2 6-15,-3 6-4 0,6-13 0 0,-6 13 2 0,6-9-5 16,-6 9 0-16,4-7-1 0,-4 7-1 0,0 0-13 16,0 0-13-16,0 0-14 0,-13-13-4 0,13 13-9 15,0 0-10-15,0 0-4 0,0 0-3 0,0 0-8 16,0 0-5-16,0 0-10 0,0 0-13 0,0 0-1 15,-20 19-12-15,20-19-107 0,0 0-241 0,0 0 106 16</inkml:trace>
          <inkml:trace contextRef="#ctx0" brushRef="#br0" timeOffset="-148344.44">7171 14744 78 0,'0'0'133'0,"0"0"-12"0,0 0-15 15,0 0-1-15,10-5-17 0,-10 5 1 0,0 0-12 0,0 0 0 16,0 0-6-16,17 11 6 0,-17-11-3 0,6 9-3 16,-6-9-5-16,10 10-3 0,-4-6-1 0,-6-4-2 15,10 15 0-15,-7-6-12 0,3-2 7 0,-3 3-7 16,2 2-1-16,-2-4-6 0,3 3-1 0,-3-2-7 15,1 0-2-15,2 2 0 0,-3 3-3 0,0-3-8 16,0-3 3-16,0 3-2 0,-3-11-3 0,5 16 1 16,-2-10-4-16,0 5 1 0,-3-11-7 0,6 14 2 15,-6-14 1-15,3 10-3 0,-3-10 1 0,4 7 1 16,-4-7 1-16,6 9-4 0,-6-9-2 0,0 0 5 16,0 0 0-16,0 0 0 0,0 0-1 0,0 0 0 0,25-13-9 15,-20 6 7-15,4 1-2 0,-6-3 2 0,7-7-2 16,-4 5 2-16,2 0-2 0,-2-2-4 15,3 0-3-15,-2-3 3 0,-1 1 3 0,1 0-3 0,-1 1 2 16,0 0-4-16,2-1-11 0,-2 2 13 0,0-1-1 16,1 3-8-16,-1-4 10 0,0 6-2 15,0-1-1-15,-1 2 0 0,-5 8-6 0,8-15 10 0,0 6-2 16,-8 9 2-16,6-10-5 0,-6 10-1 0,9-8 4 16,-9 8-3-16,10-8-3 0,-10 8 3 0,6-3 1 15,-6 3-4-15,8-5-2 0,-8 5 3 0,9-5 1 16,-9 5 0-16,0 0-1 0,13-2-1 0,-13 2 2 15,0 0 0-15,19 7-1 0,-19-7-1 0,17 5 2 16,-11-2 2-16,3 2 2 0,-9-5 1 0,13 15 3 16,-5-6 3-16,-2 2 1 0,0 0 1 0,1 2-7 15,-1 0 5-15,-3 3 1 0,3-5 0 0,-2 6 0 16,-1-3-1-16,3 3 0 0,0-4 1 0,-1 3 1 0,1 2-2 16,-3-5-2-16,3 1 1 0,-2-1 1 15,-1 2-2-15,3-4-1 0,-3 4 0 0,-1-4-1 16,1-4 0-16,0 2 2 0,-3-9-2 0,3 16 6 0,0-6-5 15,-3-10-10-15,6 12-17 0,-6-12-15 0,1 11-14 16,-1-11-19-16,0 0-9 0,0 10-27 0,0-10-17 16,0 0-24-16,0 0-145 0,0 0-315 0,0 0 141 15</inkml:trace>
          <inkml:trace contextRef="#ctx0" brushRef="#br0" timeOffset="24830.16">8200 14704 112 0,'0'0'181'0,"0"0"-11"16,0 0-3-16,0 0-9 0,0 0-9 0,12 26-8 0,-5-18-3 15,-1-2-9-15,0 2 1 0,8 2-7 0,-4 0-3 16,2 1-6-16,1-2-8 0,7 0-10 0,-7 2-7 15,2-4-3-15,2 4-10 0,-4-2-8 0,0 1-5 16,-4-3-3-16,5 0-5 0,-2 2-5 0,-5-1-4 16,5-1-6-16,-4 0-3 0,0 1-6 0,0-3 0 15,-2 2-1-15,-6-7-5 0,10 9-3 0,-4-2-5 0,-6-7 2 16,11 10-6-16,-8-5 3 0,-3-5 1 0,9 8-5 16,-9-8-1-16,4 7-3 0,-4-7-5 15,0 0-11-15,0 0-13 0,6 9-12 0,-6-9-9 0,0 0-11 16,0 0-8-16,0 0-14 0,0 0-18 0,0 0-18 15,0 0-14-15,0 0-22 0,0 0-22 0,0 0-169 16,0 0-364-16,-10-36 162 0</inkml:trace>
          <inkml:trace contextRef="#ctx0" brushRef="#br0" timeOffset="25130.49">8577 14686 48 0,'0'0'153'0,"0"0"-12"0,2-10-8 16,-2 10-12-16,0 0-8 0,0 0-9 0,0 0 2 16,0 0 2-16,0 0-2 0,0 0 2 0,0 0-7 15,0 0-1-15,-26 24 0 0,19-12 1 0,-1-1-2 0,-7 1-2 16,5 1-7-16,-2-2 2 0,2 0-13 0,-1 3 6 16,-1-1-4-16,-1 0-5 0,-1 2-3 0,3-2-4 15,0 1-3-15,1-3-7 0,-2 0-3 0,1 0-3 16,2-2-6-16,-1 2-5 0,1-4-7 0,0 4 0 15,2-4-3-15,-2-1-3 0,6 2-3 0,-5-3-2 16,1 2-2-16,1 2-3 0,6-9-2 0,-12 10-17 16,7-5-11-16,-4 0-19 0,9-5-19 0,-9 10-25 15,2-7-22-15,7-3-31 0,-9 8-24 0,9-8-29 16,0 0-208-16,0 0-421 0,0 0 186 0</inkml:trace>
          <inkml:trace contextRef="#ctx0" brushRef="#br0" timeOffset="-147286.91">7693 14201 44 0,'0'0'110'0,"0"0"-3"0,0 0-10 15,0 0-5-15,0 0 5 0,0 0-9 0,-3-15 0 16,3 15-12-16,0 0-8 0,6-8-5 0,-6 8-2 16,0 0-5-16,7-6-3 0,-7 6-5 0,6-9 0 15,-6 9-7-15,14-8-3 0,-7 5-4 0,-1-2-2 16,6 1-4-16,-5-2 1 0,7 4-8 0,-2-3-2 16,-2-1 2-16,4 2-3 0,1 0-2 0,-5 1 1 15,2 0 0-15,-2-1 5 0,1 2-9 0,1-1 4 16,-12 3-3-16,13-2 0 0,-13 2-7 0,20-4 0 15,-20 4-4-15,10-2 0 0,-10 2 2 0,0 0 1 16,15 2 1-16,-15-2-3 0,0 0 2 0,10 8-1 16,-10-8-5-16,6 7-2 0,-6-7-3 0,5 10 8 15,-5-10-1-15,-5 12 6 0,5-12-1 0,0 15-1 0,0-15 1 16,-6 18 2-16,3-9 1 0,-4-1-1 16,1 0 2-16,3 3 0 0,-5 2 1 0,0-3-4 15,2 1-1-15,-5-3 3 0,2 4 2 0,2 2 0 0,-2-2 1 16,1-2-4-16,-1 1 4 0,-1-1-4 0,1 0-1 15,2 1 1-15,-2-2-1 0,-2-1-2 16,2 2 2-16,-1-2 1 0,1-1-3 0,-5 2-1 16,5-4 4-16,2 1-2 0,-2-1 3 0,9-5-3 0,-13 8-1 15,7-1-1-15,6-7 0 0,-11 4 4 0,11-4 5 16,0 0 4-16,-9 4 4 0,9-4 7 0,0 0-1 16,0 0 0-16,0 0-2 0,0 0-1 0,0 0-5 15,0 0-2-15,0 0 0 0,0 0-3 0,0 0-4 16,0 0 0-16,0 0-2 0,0 0 2 0,29-17-5 15,-19 11 1-15,6 1-3 0,1 5-2 0,-2-3 5 16,1 0-1-16,4 3-3 0,5-1 1 0,-6 1-1 16,1-3 2-16,7 6 1 0,-1-3 5 0,3-3-8 15,-4 3 2-15,2 3-1 0,-8-2 3 0,4 2-1 16,-7 0-2-16,3 1 3 0,1 1-3 0,-1-3 1 16,-5 3-1-16,2 0-2 0,-4-4 1 0,-5 1-1 15,2 3 1-15,-9-5-3 0,14 7 4 0,-8-4-2 0,-6-3 4 16,9 8-11-16,-9-8-10 0,4 8-17 0,-4-8-32 15,0 0-26-15,0 0-20 0,-9 18-41 0,9-18-37 16,-10 5-103-16,10-5-314 0,0 0 140 0</inkml:trace>
        </inkml:traceGroup>
        <inkml:traceGroup>
          <inkml:annotationXML>
            <emma:emma xmlns:emma="http://www.w3.org/2003/04/emma" version="1.0">
              <emma:interpretation id="{16130B97-1DC7-45D4-BD4E-85875BC88C91}" emma:medium="tactile" emma:mode="ink">
                <msink:context xmlns:msink="http://schemas.microsoft.com/ink/2010/main" type="inkWord" rotatedBoundingBox="10511,15117 11992,15027 12056,16071 10575,16162"/>
              </emma:interpretation>
            </emma:emma>
          </inkml:annotationXML>
          <inkml:trace contextRef="#ctx0" brushRef="#br0" timeOffset="27392.7">10610 14137 126 0,'0'0'149'0,"0"0"-16"0,0 0 5 16,0 0-17-16,12-2-3 0,-12 2-4 16,0 0-2-16,0 0-7 0,0 0-5 0,0 0-5 0,0 0-2 15,0 0-10-15,0 0-9 0,0 0-16 0,0 0 1 16,0 0-4-16,0 0-6 0,0 0-6 16,0 0-2-16,-28-8-4 0,28 8-6 0,-23 0-2 0,8 0-5 15,0 3-1-15,-4-3-6 0,0 0-3 0,-7 2 6 16,-1 0-4-16,2-1-1 0,1 0 0 0,-3 0-6 15,-1 3 0-15,1-4-2 0,-1 2 3 0,1-1 0 16,-1 2-5-16,1-2 3 0,1 2-5 0,1-3 0 16,-2 0 2-16,2 1 0 0,-2-2-1 0,11 1 4 15,-10 1-4-15,1 2 2 0,3 0-1 0,-7-2-2 16,5-1 1-16,2 3-7 0,-2-2 8 0,-1-1-1 16,-1 2-4-16,0 2 6 0,-1-1-1 0,6-3 0 15,-5 0 4-15,0 2 0 0,-1 1-4 0,1-3 4 0,0 2 2 16,0-2 0-16,7 3 1 0,-2-2 2 0,2-1-2 15,-1 2 4-15,2-2-4 0,-1 0-1 16,1 1 3-16,3 2 1 0,-1-3-4 0,1 4-1 0,3-7-1 16,-3 6 3-16,1-3 0 0,14 0-5 0,-22 0-5 15,12 0 7-15,10 0-1 0,-23 0 0 0,13-3-2 16,10 3-4-16,-23 3 4 0,23-3-1 0,-19 1-1 16,7-1-1-16,-1 2 2 0,13-2-1 0,-20-2-2 15,20 2 0-15,-19 0-2 0,7 0 1 0,12 0 2 16,-18 0-1-16,18 0-2 0,-18-1 1 0,18 1 2 15,0 0-1-15,-18 0 1 0,18 0-4 0,0 0 1 16,0 0 1-16,-12 1 2 0,12-1-6 0,0 0 6 0,0 0 0 16,0 0-3-16,0 0 0 0,0 0 1 15,0 0-2-15,0 0 4 0,0 0-3 0,0 0 1 16,0 0-2-16,0 0 1 0,0 0-2 0,45-8 3 0,-28 8-3 16,-3-1 2-16,4 1 0 0,0 0 1 0,3-2-1 15,-1 2 0-15,5 2 0 0,2 2 2 0,-8-4-1 16,1 4 1-16,-1-4-2 0,-1 3-1 0,-2 1 2 15,1-3-1-15,-4 3 0 0,0-1-1 0,-2 0 1 16,-11-3-4-16,19 3 2 0,-7 1-1 0,-3-2-1 16,-9-2 2-16,15 5-2 0,-10-2 0 0,2 4 3 15,-7-7 0-15,12 5-2 0,-8-2 1 0,-4-3 2 16,14 12-1-16,-8-9-1 0,0 2 2 0,-6-5-2 16,9 8 0-16,-5 1 0 0,4-3-1 0,-2 2-1 15,-3 2 3-15,-3-10 1 0,7 15-3 0,-4-8 2 16,-3 3 0-16,0-10 1 0,-4 21-1 0,4-10-5 15,-6-4 4-15,3 6 5 0,-3-1-4 0,-2 1-1 0,-1-2-4 16,2 2 9-16,-2 0 0 0,-5-1-3 0,7 4 0 16,-5 0 0-16,-1 0-2 0,2-1 4 15,-1-1-3-15,0-1 2 0,0 2 2 0,0-1-3 0,3-2 0 16,-1 3 0-16,1 0 2 0,-1-2-3 0,2 1 2 16,1 1 2-16,-1-2-2 0,2 4-2 0,-1-5-10 15,1 1 11-15,1 2 2 0,2-2-3 0,-6 1 5 16,7 0-5-16,0 0 6 0,-2-1-4 0,2-2 0 15,-4 3-1-15,6 0-2 0,-3-4 6 0,-1 3-2 16,2-2-3-16,-2 0 4 0,2 0-4 0,2-11 2 16,-1 20-1-16,1-11 0 0,-3 0 0 0,3-9 1 15,-3 20-1-15,0-12-2 0,3-8 3 0,0 16-1 16,0-16 2-16,-2 15-2 0,4-8-1 0,-2-7-3 16,0 15 0-16,0-15 2 0,3 12 2 0,-3-12 2 15,0 12-1-15,6-5 2 0,-6-7-6 0,3 11 6 16,-3-11 0-16,6 10-3 0,-6-10 2 0,7 10 1 0,-7-3 0 15,0-7 0-15,11 9 0 0,-7-3 1 0,-4-6-3 16,12 7-1-16,-12-7 1 0,6 10-1 0,0-5 2 16,-6-5 0-16,16 9-2 0,-5-7 4 0,-5 1-1 15,-6-3-1-15,19 6 1 0,-6-4-1 0,-4-1 0 16,8-1 1-16,-2 2-4 0,1-1 4 0,2 0 1 16,-3-1-1-16,4 3-3 0,1-2-2 0,-1-1 1 15,1 0 3-15,6-1 0 0,-6 1 3 0,7-3-3 16,1 3 0-16,-3-1-1 0,2 0-1 0,-2 1-1 15,-5 0 0-15,1-2-1 0,0 2 1 0,4 0 2 16,-6-1-1-16,1 1-2 0,-1 0 3 0,8-2-1 16,-8 2-2-16,8 0 3 0,-7 0-2 0,6 0 1 15,-6 0 0-15,1 0-3 0,-5-4 4 0,11 8-1 0,-2-4-1 16,-5 0-2-16,5 0-1 0,2-4-2 0,-8 2-1 16,8 4-1-16,-1-4 0 0,-3 2-1 15,6 0 0-15,-2-3 2 0,-4 3 0 0,3-2 2 16,-1 2-1-16,0 0-1 0,-4 0 3 0,-1-4-1 0,-1 3 2 15,-2 0-2-15,0 1 2 0,-5 0-1 0,-12 0 1 16,20-3-1-16,-20 3-2 0,13 0-3 0,-13 0-3 16,0 0-3-16,0 0 0 0,0 0-1 0,0 0-12 15,0 0-15-15,0 0-16 0,0 0-15 0,0 0-17 16,0 0-20-16,-33 20-14 0,21-18-23 0,-2 1-134 16,-3-2-304-16,1 0 134 0</inkml:trace>
        </inkml:traceGroup>
      </inkml:traceGroup>
    </inkml:traceGroup>
    <inkml:traceGroup>
      <inkml:annotationXML>
        <emma:emma xmlns:emma="http://www.w3.org/2003/04/emma" version="1.0">
          <emma:interpretation id="{2ECE0103-0056-43D5-B387-0247C96D436F}" emma:medium="tactile" emma:mode="ink">
            <msink:context xmlns:msink="http://schemas.microsoft.com/ink/2010/main" type="paragraph" rotatedBoundingBox="10481,15859 15649,14691 15983,16169 10815,1733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30B893F-D4F1-43FC-9ABA-467D2F0F6509}" emma:medium="tactile" emma:mode="ink">
              <msink:context xmlns:msink="http://schemas.microsoft.com/ink/2010/main" type="inkBullet" rotatedBoundingBox="10603,16240 10638,16232 10655,16311 10621,16319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28311.68">9265 15359 173 0,'0'-15'265'0,"0"15"-10"16,-2-14-14-16,2 14-19 0,5-13-19 0,-5 13-19 15,0 0-18-15,-3-13-19 0,3 13-14 0,0 0-15 0,0 0-12 16,0 0-14-16,0 0-18 0,0 0-20 16,0 0-11-16,0 0-9 0,0 0-14 0,0 0-19 0,0 0-21 15,0 0-23-15,0 0-12 0,0 0-26 0,0 0-22 16,-12 37-35-16,10-29-31 0,1 7-152 0,-1-4-347 15,2 4 154-15</inkml:trace>
      </inkml:traceGroup>
      <inkml:traceGroup>
        <inkml:annotationXML>
          <emma:emma xmlns:emma="http://www.w3.org/2003/04/emma" version="1.0">
            <emma:interpretation id="{DF22B121-7ACC-49D9-AE7A-779CE3E95AC0}" emma:medium="tactile" emma:mode="ink">
              <msink:context xmlns:msink="http://schemas.microsoft.com/ink/2010/main" type="line" rotatedBoundingBox="10481,15859 15649,14691 15983,16169 10815,17337"/>
            </emma:interpretation>
          </emma:emma>
        </inkml:annotationXML>
        <inkml:traceGroup>
          <inkml:annotationXML>
            <emma:emma xmlns:emma="http://www.w3.org/2003/04/emma" version="1.0">
              <emma:interpretation id="{4108A844-7FFA-437A-9889-7B34296C3AE7}" emma:medium="tactile" emma:mode="ink">
                <msink:context xmlns:msink="http://schemas.microsoft.com/ink/2010/main" type="inkWord" rotatedBoundingBox="10632,16529 11880,16247 12013,16839 10766,17121"/>
              </emma:interpretation>
            </emma:emma>
          </inkml:annotationXML>
          <inkml:trace contextRef="#ctx0" brushRef="#br0" timeOffset="28633.32">9600 15656 163 0,'8'6'174'0,"-8"-6"-8"16,0 0-10-16,15 0-7 0,-6 4-9 0,-9-4-7 15,14 1-5-15,-2-1-6 0,-12 0-2 0,21 1-4 16,-6 0-2-16,0-1 0 0,2 0 0 0,-1 0-7 0,0 0-4 16,4 0-1-16,-1 0-5 0,-2 0-10 0,2 0-8 15,0 0-9-15,-4-1-6 0,2 1-4 16,-2-1-8-16,-4 2-6 0,-11-1-4 0,23 0-6 15,-16 0-3-15,-7 0-4 0,17 1-2 0,-17-1-6 0,13 0-11 16,-13 0-8-16,0 0-12 0,11 0-16 0,-11 0-3 16,0 0-2-16,0 0-16 0,0 0-18 0,0 0-24 15,0 0-20-15,0 0-24 0,-24 22-31 0,13-18-29 16,-2-1-154-16,-2 0-376 0,-3 4 167 0</inkml:trace>
          <inkml:trace contextRef="#ctx0" brushRef="#br0" timeOffset="28067.28">9336 15583 201 0,'0'0'202'0,"0"0"-17"0,0 0-8 16,0 0-4-16,-6 12-11 0,6-12-7 0,0 0-5 16,6 20 4-16,-6-20-10 0,6 16-9 0,-6-10-5 0,2 5-6 15,-2 3-8-15,3 1-3 0,-3-4-10 16,0 2 0-16,3 4-3 0,0-7-7 0,-3 3-6 0,0 2-9 15,1-4-7-15,2-4-4 0,0 6-7 16,-3-13-3-16,-3 18-2 0,6-9-7 0,-3-9-6 0,0 15-7 16,0-15-1-16,0 15-2 0,0-5 3 0,0-10-2 15,0 0-1-15,-3 13-2 0,3-13-4 0,-1 12-2 16,1-12-3-16,0 0-5 0,-2 14-18 0,2-14-11 16,0 0-16-16,-4 9-16 0,4-9-16 0,0 0-29 15,0 0-39-15,-9 3-39 0,9-3-42 0,0 0-70 16,0 0-150-16,-18-26-465 0,15 14 206 0</inkml:trace>
          <inkml:trace contextRef="#ctx0" brushRef="#br0" timeOffset="28970.58">9460 15845 16 0,'0'0'205'16,"22"13"-7"-16,-22-13-12 0,26 1-10 0,-7-1-4 15,-1-1-10-15,6 1-3 0,3 0-6 0,3-2-9 0,-4 4-9 16,1-4-9-16,-3 2-14 0,-1 2-14 15,-1-1-10-15,-4 1-8 0,-3 0-7 0,1-2-5 16,-5 0-9-16,-2 2-7 0,2 0-11 0,0 2-7 0,-11-4-12 16,13 3-11-16,-13-3-9 0,15 4-16 15,-15-4-13-15,12 4-10 0,-12-4-14 0,9 3-13 16,-9-3-17-16,11 5-22 0,-11-5-29 0,11 3-31 0,-11-3-154 16,0 0-344-16,23-8 153 0</inkml:trace>
          <inkml:trace contextRef="#ctx0" brushRef="#br0" timeOffset="29333.65">10291 15757 159 0,'0'0'177'0,"-2"24"-12"0,2-24-9 16,6 11-6-16,-6-11-6 0,5 10-2 0,-2 0-4 16,3-4-9-16,0 3 0 0,-6-9-4 0,7 17-2 0,2-10-5 15,-2 3 3-15,5 1-7 0,-3-4-4 16,3 3-4-16,0-5-3 0,0 3-12 0,-1-3-7 16,2 2-8-16,2-1-4 0,-5-1-8 0,1-3 0 15,4 2-8-15,-3 0-10 0,-3-4-1 0,9 1-6 0,-10-1-4 16,9-1-2-16,-17 1 1 0,22-6-6 15,-13 2-5-15,3-1-2 0,-6-1 1 0,5-1-6 0,-7 0-4 16,2-3-14-16,1-4-12 0,-2 1-2 0,-1 1-1 16,-4-5-6-16,0 6-2 0,-3-7-5 0,-3 5 1 15,2-7 2-15,-2 5 4 0,-1 4 0 0,-4-3 3 16,-1 1-2-16,2 2 4 0,-4 1 2 0,-2 2 4 16,2-2-1-16,-2 3 1 0,0 1 2 0,1 1 0 15,-5 2-1-15,4-1 0 0,-6 1-6 16,5 0-13-16,-4 3-11 0,2 3-16 0,-6 1-17 0,5-3-20 0,-5 4-10 15,10-1-34-15,-3-1-17 0,3 5-42 16,-4-5-134-16,5 3-356 0,1-4 158 0</inkml:trace>
        </inkml:traceGroup>
        <inkml:traceGroup>
          <inkml:annotationXML>
            <emma:emma xmlns:emma="http://www.w3.org/2003/04/emma" version="1.0">
              <emma:interpretation id="{3F7FF964-698A-4EDA-8556-5A9C6A97BD20}" emma:medium="tactile" emma:mode="ink">
                <msink:context xmlns:msink="http://schemas.microsoft.com/ink/2010/main" type="inkWord" rotatedBoundingBox="13002,15289 15649,14691 15983,16169 13336,16767"/>
              </emma:interpretation>
            </emma:emma>
          </inkml:annotationXML>
          <inkml:trace contextRef="#ctx0" brushRef="#br0" timeOffset="38459.8">12088 14688 109 0,'0'0'103'16,"0"0"2"-16,0 0-7 0,0 0-17 0,0 0-1 16,0 0-3-16,0 0-1 0,0 0-5 0,0 0-1 15,0 0-13-15,0 0 12 0,0 0-9 0,0 0 0 0,0 0-10 16,0 0-8-16,0 0 5 0,0 0-1 15,28 0-10-15,-28 0 4 0,0 0-4 0,17-2 1 0,-17 2-2 16,13 0-6-16,-13 0 2 0,15-2 0 0,-15 2-5 16,22 0-1-16,-5 0-4 0,-1 0 0 15,1 2 2-15,-1-4-4 0,3 2-2 0,1 0 0 0,-1 0-1 16,6 2-3-16,-5-4-5 0,1 4 3 0,6-2-5 16,-1 2 4-16,3-2-1 0,1-2-6 0,-2 0 6 15,0 2-1-15,2-2-5 0,-2 2 6 0,-1 0-7 16,3 2 1-16,-2-4 0 0,1 2 0 0,-2-1 0 15,-1-2-3-15,1 6 3 0,-1-2-4 0,1-2 5 16,2 2-3-16,-2-1 0 0,2 4 1 0,-1-2-3 16,2-4 3-16,-3 2-2 0,1 0 3 0,3 2-4 15,-1-1 0-15,1-1-1 0,-2 0 5 0,0 0-5 16,0 0 4-16,-1-1-4 0,3-1 3 0,-2 0-2 0,2 0 4 16,-3 2-2-16,2-4 2 0,-4 4-7 15,-2-2 4-15,1-1 2 0,-6 3-2 0,2-2 1 0,4 1 2 16,-5 1-1-16,-1-4 1 0,-2 3-4 0,2 1-2 15,0 0 1-15,1 0 1 0,-5 0 2 0,4-1-1 16,-1 2-1-16,-2-1 2 0,2-1-6 0,2 2 5 16,-5-1 2-16,3 1-4 0,-1 1 1 0,-3 0 0 15,1-4 1-15,-3 4-1 0,-12-2 0 0,21 1 1 16,-12-1 2-16,-9 0-4 0,16 5 1 0,-16-5 8 16,15 1-9-16,-6 0 2 0,-9-1-2 0,12 0-2 15,-12 0-7-15,12 3-2 0,-12-3-11 0,0 0-2 16,0 0-6-16,12 1-13 0,-12-1-3 0,0 0-8 15,0 0-12-15,0 0-3 0,0 0-19 0,0 0-46 16,0 0-73-16,0 0-227 0,0 0 101 0</inkml:trace>
          <inkml:trace contextRef="#ctx0" brushRef="#br0" timeOffset="39191.3">12959 15066 104 0,'0'0'143'0,"12"-16"-8"0,-12 16-10 0,7-6-10 16,-7 6-11-16,11-7-5 0,-5 0-12 0,-6 7-7 16,13-8-4-16,-5 3-8 0,0-1-4 0,3 1-4 15,-4-3-3-15,1 1 0 0,-1-2-6 0,4 2-5 16,-2 0-5-16,-2 3 5 0,4-6-8 0,-7 5 2 16,5-4-7-16,-9 9-5 0,9-13 2 0,-3 5-3 15,-2 1 0-15,-4 7-5 0,5-8 2 0,-5 8 2 16,6-10-4-16,-6 10 7 0,0 0-7 0,3-13 3 0,-3 13 3 15,0 0-5-15,4-8 1 0,-4 8-6 0,0 0-2 16,0 0-1-16,0 0-6 0,0 0-1 16,0 0 4-16,0 0-2 0,0 0 3 0,0 0 12 0,0 0-2 15,0 0-2-15,0 0 2 0,-16 32 9 0,14-19 6 16,-2 2 2-16,-1-3 1 0,2 4 3 0,2 3 3 16,-8-3-2-16,2 1 3 0,-1 8-3 0,1-4 2 15,1 0 1-15,0-4-6 0,3 1 1 0,-2-1-4 16,-1 5-2-16,0-2 3 0,3-4-7 0,-1-1 0 15,1 1-4-15,-2 1 0 0,1-2-1 0,1 0-5 16,0 0-2-16,1-3-1 0,1 3 0 0,1-3-2 16,-2 1 0-16,0-3-2 0,2-10-4 0,0 19 7 15,2-10-9-15,-2-9 1 0,-4 17-3 0,4-17 3 16,-4 13-4-16,4-13 2 0,0 14-1 0,0-14 2 16,-2 9-10-16,2-9-9 0,0 0-14 0,-3 13-13 15,3-13-14-15,0 0-12 0,0 0-18 0,0 0-14 16,0 11-19-16,0-11-18 0,0 0-20 0,0 0-29 0,0 0-214 15,0 0-425-15,0 0 188 0</inkml:trace>
          <inkml:trace contextRef="#ctx0" brushRef="#br0" timeOffset="39696.8">13482 14980 50 0,'0'0'158'0,"0"0"0"0,0 0-5 0,-16 27-3 15,10-21-1-15,-1 10-7 0,-2-3 0 0,0 4-6 16,-3 0-4-16,0 4-7 0,3-3-4 0,1 2-4 15,-5 1-6-15,1-1-6 0,5 0-4 0,-4 0-3 0,2 2-10 16,-3-2-7-16,6 2-5 0,2-6-6 0,-5 5-6 16,4-5-5-16,2 0-4 0,2 3-6 15,-1-7-3-15,-1 3-6 0,6 4-3 0,-1-8 0 0,2 3-6 16,-1-4 2-16,3-2-8 0,0-1 5 0,0 3-6 16,8-5-2-16,-4 3-2 0,6-3-2 0,-2-2 0 15,2 0-1-15,-4-2-3 0,8 1 1 0,-1-2-3 16,-1-3-3-16,1-3-4 0,-2 5-6 0,1-5-9 15,-5-2-7-15,-3-1-5 0,2 0-1 0,-4-1-6 16,-2 2-7-16,0-1 1 0,-5-2 1 0,2 0 3 16,-6-4 0-16,3 15 0 0,-7-22 0 0,1 13 4 15,-3-4 1-15,-5 4 4 0,1 0-2 0,-2-2 1 16,-1 3 1-16,-10 0 0 0,4 1-3 0,1-1 0 16,3 1-5-16,-9 3-1 0,8-1-4 0,0-1-3 15,-1 5-8-15,4-2-10 0,-2 0-15 0,5 1-18 16,13 2-11-16,-15 0-24 0,15 0-15 0,-14-2-18 15,14 2-123-15,0 0-304 0,-7-6 135 0</inkml:trace>
          <inkml:trace contextRef="#ctx0" brushRef="#br0" timeOffset="40379.55">14249 13985 123 0,'13'6'138'15,"-13"-6"8"-15,9 10-7 0,-3-2-5 0,-1 0-7 0,2 4-2 16,1 2-10-16,-1 2 1 0,5 4-3 16,0 4 0-16,-3 3 1 0,6 5-7 0,1 3 0 15,-5 4-4-15,-1-2-5 0,2 3-7 0,-3 0-8 0,0 7-2 16,1 1-10-16,-7 1-5 0,2 0-6 0,-4-2-6 15,-4 0-5-15,-3 1-4 0,0-5-4 0,-1 5-5 16,-8-1-1-16,5-1-4 0,-4-4-3 0,-4 2-17 16,2-3-20-16,-2-2-13 0,-3-1-24 0,2-3-21 15,-4-1-17-15,1-5-29 0,7-7-25 0,0-2-53 16,0-2-148-16,2-5-367 0,4-3 164 0</inkml:trace>
          <inkml:trace contextRef="#ctx0" brushRef="#br0" timeOffset="41232.72">11961 14286 104 0,'0'0'149'0,"0"0"-4"16,0 0-25-16,0 0 5 0,0 0-17 0,0 0 0 0,0 0-2 15,0 0-6-15,0 0-1 0,0 0 0 0,0 0-3 16,-27 27-1-16,20-13 4 0,-7 5 0 15,2 6-5-15,-1-1 6 0,-5 15-5 0,3 0-1 0,0-3-4 16,3 5-7-16,-1-4-3 0,3 9 4 0,2-2-10 16,1 2-6-16,1 1-5 0,3 1-7 0,0-1-4 15,0 2 0-15,6-3-8 0,1 2-4 0,4-1 0 16,-1-1-4-16,1-10-7 0,2 1 4 0,3 0-10 16,2-5 2-16,-1 5-5 0,4-13-15 0,-2-2-11 15,-3-2-10-15,1 3-26 0,8-2-18 0,-1-7-24 16,-1 3-23-16,0-3-28 0,3-1-34 0,1-5-39 15,1 0-160-15,-1 0-398 0,1-6 176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4:52.96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DBF78DD-96C1-4B25-B06D-5D7E44AA72D9}" emma:medium="tactile" emma:mode="ink">
          <msink:context xmlns:msink="http://schemas.microsoft.com/ink/2010/main" type="writingRegion" rotatedBoundingBox="18819,7051 22861,7051 22861,8887 18819,8887"/>
        </emma:interpretation>
      </emma:emma>
    </inkml:annotationXML>
    <inkml:traceGroup>
      <inkml:annotationXML>
        <emma:emma xmlns:emma="http://www.w3.org/2003/04/emma" version="1.0">
          <emma:interpretation id="{5871C2E9-DACB-4186-9252-9854752AFFCF}" emma:medium="tactile" emma:mode="ink">
            <msink:context xmlns:msink="http://schemas.microsoft.com/ink/2010/main" type="paragraph" rotatedBoundingBox="18819,7051 20266,7051 20266,7815 18819,7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A209A9-68F1-46F8-85BA-0E23E2340CDC}" emma:medium="tactile" emma:mode="ink">
              <msink:context xmlns:msink="http://schemas.microsoft.com/ink/2010/main" type="line" rotatedBoundingBox="18819,7051 20266,7051 20266,7815 18819,7815"/>
            </emma:interpretation>
          </emma:emma>
        </inkml:annotationXML>
        <inkml:traceGroup>
          <inkml:annotationXML>
            <emma:emma xmlns:emma="http://www.w3.org/2003/04/emma" version="1.0">
              <emma:interpretation id="{96A88ABF-3BF0-42DC-93E8-37F4CFC69B42}" emma:medium="tactile" emma:mode="ink">
                <msink:context xmlns:msink="http://schemas.microsoft.com/ink/2010/main" type="inkWord" rotatedBoundingBox="18819,7051 20266,7051 20266,7815 18819,7815"/>
              </emma:interpretation>
            </emma:emma>
          </inkml:annotationXML>
          <inkml:trace contextRef="#ctx0" brushRef="#br0">17446 6826 6 0,'0'0'109'0,"0"0"2"0,0 0 0 16,0 0-8-16,36-5 0 0,-36 5-10 0,18-2-7 15,-9-2-6-15,-9 4-1 0,24-5-3 0,-15 3-5 0,3-2-1 16,0 1-6-16,3-1-7 0,-3-4-1 0,2 3-9 15,-3-2 2-15,-1 1-24 0,4-3 15 16,-1 4-5-16,-1-5-3 0,2 3-3 0,-2-2 0 0,-4 2-2 16,3-1-5-16,-1-3-2 0,2 0-4 15,-1 2 2-15,-2-2-4 0,4 0-3 0,-2-1-2 0,-4 0 3 16,2 0-8-16,1-2 7 0,-1 0-4 0,-1 0 1 16,-2-3-3-16,0 0-3 0,1 3 2 0,-1-4 1 15,-1 4-2-15,-1-3-2 0,1-1 3 0,-1 0-8 16,-2 2 6-16,-1-2 0 0,2 0-1 0,-2 1 0 15,1-1-2-15,-4 1 3 0,1 1-5 0,1 0 4 16,-3-1-1-16,2 1 0 0,-1 0 2 0,-1 1-4 0,-3-1 2 16,5 3 0-16,-1 2-9 0,-4 0 11 0,0-3 4 15,3 6-4-15,-6 0 1 0,5 0-4 16,-5 1 1-16,4-1-1 0,5 8 5 0,-16-11-10 0,8 6 5 16,8 5-1-16,-14-4 0 0,3 1 0 0,1 0 4 15,10 3-5-15,-23 0-2 0,13 0 0 0,-4 3 10 16,-2 1-1-16,1 2-1 0,0-1 3 0,-1 4 2 15,-1 1 0-15,4-3 2 0,-3 6-5 0,1-1 3 16,-3 5 1-16,3 1 2 0,-3 0-3 0,8-1 6 16,-4 5 2-16,4-2-4 0,2 4 2 0,1 0 1 0,-1-2 1 15,4 2 1-15,4 4 1 0,-2-4-4 16,5 4 1-16,2-3-2 0,-1 3 4 0,4-2-1 16,-1 0-9-16,1 2 5 0,4-4-2 0,1 1-2 15,0-4 5-15,1 3-1 0,1-3-5 0,-2-6 1 16,4-2-2-16,-4 0 5 0,-3-2-5 0,7-2 1 15,-7 0-1-15,4-2 5 0,-2 0-2 0,-2-3-3 0,3 2 1 16,-4-2-3-16,2-1 0 0,-2-1-1 16,-9-2 4-16,21 2 2 0,-14-2-2 0,-7 0-1 15,20-2-3-15,-10 0 0 0,-10 2 0 0,21 0-1 0,-12-3 3 16,-9 3-6-16,22 0 3 0,-11 0-1 0,-11 0-3 16,19 3 3-16,-9-3 0 0,1 4-2 0,-11-4 1 15,19 3 0-15,-11 0 0 0,4 1 0 0,-2-1 4 16,-1 1-4-16,-2 1-2 0,4 0 2 0,-2 0-1 15,-9-5 4-15,15 5-8 0,-5 0 6 0,-10-5 2 16,18 7-3-16,-13-4 3 0,-5-3-2 0,12 3 0 0,-12-3 0 16,13 1 0-16,-13-1 0 0,18-1-3 15,-18 1 4-15,13-3 2 0,-13 3-2 0,14-5-1 16,-14 5 1-16,13-9 1 0,-7 6-3 0,3-5 0 0,-2 2 3 16,-1-2-2-16,-6 8 0 0,8-17-3 15,-5 4 5-15,-2 5-1 0,-1 8-3 0,6-24-5 16,-3 13 2-16,-3-2-2 0,-3-1-2 0,-1 0 0 0,-2 2-1 15,-3-4 2-15,0 6-2 0,-3-6 4 0,-1 4-1 16,-1 4-1-16,-5-8 4 0,2 8-5 0,3-3 5 16,-3 3-1-16,-5-1-3 0,5 2-6 0,1 3 12 15,1-1 1-15,2 3-6 0,1-1 3 0,-3 2-4 16,15 1 1-16,-20-2 1 0,20 2-12 0,-16 6 6 16,7-4-7-16,9-2-17 0,-10 10-5 0,5-2-15 15,1 0-12-15,4-8-22 0,3 23-26 0,0-10-35 16,0-3-104-16,6 4-276 0,1-2 123 0</inkml:trace>
          <inkml:trace contextRef="#ctx0" brushRef="#br0" timeOffset="1053.26">18517 6658 11 0,'-7'22'141'0,"7"-22"-3"0,-3 11-9 16,-2-2-3-16,5-9-17 0,-6 16-9 0,2-8-7 15,4-8-7-15,-5 16-6 0,1-9-4 0,2 3-3 16,2-10-11-16,-7 16-4 0,4-10-5 0,3-6-6 16,-6 18-3-16,3-11-12 0,3-7 2 0,-1 11-1 15,1-11-2-15,-5 13-8 0,5-13 0 0,0 0 2 16,-4 9-5-16,4-9 0 0,0 0 8 0,0 0 1 15,0 0 2-15,0 0-1 0,0 0-6 0,0 0 1 0,0 0-8 16,0 0 4-16,0 0-4 0,31-16-3 16,-24 7 5-16,5-1-10 0,-3 3-7 0,0-4 10 15,0 1-4-15,-1-2 1 0,4 3-1 0,-5-2-2 0,5-2-1 16,-3 2 0-16,1 4 2 0,-1-6-4 16,2 6 0-16,-4-4-4 0,4 4 4 0,-2-1-17 15,-2 1 19-15,2 0-3 0,-2 1 0 0,4 0 1 0,-4 1-2 16,2 0 3-16,0-1-7 0,0 3-1 0,-9 3 6 15,20-3-8-15,-13 0 9 0,-7 3-1 0,18 0 3 16,-18 0 2-16,16-1 1 0,-7 5-2 0,-9-4 4 16,15 8-10-16,-7-4 17 0,-1 1-1 0,-1 2 3 15,3 3 1-15,0-2 1 0,-3-2-6 0,1 3 5 16,1 2-3-16,-1 1-3 0,-1-2 3 0,0 5-3 16,0-1 3-16,-3 3-6 0,2-4-1 0,-2-1-12 15,0 5-24-15,-3-3-24 0,0 0-39 0,1 0-41 16,-2-1-198-16,4-1-355 0,1 1 157 0</inkml:trace>
        </inkml:traceGroup>
      </inkml:traceGroup>
    </inkml:traceGroup>
    <inkml:traceGroup>
      <inkml:annotationXML>
        <emma:emma xmlns:emma="http://www.w3.org/2003/04/emma" version="1.0">
          <emma:interpretation id="{12AA0617-9C3D-4D9F-AA75-E91BAF922FB0}" emma:medium="tactile" emma:mode="ink">
            <msink:context xmlns:msink="http://schemas.microsoft.com/ink/2010/main" type="paragraph" rotatedBoundingBox="19206,7819 22861,7819 22861,8887 19206,8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C73B69-DD8A-4904-B653-C85B33BF9887}" emma:medium="tactile" emma:mode="ink">
              <msink:context xmlns:msink="http://schemas.microsoft.com/ink/2010/main" type="inkBullet" rotatedBoundingBox="19206,7819 19811,7819 19811,8506 19206,8506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458.25">18237 6890 135 0,'0'0'138'0,"6"6"-10"0,-6-6-8 15,6 8-20-15,0-2 1 0,-6-6-13 0,9 11-12 16,-2-4 0-16,-1 3-7 0,0-3-15 0,2 4 10 16,-1-2-7-16,-1 2-4 0,4 2-3 0,-5 0 2 15,4 3-8-15,-2-5 3 0,1 4 0 0,1 0-7 16,-2 0 1-16,-1-1-8 0,2 0-2 0,1 1-5 16,-2-1-2-16,-1 3 3 0,-3-4-3 0,4 1-3 15,-1 4-2-15,0-5-3 0,0 2-1 0,-1 2 1 16,-2-1-4-16,-2-3-3 0,4 5 3 0,-4 1 1 15,-1-4-5-15,0 2-5 0,0 1 9 0,-1-1 1 0,2 0-4 16,-2-1-1-16,-4 0-2 0,2-1 0 0,-1 1 0 16,-2 2-2-16,1-7 5 0,1 5-1 15,-2-4 2-15,-2 1-2 0,-1-2 3 0,-1 2-3 0,1-5 5 16,-3 2 11-16,-1-4-5 0,-1-3 4 16,1 1-4-16,-5-3 4 0,2-1-3 0,-4-4-5 15,-10 3 6-15,4-5-4 0,-1-2 5 0,0 0-7 0,-1-3 5 16,-2-4-3-16,-2-1-3 0,4 0 2 0,-2-6-1 15,5 3-2-15,-2-5-6 0,6 5 5 0,2-4-5 16,1 2 3-16,3-1 0 0,2-1-2 0,1-2-2 16,0 1-6-16,7 0-12 0,1-1-17 0,4 3-22 15,1-2-8-15,4 0-26 0,2 3-28 0,7-3-40 16,-3 0-163-16,9-7-341 0,-1 8 151 0</inkml:trace>
      </inkml:traceGroup>
      <inkml:traceGroup>
        <inkml:annotationXML>
          <emma:emma xmlns:emma="http://www.w3.org/2003/04/emma" version="1.0">
            <emma:interpretation id="{2BE708C2-304E-45CF-B2B5-22A0C1787A66}" emma:medium="tactile" emma:mode="ink">
              <msink:context xmlns:msink="http://schemas.microsoft.com/ink/2010/main" type="line" rotatedBoundingBox="20581,7949 22861,7949 22861,8887 20581,8887"/>
            </emma:interpretation>
          </emma:emma>
        </inkml:annotationXML>
        <inkml:traceGroup>
          <inkml:annotationXML>
            <emma:emma xmlns:emma="http://www.w3.org/2003/04/emma" version="1.0">
              <emma:interpretation id="{FCFD51B3-C14D-4D96-B8F8-718B8188BFAC}" emma:medium="tactile" emma:mode="ink">
                <msink:context xmlns:msink="http://schemas.microsoft.com/ink/2010/main" type="inkWord" rotatedBoundingBox="20581,7949 22861,7949 22861,8887 20581,8887"/>
              </emma:interpretation>
            </emma:emma>
          </inkml:annotationXML>
          <inkml:trace contextRef="#ctx0" brushRef="#br0" timeOffset="3593.68">19479 7106 83 0,'0'0'143'0,"0"-17"-12"0,0 17-4 16,0 0-12-16,3-11 1 0,-3 11-12 0,0 0-2 15,0 0-4-15,2-12-3 0,-2 12-10 0,0 0-3 16,0 0-6-16,1-12-9 0,-1 12-1 0,0 0-4 16,0 0-6-16,0 0-1 0,0 0-10 0,0 0-2 0,0 0-7 15,0 0-5-15,0 0-7 0,0 0 0 16,0 0-5-16,0 0 2 0,-13-5 1 0,13 5-2 16,0 0-4-16,-20 17 0 0,11-12-3 0,2 2 1 0,-4 0 2 15,3 4-1-15,-3 1-1 0,2 3-1 0,2-5 0 16,-4 7-3-16,5-2 5 0,-1 1-5 0,1 2 3 15,0-1 2-15,3 2-5 0,1 4 3 0,-1-1 0 16,3 2 1-16,0-3-3 0,3 3 0 0,-1-2 0 16,1 2 4-16,1-3-4 0,2 0 0 0,2 1 0 15,1 1-3-15,0-1 3 0,-2 0-3 0,1-2-1 16,-1-3 1-16,4 4 0 0,-4-4 1 0,2-3-4 16,3 1 3-16,-5-2 0 0,1 0-1 0,5 0-1 15,-5-4-1-15,2 4 2 0,-2-8-2 0,-1 5-4 16,5 0 4-16,-5-3-1 0,1 0-2 0,2-3 3 15,-2 4-6-15,1-1 0 0,-2-1 3 0,4-4 3 0,-4 3 0 16,3-1 1-16,-2 2-3 0,2-3 0 0,1 1 0 16,4-2-2-16,-5 3-1 0,1-3 1 15,-1 2 0-15,5 1 1 0,-3-3-2 0,1 2 7 0,2-1-6 16,-1-3 2-16,4 4-2 0,-4-3-1 0,0-1-2 16,2 1 6-16,-16-1-1 0,24-1 2 0,-10 0-3 15,-1-5 1-15,-3 1-3 0,5-2 3 0,-1-3 1 16,-1 3-3-16,-1-3-5 0,2 0-9 0,-3-3 0 15,0 1-1-15,1-2-5 0,0-2-6 0,-3 1 1 16,4-6-1-16,-7 3-13 0,5-3 9 0,-2-3-4 16,-4 3-5-16,3-2 9 0,-2 0-2 0,-2 3 1 15,-1-4 2-15,-3 2 3 0,3 2 3 0,-7-2 2 16,2 0-1-16,-2-2 5 0,1 0-2 0,-3 8 6 0,0-1-4 16,-4-5 6-16,1 4-4 0,-2-4 3 0,2 6-3 15,-4-5 5-15,1 7 1 0,3 1 3 16,-5-2-3-16,3 5 6 0,-1-4-3 0,-2 4 2 0,1-1-5 15,4 4 5-15,-5-3-5 0,2 2-3 0,4 2 6 16,-4-2 4-16,4 3 1 0,-4-3-3 0,5 4 0 16,-5-2 0-16,3 2 1 0,-3 0 3 0,-4-1-2 15,2 0-1-15,-1-1 4 0,0 2 1 0,-1 1-1 16,-1 1-4-16,3-2 7 0,-6 1-2 0,1-3-1 16,1 5 4-16,-2 0-3 0,4-1 1 0,-3 1 3 15,-1-1 7-15,2 2-6 0,2-2 1 0,-2 2 1 16,-3 0-3-16,3 2 2 0,-1-2 2 0,3 2-7 15,-2 1 8-15,4-1-5 0,-4 5-2 0,5-4 5 16,-1 2-1-16,0 2 0 0,0 1-7 0,1 2 8 16,-1-1-2-16,5 2 1 0,-3 0 0 0,0 1 0 15,5 2-2-15,0-1-2 0,1 3-2 0,0-3 3 0,0 4 0 16,0-3 6-16,3 1-5 0,3-1-2 0,-3 1 4 16,3 1-7-16,3-2 2 0,-3 0 0 15,3-3 3-15,1 0 5 0,-1-2-3 0,6 2 8 0,-1-4 1 16,-1 0 0-16,6 3-1 0,-1-3 2 0,-1 0-4 15,5-1 1-15,-2-1-2 0,-1-2 4 0,3 4-7 16,1-4 3-16,-2-2-3 0,4 2 0 0,1-3-3 16,-4 1 6-16,6 0-6 0,-2 0-4 0,-2-2 0 15,1 2 5-15,6-2-5 0,-5 1 1 0,5-1 1 16,-5 1-1-16,-1-1-4 0,-1 1 4 0,1-3-5 16,1 3 0-16,0 0 3 0,0 0-3 0,-1 0 0 15,-1 3-2-15,3-3 1 0,-2 1 3 0,2-1 2 16,-3 0-1-16,3 2-3 0,-2 2 0 0,-2-4 0 15,1 0 2-15,0 2 1 0,-3 0 0 0,-1 0-7 0,-2-1 5 16,-1 1 1-16,-11-2 0 0,18 0 0 16,-18 0-2-16,16 0 4 0,-16 0-3 0,14 0 1 0,-14 0-6 15,0 0-11-15,13 2-8 0,-13-2-16 16,0 0-19-16,0 0-24 0,0 0-21 0,0 0-26 0,0 0-41 16,0 0-125-16,1-11-317 0,-1 11 141 0</inkml:trace>
          <inkml:trace contextRef="#ctx0" brushRef="#br0" timeOffset="4124.69">20710 7224 2 0,'0'0'158'0,"-6"-14"-9"15,6 14-16-15,0 0-1 0,-12-7-7 0,12 7-10 16,-12-6-6-16,1 3-5 0,11 3-5 0,-24 0-2 16,10 0-7-16,-3 3-7 0,4 0 2 0,-4 2-9 15,-2 2-6-15,1 0-2 0,2 2-6 0,-2-1-1 16,0 4-5-16,3 1-3 0,1-1 2 0,-3 5-12 0,6-3 3 15,-1 6-11-15,5-4-2 0,1 0 6 16,1 2-1-16,2 0-7 0,0 5 3 0,6 1-2 16,0-4-4-16,3-2 0 0,5 5 0 0,-5-7-4 0,3 0 0 15,0 0-5-15,3-1 6 0,1-1-6 0,0-2-2 16,-1 4-1-16,2-6-2 0,1 2 1 0,-2-1 1 16,0 0-11-16,-1-4-17 0,2 1-20 0,4-1-14 15,-5-1-20-15,-1 1-24 0,1-3-25 0,-2 0-34 16,2-3-199-16,-13-1-375 0,27-1 167 0</inkml:trace>
          <inkml:trace contextRef="#ctx0" brushRef="#br0" timeOffset="4638.38">20886 7542 11 0,'3'-10'173'0,"-3"10"-8"0,4-11-16 0,-4 11-11 16,6-11-24-16,-6 11 8 0,6-13-12 0,-6 13-6 15,4-13-8-15,-1 6-7 0,2-1-11 0,-5 8-8 0,6-16 0 16,-5 9 0-16,-1 7-8 0,6-19-7 0,-1 11 0 16,-4-3-1-16,-1 11-6 0,3-19-5 15,-3 10-4-15,0 9 0 0,5-20-7 0,-4 13 3 0,2-4 1 16,-3 11-10-16,2-18 8 0,-1 10-3 0,-1 8 1 15,6-18-2-15,-4 12-7 0,-2 6 0 0,3-16-2 16,-3 16 1-16,3-14-1 0,-3 14-2 0,4-11 3 16,-4 11-1-16,2-10-1 0,-2 10 2 0,0 0-3 15,4-7-4-15,-4 7 1 0,0 0 1 0,0 0-5 16,0 0-4-16,0 0-5 0,6-10 4 0,-6 10-5 16,0 0 3-16,0 0-2 0,0 0 0 0,0 0-2 15,0 0-1-15,0 0 2 0,-10 34 3 0,10-34-2 16,-2 20 4-16,2-6 0 0,-4-1 3 0,4 1 0 0,-2 2 6 15,2-1-4-15,0 1 5 0,0 2-2 16,2 0 2-16,2-1-2 0,-2-3 0 0,-1 6-3 16,2-4 0-16,0 0 0 0,0 0 1 0,0-2-2 0,1-1-3 15,-2-2 5-15,2 0 0 0,1 2-4 0,-1-4 1 16,1 2-2-16,-4-4 1 0,-1-7-1 0,6 17-4 16,-3-12-21-16,-3-5-17 0,5 13-18 0,-5-13-20 15,3 11-14-15,-3-11-15 0,0 7-23 0,0-7-22 16,0 0-60-16,0 0-126 0,0 0-360 0,0 0 160 15</inkml:trace>
          <inkml:trace contextRef="#ctx0" brushRef="#br0" timeOffset="5236.77">21255 7088 125 0,'-6'-10'122'0,"6"10"-4"0,-3-8-5 16,3 8-6-16,0 0-4 0,0 0-3 0,-5-13-7 16,5 13-2-16,0 0-3 0,-5-11-11 15,5 11-1-15,0 0 0 0,-6-8 1 0,6 8-2 0,0 0-7 16,0 0-5-16,0 0 3 0,0 0-6 0,0 0-4 16,0 0-6-16,0 0-7 0,0 0-4 15,0 0-2-15,0 0-4 0,0 0-3 0,0 0-6 0,0 0 6 16,0 0 2-16,45 19 1 0,-30-10 1 0,6 7-2 15,-4 2 0-15,4 2 0 0,0 3 1 0,-3-1 2 16,5 7 2-16,-1 4-2 0,-3-1-3 0,-8-4-3 16,2 4-2-16,-5-4 1 0,-5 6-5 0,-2 4 4 15,-5-11-3-15,-4 2-3 0,-1 7-1 0,-10 1 0 16,-4-4-1-16,-8 4 1 0,-2-4-3 0,-1 3-1 16,-3-3-31-16,-5 4-34 0,2-1-32 0,-1 1-39 15,3-4-60-15,-1 4-196 0,5-7-407 0,2-2 180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8:58.85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EDD35C0-D498-492E-8073-1421456EF0CF}" emma:medium="tactile" emma:mode="ink">
          <msink:context xmlns:msink="http://schemas.microsoft.com/ink/2010/main" type="writingRegion" rotatedBoundingBox="10963,14026 20073,14526 20011,15653 10901,15154"/>
        </emma:interpretation>
      </emma:emma>
    </inkml:annotationXML>
    <inkml:traceGroup>
      <inkml:annotationXML>
        <emma:emma xmlns:emma="http://www.w3.org/2003/04/emma" version="1.0">
          <emma:interpretation id="{754A5494-C813-44EB-B76F-ABE4A4E8B2EE}" emma:medium="tactile" emma:mode="ink">
            <msink:context xmlns:msink="http://schemas.microsoft.com/ink/2010/main" type="paragraph" rotatedBoundingBox="10963,14026 20073,14526 20011,15653 10901,15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0EE2B8-5D6A-41A4-9339-21C2D984AA89}" emma:medium="tactile" emma:mode="ink">
              <msink:context xmlns:msink="http://schemas.microsoft.com/ink/2010/main" type="line" rotatedBoundingBox="10963,14026 20073,14526 20011,15653 10901,15154"/>
            </emma:interpretation>
          </emma:emma>
        </inkml:annotationXML>
        <inkml:traceGroup>
          <inkml:annotationXML>
            <emma:emma xmlns:emma="http://www.w3.org/2003/04/emma" version="1.0">
              <emma:interpretation id="{77319F95-FF98-43DA-B225-6B4F2FEFBB59}" emma:medium="tactile" emma:mode="ink">
                <msink:context xmlns:msink="http://schemas.microsoft.com/ink/2010/main" type="inkWord" rotatedBoundingBox="10957,14134 12884,14240 12832,15190 10905,15084"/>
              </emma:interpretation>
            </emma:emma>
          </inkml:annotationXML>
          <inkml:trace contextRef="#ctx0" brushRef="#br0">9991 13726 83 0,'0'0'161'0,"0"0"-20"15,13 0-14-15,-13 0-9 0,0 0-12 0,14 3-8 16,-14-3-11-16,0 0-6 0,6 7-10 0,-6-7 2 15,10 8-2-15,-10-8-8 0,6 9-13 0,-3 1 11 16,-3-10-3-16,3 14-7 0,-1-6-5 0,1 2 0 16,-3-10-1-16,3 21-7 0,1-9 3 0,-2 0-2 15,1 3 2-15,-2 1-2 0,-1-4-4 0,2 5 2 16,-2-4-4-16,4 2-2 0,-4-1 2 0,0-1-5 16,0 1-5-16,-4 1 7 0,1-3 2 0,-3 0 0 15,0 1-2-15,-2-1 1 0,-1 2-9 0,-1-2 7 0,-1-1 1 16,-2 0-1-16,-2 1-6 0,2-2 2 0,-2 2-3 15,-2-4-2-15,1 1 1 0,-2-4-3 0,0 4 1 16,2-4-1-16,-4 2-1 0,4-3 0 0,-1 0-1 16,3-4-2-16,-3 3 6 0,7-3-6 0,-7-3 1 15,17 3 1-15,-27-7-2 0,14 2 0 0,-2-2 2 16,9 1-4-16,-3-5-2 0,-1 1 2 0,4-4-8 16,-2 0-7-16,8-3-11 0,-1 1-11 0,1 0-17 15,1 0-16-15,-1-3-16 0,0-3-11 0,8 5-17 0,-2 1-19 16,-3-2-17-16,6 3-23 0,-3 0-152 0,-2 0-338 15,5 1 150-15</inkml:trace>
          <inkml:trace contextRef="#ctx0" brushRef="#br0" timeOffset="-385.27">9814 13702 75 0,'0'0'189'0,"0"0"-14"0,0 0-11 0,17 6-12 15,-17-6-16-15,14 5-10 0,-8-3-5 0,-6-2-13 16,15 7-4-16,-9-1-11 0,-6-6-10 0,13 8-9 15,-7-5-5-15,-6-3-3 0,16 5-3 0,-5-3-7 16,-11-2-2-16,15 0-2 0,-15 0-2 0,16 4-5 0,-16-4-2 16,17-4-10-16,-17 4 1 0,19-2-4 15,-10-3-4-15,1 3 2 0,-1-3-5 0,2-1-3 0,-4 2 1 16,2-3-5-16,-1 1-2 0,1 1-1 16,-3-2-1-16,1 1 3 0,-7 6-4 0,9-17-5 15,-5 9 1-15,-2 1-2 0,-2 7-2 0,1-19-1 0,-1 19 0 16,-3-13-2-16,3 13 2 0,-5-14 1 0,-1 7-2 15,-3 2-1-15,-2 0 1 0,-1-1-2 0,-1 2 0 16,-1 0-1-16,-1 1 2 0,15 3 0 0,-26 0 0 16,8-1-1-16,1 1 2 0,1-2-8 0,-1 4 5 15,4-1-1-15,-6 2 0 0,7 1 0 0,-2 0 2 0,1 2 2 16,-1 1-3-16,6-1-7 0,-3 2-11 16,-1-3-5-16,5 4-15 0,-1-3-13 0,2-1-7 15,6-5-15-15,-6 17-17 0,3-12-12 0,3-5-21 0,0 15-35 16,0-15-114-16,0 0-295 0,14 12 131 15</inkml:trace>
          <inkml:trace contextRef="#ctx0" brushRef="#br0" timeOffset="1084.25">10953 13704 163 0,'12'-3'210'0,"-12"3"-15"0,10-4-11 0,-10 4-10 0,12-2-9 16,-12 2-9-16,0 0-6 0,18-4-9 0,-18 4-10 16,15 0-4-16,-15 0-4 0,15 0-15 0,-15 0 1 15,18-1-13-15,-9-2-3 0,-9 3-3 0,19-3-8 16,-8 3-11-16,-11 0-4 0,16 0-7 0,-16 0-2 16,24 0-6-16,-12 0-6 0,-12 0-3 0,22 0-6 15,-13 0-1-15,3 0-5 0,-12 0-2 0,19 3-7 16,-8 0-5-16,-11-3-7 0,16 0-15 0,-16 0-14 15,15 0-16-15,-15 0-20 0,12 1-20 0,-12-1-18 16,11 3-16-16,-11-3-21 0,0 0-19 0,0 0-25 16,0 0-198-16,0 0-403 0,0 0 178 0</inkml:trace>
          <inkml:trace contextRef="#ctx0" brushRef="#br0" timeOffset="1313.64">11460 13466 113 0,'0'0'227'0,"10"-5"-21"16,-10 5-20-16,0 0-12 0,0 0-8 0,0 0-8 16,0 0-9-16,9 20-5 0,-4-13 0 0,-5 3-11 15,3 2-4-15,1 1-1 0,-2 1-10 0,1 3-11 16,-3-6-9-16,0 7-9 0,0-1-7 0,-3-3-9 15,3 4-7-15,-2-1-5 0,1 3-5 0,-5-5-6 16,1 3-2-16,-1 6-6 0,-1-4-2 0,0-2-4 16,-1 4-9-16,-2-3-22 0,1 3-25 0,0-6-34 0,-3 2-31 15,4-3-42-15,-2 1-44 0,4-5-71 0,0-2-151 16,1 0-426-16,1-2 189 0</inkml:trace>
          <inkml:trace contextRef="#ctx0" brushRef="#br0" timeOffset="-798.54">9593 13258 45 0,'0'0'123'0,"0"0"1"16,0 0-12-16,3-9-2 0,-3 9-14 0,0 0-5 0,6-9 2 15,-6 9-6-15,0 0 4 0,0 0-4 0,4-10-4 16,-4 10-6-16,0 0-6 0,0 0-3 0,0 0-5 16,0 0-6-16,2-13 1 0,-2 13-9 0,0 0-1 15,0 0-3-15,0 0-3 0,0 0-4 0,0 0 1 16,0 0-9-16,0 0-2 0,0 0-3 0,1-10-3 15,-1 10-4-15,0 0-2 0,0 0-2 0,0 0 1 16,0 0-3-16,0 0 4 0,0 0 5 0,0 0 2 0,9 30 3 16,-9-20 1-16,0-10 0 0,0 24 1 0,0-9 4 15,0 2 4-15,-3-2 3 0,0 2 3 0,-1 7 6 16,2-8-2-16,2 8 1 0,-4-1-2 0,-5 0 0 16,6-7-3-16,0 8-1 0,-2-10-1 0,2 3-1 15,-3-3-4-15,6 3 1 0,-1-3-4 0,-4 3 1 16,5-2-4-16,-1 1-1 0,-2-4-3 15,1 4-2-15,2-5-3 0,0 4 1 0,2-5-2 0,-2-10 0 16,0 21-5-16,0-11 2 0,0-10-3 0,0 18 3 0,0-7-5 16,0-11-7-16,4 17-15 0,-4-10-21 15,0-7-21-15,0 20-31 0,-1-9-21 0,1-11-20 16,-3 17-29-16,3-17-19 0,3 11-40 0,-3-11-143 0,0 0-385 16,1 11 171-16</inkml:trace>
          <inkml:trace contextRef="#ctx0" brushRef="#br0" timeOffset="707.16">10328 13638 36 0,'0'0'170'16,"0"0"-10"-16,0 0-9 0,16 10-7 0,-16-10-5 16,6 11-13-16,-6-11 1 0,2 12-7 0,-2-12-6 15,4 13-8-15,-4-13-10 0,2 14-3 0,-1-7-4 0,-1-7-3 16,0 21-8-16,0-21-5 0,0 17-10 0,0-17 0 15,-3 14-7-15,2-7-3 0,1-7-3 16,-3 17-6-16,3-17-1 0,-3 11-3 0,3-11-7 16,-5 7 3-16,5-7-4 0,0 0-1 0,-3 13-6 0,3-13 0 15,0 0-1-15,0 0 9 0,0 0-11 0,0 0 1 16,0 0-1-16,0 0-6 0,0 0-3 0,0 0-8 16,0 0-12-16,0 0-8 0,11-35-7 0,-5 25-12 15,4 0 1-15,-1-3-13 0,-1 1-1 0,-1 1-2 16,5-2 1-16,-1 2 0 0,-2-2 6 0,1 3-3 15,-1 0 6-15,3 2 7 0,-5 0 1 0,2-2 6 16,2 5 1-16,-2-1 2 0,-2 0 2 0,4 2 6 16,0-2 0-16,-2 2 5 0,-9 4 4 0,18-6 5 15,-9 1 4-15,-1 2 2 0,-8 3 4 0,18-4 0 16,-11 1 4-16,-7 3-4 0,13 0 3 0,-13 0-2 0,12 4 3 16,-12-4 2-16,8 6 10 0,-2 0 0 15,-6-6 0-15,6 15 2 0,-6-15 6 0,0 18 1 0,0-11 3 16,0-7-1-16,-3 27-1 0,0-16-2 0,4 0 1 15,-1 0-5-15,-1 0-1 0,-4-2 2 16,5-9-6-16,-1 21-2 0,1-11-2 0,-2 1 0 0,2-11-3 16,-3 17 1-16,3-17-2 0,-3 14-1 15,3-14-4-15,-3 17-4 0,3-17-15 0,0 11-25 0,0-11-22 16,-3 7-19-16,3-7-20 0,0 0-28 0,-1 10-38 16,1-10-206-16,0 0-393 0,0 0 175 0</inkml:trace>
        </inkml:traceGroup>
        <inkml:traceGroup>
          <inkml:annotationXML>
            <emma:emma xmlns:emma="http://www.w3.org/2003/04/emma" version="1.0">
              <emma:interpretation id="{6385A5BC-31F4-47EA-AF09-F43317FF5758}" emma:medium="tactile" emma:mode="ink">
                <msink:context xmlns:msink="http://schemas.microsoft.com/ink/2010/main" type="inkWord" rotatedBoundingBox="14359,14587 14807,14612 14774,15215 14326,15191"/>
              </emma:interpretation>
            </emma:emma>
          </inkml:annotationXML>
          <inkml:trace contextRef="#ctx0" brushRef="#br0" timeOffset="3372.84">13420 13715 81 0,'0'0'127'15,"0"0"-12"-15,1-13-6 0,-1 13 0 0,0 0-12 16,0 0-10-16,0 0-5 0,-7-11-14 0,7 11 0 16,-14-7-1-16,14 7 1 0,-13-2-6 0,13 2-6 15,-18-2 1-15,6 1 2 0,-3 1-3 0,-3 0-2 0,-9 1-1 16,4-1-5-16,5 2 3 0,-8 0-7 0,7 4-1 15,0-5-15-15,1 3 11 0,0-1-2 0,0 1-5 16,3-1 0-16,-3 5-2 0,3-6 1 0,6 4-3 16,-3-5-1-16,2 5-4 0,1-2-2 0,1 1-3 15,8-5-2-15,-10 9-4 0,10-9 6 0,-9 11-5 16,5-4 4-16,4-7 0 0,0 17 2 0,0-17-2 16,7 14-3-16,2-1 7 0,-2-2-2 0,1 2-8 15,4-2 9-15,1 1 3 0,1-1-9 0,-1 2 11 16,8 1 0-16,0 0 4 0,-2 0-6 0,5 0 3 15,-2-5-3-15,-1 2-6 0,3 1 1 0,-7-4 1 16,-1 3 1-16,0 1-3 0,1-2-5 0,-4 1 1 16,-4-1 0-16,3 1-2 0,0 2-4 0,-5-2 2 15,2 0-2-15,-3-1 0 0,-1 0-4 0,-1-1 2 0,1 2-2 16,-4-2 1-16,4 1-3 0,-5-10 3 16,0 20 0-16,0-11-2 0,0-9 3 0,-8 19 3 0,2-11 1 15,-4 5-4-15,-1-7 3 0,-5 1-3 0,3 1 2 16,-10 0 0-16,-2-1-2 0,3-3 4 15,-4 5-4-15,5-5 2 0,2 0-10 0,-8-1 7 0,8 0 1 16,-7 0-1-16,7-3 0 0,-2 0 0 0,2 0-4 16,1-2 5-16,1 1 0 0,-1-3 1 0,2-2-3 15,3 0 3-15,2-1-1 0,2 0-2 0,3-1 1 16,0-2-1-16,2 0-2 0,2-2-6 0,4-5-6 16,2 3-6-16,2-4-12 0,2 1-7 0,1-3-5 15,7 0-2-15,-1 1-2 0,3-2 3 0,-2 3 3 16,5-3 4-16,3 6-1 0,1-3 5 0,2 2 5 15,6-8 3-15,-9 10 1 0,1 2 2 0,1-3 5 16,-5 4-1-16,2-1 3 0,-8 1-8 0,-1 3 8 0,-1 0 2 16,-4 1 2-16,0 1 6 0,-2 1-6 0,1 0 4 15,-8 5 0-15,12-5-4 0,-12 5 6 16,9-7-2-16,-9 7-3 0,7-4-3 0,-7 4-10 0,0 0-6 16,0 0-2-16,0 0-6 0,0 0-11 0,0 0-1 15,0 0-7-15,0 0-13 0,0 0 3 16,0 0-10-16,0 0-16 0,0 0-16 0,0 0-133 0,0 0-256 15,-27 21 113-15</inkml:trace>
        </inkml:traceGroup>
        <inkml:traceGroup>
          <inkml:annotationXML>
            <emma:emma xmlns:emma="http://www.w3.org/2003/04/emma" version="1.0">
              <emma:interpretation id="{E8F69A4E-FEBA-47DB-9355-67172B2BEF7F}" emma:medium="tactile" emma:mode="ink">
                <msink:context xmlns:msink="http://schemas.microsoft.com/ink/2010/main" type="inkWord" rotatedBoundingBox="16115,14309 20073,14526 20011,15653 16054,15436"/>
              </emma:interpretation>
            </emma:emma>
          </inkml:annotationXML>
          <inkml:trace contextRef="#ctx0" brushRef="#br0" timeOffset="10801.43">14723 13743 76 0,'0'0'118'15,"0"0"-6"-15,6-10-7 0,-6 10-7 0,0 0-4 16,6-7-6-16,-6 7-8 0,0 0 3 0,0 0-2 16,6-7-1-16,-6 7 1 0,0 0-3 0,0 0-8 15,0 0 6-15,6-10-3 0,-6 10-1 0,0 0-4 16,0 0-14-16,0 0 11 0,0 0-11 0,0 0-4 16,0 0-7-16,0 0-1 0,0 0-6 0,0 0-4 15,0 0 4-15,0 0-1 0,0 0 3 0,0 0 2 16,0 0 5-16,0 0 0 0,-10 35 1 0,8-26 2 15,-2 2-1-15,1 2 0 0,3 3 0 0,0-1 1 16,-5 1-4-16,4 0-2 0,1 2-3 0,0-5 1 16,0 5-3-16,0-6-1 0,-2 5 0 0,2-3-6 15,0-4-1-15,-3 1 0 0,3-11-2 0,0 20 0 0,0-13-4 16,0-7-1-16,0 20-2 0,0-20 1 0,-1 15-4 16,1-15 1-16,1 11-4 0,-1-11 1 0,0 0-8 15,-3 13 3-15,3-13 0 0,0 0 1 0,2 9-1 16,-2-9-3-16,0 0 1 0,0 0 2 0,0 0-4 15,0 0-2-15,0 0-4 0,0 0-12 16,0 0-7-16,0 0-19 0,0 0-32 0,0 0-14 0,0 0-13 16,0 0-20-16,0 0-21 0,0 0-30 0,24-20-56 15,-21 9-129-15,3 0-381 0,1-1 169 0</inkml:trace>
          <inkml:trace contextRef="#ctx0" brushRef="#br0" timeOffset="11226.49">14848 13472 101 0,'-3'-11'238'0,"3"11"-12"15,0 0-12-15,0 0-15 0,0 0-16 0,2-15-3 16,-2 15-7-16,0 0-8 0,0 0-11 0,3-10-8 15,-3 10-11-15,0 0-8 0,4-12-12 0,-4 12-14 0,0 0-9 16,6-13-6-16,-6 13-12 0,0 0-7 16,2-9-4-16,-2 9-10 0,0 0-4 0,0 0-8 15,0 0-3-15,0 0-6 0,1-11-15 0,-1 11-9 0,0 0-8 16,0 0-9-16,0 0-21 0,0 0-18 0,0 0-14 16,0 0-23-16,-24 28-22 0,14-22-18 15,0 2-17-15,-1-1-30 0,2 3-212 0,-4 1-414 0,1 0 184 16</inkml:trace>
          <inkml:trace contextRef="#ctx0" brushRef="#br0" timeOffset="13151.98">15241 14404 154 0,'0'0'175'0,"0"0"-8"0,0 0-15 0,0 0-5 16,0 0-13-16,0 0-9 0,0 0-5 0,0 0-10 16,0 0-14-16,0 0-6 0,12-16-7 0,-12 16-10 0,0 0-7 15,13-4-7-15,-13 4-5 0,12-3-3 16,-12 3-3-16,0 0-1 0,22-3-6 0,-11 3-9 0,-11 0 0 15,22 0-2-15,-8 0-2 0,2 0-9 0,0 0 5 16,2 3-4-16,2-3-3 0,1 0-1 16,-2 3 1-16,0-6-4 0,2 7-1 0,5-4-1 0,2 3-2 15,-6-3 0-15,4-3 2 0,0 2-3 0,-8 1 2 16,3 0-5-16,-3 0 1 0,-1-3 0 0,-4 3-2 16,-1 0 2-16,-12 0-1 0,19-4-4 0,-10 4 1 15,-9 0-3-15,14-2-6 0,-14 2-5 0,15 0-6 16,-15 0-10-16,0 0-7 0,0 0-16 0,10-4-8 15,-10 4-10-15,0 0-6 0,0 0-10 0,0 0-21 0,0 0-18 16,0 0-37-16,0 0-92 0,-34-13-273 16,34 13 121-16</inkml:trace>
          <inkml:trace contextRef="#ctx0" brushRef="#br0" timeOffset="13508.33">15569 14176 3 0,'0'0'187'0,"0"0"-17"16,0 0-19-16,0 0-15 0,0 0-9 0,0 0-5 15,0 0-5-15,0 0 4 0,0 0-7 0,0 0 0 16,0 0 4-16,0 0-5 0,-6 44-7 0,1-29-6 15,2-1-5-15,-1 0-7 0,-1 0-6 0,4 0-4 16,-5 3-7-16,3-3-7 0,-2 2-4 0,4-3-1 0,0 0-12 16,-4 4 1-16,4-3-4 0,-2 2-3 15,1-3-5-15,2-2-4 0,-4 0 0 0,4-11-4 16,-3 13-2-16,1-3-6 0,-1 4 4 0,3-14-11 16,-6 16-17-16,5-10-19 0,1-6-23 0,-3 15-16 0,-2-10-19 15,5-5-25-15,-6 17-18 0,6-17-32 0,-1 10-43 16,1-10-132-16,0 0-360 0,0 0 160 0</inkml:trace>
          <inkml:trace contextRef="#ctx0" brushRef="#br0" timeOffset="14234.38">16189 14182 45 0,'0'0'170'0,"0"0"-11"0,0 0-11 15,12 11-6-15,-12-11-7 0,0 12-8 16,0-12-14-16,0 16 2 0,0-6-7 0,0-10-6 15,0 24-9-15,-1-12 1 0,-2 2-3 0,3-1-9 0,0 2-8 16,-2 2-5-16,2-3-5 0,0-1-4 0,0-2-4 16,0 2-9-16,0-13 1 0,2 22-5 0,-2-10-4 15,0-4-2-15,0-8-2 0,-2 16-6 0,2-16-2 16,5 15 1-16,-5-15-4 0,1 8 0 0,-1-8 0 16,0 0-2-16,0 0 1 0,6 8-8 0,-6-8 0 15,0 0 1-15,0 0 0 0,0 0-5 0,0 0 0 16,25-14-4-16,-19 9-2 0,2-1-15 0,-1-4-9 15,1-2-6-15,1-1-2 0,0 0-8 0,0-3-6 16,1 1 1-16,1-1-1 0,0-3-7 0,-2 3 1 16,2-1-2-16,-2 1 8 0,3 1 2 0,-5 1 2 15,4-4-2-15,-4 3 6 0,5 2 2 0,-5-1-1 16,2 2 7-16,2 0-1 0,-4 1 9 0,-1 4 0 16,2 1 4-16,-1-1-3 0,1 3 6 0,-1-5 3 0,-7 9-2 15,14-8 5-15,-6 5 5 0,-8 3 1 0,14-6 1 16,-14 6 6-16,9-3-2 0,-9 3-2 15,0 0 4-15,0 0 8 0,18 3 3 0,-18-3 1 0,6 11 8 16,-6-11 4-16,4 15 4 0,-4-4 2 0,3 0 3 16,-3 3 4-16,0-1 1 0,0 4 2 0,0 1 2 15,-3 0 1-15,3-1-5 0,3 1-6 0,-3-4 2 16,0 1 0-16,0 2-5 0,2-1-5 0,-2-1-2 16,0-1-1-16,1 3-3 0,2-4 2 0,-1 1-11 15,-1-1 2-15,1-4 1 0,1 4-3 0,-2-3-2 16,1 0-9-16,-2-10-17 0,4 12-17 0,-4-12-17 15,3 14-19-15,-3-14-13 0,6 5-23 0,-6-5-37 16,12 6-30-16,-12-6-197 0,0 0-392 0,25-15 173 16</inkml:trace>
          <inkml:trace contextRef="#ctx0" brushRef="#br0" timeOffset="15034.29">17072 13925 111 0,'6'-4'190'0,"-6"4"-18"0,0 0-14 0,0 0-16 15,8-7-16-15,-8 7-16 0,0 0-7 0,0 0-5 16,0 0-4-16,0 0 1 0,0 0-5 0,-14 31 5 15,10-14-5-15,-1-4-5 0,-2 3-6 0,-1 4 0 16,2 5-2-16,-1-2-7 0,-2 0-2 0,4 5-1 16,-1-3-3-16,-4-1-9 0,3-1-3 0,1 3-3 15,4-2-4-15,-2 0-2 0,2 0-4 0,-1-2-4 16,0-4-3-16,3 0 1 0,0 6-5 0,5-8-3 16,-4 1-3-16,1-4 1 0,4 2-2 0,-2-1 1 0,2-7-2 15,0 1-2-15,3-1 1 0,0 2 0 0,3-1-8 16,0-6 5-16,1-1-3 0,2 3-2 15,1-3-3-15,1-1 3 0,2-1-2 0,-1-3 2 16,-1 3-2-16,2-5-4 0,6-1-1 0,1-4-4 0,-1 1-10 16,-4-4-2-16,1 0-3 0,-1-2-6 0,3 1-5 15,-3-2-7-15,3-4 4 0,-3 1-6 0,-1-2 0 16,-2-1 4-16,-1 1-4 0,1-2 4 0,-5 2-1 16,-1-2 1-16,-4 0-2 0,-1-1-9 0,-7 0 13 15,1 1-4-15,-1 0 7 0,-3-2 1 0,-1 1 2 16,-3 2 2-16,-1-2-5 0,-4 1 8 0,0 3-5 15,-1 2 4-15,-4-4 4 0,-5 2 0 0,0 5 3 16,1-1 2-16,-3 2 0 0,2 1-6 0,-4 3 10 16,1-2-2-16,-4 2 2 0,4 4-2 0,0 0 0 15,5 3 7-15,3 1-7 0,-6 0 1 0,-1 2 8 16,5 1 1-16,-1 0 0 0,3 4 0 0,2-1 5 16,-6 4 4-16,4-1-10 0,2 5 9 0,4 0 3 0,-4 1 4 15,3 1-6-15,-5 5 6 0,4 1 3 0,1 1 5 16,0-1-1-16,3 4 2 0,0 0-2 15,5-2 2-15,1-3-4 0,-3 1 5 0,4-1-4 0,2 5 4 16,2-7-2-16,2 2 1 0,2-4 3 0,2 1 0 16,1 0 0-16,2 0 1 0,3-3 1 15,7 2 0-15,-3-6-3 0,7 1 2 0,0 2-7 0,4-6 4 16,2 2-9-16,-1 1 3 0,10 1-5 0,0-7 3 16,-7 1-7-16,7-2 1 0,4 4-1 0,-5-5-1 15,-7 0-1-15,-2 0-3 0,-3 0-7 0,3-3-11 16,-6 1-6-16,-5 2-16 0,-1-1-11 0,-6 0-14 15,3-1-16-15,-15 2-16 0,19-4-15 0,-19 4-35 16,14-1-26-16,-14 1-205 0,6-7-402 0,-6 7 179 16</inkml:trace>
          <inkml:trace contextRef="#ctx0" brushRef="#br0" timeOffset="15294.64">18019 13799 206 0,'-13'2'204'16,"13"-2"-10"-16,-20 7-11 0,7-2-9 0,-2 1-6 16,0 5-5-16,-4 4-11 0,-1-1-3 0,1 3-7 15,1 1-5-15,3 2-4 0,0 1-8 0,2 0-7 16,-1 3-9-16,4-3-4 0,1 0-3 0,-2 0-11 16,6 0-6-16,-1-3-7 0,4 1-3 0,-1-3-7 15,0 1-3-15,3-3-7 0,0 3-9 0,0-4 2 16,3 3-7-16,0-3-6 0,2-2 1 0,-2-1-4 15,0 1-4-15,-1-1-10 0,3-3-14 0,2 0-22 16,-1 0-22-16,3 0-26 0,-1-3-34 0,2 1-27 16,5-2-34-16,-4-3-27 0,5 0-63 0,-16 0-164 15,25-8-447-15,-10 4 198 0</inkml:trace>
          <inkml:trace contextRef="#ctx0" brushRef="#br0" timeOffset="15708.25">18033 14179 82 0,'0'0'206'0,"7"-7"-16"0,-7 7-4 16,12-7-12-16,-12 7-10 0,12-13-11 0,-5 7-10 15,2-3-5-15,2 2-14 0,1-3-6 0,-3 0-8 16,1 1-8-16,0-2-8 0,2-1-9 0,0 2-13 16,-3-5-3-16,-1 2-7 0,4 1-5 0,-5-1-4 15,5-2-6-15,-4 0-7 0,-1 0-3 0,-3 1-4 16,2 1-4-16,0-2-1 0,-3 1-3 0,-1 5-3 15,2 1-5-15,-4 8 4 0,5-18-3 0,-2 11 3 16,-3 7-2-16,3-13-2 0,-3 13-3 0,0 0-1 16,3-9-3-16,-3 9 1 0,0 0-6 0,0 0-3 0,0 0-2 15,0 0 4-15,0 0-2 0,0 0 0 16,0 0-1-16,0 0 2 0,0 0 3 0,-18 31 7 16,13-18 4-16,-1 0-1 0,0 5 3 0,2 2 6 0,1 1-1 15,0 0 4-15,0 3-4 0,-1 2 1 0,4-2-4 16,0-3 3-16,-2 3-3 0,1 0-1 0,1-7-4 15,-3 1-1-15,1-1 0 0,4-2 1 0,-4-3-3 16,2 3-1-16,-1-1 0 0,1-3 0 0,0-11-3 16,0 13-3-16,0-13-17 0,0 16-19 0,0-16-15 15,0 0-12-15,-2 13-6 0,2-13-18 0,0 0-32 16,0 0-26-16,0 0-29 0,0 0-60 0,0 0-156 16,0 0-414-16,9-39 184 0</inkml:trace>
          <inkml:trace contextRef="#ctx0" brushRef="#br0" timeOffset="15998.52">18552 13589 67 0,'0'0'185'0,"0"0"-16"0,0 0-7 16,19 4-5-16,-13 4 1 0,0 0-3 0,1 4-4 16,-1 5-1-16,5 4-3 0,-7 7-7 0,5 0-1 0,0 8-2 15,2 5-7-15,-7-1-2 0,5 0-9 0,-2 0-9 16,-1 3-8-16,2-1-10 0,-7-2-7 0,-2-2-10 16,-4 3-6-16,2-3-5 0,-7 1-5 0,-5-4-12 15,-4 0-23-15,-5-4-30 0,-3 2-36 0,-3-2-45 16,-1 4-40-16,-5-9-56 0,0 2-247 0,-1-2-465 15,-2-3 206-15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4:37.71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94BAB84-FF39-4EDF-9073-35F425FF351E}" emma:medium="tactile" emma:mode="ink">
          <msink:context xmlns:msink="http://schemas.microsoft.com/ink/2010/main" type="inkDrawing" rotatedBoundingBox="14003,8754 16211,8674 16214,8731 14005,8812" shapeName="Other"/>
        </emma:interpretation>
      </emma:emma>
    </inkml:annotationXML>
    <inkml:trace contextRef="#ctx0" brushRef="#br0">12631 7830 17 0,'0'0'104'15,"0"0"0"-15,0 0-9 0,0 0-11 0,36-2 3 16,-36 2-10-16,0 0-1 0,23-4-14 0,-23 4-3 16,17 0-2-16,-7 0-5 0,-10 0-3 0,20-1-6 0,-20 1-3 15,21 0-4-15,-13 0 0 0,6 0 2 0,-14 0-11 16,24 0 1-16,-15-1-6 0,-9 1 1 0,21 0-1 15,-9-1-7-15,-12 1 0 0,20 0 0 0,-8 0 0 16,-12 0 7-16,21 0-11 0,-10 0-2 0,-11 0-4 16,19 0 5-16,-9 0-4 0,-10 0-1 0,23 1 1 15,-13-1 1-15,2 1-2 0,-12-1-1 0,26 0 0 16,-12 1-1-16,-2 3 3 0,6-4-5 0,-9 0 1 16,9 2 2-16,-7-2 7 0,2 0-9 0,0 0-2 15,-13 0 0-15,27 0 2 0,-15 1-1 0,-1-1 1 16,-11 0-2-16,19 0-2 0,-12 3 6 0,-7-3-6 0,20 1 4 15,-11-1-3-15,-9 0 7 0,18-1-3 0,-18 1 0 16,16 1-5-16,-16-1 3 0,14 2-2 16,-14-2 3-16,16 1 0 0,-16-1-5 0,16 3 1 0,-5-2 3 15,-11-1-2-15,19 1 1 0,-10 2 3 0,-9-3 1 16,24 0-6-16,-14 0 2 0,2 2 3 0,-12-2 0 16,21 1 2-16,-21-1-2 0,21-1-6 0,-7 1 10 15,-4 1-1-15,-10-1 0 0,19 0-5 0,-7 3 6 16,-12-3-4-16,18-3 6 0,-18 3-5 0,23 0 4 15,-14 0-5-15,-9 0 3 0,20-1-5 0,-9 1 6 16,-1 1-7-16,-10-1 6 0,24-3-1 0,-12 3-2 16,-12 0 1-16,22-3 4 0,-10 2 4 0,3 1-10 0,-15 0-3 15,24-1 7-15,-10-2-2 0,-1 6-4 16,2-6 6-16,-15 3-1 0,24-1-3 0,-11 1 2 16,-2-2-2-16,1 1-2 0,0-3 0 0,-1 2 8 0,0 2-6 15,1-4 2-15,-12 4 1 0,21-1 4 0,-9 1-4 16,-12 0-3-16,19-1 2 0,-19 1-1 0,16 0 2 15,-16 0 1-15,20-1 0 0,-20 1-6 0,18 0 1 16,-11-4 3-16,-7 4-1 0,20 0 3 0,-20 0-5 16,17 0 0-16,-17 0 0 0,20 0 2 0,-10 0-1 15,-10 0-1-15,20 4-3 0,-8-4 0 0,0 0 2 16,-12 0 3-16,22 0-2 0,-10 0 4 0,0 0-8 16,-12 0 6-16,21-4-2 0,-9 1 3 0,-12 3-4 15,17-2 11-15,-5 0-10 0,0-1 0 0,-12 3 3 16,20-1 3-16,-11-1 0 0,-9 2 2 0,18-4 1 0,-18 4-3 15,16-3 2-15,-4 3-1 0,-2-4-3 0,-10 4 4 16,20-2-6-16,-13-1 3 0,-7 3 0 0,20-2 1 16,-20 2-1-16,19-5-3 0,-10 5 3 0,-9 0-4 15,19-1 4-15,-7 0-2 0,3 1 3 0,-15 0 1 16,18-3-7-16,-8 3 5 0,-10 0 0 0,18-1 2 16,-18 1 2-16,20 0-4 0,-13-2 2 0,-7 2 2 15,21 0 2-15,-21 0-4 0,15 0 2 0,-15 0 0 16,19 2-3-16,-10-2 4 0,-9 0-1 0,15-2 3 0,-15 2 1 15,17 0 2-15,-17 0-3 0,18-1-1 16,-18 1 2-16,13 0 1 0,-13 0-1 0,19-3-2 16,-19 3 4-16,14 3 1 0,-14-3-6 0,18-3 4 0,-9 2-1 15,-9 1 2-15,21 0-5 0,-10 0 4 0,-11 0-2 16,21-2 4-16,-13 4 1 0,-8-2-2 0,18-2-4 16,-6 1 1-16,-12 1 5 0,19-3 0 0,-9 2 2 15,-10 1-1-15,17-3 3 0,-17 3 3 0,13-3-2 16,-13 3 1-16,11 0-1 0,-11 0 0 0,12-4 1 15,-12 4-1-15,0 0 3 0,10-2 0 0,-10 2 2 16,0 0-3-16,0 0-1 0,0 0 0 0,0 0-2 16,13-4-2-16,-13 4-1 0,0 0-4 0,0 0-1 15,0 0-3-15,0 0 1 0,0 0-4 0,0 0 6 16,0 0-12-16,0 0-9 0,0 0-13 0,0 0-9 16,0 0-9-16,0 0-13 0,0 0-20 0,0 0-19 0,0 0-23 15,0 0-20-15,0 0-25 0,-40 10-37 0,27-8-127 16,2-1-349-16,-1 3 156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4:40.09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394617B-103E-4D45-BC55-47CE85A67064}" emma:medium="tactile" emma:mode="ink">
          <msink:context xmlns:msink="http://schemas.microsoft.com/ink/2010/main" type="writingRegion" rotatedBoundingBox="13711,9575 18599,7957 18876,8795 13988,10412"/>
        </emma:interpretation>
      </emma:emma>
    </inkml:annotationXML>
    <inkml:traceGroup>
      <inkml:annotationXML>
        <emma:emma xmlns:emma="http://www.w3.org/2003/04/emma" version="1.0">
          <emma:interpretation id="{95AFBCB7-7177-43C3-8FD9-84C74A852AF4}" emma:medium="tactile" emma:mode="ink">
            <msink:context xmlns:msink="http://schemas.microsoft.com/ink/2010/main" type="paragraph" rotatedBoundingBox="13711,9575 18599,7957 18876,8795 13988,10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53707B-F4A9-4A3C-A530-D854DD5102E9}" emma:medium="tactile" emma:mode="ink">
              <msink:context xmlns:msink="http://schemas.microsoft.com/ink/2010/main" type="line" rotatedBoundingBox="13711,9575 18599,7957 18876,8795 13988,10412"/>
            </emma:interpretation>
          </emma:emma>
        </inkml:annotationXML>
        <inkml:traceGroup>
          <inkml:annotationXML>
            <emma:emma xmlns:emma="http://www.w3.org/2003/04/emma" version="1.0">
              <emma:interpretation id="{625DED1D-DAA4-4442-A017-B1EE51FAD558}" emma:medium="tactile" emma:mode="ink">
                <msink:context xmlns:msink="http://schemas.microsoft.com/ink/2010/main" type="inkWord" rotatedBoundingBox="13711,9575 15684,8922 15952,9734 13980,10386"/>
              </emma:interpretation>
            </emma:emma>
          </inkml:annotationXML>
          <inkml:trace contextRef="#ctx0" brushRef="#br0">12759 8928 89 0,'0'0'117'0,"0"0"-1"0,0 0-10 0,0 0 1 0,21-25-12 15,-21 25-2-15,0 0-8 0,0 0 0 0,9-5-5 16,-9 5-8-16,0 0-5 0,0 0 2 0,3-11-6 16,-3 11 2-16,0 0 0 0,0 0-9 0,1-12-6 15,-1 12-4-15,0 0-1 0,5-14 0 0,-5 14 1 16,4-6-3-16,-4 6-6 0,0 0-4 0,5-16-3 16,-1 10-1-16,-4 6-4 0,8-11-2 0,-2 4-4 15,-6 7 3-15,12-10-8 0,-5 3-4 0,2 0 5 16,1 0-4-16,2 0-1 0,2 0 1 0,-4 0-4 0,1 1 3 15,2 0-3-15,0 3-3 0,1-4 0 16,-2 5-1-16,3-4 0 0,0 2-2 0,1 1 2 0,-1 2-4 16,-2-3 1-16,-1 4 7 0,3-3-2 0,-1 2 0 15,-2 1-3-15,3-3 3 0,-15 3-3 0,20-1 2 16,-20 1-3-16,17 0 1 0,-17 0 1 0,13 1-3 16,-13-1-2-16,11 4 3 0,-11-4-1 0,13 6-1 15,-13-6-1-15,5 7 6 0,-5-7-3 0,1 11-2 16,-1-11 5-16,-1 14-4 0,1-14-3 0,-5 17 5 15,2-8-3-15,2 2 5 0,-2-2-5 0,0 3 4 16,-3 4-2-16,-2-3-1 0,-2-1 1 0,4 1 1 0,-3 1 4 16,-2 3-5-16,2 2 0 0,-4 4 3 0,1-2 0 15,-1-1-3-15,-1-4 1 0,1 4 2 16,-1 1-1-16,1-7 2 0,-2 3 1 0,3 3-3 0,-7-1 2 16,4-2-2-16,-3 4 3 0,3-4-1 0,-3 2 0 15,2-1 1-15,-1 1 0 0,-2-1 6 0,0-1 1 16,4-1-4-16,-5 0 2 0,7-2 0 0,-2-2-11 15,2 0 10-15,-1-1 0 0,2-1-4 0,0 0 2 16,2-2-2-16,-1 1 0 0,2-5 0 0,-1 1 2 16,3 1-3-16,-1-1 1 0,-1-2-1 0,9-3 1 15,-15 10 0-15,15-10 0 0,-13 2 1 0,13-2-1 16,-11 7 0-16,11-7 0 0,-12 1 0 0,12-1 1 0,0 0 1 16,0 0-3-16,0 0 3 0,-15-10-1 15,15 10-3-15,0 0 2 0,2-13 1 0,-2 13-3 16,0 0-1-16,12-19 0 0,-6 11 0 0,-2 1-2 0,8-3-3 15,-1 0-2-15,-1 2 3 0,1-1 1 0,2 0 1 16,0 3-1-16,2-4 1 0,-1 6-2 0,2-2-2 16,-2-1 1-16,1 3 3 0,-1-2-1 0,3 2 0 15,-2 1-2-15,-2 2 0 0,2-2-3 0,-1 2 4 16,2-1 1-16,-3 2-6 0,-2 2 6 0,-11-2 0 16,27 0-1-16,-17 1 1 0,-1 2 0 0,-9-3-1 15,21 3 1-15,-11-3-5 0,-10 0 5 0,18 4 0 16,-9-3 1-16,3 0-2 0,-3 0 1 0,4-1 0 15,4 0 0-15,-7 0-1 0,-10 0 2 0,21 0 1 16,-4-1-2-16,-7 0 1 0,-10 1 0 0,28-1-2 16,-17-2 5-16,5 0-4 0,-1 2 2 0,0-3 0 15,-5 1-2-15,-10 3 3 0,21-5-2 0,-6 2-2 0,-4 1 4 16,-11 2-6-16,16-5 6 0,-16 5-9 0,14-2-9 16,-14 2-9-16,7-4-17 0,-7 4-17 0,0 0-17 15,0 0-27-15,0 0-14 0,0 0-28 0,0 0-158 16,0 0-327-16,-15-26 145 0</inkml:trace>
          <inkml:trace contextRef="#ctx0" brushRef="#br0" timeOffset="808.76">13463 8274 26 0,'0'0'135'0,"0"0"-2"0,0 0-7 15,0 0-11-15,0 0-2 0,0 0-8 0,0 0-11 16,0 0-1-16,0 0-7 0,0 0-4 0,4 25-9 16,-4-25-4-16,0 11-10 0,0-11-3 0,-1 13 6 15,1-13-1-15,-5 14-6 0,4-4-14 0,1-10 10 16,-5 18-2-16,3-10 1 0,-3 2-8 0,-1 4 5 15,3-7-4-15,-3 6-4 0,3-5-6 0,-1 2 3 16,-1 3-3-16,1-2-2 0,1 0-3 0,-2-4-4 16,2 2 0-16,3-9 1 0,-6 16-5 0,2-10-4 15,4-6 5-15,-3 15-5 0,3-15-1 0,-3 10 2 16,3-10 0-16,-2 10-5 0,2-10 1 0,-4 9 1 16,4-9-1-16,0 0-5 0,0 0 8 0,0 0 0 15,0 15-3-15,0-15 3 0,0 0-3 0,6 8 0 0,-6-8 0 16,0 0 1-16,12 3-5 0,-12-3 2 15,0 0-5-15,12 3 0 0,-12-3 3 0,0 0-4 0,15 2-3 16,-15-2 4-16,12 0 1 0,-12 0 0 0,14 2-4 16,-14-2 4-16,15 0-3 0,-15 0 1 0,20-2-9 15,-20 2 7-15,19 2 0 0,-8-4-4 0,-11 2 3 16,16-2 1-16,-6 0-2 0,-10 2 4 0,23-3-6 16,-13 2-1-16,1 1 6 0,-11 0-3 0,22-4 3 15,-13 1-2-15,1 0 1 0,-10 3-2 0,18-1-2 16,-18 1 4-16,17-4-4 0,-17 4-1 0,15-1-5 15,-15 1-8-15,12-2-3 0,-12 2-7 0,0 0-7 16,12-3-8-16,-12 3-9 0,0 0-10 0,0 0-10 16,0 0-28-16,0 0-26 0,8-4-21 0,-8 4-168 15,0 0-337-15,0 0 150 0</inkml:trace>
          <inkml:trace contextRef="#ctx0" brushRef="#br0" timeOffset="1249.06">13740 8345 42 0,'0'0'114'0,"0"0"-4"0,0 0 2 16,0 0 5-16,0 0-4 0,0 0-1 0,0 0-2 15,0 0-6-15,0 0-1 0,-13 38-1 0,7-30-8 16,0 0-6-16,-1 3-8 0,-2 1 5 0,-2-3-5 0,2 2 3 16,3 0-1-16,-4 2-9 0,1-2-2 15,-3-1-4-15,4 5 1 0,0-5-12 0,-3 4 1 16,4-3-6-16,-2 2 2 0,-2 1-5 0,2-2-2 0,2 3-5 16,-2-3-7-16,1 2 1 0,2-4-4 0,0 3-5 15,2-1 2-15,0-1-3 0,-1-3-1 0,5-8-3 16,-3 16-2-16,2-9-2 0,1-7 1 0,-3 13-4 15,3-13 0-15,-2 11-2 0,2-11 0 0,0 0-1 16,-1 11-11-16,1-11-16 0,0 0-14 0,0 0-17 16,-3 12-10-16,3-12-10 0,0 0-25 0,0 0-36 15,0 0-36-15,0 0-187 0,0 0-380 0,0 0 170 16</inkml:trace>
          <inkml:trace contextRef="#ctx0" brushRef="#br0" timeOffset="1746.37">14076 8310 49 0,'0'0'150'0,"0"0"-6"15,0 0-7-15,0 0-17 0,0 0-5 0,0 0-3 16,1-11-2-16,-1 11-14 0,0 0-6 0,0 0-18 16,0 0 0-16,0 0 0 0,0 0-5 0,0 0 12 15,0 0 1-15,0 0-7 0,0 0 6 0,-19 32-7 16,12-25 0-16,-1 0 1 0,-1 6-2 0,-1-3 1 16,-1 2-7-16,1 2-6 0,-1-2-2 0,2 0-5 0,0 0 0 15,1 0-3-15,-1 2-4 0,0 0-1 0,1-3-2 16,2 2-2-16,-1-2-7 0,1 1-2 15,3-1-3-15,-2-3-1 0,4 3-6 0,1-11 6 0,-5 17-2 16,5-17 0-16,0 17 2 0,0-17-1 0,6 15 5 16,2-8 2-16,1 0-7 0,-2 0 4 0,7-2-6 15,-5 0-4-15,4 2 1 0,2-3-1 0,0-1-3 16,0 0-1-16,-3-2-2 0,1 1-2 0,-13-2-17 16,24 0-19-16,-12 0-25 0,-12 0-26 0,18-6-25 15,-9 3-27-15,-2-2-42 0,2-1-66 0,-4-4-154 16,4-1-422-16,-5-4 188 0</inkml:trace>
          <inkml:trace contextRef="#ctx0" brushRef="#br0" timeOffset="2243.67">14286 8142 178 0,'0'0'171'0,"0"0"-16"0,0 0-12 15,-16 2-11-15,16-2-8 0,0 0-8 0,-12 8-9 16,12-8-6-16,0 0-11 0,-8 8-6 16,8-8-6-16,-6 6-6 0,6-6-4 0,0 0-1 0,-4 10-6 15,4-10 5-15,0 0 1 0,-3 8 1 0,3-8 8 16,0 0 4-16,0 0 1 0,0 0-3 0,18 10-2 15,-18-10-1-15,15-4-4 0,-15 4 0 16,0 0-8-16,22-6-5 0,-22 6 1 0,17-3 1 0,-10-2-7 16,-7 5-5-16,13-10-4 0,-7 7-1 0,-6 3-5 15,9-13-8-15,-9 13-1 0,8-6-1 0,-8 6-10 16,6-9-6-16,-6 9-19 0,0 0-20 0,0 0-22 16,0 0-27-16,0 0-32 0,0 0-33 0,0 0-38 15,-30 15-74-15,20-9-131 0,1-2-415 0,-2 2 185 16</inkml:trace>
        </inkml:traceGroup>
        <inkml:traceGroup>
          <inkml:annotationXML>
            <emma:emma xmlns:emma="http://www.w3.org/2003/04/emma" version="1.0">
              <emma:interpretation id="{3C9AB297-4F1B-406C-BE75-48101F15B865}" emma:medium="tactile" emma:mode="ink">
                <msink:context xmlns:msink="http://schemas.microsoft.com/ink/2010/main" type="inkWord" rotatedBoundingBox="16760,8629 18618,8014 18876,8795 17018,9410"/>
              </emma:interpretation>
            </emma:emma>
          </inkml:annotationXML>
          <inkml:trace contextRef="#ctx0" brushRef="#br0" timeOffset="5850.68">15414 7749 124 0,'0'0'145'16,"-8"-5"-19"-16,8 5-3 0,0 0-11 15,0 0-11-15,0 0-4 0,0 0-10 0,0 0-11 16,-7-7-2-16,7 7-11 0,0 0 0 0,0 0-8 0,0 0-5 16,0 0-5-16,0 0 3 0,0 0-6 0,0 0-2 15,0 0-1-15,0 0-2 0,0 0-8 0,0 0-2 16,0 0-1-16,0 0-2 0,0 0-2 0,0 0-4 16,0 0 2-16,0 0-5 0,0 0-1 0,0 0-1 15,0 0-3-15,0 0-2 0,18-13-2 0,-18 13 5 0,0 0-1 16,0 0-5-16,21 0 2 0,-21 0 2 0,13 0-3 15,-13 0 4-15,18 2-8 0,-18-2 2 16,21 0-4-16,-11 0 4 0,7 1-3 0,-3 2 5 0,1-2-5 16,2 1 2-16,2-1-5 0,-2 2 1 0,3 0 4 15,0-1 3-15,-1 1-4 0,-1 1-3 16,9-3-1-16,-8 4 0 0,1-5 5 0,1 2 5 0,-2 2-11 16,0-3 1-16,1 2 1 0,7 0 6 0,-8-2-4 15,-1 2-2-15,1-2-1 0,1 1 1 0,-1-1 2 16,0 2 3-16,-1-2-7 0,-1-1 3 0,-1 0-1 15,-1 0 4-15,0 0-3 0,-5 0 1 0,-10 0 1 16,21-4 5-16,-21 4-11 0,20-1 9 0,-11-1-5 16,-9 2 0-16,18 0-3 0,-18 0 3 0,15-4-1 15,-8 3 2-15,-7 1 3 0,13-6-5 0,-13 6-2 16,12-5 4-16,-12 5 0 0,14-2 2 0,-14 2 1 0,12-5-4 16,-12 5 3-16,12-5-3 0,-12 5 1 0,9-1 1 15,-9 1-1-15,0 0-6 0,11-4 4 16,-11 4 3-16,0 0-3 0,0 0 5 0,12-6-8 0,-12 6 6 15,0 0-2-15,0 0 6 0,0 0-1 0,0 0 1 16,0 0-2-16,0 0 0 0,0 0-1 0,0 0-7 16,11-1-4-16,-11 1-4 0,0 0-2 0,0 0-6 15,0 0-8-15,0 0-5 0,0 0-10 0,0 0-5 16,0 0-11-16,0 0-9 0,0 0-13 0,0 0-8 16,0 0-41-16,-36 5-84 0,36-5-233 0,0 0 103 15</inkml:trace>
          <inkml:trace contextRef="#ctx0" brushRef="#br0" timeOffset="6590.33">15991 7534 39 0,'0'0'131'0,"0"0"-6"15,0 0-15-15,0 0-5 0,0 0-9 0,0 0 3 16,0 0-13-16,0 0-6 0,0 0 0 0,0 0-11 16,-5-18 0-16,5 18-2 0,0 0-10 0,0 0-7 15,0 0 1-15,0 0 0 0,0 0-6 0,0 0-2 0,0 0 3 16,0 0-6-16,0 0 3 0,0 0-3 0,0 0-4 16,-4-12-2-16,4 12-3 0,0 0 0 15,0 0-2-15,0 0-5 0,0 0 2 0,0 0-7 0,0 0 6 16,0 0-5-16,0 0 0 0,0 0-6 0,0 0-2 15,0 0 3-15,0 0-5 0,0 0-2 0,0 0-1 16,0 0-3-16,0 0 1 0,0 0-5 0,0 0 5 16,0 0 2-16,0 0-1 0,0 0-1 0,0 0 1 15,0 0 2-15,-6 37 4 0,6-37-3 0,-3 17 7 16,3-6-2-16,-3 1 1 0,1 1 1 0,1 5 1 16,-2-3-6-16,1 3 5 0,2-1-1 0,-1-1-3 15,1 2 1-15,-3 0 2 0,3 5-1 0,0-5 0 16,-1 0-4-16,-1 6 7 0,1-9-3 0,1 3-1 15,-3 0 1-15,1-3 0 0,1 1-1 0,1-1 0 0,0-2 1 16,-3-1-4-16,3 1-1 0,-2-3 4 16,2-10-4-16,-1 18 3 0,1-18-2 0,0 13 1 0,0-13-1 15,0 11-1-15,0-11 4 0,0 0-5 0,-2 15-1 16,2-15 0-16,0 0 2 0,-3 10 0 0,3-10 1 16,0 0 0-16,0 0-4 0,5 11 0 0,-5-11-1 15,0 0 0-15,7 7 0 0,-7-7 1 0,6 6 2 16,-6-6-2-16,0 0 0 0,0 0-1 0,7 8 0 15,-7-8 1-15,0 0-3 0,0 0 0 0,0 0 3 16,0 0 0-16,0 0-1 0,0 0-2 0,0 0 0 16,0 0-6-16,0 0-2 0,0 0-10 0,8 5-17 15,-8-5-16-15,0 0-17 0,0 0-11 0,0 0-20 16,0 0-18-16,0 0-26 0,-28 0-38 0,28 0-131 16,-20-2-335-16,20 2 148 0</inkml:trace>
          <inkml:trace contextRef="#ctx0" brushRef="#br0" timeOffset="10291.25">16911 7470 17 0,'0'0'135'0,"-6"-9"-8"16,6 9-12-16,0 0-7 0,0 0-8 0,0 0-4 15,0 0-6-15,-3-10-3 0,3 10-5 0,0 0-6 16,0 0-6-16,0 0-5 0,0-14-4 0,0 14-7 16,0 0-5-16,0 0-9 0,0 0 1 0,8-15-4 15,-8 15-3-15,3-9-2 0,-3 9-4 0,8-9-3 16,-8 9 1-16,8-8-7 0,-2 3-2 0,-6 5 1 15,10-13-2-15,-4 8 0 0,5-1-2 0,-4-1-6 16,5 1 7-16,-3-1-8 0,0 2-1 0,3-2-1 16,0 1-1-16,0 0 1 0,-2 1 1 0,1 3-3 15,4-3 7-15,-2-1-1 0,0 2 0 0,-1 1-5 16,-3 3 6-16,8-5-2 0,-17 5 0 0,24-1 0 0,-12-1-1 16,-1 2-5-16,-11 0 0 0,21-3 2 0,-21 3 0 15,18 0-3-15,-18 0 0 0,14 1-4 0,-14-1 6 16,12 2-1-16,-12-2-3 0,0 0 7 0,10 3-4 15,-10-3-6-15,6 5-2 0,-6-5 5 0,0 0 2 16,4 11-7-16,-4-11 8 0,6 10-3 0,-6-10 1 16,0 13 0-16,0-13 0 0,0 14-3 0,0-14 1 15,0 14-1-15,-3-3 3 0,3-11 0 0,-1 18 0 16,-1-9 3-16,-2 2-1 0,1 0-1 0,-1-1 2 16,-1-1 4-16,2 3 0 0,-1 1-3 0,-4 0-4 0,1 0 11 15,-1 0-8-15,2-2 3 0,-4 2 3 16,2 1-1-16,1-2 0 0,-2 1-1 0,-1 2 4 0,1-2 3 15,-2 0-4-15,1-1 2 0,-2 1 0 16,-2 1-4-16,2 1 2 0,-1-2 2 0,-2 0-5 0,2-2 6 16,-4 4-4-16,1-2 2 0,-5 3 1 0,2-3-7 15,-1 4 5-15,4-7-5 0,-1 7 3 0,-4-5 0 16,4-1-2-16,3-2-1 0,1 3 3 0,1-2-6 16,-2-2-4-16,7-1 6 0,-5-3-2 0,5 3 1 15,-1-1 3-15,8-6-1 0,-12 13-6 0,5-10 9 16,7-3-6-16,-8 7 1 0,8-7 2 0,0 0 1 15,-10 4-3-15,10-4 1 0,0 0 3 0,-8 6 0 0,8-6 3 16,0 0-10-16,0 0 9 0,0 0-4 16,0 0 4-16,0 0-5 0,0 0-2 0,0 0 1 15,0 0 0-15,0 0-1 0,17-28 0 0,-11 22 0 0,3 2 1 16,-9 4-4-16,15-11-1 0,-2 5-5 0,-3-1-1 16,4 3 2-16,-1-5-2 0,1 3 2 15,1-1-2-15,3 0 4 0,-4 1-3 0,4 1 0 0,-3 3 3 16,0-2-7-16,-1 1 12 0,-2 0-4 0,-1 2 0 15,1-1-1-15,-12 2 2 0,21 0-2 0,-12 0 1 16,-9 0 0-16,17 0 0 0,-17 0-1 0,13 0-4 16,-13 0 7-16,15 3-3 0,-15-3 1 0,9 6 1 15,-3-2-1-15,-6-4 3 0,10 11 0 0,-4-8-5 16,-6-3 3-16,9 13-2 0,-3-7 7 0,0 4-1 16,2-4-2-16,-2 1 1 0,3 0 3 0,-2 0-3 15,2 0-1-15,0 0 4 0,3 2 4 0,-3-5-1 16,3-1-1-16,1 2 1 0,2-2 2 0,-2 2 1 15,4-5-2-15,-4 3 1 0,2-6 2 0,-15 3 1 16,26-5 0-16,-12 2 3 0,-2-1 3 0,0 1 3 16,2-2-2-16,-5 2-4 0,0-3 2 0,0 0-1 0,-9 6 0 15,16-9-1-15,-6 6-3 0,-4-4-2 0,-6 7 1 16,11-8-4-16,-4 6 1 0,-1-5-2 0,-6 7 0 16,0 0-3-16,11-9 2 0,-11 9 0 0,0 0-8 15,0 0-19-15,0 0 0 0,7-6-9 0,-7 6-8 16,0 0-9-16,0 0-8 0,0 0-6 0,0 0-12 15,0 0 1-15,0 0-10 0,0 0-11 0,-27-9-20 16,27 9-27-16,-7-5-119 0,7 5-282 0,-8-12 126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20:12.70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6253DCC-ABBF-40DF-B509-AAD5733CEB6F}" emma:medium="tactile" emma:mode="ink">
          <msink:context xmlns:msink="http://schemas.microsoft.com/ink/2010/main" type="inkDrawing" rotatedBoundingBox="7812,1798 12802,1704 12803,1730 7813,1824" semanticType="underline" shapeName="Other">
            <msink:sourceLink direction="with" ref="{923C61DF-9A89-4F04-B193-F98DB9D418DB}"/>
            <msink:sourceLink direction="with" ref="{9BBB5867-7A00-44C2-87A9-108CC1FA3A6D}"/>
          </msink:context>
        </emma:interpretation>
      </emma:emma>
    </inkml:annotationXML>
    <inkml:trace contextRef="#ctx0" brushRef="#br0">6303 208 15 0,'0'0'148'0,"0"0"-16"0,0 0-14 0,0 0-8 16,0 0-9-16,0 0-10 0,0 0-5 0,0 0-8 15,0 0 0-15,0 0-11 0,0 0-3 0,0 0-4 16,0 0-4-16,0 0-1 0,0 0-1 0,0 0-9 16,0 0 2-16,0 0-11 0,0 0 1 0,0 0 1 15,0 0-5-15,0 0 1 0,0 0-21 0,22-7 13 16,-22 7 2-16,0 0-13 0,0 0 6 0,23-4-13 16,-14 4 13-16,-9 0-2 0,19-1-3 0,-5-1-3 15,2 1-5-15,-3 1 6 0,4 0-1 0,-1 0 0 16,2 0 3-16,1-3-8 0,-2 3-2 0,-1 0-3 15,1 0 3-15,2-1-5 0,0 2 3 0,-5-1-1 16,5 0-4-16,-2 0 0 0,-1-1 6 0,0 1 0 0,2 0-1 16,-1-3-2-16,-1 2 1 0,1-1 0 0,-1 2 2 15,0 0-2-15,1-4-3 0,2 3 3 16,-2 1-1-16,-1 0-1 0,2-1 9 0,-2 0-6 0,4 1 2 16,-1 0-6-16,-3 1-1 0,4-1 1 0,-1-1 0 15,-5 1 4-15,5 0 0 0,-6 1-5 16,4-1 1-16,-2 0-1 0,-5 1 1 0,7-1 0 0,-7 0 0 15,5 0-2-15,1 1 4 0,-2 3-2 0,-1-4-1 16,-13 0 2-16,26 0-1 0,-10 0 1 0,-3 0 1 16,4 2-5-16,-2-2 0 0,-2 1 1 0,4-2 1 15,-1 1-1-15,0 0 2 0,2 0-2 0,0 0 2 16,2 1-6-16,-1-2 6 0,6-1-4 0,-5 2 5 16,-1 0-5-16,3 0 7 0,4-4 0 0,1 4-7 0,-1-1-1 15,-3 0 8-15,2 0-2 0,2-3 0 0,-6 4 4 16,-2 0-7-16,1 0 0 0,-2-2-1 15,1 1 3-15,-1 1 2 0,-2-3-4 0,1 3 2 0,-1-1 0 16,1 1 0-16,-4 0-2 0,3 0 0 0,-1-3-1 16,-1 3 8-16,-1-1-5 0,6 1 4 0,-5 0-3 15,4 0-1-15,-3 0-3 0,0 0 8 16,1 0-8-16,0 0 4 0,-2 0-4 16,4 0 2-16,-5 1 5 0,-2-1-4 0,5 0 3 0,-1 3-3 15,-2-3 0-15,4 1 3 0,-7 2-3 0,-10-3-1 0,20 1 3 16,-8-1 0-16,-12 0-2 0,20 0-1 0,-11 0 2 15,-9 0-3-15,20 2 0 0,-8-2 3 0,-2 0-1 16,-10 0 5-16,27 0-8 0,-12 4 1 0,-5-8 3 16,7 4 1-16,-1 0 1 0,1 0-2 0,0 0-5 15,-2 0 4-15,5 0 0 0,-4-2 0 0,4 1-2 16,-3 1 3-16,0-3 3 0,2 2-2 0,-2-2 4 16,2 2-3-16,0-1 2 0,2-2-9 0,0 3 14 0,-3 1 1 15,-3-2-5-15,1 2 5 0,4-4-6 16,-1 4 2-16,1-1 3 0,-1 0-4 0,-3 1 3 15,1 0-4-15,2 1 4 0,-2-2-2 0,2-1-1 16,-3 2 3-16,4-3-1 0,-1 3-1 0,-2 3 0 0,2-1-1 16,0-2 1-16,-1-2 1 0,-1 2-4 15,-1 0 5-15,2-3-3 0,0 3-3 0,-5 3 2 0,7-3-1 16,-4 0 1-16,0 0-2 0,4 0 0 0,-4 0-3 16,1 0 2-16,-1 2 1 0,2-2 1 0,0 0 0 15,-2 0-6-15,2 0 2 0,-1-2 3 0,2 2 0 16,-3 2 0-16,5-2-6 0,-6 0 3 0,4-2 1 15,1 2-1-15,-1 0 3 0,-2 0-4 0,8 2 4 16,-4-2 5-16,-2 1-3 0,1-2 4 0,1-1-4 16,2 2 5-16,4-3-1 0,-7 3-2 0,-4 0 2 15,0-2-1-15,-1 2 2 0,5 0-2 0,-1-2-2 16,-4 2 2-16,1-2-2 0,1 2 0 0,-2-1-2 0,-3 1-7 16,4 1 11-16,-2-1-4 0,-14 0-1 15,23-1-1-15,-12 1 4 0,-11 0-1 0,21 0-1 16,-6-3-6-16,-15 3 6 0,21 3-2 0,-10-3-1 0,6 1 0 15,-2-2 0-15,1 2-1 0,2-2 4 0,0 1-4 16,-2 0 2-16,2 1 1 0,3-2-3 0,-1 1 3 16,-3 0-1-16,1-3 2 0,2 3 4 0,2 0-1 15,2-1-3-15,-5-1 2 0,2 4-1 0,-1-2-2 16,-1-2 5-16,2 2 2 0,-2 0 2 0,1-1 0 16,1 1 0-16,-2 0 3 0,3-3 0 0,-4 3 5 15,5-1 0-15,-4-1-2 0,5-2 0 0,1 4-1 16,-4 0 2-16,4-2-1 0,-4 2-2 0,5 1-2 15,-8-1-1-15,8-1 0 0,1 1 0 0,-10 1 0 16,2-2-2-16,6-1-1 0,-5 1 2 0,1 1-4 16,-2 0-2-16,0-2 2 0,1 2-1 0,-1 0 4 15,-2 0-5-15,2 0 0 0,0-4-1 0,-1 4 4 16,-1 0-3-16,-1 0-2 0,0 0 2 0,-2 0 2 0,2 0-2 16,-1-1-3-16,0 0-3 0,3 2 6 15,1-2-4-15,-2 1 2 0,5 0-1 0,-5 0 2 16,2-1-11-16,-1 1 12 0,1 0-3 0,-2 0 0 0,1 1-1 15,1-1 1-15,0 0-3 0,-1 1 0 0,-1-1-4 16,-1 0 8-16,2 1-4 0,-3-1 3 0,1-1-2 16,-5 0-1-16,2 2-3 0,-1-1 6 0,-12 0 1 15,21-1-2-15,-21 1 2 0,18 1 0 0,-18-1-1 16,13 0 0-16,-13 0-3 0,0 0-3 0,0 0-14 16,12 0-26-16,-12 0-31 0,0 0-26 0,0 0-47 15,0 0-37-15,-46 0-193 0,21-1-409 0,-2-4 182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5.71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34 909 139 0,'10'-7'180'0,"-10"7"-11"0,14-7-8 0,-4 1-9 15,-2 0-7-15,-1 0-4 0,5 3-9 0,-3-8-6 16,4 3-9-16,-1-3-12 0,1 1 1 0,1-1-7 16,-3 2-10-16,2-4-7 0,-3 0-11 0,1 0-7 15,-3-1-8-15,5-4-3 0,0 3-4 0,-1-8-7 16,-4 2-3-16,2-4-3 0,1-1-5 0,-2-1-3 15,2 1-2-15,-3 0-1 0,-1-3-7 0,2 2-2 16,-2 1-1-16,-1-5-2 0,-3 3-2 0,0-2 1 16,-1 3-5-16,-2 1-1 0,0-2-1 0,0 4-3 15,-5-1 1-15,3 7-3 0,-1-6 2 0,-1 2 1 16,-1 2-1-16,3-1 2 0,-4 4-1 0,3 1-3 0,0-1 4 16,-4 1 1-16,2 1 2 0,1 4-1 15,2 1 0-15,2 10 4 0,-6-16-1 0,1 7-3 16,5 9 3-16,-3-10-4 0,3 10-1 0,-8-11-2 0,8 11 1 15,0 0 0-15,0 0 0 0,-21 0 4 16,21 0-3-16,-23 12-2 0,13-3 1 0,-3 2 3 16,-1 2 1-16,6 0 2 0,-7 0 3 0,1 9 4 15,0-1-1-15,1-1 7 0,0 3-2 0,1 3-4 0,-3 2 3 16,4-2 1-16,-3 12-2 0,1-1 0 0,5-7-2 16,-4 6 3-16,4 5-4 0,2-3-3 15,1-1 1-15,3 3 4 0,-1-12-6 0,0 3-2 0,3-3-4 16,3 10 6-16,-1-8-5 0,4-4 0 0,-4-1 1 15,2-1 3-15,1-3-3 0,6 4-3 0,-5-10 2 16,4 0 0-16,1 0-1 0,-1-1 0 0,2-2-2 16,1-4 1-16,-4 2-2 0,6-2 6 0,1-1-5 15,3-3 4-15,-4-1-4 0,3-2 2 0,3-1-3 16,0 0 0-16,-4-4-1 0,2 0 2 0,0-3-4 16,-1 2 3-16,1-1-3 0,-2 2 1 0,0-4-1 15,1 5 2-15,-1-4-4 0,-1 2 3 0,-2 2-1 16,-4 0 2-16,1 0-3 0,-11 3-3 0,14-4 3 15,-14 4 1-15,13-5 0 0,-13 5-3 0,0 0 0 16,16 0 1-16,-16 0 0 0,13 5 0 0,-13-5 6 16,9 7-6-16,-9-7 0 0,11 7 1 0,-11-7-1 15,10 7 3-15,-10-7 4 0,15 6-3 0,-6-1-1 16,-1-1 4-16,-8-4-2 0,21 3-2 0,-12 1 0 0,4-4 1 16,-1 1 0-16,-12-1 3 0,19 0-3 0,-6 0 0 15,-13 0 3-15,19-4 0 0,-6 1-2 16,-13 3 0-16,16-9 1 0,-8 2-3 0,-2 4 5 0,-6 3-5 15,9-16-3-15,-2 2-6 0,-4 4-3 0,0 1-1 16,-3 9-4-16,-1-18-2 0,1 18-3 0,-7-19 4 16,6 11-2-16,-6 1 1 0,7 7-4 0,-12-14 3 15,4 9-8-15,0-1-3 0,8 6-3 0,-21-7-3 16,8 6-5-16,4-3-5 0,9 4-7 0,-27 0-8 16,14 2-4-16,13-2-12 0,-23 3-11 0,11-1-18 15,3 5-12-15,-2-2-18 0,11-5-6 0,-13 7-34 16,6-2-101-16,7-5-302 0,-9 10 134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9:49.01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F83DFD3-EBF3-40DB-A6F8-FFEE998A664B}" emma:medium="tactile" emma:mode="ink">
          <msink:context xmlns:msink="http://schemas.microsoft.com/ink/2010/main" type="writingRegion" rotatedBoundingBox="1472,609 32386,-388 32893,15312 1979,16310"/>
        </emma:interpretation>
      </emma:emma>
    </inkml:annotationXML>
    <inkml:traceGroup>
      <inkml:annotationXML>
        <emma:emma xmlns:emma="http://www.w3.org/2003/04/emma" version="1.0">
          <emma:interpretation id="{99C74485-B653-48F3-855E-5EE6D19BC4CC}" emma:medium="tactile" emma:mode="ink">
            <msink:context xmlns:msink="http://schemas.microsoft.com/ink/2010/main" type="paragraph" rotatedBoundingBox="1496,1568 13386,-12 13568,1353 1678,2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6F1B55-D5CC-49C8-A65A-A5ABEEB4C335}" emma:medium="tactile" emma:mode="ink">
              <msink:context xmlns:msink="http://schemas.microsoft.com/ink/2010/main" type="line" rotatedBoundingBox="1496,1568 13386,-12 13568,1353 1678,2934"/>
            </emma:interpretation>
          </emma:emma>
        </inkml:annotationXML>
        <inkml:traceGroup>
          <inkml:annotationXML>
            <emma:emma xmlns:emma="http://www.w3.org/2003/04/emma" version="1.0">
              <emma:interpretation id="{6BAC8EA3-B48E-45CA-8475-1924104EC393}" emma:medium="tactile" emma:mode="ink">
                <msink:context xmlns:msink="http://schemas.microsoft.com/ink/2010/main" type="inkWord" rotatedBoundingBox="1504,1626 3939,1303 4060,2218 1626,2542"/>
              </emma:interpretation>
            </emma:emma>
          </inkml:annotationXML>
          <inkml:trace contextRef="#ctx0" brushRef="#br0">0 27 106 0,'0'0'150'0,"0"0"-7"0,0 0-7 0,0 0-17 16,0 0-14-16,0 0-3 0,0 0-7 16,0 0-7-16,0 0-4 0,0 0-1 0,29-16-7 15,-29 16-6-15,19-2-1 0,-10 2-6 0,7-4-5 0,-1 4-3 16,0-1-6-16,11 1 2 0,-7-2-7 0,6 2 0 15,2 0-1-15,3 0-2 0,-3 0-4 0,3 0-5 16,2 0 1-16,-2 0-1 0,9 0-1 0,1 0-2 16,-8-2-3-16,-3 4 0 0,3 0-6 0,-1-4 0 15,-1 4-2-15,1-1-3 0,-11-1-1 0,8-1-2 0,-1 2 0 16,0-1-1-16,-8 3-1 0,0-3 4 16,1 0-8-16,-5-3 2 0,1 6-4 0,-1-2 0 15,-3-1 0-15,-12 0-12 0,16 2-3 0,-16-2-8 16,12 0-5-16,-12 0-6 0,11 0-11 0,-11 0-7 15,0 0-19-15,0 0-1 0,13 0-8 0,-13 0-7 16,0 0-9-16,0 0-23 0,0 0-41 0,0 0-87 16,0 0-263-16,0 0 118 0</inkml:trace>
          <inkml:trace contextRef="#ctx0" brushRef="#br0" timeOffset="285.06">604 53 23 0,'0'0'190'15,"3"13"-15"-15,3-5-4 0,-1 7-7 0,-2-1-6 16,3 3-12-16,1 2-6 0,0 3-4 0,4 2-7 16,-2-1-9-16,-2 1-10 0,2 2-9 0,-1-3-8 15,-2 1-9-15,1 0-8 0,-1-2-6 0,-4 2-5 0,4 0-9 16,1-3-3-16,-6-4-6 0,4 1 1 0,-5 0-7 15,3 1-5-15,0-3-1 0,-6 1-7 0,6-4 1 16,-2 1-13-16,-1-4-13 0,2 2-10 0,-2-12-17 16,-2 17-14-16,2-17-25 0,0 12-6 0,0-12-19 15,0 0-19-15,0 0-26 0,2 9-67 0,-2-9-103 16,0 0-328-16,0 0 147 0</inkml:trace>
          <inkml:trace contextRef="#ctx0" brushRef="#br0" timeOffset="680.71">1430-44 146 0,'0'0'207'0,"0"0"-20"0,0 0-20 16,0 0-16-16,0 0-2 0,0 0-6 16,0 0 1-16,-22 31-5 0,11-14-10 0,-2 3-1 0,-1 3-6 15,1 1-7-15,0-3-6 0,-1 2-6 0,1 1-10 16,-1-1-7-16,5 4-8 0,-2-2-8 0,5-1-6 15,-2-2-2-15,2-5-10 0,2 3-2 0,2 5-6 16,1-8-1-16,1 2-5 0,-2-2-5 0,4-3-2 16,-1-1 2-16,1 5-7 0,2-1-4 0,-2-10-16 15,4 4-17-15,-2 0-17 0,-1-4-22 0,6 1-23 16,0-5-27-16,-2 5-4 0,1-4-33 0,5-3-27 16,-13-1-46-16,24-5-140 0,-9-3-377 0,0 0 168 15</inkml:trace>
          <inkml:trace contextRef="#ctx0" brushRef="#br0" timeOffset="1177.8">1676 235 156 0,'0'0'212'0,"6"-7"-24"16,-6 7-24-16,0 0-14 0,0 0-16 0,0 0-13 15,0 0-5-15,0 0-11 0,8 23-1 0,-8-23-9 16,4 15-5-16,-3-4-15 0,2 1 11 0,-1-1-2 15,1-2-6-15,0 5-8 0,0 1-2 0,0-3-5 16,0 0-7-16,0-3-4 0,-2 5-10 0,1-4 0 16,2-3-3-16,-4-7-5 0,3 18-1 0,-3-18-5 15,5 12-1-15,-5-12-3 0,0 10 1 0,0-10-3 16,6 8 2-16,-6-8 1 0,0 0-6 0,0 0-4 16,0 0 0-16,0 0-6 0,0 0-9 0,0 0-9 15,15-19-8-15,-9 7-6 0,0-1-6 0,0-1-7 0,-1 0-6 16,0 0 1-16,4-4 0 0,-2 1 5 0,2 0-3 15,-3 2 3-15,6 0 3 0,-4-1 4 0,-1 2 8 16,-1 1-5-16,0 1 10 0,0-1 0 0,3 2 1 16,-2 2 6-16,-2 1 3 0,1 5 3 0,-6 3-2 15,9-11 5-15,-5 5 2 0,-4 6-4 16,9-7 5-16,-9 7-2 0,0 0 1 0,11-4 2 0,-11 4 2 16,0 0 1-16,0 0 12 0,20 15 7 0,-17-9-1 15,8 3 9-15,-10 2 1 0,7 0 0 0,-2 2 1 16,4 1 6-16,-4 2 2 0,2-1-5 0,-2 1-2 15,1-1-4-15,1 1-2 0,-2 1 0 0,1-2-5 16,0-1-1-16,1-1-3 0,-1 5-1 0,-1-6-4 16,-3 0 2-16,2-2-10 0,-1 2 6 0,-2-4-11 0,-2-8-10 15,4 18-19-15,-4-18-17 0,2 12-11 16,-2-12-21-16,0 0-14 0,0 0-30 0,0 0-30 16,0 0-16-16,0 0-185 0,0 0-378 0,0 0 168 0</inkml:trace>
          <inkml:trace contextRef="#ctx0" brushRef="#br0" timeOffset="1461.6">2354-56 62 0,'0'0'195'0,"0"0"-18"0,17 5-14 16,-11 2-9-16,3 0-4 0,1 4-11 0,-1 2-7 15,3 5-4-15,0 1-9 0,0 3-1 0,-2-2 1 16,-2 6-2-16,5-1-12 0,-2 4-5 0,-2-3-6 16,0 3-11-16,-6 5-5 0,1 1-8 0,-3-9-5 0,-1 1-4 15,-4 0-2-15,1-2-11 0,-4 1 0 0,-4 0-5 16,-5 8-4-16,-2-12-2 0,3 0-4 16,-1 3-18-16,-4-6-14 0,2-1-17 0,-4 2-19 0,7-9-25 15,0 2-30-15,-1-1-29 0,1-2-34 0,1-3-62 16,-1-3-129-16,4-2-373 0,11-2 164 0</inkml:trace>
        </inkml:traceGroup>
        <inkml:traceGroup>
          <inkml:annotationXML>
            <emma:emma xmlns:emma="http://www.w3.org/2003/04/emma" version="1.0">
              <emma:interpretation id="{EBF33E3E-8873-4B50-AC0B-EA8A484115E3}" emma:medium="tactile" emma:mode="ink">
                <msink:context xmlns:msink="http://schemas.microsoft.com/ink/2010/main" type="inkWord" rotatedBoundingBox="4575,1646 5267,1554 5368,2317 4677,2409"/>
              </emma:interpretation>
            </emma:emma>
          </inkml:annotationXML>
          <inkml:trace contextRef="#ctx0" brushRef="#br0" timeOffset="2385.61">3142 577 36 0,'0'0'209'0,"0"0"-16"0,9 14-15 0,-2-9-6 16,-7-5-9-16,15 8-2 0,-2-4-9 0,1 3-8 15,10 0-6-15,-8 0-6 0,9-2-12 0,-2 1-5 0,5 1-10 16,-1-1-9-16,0 1-9 0,1-3-5 0,-1 0-10 16,1 1-3-16,3 0-6 0,-2 3-9 15,4-5-7-15,-7 3-3 0,4-2-5 0,-3-1 0 0,-2 2-8 16,-7-4 2-16,11 1-6 0,-14 0-2 0,1-2-7 15,-4 1-6-15,4-1-16 0,-7 2-11 16,-9-2-17-16,21 0-22 0,-21 0-29 0,15-2-38 0,-15 2-42 16,12-11-70-16,-8 5-126 0,-4 6-388 0,3-14 172 15</inkml:trace>
          <inkml:trace contextRef="#ctx0" brushRef="#br0" timeOffset="2093.64">3563-31 164 0,'0'0'179'0,"0"0"-17"16,0 0-9-16,0 0-6 0,0 0 0 15,0 0-15-15,-20 33-6 0,6-20-4 0,-2-2-7 0,2 3-4 16,-5 3-9-16,-2-3-7 0,2 4-6 0,-4-2-2 15,3 2-10-15,-3 0-2 0,-1-1-7 0,0-3-6 16,4 0-6-16,0 1-3 0,4-2-9 0,4-2-3 16,-3 3-2-16,0-3-3 0,2-1-3 0,-1 3-3 15,4-4-6-15,5-2 1 0,-4 1-5 0,0 0-2 16,5-4-1-16,4-4-3 0,-10 11 0 0,7-3-5 16,3-8 6-16,0 0 1 0,-3 11 1 0,3-11 0 15,0 0-2-15,17 12-1 0,-2-8 0 0,-1-1-2 16,4 1 2-16,3-2-2 0,10 2-1 0,-3-3 0 15,0 0-1-15,2 0-2 0,0 3 2 0,1-4-4 16,1 0-1-16,-2 2 2 0,-5-1 0 0,3-1-3 0,2 3 4 16,-5-2-4-16,-4 2 1 0,5-3-3 15,-10 0 1-15,3-3-5 0,-4 3 7 0,5 3-3 0,-4-3-1 16,0 0 0-16,-8 3 1 0,8-5-2 16,-4 5-1-16,-12-3-5 0,21 3-4 0,-13-3-18 0,-8 0-23 15,14 1-15-15,-14-1-23 0,12 0-26 0,-12 0-17 16,0 0-27-16,0 0-51 0,0 0-137 0,0 0-373 15,0 0 165-15</inkml:trace>
        </inkml:traceGroup>
        <inkml:traceGroup>
          <inkml:annotationXML>
            <emma:emma xmlns:emma="http://www.w3.org/2003/04/emma" version="1.0">
              <emma:interpretation id="{586DDF6A-6D21-4D43-B93F-8B8F73F9B238}" emma:medium="tactile" emma:mode="ink">
                <msink:context xmlns:msink="http://schemas.microsoft.com/ink/2010/main" type="inkWord" rotatedBoundingBox="5998,1429 7426,1239 7530,2022 6102,2212"/>
              </emma:interpretation>
            </emma:emma>
          </inkml:annotationXML>
          <inkml:trace contextRef="#ctx0" brushRef="#br0" timeOffset="-208051.56">4545 57 95 0,'0'0'170'0,"0"0"-5"0,0 0-10 0,0 0-22 15,0 0-2-15,0 0-10 0,0 0-13 0,0 0-8 16,0 0-8-16,0 0-2 0,0 0-5 0,0 0-4 16,0 0-2-16,0 0-2 0,0 0-10 0,8-28-3 15,-8 28-5-15,6-10-8 0,-6 10-1 0,4-8-14 16,-4 8 2-16,6-13-1 0,0 6-4 0,-1 1-5 15,-5 6-3-15,12-16-9 0,-8 7 7 0,2 3-4 16,0-4 0-16,0 4-3 0,1-3 0 0,5-2-4 16,-4 4 1-16,2-4-3 0,-2 4-2 0,-1 0 1 15,2 0-6-15,2 2 0 0,2-4 1 0,-4 3-1 16,1 3 0-16,4-3 1 0,-1 4-4 0,2-1 1 0,2-1 0 16,-7 4-1-16,2-1 1 0,1-2-2 15,-1 1-3-15,-12 2 3 0,20-1-1 0,-10 2-9 0,-10-1 8 16,19 6-8-16,-13-2 10 0,5 1 2 15,-4 0-2-15,-7-5-2 0,9 12 3 0,-6-5-3 16,0 1 5-16,-3-8-12 0,8 16 7 0,-8-3 2 0,1-1-1 16,-1 1 3-16,0-13-1 0,-3 24 2 0,2-10-2 15,-4-1 1-15,2 4 1 0,-3 1 0 0,-1-4 1 16,-2 1-6-16,1 2 6 0,2-1-1 0,-7 3 1 16,4-2-1-16,-3 4 0 0,0-4 3 0,3-3-1 15,-4 7-2-15,4-6 4 0,-2-2-3 0,3 1 2 16,-3 1-2-16,2-2 2 0,-1 1-2 0,1 0 1 15,0-1 1-15,1-2 0 0,-2 2 2 0,1-2-2 16,1-3 0-16,0 3 1 0,2-5-1 0,-2 5 2 16,8-11 0-16,-9 10-4 0,9-10 3 0,-12 10 4 0,8-6-3 15,4-4 0-15,-14 3 0 0,14-3 1 16,-10 10 0-16,10-10 3 0,-9 4-3 0,9-4 0 16,0 0 0-16,-12 0-1 0,12 0-5 0,0 0 3 0,0 0 0 15,-13-6 2-15,13 6 1 0,-11-8 0 0,11 8-4 16,-9-6 3-16,9 6-3 0,0 0-2 15,0-14 2-15,0 14-6 0,0 0 2 0,0 0-4 0,0 0 4 16,6-18 2-16,-6 18-3 0,5-6 1 0,-5 6-2 16,0 0 1-16,15-7-1 0,-15 7 0 0,13 0-1 15,-13 0 3-15,19 0-3 0,-8 0 1 0,4 3-2 16,1-3 4-16,4 1 0 0,-1 2 1 0,0-3-4 16,8 0 7-16,1 3 5 0,-2-3 1 0,7 0 2 15,-1 1 7-15,-2-2 1 0,0 1-2 0,1 0-1 0,-1-3 0 16,2 6 0-16,-6-6-3 0,0 3-1 15,-7-3-1-15,-2 3-3 0,2-1 3 0,-7 1-2 16,1 0-1-16,-13 0 1 0,18-3-2 0,-18 3-2 16,12-1-1-16,-12 1-4 0,0 0-9 0,12 0-9 15,-12 0-7-15,0 0-13 0,0 0-11 0,0 0-9 16,0 0-16-16,0 0-11 0,0 0-13 0,0 0-7 16,-28 12-10-16,28-12-2 0,-14 2-10 0,14-2-6 0,0 0-35 15,-18 0-98-15,18 0-287 0,0 0 127 0</inkml:trace>
          <inkml:trace contextRef="#ctx0" brushRef="#br0" timeOffset="-207432.49">5266 61 115 0,'0'0'154'15,"0"0"-19"-15,0 0-13 0,0 0-5 0,0 0-9 16,0 0-8-16,22 10-8 0,-22-10 4 0,14 13-14 16,-11-7-5-16,3 3 1 0,1 4-4 0,2-1-8 0,-3 3-5 15,1-2 4-15,1 4-9 0,-2-3-6 16,0 3 2-16,-2-1-4 0,5 6-6 0,-6-8-5 16,0 4-1-16,2-3-5 0,-4 0-5 0,2 0 3 15,-1-1-6-15,-2-3 0 0,0 0 0 0,3 2-4 16,-3-13-1-16,0 18-2 0,0-8 0 0,0-10 1 15,0 18-2-15,0-18-3 0,0 7-8 0,0-7 6 16,0 0 5-16,0 13 10 0,0-13 8 0,0 0 5 0,0 0-3 16,0 0-4-16,0 0-2 0,0 0-3 0,0 0-2 15,0 0-7-15,0 0 1 0,0 0-5 0,3-38-6 16,-3 21-8-16,3 4-10 0,-1-3 2 0,4 1-2 16,-1-1-1-16,1-2-1 0,0 3 1 0,1-2-4 15,-1 2 1-15,2-1-2 0,1-2 2 0,-2 3 2 16,2-1 2-16,-1 3-2 0,-2-1 3 0,5 2-1 15,-8 1 1-15,5-1 4 0,-2 4-2 0,0 3 1 16,1-2 2-16,-1-1-3 0,-1 2 1 0,-5 6-7 16,9-10 7-16,-9 10 3 0,13-6-1 0,-13 6 0 15,14-5 1-15,-14 5 4 0,11-2-1 0,-11 2-2 16,17 2 1-16,-17-2 0 0,16 6 2 0,-5-1 5 16,-2 1 9-16,4 4-2 0,-4-1-1 0,0 3 3 0,-2 0 3 15,2 1-1-15,-1 1-1 0,-2 3 3 0,0-3 3 16,1 1-5-16,-4 3 0 0,3-3 2 0,-4 1 0 15,-1 0-2-15,1 0-1 0,4-1-1 0,-6 0-1 16,3 1 0-16,0-4-2 0,0-1 3 0,-3 0-1 16,1 2-5-16,1-3 2 0,-2-10-2 0,1 17 0 15,-1-7-1-15,0-10 2 0,0 14-9 0,0-14-10 16,3 9-19-16,-3-9-10 0,0 0-21 0,3 12-9 16,-3-12-1-16,0 0-28 0,0 0-50 0,0 0-189 15,0 0-363-15,0 0 161 0</inkml:trace>
          <inkml:trace contextRef="#ctx0" brushRef="#br0" timeOffset="-206659.6">5600-278 125 0,'0'0'165'0,"0"0"-15"15,0 0-12-15,0 0-16 0,0 0-4 0,0 0-8 0,0 0-11 16,0 0-9-16,0 0-13 0,22-21-3 0,-22 21-5 15,6-6-5-15,-6 6-10 0,14-6-3 0,-11 1-2 16,-3 5-8-16,19-10-4 0,-12 7 1 0,2-1-7 16,5 1 1-16,2-1-8 0,-5 3 0 0,4 0 3 15,-2-2-2-15,-1 1-1 0,1-3-1 16,4 4-6-16,-1-3-1 0,-7 4 2 0,-9 0 0 0,21-1-4 16,-9 2-1-16,-12-1-8 0,16 0 1 0,-16 0 1 15,17 4-4-15,-11 0 2 0,-6-4-4 0,7 7 2 16,-7-7 0-16,9 9-2 0,-9-9 2 0,3 13 3 15,-3-13-4-15,0 15 0 0,0-15 3 0,-6 16-4 16,0-7 4-16,6 0-1 0,-6 6 4 0,2-2 2 16,-2 0-2-16,-5-2 5 0,5-4-6 0,0 6 8 15,2-1 1-15,-2-2-1 0,-3-3-2 0,-1 6 3 16,4-1-7-16,-8-2 3 0,4-1 1 0,-2 0-2 16,1 1 1-16,-2-2-2 0,4-2 0 0,0 1-1 0,5 0-3 15,4-7 1-15,-15 8 0 0,15-8-1 0,-8 7 3 16,8-7-1-16,0 0 0 0,-9 7 3 0,9-7-3 15,0 0-1-15,0 0 2 0,-6 6-2 0,6-6-1 16,0 0 1-16,0 0-2 0,0 0 1 0,0 0 0 16,0 0 0-16,32 0-2 0,-23 0-1 0,4 4-1 0,0-3 0 15,4-1 3-15,-2 2-1 0,-2 1-2 16,4-2 2-16,-1 2-4 0,-3 1-6 0,-4-1-11 16,8 1-17-16,-7 0 3 0,2-2-11 0,-4 2-13 15,1-1-12-15,1 1-16 0,-10-4-24 0,13 6-14 16,-4-3-37-16,-9-3-122 0,14 4-304 0,-14-4 135 15</inkml:trace>
        </inkml:traceGroup>
        <inkml:traceGroup>
          <inkml:annotationXML>
            <emma:emma xmlns:emma="http://www.w3.org/2003/04/emma" version="1.0">
              <emma:interpretation id="{923C61DF-9A89-4F04-B193-F98DB9D418DB}" emma:medium="tactile" emma:mode="ink">
                <msink:context xmlns:msink="http://schemas.microsoft.com/ink/2010/main" type="inkWord" rotatedBoundingBox="8260,688 10071,447 10202,1432 8390,1672">
                  <msink:destinationLink direction="with" ref="{06253DCC-ABBF-40DF-B509-AAD5733CEB6F}"/>
                </msink:context>
              </emma:interpretation>
            </emma:emma>
          </inkml:annotationXML>
          <inkml:trace contextRef="#ctx0" brushRef="#br0" timeOffset="6141.16">6951-430 42 0,'0'0'86'15,"6"-10"1"-15,-6 10-7 0,0 0-15 0,14-2-7 16,-14 2-3-16,0 0-8 0,0 0 1 0,7-6-3 16,-7 6-16-16,0 0 5 0,0 0-12 0,0 0-1 15,0 0-9-15,0 0 8 0,0 0-5 0,9-4-6 16,-9 4 8-16,0 0-5 0,0 0 1 0,0 0 4 15,0 0 2-15,0 0-1 0,0 0 1 0,0 0 0 16,0 0 5-16,0 0 3 0,0 0-1 0,0 0 3 16,0 0-2-16,0 0-7 0,0 0-3 0,0 0 3 15,0 0-8-15,0 0-9 0,0 0 9 0,0 0 4 0,0 0-1 16,0 0-7-16,0 0-2 0,0 0-1 16,0 0 1-16,0 0 7 0,0 0-13 0,0 0 16 0,0 0 2 15,0 0 1-15,0 0-1 0,0 0 4 0,0 0-9 16,0 0-2-16,0 0-4 0,0 0 3 0,0 0 4 15,0 0-7-15,0 0-5 0,0 0-6 0,0 0-1 16,0 0-21-16,0 0 5 0,0 0-12 0,0 0-10 16,0 0-9-16,0 0-15 0,0 0-39 0,-16 23-61 0,16-23-178 15,-14 4 78-15</inkml:trace>
          <inkml:trace contextRef="#ctx0" brushRef="#br0" timeOffset="24760.5">7357-985 81 0,'0'0'104'0,"0"0"-9"0,6-6 5 0,-6 6-12 16,0 0 1-16,0 0-1 0,13-3-7 0,-13 3 6 15,0 0-4-15,12-7 8 0,-12 7-10 0,0 0 1 16,8-5-5-16,-8 5-4 0,0 0-5 0,0 0 0 16,13-5-8-16,-13 5-8 0,0 0-7 0,0 0-2 15,0 0-4-15,0 0-2 0,0 0 2 0,12 10 1 16,-12-10-2-16,8 11 2 0,-5-4 2 0,-3-7 6 15,6 16-1-15,-3-8-1 0,-3 4-1 0,2 1-3 16,1 0-2-16,-3-2 2 0,2 2 1 0,-2 5 0 16,0-5-1-16,0 3-3 0,-2 1-2 0,2-6 1 15,0 1-1-15,0 0-6 0,-3 0-1 0,3-12-3 16,-2 19 0-16,2-11-2 0,0-8-5 0,0 18 2 16,-6-8-4-16,6-10-4 0,0 11 2 0,0-11-3 0,-3 13 3 15,3-13-4-15,-5 7 0 0,5-7-2 0,-3 13 1 16,3-13-5-16,-6 7-13 0,6-7-10 0,-6 9-17 15,6-9-14-15,0 0-17 0,-4 8-19 0,4-8-10 16,0 0-19-16,-6 8-20 0,6-8-14 0,0 0-3 16,0 0-17-16,0 0-126 0,0 0-315 0,0 0 140 15</inkml:trace>
          <inkml:trace contextRef="#ctx0" brushRef="#br0" timeOffset="25160.9">8070-959 24 0,'0'0'134'0,"0"0"-9"0,0 0 3 15,0 0-7-15,0 0 2 0,9 16-6 0,-9-16 2 16,-6 15-5-16,3-3 1 0,-3 2-1 0,-1 2-5 16,1 6-5-16,-2-5 0 0,-4 5-4 0,-1 2-3 15,-1 2-1-15,1-2-3 0,-5 9-6 0,2-2-4 16,-4 0 0-16,1 2-7 0,-2-1-4 0,-1-2-6 16,5-5-6-16,-2 6-2 0,1-9-4 0,-2 9-6 15,4-7-4-15,3-3-4 0,-1 3-4 0,2-3-2 16,-1-3-1-16,2-1-4 0,2-3-2 0,2 1-6 15,-5-2 1-15,6 1-1 0,-4 0 0 0,4 0-4 16,-5-3 1-16,5-1-4 0,3 0-1 0,-4-3-11 16,1 1-17-16,6-8-19 0,-6 13-20 0,-2-10-22 15,8-3-27-15,-5 11-25 0,5-11-27 0,0 0-22 16,-6 5-202-16,6-5-412 0,0 0 183 0</inkml:trace>
          <inkml:trace contextRef="#ctx0" brushRef="#br0" timeOffset="26749.92">6978-868 160 0,'0'0'180'0,"0"0"-18"16,0 0-14-16,0 0-20 0,0 0-7 0,0 0-13 16,0 0 0-16,0 0 1 0,0 20 1 0,-10-8-11 0,-1 5-4 15,-4 1-4-15,2 8-1 0,-1-3-6 16,-5 11-10-16,6 5-3 0,-2 0-6 0,-2 2-2 0,7 1-7 16,1-3-5-16,6 2-4 0,-2 1-5 0,5-5-1 15,5 1-6-15,4 1 0 0,-3-3-2 0,1 0-4 16,10-1-2-16,-1-2-3 0,7 2-6 0,-1-7-11 15,0 1-18-15,5-4-13 0,7-1-26 0,-10-6-28 16,2-5-36-16,3 0-39 0,0-1-195 0,1-9-375 16,-2 0 167-16</inkml:trace>
          <inkml:trace contextRef="#ctx0" brushRef="#br0" timeOffset="25793.39">8225-564 176 0,'5'-11'167'0,"-5"11"-16"0,6-8-10 16,-6 8-9-16,5-15-11 0,3 10-8 0,-4-2-11 15,-4 7-9-15,15-15-9 0,-6 8-8 0,-1 5-8 16,4-8-7-16,1 3-3 0,1 0-2 0,-3 0-6 16,6 1 1-16,-4 1-2 0,4-1-2 0,-1 2 1 15,-1 0 0-15,1 4 0 0,4-4-1 0,-7 4-4 16,4-3-5-16,-5 3-2 0,-12 0-4 0,23 2-5 15,-14-1 1-15,2 0-9 0,-11-1 3 0,15 7-3 16,-11 0-3-16,2 3 0 0,-3 1-7 0,0-2 4 16,0 2-2-16,-3 4 7 0,-3 2-3 0,0 6 4 0,0-8-2 15,-3 8 7-15,-4-3 1 0,-2 2-1 16,1-3 1-16,-5-1-4 0,0 2-2 0,-1 1 0 16,1-5 0-16,-2 4-1 0,-3 0 0 0,2-8-2 15,-7 5-1-15,13-4 2 0,-7 3-5 0,-5-3 1 16,3 0 1-16,2-2-1 0,-2 0-4 0,4-4 2 0,0 1-3 15,2 1 2-15,-1-6-5 0,1 3 2 0,3-1-2 16,-1-2 1-16,2 1 1 0,5-3 0 0,7-1 2 16,-14 5 0-16,14-5-1 0,0 0 0 0,-18 0-2 15,18 0 4-15,0 0-7 0,0 0-1 0,0 0 0 16,0 0-2-16,0 0 0 0,0 0-4 0,0 0 1 16,26-24 2-16,-13 22 0 0,1-3-4 0,0 0 2 15,6 4 2-15,-1 0-3 0,1-3 0 0,7 2 2 16,2-3 0-16,3 2 1 0,-2-1-4 0,-1 1 5 15,3 2-3-15,6 2 3 0,-6 2-2 0,-5-2 1 16,-4 2-3-16,3 0 0 0,-7-2-12 0,4 2-10 16,-4 0-9-16,-3 1-16 0,-1-2-13 0,-3-1-7 15,-3 3-16-15,2 0-13 0,-11-4-30 0,15 1-14 16,-15-1-14-16,13 1-28 0,-13-1-100 0,0 0-308 0,0 0 136 16</inkml:trace>
          <inkml:trace contextRef="#ctx0" brushRef="#br0" timeOffset="21509.16">8104-898 14 0,'0'0'144'0,"0"0"-17"0,8-8-4 0,-8 8-12 0,0 0-6 15,10-7-6-15,-10 7-2 0,9-4-7 0,-9 4 0 16,0 0-6-16,0 0-3 0,9-6-2 0,-9 6-12 16,0 0-2-16,0 0-4 0,11-5 1 0,-11 5 2 15,0 0-3-15,0 0-2 0,7-6-3 0,-7 6-2 16,0 0-1-16,0 0-4 0,0 0 3 0,0 0-5 16,0 0-3-16,0 0 0 0,0 0-3 0,0 0-2 15,0 0-2-15,0 0-1 0,6-6 2 0,-6 6-3 16,0 0-1-16,0 0-1 0,0 0-1 0,0 0-1 15,0 0 0-15,0 0-5 0,0 0 0 0,0 0 1 16,0 0-1-16,0 0-2 0,0 0-1 0,0 0-3 16,0 0-2-16,0 0 0 0,0 0 5 0,0 0-3 15,0 0 1-15,0 0 1 0,0 0-2 0,0 0-5 16,0 0 5-16,0 0-6 0,0 0 6 0,0 0-5 0,0 0-1 16,0 0 0-16,0 0-1 0,6-7 1 0,-6 7 3 15,0 0-5-15,0 0 1 0,0 0-3 0,0 0 0 16,0 0 1-16,0 0-2 0,9-7 0 0,-9 7 5 15,0 0-5-15,0 0-1 0,0 0 3 0,0 0-5 16,0 0 2-16,0 0 3 0,0 0-3 0,0 0 4 16,0 0-7-16,0 0 5 0,0 0-2 0,0 0-2 15,0 0-2-15,0 0 2 0,0 0 2 0,0 0-3 16,0 0-1-16,0 0 2 0,0 0-4 0,0 0 4 16,0 0-6-16,0 0 3 0,0 0 0 0,0 0 2 15,0 0-6-15,0 0 1 0,0 0 1 0,0 0 0 16,0 0 0-16,0 0 2 0,0 0-3 0,7-6 1 15,-7 6-4-15,0 0 0 0,0 0 6 0,0 0-3 16,0 0 0-16,0 0 0 0,0 0-3 0,0 0 6 16,0 0-1-16,0 0-1 0,0 0 0 0,0 0 1 15,0 0-1-15,0 0 1 0,0 0 0 0,0 0-2 16,0 0-1-16,0 0-1 0,0 0-1 0,0 0 2 0,0 0-2 16,0 0 1-16,0 0 1 0,0 0 2 0,0 0-8 15,0 0-7-15,0 0-6 0,0 0 0 0,0 0-8 16,0 0-2-16,0 0-12 0,0 0-6 0,0 0-12 15,0 0-8-15,0 0-11 0,-22 24-5 0,22-24-9 16,-8 7-21-16,8-7-14 0,-5 6-13 0,5-6-14 16,0 0-25-16,-9 10-132 0,9-10-338 0,0 0 149 15</inkml:trace>
        </inkml:traceGroup>
        <inkml:traceGroup>
          <inkml:annotationXML>
            <emma:emma xmlns:emma="http://www.w3.org/2003/04/emma" version="1.0">
              <emma:interpretation id="{9BBB5867-7A00-44C2-87A9-108CC1FA3A6D}" emma:medium="tactile" emma:mode="ink">
                <msink:context xmlns:msink="http://schemas.microsoft.com/ink/2010/main" type="inkWord" rotatedBoundingBox="10570,361 13386,-12 13568,1353 10751,1727">
                  <msink:destinationLink direction="with" ref="{06253DCC-ABBF-40DF-B509-AAD5733CEB6F}"/>
                </msink:context>
              </emma:interpretation>
            </emma:emma>
          </inkml:annotationXML>
          <inkml:trace contextRef="#ctx0" brushRef="#br0" timeOffset="26141.32">9120-917 80 0,'15'-3'141'16,"-15"3"-13"-16,0 0-5 0,24 4-6 0,-24-4-3 15,19 7-5-15,-10-1-5 0,5 0-4 0,-4 5-4 16,5 1 0-16,-2 5-1 0,1-3 1 0,2 4-9 16,1 2-1-16,2 12 2 0,-6-11-8 0,1 2-4 15,-5 1-5-15,10 12-6 0,-8-8-6 0,-4-1-4 16,2-2-4-16,-2 12-3 0,-2-11-4 0,-2 3-3 15,0 5-2-15,-6 4-4 0,-5-12-4 0,4 0-17 16,-6 0-21-16,-2 0-21 0,-3-3-17 0,-3 1-29 0,0-4-24 16,-1-3-35-16,-1-3-26 0,-5 1-146 0,2-6-329 15,-2-2 146-15</inkml:trace>
          <inkml:trace contextRef="#ctx0" brushRef="#br0" timeOffset="27684.38">9526-1283 65 0,'0'0'159'0,"0"0"-1"0,0 0-7 16,-2-17-16-16,2 17-4 0,0 0-10 16,0 0-7-16,0 0-1 0,0 0-7 0,0 0-4 0,-1-11-6 15,1 11-11-15,0 0-9 0,0 0-5 0,0 0-10 16,0 0-8-16,0 0-3 0,0 0-5 0,0 0-8 16,0 0-1-16,0 0-1 0,0 0 2 0,0 0 0 15,-5 39 6-15,5-25-1 0,0-1 3 0,-6 4-1 16,6 1 2-16,0-6-2 0,-1 5-2 0,-1 10 1 15,2-10-5-15,-3 0 3 0,0-1-4 0,3-2-4 16,0 3 0-16,0 0-6 0,0-3 1 0,-3 0-2 16,3 0-2-16,-1 2-3 0,2-3-3 0,-1-3 0 15,0 0-12-15,0 4-18 0,0-3-17 0,0-11-26 0,0 19-24 16,-1-8-18-16,1-11-20 0,-3 14-29 16,3-14-20-16,3 11-14 0,-3-11-136 0,0 0-341 15,4 7 150-15</inkml:trace>
          <inkml:trace contextRef="#ctx0" brushRef="#br0" timeOffset="28314.75">9696-943 121 0,'0'0'164'0,"16"-2"-5"0,-16 2-9 16,24-2-15-16,-15 2-6 0,-9 0-8 15,21-1-11-15,-8-2-6 0,2 3-6 0,-15 0-8 0,27 0-4 16,-18-1-12-16,6-1-5 0,-15 2-6 0,19-4-4 15,-7 4 0-15,-3-2-5 0,-9 2-1 0,20-5-1 16,-13 1-3-16,2 1 4 0,0-1-7 0,-2-2-2 16,-7 6-7-16,12-9 1 0,-6 4-2 0,-6 5-1 15,6-13-7-15,-4 6-4 0,-2 7-2 0,4-13-2 16,-4 13-3-16,-4-17-3 0,4 17-2 0,-8-13 1 16,2 6-7-16,6 7 0 0,-15-11-1 0,5 6-1 15,-2 3 2-15,-3-3-2 0,2 4-4 0,-4 0 5 16,4 1-4-16,-5 2-7 0,3-1-12 0,-3 7-8 15,3-2-7-15,2-2-14 0,-4 3-3 0,4 0-4 0,0 3-12 16,1 0-7-16,1-1-2 0,1 2-8 16,4-2-6-16,4 0-4 0,2-9-3 0,-1 16-1 15,1-4 2-15,0-12 0 0,9 22 8 0,-2-10-3 0,4-3 10 16,-4 1 2-16,4-2 8 0,-1 2 5 0,3-3 9 16,-1 3 7-16,0-6 13 0,0 3 11 15,3 0 13-15,-1 0 14 0,-1 0 8 0,-4-5 12 16,3 2 8-16,-2 0 11 0,-1 0 3 0,0 0 10 0,0-2 2 15,-9-2 2-15,15 11 2 0,-6-9-5 0,1 0-4 16,-2 3 2-16,-1 0-3 0,1 1-2 16,-1-1-3-16,4-1 3 0,-5 4 0 0,1 1-9 0,-1-2-2 15,0 0-1-15,-3 3-7 0,3 0 2 0,-4-2-3 16,4 6 3-16,-3-1-3 0,-2 4 0 0,-1-2-5 16,0-1 2-16,-1 3-2 0,1-3 6 0,-3 3-2 15,0-1-2-15,0 0 1 0,0 1 2 0,-2-1 5 16,-2-3 1-16,-1 4 2 0,-2-4-4 0,1 2 1 15,0-1 3-15,-3-4-1 0,-7 5-2 0,4-6-1 16,-9 5-5-16,4-10 1 0,-5 6-4 0,0-8-3 0,-1 3-3 16,-1-1 2-16,1-8-2 0,-3 4-2 15,11 0-3-15,-9-6-9 0,8 2-7 0,-3-4-15 16,5 1-13-16,4-3-10 0,-4 1-22 0,10-2-23 16,0 4-19-16,7 7-32 0,-3-28-32 0,4 17-138 15,5-9-332-15,4 0 147 0</inkml:trace>
          <inkml:trace contextRef="#ctx0" brushRef="#br0" timeOffset="28789.42">10215-1056 28 0,'0'0'171'0,"12"20"-10"0,-12-20-15 0,3 9-8 15,-3-9 0-15,3 16-6 0,-2-11-14 0,-1-5-12 16,2 16-8-16,-2-16-10 0,3 12-8 16,-3-3-8-16,0-9-7 0,0 0-2 0,0 17-9 0,0-17-3 15,0 12-10-15,0-12 2 0,0 0-8 0,0 0 2 16,0 12 0-16,0-12 7 0,0 0 9 0,0 0-3 15,0 0-2-15,0 0-2 0,0 0-8 0,0 0-1 16,0 0-9-16,0 0 0 0,15-24-6 0,-15 24-7 16,13-13 1-16,-5 0-11 0,-2 4 0 0,2-5-7 15,3 4-8-15,1-3 1 0,-3-1-3 0,3 3 0 16,-2 0 7-16,1 0-1 0,-2 4 2 0,1-4-4 16,-4 5 5-16,1 0-1 0,-7 6 2 0,14-7 0 15,-7 3-1-15,-7 4 3 0,12-3-3 0,-12 3 2 16,0 0-2-16,0 0 4 0,20 6 0 0,-20-6 6 0,10 8-1 15,-5-2 7-15,-5-6-5 0,7 15 2 0,-1-5 2 16,1 2 0-16,-1-2 0 0,-1 0 0 0,1 1-1 16,-2 2 0-16,1 0-4 0,1 3-4 0,-3-1-11 15,3-4-30-15,-3 3-29 0,-2 3-48 0,-1-5-49 16,0-1-167-16,0-11-358 0,-1 19 159 0</inkml:trace>
          <inkml:trace contextRef="#ctx0" brushRef="#br0" timeOffset="29238.12">10883-544 21 0,'2'-11'218'0,"-2"11"-10"0,0 0-10 15,0 0-10-15,0 0-10 0,0 0-4 0,0 0-17 0,0 0-13 16,0 0-11-16,0 0-15 0,0 0-10 0,0 0-3 15,0 0-17-15,19 0-9 0,-19 0-5 0,12 0-4 16,-12 0-1-16,19 0-5 0,-8 0-4 0,5-2 0 16,1 2-6-16,0 2 2 0,3-2-11 0,-1 1-1 15,8 1-4-15,0 0-3 0,0-1-3 0,1 1-4 16,-1-4-2-16,0 2-4 0,-2-3 1 0,2 3-3 0,-8 2-2 16,1-4-3-16,-1 0 2 0,-2 1-3 15,1 1-3-15,-5-4 1 0,2 2-3 0,-5 2 0 16,-10 0-8-16,20-4-13 0,-13 1-18 0,-7 3-25 15,0 0-32-15,15-3-34 0,-15 3-42 0,11-5-42 16,-11 5-200-16,0 0-438 0,-3-13 194 0</inkml:trace>
          <inkml:trace contextRef="#ctx0" brushRef="#br0" timeOffset="29605.54">11973-930 108 0,'0'0'179'0,"0"0"-21"0,0 0-12 0,0 0-8 16,0 0-6-16,0 0-3 0,0 0-3 0,0 0-3 15,0 0-2-15,-7 43-6 0,6-30 2 16,-2 5-3-16,1 5-9 0,1-2-6 0,-4 7-13 0,5-3-6 16,-1 3-5-16,-1 13-8 0,-1-7-3 15,2 5-8-15,1-3-3 0,1 1-6 0,-1-1-1 16,5 2-8-16,-7-3-22 0,-1-4-32 0,-3 5-40 0,5-9-42 15,-1-2-60-15,-8 4-211 0,5-3-399 16,-4-4 177-16</inkml:trace>
        </inkml:traceGroup>
      </inkml:traceGroup>
    </inkml:traceGroup>
    <inkml:traceGroup>
      <inkml:annotationXML>
        <emma:emma xmlns:emma="http://www.w3.org/2003/04/emma" version="1.0">
          <emma:interpretation id="{340398F5-52AA-4E26-BBB3-30E77FA581D0}" emma:medium="tactile" emma:mode="ink">
            <msink:context xmlns:msink="http://schemas.microsoft.com/ink/2010/main" type="paragraph" rotatedBoundingBox="9252,2071 19488,527 19680,1800 9444,334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21717B0-F8AD-4E90-B07F-7648F0E331C3}" emma:medium="tactile" emma:mode="ink">
              <msink:context xmlns:msink="http://schemas.microsoft.com/ink/2010/main" type="line" rotatedBoundingBox="9252,2071 19488,527 19680,1800 9444,3344"/>
            </emma:interpretation>
          </emma:emma>
        </inkml:annotationXML>
        <inkml:traceGroup>
          <inkml:annotationXML>
            <emma:emma xmlns:emma="http://www.w3.org/2003/04/emma" version="1.0">
              <emma:interpretation id="{05596EA7-F404-474B-A60C-EDF266EEAF09}" emma:medium="tactile" emma:mode="ink">
                <msink:context xmlns:msink="http://schemas.microsoft.com/ink/2010/main" type="inkWord" rotatedBoundingBox="9252,2071 10089,1945 10260,3082 9423,3208"/>
              </emma:interpretation>
            </emma:emma>
          </inkml:annotationXML>
          <inkml:trace contextRef="#ctx0" brushRef="#br0" timeOffset="31991.29">8423 552 99 0,'0'0'155'0,"0"0"-15"15,0 0-2-15,0 0-8 0,0 0-5 0,0 0 0 16,0 0-3-16,0 26-4 0,0-26-7 0,-7 26 4 15,1-11-10-15,0 1 0 0,0 7-8 0,-1 0-3 16,1 2 2-16,-8-3 2 0,5 4-5 0,-4 0 0 16,2 1-7-16,-8 8-7 0,3 3-7 0,-2-2-2 15,1 2-8-15,-7-3-6 0,5 2-11 0,0-2 3 16,-1-2-5-16,4 1-3 0,-1-9-7 0,0 7 1 16,0-8-6-16,4 1 0 0,-4-1-4 0,4 0 2 0,-2-3-4 15,-1 0-3-15,-1 0-7 0,1 0-13 0,2-5-6 16,2-3-24-16,-2 3-15 0,2-2-25 15,3-4-15-15,-5 0-27 0,8-3-30 0,-1-2-22 0,1 1-65 16,6-6-120-16,0 0-377 0,-20 1 168 0</inkml:trace>
          <inkml:trace contextRef="#ctx0" brushRef="#br0" timeOffset="31646.44">7979 479 64 0,'0'0'174'15,"6"-11"-13"-15,-3 5-7 0,-3 6-9 0,10-10-10 16,-4 5 0-16,-6 5-7 0,6-10 6 0,-6 10-11 0,8-7-10 15,-8 7-3-15,9-7-11 0,-9 7-7 0,0 0-8 16,4-6-8-16,-4 6-12 0,0 0-6 0,0 0-7 16,0 0-5-16,0 0-5 0,0 0 1 0,0 0 1 15,0 0 7-15,0 0 0 0,6 24-2 0,-6-24-1 16,-3 17 6-16,0-2-2 0,3 1 4 16,0 0-7-16,-4 4-2 0,4 1-6 0,-3 0-3 0,3 3-4 15,-3-6-1-15,0 0-4 0,-3 4-3 0,4-5 0 16,-2 3-3-16,-1-4-3 0,2 2-1 0,-3 3-1 15,2-7-2-15,-2 3-4 0,-3-3-13 0,8 0-14 16,-4-2-24-16,1 1-21 0,1-4-17 0,-3-1-25 16,6-8-25-16,-8 14-20 0,5-7-7 0,3-7-38 0,0 0-160 15,0 0-383-15,0 0 169 0</inkml:trace>
          <inkml:trace contextRef="#ctx0" brushRef="#br0" timeOffset="32616.99">8432 1133 84 0,'11'-5'162'0,"-2"0"-12"0,1-1-9 0,5-1-18 0,-4 3 5 15,2-3-4-15,2 0-3 0,0 5-5 0,-3-4-14 16,4 1 3-16,-2 1-6 0,2 1-3 0,-1 0-6 16,-2 2-8-16,-13 1-10 0,20 0-2 0,-10 1-12 15,-10-1-5-15,15 6-2 0,-7-2-10 0,-8-4-3 16,10 13-1-16,-8-4-1 0,-1 0-2 0,0 4 1 16,-2 3 0-16,-2-2-1 0,-7 2 2 0,7 0 0 0,-3 1-1 15,-5 3 0-15,-2 3-3 0,-2-3-1 16,0 3-3-16,-4-2-2 0,-1 0-6 0,-1-3 3 15,-3 3-1-15,-7 0-5 0,7-3-3 0,2-1 3 0,-1-3-2 16,-2 0-2-16,1 1 1 0,2-2-1 0,0-6-2 16,-2 4 0-16,1-3-3 0,4-3 1 15,7 1 0-15,-4-5 0 0,2 2-1 0,14-3 2 0,-19 0-4 16,19 0-3-16,-17-5-5 0,17 5 0 0,-13-5-7 16,13 5-5-16,-6-11-10 0,6 11-5 0,0-14 0 15,0 14 2-15,0 0-5 0,3-19 0 0,3 10 2 16,-6 9 4-16,10-13 1 0,-4 6 1 0,5 3 1 15,2-2 1-15,-4 3 2 0,7-1 4 0,1 3 1 16,-4-2 2-16,7 0-2 0,-1 2 1 0,-1 1 12 16,-2 0 0-16,4 1 4 0,4-1 2 0,-2 4 8 15,-3-2 2-15,1 3 8 0,7 1 5 0,-2-3 5 16,2-1-2-16,-8 0 3 0,2 3-2 0,-1-4-1 0,-1 3-3 16,-3-3 2-16,-2 2-6 0,5 0-3 0,-5-2 1 15,-2 1-2-15,-2 0-6 0,0 1 0 16,-10-3-5-16,18-1-17 0,-10 5-14 0,-8-4-19 0,0 0-27 15,13 1-19-15,-13-1-28 0,0 0-20 0,14 2-37 16,-14-2-184-16,0 0-385 0,0 0 172 0</inkml:trace>
        </inkml:traceGroup>
        <inkml:traceGroup>
          <inkml:annotationXML>
            <emma:emma xmlns:emma="http://www.w3.org/2003/04/emma" version="1.0">
              <emma:interpretation id="{75FB9960-827D-45FF-808D-195551FB9C12}" emma:medium="tactile" emma:mode="ink">
                <msink:context xmlns:msink="http://schemas.microsoft.com/ink/2010/main" type="inkWord" rotatedBoundingBox="11148,1898 15188,1289 15355,2394 11315,3003"/>
              </emma:interpretation>
            </emma:emma>
          </inkml:annotationXML>
          <inkml:trace contextRef="#ctx0" brushRef="#br0" timeOffset="33143.35">9758 1050 166 0,'12'2'208'0,"3"-4"-18"16,3 2-14-16,2 0-7 0,6-1-17 0,7 1-8 16,6 0-4-16,1 1-8 0,1-2-15 0,0 1-5 15,0 0-5-15,-10-1-8 0,9-3-9 0,-11 4-10 16,0 0-8-16,-2 0-8 0,-6 0-5 0,-3-2-4 15,-2 1-8-15,1-2-7 0,-8 3-13 0,-9 0-13 16,19 0-18-16,-19 0-18 0,12 0-24 0,-12 0-20 16,0 0-29-16,0 0-29 0,0 0-26 0,0 0-176 15,0 0-353-15,0 0 157 0</inkml:trace>
          <inkml:trace contextRef="#ctx0" brushRef="#br0" timeOffset="33415.21">10732 696 179 0,'0'0'201'15,"0"0"-16"-15,0 0-12 0,0 0-12 0,18 11-5 0,-15-5-3 16,3 5 3-16,-4 6-10 0,2-3-2 0,2 10-11 15,-3-7-4-15,0 6-11 0,0 3-7 0,0 2-8 16,-6-2-12-16,8 1-9 0,-4 1-6 0,4-2-6 16,-5 1-5-16,-3 0-6 0,1 0-10 0,2-2-26 15,-3 0-21-15,-3 3-37 0,-1-3-35 0,-4-2-37 0,5-5-59 16,-7 3-233-16,5-6-430 0,0-2 190 16</inkml:trace>
          <inkml:trace contextRef="#ctx0" brushRef="#br0" timeOffset="36861.02">13098 117 185 0,'0'0'175'16,"30"0"-7"-16,-11-1-18 0,8-2-9 0,2 2-12 15,12-5-8-15,0 5-8 0,-4-1-5 0,2-2-12 16,1 2-4-16,-9 0-8 0,8 2-4 0,-11 2-10 16,-2-2-6-16,1-2-11 0,-2 0 0 0,-6 1-6 15,1-1-8-15,-4 2-2 0,-1-1-4 0,1 1-2 0,-2-4-4 16,-2 4 1-16,-12 0-7 0,15-4-3 0,-15 4 4 16,12 0-4-16,-12 0-3 0,0 0 0 15,15-2-3-15,-15 2-3 0,0 0-8 0,0 0-15 0,0 0 2 16,12-1-14-16,-12 1-12 0,0 0-22 0,0 0-22 15,0 0-14-15,0 0-19 0,0 0-23 16,0 0-141-16,0 0-303 0,-3-17 134 0</inkml:trace>
          <inkml:trace contextRef="#ctx0" brushRef="#br0" timeOffset="37157.44">13571-181 47 0,'0'0'199'0,"-6"-3"-22"0,6 3-20 0,0 0-15 15,0 0-8-15,0 0-7 0,0 0-7 0,0 0-3 0,-7 25 0 16,7-25-5-16,0 18-4 0,3-1 0 0,-3-3-4 16,3 9-1-16,-2 0-1 0,3 1-6 15,1 1-5-15,1 1-6 0,0-1-10 0,4 0-2 0,-1 2-7 16,-1-2-6-16,2 1-7 0,-2-4-4 0,1 0-2 15,-3-2-6-15,1 2-3 0,0-5-1 0,-1-1-7 16,0-4-16-16,0 0-16 0,-1 0-17 0,-2-4-19 16,0-1-18-16,-3-7-20 0,4 17-17 0,-4-17-19 15,5 7-17-15,-5-7-24 0,0 0-42 0,0 0-131 16,0 0-354-16,15-4 157 0</inkml:trace>
          <inkml:trace contextRef="#ctx0" brushRef="#br0" timeOffset="30769.37">11026 78 1 0,'0'0'148'0,"0"0"-20"0,0 0-10 0,0 0-8 15,0 0-7-15,0 0-6 0,20 10-6 0,-20-10-6 16,0 0-3-16,0 0 2 0,0 0-15 0,13 1 0 16,-13-1-4-16,0 0-5 0,0 0-4 0,0 0-3 15,17 1-5-15,-17-1-4 0,0 0-6 0,8 3 3 16,-8-3-7-16,14 0-1 0,-14 0-1 0,15 4-6 16,-5-2-1-16,-10-2-5 0,20 1-4 0,-8 3 3 15,1-3-4-15,2 4 2 0,0-3-4 0,1 1 1 16,-1-3-2-16,2 1 2 0,2 0 2 0,-1 2-1 15,3-3-1-15,-2 1 1 0,-1-1-4 0,3 0 0 0,-3 2 3 16,0-4-6-16,0 4 1 0,0-4-2 16,1 2 0-16,-3-1 3 0,2 1-1 0,-1 1 0 0,1-1 0 15,-1-1-1-15,0-2-4 0,1 2 3 0,1 1-3 16,-2 1 5-16,2-1-5 0,-1 3 7 16,-3-3-9-16,4 0-1 0,2 0 7 0,-3 0-5 0,-2 0 1 15,10 0-2-15,-7 0 1 0,0 0-9 0,1 1 6 16,7-2 7-16,-8 2-5 0,0-1 4 0,2 2 0 15,-1-2 1-15,-1 1 3 0,6-2 3 0,-7 1 3 16,0-2-1-16,2 2 3 0,1-1 4 0,-2 2-3 16,2-2-5-16,-2 2 5 0,1-1-3 0,-1 0 0 15,0 0 1-15,1 0 0 0,1 0-6 0,-3 0 1 16,-1 0 3-16,3 2-8 0,-1-1 2 0,-1-1 2 16,2 0-1-16,-1 0 0 0,0 0 1 0,-1 0 1 15,5-1 0-15,-7 1-3 0,2 0 3 0,1 0-1 0,-2 1 3 16,-1-1-3-16,-5 0-5 0,-11 0 1 0,22-1 2 15,-13 1-4-15,-9 0-1 0,13 1-1 0,-13-1-13 16,12 0-13-16,-12 0-10 0,0 0-8 0,0 0-19 16,0 0-24-16,0 0-37 0,0 0-45 0,-46 4-172 15,19-8-364-15,0 4 162 0</inkml:trace>
        </inkml:traceGroup>
        <inkml:traceGroup>
          <inkml:annotationXML>
            <emma:emma xmlns:emma="http://www.w3.org/2003/04/emma" version="1.0">
              <emma:interpretation id="{3A443A77-9A31-4EC1-AACD-C6EF7A347D22}" emma:medium="tactile" emma:mode="ink">
                <msink:context xmlns:msink="http://schemas.microsoft.com/ink/2010/main" type="inkWord" rotatedBoundingBox="15904,1369 19532,822 19680,1800 16051,2347"/>
              </emma:interpretation>
            </emma:emma>
          </inkml:annotationXML>
          <inkml:trace contextRef="#ctx0" brushRef="#br0" timeOffset="39747.78">15231 53 42 0,'0'0'307'0,"0"0"-9"16,6-7-16-16,-6 7-20 0,0 0-27 0,2-11-20 16,-2 11-24-16,0 0-17 0,0 0-20 0,7-8-16 15,-7 8-16-15,0 0-6 0,0 0-17 0,0 0-14 16,12-3-24-16,-12 3-22 0,0 0-25 0,0 0-21 15,0 0-24-15,19 5-23 0,-19-5-20 0,0 0-35 16,12 6-21-16,-12-6-44 0,9 1-203 0,-9-1-406 16,0 0 180-16</inkml:trace>
          <inkml:trace contextRef="#ctx0" brushRef="#br0" timeOffset="40512.69">15834-272 87 0,'0'0'207'0,"0"0"-21"0,0 0-22 0,0 0-17 15,0 0-15-15,0 0-8 0,0 0-6 0,0 0-3 16,0 0-7-16,0 0-4 0,-14 34-1 0,10-22-5 15,-2 2-4-15,3 3-9 0,-3 1-2 0,1 4-2 16,2 0-6-16,-1 1-7 0,1 5-1 0,3-4-5 16,-3 0-8-16,6 1-3 0,-6-1-3 0,7 0 2 15,1-4-8-15,-2-1-2 0,3-2-1 0,0 1-5 16,1-3 2-16,2-2 3 0,6 8 3 0,-1-7-1 16,-1-5-1-16,2 2-3 0,0-4-4 0,1 4 2 15,2-6-5-15,0-3-3 0,3 2-1 0,0-2-1 16,-2-2-3-16,8 0-2 0,3-2-2 0,-3-2 2 15,0-1-7-15,-1-4-2 0,0-1-2 0,1-1 5 16,0 1-17-16,-1-5-8 0,1 0-15 0,0-1-3 0,1-10-4 16,-4 10-3-16,5-9-6 0,-9 2-6 15,-2 0 2-15,5-7-4 0,-7 6 5 0,-2-1 6 0,1 5 1 16,-4-5 5-16,-2 3 2 0,2-2 6 0,-5 0 0 16,-3 6 2-16,1-5 0 0,-4-2 1 0,-1 8 2 15,-2-1 5-15,0-6-1 0,-6 10 5 0,4-3-2 16,-5 3 1-16,1-1 0 0,-1-2 2 0,-4-3 1 15,4 5 0-15,-5 1 1 0,0 2-1 0,-5 0-2 16,-2 0 4-16,-2 3 0 0,5 1-2 0,-4-1 3 16,-2 5 0-16,-2 1-1 0,0-3 2 0,1 4 2 15,-1 2-1-15,1 2-3 0,-1-1 3 0,2 0 0 16,-2 5-1-16,0 1 3 0,1 2-1 0,0 0 2 16,-1 1-1-16,5 4 1 0,1 2 3 0,-3-3 3 0,-1 4-2 15,4-3 2-15,0-1 0 0,3 3-1 16,2 1 3-16,4-3-2 0,0 1 0 0,2-2 2 15,-4 4-2-15,8-7-1 0,0 7 3 0,3-6 1 0,0 0-3 16,3 3 4-16,0-14 5 0,6 19 1 0,2-7 4 16,5-2 3-16,0-1-5 0,10 2 3 0,-1 1 2 15,5-6 0-15,1 4-2 0,11-5 1 0,1 2-3 16,2-1 2-16,-1 2-2 0,3-5 1 0,-3-2 5 16,-10 3-3-16,11-2-4 0,-4-2 0 0,1 0 0 15,-10 0-1-15,-4 4-1 0,2-8 0 16,-8 4-3-16,1 4-2 0,0-4-2 0,-2 0 0 0,-3-4 0 15,0 4-10-15,-3 0-9 0,-12 0-12 0,15-2-14 16,-15 2-16-16,13 0-19 0,-13 0-22 0,0 0-28 16,17 0-35-16,-17 0-28 0,10-5-170 0,-10 5-382 15,12-10 169-15</inkml:trace>
          <inkml:trace contextRef="#ctx0" brushRef="#br0" timeOffset="40837.66">17027-379 125 0,'0'-12'235'15,"0"12"-26"-15,0 0-22 0,0 0-21 0,0 0-17 16,0 0-7-16,0 0-9 0,0 0-7 0,-18 29-3 15,15-19-5-15,-3 1-7 0,0 4-6 16,-1 1-6-16,-1 7-5 0,-1 0-2 0,6-7-10 0,0 9-4 16,2-3-6-16,-1 2-8 0,1-6-4 0,2 4-2 15,-2 2-7-15,2 0-5 0,-1-7-4 0,3-1 1 16,0 3-7-16,0-2 1 0,3-4-7 0,-1 2-3 16,-2-1-14-16,3-3-17 0,-2-1-23 0,2-3-23 15,0 2-27-15,-6-9-18 0,9 12-23 0,0-9-40 16,0-2-24-16,-9-1-192 0,21-2-405 0,-21 2 179 15</inkml:trace>
          <inkml:trace contextRef="#ctx0" brushRef="#br0" timeOffset="41212.95">17333-149 50 0,'3'-8'227'0,"3"0"-8"16,0 0-8-16,0 0-17 0,-6 8-17 0,13-21-14 0,-5 6-14 15,2 3-13-15,-1 3-13 0,3-2-8 0,-3-3-13 16,1 3-9-16,-1-2-11 0,2 1-7 0,-2 0-9 16,-2 2-6-16,1-3-3 0,-3 2-5 15,1 1-10-15,0 3-1 0,0-4 1 0,-1 1 2 16,-5 10-2-16,7-14 0 0,-5 7-5 0,-2 7 1 0,4-10-3 16,-4 10-4-16,0 0-5 0,3-8-4 15,-3 8-5-15,0 0-6 0,0 0 0 0,0 0-2 0,0 0-1 16,0 0 3-16,0 0-6 0,0 0-1 0,0 0-1 15,-22 25 3-15,14-11-1 0,2 1 5 0,0-2 0 16,1 5-2-16,-1-1 1 0,-2 5-2 0,4-4 1 16,-2 6-2-16,4-6 3 0,2 6-1 0,2-1 2 15,1-2-2-15,-2-4 2 0,1 5-1 0,2-5 0 16,-1 0 2-16,2-2-2 0,-4-2-2 0,4 0-12 16,-4-2-16-16,1-3-20 0,0 2-20 0,-2-10-21 15,6 13-14-15,-4-5-14 0,-2-8-26 0,9 8-29 16,-9-8-35-16,0 0-153 0,18-2-381 0,-18 2 168 15</inkml:trace>
          <inkml:trace contextRef="#ctx0" brushRef="#br0" timeOffset="41477.42">17864-521 117 0,'0'0'201'0,"7"-8"-14"0,-7 8-19 0,14-4-10 0,-14 4-10 16,15 1-12-16,-15-1-7 0,22 11 0 0,-9-2-5 15,2 6-2-15,0 1-1 0,5 5-4 16,-3 4-5-16,3 6-6 0,1 0-2 0,-3 0-13 0,-2 1-8 16,-2-7-8-16,-1 12-8 0,-3-1-6 0,-4 3-4 15,-3 1-4-15,-4-2-2 0,-5 1-7 0,0 1-24 16,-13-2-31-16,-7-2-42 0,-4-1-44 15,-7 2-42-15,1-6-45 0,-10 1-200 0,1-6-414 0,5-5 184 16</inkml:trace>
          <inkml:trace contextRef="#ctx0" brushRef="#br0" timeOffset="39552.36">14414-181 113 0,'0'0'182'0,"0"0"-15"0,0 0-6 15,0 0-21-15,0 0-14 0,0 0-16 0,0 0-9 16,0 0-11-16,0 0-3 0,0 0-4 0,0 0-5 16,0 0-2-16,1 24-2 0,-1-24-1 0,2 16-3 15,1-1-2-15,-3-3 2 0,3 3-9 0,0 2 0 0,0-4-5 16,1 5-3-16,2-1-3 0,-3-3-4 0,3 3-1 16,-1 1-3-16,0-4-5 0,0 0-2 0,-1 2-4 15,2-2-2-15,0-2-3 0,-3 2-1 0,2-1-6 16,-4-4-1-16,5 0 0 0,-4 0-4 0,-2-9 2 15,6 15-3-15,-3-10-3 0,-3-5 2 0,3 13-2 16,-3-13 0-16,0 0-2 0,-2 13 3 0,2-13-1 16,0 0-1-16,0 0 2 0,0 0-3 0,0 0 3 15,0 0-2-15,-6 11-1 0,6-11 2 0,0 0-5 16,0 0 4-16,-18-2-2 0,18 2 0 0,0 0-2 16,0 0 1-16,-16-17 1 0,13 10-1 0,3 7-4 15,-5-16 0-15,5 16 5 0,-3-23-6 0,6 13 0 16,-3-5 1-16,3 2-5 0,3-2-3 0,2 0-5 0,-1-1-8 15,2-2-1-15,2 4-5 0,1-8-4 0,1 3 1 16,1-1-3-16,0 2 5 0,3 0-5 0,-7 3 3 16,1 1 4-16,1 1 3 0,-3-4 1 15,3 8 7-15,-4-4-4 0,3 1 3 0,-4 6-2 0,1-5 3 16,-1 2 2-16,1 2 2 0,-2 1 1 0,1-2 1 16,-7 8-1-16,12-11 2 0,-4 6 2 15,-8 5-2-15,11-11 4 0,-5 10-1 0,-6 1 1 0,9-6 1 16,-9 6-2-16,8-5 3 0,-8 5-1 0,0 0 4 15,12-6-1-15,-12 6-2 0,0 0 1 0,13 0 2 16,-13 0 0-16,0 0 4 0,14 7 9 0,-14-7 0 16,7 12 1-16,-2-3 5 0,-1-2-1 0,-1 3 4 15,3 4 1-15,-4-1 4 0,3 1 4 0,-2 1 3 16,0 5 5-16,2-2-3 0,-4 3 2 0,5 0 3 16,-3 1-5-16,2 1 0 0,-4-4-2 0,4-3 1 15,-2 1-2-15,1 1 2 0,2 0-1 0,-4-2 0 16,2 0-1-16,-2-2-2 0,2 3-3 0,-2-4 3 0,4-1-1 15,-5-1-4-15,1-2 0 0,2 1-2 16,-4-10-1-16,2 18-2 0,-2-18-1 0,4 11-5 16,-2-4-2-16,-2-7 0 0,0 0-2 0,4 13 2 0,-4-13-16 15,3 6-22-15,-3-6-23 0,0 0-22 0,4 8-25 16,-4-8-18-16,0 0-36 0,0 0-45 0,0 0-55 16,0 0-175-16,26-9-454 0,-19-1 201 0</inkml:trace>
        </inkml:traceGroup>
      </inkml:traceGroup>
    </inkml:traceGroup>
    <inkml:traceGroup>
      <inkml:annotationXML>
        <emma:emma xmlns:emma="http://www.w3.org/2003/04/emma" version="1.0">
          <emma:interpretation id="{54B2E6EB-B14B-4B3E-A4CC-DE4DAA4EF10E}" emma:medium="tactile" emma:mode="ink">
            <msink:context xmlns:msink="http://schemas.microsoft.com/ink/2010/main" type="paragraph" rotatedBoundingBox="4844,4145 29602,3346 29694,6174 4935,69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289E17-0EEB-4FC1-9C3F-2309AC64F38D}" emma:medium="tactile" emma:mode="ink">
              <msink:context xmlns:msink="http://schemas.microsoft.com/ink/2010/main" type="line" rotatedBoundingBox="4844,4145 29602,3346 29648,4757 4889,5555"/>
            </emma:interpretation>
          </emma:emma>
        </inkml:annotationXML>
        <inkml:traceGroup>
          <inkml:annotationXML>
            <emma:emma xmlns:emma="http://www.w3.org/2003/04/emma" version="1.0">
              <emma:interpretation id="{A4B44CA6-E3B2-417A-9258-A0266E8F03B8}" emma:medium="tactile" emma:mode="ink">
                <msink:context xmlns:msink="http://schemas.microsoft.com/ink/2010/main" type="inkWord" rotatedBoundingBox="4845,4174 5389,4157 5411,4835 4867,4853"/>
              </emma:interpretation>
            </emma:emma>
          </inkml:annotationXML>
          <inkml:trace contextRef="#ctx0" brushRef="#br0" timeOffset="45603.31">3392 3132 137 0,'0'0'167'0,"0"0"-12"0,0 0-2 15,0 0 3-15,0 0-4 0,0 0-10 0,15 14-5 16,-15-14-5-16,14 6-7 0,-2-4-5 0,-3 0-4 0,8-1-4 16,1 1 0-16,-1 4-7 0,8-3-1 0,0 2-7 15,1-4-10-15,-2 2-8 0,3 4-7 0,-2-6-4 16,0 1-6-16,-2 2-6 0,0-1-6 0,3 1-4 16,-5-3-7-16,-5 0 1 0,-2 3-9 0,3-1 0 15,-5-1-13-15,-3 0-15 0,-9-2-31 0,18 1-15 16,-18-1-17-16,12 6-16 0,-12-6-25 0,2 7-29 15,-2-7-40-15,0 0-213 0,0 0-415 0,0 0 184 16</inkml:trace>
          <inkml:trace contextRef="#ctx0" brushRef="#br0" timeOffset="45313.4">3686 2576 73 0,'0'0'141'0,"8"-10"-1"15,-8 10-13-15,0 0-20 0,0 0 3 0,4-8-12 16,-4 8-10-16,0 0 2 0,0 0-1 0,0 0-9 16,9-7 0-16,-9 7-5 0,0 0 1 0,0 0-6 15,0 0-7-15,0 0-9 0,0 0-5 0,0 0-7 16,0 0-3-16,0 0-4 0,0 0-6 0,0 0-5 0,0 0-7 15,0 0 2-15,0 0 0 0,0 0-1 16,0 0 2-16,0 0 0 0,-13 29 3 0,-1-22-2 0,1 4-1 16,1-1-4-16,-5 2-1 0,4 1 2 0,-5 1-1 15,-1 3-4-15,-2 0-3 0,0-3 2 0,0 3 0 16,3-3-5-16,-1 1 5 0,1-1 1 0,1-3-1 16,4 0 3-16,1-2-2 0,2-2 3 0,-1 0-1 15,4 1 3-15,-1-1-10 0,1-1 7 0,-1 0-4 16,8-6-1-16,-10 12 1 0,10-12-5 0,-6 7 3 15,6-7-5-15,-7 4 1 0,7-4 3 0,0 0-1 16,0 0-1-16,-5 12 1 0,5-12 0 0,0 0-1 0,0 0 1 16,0 0-3-16,0 0 2 0,12 12 3 15,-12-12-6-15,15 6 5 0,-15-6 0 0,15 2-1 16,-6 0 1-16,0 1 4 0,7 3 1 0,-1-3 4 0,3-1 2 16,-2-2-1-16,4 6 2 0,-2 1 3 0,7-2-3 15,-7 3-1-15,4-3 2 0,-5-5-1 0,2 6-2 16,2-2-6-16,0 2 0 0,-2-4 2 0,-2 4 3 15,2-2-2-15,-3-1 1 0,2 2-4 0,-3-3 0 16,5 2-3-16,-5 1 6 0,-2-3-6 0,-1 2-2 0,4 0 0 16,-5-2 0-16,-11-2-1 0,18 3-1 0,-18-3-2 15,15 1 0-15,-15-1-10 0,12 3-15 16,-12-3-23-16,7 1-20 0,-7-1-7 0,0 0-17 0,0 0-22 16,0 0-19-16,0 0-48 0,0 0-150 15,0 0-357-15,-31 12 157 0</inkml:trace>
        </inkml:traceGroup>
        <inkml:traceGroup>
          <inkml:annotationXML>
            <emma:emma xmlns:emma="http://www.w3.org/2003/04/emma" version="1.0">
              <emma:interpretation id="{9C996E0B-E15A-498D-B07B-F6CD0EC84DB3}" emma:medium="tactile" emma:mode="ink">
                <msink:context xmlns:msink="http://schemas.microsoft.com/ink/2010/main" type="inkWord" rotatedBoundingBox="6565,4115 8430,4055 8464,5099 6598,5159"/>
              </emma:interpretation>
            </emma:emma>
          </inkml:annotationXML>
          <inkml:trace contextRef="#ctx0" brushRef="#br0" timeOffset="-202889.69">5075 2724 108 0,'6'-18'153'0,"-6"18"-4"0,6-7-8 0,-6 7-12 15,10-7-7-15,-10 7-7 0,0 0-8 0,3-10-7 16,-3 10-5-16,0 0-9 0,0 0-9 0,0 0 1 0,0 0-12 15,11-5-12-15,-11 5-1 0,0 0-7 0,0 0-9 16,0 0 1-16,0 0-7 0,0 0 0 0,0 0-2 16,3 27 1-16,-3-27-3 0,-3 26-1 0,3-10 2 15,-5-1 1-15,4 1 0 0,-4 0-3 0,5 6-2 16,-3 1 1-16,0-5-3 0,-1-1-4 0,1 1 2 16,3-1-3-16,-3 2 1 0,0-1-6 0,3-3 1 15,-3 2-7-15,3-2 8 0,0 2-4 0,0-3-3 16,0 2 2-16,0-2-2 0,0 2 3 0,0 0-4 0,3-6 2 15,-3 3-3-15,0-4 5 0,0-9-7 16,3 20 2-16,-2-12-1 0,-1-8 4 0,9 13-1 16,-6-6 2-16,3-3-3 0,-6-4 2 0,17 7 0 0,-4-6-14 15,3-1 15-15,1 0 1 0,2 0-3 0,1-3-1 16,5 2-3-16,2-2 2 0,-2 0 1 0,2-1 1 16,-3-2-6-16,6 1 2 0,-8-1 0 0,-3 3-6 15,-1-1-11-15,2 2-9 0,-4-3-13 0,2 0-10 16,-4 1-19-16,-1 2-6 0,-4-2-16 0,1-1-16 15,-1 1-22-15,2-1-50 0,-11 5-103 0,9-13-301 16,-6 4 134-16</inkml:trace>
          <inkml:trace contextRef="#ctx0" brushRef="#br0" timeOffset="-202579.3">5512 2735 104 0,'0'-12'183'16,"0"12"-20"-16,0 0-22 0,0 0-9 0,0 0-16 0,0 0-12 15,0 0-9-15,0 0-7 0,0 0-20 16,0 0 13-16,-3 45-1 0,3-23-4 0,0 2 1 0,-6 1-2 16,6 3 1-16,-6 8 0 0,4 0-5 0,-3 2-8 15,5 2-4-15,-9-2-4 0,6 0-5 0,1 1-5 16,-4-2-3-16,0-1-3 0,3-6-3 0,0 4-5 15,2-4-2-15,-2-5-7 0,0 2 2 0,-3-5-1 16,3 1-4-16,-2-2 0 0,5-1-2 0,-6-5 2 16,6 0-10-16,-6-3-14 0,5-1-17 0,-1-1-10 15,-2-1-16-15,4-9-20 0,-3 14-24 0,3-14-2 16,-3 14-29-16,3-14-14 0,0 0-161 0,0 0-322 16,0 0 142-16</inkml:trace>
          <inkml:trace contextRef="#ctx0" brushRef="#br0" timeOffset="-201976.34">5889 2953 146 0,'9'-14'154'0,"-9"14"-18"0,3-6-12 0,-3 6-12 15,0 0-9-15,0 0-11 0,11-4-16 0,-11 4 1 16,0 0-6-16,0 0-4 0,0 0-2 0,9 21-15 16,-6-11 14-16,0 5-2 0,-3-2-4 0,0 1-1 0,1 1-3 15,-1 5-4-15,0-4-1 0,0 6-4 16,0 3-3-16,-1-4-5 0,-2 3-1 0,0-1-9 0,6 3 3 16,-6-4-5-16,3 2 0 0,0-6-3 0,0 1-6 15,0-4-1-15,-6 2 5 0,6-2-4 0,0-1 2 16,0-3-4-16,0-11-3 0,-3 17 2 0,3-17-1 15,3 14 0-15,-3-14 0 0,0 11-2 0,0-11 2 16,0 0-4-16,0 0 3 0,0 0-2 0,0 0 2 16,0 0-4-16,0 0-8 0,0 0-7 0,12-32-4 15,-5 17-2-15,-1-2-13 0,1-6-3 0,2-1 2 16,2 4-6-16,1-5-2 0,-2-1-1 0,2 2 3 16,2 2-8-16,-1-2 14 0,0 6 2 0,2-7-17 0,-4 4 22 15,1 5 7-15,-5-2-1 0,5 5 6 16,-1 2 0-16,-1-4 6 0,-1 2 2 0,-3 6 7 15,4-4 5-15,-2 0 6 0,1 8-3 0,3-7 0 0,-2 8 2 16,1-3 1-16,0-1 7 0,0 1 0 0,-11 5 4 16,22 0-1-16,-8 0-1 0,-14 0-1 0,22 0 2 15,-8 5-4-15,0 0 2 0,0 2-2 0,-4 5 0 16,2-3 2-16,-1 5-8 0,-2 1 5 0,-2 1-3 16,-1 0 2-16,1 4-4 0,-1-2 0 0,0 6 3 15,-3-7-5-15,0 1-3 0,2-1 4 0,-2-1-2 16,-3 0-1-16,3 1-3 0,-3-4 1 0,-3 1 1 15,3-2-1-15,0-12-1 0,0 17-2 0,0-17-4 16,-3 15-11-16,3-15-27 0,0 11-9 0,0-11-10 16,-3 9-15-16,3-9-12 0,0 0-13 0,0 0-29 15,0 0-191-15,0 0-339 0,0 0 151 0</inkml:trace>
          <inkml:trace contextRef="#ctx0" brushRef="#br0" timeOffset="-201224.2">6471 2535 21 0,'10'-7'140'0,"-4"3"-12"0,-6 4-9 16,11-5-1-16,-11 5-9 0,9-10-10 0,1 8-7 15,-10 2-10-15,14-11-5 0,-8 8-5 0,3-2-2 16,-2 0 0-16,-7 5-8 0,16-7-4 0,-7 3-10 16,2-1-2-16,-11 5-2 0,19-5-3 0,-7 1-4 15,-1 1 1-15,-11 3-6 0,19-1-1 0,-9-1 1 16,-10 2-3-16,20 0-4 0,-11 3-6 0,-9-3 3 15,13 6-8-15,-7-2-1 0,-6-4-2 0,11 11-1 16,-11-4 5-16,6 0-4 0,-6-7 5 0,0 20-3 16,0-6 1-16,0 0 2 0,0-14 4 0,-6 22-4 15,-2-8 6-15,2 1-5 0,0 0 7 0,-4-1 0 0,1 3 0 16,1-1-4-16,-4 3-3 0,-1-1 2 0,3-2-3 16,-2-3-2-16,1 1-1 0,-2-1 1 0,1-2-6 15,1 0 6-15,-1 0-1 0,5 0-3 0,-6-3-1 16,7-4 1-16,0 4-4 0,6-8 0 0,-14 10 0 15,14-10 2-15,-9 5-3 0,9-5 1 0,-7 4 1 16,7-4 0-16,0 0 3 0,-6 8 3 0,6-8-8 16,0 0 1-16,0 0 0 0,0 0-1 0,0 0 0 15,0 0-4-15,0 0 3 0,0 0 1 0,0 0-1 16,36-15-1-16,-24 13-2 0,-2-1 4 0,0 2-4 16,8-3-1-16,-4 4 0 0,-1 0 2 0,7 0 1 15,-1 0 0-15,0 0-10 0,7 4 5 0,-7-4-1 0,5 4 3 16,-5-3 1-16,1 0-2 0,2 2 1 15,-5 1 3-15,2 0-3 0,-3 0 0 0,1-1-13 16,-2 0-12-16,-5 1-8 0,-1 0-14 0,-9-4-9 0,13 1-32 16,-13-1-16-16,14 6 3 0,-14-6-7 0,9 5-29 15,-9-5-135-15,0 0-295 0,0 0 131 0</inkml:trace>
        </inkml:traceGroup>
        <inkml:traceGroup>
          <inkml:annotationXML>
            <emma:emma xmlns:emma="http://www.w3.org/2003/04/emma" version="1.0">
              <emma:interpretation id="{E7C23817-C939-4426-9F01-AD43EC056CA3}" emma:medium="tactile" emma:mode="ink">
                <msink:context xmlns:msink="http://schemas.microsoft.com/ink/2010/main" type="inkWord" rotatedBoundingBox="9281,4067 12936,3949 12979,5294 9324,5412"/>
              </emma:interpretation>
            </emma:emma>
          </inkml:annotationXML>
          <inkml:trace contextRef="#ctx0" brushRef="#br0" timeOffset="79305.09">8021 2478 61 0,'0'0'135'0,"6"-6"-5"0,-6 6-11 16,0 0-6-16,0 0-4 0,7-9-16 0,-7 9 4 15,0 0-9-15,6-8-3 0,-6 8 0 0,0 0-4 16,0 0-5-16,0 0-3 0,0 0-8 0,0 0-11 0,5-8-6 16,-5 8-1-16,0 0-15 0,0 0-2 15,0 0-4-15,0 0 3 0,0 0-2 0,0 0-1 16,0 0 1-16,-24 20 2 0,18-15-7 0,-3 6 1 16,-5 2 11-16,4 0 1 0,-5 6 0 0,0-2 4 0,-3 7-1 15,2 0-2-15,-4 12-5 0,1-1 5 0,0 3 4 16,-1 4-4-16,7 2 2 0,-1 0-2 0,8 8 14 15,-1-3-1-15,1-1-5 0,6 2-6 0,3-1 0 16,4-2-7-16,-4 0 2 0,3 1-4 0,0-6-1 16,2 1-3-16,2-1-2 0,-1-1-1 0,3-9-7 15,-7-5-7-15,1-2-17 0,0 2-21 0,-2-2-21 16,2-8-20-16,-3 2-24 0,3-3-24 0,-2-5-24 0,-1 2-55 16,0-6-133-16,-3-7-357 0,6 15 158 0</inkml:trace>
          <inkml:trace contextRef="#ctx0" brushRef="#br0" timeOffset="80642.58">8622 2758 58 0,'0'0'119'0,"0"0"-2"0,0 0-7 0,0 0-4 15,7-7-2-15,-7 7-4 0,0 0-1 0,5-5-7 16,-5 5 0-16,0 0 0 0,0 0 1 0,9-9-9 15,-9 9-2-15,0 0 1 0,0 0-5 0,0 0-8 16,7-6-5-16,-7 6-3 0,0 0-4 0,0 0-3 16,0 0-2-16,6-8-6 0,-6 8-5 0,0 0-2 15,0 0-6-15,0 0-6 0,0 0-2 0,0 0-4 0,0 0 1 16,0 0-9-16,0 0 4 0,0 0-2 16,0 0 3-16,11 19 1 0,-11-19 0 0,3 17 3 0,-3-8 3 15,0 4 4-15,0 3 4 0,-3 2 5 0,3 5-1 16,0 0-3-16,-3 1 5 0,0 3-3 15,-2-5 3-15,2 4-1 0,-3 0 0 0,3 0 0 0,0 0-2 16,-1-2 1-16,-4 4-2 0,4-4-3 0,1 0 2 16,-2 5-1-16,2-5-2 0,-1-3-2 0,1 3 0 15,-2-2-3-15,1-3 1 0,1-1-4 0,3 0-5 16,-3 0-2-16,3-5 5 0,-1 5-6 0,1-4-3 16,-2 1 0-16,2-5 4 0,-1 0-5 0,1-10 2 15,0 21-6-15,1-11 0 0,-1-10 1 0,0 15 0 16,0-15-1-16,-1 13-2 0,1-13-1 0,0 14 5 15,0-14-2-15,-3 14-9 0,3-14-11 0,-3 11-17 0,-3-4-15 16,6-7-15-16,-8 10-20 0,-1-6-26 16,0 2-26-16,9-6-29 0,-13 6-21 0,13-6-62 15,-14 1-133-15,14-1-407 0,0 0 180 0</inkml:trace>
          <inkml:trace contextRef="#ctx0" brushRef="#br0" timeOffset="82118.11">9211 3039 118 0,'-4'9'127'0,"4"-9"-14"0,0 0-7 16,0 0-13-16,0 0-2 0,0 0-4 0,0 0-9 0,0 0-6 15,0 0 0-15,0 0-10 0,0 0-2 0,0 0-8 16,0 0 6-16,0 0-8 0,0 0-6 15,0 0 0-15,0 0 0 0,0 0-2 0,0 0-1 0,0 0 0 16,0 0 0-16,0 0-4 0,0 0-4 0,0 0 0 16,0 0-4-16,0 0 1 0,0 0-1 0,0 0-5 15,0 0 0-15,0 0-3 0,0 0 1 0,0 0-2 16,0 0-3-16,0 0-1 0,0 0 3 0,0 0-3 16,0 0 1-16,0 0-3 0,0 0 0 0,0 0 4 0,0 0-4 15,0 0-3-15,0 0 1 0,11 16-2 16,-11-16 1-16,0 0-7 0,0 0 1 0,0 0 4 0,0 0-4 15,0 0 0-15,0 0 2 0,0 0 2 0,0 0-4 16,0 0-1-16,0 0 4 0,0 0-5 0,0 0-1 16,0 0 1-16,0 0 0 0,0 0 0 0,0 0-2 15,0 0 2-15,0 0-1 0,0 0 0 0,0 0 0 16,0 0-3-16,0 0 4 0,0 0-3 0,2 9 1 16,-2-9-2-16,0 0-5 0,0 0-2 0,0 0-7 15,0 0-1-15,0 0-1 0,0 0-2 0,0 0 3 16,-6 13 2-16,6-13 2 0,0 0 0 0,0 0 1 15,0 0 4-15,0 0 0 0,0 0-1 0,0 0 0 16,0 0-3-16,0 0 5 0,0 0 2 0,0 0-2 16,0 0 1-16,0 0 4 0,0 0 0 0,0 11 6 0,0-11 0 15,0 0 12-15,0 0-2 0,0 0 5 0,0 0-1 16,0 0 5-16,0 0-1 0,0 0 3 0,0 0-1 16,0 0-1-16,0 0-1 0,0 0 0 0,0 0-1 15,0 0-1-15,0 0 1 0,0 0-5 0,0 0 1 16,0 0-3-16,0 0-3 0,0 0 0 0,0 0 0 15,0 0-4-15,0 0-2 0,0 0 1 0,0 0-4 16,0 0 3-16,0 0-2 0,0 0 1 0,0 0-2 16,-9 11 3-16,9-11-5 0,-7 4-1 0,7-4-5 0,-9 9-2 15,9-9-2-15,-11 4-1 0,11-4-1 16,-12 7 3-16,12-7-1 0,-7 5 2 0,7-5 0 16,-11 6-6-16,11-6 4 0,0 0 5 0,-9 9-1 0,9-9 5 15,0 0-5-15,0 0 3 0,0 0-2 16,0 0 4-16,0 0 0 0,0 0 4 0,-6 4 2 0,6-4 2 15,0 0 7-15,0 0 3 0,0 0 5 0,0 0 2 16,0 0 0-16,0 0 3 0,0 0 1 0,0 0 0 16,0 0 4-16,0 0-2 0,0 0 0 0,0 0-1 15,0 0 0-15,0 0-2 0,0 0-1 0,0 0 0 16,0 0-2-16,0 0-6 0,0 0 3 0,0 0-3 16,0 0-4-16,0 0-2 0,0 0 4 0,0 0-5 15,0 0-1-15,0 0-1 0,0 0-1 0,0 0-3 16,0 0-1-16,0 0-1 0,0 0 0 0,0 0 1 15,0 0 0-15,0 0-1 0,0 0 1 0,0 0-2 0,0 0-1 16,0 0 3-16,0 0 1 0,0 0 0 0,0 0-3 16,0 0 0-16,33 0 2 0,-33 0-2 15,20 1 3-15,-8 0-3 0,4-1 0 0,3 1 1 0,8 3-1 16,-1-2-2-16,-7-2 3 0,0 3 0 0,11-3-3 16,-1 1 0-16,-3-1 3 0,3 1-2 0,-2 2 2 15,-2-3-5-15,-3 0 1 0,5 0 4 0,-6 0-5 16,-2 0 1-16,-1 1 6 0,2 1-2 0,-1-2 0 15,-2 1 2-15,-1-1-2 0,0 0-1 0,-2 0 3 16,4 3-2-16,-3-3-1 0,1 0 4 0,-6-3 1 16,2 2 1-16,-12 1 0 0,20 1-2 0,-8-1 5 15,-12 0-2-15,21 0 3 0,-21 0-2 0,15-1-2 0,-15 1 4 16,11 0-2-16,-11 0-2 0,0 0 1 0,14-2-2 16,-14 2-1-16,0 0-1 0,0 0 3 0,0 0-5 15,15 0 3-15,-15 0-6 0,0 0-1 0,0 0-6 16,0 0-9-16,0 0-20 0,0 0-12 0,0 0-17 15,0 0-25-15,0 0-12 0,0 0-24 0,0 0-30 16,0 0-25-16,0 0-216 0,0 0-429 0,0 0 189 16</inkml:trace>
          <inkml:trace contextRef="#ctx0" brushRef="#br0" timeOffset="83120.69">10389 3138 18 0,'0'0'153'0,"0"0"-8"0,0 0-9 0,0 0-9 0,27 7-10 16,-10-9-11-16,-1 1-5 0,0 1-2 0,4 0-10 15,-1-3-2-15,8 1-7 0,15 2-3 16,-11-5-5-16,9 5-9 0,1-5 0 0,-1 4-1 0,2 0-4 16,-3 1-2-16,-1-2-6 0,3 2-2 0,-3-2-4 15,3 2-3-15,-10 0-5 0,-1-4 3 0,1 2-7 16,-1 2-1-16,1 0-3 0,-2-1-3 0,2-1 0 16,-3 2-2-16,-2 0-7 0,-1-4-1 0,0 4 3 15,-8 0-8-15,5-4 2 0,-5 3-1 0,-3-1-3 16,4-2 3-16,-4 3-13 0,1 0-7 0,-3-1-8 15,-2 1-15-15,-10 1-15 0,15-2-15 0,-15 2-18 16,13-7-20-16,-13 7-34 0,6-4-158 0,-6 4-316 0,0 0 140 16</inkml:trace>
          <inkml:trace contextRef="#ctx0" brushRef="#br0" timeOffset="82707.72">10907 2388 94 0,'0'0'140'0,"0"0"-4"0,0 0-8 16,4-13-5-16,-4 13-14 0,0 0-8 0,0 0-9 0,0 0-2 16,0 0-8-16,0 0-3 0,0 0-3 0,0 0 6 15,0 0-1-15,-13 31 1 0,7-22 0 16,3-1-10-16,-3 6 2 0,-1 1 7 0,1 1-10 0,-3-1-3 15,4 5-7-15,-4-2-4 0,5 6 1 16,-5-3-7-16,6-1-6 0,-2 2 1 0,-2 1 1 16,4-7-4-16,0 5-5 0,-4-1-1 0,1 4-7 0,3-9-1 15,-2 2 0-15,1 0-4 0,2-1-2 0,1-1-1 16,-4 1-2-16,4-1-2 0,-1-3-1 0,2 3-2 16,-3-6-18-16,3-9-16 0,-1 22-25 0,-1-12-15 15,2-10-31-15,-1 20-22 0,1-20-33 0,0 13-65 16,-5-8-119-16,5-5-357 0,-7 14 159 0</inkml:trace>
          <inkml:trace contextRef="#ctx0" brushRef="#br0" timeOffset="83802.28">10788 3397 52 0,'0'0'196'0,"0"0"-12"0,-3 13-16 16,3-13-8-16,0 0-6 0,0 12-12 15,0-12-10-15,-2 15-10 0,2-15-2 0,-3 12-7 16,3-12-8-16,-3 18-8 0,0-11-4 0,3-7-8 0,-4 17-7 16,-1-8-5-16,4 0-7 0,1-9-5 15,-6 20-4-15,4-12 0 0,-2 2-5 0,4-10-10 16,-9 15-2-16,6-5-1 0,-3-4-11 0,6-6 3 0,-6 16-4 16,6-16-3-16,-4 12 1 0,-1-5-5 0,5-7 2 15,-6 11-2-15,6-11-6 0,0 0 0 0,-3 11 0 16,3-11-10-16,0 0 10 0,0 0-3 0,-6 9 2 15,6-9-3-15,0 0 1 0,0 0 0 0,0 0 1 16,0 0-4-16,0 0 0 0,0 0-2 0,0 0 1 16,0 0 1-16,0 0-3 0,36-18-1 0,-29 12-3 15,4-1-6-15,1-3-2 0,1-1-6 0,1-3 2 16,-4 4-5-16,8-6 3 0,-3 0-8 0,4-2-3 0,-5 5 0 16,7-4 2-16,-5-1 3 0,3 1-2 0,-4 1 3 15,0 4 1-15,-1-2 4 0,-1 4 3 0,0-1-3 16,1-3 2-16,-2 4 1 0,0 3 0 0,-3-1 5 15,-2 1 6-15,2 0 0 0,-1 3 3 0,1-2-2 16,-9 6 1-16,13-8-2 0,-7 2 3 0,-6 6-3 16,13-6 1-16,-13 6 4 0,14-3 1 0,-14 3 2 15,12 0-2-15,-12 0-1 0,0 0-1 0,19 3 4 16,-19-3-2-16,12 6 2 0,-8 1-3 0,2 0 3 16,0 0-1-16,0 1 3 0,-4 1 3 0,4 4 2 15,-2-2 6-15,-1 0 0 0,-3 4 2 0,0 1-1 16,0-1 2-16,0-1-6 0,0 3 5 0,3-3-2 0,-3 3 1 15,-3-6-3-15,2 6 1 0,-1-2-8 0,2 0 3 16,-4 1 0-16,2-2-2 0,1-4-2 16,-2 2 2-16,1-3-5 0,2 3 4 0,0-12-7 0,0 19-12 15,0-19-22-15,-1 15-17 0,1-15-16 0,0 14-24 16,0-14-19-16,6 11-29 0,-3-7-22 0,-3-4-61 16,0 0-156-16,18 3-403 0,-9-3 178 0</inkml:trace>
        </inkml:traceGroup>
        <inkml:traceGroup>
          <inkml:annotationXML>
            <emma:emma xmlns:emma="http://www.w3.org/2003/04/emma" version="1.0">
              <emma:interpretation id="{C45B3CC3-B617-4FEB-96E8-AC202B25EF7E}" emma:medium="tactile" emma:mode="ink">
                <msink:context xmlns:msink="http://schemas.microsoft.com/ink/2010/main" type="inkWord" rotatedBoundingBox="13409,3869 16071,3783 16114,5118 13453,5204"/>
              </emma:interpretation>
            </emma:emma>
          </inkml:annotationXML>
          <inkml:trace contextRef="#ctx0" brushRef="#br0" timeOffset="84593.87">11993 2274 135 0,'0'0'155'0,"0"0"-8"16,0 0-12-16,-9-7-10 0,9 7-12 0,0 0 0 15,0 0-4-15,0 0-4 0,-6-7 2 0,6 7-6 16,0 0-6-16,0 0-11 0,0 0-10 0,0 0-8 16,0 0-10-16,-10-5-2 0,10 5-7 0,0 0-3 15,0 0-9-15,0 0-2 0,0 0-5 0,0 0-4 16,2 29 1-16,-2-29-4 0,9 20-4 0,-3-8 12 15,6 8-2-15,2 2 9 0,-1-2-3 0,4 4 5 16,6 8-3-16,3 6 2 0,-2-7-9 0,-3 11 4 16,4-3-1-16,-4 3 2 0,3 3-2 0,-3 0 5 15,-7 5-3-15,6 12 2 0,-8-13-1 0,-2 0-1 0,-5 1-4 16,-2 2-3-16,-6-5 1 0,-2 4-1 0,-5-1-7 16,-2-4 1-16,-5-1-3 0,-2-5 0 15,0 1-23-15,-5-5-22 0,-3 1-20 0,-3-5-34 0,-3 2-31 16,3-5-35-16,2-5-69 0,-8-2-141 0,11-6-389 15,0-2 172-15</inkml:trace>
          <inkml:trace contextRef="#ctx0" brushRef="#br0" timeOffset="95013.89">12704 2988 38 0,'-9'-7'181'16,"9"7"-5"-16,0 0-14 0,0 0-10 0,0 0-12 16,0 0-11-16,-6-10-10 0,6 10-9 0,0 0-10 0,0 0-5 15,0 0-7-15,0 0-7 0,0 0-11 0,0 0-6 16,0 0-2-16,15-14-8 0,-15 14 0 15,18-3-4-15,-6 3-5 0,2 0-4 0,2 0-4 0,3 1-4 16,7 2-3-16,2-1-1 0,3 2-1 16,1-2-2-16,-2 3-2 0,14 2 2 0,-3-3-4 15,-3 2-8-15,-8 2 2 0,2-2-1 0,-1-1-3 0,-3 0-8 16,4 0 9-16,-4-2 0 0,3 1-4 0,-2 2 2 16,-1-3-2-16,-3 1 0 0,-5-4-2 0,1 1-1 15,-2-1-1-15,-3 1 2 0,1-1-3 0,-2 2 4 16,-2-2-8-16,-1 0 6 0,-12 0 0 0,21-2-1 15,-21 2-4-15,18-1-7 0,-18 1-3 0,12 0-11 16,-12 0-12-16,12-1-19 0,-12 1-28 0,0 0-21 16,0 0-22-16,0 0-27 0,4-9-164 0,-4 9-340 15,0 0 151-15</inkml:trace>
          <inkml:trace contextRef="#ctx0" brushRef="#br0" timeOffset="95309.87">13161 2726 177 0,'0'0'167'0,"0"0"-10"0,-6-7-18 16,6 7-12-16,0 0-15 0,0 0-5 0,0 0-2 15,0 0-3-15,0 0-5 0,4 42-3 0,-2-30-7 16,-2 7-1-16,0 4-6 0,1 0-5 0,-1 1-6 15,6 2-6-15,0 1-7 0,-6-2-3 0,5 2-6 16,-2 1-3-16,0 0-5 0,0 0 1 0,3 0-7 16,0-3 0-16,-3-1-4 0,1 4 0 0,2-3-7 15,0-2 1-15,0-5-12 0,-5-2-14 0,4 0-10 16,-2-3-28-16,1 2-19 0,-1-6-29 0,2 0-13 0,-5-9-24 16,9 13-49-16,-9-13-108 0,10 4-306 0,-10-4 136 15</inkml:trace>
          <inkml:trace contextRef="#ctx0" brushRef="#br0" timeOffset="95982.34">14030 2819 105 0,'8'-5'166'0,"-8"5"-20"0,0 0-3 0,0 0-6 16,0 0-11-16,0 0-2 0,10 17-11 0,-10-17-8 15,2 19-4-15,-2-13-8 0,0 11-7 0,1-3 0 16,-1 2-10-16,0-1-14 0,3 1 6 0,-3 3-7 15,0-6-5-15,0 6-6 0,-3-2-2 0,6 0-5 16,-6-2-5-16,8 2-1 0,-5-2-4 16,0 2-4-16,0-3-2 0,0 3-1 0,1-5-5 0,-1-1 0 15,0-2-4-15,0-9 0 0,3 17-3 0,-3-17-1 16,2 11-1-16,-2-11 5 0,1 10 5 0,-1-10 6 16,0 0 1-16,0 0 1 0,0 0-7 0,0 0-5 15,0 0 3-15,0 0-5 0,29-19 0 0,-21 10-3 16,1-4-1-16,2-2-2 0,-1 2-7 0,7-6-2 15,-2 2-5-15,0-3-7 0,2-1 6 0,3 0-9 16,-5-1 3-16,3 4 1 0,1 1 3 0,-4-3-1 16,0 4-4-16,1-4 5 0,2 4 2 0,2 2 4 0,-4 2-2 15,-1 0 2-15,-2 1-2 0,1 0-3 0,-2 1 4 16,0 0-9-16,-3 5 10 0,-2-5-1 0,-1 5-3 16,1-2 3-16,-7 7 1 0,12-5 1 0,-12 5-3 15,9-10 2-15,-9 10-3 0,9-5 2 0,-9 5 0 16,0 0-1-16,15-2-4 0,-15 2 1 0,9 9 6 15,-9-9 4-15,8 11 5 0,-5-1-2 0,0 4 6 16,3 2-1-16,-2 0 3 0,-1 1 0 0,1 5 5 16,-1 2 1-16,-3 4 0 0,3-4-2 0,-1-3-3 15,2 4 2-15,-4-1 2 0,0 4-2 0,0-6-4 16,0 1-2-16,2-1 4 0,-1 1-7 0,2-2 8 0,-1 0-6 16,-1-3 2-16,4-5-4 0,-4 5-15 15,1-7-16-15,1 3-20 0,0-4-13 0,-2-1-26 0,4-2-17 16,-5-7-26-16,9 12-28 0,-3-9-206 0,-6-3-389 15,0 0 172-15</inkml:trace>
        </inkml:traceGroup>
        <inkml:traceGroup>
          <inkml:annotationXML>
            <emma:emma xmlns:emma="http://www.w3.org/2003/04/emma" version="1.0">
              <emma:interpretation id="{68C2EE53-961C-4AEB-AC70-975E7E920873}" emma:medium="tactile" emma:mode="ink">
                <msink:context xmlns:msink="http://schemas.microsoft.com/ink/2010/main" type="inkWord" rotatedBoundingBox="16671,3964 18787,3896 18819,4907 16704,4975"/>
              </emma:interpretation>
            </emma:emma>
          </inkml:annotationXML>
          <inkml:trace contextRef="#ctx0" brushRef="#br0" timeOffset="96776.26">15316 2688 76 0,'0'0'197'15,"8"-11"-1"-15,-8 11-9 0,10-9-12 0,-10 9-10 16,3-10-10-16,-3 10-15 0,0 0-15 0,0 0-14 16,6-7-17-16,-6 7-9 0,0 0-9 0,0 0-9 15,0 0-2-15,0 0-11 0,0 0 0 0,-15 27-7 0,9-16 1 16,-1 4-8-16,1 1-1 0,-6 6 1 0,0 1 0 15,3 4-3-15,-3-4-1 0,4 3-4 16,-3 0 0-16,2 1-7 0,1 1 8 0,-1-3-9 0,5 3 1 16,-5-4-2-16,1 0 1 0,5 3-4 0,0-5-1 15,2 2-7-15,1-8 8 0,0 0-5 0,1 1 1 16,2-4 0-16,3 2 2 0,-3-1-3 0,5-2 1 16,-1-2-2-16,5-1 0 0,2-2-2 0,-1-1 1 15,5-1-1-15,-3-1 3 0,3-3-10 0,7-2 3 0,-7-1 0 16,7-1 2-16,2-3-3 0,0-4 0 15,0 0 0-15,12-5 0 0,-1-3-3 0,0-1 2 16,-3 0-3-16,-2-2-1 0,-1-3 2 0,-3 1 1 16,1-3-4-16,-6 1 1 0,3-3 0 0,-8 8-1 15,5-12-3-15,-4 9-3 0,-4-9-3 0,2 0 3 16,-5 10 1-16,-1-4 2 0,-3-1-4 0,3 1 1 0,-6 1-1 16,0 1 0-16,-4-3 1 0,-1-2-1 0,-1 3 0 15,-3 3-1-15,0-4 1 0,-4 2 0 0,-2 0-2 16,1 1-1-16,-5 0 3 0,2 4-2 0,2 5 2 15,-1-1-2-15,-2 3 1 0,2-1 3 0,-4 4-2 16,-2-1 2-16,-1 2-3 0,1 3 1 0,0-2 2 16,-4 4-3-16,2 0 1 0,-1 1 0 0,-9 0 0 15,2 6 3-15,1-3-1 0,-2 3-1 0,3-3 4 16,-6 6-7-16,8 4 6 0,-5-2-2 0,0 0 1 16,0 2 2-16,1 5-1 0,-1 1-1 0,1 0 1 0,-1 0-3 15,4 5 3-15,0-1 2 0,4 0-2 0,1 0 1 16,3 1 2-16,0-4-4 0,3 4 3 15,0 3 0-15,3-2 0 0,3-1 1 0,2-4-2 16,5 0 2-16,-1 7-6 0,5-9 9 0,2 2 1 16,7 1 0-16,2-1-3 0,5 0 5 0,4 1-3 0,2-4-2 15,9 0 4-15,1 0 4 0,1 0-3 16,5-4 2-16,-3-2 2 0,0 0 0 0,2-3-1 0,-2-1 1 16,2-1 1-16,-2 0 0 0,-10-2-3 0,2-1-1 15,-1 0 2-15,-4-1-1 0,3-2-2 0,-4 0 0 16,-2 2-3-16,2 0 2 0,-10-1-3 0,2-1 3 15,-2-1-3-15,-4 3 4 0,-1-1-3 0,-2-2-10 16,-9 4-16-16,18-2-19 0,-18 2-20 0,10-1-23 16,-10 1-25-16,0 0-39 0,16-2-38 0,-16 2-183 15,6-8-399-15,-6 8 177 0</inkml:trace>
          <inkml:trace contextRef="#ctx0" brushRef="#br0" timeOffset="97133.4">16548 2520 186 0,'0'0'207'0,"0"0"-23"15,0 0-20-15,0 0-13 0,0 0-13 0,0 0-11 16,0 0-9-16,0 0-7 0,-36 19-2 0,23-8 0 16,3 1-6-16,-2 0-7 0,-2 1-1 0,1 1-4 15,-4 3-5-15,4 5-5 0,-1-4 0 0,4 6-4 16,0 0-5-16,2-3-6 0,-1 3-1 0,0 1-7 16,6-9-3-16,-3 7-8 0,5 0 0 0,-4-7-3 15,5 2-2-15,0-2-7 0,0 4 3 0,2-4-7 16,2-1-3-16,-2 1-1 0,2 0-2 0,-1-2 1 15,2-3-9-15,-1 0-22 0,1-1-23 0,-1-4-20 16,1 2-18-16,-5-8-26 0,9 12-21 0,-2-7-34 16,-7-5-27-16,16 2-220 0,-16-2-428 0,0 0 190 15</inkml:trace>
          <inkml:trace contextRef="#ctx0" brushRef="#br0" timeOffset="97521.24">16639 2859 51 0,'0'0'185'0,"12"-13"-8"16,-6 6-13-16,2-2-15 0,2-2-16 0,-1-1-1 15,3 1-4-15,3-2-12 0,-5 2-14 0,1 0-1 16,2 0-8-16,3-2-6 0,-5 2-5 0,-1-2-6 16,2-1-3-16,-1 0-2 0,-1 0-1 15,-1 3-7-15,2-3-2 0,-4 7 2 0,-1-3-2 0,3-1-5 16,-3 4 0-16,0-3-2 0,0 3-1 0,-6 7-2 15,9-12-4-15,-9 12-3 0,7-6-12 0,-7 6-1 16,0 0-8-16,6-10-3 0,-6 10-5 0,0 0-1 16,0 0 0-16,0 0-1 0,0 0-5 0,0 0-1 15,0 0 1-15,0 0-1 0,-13 31 1 0,10-20 6 16,-5 1-3-16,2 7 9 0,2-4 1 0,-2 6 0 16,0-3-2-16,2 5 3 0,-1-2-4 0,4 0-3 0,-5 0 3 15,1 3-2-15,4-2 0 0,1-2 1 0,1-4-2 16,-1 4-5-16,-3-3 4 0,3 0 0 15,2-3-1-15,-2 2-2 0,1-3-1 0,1-4-2 0,1 1-2 16,-3-10-13-16,6 18-22 0,-5-11-21 0,4 0-22 16,-5-7-23-16,4 10-14 0,-4-10-42 0,9 4-40 15,-9-4-213-15,0 0-438 0,0 0 193 0</inkml:trace>
          <inkml:trace contextRef="#ctx0" brushRef="#br0" timeOffset="97845.26">17216 2384 213 0,'0'0'200'0,"6"-14"-9"0,-6 14-17 15,0 0-15-15,5-10-22 0,-5 10-11 16,0 0-14-16,0 0-14 0,0 0-8 0,0 0-5 0,15 15-7 16,-15-15 1-16,6 24-3 0,0-11 0 0,-2 5 1 15,1 0 0-15,-1 6 0 0,4 1-2 0,-7 3-5 16,5 7-1-16,-3 5-7 0,3 0-4 0,-3 5-5 16,-2 0-2-16,-1 1-3 0,-1-1-7 0,-5 6-2 15,-1-1-5-15,-8-5-17 0,-3 5-26 0,-5-3-35 16,-14 14-33-16,-8-6-45 0,11-20-46 0,-6 1-219 15,-1-7-420-15,-8-3 186 0</inkml:trace>
        </inkml:traceGroup>
        <inkml:traceGroup>
          <inkml:annotationXML>
            <emma:emma xmlns:emma="http://www.w3.org/2003/04/emma" version="1.0">
              <emma:interpretation id="{70DF719E-A90C-4061-8944-8E45EA4C1E51}" emma:medium="tactile" emma:mode="ink">
                <msink:context xmlns:msink="http://schemas.microsoft.com/ink/2010/main" type="inkWord" rotatedBoundingBox="19755,3677 23585,3553 23624,4775 19794,4898"/>
              </emma:interpretation>
            </emma:emma>
          </inkml:annotationXML>
          <inkml:trace contextRef="#ctx0" brushRef="#br0" timeOffset="100209.64">18290 2761 2 0,'-6'-7'160'0,"6"7"-10"16,0 0-4-16,0 0-11 0,0 0-7 0,0 0 0 16,-7-7-3-16,7 7-6 0,0 0-7 0,0 0-4 0,0 0-5 15,0 0-5-15,0 0-5 0,-6-10-4 0,6 10-5 16,0 0-6-16,0 0-6 0,0 0-6 16,0 0-4-16,0 0-9 0,0 0-3 0,0 0-7 0,0 0-3 15,0 0-7-15,0 0-1 0,0 0-2 0,0 0-1 16,0 0-3-16,0 0 3 0,0 0 1 0,27 0 0 15,-11 0 4-15,4 4-4 0,6-1-1 0,7 0 0 16,8 0-1-16,0 1 2 0,4-3 0 0,0 3-2 16,3 5-2-16,-1-5 1 0,0 0-2 0,-6-3-3 15,4 3 0-15,0 3-4 0,-5-7-1 0,-10 0 2 16,3 0-2-16,-2-2 3 0,-3 4-8 0,-2-4 1 16,-1 2-2-16,-7 0 0 0,-2-3 0 0,-4 1 0 0,0 0-3 15,-1 0 2-15,-11 2 3 0,19-9-1 0,-8 9 1 16,-11 0 2-16,13-6-4 0,-6 3 4 15,-7 3-4-15,12-4 3 0,-12 4 0 0,5-7-3 0,-5 7-2 16,15-1-1-16,-15 1 0 0,4-6 0 0,-4 6-1 16,0 0-1-16,9-6-2 0,-9 6-3 15,0 0 0-15,0 0 1 0,0 0-1 0,8-5-8 0,-8 5-10 16,0 0-11-16,0 0-8 0,0 0-12 16,0 0-7-16,0 0-6 0,0 0-10 0,0 0-16 15,0 0-19-15,0 0-21 0,0 0-28 0,-33 16-24 0,21-14-27 16,-6 1-131-16,3 1-366 0,-3 0 162 0</inkml:trace>
          <inkml:trace contextRef="#ctx0" brushRef="#br0" timeOffset="100589.9">18443 2996 125 0,'0'0'161'0,"0"0"-12"0,19 10-7 0,-9-9-6 16,5-2-6-16,3 2-2 0,0-1-8 0,7 1-3 15,5 0-7-15,8-1-1 0,2-1-5 0,2 2 0 16,-2 2-9-16,-7-2-5 0,7 3-4 0,2-4 1 15,-11 0-14-15,9-4-1 0,-1 4-4 0,-11 4-8 16,-1-8-3-16,-1 4-4 0,-7-1-2 0,-3-2-5 16,4 6-2-16,-2-6-5 0,-3 6-2 0,-15-3-5 15,19-4-3-15,-12 3-3 0,-7 1-6 0,0 0 1 0,20 0 1 16,-20 0-3-16,12-1-4 0,-12 1-2 0,0 0-8 16,12-4-15-16,-12 4-13 0,0 0-22 0,9-5-15 15,-9 5-16-15,0 0-24 0,0 0-10 0,15-2-37 16,-15 2-36-16,0 0-158 0,13-7-368 0,-3 1 163 15</inkml:trace>
          <inkml:trace contextRef="#ctx0" brushRef="#br0" timeOffset="-190412.89">19707 2336 76 0,'0'0'163'0,"2"-9"-9"0,-2 9-15 0,0 0-9 16,4-12-10-16,-4 12-13 0,6-10-3 0,-6 10-5 15,5-5-8-15,-5 5-10 0,6-10 3 0,-6 10-8 16,0 0 2-16,10-6-4 0,-10 6-6 0,8-6-6 16,-8 6-8-16,0 0-1 0,13-5-8 0,-13 5-6 15,0 0-2-15,0 0-6 0,0 0-3 0,0 0-3 16,14 12-6-16,-14-12 5 0,4 16 5 0,-4-8-1 15,0-8-1-15,-4 26 7 0,2-13 0 0,-1 3-6 16,-3 2 3-16,2 2-2 0,-2-2 1 0,-5 3-8 0,4 1 0 16,-2-2 2-16,3 4-3 0,-2-4 0 0,-2 2-2 15,1-1 3-15,2 2-7 0,1-5 3 0,-5-1-5 16,4 2 1-16,1-2-2 0,-2 4 0 16,5-4-1-16,-1-3 2 0,2-4-2 0,-2 5-2 0,2-6-1 15,2-9-1-15,-4 18-6 0,4-9 6 16,0-9-2-16,-2 15-2 0,2-15 5 0,3 11-3 0,-3-11 1 15,9 15 3-15,-3-12-4 0,2 3-2 0,1-3 3 16,3 2 0-16,2 1-4 0,3-5 1 0,-1 3 0 16,2-1 0-16,-1-2 2 0,2 3-4 0,2-2-1 15,-2 1-1-15,-1 0-4 0,2-3-6 0,-4 1-8 16,3 3-5-16,1-8-7 0,-2 4-6 0,-2 4-6 16,-1-8-3-16,0 4-2 0,0-1-15 0,0 0-7 15,-3-1-20-15,1-5-11 0,1 4-14 0,-3-5-24 16,3-3-172-16,-5 0-336 0,3-4 149 0</inkml:trace>
          <inkml:trace contextRef="#ctx0" brushRef="#br0" timeOffset="-190104.42">20161 2436 5 0,'0'0'178'16,"0"0"-10"-16,-21 16-7 0,16-7-7 0,1 2-5 0,-6 6-7 16,1 3-9-16,1 3-8 0,-4 3-8 0,5 0-11 15,-7 6-1-15,2 5-4 0,0-4-6 16,1 5-10-16,0-1-3 0,-1-1-5 0,0-2-11 0,3 2-3 16,-3-2-3-16,5-6-7 0,-1 0-3 15,1 0-4-15,-2-1-3 0,2 0-6 0,-1-2 0 16,1 1-4-16,-1-4-5 0,1-6-5 0,2 2 1 0,-1-1-3 15,0-4 1-15,-1-1-16 0,2-1-16 0,2-3-11 16,-1 1-18-16,4-9-17 0,-6 13-13 0,6-13-5 16,-3 7-20-16,3-7-35 0,0 0-49 0,0 0-144 15,0 0-347-15,0 0 154 0</inkml:trace>
          <inkml:trace contextRef="#ctx0" brushRef="#br0" timeOffset="-189522.92">20429 2503 166 0,'0'0'172'0,"0"0"-15"0,0 0-21 0,0 0-13 15,0 0-13-15,0 0-7 0,0 0-18 0,0 0 4 16,3 29-6-16,-4-16-6 0,-4-2-7 0,5 6-1 0,-1-1-3 15,1 7-6-15,-5-6-4 0,1 1-3 0,4 6-2 16,-3 0-6-16,0-2-3 0,0-2-3 16,1-3-8-16,-1-3-3 0,0 4-2 0,1-4 2 0,-1 4-5 15,1-6-1-15,1-1-3 0,1-2 0 0,0-9-1 16,-5 19-7-16,5-19 6 0,-3 11 0 0,3-11 0 16,-3 8 0-16,3-8 0 0,0 0-5 0,0 0 2 15,0 0-8-15,0 0 1 0,0 0-1 0,0 0-11 16,22-27-5-16,-13 15-2 0,5-5-9 0,-5 4-7 15,4-7-5-15,4 0-1 0,-4-1 4 0,6 0 2 0,1 0 1 16,-4 0-2-16,4 7 2 0,-2-7 5 0,-4 4 1 16,1 5 7-16,-3-3-3 0,6-1 3 15,-9 3 8-15,3 2 1 0,0-2 2 0,-3 2 5 0,1 4 2 16,-2 0 4-16,-1 0-5 0,2 0 7 0,-1 2 3 16,1 0-1-16,0 0 5 0,-9 5-4 15,13-6-2-15,-13 6 4 0,13 0 0 0,-13 0-13 0,0 0 16 16,20 6-4-16,-14-1 6 0,0 2 1 0,0 0 9 15,0 4-1-15,-2 2-5 0,2 4 11 0,2 0-1 16,-4-2-1-16,4 8 4 0,-4-1-3 0,-2 2-2 16,-1-1-2-16,2 7-8 0,-3-6 4 0,0 2-1 15,0-2 0-15,0-1-5 0,-3-1-3 0,2 3 2 16,-1-8-2-16,-1-3-2 0,2 3 1 0,-2-3-4 16,0-4 2-16,1 5-3 0,1-5 5 0,1-10-14 15,-6 14-16-15,4-6-10 0,2-8-14 0,0 0-13 16,-3 13-11-16,3-13-14 0,0 0-28 0,0 0-47 15,0 0-195-15,0 0-374 0,0 0 165 0</inkml:trace>
          <inkml:trace contextRef="#ctx0" brushRef="#br0" timeOffset="-188667.01">20877 2064 8 0,'0'0'175'0,"0"0"-16"0,0 0-11 15,0 0-3-15,4-16-14 0,-4 16-10 16,0 0-15-16,6-11-6 0,-6 11-11 0,9-8-5 16,-3 1-6-16,2 3-4 0,-1-3-9 0,-7 7-8 0,19-6-2 15,-7-1-7-15,0 4 1 0,2-2-6 0,1 1-2 16,-2 2-1-16,5 0-2 0,-2 0-3 16,2-2-5-16,-1 3-2 0,2 1 2 0,-1-2-3 0,0 2-10 15,-2 0 6-15,-1 0-9 0,2 2 6 0,-2-2-4 16,-5 1-5-16,-1 3-2 0,-9-4 0 0,15 6-3 15,-6-3 2-15,-2 2-6 0,-7-5 1 0,9 11-1 16,-4-5-1-16,-2 1-2 0,-3-7 5 0,3 21-1 16,-3-9 2-16,0 1-1 0,-3 2-3 0,3-1 3 15,-3 3 1-15,-2-2 1 0,2 1 0 0,-3 1 0 16,0 1-1-16,-4-1-4 0,2-3 5 0,-1 6 1 16,-1-8 1-16,0 4-2 0,-2-2-1 0,-2 1-1 15,2 1 4-15,0-5-5 0,3 0 2 0,-3 2-3 16,1-6 1-16,-3 4 4 0,7-4 0 0,-1 1-1 15,-1-2 0-15,0 1-2 0,2 0 1 0,7-7-4 16,-11 7 0-16,11-7 1 0,-9 7 3 0,9-7 0 16,-7 6-3-16,7-6 4 0,0 0 3 0,0 0 9 15,-7 5 5-15,7-5-3 0,0 0-3 0,0 0-1 0,0 0-3 16,0 0-1-16,0 0-2 0,0 0-4 0,0 0 0 16,23-24-3-16,-15 19 0 0,1 2 4 0,4-5-2 15,-5 5-4-15,-8 3 2 0,25-10-3 0,-12 9 1 16,2 0 1-16,2 0 0 0,-2-3-4 0,3 4 3 15,-2 0 0-15,3 0 0 0,1 0 2 0,5 0-1 16,-8 4-2-16,2-3 1 0,0 1 1 0,1 2-4 16,-2 0 5-16,-3-1-4 0,2-1 4 0,-3 0-3 15,-4 4 3-15,2-5-3 0,0 1-3 0,-3 2 6 16,-9-4-1-16,14 4-2 0,-14-4-16 0,11 3-1 16,-11-3-15-16,8 5-5 0,-8-5-7 0,0 0-17 0,6 6-15 15,-6-6-25-15,0 0-20 0,0 0-30 16,0 0-157-16,0 0-334 0,0 0 149 0</inkml:trace>
          <inkml:trace contextRef="#ctx0" brushRef="#br0" timeOffset="-185597.26">21558 2777 64 0,'0'0'178'0,"0"0"-12"0,0 0-8 0,0 0-8 15,0 0-11-15,0 0-11 0,17 2-8 0,-17-2-7 16,0 0-8-16,19-2-7 0,-19 2-6 0,20-4-7 16,-20 4-9-16,19 0-5 0,-4-1-20 0,-3-3 10 0,4 4-6 15,1-3-6-15,2 0-6 0,-1 2-3 0,-2-2-3 16,2 0-4-16,-3 2-6 0,3-2-1 0,-1 2-4 16,-1-1 1-16,0 1-3 0,-2-2-1 0,2 1 0 15,-1 1-6-15,0-3-1 0,1 2 0 0,-5 1-2 16,2-3-7-16,-1 1-2 0,2 3-9 0,-14 0-2 15,21-3-5-15,-10-1-2 0,1 3-6 0,-12 1-13 16,17-3-5-16,-17 3-5 0,19 0-10 0,-19 0-7 16,17-3-20-16,-17 3-8 0,13 0-12 0,-13 0-9 0,10 3-34 15,-10-3-100-15,0 0-265 0,12-10 119 16</inkml:trace>
        </inkml:traceGroup>
        <inkml:traceGroup>
          <inkml:annotationXML>
            <emma:emma xmlns:emma="http://www.w3.org/2003/04/emma" version="1.0">
              <emma:interpretation id="{1C4E3C52-62E2-4718-A350-812863DD68B2}" emma:medium="tactile" emma:mode="ink">
                <msink:context xmlns:msink="http://schemas.microsoft.com/ink/2010/main" type="inkWord" rotatedBoundingBox="24021,3779 25353,3736 25380,4590 24049,4633"/>
              </emma:interpretation>
            </emma:emma>
          </inkml:annotationXML>
          <inkml:trace contextRef="#ctx0" brushRef="#br0" timeOffset="-185116">22703 2161 68 0,'0'0'136'0,"0"0"-11"0,0 0-4 0,0 0-11 0,0 0 0 16,0 0-4-16,-11 31-7 0,5-21-7 16,2 1-4-16,-4 3-7 0,2-2-1 0,0 4-7 0,-3 2-2 15,2-1-10-15,-1 1 1 0,-2 2-6 0,2 0 6 16,-2-4-11-16,1 2-3 0,2-1-2 0,1 0 2 15,-2-2-7-15,1 8-9 0,-1-5 7 0,2-5-5 16,2 2-6-16,-2-1 1 0,0 0-5 0,3 3 4 16,0-10-4-16,1 7-1 0,-1 0 1 0,0-7-5 15,3-7 4-15,3 14-1 0,-3-14 1 0,5 14-3 16,-2-6 10-16,-3-8 2 0,13 13-3 0,-4-9-3 16,3 3-2-16,3 0-2 0,3-3-2 0,-3 2-1 15,3 1-5-15,1-7 0 0,5 10-3 0,-4-9 3 16,-1 2-6-16,11 0-13 0,-6-2-15 0,1-1-13 15,0 0-12-15,1-3-18 0,-2 2-26 0,1-2-23 0,2-2-21 16,-2-4-199-16,-1-5-360 0,0 0 160 0</inkml:trace>
          <inkml:trace contextRef="#ctx0" brushRef="#br0" timeOffset="-184837.26">23184 2382 73 0,'0'0'164'0,"0"0"-9"0,-27 12-7 0,19-6 1 15,-4 6-8-15,-5-1-17 0,7 3 3 0,-7 1-12 16,-2 5 4-16,0 1-6 0,-4 0-1 0,-4 7-14 16,2 0-3-16,-3 2-7 0,-2 1-7 0,3-4-7 15,5 7-1-15,1-3-9 0,-5-3-4 0,5 4-3 16,1 3-9-16,3-15-1 0,5 3-7 0,-3 0-1 15,0-4-5-15,3 1-2 0,1-8-5 0,3 7-1 0,1-8-8 16,1 2-18-16,0-3-13 0,0-1-12 0,3 0-12 16,3-9-22-16,-5 11 1 0,5-11-15 15,0 0-18-15,0 0-25 0,0 0-16 0,20 0-40 0,-20 0-123 16,25-15-318-16,-3 1 141 0</inkml:trace>
          <inkml:trace contextRef="#ctx0" brushRef="#br0" timeOffset="-184350.36">23483 2490 105 0,'0'0'159'16,"0"0"-10"-16,0 0-11 0,0 0-22 0,0 0 9 0,-6 29-15 15,6-29-4-15,-8 20-7 0,1-9-8 0,-4 1-7 16,7 0-10-16,-5 0-3 0,3-1-6 15,-2 3-6-15,2-5-1 0,-1 6-9 0,4-6-1 16,-3 2-10-16,2-2-3 0,1-2-1 0,-3 4-6 0,1-1-2 16,5-10 2-16,-4 14-6 0,4-14 1 0,-5 10-6 15,5-10 2-15,-3 10 1 0,3-10 3 0,0 0-10 16,0 0 3-16,0 0-3 0,0 0-1 0,0 0 0 16,0 0 3-16,0 0-4 0,27-31-4 0,-15 21 0 15,1-4-4-15,5-3-8 0,3-2-14 0,2-1 7 16,-1 3 1-16,0 0 2 0,2-2-3 0,-1 2 2 15,2 0 1-15,-3 3 0 0,1 0 5 0,-5-1-6 16,-1 6 4-16,-2 0-2 0,2 0 5 0,-2 2-3 0,1 0 2 16,-4 0 2-16,1 1 2 0,1 5-4 15,-4-3 4-15,-10 4-2 0,20-3 2 0,-11 3-2 16,-9 0 1-16,13 7 1 0,-4-3 0 0,-9-4 6 0,8 13 6 16,-7-2 2-16,1 3 3 0,1-1 2 15,-3 5-3-15,-5-3 6 0,4 2 0 0,1 4-2 16,-6-1-3-16,4-3 4 0,-1 3-3 0,-3-2-3 0,3-2 1 15,-1 1-1-15,1 1-1 0,-3 0-1 0,1-1-1 16,1 0 1-16,-1-3-18 0,2-1-26 0,-4-6-10 16,4 4-24-16,3-11-28 0,-6 13-27 0,3-6-50 15,3-7-124-15,0 0-317 0,0 0 142 0</inkml:trace>
        </inkml:traceGroup>
        <inkml:traceGroup>
          <inkml:annotationXML>
            <emma:emma xmlns:emma="http://www.w3.org/2003/04/emma" version="1.0">
              <emma:interpretation id="{51513695-2684-4D1C-89BA-1A0A9422E4E4}" emma:medium="tactile" emma:mode="ink">
                <msink:context xmlns:msink="http://schemas.microsoft.com/ink/2010/main" type="inkWord" rotatedBoundingBox="25899,3670 29609,3551 29638,4455 25928,4575"/>
              </emma:interpretation>
            </emma:emma>
          </inkml:annotationXML>
          <inkml:trace contextRef="#ctx0" brushRef="#br0" timeOffset="-183967.33">24410 2566 126 0,'0'0'204'0,"0"0"-18"15,0 0-21-15,0 0-15 0,12-4-13 0,-12 4-10 16,17 0-12-16,-17 0-10 0,27 1-7 0,-13 2-11 16,3-3 2-16,2 3-12 0,5 1-3 0,2-1-7 15,2 1-4-15,2-2-5 0,0 2-1 0,1-1-7 16,-6 1-5-16,5 0-6 0,-2-3-3 0,-4 2-3 15,-1 0-6-15,-4-2-1 0,0 2-1 0,1-3-3 16,-1 0-4-16,-5 0-16 0,2 4-13 0,-1-5-9 16,-15 1-22-16,15 0-28 0,-3-3-23 0,-12 3-42 15,10-7-51-15,-10 7-107 0,9-14-315 0,-9 8 140 16</inkml:trace>
          <inkml:trace contextRef="#ctx0" brushRef="#br0" timeOffset="-183678.97">24809 2340 39 0,'-6'8'198'0,"-2"1"-20"0,1 2-8 0,-2 2-8 16,-2 1-8-16,5 1-16 0,0 1-13 0,-1 2-3 15,1 3-12-15,-3-1-3 0,5-2-7 0,-2 0-13 16,3 6 0-16,0-7-9 0,-3 5-11 0,3-5-3 16,1 2-14-16,2-3 4 0,0 1-5 0,-3-2-7 15,6-1-2-15,-1-1-4 0,-2 1-4 0,1-3-6 16,2 0-8-16,-3 0-19 0,0-11-16 0,5 16-19 16,1-8-16-16,-6-8-25 0,6 11-29 0,1-9-38 15,-7-2-173-15,19 0-344 0,-19 0 153 0</inkml:trace>
          <inkml:trace contextRef="#ctx0" brushRef="#br0" timeOffset="-179531.75">25246 2353 134 0,'0'0'174'16,"0"0"-18"-16,0 0-29 0,0 0-2 0,0 0-12 15,0 0-5-15,0 0-11 0,0 0-7 0,0 0-9 16,0 0-5-16,0 0-6 0,0 0 0 0,-14 31-5 0,14-31-1 15,0 15-4-15,0-15 1 0,-3 20-3 16,3-13-2-16,0-7-4 0,0 21-7 0,0-7-2 16,0-3-3-16,0 5-6 0,-3-7-4 0,0 4 2 15,0-2-5-15,3-11-2 0,-3 24-1 0,2-9-3 16,-1-5-5-16,1 0 0 0,1-10-1 0,-3 17-3 16,3-17 2-16,0 11-3 0,0-11-1 0,-6 10 0 15,6-10 1-15,0 13-2 0,0-13 0 0,0 0 4 0,0 0-6 16,-3 9 5-16,3-9-3 0,0 0 5 0,0 0 8 15,0 0 0-15,0 0-1 0,0 0-3 0,0 0 2 16,0 0-5-16,0 0 0 0,0 0 0 0,0 0-5 16,0 0-1-16,16-27-2 0,-13 19-2 0,3 0-2 15,2-5-4-15,1 2-1 0,0-4-4 0,1 2-7 0,1-4-4 16,3-2-1-16,0 0 2 0,2 1-7 16,1 1 0-16,-1-1 2 0,1 1 1 0,2-1-2 15,3 0 3-15,1 2 1 0,-10 1 1 0,9-2-3 0,-2 3 4 16,-7 3-8-16,4-6 11 0,-2 7 3 15,-5-1-7-15,3 0 9 0,-1 3 0 0,-4-3 3 0,4 2-3 16,-5 4 3-16,-1-1 3 0,-6 6 0 16,14-10-7-16,-8 7 6 0,-6 3 1 0,9-5 2 15,-9 5-1-15,7-5-2 0,-7 5-1 0,0 0 3 16,0 0 1-16,12-2-4 0,-12 2-1 0,0 0 1 0,0 0 2 16,0 0-1-16,13 15 1 0,-13-15-2 0,0 15 3 15,0-7-2-15,0-8-1 0,0 19 14 0,0-5 4 16,-3 3 3-16,0-2 7 0,0 0-15 0,0 2 15 15,2-2-1-15,-2 3 1 0,0-2 1 0,3 1 0 16,-6 0 4-16,6 1 4 0,-7-1-4 0,7 0 1 16,-3 0-4-16,0 1-2 0,3-3 5 0,-3-5-1 15,3 7 3-15,-3-10-3 0,0 3-3 0,3 1 1 16,0-11-3-16,0 14-1 0,0-14 2 0,0 13-4 16,0-13-3-16,0 11 2 0,0-11-5 0,3 12-18 15,-3-12-21-15,0 0-23 0,3 12-23 0,-3-12-26 16,0 0-36-16,13 5-47 0,-13-5-190 0,13-1-399 15,-13 1 177-15</inkml:trace>
          <inkml:trace contextRef="#ctx0" brushRef="#br0" timeOffset="-179305.11">25959 2549 287 0,'0'0'303'16,"0"0"-17"-16,0 0-17 0,10-11-12 0,-10 11-20 15,0 0-8-15,0 0-28 0,3-11-11 0,-3 11-18 16,0 0-15-16,12-8-22 0,-12 8-3 0,5-5-14 16,-5 5-11-16,0 0-3 0,13-6-24 0,-13 6-5 15,6-5-7-15,-6 5-15 0,0 0-16 0,9-6-26 16,-9 6-25-16,0 0-34 0,0 0-27 0,0 0-22 16,0 0-32-16,0 0-17 0,0 0-31 0,19 6-38 15,-19-6-220-15,0 0-470 0,14 5 207 0</inkml:trace>
          <inkml:trace contextRef="#ctx0" brushRef="#br0" timeOffset="-178545.4">26610 2207 139 0,'0'0'170'0,"-16"6"-9"0,4-1-6 16,5 0-8-16,-13 4-4 0,7 1-10 0,-4-3-6 15,-5 6-10-15,3 3-10 0,-1-1-6 0,4 3-4 16,0-1-10-16,-4 1-3 0,5-1-9 0,-1 1-5 15,-1 1-9-15,4-4-4 0,4 1-5 0,-1 0-10 16,4 0 6-16,-2-1-7 0,2 0-3 0,3 0 0 16,-3 1-3-16,6-2-3 0,-4-2 2 0,4-12 4 15,7 23-1-15,-4-14 8 0,6 2 0 0,2-3 1 0,2 2-2 16,-7-6 1-16,10 4-5 0,-2-5-3 0,4 0-5 16,1-1-1-16,-2 2-3 0,2-4-4 15,8-2 1-15,-2-2-3 0,2 3-3 0,-2-4-1 0,5-3-1 16,1 1-1-16,-4-3-4 0,5-1-1 0,8-3-8 15,-15-1-4-15,11 2-6 0,-11-5-2 0,11-1-5 16,-13 1-1-16,3 0-11 0,-3-2 1 0,-7-1-5 16,4 2 2-16,-4-4-6 0,-7 0 2 0,1-1-8 15,-4-1 0-15,-3 2 3 0,0-2-2 0,-6 1 5 16,0 0-2-16,-3 0 4 0,-4 1-7 0,0 0 4 16,-2 2-3-16,-5 1 4 0,1 3-2 0,-4-1 4 15,4 2-2-15,4 5 7 0,-1-1-1 0,-4 2 5 16,4 1-5-16,-2 1 8 0,-3 3-4 0,3-2 6 15,2 0-2-15,4 4 4 0,-11 2 0 0,4-1 3 16,-1 4 0-16,-2-2 1 0,-3 3 1 0,5-1-1 0,-2 2 0 16,3-1 3-16,-4 5-1 0,-2-1 7 15,-2 1-2-15,2 3 0 0,-1 0 5 0,1 1 2 0,-2 0 0 16,2 0 2-16,-1 3-1 0,1 1 4 0,-1-2 0 16,7 2-2-16,-3-1 2 0,5-2 2 15,1 0-2-15,1 2-2 0,1-4 1 0,5 2 2 0,-1-4 2 16,4 4 5-16,3-1 10 0,3 0 6 0,7 2 0 15,7-3 3-15,2 3 3 0,7-1-3 0,12 4 0 16,4-4 0-16,-5-1-2 0,8-1-5 0,0-1 0 16,-2-2 0-16,2-3-3 0,3 1-1 0,-5-2-3 15,-1 2-3-15,2-3-3 0,-3 0 0 0,-7-3-3 16,-4 3-2-16,-2-2 3 0,-4-1-7 0,-8 0-12 16,4 0-11-16,-4 0-16 0,-4-1-22 0,-12 1-40 15,20 0-40-15,-20 0-41 0,10-4-169 0,-10 4-373 16,6-7 166-16</inkml:trace>
          <inkml:trace contextRef="#ctx0" brushRef="#br0" timeOffset="-178168.35">27431 2112 61 0,'-17'1'206'0,"1"3"-13"16,-3 3-11-16,2-1-18 0,-5 7-8 0,8-5-5 15,0 2-7-15,-6 7-8 0,1 1-5 0,4-1-5 16,0 2-12-16,2 1-9 0,5-3-1 0,-4 4-14 16,6-3-6-16,2-4-7 0,-2 10-1 0,0-6-13 15,3-1-2-15,3 1-5 0,0 2-8 0,0-8 0 16,3 5-3-16,-3 0-6 0,0-6-7 0,3-2-27 16,0 3-26-16,3-1-28 0,-5 0-30 0,2-5-21 15,-3-6-32-15,9 13-27 0,2-6-56 0,-11-7-109 16,17 0-351-16,-6-3 155 0</inkml:trace>
          <inkml:trace contextRef="#ctx0" brushRef="#br0" timeOffset="-177784.92">27461 2404 215 0,'4'-15'213'0,"-4"15"-13"16,8-15-14-16,-8 5-18 0,7 3-12 15,-1-8-8-15,0 8-15 0,6-6-15 0,-5 2-14 0,7 0-7 16,-2-3-10-16,-2 2-14 0,2 1-8 16,-1 2-7-16,2-3-1 0,0-2-7 0,2 2-6 0,-1-1-6 15,-4 3-3-15,-1-4-4 0,0 7 1 0,3-4-2 16,-4 5 3-16,-4-1-2 0,-4 7-1 0,13-11-2 16,-10 6-3-16,-3 5-7 0,0 0-2 0,9-7-6 15,-9 7-3-15,0 0 0 0,0 0-1 0,0 0-2 16,0 0-1-16,0 0 0 0,0 0-1 0,0 0 6 15,-22 30 4-15,15-18 3 0,-1 3 2 0,-2 1 1 16,-1-1 0-16,5 3 1 0,0 0 1 0,-1 4 0 16,-2-2-1-16,3 4 1 0,-2-3-2 0,5-4-2 15,0 3-2-15,0-3 1 0,2 3-1 0,-1 0 1 16,2-2-2-16,-1-1 1 0,-2-3-2 0,3 3-2 0,-3-4-15 16,3-13-15-16,0 19-19 0,0-9-24 0,0-10-18 15,3 12-20-15,-3-12-7 0,3 10-8 16,-3-10-43-16,0 0-207 0,0 0-397 0,0 0 175 15</inkml:trace>
          <inkml:trace contextRef="#ctx0" brushRef="#br0" timeOffset="-177505.37">28104 2052 15 0,'1'15'188'0,"2"0"-3"16,-3 4-9-16,0 4-4 0,0 3-7 0,-3 2-11 16,0 6-4-16,-1 3-12 0,-5-2-9 0,4-2-11 15,-4 3-11-15,-1 1-11 0,-5 3-9 0,1-5-5 16,1 0-8-16,-6 0-6 0,-1 0-6 0,-10 0-22 15,-8 0-36-15,-16 11-43 0,-4-1-54 0,-2-8-62 16,-11-1-166-16,0-2-347 0,-6-9 153 0</inkml:trace>
        </inkml:traceGroup>
      </inkml:traceGroup>
      <inkml:traceGroup>
        <inkml:annotationXML>
          <emma:emma xmlns:emma="http://www.w3.org/2003/04/emma" version="1.0">
            <emma:interpretation id="{AB7F7D8B-3E4B-4113-B1A1-1308A1B935A9}" emma:medium="tactile" emma:mode="ink">
              <msink:context xmlns:msink="http://schemas.microsoft.com/ink/2010/main" type="line" rotatedBoundingBox="19967,5411 25216,5225 25254,6306 20005,6492"/>
            </emma:interpretation>
          </emma:emma>
        </inkml:annotationXML>
        <inkml:traceGroup>
          <inkml:annotationXML>
            <emma:emma xmlns:emma="http://www.w3.org/2003/04/emma" version="1.0">
              <emma:interpretation id="{DC14E04B-D622-4933-9B54-B4C1BC1713D3}" emma:medium="tactile" emma:mode="ink">
                <msink:context xmlns:msink="http://schemas.microsoft.com/ink/2010/main" type="inkWord" rotatedBoundingBox="19967,5411 25216,5225 25254,6306 20005,6492"/>
              </emma:interpretation>
            </emma:emma>
          </inkml:annotationXML>
          <inkml:trace contextRef="#ctx0" brushRef="#br0" timeOffset="-174738.33">21494 3944 153 0,'-10'7'207'0,"-7"0"-12"0,-2 8-9 0,4-1-11 0,3-1-7 15,-4 6-13-15,-1 1-1 0,4 1-3 0,3 1-10 16,-5-1-12-16,1 4-1 0,5 1-5 0,3-1-10 16,-1-1-7-16,2 4-9 0,4-3-7 0,-2 3-10 15,4-6-6-15,1 7-11 0,-1-5-3 0,2 1-6 16,3 0-7-16,-1-1-1 0,1-2-7 0,1 1-16 15,-1-5-18-15,0-2-18 0,5 5-16 0,-2-5-17 16,1-2-10-16,-3-1-25 0,7-2-33 0,1 0-23 0,0-4-27 16,3-1-223-16,-3-2-420 0,4-3 186 15</inkml:trace>
          <inkml:trace contextRef="#ctx0" brushRef="#br0" timeOffset="-174152.83">21997 4290 101 0,'0'0'207'0,"-4"-11"-20"0,4 11-21 16,0 0-19-16,0 0-11 0,0 0-12 0,0 0-15 16,0 0-9-16,0 0-8 0,0 0-3 0,-17 23 3 15,17-23 2-15,-6 24-3 0,0-10-7 0,2 3-3 16,1 0 0-16,-3 4-1 0,4-4-6 0,-2 7-5 15,2-8 0-15,-2 2-3 0,1 1-5 0,0-5-6 16,1 4-5-16,-1 0-7 0,0-3-3 0,3 0-1 16,-1-4-5-16,-1 3-1 0,2 0-5 0,0-14 0 15,-3 17-8-15,3-17 3 0,-1 17-4 0,1-17-2 16,0 11 0-16,0-11-3 0,0 0-1 0,0 14-3 0,0-14 1 16,0 0-5-16,0 0-9 0,0 0-11 0,0 0-5 15,0 0-2-15,0 0-9 0,0 0-10 0,25-25-8 16,-17 12-9-16,-1-1-4 0,4-1-4 0,2-5-11 15,-2-2-1-15,0-2 1 0,3 2 1 16,1-4 8-16,3 5 6 0,-3-5-1 0,1 3 15 0,-1 2 1 16,4 0 2-16,-4 0 22 0,2 3 6 0,-2-2 5 15,-4 7 3-15,0 1 12 0,1-2-1 0,-2 2 10 16,-1 6 5-16,-3 0 3 0,3-2 8 0,-3 2 0 16,-6 6 0-16,14-7-1 0,-8 3-1 0,-6 4-2 15,14-5 6-15,-14 5-3 0,17 0 11 0,-17 0 0 16,15 5 4-16,-8-3 3 0,4 1-1 0,-11-3 6 15,13 13 8-15,-2-3-3 0,-5-1 6 0,1 6 5 16,2-1-4-16,-2 1-3 0,1 3 3 0,-4-2-2 16,-2 2-3-16,1 3-6 0,1-7-5 0,-2 4-3 0,1 6-3 15,-3-7-3-15,0 0-5 0,0 1-3 0,0 0-3 16,-3-2-2-16,3 0 1 0,-2-3-1 0,-2 5-6 16,2-5-13-16,1 0-16 0,-1-4-13 0,-1 1-17 15,3-10-19-15,-3 16-20 0,3-16-23 0,-3 11-22 16,3-11-19-16,0 11-18 0,0-11-43 0,0 0-200 15,0 0-437-15,0 0 194 0</inkml:trace>
          <inkml:trace contextRef="#ctx0" brushRef="#br0" timeOffset="-173424.33">22562 3760 156 0,'0'0'187'0,"0"0"-12"0,0 0-15 0,0 0-11 16,0 0-15-16,0 0-17 0,0 0-2 0,0 0-9 16,0 0-8-16,0 0-3 0,20-21-13 0,-20 21-9 15,15-7-4-15,-5 3-3 0,-1-2-8 0,-2 2-2 16,-7 4-9-16,24-7-5 0,-9 4 0 15,-4-1-4-15,4 3-7 0,0-2-1 0,2 0 3 0,-3-1-2 16,1 2-2-16,1 2-1 0,-1 2-1 16,0-2 0-16,-2 4-6 0,-1-4 2 0,-1 3 0 0,-1 1-7 15,-1 2 0-15,-1-1 4 0,-4 1-7 0,5 2 0 16,-6 2 1-16,2 0 2 0,-4 4-6 0,-1 4 2 16,0-4 3-16,-1 5-2 0,-2 3 3 0,-2 0 0 0,-1 2-4 15,0 0 3-15,2-4-2 0,-7 2-1 16,2-1 1-16,0 0 0 0,2-7-2 0,-4 7 1 15,4-4 1-15,-5-2 0 0,3-1-4 0,0 1 5 0,-1-6-5 16,1 2 8-16,-2 0-1 0,4-5 7 0,-1 0-1 16,1 1 3-16,-1-3-2 0,8-4 1 15,-13 5 0-15,13-5-1 0,-12 4 1 0,12-4-2 0,-10 5-3 16,10-5 0-16,0 0-2 0,0 0 4 0,-17-5-5 16,17 5-1-16,0 0-3 0,0 0-1 0,0 0-1 15,0 0-1-15,0 0-1 0,0 0-3 0,-6-10-2 16,6 10 1-16,0 0-2 0,0 0 6 0,0 0-7 15,0 0 4-15,42-2-5 0,-30 4 4 0,3-1-1 16,4 3-5-16,-1-3 2 0,2 3 0 0,3-5-1 16,3 7 2-16,-7-6-1 0,8 5 3 0,-2 1-3 15,4-6-2-15,-5 5-9 0,1-4-7 0,-7 0-7 16,-2 2-11-16,1 1-4 0,-1-3-10 0,-2-1-13 0,-4 0-10 16,2 2-13-16,-12-2-24 0,19-2-15 15,-8-2-25-15,-1 0-35 0,-1 0-179 0,2-4-393 16,-2 2 174-16</inkml:trace>
          <inkml:trace contextRef="#ctx0" brushRef="#br0" timeOffset="-173145.63">23524 3761 3 0,'0'0'211'0,"3"20"-11"0,2-3-1 16,7 7-8-16,-2 2 0 0,4 9-9 0,2-2-2 15,3 2-9-15,1-3-7 0,-1 0-14 0,-1 3-7 16,-1 1-17-16,-4-3-12 0,2 2-9 0,-5-9-10 0,1 0-12 16,-5 1-4-16,-5 9-6 0,-1-8-8 15,-4-1-9-15,-8 1-5 0,-3 6-17 0,-6-3-30 16,-12 0-31-16,-4-1-32 0,-5-1-42 0,0-4-46 0,-4-1-47 15,-3-5-197-15,1 0-423 0,0-5 188 0</inkml:trace>
          <inkml:trace contextRef="#ctx0" brushRef="#br0" timeOffset="-176259.76">18499 4158 152 0,'0'0'227'0,"-12"-2"-21"16,12 2-18-16,0 0-18 0,0 0-16 0,0 0-17 0,0 0-13 16,0 0-8-16,0 0-15 0,0 0-11 0,0 0-7 15,0 0-3-15,0 0-14 0,0 0-5 0,-13-2-3 16,13 2-8-16,0 0-3 0,0 0-9 0,0 0 4 16,0 0-4-16,0 0 3 0,0 0-3 0,0 0 1 15,40 4-1-15,-25-4 5 0,4 1 1 0,7-2-1 16,2-1 3-16,12 4 2 0,-1-4 5 0,4 0-1 15,1 2 6-15,0-5-3 0,1 4-1 0,3-4-4 16,-2-1-2-16,-3 6-5 0,-1-1 0 0,0-5-10 16,-11 6-2-16,-1-1-1 0,0 1-2 0,-3 0-5 0,0 1-5 15,-8-1 1-15,-4 0-2 0,0 4-3 0,-3-4 2 16,-12 0-8-16,18 0-2 0,-18 0-5 0,13 0-8 16,-13 0-10-16,9 2-11 0,-9-2-5 0,0 0 0 15,0 0-7-15,6 7-14 0,-6-7-17 0,0 0-4 16,0 0-16-16,-24 13-16 0,15-9-12 0,0 3-23 15,9-7-10-15,-19 5-16 0,7-1-45 0,1 0-114 16,-3-2-354-16,-1-2 158 0</inkml:trace>
          <inkml:trace contextRef="#ctx0" brushRef="#br0" timeOffset="-175954.33">18599 4326 3 0,'0'0'182'0,"0"0"-20"16,0 0-3-16,21 14-9 0,-12-12-7 0,4 4-9 16,5-4-9-16,5 3-4 0,-1-1-8 0,5 0-3 15,3-3 0-15,13 5-7 0,-3-6-1 0,1 4-6 16,-1-3-3-16,0 2-12 0,-9 0-5 0,2-3-7 15,-3 1-5-15,3 1-7 0,-6-4-6 0,0 6-5 16,-10-2-3-16,3-2-7 0,-5 2-4 0,-3 0-11 16,1 0-15-16,-1-1-9 0,-12-1-8 0,16 2-20 15,-16-2-4-15,14 4-16 0,-14-4-16 0,13 1-19 16,-13-1-24-16,0 0-20 0,0 0-198 0,0 0-354 16,9-8 156-16</inkml:trace>
          <inkml:trace contextRef="#ctx0" brushRef="#br0" timeOffset="-2660.52">20149 4022 127 0,'0'0'174'0,"0"0"-8"0,-8-7-6 15,8 7-10-15,0 0-9 0,0 0-7 0,0 0-12 16,0 0-14-16,0 0-14 0,0 0-10 15,0 0-6-15,-7-6-9 0,7 6-3 0,0 0-7 0,0 0-6 16,0 0 0-16,0 0-1 0,-20 16-5 0,14-9 3 16,-1 0-4-16,1-1-2 0,-2 2-7 0,2 2 5 15,-1-2-1-15,1 3 0 0,-3 1-2 0,3 0-1 16,0 0 0-16,-4 0-1 0,2 3 0 0,1-1-3 16,1 2-2-16,-2-2 0 0,2 0-5 0,3 4 0 15,-3-2-1-15,2 2-6 0,-2 0 1 0,3-4 3 16,-1 5-5-16,1-1 3 0,0-2-3 0,3 3-1 15,-2 3 1-15,2-2 1 0,-1-4-3 0,-2 3-2 0,1-1 1 16,2-1 1-16,0-2-3 0,0 1-4 0,-1-1 0 16,1 6 1-16,-2-8-2 0,4 2 2 0,-1-1-1 15,1 4 2-15,-2-5-3 0,4 1-1 0,-2 0 3 16,2 0-3-16,2-3 1 0,0 0 2 0,-2 2-4 16,2 0 3-16,-1-2-1 0,2 1 2 0,1-1-3 15,-1-2 0-15,4 1 1 0,-4-2-2 0,2 2 0 16,2-4 2-16,-2-1-3 0,4 2-1 0,0-3 4 15,1 5-1-15,-2-5-5 0,0-2 3 0,0-1-1 16,1 3 3-16,-4-2-1 0,4-1 1 0,2 2-3 16,2-6-2-16,-2 3 2 0,2-1-2 0,-2-1-1 15,3-2 2-15,-4 1-2 0,-1-1 2 0,4-3-1 16,0 3-1-16,1-3 1 0,-3 1-3 0,0-1-2 0,2-3 7 16,-3 0-5-16,7-1-1 0,2-4 1 15,-1 5 3-15,-1-2-2 0,-5 1-3 0,4-3 4 16,-7-1 1-16,1 4 0 0,5-3-1 0,-6 2-3 0,1-4-1 15,-1 9 1-15,-2-8 2 0,1 1-3 16,-3 1 2-16,1 0-1 0,0-3 2 0,1 3-1 16,-2 0 4-16,-2-2-3 0,1 1 0 0,1 2-2 0,0-2 1 15,-3-1-1-15,1-1 3 0,1 3-3 0,-1-1 4 16,2-2-6-16,1-5 3 0,-4 4 0 0,0 3 1 16,0-1-2-16,2 2-3 0,-4-1 3 0,-1-4-1 15,3 5 0-15,-1-3 5 0,-2 1-2 0,1-1 0 16,-2 2-2-16,2-2 2 0,-2 5-4 0,-2-5 1 15,0 3 3-15,0 0 1 0,0-2-4 0,-2 2 1 16,-1 2-1-16,2-3 4 0,-2-3-1 0,-2 4-2 16,4 2 4-16,-2-4 0 0,-2 1-1 0,1 1-3 15,-1-1 1-15,1-1 2 0,-1 8-2 0,1-3 2 16,-1-4-1-16,-4 3-1 0,2-2 2 0,-1 4 2 0,3-1-6 16,-1-2 7-16,-2 4-5 0,1 0 0 0,-1 0-2 15,1 1 3-15,-2-5-2 0,4 5 0 0,-4 1 2 16,2-4-1-16,7 10-4 0,-9-14 7 0,-1 10-3 15,5-3 1-15,5 7 1 0,-15-9-2 0,8 4 2 16,7 5-2-16,-11-11 0 0,2 7 0 0,9 4 0 16,-15-7 0-16,9 3-2 0,6 4 2 0,-15-2-1 15,15 2 2-15,-14-4-4 0,2 2 2 0,12 2-1 16,-20-1 0-16,8-1 2 0,12 2 1 0,-19-1-3 16,19 1 5-16,-19 0 0 0,8-1-4 0,11 1 0 15,-19 1 3-15,19-1-3 0,-21 1-1 0,9 1-1 0,12-2 2 16,-19 3-1-16,10-3-3 0,9 0 6 0,-26 6-1 15,13-2-4-15,1-3 1 0,0 1 3 16,0 2-2-16,2 4 0 0,-1-4 0 0,-2 2-1 0,-1 1 4 16,2 4-1-16,2-4 1 0,-2 4 0 0,0-1 2 15,-1 0 1-15,4 5-8 0,-3-3-9 16,0 2-6-16,1 1-9 0,-2 3-5 0,-3 2-13 0,1-3-6 16,1 2-15-16,1-2-5 0,-5 3-12 0,3 0-15 15,0 2-10-15,-1-1-6 0,-1 4-15 0,4-8-16 16,-4 4-27-16,3-1-160 0,2-5-360 0,3 1 159 15</inkml:trace>
        </inkml:traceGroup>
      </inkml:traceGroup>
    </inkml:traceGroup>
    <inkml:traceGroup>
      <inkml:annotationXML>
        <emma:emma xmlns:emma="http://www.w3.org/2003/04/emma" version="1.0">
          <emma:interpretation id="{17E412BC-582A-4411-973A-CA8099C0F32D}" emma:medium="tactile" emma:mode="ink">
            <msink:context xmlns:msink="http://schemas.microsoft.com/ink/2010/main" type="paragraph" rotatedBoundingBox="1869,9157 24410,8452 24470,10348 1928,11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B54548-3529-4746-9346-B6B310BCB2E8}" emma:medium="tactile" emma:mode="ink">
              <msink:context xmlns:msink="http://schemas.microsoft.com/ink/2010/main" type="line" rotatedBoundingBox="1869,9157 24410,8452 24470,10348 1928,11053"/>
            </emma:interpretation>
          </emma:emma>
        </inkml:annotationXML>
        <inkml:traceGroup>
          <inkml:annotationXML>
            <emma:emma xmlns:emma="http://www.w3.org/2003/04/emma" version="1.0">
              <emma:interpretation id="{77DA1BC5-8ED9-4619-B228-B41520124001}" emma:medium="tactile" emma:mode="ink">
                <msink:context xmlns:msink="http://schemas.microsoft.com/ink/2010/main" type="inkWord" rotatedBoundingBox="1879,9476 7741,9292 7790,10870 1928,11053"/>
              </emma:interpretation>
            </emma:emma>
          </inkml:annotationXML>
          <inkml:trace contextRef="#ctx0" brushRef="#br0" timeOffset="-41649.86">930 8054 81 0,'0'0'146'0,"3"-11"-10"16,-3 11-10-16,4-12-4 0,-4 12-7 0,3-10-14 16,-3 10-7-16,5-10-9 0,-5 10-5 0,1-11-2 15,-1 11-5-15,8-10-5 0,-8 10-6 0,4-9-5 16,-4 9-11-16,0 0 2 0,0-16-7 0,0 16-1 15,0 0-5-15,-7-15-2 0,7 15-1 0,-5-6-4 0,5 6-5 16,-7-10-3-16,7 10-4 0,-12-11 0 0,6 4 0 16,6 7 4-16,-11-8 0 0,1 3 2 0,10 5-5 15,-14-10 3-15,7 5 1 0,7 5-3 0,-18-10-3 16,8 8 1-16,2-3-1 0,-2 1 0 16,10 4 0-16,-21-6-2 0,9 5-2 0,-3-3 2 0,0 2 0 15,-3 2-2-15,3-1 3 0,-1 4 4 0,-1 1 1 16,0 0-1-16,-1 1-2 0,0 2-1 0,-6 2 5 15,-1 2-7-15,4 1 3 0,-2 4 0 0,4-1 1 16,-2 4-3-16,-1 2-2 0,2 0-1 0,4 1-2 16,-2 2 3-16,5 3-1 0,4-1-2 0,-5 7 1 15,7 3-5-15,1-8 5 0,1 9-2 0,4-4 1 16,1-6 2-16,1 2-4 0,4-3 3 0,2 2-4 16,1-3-2-16,4 1 4 0,1-3 1 0,2-2-2 15,0-3-4-15,-2-5 3 0,10 1 0 0,-7-5 3 16,9-1-2-16,2 0-1 0,0-4-4 0,4-2 3 0,-5 0 0 15,1-4-3-15,1 0 5 0,-1-2-3 0,1 0 2 16,-1-2-3-16,-2-2 0 0,-1-2-3 0,-1 2 3 16,-4-1-2-16,6 0 0 0,-8 1-1 0,-1 0 0 15,-1 1 2-15,0 0-4 0,1 0 1 0,-2 2-5 16,-1-2 6-16,-5 1 1 0,1 3-1 0,-9 3-5 16,16-4 8-16,-7 1-5 0,-9 3-8 0,19 4 8 15,-11-1 2-15,4 0-4 0,-3 1 2 0,4-2-1 16,1 5 4-16,-1 0 1 0,3 1-2 0,1-1 1 15,2 0 2-15,-1 0-2 0,4 4 1 0,4-4 0 16,-2 1 3-16,0 0-5 0,1-2 3 0,0-1-1 0,2 0-1 16,-2-2 2-16,-5 1-3 0,-5 0 0 15,6-4 2-15,-3 0-2 0,-4 0 3 0,1-1-2 16,0-2-2-16,0 2 2 0,-15 1 0 0,20-6 2 0,-13 6 1 16,1-6-1-16,-8 6-1 0,14-7-4 0,-9 2 0 15,-5 5-3-15,7-13-1 0,-7 13-1 0,0-13 2 16,0 13-4-16,-3-18-2 0,-3 10 3 0,0-3-2 15,-1-1-2-15,-3 0 3 0,-4 1 1 0,2-3-10 16,-3 4 9-16,-7-4 4 0,-3 1-6 0,-1-1 6 0,4-2-3 16,-8 6 2-16,2-4 2 0,-1 6 0 0,0-2 0 15,2 5-2-15,-2 0 2 0,-2 0-1 16,3 0 3-16,1 5-4 0,1-1 6 0,9-2-1 0,-3 1-3 16,2 4 2-16,2 1-4 0,1 1-6 15,2-2-10-15,2 5-8 0,2 0-15 0,3 2-6 16,0-1-17-16,3 2-21 0,3-10-20 0,-3 17-17 0,3-4-173 15,0-13-325-15,9 16 144 0</inkml:trace>
          <inkml:trace contextRef="#ctx0" brushRef="#br0" timeOffset="-41144.45">1816 8328 146 0,'0'0'209'0,"0"0"-21"16,10-6-19-16,-10 6-17 0,0 0-21 16,0 0-13-16,0 0-10 0,0 0-9 0,0 0-9 15,6 19-8-15,-6-19-11 0,2 15-6 0,-1-7-7 0,-1-8-3 16,5 19-6-16,-4-8-6 0,-1-2-2 0,2 6-4 16,1-6-5-16,-2 3-4 0,3 2-10 15,-4 0 11-15,2-5-5 0,-2-9-6 0,3 18-1 0,1-12 3 16,-4-6-3-16,6 15-6 0,-4-10-7 15,-2-5 13-15,4 7-4 0,-4-7 1 0,0 0 0 16,8 7-4-16,-8-7 0 0,0 0-4 0,0 0-1 0,0 0 1 16,0 0-9-16,22-11 1 0,-16 4-10 0,-6 7 0 15,18-16-2-15,-12 5-5 0,3 0-7 0,1 0 3 16,-1-3 0-16,2 4 4 0,-2-4 3 0,0 6 0 16,1-6 3-16,2 3-3 0,-1 2 5 0,-5-1-2 15,1 3 3-15,-1 2 5 0,1-1 1 0,-7 6 3 16,9-11 1-16,-9 11-1 0,9-6 1 0,-9 6-5 0,8-3 4 15,-8 3 4-15,0 0 2 0,0 0-3 0,0 0 11 16,19 3 2-16,-19-3 8 0,12 10 1 0,-9-3 2 16,3-1 1-16,-2 2 4 0,-4-8 1 0,12 18-1 15,-7-12 1-15,1 9-3 0,1-9-1 16,-1 2-3-16,0-2-1 0,2 5-3 0,-2-1 2 0,0-2-6 16,0 0 4-16,0-1-3 0,0 0-3 0,-3 1-2 15,2 0-3-15,3-2-13 0,-2-1-22 0,-6-5-14 16,10 13-21-16,-7-9-20 0,3 2-19 0,-6-6-35 15,12 1-55-15,-12-1-118 0,20-3-332 0,-20 3 148 16</inkml:trace>
          <inkml:trace contextRef="#ctx0" brushRef="#br0" timeOffset="-40511.83">2632 8198 42 0,'-9'-2'198'0,"9"2"-16"0,-21 0-22 16,10 3-9-16,-1 1-11 0,2-1-11 0,-6 0-11 15,1 1-8-15,1 2-11 0,2 1-9 0,3-3-9 16,-3 4-9-16,5 0-3 0,-4 1-10 0,4 2-7 16,1 0-5-16,3-2-5 0,-1-2 1 0,1 4-7 15,3-11-3-15,-3 20-5 0,3-11-5 0,0-9-3 16,4 19 5-16,-2-8-2 0,4-1-2 0,-2 0-7 15,4-2 4-15,-3 2-1 0,3-3-3 0,-1 3-2 16,-1-3 2-16,2 0-3 0,2-1-3 0,-1 1 4 16,-1-2-3-16,-1-1 4 0,2 3 0 0,-1-1-5 15,-1-4 0-15,-1 5 5 0,-6-7-4 0,9 11-4 16,-5-6-1-16,-4-5 1 0,3 13 6 0,-3-13 3 0,3 13 0 16,-3-13 3-16,-3 13 4 0,3-13 1 0,-7 13-3 15,1-8 4-15,-2 2-4 0,1-1 1 0,-2 0-2 16,0-1-2-16,0 2-2 0,-3-1 0 0,3-3 0 15,2 1-1-15,7-4-3 0,-14 7-2 0,14-7-8 16,-12 4-3-16,12-4-2 0,-7 6-7 0,7-6 1 0,0 0-7 16,0 0-16-16,0 0 6 0,0 0-6 15,0 0-1-15,0 0 1 0,0 0 0 0,36-17-2 16,-23 7-1-16,2 0-2 0,2-1 2 0,5-2 1 16,3-2 10-16,1-1-1 0,-1 0-3 0,-1 3 6 15,0-5 6-15,9-3 5 0,-13 10 6 0,3-2 12 16,1 1 5-16,-9 4 7 0,1-2 3 0,-3 4 3 0,-2 0 4 15,-1 2-1-15,-2-3 5 0,-8 7-7 0,15-3-1 16,-15 3-3-16,16 0-6 0,-16 0 3 0,0 0-2 16,11 10 3-16,-6-3-6 0,-5-7 8 0,2 14 1 15,-2-3-2-15,0-11 0 0,3 20 3 0,-3-5-5 16,0-5-2-16,1 4 3 0,-2 2-2 0,1-3 0 16,0 2-5-16,0-3 1 0,0-12-1 0,0 24-2 15,0-17 0-15,0-7-1 0,0 18-1 0,-3-8-20 16,3-10-16-16,0 13-20 0,0-13-13 0,-2 11-15 15,2-11-20-15,0 0-19 0,0 0-27 0,0 0-187 0,0 0-356 16,12 3 157-16</inkml:trace>
          <inkml:trace contextRef="#ctx0" brushRef="#br0" timeOffset="-40327.3">3016 8080 60 0,'0'0'221'0,"0"-19"-24"0,3 8-15 0,-3 11-23 16,5-13-14-16,-5 13-18 0,9-10-22 0,-9 10-31 15,7-8-25-15,-7 8-13 0,9-2-29 0,-9 2-26 16,17 0-24-16,-17 0-35 0,0 0-126 0,15 0-221 16,-15 0 98-16</inkml:trace>
          <inkml:trace contextRef="#ctx0" brushRef="#br0" timeOffset="-39128.51">3421 7926 142 0,'12'0'186'0,"-12"0"-16"15,0 0-12-15,9 11-15 0,-5-4 1 0,-4-7-18 16,6 24-6-16,-5-11 0 0,-1 5-16 0,5 2-4 15,-5 3-6-15,0 1-4 0,0 2-9 0,0 1-6 16,0 1-9-16,1-2-3 0,-5 0-6 0,7 1 2 16,-3-2-4-16,0-1-4 0,1 1-5 0,1-1-3 15,-2-6-4-15,3 0-4 0,-2-1-3 0,-1 1-7 16,2-1 2-16,1-3-4 0,-3-3-3 0,1 1 1 16,1-1-3-16,-2-11 0 0,1 16-7 0,2-9 1 15,-3-7 4-15,2 13-6 0,-2-13-3 0,1 9 7 0,-1-9-3 16,0 0 2-16,2 11-1 0,-2-11 0 15,0 0-4-15,0 0-1 0,0 0-6 0,0 0-3 0,0 0-12 16,0 0-6-16,0 0-5 0,0 0 4 0,0 0-6 16,-9-40 2-16,1 32 3 0,-2 0 1 0,-3-3 4 15,-1 1-3-15,-2 3 4 0,-1 1-6 0,1-1 7 16,-9 2 4-16,-1-2 3 0,10 1-1 0,-2 6 6 16,3-5 0-16,3 5-3 0,12 0 3 0,-25 0-1 15,16 0 6-15,9 0-5 0,-21 5 5 0,16 0 2 16,-4 1-8-16,0 0 5 0,9-6-1 0,-10 11 2 15,7-3-1-15,3-8 1 0,-1 16 1 0,1-16-2 16,7 18 1-16,-1-10 0 0,1 2 4 0,7 0-2 0,7 0 4 16,3-1-4-16,1-2 0 0,-3 1 3 15,4 0-4-15,1-4 0 0,1 0 4 0,3-1-5 16,-2-3 4-16,2 0-5 0,-3 0 4 0,2-1-4 16,0-3 1-16,3 2-2 0,-2-1 0 0,8-6 3 0,-9 7-10 15,-1-4-6-15,-2-1 1 0,0-2-11 0,0-4-12 16,-5 4-1-16,4-4-7 0,1-4 4 0,-8 3-1 15,0-2 2-15,-5 4 6 0,1-6-2 0,-2 5 4 16,-2 1 7-16,-2 0 3 0,-4-2 0 0,3 1 0 0,-8-2 6 16,0 5 4-16,3 1 6 0,-3 9-5 15,-6-19 6-15,0 14-2 0,6 5 7 0,-13-13-3 16,2 9 11-16,2-1-3 0,9 5 4 0,-21-2 3 0,5 4 2 16,4 2 1-16,-4 1 3 0,-2 4 0 0,3-1-2 15,0 0-1-15,1 5-1 0,2-2 2 16,-2 6-3-16,2 0-1 0,4-5 0 0,1 3 1 0,-1 0-3 15,4-1 1-15,-1 3-4 0,4-3-3 0,1 3 4 16,0-2-4-16,0 0 0 0,4-2 2 0,4-3 1 16,-2-2 2-16,1 0-3 0,5 0-1 0,-1-1-1 15,5-3 0-15,0 0-6 0,2-3 5 0,-1 1-4 16,1-2 1-16,1-2 0 0,2 1 3 0,-3-6-2 16,1 4-2-16,0-3 1 0,4-1 0 0,-4 4-2 15,1-5-3-15,-1 1 1 0,0 2 3 0,-4-3-3 16,3 2 2-16,-4 3 1 0,-4-1-4 0,1-1 7 15,-2 4-3-15,-9 1 2 0,17-5-10 0,-17 5 9 16,14-3-2-16,-7 0 3 0,-7 3 4 0,20 3 0 0,-20-3-10 16,13 3 12-16,-13-3-2 0,15 5 2 0,-5-2 4 15,-2 2-3-15,-2 0 4 0,3 3-2 0,-3-3 5 16,1 0-4-16,1-1 1 0,-8-4-6 0,15 12 4 16,-11-7 2-16,2 0 0 0,-6-5-7 0,12 9 2 15,-6-2-6-15,-6-7 7 0,7 6-3 0,-7-6 4 16,8 5 2-16,-8-5 0 0,0 0 7 0,0 0 0 15,0 0-4-15,0 0-3 0,0 0-1 0,0 0-3 16,13-14 0-16,-13 14 1 0,5-13-1 0,-5 13 0 16,-3-16-4-16,6 2 1 0,-2 4-10 0,4 1-2 15,-1 0-4-15,-4 9-6 0,9-17-4 0,2 6-8 0,-1 1-9 16,3 2-1-16,2-1 2 0,-4-2-5 16,2 5 0-16,4 1-3 0,1-2 4 0,-5 1 1 15,2 1-3-15,3-1 8 0,-3 3 7 0,1-1-2 0,-5 2 4 16,-1-2 0-16,5 3 5 0,-6-1 1 0,-9 2 4 15,24-4 3-15,-24 4 10 0,16 0 7 0,-16 0 1 16,12 4 11-16,-12-4 2 0,14 6 3 0,-9-2 3 16,3 2 8-16,-8-6 0 0,6 11 3 0,0 0 4 15,-2-3 2-15,-1 2-2 0,0-1 2 0,-3-9-4 16,5 22-3-16,-2-10-1 0,0-7-3 0,-3 10-6 16,6-3 2-16,-6-1 0 0,0-11-6 0,3 17 0 15,-2-8-4-15,-1-9 1 0,6 13 0 0,-4-3-4 16,-2-10 0-16,4 15-17 0,-4-15-19 0,3 11-14 15,-3-11-17-15,5 6-18 0,-5-6-23 0,0 0-41 16,7 7-37-16,-7-7-191 0,0 0-392 0,0 0 173 0</inkml:trace>
          <inkml:trace contextRef="#ctx0" brushRef="#br0" timeOffset="-38909.41">4744 8073 98 0,'0'0'254'0,"-3"-15"-22"0,3 15-23 0,-6-13-20 0,6 13-20 16,0 0-20-16,6-14-13 0,-6 14-15 0,6-7-12 16,-6 7-15-16,0 0-24 0,0 0-25 0,19 4-26 0,-19-4-21 15,14 9-29-15,-14-9-26 0,8 11-32 16,0-3-47-16,-5 1-128 0,0-1-285 0,-3-8 127 15</inkml:trace>
          <inkml:trace contextRef="#ctx0" brushRef="#br0" timeOffset="-37926.15">4945 8401 15 0,'0'0'196'0,"8"11"-10"0,-3-5-15 0,4 1-13 16,-4 0-12-16,4 0-8 0,-3 3-12 0,1-5-9 16,2 4-8-16,0-1-13 0,-1 0-5 0,-2 2-13 15,1-4-2-15,-1-1-8 0,-6-5-12 0,12 13-2 16,-8-8-6-16,-4-5-6 0,9 7-2 0,-6-1-1 16,-3-6-6-16,0 0-6 0,11 6 4 0,-11-6 1 0,0 0 6 15,0 0 6-15,0 0-3 0,7 5-5 16,-7-5-3-16,0 0-8 0,0 0 3 0,21-11-10 15,-13 5-3-15,1-3-16 0,-2 2-8 0,2-2-13 0,1-4-7 16,1 0-8-16,4 0 1 0,-6 1 0 0,3-1 4 16,-3 2-4-16,1-2 8 0,-1 2 9 0,-3 4 4 15,1 1 2-15,2-2 7 0,-9 8 9 0,6-14 1 16,0 12 4-16,-6 2 4 0,8-8 2 0,-8 8-11 16,0 0 6-16,0 0-1 0,6-8-2 0,-6 8-1 15,0 0 4-15,0 0-3 0,0 0 1 0,13 15-1 16,-13-15 2-16,6 9-2 0,-1-1 1 0,-5-8 2 15,9 15-3-15,-5-9-1 0,2 1 0 0,0 4 1 0,0-3 0 16,0 1-1-16,4 2 3 0,-4-5-2 0,5 2 0 16,-5-1 1-16,10-1-1 0,-5-1 0 0,3 1-3 15,1-4 2-15,0 2-1 0,-1-3-1 0,5 1-1 16,-2-2 0-16,-1 0-6 0,3-2-3 0,-5 1 0 16,5-3-8-16,-2 0-1 0,0-1-11 0,3 1 2 15,-4-3-1-15,1 0 4 0,-4 0 0 0,3 3 2 16,1-2 0-16,-8 2 3 0,4 2 3 0,-2-3 1 15,-11 5 5-15,18-3 6 0,-11 1-5 0,-7 2 5 16,13-1-3-16,-13 1 9 0,0 0 1 0,18 6 0 16,-10-1 5-16,-8-5-2 0,12 8 7 0,-8-4-2 15,5 0 2-15,-9-4 1 0,14 11 3 0,-8-4-5 0,4 0 8 16,2-2-14-16,1 3 16 0,4-4-1 16,-4 1-1-16,1 0-4 0,4-1-2 0,-2 0-2 15,3-2-1-15,1-2 4 0,1 0-3 0,4-2 0 0,0-2-7 16,2 2 3-16,-1-2 1 0,-4 1-1 0,0-2-4 15,-2 2 2-15,-4-4-3 0,0-2-2 0,-2 0-5 16,-2-1-1-16,1 0-3 0,-8 1-2 0,4-2 2 16,-6 2-1-16,-3 9-6 0,0-15 0 0,0 15 2 15,-11-16-1-15,2 10-2 0,-4 1 6 0,-4-1-7 16,0 6 5-16,-3-6 0 0,2 6 2 0,-1-1-7 16,-1 2 7-16,-5 1 5 0,6 2-5 0,-1 2 5 15,4 1-4-15,-9 0 0 0,8 0 2 0,1 4-2 16,-4-1 5-16,7-1 0 0,-2 2-10 0,-4 4 11 0,5 0-1 15,4 0 3-15,-2 1-4 0,7-2 2 16,-1 4-3-16,9-2 5 0,-6-1-3 0,6 5 2 16,3 2-6-16,2-2 7 0,2 1-2 0,5 4-2 0,2-3 1 15,-1 1 6-15,0-1-3 0,4 1 7 16,5 6 1-16,-5-8 0 0,-4 0-1 0,9 6 3 0,-5-7-4 16,-4 2 1-16,3-1-6 0,-2-1 7 0,-1 2-2 15,-2-2-1-15,-1 3 2 0,-1-3-1 0,-1 4-2 16,-3-4-2-16,0 2 1 0,-5-4 3 0,0 0-4 15,0-2 2-15,0 3-14 0,0-2 16 0,-6-3-3 16,0-1 4-16,0 2-3 0,-8-5 5 0,3 0 2 16,-6-3-3-16,1 0 0 0,-2-3-1 0,-5-1 0 15,4-3-2-15,-3 0-3 0,-4 0 1 0,-1-4 0 16,2-2-1-16,-3 0 1 0,1-3-2 0,-2 2-11 16,1-2-16-16,3-2-20 0,5 4-30 0,-7-6-36 15,8 2-54-15,-6-6-171 0,-1-2-364 0,7 2 161 0</inkml:trace>
        </inkml:traceGroup>
        <inkml:traceGroup>
          <inkml:annotationXML>
            <emma:emma xmlns:emma="http://www.w3.org/2003/04/emma" version="1.0">
              <emma:interpretation id="{51DD7E03-7D1D-4CE0-8181-7A2C929E0B19}" emma:medium="tactile" emma:mode="ink">
                <msink:context xmlns:msink="http://schemas.microsoft.com/ink/2010/main" type="inkWord" rotatedBoundingBox="8189,9245 10311,9179 10340,10091 8218,10157"/>
              </emma:interpretation>
            </emma:emma>
          </inkml:annotationXML>
          <inkml:trace contextRef="#ctx0" brushRef="#br0" timeOffset="-37362.59">7162 7834 27 0,'0'-9'268'0,"0"9"-13"16,0 0-26-16,0-11-15 0,0 11-24 0,0 0-19 0,0 0-19 16,0 0-17-16,0 0-11 0,0 0-11 15,13 31-11-15,-7-16 0 0,1 6-14 0,-1 1-4 0,0 5-9 16,-1-2-2-16,4 1-4 0,-2 3-6 0,-1-2-8 16,3 6-2-16,5 5-7 0,-8-14-3 0,-2 5-8 15,5-3-2-15,-6 2-2 0,4-3-3 0,-4 3 0 16,3-4-3-16,-3-1-5 0,0 1-1 0,-3 0-16 15,0-6-15-15,0-3-13 0,-6 1-19 16,3-2-21-16,0-2-13 0,-1 0-22 0,1-2-31 0,-3-3-25 16,0 0-44-16,6-7-157 0,-13 2-387 0,13-2 171 15</inkml:trace>
          <inkml:trace contextRef="#ctx0" brushRef="#br0" timeOffset="-36465.42">6696 8003 143 0,'-1'-11'181'0,"1"11"-12"0,0-22-5 0,1 14-18 16,5-5-15-16,-3 3-13 0,3-3-13 0,2 2-7 15,4-1-13-15,-2 2-7 0,3-2-8 0,2 2-12 16,2-1 0-16,-1 0-1 0,6-4-13 0,-8 6-3 15,5-2-3-15,4-2-5 0,1 1-2 0,-2 0-7 16,3 0-1-16,-2-1-1 0,1 3-1 0,-2-1-5 16,-6 1 1-16,7-1-3 0,-7 1 2 0,6-4-1 15,-5 7 1-15,-1-3 7 0,1 2 2 0,-2 0 5 16,-5-1-2-16,2 2-4 0,1 3-2 0,-2-2-5 16,-2 2 3-16,-9 4-5 0,19-6 1 0,-8 5-4 0,-11 1 0 15,16 0 1-15,-16 0-6 0,19 7 0 0,-13-2 1 16,3 4 4-16,-4 4-4 0,7-1 6 0,-8 5 1 15,2 1 1-15,0 6 6 0,-1 0-1 0,4 3 3 16,-6 1-2-16,0-1 4 0,1 10 3 0,-4-9-2 16,0 0 2-16,3 1-5 0,-3 1 3 0,3-3 0 15,-3 1-1-15,3 6-3 0,-6-8-4 0,3 2 0 16,0-3 3-16,3-1-4 0,0 0 0 0,0-8-2 16,1 3 2-16,-1-2-5 0,3 1-1 0,-3-3-1 15,2-3 2-15,-2-1 2 0,0 1-5 0,3-1 3 16,1-4-3-16,-1 1 1 0,0-1 1 0,5-3-4 0,-2 0 3 15,-9-4-2-15,19 0 0 0,-6-3-6 16,1 0-12-16,2-1-6 0,-4-1-9 0,4-5-15 0,-2 0-4 16,1-1-4-16,-2 0 6 0,1-2-6 0,-5-1 5 15,1 2 5-15,1-2 3 0,-3 5 5 16,1 1 4-16,-4-5-2 0,1 6 5 0,1 1 3 0,-7 6 1 16,6-12 1-16,-6 12 0 0,9-7 2 0,-9 7 2 15,0 0-2-15,5-11 1 0,-5 11 1 0,0 0 3 16,0 0 0-16,0 0 3 0,0 0 3 0,19 18 1 15,-16-11-2-15,3-2 0 0,0 3 6 0,1 0-5 16,-1-1 10-16,8 2 1 0,1 2-2 0,1 1-2 0,-2-5 5 16,8 4 2-16,-1 0-4 0,1-1 2 15,1-4-2-15,2 2-3 0,-1-1 7 0,1-1-3 16,5 1 0-16,-8-5-4 0,4 0 5 0,4 2-2 0,-2-8 1 16,-1 3-1-16,-2-2-2 0,0-2 1 0,1-3 0 15,-8 1-2-15,1 0 1 0,-2 0-2 16,3-8-3-16,-9 5 2 0,2-1-1 0,-4-3 3 0,-4 5-3 15,4-3-1-15,-6-3 2 0,-2 6-1 0,-1 9-2 16,-1-21 1-16,-8 11-3 0,4 0 5 0,-7 3-3 16,-1 0-1-16,1-1 0 0,-4 5 0 0,-4-1-1 15,4 4 2-15,-4 0-2 0,4 4 3 0,-3-1-6 16,5 0 4-16,5 2-2 0,-1 2 3 0,4 0 2 16,0 3 2-16,4-1 2 0,-1 2 3 0,3 2 4 15,5 3 5-15,1-1-2 0,13 7 1 0,4-3 0 16,9 2 5-16,4 4-4 0,1-1 3 0,4-5-1 0,0-3-4 15,1-1 0-15,3 1 1 0,-2-3-3 16,0-1 2-16,-1 0-2 0,-3-4 1 0,1-2-5 16,-13 0 1-16,3-1-7 0,0-3-18 0,-5 1-23 0,1-1-37 15,-10-2-36-15,0-2-52 0,-2 1-217 0,-5-3-413 16,3-1 183-16</inkml:trace>
        </inkml:traceGroup>
        <inkml:traceGroup>
          <inkml:annotationXML>
            <emma:emma xmlns:emma="http://www.w3.org/2003/04/emma" version="1.0">
              <emma:interpretation id="{C89C3412-D430-4C02-80F5-B5D1A96E7056}" emma:medium="tactile" emma:mode="ink">
                <msink:context xmlns:msink="http://schemas.microsoft.com/ink/2010/main" type="inkWord" rotatedBoundingBox="10924,8874 14393,8766 14434,10072 10965,10181"/>
              </emma:interpretation>
            </emma:emma>
          </inkml:annotationXML>
          <inkml:trace contextRef="#ctx0" brushRef="#br0" timeOffset="-35289.58">9855 7623 153 0,'14'-4'186'0,"1"-2"-9"0,-2 2-17 16,2-1-15-16,3-1-12 0,-5 3-11 16,2-6-6-16,3 1-8 0,-3 1-16 0,2-2-6 0,-1 1 1 15,0 0-9-15,-2-2-2 0,1-1-12 0,-2 0-2 16,1-2-7-16,-1 2-4 0,-1-3-6 0,-3 1-3 16,1 0-3-16,-2 1-5 0,-1-2-3 0,-2 0-3 15,-2-3-3-15,-2 2-5 0,-2 0 1 0,1 2-5 16,-3 0-4-16,-3 0 1 0,-2-2-1 0,-2 4-2 0,-2-2-3 15,0 3 0-15,0 2 0 0,-1 0 0 0,-4 3-1 16,4 0-2-16,-2 2-4 0,0 3 5 16,-1-2-5-16,1 5 0 0,1 1 0 0,1 3 4 0,-2-1-5 15,3 1 4-15,-2 6-6 0,3-2 2 0,-1 6-1 16,3 4 3-16,-3 4 2 0,4 2 2 0,1 7-3 16,-4-1 7-16,8-4 4 0,-3 12 0 0,6-7 3 15,0 6 3-15,0-1-1 0,6-1-1 16,-3 0 5-16,6-2 3 0,-7 4-6 0,5-2 2 0,-1-3 1 15,-3 0-4-15,3 1 1 0,-3-6-5 0,0 5 1 16,2-7-1-16,-4 9 0 0,-1-10 0 0,2 14-2 16,2-3 2-16,-2-3-4 0,-1 0 2 0,-1-7-4 15,-3-1 0-15,5 3 0 0,-4-6-2 0,4 3 3 0,-2-4 0 16,0 2-2-16,0-7-2 0,0-3-8 16,-2 2-13-16,1-1-17 0,1-3-26 0,-3 0-15 15,3 0-31-15,-3-5-21 0,3-8-27 0,-5 18-58 0,-1-14-124 16,6-4-360-16,0 0 159 0</inkml:trace>
          <inkml:trace contextRef="#ctx0" brushRef="#br0" timeOffset="-34526.26">9444 8087 91 0,'0'0'177'0,"0"0"-14"0,0 0-12 16,28-7-11-16,-15 10-12 0,5-3-5 0,2 1-15 16,8 0-7-16,0 1-7 0,13-1-2 0,0 5-10 15,3-1-2-15,2 1-8 0,-3 1-10 0,8-1 2 0,-2-1-10 16,-3 1-3-16,-2-3-4 0,0 6-4 0,-5-3-8 15,0-3 2-15,-9 1-8 0,1-1-1 16,-5 1-2-16,-3-1-7 0,-3 0 2 0,-2 1 0 0,-2-2-4 16,0-1-2-16,-2-1 1 0,-2 0-7 0,-12 0 5 15,18 4-6-15,-18-4 1 0,18-4 1 0,-18 4-3 16,18-1-2-16,-18 1 1 0,14-5 2 0,-5 5-2 16,-9 0 0-16,23-1-3 0,-13-1 0 0,-10 2 1 15,20-4 2-15,-8 3-4 0,1-3-4 0,-4 1 5 16,6-3 0-16,-8 1-4 0,2 2 4 0,2-4 0 15,-4 1-1-15,1 2 4 0,-8 4-3 0,9-14-3 16,-5 4-2-16,-2 0 1 0,-2 10 2 0,0-19-3 16,-2 8-1-16,2 11 1 0,-7-24 0 0,-1 11-1 15,-2 2 4-15,-2-3-4 0,1 4-2 0,-7-1-4 16,0 1 8-16,-2 0 0 0,3 3 1 0,-7-3-5 16,5 5 5-16,-8-1 4 0,11 3-4 0,-4 2 0 0,2-2 3 15,-2 3-1-15,5 4-2 0,-2 2-3 0,2-2 3 16,0 1-1-16,5 0 3 0,1 6 1 0,2-2-2 15,-2-3 1-15,6 4 0 0,1 0-1 0,-1 0 1 16,3-10 0-16,6 24 1 0,2-13-1 0,-1-1 2 16,5 1-1-16,3 1 0 0,1-4-6 0,1 1 5 15,7 1 2-15,4-4-1 0,-3 4 0 0,2-3-1 16,0-2-3-16,-2-3 2 0,2-1-7 0,-5-2 1 16,1 1-3-16,-8-3-1 0,3 0 1 0,-2-1-3 15,2-1 3-15,-5-4 1 0,-1 3-3 0,-4-1 3 0,2-4 1 16,-4 3 2-16,0 2 0 0,0-1 9 15,2-1 10-15,-8 8 2 0,12-10 8 0,-8 6 1 0,-4 4 2 16,9-7-6-16,-9 7-7 0,9-6-4 0,-9 6 3 16,0 0-6-16,0 0-3 0,0 0 4 0,0 0-2 15,0 0-1-15,4 21 2 0,-2-11-3 0,1-1 1 16,0 0 2-16,1 5-4 0,2-3 3 0,-3-1-1 16,2 3 1-16,1 0-2 0,0-1 5 0,-3-2-7 15,3-2-12-15,0 2-18 0,0-3-17 0,0 0-19 16,1-1-33-16,-1 1-17 0,-6-7-31 0,16 5-193 15,-16-5-363-15,18-5 161 0</inkml:trace>
          <inkml:trace contextRef="#ctx0" brushRef="#br0" timeOffset="-34133.51">11026 7907 107 0,'-9'-11'192'0,"2"8"-16"0,7 3-5 15,-15-8-18-15,6 5-12 0,9 3-15 0,-16-1-7 16,16 1-15-16,-20 1-7 0,20-1-15 0,-18 3-5 16,11 1-8-16,-1 2-9 0,1-1-3 0,7-5-6 15,-12 13-5-15,6-7-4 0,3 5-5 0,0-3-1 16,2 3-4-16,1-11-1 0,1 24-4 0,4-9 1 16,1 0-8-16,0 1 0 0,1 0-1 0,2 5-1 15,1-7-5-15,-1 3-9 0,3 4 8 0,2 0 0 16,-1-3-10-16,-1-4 8 0,-2 3 0 0,2-6-1 15,-1 3-4-15,-2 2 0 0,0-2-1 0,-3-3 1 16,0-4 0-16,0 0-2 0,-6-7 6 0,4 14 6 16,-2-7 9-16,-2-7 10 0,0 0-3 0,0 0 0 15,-14 8-8-15,14-8 2 0,-18 2-5 0,18-2 1 0,-19-2-9 16,4 2-11-16,15 0-15 0,-25-7-13 0,11 3-19 16,1-4-18-16,4 2-12 0,-5 1-18 15,7-1-14-15,1-5-29 0,1 4-54 0,3-7-97 0,2-1-312 16,2 0 138-16</inkml:trace>
          <inkml:trace contextRef="#ctx0" brushRef="#br0" timeOffset="-33376.37">11238 8147 205 0,'-9'-4'209'16,"9"4"-20"-16,0 0-19 0,0 0-20 0,0 0-11 16,0 0-10-16,0 0-16 0,0 0-9 0,0 0-5 15,0 0-7-15,0 0-11 0,0 0-6 0,0 0-6 16,42 7-9-16,-26-7-3 0,-1 4-4 0,5-4-7 15,2 2-4-15,5-1-1 0,0 2-5 0,3-6-8 16,8 3 3-16,-9 3-3 0,3-3-2 0,9-6-3 16,-14 5-1-16,5-2-2 0,-3 2-3 0,-2-1 2 15,-1-6-5-15,1 0-2 0,2 2-7 0,-5-3 6 0,-5 1 2 16,-1-1-4-16,-5 0 0 0,2-1-4 0,-1 3 2 16,-1-5 1-16,-3 1-1 0,-7 3-8 0,2 0 4 15,-4-2-3-15,-1 10 0 0,0 0 1 0,-15-21-1 16,4 13 3-16,-4 1-2 0,-2 1-1 15,2-1-3-15,-3 5 0 0,2-1 0 0,-3 3 2 0,-2 0 0 16,4 0-2-16,2 3 2 0,0 3-4 0,-1-3 6 16,1 5-3-16,3-2-1 0,2 4-4 0,-1 1 10 15,4-1-1-15,-1 0-2 0,4 3 4 0,1 2 4 16,3-3 3-16,0 5-6 0,3-1 7 0,1-1 5 16,4-4-1-16,-2 3 4 0,1 0 0 0,7-4-2 15,-1 3 0-15,2-2 0 0,3 0-2 0,-3 0-4 16,3-2 3-16,3 0-1 0,-2-1-6 0,0-1-16 15,-1-2-21-15,2-2-20 0,-4 1-27 0,-1-1-29 16,1-3-34-16,4-2-60 0,-7-2-149 0,2 2-375 0,3-3 167 16</inkml:trace>
          <inkml:trace contextRef="#ctx0" brushRef="#br0" timeOffset="-33872.54">11393 7566 75 0,'0'0'178'0,"0"0"-9"0,0 0-9 0,-19 19-12 16,14-7-8-16,1 2-7 0,2 3-7 0,-1-1-4 16,-3 8-8-16,2 1-1 0,4-1-6 0,0 5 0 15,1-3-8-15,2 3-5 0,-1-1-6 0,2 1-4 16,-1-2-10-16,2 1 0 0,4-1-2 16,-2 1-4-16,4-3-8 0,-4 3-6 0,2-3-3 0,0-2-8 15,-1 3-1-15,0-5-2 0,-2-5-3 0,2 9-7 16,-2-2-2-16,0-7-2 0,-2 1-12 0,-1-1-19 15,2 1-23-15,-4-3-24 0,4 2-18 0,-5-6-25 16,-3 3-35-16,6-4-27 0,-3-9-216 0,-3 14-402 16,3-14 178-16</inkml:trace>
          <inkml:trace contextRef="#ctx0" brushRef="#br0" timeOffset="-32980.27">12309 7927 137 0,'0'0'203'0,"-9"-8"-18"0,9 8-16 0,-7-6-16 16,7 6-15-16,0 0-13 0,-15 0-13 0,15 0-13 16,0 0-11-16,0 0-5 0,-21 7-9 0,15-1-7 15,6-6-8-15,-12 8-3 0,9-2-6 0,3-6-3 0,-9 17-5 16,8-9-5-16,-2 2-3 0,3-10-4 15,0 21-1-15,0-10-2 0,3 3-3 0,-2-4-3 16,4 5 0-16,0 0-3 0,3 0 2 0,-1 1-3 0,5 4 2 16,-3-6 2-16,2 1-9 0,-2-2 5 0,4 0 6 15,-2-2 4-15,-1 3 4 0,0 0 1 0,-1-4 0 16,2 3-4-16,1-4-6 0,-5-1 1 0,-1-3-3 16,-6-5-1-16,9 9-2 0,-4-4-1 0,-5-5 0 15,0 0 2-15,0 0 0 0,0 0-1 0,0 0 0 16,0 0-6-16,-20 12 3 0,10-10 0 0,10-2-2 15,-23 0-2-15,11 1-8 0,-2-2-19 0,-3 1-9 16,1-2-16-16,1 1-16 0,0 0-15 0,1-2-16 16,4-1-15-16,10 4-21 0,-21-8-29 0,12 5-178 15,2-7-357-15,7 10 158 0</inkml:trace>
          <inkml:trace contextRef="#ctx0" brushRef="#br0" timeOffset="-32396.61">12521 8108 202 0,'0'0'197'0,"34"-3"-19"0,-14 6-13 0,6-3-15 0,3 4-15 16,2 0-16-16,-1-1-7 0,1 1-10 15,1-2-9-15,0 2-11 0,-5-2-13 0,-3 6-18 0,1-5-23 16,-10-2-22-16,-1 3-37 0,-4-4-25 0,-10 0-45 15,18 2-150-15,-18-2-271 0,0 0 121 16</inkml:trace>
          <inkml:trace contextRef="#ctx0" brushRef="#br0" timeOffset="-32603.34">12589 7584 95 0,'0'0'194'0,"0"0"-19"16,0 0-17-16,0 0-15 0,0 0-6 0,0 0-15 15,0 0-9-15,-7 27-1 0,9-12-4 0,-1-1-7 16,-1 8-5-16,4 2 1 0,1 4-5 0,-2-4-4 16,3 3-1-16,0 2 2 0,0-4-4 0,-3 10-7 15,3-7-7-15,0-1-1 0,3 12-7 0,-3-12-1 16,-2-2-2-16,2-1-1 0,2 0-4 0,-4 1-5 0,4 1-3 16,-3-3-6-16,0-2-2 0,-1 3-3 0,1-7-3 15,-1 5-3-15,1-6-2 0,-1-1-4 0,-1 1 0 16,0-3-2-16,0 3-2 0,2-1-5 0,-4-5 3 15,4-2-4-15,-4 5-2 0,1-2-18 0,-1-4-15 16,-1-7-22-16,5 14-17 0,-4-4-16 0,-1-10-19 16,5 13-36-16,-5-13-8 0,0 0-36 0,1 11-212 15,-1-11-418-15,0 0 186 0</inkml:trace>
        </inkml:traceGroup>
        <inkml:traceGroup>
          <inkml:annotationXML>
            <emma:emma xmlns:emma="http://www.w3.org/2003/04/emma" version="1.0">
              <emma:interpretation id="{5F7CD9FC-8DD8-4DD7-A31D-2960D87088CC}" emma:medium="tactile" emma:mode="ink">
                <msink:context xmlns:msink="http://schemas.microsoft.com/ink/2010/main" type="inkWord" rotatedBoundingBox="15085,9051 17344,8981 17366,9693 15108,9763"/>
              </emma:interpretation>
            </emma:emma>
          </inkml:annotationXML>
          <inkml:trace contextRef="#ctx0" brushRef="#br0" timeOffset="-19503.72">13596 7957 27 0,'0'0'164'0,"0"0"-12"15,0 0-6-15,2-9-5 0,-2 9-8 16,0 0 0-16,0 0-7 0,0 0-9 0,0-14-1 16,0 14-5-16,0 0-5 0,0 0 0 0,0-14-2 0,0 14-7 15,0 0-2-15,0 0-11 0,0 0-12 16,0 0-4-16,0 0-10 0,0 0-4 0,0 0-16 16,0 0 5-16,0 0-9 0,0 0 0 0,0 0-6 0,0 0 3 15,0 0-8-15,0 0 3 0,0 0-4 16,13 35 1-16,-8-26-1 0,-2 2 0 0,3 0-5 0,-2 2 0 15,-1-2 2-15,2 0-1 0,1 2-5 0,-5-4 2 16,5 2-2-16,0 0-5 0,-3-3 2 0,1 2 1 16,-4-10-4-16,3 12 1 0,-3-12 1 0,5 10-2 15,-5-10 1-15,1 7 0 0,-1-7-3 0,0 0 2 16,5 10 2-16,-5-10-4 0,0 0 5 0,0 0 6 16,0 0-2-16,0 0 3 0,0 0-6 0,0 0 1 15,0 0-1-15,0 0 2 0,0 0-2 0,0 0 1 16,0 0-5-16,0 0-5 0,0 0 4 0,0 0 1 15,-2-42-4-15,4 31 0 0,4-2-6 0,1-1 0 0,1 0-2 16,-1-3 0-16,-1-1-4 0,8-2 0 16,-2 2-2-16,1-4 0 0,-1 5 3 0,1-3 2 15,-2 5 2-15,1 1-5 0,3-3 5 0,-3 2-2 0,1 5 0 16,-1-3 2-16,1 2-4 0,2 4-6 0,-1 0-7 16,-1-2-1-16,3 4-11 0,-2 2-6 0,-4 3-18 15,-10 0 1-15,23 2-6 0,-13-1-10 0,2 3-6 16,-1 2-2-16,2-1-5 0,0 1-6 0,1 1-6 15,-4-3-7-15,4 5-3 0,-4-3-6 0,-2 1 10 16,1 0-18-16,-1 1-123 0,-3-4-263 0,4 3 117 16</inkml:trace>
          <inkml:trace contextRef="#ctx0" brushRef="#br0" timeOffset="-18929.69">14175 7940 3 0,'0'0'112'0,"5"15"-10"0,-4-8 0 0,-1-7-3 15,0 0 1-15,2 19-1 0,-2-12-1 0,0-7-3 16,5 15-8-16,0-11-14 0,-5-4 10 0,10 14-1 15,-5-8-4-15,-5-6-3 0,15 8-6 0,-5-2-2 16,1-4-1-16,-11-2-10 0,18 5 2 0,-9-3-7 16,2 0-3-16,4-2-5 0,2 0-5 0,-1-4-7 15,-2 4-5-15,-1-3 2 0,5 0-2 16,-6-1-3-16,1 1 0 0,2-2-2 0,-1-1-5 0,-4-1-2 16,-1 4-5-16,-2-4 4 0,4-1-3 0,-5 1-7 15,1-3 3-15,1 1 1 0,-2 0-8 0,-5 0 0 16,4-2 0-16,-5 11-1 0,1-17 3 0,-1 17-7 15,-4-18 5-15,4 18-1 0,-11-14 2 0,1 7-3 16,-2 0 0-16,-1 2 0 0,-1 0 3 0,-1 1 4 16,-10-2 4-16,5 5 2 0,-6-1 5 0,3 0 2 15,2 2 3-15,2 2-4 0,0 1 4 0,-1 2-4 16,5 0-1-16,-1 0 2 0,1 0-1 0,1 3-3 16,3-1-2-16,2 3 1 0,3-3-1 0,0 0 2 0,0 4-7 15,4-2 4-15,2-9 1 0,0 18-4 0,0-18 1 16,6 17 2-16,2-6-3 0,1-2-5 0,0-1 5 15,7-1 2-15,-1-3 1 0,4 1-9 0,1-2 6 16,5 2-1-16,3-4 0 0,-2-1 0 0,-7 0-5 16,0 0-6-16,-1-4-3 0,0 1-3 0,0-1-6 0,2-3 4 15,-3-3-9-15,-2 0 7 0,3 0-2 16,-4 0 3-16,-1 1 2 0,1-2-2 0,-5 0 3 16,2 2 0-16,-3 2 8 0,-1-1 5 0,-1 1 4 0,2 2 6 15,-8 5-1-15,10-8 0 0,-10 8-5 0,5-7-2 16,-5 7-3-16,0 0-2 0,0 0 2 15,0 0 4-15,0 0 2 0,16 18 2 0,-16-18-1 0,6 14 0 16,-4-3-5-16,4 2 12 0,-1 0 4 0,3 0-4 16,1 3 2-16,-2 1-1 0,4-3-2 0,-2 0 0 15,4-2 0-15,-2 3-4 0,1-4 5 0,1-3-7 16,-3 3 1-16,1-4-15 0,2-2-17 0,-5 0-16 16,1 1-14-16,-3-2-19 0,-6-4-33 0,16-3-37 0,-16 3-194 15,13-11-363-15,-10 5 161 0</inkml:trace>
          <inkml:trace contextRef="#ctx0" brushRef="#br0" timeOffset="-18611.59">15043 7410 180 0,'0'0'197'0,"0"-16"-20"0,0 16-16 0,0 0-9 0,0 0-17 15,0 0-4-15,0 0-5 0,6 40-3 0,-1-26-4 16,1 8-1-16,4 0-7 0,-3 4 0 0,1-1-8 16,4 10-1-16,-3-7-14 0,4 6-2 0,-1 1-3 15,2-2-4-15,-4-6-9 0,0 7-2 0,2-9-7 16,-3 1-4-16,0-1-6 0,0-1-6 0,-1 2-6 16,-1-5-2-16,2 2-1 0,-4 0-6 0,4-5-1 15,-6-3-1-15,1 0-16 0,-2-3-20 0,-1 1-18 16,2-3-13-16,-3-10-20 0,-3 20-24 0,3-12-26 0,0-8-24 15,3 12-33-15,-3-12-33 0,0 0-156 0,0 0-382 16,0 0 169-16</inkml:trace>
          <inkml:trace contextRef="#ctx0" brushRef="#br0" timeOffset="-18126.47">14957 7930 242 0,'0'0'225'0,"0"0"-24"15,0 0-22-15,0 0-14 0,0 0-20 0,0 0-15 16,0 0-12-16,0 0-14 0,0 0-9 0,0 0-9 0,0 0-8 16,0 0-10-16,40 0-9 0,-40 0-3 0,25 1-4 15,-8-1-8-15,2 2 0 0,0-1-6 0,7-2-1 16,-1 2-4-16,2 2-3 0,4-3-4 0,-1-3-6 15,10 2 2-15,1-2-4 0,-13 0-1 0,15 0 2 16,-16-1-3-16,2-1-5 0,2-1 1 0,-4 3-2 16,1-7-9-16,-1-1 10 0,-3 3-5 0,-3-2 3 15,-3 1-1-15,-5 0 1 0,-4-5-15 0,0 4 11 16,1-1-4-16,-8 0 0 0,2 2 2 0,-4 9-1 16,2-17 2-16,-2 17-3 0,-12-19 1 0,1 9-2 15,-5 3 1-15,1 0 1 0,-3 4 4 0,2-4 1 16,-4 6-4-16,2 1 4 0,2 1 1 0,-3 2 1 15,2 1 0-15,2 0-1 0,0 6 2 0,-1-1 0 16,6 2 5-16,-2 0-2 0,0 0 2 0,6 2-3 16,-2 1 8-16,5-1 0 0,0 2 3 0,6-3 6 0,-1 5 1 15,7 4-1-15,0-10 5 0,7 6-4 0,3 0-5 16,5-3 0-16,3-1 0 0,0-2-4 0,9 4-1 16,1-5-1-16,-7 1-17 0,0-5-25 0,-2-2-27 15,-2 2-32-15,0-3-35 0,1 1-38 0,2-3-59 16,-3-5-171-16,1 3-415 0,3-2 184 0</inkml:trace>
        </inkml:traceGroup>
        <inkml:traceGroup>
          <inkml:annotationXML>
            <emma:emma xmlns:emma="http://www.w3.org/2003/04/emma" version="1.0">
              <emma:interpretation id="{838C7A59-A1A8-4EEA-9418-8C13E411EB8E}" emma:medium="tactile" emma:mode="ink">
                <msink:context xmlns:msink="http://schemas.microsoft.com/ink/2010/main" type="inkWord" rotatedBoundingBox="18001,8788 18951,8758 18988,9917 18038,9947"/>
              </emma:interpretation>
            </emma:emma>
          </inkml:annotationXML>
          <inkml:trace contextRef="#ctx0" brushRef="#br0" timeOffset="-17431.05">16520 7951 181 0,'0'0'227'0,"15"4"-16"16,-15-4-23-16,13 0-18 0,-13 0-13 0,24 3-16 0,-11 1-11 16,4-1-12-16,-2 0-14 0,0-3-8 0,3 1-12 15,0 0-2-15,-2 2-12 0,2-6-6 0,-5 3-6 16,2 0 0-16,-3-1-9 0,-12 1 1 0,22-7-3 16,-8 2 9-16,-4 3-6 0,-2-4-8 0,-2-3-7 15,-6 9-1-15,7-13-4 0,-7 13 0 0,-7-18-8 16,-1 9-1-16,-2-3-2 0,-2 0 0 0,1 3-1 15,-2-2-5-15,0 4-3 0,-4-2-2 0,2 1-6 16,0 3-2-16,-1 0-3 0,6 2-8 0,10 3-8 16,-23-1-2-16,23 1-7 0,-18 1 1 0,18-1-5 0,-16 6-4 15,16-6-7-15,-9 4 2 0,9-4 7 0,-6 6-3 16,6-6 3-16,0 0 0 0,0 0 3 0,0 0 6 16,15 16 4-16,-15-16 2 0,21 3-3 0,-5-3 3 15,4 0 4-15,-1 0 3 0,9 0-1 0,4-3 2 16,5-2 2-16,3 1 7 0,3-6 1 0,-2 0 8 15,0 0 4-15,-2-4 0 0,3 3 7 0,-3-11 1 16,4 4 0-16,-3-2-2 0,1-1-1 0,-6-3 1 16,3 0-2-16,-6-1-4 0,-3-2-4 0,2 1 6 15,-5-4-13-15,-6 2 8 0,-5 4 0 0,-3-1-5 16,0-2 1-16,-3 1 1 0,-3-1-1 0,-6 2 0 16,0-4-1-16,-4 6-1 0,-2 2-1 0,-2-4 2 0,1 4 1 15,-7 1-3-15,5 6-1 0,-4 0-1 0,1 3 3 16,-1-1-5-16,-1 4 1 0,-2 3 0 0,1-2-1 15,0 3 2-15,1 2 3 0,3 2-2 0,-4 0-3 16,3 3 3-16,-2 5-1 0,1 5 2 0,-1-4-3 16,1 3 5-16,0 11 4 0,2-10-1 0,1 13 6 15,-2 0 5-15,4 2 0 0,-4 9 3 0,5 1-3 16,-1-1 4-16,1 7-1 0,1-2 4 0,0 1-3 16,6 1 4-16,-1 0-2 0,1-1 5 0,0-1-2 15,-3 0 1-15,3-3-1 0,3-1 0 0,-3 1 2 16,0-4 0-16,0-6-3 0,1-3 3 0,-1 2 1 15,0-4-1-15,2 1-3 0,-1-1 0 0,2-1 0 0,-1 0-2 16,-1-4-4-16,2-4 1 0,0 0-3 16,-2-1 0-16,2 0 0 0,0 0-2 0,3 2-4 15,-4-7 3-15,2 4-11 0,1-4-15 0,-4 2-17 0,5-3-12 16,-4 2-18-16,-2-10-10 0,9 13-13 0,-5-8-18 16,-4-5-21-16,8 8-23 0,-8-8-39 0,12 0-190 15,-12 0-404-15,0 0 180 0</inkml:trace>
          <inkml:trace contextRef="#ctx0" brushRef="#br0" timeOffset="-17229.33">17011 7975 184 0,'0'0'272'0,"0"-10"-19"15,0 10-20-15,0 0-18 0,17-10-20 0,-6 10-15 16,5-4-17-16,2 3-14 0,2 1-15 0,3 1-12 15,4 3-15-15,2-4-9 0,-1 3-10 0,-3 1-9 0,-1-1-6 16,-4 1-16-16,-1 0-25 0,-1-2-31 16,-3 4-33-16,3-1-30 0,-9-3-47 0,4 0-58 0,-13-2-211 15,17 2-409-15,-17-2 182 0</inkml:trace>
        </inkml:traceGroup>
        <inkml:traceGroup>
          <inkml:annotationXML>
            <emma:emma xmlns:emma="http://www.w3.org/2003/04/emma" version="1.0">
              <emma:interpretation id="{C9DB6E9A-24F0-456B-8102-034B87585DE5}" emma:medium="tactile" emma:mode="ink">
                <msink:context xmlns:msink="http://schemas.microsoft.com/ink/2010/main" type="inkWord" rotatedBoundingBox="19532,8655 24412,8503 24462,10109 19582,10261"/>
              </emma:interpretation>
            </emma:emma>
          </inkml:annotationXML>
          <inkml:trace contextRef="#ctx0" brushRef="#br0" timeOffset="-14655.27">18234 7721 101 0,'9'-7'162'0,"-9"7"-3"0,10-10-4 0,-10 10 2 16,8-11-7-16,-8 11-1 0,3-9-3 0,-3 9-8 0,5-11-1 15,-5 11 0-15,5-11-3 0,-5 11-10 16,0 0-8-16,0 0-14 0,-3-12-9 0,3 12-9 15,0 0-12-15,-16-6-6 0,16 6-8 0,0 0-5 0,-30 10-5 16,15-5-4-16,0 5-3 0,0 0-4 0,-1 1-5 16,-1 5-1-16,-1 1-7 0,0-1 1 15,2 3-4-15,0-1 1 0,7-4 2 0,1 1-6 0,2 5-3 16,2-3 1-16,4-3-4 0,3 2 4 0,3-3-4 16,1 2 2-16,7-2 0 0,0-2-2 0,7 3-1 15,3-2 1-15,0-1-2 0,4-4-1 0,10 0-2 16,-7-3 2-16,-3-2-3 0,2-3 0 0,-1-4-12 15,2-1-6-15,-3-1-12 0,4-4-5 0,3-3-8 16,3-4-5-16,-6-1-14 0,1-4-2 0,-3-3-11 16,1-3-11-16,2 1-6 0,0-7-10 0,-5-3-1 15,-1 2 3-15,0-1 6 0,-3-2-1 0,-5 0 9 16,-2 1 5-16,-4-2 9 0,-2-1 10 0,-5 4 8 0,-5-2 9 16,-1 11 20-16,0-10 4 0,-1 3 7 0,-4 7 16 15,1 0 7-15,-2 3 5 0,-2 1 10 16,2 0 8-16,-3 3 0 0,5 5 4 0,-1 1 2 0,-1 1 1 15,0 2-4-15,2 4-3 0,-2-1 0 0,6 9-6 16,-6-14 1-16,6 14-7 0,-4-11-4 0,4 11-4 16,0 0-3-16,-9-5 0 0,9 5-2 0,0 0-1 15,0 0 1-15,0 0-11 0,-17 16 7 0,11-11 3 16,2 5-6-16,-4 4 5 0,2-4 6 0,-1 7-1 16,4 1 2-16,-6 3 2 0,4 3 4 0,1 2-2 15,-1 2-2-15,4-2 5 0,-1 3 1 0,2 7 2 16,2 1-1-16,-1-11 2 0,2 8-1 0,3-4 2 0,-1 5 1 15,1-10 2-15,0 4 0 0,4-2 1 16,1 7-5-16,1-9 5 0,1 8-6 0,-1-9 2 16,3-1-8-16,-2-1 3 0,1 1-3 0,-1-2-2 0,-1 1-4 15,-1-5 3-15,-2-1-2 0,-2-1-4 0,3-3 0 16,-2 1-2-16,1-2 0 0,-3 1-2 0,1-2 3 16,-1-1-2-16,0-1-2 0,0-1 0 0,0 0-3 15,0-1 0-15,-6-6 2 0,9 7 1 0,-4-1-3 16,-5-6 2-16,8 5-3 0,-8-5-2 0,12 0-9 15,-12 0-3-15,0 0 0 0,17-5-9 0,-17 5-5 16,12-7-7-16,-5 1-4 0,-1 0 0 0,5-5-6 16,-4 3 3-16,1-3 4 0,0 1 1 0,1-3 5 15,-1 2 2-15,1 0 0 0,-3 4 4 0,1-4 0 16,-1 2 5-16,2 2 1 0,-4-1 4 0,-4 8 6 16,12-10 3-16,-9 3 1 0,-3 7 0 0,8-7-2 15,-8 7-1-15,7-3 4 0,-7 3-1 0,0 0-1 16,0 0 3-16,0 0 2 0,24 6-1 0,-24-6 2 0,12 8 2 15,-5-2 4-15,-1 1 1 0,2 4 1 0,-1 2 1 16,-1-2 0-16,3 2-4 0,3-2 4 0,0 0 1 16,-3 0-1-16,3 0-2 0,-5-1-2 0,5-2 5 15,2 1-5-15,-7 1 3 0,5-3-3 0,0 0-2 16,-3-2 0-16,0-3 3 0,3 2-3 0,-2 1 2 16,-1-4 3-16,-9-1-5 0,21 5 0 0,-11-9 1 15,-10 4 1-15,20-7-2 0,-11 7-2 0,4-6 1 16,-2-1-8-16,2 0-4 0,-2-2-2 0,0 0 0 15,1-2-5-15,0 0 2 0,-1-1-4 0,1 1 5 16,-3 3-3-16,0-2 1 0,-2 1 1 0,1 2 2 0,-3 0 2 16,3 1 5-16,-8 6-2 0,9-11 2 0,-5 6-3 15,-4 5 3-15,8-4-2 0,-8 4 0 16,0 0 1-16,0 0 3 0,0 0-3 0,19 2-2 0,-19-2 6 16,12 7-2-16,-6-2-1 0,-6-5 3 0,14 11-1 15,-6-5 4-15,6 1-3 0,-2 3 3 16,1-2 1-16,2-2-2 0,2 4 4 0,-1-4 3 0,2 0-1 15,-2 0 2-15,4-1-4 0,-4-1 2 0,1-1 1 16,0 1-3-16,3-1-1 0,-4 0 3 0,1-3-4 16,-2 0 1-16,-1 0-1 0,3-3-1 0,-4 0 4 15,-2 1-1-15,1-1-2 0,-12 3-2 0,18-10 1 16,-11 6 4-16,0-5-6 0,1 4 0 0,-1-4 0 16,-2 2 2-16,-1-1-3 0,-4 8-2 0,3-16 2 15,-3 16-1-15,2-15-7 0,-2 15 5 0,-8-16-1 16,2 8-2-16,2 0 2 0,-8-2 1 0,0-1 0 15,0 4 1-15,-3-3-5 0,-3 3 3 0,3-4 2 0,-1 8 1 16,-3-4-2-16,-5-3 1 0,3 6 1 0,1 0-1 16,3 1-1-16,-1 0 2 0,0 3-1 15,0-5 0-15,1 5-1 0,0 0-1 0,2 0 1 0,-2 0 1 16,7 1 1-16,-7 3-1 0,4-1 2 0,4 3-6 16,-4-1 3-16,2 1-2 0,4 0 3 15,-2-1 1-15,3 2-1 0,6-7 3 0,-11 17-3 0,7-10 1 16,-1 0 0-16,5-7 3 0,-1 18-1 0,-2-8 3 15,3-10 0-15,4 17 3 0,1-9 0 0,-2 0 2 16,3 1-3-16,4 0 4 0,-1 2 1 0,3-6-2 16,3 2-3-16,-2 3 1 0,2-3-4 0,3-1 5 15,-3 2-3-15,2-2 0 0,-1-1 1 0,2 0-1 0,-3 0-2 16,3-2-1-16,-2 0 1 0,1-2-3 0,-3-1 0 16,1 0 0-16,-1-1 0 0,-1-2 0 15,-1 2 2-15,-12 1-4 0,21-7-1 0,-11 5 0 0,-1-6-6 16,2 3 2-16,-4-3 1 0,2-1 2 0,2-1-4 15,-4 0 2-15,-1 3-1 0,3-7 2 0,-3 4-4 16,0 3 7-16,0-3-1 0,-3 2 3 0,1-2-2 16,1 3-3-16,-5 7 2 0,7-13 6 0,-4 8-3 15,-3 5 1-15,0 0-1 0,8-8 2 0,-8 8-3 16,0 0-1-16,0 0-3 0,9-5 3 0,-9 5 1 16,0 0-2-16,0 0 0 0,15 11 3 0,-15-11 0 15,7 10 4-15,-2-3-2 0,-2 2 6 0,1 0 2 16,-4-9 3-16,6 16-6 0,0-3 3 0,-3 0 3 15,1-4-4-15,2-2 1 0,-3 3 0 0,3 0-1 16,0-2 1-16,-1 1 0 0,2 4-3 0,-4-6 1 16,2 0-1-16,1 3 1 0,-6-10-2 0,9 14 2 0,-5-9-1 15,-4-5 1-15,8 8 0 0,-8-8-3 16,6 7 2-16,-6-7 1 0,7 5-1 0,-7-5-3 0,0 0 3 16,13 4-3-16,-13-4-3 0,12 2 1 0,-12-2-2 15,0 0-5-15,15-2 2 0,-15 2 0 0,0 0 1 16,14 0 2-16,-14 0 1 0,0 0-3 0,12-5 0 15,-12 5-1-15,0 0 1 0,0 0 3 0,7-6-3 16,-7 6 1-16,0 0 0 0,0 0 0 0,0 0 1 16,0 0 2-16,9-7-4 0,-9 7 1 0,0 0 1 0,0 0 0 15,0 0-1-15,0 0 2 0,6-5-1 16,-6 5-3-16,0 0 5 0,0 0-2 0,3-11 0 16,-3 11 0-16,0 0-2 0,4-8 2 0,-4 8 1 0,6-8 0 15,-6 8-3-15,0 0 4 0,5-17-3 0,-5 17 0 16,3-13 0-16,1 4-4 0,1 2-6 0,-2-1-5 15,1-3-2-15,-1 3-1 0,2-2 0 0,-5 10 1 16,7-15 2-16,-1 4 1 0,-4 2 2 0,-2 9 0 16,6-11 0-16,-6 11 5 0,6-7-1 0,-6 7 1 15,0 0 1-15,6-10-1 0,-6 10-1 0,0 0 0 16,0 0 2-16,7-7-1 0,-7 7-1 0,0 0 2 16,0 0-4-16,0 0-9 0,0 0-1 0,0 0-18 15,0 0-17-15,0 0-9 0,0 0-29 0,-27 24-22 16,21-18-29-16,6-6-55 0,-13 11-127 0,13-11-355 15,-12 7 157-15</inkml:trace>
          <inkml:trace contextRef="#ctx0" brushRef="#br0" timeOffset="-13079.56">20361 7853 58 0,'0'0'236'0,"0"0"-18"16,0 0-15-16,0 0-21 0,0 0-20 0,0 0-14 15,0 0-14-15,0 0-15 0,0 0-12 0,0 0-10 16,0 0-5-16,0 0-7 0,0 0-9 0,0 0-5 0,-9 21 4 16,7-14-6-16,-2 1-1 0,4-8-7 15,-3 17-5-15,-2-10-3 0,4 4-6 0,-4-1-3 16,5-10-5-16,-1 16-2 0,-4-8-4 0,5-8-3 0,-1 17-5 16,1-17 0-16,-2 11-1 0,2-11 2 0,0 10-6 15,0-10 0-15,0 0-3 0,3 14 4 0,-3-14-1 16,8 4-2-16,-8-4-1 0,0 0 0 0,16 3-4 15,-16-3-1-15,0 0-2 0,23-10-1 0,-16 6-3 16,4-3 5-16,-3 1-4 0,4-3-2 0,-3-2-2 16,3 2-7-16,-1-3-11 0,-2-3 2 0,-2 0-4 15,4-1 0-15,2-2-5 0,-4-1 6 0,1 3-4 16,1 0 3-16,-4 2-1 0,4-1 2 0,-4 4 2 16,1-3-1-16,-2 4 6 0,-2 3 1 0,-4 7 4 15,6-16 2-15,-4 10-2 0,-2 6-4 0,6-9 1 16,-6 9 1-16,7-8 1 0,-7 8 0 0,0 0 1 15,0 0-1-15,0 0-2 0,0 0 2 0,21 7 1 0,-21-7 1 16,12 8 1-16,-12-8-4 0,7 13 4 16,-1-7 0-16,2 2 0 0,-1 4 2 0,1-1 3 0,-1 1 0 15,-1 1 2-15,3-2 0 0,-5-1 1 0,5 4 6 16,-1-3-4-16,-1 0-2 0,-1 0 0 0,0-1 3 16,-1-2-4-16,-1-1 2 0,-4-7-1 0,11 13 1 15,-8-6 0-15,-3-7-1 0,10 10-1 0,-5-8 4 16,-5-2-4-16,11 5 1 0,-11-5-1 0,14 5-3 15,-14-5 3-15,19 0 3 0,-19 0-3 0,18-5-2 16,-10 0 2-16,1 3-2 0,3-8 0 0,-1 3-1 0,3 0-1 16,-2-4-1-16,1 1-9 0,1-1-1 15,1-1-2-15,-3-1-2 0,2 0 0 0,0 0-4 0,1 1 4 16,-3-1-3-16,1 6 4 0,-2-3 1 0,-4 2 1 16,0 1 4-16,1 4-3 0,-8 3 0 15,12-7 4-15,-6 2 0 0,-6 5 1 0,9-4 1 0,-9 4 2 16,0 0 0-16,0 0 2 0,19 4 2 0,-19-4-1 15,9 8 8-15,-9-8 1 0,14 10 5 0,-5-3 5 16,-2-2-1-16,2 1 0 0,3 3 2 0,0 0 3 16,1-1 4-16,1 1-3 0,1-3 0 0,-2 1 0 15,5-3 0-15,-2 1-3 0,2-2-1 0,3 1-4 16,-3-1 0-16,1 0 0 0,5-1 1 0,-4-1-5 16,-2-1 1-16,1-1-3 0,-3 1 1 0,-1-5-1 15,2 2 1-15,-4-1-3 0,0 0 2 0,-2-1-1 16,2-2-1-16,-5 1-5 0,-1-1 3 0,-1 0-5 0,-3-3 3 15,-3 10-2-15,0-14-4 0,0 14-1 0,-7-17 3 16,1 10-3-16,-5 0-4 0,-2-2-1 16,-3 7 7-16,-4-4-4 0,4 2 1 0,-5 3 0 0,1-1 0 15,0 2-3-15,0 0-2 0,-5 2 1 0,5 2-2 16,3-1-3-16,0 3 2 0,1 3 0 0,1-2-1 16,1 0 3-16,2 4-2 0,2-1-2 0,0 0 3 15,2 4-1-15,4-2 3 0,-1 3-2 0,1-3 1 16,2 3 1-16,2 2 0 0,2 3 4 0,2-3-1 15,-1 4 1-15,5 1 2 0,4 0 0 0,-1 0-2 16,3 3 2-16,1-1 2 0,4-2-3 0,-1 2 0 16,-2 0 1-16,4-3 2 0,1 0-1 0,4 10-1 15,-4-11 5-15,9 9 3 0,-11-7-1 0,2 0 4 0,-2-3-2 16,-2 2 5-16,2-3-1 0,-1 2 1 16,-1-3-4-16,-5-2 2 0,-1-1-3 0,-3-1 0 15,1 0-1-15,0-1-2 0,-6-2-1 0,3-1 3 0,-2 0-1 16,-1-2-7-16,-3-7 6 0,-1 16 3 0,1-16 0 15,-11 11-1-15,4-6 0 0,-2-2 0 16,-6 1 0-16,-1-1-1 0,-1-2 0 0,-1-1-4 0,0 0 4 16,-1-1 2-16,1-6-5 0,-7 6 0 0,5-1-1 15,1-3 0-15,4 0 1 0,-3 2-3 0,5-2 0 16,1 1 0-16,3-2 3 0,1 2-1 0,8 4-5 16,-12-12-3-16,8 4-5 0,4 8-1 0,0-15-2 15,0 15-2-15,12-21-6 0,-6 14 3 0,7-7 1 0,-1 0-3 16,8 0-2-16,0-4 1 0,3 1-1 15,1-3-1-15,4-4 6 0,5 2 4 0,-8 8-1 16,10-10 2-16,-1 3 2 0,-9 6 1 0,12-6 0 0,1-4 3 16,-1 2 6-16,-3 3 1 0,-2-2 4 15,-10 4 3-15,3-2-2 0,-2 2 1 0,2 1-3 16,-4-1 2-16,1-3 0 0,-2 0 1 0,-2 3-2 0,0-1 0 16,0 1-3-16,-4 0 0 0,1-2 2 0,-3 7 3 15,-3-3-4-15,2 3 2 0,-4-2-4 16,-1 2-1-16,-1 2 0 0,-1-1 3 0,1 6-1 0,-5 6-2 15,0-20 0-15,0 20 0 0,-2-15 3 0,2 15-4 16,-7-9-2-16,-2 4 1 0,9 5 1 0,-11-10-3 16,1 7 2-16,10 3 1 0,-20 0-1 0,20 0 0 0,-21 2-3 15,8 3 6-15,1 2-3 0,2-1 1 16,-4 0-3-16,1 4 7 0,1-1-4 0,1 3 8 16,4 0 0-16,1 2 2 0,5 1 6 0,-1 0 2 15,2 1 4-15,2-2 4 0,3 0 5 0,3 3 2 16,4-3-1-16,1 1 4 0,4 0-2 0,7 1-1 15,-4-2 0-15,7-3-2 0,0 1-1 0,3-1 1 0,-2-3 1 16,1-2-5-16,0 1-2 0,-2 0-4 16,2-3-2-16,-2-1 2 0,-8 0-5 0,2-3-18 15,-3 0-28-15,1 0-27 0,-4-3-34 0,3 2-37 0,-9-2-59 16,6-3-67-16,-3-3-178 0,-2 2-470 0,-4-1 208 16</inkml:trace>
          <inkml:trace contextRef="#ctx0" brushRef="#br0" timeOffset="-12656.93">22799 7944 189 0,'0'0'274'0,"0"0"-24"0,0 0-26 16,0 0-24-16,0 0-21 0,0 0-14 0,0 0-11 16,0 0-12-16,0 0-4 0,0 17-10 15,0-17-8-15,0 9-8 0,0-9-8 0,3 11-10 0,-3-11-2 16,3 11-7-16,-3-11-2 0,2 8-4 0,-2-8 6 16,0 0-6-16,4 10-1 0,-4-10 2 0,0 0 4 15,0 0 7-15,2 9 4 0,-2-9 3 0,0 0 0 16,0 0-2-16,0 0 2 0,0 0-14 0,0 0-9 15,0 0 1-15,22-15-10 0,-22 15-3 0,5-11-6 16,-5 11-2-16,6-13-13 0,-6 13 1 0,4-18-10 0,-4 18-1 16,3-12-7-16,-3 12 0 0,2-11-2 15,-2 11-8-15,6-9-2 0,-6 9-7 0,1-10-19 0,-1 10-8 16,0 0-13-16,0 0-14 0,0 0-15 0,0 0-11 16,-12-13-17-16,12 13-15 0,-15 0-19 15,15 0-22-15,-16 0-15 0,16 0-14 0,-18 0-20 0,18 0-25 16,-15-4-22-16,15 4-226 0,-18-7-506 0,12 4 224 15</inkml:trace>
          <inkml:trace contextRef="#ctx0" brushRef="#br0" timeOffset="-12312.92">22813 7633 225 0,'-6'-10'226'0,"6"10"-14"0,0 0-9 0,0 0-17 16,0 0-13-16,0 0-13 0,0 0-11 0,0 0-12 15,0 0-6-15,0 0-8 0,13-12-7 0,-13 12-3 0,0 0-4 16,11-3-4-16,-11 3 2 0,7-6-15 0,-7 6 3 16,12-4-7-16,-12 4 3 0,9-7-4 15,-9 7-2-15,12-6-3 0,-7 1-3 0,-5 5-4 0,10-10-4 16,-4 4-5-16,-6 6 0 0,13-11-4 0,-11 4-1 15,2-4-1-15,-4 11-7 0,6-11-1 0,-6 11-6 16,3-12 0-16,-3 12-10 0,2-12 1 0,-2 12-6 16,3-13 8-16,-3 13-22 0,0 0 6 0,0 0-9 15,0 0-3-15,0 0-18 0,-12-7-11 0,12 7-19 16,0 0-22-16,-23 7-27 0,13-2-31 0,1 1-33 16,-4 1-48-16,1 0-47 0,-2 3-276 0,4-7-564 15,1 3 250-15</inkml:trace>
        </inkml:traceGroup>
      </inkml:traceGroup>
    </inkml:traceGroup>
    <inkml:traceGroup>
      <inkml:annotationXML>
        <emma:emma xmlns:emma="http://www.w3.org/2003/04/emma" version="1.0">
          <emma:interpretation id="{53C5A117-C989-4674-B314-D530B8BAE2B7}" emma:medium="tactile" emma:mode="ink">
            <msink:context xmlns:msink="http://schemas.microsoft.com/ink/2010/main" type="paragraph" rotatedBoundingBox="2216,10937 32790,11156 32774,13480 2199,13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3511A4-6E7B-4AC2-B539-4A4BFDFB5BA4}" emma:medium="tactile" emma:mode="ink">
              <msink:context xmlns:msink="http://schemas.microsoft.com/ink/2010/main" type="inkBullet" rotatedBoundingBox="2211,11607 4286,11622 4280,12488 2205,12473"/>
            </emma:interpretation>
          </emma:emma>
        </inkml:annotationXML>
        <inkml:trace contextRef="#ctx0" brushRef="#br0" timeOffset="17992.82">728 10857 50 0,'0'0'141'0,"-14"1"-9"15,14-1-8-15,0 0 0 0,0 0-6 0,0 0-4 16,0 0-6-16,0 0-8 0,0 0-5 0,-15 4-5 15,15-4-6-15,0 0-7 0,0 0-7 0,0 0-8 16,0 0-4-16,0 0-2 0,0 0-9 0,0 0-2 16,0 0-8-16,0 0 2 0,47-5-2 0,-28 4-2 15,0-3-3-15,8 3-4 0,5-1 0 0,6-2 1 16,3 4 1-16,0-3 1 0,4 2 3 0,4 0-4 16,2-2-1-16,1 0-1 0,3 0 0 0,-1 3-2 0,3 0-5 15,-4 2 3-15,3-1-9 0,-4 2 0 0,5 0 0 16,-4-3-3-16,-2 1 3 0,6 0-6 15,-2 1 6-15,-2-1-7 0,4-2 0 0,16 1-2 16,-19-2 0-16,23 0 2 0,-27 2-2 0,2-6-2 16,-4 3 2-16,4 2 1 0,-6-3-6 0,0 1 5 15,-1-2-5-15,-15 2-1 0,9 3-6 0,-11 0-4 0,3-4-3 16,-4 3 2-16,-2 1 0 0,-7 0 1 0,0 0 1 16,0 0-2-16,0 0 3 0,-3 0-11 0,-2 0 9 15,2-3-9-15,-15 3 2 0,21 3-6 0,-10-3-11 16,-11 0-1-16,15 3-14 0,-15-3-8 0,11 3-10 15,-11-3-19-15,9 4-3 0,-9-4-18 0,0 0-17 16,0 0-140-16,0 0-285 0,0 0 127 0</inkml:trace>
        <inkml:trace contextRef="#ctx0" brushRef="#br0" timeOffset="17411.65">893 10219 117 0,'0'0'167'16,"0"0"-1"-16,2-12-20 0,-2 12-8 0,0 0-8 15,0 0-16-15,0 0-12 0,0 0-11 0,0 0-11 0,0 0-8 16,0 0-7-16,0 0-7 0,0 0-7 15,0 0-3-15,0 0-2 0,0 0-1 0,0 0-3 16,0 0-3-16,0 0-3 0,0 0-1 0,0 0-2 0,21 24-2 16,-17-17-3-16,1 2 1 0,-1-1-1 15,2-1 0-15,-3 2-1 0,3 0-1 0,0-1-6 0,0 3-1 16,-2-3 0-16,4 6 0 0,-2-1-5 0,-3-4-1 16,1 1 0-16,-1 0 2 0,6 1-3 0,-6 5 0 15,-1-9-4-15,2 3 1 0,-4-10-2 0,5 16 0 16,-5-5 1-16,0-11 0 0,3 15-2 0,-3-15-2 15,0 14 0-15,0-14 0 0,1 11 1 0,-1-11 3 0,0 0 1 16,0 14 1-16,0-14 4 0,0 0 4 16,0 0 3-16,3 8-1 0,-3-8 0 0,0 0-4 15,0 0 2-15,0 0-3 0,0 0-1 0,0 0 0 0,0 0-2 16,0 0 2-16,0 0-4 0,-7-40-3 0,7 40 0 16,1-20-2-16,-1 9-3 0,2-4-1 0,2 0-6 15,-1 3 0-15,0-3-9 0,3 0-1 0,-3-1 0 16,1 2-1-16,2 1 0 0,-3-1-1 0,2-2 0 15,1 1 3-15,-3 0 5 0,3 3 3 0,1-2-2 16,-1 3 5-16,2-2-5 0,-1-2 1 0,2 6 0 16,-4-4 1-16,4 6-11 0,-1-3 14 0,-2 2-2 15,3-3 0-15,-1 3 3 0,1 1 1 0,-2-2-2 16,1 0 3-16,-1 3-3 0,4-5 2 0,-2 6-3 16,2-4-1-16,4 1 4 0,-3-1-2 0,0 2 1 15,2 0-2-15,-1 2 1 0,-4-1 2 0,4 0 0 0,-2 2 1 16,-2 1-2-16,0-1 0 0,-9 4 3 0,19-3-4 15,-8 2-2-15,-11 1 1 0,16 0 4 16,-16 0 0-16,13 6 1 0,-4-1-4 0,-4 5 7 0,4-4 3 16,-6 2 4-16,1 5 4 0,2 2 1 0,-3-1-2 15,2 3 4-15,-4-3 1 0,4 3 2 0,-4 1-3 16,-1 5 6-16,0-7-4 0,2 2 1 0,-2 0-1 16,-2-3-1-16,4 1-4 0,-2 0 2 0,0-1-3 15,3 1 0-15,-3-2-2 0,0-1-5 0,1 2 5 16,1-5 1-16,-1 5-2 0,2-5 1 0,-3-10-2 15,6 19-1-15,-4-10-1 0,4 4-10 0,-5-8-9 16,-1-5-9-16,6 15-17 0,-2-7-10 0,1-1-9 0,-5-7-12 16,4 18-9-16,-2-7-15 0,-2-1-4 15,0-10-10-15,-2 21-10 0,1-8-8 0,-5 2-18 16,-2-1-132-16,0 0-295 0,-1 3 131 0</inkml:trace>
      </inkml:traceGroup>
      <inkml:traceGroup>
        <inkml:annotationXML>
          <emma:emma xmlns:emma="http://www.w3.org/2003/04/emma" version="1.0">
            <emma:interpretation id="{609B78F2-DD45-4B73-A386-D92EAC4C7650}" emma:medium="tactile" emma:mode="ink">
              <msink:context xmlns:msink="http://schemas.microsoft.com/ink/2010/main" type="line" rotatedBoundingBox="4911,10956 32790,11156 32774,13480 4894,13280"/>
            </emma:interpretation>
          </emma:emma>
        </inkml:annotationXML>
        <inkml:traceGroup>
          <inkml:annotationXML>
            <emma:emma xmlns:emma="http://www.w3.org/2003/04/emma" version="1.0">
              <emma:interpretation id="{0ADBDA54-5123-47BF-BC4F-47AB65637293}" emma:medium="tactile" emma:mode="ink">
                <msink:context xmlns:msink="http://schemas.microsoft.com/ink/2010/main" type="inkWord" rotatedBoundingBox="4902,12207 5772,12214 5770,12485 4900,12478"/>
              </emma:interpretation>
            </emma:emma>
          </inkml:annotationXML>
          <inkml:trace contextRef="#ctx0" brushRef="#br0" timeOffset="23921.66">3450 10641 14 0,'0'0'154'0,"-18"-2"-12"0,18 2-7 15,0 0-6-15,0 0-8 0,-9-4-7 0,9 4-3 16,0 0-1-16,0 0-9 0,0 0-8 0,-12-2-5 16,12 2-4-16,0 0-8 0,0 0-5 0,0 0-7 15,0 0 1-15,0 0-9 0,0 0-4 0,0 0-2 0,0 0-5 16,0 0-1-16,0 0-5 0,0 0-1 0,0 0-2 16,-15 2-2-16,15-2 2 0,0 0 2 15,0 0 5-15,0 0 0 0,0 0 1 0,0 0-2 0,0 0 2 16,54-4-1-16,-34 1 0 0,6 1-3 0,2 0-2 15,15 2 1-15,-14-1-5 0,11-4-1 0,2 8-2 16,2-3-7-16,-3 2 0 0,-1-2-2 0,-1 0-4 16,-11 1-1-16,3 1-2 0,-2 0 1 0,-2-2-2 15,-2 0 3-15,2 0-4 0,-8 3-4 0,1-3 0 0,-3 2-2 16,3-2 1-16,-5 0-1 0,0-2 2 0,1 2-2 16,-5-3-1-16,5 1-2 0,-7 0 5 0,-9 2-6 15,19-1 1-15,-19 1 2 0,17-2-3 0,-17 2-1 16,12-3 0-16,-12 3 2 0,10-3-2 0,-10 3 4 15,0 0-2-15,13-4-1 0,-13 4-1 0,0 0 4 16,9-4-6-16,-9 4 2 0,0 0-4 0,0 0-5 16,0 0-12-16,8-5-11 0,-8 5-27 0,0 0-19 15,0 0-15-15,0 0-15 0,0 0-12 0,0 0-20 0,-48 5-15 16,32-2-11-16,-1-2-170 0,-2 5-361 16,-5-5 160-16</inkml:trace>
          <inkml:trace contextRef="#ctx0" brushRef="#br0" timeOffset="24365.41">3569 10847 121 0,'0'11'164'0,"0"-11"-16"0,0 0-8 0,0 0-7 0,0 0-9 16,0 0 2-16,0 0-1 0,0 0-4 15,0 0-6-15,21 0-2 0,-21 0 0 0,19 0-5 16,-5-1-2-16,-1 1-3 0,9-1-7 0,2-1 3 0,5-1-6 16,9-3-2-16,4 5-4 0,-3-1-6 0,0 0-5 15,4-4-6-15,-13 2-5 0,1 4-6 0,8 0-5 16,-11 1-7-16,-1-1-4 0,0-1-4 0,-2 2-5 15,-5-2-1-15,-4 2-4 0,0-1-5 0,-1 0 0 16,-4 0-5-16,-11 0-1 0,16 0-2 0,-16 0-1 16,14 0-2-16,-14 0-2 0,11 2-5 0,-11-2 3 15,0 0-4-15,8 4 4 0,-8-4-3 0,0 0-2 16,0 0-2-16,9 5 3 0,-9-5-2 0,0 0-3 0,0 0-7 16,9 7-4-16,-9-7-8 0,0 0-13 0,0 0-7 15,1 9-14-15,-1-9-11 0,0 0-15 16,0 0-16-16,0 0-20 0,0 0-25 0,0 0-29 0,-1 15-47 15,1-15-135-15,0 0-381 0,0 0 168 0</inkml:trace>
        </inkml:traceGroup>
        <inkml:traceGroup>
          <inkml:annotationXML>
            <emma:emma xmlns:emma="http://www.w3.org/2003/04/emma" version="1.0">
              <emma:interpretation id="{E34080C7-8D40-4646-8730-F13A0F77FF31}" emma:medium="tactile" emma:mode="ink">
                <msink:context xmlns:msink="http://schemas.microsoft.com/ink/2010/main" type="inkWord" rotatedBoundingBox="6518,11874 6759,11876 6754,12518 6513,12516"/>
              </emma:interpretation>
            </emma:emma>
          </inkml:annotationXML>
          <inkml:trace contextRef="#ctx0" brushRef="#br0" timeOffset="25937.37">5010 10571 2 0,'0'0'213'0,"0"0"-17"0,0 0-8 0,0 0-13 0,4-18-12 16,-4 18-14-16,6-9-13 0,3 2-13 0,-9 7-7 16,7-15-9-16,2 8-6 0,-1 1-12 0,1-5-9 15,0 1-8-15,1 0-6 0,-2-1-4 0,3 4-8 16,3-4-6-16,-5 3-5 0,1-2-4 0,-1-2-5 15,-1 4-1-15,4-3-7 0,-2 1 1 0,-1-1-4 16,1 0-1-16,-2-2 1 0,1 6-4 0,-3-3-2 16,-2 2-1-16,1-1-2 0,-1 1-1 0,-4 8 1 15,6-14-4-15,-3 7-1 0,-3 7-1 0,6-10-2 16,-6 10 0-16,0 0-2 0,8-9-6 0,-8 9 4 16,0 0 0-16,0 0 1 0,3-9-5 0,-3 9 0 0,0 0 0 15,0 0 2-15,0 0-4 0,0 0 3 0,0 0 0 16,0 0-2-16,0 0 1 0,0 0-2 15,-12 36 2-15,7-26 2 0,5 3 1 0,-6 2 1 0,3 1 3 16,-3 9 5-16,3-9 2 0,2 8 3 0,-2 4-1 16,0-3 1-16,0 1 4 0,-2-1-1 0,2 3 1 15,0-3 1-15,0 1 0 0,3-2 1 0,-3-1-2 16,0-2 1-16,2-1 2 0,1-2-1 0,1 0-1 16,-2-1 2-16,2 1-2 0,-1-3-5 0,3 1 4 0,0-3 0 15,-3 0-1-15,3-4 3 0,0 4-3 16,-1-6-1-16,-2-7-1 0,6 17-1 0,-6-12-3 15,0-5 1-15,3 11 0 0,-3-11-1 0,0 0 0 0,6 11-3 16,-6-11 0-16,0 0 2 0,0 0-1 16,0 0-2-16,3 8 2 0,-3-8-2 0,0 0-1 15,0 0 0-15,0 0-2 0,0 0-11 0,0 0-10 0,0 0-19 16,0 0-15-16,0 0-16 0,0 0-28 0,0 0-25 16,0 0-30-16,3 7-37 0,-3-7-222 0,0 0-442 15,0 0 196-15</inkml:trace>
        </inkml:traceGroup>
        <inkml:traceGroup>
          <inkml:annotationXML>
            <emma:emma xmlns:emma="http://www.w3.org/2003/04/emma" version="1.0">
              <emma:interpretation id="{35431936-B765-4833-BC7A-C8FF7AAC2427}" emma:medium="tactile" emma:mode="ink">
                <msink:context xmlns:msink="http://schemas.microsoft.com/ink/2010/main" type="inkWord" rotatedBoundingBox="7680,11884 9076,11894 9070,12680 7675,12670"/>
              </emma:interpretation>
            </emma:emma>
          </inkml:annotationXML>
          <inkml:trace contextRef="#ctx0" brushRef="#br0" timeOffset="26672.79">6173 10509 91 0,'0'0'145'0,"0"0"-7"0,0 0-6 0,0 0-6 16,0 0-4-16,0 0-10 0,0 0-7 0,46 11 0 16,-21-8-6-16,2 0-1 0,2-3-11 0,3 0-7 15,10-3-9-15,-3 6-3 0,3-3-3 0,1 1-4 16,-4-1-4-16,5 2 0 0,-2-2-6 0,-2-2-2 0,-1 1-3 16,0-2-1-16,-8 2-8 0,10-2 0 0,0-1-2 15,-9 4-1-15,-8-1-6 0,4-4 1 0,2 1-7 16,-5 4 1-16,-6-1-3 0,1 1-1 0,-1-2-4 15,-2 2 1-15,-4-3-2 0,3 0-2 0,-4 3-2 16,-1-1 2-16,-11 1-1 0,0 0-2 0,22 0-9 16,-22 0-5-16,11-3-10 0,-11 3-16 0,0 0-15 15,0 0-18-15,0 0-14 0,0 0-6 0,0 0-26 16,0 0-17-16,0 0-14 0,0 0-141 0,0 0-306 16,-53 3 135-16</inkml:trace>
          <inkml:trace contextRef="#ctx0" brushRef="#br0" timeOffset="26998.5">6385 10696 45 0,'0'0'178'0,"19"1"-5"15,-6 3-18-15,5 0-4 0,2-4-12 0,-1 1-6 16,8 0-7-16,-2 0-10 0,5 3-3 0,9-5-7 16,-6 2-7-16,-5-1-6 0,15 0-7 0,-11 0-9 0,9 2-2 15,-11-1-8-15,9-1-6 0,-9 0-8 16,-2 3-6-16,2-3-3 0,-5 1-6 0,-5 1-3 16,2-2-2-16,2 1-4 0,-5-1-1 0,1 0-3 0,-1-1 0 15,-3 2-5-15,-4-2-2 0,2 1-3 0,-14 0-11 16,19-2-2-16,-19 2-11 0,14-1-18 0,-14 1-12 15,16-4-19-15,-16 4-31 0,9-3-15 0,-9 3-20 16,13-6-22-16,-13 6-157 0,6-11-327 0,0 1 146 16</inkml:trace>
          <inkml:trace contextRef="#ctx0" brushRef="#br0" timeOffset="27613.37">7133 10292 160 0,'0'0'155'0,"0"0"-6"0,0 0-9 0,0-13-14 16,0 13-9-16,0 0-6 0,0 0-7 0,0 0-6 16,0 0-8-16,0 0-9 0,0 0-9 0,0 0-6 15,0 0-7-15,0 0 1 0,0 0-5 0,0 0-2 0,0 0-2 16,0 0-3-16,0 0-2 0,0 0-4 0,0 0-1 16,23 25-3-16,-20-19 0 0,-3-6-1 0,13 9 2 15,-4-4-2-15,-3 2-8 0,1 0 3 0,4 3-7 16,-5-4 0-16,3 1-4 0,-2 1 0 0,5 2-3 15,-1-4 1-15,-5 3-2 0,4-2 0 0,-1 0 0 16,1 1-2-16,-1 1-2 0,2 0 1 0,2 0-3 16,-7-2 2-16,6 3-1 0,1-3-3 0,-5-2 2 15,1 1-3-15,1 5-4 0,-1-5 3 0,2 1-2 0,-5 0 0 16,7 3 2-16,-4 0-4 0,-1-4 0 16,-3 3 0-16,7-2 0 0,-1 2-2 0,-1 2 1 15,-4-5 1-15,0 3 1 0,2 0-4 0,1-4 1 0,-2 3-3 16,2-1 5-16,-6 1-1 0,7-3-2 15,-4 2 0-15,3 0 1 0,-4 1-2 0,1-1 4 16,-3 0-6-16,-3-7 1 0,7 16 7 0,-4-8 0 0,-3-8-3 16,0 17 5-16,0-17-2 0,-4 17 1 0,-5-7 0 15,-2 3-2-15,-4 2 0 0,-4-1 2 0,0 0-2 16,-2 1-3-16,-5 0 5 0,1 0-3 0,-2-1 3 16,2 3 0-16,0-5-3 0,-2 5-4 0,-2-4-6 15,7 3-10-15,-8-1-7 0,8-3-11 0,-2 5-9 0,2-4-12 16,-1 0-6-16,1-1-14 0,-1 1-17 15,10-1-12-15,0-2-17 0,1-3-17 0,1 3-163 16,2-6-327-16,2 1 144 0</inkml:trace>
        </inkml:traceGroup>
        <inkml:traceGroup>
          <inkml:annotationXML>
            <emma:emma xmlns:emma="http://www.w3.org/2003/04/emma" version="1.0">
              <emma:interpretation id="{C8E4D802-5BD2-4980-BC1E-66927E89C19F}" emma:medium="tactile" emma:mode="ink">
                <msink:context xmlns:msink="http://schemas.microsoft.com/ink/2010/main" type="inkWord" rotatedBoundingBox="9887,11742 10841,11749 10836,12490 9881,12483"/>
              </emma:interpretation>
            </emma:emma>
          </inkml:annotationXML>
          <inkml:trace contextRef="#ctx0" brushRef="#br0" timeOffset="29084.15">8499 10436 137 0,'-1'-18'163'0,"1"18"-14"16,0 0-7-16,0-13-9 0,0 13-10 0,0 0-5 15,-3-15-6-15,3 15-7 0,-2-11-8 0,2 11-8 0,2-13-7 16,-2 13-5-16,0 0-2 0,4-13-5 15,-4 13-1-15,5-10-6 0,-5 10 0 0,3-8 1 16,-3 8 3-16,0 0-1 0,6-12 4 0,-6 12-2 0,0 0-1 16,4-10-7-16,-4 10-2 0,0 0-8 15,0 0-5-15,0 0-9 0,0 0-3 0,0 0-4 0,0 0 0 16,0 0-1-16,0 0-4 0,-18 32 3 0,9-19-1 16,3 2 5-16,-1 2-4 0,-5 4 8 0,6 2-6 15,-4-7 1-15,2 8-2 0,-1 1 3 0,-1 3-5 16,1-4 2-16,1 2-3 0,2-3 0 0,-3 0-2 15,6-7 2-15,2 8-5 0,0-7-3 0,-2-2-3 16,1 2 3-16,-1 0-1 0,3-1 1 0,3-1-6 16,-3-6 1-16,5 6 5 0,-3-7-6 0,4 0 0 15,0 2 1-15,-1 0-1 0,1-4-1 0,0 1-2 16,0 1 2-16,-2-4-3 0,5 2-11 0,-9-6-13 0,11 7-15 16,-5-1-24-16,-6-6-19 0,13 5-17 0,-13-5-16 15,0 0-25-15,9 3-38 0,-9-3-29 0,0 0-202 16,0 0-435-16,7-25 192 0</inkml:trace>
          <inkml:trace contextRef="#ctx0" brushRef="#br0" timeOffset="29344.53">8584 10231 133 0,'0'-11'261'0,"0"11"-16"16,0-18-9-16,3 8-18 0,-3 10-11 0,5-18-20 16,-2 10-15-16,-3 8-13 0,0-13-18 0,0 13-17 15,3-10-13-15,-3 10-10 0,0 0-15 0,0 0-4 16,6-11-11-16,-6 11-12 0,0 0-20 0,0 0-15 0,0 0-19 16,0 0-11-16,0 0-23 0,3 31-23 0,-3-31-17 15,-3 21-17-15,0-7-24 0,0 3-33 16,-2-3-22-16,4 1-169 0,1-4-362 0,0 5 161 0</inkml:trace>
          <inkml:trace contextRef="#ctx0" brushRef="#br0" timeOffset="29719.69">8799 10576 134 0,'0'0'220'15,"0"0"-19"-15,0 0-10 0,0 0-18 0,0 0-11 16,0 0-10-16,0 0-11 0,0 0-3 0,25-16-7 0,-11 16-7 16,-2-2-7-16,4-1-9 0,1 1-8 0,4 0-2 15,4 2-7-15,-3-4-4 0,5 3-6 0,0 0-2 16,-3 0-6-16,4 1-5 0,-8 0-7 0,6-4-5 15,-6 4-4-15,7-3-1 0,-2 3-5 0,-9-2-3 16,2 2-2-16,0-1-6 0,-3 0-6 0,-2 1 2 16,-13 0-6-16,23-3-2 0,-13 2-2 0,-10 1-2 15,15 0 1-15,-15 0-7 0,12-2 1 0,-12 2-4 16,0 0-4-16,0 0-14 0,18 2-16 0,-18-2-8 16,0 0-12-16,0 0-8 0,0 0-19 0,0 0-18 15,0 0-10-15,0 0-20 0,-25 16-10 0,25-16-19 16,-24 8-15-16,12-4-22 0,-5 0-166 0,3-4-380 0,-4 7 170 15</inkml:trace>
          <inkml:trace contextRef="#ctx0" brushRef="#br0" timeOffset="29955.14">8808 10694 6 0,'0'0'196'16,"5"14"-10"-16,-5-14-6 0,17 4-10 0,-6-1-8 15,4 1-1-15,1-1-10 0,4 0-7 0,3 1-6 16,4-3-5-16,0-1-9 0,3 0-7 0,0 2-7 16,0-2-6-16,-5 0-11 0,5 0-9 0,-12-2-12 15,4 2-4-15,-3 2-10 0,-5-2-4 0,2 0-4 16,-16 0-13-16,21 0-20 0,-12 0-24 0,-9 0-17 16,14 0-12-16,-14 0-17 0,0 0-22 0,8 6-20 15,-8-6-34-15,0 0-35 0,0 0-175 0,0 0-367 16,0 0 162-16</inkml:trace>
        </inkml:traceGroup>
        <inkml:traceGroup>
          <inkml:annotationXML>
            <emma:emma xmlns:emma="http://www.w3.org/2003/04/emma" version="1.0">
              <emma:interpretation id="{20210180-EA6B-4C65-A079-F8A6F85AD101}" emma:medium="tactile" emma:mode="ink">
                <msink:context xmlns:msink="http://schemas.microsoft.com/ink/2010/main" type="inkWord" rotatedBoundingBox="11297,11374 15083,11401 15071,12984 11286,12957"/>
              </emma:interpretation>
            </emma:emma>
          </inkml:annotationXML>
          <inkml:trace contextRef="#ctx0" brushRef="#br0" timeOffset="31144.5">9785 10660 183 0,'0'0'197'0,"0"0"-15"0,0 0-10 0,0 0-9 15,39-8-8-15,-26 4-13 0,1-3-12 0,0 1-8 16,6-1-6-16,1-6-6 0,3 6-10 0,-1-2-9 16,3-3-9-16,-1 1-6 0,2-1-6 0,0-1-6 0,0-4-4 15,1 5-7-15,5-7-5 0,-9 5-5 0,3-2-4 16,-5 3-5-16,2-5-1 0,-3 1-6 0,1 0 0 15,2-1-4-15,-5-2-2 0,2 3-3 0,0-5-3 16,-8 4-4-16,5-3-3 0,-3 0-3 0,-1 0-4 16,-1 2 2-16,1-4 2 0,-3 0 0 0,-2 0-10 15,2-1 0-15,-7 0-1 0,1 0 3 0,-1 0-2 16,2 3-1-16,-4 3 4 0,2-6-1 0,-7 2 0 16,2 3-3-16,-2 1 5 0,0 2-1 0,1 0-3 15,-2 1 2-15,-1-1-1 0,-4 1-1 0,0 3 0 16,-2-2-1-16,2 3 5 0,-2 0-1 0,-2 2-2 0,1 0-2 15,-2 2 4-15,4 3-3 0,2-2 4 0,-2 3-3 16,1-3 2-16,-3 2-2 0,12 4 0 0,-21-3 1 16,11 2-1-16,10 1 1 0,-24 3 0 0,14 0-5 15,-4 2 7-15,5 1-2 0,-3 3 1 0,-1-1 3 16,-1 3-2-16,2 3 1 0,0 3 2 0,-1 1 4 16,3 3-3-16,-5 2 3 0,4 0-1 0,-1 3 0 15,3 2 1-15,0-3 3 0,2 4-3 0,0 6-1 16,5-8 1-16,1 11 1 0,-2-10-5 0,7 7 6 15,-4-6 1-15,3-1-3 0,7 9 3 0,-4-12-3 16,2 3 1-16,5-4 0 0,-1 2 0 0,2 2 1 16,-1-4-3-16,3 0 5 0,4-4-3 0,-1-2 2 15,5 3-3-15,0-6-1 0,3 0 0 0,9 0 0 0,-13-4 2 16,3-2 1-16,1-4-4 0,0 3 2 0,-1-3 3 16,4-1-5-16,-3-3 2 0,0-2 0 0,1 1-4 15,-1 0 2-15,0 0-1 0,-8-6 2 0,-1 5-1 16,2-2-1-16,-5 2-3 0,-1-6 1 0,0 3-1 15,-4 2 4-15,4 0 0 0,-14 2-3 0,13-4 1 16,-13 4-4-16,0 0-1 0,15-1-1 0,-15 1 1 16,0 0-2-16,10-2 1 0,-10 2 3 0,0 0-1 15,9 7-3-15,-9-7 1 0,8 8 4 0,-8-8-2 16,4 9 0-16,2-4-1 0,-6-5 3 0,8 13 2 16,-5-6 1-16,-3-7-2 0,12 9 4 0,-6-2-4 15,1-1 4-15,1-1 4 0,2-1 2 0,3-2-2 16,2 2 2-16,-1-4 0 0,2 2-3 0,-1 1 2 15,0-3 1-15,1-3-4 0,-1 1 0 0,0-2 1 16,-1 2-2-16,1-3 0 0,-1-1 1 0,-3-2 0 16,-1 2-2-16,1-5 0 0,-2 0-4 0,-5 1 1 0,1-6 1 15,-5 1-2-15,-2-1 1 0,-4 1-2 0,0-3-1 16,-3 0 5-16,-4 0-5 0,-3-2-6 0,1-1 5 16,-5 3 0-16,-1 2 0 0,2 1 2 0,-2 4-5 15,0-5 1-15,-4 7 4 0,1 2-3 0,0 1-1 16,5-1-1-16,-1 4 6 0,2 2-4 0,4-2 0 15,-3 6-12-15,2-3-9 0,2 1-8 0,-2 5-12 16,-2-2-12-16,4 2-8 0,6-1-16 0,-2 0-16 16,3 1-16-16,6-6-19 0,-5 13-28 0,5-13-182 0,5 13-368 15,-5-13 163-15</inkml:trace>
          <inkml:trace contextRef="#ctx0" brushRef="#br0" timeOffset="31769.76">11267 10502 85 0,'24'-3'200'15,"-12"3"-24"-15,3-1-12 0,0-1-16 0,1 2-9 16,1-1-12-16,1-2-11 0,-3 3-2 0,2 0-13 16,0-3-4-16,5-2-8 0,-4 1-6 0,0-2-6 15,1 5-3-15,-1-5-6 0,-3 2-5 0,-1 1-10 16,-1-3 1-16,-4 2-2 0,1-3-4 0,-1 0-2 15,-1 2-4-15,1-5-4 0,-9 10-5 0,3-13-3 16,-3 4-5-16,0 9-2 0,-9-16-4 0,-3 3-7 16,-3 6-5-16,-1-3 0 0,-1-1 1 0,-7 0-2 0,-1 1 0 15,3 1-4-15,-7 1 2 0,-1 3-4 0,4-1 6 16,-1 2-6-16,1 1-1 0,3 3-1 0,3 0 1 16,1 0 2-16,1 3-1 0,3 0-3 0,0 2 4 15,-1 2 3-15,7 1-4 0,-3 1 1 0,3 0-2 16,0-1-5-16,6 2 7 0,-3 0-3 15,1 2 0-15,4 3 3 0,1 1-2 0,0 1-2 0,1 1 5 16,4 0-3-16,1 6 4 0,1-4-1 0,5 4 3 16,2-1-4-16,1 0-2 0,-2-2 3 0,5 1-3 15,1 1 1-15,5 7 1 0,2 0 1 0,-1-3-2 16,0 2-2-16,-4-5 1 0,-3-4 1 0,9 9 3 16,-11-7 0-16,5 0-4 0,-3 2-4 0,3 7 5 0,-2-8 0 15,5 5-1-15,-7-4 2 0,2 1 2 0,-4-1-6 16,-2 1 6-16,2 0-2 0,-1-1-2 15,-5 1 2-15,-3-2 4 0,-3-7 0 0,3 9-5 16,-6-6 1-16,-2-1 2 0,1-5 4 0,-4 5 2 0,-2-5 2 16,-5 3 3-16,-2-7-4 0,-7 5 1 0,-5-6-1 15,-1 0 1-15,-12-3-2 0,-1 0-1 0,-1-3 0 16,-3-3 1-16,2-1-1 0,-3-6 1 0,-1-1 2 16,3-2 0-16,1-1 7 0,2-3 4 0,4-2 3 15,7 3 1-15,-3-6-1 0,8 3 0 0,4 3 0 16,6-1-3-16,0-3 2 0,4 2-4 0,2 0-2 15,2 1-2-15,6-2-6 0,3-1-21 0,0-1-20 16,5-4-16-16,2 2-27 0,5-1-25 0,3 0-16 16,9-3-28-16,-5 8-18 0,9-6-59 0,-10 6-112 15,6 3-360-15,-3 1 160 0</inkml:trace>
          <inkml:trace contextRef="#ctx0" brushRef="#br0" timeOffset="32287.28">11810 10687 232 0,'0'0'225'0,"0"0"-16"16,0 0-20-16,0 0-16 0,0 0-21 0,0 0-18 16,0 0-10-16,0 0-14 0,0 0-7 0,0 0-10 0,0 0-9 15,0 0-10-15,0 0-8 0,0 0-3 0,0 0-3 16,-13 27-3-16,13-27 2 0,-3 18-5 15,0-7-4-15,0-1-2 0,0 0-4 0,0 1-5 0,1 2 1 16,-2-2-6-16,2-2-5 0,-4 4 4 0,2-6-3 16,-2 6 0-16,3-6-5 0,-3 3-5 0,2 0-3 15,-2-2 0-15,3 0 1 0,-3 0-4 0,6-8 0 16,-6 13-1-16,6-13-1 0,-3 9 2 0,3-9-1 16,0 0-3-16,-5 11-1 0,5-11 1 0,0 0 0 15,-1 11-2-15,1-11 0 0,0 0 5 0,0 0-4 16,15 6 2-16,-15-6-2 0,18 1-1 0,-11 2 0 15,8-6-2-15,-15 3 0 0,28-4-2 0,-5 3 3 16,-7-1 1-16,3-2-11 0,1 2-16 0,-2-3-12 0,-3 5-17 16,3-6-12-16,-4 2-15 0,0-3-8 15,1 4-22-15,-5-1-8 0,4 0-15 0,-1-1-42 16,-4 0-184-16,-3-2-384 0,1 1 170 0</inkml:trace>
          <inkml:trace contextRef="#ctx0" brushRef="#br0" timeOffset="32516.47">12103 10708 49 0,'0'0'201'0,"0"0"-11"16,0 0-5-16,0 0-9 0,0 0-11 0,-9 31-5 15,7-17-10-15,-4 2-8 0,2 2-9 0,1 5-10 16,-6 1-11-16,3 4-11 0,-5 9-11 0,-1-1-6 15,0-1-8-15,-1 2-6 0,1-1-8 0,-1 1-17 16,-2-3-27-16,3 0-25 0,-2 0-27 0,5-7-36 16,-2-1-37-16,-3-4-53 0,-1 1-166 0,3-4-353 15,0 1 156-15</inkml:trace>
          <inkml:trace contextRef="#ctx0" brushRef="#br0" timeOffset="36820.52">12146 10094 16 0,'-11'-17'189'0,"11"17"-7"0,0 0-6 16,0 0-8-16,0 0-11 0,0 0-12 0,0 0-10 15,0 0-12-15,0 0-8 0,0 0-8 0,0 0-13 16,0 0-8-16,0 0-9 0,0 0-4 0,0 0-12 0,0 0-5 16,0 0-6-16,0 0 3 0,0 0 0 0,0 0-2 15,0 0-6-15,0 0 1 0,0 0 0 0,11 34-3 16,-8-27-3-16,-3-7-5 0,6 17 1 0,-2-9-2 15,-1 2-1-15,2 0-5 0,-2 0 1 0,1-1-1 16,1 2-8-16,-4-2 5 0,2-2-6 0,-3-7 0 16,6 18-3-16,-3-11 0 0,-1 3-3 0,0 1-1 15,3-4 1-15,-5-7-3 0,1 17-3 0,2-10 3 16,-3-7-4-16,3 13 3 0,-3-13-2 0,3 13 2 16,-3-13-3-16,3 12 0 0,-3-12 0 0,2 7 1 15,-2-7-3-15,0 0 3 0,0 0-3 0,3 11 1 16,-3-11-1-16,0 0 4 0,0 0-2 0,0 0 7 15,3 10 4-15,-3-10 2 0,0 0-2 0,0 0 0 16,0 0-2-16,0 0 0 0,0 0-2 0,0 0-3 16,0 0-3-16,0 0 1 0,18-21-2 0,-18 21 3 15,6-12-3-15,-6 12 1 0,3-13-4 0,0 6 4 0,-3 7-4 16,4-17-2-16,-1 10-3 0,0-4 0 0,-3 11 0 16,5-17 0-16,-1 3-1 0,-2 5 3 15,4 0-1-15,-5-1-5 0,3 0 2 0,-4 10 1 0,5-21 2 16,-1 10 1-16,-2 4-2 0,-2 7-1 0,7-17 0 15,-1 7 2-15,-1 1-3 0,1 3 4 0,0-4-2 16,-6 10 1-16,13-15-1 0,-7 9 1 0,-1-1-2 16,4 0 3-16,-2-3-2 0,0 3-1 0,1 2 3 15,-1-1-2-15,1-1 2 0,-8 7-1 0,13-13 1 16,-4 7-2-16,-1 2 3 0,-1-1-3 0,-7 5 3 0,12-9-1 16,-4 5-1-16,-8 4 1 0,11-7-2 15,-11 7 1-15,11-5-2 0,-11 5 3 0,10-4-1 0,-10 4 1 16,0 0-3-16,11-5 2 0,-11 5-1 15,0 0 2-15,13-4 0 0,-13 4-3 0,11-2 5 16,-11 2-5-16,0 0 2 0,12-5 2 0,-12 5-1 0,0 0-3 16,0 0 2-16,16 5-3 0,-16-5 3 0,0 0 0 15,12 6-3-15,-12-6 1 0,6 5 0 0,-6-5 2 16,0 0-2-16,7 8 1 0,-7-8-1 0,8 8 3 16,-8-8-2-16,4 7 2 0,-4-7 0 0,6 8 6 15,-6-8-1-15,6 9 2 0,-6-9 0 0,3 11 2 16,-3-11 0-16,6 13 0 0,-6-13 0 0,2 14 1 15,-2-14-3-15,3 10 5 0,-3-10 2 0,1 12-2 16,-1-12-1-16,0 13 5 0,0-13-8 0,0 13 7 16,0-13-1-16,0 15-3 0,0-15 2 0,0 13 0 15,0-13-2-15,0 15 0 0,0-15-2 0,-1 15 3 16,1-15-1-16,-3 12 1 0,3-12-3 0,0 15-2 16,0-15 4-16,0 14 3 0,0-14 0 0,0 14 0 0,0-14-2 15,0 15 3-15,0-15-1 0,0 13 2 0,0-13 0 16,6 14 1-16,-5-8 0 0,-1-6-6 15,5 11 10-15,-5-11-1 0,7 11 1 0,-3-5-1 0,4 1 3 16,-2-2 0-16,1 1 1 0,-7-6-1 0,15 7-4 16,-7-1-1-16,1-2 1 0,0 0-5 0,-9-4 0 15,18 7-1-15,-11-3 0 0,-7-4-2 0,13 3-8 16,-13-3 1-16,12 3-13 0,-12-3-17 0,9 5-25 16,-9-5-30-16,0 0-42 0,0 0-44 0,0 0-46 15,0 0-300-15,0 0-554 0,0 0 245 0</inkml:trace>
          <inkml:trace contextRef="#ctx0" brushRef="#br0" timeOffset="49065.98">13215 10540 17 0,'0'0'74'0,"0"0"-4"0,0 0-6 15,0 0-7-15,0 0-7 0,0 0-6 0,0 0-12 16,0 0 6-16,0 0-3 0,0 0 4 0,0 0-6 16,0 0 3-16,0 0-6 0,0 0 2 0,0 0-2 0,0 0-6 15,0 0-11-15,0 0 12 0,0 0 1 0,0 0-5 16,0 0 0-16,0 0-4 0,0 0 5 0,0 0 0 15,0 0-8-15,0 0-1 0,0 0-1 0,0 0-4 16,0 0 5-16,0 0-5 0,0 0 0 0,0 0-3 16,0 0 6-16,0 0-12 0,0 0 8 0,0 0-2 15,0 0-1-15,0 0-1 0,0 0-10 0,0 0 0 16,0 0-4-16,0 0-3 0,0 0-4 0,0 0-6 16,0 0-11-16,0 0-11 0,0 0-24 0,0 0-55 0,-18 17-136 15,18-17 60-15</inkml:trace>
          <inkml:trace contextRef="#ctx0" brushRef="#br0" timeOffset="-191369.33">13572 10535 198 0,'0'0'249'0,"-11"-31"-11"16,11 31-16-16,0 0-15 0,0 0-15 0,0 0-20 0,-3-12-17 16,3 12-17-16,0 0-12 0,0 0-13 0,0 0-13 15,0 0-10-15,0 0-10 0,0 0-4 0,0 0-8 16,0 0-9-16,0 0-1 0,0 0-1 0,0 0-1 16,-3 35-3-16,0-25-5 0,-3 4 0 0,-4-1-3 15,1 2-6-15,-2-1-1 0,-2 4-4 0,-3 2-6 16,-4-1-3-16,-4 1 2 0,-6 4-6 0,-1 0-12 15,-2 1-17-15,8-7-20 0,-5 6-30 0,-9-2-29 16,-1 1-24-16,3-1-38 0,13-6-30 0,-1-1-230 0,-2 0-441 16,1-3 195-16</inkml:trace>
        </inkml:traceGroup>
        <inkml:traceGroup>
          <inkml:annotationXML>
            <emma:emma xmlns:emma="http://www.w3.org/2003/04/emma" version="1.0">
              <emma:interpretation id="{C8BC846D-7733-4610-BECB-2C7ADBE845F4}" emma:medium="tactile" emma:mode="ink">
                <msink:context xmlns:msink="http://schemas.microsoft.com/ink/2010/main" type="inkWord" rotatedBoundingBox="15903,11701 20620,11735 20615,12439 15898,12405"/>
              </emma:interpretation>
            </emma:emma>
          </inkml:annotationXML>
          <inkml:trace contextRef="#ctx0" brushRef="#br0" timeOffset="-189469.92">14396 10300 23 0,'0'0'177'15,"0"0"-11"-15,0 0-3 0,0 0-11 0,15-18-8 0,-15 18 2 16,0 0-9-16,8-3-3 0,-8 3 0 0,0 0-5 15,0 0-7-15,0 0-6 0,0 0-8 16,9-8-10-16,-9 8-9 0,0 0-8 0,0 0-12 0,0 0-5 16,0 0-10-16,0 0-4 0,0 0 1 0,0 0 2 15,0 0-1-15,0 0 4 0,10 18 0 0,-10-18 1 16,-1 18-3-16,2-8-1 0,2 3-3 0,-1-2-2 16,-2 6-4-16,4-7-4 0,-4 1-3 0,4 4-3 15,1-2-3-15,1 3 2 0,-3 2-2 0,1-3-4 16,1-4 0-16,2 3-5 0,-4 0-5 0,2-6 4 15,1 4-2-15,0-5-2 0,-5 1 0 0,-1-8-2 0,5 15-3 16,-5-15-1-16,3 10-2 0,-3-10 0 16,0 0 2-16,1 10 1 0,-1-10 0 0,0 0 3 15,0 0-12-15,0 0 9 0,0 0-4 0,0 0 1 0,0 0 0 16,0 0-1-16,0 0-6 0,0 0 4 0,-4-51-2 16,4 35 0-16,-3 2 0 0,3-3 1 0,3-3-5 15,1-1 0-15,-1 5-12 0,3-4 0 0,2-2 1 16,-5-1 0-16,7 5 3 0,-3 1 0 0,2 0-2 15,0 4-1-15,2-2-4 0,1 5-6 0,3-3-7 0,-2 4-9 16,3 3-15-16,-1-1-19 0,0 5-19 16,-1-1-21-16,4 1-25 0,-1 2-29 0,-3 2-20 15,2-2-32-15,-5 3-162 0,-1-1-410 0,2 2 181 16</inkml:trace>
          <inkml:trace contextRef="#ctx0" brushRef="#br0" timeOffset="-189031.49">14927 10415 53 0,'0'0'220'0,"15"4"-14"0,-3-2-6 15,6 0-13-15,-3 1-15 0,3-3-13 0,-2 0-17 16,2 0-12-16,-3 0-11 0,1 0-15 0,1 0-11 16,2-1-6-16,-1-1-10 0,-2-2-7 0,1 4-6 15,-1-4-9-15,-1 0-6 0,2 0-4 0,-4-4-2 16,-4 1-7-16,1 2-2 0,-2-3-8 0,1 2-7 15,0-1-3-15,-5 0-5 0,2 0-2 0,-6 7-9 16,5-18-4-16,-5 8 0 0,0 10 0 0,-6-14 0 16,6 14 0-16,-12-17 0 0,6 12 3 0,-2-2-4 0,-1 1-1 15,9 6 1-15,-19-7 6 0,7 3-6 0,0 1 2 16,12 3 4-16,-21-3 1 0,6 3 2 0,3 3 0 16,-2-3 6-16,-3 1 2 0,4 2 4 0,-4 3-2 15,4-2 3-15,-4 3 0 0,7 0 2 0,-2 3 0 16,0 1 1-16,-1-4 5 0,1 4-4 0,4 2-1 15,-1-1-1-15,2-2 6 0,-1 1 2 0,0 2-2 16,3-1 5-16,1-1-2 0,2 2 6 0,-1 0 3 16,6 1-2-16,-3 1 0 0,3-2-4 0,0 0 0 0,2-1-2 15,1 0-2-15,1 0-1 0,2-2-1 16,1 0-1-16,4 0-1 0,2 1-5 0,1-3-1 0,-1 0-4 16,-1-1-10-16,3-2-23 0,0 2-23 0,1-2-24 15,0-2-28-15,1 3-32 0,-1-5-32 0,1 2-36 16,-1-3-215-16,-3-3-443 0,4 2 197 0</inkml:trace>
          <inkml:trace contextRef="#ctx0" brushRef="#br0" timeOffset="-187327.02">15446 10436 84 0,'0'0'234'0,"11"-4"-14"16,-11 4-17-16,0 0-15 0,0 0-13 0,0 0-12 0,0 0-17 16,0 0-11-16,0 0-14 0,0 0-5 15,0 0-3-15,0 0-2 0,0 0-5 0,0 0-6 16,0 0-2-16,0 0-2 0,7 21-8 0,-7-21-3 0,6 14-7 16,-3-3-6-16,0-1-3 0,-1 0-1 0,4 1-7 15,-5 0-1-15,3-1-4 0,-1 4-8 16,2-5-4-16,1 3 0 0,-3-1-5 0,1-3-6 0,4 4-2 15,-7-2-1-15,5-5-3 0,-6-5 1 0,8 13-3 16,-2-9-3-16,-6-4-1 0,7 11 0 0,-7-11-2 16,12 6-3-16,-1-6 1 0,-11 0-6 0,14 3 2 15,-14-3-4-15,20-3-5 0,-11-3-7 0,-2 1-9 16,2-1-2-16,0 2-7 0,-1-5-4 0,2 2-7 16,-3-6-1-16,1 2 1 0,1-2 1 0,0 0 2 15,-6 0 7-15,4 1-1 0,-1-1-1 0,0-2 3 16,2 5 5-16,-4 0 0 0,-2 3 0 0,-2 7 6 15,6-17 0-15,-2 10 5 0,-4 7 3 0,5-11 4 0,-5 11 7 16,4-7-5-16,-4 7-1 0,0 0-2 0,6-10 7 16,-6 10-9-16,0 0-2 0,0 0 1 0,0 0 0 15,0 0-1-15,0 0 3 0,0 0 1 0,0 0 2 16,0 0 4-16,0 0 5 0,7 27 2 0,-5-19 1 16,1 3-1-16,-3-11 2 0,3 20-2 0,1-7 3 15,-2 2-1-15,2-5 3 0,-1 0 0 0,5 1 0 16,-2 3-2-16,0-2 2 0,0-2-4 0,1 2-1 15,1-5 0-15,-2 0-1 0,0 3-2 0,-1-5-1 16,1 1-1-16,-6-6 4 0,9 7-2 0,-3 0-2 16,-6-7-1-16,14 2 0 0,-14-2-5 0,13 3 2 15,-13-3-3-15,14-3-6 0,-14 3-8 0,13-5-6 0,-3-6-2 16,-4 5-3-16,2 1-2 0,-1-3-4 16,1 1 2-16,2-5-1 0,-2 0-1 0,-1 3 2 0,1-5 1 15,1 4 2-15,0-4 3 0,-2 6 1 0,-1 1 3 16,0-1 3-16,-2-1-1 0,2 3 4 0,-6 6 0 15,11-10 3-15,-11 10-1 0,6-9 1 0,-6 9 0 16,7-6-1-16,-7 6 0 0,0 0 2 0,0 0 1 16,11-1 3-16,-11 1 0 0,0 0 2 0,12 11 5 15,-12-11 0-15,4 8 3 0,-4-8 4 0,8 12 3 16,-3-1 1-16,-2-3 1 0,3 2 4 0,0-3-2 16,5 6 5-16,-4-1-2 0,4-1 5 0,-2-5-4 15,1 5 4-15,4-4-1 0,-1 1-3 0,3-3-2 0,-1 5-3 16,3-5-3-16,-4 1 4 0,2-1-1 15,2 1-4-15,1-3-1 0,1-1 0 0,-1 1-3 16,0-1 0-16,-1-2 1 0,2 4 0 0,-1-4-1 0,-1-2-7 16,-2-2-2-16,1 3-9 0,-1-2-7 0,-2-5-3 15,2 1-4-15,-1-1-2 0,-3-3-1 0,0-1-3 16,-3 4-7-16,0-5 2 0,0 0 0 0,-5 1 4 16,1-1 3-16,-4-1 0 0,2 0 6 0,-3 2 1 15,0 12-1-15,0-24 3 0,-4 15 2 0,4 9 0 16,-8-15 2-16,4 6 2 0,-2 3 1 0,6 6 1 15,-14-12 0-15,7 6 7 0,-2 1-3 0,9 5 2 16,-16-4 2-16,16 4-1 0,-17 1 2 0,17-1 1 0,-15 3 2 16,15-3-1-16,-13 3 2 0,7 5 6 0,0-1 1 15,0 0 3-15,0 6 0 0,0-2 3 16,0 3-2-16,3 1 2 0,-1-2 2 0,4-3 1 0,0 4-3 16,0 0 0-16,1 0 5 0,2 1 0 0,0 0 1 15,3-4 1-15,0 2-1 0,4 0-1 0,-7-6 0 16,9 8 2-16,-4-2 1 0,5-4-3 0,-1 0 1 15,1-2-4-15,1 0 3 0,-2-1-2 0,3 0-7 16,-2-1 3-16,-4-2 0 0,3 1-4 0,-2-1 2 16,1 0-1-16,-11-3-3 0,19 1 2 0,-19-1 0 15,20 0-4-15,-13 3-2 0,-7-3 6 0,17-3-8 16,-17 3 5-16,17-1-5 0,-8-3 2 0,-9 4 0 0,11-6 0 16,-2 3 0-16,-9 3-1 0,9-4-1 0,-9 4-1 15,9-7-1-15,-9 7-3 0,10-6 7 16,-4 1-3-16,-6 5-2 0,8-7 4 0,-8 7-4 0,7-7 0 15,-1 1 1-15,-6 6-1 0,9-6-1 0,-9 6 1 16,6-9 0-16,-6 9 2 0,7-5-2 0,-7 5 0 16,11-8 5-16,-11 8-4 0,0 0 0 0,0 0-3 15,7-4-2-15,-7 4 1 0,0 0 3 0,0 0-3 16,0 0-3-16,0 0 1 0,0 0 2 0,0 0-4 16,0 0 3-16,0 0-2 0,0 0 0 0,18 10 2 15,-18-10-1-15,0 0 1 0,8 9 4 0,-8-9-1 16,1 9 0-16,-1-9-1 0,2 15 2 0,-2-15-1 15,6 10 2-15,-3-4-4 0,-3-6 0 0,1 11 2 0,-1-11-5 16,2 11 8-16,-2-11-2 0,0 0 0 16,4 11 1-16,-4-11 1 0,0 0 1 0,0 0-1 15,0 0 3-15,0 0-2 0,0 0 1 0,0 0 2 0,7 6-4 16,-7-6 4-16,0 0-5 0,0 0 1 0,0 0-1 16,15-21-4-16,-10 14-10 0,4 0-6 0,-2 1-4 15,5-5-4-15,0 3 4 0,0-3-4 0,-2 1 5 16,2 0-6-16,2 0 2 0,-2 3 1 0,0-3 3 15,-3 5 2-15,-2 2 4 0,1-4-1 0,-8 7 5 16,13-7 7-16,-4 4-8 0,-9 3 2 0,0 0-2 16,16-4 6-16,-16 4 1 0,0 0 0 0,0 0 0 15,15 0 3-15,-15 0 2 0,0 0 1 0,11 10 1 16,-11-10 5-16,7 7-1 0,-7-7 6 0,5 11 2 16,-5-11 2-16,6 14 4 0,-3-6-6 0,-3-8-2 15,4 16 0-15,-1-8 0 0,1-1-2 0,2 3 0 0,-6-10 2 16,6 11 0-16,-4-5 0 0,-2-6 0 15,7 10 3-15,-7-10-2 0,9 5 4 0,0 2-4 16,-9-7 0-16,14 6-1 0,-14-6-2 0,15 1-2 0,-6-1 2 16,-9 0-1-16,19 0 3 0,-19 0-5 0,24-7 1 15,-11 3 0-15,2-3-5 0,-1 0-4 0,2 1 5 16,0-1 0-16,-1-1-3 0,3-2 3 0,-3 3-2 16,2-1 2-16,-3 1 0 0,0-2 1 0,1 4-1 15,-5-1-3-15,-1 6-1 0,-9 0-1 0,14-10-2 16,-14 10 4-16,11-1-5 0,-11 1 0 0,0 0 1 15,18 1 0-15,-18-1 0 0,9 6 1 0,-9-6-1 16,8 10 1-16,-4-3 2 0,-4-7-2 0,6 14 0 0,0-4 1 16,-4 1 0-16,1 1 1 0,3 1-8 15,-2 0-22-15,1 3-22 0,-4-3-32 0,2 1-28 0,0 0-43 16,3 0-54-16,-3-5-265 0,1 2-513 0,2 0 227 16</inkml:trace>
          <inkml:trace contextRef="#ctx0" brushRef="#br0" timeOffset="-185788.98">17774 10114 134 0,'0'0'201'0,"0"0"-16"0,0 0-4 16,0 0-15-16,0 0-5 0,0 0-6 15,0 0-2-15,17 28-13 0,-14-19-7 0,1 7-2 16,-1-1-5-16,2 6-5 0,-1-1-8 0,-1 4-6 15,3-2-8-15,-2 6-10 0,-2-4-9 0,1 3-5 0,1-1-9 16,1 0-5-16,-4 3-4 0,2-4-5 0,0 2-5 16,0-4-3-16,0-5-4 0,-1 0-5 0,-1-3-5 15,4 1-2-15,-4-3-4 0,1 2 2 0,1-6-4 16,-3 0-1-16,0-9-2 0,1 16-7 0,-1-16-4 16,2 9 3-16,-2-9 0 0,0 0-2 0,0 0-16 15,0 0-5-15,0 0-6 0,0 0 1 0,0 0-4 16,0 0 4-16,24-24-13 0,-18 16 0 0,3-6 1 0,-1 0 3 15,4 1-1-15,-4-1 4 0,4 3-1 16,0-3 4-16,-3 3 3 0,-2 1 0 0,5 0 5 16,-2 2 5-16,4-2 2 0,-7 3-2 0,2 4 2 0,2-3 4 15,-2 1 1-15,1 1-1 0,-10 4 0 16,20-3 1-16,-20 3 4 0,14 1 0 0,-14-1-1 16,17 6 5-16,-7-6-6 0,-1 5 4 0,0 1-1 0,2-3-1 15,-4 3 2-15,2 3 1 0,-2 4-5 0,-1-6 3 16,2 6 1-16,-7-2-1 0,4-4 2 15,-5-7-1-15,-3 21 2 0,3-6 5 0,-5-2-2 0,-4 0 4 16,2-2-2-16,-6 0-2 0,-1-1 1 0,-2-2-1 16,-7 5-1-16,-3-8 5 0,-1 0-6 0,1 2-3 15,4-3 4-15,3 0-4 0,-1-3 0 0,4-1 2 16,-4-1-4-16,3 2 2 0,2-5 0 0,15 4 1 16,-24-1-1-16,12 1-1 0,12 0 1 0,-14-1-1 0,14 1 1 15,-13-5-3-15,13 5 1 0,0 0 0 16,0 0 2-16,-5-6-6 0,5 6 0 0,0 0 0 15,0 0-1-15,32-4 0 0,-32 4 1 0,28 4-1 0,-13-4-2 16,4 1 4-16,1 0-2 0,-1 3 3 0,10-2 0 16,-1 2-3-16,2-3 1 0,-6 3 0 0,5-2-1 15,-3-1-1-15,1 3 1 0,-1-2 2 0,1-2-2 16,0 0 3-16,-2 0 0 0,2 1 3 0,-3-1 0 16,-4-3 2-16,-1 2-1 0,0-2 6 0,1-1-3 15,-1 0-2-15,1-2 1 0,-6 1 2 0,1-3-5 16,-1 1 3-16,-1-2-4 0,-1-1-1 0,0 0 4 15,-4-3-4-15,-1-2 0 0,0 4 0 0,-2-3-5 16,-4-3-2-16,2 6-3 0,-6-3 3 0,2-3 2 0,-5 7 0 16,0 2-3-16,0-5 2 0,-1 2-3 15,-2 4 2-15,-2-3-2 0,2 7 1 0,-1-3-1 0,10 6 1 16,-21-5-2-16,6 1 4 0,15 4 0 16,-21 2 5-16,11 0-7 0,1 1 1 0,-3 1-1 15,4 3 6-15,-2 1-4 0,5 1 0 0,-1 4 3 0,-1-4-2 16,1 4-1-16,2-1 4 0,2-3 0 0,2 8 1 15,2-6 0-15,-1-1-2 0,4 0 4 0,-1 3-4 16,0-4 4-16,2 0-3 0,6-1 2 0,0-1-3 16,0 2 4-16,3-2-2 0,0-2 1 0,3-2 1 15,3 1-2-15,-2-4 4 0,2 0-7 0,6 0 4 16,-2-4-2-16,2 1 2 0,0 0-3 0,0-4 1 16,0 3 2-16,-9-2 1 0,1 5 1 0,0-3 0 15,-2 1 2-15,-4-1 3 0,-1 1-1 0,0 2 1 0,-12 1-3 16,16-6-3-16,-16 6 1 0,11-3-3 15,-11 3 0-15,9-4 0 0,-9 4-3 0,0 0 2 16,12 10-3-16,-12-10 5 0,1 9-2 0,-1-9-1 0,5 16 5 16,-5-16-7-16,0 15 2 0,1-4 9 0,-1 3-9 15,2-1 5-15,-2 1 0 0,3-4 6 16,-2 1-2-16,-1-11 2 0,5 18-5 0,-5-9 0 0,1 1-1 16,-1-10 2-16,3 14 4 0,-3-14 6 0,3 6 7 15,-3-6 12-15,0 0 3 0,6 7 2 0,-6-7-5 16,0 0-4-16,0 0-3 0,0 0-1 0,18-23 2 15,-12 13-4-15,4-3-2 0,-1-3-1 0,-1-1 1 16,2 4-4-16,-1-11-2 0,5 3 0 0,-2-1-5 16,-1-2-1-16,1 2 1 0,-4 8-2 0,5-6-4 15,-5 5 1-15,1-2-1 0,0 7 0 0,0-1-2 16,-2 1-10-16,-1 3-8 0,0 1-19 0,1 1-21 16,-7 5-21-16,8-7-21 0,-8 7-21 0,0 0-18 15,16 0-19-15,-16 0-24 0,15 5-33 0,-15-5-259 16,17 7-509-16,-7-1 225 0</inkml:trace>
        </inkml:traceGroup>
        <inkml:traceGroup>
          <inkml:annotationXML>
            <emma:emma xmlns:emma="http://www.w3.org/2003/04/emma" version="1.0">
              <emma:interpretation id="{0F795FEB-FD2C-454C-8AC0-1881EA27CA70}" emma:medium="tactile" emma:mode="ink">
                <msink:context xmlns:msink="http://schemas.microsoft.com/ink/2010/main" type="inkWord" rotatedBoundingBox="21178,11289 23494,11306 23485,12524 21169,12507"/>
              </emma:interpretation>
            </emma:emma>
          </inkml:annotationXML>
          <inkml:trace contextRef="#ctx0" brushRef="#br0" timeOffset="-185455.97">19947 10125 11 0,'12'-4'206'0,"-12"4"-8"15,0 0-14-15,0 0-11 0,11 15-2 0,-8-5-5 16,-2 0-10-16,-1 3-8 0,2 2-7 0,-4 1-3 16,1 7-9-16,1 1 0 0,-3 0-8 0,1 1-7 0,1 2-7 15,1 2-5-15,0-2-9 0,-5 9-3 0,4-1-9 16,1-5-2-16,0 5-8 0,1-10-5 15,-1 6-7-15,5-3-8 0,-4-3-1 0,1 1-4 0,-2-1-7 16,3 1-2-16,-2-1-5 0,-1-8-12 0,0 8-19 16,0-2-20-16,2-9-20 0,-2 4-35 0,0 1-22 15,-2-4-21-15,1 0-25 0,1-15-29 0,0 15-60 16,0-15-156-16,-5 11-419 0,5-11 185 0</inkml:trace>
          <inkml:trace contextRef="#ctx0" brushRef="#br0" timeOffset="-184169.52">19668 10273 187 0,'9'-15'175'0,"5"4"-12"16,-1-2-7-16,7-3-8 0,-7 3-10 0,6-1-10 15,-5-1-9-15,5 1-10 0,1-2-5 0,0 1-11 16,0-2 0-16,-7 4-9 0,5-1-4 0,-1-4-5 16,0 1-10-16,3-1-1 0,-1 0-5 0,-4-1-2 15,3 3-8-15,-2-7 1 0,2 4-2 0,-3 0 2 16,3-4-2-16,-1 3-4 0,2-1-2 0,-3 1-2 16,-1 2 0-16,0 0 5 0,2 1-3 0,-4 4 0 15,-3-2-1-15,2 3-2 0,0 3 0 0,-1-5 1 0,-2 8 0 16,-2 1 1-16,-1 0-4 0,-6 5 2 15,13-11-2-15,-7 6-6 0,-6 5-4 0,9-6 2 16,-9 6-10-16,0 0 1 0,14 0-3 0,-14 0-1 0,0 0-6 16,13 12 1-16,-8-2-1 0,-2 0-2 0,0 6 1 15,-2-1-1-15,1 7 2 0,-2 4 4 0,1-1 0 16,-2 13-1-16,2 1 4 0,-1-1-2 0,0 1 1 16,-1 2-1-16,1-2-1 0,-2 3 0 0,2-4-3 15,2-1 4-15,-1-11-5 0,2 3 3 0,-1 5-6 16,-2 4-1-16,0-13 8 0,0 2-7 0,0-5-2 15,1 3 2-15,4-1-1 0,-2-1-1 0,1-7-1 16,1-3 5-16,-1 0-3 0,2-1 0 0,-2-3 0 16,2 1 1-16,0-3 2 0,2 0-4 0,-1-2 0 15,-7-5 2-15,18 10-5 0,-7-8 4 0,1-2-1 16,-1 0-7-16,-11 0 4 0,26-6 2 0,-11 1-3 16,3 0-7-16,-3 1-2 0,1-3 6 0,-3-3-1 15,4 4-2-15,-2-2-2 0,-2 1 5 0,-2-1-4 0,2 1-1 16,-6 1 3-16,1 4 2 0,-8 2-2 15,15-7 1-15,-8 3 0 0,-7 4-3 0,9-5-1 0,-9 5 1 16,0 0 0-16,0 0-2 0,0 0 4 0,0 0-3 16,0 0 1-16,14 12 1 0,-14-12 0 0,0 13 3 15,0 2 0-15,1-1 2 0,1-3 1 0,-1 1 0 16,2 2 1-16,0-1-1 0,0-2-3 0,-1 0 3 16,4-2 0-16,-3 0 0 0,1-2 5 0,-4-7-4 15,9 13 3-15,-5-8 2 0,-4-5-6 0,12 10 5 16,-4-7 0-16,-8-3-5 0,15 4 2 0,-5-4 1 15,-10 0-1-15,20-1 2 0,-20 1-4 0,26-8 3 16,-17 3-7-16,5-5-5 0,-1 5-1 0,2-6 1 0,-3 0 2 16,4 3 0-16,-5-3-2 0,5 1 4 15,-5 0-5-15,1-1 5 0,-5 6-3 0,4-2 2 16,-4 1 2-16,-7 6-4 0,9-7 1 0,-3 1 0 0,-6 6-2 16,10-7-1-16,-10 7 2 0,0 0-1 15,0 0 1-15,0 0 1 0,0 0 0 0,11 13 4 16,-11-13-5-16,3 11 4 0,-3-11-1 0,1 15 3 0,1-6-1 15,-2-9-3-15,4 16 4 0,-4-5 0 0,3-3 1 16,2 0 4-16,-1 1 2 0,-4-9-1 0,11 15 1 16,-5-8 2-16,1 1 1 0,3-3-4 0,2-1 1 15,-1 2 0-15,1-2 0 0,3 1 0 0,-2-3-2 16,4-1 6-16,-1-1-5 0,0 2 1 0,1-5-1 16,-1 1-1-16,-1-3-3 0,0-1 2 0,-2 0-3 15,1-6-6-15,-2 1-2 0,-3-4 2 0,0 2-2 16,-6-4 5-16,1 3-5 0,-2-3 2 0,-4 3 0 15,-2-1-2-15,1 2-2 0,-8-1 2 0,-1 3 2 16,-1 2 2-16,-2 0-2 0,0 2 1 0,-3-1-1 16,3 5 2-16,-3-2-3 0,3 2 4 0,-3 3-3 15,4 0 1-15,-1 2-1 0,-2 2 1 0,7 3 1 0,-1-2-3 16,-1 3 5-16,5 1 0 0,-5 0-3 0,5 4 6 16,-1-1-1-16,5 5-1 0,-3-3-1 0,3-3 3 15,2 0-2-15,1-11 0 0,0 19 2 16,0-8 1-16,0-11-4 0,7 14 2 0,-1-7 2 0,0-1 1 15,2 0-1-15,2-3 1 0,-1-1-3 0,3 0 1 16,-12-2-1-16,25-2 3 0,-8-3-2 0,-2 3 0 16,4-4-1-16,-3-5 1 0,5 1-1 0,-3 0-2 15,3-4-1-15,0-1 1 0,-8 2 1 0,5-1-1 16,-3 0-1-16,-3 4 1 0,-2 1-2 0,-1 2 5 0,-1 1-3 16,-1 2-1-16,-7 4-1 0,12-10-4 15,-12 10 3-15,8-4-1 0,-8 4-1 0,0 0 3 16,0 0-2-16,0 0 2 0,7 18 1 0,-7-18 1 15,-1 22-5-15,-2-9 6 0,3 1 1 0,0 4-2 16,0-1 0-16,0 3 3 0,0-4 1 0,3 3-1 16,-2-2 0-16,5-1-1 0,-4 0 1 0,-1-1-1 0,5-5-10 15,-1 0-5-15,2-4-12 0,-1 4-7 0,0-5-12 16,-6-5-13-16,15 4-13 0,-15-4-16 0,15-1-20 16,-15 1-7-16,18-13-6 0,-11 6-10 15,4-11-17-15,-2-3-16 0,2-1-176 0,0-3-368 0,5-8 163 16</inkml:trace>
          <inkml:trace contextRef="#ctx0" brushRef="#br0" timeOffset="-183877.11">21712 9981 22 0,'10'-23'214'0,"-1"0"-8"0,-3 8-8 0,3 0-2 16,-3 1-1-16,-3 4-7 0,1 3-17 0,2-1-12 16,-6 8-20-16,2-12-20 0,-2 12-6 0,0 0-13 15,0 0-10-15,0 0-13 0,0 0-3 0,0 0-7 16,0 0 2-16,-12 34-7 0,9-17 3 0,-2 0-1 0,-2 11 1 15,4-1-1-15,-2 7-3 0,-2 2-4 0,1 4-1 16,-1-2-7-16,1-2 1 0,-2 0 1 16,2 0-3-16,2 4-7 0,1-2-1 0,-2-1 1 0,2-1-5 15,-1-1 0-15,2-7-6 0,-2-2-4 0,-1 3 0 16,4-2-3-16,-1-5-2 0,1 4-3 0,-2-1-2 16,1-6-2-16,-2-2 3 0,4-3-3 0,-3 0-11 15,3 1-9-15,0-2-11 0,-2-2-13 0,2-11-12 16,0 14-19-16,0-14-17 0,0 13-26 0,0-13 0 15,0 0-11-15,0 13-24 0,0-13-46 0,0 0-52 16,0 0-159-16,0 0-428 0,0 0 189 0</inkml:trace>
          <inkml:trace contextRef="#ctx0" brushRef="#br0" timeOffset="-183696.6">21627 10399 17 0,'-5'-5'273'0,"5"5"-18"0,0 0-17 0,0 0-21 15,0 0-21-15,0 0-14 0,0 0-15 0,25-9-12 16,-5 9-10-16,-1 5-15 0,1-1-11 16,6 1-10-16,1 4-9 0,2-3-13 0,-3-2-8 0,4 4-13 15,-4 0-25-15,-4-1-36 0,-3-1-38 0,-1-4-38 16,-1 2-58-16,-4-1-90 0,1-3-137 0,-4 0-383 16,-10 0 169-16</inkml:trace>
        </inkml:traceGroup>
        <inkml:traceGroup>
          <inkml:annotationXML>
            <emma:emma xmlns:emma="http://www.w3.org/2003/04/emma" version="1.0">
              <emma:interpretation id="{74BDA815-A7C1-4E6A-A1A6-6F3F54B4AC01}" emma:medium="tactile" emma:mode="ink">
                <msink:context xmlns:msink="http://schemas.microsoft.com/ink/2010/main" type="inkWord" rotatedBoundingBox="24182,11095 26421,11111 26409,12887 24170,12871"/>
              </emma:interpretation>
            </emma:emma>
          </inkml:annotationXML>
          <inkml:trace contextRef="#ctx0" brushRef="#br0" timeOffset="-181605.07">22670 10596 110 0,'-1'-14'186'15,"1"14"-7"-15,0 0-17 0,0 0-10 0,18-13-13 16,-9 9-6-16,-9 4-7 0,16-7-8 0,-7 2-7 15,-1 3-5-15,5-5-7 0,-2-2-4 0,-1 3-7 16,3 0-9-16,1-2-1 0,2-2-3 0,-2 1-4 16,-1 1-4-16,2-2-7 0,-2-1 1 0,-1 0-7 15,2 2-5-15,-1-4-6 0,2 0-4 0,3-3-2 0,1 1-6 16,1-6-3-16,-4 5 0 0,-2-3-6 0,8-3-2 16,-6 3 0-16,2-1-4 0,-1-4 2 0,-1-1-3 15,-3 1 3-15,1 0-6 0,1-2-2 0,-2 1-2 16,-2 1 2-16,1 0-3 0,-6-1-1 0,4 4 2 15,-3-2-4-15,-1 0 1 0,3 2 2 0,-4-1-4 16,-4 6 3-16,-1-2 0 0,0 1 0 0,0 0-3 16,3-4 4-16,-6 4-2 0,2-1 1 0,-1 4-3 15,-1 0 1-15,3-2-3 0,-3 3 3 0,-7-3-2 16,7 5-3-16,-3-3 1 0,-1 4-3 0,-1-4 4 16,2 6 0-16,-4-2-3 0,1 0 5 0,1 0-2 15,1 3-1-15,-2 0-7 0,1 0 6 0,-4-4 0 16,8 7-1-16,4 4-1 0,-18-9 3 0,14 5 0 0,4 4-5 15,-17-4 4-15,5 0 1 0,12 4-3 0,-18-3 3 16,9 0-3-16,9 3 5 0,-17 3-3 16,17-3 1-16,-20 0-3 0,20 0 3 0,-15 3-3 0,15-3 4 15,-15 5 1-15,5-2 2 0,-1 3-1 0,3-2 2 16,-1 3 1-16,1-2 3 0,-5 7 0 0,2-1-1 16,1-1 4-16,-1 5 0 0,1 0-4 0,-1 5 3 15,-2 0-1-15,1-2 6 0,-1 6-2 0,1-3 0 16,3 5-1-16,-3 0 2 0,4-1-3 0,-6 9 1 15,0 0 1-15,7-8 0 0,-1 2-5 0,-1 7 1 16,2-1 1-16,-1 2 0 0,7 1-1 0,-4-2-2 16,4 0 4-16,-2 1 1 0,3-7-5 0,6 8 1 0,-2-4-1 15,4 3-1-15,2 1 3 0,-2-11-3 16,1-1-1-16,3 0 2 0,0-1 0 0,4-5 3 16,2 4-5-16,-3-4 0 0,-2-5-3 0,5 1 4 0,-3-4-3 15,3 5 1-15,-2-8 0 0,4-1 2 0,5-2-2 16,-10 1 2-16,4-1-4 0,1-4 1 0,-1-1 2 15,-6 1-1-15,2-3-2 0,3-2 3 0,-3-1-3 16,2-1-1-16,-4-2-2 0,2 0 0 0,-2 1-3 16,1-4 4-16,-2 2 0 0,-3-1-1 0,3 1-1 15,-5 4 1-15,1-2-1 0,-1 0 0 0,-1 0 0 16,-6 7-2-16,10-8 2 0,-10 8 0 0,3-7-1 16,-3 7 0-16,0 0-4 0,11-2 0 0,-11 2-3 15,0 0 7-15,0 0-4 0,0 0 2 0,0 0 1 16,9 14 2-16,-9-14-1 0,0 0-3 0,0 17 2 15,0-17 0-15,3 16 0 0,-2-8 0 0,-1-8-2 16,2 12 5-16,-1 0-1 0,-1-12-1 0,6 15 4 0,-3-11-1 16,-3-4-1-16,5 17 4 0,-1-11-3 0,-4-6 4 15,8 12-5-15,-4-6 3 0,-4-6-4 16,8 8 6-16,-1-4-4 0,-7-4-1 0,12 10 2 0,-5-7 4 16,1 1-3-16,-8-4 1 0,18 3-3 0,-8 0 1 15,-10-3 1-15,20 0 3 0,-20 0-3 0,16 0 2 16,-16 0-4-16,16-4 4 0,-7 1-2 0,0-1-1 15,-9 4-4-15,14-11 5 0,-7 6-1 0,-1-2 1 16,0-1-3-16,0-2 3 0,1-3-7 0,-2-1 3 16,-2 1 0-16,-2-2 1 0,4 0 0 0,-2 1 0 15,-3 0 0-15,-3-3 3 0,1 0-5 0,2 3 1 16,-4-2-2-16,1 1 3 0,-2-1-2 0,-5 3 1 16,1 0-5-16,0-2 4 0,-1 4 0 0,-4 0-2 0,1-2 4 15,-5 6-2-15,2-4 0 0,-1 2 1 16,1 4-2-16,-1-5-1 0,-1 7-8 0,1-1-7 15,-1 1-9-15,3 0-5 0,0 2-7 0,4 1-9 0,-4 2-12 16,2 3-16-16,3-1-11 0,10-4-14 16,-17 9-15-16,10-2-28 0,2-1-35 0,5-6-207 15,-3 16-420-15,0-7 186 0</inkml:trace>
          <inkml:trace contextRef="#ctx0" brushRef="#br0" timeOffset="-180573.24">23876 10591 135 0,'0'0'216'0,"11"-12"-14"0,-11 12-16 0,0 0-16 16,0 0-15-16,0 0-14 0,0 0-17 0,0 0-10 16,17 3-10-16,-17-3-8 0,10 7-11 0,-7-1-6 15,-3-6-8-15,11 12-5 0,-2-6-7 0,-5 4-3 16,5 1-1-16,-1 0-2 0,-4-1-7 0,3 5-2 15,-1-2 2-15,-1 0-4 0,-2 3-3 16,3 1-2-16,0-3-4 0,-2 0 1 0,-1 3-8 0,3 1 4 16,-3-3-7-16,0 4-1 0,-1-1-2 0,2 0 0 15,-2-1-5-15,4 0 3 0,-6 8-2 0,0-1-1 16,6-1-3-16,-6 0-2 0,3 1 0 0,-3-3-1 16,7 3-1-16,-10-1 2 0,-1-7-6 0,4 5 5 15,-2-4-4-15,1-1 3 0,-2 0-10 0,-5-1 9 16,2 1 0-16,-3-2-1 0,0-2 2 0,-1 0-2 0,-4-2-1 15,0-5 2-15,-4 2-3 0,1-1 0 0,-2-4 1 16,-4-4-4-16,1-2 4 0,-9-1-1 16,4-3-1-16,-3-1 2 0,-7-6-4 0,3-3 2 0,-4 0 4 15,5-2 1-15,2-1 4 0,7 3 6 0,3 0 1 16,2-3-4-16,0-2 10 0,1 3-4 16,7 1 1-16,-1 0-1 0,5 1-3 0,1 2 1 0,1 1-8 15,5 0-14-15,3 0-18 0,5 5-15 0,-2-4-17 16,4 3-21-16,4 2-22 0,4 4-28 0,5-5-35 15,4 5-51-15,-3 2-174 0,6-3-414 0,0 5 184 16</inkml:trace>
          <inkml:trace contextRef="#ctx0" brushRef="#br0" timeOffset="-181063.62">23691 10582 206 0,'-12'0'217'16,"12"0"-17"-16,0 0-17 0,0 0-16 0,0 0-11 15,0 0-22-15,0 0-10 0,0 0-8 0,0 0-12 16,0 0-5-16,0 0 4 0,0 0-6 0,0 0-4 15,0 0-3-15,0 0-9 0,0 0-7 0,35 11-5 0,-20-8-9 16,2 0-1-16,-1-3-5 0,2-3-4 16,0 2-8-16,7-3 3 0,1 2-4 0,-5-1-5 15,-4-1 0-15,3-2-4 0,-1 1-4 0,-2-2 0 16,-2 3-3-16,-1-5 1 0,3 3-4 0,-5-5-5 0,1 0-3 16,-5 2 3-16,-2-2-6 0,0 0 1 0,-5-1 0 15,1-1 1-15,-4 0-7 0,2 13 0 0,-7-25-3 16,-5 12 4-16,0 2-3 0,-3-2 3 0,-5 0-4 15,-5 3 3-15,3 0-7 0,1 4 3 0,1 1-2 16,3-2 2-16,0 4-3 0,-1 0 2 0,0 3-2 16,2 0 1-16,1 0-5 0,-3 2-6 0,5 3-15 15,-1 1-17-15,5 0-18 0,0 1-8 0,2 5-16 16,0-2-20-16,1-1-16 0,4 0-22 0,1 4-23 16,1-13-54-16,3 20-111 0,3-7-358 0,1 1 159 15</inkml:trace>
          <inkml:trace contextRef="#ctx0" brushRef="#br0" timeOffset="-177048.96">24342 11033 122 0,'0'0'209'16,"0"0"-19"-16,0 0-13 0,0 0-17 0,0 0-16 15,0 0-15-15,0 0-14 0,0 0-8 0,0 0-10 16,0 0-5-16,0 0-5 0,0 0-11 0,0 0-5 16,0 0-3-16,-3 23-3 0,3-23-3 0,0 0-9 15,0 0-5-15,6 19-3 0,-6-19-3 0,3 10-2 0,-3-10-6 16,5 13-1-16,-5-13 0 0,6 11-2 0,-3-6-3 15,-3-5-7-15,12 7 3 0,-5-1-1 0,-7-6-4 16,12 3 3-16,-5 0-7 0,-7-3 1 0,20 1-1 16,-20-1 0-16,16 0-6 0,-16 0 3 0,17-4-10 15,-8 1 9-15,4-1-5 0,-13 4 1 0,16-7-5 16,-2 0-1-16,-5 0-5 0,3-3-2 0,-2 3-1 16,1-4 1-16,-5 2-4 0,1-2 2 15,-1 1 2-15,0 2 0 0,0-5 3 0,-5 4-2 0,5-3 1 16,-6 1-1-16,0 0 0 0,3 1 1 0,-3 10-2 15,-3-21 6-15,-1 10 1 0,1 1 0 0,-3 0-2 16,-6-1 3-16,5 4 2 0,-5 0 0 0,-2-3 0 16,1 3 5-16,-1 0-4 0,-1 2 7 0,2-2 0 15,0 2 1-15,-1 4 0 0,1-1 1 0,-2 0-7 16,-2 2 4-16,17 0-2 0,-25 4 2 0,12-1 1 16,-1 1-1-16,4 3-2 0,1-3 0 0,-2 3-3 0,5 0 3 15,-4 1-3-15,4-1 1 0,-3 5 0 0,2 0 1 16,4-3-2-16,0 2 0 0,0-1-3 0,3-10 6 15,-3 18-5-15,3-18 2 0,3 17 0 0,0-9-1 16,0 4 1-16,1-4 0 0,8-1-1 0,-3 3 2 16,4-3-2-16,1 0-1 0,5-1-1 0,1-1 1 15,-4-2-1-15,8 2-1 0,-5-3-4 0,2-2-4 16,-1 0 3-16,-3-3-6 0,1 0-1 0,-1-2 1 16,2-2-4-16,-2-1 3 0,-4-1 0 0,3-1 1 15,-7 0 1-15,2 1-3 0,-2 1 2 0,-5 0 2 16,5 1 3-16,-3-1 3 0,-6 8 7 0,8-10-5 15,-8 10 3-15,6-7-1 0,-6 7-5 0,0 0 4 16,0 0 3-16,0 0-6 0,0 0 3 0,0 0-2 16,0 0 1-16,0 0-1 0,0 0 0 0,-14 32 2 15,14-17-2-15,-6 0 1 0,6 2 3 0,0 1 1 16,0-2-2-16,3 8 1 0,0-7-5 0,0 1-24 0,0-4-15 16,-1-1-21-16,4 4-26 0,-3-5-34 0,0-6-37 15,-3-6-213-15,7 13-402 0,-7-13 179 0</inkml:trace>
          <inkml:trace contextRef="#ctx0" brushRef="#br0" timeOffset="-176243">24624 9511 193 0,'-4'-14'207'0,"4"14"-16"0,0 0-19 0,0 0-20 16,0 0-13-16,0 0-17 0,0 0-11 0,0 0-7 15,0 0-5-15,0 0-5 0,0 0-2 0,0 0 0 16,0 0 1-16,-3 49-9 0,4-36-2 0,1 5-6 16,2 0 0-16,-1 3-9 0,0 3-7 0,0-1-5 15,0 2-1-15,-3-1-7 0,2 0-4 0,1 2-5 16,3-1 1-16,-6 2-6 0,0 1-4 0,0 0-1 16,-3-3-3-16,0-1-5 0,1 1 3 0,-1-8-8 0,0 8 3 15,0 0-1-15,-3-8-3 0,6 0 0 0,-7-3-1 16,1 4-3-16,3-5 3 0,0 1-3 0,-5 0-2 15,5-7-1-15,0 4-3 0,3-11 2 0,-6 13 2 16,6-13-5-16,-7 9 5 0,7-9-1 0,-3 8 0 16,3-8-1-16,0 0 0 0,0 0-4 0,0 0 4 15,0 0-6-15,0 0 4 0,0 0-2 0,0 0-1 16,22-20-2-16,-14 12-3 0,1 1 0 0,1-4 0 16,2 2-12-16,-1-2 1 0,2-1 1 0,0 1 0 15,2 0 0-15,2 2 2 0,-4-1-1 0,-1 2 3 0,4 1 1 16,-2-2 0-16,-1 3 0 0,4 0 3 15,-2 3-2-15,-2-1 0 0,-2 3 2 0,-11 1 0 16,22-2 2-16,-15 1-1 0,-7 1-2 0,18 4-2 16,-10 0-4-16,-8-4 12 0,13 8-5 0,-7-3 0 0,-6-5 4 15,6 14 2-15,-3-3 5 0,-3-11 4 16,-3 19-1-16,0-7 3 0,3 5 0 0,-3-7 0 0,-1 5-1 16,1-3-2-16,0-1 5 0,-3-2 0 0,3 1 1 15,-5-4-6-15,8-6 3 0,-12 14-2 0,5-10 1 16,-2 3 2-16,9-7-2 0,-17 8-6 0,4-6-18 15,1-1-21-15,-1-1-24 0,13 0-23 0,-20-1-35 16,10-4-35-16,10 5-59 0,-17-12-160 0,15 5-401 16,-4 2 178-16</inkml:trace>
        </inkml:traceGroup>
        <inkml:traceGroup>
          <inkml:annotationXML>
            <emma:emma xmlns:emma="http://www.w3.org/2003/04/emma" version="1.0">
              <emma:interpretation id="{BD4D36C4-C621-4FD9-A747-6ED5536D9014}" emma:medium="tactile" emma:mode="ink">
                <msink:context xmlns:msink="http://schemas.microsoft.com/ink/2010/main" type="inkWord" rotatedBoundingBox="26883,11260 32789,11302 32774,13480 26867,13438"/>
              </emma:interpretation>
            </emma:emma>
          </inkml:annotationXML>
          <inkml:trace contextRef="#ctx0" brushRef="#br0" timeOffset="-174292.99">25782 10822 136 0,'0'0'217'15,"0"0"-13"-15,0 0-8 0,11 4-11 0,-11-4-11 16,0 0-11-16,0 0-11 0,0 0-10 0,23-8-8 0,-23 8-4 16,16-7-9-16,-8-1-10 0,4 5-9 15,-2-5-8-15,3 0-3 0,-1-2-8 0,8-1-8 16,-7-2-5-16,7-1-10 0,-1-3-8 0,3-1-1 0,-1 4-8 16,-3-8-3-16,3 2-6 0,1 1-2 15,1-1-1-15,2-9-5 0,2-1-5 0,-2-2-3 16,-2 1-9-16,1 0-2 0,-2 3-4 0,3-3-11 0,-5-4 1 15,2 3 0-15,-3-3-4 0,-5 0 1 0,5-3-2 16,-5 3-4-16,-1 1 2 0,5 2 0 0,-5-3 5 16,-5 9-4-16,-2-3 1 0,4-3 2 0,-4 5 1 15,0 4 1-15,-3-1 0 0,-3 0 2 0,3 3-1 16,-3 4 0-16,-3-1 1 0,3 1 0 0,0 4-1 16,-3-1 1-16,0 5 3 0,3 9-4 0,-9-17 0 15,5 10 2-15,-5 1 0 0,1-2 1 0,8 8 0 16,-16-8-1-16,4 6 1 0,12 2-2 0,-22-3 3 15,5 3-1-15,1 0 1 0,2 3-3 0,-2-1 0 16,1 6 1-16,-3-1 1 0,-1 0-1 0,-7 0 0 16,4 6 3-16,0 2 0 0,-1 7-1 0,2-4 2 15,-1 2 0-15,0 11 1 0,-1 0 3 0,4 4-3 0,3 0 2 16,2 1 2-16,2 2-4 0,-1 3 0 0,-1-3 2 16,5 2 0-16,2 6 5 0,4-2-3 15,-3-2 0-15,3-1 0 0,6-2-6 0,-3 3 2 0,9-3-4 16,-5-4-9-16,8-2 1 0,-4-8 0 0,7 0 1 15,-5-6 4-15,10-1 0 0,-10-3 1 0,5-4-3 16,1 0 5-16,1-1 0 0,-4-3 0 0,4-3 2 16,-1 0 2-16,2-3 0 0,-5 0 0 0,7-1-2 15,-4 0 4-15,0-1-2 0,1-4 5 0,-1 4-6 16,1-2 5-16,-1-1 3 0,-4-2 4 0,-2 5 1 16,2-3 4-16,-12 4-5 0,14-2 3 0,-14 2-2 15,13-4-4-15,-13 4-4 0,0 0 3 0,17 4-1 16,-17-4-1-16,9 10-2 0,-9-10 1 0,6 14-1 15,-5-7 2-15,-1-7-2 0,6 14-4 0,-3-4 3 0,0 1 4 16,4-2-2-16,-4-1 5 0,0 0 4 16,6 2 4-16,-1-3-2 0,-2 2 4 0,1-4-3 15,2 2 3-15,2-4-4 0,1 0 2 0,1 3-4 0,3-2 4 16,1-3-4-16,-2 1-2 0,-2-4-3 0,4 1 3 16,-1-1-3-16,0 0 4 0,4-4-3 15,-7 0-4-15,-1-2 0 0,2-3 2 0,-3 0-1 0,0-2-3 16,-5-4 0-16,-2 4 2 0,-1-5-5 0,-3 1 0 15,0-9 0-15,-10 3 0 0,-2-1-4 0,-1 2 5 16,-1 2-1-16,2-1-2 0,-12-1 2 16,5 5-1-16,-3 0 0 0,2-1-1 0,-2 8-3 0,5-1 2 15,-2 1-1-15,3 3 5 0,-1 3-1 0,1 1-1 16,-1 1-7-16,2 2-2 0,2 0-16 0,3 2-19 16,-2 5-16-16,1 0-19 0,5 3-31 0,3-3-16 15,3 7-37-15,0 4-73 0,0-3-125 0,3 1-390 16,6 0 173-16</inkml:trace>
          <inkml:trace contextRef="#ctx0" brushRef="#br0" timeOffset="-173511.23">26960 10781 9 0,'10'3'204'0,"-10"-3"-15"0,0 0-18 0,0 0-21 15,0 0-10-15,14 3-10 0,-14-3-17 0,6 7-4 16,-6-7-18-16,7 9-8 0,-4-1-3 0,3-1-9 0,-3 5-4 16,3 2-6-16,-2-1-6 0,2 3-7 15,-3 2-4-15,2-2-3 0,1 6-3 0,-6 1-3 16,3 1-1-16,0 1-7 0,-3 0 0 0,3 1-2 0,-2 2-1 16,2 1 1-16,-3 6-3 0,0 0-5 0,0 0 1 15,0 2-4-15,0 0-1 0,-3 0 1 0,-1-8 0 16,4-2-2-16,-6 1-1 0,1 6 2 15,-1-8-3-15,0-4 0 0,-1 3-2 0,-2-3-2 0,3-7 3 16,-4 2 0-16,-4-7 8 0,2 1 9 0,-4-5-3 16,-1-2-1-16,-8-4 1 0,-2-4-1 15,2 1-2-15,-2-7-2 0,-4 4-4 0,-2-10 0 0,-9-4-1 16,6 3-1-16,0-4 0 0,8-1 0 0,-5 2-6 16,11-1 5-16,-2 0-2 0,8 2-4 0,1 3 2 15,1-2-2-15,1 1-12 0,7 4-19 0,-1 0-26 16,1 1-25-16,6-3-30 0,3 0-52 0,4 1-200 15,-1-1-390-15,4 4 173 0</inkml:trace>
          <inkml:trace contextRef="#ctx0" brushRef="#br0" timeOffset="-173869.75">26824 10795 2 0,'0'0'176'15,"0"0"-2"-15,0 0-11 0,10 3-8 0,-10-3-20 0,0 0 3 16,20 0-11-16,-20 0-5 0,13-4-5 0,-13 4-12 16,17-3-3-16,-8 0-3 0,-9 3-11 0,19-1-3 15,-9-2-7-15,2-1-2 0,-1 2-8 0,4-2-3 16,-2 1-7-16,1-1 5 0,-4 0-4 0,2-3 1 15,1 1-5-15,1 1 1 0,-2-3-4 0,-2 1-4 16,-4-2-3-16,2 0-5 0,-2 3-5 0,-1-5-4 16,1 4-2-16,-4-4-2 0,1-2-4 0,-3-1-2 15,0-1-3-15,-5 3-5 0,-1-1 3 0,-2 2-4 16,-3-1 0-16,-1 1 0 0,-1 3-3 0,-4-5-1 16,1 5-1-16,3 1-3 0,-5 1 0 0,4 1-1 0,-2-1 2 15,2 5-1-15,-2 1-2 0,16 0 0 16,-25 5-10-16,11 1-15 0,2 1-11 0,-1 0-10 0,2 3-7 15,5-2-18-15,-1 4-13 0,1 0-18 0,0 2-11 16,3 0-23-16,3 0-29 0,3 0-186 0,-3 0-376 16,6-3 166-16</inkml:trace>
          <inkml:trace contextRef="#ctx0" brushRef="#br0" timeOffset="-172933.49">27415 10904 219 0,'0'0'244'16,"6"-8"-14"-16,-6 8-17 0,0 0-22 0,5-8-21 0,-5 8-18 16,0 0-17-16,0 0-11 0,0 0-16 0,0 0-11 15,0 0-9-15,0 0-7 0,0 0-8 0,-14 40 6 16,9-26-4-16,2 5-6 0,-3 3-2 0,0 3-8 15,0 0 1-15,-1 1-1 0,4 0-4 16,-2-2-3-16,-1 4-7 0,0-2-3 0,3-2-2 0,-1-1-6 16,-2 5-1-16,0-6-5 0,6 2 1 0,-3 0-5 15,0-7-3-15,0 1 1 0,3-4-4 0,-4 0 0 16,4 1-1-16,-3-3-2 0,0-1-2 0,3-11 2 16,0 14-2-16,0-14 2 0,0 0-2 0,0 11-1 15,0-11 2-15,0 0 3 0,0 0-5 0,0 0-2 16,0 0-4-16,0 0 4 0,0 0-1 0,0 0-2 15,0 0-1-15,25-24-1 0,-18 17 1 0,5-4-4 16,-4-2-7-16,5-2-1 0,-1 1-4 0,2 1-2 0,-1 1 0 16,-1 0 1-16,1 1 5 0,-2 0-2 0,1 3-1 15,0-2 1-15,-2 1 5 0,1 2-7 0,-3 3 2 16,0 2 0-16,-8 2 1 0,19-5 1 0,-10 5 0 16,-9 0-2-16,17 0-1 0,-17 0 2 0,16 3 1 15,-7 0 2-15,-1 2-1 0,-3 2-1 0,6-1 1 16,-8 1-1-16,3 0 4 0,1 3-1 0,-1-2 0 15,-3 2-3-15,0-3 3 0,-3-7 2 0,6 18-1 16,-4-11 8-16,-2-7 0 0,1 16-1 0,-1-16 3 16,0 8 3-16,0-8 1 0,0 0 0 0,-12 7 0 15,12-7-2-15,-16 0-3 0,16 0 3 0,-25-7-21 16,8 3-25-16,1 0-32 0,-1-1-33 0,-2-4-38 16,5 2-41-16,1-2-62 0,-2-2-155 0,5 1-431 15,1 2 191-15</inkml:trace>
          <inkml:trace contextRef="#ctx0" brushRef="#br0" timeOffset="-172155.07">27749 10083 140 0,'0'0'188'15,"3"-3"-7"-15,-3 3-1 0,0 0-6 0,12-11-10 16,-12 11-8-16,1-10-12 0,-1 10-9 0,0 0-10 16,6-7-17-16,-6 7-5 0,0 0-9 0,0 0-6 15,0 0-10-15,-13-20-10 0,13 20-3 0,-12-6-4 16,12 6-4-16,-20-3 0 0,7 3-6 16,-1 0-2-16,-2 3-4 0,0-2 2 0,-1 3-5 0,-2 0-1 15,-1 2-3-15,-5 1 3 0,3 3-9 0,2-2 3 16,4 2-7-16,-3 3-4 0,-4-2 0 0,10 1-3 0,1-3 1 15,1 5-3-15,1-3 2 0,1 4 0 0,2-3 3 16,4 0 3-16,0 5 1 0,3-4 0 16,7-1 0-16,-1 3 1 0,9-2-1 0,3 3 0 0,3-1-3 15,3 2-4-15,1-3 1 0,2-3-7 0,3-1 3 16,8 5-6-16,-9-9 3 0,2 4-1 0,-4-6-5 16,3 2-10-16,-2-2-18 0,2-4-19 15,-5 1-22-15,-5-1-21 0,2-1-25 0,-4-3-27 0,-3 2-36 16,-2-5-48-16,-7 3-202 0,8-1-455 0,-11-2 202 15</inkml:trace>
          <inkml:trace contextRef="#ctx0" brushRef="#br0" timeOffset="-170823.42">28174 10666 16 0,'9'6'194'0,"6"-1"-9"0,1-1-11 16,3 2-5-16,1-3-5 0,4 2-8 0,2-3-12 15,-6 2-9-15,5 0-9 0,-5-2-15 0,-1-1-15 16,0 2 0-16,-2-3-12 0,1 0-6 0,-6-3-10 16,-12 3-3-16,20 0-11 0,-12-1-4 0,-8 1-19 15,15-1-26-15,-15 1-24 0,0 0-38 0,13-1-27 16,-13 1-23-16,0 0-29 0,0 0-164 0,0 0-325 16,0 0 144-16</inkml:trace>
          <inkml:trace contextRef="#ctx0" brushRef="#br0" timeOffset="-171021.07">28211 10509 169 0,'0'0'202'0,"0"0"-8"15,0 0-9-15,0 0-9 0,0 0-4 0,0 0-3 16,0 0-15-16,0 0-4 0,0 0-8 16,0 0-9-16,0 0-13 0,0 0-8 0,0 0-10 0,0 0-7 15,0 0-9-15,0 0-4 0,0 0-5 0,39-6-3 16,-39 6-5-16,21 0 2 0,-5 0-9 0,0 0-3 16,2 0-6-16,2 1-3 0,-1 0 1 0,8 3-7 15,-2 1-10-15,2-4 3 0,-6 3-1 0,6-1-7 16,-8 1 0-16,2-3-5 0,-1 1 1 0,-3-1-4 15,-3-1-1-15,-1 4-1 0,2-1-5 0,-3 0 1 16,-12-3-1-16,15 4-4 0,-15-4 0 0,16-4 1 16,-16 4-11-16,12 0-5 0,-12 0-18 0,0 0-14 15,11 5-16-15,-11-5-20 0,0 0-13 0,0 0-20 16,0 0-18-16,0 0-14 0,0 0-23 0,0 0-22 16,-39-8-38-16,26 8-145 0,13 0-395 0,-26-7 175 15</inkml:trace>
          <inkml:trace contextRef="#ctx0" brushRef="#br0" timeOffset="-169951.67">28782 10893 194 0,'0'0'207'0,"17"-2"-13"15,-5-1-6-15,-2 1-12 0,2-1-12 0,3 0-6 16,1-1-12-16,4 1-7 0,2-2-11 0,-3 1-4 16,4-4-13-16,-4 3-10 0,5-2-3 0,-6 0-9 15,6-4-7-15,-2 1-5 0,-1-3-12 0,0 1-2 0,-3 1-8 16,3-6-4-16,-2 3-4 0,0-5-7 16,10-10-4-16,-8 9-4 0,4-11-6 0,3 2-7 15,-2-3-9-15,-1 0-4 0,-1-3-8 0,1 2-3 16,-4 0-4-16,3 0 3 0,-3-3-2 0,-2 1-1 15,-1-4-3-15,-3 5 4 0,3-3-1 0,-3 0-3 16,0-1 3-16,-3 3 0 0,0 0 4 0,-3-3-4 16,-2 5 3-16,-1 4 4 0,1-7-4 0,-1 8 1 0,-1 3-1 15,-4-2 4-15,1 1 1 0,-2 2 1 0,0 2 2 16,0 6-3-16,0-1 2 0,-3 2 0 0,-2-1-1 16,2 5-2-16,-3-3 3 0,-1 6-1 0,1 0 0 15,-4 0-5-15,2 4 2 0,8 4-2 0,-22-10 4 16,11 7-3-16,2 2 1 0,9 1 0 0,-25 3 2 15,10 1-5-15,-1 0 4 0,-1 6-1 0,-1 0 2 16,-2 5-1-16,0 2 2 0,1 3 2 0,-8 8 1 16,6 5 1-16,-3 0 1 0,2 3-2 0,1 3 2 15,5 3 1-15,-1 1-1 0,-2 0-2 0,-2 2 1 16,3 2 5-16,5 0-4 0,1 0 0 0,6-2 1 16,1 1 0-16,1-2-1 0,2 2 3 0,8-6-2 15,2 0 0-15,1-1-3 0,-3-12 3 0,7 8-4 16,-3-13-1-16,4 2 1 0,-1-6 0 0,2 0 0 15,-1-5 0-15,-1-2 0 0,-1-1 0 0,1-2 1 16,-4-2 4-16,6-3-5 0,-3 1 2 0,0-2-2 0,-12-2-1 16,19 1 2-16,-7-1-2 0,-12 0 1 15,21-3 0-15,-12 3-2 0,-9 0 2 0,17-6 0 0,-17 6-3 16,10-1 3-16,-10 1-2 0,12-4-3 16,-12 4-2-16,0 0 0 0,0 0 1 0,13-2 1 15,-13 2-1-15,0 0 0 0,0 0-1 0,6 13 1 0,-6-13 0 16,5 13 4-16,-5-6-2 0,0-7 0 0,3 15 1 15,1-6 1-15,-1-1 1 0,-3-8 6 0,11 15-5 16,-5-10 3-16,0 2 4 0,3-2 2 0,0 1 3 16,4 2 1-16,0-4 6 0,4 0-4 0,-2-1-3 15,0-3 2-15,1 2 1 0,-1-2-3 0,0-2-1 16,1 2 1-16,1-3-4 0,-4-2 1 0,1 1-1 16,2-5 0-16,-6 3-2 0,2-4 2 0,-1-3 1 15,-4 2-6-15,1-6 0 0,-5 3-2 0,-3-3 3 16,0-1-3-16,-2 0-1 0,-1 1 0 0,-7-1-2 15,-2-2-2-15,-3 2 2 0,-3-3-3 0,2 4 2 0,1 5-1 16,-2 3 1-16,1-1-4 0,-7 0-1 16,7 2-14-16,1 1-12 0,-3 4-13 0,3 1-15 15,2 4-14-15,13-2-22 0,-24 3-10 0,15 2-22 16,0 1-22-16,5 0-18 0,-2 2-189 0,6-8-387 0,-3 11 171 16</inkml:trace>
          <inkml:trace contextRef="#ctx0" brushRef="#br0" timeOffset="-169266.1">29887 10834 65 0,'12'3'204'0,"-12"-3"-14"15,15 4-12-15,-15-4-11 0,15 0-13 0,-15 0-12 16,19 1-10-16,-2-1-12 0,-7 2-8 0,7-1-5 15,-2 1-4-15,2-2-6 0,0 0-10 0,2-2-3 16,-1 1-2-16,-1-2-6 0,0 2-4 0,4-2-8 16,-3-1 2-16,-1 1-5 0,1-2 4 15,-1-2-4-15,-3 0-3 0,2-1-7 0,-4 0-1 0,2-2-4 16,-4-1 0-16,-1-3-10 0,-3-3-2 0,1 4-6 16,-7-5-2-16,2 1-5 0,-8-1-3 0,1 1 1 15,-3 2-5-15,-1-2 0 0,-6 0-5 0,-5 2 2 16,1 1-5-16,-2 0 0 0,-1 3 1 0,4 1-2 15,-2 7 0-15,1-6-4 0,0 9-15 0,-2 0-12 16,1 5-9-16,1-1-12 0,4 3-10 0,-7 3-8 0,5 0-8 16,1 3-12-16,2-1-8 0,4 0-5 15,0 4-14-15,4-1-5 0,0 3-12 0,3 0-3 16,3 1 4-16,1-5 2 0,1 4 8 0,2 1 12 0,1-3 4 16,-1-1 18-16,1 0 7 0,0-1 17 0,1 1 16 15,0-4 17-15,-3 0 16 0,2-2 23 0,-5-9 10 16,6 16 14-16,0-8 2 0,-3 0 14 15,3 0 10-15,-6-8-1 0,7 19 5 0,-1-11 2 0,2 4-4 16,-4-1-2-16,4 0-4 0,-1 3-1 0,0 0-3 16,4 1 1-16,-2 5-9 0,3-1-1 0,-3 4-5 15,1 0-2-15,2-4-5 0,-3 4-2 0,0 2 0 16,1-3-1-16,-4 4-5 0,2 4 0 0,-2-3 2 16,0-2-2-16,-5 4-4 0,4-3 1 0,-2 12-4 15,1-3 1-15,-4-7-2 0,-3 11-3 0,2-11-1 16,-2 10 0-16,-3-10 3 0,0 10-4 0,-5-3 2 0,2 0-2 15,2-11 3-15,-3 2 0 0,1-3-3 16,-2 0 2-16,-2 0 0 0,-1-3 8 0,5-6 3 16,-4-3 0-16,-5-1 8 0,2-5 4 0,-4 0 0 0,-5-4-7 15,-2-2 2-15,0-4-5 0,0-3 1 16,1 1-6-16,-1-6 1 0,-6-10-2 0,8 8-2 16,-4-9-2-16,2 0 0 0,-2-7-4 0,6 1-2 15,5 8-3-15,3-1-11 0,2-2-20 0,2 1-20 0,4 0-9 16,1 0-25-16,3 2-32 0,3 4-38 0,8-6-34 15,-3 1-198-15,9-1-410 0,-1 4 182 16</inkml:trace>
          <inkml:trace contextRef="#ctx0" brushRef="#br0" timeOffset="-175250.16">25389 10635 196 0,'0'0'233'0,"0"0"-9"0,-10-7-21 0,10 7-17 15,0 0-15-15,0 0-19 0,0 0-19 0,0 0-11 16,0 0-14-16,0 0-6 0,0 0-5 0,0 0-6 16,0 0-4-16,0 0-5 0,0 0-3 0,0 0-3 15,0 0-4-15,-9 17 0 0,9-17-1 0,0 0 0 16,0 0 2-16,0 0-3 0,0 0 8 0,0 0 3 15,0 0-1-15,0 0 10 0,0 0 1 0,0 0 0 16,0 0-7-16,0 0-7 0,0 0-9 0,0 0 1 0,0 0-8 16,0 0 3-16,0 0-11 0,0 0-8 15,22-28-1-15,-19 19-1 0,-3 9-3 0,3-15-5 16,0 8-5-16,-3 7-4 0,0-11 4 0,0 11-4 0,5-10-12 16,-5 10-2-16,0 0-3 0,0 0-8 0,3-12-9 15,-3 12-6-15,0 0-13 0,0 0-10 0,0 0-8 16,0 0-11-16,0 0-16 0,0 0-21 0,0 0-26 15,0 0-28-15,-20 29-21 0,20-29-21 0,-7 9-31 16,7-9-40-16,-6 8-183 0,6-8-481 0,0 0 213 16</inkml:trace>
          <inkml:trace contextRef="#ctx0" brushRef="#br0" timeOffset="-168408.2">30491 11207 87 0,'0'0'216'0,"0"0"-22"0,0 0-19 0,0 0-11 16,0 0-18-16,0 0-11 0,0 0-14 0,0 0-4 0,0 0-11 16,-19 18-4-16,19-18 1 0,0 11-2 15,0-11-1-15,0 0-3 0,0 0-5 0,10 21-6 16,-4-16-2-16,-6-5-6 0,11 10-6 0,-1-5-9 16,2 1-3-16,-4-1-8 0,6-3-2 0,0 2-7 0,1 0-1 15,-2-1-8-15,4-2-2 0,-1-1 0 16,-4 2-7-16,-12-2-5 0,25-5 5 0,-13 3-6 0,2-7-2 15,-7 4 1-15,2 2-8 0,-1-5-7 0,1-5-2 16,-2 2-6-16,-6-2 0 0,4-2-5 0,-5 1-1 16,-3 1-3-16,0-2 3 0,-2 1 0 0,-2-2 1 15,-5 5 0-15,3-3 2 0,-3 5-1 0,-1 0 1 16,-1 0-1-16,-1 3 4 0,-1-1-2 0,1 2-1 16,2 1 2-16,-5 2 0 0,7 2 1 0,11 0-3 15,-25 2 4-15,12 4-2 0,1-3 0 0,3 2 3 16,-3 3 1-16,4-1-2 0,1 2 0 0,-2 1 0 15,6 1 1-15,-2-3 3 0,3 3 0 0,-1 1 1 16,1-1-2-16,2-11 2 0,5 19 0 0,-4-11-1 16,3 0-2-16,-4-8 0 0,11 14-4 0,-1-10 2 0,-1 3 1 15,3-4-1-15,0 1-1 0,2-2 3 16,2-2-1-16,0 0 1 0,1 0 2 0,1-2-1 16,1-2 1-16,0 1-1 0,1-1 0 0,2-2-2 0,-2-1 0 15,-1 0 2-15,-3 2 1 0,4-2 1 0,-2 1 2 16,-3-4 1-16,1 5 5 0,-3 2 6 0,-4-3 6 15,-9 6 1-15,15-5 0 0,-15 5-7 0,12-6 0 16,-12 6-6-16,0 0 0 0,0 0-1 0,14 10-9 16,-14-10-1-16,6 11 2 0,-5-1 3 0,-1 1-3 15,3 3-3-15,-3 3 5 0,2 0 2 0,-2-1-2 16,1 2-1-16,1-1 3 0,1-1 0 0,-3 5-2 16,1-3-4-16,-1-4-19 0,0-1-20 0,0-2-29 15,0-11-22-15,0 18-36 0,0-18-35 0,-4 13-56 16,4-13-133-16,0 0-382 0,0 0 169 0</inkml:trace>
          <inkml:trace contextRef="#ctx0" brushRef="#br0" timeOffset="-167485.26">31235 10062 107 0,'0'0'195'0,"0"0"-13"0,0 0-12 16,0 0-11-16,0-36-13 0,0 36-11 0,-2-11-10 15,2 11-12-15,-6-11-10 0,6 11-7 0,-12-11 0 16,6 4-8-16,-3 3-4 0,1-1-8 0,8 5 0 16,-19-11-6-16,8 7-6 0,2 0 1 0,-5-1-8 15,0 2-3-15,-4 0-7 0,3 0 1 0,-1 1-3 16,1 2-8-16,-3 0-3 0,0 2 2 0,-1 0-6 15,-1 2 2-15,1 0-4 0,0 0 1 0,-1 2-4 16,2 4-2-16,-4-2-2 0,1 3-2 0,3 2 4 16,5-2-8-16,-1 3-1 0,1 0 0 0,1-1 1 15,3 5 2-15,-1-4-5 0,5 3 0 0,1-3 1 16,4 4 3-16,1-1-4 0,5 1 0 0,2 0 1 16,5-1 0-16,5 3 1 0,0-2-7 0,3 0 4 15,3-2 2-15,13 0-7 0,-10-2 6 0,10-1-7 16,-9-3 4-16,1-2-4 0,0-2 1 0,-2 1 0 0,-3-4-9 15,5 0-14-15,-12-1-11 0,3 0-15 0,-4-2-21 16,1-2-21-16,-4 2-27 0,-1-4-30 16,0 3-40-16,-12 1-207 0,19-6-422 0,-11 2 186 15</inkml:trace>
        </inkml:traceGroup>
      </inkml:traceGroup>
    </inkml:traceGroup>
    <inkml:traceGroup>
      <inkml:annotationXML>
        <emma:emma xmlns:emma="http://www.w3.org/2003/04/emma" version="1.0">
          <emma:interpretation id="{52D71FEB-123E-4661-978B-977FDE645FE9}" emma:medium="tactile" emma:mode="ink">
            <msink:context xmlns:msink="http://schemas.microsoft.com/ink/2010/main" type="paragraph" rotatedBoundingBox="7188,13640 16383,12722 16543,14322 7348,152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94A7845-2275-4A63-A229-F26C15E817CE}" emma:medium="tactile" emma:mode="ink">
              <msink:context xmlns:msink="http://schemas.microsoft.com/ink/2010/main" type="inkBullet" rotatedBoundingBox="7222,13980 8293,13873 8396,14901 7325,15008"/>
            </emma:interpretation>
          </emma:emma>
        </inkml:annotationXML>
        <inkml:trace contextRef="#ctx0" brushRef="#br0" timeOffset="-162469.31">5752 12721 32 0,'0'0'171'0,"0"0"-8"16,0 0-15-16,0 0-15 0,0 0-7 0,0 0-16 15,0 0-8-15,0 0-4 0,0 0 2 0,0 0-8 16,0 0 0-16,0 0-7 0,20 21-2 0,-20-21-4 15,0 0-5-15,13 1-1 0,-13-1-4 0,15 4-2 16,-5-2-5-16,-1 2 0 0,8-1 0 0,-1 1-4 0,4 1-6 16,-1-3-6-16,0 3 1 0,8-3-7 15,-1 2 5-15,3 2-2 0,0-1-2 0,0-2 3 0,0 3-9 16,1-1-1-16,-5-3-4 0,2 5-4 0,-2-5-1 16,1-1-1-16,-7 4-6 0,-1-3 1 0,1 3-5 15,-4-3 2-15,-4-1-3 0,-11-1 1 0,22-1-3 16,-16 2-2-16,-6-1 0 0,19 4-2 0,-19-4-3 15,14 2-4-15,-14-2-9 0,7 4-16 0,-7-4-3 16,9 4-11-16,-9-4-8 0,0 0-14 0,11 2-10 0,-11-2-18 16,0 0-18-16,0 0-19 0,0 0-11 15,9 5-28-15,-9-5-153 0,0 0-343 0,0 0 152 16</inkml:trace>
        <inkml:trace contextRef="#ctx0" brushRef="#br0" timeOffset="-162887.09">5800 12502 78 0,'0'0'194'15,"0"0"-8"-15,0 0-6 0,0 0-11 16,0 0-8-16,0 0-12 0,0 0-13 0,0 0-9 0,-3 6-12 16,3-6-14-16,0 0-7 0,0 0-10 0,0 0-4 15,0 0-6-15,0 0-5 0,0 0-1 0,27 3-6 16,-27-3 1-16,25 1-2 0,-8 2-5 0,2-2-3 16,-3 1-4-16,4-1-7 0,-4 2-4 0,7-3-5 15,-4 4-2-15,0-1-5 0,1 1 0 16,-1 0-4-16,0-2 0 0,-2 1-4 0,-1 2 0 0,4-1-5 0,-4-4-1 15,0 3 0-15,1 1 2 0,-1 0 0 0,4 3-5 16,-5-1-3-16,-2-6-2 0,6 6 3 0,-5-1-4 16,-1-5 2-16,2 3-2 0,-1 0-1 0,-4-2-4 15,2 3 2-15,-2-4-3 0,2 3-1 0,-12-3-3 16,21 3-4-16,-9-2 2 0,-12-1-5 0,17 0-1 16,-9 2-1-16,-8-2-11 0,14 0-3 0,-14 0-3 15,0 0-5-15,19-3-6 0,-19 3-8 0,11-3-8 16,-11 3-11-16,0 0-13 0,0 0-17 0,0 0-23 15,12-3-14-15,-12 3-47 0,0 0-103 0,0 0-310 16,0 0 138-16</inkml:trace>
        <inkml:trace contextRef="#ctx0" brushRef="#br0" timeOffset="-161915.95">6501 12295 2 0,'0'0'138'0,"0"0"8"16,0 0-13-16,0 0-16 0,0 0 0 0,0 0-10 15,-14-3-10-15,14 3-6 0,0 0 2 0,0 0-8 16,0 0-4-16,0 0-7 0,0 0-4 0,0 0-8 16,0 0-4-16,0 0-8 0,0 0 0 0,0 0-3 15,0 0 1-15,0 0-2 0,0 0 5 0,0 0-8 16,0 0-1-16,-5 16-3 0,5-16-1 0,0 0 1 0,0 0 2 15,11 22 3-15,-6-17 1 0,4 2-2 0,-6 1 0 16,7 0-4-16,-1 0 0 0,-1 2 1 0,8-3-1 16,-4 0 1-16,4 4-5 0,-2-1-2 0,-1-2-1 15,-1 3-3-15,2-3-3 0,-1 3-4 0,-1 0-1 16,1-4-1-16,1 3-5 0,-2 0-1 0,-2 1-2 16,4-2 1-16,-2 2-2 0,1-3-2 0,-4 3 1 15,1-1 0-15,-2 0-5 0,4 1 2 0,-9-4-4 16,7 6-2-16,-4-2 4 0,2-4-2 0,-2 4-2 15,-6 2 2-15,3-2 0 0,0 0-1 0,0 2 1 16,-3-1 2-16,0 3 3 0,-6 1 4 0,0-1 5 16,3 3 0-16,-11 3 5 0,1 1 1 0,-1-1 3 15,-2 4 0-15,-12 2-4 0,2 0 2 0,-4-1-6 0,1 3 1 16,0-2 0-16,-4 6-2 0,5 0-18 0,-8-2-10 16,1 0-35-16,2 4-30 0,0 0-23 15,-1 0-25-15,1 3-25 0,3-5-62 0,-1-2-170 0,7 0-412 16,7-9 182-16</inkml:trace>
      </inkml:traceGroup>
      <inkml:traceGroup>
        <inkml:annotationXML>
          <emma:emma xmlns:emma="http://www.w3.org/2003/04/emma" version="1.0">
            <emma:interpretation id="{2AF6712F-D66C-4175-BD73-165A255DCBF3}" emma:medium="tactile" emma:mode="ink">
              <msink:context xmlns:msink="http://schemas.microsoft.com/ink/2010/main" type="line" rotatedBoundingBox="8907,13469 16383,12722 16543,14322 9066,15068"/>
            </emma:interpretation>
          </emma:emma>
        </inkml:annotationXML>
        <inkml:traceGroup>
          <inkml:annotationXML>
            <emma:emma xmlns:emma="http://www.w3.org/2003/04/emma" version="1.0">
              <emma:interpretation id="{C0BD1989-AF57-4B39-9B8D-6C1A7A149A2D}" emma:medium="tactile" emma:mode="ink">
                <msink:context xmlns:msink="http://schemas.microsoft.com/ink/2010/main" type="inkWord" rotatedBoundingBox="8914,13541 12837,13150 12990,14677 9066,15068"/>
              </emma:interpretation>
            </emma:emma>
          </inkml:annotationXML>
          <inkml:trace contextRef="#ctx0" brushRef="#br0" timeOffset="-149460.7">7479 12638 116 0,'0'0'125'0,"0"0"-8"0,0 0-4 0,0 0-12 0,0 0-3 16,0 0-17-16,0 0-5 0,0 0-4 0,0 0-4 15,0 0-2-15,0 0-5 0,0 0 0 0,0 0-6 16,0 0-3-16,0 0 3 0,0 0-2 0,0 0 1 16,0 0-2-16,0 0-2 0,0 0 5 0,0 0-1 15,0 0-2-15,0 0-2 0,0 0 3 0,0 0-2 0,0 0-1 16,0 0-4-16,0 0 1 0,0 0-3 15,0 0-3-15,0 0-2 0,0 0 1 0,30-16-1 16,-24 11-1-16,-6 5-4 0,16-11-1 0,-5 8-1 16,-2-1-5-16,4-3 1 0,-1-3-1 0,2 6-8 15,-1-3 2-15,0 0-1 0,-1 1-3 0,2-2-4 16,1-2 0-16,-2 1 0 0,1 1-1 0,-1 1-3 0,3-4-1 16,-1 1 2-16,-1-3-6 0,-1 1-2 0,1 3-2 15,-2-7-2-15,4 6-8 0,-3-5 3 0,4 3-4 16,-8-2 5-16,4-1-3 0,1-5 0 0,-3 7 3 15,3-1-1-15,-5-1 2 0,1 1-1 0,1 1-3 16,-2-3 3-16,0 1 1 0,-2-1-3 0,-1 1 0 16,4-1 4-16,-1 1-3 0,-3 2 0 0,-1-1 4 15,1 0 0-15,3 0-3 0,-8 1 4 0,5 0-2 16,0 4-4-16,-3-1 3 0,2 0 5 0,-2-1-1 16,0 1 2-16,-3 10-4 0,6-19 6 0,-3 8-2 15,-3 11-1-15,1-17 1 0,2 10-4 0,-3 7 0 16,3-18 1-16,0 10 3 0,-3 8 1 0,0-18-1 15,0 18 1-15,6-11 1 0,-6 11 0 0,0-13-3 0,0 13 3 16,0-12 2-16,0 12-2 0,0 0 0 0,-6-17 4 16,6 17-3-16,0-13 1 0,0 13-1 0,0 0-4 15,0 0 0-15,-6-11 1 0,6 11 3 0,0 0-4 16,-7-11 0-16,7 11-2 0,0 0 0 0,-9-5 4 16,9 5-3-16,0 0 0 0,-11-5 1 0,11 5-1 15,0 0 0-15,0 0 2 0,-22 7-1 0,22-7 1 16,-15 7-4-16,7-1 9 0,0 1 1 0,-6 1-2 15,4 0 4-15,-2 3-1 0,-2 2 2 0,1 0 3 0,-4 5 0 16,4 0 0-16,-5 5 3 0,8-2 0 0,-7 7-1 16,4-4-4-16,-2 8 3 0,2-6-1 15,2 1-1-15,-2 8 1 0,4-8 1 0,3 8-4 0,0 2 3 16,4-8 0-16,-4-4-4 0,6 3 1 16,0 0-3-16,0-3 5 0,3 1-3 0,3-1-1 15,-4-1 2-15,4-2-3 0,3 2 1 0,-2-3-2 0,-1-6 1 16,2-2 0-16,1 3-1 0,1-3 2 0,-1 0-1 15,4-2-2-15,-1-2 1 0,-1 0 0 16,-1-1-1-16,2-3 0 0,1-1-1 0,1-1 4 0,-5-1-4 16,7-2-1-16,-16 0-1 0,23-2 0 0,-7 4-4 15,-3-4-4-15,1-1-1 0,1-1 0 0,-8 0-1 16,8 2 3-16,2-3-3 0,-10 2 3 0,6 0 0 16,-13 3 1-16,20-5-1 0,-11 5-1 0,-9 0-1 15,16-6 5-15,-16 6-3 0,11-3 1 0,-11 3 0 16,0 0 0-16,15 2-4 0,-15-2 2 0,13 1 2 0,-13-1-2 15,9 6 4-15,-9-6 0 0,7 5-4 0,2 1 5 16,-9-6 1-16,14 4 0 0,-5-1 0 0,-9-3 1 16,13 8-1-16,-5-6-1 0,-8-2 3 0,12 3 4 15,-12-3-1-15,7 2 6 0,-7-2-4 0,16 0 4 16,-16 0-3-16,17-5-2 0,-17 5 1 0,15 0 0 16,-5-4 0-16,-10 4-1 0,15-7-1 0,-5-1 2 15,-1 3-3-15,-1-1-2 0,-1-1 0 0,-1 0 0 16,0-2 0-16,3-3 1 0,-1 4-1 0,-2-2-4 15,-2 0-3-15,2-4 6 0,-3 5-2 0,0 0 0 16,0-1 1-16,-3 10 0 0,5-21-3 0,-5 7 3 16,0 4-3-16,0 10 3 0,-5-21 1 0,-1 11-6 0,6-1 4 15,0 11 0-15,-7-18-2 0,1 11 0 16,0-3 1-16,-3 3 0 0,-5 0-3 0,4-4 4 16,1 8 0-16,-4-3-1 0,-7 2-1 0,4-1 3 0,-4 3 0 15,4 2-2-15,1 0 1 0,-1 0 1 0,-1 0-3 16,-1 2 3-16,0-1-1 0,2 3 0 0,0 2-2 15,-1-1 2-15,4 1-1 0,-2 1 2 0,1-2-3 16,7 1-2-16,-5 1-14 0,5 1-12 0,-2 1-8 16,6-3-12-16,-3 2-13 0,4 3-17 0,2-11-20 15,-3 19-12-15,3-19-16 0,5 15-54 0,-1-8-145 16,4 0-355-16,-1-1 157 0</inkml:trace>
          <inkml:trace contextRef="#ctx0" brushRef="#br0" timeOffset="-149071.98">8559 12630 73 0,'0'0'171'16,"3"7"-10"-16,-3-7-16 0,9 5 1 0,-9-5-8 15,7 6-8-15,-7-6-8 0,15 4-12 0,-15-4-8 16,17 0-10-16,-10 1-7 0,-7-1-9 0,29-1-6 15,-16 1-5-15,3-4-9 0,1 2-2 0,-1-2-6 16,1 0-6-16,0 1-3 0,0-2-4 0,-1-1-2 16,1 2-4-16,-4-4-1 0,1 2-3 0,-1-3 0 15,-1 0-5-15,-5 2 2 0,2-3-5 0,2-3 3 16,-7 5-4-16,-2-3-5 0,1-1-1 0,0 3 1 16,-3-5-3-16,0 14 8 0,-3-23-4 0,0 15 3 15,-2-5-5-15,-4 2 5 0,2 0-2 0,-5 0-3 16,0 4-1-16,-1-2 3 0,-4 3-3 0,-2 1-3 15,-1-1 2-15,1 1-2 0,1 4 0 0,-1 0 1 0,-1 1-5 16,2 0 0-16,2 1-1 0,0 1 0 0,-4 2-3 16,7 2-7-16,-4 1-12 0,5 0-15 0,2 4-12 15,1-1-20-15,5-2-10 0,-2 2-14 0,0 0-16 16,6 1-15-16,0-11-52 0,0 23-98 0,3-12-295 16,0 0 130-16</inkml:trace>
          <inkml:trace contextRef="#ctx0" brushRef="#br0" timeOffset="-148688.98">8875 12684 75 0,'0'0'160'0,"11"6"-6"0,-11-6-11 0,6 9-10 16,-6-9-8-16,7 9-8 0,-2-3-15 0,-5-6-4 0,5 14-3 16,-3-3-5-16,2-3-1 0,-1 5-11 0,2 0-2 15,-2-1-8-15,0 2-5 0,0 2-6 16,0-1-5-16,0 0 1 0,3-2-3 0,-2 4-1 0,-2 0-4 15,-2-2-1-15,1 1 0 0,-1-1-7 0,0 2 0 16,0 0 0-16,0 1-3 0,0-1-4 0,-3 6 2 16,-3 1-4-16,-1-2-5 0,-2 4 3 0,-2-6-2 15,-2 3-2-15,1-1-2 0,-3-1-3 0,-3-2-2 16,2 2-1-16,-4-1 0 0,4-6-1 0,-6 3 1 16,2-5-5-16,-1 1 5 0,2-4-1 0,1-1 1 15,-3-1 5-15,3-2 5 0,-1-5 0 0,0 0 7 16,2 0 2-16,-1-5-1 0,-1 3 3 0,1-3 2 15,2-3 1-15,-1-3 2 0,1-1-1 0,7 1 1 16,-5-6-4-16,7 5-3 0,-5-3-6 0,5-2 1 16,1-1-6-16,3 1-2 0,0-1-8 0,1 0-10 15,4-6-19-15,1 3-20 0,0-1-12 0,6 3-26 0,-5 1-17 16,11-3-35-16,-5 7-16 0,4-6-15 0,1 2-55 16,-2 3-155-16,1 4-399 0,2 1 176 0</inkml:trace>
          <inkml:trace contextRef="#ctx0" brushRef="#br0" timeOffset="-148047.09">9424 12750 123 0,'0'0'182'0,"0"0"-13"0,0 0-7 16,0 0-12-16,0 0-9 0,0 0-4 0,0 0-8 16,0 0-11-16,0 0-6 0,-27 22-9 0,20-16 1 15,-1 0-1-15,8-6-7 0,-9 14 1 0,-1-7-10 16,1 0-6-16,1 1-5 0,4 1-8 0,-3 2-2 15,-1-4-3-15,2 6-9 0,0-2 1 0,-1-6-4 16,-1 5-6-16,-1 0-4 0,5 0-3 0,-1-3-3 16,5-7-1-16,-7 17-4 0,4-9-7 0,0-2 2 15,3-6-4-15,-6 15-3 0,6-15-3 0,-8 13 0 16,8-13-2-16,0 11-1 0,0-11 2 0,0 0-1 16,0 14 2-16,0-14-5 0,6 10 2 0,-6-10 1 15,8 7-2-15,1-3-3 0,-9-4 0 0,19 4-3 16,-8 0 2-16,1-2-3 0,-2 2-11 0,2-4-19 15,3 4-11-15,1-2-19 0,-1-1-17 0,-1-1-22 16,1 0-10-16,-4 0-23 0,-11 0-20 0,27-7-29 0,-12 5-183 16,2-2-390-16,-5-3 172 0</inkml:trace>
          <inkml:trace contextRef="#ctx0" brushRef="#br0" timeOffset="-147875.97">9648 12847 179 0,'0'0'218'0,"0"0"-16"0,0 0-19 16,0 0-3-16,0 0 6 0,0 0-10 0,0 0-5 16,0 0-11-16,-15 24-7 0,7-11-8 0,2-2-4 0,0 2-8 15,-1 2-15-15,-1 0-10 0,0 1-5 16,0 2-10-16,2-4-8 0,-1 4-7 0,-4-3-5 16,2 9-10-16,0-10-4 0,-1 3-9 0,2 0-1 0,1 1-7 15,4-4-5-15,-6-1-5 0,2 2-10 16,4-2-19-16,-2-2-19 0,2-4-21 0,-3 2-25 15,0-1-22-15,-1 0-24 0,7-8-26 0,-11 11-29 0,11-11-38 16,0 0-206-16,0 0-440 0,0 0 195 0</inkml:trace>
          <inkml:trace contextRef="#ctx0" brushRef="#br0" timeOffset="-147342.54">9973 12100 58 0,'0'0'206'16,"0"0"-9"-16,0 0-16 0,-23 29-16 0,17-19-5 16,2-2-9-16,-3 1-5 0,1 6-12 0,0-2-9 15,3-2-12-15,-3-1-4 0,0 4-9 0,0-5-8 16,3 3-8-16,-3-2-6 0,3-1-9 0,0 1-2 16,3-10-7-16,-6 13-8 0,6-13-5 0,-8 10 0 15,8-10-11-15,0 11 2 0,0-11-8 0,0 0-2 16,-6 10 3-16,6-10-5 0,0 0 1 0,0 0 1 15,0 0-2-15,0 0-1 0,0 0-2 0,0 0-5 16,0 0 1-16,0 0-3 0,0 0-3 0,32-25-3 16,-22 14 1-16,4-2-5 0,-2 2-1 0,1 1-1 15,0-4 1-15,1 5 2 0,-2 0-5 0,1 0 0 0,-1 3 1 16,2-1-1-16,-1-1-3 0,-1 5 3 0,-3-1-2 16,-9 4 2-16,18-1-3 0,-18 1 5 0,22 7 2 15,-11-3 4-15,-2 3 9 0,-1 3 4 0,3 0 0 16,-4 1 0-16,1 2-3 0,-1 3 3 0,-2-3-5 15,1 4 1-15,1-3-1 0,-2 1-4 0,-2 1 1 16,-2-3-1-16,2 0 2 0,-3 1-2 0,0 1-15 16,0-2-27-16,0 0-30 0,0-2-41 0,-4 2-51 15,2-5-71-15,2-8-214 0,-4 17-471 0,4-17 210 16</inkml:trace>
          <inkml:trace contextRef="#ctx0" brushRef="#br0" timeOffset="-146460.04">10789 12778 174 0,'0'0'215'0,"0"0"-14"0,-9-5-16 0,9 5-14 0,0 0-14 16,0 0-13-16,0 0-9 0,0 0-8 0,0 0-7 16,0 0-8-16,0 0-9 0,0 0-7 0,0 0-9 15,0 0-4-15,0 0-5 0,0 0 0 0,0 0-10 16,0 0-5-16,0 0-2 0,0 0-5 0,0 0-5 15,35 0-6-15,-35 0-3 0,30 5-2 0,-16-2-4 16,5-1-3-16,-2-1-2 0,3 0-3 0,6 2 0 16,1 4-2-16,-1-4-4 0,4-2-5 0,0 4 1 0,0-5-3 15,0 1 1-15,0 3 1 0,-1-4-7 0,4 3 2 16,-4-3 2-16,0 0-5 0,-2-3 5 16,0-1-3-16,-8 4 2 0,1-1-2 0,-4-1 0 0,1 2 4 15,-7-3 1-15,2 2-3 0,-12 1 4 0,18 0-3 16,-18 0 0-16,0 0-2 0,16-3-2 15,-16 3-2-15,0 0-2 0,11-3-2 0,-11 3-1 0,0 0-6 16,0 0-10-16,0 0-7 0,0 0-19 0,0 0-14 16,0 0-15-16,-35 13-18 0,25-9-17 0,-2-1-24 15,12-3-24-15,-24 7-22 0,11-7-62 0,-5 3-123 16,3-5-388-16,-1 4 173 0</inkml:trace>
          <inkml:trace contextRef="#ctx0" brushRef="#br0" timeOffset="-146140.99">10866 13039 191 0,'9'0'213'15,"5"0"-14"-15,3 4-14 0,0-4-7 0,5 0-9 0,2 2-12 16,1-2-2-16,2 1-6 0,3 2-6 0,0-2-1 16,3 2-10-16,-3-3-6 0,-2 3-7 0,3-2-7 15,-2-1-9-15,-1 3-4 0,-3-2-14 0,-5 1-3 16,-2-4-9-16,-5 4-5 0,2-4-12 0,-3 2-3 16,-12 0-4-16,16 2-7 0,-16-2-11 0,17 0-9 15,-17 0-21-15,9 0-21 0,-9 0-17 0,0 0-16 16,0 0-25-16,0 0-27 0,0 0-32 0,0 0-42 15,0 0-69-15,0 0-132 0,-29 13-411 0,29-13 182 16</inkml:trace>
        </inkml:traceGroup>
        <inkml:traceGroup>
          <inkml:annotationXML>
            <emma:emma xmlns:emma="http://www.w3.org/2003/04/emma" version="1.0">
              <emma:interpretation id="{62526E6F-0D09-403C-9D7D-1DD539F52E9C}" emma:medium="tactile" emma:mode="ink">
                <msink:context xmlns:msink="http://schemas.microsoft.com/ink/2010/main" type="inkWord" rotatedBoundingBox="13862,12974 16383,12722 16513,14025 13992,14276">
                  <msink:destinationLink direction="with" ref="{3F7D0AFB-72E0-4440-ADA2-0D4B69F1E0FA}"/>
                </msink:context>
              </emma:interpretation>
            </emma:emma>
          </inkml:annotationXML>
          <inkml:trace contextRef="#ctx0" brushRef="#br0" timeOffset="-116949.7">12435 12149 75 0,'0'0'157'0,"0"0"-12"15,0 0-13-15,0 0-10 0,0 0-10 0,0 0-8 0,0 0-10 16,0 0-7-16,0 0 2 0,0 0-6 0,0 0-3 15,0 0 2-15,0 0-10 0,0 0 0 0,0 0-6 16,6 14-3-16,-6-14-3 0,0 0-5 0,0 0-3 16,0 0-2-16,0 0 2 0,0 0-4 0,0 0-2 15,0 0 3-15,0 0-2 0,0 0-2 0,0 0-3 16,0 0-5-16,16-3 4 0,-16 3-6 0,0 0-2 16,0 0-4-16,21-7 0 0,-21 7-1 0,14-11-1 15,-8 7-1-15,3-5-3 0,1 3-4 0,-1 1 4 16,3-4-6-16,0-2 0 0,-2 0-7 0,2 0 2 0,2 0 2 15,-2 0-2-15,1-2-10 0,4-5 1 16,-6 4-1-16,6-3-7 0,-2-2-1 0,0-1 0 16,3 0-6-16,-5 0-3 0,2 2 2 0,0-3 1 0,1-2-5 15,-1 0 6-15,0 2-2 0,-2 0 2 0,4-2 2 16,-7 5 0-16,5-3 3 0,-4 0-1 0,-1-1 2 16,-2 5 2-16,-1-1-2 0,-1 1 2 0,0 3-1 15,0-4 2-15,1 1-1 0,-1 3 4 0,0-4-8 16,-6 5 7-16,3 0-1 0,-1-2-1 0,1 4 1 15,-3 1 2-15,0 10 2 0,0-21 3 0,-3 10 0 16,3 11-4-16,3-20 7 0,-3 9-1 0,0 11 1 16,-5-18 3-16,4 9-3 0,1 9 0 0,-6-17-4 15,6 17 9-15,-5-15-4 0,5 15 5 0,-3-14-4 16,3 14-3-16,-7-11 4 0,7 11-1 0,-6-10-6 16,6 10 2-16,-6-10 0 0,6 10-5 0,-7-6 5 15,7 6-3-15,0 0-2 0,-14-1 6 0,14 1-4 16,0 0 0-16,0 0-2 0,-19 1 2 0,19-1 1 0,0 0 0 15,-17 6 0-15,10-1 2 0,7-5 1 0,-11 9 2 16,2-2-2-16,5 3 4 0,-5-3 0 0,5 4 1 16,-7 2 0-16,4 2 0 0,-1 1-3 0,1-1 6 15,-4 6-4-15,5-4 3 0,-3 8 1 0,-1 2-2 16,3-2-2-16,-1 0 1 0,2 12 1 0,-1-13-2 16,-1 2-1-16,2 2-4 0,0-2 1 0,0 0 0 15,0 3 0-15,5-3-1 0,-1-1 0 0,-2-1-1 16,4-2-1-16,-2 2 1 0,2 0-3 0,0-6 6 15,2 0-3-15,1 0 2 0,1-2-3 0,2-2-1 16,5-2 0-16,-5 0 2 0,3-1-3 0,4-4 3 0,0 0-3 16,2 0 0-16,2-1-2 0,-2-1 3 15,3-3-5-15,-2-2-2 0,0 1-1 0,2-1-6 16,0-3-2-16,0-1-3 0,-1-1-6 0,0 0 4 0,1 1 0 16,-4-1 4-16,1-1-1 0,-2-1 2 0,0 1 3 15,-4 1 2-15,2-1 2 0,-2 3-3 0,-9 3 0 16,12-8 1-16,-12 8 1 0,12-3 2 0,-12 3-2 15,7-4-2-15,-7 4 1 0,0 0 1 0,0 0-2 16,0 0 2-16,0 0-2 0,0 0 2 0,0 0 1 16,0 0 2-16,0 0 3 0,8 17-3 0,-8-17 4 15,0 0 3-15,-3 19 0 0,3-19 1 0,0 13 1 16,0-13-1-16,0 17-1 0,3-9 4 0,1-1 0 16,-4-7 1-16,3 16 1 0,2-11-3 0,-2 3 6 15,5-3 1-15,0 1-2 0,-8-6 0 0,9 9 0 16,1-9 0-16,7 3 0 0,-7-1-1 0,7-2-4 15,0 0 3-15,1 0-5 0,-1 0 2 0,-2-2 1 0,4-1-2 16,-3 1 0-16,1-1 4 0,-1-1-5 16,-1-2 0-16,-3 1-2 0,-1 0 1 0,5-1-2 0,-9-2 3 15,1 1-1-15,-1 1 0 0,1-1-1 0,-2 0-3 16,-6 7 1-16,7-17 0 0,-2 6 0 0,-4 3 1 16,-1 8-1-16,3-21 6 0,-3 14-6 0,0 7 1 15,-4-17 0-15,-2 7 1 0,3 0 2 0,-6 2 1 16,4-2-4-16,-4 3 2 0,2 0-2 0,-2 0 2 15,2 1-7-15,-5 1 10 0,1 1-4 0,1-2-1 16,-4 2 0-16,2 2-5 0,12 2 4 0,-24-1-1 0,14 1-2 16,-3 1-13-16,13-1-13 0,-23 2-12 15,13 2-12-15,-4-2-23 0,1 5-18 0,4-1-25 16,0 0-23-16,2-1-36 0,7-5-215 0,-11 9-423 0,11-9 187 16</inkml:trace>
          <inkml:trace contextRef="#ctx0" brushRef="#br0" timeOffset="-116196.97">13751 12006 25 0,'0'0'199'0,"0"0"-19"16,14 0-3-16,-14 0-10 0,12 4-12 0,-12-4-7 16,14 2-11-16,-7 2-24 0,2-1 2 0,-9-3-4 15,17 8-9-15,-10-5-13 0,1 3-5 0,-1-1-7 16,-1 2-3-16,0 3-9 0,1-3-3 0,-1 0-10 15,2 4-1-15,-2 0-2 0,-3 2-1 0,3-2-5 16,-2 5-2-16,-1-1-6 0,2-1 1 0,-4 1-5 16,-1 3 0-16,5-5-6 0,-5 4 1 0,-2 0-4 15,2-2-1-15,-3 1-1 0,0 0 1 0,-3 0-1 16,0 2 0-16,2-3 3 0,-4 1 2 0,1-2 3 16,-1 0-1-16,-4 0-1 0,3 0 3 0,-4-4-4 15,-3 1 3-15,1-1 7 0,-6-2-5 0,-3 2-1 0,6-4-2 16,-1-3-3-16,-1 2 1 0,1-3-3 0,0-1 0 15,1-1-2-15,-3 4-4 0,4-5-3 16,-1-3 5-16,1 2-1 0,2-3-6 0,0 2 3 0,3-1-3 16,1 2-2-16,2-5-8 0,9 7-14 0,-13-8-17 15,6 2-23-15,-1-1-23 0,8 7-28 0,-6-12-26 16,6 12-37-16,2-16-27 0,-2 16-216 16,6-17-445-16,1 9 197 0</inkml:trace>
          <inkml:trace contextRef="#ctx0" brushRef="#br0" timeOffset="-116545.97">13554 12024 188 0,'12'3'187'0,"-12"-3"-10"0,0 0-16 16,20-3-16-16,-20 3-12 0,15 0-12 0,-15 0-9 15,18 0-14-15,-6-1-6 0,-12 1-8 0,18-3-7 16,-4 3-8-16,2-3-8 0,-1-1-7 0,-2 1 2 0,2-2-9 16,2 3 2-16,-1-6-4 0,0 5-2 15,-2-3 0-15,-2-2-5 0,-3 3-1 0,3-4-3 0,-2 2-1 16,-1 0-7-16,0-3 5 0,-3 3 0 16,0 0-6-16,0-2 2 0,0 0-4 0,-3 1-2 15,1-7 1-15,-2 7 1 0,-2 8-4 0,-2-18 3 0,2 18 0 16,-3-16-4-16,3 16-2 0,-9-16-1 0,3 10 4 15,-3-1-6-15,-1 0 2 0,10 7-3 0,-19-5-3 16,5 3 0-16,-1-2 0 0,0 2-2 0,2 1 2 16,-3-2-4-16,16 3 0 0,-21 3-1 0,9 0 1 15,1 1-1-15,-1-2-1 0,2 3-4 0,-4 2-8 16,4 3-10-16,0-3-20 0,4 0-13 0,-3 3-11 16,3-2-19-16,0 2-17 0,0 1-20 0,3-3-12 15,3-8-30-15,-3 16-152 0,3-16-340 0,3 14 151 16</inkml:trace>
          <inkml:trace contextRef="#ctx0" brushRef="#br0" timeOffset="-115365.42">14162 12205 131 0,'0'0'213'0,"0"0"-7"0,0 0-13 0,-16 0-13 16,16 0-8-16,0 0-15 0,0 0-9 0,0 0-9 15,0 0-11-15,0 0-12 0,0 0-7 0,0 0-11 16,4-16-6-16,-4 16-10 0,0 0-2 0,0 0-8 16,0 0-6-16,6-19-7 0,-6 19-5 0,8-10-4 15,-2 5-5-15,-6 5-6 0,13-8-1 0,-13 8-8 0,13-8-5 16,-5 3 2-16,-1 0-4 0,4 0-3 15,-1 2-2-15,-10 3-3 0,18-5-5 0,-10 2 3 0,2-1-1 16,-10 4-2-16,13 0-3 0,-13 0-1 0,15 0 1 16,-15 0-4-16,14 2 4 0,-14-2-6 0,0 0 1 15,13 2-1-15,-13-2 0 0,9 5 0 0,-9-5-2 16,5 11 1-16,-5-11 3 0,1 11-2 0,-1-11 1 16,3 14-10-16,-3-14 14 0,-3 16-1 0,3-6 0 15,0-10 1-15,-7 18 0 0,4-4 2 0,-2 0 1 16,-1-1 3-16,-1-1-2 0,2-2 0 0,-1-1 2 15,2 2-3-15,-5-3 1 0,1 6-1 0,0-4 2 16,2 0-3-16,-2-3 3 0,4 0-1 0,4-7-1 16,-11 13 0-16,2-8-1 0,6 2-3 0,3-7 1 0,-10 10-3 15,4-6 2-15,6-4 4 0,0 0-1 0,-9 7 2 16,9-7 3-16,0 0 3 0,-8 5-1 0,8-5-1 16,0 0 3-16,0 0-4 0,0 0-4 0,0 0 4 15,0 0-4-15,0 0-3 0,0 0 3 0,0 0-2 16,0 0 0-16,0 0 0 0,0 0-3 0,0 0-3 15,0 0 5-15,0 0-8 0,0 0 1 0,33-12 3 16,-33 12-2-16,17 5 2 0,-7-3-1 0,-1 3-1 16,4 1 0-16,1-3 2 0,4 4 0 0,-5-3-5 15,2 2 3-15,3 1-7 0,0-1-3 0,-2-2-7 16,4 1 2-16,-5 1 1 0,-2-3-8 0,3 2-7 16,-1-4-12-16,0 4-17 0,2-5-18 0,-10 4-20 15,-7-4-15-15,17 1-28 0,-17-1-38 0,13-1-239 0,-13 1-448 16,10-7 198-16</inkml:trace>
          <inkml:trace contextRef="#ctx0" brushRef="#br0" timeOffset="-112203.29">14544 11677 116 0,'0'0'179'0,"0"0"-9"15,0 0-11-15,7-14-14 0,-7 14-7 16,0 0-15-16,0 0-4 0,6-9-10 0,-6 9 1 0,0 0-10 15,9-8-3-15,-9 8-2 0,0 0-3 0,0 0-5 16,9-3-8-16,-9 3-5 0,0 0-9 0,0 0-7 16,0 0-8-16,0 0-2 0,0 0-6 0,0 0-1 0,0 0-2 15,0 0 0-15,0 0 1 0,0 0 0 16,2 23-3-16,-2-23-3 0,0 0-1 0,-3 19-1 16,3-19 0-16,0 0-3 0,-6 20 0 0,6-12-1 15,0-8-4-15,-2 14 1 0,2-14-4 0,-3 13 0 16,3-13-4-16,0 16 2 0,0-16-2 0,-1 15 2 15,1-15-5-15,0 12 1 0,0-12-1 0,0 13-1 0,0-13-2 16,0 0 0-16,0 0-1 0,-2 16-2 16,2-16-1-16,0 0 0 0,-3 8-4 0,3-8 3 15,0 0-2-15,0 0 0 0,0 0 0 0,3 12 3 0,-3-12-1 16,0 0 0-16,0 0 5 0,0 0-6 0,0 0 1 16,0 0 3-16,0 0-3 0,0 0 3 0,0 0-5 15,0 0 2-15,0 0-3 0,0 0 4 0,0 0-2 16,0 0 0-16,0 0-4 0,0 0 2 0,23-18-2 15,-23 18-1-15,10-7-1 0,-2 1 0 0,-1-1-8 0,1 0 0 16,-1-1-8-16,0 1 0 0,4-2-1 16,-4 2-2-16,-1-2 2 0,2 2-2 0,1-1 1 15,1-3 4-15,-4 4 0 0,2 1 3 0,-1-4 0 0,0 4 2 16,4-1 4-16,-2-3-4 0,-2 2 1 0,-1 4 5 16,-6 4-2-16,14-11 1 0,-8 5-5 15,-6 6 6-15,12-10 1 0,-6 7-4 0,-6 3 0 0,9-8 5 16,-2 4 2-16,-7 4-4 0,7-6 3 0,-7 6-2 15,11-6 2-15,-11 6 1 0,7-5-3 0,-7 5 6 16,0 0-4-16,12-3 3 0,-12 3-3 0,0 0 3 16,9-6-2-16,-9 6 1 0,0 0 0 0,0 0 3 15,11-4-6-15,-11 4 4 0,0 0 1 0,0 0 3 16,0 0-6-16,0 0 1 0,0 0 0 0,16 6 5 16,-16-6-3-16,0 0 5 0,3 7 3 0,-3-7 6 15,0 0 3-15,-3 18 7 0,3-18 0 0,-3 19 1 16,-3-3 3-16,2-5 0 0,-2 6 3 0,1-4 2 0,1 5-2 15,-2-2-2-15,0-1-2 0,0 0 0 0,4 1-2 16,1 0 1-16,-1 3-1 0,2-5-3 0,2 2-3 16,-1 0 0-16,4 0-5 0,1-1 0 0,-3 0-13 15,7-1-27-15,-1-1-32 0,3-1-47 16,1-1-53-16,4-4-64 0,1-1-260 0,7 0-518 0,0-1 230 16</inkml:trace>
        </inkml:traceGroup>
      </inkml:traceGroup>
    </inkml:traceGroup>
    <inkml:traceGroup>
      <inkml:annotationXML>
        <emma:emma xmlns:emma="http://www.w3.org/2003/04/emma" version="1.0">
          <emma:interpretation id="{1AD87771-2070-4E70-9641-F4FA2ADCE33F}" emma:medium="tactile" emma:mode="ink">
            <msink:context xmlns:msink="http://schemas.microsoft.com/ink/2010/main" type="paragraph" rotatedBoundingBox="14188,14665 16576,15052 16413,16054 14026,1566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71768EC-D904-45AD-894F-9F415CCE2B42}" emma:medium="tactile" emma:mode="ink">
              <msink:context xmlns:msink="http://schemas.microsoft.com/ink/2010/main" type="line" rotatedBoundingBox="14188,14665 16576,15052 16413,16054 14026,15666"/>
            </emma:interpretation>
          </emma:emma>
        </inkml:annotationXML>
        <inkml:traceGroup>
          <inkml:annotationXML>
            <emma:emma xmlns:emma="http://www.w3.org/2003/04/emma" version="1.0">
              <emma:interpretation id="{9A5E923C-1B52-4445-BEA3-F0A62354BEAA}" emma:medium="tactile" emma:mode="ink">
                <msink:context xmlns:msink="http://schemas.microsoft.com/ink/2010/main" type="inkWord" rotatedBoundingBox="14188,14665 16576,15052 16413,16054 14026,15666"/>
              </emma:interpretation>
            </emma:emma>
          </inkml:annotationXML>
          <inkml:trace contextRef="#ctx0" brushRef="#br0" timeOffset="-108769.39">12544 13908 74 0,'19'-4'187'0,"-10"-1"-9"0,0 1-10 0,6 3-7 16,-4-3-14-16,2-2-7 0,3 0-13 0,1 1 2 15,-1 0-8-15,-1 0-6 0,0-2-4 0,1-1-5 16,-1 2-6-16,0-5-5 0,0 5-7 0,2-1-8 16,-2 0-4-16,-4-1-4 0,4 0-8 15,-3 2-2-15,2-4-4 0,-1 0-3 0,-4 0-7 0,3-1-1 16,0 0-4-16,0 2-5 0,1-3 0 0,-2-2-3 16,1 2-6-16,0-1-1 0,0-1-4 0,4-3 1 15,-4 1-6-15,1-3 2 0,5-2-2 0,-9 0-2 16,3 1-3-16,0 2 0 0,-5 1-6 0,7-3 3 15,-4 1-6-15,1-3 2 0,1 3-2 0,-3 1 2 16,-2-2-2-16,4 0-2 0,-5 3-2 0,2-4 3 16,0 6-2-16,-4-4-1 0,2 2-4 0,0 2 7 0,-3-2-4 15,2 4 4-15,-4 0-1 0,4 2 3 0,-2 3-4 16,1-9 3-16,-4 17-4 0,0-17 6 16,0 17-5-16,2-12 3 0,-2 12-4 0,0-13 1 0,0 13 0 15,0 0-1-15,-5-15-1 0,5 15-1 0,0 0-1 16,-10-2 4-16,10 2-4 0,0 0 2 15,-20 2 0-15,20-2-5 0,-17 5 1 0,9 0 5 0,8-5 0 16,-22 11 3-16,5 3 0 0,2-3 0 0,2 0 3 16,0 2-2-16,-5 3 3 0,1 2 1 0,-1 1-3 15,5 2 2-15,-1 0 0 0,3 1-2 0,2 0-3 16,1 0 5-16,-1 2-5 0,6 3 0 0,-3 2 3 16,2-4 2-16,4 5-2 0,0 6 0 0,4-7-1 15,1-6 0-15,-1 6-1 0,5-5-1 0,-1 1-4 16,-1-1 1-16,6 0-1 0,-4-3-1 0,5 1-3 15,4-5 2-15,1 1 0 0,-4-7-2 0,1 0 1 0,-1-1-1 16,3 0-2-16,-1-4 3 0,-2 0-2 0,-2 2 1 16,3-2-2-16,1-4-1 0,-4-2 4 0,4-1 1 15,-7 1-1-15,-10 0 0 0,25-4-1 0,-13 4-1 16,-3-3 2-16,8-1 0 0,-10-1-1 0,-7 5 4 16,15-5-2-16,-15 5 4 0,17-5-5 0,-10 4 4 15,-7 1 3-15,0 0 1 0,0 0-3 0,15-5 1 16,-15 5-1-16,0 0 1 0,0 0 0 0,13 0 0 15,-13 0-2-15,0 0 1 0,12 6-2 0,-12-6 2 16,12 5 2-16,-12-5 1 0,11 6 0 0,-5-1 1 0,1 0 2 16,0 1 0-16,4-2 6 0,-4 1 2 15,5-5-1-15,-3 6-3 0,8-6 2 0,-4 5-2 16,-4-2 0-16,3-1 2 0,0-1-2 0,-12-1 0 0,21-1-2 16,-9 1 0-16,-12 0 1 0,21-5-1 15,-12 1-2-15,1 2 0 0,-1-3 0 0,-9 5 1 16,18-6 0-16,-9 3-2 0,-3-3-4 0,1 0 4 0,-7 6 0 15,12-10 0-15,-4 5-1 0,-4-1-1 16,-4 6-1-16,5-15-1 0,-2 5-1 0,-3 10 2 0,0-13-3 16,0 13 1-16,-8-19-5 0,2 10 6 0,-4-2-1 15,1 1 2-15,-5 0-4 0,2-1 0 0,-1 4-1 16,-2 0 3-16,-3 0-4 0,2-1 1 0,-2 2-4 16,0-1-3-16,-1 5-8 0,-1-2-8 0,5 3-6 15,0-2-11-15,-3 3-17 0,5 0-13 0,-2 0-18 16,15 0-19-16,-25 6-18 0,11 2-37 0,8-5-29 15,6-3-211-15,-7 6-437 0,7-6 194 0</inkml:trace>
          <inkml:trace contextRef="#ctx0" brushRef="#br0" timeOffset="-108154.84">13765 13864 234 0,'12'4'228'15,"-12"-4"-14"-15,0 0-9 0,15-1-21 0,-15 1-13 16,14-3-17-16,-14 3-12 0,15 0-19 0,-15 0-9 16,18-2-10-16,-7 3-12 0,-11-1-6 0,21-4-7 15,-7 4-11-15,-2-1-2 0,1-4-10 0,2 5-7 16,0-5-6-16,-2-1 1 0,-1 6-9 0,2-6-1 16,-1 1-4-16,-5-4-2 0,4 5-4 0,-1-3 1 15,-2 1-3-15,2-3-4 0,-2 2-2 0,-3 0-5 16,1-6 2-16,-5 5-4 0,-2 8-5 0,3-20 2 0,-6 11-6 15,3 9 1-15,-5-23 1 0,-4 9-3 0,-1 5 3 16,-2-2-1-16,0 3 1 0,-3-2-6 16,-3-1 3-16,3 4 2 0,-3 0-4 0,2 3 2 0,-2-3-1 15,0 1 1-15,2 2 0 0,-4 1 2 0,2 3-3 16,4 0-1-16,-4 0 3 0,4 5-1 0,-1-1-2 16,2 1 0-16,-1 2 3 0,3 1-1 0,3-1 0 15,-1 4 1-15,0-3-2 0,2 3-6 0,4 3 0 16,-2-1-1-16,4-2-4 0,1 0-2 0,1 3 2 15,1 0 0-15,2 0 1 0,1 4-1 0,4-1 4 16,1-3 4-16,-1 3-1 0,0-1-2 0,1-1-1 16,2-4 1-16,-1 3 3 0,1-2 5 0,0 0 7 15,1-1 8-15,1 3 4 0,-1-4 5 0,-1 0 1 16,1 1 2-16,-2-1-2 0,1-2 7 0,-2 5-2 16,-1-2 0-16,3-1-3 0,-3 3-1 0,1 0-4 15,-2 0 0-15,-2 1-3 0,1 0 2 0,-1 1-4 0,-3 1-6 16,2-1 4-16,-5 1-4 0,1-2 0 0,-2-3 4 15,-1 3-7-15,-1-4 2 0,0 2-2 0,-4 1 1 16,-2-2-2-16,0 0 2 0,-5-5 0 0,1-1-3 16,-5 1 5-16,2-5-5 0,-10 3 1 0,5-4 3 15,-4-4-4-15,-2 3-1 0,8-5-2 0,-6 3 7 16,-1-3-6-16,4-4-2 0,-1 3-3 0,4-1-4 16,1-2-15-16,0 4-12 0,3-5-22 0,0 6-29 15,2-4-34-15,0 0-42 0,7-3-45 0,-5 1-207 16,8-2-444-16,3 2 196 0</inkml:trace>
          <inkml:trace contextRef="#ctx0" brushRef="#br0" timeOffset="-106975.62">14243 14076 191 0,'0'0'228'0,"0"0"-13"0,0 0-16 0,0 0-6 16,0 0-10-16,0 0-10 0,0 0-14 0,-8-13-5 16,8 13-14-16,0 0-7 0,0 0-12 0,0 0-6 15,0 0-8-15,-3-16-11 0,3 16-6 0,0 0-4 16,0 0-8-16,0 0-5 0,9-15-9 0,-9 15-3 16,3-8-9-16,-3 8-5 0,8-7-4 0,-8 7-3 15,0 0-4-15,13-8-6 0,-7 4-4 0,-6 4 0 16,19-10-5-16,-13 9 0 0,3-5-3 0,-9 6-2 15,17-3-5-15,-17 3 2 0,13-8 0 0,-2 8-5 0,-11 0 2 16,13-2 1-16,-13 2-7 0,15-1 1 0,-15 1 0 16,16 1-3-16,-16-1 0 0,14 2 2 15,-14-2-1-15,12 4 2 0,-12-4-5 0,9 4 1 0,0-1 0 16,-9-3-3-16,4 7 2 0,-4-7 0 0,9 14-5 16,-6-9 1-16,-3-5 1 0,1 13 0 0,-1-13 4 15,-1 14-2-15,1-14-1 0,-6 17-1 0,5-6 3 16,-5-4 1-16,0 7-2 0,0-4 2 0,0 3-2 15,-3-5 4-15,0 3-4 0,-3 2 4 0,0-3-5 16,3 1 2-16,-3-3 0 0,0 0 2 0,-1 1-2 16,-1-3 3-16,5 1-3 0,0-2 0 0,-6-3-1 15,6 6 1-15,-2-5 1 0,2 1 1 0,9-4 1 16,-18 3 0-16,18-3 0 0,-12 2-3 0,12-2 1 16,-14 2 1-16,14-2 2 0,0 0 0 0,-15-2-3 15,15 2 4-15,0 0-5 0,0 0-1 0,-11-5-1 16,11 5-1-16,0 0-2 0,0 0 2 0,0 0-1 0,0 0-1 15,10-22 0-15,-10 22 0 0,0 0-3 0,13-7 7 16,-5 3-3-16,-8 4 2 0,15-6 1 16,-5 3-2-16,-10 3-1 0,18-4 0 0,-18 4 2 0,22 0 0 15,-11 2-1-15,2-2-2 0,4-2 4 0,-17 2 1 16,27 2-4-16,-17-2 1 0,5 5 1 0,-6-3 3 16,3-1-1-16,3-1-1 0,-6 1 2 0,3 1-1 15,1-2 0-15,-1 4 0 0,-3-3-1 0,3 1-1 16,0 2 2-16,-3 0 2 0,-9-4-3 0,22 1 4 15,-11 1-3-15,-1-2 0 0,-10 0-5 0,16 4-14 0,-7-3-15 16,-9-1-13-16,0 0-25 0,15-1-24 16,-15 1-21-16,0 0-22 0,14-6-26 0,-14 6-57 15,7-11-171-15,-2 4-424 0,-5 7 189 0</inkml:trace>
          <inkml:trace contextRef="#ctx0" brushRef="#br0" timeOffset="-106355.38">14786 13440 166 0,'0'0'211'0,"0"0"-9"16,0 0-22-16,0 0-14 0,0 0-15 0,0 0-11 15,0 0-8-15,0 0-7 0,0 0-2 0,0 0-6 16,0 0-10-16,0 0 1 0,0 0-4 0,0 0-1 15,0 0-7-15,-12 31-3 0,12-31-4 0,-6 15-8 0,0-7-4 16,3-2-9-16,-2 5-3 0,-2 0-7 16,2-5-3-16,5-6 2 0,-6 20-8 0,5-12-1 15,-4 2-4-15,5-10-7 0,-3 17-1 0,3-17 0 16,-1 15-7-16,-2-9-1 0,3-6-1 0,0 15-1 0,0-15-5 16,0 13-2-16,0-13 0 0,0 0 0 15,4 12 0-15,-4-12-4 0,3 9-1 0,-3-9 4 0,6 6-6 16,-6-6-4-16,0 0 1 0,17 2-10 0,-17-2-16 15,13 0-11-15,-13 0-17 0,17-1-21 16,-17 1-21-16,19-5-23 0,-7 0-19 0,1 3-16 0,2-7-27 16,2-1-16-16,-1 3-35 0,0-7-143 0,-1 9-397 15,0-8 175-15</inkml:trace>
          <inkml:trace contextRef="#ctx0" brushRef="#br0" timeOffset="-106133.05">15067 13461 4 0,'0'0'204'0,"0"0"-15"0,0 0-18 15,0 0-16-15,0 0-4 0,0 0 10 0,0 0-4 0,0 0-1 16,0 0-6-16,0 0 3 0,-15 28-11 16,8-17-4-16,0 3-6 0,-4 3 0 0,4-3-2 15,-2 1-12-15,-2 9-10 0,2-2-2 0,-1 1-5 0,1-2-6 16,-3 3-11-16,3 0-13 0,-3 1-4 0,2 0-5 16,1-1-6-16,-3 0-7 0,4-2-3 0,-4 2-18 15,5-3-28-15,1-4-33 0,-1 7-29 0,1-9-28 16,3 2-34-16,-2-3-32 0,7-5-42 0,2 4-245 15,-1-8-479-15,6 5 213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24:11.33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353F01D-AA94-4393-B162-7B4B82E1CB8E}" emma:medium="tactile" emma:mode="ink">
          <msink:context xmlns:msink="http://schemas.microsoft.com/ink/2010/main" type="inkDrawing" rotatedBoundingBox="1669,8594 6280,8510 6282,8586 1671,8670" shapeName="Other"/>
        </emma:interpretation>
      </emma:emma>
    </inkml:annotationXML>
    <inkml:trace contextRef="#ctx0" brushRef="#br0">0 84 82 0,'0'0'83'0,"0"0"2"0,0 0-18 15,0 0-6-15,0 0-3 0,0 0-13 0,0 0-4 16,0 0-5-16,0 0-3 0,0 0-2 0,30 0-6 0,-30 0-2 15,0 0 1-15,0 0-2 0,0 0 3 16,0 0-3-16,0 0-8 0,0 0 0 0,0 0 4 16,0 0 0-16,0 0-1 0,0 0 3 0,0 0-7 0,0 0 5 15,0 0 2-15,10 4-3 0,-10-4 11 0,0 0-14 16,0 0 14-16,14 3 0 0,-14-3 0 16,10 0 1-16,-10 0-1 0,0 0-7 0,23 2 0 0,-15-2-4 15,-8 0 8-15,21 1-16 0,-7-1 10 0,-2 1 5 16,-12-1-4-16,27 4-7 0,-17-2 4 0,5-1-6 15,0 2 0-15,-5-3-1 0,1 4-3 0,2-3-2 16,-13-1 4-16,25 2-3 0,-14-1 6 0,-1 1-5 16,7 0-6-16,-7-2 6 0,-10 0-3 0,23 6-2 0,-13-9-3 15,2 6 8-15,-12-3-2 0,21 0-2 0,-9 0 7 16,0 0-11-16,1 0 9 0,-1 1 1 16,-12-1-2-16,18-1 3 0,-6 1 1 0,1 0-3 15,-13 0 4-15,21 0 2 0,-9 0-5 0,-12 0-3 16,25 0 5-16,-13 0-4 0,-1 1 5 0,-11-1 0 15,25 0 4-15,-7-1-9 0,-2 1 7 0,4 0 4 0,-2 0-4 16,-3-3-5-16,3 3 2 0,-5 3-2 0,3-6 4 16,2 2-8-16,-4 1 1 0,1 0-3 0,-2 0 3 15,-1 1-2-15,-12-1 6 0,21-1-4 0,-9 2 0 16,-12-1-4-16,19-1-4 0,-5 1 7 0,-2 1 0 16,-12-1-8-16,19 0 7 0,-4 0 3 0,-6 0-5 15,-9 0-3-15,24 0 4 0,-15 0-3 0,-9 0 0 16,22-1 5-16,-13 2-1 0,-9-1-5 0,19-3 4 15,-19 3 0-15,21 0 0 0,-10 2 4 0,-1-2-5 0,-10 0-2 16,19-2 0-16,-19 2 2 0,21 0-3 0,-10 0-1 16,1-2 1-16,-12 2 0 0,22 2 2 15,-10-4-1-15,0 4 2 0,-12-2 0 0,28 0-3 0,-16-2 0 16,2 2 0-16,1 0 2 0,-1 0-1 0,3 0-5 16,-2-2 7-16,0 4-3 0,1-2-3 0,-3 0 7 15,4 0 0-15,-4 0-6 0,1 0 2 0,2 0-5 16,-5 0 12-16,-11 0-8 0,22-2 1 0,-12 1 2 15,-10 1-2-15,24 0-2 0,-12 0 3 0,-12 0-2 16,21 0 6-16,-12 0-5 0,-9 0 2 0,19 0-3 16,-19 0 2-16,18 1 1 0,-18-1 0 0,20-1-3 15,-20 1 5-15,18 0-2 0,-8 0 3 0,-10 0-2 0,19 1-3 16,-7 1-2-16,-12-2 3 0,18 0 0 16,-1 2 3-16,-5-2-5 0,-2 0-1 0,-10 0 3 15,19 0 1-15,-7 0 2 0,3-2-2 0,-15 2-1 0,20-2 2 16,-10 4-5-16,-10-2 1 0,21 0 2 0,-9 0 0 15,-12 0-4-15,24-2 6 0,-11 2-6 0,-1 0 4 16,-12 0 0-16,27-1 3 0,-15 1-6 0,1 0 3 16,-13 0 1-16,26 0 3 0,-17 0-3 0,-9 0 4 15,23 0-3-15,-8 0 2 0,-1 0 3 0,1 0 1 16,-15 0-8-16,24 0 0 0,-14 0 4 0,-10 0 1 16,25 0-4-16,-13 0-1 0,3-2 2 0,-3 2 4 15,3 0-8-15,-15 0 5 0,27 0-2 0,-11 0 5 0,-2 0-7 16,-2 0 3-16,-2-1-5 0,-10 1 4 0,21 0-1 15,-9 1 2-15,-12-1-5 0,19 2 3 16,-19-2-5-16,21 0 10 0,-13 0-4 0,-8 0-4 0,22 1 6 16,-15 1-6-16,5 0 5 0,-12-2 1 0,18-2-2 15,-18 2-3-15,23-2 0 0,-14 4 8 0,-9-2-3 16,25 0 1-16,-12 0-6 0,-1-2 3 0,-12 2 2 16,23-1 1-16,-11 1-1 0,1-2-3 0,-13 2 2 15,22 0 0-15,-8-2 1 0,4-1 6 0,-3 2 1 16,3 1 0-16,-4-3 1 0,3 3 3 0,-4-2-1 15,2-2-2-15,-1 4 6 0,-2-1-5 0,-12 1-2 16,20-3 0-16,-11 3 1 0,-9 0-4 0,24-2 0 0,-15 1 1 16,-9 1-5-16,21-2 1 0,-10 2 2 15,-11 0-2-15,20-2-1 0,-9 2 2 0,-11 0-2 16,21 0-1-16,-12-3 5 0,-9 3-3 0,21 0-3 0,-11-2 3 16,-10 2 0-16,22 0 3 0,-10-1-5 0,2 0 4 15,1 1-2-15,-15 0-2 0,22 0 5 0,-9 0-2 16,2-4-1-16,-1 4 1 0,4 0 0 0,-8 0 0 15,-10 0-2-15,21 0 2 0,-9 0-2 0,-12 0 4 16,27 4-2-16,-11-4 1 0,-2 0-6 0,-4 0 7 16,2 1 9-16,6-2-4 0,-5 1 0 0,7 0 2 15,-5 1-1-15,-1-1-7 0,3-1 2 0,-2-3 4 16,-2 4-3-16,5 4 3 0,-1-4-4 0,-6-4 6 0,4 4 1 16,-15 0-3-16,24 0 0 0,-9 0-1 0,-15 0-3 15,21 0 4-15,-9 0 0 0,-12 0 1 16,21 0-3-16,-9 0 0 0,1 0 0 0,-13 0-2 0,20 0-1 15,-20 0 2-15,20 0-3 0,-11 0-1 0,-9 0 1 16,23 0-1-16,-14 0 1 0,-9 0-2 0,19 0 0 16,-10 0-4-16,3 4 3 0,-12-4 1 0,19 0 0 15,-7 1 2-15,-12-1-5 0,20-1 1 0,-8 1 1 16,-12 0 0-16,26-4-2 0,-17 8-5 0,-9-4 2 16,20 0 6-16,-8 0-1 0,-12 0-5 0,21 1 1 15,-6-1 2-15,-1 1-2 0,3 1 2 0,-8-2-1 16,-9 0 1-16,21 3-2 0,-21-3 2 0,25-3 0 15,-15 3-1-15,2 3 3 0,-12-3 0 0,21 0-3 16,-10 0-2-16,5-3 4 0,-16 3-1 0,21 0-4 16,-6 0 5-16,-15 0-4 0,21 0 5 0,-9 0-1 0,-12 0 0 15,19-2-1-15,-5 1 4 0,-14 1-5 0,20-1 3 16,-9 1 3-16,-11 0 1 0,21-4-3 0,-9 4 4 16,-2-3 0-16,-10 3-2 0,22-3 4 0,-11 2-2 15,1-2 2-15,1 2-3 0,-13 1 1 0,20-2-1 16,-11 1 0-16,-9 1-1 0,23-2 0 0,-11 2 4 15,-12 0-3-15,20-4 0 0,-10 4-1 0,-10 0 0 16,21-5 7-16,-9 5-4 0,-12 0-2 0,22-1 3 16,-11 2 1-16,-11-1 3 0,22-4-7 0,-11 4 13 0,4-2 0 15,-2 2 1-15,3-3 0 0,-16 3-4 0,29 0 4 16,-4-3 0-16,-9 3 0 0,1-1-1 16,-1 1 4-16,-2 0-6 0,2-3 5 0,-5 2-5 0,3 1 1 15,3-2-1-15,-4 4 0 0,-1-2-2 0,-12 0 4 16,27-2-1-16,-15 1 2 0,3-2 1 0,-6 2-1 15,-9 1 4-15,19 0 0 0,-19 0-1 0,20-2 1 16,-20 2 2-16,12 0 1 0,-12 0-1 0,12-4 2 16,-12 4-2-16,0 0 0 0,14-3-1 0,-14 3 2 15,0 0-3-15,0 0-6 0,12-2 6 0,-12 2-7 16,0 0-4-16,0 0-2 0,0 0-6 0,0 0-13 16,0 0-26-16,0 0-29 0,0 0-29 0,0 0-36 15,0 0-33-15,0 0-40 0,0 0-82 0,-44-6-156 16,27 5-474-16,-11-5 210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27:17.11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353F40E-9FE3-4E97-A613-11E3FC222EE0}" emma:medium="tactile" emma:mode="ink">
          <msink:context xmlns:msink="http://schemas.microsoft.com/ink/2010/main" type="writingRegion" rotatedBoundingBox="2492,13027 3885,12469 4204,13265 2811,13823"/>
        </emma:interpretation>
      </emma:emma>
    </inkml:annotationXML>
    <inkml:traceGroup>
      <inkml:annotationXML>
        <emma:emma xmlns:emma="http://www.w3.org/2003/04/emma" version="1.0">
          <emma:interpretation id="{DBD23789-4CDA-4D44-BA50-C40ECD294821}" emma:medium="tactile" emma:mode="ink">
            <msink:context xmlns:msink="http://schemas.microsoft.com/ink/2010/main" type="paragraph" rotatedBoundingBox="2492,13027 3885,12469 4204,13265 2811,13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4C9C0E-0EC4-4185-8EDD-C04AA6C04122}" emma:medium="tactile" emma:mode="ink">
              <msink:context xmlns:msink="http://schemas.microsoft.com/ink/2010/main" type="line" rotatedBoundingBox="2492,13027 3885,12469 4204,13265 2811,13823"/>
            </emma:interpretation>
          </emma:emma>
        </inkml:annotationXML>
        <inkml:traceGroup>
          <inkml:annotationXML>
            <emma:emma xmlns:emma="http://www.w3.org/2003/04/emma" version="1.0">
              <emma:interpretation id="{53556769-805C-476D-BC74-0009060E1613}" emma:medium="tactile" emma:mode="ink">
                <msink:context xmlns:msink="http://schemas.microsoft.com/ink/2010/main" type="inkWord" rotatedBoundingBox="2492,13027 3885,12469 4204,13265 2811,13823"/>
              </emma:interpretation>
            </emma:emma>
          </inkml:annotationXML>
          <inkml:trace contextRef="#ctx0" brushRef="#br0">1233 11336 16 0,'2'-11'191'0,"-2"11"-11"0,0 0-15 0,6-11-15 16,-6 11-13-16,0 0-16 0,0 0-13 0,0 0-13 16,0 0-10-16,0 0-1 0,0 0-10 0,0 0-1 15,0 0 3-15,0 0 1 0,1 30-1 0,-1-30-4 16,-7 26-1-16,4-11-1 0,-6-1-2 0,4 3-6 16,-4 0-4-16,1 2-5 0,0-2-5 0,1 0 0 15,-2-2-7-15,1 2-1 0,2 1 5 0,-1-1-3 0,1 0-5 16,-2-1-6-16,2 0 0 0,0-1-1 0,2 1-1 15,-1 1 0-15,1-4-6 0,1 1-3 16,3-1-1-16,-1 2 0 0,1-3-5 0,3 3 2 0,-2-7-1 16,3 3 1-16,1 0-4 0,2-3 1 0,2-2-1 15,2 1-1-15,2 0 0 0,1-3-1 0,2-1 0 16,3 2 0-16,7 0-6 0,-5-5 4 0,-2 4-2 16,8-4 1-16,-3 1-5 0,0-1-12 0,-5-1-8 15,0-3-12-15,1 4-9 0,-2 0-13 0,-2-3-14 16,0 0-15-16,1 2-18 0,-5-5-24 0,3 2-28 15,-2-3-69-15,-2 0-111 0,1 1-358 0,1-6 159 16</inkml:trace>
          <inkml:trace contextRef="#ctx0" brushRef="#br0" timeOffset="336.67">1758 11434 66 0,'0'0'164'0,"0"0"-6"16,0 0-12-16,0 0-8 0,0 0-5 0,0 0 0 15,0 0-2-15,-19 31-8 0,13-20-3 0,-3 4-1 16,2 0-2-16,-4 3-1 0,-1 0-6 0,2 7-1 16,-2-1-5-16,-2 0 1 0,-1 0-3 0,-2 8-8 15,-3 0-9-15,1-1-6 0,4-3 0 0,1-4-6 0,0 2-11 16,-6 5 0-16,1 1-6 0,-2-1-3 15,4-6-10-15,4 1-1 0,0-4-2 0,1 2-6 0,1-3-1 16,-1 0-3-16,2-5-5 0,1 5-3 0,0-5 0 16,0 0 0-16,5-1-4 0,-2-2-5 0,0-1-10 15,1-3-13-15,5-9-15 0,-6 15-13 0,6-15-13 16,-1 13-16-16,1-13-10 0,-2 7-14 0,2-7-7 16,0 0-31-16,0 0-25 0,0 0-48 0,0 0-172 15,29-13-405-15,-19 1 179 0</inkml:trace>
          <inkml:trace contextRef="#ctx0" brushRef="#br0" timeOffset="4035.57">2234 11448 34 0,'3'-8'120'0,"-3"8"-7"16,6-10-10-16,-6 10-13 0,6-10-6 0,-6 10-4 0,4-11-2 15,-4 11 1-15,3-13-2 0,-3 13-6 0,5-10 0 16,-2 3-2-16,-3 7-2 0,0-12 7 0,0 12 1 16,4-11-9-16,-4 11 0 0,0 0-5 0,0-13-2 15,0 13 2-15,0 0 0 0,2-13 0 0,-2 13 1 16,0 0 0-16,0 0 3 0,0-11-4 16,0 11 1-16,0 0-8 0,0 0-6 0,0 0-3 0,0 0-7 15,0 0-4-15,0 0-12 0,0 0 8 0,0 0-8 16,0 0 3-16,0 0 0 0,0 0 2 0,0 0 5 0,0 0 8 15,-21 20-1-15,15-13 1 0,0 7-4 16,3 0 1-16,-3-1 3 0,0 1 0 0,-1 2 2 16,1 0-1-16,0 2-3 0,1-2 1 0,1-1-5 0,-1 3 2 15,-1-2-6-15,0 0 0 0,3 1-2 0,-1 0 1 16,4-4-3-16,-2 3-1 0,-2-3-4 0,4 0-2 16,0-13 4-16,3 22-6 0,-2-11 1 0,-1-11 0 15,0 13-6-15,0-3 6 0,0-10-5 0,3 9 1 16,-3-9-4-16,3 11 1 0,-3-11-7 0,0 0 5 15,3 9-8-15,-3-9-11 0,0 0-11 0,0 0-13 16,3 10-12-16,-3-10-19 0,0 0-35 0,0 0-35 16,0 0-29-16,0 0-40 0,0 0-219 0,21-28-457 15,-15 14 203-15</inkml:trace>
          <inkml:trace contextRef="#ctx0" brushRef="#br0" timeOffset="4486.55">2510 11184 158 0,'0'0'214'16,"-15"5"-16"-16,15-5-15 0,-13 6-13 0,7-1-14 15,6-5-9-15,-12 10-11 0,4-3-10 0,8-7-12 16,-7 9-10-16,4-2-11 0,3-7-6 0,-6 11-6 16,6-11-10-16,-5 9-6 0,5-9-12 0,0 0 6 15,0 15-5-15,0-15 1 0,0 0 1 0,0 0-4 16,12 7 0-16,-12-7 0 0,9 2-4 0,-9-2 0 15,0 0-7-15,17-2 0 0,-17 2-2 0,0 0 0 16,16-7-3-16,-16 7 7 0,11-8 2 0,-11 8 2 16,2-9-7-16,-2 9-1 0,5-11-4 0,-5 11 0 15,0-12-6-15,0 12 1 0,0 0-3 0,0-14-6 16,0 14-2-16,0 0-3 0,0 0-2 0,-6-12-1 0,6 12-10 16,0 0-12-16,-7-6-17 0,7 6-19 0,0 0-23 15,0 0-25-15,0 0-16 0,0 0-28 0,0 0-38 16,0 0-59-16,0 0-164 0,8 32-432 0,6-29 192 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2:17.76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7D0AFB-72E0-4440-ADA2-0D4B69F1E0FA}" emma:medium="tactile" emma:mode="ink">
          <msink:context xmlns:msink="http://schemas.microsoft.com/ink/2010/main" type="inkDrawing" rotatedBoundingBox="13719,14485 16837,14579 16835,14644 13718,14550" semanticType="underline" shapeName="Other">
            <msink:sourceLink direction="with" ref="{62526E6F-0D09-403C-9D7D-1DD539F52E9C}"/>
          </msink:context>
        </emma:interpretation>
      </emma:emma>
    </inkml:annotationXML>
    <inkml:trace contextRef="#ctx0" brushRef="#br0">-2 0 104 0,'0'0'126'0,"0"0"2"0,0 0-2 15,0 0-15-15,0 0-11 0,0 0-11 0,0 0-5 16,0 0-3-16,0 0-7 0,0 0 3 0,0 0-1 16,0 0-6-16,0 0-1 0,0 0-5 0,0 0-3 15,0 0-3-15,-7 7-8 0,7-7-4 0,0 0-2 0,0 0-2 16,0 0-2-16,0 0-7 0,0 0 2 0,0 0-5 15,0 0 0-15,0 0 2 0,0 0-1 16,0 0 0-16,0 0-2 0,30 7-2 0,-30-7 1 0,13 0 0 16,-13 0 1-16,18 5-5 0,-6-4-1 0,-3 0 3 15,7 2-5-15,-1-2-2 0,0-1 4 0,2 2 0 16,-4 0 1-16,5-2-3 0,1 2 0 0,-1-2 2 16,3 0-1-16,-2 0-2 0,1 1 2 0,-2-1 0 15,1 0 0-15,-2 0-3 0,3 0-5 0,-2 0 5 16,-3-1-2-16,3 1-2 0,-1 0 4 0,-1 1-2 15,0-2 0-15,1 2 2 0,-1-1-4 0,1 0 2 16,-3-1-1-16,1 2-3 0,3 2 4 0,-1-3-2 16,-1-3-3-16,-1 3 3 0,0 0-7 0,3 3 4 0,1-3-2 15,-1 0 1-15,-2-3-5 0,4 6 3 16,-2-3-2-16,-2 0-3 0,5 1 6 0,-3 2 0 16,-5-6 3-16,5 6-3 0,2-3 1 0,-5 1-2 0,4-1-1 15,-4 2 2-15,1-2 0 0,2-2 0 0,-1 1 3 16,-1 2-2-16,2-2 1 0,-5 1-1 15,7 0 1-15,-4-3-6 0,2 2 0 0,-3 2 2 0,3-2 3 16,0 1-4-16,-3 0 1 0,0 0-3 0,1 0 6 16,-3 0-5-16,2-3 2 0,-3 2 0 0,-12 1 3 15,27 0-4-15,-12-2 3 0,0 2-5 0,-2 0 4 16,-13 0-2-16,24-2 0 0,-10 2-2 0,-2 0 3 16,2 0-5-16,1 0 1 0,-1 0 1 0,-1 2 3 15,5-2-6-15,-3 0 2 0,1 0-3 0,-1-2 3 16,-1 2 1-16,1 0-3 0,1 0-1 0,-1 2 1 15,0-4-1-15,4 4 2 0,-1-4-1 0,-1 4 2 16,0-2 0-16,3 0-4 0,-5 0 0 0,4 0 3 0,-4-2 2 16,4 4-4-16,-1-2 2 0,8 0-1 0,-7 0 1 15,5-2-2-15,-5 2 2 0,1 2 1 16,-2-2 0-16,-2 0 1 0,3 2-2 0,1-1 3 0,-1-1 0 16,1 0-1-16,-1 0-2 0,6 3-2 0,-4-3 1 15,-1 1-1-15,-1-1 0 0,0 0 2 0,-4 3 0 16,5-2 1-16,-1 4 0 0,-3-5 1 0,5 4-2 15,-4-4 0-15,2 1 0 0,2 0 0 0,-2 1-2 16,-2-2 2-16,5 2 2 0,-5-2 0 0,2 0-1 16,-1 0 4-16,-2 1-6 0,2-1 0 0,2 2 1 15,-4 0 1-15,3 1-1 0,-1 0-1 0,2-3-1 16,-1 0 5-16,-3 5-5 0,2-5-1 0,0 2 1 16,-1-1 1-16,-1 2 2 0,0-2-2 0,-1 2-2 15,3-2 3-15,0-1-2 0,2 2 2 0,0 1 0 16,-3-1-1-16,2 1-2 0,1 0 3 0,-3-1-1 15,-2-1 1-15,5 3-3 0,-5-4 0 0,3 3 1 0,-3-3 0 16,1 3 0-16,0-2-1 0,1 2 0 0,-2-3 4 16,1 1-2-16,2 1 4 0,-3-1-2 15,4 3 2-15,1-2-3 0,-1-2 1 0,-1 4 3 0,-2-4 3 16,1 1-4-16,-1 1 6 0,1-2-4 0,-7 0 2 16,2 2-4-16,1-6 2 0,-13 4 0 0,20 0-2 15,-20 0 1-15,18 0-4 0,-18 0 3 0,15-1 1 16,-15 1-4-16,0 0 3 0,13-3-1 0,-13 3-7 15,0 0-8-15,12-1-8 0,-12 1-20 0,0 0-21 16,0 0-30-16,0 0-30 0,0 0-32 0,0 0-65 0,-40-2-246 16,23 1-500-16,-2-3 221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2:24.24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4E1EA5-0D85-44FD-AFE7-11BB888F24AF}" emma:medium="tactile" emma:mode="ink">
          <msink:context xmlns:msink="http://schemas.microsoft.com/ink/2010/main" type="writingRegion" rotatedBoundingBox="17606,13465 22069,13713 21977,15359 17515,15111"/>
        </emma:interpretation>
      </emma:emma>
    </inkml:annotationXML>
    <inkml:traceGroup>
      <inkml:annotationXML>
        <emma:emma xmlns:emma="http://www.w3.org/2003/04/emma" version="1.0">
          <emma:interpretation id="{892A43D3-5CF2-49D2-8731-71D6C1250579}" emma:medium="tactile" emma:mode="ink">
            <msink:context xmlns:msink="http://schemas.microsoft.com/ink/2010/main" type="paragraph" rotatedBoundingBox="17606,13465 22069,13713 21977,15359 17515,15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5A6B76-E71D-4770-AFCB-62B0BA8FF1B8}" emma:medium="tactile" emma:mode="ink">
              <msink:context xmlns:msink="http://schemas.microsoft.com/ink/2010/main" type="line" rotatedBoundingBox="17606,13465 22069,13713 21977,15359 17515,15111"/>
            </emma:interpretation>
          </emma:emma>
        </inkml:annotationXML>
        <inkml:traceGroup>
          <inkml:annotationXML>
            <emma:emma xmlns:emma="http://www.w3.org/2003/04/emma" version="1.0">
              <emma:interpretation id="{DA0315D5-0A1F-4D88-AA21-52831912D87B}" emma:medium="tactile" emma:mode="ink">
                <msink:context xmlns:msink="http://schemas.microsoft.com/ink/2010/main" type="inkWord" rotatedBoundingBox="17601,14257 18176,14472 18078,14734 17503,14519"/>
              </emma:interpretation>
            </emma:emma>
          </inkml:annotationXML>
          <inkml:trace contextRef="#ctx0" brushRef="#br0">16053 12778 90 0,'0'0'170'0,"0"0"-6"0,-3-11-17 0,3 11-12 15,0 0-9-15,0 0-9 0,0 0-8 16,0 0-9-16,0 0-15 0,0 0-1 0,0 0-9 16,0 0-5-16,0 0-8 0,0 0 0 0,0 0-3 0,0 0-6 15,0 0-1-15,0 0-6 0,0 0-1 16,0 0-2-16,0 0-3 0,0 0-1 0,0 0-4 15,0 0-3-15,0 0-2 0,0 0 0 0,0 0 3 0,0 0 0 16,0 0 5-16,0 0-1 0,0 0 2 0,0 0-2 16,26 0 1-16,-26 0-3 0,19 3 4 0,-19-3-2 15,27 0 2-15,-9 0-4 0,-2 2-2 0,4-1-3 16,-1 4-5-16,0-5 1 0,7 0 0 0,-7 0-3 16,2 3-4-16,-2-3 1 0,1 0-4 0,-1 3-3 15,-3-2 1-15,2 2-2 0,-1-2 1 0,-5-1-3 16,0 2-2-16,-12-2 2 0,21 1-4 0,-21-1 0 15,17 3-1-15,-17-3 3 0,12 3-1 0,-12-3-3 0,0 0 5 16,11 0 2-16,-11 0-1 0,0 0-1 16,0 0 3-16,0 0-2 0,16-3 0 0,-16 3 1 15,0 0-2-15,0 0-2 0,0 0 0 0,0 0-2 0,11 3-3 16,-11-3 2-16,0 0 2 0,0 0-2 0,0 0-4 16,0 0-9-16,0 0-5 0,0 0-7 0,0 0-7 15,0 0-14-15,0 0-12 0,0 0-16 0,0 0-10 16,0 0-16-16,0 0-15 0,0 0-10 0,0 0-5 15,-35-14-16-15,35 14-11 0,-15-3-30 0,15 3-109 16,-20-3-316-16,9 3 140 0</inkml:trace>
          <inkml:trace contextRef="#ctx0" brushRef="#br0" timeOffset="362.82">16122 12954 48 0,'0'0'194'0,"15"5"-11"0,-6-5-10 0,-9 0 0 15,16 3-6-15,-4 0-5 0,0-3-4 16,1 1-2-16,2 3-10 0,3-2-3 0,2 2-8 0,-4-4-7 15,0 1-9-15,2 2-9 0,-1-3-10 0,-2 1-11 16,-2 1-6-16,-3-1-8 0,5 1-4 0,-6 0-11 16,-9-2-4-16,20 2-8 0,-10-1-3 0,-10-1-7 15,20 5-1-15,-13-5-5 0,-7 0-3 0,15 0-3 16,-15 0-3-16,12 0-1 0,-12 0-2 0,15 1-4 16,-15-1-1-16,12 2-5 0,-12-2-9 0,12 2-6 15,-12-2-14-15,10 0-13 0,-10 0-13 0,13 3-16 16,-13-3-19-16,18 3-32 0,-9-2-24 0,-9-1-32 15,23 0-72-15,-13 0-126 0,4-4-396 0,2 4 176 0</inkml:trace>
        </inkml:traceGroup>
        <inkml:traceGroup>
          <inkml:annotationXML>
            <emma:emma xmlns:emma="http://www.w3.org/2003/04/emma" version="1.0">
              <emma:interpretation id="{1F55A865-EE14-462A-AC82-27B34D0DC5F9}" emma:medium="tactile" emma:mode="ink">
                <msink:context xmlns:msink="http://schemas.microsoft.com/ink/2010/main" type="inkWord" rotatedBoundingBox="18668,13524 22069,13713 21977,15359 18576,15170"/>
              </emma:interpretation>
            </emma:emma>
          </inkml:annotationXML>
          <inkml:trace contextRef="#ctx0" brushRef="#br0" timeOffset="13279.13">17102 12996 149 0,'34'-16'166'0,"-28"12"-14"15,3 1-9-15,-9 3-10 0,18-8-13 0,-11 2-9 16,7 1-13-16,-1-1-1 0,0-3 1 0,4 1-5 15,-4 0-8-15,2-2-2 0,-1 0-6 0,-1-4-6 16,0 3-5-16,5 4-9 0,-1-11-2 0,-4 5-7 16,4 0-6-16,-7 0-5 0,9-6 0 0,-4-3-2 15,3 5-2-15,-3-7-2 0,-1 3-5 0,2-4-3 16,-1 5 1-16,0-4-7 0,1-1 0 0,-2 0 0 16,-1-1-3-16,-1 2-1 0,-2-2-4 0,2-3 4 0,0 5-2 15,-1-1 0-15,-1 1-3 0,-1 0 4 0,0 3 1 16,-1-1 1-16,-2 5 2 0,-2 0 0 0,0-1 2 15,2 0-4-15,-4 0 0 0,2 3-1 0,-4-1 0 16,3 3-3-16,0-4 3 0,-1 3-3 0,-2 0 0 16,0-1-2-16,0 2 0 0,0 0-2 0,-2 0 0 15,2 13 2-15,-3-19-4 0,2 5 3 0,-4 3-1 16,4 1 0-16,1 10-4 0,-8-19 3 0,4 11-1 16,1-3 3-16,-1 3-2 0,4 8 3 0,-11-17 1 15,5 10-1-15,0 0 0 0,6 7 1 0,-13-12-4 16,7 3 1-16,-2 6-2 0,8 3 2 0,-13-10-2 15,5 7-1-15,8 3-1 0,-11-8 1 0,11 8 0 0,-15-3-3 16,15 3 3-16,-15-4-1 0,15 4 0 0,-14-1-1 16,14 1 1-16,-15 0-1 0,15 0-1 15,-12 5 4-15,12-5-2 0,-15 3 1 0,15-3-1 0,-13 10 1 16,6-7 6-16,1 5-6 0,-2-5 4 0,8-3 1 16,-12 15-2-16,5-6 3 0,1 2 0 0,-3 0 2 15,3 3 0-15,-2 3 1 0,3 0-1 0,-3-3-1 16,4 6-1-16,-4 2 0 0,4 3 0 0,-2 1-1 15,4 0 2-15,1 2 1 0,2-1 4 0,-1 1-2 16,5 8-1-16,-4-9 0 0,5 12-3 0,2-4 0 16,-1-8-1-16,0 5 0 0,4 5 0 0,-4-10-2 15,5 8 3-15,-3-8 1 0,-3 0-5 0,3 2-1 16,2-4 2-16,-2 1-3 0,1-4 7 0,2 0-6 0,-5-6 3 16,4-1-3-16,1 2 2 0,-2-3-2 0,4-3 0 15,-5-1 0-15,1-4 1 0,3 3 0 16,1-3 2-16,1 0-5 0,-2 1-7 0,2-3 1 0,2-1-1 15,-3-3-2-15,1 0-5 0,5 0-2 0,-2 0-2 16,3-3-6-16,4-3-1 0,-9 2 1 0,10-3 3 16,-1 0-1-16,0-1 3 0,-2 1 1 0,1 0 0 15,-8 4 3-15,3-4 2 0,2 4 0 0,-4-2-1 16,-1-1 5-16,-3 3-2 0,4-1 3 0,-8 1 0 16,-9 3 2-16,13-5 5 0,-13 5-3 0,14-5-2 15,-14 5 2-15,0 0-4 0,12 0 2 0,-12 0 4 16,0 0 0-16,12 0 1 0,-12 0 1 0,0 0 3 15,0 0-3-15,7 10 2 0,-7-10 0 0,3 7 3 16,-3-7 0-16,6 8 0 0,-6-8 3 0,4 6 1 16,-4-6-1-16,3 11 2 0,-3-11-2 0,8 9 2 0,-4-4-4 15,-4-5 4-15,11 6-2 0,-11-6 4 0,9 7 0 16,-2-4-3-16,1 1-1 0,-8-4 2 16,18 3-6-16,-18-3 5 0,14 0-2 0,-14 0-1 0,20 0-4 15,-8-3 4-15,-12 3-4 0,19-7 1 0,-10 5 0 16,2-3 1-16,2-1-4 0,-3-1 4 0,2-1-1 15,-4 3-5-15,-1-5 3 0,5 1 1 0,-1-2-1 16,-1 0-2-16,-4 0 2 0,0 2 0 0,0-3 0 16,0-1 0-16,-5 0-3 0,1 5 3 0,1-3-2 15,-3-2 1-15,0 13 0 0,-5-28 1 0,-1 15-3 16,-1-1 0-16,0-1 3 0,-2 5-2 0,-3-4-2 16,-2 3 0-16,2 1-1 0,-1-1 4 0,-1 3-3 15,1-1 3-15,-2 3-6 0,-1 1 3 0,-1 0-4 0,1 3 5 16,2-1-1-16,0 2-7 0,14 1-1 15,-27 5-14-15,13-1-13 0,4 0-18 0,1 2-5 16,1 1-23-16,-2 3-7 0,7-2-7 0,-1 1-22 0,2 2-20 16,2-11-8-16,0 18-10 0,5-7-182 0,-4 0-365 15,6-2 161-15</inkml:trace>
          <inkml:trace contextRef="#ctx0" brushRef="#br0" timeOffset="13749.1">18308 12781 81 0,'6'3'189'15,"-6"-3"-8"-15,0 0-7 0,15 4-15 0,-15-4-12 16,9 1-11-16,-9-1-11 0,10 6-12 0,-10-6-9 16,11 4-9-16,-11-4-10 0,9 13-6 0,-9-13-8 0,9 10-7 15,-5-3-5-15,-1 4 0 0,2-4-4 16,-2 3 1-16,1 1-6 0,2 3-3 0,0 0 0 16,-3 0-2-16,3 2-6 0,-1 2 1 0,0-3-1 0,1 3-5 15,3 4 1-15,-3-7-2 0,2 9-2 0,-4-2 3 16,1-6-6-16,4 11-3 0,-2-4 4 15,-1 3-3-15,2-2 0 0,-2 0-5 0,0 4 1 0,-3-4-3 16,1 3 2-16,-1-4-4 0,1 1-1 0,-1-1 1 16,-3-7-1-16,3 4-3 0,-3 1 1 0,-6-4-1 15,5 1-1-15,-2 1 4 0,0-4 0 0,-1 3 2 16,-2-4 2-16,0 3 3 0,0-3-1 0,-2 1-3 16,-1-1 4-16,-1-1 2 0,1-5 2 0,0 3-1 15,-5-4 0-15,0 2-6 0,-1-3 3 0,0-5 2 16,-6 3 0-16,1-2-10 0,-5-2 5 0,0-3-5 15,-1-1 3-15,-2-2-7 0,0-1 5 0,-2-4-3 16,-6-3 1-16,-3-1-4 0,14 3 2 0,-2-3-7 0,-6-8 3 16,9 5-1-16,5 0 4 0,0-4-3 15,-1-1 3-15,7-2-2 0,1 0 0 0,4-2-2 16,3-8 0-16,3 7-7 0,5 1 3 0,0-2-4 0,6-6-10 16,3 0-11-16,9 0-7 0,-6 14-4 0,9-9-4 15,-4 8-5-15,3 4-3 0,-1 1-12 0,-1 1-10 16,4 3-9-16,-2 2-14 0,-4 4-12 0,2-1-13 15,4 1-15-15,-5 3-24 0,2-3-34 0,-2 4-184 16,-3-1-401-16,3 0 179 0</inkml:trace>
          <inkml:trace contextRef="#ctx0" brushRef="#br0" timeOffset="14353.14">18900 12646 22 0,'0'0'198'0,"0"0"-16"0,0 0-2 0,0 0-14 16,0 0-8-16,9 19-11 0,-9-19-8 0,5 14-11 15,-5-14-11-15,-2 17-14 0,2-9-3 0,0-8-3 16,-3 19-10-16,3-8-8 0,0-11-6 0,-1 16-4 16,-2-8-6-16,3-8-11 0,-6 15-2 0,3-7-2 15,3-8-6-15,-2 14-4 0,2-14-7 0,-1 10 1 16,1-10-3-16,0 0-1 0,-5 10-3 0,5-10-2 16,0 0 7-16,0 0 1 0,0 0-1 0,0 0-6 15,0 0-2-15,0 0-2 0,0 0-2 0,0 0-2 16,18-27-5-16,-12 17-6 0,2-3-9 0,-1 1-2 15,2 0-4-15,3-2 1 0,-5 2-5 0,4 0 3 0,-2-1 3 16,1 2 0-16,1 0 3 0,-1 1-3 0,-1 4 2 16,0-3 1-16,-1 3-4 0,0-1 6 0,0 1 0 15,-1 2 0-15,2-3-5 0,-9 7 3 0,11-7 3 16,-2 1 7-16,-9 6 0 0,15-3 3 0,-6-2 7 16,-9 5-5-16,17-3 4 0,-17 3-1 0,15-1 3 15,-15 1 1-15,14 4 0 0,-14-4-1 0,13 1-2 16,-5 3 1-16,-8-4 1 0,13 13-4 0,-8-10 2 15,1 6-3-15,1-3 2 0,-3 3-1 0,2 0 1 16,-3-1-4-16,-3-8 1 0,6 23 2 0,-4-8-2 0,2 0-5 16,-1-6 1-16,0 2 2 0,-3-11-2 15,2 15-2-15,-2-15 1 0,-2 18-3 0,4-11-7 16,-2-7-15-16,0 11-2 0,0-11-16 0,0 0-9 0,-2 17-2 16,2-17-8-16,0 0-10 0,0 0-8 0,2 14-7 15,-2-14-14-15,0 0-22 0,0 0-25 0,13-4-19 16,-13 4-161-16,15 0-351 0,-15 0 156 0</inkml:trace>
          <inkml:trace contextRef="#ctx0" brushRef="#br0" timeOffset="14861.96">20007 12145 121 0,'0'0'183'0,"0"0"-9"0,1 25-10 16,-1-25-6-16,-6 25-7 0,-1-11-7 0,1 3-6 0,-3 3-9 15,-3 0 0-15,-1 3-4 0,-7 8-7 0,1 1 3 16,-2-1-5-16,-3 0 2 0,-3 4-4 15,0-7-6-15,4 7-6 0,-7 0-7 0,1 0-2 0,-3 5-8 16,-1-1 1-16,0-1-7 0,5 1-2 0,-8-3-6 16,2 5-5-16,-1-3-3 0,-1 2-5 0,4-3-7 15,-1-2-2-15,0 4-7 0,2-4 0 0,-1-4-7 16,9-2-4-16,-4 5-7 0,0-5 1 0,9-5 1 16,0-3-5-16,3 0 2 0,-4-4-4 0,7-3-1 15,3 0-4-15,-3 0-3 0,4 0-3 0,1-4-16 16,1-3-18-16,0 1-21 0,6-8-19 0,-9 12-18 15,6-5-25-15,3-7-19 0,0 0-31 0,-9 8-56 16,9-8-250-16,0 0-502 0,0 0 223 0</inkml:trace>
          <inkml:trace contextRef="#ctx0" brushRef="#br0" timeOffset="15767.59">19871 12830 89 0,'-7'-7'219'16,"7"7"-12"-16,0 0-16 0,0 0-22 0,0 0-1 0,0 0-15 16,0 0-11-16,0 0-11 0,0 0-12 0,13-21-12 15,-13 21-6-15,8-7-8 0,-8 7-6 0,10-10-7 16,-10 10-8-16,12-7-7 0,-6-1-5 0,3 1-6 15,0 2-4-15,1-3-5 0,-1 0-4 0,5 0-4 16,-1 1-5-16,0-2-1 0,1 1-5 0,-1 1-2 16,4 3-5-16,-2-1 1 0,0-3-3 0,2 1-3 15,-3 4 0-15,1-1-2 0,-2 0 2 0,-1 1-9 16,5 0 2-16,-4 0 3 0,-4 2-1 0,3-2 2 0,-12 3-4 16,19 3 0-16,-19-3-2 0,17 0-1 15,-17 0-2-15,13 4 1 0,-13-4-2 0,10 4 1 16,-10-4 1-16,6 13-1 0,-6-13-3 0,3 15 2 0,-4-6-2 15,1-9 2-15,-6 24 3 0,4-12-4 0,-3 2-1 16,0 0 4-16,-2 2 1 0,-1-4-2 0,1 2 2 16,-1 0 2-16,-4 3 3 0,2-3 3 0,-1 3-1 15,1-4 2-15,-3 2 2 0,-1-1 2 0,2-1-4 16,-1 0 5-16,2 2-3 0,-2-4 2 0,-1 4 1 16,1-7-3-16,-3 5-1 0,2-2 0 0,2-1-1 15,2 0 1-15,-2-3 0 0,0-1-2 0,3-1-2 16,2-1 3-16,-5 2 0 0,12-6 2 0,-15 8-8 15,15-8 10-15,-12 2 0 0,12-2 3 0,-15 6 0 16,15-6-4-16,-11 0 6 0,11 0-4 0,0 0-3 0,0 0 5 16,0 0-8-16,-7-13 5 0,7 13-7 15,0 0 2-15,0-13-3 0,0 13 1 0,0 0-7 0,9-18 3 16,-3 14-2-16,1-2-4 0,-7 6 1 0,12-11 2 16,-4 7-3-16,-8 4 3 0,18-6-4 15,-11 2 2-15,1 1 0 0,-8 3 3 0,17 0-6 0,-17 0 1 16,17 3-3-16,-7 1 2 0,2-1-2 0,-4 4 3 15,5 1-1-15,-1 1 0 0,-1 2-1 0,0 0 2 16,3 0-4-16,-1 2 7 0,2 0-2 0,-1-2 0 16,1 1 4-16,-1-2 11 0,0 0 0 0,1 1 9 15,3-1 4-15,-2-1 0 0,3-2 7 0,-2 1 10 16,-1-7-5-16,2 3 1 0,-1-2 9 0,0 2-12 16,1-4 5-16,-3 0-1 0,-1-3-4 0,-2 0-4 15,3 1-2-15,-2 0-4 0,-3-2-1 0,4-1 0 16,-4 2-4-16,1-4-13 0,-4 2-8 0,-7 5-20 0,18-6-19 15,-10 1-26-15,-8 5-20 0,8-8-34 0,-8 8-39 16,0 0-36-16,0 0-43 0,0 0-56 16,0 0-181-16,0 0-510 0,0 0 226 0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44:27.6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3FD617-84BF-4DBC-B403-83C102A7BFCE}" emma:medium="tactile" emma:mode="ink">
          <msink:context xmlns:msink="http://schemas.microsoft.com/ink/2010/main" type="inkDrawing" rotatedBoundingBox="19986,6735 25856,6434 25866,6612 19995,6913" shapeName="Other"/>
        </emma:interpretation>
      </emma:emma>
    </inkml:annotationXML>
    <inkml:trace contextRef="#ctx0" brushRef="#br0">0 426 61 0,'0'0'104'16,"0"0"-8"-16,0 0-9 0,0 0 4 0,0 0 3 15,0 0-2-15,0 0 1 0,0 0-1 0,0 0-3 16,0 0-2-16,0 0 0 0,0 0-7 0,0 0 3 16,0 0-5-16,0 0-8 0,0 0-4 0,0 0-2 15,0 0 0-15,0 0-5 0,0 0-4 0,0 0 1 16,0 0-8-16,0 0-4 0,0 0 2 0,0 0-7 0,0 0-1 15,0 0-5-15,0 0-5 0,0 0-5 0,0 0-1 16,0 0-3-16,0 0-2 0,0 0-2 16,0 0-2-16,0 0 0 0,0 0 0 0,0 0-4 0,0 0 2 15,30-11 1-15,-30 11 3 0,0 0-2 0,13-3 3 16,-13 3 1-16,12-4-3 0,-12 4 4 0,9-4 0 16,-9 4 2-16,12-6-3 0,-12 6 1 0,14-2-2 15,-8-3 0-15,-6 5 2 0,15-7 2 0,-5 3-1 16,-10 4-2-16,18-9 0 0,-11 9 0 0,2-6-1 15,2 1-1-15,-2 0-2 0,0 3-2 0,1-2-1 16,-10 4 1-16,15-6-1 0,-5 3-3 0,-10 3 0 16,17-4-1-16,-10 3-1 0,-7 1 1 0,17 0-2 0,-17 0-1 15,15-3 0-15,-15 3 0 0,0 0 1 16,17 0-3-16,-17 0 2 0,14 3 0 0,-14-3-3 16,13 1 0-16,-13-1 4 0,14 4-3 0,-14-4 0 0,13 0 0 15,-13 0 1-15,14 0-2 0,-14 0 2 16,13 0 1-16,-13 0-2 0,15 0 0 0,-15 0 0 15,16 0 5-15,-16 0-8 0,15 0 1 0,-15 0 7 0,15 0-4 16,-15 0 0-16,14 0 0 0,-14 0 0 0,13-4-4 16,-13 4 6-16,12-1-3 0,-12 1-2 0,13-4 0 15,-13 4 0-15,15-2 1 0,-15 2-3 0,17-4 2 16,-17 4 0-16,13-1 0 0,-13 1 2 0,14 0-2 16,-14 0 1-16,14-1 1 0,-14 1-2 0,18 0 1 0,-18 0 1 15,15 0-2-15,-15 0 1 0,18-1 2 16,-18 1-3-16,17 0 1 0,-17 0-1 0,19-3 1 15,-7 2 1-15,-12 1 0 0,16-4-1 0,-5 4 2 0,-11 0-2 16,21-2-1-16,-11 1 1 0,-10 1 1 0,15-2-1 16,-15 2 2-16,16 0-2 0,-5-2 0 0,-11 2 0 15,18 2-1-15,-18-2 0 0,16 0-2 0,-16 0 0 16,13 0 2-16,-13 0-3 0,15 2 0 0,-15-2-1 16,17 1 1-16,-8 1 2 0,-9-2 0 0,16 4-2 15,-16-4 3-15,17 0-2 0,-5 1 0 0,-12-1 2 16,20 0-1-16,-9-1 2 0,-11 1 1 0,21-4-4 15,-6 4 0-15,-2 0 4 0,-13 0-3 0,21-3 1 16,-8-1-2-16,-1 1 3 0,-1 2 1 0,-1-1-2 16,-10 2-1-16,18-3 0 0,-9 3 2 0,-9 0-1 15,18-4-2-15,-18 4 2 0,13 0 1 0,-13 0-1 0,15-1 0 16,-15 1-1-16,17 0 3 0,-17 0 0 0,13-1 0 16,-13 1-2-16,15-2 0 0,-15 2 1 0,18-2 0 15,-18 2 0-15,15-3-2 0,-6 3 3 0,-9 0-2 16,18 0 2-16,-18 0 1 0,19-2-4 0,-12-1 1 15,-7 3 1-15,18-4 0 0,-18 4 3 0,14-4-3 16,-14 4-2-16,13 0 1 0,-13 0 1 0,14 0-3 16,-14 0 3-16,13 0-3 0,-13 0 1 0,13 0 0 15,-13 0 1-15,15 4-1 0,-15-4 1 0,15 0 2 16,-15 0-4-16,17 0 4 0,-8 1-3 0,-9-1 2 16,18 3-1-16,-18-3 1 0,19 0 1 0,-10 0 1 0,-9 0-3 15,21 1 1-15,-11-1 1 0,-10 0 0 16,21 0 5-16,-9 2-8 0,-12-2-1 0,21-3 3 0,-9 3-3 15,-12 0 4-15,21-3-3 0,-12 3 5 0,-9 0-4 16,19 3 2-16,-9-2-1 0,-10-1 0 16,15 2 0-16,-6 2 1 0,-9-4-2 0,17 1 4 0,-10 1-4 15,-7-2-1-15,14 4-1 0,-7 0 3 0,-7-4 0 16,15 3 0-16,-6-1-3 0,-9-2 4 0,15 4 1 16,-15-4-5-16,16 4 3 0,-7-3 3 0,-9-1-2 15,15 0-2-15,-15 0 2 0,15 2-1 0,-15-2-1 16,16 4 3-16,-16-4-1 0,15 1-4 0,-15-1 0 15,15 0 0-15,-15 0-2 0,17 3 1 0,-10-1-1 0,-7-2-3 16,15 0 5-16,-15 0-2 0,15 1-1 16,-15-1 3-16,13 4-1 0,-13-4 0 0,17 0-1 0,-17 0 1 15,10 0 1-15,-10 0-2 0,17 0 1 0,-17 0 4 16,13 0-3-16,-13 0 0 0,13 0 2 16,-13 0 0-16,15 2 0 0,-15-2-1 0,15 1 0 0,-15-1-1 15,20 0-1-15,-20 0 2 0,25-3-1 0,-13 3 3 16,3-5 0-16,-2 4-2 0,-1 0 5 0,6-3-3 15,-4-2-1-15,-4 5 2 0,3-3-4 0,4 1 3 16,-7 2-2-16,4-4 1 0,-2 1-1 0,-2 3 3 16,-10 1 0-16,21-3 0 0,-12 0-2 0,1-1-2 15,-10 4 4-15,17-2-2 0,-5 1 0 0,-12 1 2 16,15 0 2-16,-15 0-5 0,17-8 1 0,-8 8 5 16,-9 0-5-16,17 0 1 0,-17 0 1 0,16 0 0 0,-5 0-3 15,-11 0 0-15,19 0 2 0,-10-2 1 0,-9 2-2 16,19-1 3-16,-7 1-2 0,-12 0 3 0,20-3-3 15,-11 3 0-15,-9 0 0 0,19-3-1 0,-19 3 2 16,18-1 1-16,-18 1-4 0,16 1 3 0,-16-1-2 16,18-2 3-16,-18 2-1 0,18 0-1 0,-18 0-1 15,15 0 1-15,-6-2-1 0,-9 2 0 0,18 0 3 16,-18 0 0-16,19 0-2 0,-10-1 0 0,-9 1 1 16,21-2-1-16,-10-2 2 0,-11 4-1 0,22-1-1 15,-10 1 6-15,0-1-6 0,-12 1 0 0,22-4-1 16,-11 3 2-16,1 1 0 0,-12 0-4 15,22-4 2-15,-10 6-1 0,-12-2 0 0,19-4 3 0,-19 4-3 16,17 0 4-16,-7 2-3 0,-10-2 2 0,21 0 1 0,-12 0-4 16,-9 0-1-16,19-2 4 0,-8 1-1 15,-11 1-1-15,21 0 3 0,-9 1-4 0,-2-1 5 16,-10 0-2-16,24-1 2 0,-9-1-2 0,-2 4-1 0,-1-2 0 16,-12 0 0-16,22-2 1 0,-10 4-3 0,0-1 2 15,0 1 2-15,-12-2-2 0,20 0 0 16,-11 2 0-16,3 0-1 0,-2-1-1 0,-10-1 2 0,22 0 0 15,-13 2-3-15,-9-2 4 0,21 3-1 0,-7 2 2 16,-1-3-2-16,-3 1 0 0,2-2 1 0,-12-1 1 16,18 1 1-16,-6 2 3 0,0-2 2 0,2-1 0 15,1 0-2-15,-4 2 2 0,4-2 3 0,-4 1-5 16,-11-1 1-16,22-1-3 0,-8 2 0 16,-2 1-1-16,-12-2-1 0,19 0 2 0,-10 0 0 0,-9 0-1 15,22 0-2-15,-13 0 1 0,-9 0 3 0,20 0-5 16,-12 0 1-16,-8 0 0 0,17 0 3 0,-17 0-4 0,19 0 0 15,-10 0 2-15,-9 0 2 0,15-2-4 0,-15 2 6 16,20 0-5-16,-20 0-2 0,19 0-1 16,-9 0 4-16,-10 0-3 0,17-1 0 0,-7 2 3 0,-10-1 6 15,21 2-8-15,-12-2 0 0,-9 0 0 0,19 0-1 16,-7 4 2-16,-12-4-1 0,21 0 0 0,-10 0-1 16,-1 1-1-16,2 2 2 0,-12-3 0 0,24 0 0 15,-15 0 5-15,3 1-4 0,1 1-4 0,4-2 2 16,-5 0 0-16,-12 0 3 0,29-3-4 0,-14 3 0 0,-1 0 4 15,2-3 3-15,-1-2 0 0,0 5 1 0,-3-2 2 16,3-1-4-16,-2 3-1 0,-13 0 1 16,26-4 0-16,-16 3 0 0,5-2-2 0,-3 2 1 15,4-5-1-15,-4 5 2 0,-12 1 1 0,23-1-2 16,-14 1-1-16,-9 0 1 0,22-2 0 0,-13 0-1 0,4 2-1 16,-13 0-2-16,18-5 3 0,-9 3-1 0,2-1 0 15,-11 3 2-15,20-5-1 0,-11 5-2 0,-9 0 1 16,20-1-1-16,-8-4 2 0,-12 5-3 0,19-1-1 15,-10-2 5-15,-9 3-6 0,19-1 1 0,-19 1 6 16,17-1-4-16,-8 1 2 0,-9 0-2 0,15-3 1 16,-15 3 0-16,16-2-1 0,-16 2 2 0,15-2-4 15,-15 2 3-15,15 0 0 0,-15 0-1 0,16-4 2 16,-16 4-3-16,15-2 2 0,-15 2-3 0,15 0-1 16,-15 0 4-16,18 0-1 0,-18 0 1 0,15 0 0 15,-5-1 0-15,-10 1 1 0,18-1-2 0,-7 0 0 16,-11 1 2-16,19-6-2 0,-10 3-2 0,-9 3 4 0,21-1-4 15,-5 0 2-15,-4-2 1 0,-12 3 0 0,18-1 0 16,-7-1-2-16,-11 2 2 0,20 0 0 0,-20 0 4 16,20-1-3-16,-11 1-4 0,-9 0 3 0,18-3 0 15,-18 3 1-15,15 0-1 0,-15 0-1 0,19-1-2 16,-19 1 4-16,13 0-5 0,-1-2 4 0,-12 2 1 16,18-2-1-16,-18 2 0 0,20 0-3 15,-11-2 3-15,-9 2-1 0,19-1 0 0,-7-1 2 0,-2 0-3 16,-10 2 2-16,23-4 1 0,-14 2-4 0,-9 2 4 15,21-2-4-15,-21 2 2 0,19 0 3 0,-9 0-1 16,-10 0-4-16,18-4 5 0,-7 1-1 0,1-1-1 16,-12 4 3-16,19-5-4 0,-11 3 1 0,-8 2 2 15,16-7 0-15,-9 7-1 0,-7 0 1 0,17-4-5 16,-17 4 2-16,15-2 3 0,-15 2-3 0,16-4 2 0,-8 1-2 16,-8 3 3-16,14-4-1 0,-14 4-1 0,17-1 0 15,-8-2-1-15,-9 3 3 0,15-3 2 0,-15 3 1 16,18-4-2-16,-11 3 1 0,-7 1 2 0,21-4-1 15,-14 1 2-15,-7 3 3 0,21-3-2 0,-9 0-1 16,-1 1 3-16,1-1-4 0,-12 3-1 0,19-2 1 16,-10 2-1-16,-9 0 1 0,19-4-2 0,-8 2 2 15,-11 2-1-15,13-4-4 0,-2 3 1 0,-11 1 3 16,15-2-6-16,-15 2 5 0,16-2 2 0,-16 2-8 16,13-3 4-16,-13 3 0 0,11-1 0 0,-11 1-1 15,15-2 0-15,-15 2 1 0,13 0-2 0,-13 0 0 16,15-7-1-16,-15 7 4 0,9-1-2 0,-9 1 0 0,12-1 1 15,-12 1 0-15,0 0-3 0,13-2 3 0,-13 2 2 16,0 0-5-16,14-2 2 0,-14 2 0 16,0 0-1-16,15-1-2 0,-15 1 1 0,0 0 1 0,12 0 0 15,-12 0 3-15,0 0-6 0,15-2 5 0,-15 2-5 16,0 0 3-16,17-2-3 0,-17 2 6 0,14-3-3 16,-14 3 3-16,13-4-2 0,-13 4-1 0,9-2-1 15,-9 2 4-15,17-4 0 0,-17 4 0 0,13-1 0 16,-13 1-3-16,16-2 4 0,-8 0-2 0,-8 2 1 15,18-2 0-15,-18 2 0 0,16-1 1 0,-10 0-2 16,-6 1 2-16,18-3 1 0,-18 3-2 0,15-2 0 16,-15 2-2-16,16-2-1 0,-16 2 3 0,0 0-1 0,17-2-2 15,-8 2 5-15,-9 0-6 0,0 0 1 0,16 0 1 16,-16 0 0-16,0 0-1 0,14-4-1 16,-14 4 0-16,0 0 2 0,16-3-1 0,-16 3 0 15,12 2 3-15,-12-2-4 0,13-2 3 0,-13 2 0 0,0 0-3 16,17-2 3-16,-17 2 1 0,16 0-2 0,-16 0 3 15,12-4-3-15,-12 4-1 0,14 0 4 0,-14 0-2 16,16 0 3-16,-16 0 5 0,16-3-3 0,-16 3 3 16,14 2-1-16,-14-2 3 0,12-2 0 0,-12 2-1 15,0 0 0-15,16-4 2 0,-16 4-1 0,0 0 2 16,16 2-1-16,-16-2-2 0,0 0-1 0,14 0 2 16,-14 0-1-16,0 0 0 0,0 0-1 0,13 0 3 15,-13 0 5-15,0 0-7 0,0 0-1 0,0 0 6 0,0 0 0 16,0 0 4-16,0 0 5 0,12-2 1 0,-12 2 0 15,0 0 4-15,0 0-2 0,0 0 7 0,0 0-2 16,0 0 2-16,0 0 3 0,0 0 1 0,0 0-1 16,0 0 3-16,0 0 4 0,0 0 1 0,0 0 1 15,0 0-5-15,0 0 0 0,0 0-7 0,0 0-5 16,0 0-2-16,0 0 4 0,0 0-12 0,0 0 3 16,0 0-1-16,0 0-8 0,0 0-8 0,0 0-14 15,0 0-29-15,0 0-23 0,0 0-31 16,0 0-35-16,0 0-50 0,0 0-48 0,-33 11-68 0,17-6-257 15,1-1-593-15,-1-4 263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3:11.88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E1DB1C6-B71F-40A6-9047-A9C8F73E22ED}" emma:medium="tactile" emma:mode="ink">
          <msink:context xmlns:msink="http://schemas.microsoft.com/ink/2010/main" type="writingRegion" rotatedBoundingBox="1179,218 22523,-52 22741,17154 1397,17425"/>
        </emma:interpretation>
      </emma:emma>
    </inkml:annotationXML>
    <inkml:traceGroup>
      <inkml:annotationXML>
        <emma:emma xmlns:emma="http://www.w3.org/2003/04/emma" version="1.0">
          <emma:interpretation id="{FDECEE3A-DF6E-41D1-8DFE-F4B965130619}" emma:medium="tactile" emma:mode="ink">
            <msink:context xmlns:msink="http://schemas.microsoft.com/ink/2010/main" type="paragraph" rotatedBoundingBox="5619,160 8996,169 8994,948 5617,9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8220FA7-692B-447F-BFCA-9C554BDB2791}" emma:medium="tactile" emma:mode="ink">
              <msink:context xmlns:msink="http://schemas.microsoft.com/ink/2010/main" type="line" rotatedBoundingBox="5619,160 8996,169 8994,948 5617,939"/>
            </emma:interpretation>
          </emma:emma>
        </inkml:annotationXML>
        <inkml:traceGroup>
          <inkml:annotationXML>
            <emma:emma xmlns:emma="http://www.w3.org/2003/04/emma" version="1.0">
              <emma:interpretation id="{B7707EE3-CA85-446C-9892-195FB40B8857}" emma:medium="tactile" emma:mode="ink">
                <msink:context xmlns:msink="http://schemas.microsoft.com/ink/2010/main" type="inkWord" rotatedBoundingBox="5619,160 8996,169 8994,948 5617,939"/>
              </emma:interpretation>
            </emma:emma>
          </inkml:annotationXML>
          <inkml:trace contextRef="#ctx0" brushRef="#br0">4472-824 60 0,'0'0'158'15,"12"-17"-8"-15,-12 17-12 0,0 0-9 0,0 0-5 16,0 0-4-16,7-7-2 0,-7 7-4 0,0 0-6 16,0 0-7-16,0 0-8 0,0 0-3 0,0 0-4 15,0 0-7-15,0 0-10 0,0 0-7 0,0 0-4 16,0 0-7-16,0 0-7 0,0 0-3 0,0 0-8 0,0 0-5 16,0 0-2-16,0 0-5 0,0 0 1 15,0 0-4-15,0 0 1 0,0 0-3 0,0 0 5 16,0 0 4-16,-7 40 5 0,7-30-2 0,-2 3-2 0,2 0 3 15,0 2 4-15,-3 1-3 0,2 0 0 0,-1 5-3 16,2-4-1-16,-3 4-1 0,2 3 0 0,-2 2 0 16,-2-5-2-16,1 2 0 0,1 2-1 15,-2-1 0-15,0-3-2 0,3 0-3 0,-1-3 2 0,3 0-3 16,-4 3 2-16,-1-3-3 0,5 0-4 0,-3 1 2 16,0-6 0-16,2 5-1 0,-1-5-2 0,1 2 4 15,-2-4-4-15,1 4-2 0,2-6 0 16,0-9 2-16,-1 17-4 0,2-7-14 0,-1-10-16 0,-1 14-20 15,1-14-18-15,0 12-23 0,0-12-22 0,0 11-26 16,0-11-17-16,0 0-17 0,0 0-35 0,0 0-112 16,0 0-341-16,0 0 151 0</inkml:trace>
          <inkml:trace contextRef="#ctx0" brushRef="#br0" timeOffset="433.83">4764-384 110 0,'0'0'175'0,"0"0"-19"16,0 0-11-16,0 0-9 0,0 0-11 0,0 0-4 16,12 2-5-16,-12-2-4 0,0 0-5 0,11 5-3 0,-11-5-5 15,0 0-6-15,16 0-6 0,-16 0-6 0,22-2-10 16,-16 1-6-16,-6 1-2 0,23-3-6 0,-8 2-6 15,0-3-3-15,-5 1-6 0,0-1-2 16,5 1-6-16,-3-2-2 0,5 0-2 0,-7 2-3 0,1-1 1 16,2-2-3-16,-4 2-5 0,3-4 3 0,-2 1-3 15,-2 2-2-15,1 0 1 0,-3-2 6 0,0 0-1 16,-6 7 2-16,10-13-2 0,-5 5 1 0,-5 8 4 16,5-9-1-16,-5 9 0 0,3-12-5 0,-3 12 1 15,0 0-4-15,-4-17-5 0,4 17-4 0,-6-10 3 16,6 10-3-16,-12-8-3 0,2 6 1 0,-2-3-1 15,-2 2-2-15,-2 0 0 0,2 3 3 0,0-2-5 16,-6-1 2-16,4 3-2 0,-1 0 0 0,-2 3-4 16,6-1 1-16,-7-2 0 0,4 0-8 0,2 5-11 15,-4-3-12-15,5 4-14 0,6-2-11 0,-8-1-12 16,4 1-7-16,4 1-18 0,7-5-18 0,-12 8-21 16,12-8-17-16,-6 8-21 0,6-8-153 0,-3 8-348 15,3-8 155-15</inkml:trace>
          <inkml:trace contextRef="#ctx0" brushRef="#br0" timeOffset="815.82">5065-470 81 0,'0'0'174'0,"0"0"-15"16,8 9-20-16,-8-9-13 0,0 0-9 0,7 4-8 0,-7-4-12 15,8 7-3-15,-8-7-10 0,4 11-9 0,-1-4-7 16,-3-7-3-16,6 17-5 0,-3-8-6 0,0 2-5 16,0 1-1-16,-3 4-5 0,3-4 0 0,-1 1-5 15,-1 4 0-15,-1-1-1 0,0-1-2 0,0 0 1 16,0 0-5-16,0 1-4 0,-3-2 0 0,0-1-1 16,0 3 7-16,3-1-4 0,-7 0 1 0,1-3-5 15,0 2 1-15,0-3 6 0,-2 1 2 0,-1 0 2 16,-2-2-3-16,-1-3 6 0,0 0-6 0,-2-1 3 15,-2 1 0-15,-1-6-3 0,5 6 1 0,-4-7-3 16,-3 1-3-16,-1-5 0 0,1 4-2 0,0-1 1 16,-5-3-4-16,6 1 0 0,0-1-6 0,3-3 3 15,-1 4-5-15,1-5-1 0,6 3 1 0,0 2-16 16,-3-8-11-16,4 4-20 0,2-3-18 0,0 0-24 16,2-1-21-16,4 11-22 0,0-20-25 0,3 8-36 15,-3 12-162-15,4-21-367 0,2 12 163 0</inkml:trace>
          <inkml:trace contextRef="#ctx0" brushRef="#br0" timeOffset="1392.27">5422-492 111 0,'0'0'171'0,"0"0"-14"16,-3 21-4-16,3-13-15 0,0-8-10 0,-6 17-9 0,6-17-11 15,-2 17-8-15,2-9-2 0,0-8-8 0,-3 15-11 16,3-15-7-16,-3 16-5 0,3-16-11 0,0 11 0 15,0-11-6-15,-5 12-4 0,5-12-9 0,0 0-1 16,-2 11-4-16,2-11 1 0,0 0-3 0,0 0 0 16,0 0-4-16,-3 11-2 0,3-11-3 0,0 0 0 15,0 0 1-15,0 0-3 0,0 0-6 0,0 0-4 16,0 0 0-16,0 0-4 0,18-28-1 0,-18 28 0 16,9-14-5-16,-3 6 1 0,0 0 0 0,1 0 0 15,-1 0-3-15,5-3 4 0,-2 1-3 0,1 0 6 16,-1 4-4-16,-2-2 2 0,4-3-6 0,1 1 3 15,-2 3 0-15,5 1-2 0,-4 2 2 0,-2-3 5 16,4 4-1-16,-13 3 6 0,19-5-2 0,-5 4 3 16,-5 0 0-16,-9 1 2 0,21-4-8 0,-21 4 1 15,15 0 1-15,-15 0 0 0,13 5-1 0,-7-3-1 0,-6-2 4 16,10 7 0-16,-10-7 3 0,6 15-3 0,-6-7 3 16,3 1 7-16,-3-9-5 0,0 20 1 15,0-20-2-15,-3 18 3 0,0-9-5 0,3 2 2 0,-6 0 0 16,6-11-1-16,-4 18-2 0,1-10 3 0,0 1-1 15,3-9-2-15,-6 16-11 0,2-10-15 0,4-6-17 16,-2 11-9-16,2-11-25 0,-4 9-14 0,4-9-24 16,0 0-11-16,0 0-13 0,0 0-30 0,0 0-123 15,0 0-306-15,0 0 135 0</inkml:trace>
          <inkml:trace contextRef="#ctx0" brushRef="#br0" timeOffset="1718.4">6105-684 171 0,'0'0'178'16,"0"0"-9"-16,0 0-9 0,-2 35-5 0,-2-22-3 15,-6 2-6-15,4 1-7 0,-8 4-2 0,5 0-10 16,-4-2-6-16,-2 4-8 0,1 1-6 0,1-2-9 0,4-7-7 16,-4 9-6-16,-1-3-10 0,2 5-5 15,-1-6-8-15,4-3-7 0,-4 3 0 0,-1 0-7 16,4-6-5-16,-2 4-3 0,4-5-4 0,-1 1-3 16,-1 0-5-16,4-2-20 0,-3-1-17 0,4 0-19 0,0-4-15 15,-3 1-15-15,2 0-20 0,6-7-32 0,-9 12-14 16,5-5-29-16,4-7-37 0,-9 7-129 0,9-7-344 15,0 0 152-15</inkml:trace>
          <inkml:trace contextRef="#ctx0" brushRef="#br0" timeOffset="2567.9">6151-406 51 0,'0'0'162'0,"0"0"-9"0,9-7-15 0,-9 7-13 16,11-6-9-16,-11 6-8 0,13-10-14 0,-4 7-5 16,-9 3-7-16,16-7-8 0,-10 3-2 0,-6 4-5 15,20-7-6-15,-10 7-2 0,-10 0-1 0,20-5-3 16,-10 4-5-16,2 0-2 0,-2-2 3 0,4 0-4 15,-2 2-3-15,-12 1-4 0,19-3-1 0,-19 3-9 16,16 3 0-16,-16-3-2 0,14 0-6 0,-14 0-2 16,9 4-4-16,-9-4 0 0,7 5 1 0,-1 0-4 15,-6-5 0-15,3 10-2 0,-3-10 3 0,3 11 1 16,0-1-1-16,-3-10 4 0,-3 15 2 0,3-15-1 0,0 16-1 16,-3-7-3-16,0 1 5 0,0 2 0 15,-1 0-2-15,1-2 0 0,-3 0 0 0,-3 1 0 16,1 1-3-16,2-3 2 0,-4 5 0 0,1-6 1 0,-4 2 0 15,4 3 0-15,-2-2 0 0,-2-1-1 0,1 1-1 16,-1-2 0-16,4 0-8 0,-5-1 1 0,4 3 2 16,-5-2 4-16,4-2-7 0,1-1 7 0,-2 3-10 15,5-4 3-15,7-5 0 0,-15 9-1 0,10-3-2 16,5-6-1-16,-12 5 4 0,12-5-4 0,-7 5 2 16,7-5 1-16,0 0 2 0,0 0 0 0,-9 4 1 15,9-4-2-15,0 0-2 0,0 0-1 0,0 0-3 16,0 0-6-16,0 0-3 0,0 0-4 0,0 0-5 15,25-24-2-15,-17 19-4 0,-2-1-1 0,3-1 3 16,4-1 6-16,-3 4-6 0,-1-2 6 0,2 1-3 16,-2-1 4-16,0 1 3 0,4 0 0 0,-2 1-2 15,-3 0 0-15,-8 4 4 0,20-6 2 0,-13 4-6 16,-7 2 3-16,17-1 0 0,-17 1 4 0,12-2-3 16,-12 2 2-16,13 0-3 0,-13 0 3 0,11 3 4 0,-11-3-3 15,11 9 6-15,-3-6-4 0,-8-3 3 0,12 7 0 16,-5-5 2-16,-7-2 1 0,15 7 2 15,-4-5 3-15,-5 2 2 0,-6-4 0 0,16 5 2 0,-6-5-2 16,-1 4 7-16,-9-4-6 0,20 3 0 0,-10-3 1 16,-10 0-4-16,20 1 3 0,-20-1-5 0,16 0 2 15,-16 0-2-15,12-3 0 0,-12 3 2 16,13 2-6-16,-13-2-7 0,0 0-14 0,0 0-16 0,0 0-20 16,14 0-26-16,-14 0-36 0,0 0-17 0,0 0-24 15,0 0-163-15,0 0-347 0,0 0 153 0</inkml:trace>
          <inkml:trace contextRef="#ctx0" brushRef="#br0" timeOffset="19500.3">7046-419 86 0,'0'0'98'0,"0"0"-1"0,0 0-6 16,0 0-9-16,0 0-7 0,0 0 7 0,0 0-14 0,0 0 3 16,0 0-11-16,0 0-3 0,0 0-13 0,0 0-1 15,0 0 8-15,0 0-5 0,0 0-5 0,0 0 6 16,0 0-15-16,0 0 2 0,0 0-3 0,-3-11-2 16,3 11-2-16,0 0-2 0,0 0 0 0,0 0 3 15,0 0 0-15,0 0 3 0,0 0-3 16,0 0 8-16,0 0-6 0,-10-5 0 0,10 5-3 0,0 0 4 15,0 0-5-15,0 0-3 0,0 0-4 0,0 0-3 16,0 0-1-16,0 0 3 0,0 0-4 0,-14-4 1 16,14 4-4-16,0 0-1 0,0 0 1 0,0 0 3 15,0 0-3-15,-12-1-1 0,12 1 1 0,0 0 1 16,0 0 0-16,0 0-1 0,0 0 3 0,0 0-1 16,0 0-1-16,-13-3-1 0,13 3 0 0,0 0 1 0,0 0 7 15,0 0 1-15,0 0-3 0,0 0 1 0,0 0 3 16,0 0 5-16,0 0-7 0,0 0 2 15,0 0-2-15,0 0-1 0,0 0-3 0,0 0-1 0,0 0-2 16,0 0-1-16,0 0 0 0,0 0-1 16,-11-2 1-16,11 2-4 0,0 0 5 0,0 0-6 0,0 0 0 15,0 0 1-15,0 0-2 0,0 0 2 16,0 0-2-16,-15 0 1 0,15 0-4 0,0 0 2 0,0 0 2 16,0 0 0-16,0 0 1 0,0 0-1 15,0 0-3-15,-13-1 1 0,13 1 0 0,0 0-4 16,0 0 3-16,0 0-3 0,0 0 2 0,0 0-1 0,0 0-1 15,0 0-1-15,0 0 5 0,0 0-2 0,0 0-1 16,0 0-2-16,0 0 4 0,0 0-2 0,0 0 2 16,0 0-1-16,0 0-3 0,0 0 2 0,0 0-1 15,33 9 3-15,-33-9 0 0,12 2-4 0,-12-2 6 16,13 2-4-16,-13-2-1 0,14 4 2 0,-5-1-1 16,-9-3 0-16,10 1 1 0,-10-1 1 0,16 1-1 15,-16-1 5-15,15 3-5 0,-15-3 2 0,17 2 2 0,-7-2 0 16,-10 0-2-16,17 0 0 0,-17 0 0 15,16 0 2-15,-16 0 0 0,15 4-3 0,-15-4 0 16,13 0 2-16,-13 0 2 0,20 0-5 0,-10 1 3 0,-10-1-1 16,17-1-1-16,-17 1 1 0,11 1-2 15,-11-1 3-15,17 0-4 0,-17 0 5 0,10 1 0 16,-10-1-3-16,15 2 2 0,-15-2-3 0,14 0-2 16,-14 0 3-16,13 0 0 0,-13 0 0 0,14 0-2 15,-14 0 4-15,14 0-5 0,-14 0 2 0,11 3 0 0,-11-3 0 16,13 0-1-16,-13 0 3 0,12 0 1 0,-12 0 1 15,14 0 0-15,-14 0-2 0,0 0 3 0,16 0-1 16,-16 0 2-16,0 0-1 0,13 0-1 0,-13 0 2 16,0 0 1-16,12 2-1 0,-12-2-2 0,0 0 2 15,0 0 3-15,0 0-1 0,0 0 2 0,0 0 3 16,0 0 0-16,0 0 3 0,0 0-1 0,0 0 0 16,0 0-1-16,0 0-1 0,0 0-1 0,0 0 1 15,0 0-3-15,14-2-3 0,-14 2 0 0,0 0-1 0,0 0-2 16,0 0-8-16,0 0-13 0,0 0-14 15,0 0-21-15,0 0-16 0,0 0-27 0,0 0-24 16,0 0-33-16,0 0-29 0,0 0-30 0,0 0-110 16,0 0-347-16,0 0 154 0</inkml:trace>
          <inkml:trace contextRef="#ctx0" brushRef="#br0" timeOffset="20582.43">7671-439 40 0,'0'0'171'0,"0"0"-7"15,0 0-7-15,0 0-11 0,19-16-9 0,-19 16-5 16,0 0-7-16,0 0-7 0,3-9-5 0,-3 9-2 15,0 0-10-15,3-11-11 0,-3 11-9 0,0 0-5 16,8-10-7-16,-8 10-7 0,0-7-8 0,0 7-2 16,9-7-7-16,-9 7-3 0,4-13-6 0,-4 13-3 15,6-6-2-15,-6 6-6 0,9-7-2 0,-9 7 1 16,8-9-6-16,-8 9 0 0,0 0-1 0,8-9-3 0,-8 9-4 16,0 0 2-16,8-6-4 0,-8 6 2 15,6-7-4-15,-6 7 3 0,0 0-5 0,6-8 3 16,-6 8 1-16,0 0-5 0,7-8 2 0,-7 8 1 0,0 0-1 15,6-7 1-15,-6 7 4 0,0 0 2 0,0 0 1 16,6-10-2-16,-6 10 0 0,0 0 2 0,0 0-4 16,0 0 5-16,5-6-2 0,-5 6-3 0,0 0 3 15,0 0 3-15,0 0-2 0,0 0 0 0,3-8 0 16,-3 8 1-16,0 0-2 0,0 0 1 0,0 0-1 16,0 0 4-16,0 0-6 0,0 0 3 15,0 0-3-15,0 0-2 0,0 0 0 0,0 0-5 0,0 0 2 16,0 0-1-16,0 0-2 0,0 0 0 0,0 0-2 15,0 0 0-15,0 0-1 0,0 0 0 0,0 0 0 16,0 0-2-16,0 0 2 0,0 0-4 0,0 0 3 16,0 0-1-16,0 0-2 0,0 0 2 0,0 0 0 15,0 0 0-15,0 0 1 0,0 0 1 0,0 0-3 16,0 0 4-16,0 31-2 0,0-31 0 0,0 0 5 16,-5 18-4-16,5-18-1 0,-3 11 2 0,3-11-2 0,-3 13 2 15,3-13-1-15,-3 14 2 0,-3-7 0 16,6-7 1-16,0 17 2 0,0-17-1 0,-4 13-1 15,1-4-2-15,3-9 2 0,-3 15 0 0,3-15 1 0,-3 15 1 16,3-15 0-16,-3 14-2 0,3-14 3 0,-3 13 0 16,1-4 0-16,2-9 1 0,-6 14 1 15,6-14-1-15,-3 13 3 0,3-2 0 0,0-11 0 0,-3 14 2 16,1-6 2-16,2-8-4 0,-3 18 3 0,3-12-2 16,0-6 2-16,-2 13-2 0,2-13 2 15,0 0 0-15,-6 13 2 0,6-13 0 0,0 11-1 16,0-11 1-16,-3 12-2 0,3-12 5 0,0 0-6 0,-3 13-2 15,3-13 4-15,0 10-3 0,0-10-3 0,0 0-2 16,0 0 2-16,0 11 2 0,0-11-3 0,0 0 0 16,0 0-1-16,0 14 0 0,0-14 3 0,0 0 1 15,0 0-2-15,0 11-1 0,0-11 5 0,0 0 1 16,0 0-3-16,0 0 2 0,0 0-2 0,0 0 5 16,6 9-2-16,-6-9 1 0,0 0 0 0,0 0 0 0,0 0 1 15,0 0-1-15,0 0 5 0,0 0-4 0,0 0-6 16,0 0 3-16,0 0-2 0,0 0 3 15,0 0-2-15,0 0 2 0,0 0-1 0,0 0 2 16,0 0 0-16,0 0-1 0,0 0-1 0,0 0 8 0,0 0-7 16,0 0 0-16,0 0 0 0,0 0 2 15,0 0 2-15,0 0 8 0,0 0-12 0,0 0 1 16,0 0 3-16,0 0-4 0,0 0 2 0,0 0 2 0,0 0-5 16,13 1-3-16,-13-1-5 0,12 0-12 0,-12 0-27 15,0 0-32-15,17-1-51 0,-17 1-44 0,13-2-63 16,-13 2-272-16,0 0-538 0,0 0 239 0</inkml:trace>
        </inkml:traceGroup>
      </inkml:traceGroup>
    </inkml:traceGroup>
    <inkml:traceGroup>
      <inkml:annotationXML>
        <emma:emma xmlns:emma="http://www.w3.org/2003/04/emma" version="1.0">
          <emma:interpretation id="{222CA365-9029-40AD-8FB9-F2A40099E7E7}" emma:medium="tactile" emma:mode="ink">
            <msink:context xmlns:msink="http://schemas.microsoft.com/ink/2010/main" type="paragraph" rotatedBoundingBox="1183,580 22528,309 22555,2488 1211,2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2A4973-6EE7-4805-A5AB-F83EA159AABC}" emma:medium="tactile" emma:mode="ink">
              <msink:context xmlns:msink="http://schemas.microsoft.com/ink/2010/main" type="line" rotatedBoundingBox="1183,580 22528,309 22555,2488 1211,2759"/>
            </emma:interpretation>
          </emma:emma>
        </inkml:annotationXML>
        <inkml:traceGroup>
          <inkml:annotationXML>
            <emma:emma xmlns:emma="http://www.w3.org/2003/04/emma" version="1.0">
              <emma:interpretation id="{DEB89FBA-F482-493B-9512-C54A6BEE6019}" emma:medium="tactile" emma:mode="ink">
                <msink:context xmlns:msink="http://schemas.microsoft.com/ink/2010/main" type="inkWord" rotatedBoundingBox="1189,1022 4521,980 4533,1942 1201,1984"/>
              </emma:interpretation>
            </emma:emma>
          </inkml:annotationXML>
          <inkml:trace contextRef="#ctx0" brushRef="#br0" timeOffset="-9533">5 60 7 0,'0'0'261'0,"-16"0"-8"0,16 0-9 16,0 0-12-16,0 0-16 0,0 0-14 15,0 0-15-15,0 0-10 0,0 0-19 0,0 0-9 0,0 0-16 16,0 0-8-16,0 0-12 0,0 0-10 0,0 0-10 16,0 0-10-16,0 0-7 0,0 0-8 15,0 0-6-15,0 0 0 0,0 0-12 0,37-7-4 0,-37 7-6 16,19-2-1-16,-7 0-3 0,3-1-8 16,0 5 2-16,3-6 0 0,7 4-7 0,2-1-1 15,0 1 5-15,1-4-9 0,1 4 1 0,4 0 0 0,-2-4-3 16,9 2 5-16,-8-2-1 0,8 2-6 0,0-1 3 15,-10 1 4-15,12 0-7 0,-13 2 0 0,3-3 1 16,-4-1-2-16,2 4-2 0,-2-1 0 0,-1-2-2 16,-6 1 1-16,-3 2-4 0,1-2-1 0,-2 1 1 15,1 1-2-15,-2 0-1 0,0 0 1 0,-2 0 0 16,1 0-1-16,-15 0-10 0,18 0-11 0,-18 0-15 0,15-2-9 16,-15 2-20-16,12 2-16 0,-12-2-17 0,0 0-4 15,7 3-14-15,-7-3-8 0,0 0-13 0,0 0-34 16,0 0-14-16,0 0-41 0,-22 17-161 0,10-13-414 15,4 0 184-15</inkml:trace>
          <inkml:trace contextRef="#ctx0" brushRef="#br0" timeOffset="-9232.34">591 24 104 0,'-6'9'200'0,"6"-9"-10"0,-7 11-10 0,4-4-8 16,3-7-15-16,-9 16-9 0,3-1 1 0,3-2-6 0,-3 4-7 16,2-3-9-16,-1 3-4 0,1 4 4 15,-2 4-5-15,4-2-9 0,-2 1-8 0,4-1-2 16,-2 1-8-16,1-2-7 0,2-2-11 0,-1 4 5 0,-1-7-10 16,4 6-1-16,-3-4-5 0,-2-1-5 15,4-1-9-15,1-1-1 0,-3-1-9 0,0 0-3 0,1-1-2 16,-1-2-1-16,2-1-5 0,-1 2-5 0,2-4 2 15,-3-9-10-15,0 18-17 0,0-8-19 0,0-10-17 16,0 18-24-16,0-18-21 0,-3 14-28 0,3-14-27 16,-7 12-33-16,7-12-25 0,-2 7-30 0,2-7-170 15,0 0-424-15,0 0 187 0</inkml:trace>
          <inkml:trace contextRef="#ctx0" brushRef="#br0" timeOffset="-8863.32">1255 91 154 0,'1'-14'223'0,"2"6"-8"16,-3 8-11-16,3-13-10 0,-3 13-13 0,5-8-9 15,-5 8-14-15,0 0-15 0,0 0-13 0,0 0-14 16,0 0-14-16,0 0-4 0,0 0 11 0,0 0-1 0,0 0-1 16,-24 27-4-16,15-13-6 0,0-1-3 0,-3 11-1 15,-3 0-8-15,0-1 0 0,2-2-1 0,0 4-7 16,-1-1-2-16,1 0-6 0,2 2-3 0,1-1-6 16,1-4-3-16,3 4-7 0,0-4-3 0,1 0-1 15,5 3-5-15,-1-6-4 0,1 4-5 0,0-6 0 16,1 1-3-16,-1-3-6 0,5 3-4 0,1-4-19 15,0 2-20-15,-3-7-25 0,3 5-20 0,0-2-22 16,1-5-24-16,7 1-31 0,-4-2-25 0,1-5-31 16,-11 0-25-16,25-4-44 0,-9 1-148 0,-1-2-451 15,2-5 200-15</inkml:trace>
          <inkml:trace contextRef="#ctx0" brushRef="#br0" timeOffset="-8365.46">1474 370 146 0,'0'0'233'0,"0"0"-14"0,0 0-17 0,0 0-17 0,0 0-23 16,0 0-14-16,0 0-16 0,0 0-7 15,0 0-1-15,0 0-11 0,0 0-7 0,0 0 0 16,8 28-6-16,-8-28-5 0,-2 22-5 0,1-9-6 0,1 0-2 16,-2 0-6-16,2 2-5 0,0-4-4 0,0 3-8 15,0-14-5-15,-3 17-6 0,2-6-6 0,1-11-4 16,0 15-3-16,0-15-3 0,-2 16-1 0,2-16-5 15,0 11-5-15,0-11 2 0,0 0-1 0,0 0-1 16,0 12 1-16,0-12 0 0,0 0 0 0,0 0-6 16,0 0-3-16,0 0-7 0,0 0-4 0,0 0-5 15,0 0-5-15,21-29-5 0,-18 19-5 0,6-4-4 16,-2 2-3-16,2 0-5 0,-1-2 5 0,1 1 0 16,-2 0 3-16,1 2 2 0,-1-2 3 0,1 1 1 15,2 0 4-15,-4 4-2 0,-1-2 2 0,3 1 5 0,0 0 2 16,-2 3 3-16,1-1 0 0,-1 0 0 15,-6 7 1-15,11-10 0 0,-2 7 9 0,-2-2-6 16,-7 5 4-16,14-3 0 0,-14 3 3 0,15-4 5 0,-15 4-2 16,0 0 6-16,20 5 4 0,-12 1 3 15,1-2 3-15,-5 2 1 0,2 3 4 0,0-3 0 16,5 4 1-16,-7 4-2 0,2-3-2 0,0 2 1 0,0-2-3 16,-4-1-2-16,2 4-5 0,0-2 0 0,-4 1 1 15,2-2-2-15,-2 0-1 0,0 3-6 0,0-2 3 16,0-12-2-16,-5 19-14 0,4-9-15 15,1-10-12-15,-6 16-21 0,5-8-16 0,1-8-20 0,-6 10-19 16,6-10-23-16,-8 6-21 0,8-6-24 0,0 0-27 16,0 0-28-16,0 0-155 0,0 0-412 0,0 0 183 15</inkml:trace>
          <inkml:trace contextRef="#ctx0" brushRef="#br0" timeOffset="-8087.42">2071 75 160 0,'6'-4'242'0,"-6"4"-16"15,0 0-12-15,0 0-11 0,15 3-8 0,-15-3-6 16,13 7-11-16,-7 0-12 0,4 5-11 0,1-3-8 16,1 6-5-16,-2-2-7 0,4 7 2 0,-4 1-5 15,4-3-9-15,-1 5-11 0,-4-7-10 16,0 8-5-16,4-1-10 0,-5-1-8 0,-2-1-10 0,0 3-4 15,-2-2-6-15,-4-7-4 0,2 5-6 0,-2 1 3 16,-5-4-13-16,-1 0-3 0,2 1-15 0,-7-5-19 16,2 1-20-16,2 1-23 0,-5-1-31 0,0-2-30 15,3-1-31-15,0-4-31 0,-4 0-34 0,8-3-39 16,-5 1-214-16,10-5-488 0,-12 2 216 0</inkml:trace>
          <inkml:trace contextRef="#ctx0" brushRef="#br0" timeOffset="-7352.45">2682 144 15 0,'0'0'213'0,"-9"-5"-13"15,9 5-9-15,0 0-15 0,0 0-11 0,0 0-16 16,0 0-14-16,0 0-14 0,0 0-9 0,0 0-13 16,0 0-11-16,0 0-8 0,0 0-8 0,0 0-5 15,0 0 5-15,0 0-5 0,0 0-3 0,0 0 4 16,0 0-2-16,20 25 1 0,-14-16 3 0,7-1-3 16,-5-1 0-16,6-1-5 0,3 4 0 0,-1 0-1 15,2-5 2-15,7 4-4 0,-2-1-7 0,1 2 0 16,3-2-6-16,-5-1-1 0,3-1-6 0,2-1-4 15,-2 0 0-15,-1 1-4 0,2-2-1 0,-2 2-2 0,-4-1-4 16,-3-5 0-16,1 2-6 0,1-1 0 16,-4 3 1-16,3-1 0 0,-5-2-7 0,-1 1 2 0,-3 1-5 15,-9-3 2-15,20 2-4 0,-11 0 0 0,-9-2 0 16,16 4-2-16,-16-4 0 0,12 1 0 0,-12-1-2 16,0 0-2-16,0 0 4 0,13 1-2 0,-13-1-6 15,0 0 2-15,0 0-3 0,8 5 4 0,-8-5-1 16,0 0 4-16,0 0-6 0,0 0 4 0,0 0 1 15,0 0-3-15,-21 21 4 0,12-11-2 0,0-4-1 16,-4 2-2-16,-1 3 2 0,-4-5 4 0,3 7-3 16,-9-2 0-16,-2 4 0 0,2-5 0 0,-9 8 3 15,-3 1-2-15,9-4-2 0,-7-1 4 0,0 4 3 0,5-4-2 16,3 0 4-16,-1-3 2 0,-9 7 0 0,9-9 0 16,2 4-1-16,2 2 2 0,-2-6-4 15,4 2 2-15,3-3-1 0,3 0 1 0,2 0-2 16,-2 1-2-16,3-3 3 0,3-1-4 0,-1 1 0 15,2-1-2-15,1 0-16 0,-1 0-13 0,8-5-13 16,-13 10-11-16,13-10-21 0,-9 6-18 0,9-6-13 16,-8 7-14-16,8-7-20 0,0 0-20 0,0 0-32 0,0 0-45 15,0 0-159-15,0 0-425 0,0 0 189 0</inkml:trace>
          <inkml:trace contextRef="#ctx0" brushRef="#br0" timeOffset="-6947.23">3316 583 149 0,'0'0'188'15,"0"0"-11"-15,0 0-16 0,12-2-11 0,-12 2-9 0,0 0-13 16,0 0-9-16,0 0-5 0,0 0-3 16,0 0-6-16,0 0 2 0,0 0 5 0,0 0 1 15,0 0-1-15,0 0 1 0,0 0-1 0,-24 27-4 0,12-17-4 16,2 1 1-16,-7-1-7 0,2 1-9 0,-2 1-2 16,-4 3-4-16,-2 1-4 0,-2-1 0 15,-8 7-6-15,0-3 3 0,5-6-14 0,-5 6-1 16,-1-1-3-16,6-6-7 0,4 1-7 0,-2 1 1 0,1-4-6 15,3 1-2-15,1 0-2 0,3 2-3 16,3-8-4-16,-2 4-2 0,4-3 1 0,0 1-8 0,-1-1-2 16,5 0 1-16,2-2-8 0,7-4-12 0,-12 6-16 15,12-6-17-15,-11 4-16 0,11-4-20 0,-7 5-21 16,7-5-33-16,0 0-38 0,0 0-45 0,0 0-50 16,0 0-206-16,0 0-502 0,0 0 223 0</inkml:trace>
        </inkml:traceGroup>
        <inkml:traceGroup>
          <inkml:annotationXML>
            <emma:emma xmlns:emma="http://www.w3.org/2003/04/emma" version="1.0">
              <emma:interpretation id="{F7B4C442-F330-4078-9584-4EF315809459}" emma:medium="tactile" emma:mode="ink">
                <msink:context xmlns:msink="http://schemas.microsoft.com/ink/2010/main" type="inkWord" rotatedBoundingBox="5281,1008 6851,988 6866,2147 5296,2167"/>
              </emma:interpretation>
            </emma:emma>
          </inkml:annotationXML>
          <inkml:trace contextRef="#ctx0" brushRef="#br0" timeOffset="-3315.59">5376 1 104 0,'0'0'135'0,"0"0"-11"0,0 0-8 16,0 0-4-16,0 0-11 0,0 0-5 16,0 0-3-16,0 0-3 0,0 0-6 0,0 0 0 0,0 0-6 15,0 0-2-15,0 0 2 0,0 0-5 0,0 0-8 16,0 0-7-16,0 0-6 0,0 0-8 0,0 0-4 16,0 0-9-16,0 0 5 0,0 0-2 0,0 0-4 15,-54 0-5-15,44 0-3 0,-7 0 0 0,-2-1 3 16,-4 2-6-16,-8-5-3 0,4 7 3 0,0-3-4 15,-1 0 0-15,-2 0 4 0,-7-3-1 0,6 6-4 16,-8-3 3-16,-1 0 3 0,7 0 2 0,6-4-1 16,-7 1 1-16,-5 4 0 0,6-1 1 0,3-1-3 0,-1 2-3 15,0-2 1-15,2 2-1 0,-2-2 0 16,4 1 1-16,-3 1-1 0,2-1-2 0,1 2-3 16,6-1-3-16,-3 2 4 0,-4-3-3 0,10 1-3 0,-7-1 0 15,5 0 1-15,1 1-2 0,0-1 0 16,-1 3-1-16,1 1 1 0,2-1-6 0,-1-3 5 15,-2 5-1-15,0-4 1 0,1 3-2 0,2-2-2 0,1-1 2 16,1-2-2-16,2 2 0 0,13-1 0 0,-20 3 0 16,13-2-3-16,7-1 2 0,-18 0 2 0,18 0 4 15,-14 4-6-15,14-4-3 0,0 0 7 0,-13 0-6 16,13 0 2-16,0 0 2 0,0 0-5 0,0 0-1 16,-12 2 2-16,12-2 4 0,0 0-2 0,0 0-5 15,0 0 6-15,0 0-1 0,0 0 3 0,0 0-4 16,0 0 3-16,0 0-5 0,24 21 7 0,-17-18-2 15,5 2 2-15,3 1-2 0,3-1 3 0,-1 1-5 16,8 2 0-16,-6-4 3 0,8 1 2 0,-1 3-4 0,-3-5 2 16,6 3-4-16,-5 3 2 0,1-1 1 0,0-1-5 15,-4 2 2-15,-3-2 3 0,6 1 0 16,-8-3-1-16,4 2-1 0,-5 0-1 0,1-1 4 0,-4-1-8 16,0 1 6-16,-3 1 0 0,1-1-3 0,-1-1-1 15,-3-1 0-15,0 5 3 0,-6-9-5 0,15 11 0 16,-10-7 1-16,2 2-2 0,-2 4 6 0,-5-10-3 15,7 9 1-15,-3-2-1 0,-1 3 4 0,3-3-9 16,-1 3 6-16,-5-10 0 0,6 14 2 0,-3-3 0 16,-3-1-3-16,0-10 4 0,4 17-4 0,-5-3 4 15,-2-3 1-15,3-1-3 0,0-10 3 0,-9 21-1 16,4-11-2-16,-1 6 2 0,-1-1-1 0,1 0 2 16,0-4-2-16,-1 6-1 0,-1-5 0 0,1 1 2 15,-1 1 0-15,-1 3-2 0,5-6 2 0,-5 3 0 16,3 3-1-16,-2-4 0 0,2 0 1 0,-2 2 0 15,-1-1-1-15,0-1-3 0,1-1-1 0,1 2 3 0,-1 0 4 16,2 0-3-16,0-3 0 0,0 4 0 0,-1-2-1 16,1 0 2-16,0 0-7 0,-2-1 11 15,1 1-6-15,0 3 3 0,2-4 1 0,-2-1 0 0,1 2-1 16,0-2 1-16,1-1-2 0,-1-2-1 0,0 4 1 16,3-1 0-16,0-2-1 0,-1 1 0 0,4-10 2 15,-8 18-5-15,7-12 4 0,1-6 1 0,-6 18 0 16,6-18 0-16,-2 14 0 0,2-14-2 0,-3 14 4 15,2-8-3-15,1-6 0 0,0 15-2 0,0-15 2 16,0 13 0-16,0-13-2 0,0 12 2 0,0-12-2 16,0 0 0-16,1 12 2 0,-1-12 4 0,5 8-6 15,-5-8 5-15,7 10-1 0,-7-10 2 0,12 4-2 16,-6-1 0-16,-6-3 3 0,17 4-2 0,-5-1 0 16,-2 1-7-16,1-2 9 0,5 0-3 0,0-2-3 15,2 5 1-15,0-4 4 0,3-1-3 0,-2 0 2 0,5 1-2 16,-4 2-3-16,-1-3 4 0,8 1 1 0,4 1-1 15,-4-2-3-15,1 0 2 0,4 1 2 16,-1-2-1-16,6 2-1 0,4-1 6 0,-3 2-1 16,-5-2 1-16,1 0 1 0,8-2 1 0,0 2 1 0,-11 2-4 15,10-4 6-15,-12 4-7 0,13-4 1 0,-12 4 0 16,1 0 0-16,-1 0-1 0,0 0 0 0,-2 0-1 16,-2-2 0-16,0 0-1 0,-6 2-1 0,-1-2-1 15,-2-2 4-15,2 4-2 0,-3-1-4 0,1-1 4 16,-5 0-2-16,1 0-3 0,-13 0 2 0,23-1 1 15,-10 1 2-15,-3 1-6 0,-10-1 6 0,20 2-4 16,-11 0 2-16,-9-2-2 0,16 0 3 0,-16 0-4 16,12-2 0-16,-12 2-8 0,11 2-2 0,-11-2-12 15,0 0 0-15,0 0-10 0,13 0-10 0,-13 0-8 0,0 0-11 16,0 0-14-16,0 0-5 0,0 0-14 0,0 0-26 16,0 0-49-16,0 0-148 0,0 0-345 0,-33 11 152 15</inkml:trace>
        </inkml:traceGroup>
        <inkml:traceGroup>
          <inkml:annotationXML>
            <emma:emma xmlns:emma="http://www.w3.org/2003/04/emma" version="1.0">
              <emma:interpretation id="{A437C41C-2D0C-4E7B-8FDE-D43B9963A3FB}" emma:medium="tactile" emma:mode="ink">
                <msink:context xmlns:msink="http://schemas.microsoft.com/ink/2010/main" type="inkWord" rotatedBoundingBox="9059,523 15317,443 15344,2579 9086,2659"/>
              </emma:interpretation>
            </emma:emma>
          </inkml:annotationXML>
          <inkml:trace contextRef="#ctx0" brushRef="#br0" timeOffset="24347.68">8096 459 96 0,'0'0'194'0,"-13"-13"-9"0,13 13-13 16,0 0-14-16,0 0-15 0,0 0-10 0,0 0-3 15,-3-13-2-15,3 13-4 0,0 0-11 0,0 0-11 16,0 0-4-16,3-18-9 0,-3 18-6 0,0 0-11 16,0-14-5-16,0 14-6 0,3-10-5 0,-3 10-4 15,4-11-4-15,-4 11-5 0,6-13-6 0,-6 13-3 16,6-11-3-16,0 5-5 0,-6 6-3 0,10-10-1 15,-2 2 0-15,-8 8-5 0,15-9-1 0,-8 2-1 16,2 2-1-16,2 2-4 0,-3-4 1 0,-8 7-6 16,23-7 3-16,-10 5-3 0,1-3 1 0,-5 3-3 15,-9 2 3-15,19-3-6 0,-9 3 2 0,-10 0 0 0,23-2 2 16,-23 2-4-16,16 2 0 0,-5-2 0 0,-11 0 3 16,15 5-4-16,-5-5-1 0,-4 5-3 0,-6-5 4 15,9 12 1-15,-5-4-2 0,-1 3-2 0,0 1 0 16,-6 2 4-16,3 2-6 0,-3-1 6 0,-1 1-1 15,1 0-3-15,-3 7 6 0,-6 0-2 0,-1-2-1 16,2 0 4-16,1 0-3 0,-8-3 2 0,12 0 0 16,-8 1 0-16,-2-1-2 0,3-4 0 0,-1 5 6 15,1-4-4-15,-5-1-3 0,4 3 6 0,-2-6-2 16,0 1-1-16,2 0 1 0,-1-2 1 0,-4-1-3 0,6 1 4 16,-7 0-1-16,7-2-1 0,-4-1-4 15,5 0 2-15,-1-1 3 0,3 1-4 0,-2-3-2 16,1-1 4-16,2 1-1 0,-1 0 3 0,10-4-2 15,-12 6 1-15,12-6 0 0,-14 3-1 0,7 1 0 16,7-4-1-16,-12 2 2 0,12-2 0 0,0 0 1 16,-16 0 1-16,16 0-2 0,0 0-1 0,0 0 3 0,0 0 0 15,0 0 2-15,-17-6-3 0,17 6-4 0,0 0 1 16,0 0-2-16,0 0 0 0,0 0 2 0,0 0-3 16,0 0 2-16,0 0-2 0,23-25 0 0,-16 24-1 15,5 0-1-15,-12 1-1 0,25-6 2 0,-7 5-2 16,-1-2 2-16,2 3 0 0,6 0 3 0,-5 0-7 15,11-1 6-15,-7 2-2 0,6 2 1 0,-5-3 0 16,3 0-2-16,-1 1 3 0,-1 1 2 0,2-2-3 16,-4 4-1-16,1-4 1 0,1 0 2 0,-10 1 0 15,2-1 1-15,0 0 2 0,-5 0-3 0,4-1 2 16,-5 1 1-16,-2-4-2 0,-10 4 1 0,0 0-1 16,22 0 1-16,-22 0 2 0,14 0-6 0,-14 0-3 15,0 0-9-15,12 0-17 0,-12 0-18 0,0 0-15 0,0 0-31 16,0 0-23-16,0 0-24 0,7-7-32 15,-7 7-162-15,0 0-364 0,8-13 161 0</inkml:trace>
          <inkml:trace contextRef="#ctx0" brushRef="#br0" timeOffset="24953.76">8776 562 124 0,'0'0'170'16,"10"11"-12"-16,-10-11-11 0,3 10-6 0,-3-10-9 15,0 0-7-15,0 18-10 0,0-8-5 0,0-10-9 16,0 18 0-16,0-18-5 0,-3 20-4 0,2-9-7 16,1-11-10-16,0 18-3 0,0-8-8 0,-2 0 0 15,2-10-5-15,0 20-4 0,0-20-6 0,2 16-2 16,-2-6-4-16,0-10-3 0,-2 17-2 0,2-17-4 15,-1 14-6-15,1-14 3 0,3 11-9 0,-3-11 3 16,0 11-5-16,0-11 0 0,0 0 1 0,0 0 0 0,1 14-4 16,-1-14 3-16,0 0-2 0,0 0-2 0,0 0-2 15,0 0-3-15,0 0-2 0,0 0 2 0,0 0 0 16,23-22-7-16,-20 14-4 0,7-1-1 0,-4-5-3 16,5 3-7-16,-5-3-4 0,6 1-2 0,-5-1-8 15,2-1 2-15,7-3-2 0,-2 5 6 0,-2-2 0 16,1 0 4-16,-2 3 0 0,2-1 2 0,-1-2 0 15,-2 5 3-15,1-1 0 0,1 0 0 0,-3 1 0 16,-2 4 3-16,2-2 0 0,0 1 3 0,-2 1-3 16,2 0 3-16,-9 6-2 0,11-9-6 0,-5 6 11 15,-6 3-1-15,13-7-1 0,-5 3 3 0,-8 4 5 16,0 0-2-16,13-6-1 0,-13 6-2 0,0 0 1 16,9-2 3-16,-9 2 0 0,0 0 4 0,0 0 2 0,14 12 6 15,-11-5 2-15,-3-7 3 0,5 14-1 0,-5-4 2 16,5-2 2-16,-2 4 4 0,1 3-3 0,-2-1 1 15,1-1-2-15,0 3-1 0,3-3 2 0,-5-1 3 16,1 3-2-16,1 1-4 0,1-3 0 0,-1 1-1 16,0-2-4-16,3 1-2 0,-1 0 0 0,1-1-3 15,-3-3 8-15,1-1-8 0,-4-8-2 0,6 14 1 16,-3-8 0-16,3 0-6 0,-6-6-12 0,6 8-16 16,-6-8-16-16,4 10-20 0,-4-10-15 0,8 7-32 15,-8-7-21-15,0 0-42 0,12-2-52 0,-12 2-126 0,10-11-375 16,-4 4 166-16</inkml:trace>
          <inkml:trace contextRef="#ctx0" brushRef="#br0" timeOffset="25688.8">9262 75 158 0,'0'0'196'15,"0"-9"-14"-15,0 9-9 0,0 0-7 0,0 0-10 16,0 0-15-16,6-13-13 0,-6 13-9 0,0 0-9 16,5-10-12-16,-5 10-9 0,0 0-6 0,6-8-7 15,-6 8-11-15,10-6-3 0,-10 6-6 0,12-4-8 16,-12 4-2-16,16-5-5 0,-5 3-7 0,-2-2-2 15,-9 4-5-15,24-1-1 0,-9 1-1 0,-2-4-3 16,3 4 1-16,1 0-1 0,-4 0-7 0,-13 0 1 16,21 0-1-16,-7 3-3 0,-4-1-1 0,-1 1-1 15,-9-3-2-15,13 3-2 0,-5 1 2 0,-8-4-2 0,9 8-3 16,-2-1 0-16,-7-7-1 0,8 10-2 0,-8-10 5 16,1 15-1-16,2-8 4 0,-3-7 0 0,-3 18 2 15,3-18 1-15,-7 19 4 0,4-8 1 0,-3 1-1 16,-3-3 2-16,1 2-1 0,-1 2 3 0,-1-2-5 15,1 0 3-15,-1 2-3 0,-1-3 1 0,-1 0-1 16,-1 1-3-16,4 0 1 0,-5-1-2 0,4 1 1 16,-2-3-5-16,5 2 4 0,-1-3-3 0,1-1-1 15,-1 1-1-15,2 1 2 0,0-2-5 0,-1 2 3 16,7-8 1-16,-8 9-4 0,4-1 1 0,4-8 1 0,-8 10 2 16,8-10-4-16,-3 11 1 0,3-11 2 15,0 0-2-15,3 13 3 0,-3-13-1 0,12 8 1 16,-4-4-3-16,5 2 0 0,1-2 1 0,1-2 4 15,-2 2-4-15,3-1-1 0,7 1-1 0,-8-1 1 16,12-2 3-16,-8 2-2 0,0-2-1 0,1 3 0 16,-2-5-3-16,1 2 4 0,-4-1-2 0,4 0-1 15,-2-1-2-15,-5 1-4 0,-12 0-6 0,19 0-2 0,-19 0-13 16,13 0-9-16,-13 0-16 0,0 0-19 16,14-3-27-16,-14 3-34 0,0 0-29 0,0 0-36 0,0 0-161 15,0 0-385-15,0 0 170 0</inkml:trace>
          <inkml:trace contextRef="#ctx0" brushRef="#br0" timeOffset="27416.13">9969 706 126 0,'0'0'242'0,"-16"-11"-14"16,16 11-16-16,0 0-17 0,0 0-20 0,0 0-20 0,0 0-13 16,0 0-15-16,0 0-12 0,0 0-14 15,0 0-6-15,0 0-12 0,0 0-7 0,0 0-11 0,0 0-7 16,0 0-4-16,0 0-4 0,0 0-10 0,0 0 3 16,0 0-7-16,0 0-3 0,0 0-6 15,0 0 0-15,0 0-3 0,0 0-4 0,0 0 1 16,0 0-3-16,0 0-2 0,0 0 1 0,0 0 0 0,0 0 0 15,0 0-2-15,0 0 10 0,0 0 0 0,0 0 3 16,0 0 0-16,36-2-3 0,-36 2 9 0,10-2 3 16,-10 2-1-16,0 0 6 0,12-9-5 0,-12 9 3 15,0 0 1-15,7-6-4 0,-7 6 0 0,0 0-1 16,0 0-2-16,5-10-3 0,-5 10 0 0,0 0 0 16,0 0-5-16,0 0-5 0,0 0-2 0,0 0-6 15,1-10 1-15,-1 10-3 0,0 0-2 0,0 0-4 16,0 0 1-16,0 0-1 0,0 0-4 0,0 0-1 15,0 0-7-15,0 0 2 0,0 0-4 0,0 0-3 16,0 0-6-16,0 0-3 0,0 0-7 0,0 0-2 16,0 0-7-16,0 0-7 0,0 0-4 0,0 0-9 0,0 0-11 15,0 0-13-15,0 0-18 0,0 0-22 0,0 0-33 16,0 0-32-16,0 0-216 0,0 0-435 0,0 0 192 16</inkml:trace>
          <inkml:trace contextRef="#ctx0" brushRef="#br0" timeOffset="32370.54">10609 143 118 0,'0'0'136'0,"0"0"-3"0,0 0-10 0,0 0-37 16,0 0 14-16,0 0-12 0,0 0-9 0,0 0-14 0,0 0 6 15,0 0 4-15,0 0-2 0,0 0-6 16,-28 12 3-16,16-3 2 0,0 5 2 0,-8 1 2 0,-1 6 5 16,2 0-4-16,-11 7-2 0,0 7 0 15,2 3 1-15,0 4-1 0,2 0-8 0,-8 17-6 16,12-14-4-16,2 3-4 0,2 0-6 0,-4 19-3 16,12-17 0-16,-1-1-5 0,2 18-2 0,6-15-2 0,3 15-6 15,3-16 2-15,3 2-2 0,-3-3-5 0,9 0-2 16,0-1-12-16,3 0-8 0,-2-8-19 0,8 0-22 15,-1 1-33-15,1 1-23 0,1-5-6 0,0-5-44 16,2-6-57-16,-6-6-120 0,6-6-347 0,-2 0 154 16</inkml:trace>
          <inkml:trace contextRef="#ctx0" brushRef="#br0" timeOffset="29956.19">10588 734 41 0,'0'0'156'0,"0"0"-7"15,0 0-11-15,28-1-5 0,-28 1-3 0,26 0-15 16,-11 0-8-16,3 0-9 0,-1 0 0 0,7 0-8 16,2 0 0-16,1-2-5 0,5 2-5 0,9-1-3 15,-1-2-4-15,3 3-6 0,3 0-4 0,1 3-6 16,-1-6-4-16,-3 3 0 0,2 3-1 0,1-3-9 16,2-3 2-16,-2 7-10 0,2-2-2 0,1 2 0 15,-1-4-6-15,-2 1-1 0,0-1-1 0,0 4-3 16,-4-4-4-16,0 2 0 0,0-2-1 0,-13 0-5 15,1 0 1-15,0 3-1 0,1-1-1 0,-2-2-1 16,1 1-1-16,-7 4-1 0,-2-5-2 0,-1-4 1 16,-1 4-4-16,-1 4-9 0,1-4 1 0,-4 0-9 15,3 0 4-15,-4 0-8 0,-4 0-2 0,-10 0 1 0,18 0-6 16,-18 0-1-16,12 0-6 0,-12 0-7 0,0 0-8 16,0 0-5-16,15-5-15 0,-15 5-16 15,0 0-9-15,0 0-26 0,0 0-10 0,0 0-24 0,0 0-96 16,0 0-268-16,0 0 119 0</inkml:trace>
          <inkml:trace contextRef="#ctx0" brushRef="#br0" timeOffset="29403.35">11152-146 127 0,'0'0'173'0,"-14"1"-12"0,7 3-12 0,7-4-8 0,-18 5-12 16,11-2-10-16,7-3-11 0,-14 10-10 0,7-8-9 15,7-2-5-15,-17 11-10 0,10-8-6 16,7-3-8-16,-11 6-5 0,11-6-8 0,-9 11-3 16,3-5-6-16,6-6-2 0,-7 11-4 0,7-11-2 0,-6 7-2 15,6-7-5-15,0 0 0 0,-1 18-3 0,1-18-5 16,1 13 3-16,-1-13 0 0,5 8-2 15,-5-8-1-15,8 10-3 0,-2-4 1 0,-6-6-1 0,14 12 1 16,-4-8-1-16,2 0-5 0,-1 4 3 0,2-3-3 16,1 0 5-16,2 0-9 0,0 1 0 0,-2-1 3 15,2 0-2-15,1 0 0 0,-1 0 0 0,0-3 1 16,2 5-3-16,-1-5-3 0,-1 4 6 0,0 0-6 16,2-2 3-16,-4 2-1 0,-1-2 0 0,-1 2 1 15,-1-1-2-15,-1 1 2 0,-3-2-2 0,1 2 2 16,-1-2-6-16,-1 3 2 0,-6-7 2 0,12 14 1 15,-7-6-1-15,-2 0-4 0,1 2 3 0,-1-2 0 16,-3-8 1-16,3 15-1 0,-3-6 2 0,0-9 0 16,0 15 1-16,0-15-1 0,0 18-2 0,0-18 2 15,-6 13 2-15,3-3 2 0,-1-4-1 0,4-6-1 16,-9 15 5-16,1-10-3 0,1 0 6 0,7-5-1 16,-17 9-1-16,1-2 3 0,1-4 10 0,2 0-13 0,-2 1 0 15,-3 0 0-15,3-2-4 0,-3 3 1 0,3-5-2 16,-1 0 0-16,1 0 1 0,3 0 0 15,-1 0 1-15,-2 0-2 0,15 0-4 0,-24 0 3 0,13 0-6 16,11 0-8-16,-21 2-11 0,10-1-13 0,11-1-10 16,-20 0-16-16,20 0-13 0,-15-1-20 0,15 1-17 15,-13 1-20-15,13-1-28 0,0 0-106 0,0 0-287 16,-18-3 127-16</inkml:trace>
          <inkml:trace contextRef="#ctx0" brushRef="#br0" timeOffset="28787.55">11112-149 152 0,'0'0'149'0,"0"0"-6"0,0 0-4 15,0 0-6-15,0 0-8 0,0 0-4 0,0 0-2 16,0 0-9-16,0 0-2 0,0 0-8 0,0 0-3 15,0 0-8-15,0 0-11 0,0 0-4 0,0 0-7 16,0 0-8-16,0 0-2 0,0 0-6 0,0 0-4 16,5-10-3-16,-5 10-3 0,0 0-2 0,17-1 1 15,-17 1 1-15,18 0-1 0,-18 0-4 0,21 0 2 16,-6-3-9-16,2 3 5 0,-2-1-2 0,2 1-4 16,-2-1-2-16,3 1-3 0,-3-2-2 0,4 2 0 0,-3 0-5 15,-2-3 0-15,2 3-3 0,-5 0 1 0,5-2-4 16,-16 2 1-16,22-2-3 0,-11 2-1 15,-11 0-5-15,19 0-4 0,-19 0-12 0,15-1-5 16,-15 1-7-16,12 1-10 0,-12-1-7 0,9 2-9 0,-9-2-8 16,0 0-8-16,12 4-8 0,-12-4-11 15,0 0-9-15,9 3-15 0,-9-3-14 0,0 0-11 0,0 0-29 16,0 0-91-16,0 0-276 0,0 0 122 0</inkml:trace>
          <inkml:trace contextRef="#ctx0" brushRef="#br0" timeOffset="30438.92">11258 973 172 0,'0'0'157'0,"0"0"-7"0,0 0-6 16,0 0-5-16,1 16-12 0,-1-16-6 15,0 0-1-15,0 20 0 0,0-20-7 0,-1 14-4 16,-1 1-5-16,4-2-6 0,-4 4-5 0,4-3-5 0,-1 1-6 16,-1 1-2-16,0-1-3 0,0 6-5 15,0 3-3-15,2-3-4 0,-2 0-4 0,0 2-5 16,0-4-4-16,0-2-5 0,-2 7-7 0,2-7-1 0,-1-1-5 15,1 0-3-15,-2-1 0 0,2-1-2 0,-3 1-3 16,2-2-2-16,-4 1-3 0,5-1 0 0,-1 1-6 16,-1-4 1-16,2-10-2 0,-4 18-9 0,-2-7-15 15,4-3-9-15,2-8-14 0,-6 18-13 0,5-13-14 16,1-5-19-16,-6 13-20 0,6-13-4 0,-5 8-14 16,5-8-14-16,0 0-10 0,0 0-22 0,0 0-148 15,0 0-336-15,0 0 149 0</inkml:trace>
          <inkml:trace contextRef="#ctx0" brushRef="#br0" timeOffset="30901.48">11632 1107 151 0,'-4'8'188'0,"-1"3"-11"0,-2 2-5 16,-1 0-16-16,2 1-9 0,-1 3-6 0,-4 6-1 15,4 0-10-15,-1-3-8 0,-2 2-6 0,4-1-7 16,-1 2-11-16,1-2-4 0,3-5-7 0,-2 7-4 16,4 0-6-16,-4-8-7 0,4 2-3 0,-1-1-5 15,2 1-5-15,0 0-5 0,0-3-5 0,0 2-3 16,2-7-4-16,-2 6-1 0,1-5-6 0,4 2-3 0,-1-4-1 15,-1 2 0-15,3-3-3 0,0 0-1 16,1-3 0-16,-7-4-3 0,20 7-4 0,-8-4-2 16,3-2 2-16,-2-2-2 0,2 1-2 0,3-4-1 0,0 2-4 15,-3-6-2-15,3 1-3 0,-5-3-11 16,2 0-3-16,-2-1-6 0,-1 0-3 0,2 0-2 16,-5-5-2-16,1 5 2 0,-2 0 0 0,-1-3 0 0,-1 1 1 15,-5 3 2-15,4-4 3 0,-4 4 0 16,-1 10 4-16,0-19-1 0,0 19 1 0,-4-17 0 15,1 10-3-15,3 7 3 0,-10-13-6 0,2 7-8 16,8 6-7-16,-16-5-8 0,5 5-14 0,11 0-13 0,-21-5-11 16,11 4-17-16,10 1-11 0,-21-4-19 0,21 4-20 15,-16-1-29-15,16 1-118 0,-20-4-314 0,14 1 139 16</inkml:trace>
          <inkml:trace contextRef="#ctx0" brushRef="#br0" timeOffset="31547.61">12402-107 59 0,'0'0'160'0,"0"0"-7"15,32 16-8-15,-21-11-4 0,2 2-5 0,1 0-9 16,-1 5 1-16,6 2-5 0,1 3-3 0,2 2-7 16,-2 3-4-16,8 4-3 0,-1 3 1 0,-3 2-7 15,-2 2-7-15,2-1-3 0,-3 4-11 0,0 6-3 16,-3-3-7-16,-4 4-8 0,-3 4-5 0,-2 3-3 15,-2 2-5-15,-2-3-6 0,-5 2-1 0,0 2-4 16,-5-4-1-16,-1-3-3 0,2 2-2 0,-2-2-4 16,-5-2-1-16,3-3-11 0,-4 3-23 0,-2 1-12 15,-1-7-4-15,-1 0-21 0,-1 1-26 0,1-1-28 16,0-2-7-16,-4-2-17 0,5-9-41 0,-1-1-183 16,1-4-376-16,0 2 167 0</inkml:trace>
          <inkml:trace contextRef="#ctx0" brushRef="#br0" timeOffset="33511.87">13034-253 33 0,'0'0'189'0,"0"-11"-11"0,0 11-10 15,0 0-7-15,0 0-3 0,0 0-11 0,1-11-4 16,-1 11-8-16,0 0-6 0,0 0-3 0,0 0-10 16,0 0-1-16,0 0-5 0,0 0-10 0,0 0-8 15,0 0-8-15,-7-10-13 0,7 10-6 0,0 0-9 16,0 0-8-16,0 0-6 0,0 0-2 0,0 0-7 15,0 0-1-15,0 0-2 0,-24 17-1 0,21-10-1 16,3-7-2-16,-9 14-1 0,5-5-2 0,-1 0-2 16,-1 1 2-16,6-10-3 0,-6 20 1 0,5-11-1 15,1 7 0-15,-2-5-3 0,2 3 3 0,2-4 0 0,-1 1-4 16,4 0 1-16,-5-11 5 0,1 16-5 0,1-7-5 16,1-1 1-16,-3-8 0 0,3 12-1 0,-3-12 1 15,4 12-4-15,-4-12 0 0,2 8-2 0,-2-8-9 16,0 0-16-16,4 14-18 0,-4-14-16 0,0 0-15 15,0 0-14-15,0 0-15 0,0 0-13 0,0 0-32 16,0 0-27-16,0 0-30 0,0 0-153 16,0 0-381-16,0 0 168 0</inkml:trace>
          <inkml:trace contextRef="#ctx0" brushRef="#br0" timeOffset="33899.16">13196-498 64 0,'0'0'248'16,"0"0"-4"-16,0 0-4 0,0 0-6 0,0 0-3 16,6-19-12-16,-6 19-3 0,6-8-16 0,-6 8-10 0,0 0-12 15,2-15-10-15,-2 15-12 0,4-8-10 16,-4 8-17-16,8-6-11 0,-8 6-14 0,0 0-13 15,0 0-13-15,0 0-11 0,0 0-14 0,0 0-31 0,0 0-28 16,0 0-20-16,0 0-9 0,0 0-11 0,0 0-25 16,0 0-31-16,0 0-27 0,0 0-31 0,-24 29-29 15,19-22-54-15,-5 2-156 0,4 1-431 0,3-3 192 16</inkml:trace>
          <inkml:trace contextRef="#ctx0" brushRef="#br0" timeOffset="34638.28">13598 775 68 0,'0'0'205'15,"0"0"-17"-15,0 0-13 0,0 0-5 0,41-11-12 16,-26 9-5-16,-1 1-12 0,2-2-9 0,5 3-1 16,-2-1-7-16,8-1-9 0,-7-2-6 0,4 3-6 15,2 0-6-15,3 2-8 0,-5-2-3 0,-5 1-6 16,8 0-7-16,-8-2-5 0,1 2-7 0,0 0-6 16,-2 0-3-16,-1-3-7 0,-4 3-1 0,4 0-6 15,-5 0-5-15,-12 0-3 0,17 0 0 0,-17 0-4 16,14 0-3-16,-14 0-5 0,0 0-3 0,18-2-8 15,-18 2-6-15,0 0-10 0,13 0-8 0,-13 0-12 16,0 0-10-16,0 0-16 0,0 0-17 0,0 0-28 16,12-2-31-16,-12 2-26 0,0 0-25 0,3-10-177 0,-3 10-389 15,0 0 173-15</inkml:trace>
          <inkml:trace contextRef="#ctx0" brushRef="#br0" timeOffset="34925.9">13927 546 64 0,'0'0'247'0,"6"-8"-14"0,-6 8-17 15,0 0-18-15,0 0-22 0,0 0-19 0,0 0-14 16,0 0-12-16,0 0-8 0,0 0-4 0,0 0-6 15,0 0-8-15,6 34-8 0,-6-23-6 0,0 2-5 16,0 3-8-16,-1-1-5 0,-1 4-7 0,2-1-9 16,-3-1-5-16,0 8-3 0,-1-1-1 0,-2-3-8 15,3-3-1-15,0 5-13 0,-2-1-24 0,1-5-30 16,-4 5-34-16,2-6-34 0,0 2-39 0,2-5-48 0,0 2-205 16,1-7-420-16,3-8 186 0</inkml:trace>
        </inkml:traceGroup>
        <inkml:traceGroup>
          <inkml:annotationXML>
            <emma:emma xmlns:emma="http://www.w3.org/2003/04/emma" version="1.0">
              <emma:interpretation id="{5543FF12-7D47-49ED-BB91-5917B946E6BB}" emma:medium="tactile" emma:mode="ink">
                <msink:context xmlns:msink="http://schemas.microsoft.com/ink/2010/main" type="inkWord" rotatedBoundingBox="16472,386 19443,348 19464,1970 16493,2008"/>
              </emma:interpretation>
            </emma:emma>
          </inkml:annotationXML>
          <inkml:trace contextRef="#ctx0" brushRef="#br0" timeOffset="49445.74">16269-285 73 0,'0'0'163'0,"0"0"-19"16,0 0-5-16,10 10-16 0,-10-10-3 0,3 10-9 0,-3-10-7 15,0 0-9-15,5 11-3 0,-5-11-8 0,0 0-1 16,7 7-4-16,-7-7-2 0,0 0-1 15,6 9-2-15,-6-9 0 0,8 5-3 0,-8-5-3 16,0 0-2-16,17 0-6 0,-17 0-6 0,12 3-4 0,-12-3-3 16,15-3-4-16,-15 3-6 0,17-7-3 15,-7 3-3-15,-10 4-2 0,19-7-2 0,-10 4-3 16,-1-4-3-16,2 0-3 0,-1 0-1 0,-1 0-1 0,1 0 3 16,0 1 0-16,-2-1-3 0,-1-1 3 0,-6 8 6 15,10-15 6-15,-7 9 1 0,2-1 0 16,-5 7 0-16,3-14-5 0,-3 14-4 0,0-12 0 15,0 12-3-15,-6-16-5 0,6 16-1 0,-9-8-1 0,0 5-3 16,-1-4 0-16,-2 4-1 0,12 3-2 0,-24-2 0 16,7 1-2-16,3-1 1 0,-4 2-1 0,1 0-2 15,4 2 1-15,-4-2-5 0,2 3-6 0,2 0-13 16,4 2-18-16,-3-3-14 0,12-2-19 0,-18 9-15 16,11-4-14-16,-1 0-13 0,8-5-22 0,-4 10-6 15,4-10-29-15,0 0-150 0,13 14-345 0,-2-8 152 16</inkml:trace>
          <inkml:trace contextRef="#ctx0" brushRef="#br0" timeOffset="50395.79">16897-395 157 0,'7'5'163'0,"-7"-5"-9"16,0 0-10-16,0 0-9 0,-1 18-13 0,1-18-1 16,-5 15-5-16,5-15-5 0,-6 13-9 0,6-13-7 15,-3 17-13-15,-1-8-2 0,4-9-4 0,-6 18-4 16,4-11-8-16,1 4-3 0,1-11-6 0,-8 17-4 15,5-10-5-15,3-7-6 0,-6 17-4 0,6-17-5 16,-1 11 0-16,1-11-1 0,-3 9-8 0,3-9-1 16,0 0-1-16,-5 12 1 0,5-12 2 0,0 0-3 15,-4 10 6-15,4-10 10 0,0 0 3 0,0 0-5 16,0 0-4-16,0 0-4 0,0 0-2 0,0 0-2 16,0 0 0-16,16-24-4 0,-10 14-5 0,-1 3-8 0,1-1-1 15,4-5-2-15,-1 3-8 0,2-1-3 0,-6 4 0 16,0 0 3-16,4-3-2 0,-2-2-1 15,-1 5 4-15,2-1-1 0,-1 1 1 0,-1-1-1 0,-6 8 6 16,12-9-3-16,-7 4-2 0,-5 5 4 0,13-4-4 16,-7-2-1-16,-6 6 3 0,10-3-3 15,-10 3 1-15,0 0-3 0,11-4 2 0,-11 4 5 16,0 0-4-16,0 0 1 0,16 6 2 0,-16-6 0 0,8 7-1 16,-4 0 3-16,-4-7 2 0,5 10-4 0,-1-3 4 15,-4-7 0-15,6 16 0 0,0-8 0 0,-4 1 0 16,-2-9-2-16,4 16 1 0,-2-7-1 0,-2-9 3 15,6 15 1-15,-3-7 0 0,-1 0-4 0,-2-8-9 16,3 12-15-16,-3-12-12 0,5 11-11 0,-5-11-20 16,3 9-17-16,-3-9-29 0,12 7-27 0,-5-5-26 15,-7-2-136-15,0 0-325 0,24-7 145 0</inkml:trace>
          <inkml:trace contextRef="#ctx0" brushRef="#br0" timeOffset="51420.45">17705-216 123 0,'0'0'190'0,"0"0"-22"0,6-7-16 16,-6 7-12-16,0 0-15 0,4-7-4 15,-4 7-15-15,0 0-9 0,15-8-5 0,-15 8-5 0,9-3-5 16,-9 3-4-16,14-3 1 0,-14 3-7 0,18-1-1 16,-18 1 1-16,16-2-4 0,-4 2-5 0,-12 0-8 15,19 0-2-15,-7 0-4 0,-1 2-4 0,-11-2-4 16,19 4-6-16,-12-1 1 0,4 1-9 15,-11-4-3-15,13 7-6 0,-7-2 5 0,-6-5-4 0,9 11-4 16,-4-5 2-16,-5-6-2 0,1 15-1 0,-1-15-5 16,-1 16 1-16,-4-6 0 0,-1 1 0 0,-3 3-1 15,-1-1 2-15,-1-1-2 0,-6 5 2 0,3-4-4 16,-5 3 1-16,-2-3-2 0,-3 4 3 0,2-6-2 16,1 2 1-16,-3-2-2 0,5-1-1 0,2 5 3 15,-1-8-5-15,3 6 4 0,2-6-4 0,2-2 3 0,-2 1 0 16,6 1 0-16,-1-3-5 0,8-4-1 15,-12 7 4-15,12-7 0 0,-7 6-1 0,7-6 2 16,-9 4 0-16,9-4 1 0,0 0-4 0,0 0-2 16,0 0-8-16,0 0 4 0,0 0 0 0,0 0-3 0,36-17 0 15,-26 15-1-15,3-1-1 0,4-4 2 16,-4 2 1-16,5 0 3 0,-4 2-4 0,3 3 3 16,-2-2-1-16,0 0 1 0,-1-1-5 0,2 2 7 0,-2-2-3 15,0 3-2-15,0-2 8 0,-1 4 0 0,2 2 0 16,-3-5 1-16,3 7 2 0,-3-6 4 0,6 4-2 15,-3-3 2-15,-2 3 0 0,2-4 0 16,2 3-3-16,-1-3 4 0,2 3-5 0,-3 2 1 0,-2-5-1 16,4 2 2-16,-8-1-3 0,2 1-1 0,-11-2-13 15,21 5-20-15,-13-4-25 0,-1 2-35 16,-7-3-25-16,14 4-43 0,-14-4-38 0,0 0-136 0,0 0-360 16,0 0 160-16</inkml:trace>
          <inkml:trace contextRef="#ctx0" brushRef="#br0" timeOffset="49039.95">15982-583 185 0,'0'0'186'0,"0"0"-18"0,-3-13-10 16,3 13-9-16,0 0-9 0,0 0-8 0,0 0-6 15,2-18-7-15,-2 18-6 0,0 0-4 0,0 0-7 16,3-10-2-16,-3 10-5 0,0 0-6 0,0 0-5 15,0 0-11-15,4-8-5 0,-4 8-8 0,0 0-8 16,0 0-7-16,0 0-5 0,0 0-7 0,0 0-4 16,0 0-4-16,0 0-3 0,0 0-2 0,0 0 0 15,-12 41-3-15,9-29-2 0,-1 3-2 0,1 0 0 16,-1 0 0-16,-1 2 0 0,4 1 0 0,-5 4 3 0,0-1-1 16,3-2 3-16,0-1 1 0,0 3 2 0,3-2-1 15,-2 4 1-15,-1-7-2 0,6 0 0 16,-1 2 1-16,-1-5-6 0,-2 5 2 0,4-4-2 15,0 0-3-15,0-5-2 0,1 6 5 0,1-8 0 0,-5-7-4 16,1 18 1-16,2-8 0 0,0-3 0 0,0 4-5 16,-3-11-15-16,7 10-19 0,-7-10-20 0,5 7-23 15,-5-7-19-15,4 8-18 0,-4-8-28 0,0 0-34 16,15 2-31-16,-15-2-151 0,0 0-380 0,21-7 168 16</inkml:trace>
          <inkml:trace contextRef="#ctx0" brushRef="#br0" timeOffset="50754.08">17633-549 65 0,'0'0'163'0,"-1"26"-7"0,1-26-2 16,-6 17-16-16,1-9 5 0,-2 4-12 0,1 3-17 16,0-1 5-16,2-1 3 0,-5 5-6 0,-2 2-3 0,-1 2-5 15,-1 0-7-15,1 0-2 0,-3 0-7 0,2 1-9 16,-1 1-3-16,-2 0-6 0,2 1-5 0,1-2-6 16,-2-1-3-16,0-2-10 0,2 1-2 0,-1-2-4 15,2-4-4-15,2 1-5 0,-4 4-2 0,4-6-1 16,0 3-6-16,1-2-1 0,1-2-3 0,-2-4-4 15,2 3-15-15,1 1-19 0,-1-7-25 0,2 4-31 16,0-4-24-16,6-6-22 0,0 0-23 0,-12 9-21 16,12-9-188-16,0 0-377 0,0 0 168 0</inkml:trace>
          <inkml:trace contextRef="#ctx0" brushRef="#br0" timeOffset="49821.21">16558-245 64 0,'0'0'154'15,"0"0"-15"-15,0 0-8 0,-10 18-11 0,10-18-8 0,-2 11-13 16,2-11-9-16,-3 11-2 0,3-11 3 0,-3 14-12 15,3-14-1-15,0 16-10 0,0-6-2 0,0-10-6 16,3 20-4-16,-1-8-3 0,-1-1-5 0,1 0-1 16,-2 3-4-16,3-7-6 0,0 10 2 0,0-3-5 15,-3 1 2-15,0 0-4 0,1-4-4 0,-1 3 2 16,2 2-7-16,-2-3 1 0,0 1-3 0,-2 0 2 16,1 0-1-16,-2-3-2 0,1 4 3 0,1-6 3 15,-4 4-1-15,2-4 3 0,-3-1 5 0,0 4 1 16,-1 1 1-16,-1-6 5 0,-4 2 0 0,0-3 1 15,-1 1-3-15,0-1-1 0,-5 1-4 0,-2-2 5 16,4-3-5-16,-3 2-4 0,-1-2-2 0,-1 0-3 16,2-2 3-16,-1-4-9 0,1 0 2 0,3 2-2 15,-4-3-3-15,1-2 2 0,2 0-4 0,4-3 1 16,0 3-10-16,2 0-13 0,2-6-18 0,0 2-17 16,3 0-26-16,0-2-26 0,0 0-18 0,6-2-27 15,5-1-19-15,-1-4-194 0,4-4-384 0,5 0 170 16</inkml:trace>
          <inkml:trace contextRef="#ctx0" brushRef="#br0" timeOffset="52217.83">18157 581 100 0,'0'0'280'0,"0"0"-20"0,0 0-21 0,0 0-14 0,0 0-17 15,0 0-9-15,0 0-13 0,-6 7-5 0,6-7-7 16,0 0 2-16,0 0-6 0,0 0-3 0,0 0-9 16,0 0-11-16,0 0 1 0,0 0-21 0,0 0-6 15,0 0-3-15,0 0-1 0,28 1-15 0,-28-1 0 16,0 0-20-16,0 0-1 0,0 0-9 0,17-1-9 16,-17 1-6-16,0 0 7 0,0 0-19 0,0 0-24 15,15-7-38-15,-15 7-30 0,7-5-34 0,-7 5-39 16,7-7-45-16,-7 7-54 0,12-11-51 0,-4 5-276 15,-2-4-590-15,1 2 261 0</inkml:trace>
          <inkml:trace contextRef="#ctx0" brushRef="#br0" timeOffset="48267.77">15569 515 105 0,'0'0'106'0,"0"0"-11"16,0 0-1-16,0 0 5 0,0 0-17 0,-7-7 4 15,7 7-10-15,0 0 0 0,0 0 7 0,0 0-15 16,-12-4-7-16,12 4-3 0,0 0 4 0,0 0-3 16,0 0-1-16,0 0 0 0,0 0 1 0,0 0 5 15,0 0-4-15,0 0 11 0,0 0 1 0,0 0 2 0,0 0 3 16,0 0-2-16,0 0 8 0,0 0-1 16,0 0 1-16,0 0 3 0,0 0-6 0,0 0-9 15,-11-5-7-15,11 5-7 0,0 0-8 0,0 0-6 0,0 0-1 16,14-20-7-16,-14 20-2 0,10-11-2 0,-4 4-5 15,2-1-5-15,-1 1 1 0,5-4-4 0,-3 3 0 16,3-3-5-16,1 3-5 0,-1-2 4 0,2 3-1 16,1-3-4-16,-2 2 1 0,4 0-2 0,-4-2 1 15,0 5-4-15,2-2 0 0,-1 3-1 0,-5-3-3 16,0 4 0-16,-9 3-1 0,16-7-2 0,-10 3 2 16,-6 4-2-16,13-2-1 0,-13 2-6 0,0 0 3 15,21 2-4-15,-21-2 3 0,8 7 1 0,-4 0 1 16,-4-7-5-16,5 17 3 0,-5-6 3 0,3 0 3 15,-2 4-4-15,-1 1 6 0,0 1-2 0,-1-1-1 16,-5 7 2-16,3 1-5 0,-5-2 5 0,-1 1 2 16,2 2-3-16,-2-4 3 0,-3 3 0 0,0-2 1 0,2 1-2 15,-2-1-1-15,-5-4 4 0,2 3 2 0,6-5-6 16,-9 3 4-16,5 0-2 0,-5-1-1 0,2 0 0 16,-2 0 2-16,-2-2 1 0,4-1-3 0,-3-2 3 15,-1 1 1-15,1 1-4 0,-2-2 1 0,2 1 2 16,1-3 1-16,3-2-4 0,-3 1 1 0,2-1 1 15,-2 1 1-15,4-5 1 0,-1 2 0 0,2-1-3 16,-1-3 0-16,3 4 3 0,2-4 2 0,9-3 0 16,-18 5 0-16,18-5-1 0,-12 3 1 0,12-3 2 15,0 0 1-15,0 0-4 0,-17-3 0 0,17 3 0 16,0 0-2-16,-4-12-9 0,4 12 3 0,0 0-3 16,6-19-2-16,-6 19 1 0,12-16-3 0,-5 9 1 15,5-1 6-15,-1-1-6 0,2 3 1 0,3-1 3 0,1 3-9 16,1-4 5-16,-2 3 5 0,4 2-2 0,-1 1 3 15,8-1-2-15,0 1 2 0,-2 1-1 16,0 2 1-16,2-1 0 0,-2 2 2 0,-5-1-3 0,1 3 1 16,-2-1 0-16,-2 2 0 0,2 3 0 0,-1-5 2 15,-3 2-1-15,3 1-3 0,-3-3 6 0,-4 3 4 16,4-3-4-16,-1 2 4 0,-2-3-1 0,0-1 0 16,-3 4 4-16,6-9-2 0,-15 4 0 0,25 0 6 15,-13-1-1-15,1-2 4 0,-4 0-1 0,5-1-2 16,-2-2-2-16,1-1-1 0,0 4 0 0,-2-2 1 0,-2 1-2 15,-2-3 0-15,4 2-6 0,-2 0-6 16,-2-1-14-16,4 2-16 0,-11 4-14 0,11-11-18 16,-6 7-23-16,-5 4-26 0,9-11-36 0,-9 11-62 0,0-12-129 15,0 12-371-15,0-14 164 0</inkml:trace>
        </inkml:traceGroup>
        <inkml:traceGroup>
          <inkml:annotationXML>
            <emma:emma xmlns:emma="http://www.w3.org/2003/04/emma" version="1.0">
              <emma:interpretation id="{610D7962-DA99-4D9A-8A6B-14B15D01C36B}" emma:medium="tactile" emma:mode="ink">
                <msink:context xmlns:msink="http://schemas.microsoft.com/ink/2010/main" type="inkWord" rotatedBoundingBox="19886,1029 22536,995 22549,1981 19899,2015"/>
              </emma:interpretation>
            </emma:emma>
          </inkml:annotationXML>
          <inkml:trace contextRef="#ctx0" brushRef="#br0" timeOffset="52973.56">18932 259 116 0,'0'0'208'0,"-18"-1"-21"16,18 1-14-16,-14 1-13 0,14-1-15 0,-20 13-7 15,7-5-10-15,1-1-9 0,0 7-5 0,-2 1-1 16,0 4-10-16,-1 0-5 0,1 5-6 0,2-1-8 16,-1 3-6-16,5-2-6 0,-4 4-7 0,5-1-8 15,0-2-2-15,4 1-7 0,1-2-2 0,2 2-2 16,5-3-3-16,-2 0 0 0,5 0-7 0,0-1-1 16,2-1 0-16,2-6 2 0,6 2 2 0,3 1 4 15,-3-5 2-15,6-3 4 0,0 1-1 0,3-3-3 16,1-2-6-16,-1 0 4 0,3-1-7 0,-4-5 3 0,4-1-7 15,0-2-1-15,-2 1 0 0,1-3-5 16,-4-1-1-16,5-2-3 0,-3-6-3 0,-3 5 0 16,1-9-6-16,-1 0-3 0,9-3-8 0,-7-7-11 0,1 0-6 15,-3 0-8-15,-4-3-2 0,0 0-4 0,-2 0-7 16,0-1-1-16,-4-3-10 0,-5 10 0 0,1-10-3 16,-4 7 1-16,-4 1 4 0,0-12 4 0,-2 15 3 15,-2-3 5-15,-3 3 4 0,-1-2 4 0,-1 1 3 16,-2 1-1-16,1 0 3 0,-4 4 0 0,-1 2 5 15,-1 5-3-15,-3-5 4 0,-4 5 1 0,3 3 3 16,-2 4 0-16,-8-3 0 0,3-2 2 0,-2 6 2 16,-2 2 2-16,3 0-6 0,-6 1 3 0,3 0 3 15,-1 4 0-15,0 0-1 0,-1 4 2 0,2 1-1 16,-10 2 1-16,10 1 2 0,-1 0-1 0,3 0 0 16,0 1 2-16,2 4 0 0,-1-2 1 0,1 4 2 15,6-4-3-15,1 1 3 0,-2 2 0 0,7-3-1 16,1 0 1-16,0-2 1 0,5 0 3 0,-1 3-3 15,2-1 2-15,0 1 5 0,3 0 3 0,0 0 7 16,3-14 3-16,5 22 10 0,1-9 4 0,3 1-3 16,1-4 3-16,3 1-6 0,8 2-3 0,2-1-2 15,4 0-1-15,4-3-2 0,9 1-1 0,2 1-4 16,0-5-1-16,1 4-2 0,3-2 0 0,2-5-3 16,-2 4 0-16,0-4-2 0,-1 3-2 0,0-1-5 0,3-3-13 15,-2-2-22-15,-4 2-18 0,1-2-17 0,0 0-20 16,-4 3-17-16,-8-1-24 0,-1-7-26 0,0 5-28 15,-5 0-152-15,-1-2-364 0,1-3 162 0</inkml:trace>
          <inkml:trace contextRef="#ctx0" brushRef="#br0" timeOffset="53323.85">20148 157 197 0,'-14'6'202'0,"-4"-1"-2"0,4 2-8 16,-9 6-8-16,1-2-13 0,-1 6-17 0,1-3-7 15,-2 4-11-15,3 1-5 0,0 1-9 0,2 4-8 16,1-3-12-16,2 2-9 0,4 3-6 0,-2-1-8 16,1 2-6-16,6-3-6 0,1 3-4 0,0-3-9 15,1 0 1-15,4 1-5 0,2-2-1 0,2 0-6 16,0-1-8-16,3-5 0 0,3-3-2 0,0 3-1 16,4-3-10-16,1-1-30 0,1 0-37 0,-2-2-39 15,2-2-44-15,4-2-57 0,7-3-227 0,-7 1-447 16,8-5 198-16</inkml:trace>
          <inkml:trace contextRef="#ctx0" brushRef="#br0" timeOffset="53703.3">20351 566 2 0,'1'-14'283'0,"-1"14"-17"0,8-18-17 0,-4 8-20 0,1 0-22 15,3-1-19-15,-3-3-13 0,5 2-14 0,-1-1-10 16,2 0-21-16,-2-3-12 0,3 3-12 0,3-7-10 16,-5 7-10-16,3-5-8 0,2-3-10 0,-3 6-4 15,-3 2-7-15,3-1-6 0,-1-1-6 0,-2 2-4 16,-2-1-5-16,0-1-1 0,-1 5-4 0,0 3-3 16,0-2 2-16,-3 3-6 0,-3 6-2 0,5-10-3 15,-5 10-6-15,6-10-3 0,-6 10-5 0,0 0-1 16,0 0-1-16,0 0 2 0,0 0-4 0,0 0-1 15,0 0-1-15,0 0 2 0,-21 39 1 0,15-21-2 16,-2-2 2-16,-2 5-1 0,3 4 0 0,-2 0 1 16,3 3 2-16,-2 7 2 0,4-1-2 0,2-6 2 15,2 0 1-15,0-3 0 0,2 2 0 0,-1 5 4 16,2-7-3-16,0 0-3 0,2-1-6 0,-2-5-15 16,1-4-18-16,1 0-29 0,-4-3-23 0,1-3-18 0,-1 1-26 15,4 0-30-15,-5-10-41 0,9 7-199 0,-9-7-432 16,11 0 191-16</inkml:trace>
          <inkml:trace contextRef="#ctx0" brushRef="#br0" timeOffset="53974.52">21157-11 137 0,'0'0'217'0,"17"13"-6"0,-7-1-13 0,4 7-13 15,4 2-10-15,-3 3-12 0,2 11-8 0,1 3-7 16,-1 4-13-16,-4 0-6 0,5-1-11 0,-9 5-11 16,3-1-7-16,-6 4-15 0,-5-1-5 0,-1-2-7 15,-3 2-9-15,-6 1-2 0,-5-6-10 0,-9 3-27 16,-7-4-35-16,-2 0-51 0,-19 6-63 0,9-13-62 15,-27 9-187-15,4-8-405 0,-10-1 179 0</inkml:trace>
        </inkml:traceGroup>
      </inkml:traceGroup>
    </inkml:traceGroup>
    <inkml:traceGroup>
      <inkml:annotationXML>
        <emma:emma xmlns:emma="http://www.w3.org/2003/04/emma" version="1.0">
          <emma:interpretation id="{63C4C6A4-67BD-4986-9A4F-32DDB799EBAD}" emma:medium="tactile" emma:mode="ink">
            <msink:context xmlns:msink="http://schemas.microsoft.com/ink/2010/main" type="paragraph" rotatedBoundingBox="5692,2158 14287,4006 13929,5669 5334,38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A01A690-AB24-4AC9-9353-467E0BED8A68}" emma:medium="tactile" emma:mode="ink">
              <msink:context xmlns:msink="http://schemas.microsoft.com/ink/2010/main" type="line" rotatedBoundingBox="5692,2158 14287,4006 13929,5669 5334,3820"/>
            </emma:interpretation>
          </emma:emma>
        </inkml:annotationXML>
        <inkml:traceGroup>
          <inkml:annotationXML>
            <emma:emma xmlns:emma="http://www.w3.org/2003/04/emma" version="1.0">
              <emma:interpretation id="{FA833B77-E48F-4525-9066-2D6812278776}" emma:medium="tactile" emma:mode="ink">
                <msink:context xmlns:msink="http://schemas.microsoft.com/ink/2010/main" type="inkWord" rotatedBoundingBox="5631,2441 6960,2726 6807,3436 5478,3151"/>
              </emma:interpretation>
            </emma:emma>
          </inkml:annotationXML>
          <inkml:trace contextRef="#ctx0" brushRef="#br0" timeOffset="-2436.19">4384 1795 59 0,'0'0'211'0,"0"0"-6"16,-2-12-8-16,2 12-15 0,0 0-9 0,0 0-4 15,0 0-14-15,0 0-12 0,0 0-10 0,0 0-11 16,0 0-10-16,0 0-17 0,0 0-6 0,0 0-11 16,0 0-4-16,0 0 1 0,0 0 4 0,0 0-4 15,0 0-1-15,-18 23-9 0,18-23 8 0,-5 16-3 16,2-6-2-16,-2 2-1 0,1 1 0 0,-2 4-5 16,1-3-3-16,1 3-2 0,-2-4 2 0,4 5-9 0,-2-5-4 15,1 3 0-15,-2 2-4 0,4-5-1 16,-4 2-5-16,4-2-3 0,-1-1-1 0,-1 0-2 15,3-4-3-15,0-8-3 0,0 17 1 0,0-17-5 0,0 17 1 16,0-17-4-16,0 14-5 0,0-3 3 0,0-11 2 16,6 15-2-16,2-10 0 0,1 1-11 15,-2-1 6-15,4 1-8 0,4 1-15 0,-1-5-17 0,0-2-17 16,2 0-24-16,1 0-21 0,-1-2-29 0,1-1-29 16,-1 1-24-16,0-6-32 0,-1 1-69 0,-3-2-150 15,3-2-461-15,-7 0 205 0</inkml:trace>
          <inkml:trace contextRef="#ctx0" brushRef="#br0" timeOffset="-2120.05">4447 1543 195 0,'-2'-17'235'0,"-1"8"-12"0,3 9-8 16,-3-15-11-16,3 15-14 0,3-15-6 0,-3 15-16 15,0-14-11-15,0 14-8 0,0 0-11 0,2-14-9 16,-2 14-10-16,0 0-10 0,0 0-8 0,0-13-9 16,0 13-11-16,0 0-7 0,0 0-8 0,0 0-10 15,0-11-5-15,0 11-9 0,0 0-7 0,0 0-17 16,0 0-11-16,0 0-7 0,0 0-13 0,0 0-14 15,0 0-18-15,0 0-17 0,0 0-19 0,0 0-16 16,8 36-19-16,-3-28-21 0,1-1-26 0,0 1-59 16,-3 1-125-16,4 0-373 0,2-2 165 0</inkml:trace>
          <inkml:trace contextRef="#ctx0" brushRef="#br0" timeOffset="-1786.09">4757 1710 50 0,'1'11'237'0,"-1"-11"-15"15,0 0-13-15,0 0-24 0,0 0-13 0,0 0-16 16,0 0-11-16,0 0-10 0,6 7-5 0,-6-7-3 16,0 0-5-16,17 1-4 0,-8 1-3 0,-9-2-8 15,19 0-2-15,-6 2-10 0,1-2 0 0,1 2-2 16,1-1-3-16,1 1-5 0,2 1-5 0,0-3-7 15,1 1-7-15,-2-1-8 0,-1 0-7 0,0 2 0 16,-1 0-8-16,-2-2-6 0,-2 2 2 0,1-2-8 16,-13 0-3-16,19 1-5 0,-19-1-2 0,14 0 1 15,-14 0-2-15,12 2-3 0,-12-2-6 0,0 0-6 0,0 0-14 16,13 1-9-16,-13-1-15 0,0 0-10 0,0 0-9 16,0 0-13-16,0 0-16 0,0 0-19 0,0 0-28 15,0 0 0-15,-22 21-12 0,13-17-18 0,1-1-8 16,-3 0-20-16,-4 2-175 0,0-2-390 0,4 0 173 15</inkml:trace>
          <inkml:trace contextRef="#ctx0" brushRef="#br0" timeOffset="-1531.34">4742 1945 151 0,'0'0'195'0,"9"6"-4"0,-9-6-8 15,12 1-7-15,-12-1-7 0,19 2-6 0,-10 2-9 16,3-3-3-16,1-1-12 0,-13 0-4 0,29 0-14 16,-16 0-7-16,7 0-14 0,-4 0-9 0,0 1-7 15,1 1-7-15,-2-2-8 0,1 2-7 0,0-2-9 0,-7 1-7 16,8-2 0-16,-17 1-6 0,19 0-1 0,-19 0-9 16,17 1-15-16,-17-1-18 0,13 2-15 15,-13-2-21-15,0 0-15 0,13 0-16 0,-13 0-12 0,0 0-25 16,0 0-18-16,14-2-31 0,-14 2-201 0,9-6-387 15,-2-1 171-15</inkml:trace>
          <inkml:trace contextRef="#ctx0" brushRef="#br0" timeOffset="-1107.75">5392 1888 45 0,'0'0'194'0,"0"0"-6"16,-3 15-7-16,3-15-24 0,0 0-2 0,0 17-9 16,0-10-5-16,0-7-11 0,3 14-7 0,-3-14-9 15,3 17-2-15,0-10-5 0,2 0-9 0,-3 1-4 0,1 2-5 16,2-2-5-16,1 0-6 0,0 2-3 0,0-4-8 16,1 1 0-16,-1 0-4 0,-1-1-6 0,4-1-2 15,0 0-1-15,-2-2-6 0,4 1-3 0,-3-1-2 16,4-1-4-16,2 0-2 0,-1-1-3 0,-4-1-3 15,8 3-3-15,-17-3-7 0,22-4 3 0,-9 2-5 16,-2-3 3-16,1-1-4 0,-2 2-2 0,-1-3 0 16,2 3-2-16,1-5-2 0,-2 4 0 0,-4-3-3 15,1-2-2-15,-1 4-3 0,0-3 4 0,-1-2-2 16,-2 3 1-16,3-4 0 0,-3-3-4 0,-3 4-4 16,0-3 5-16,0 3-4 0,0 11 1 0,-9-21 0 15,4 7-1-15,-1 0-2 0,0 4-1 0,-7 0-3 16,1-1 1-16,-1 4-7 0,2-3-5 0,-4 3-8 0,2 0-7 15,-4-1-6-15,1 6-10 0,-3-3-11 16,2 4-7-16,1-1-11 0,-2 2-19 0,-3 2-13 16,5-2-17-16,-2 1-14 0,1-1-16 0,7 1-56 0,-7 3-118 15,4-4-358-15,13 0 158 0</inkml:trace>
        </inkml:traceGroup>
        <inkml:traceGroup>
          <inkml:annotationXML>
            <emma:emma xmlns:emma="http://www.w3.org/2003/04/emma" version="1.0">
              <emma:interpretation id="{CE1345F8-A43A-4CE5-9B4D-BFB58614747D}" emma:medium="tactile" emma:mode="ink">
                <msink:context xmlns:msink="http://schemas.microsoft.com/ink/2010/main" type="inkWord" rotatedBoundingBox="8049,2964 11448,3695 11152,5071 7753,4340"/>
              </emma:interpretation>
            </emma:emma>
          </inkml:annotationXML>
          <inkml:trace contextRef="#ctx0" brushRef="#br0" timeOffset="107584.51">6679 2743 113 0,'0'0'213'0,"0"0"-11"0,0 0-12 16,0 0-14-16,0 0-14 0,0 0-12 0,0 0-16 0,0 0-5 16,0 0-5-16,36-10-10 0,-23 6-5 0,4 1-8 15,-1-4-15-15,2 1-4 0,9-2-1 0,-11 1-3 16,10-2-4-16,-1-3-7 0,2 1-5 0,-5-2-1 16,4 2-9-16,-3-2-3 0,3 0-3 15,1-2-4-15,-5-1-7 0,-3 1-2 0,7-1-5 0,-7-3 0 16,-2 1-5-16,2-2-4 0,0-2 1 0,7-6-1 15,-10 5-2-15,0 0 0 0,1-3-6 0,-1 0-2 16,-2 4 4-16,-5-4-8 0,1 1 3 0,2 4 1 16,-2-6-5-16,-4 2 2 0,-3 4-5 0,0 5 3 0,-1-4 0 15,-2 6-2-15,0 1 0 0,-2-2 1 0,2 5-6 16,0 10 2-16,-6-21-2 0,0 15 1 16,1-1-3-16,5 7 3 0,-8-8-5 0,8 8 4 15,-13 0-2-15,13 0-2 0,-26 4 2 0,10 4 1 0,-1 1-3 16,-2 9 5-16,0 1-4 0,-10 7 1 15,7 2 1-15,-5 7 0 0,-4 0 2 0,7 7 2 0,-1 0 0 16,-2 3-2-16,1-3 0 0,4 3 2 0,0 2 0 16,8-6-2-16,1 0 2 0,4 0 2 15,4-3-4-15,-1-3 4 0,6 0 1 0,0-6 0 0,8-5-3 16,-2-2 3-16,4 1-1 0,-1-8-1 0,0 1 1 16,2-4 4-16,2 0-2 0,6-4 0 0,1 0 0 15,2 0 1-15,7-1 0 0,-3-5-2 0,4 3 0 16,2-5 0-16,6-1-1 0,-8-5 0 0,-2 2 2 15,2-1-3-15,0-6-2 0,-2 2 3 0,-2 0-6 16,-2-2 6-16,-2 0-3 0,-6 4 0 0,1-3 3 16,-5 5-2-16,-5-2 0 0,5-1 0 0,-4 3-2 0,1 0 0 15,-9 5 4-15,10-9-1 0,-10 9-2 16,9-6 1-16,-9 6-3 0,0 0 0 0,0 0-3 0,0 0 4 16,0 0-1-16,0 0 3 0,13 13-5 0,-13-13 6 15,0 0-2-15,-3 16 0 0,3-16 0 0,0 0 2 16,0 15-3-16,0-15 2 0,0 14-1 0,0-14 3 15,6 10 2-15,-6-10 0 0,6 8 0 0,-6-8 1 16,11 4-1-16,-11-4 3 0,16 2 0 0,-7-2-1 16,-9 0-1-16,27-6 1 0,-12 3 3 0,1-2-1 15,1-1 1-15,-1-1 5 0,1-3 2 0,-1 2-2 16,-3-4 8-16,2 2 2 0,-1-5-4 0,-7 4 1 16,5-4-2-16,-4-2-6 0,-3 3 0 0,-2-3-1 15,0 2-2-15,-9-2 0 0,6 3-2 0,-5-1-2 16,-3 3-2-16,-4 1-1 0,-1 0 2 0,-1 2-5 15,-2 1-2-15,-1 2-6 0,-2 2-11 0,3 3-5 0,-1 1-9 16,-1 1-9-16,2 3-9 0,3-1-8 0,-1 5-18 16,-5 1-5-16,10 2-6 0,-5-1-10 0,8 2 0 15,-1-1-22-15,1 0 20 0,3 4-11 0,3-6 4 16,0-9 2-16,3 23 2 0,3-10 0 0,1-3 6 16,2 1 12-16,-1-1 1 0,1-3 10 0,-2 3 11 15,2-3 8-15,2 0 12 0,-2-1 16 0,1 1 25 16,-4-2 8-16,4-2 3 0,-10-3 12 0,15 14 14 15,-7-10 10-15,-2 1 8 0,3 1 0 0,-9-6 0 16,10 10 1-16,-4-3-4 0,-1 1 3 0,1-1 1 16,-1-1-2-16,0 4 3 0,-2 0-1 0,3 1-5 15,-3 4-3-15,4-2-3 0,-1 1-3 0,0 1-1 16,-3 1-1-16,2-1-1 0,-2 2-7 0,0 1-1 16,3-1 0-16,-6 8-3 0,3-4-1 0,1 2 0 15,-4 6-5-15,0-5-1 0,0 1 3 0,-7 12-4 16,1-12 1-16,3 3 4 0,-8 0-6 0,5-2 3 0,-4 0 0 15,-2-1-3-15,-1 0 2 0,-1-8 1 0,2 2 3 16,2-3 5-16,-10-1 4 0,4-4-3 0,0-2 2 16,-1 1-1-16,-2-7 2 0,2 2-1 0,-2-4-4 15,0-1 2-15,4-1-2 0,-5-6-3 0,2 3 1 16,-1-4-5-16,4-2 0 0,-9-4-3 0,9 4-5 16,2-4-11-16,-1-1-14 0,5 1-29 0,5-3-20 15,-2 3-21-15,6-3-18 0,0-1-24 0,8-6-23 16,3 3-37-16,3-3-205 0,5-8-422 0,1 0 187 15</inkml:trace>
          <inkml:trace contextRef="#ctx0" brushRef="#br0" timeOffset="116054.44">8199 2708 24 0,'0'0'188'0,"7"-7"-9"0,-7 7-17 0,0 0-12 16,0 0-6-16,0 0-10 0,0 0-4 0,6-6-12 15,-6 6-5-15,0 0-5 0,0 0-11 0,0 0-9 16,0 0-7-16,0 0-7 0,0 0-7 0,0 0-10 16,0 0-7-16,0 0-5 0,0 0-6 0,0 0 0 15,0 0-7-15,0 0-3 0,0 0-5 0,0 0-3 16,0 0-3-16,0 0 1 0,0 0-3 0,0 0 1 15,0 0-5-15,6 20-1 0,-6-20-4 0,0 0 8 16,3 12-3-16,-3-12-4 0,2 12 3 0,-2-12 1 0,3 12-2 16,-3-12 0-16,6 13 2 0,-6-3-3 0,0-10 3 15,0 14-2-15,0-14 0 0,0 13 1 0,0-13-2 16,0 14 4-16,0-14-4 0,0 15-2 0,0-15 0 16,3 11-2-16,-3-11 2 0,0 11-3 0,0-11 1 15,0 0-1-15,4 11 5 0,-4-11-7 0,0 0 3 16,0 0-1-16,0 0-1 0,0 0 3 0,-4 14-4 15,4-14 5-15,0 0 4 0,0 0 6 0,0 0 5 16,0 0 6-16,0 0 3 0,0 0 5 0,0 0-2 0,0 0 0 16,0 0-6-16,0 0-1 0,0 0 0 15,0 0-5-15,0 0-6 0,0 0 0 0,0 0-1 16,0 0-1-16,10-32-4 0,-10 32 1 0,6-15-11 0,-3 4-3 16,7-2-5-16,-7 3 2 0,5-2-10 0,-2-1-1 15,3 1-3-15,0-1 3 0,-5 0 0 0,7 0 1 16,-5 1 1-16,3-1 1 0,-2 0 2 0,-1 2 3 15,0 3-2-15,1-4-1 0,-1 3 2 0,-3 2 1 16,-3 7 3-16,11-15-3 0,-5 7-1 0,-3 0 5 16,-3 8-1-16,9-12 2 0,-5 7 0 0,-4 5-2 15,6-11 3-15,-6 11 0 0,9-7-1 0,-9 7 3 16,5-7-3-16,-5 7 3 0,6-10-1 0,-6 10 2 16,0 0-2-16,7-5 0 0,-7 5-1 0,0 0 1 15,9-6 1-15,-9 6 2 0,0 0-2 0,9-5 4 16,-9 5-6-16,0 0 2 0,0 0-4 0,0 0 2 15,0 0 3-15,0 0 4 0,0 0-5 0,18 7 4 0,-18-7 4 16,6 8 0-16,-6-8-2 0,9 11 3 16,-3-6-2-16,-6-5 0 0,7 15 4 0,-4-8 0 15,-3-7-1-15,8 15 5 0,-2-5 5 0,-6-1-2 0,3 2 0 16,0-2 3-16,-2 2-4 0,0 1-1 0,1-1-1 16,1 3 1-16,0-3-2 0,-3 3 0 0,0-3-4 15,0-11 0-15,0 17 0 0,3-7-5 0,-3-10 5 16,0 17 0-16,0-17 0 0,0 14-1 0,3-6-4 15,-3-8 0-15,-3 13 2 0,3-13-3 0,0 13 2 16,0-13 1-16,0 12-1 0,0-12-1 0,0 10 1 16,0-10 0-16,0 0-12 0,0 16-13 0,0-16-9 15,0 0-15-15,-6 12-15 0,6-12-13 0,0 0-11 0,-6 8-18 16,6-8-13-16,-7 6-12 0,7-6-8 0,0 0-30 16,0 0-178-16,0 0-370 0,0 0 164 15</inkml:trace>
          <inkml:trace contextRef="#ctx0" brushRef="#br0" timeOffset="116426.45">8951 2478 184 0,'4'-10'186'15,"-4"10"-11"-15,0 0-20 0,0 0-19 0,0 0-13 16,0 0-17-16,0 0-16 0,0 0 2 0,0 0-4 16,0 0-2-16,0 0 1 0,0 0 7 0,-13 35-5 15,10-22-1-15,-5 1 2 0,-1 3-5 0,2-2 3 0,-5 8-2 16,-5 0-5-16,7-2-4 0,-5 5 0 16,-3 8-2-16,-1-3 4 0,4-5-7 0,-5 5 2 15,0 2-1-15,-4-2-1 0,4 0-13 0,4-6-4 0,-2-2-1 16,-6 6-7-16,9-7-3 0,-1 0-1 0,1 0-5 15,4-8-2-15,0 1-3 0,-3-1-2 0,1 3-2 16,7-6-5-16,-8 0-3 0,2 2 1 0,5-1 1 16,-2 0-3-16,3-4-3 0,-4-2-3 0,4 1-20 15,6-7-15-15,-11 11-25 0,5-5-20 0,6-6-21 16,-4 7-19-16,4-7-27 0,0 0-33 0,0 0-51 16,0 0-212-16,0 0-464 0,0 0 206 0</inkml:trace>
          <inkml:trace contextRef="#ctx0" brushRef="#br0" timeOffset="117099.22">8915 2929 98 0,'0'0'217'0,"7"-11"-14"0,-7 11-13 16,6-10-14-16,-6 10-10 0,5-5-14 0,-5 5-6 0,9-10-13 15,-6 4-17-15,-3 6-10 0,13-11-8 0,-7 5-12 16,1 1-8-16,-7 5-5 0,14-13-7 0,-7 11-5 16,1-3-6-16,-8 5-14 0,13-11 0 0,-13 11 0 15,15-7-5-15,-7 6-4 0,-8 1-4 0,13-3-3 16,-13 3-5-16,16-2-3 0,-16 2-2 0,12-2-2 15,-12 2 0-15,0 0-2 0,17 5-2 0,-17-5-1 16,9 7-8-16,-9-7 7 0,7 10-3 0,-4-3 1 16,-3-7-1-16,3 15 0 0,-1-8 0 0,1 4 5 0,-3-11-4 15,0 19 2-15,-3-8 4 0,1-2 5 0,-1 7-2 16,0-7 1-16,-3 6-2 0,3-4 5 0,-4 3 2 16,-4-2 1-16,2 2 1 0,-1-2-1 15,1-1 1-15,-3 2-1 0,-1 1-1 0,-1-4 3 0,1 0-4 16,-2 1 1-16,1 0-3 0,-2-3 1 0,3 2-1 15,-2-3-1-15,1 3-4 0,1-6 3 16,-1 2-3-16,5-1-2 0,-1 0 2 0,4-2-1 0,6-3 0 16,-13 5-4-16,13-5 4 0,0 0-2 0,-8 10 1 15,8-10 1-15,0 0 1 0,0 0 0 0,-12 3 0 16,12-3-7-16,0 0 3 0,0 0-1 0,0 0-5 16,0 0 3-16,0 0-7 0,0 0-1 0,26-21-5 15,-26 21 0-15,13-5 0 0,-4 0 0 0,-9 5 0 16,19-3 0-16,-7 0-2 0,-12 3 3 0,20-4-1 15,-8 4 0-15,-12 0 1 0,19 0 3 0,-19 0-2 16,19 0-2-16,-8 0 2 0,-2 3 3 0,1 1-2 16,-1-1 2-16,-9-3-1 0,19 5 2 0,-10-3 0 0,-1 2-1 15,-8-4-3-15,10 6 6 0,-10-6-3 0,12 4 1 16,-12-4-1-16,11 4 2 0,-11-4 0 0,6 4 1 16,-6-4-2-16,0 0 5 0,0 0-6 0,0 0-8 15,13 2-16-15,-13-2-17 0,9 4-22 0,-9-4-20 16,0 0-23-16,19-4-25 0,-19 4-24 0,20-2-19 15,-13 1-191-15,11-3-399 0,-3-2 176 0</inkml:trace>
          <inkml:trace contextRef="#ctx0" brushRef="#br0" timeOffset="118077.64">9522 2918 23 0,'0'0'162'0,"0"0"-4"0,0 0-9 16,0 0-7-16,0 0-8 0,0 0-3 0,0 0-8 15,0 0-2-15,0 0-8 0,0 0 0 0,0 0-7 0,0 0-2 16,0 0-2-16,0 0-7 0,0 0-8 16,0 0-5-16,0 0-3 0,-8-7-4 0,8 7-6 15,0 0-5-15,0 0-5 0,0 0-5 0,0 0-9 16,0 0-6-16,0 0-2 0,0 0-6 0,0 0 2 16,0 0-4-16,0 0-6 0,38-4-1 0,-38 4-5 0,13 1-2 15,-13-1 1-15,18 3-5 0,-18-3-1 0,16 1 2 16,-4-1 0-16,-12 0-5 0,24 2 3 0,-11-2-1 15,4 0-1-15,-1 4 0 0,1-3 0 0,-2-1-5 16,1 1 5-16,0-1-1 0,1 0-4 0,1 1 1 16,-5-1 3-16,2 0-6 0,-3 4 3 0,-12-4-1 15,24 0-1-15,-24 0 0 0,15 0 3 0,-6 0-2 16,-9 0 1-16,0 0-10 0,16-5-9 0,-16 5-10 0,0 0-15 16,0 0-22-16,0 0-24 0,0 0-28 15,0 0-18-15,0 0-17 0,0 0-41 0,0 0-141 0,0 0-358 16,0 0 158-16</inkml:trace>
          <inkml:trace contextRef="#ctx0" brushRef="#br0" timeOffset="118407.72">10085 2713 23 0,'0'0'213'0,"0"0"-14"0,0 0-21 0,0 0-6 16,8-5-14-16,-8 5-15 0,0 0-13 16,0 0-12-16,0 0-11 0,0 0-17 0,0 0-2 15,0 0-8-15,0 0-3 0,9 16-4 0,-9-16 1 0,4 13-2 16,-1-4-3-16,-1 2 4 0,-2-11-1 15,1 25-9-15,4-8-2 0,-4-3-3 0,2 4-3 16,0 1-2-16,-1-3-9 0,2 6-4 0,-1-5-5 0,2 7-3 16,-1-8 1-16,-1 1-1 0,2-1-19 0,-4 3-35 15,1-1-31-15,-2 0-41 0,4-7-61 16,-4 6-246-16,5-8-435 0,-4 0 193 0</inkml:trace>
        </inkml:traceGroup>
        <inkml:traceGroup>
          <inkml:annotationXML>
            <emma:emma xmlns:emma="http://www.w3.org/2003/04/emma" version="1.0">
              <emma:interpretation id="{4D7A583D-4469-41E6-A000-812BF81F3856}" emma:medium="tactile" emma:mode="ink">
                <msink:context xmlns:msink="http://schemas.microsoft.com/ink/2010/main" type="inkWord" rotatedBoundingBox="14212,3990 14287,4006 14260,4128 14186,4111"/>
              </emma:interpretation>
            </emma:emma>
          </inkml:annotationXML>
          <inkml:trace contextRef="#ctx0" brushRef="#br0" timeOffset="124544.67">13064 3100 20 0,'-3'-20'266'0,"-2"11"-11"15,5 9-14-15,-4-24-14 0,2 16-19 0,2 8-15 16,-6-17-15-16,5 10-21 0,1 7-10 0,0-13-18 16,0 13-13-16,0 0-12 0,-5-15-12 0,5 15-17 15,0 0-27-15,0 0-13 0,0 0-16 0,0 0-8 16,0 0-17-16,0 0-23 0,0 0-14 0,0 0-18 15,-13 31-34-15,10-20-20 0,-3 4-35 0,-1 2-187 16,-4 2-366-16,-2 4 162 0</inkml:trace>
        </inkml:traceGroup>
      </inkml:traceGroup>
    </inkml:traceGroup>
    <inkml:traceGroup>
      <inkml:annotationXML>
        <emma:emma xmlns:emma="http://www.w3.org/2003/04/emma" version="1.0">
          <emma:interpretation id="{BB86D687-6077-42E3-9268-AD78B0EF376F}" emma:medium="tactile" emma:mode="ink">
            <msink:context xmlns:msink="http://schemas.microsoft.com/ink/2010/main" type="paragraph" rotatedBoundingBox="3455,4549 16870,4387 16897,6593 3482,67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3A48EB-5A23-4836-A305-6928EA1F874B}" emma:medium="tactile" emma:mode="ink">
              <msink:context xmlns:msink="http://schemas.microsoft.com/ink/2010/main" type="line" rotatedBoundingBox="3455,4549 16870,4387 16890,6029 3475,6191"/>
            </emma:interpretation>
          </emma:emma>
        </inkml:annotationXML>
        <inkml:traceGroup>
          <inkml:annotationXML>
            <emma:emma xmlns:emma="http://www.w3.org/2003/04/emma" version="1.0">
              <emma:interpretation id="{C56DB113-B7DB-41C5-BA29-569A5C27F3F1}" emma:medium="tactile" emma:mode="ink">
                <msink:context xmlns:msink="http://schemas.microsoft.com/ink/2010/main" type="inkWord" rotatedBoundingBox="3456,4592 7017,4549 7030,5602 3469,5645"/>
              </emma:interpretation>
            </emma:emma>
          </inkml:annotationXML>
          <inkml:trace contextRef="#ctx0" brushRef="#br0" timeOffset="60937.56">2512 3998 96 0,'0'0'106'0,"0"0"-3"16,-6-10-3-16,6 10-7 0,0 0-14 0,0 0 1 16,0 0-6-16,0 0-3 0,0 0-4 0,0 0-4 15,0 0-1-15,0 0-2 0,0 0-10 0,0 0-3 0,0 0 5 16,-4-13-5-16,4 13-5 0,0 0 6 0,0 0-6 15,0 0-2-15,0 0 4 0,0 0-4 16,-6-9-6-16,6 9 7 0,0 0-1 0,0 0-2 0,0 0 6 16,-8-9-7-16,8 9 2 0,0 0-2 15,0 0 2-15,0 0-2 0,0 0-2 0,-3-11 0 0,3 11-5 16,0 0-1-16,0 0 2 0,0 0-4 0,0 0 0 16,0 0-8-16,0 0 0 0,0 0-4 0,0 0-1 15,0 0-3-15,0 0 0 0,0 0 1 0,0 0-4 16,0 0 1-16,0 0-3 0,0 0-2 0,0 0 1 15,0 0 0-15,0 0-3 0,0 0-1 0,0 0 4 16,0 0-5-16,0 0 1 0,24 4 6 0,-24-4-5 16,0 0 0-16,23 7 3 0,-16-7-5 0,-7 0 3 0,16 4-2 15,-8-1-2-15,4 0 1 0,-2 0-2 16,-10-3 4-16,17 5-2 0,-7-2 1 0,-1 1-4 0,2 2 6 16,-1-2-1-16,-10-4 0 0,19 5-2 15,-7-3 1-15,2 4 3 0,-1 1-3 0,-4-6-1 16,0 3-6-16,0-2 9 0,3 3-3 0,0-1 3 0,-3-2 3 15,3 3-3-15,-3-1-2 0,1-2-2 0,-2 1 4 16,0 1-2-16,-8-4 3 0,17 6-4 0,-17-6 0 16,13 1 3-16,-13-1-2 0,11 6-1 0,-11-6 2 15,10 0 0-15,-10 0-2 0,9 5-4 0,-9-5 4 16,0 0-1-16,0 0 1 0,0 0 1 0,0 0 3 16,11 5 0-16,-11-5-2 0,0 0 4 0,0 0-1 15,0 0-3-15,0 0-1 0,0 0 3 0,0 0-2 16,0 0-2-16,0 0 2 0,0 0 2 0,0 0 4 15,0 0 4-15,0 0 4 0,-17 19-2 0,17-19 4 0,-15 10 3 16,2-3 2-16,-2-1 3 0,-3 5-3 0,0-3-3 16,2-1 4-16,-8 3-3 0,6-3-2 15,-4 3 2-15,-1 1-2 0,-1-2-1 0,5-1-1 0,-2 3 0 16,-4-5-5-16,8 5-1 0,-1-6 3 0,2 4-8 16,0-1 0-16,-4-1 6 0,5-1-2 0,0 0 0 15,-1-1-1-15,7-2 1 0,0 5-5 0,-3-5 1 16,0 1 0-16,0-1 1 0,2 1-3 0,-1 2 0 15,3-4-1-15,8-2-2 0,-17 9 1 0,10-7 1 0,7-2 1 16,-14 5 2-16,8-1-2 0,6-4-3 16,-13 10 0-16,7-6-2 0,-2 2-7 0,1 0-13 15,7-6-6-15,-9 7-7 0,3-2-11 0,6-5-8 0,-7 13-8 16,7-13-12-16,-9 4-8 0,9-4-6 0,0 0-18 16,0 0-18-16,0 0-27 0,0 0-178 15,0 0-355-15,0 0 157 0</inkml:trace>
          <inkml:trace contextRef="#ctx0" brushRef="#br0" timeOffset="61554.93">3153 4279 104 0,'0'0'139'16,"0"0"-5"-16,0 0-7 0,0 0-7 0,0 0-7 16,0 0 0-16,0 0-8 0,0 0-5 0,0 0-9 15,0 0-1-15,0 0-8 0,0 0-7 0,0 0-10 16,0 0-2-16,0 0-6 0,0 0-6 0,0 0-5 15,0 0 4-15,0 0-4 0,0 0 5 0,0 0 2 16,-40 11-5-16,27-2 2 0,-2-6-2 0,0 7 1 16,-3-5-4-16,-1 1 3 0,-2 6-5 0,-2 3-3 15,-2-6 4-15,0 4-2 0,-7 7-6 0,6-5 1 16,-1-1 0-16,0-3-4 0,0 4 0 0,0 0-2 16,-7 3 0-16,7-7-5 0,6 2 1 0,-1-2-1 15,2-3-6-15,4-2 1 0,-2 4-4 0,2-2 0 16,-2-1-1-16,4-1 0 0,-1 2-2 0,5-1-1 0,1-1-2 15,2-2-1-15,-2 1-3 0,1 0 3 0,8-5-4 16,-13 7 1-16,13-7 1 0,-9 8-1 0,9-8-1 16,-8 5-10-16,8-5-7 0,0 0-4 0,-7 6-9 15,7-6-6-15,0 0-6 0,0 0-15 0,0 0-5 16,0 0-16-16,0 0-22 0,0 0-23 0,0 0-23 16,18 13-77-16,-18-13-115 0,13-2-358 0,-13 2 158 15</inkml:trace>
          <inkml:trace contextRef="#ctx0" brushRef="#br0" timeOffset="68795.17">3848 3897 13 0,'0'0'163'0,"0"0"-7"0,0 0-9 16,0 0-13-16,0 0-5 0,0 0-9 0,0 0-8 16,0 0-10-16,0 0-2 0,0 0-7 0,0 0-9 15,0 0-4-15,0 0-7 0,-13-13-2 0,13 13 2 16,0 0-6-16,-6-9-4 0,6 9-2 0,0 0-5 16,-3-11-5-16,3 11-2 0,0 0-5 0,-4-9-2 15,4 9-2-15,0 0-3 0,-3-13-1 0,3 13-5 16,0 0-2-16,1-15-7 0,-1 15-3 0,0 0 0 15,6-16-3-15,-6 16 0 0,3-10-7 0,2 5 4 16,-5 5 0-16,11-14-4 0,-8 7 3 0,3 1-5 16,-6 6 0-16,12-15 0 0,-6 8 0 0,2 0-4 0,1 1 3 15,-2 1-1-15,5-1-5 0,-4-1 4 0,4 1 0 16,-5 2-4-16,6-3 1 0,-1 5 2 0,-4-3-3 16,7 0 0-16,-15 5 2 0,19-5-2 0,-10 0 3 15,-2 2-3-15,-7 3-1 0,20-3 4 0,-13 0-3 16,-7 3-2-16,0 0 0 0,23 3 0 0,-23-3-1 15,12 0 2-15,-12 0-4 0,0 0 4 0,16 1 1 16,-16-1-1-16,9 3-3 0,-9-3 3 0,10 8-4 16,-10-8 4-16,6 9-3 0,-6-9 3 0,5 11-1 15,-4-4 0-15,-1-7 0 0,5 15 2 0,-5-15-4 16,0 19 3-16,0-9 1 0,-5 5 0 0,4-5 0 16,-1 7 3-16,-2-6 0 0,-1 6 2 0,-2-3-2 0,0 1 3 15,2 1-3-15,-4-1 2 0,2 3 0 0,1-1 0 16,-3-1-1-16,1 0 4 0,-2 0-2 15,-2 5 3-15,3-6-4 0,-1 6 2 0,-4-1-3 0,1 1 2 16,-1-4 2-16,4 1-2 0,-4-6 2 0,1 9-3 16,-2-5 4-16,0 1-1 0,2-3 1 0,-2 4-2 15,-2 1 4-15,1 0-3 0,-3-4-1 0,1 2 0 16,4-3-1-16,-2 3 2 0,-5-3-3 0,2 0 0 16,1 3 2-16,4-6-1 0,-1 3 2 0,3-2-13 15,-2-1 10-15,-3-2-2 0,2-2 0 0,2 5 3 16,1-7-2-16,-2 5 0 0,5-6-1 0,-1 0-1 15,1 2 1-15,-1-3 3 0,10-3-3 0,-15 6 0 16,7-4 1-16,8-2 3 0,-12 3 8 0,12-3-1 0,0 0 5 16,-13 0-2-16,13 0-3 0,0 0 1 15,0 0-2-15,-13-8 0 0,13 8-3 0,-6-8 0 16,6 8-1-16,-3-12-2 0,3 12 0 0,0 0 1 0,3-17-2 16,-3 17-3-16,7-15 0 0,-3 6-4 0,2 1 0 15,2 1-2-15,1 0 2 0,3-3 1 16,0 0-2-16,0 2-1 0,3-1 3 0,-1 5 0 0,0-4 0 15,-1 2-3-15,4 2-1 0,-1-3 5 0,1 2-4 16,0-1 1-16,0 3 1 0,-1 0 0 0,1 0-3 16,-2 3-1-16,-1 0 1 0,4-1 1 0,-3 2-1 15,-1 1 2-15,-2-1 0 0,0 0 0 0,2 2-1 16,1 3 1-16,-4-4 1 0,1 3 1 0,-3-1-3 16,4 3 0-16,-5-1-3 0,4 2 6 0,-5-4-2 15,0 4 2-15,4-3-2 0,-4-1 4 0,2 2-1 16,0-1-1-16,-1 1 0 0,-1-3 0 0,-1 4-1 0,-6-7 4 15,14 4-1-15,-6 2 1 0,-8-6 1 0,11 4-1 16,-11-4 2-16,10 3 0 0,-10-3-5 0,15 4 4 16,-15-4-2-16,15 1-3 0,-6-1-10 0,-9 0-16 15,17-1-15-15,-17 1-24 0,20 0-24 0,-12-3-30 16,-8 3-13-16,21-3-38 0,-11 2-193 0,5-3-393 16,-3-2 173-16</inkml:trace>
          <inkml:trace contextRef="#ctx0" brushRef="#br0" timeOffset="69492.16">4552 4065 165 0,'0'0'164'15,"8"-7"-18"-15,-8 7-16 0,0 0-8 0,9-7-10 16,-9 7-13-16,0 0-10 0,0 0-4 0,0 0-5 16,0 0 2-16,0 0-7 0,0 0 3 0,10 20 2 15,-10-20-8-15,0 11-1 0,0-11-4 0,-4 20 1 16,4-10-5-16,0-10-5 0,-3 26-3 0,0-15-4 16,0 3-2-16,3 0-7 0,0 0-6 0,-3 3 0 15,6-3-4-15,-3 1-3 0,-3 1-2 0,6-1-4 16,-3-4-1-16,0 3-10 0,3 3 8 0,-2-7-1 15,-1 2-2-15,2-1 0 0,-2-11-3 0,3 19-1 16,-3-9-1-16,1-1 0 0,-1-9-1 0,3 16-3 16,-3-8 1-16,0-8-1 0,6 16-1 0,-6-16-1 15,0 7 1-15,0-7 1 0,3 11 2 0,-3-11-1 0,0 0-2 16,0 0-3-16,0 0 2 0,0 0-4 0,0 0-4 16,0 0-2-16,0 0-2 0,15-23 2 15,-12 14-1-15,3-4-3 0,0 2-3 0,0-3 2 0,1-3 0 16,2 6-4-16,-4-7 1 0,7 5 0 0,-6-5 2 15,4 5 1-15,-1-3-4 0,2 0 4 0,-2 2-2 16,1-2 5-16,-1 3-4 0,1-4-3 0,2 7 9 16,-1-4 0-16,-1 0-6 0,2 4 5 0,-1-1 3 15,-2 4 0-15,-2-1 0 0,-1 2-1 0,7-1 1 16,-5 0-6-16,-1 3 10 0,-7 4-1 0,12-13 2 16,-12 13-4-16,9-5 1 0,-9 5 3 0,11-5-2 15,-11 5 3-15,9-5-3 0,-9 5 2 0,0 0-3 16,0 0 5-16,19 5-4 0,-19-5 2 0,7 6 2 15,-7-6-2-15,9 11 11 0,-6-2-5 0,3 0 11 16,-4 1 2-16,4 3 2 0,0 2 0 0,0 0 1 0,-2 1 0 16,1-1-3-16,-1 4-2 0,-4-4 3 0,5 3-3 15,-2-2-5-15,3 1 4 0,-1 3-4 0,-2-4 1 16,0 2 0-16,3-1-2 0,-4 0-1 0,1-1-4 16,0 0 1-16,0-5 1 0,1 0 1 0,-2 2-3 15,-1-2-2-15,5-2 1 0,-6-9 1 0,6 15-4 16,-6-9-2-16,0-6-17 0,5 12-17 0,-5-12-14 15,6 7-15-15,-6-7-17 0,6 4-31 0,-6-4-30 16,0 0-39-16,0 0-182 0,0 0-388 0,10-23 172 16</inkml:trace>
          <inkml:trace contextRef="#ctx0" brushRef="#br0" timeOffset="70317.13">4982 3650 94 0,'4'-9'170'0,"-4"9"-13"0,0 0-10 16,0 0-10-16,5-9-6 0,-5 9-19 0,0 0 1 16,6-13-6-16,-6 13 0 0,4-8-5 0,-4 8-10 15,0 0-9-15,9-7-5 0,-9 7-3 0,6-7-11 16,-6 7-7-16,8-7-1 0,-8 7-4 0,12-10-7 16,-5 8-5-16,2-3-1 0,1 0-8 0,2 4-3 15,2-4 2-15,-1 2-5 0,7 0-6 0,-7-1 3 16,5 1-3-16,-2 2-2 0,1 1 1 0,-1 0-7 15,4 0 5-15,-7 0-2 0,-1 0-3 0,-12 0-1 0,24 1 1 16,-15-1-4-16,-9 0-1 0,13 6-1 0,-5-4-4 16,-8-2 6-16,9 9-4 0,-9-9-5 15,6 7 4-15,-5 0 0 0,-1-7 2 0,3 17 0 0,-3-17 2 16,0 17 1-16,0-17-3 0,-4 18 1 0,1-9 1 16,0 0 0-16,-3 2-1 0,1-1 5 15,-1 4 2-15,0-5-2 0,0 2 3 0,-1 1 3 0,-4 0-3 16,5 0 3-16,-3 1-3 0,2-2-3 0,-3 0 1 15,2 2-3-15,1-2 1 0,-2 0-3 0,1 2 0 16,-2-2 0-16,4-1 3 0,-3 1-4 0,3-1 0 16,-2 1-1-16,2-4-1 0,-1 2 0 0,1 0 1 15,6-9 0-15,-6 13 0 0,0-6-4 0,2 0 4 16,4-7 1-16,-3 11-1 0,3-11-2 0,0 0 2 0,-5 13 0 16,5-13 1-16,-1 11-8 0,1-11 10 15,0 0-2-15,9 10 0 0,-9-10 1 0,10 4 0 0,-1-1 1 16,1 1-6-16,2-3 2 0,2-1 3 0,2 2-4 15,-2-2-7-15,4-2 7 0,-2 4 1 0,3-2-1 16,4-2 2-16,1 1 0 0,1-2-1 0,-6-1-1 16,-2 3-5-16,-1-1 6 0,1-2-2 0,-7 3 0 15,2-1 0-15,-12 2-1 0,16 0-2 0,-16 0-9 16,20-1-18-16,-20 1-19 0,7-1-15 0,-7 1-10 16,0 0-17-16,0 0-20 0,12 4-16 0,-12-4-19 15,0 0-191-15,0 0-363 0,0 0 161 0</inkml:trace>
          <inkml:trace contextRef="#ctx0" brushRef="#br0" timeOffset="70911.81">5826 4324 164 0,'0'0'201'0,"0"0"-11"0,0 0-14 16,0 0-9-16,0 0-11 0,0 0-8 0,0 0-16 15,0 0-7-15,0 0-5 0,0 0-16 0,0 0-8 16,-15 11-10-16,15-11-4 0,0 0-5 0,0 0-9 16,-13 6-7-16,13-6-1 0,-12 6-6 0,7-2-1 15,5-4-10-15,-10 4-4 0,10-4-2 0,-6 10-4 16,6-10 0-16,-9 7-5 0,9-7-4 0,-5 7 0 16,5-7-7-16,0 0 3 0,-4 11-2 0,4-11 0 15,0 0 0-15,0 0-1 0,0 0 4 0,0 0-4 0,0 0 8 16,0 0 2-16,0 0 6 0,0 0 1 0,0 0-3 15,0 0 0-15,18 4 5 0,-18-4-2 0,0 0-2 16,0 0-4-16,0 0-2 0,24-15-4 0,-24 15 0 16,9-7-8-16,-9 7-17 0,6-7-22 0,-6 7-28 15,0 0-37-15,7-7-49 0,-7 7-38 0,0 0-69 16,0 0-153-16,0 0-431 0,0 0 192 0</inkml:trace>
        </inkml:traceGroup>
        <inkml:traceGroup>
          <inkml:annotationXML>
            <emma:emma xmlns:emma="http://www.w3.org/2003/04/emma" version="1.0">
              <emma:interpretation id="{1CBEFAA0-F855-422E-991A-CD9A04756996}" emma:medium="tactile" emma:mode="ink">
                <msink:context xmlns:msink="http://schemas.microsoft.com/ink/2010/main" type="inkWord" rotatedBoundingBox="7853,4627 9804,4604 9819,5762 7867,5785"/>
              </emma:interpretation>
            </emma:emma>
          </inkml:annotationXML>
          <inkml:trace contextRef="#ctx0" brushRef="#br0" timeOffset="103561.23">8251 3662 137 0,'0'0'149'0,"0"0"-17"0,0 0-6 15,-6-20-9-15,6 20-21 0,0 0 5 0,0 0-5 16,0 0-8-16,-10-8-9 0,10 8-5 0,0 0-6 16,-9-8-2-16,9 8-10 0,0 0-3 0,-20-3-8 15,20 3-5-15,-13-1 2 0,-1 1-11 0,14 0 8 16,-25-2 1-16,6 2-4 0,-1-4-5 0,-5 4 2 0,-5 0-2 15,3 4-2-15,-4-4-2 0,-8-4-2 0,-1 4-3 16,-2 0-3-16,3 0 4 0,11 0-1 16,-12 4-1-16,-2-9-2 0,0 2 0 0,14 3-2 0,-5 0 3 15,0 0 0-15,1 0-1 0,-7-1 2 0,0 1-5 16,6-1 2-16,5 1-5 0,-5 0 4 0,-3 1-2 16,-6 0 0-16,14 2 0 0,-2-2-1 0,5 3-2 15,-2-2-2-15,2-1 3 0,1 1 0 0,-1-1-2 16,-1 4-3-16,7-2 4 0,-1 0-5 0,-6 1 3 15,6 1-5-15,-5 0 4 0,2 0-6 0,4-3 4 16,-3 4-1-16,2-2 0 0,4 1-7 0,-4 0 5 16,4 1 0-16,0-1 1 0,-1 1-1 0,-2-3-4 15,2-1 3-15,1 5-1 0,3 0-7 0,4-4 9 16,-2 0-5-16,-1 1 6 0,12-4 0 0,-13 6-5 16,4-1 1-16,9-5 1 0,-13 5 0 0,13-5-2 15,-11 2 0-15,11-2 3 0,-9 4-3 0,9-4 0 0,0 0-1 16,-13 3 2-16,13-3-1 0,0 0 2 15,0 0-4-15,-6 10-3 0,6-10 7 0,0 0-1 16,0 0 1-16,0 0 1 0,0 0 1 0,19 14-2 0,-13-10 2 16,2 2-4-16,4-2 3 0,-2-1 1 0,6 4-2 15,1-3 0-15,2-3-1 0,7 4-1 0,-7 0 4 16,6 1-2-16,2-2 1 0,-2 2-4 0,2-1 1 16,2 0 2-16,0 1-3 0,-3 0 5 0,4 0-5 15,1-1-1-15,-4-2 5 0,1 1 0 0,2 0-2 16,9 5 1-16,-6-5-2 0,-5 3 0 0,2-4 1 15,8 7 1-15,-12-8-4 0,4 0 0 0,-2 3 4 16,-1 1-7-16,-2-1 4 0,1-3 4 0,0 4-4 16,-6-2-1-16,2-1 3 0,-2 2 2 0,-1 1-4 0,0-1-1 15,1-3 4-15,-7 5-2 0,7-4 0 0,-7 0 0 16,-1 2-3-16,1-2 1 0,1 4 2 0,-5-4-3 16,-2 2 3-16,-7-5 1 0,18 10-7 0,-13-8 7 15,-5-2 0-15,11 8-1 0,-6-2-3 0,-5-6 0 16,6 9 0-16,-6-9-1 0,6 12 3 0,-6-12 0 15,-3 11-1-15,3-11 3 0,-6 15-2 0,1-5-2 16,-1-4 1-16,-5 8 4 0,0-3-2 0,-2 0 3 16,-2 2-2-16,-2-2-1 0,-2 3-4 0,0 0 1 15,-2-4 7-15,-5 7-2 0,7-3-5 0,-3 1 2 16,2-1 2-16,-4 3 0 0,2-3-2 0,0 3 1 16,2-6 3-16,-2 6-5 0,2-6 3 0,4 3 0 15,-3 0 3-15,-1 3-5 0,1 1 4 0,5-7-4 16,3 4 3-16,-3-4-2 0,1 1 2 0,-1-1-1 15,2 2-1-15,2 2-3 0,-7-2 4 0,9 0-5 16,-3 0 5-16,2-2-1 0,2 1-1 0,-5-1-2 0,4-3 4 16,5 4-2-16,-3-2 0 0,0-2 1 15,2-2-3-15,1 5 5 0,0-1-1 0,-3-2-1 16,6 3 1-16,0-11-2 0,-3 13 1 0,3-13 1 0,-4 17 1 16,4-17 2-16,0 12-5 0,0-12 4 0,0 12-3 15,0-12 2-15,4 10 0 0,-4-10 0 0,6 9 2 16,-6-9-3-16,9 7 2 0,-9-7 1 0,16 6-3 15,-5-2 2-15,1-2 2 0,1-1-4 0,3 1 2 16,10-1 1-16,-7 0-2 0,8-1 2 0,6 4-2 16,-8-4 4-16,8 0-6 0,6 2 1 0,3-2-1 15,-1 1 2-15,-2-1-1 0,7 0 0 0,-4 0-1 16,0 0 3-16,1 0-4 0,2-1 1 0,3-1 4 16,-8 4-4-16,5-2 0 0,2 0 4 0,-3 0-5 15,-3 1 1-15,4 1-1 0,-2-1-2 0,-4-1 0 16,-6-1 3-16,6 2 1 0,-11-2-2 0,2 1 1 15,12-2-1-15,-16 4 0 0,0-1 0 0,2-1 0 0,-1-1 3 16,-8 2 1-16,-2-2-1 0,1 2-4 0,0-1 0 16,-2 3-6-16,0-3-1 0,-1 1-6 0,-6 0-3 15,-9-1-7-15,21 0-4 0,-12 3-10 0,-9-3-8 16,14 0-9-16,-14 0-18 0,13 2-11 0,-13-2-16 16,0 0-17-16,0 0-34 0,0 0-136 0,0 0-311 15,0 0 139-15</inkml:trace>
        </inkml:traceGroup>
        <inkml:traceGroup>
          <inkml:annotationXML>
            <emma:emma xmlns:emma="http://www.w3.org/2003/04/emma" version="1.0">
              <emma:interpretation id="{DBECACDF-ACEB-42DB-B786-CE8FDD794184}" emma:medium="tactile" emma:mode="ink">
                <msink:context xmlns:msink="http://schemas.microsoft.com/ink/2010/main" type="inkWord" rotatedBoundingBox="11076,4457 15422,4404 15442,6046 11096,6099"/>
              </emma:interpretation>
            </emma:emma>
          </inkml:annotationXML>
          <inkml:trace contextRef="#ctx0" brushRef="#br0" timeOffset="121210.24">10463 4218 49 0,'24'5'164'15,"-11"-1"-4"-15,2-4-13 0,6 0-10 0,-2 1-9 16,10 1-5-16,11-2-12 0,-1 4-6 0,4-1-9 16,0 1-7-16,3-1-4 0,5 2-1 0,-2 0-8 0,0-1-3 15,1-2-5-15,2 7-3 0,-4-6-3 16,2 1-6-16,0 2-5 0,0-1-1 0,2-2-4 15,-1 0-2-15,-2 4-6 0,1 0 0 0,2-3-5 0,-4 3-8 16,1-3 1-16,-8-2-3 0,1 5-1 0,-1-5-2 16,-10 0-3-16,9 5 1 0,-9-5-5 15,-2 2-1-15,-2-3 1 0,-2 1-3 0,-4-1 0 0,-2-2 2 16,1-1-3-16,-1 1-4 0,-3-2-15 16,1 3-6-16,-5-1-12 0,-3-5-13 0,3 4-22 15,-2-1-6-15,0 1-10 0,-10 2-19 0,12-9-14 0,-12 9-41 16,0 0-138-16,2-9-315 0,-2 9 139 0</inkml:trace>
          <inkml:trace contextRef="#ctx0" brushRef="#br0" timeOffset="121588.91">11404 4499 6 0,'0'0'215'0,"0"0"-18"0,-6 7-23 0,6-7-21 16,0 0-12-16,0 0-8 0,-8 11-9 15,7-1-9-15,1-10 0 0,-3 14-2 0,1-3-9 16,1-2-2-16,-5 4-5 0,2 2-2 0,2-1-1 0,-2 4-11 15,1-1-3-15,-3 5-8 0,1-4-7 16,2-1 0-16,-4 7-7 0,2-10-3 0,-1 6-3 0,-1 1-6 16,1 4-2-16,0-10-8 0,3 3-1 0,-3-2-1 15,1 1-8-15,-1-4 4 0,3 2-8 0,-1-3 2 16,1-3-5-16,0 2 3 0,0 0-6 0,3-11-11 16,-3 17-14-16,0-8-14 0,3-9-19 0,-4 11-17 15,4-11-17-15,-3 11-17 0,3-11-9 0,0 0-8 16,0 0-16-16,0 0-26 0,7 9-195 0,-7-9-373 15,0 0 165-15</inkml:trace>
          <inkml:trace contextRef="#ctx0" brushRef="#br0" timeOffset="122004.78">11790 4616 80 0,'0'0'190'0,"0"0"-16"0,0 0-13 0,0 0-5 16,0 0-10-16,0 0-6 0,-19 26-11 0,10-15-6 16,-5-1-3-16,4 5-8 0,-9 4 0 0,2-1-4 15,-2 0-4-15,-1 2-6 0,1 1-8 0,3 0-10 16,-2 0-6-16,0-1-4 0,3 0-6 0,0 0-5 16,1-2-3-16,3 1-5 0,3-1-3 0,-2-4-6 15,4 3-2-15,-2-6-9 0,5 5 3 0,0-1-4 16,3-4-2-16,0-2-3 0,0-9 2 0,6 16 0 15,0-9-1-15,2-1-7 0,5-1 0 0,3-1-4 0,5 0 0 16,5-2 3-16,2-1-5 0,-1-1-3 16,1-3 5-16,-1-1-4 0,-2-1 0 0,1-2-2 15,-1 0 0-15,-10 0 2 0,3-3-3 0,-2-1-2 0,-2 1 1 16,-2 0-1-16,0-1-1 0,-5-4-1 0,-1 1-3 16,-4 2-3-16,-2 1 3 0,0 11-3 15,-9-25-4-15,-3 12-9 0,-2 1-5 0,-4 4-11 0,-4-5-8 16,-3 3-8-16,-2 4-14 0,3-3-8 0,3 7-15 15,2-2-15-15,2 1-11 0,1 0-3 0,5 0-13 16,-1 2-26-16,12 1-16 0,-14-3-153 0,14 3-348 16,0 0 154-16</inkml:trace>
          <inkml:trace contextRef="#ctx0" brushRef="#br0" timeOffset="122425.82">12485 3878 93 0,'0'0'187'0,"0"0"-30"0,0 0 0 16,0 0-13-16,0 0-7 0,0 0-6 0,21 34-8 15,-15-19-11-15,1 5 7 0,1 4-8 0,-1-1-5 16,4 3-3-16,-2 10-12 0,1-1-6 0,-1 0-7 15,-4 6-3-15,1-2-9 0,-4 2-4 0,1 2-7 0,-1 0-6 16,-2 6-1-16,-2-2-1 0,-2 3-6 16,-3-2-3-16,-1-3-4 0,-4 0 0 0,-1 1-3 15,-1-7-9-15,-4 5-16 0,-1-5-19 0,-2 1-23 0,0-4-26 16,-4 0-29-16,-2-4-35 0,2-5-61 0,-8-5-152 16,9-5-365-16,-6-7 162 0</inkml:trace>
          <inkml:trace contextRef="#ctx0" brushRef="#br0" timeOffset="123229.97">10378 3637 78 0,'0'0'110'15,"0"0"0"-15,0 0 0 0,7-10-3 0,-7 10 0 16,0 0-9-16,0 0-10 0,0 0-4 0,0 0-7 15,0 0-5-15,0 0 10 0,0 0-3 0,0 0-3 16,-34 24 12-16,13-10 0 0,-4 4 0 0,-10 5-3 16,3 6-4-16,-4 7-3 0,-2 1-3 0,-9 12-6 15,12-4 1-15,-8 9-4 0,4 3-7 0,13-14-5 0,-1 2-1 16,6-1-8-16,6 3-1 0,2 1-5 0,2 3 0 16,10 0-2-16,5 0-7 0,1-4-2 15,6 0 0-15,3 0-6 0,10 15 3 0,-2-15-6 0,8-5-5 16,-2-1-19-16,1 1-19 0,5-4-39 0,0 4-15 15,2-7-37-15,3-5-70 0,0-4-171 0,4-5-384 16,0-4 170-16</inkml:trace>
          <inkml:trace contextRef="#ctx0" brushRef="#br0" timeOffset="120493.52">11134 3501 106 0,'0'0'157'0,"0"0"-5"15,0 0-5-15,3-10-14 0,-3 10-3 0,0 0-11 16,0 0-3-16,3-14-8 0,-3 14-7 0,1-7-6 16,-1 7-7-16,0 0-6 0,0 0-4 0,3-15-5 15,-3 15-2-15,0 0-1 0,0-10 1 0,0 10-6 16,0 0-6-16,0 0-5 0,0 0 2 0,0 0-12 0,3-12-3 16,-3 12-2-16,0 0-5 0,0 0-7 15,0 0-4-15,0 0 0 0,0 0-8 0,0 0-3 16,0 0-2-16,0 0 0 0,0 0-4 0,0 0-2 0,0 0 0 15,0 0 0-15,0 0-2 0,0 0 0 0,-10 39 0 16,5-27 1-16,1-5-2 0,1 3 2 0,-2 5 3 16,2-4 1-16,-5 1-1 0,5 5 2 0,-5-5-4 15,2 1 0-15,-1 1 2 0,1 2-1 0,-2-2-1 16,2 1 2-16,0-2 0 0,0 1-5 0,0-3-1 16,3-1 3-16,-3 0-5 0,3-2 5 0,3-8 4 15,-4 18-4-15,1-12 2 0,3-6 1 0,-1 15-3 16,1-15 3-16,0 0-4 0,0 15 4 0,0-15 1 15,4 10-1-15,-4-10 3 0,4 6 3 0,-4-6-5 16,11 7 0-16,-2-6 5 0,-9-1-2 0,22 3-1 16,-8-3-1-16,1 0-2 0,2 0 2 0,0 1 0 15,1-2-2-15,3 1 0 0,-2 0-6 0,2 0 3 0,-2 1 4 16,7-1-3-16,-7 0-3 0,0 0 1 0,-1 0 0 16,0 0-1-16,0 0-6 0,-1-1-5 15,-1 1-12-15,-6 0-5 0,-10 0-8 0,24 0-7 0,-12 0-5 16,-12 0-11-16,17-3-4 0,-17 3-4 0,13 3-19 15,-13-3-12-15,13-7-17 0,-13 7-7 0,12-3-9 16,-12 3-22-16,8-6-118 0,-8 6-291 0,6-14 130 16</inkml:trace>
          <inkml:trace contextRef="#ctx0" brushRef="#br0" timeOffset="120764.55">11532 3568 53 0,'0'0'180'0,"3"-15"-5"0,-3 15-15 16,0 0-9-16,0 0-17 0,0 0-7 16,-3-14-17-16,3 14-16 0,0 0-9 0,0 0-8 15,0 0-6-15,0 0-3 0,0 0-6 0,0 0 0 0,-19 30 1 16,14-21 0-16,-4 2-2 0,2 2-3 0,-5 5-1 16,-2-2-2-16,4 4-5 0,-2 0 0 15,-1 3-6-15,1 2-3 0,3-4-5 0,-3 2 1 0,3-3-4 16,-2 2-4-16,3 1-1 0,-1 1-2 0,1-1-4 15,1 0 0-15,-1-1-4 0,1-2-7 0,2-1-16 16,-2-4-13-16,4 4-24 0,-6-4-19 0,6 1-23 16,-2-3-33-16,-1 1-41 0,3 0-164 0,-2-7-348 15,5-7 155-15</inkml:trace>
          <inkml:trace contextRef="#ctx0" brushRef="#br0" timeOffset="124216.7">12803 3472 109 0,'-3'-13'218'15,"3"13"-8"-15,0 0-12 0,0 0-13 0,0 0-8 16,-2-11-13-16,2 11-6 0,0 0-6 0,-3-13-14 16,3 13-11-16,0 0-14 0,0 0-14 0,0 0-8 15,0 0-10-15,0 0-14 0,0 0-6 0,0 0-4 16,0 0-9-16,0 0-5 0,0 0-4 0,0 0-5 16,-18 22-1-16,18-22-3 0,-9 16-1 0,3-6 1 0,2 1 2 15,-2-4-5-15,0 8 4 0,-3-1-2 0,3 2-4 16,-1-1 1-16,1 2 5 0,0-4-4 0,0 1 2 15,3 1-7-15,-2-1 3 0,1-1 1 0,4 2-1 16,-2-5-4-16,2 4 1 0,0-14 0 0,0 20 4 16,5-9 0-16,-4-2 1 0,4 0-1 0,1 1 1 15,-2-3-4-15,8 2-2 0,-1 1-4 0,2-2 4 16,-4-3-9-16,4 1 4 0,1 1 0 0,-1-2-6 16,-2-3-16-16,-2 4-11 0,1-4-15 0,-10-2-15 15,17 2-26-15,-17-2-25 0,14-4-26 0,-14 4-29 16,11-8-16-16,-5 3-24 0,-3-5-219 0,0-4-445 15,0 0 197-15</inkml:trace>
          <inkml:trace contextRef="#ctx0" brushRef="#br0" timeOffset="126176.19">13450 4073 147 0,'-9'-2'173'16,"9"2"-5"-16,-9-4-12 0,9 4-8 0,0 0-8 15,-12-5-6-15,12 5-8 0,0 0-5 0,0 0-9 16,0 0-8-16,0 0-8 0,0 0-12 0,-12-3-6 15,12 3-7-15,0 0-7 0,0 0-4 0,0 0-7 16,0 0-5-16,0 0-3 0,0 0-3 0,0 0 2 0,0 0-1 16,0 0 0-16,0 0-4 0,0 0-1 0,48 1-2 15,-30-1-2-15,7 2-2 0,2-2 1 0,3 4-6 16,0-3 3-16,3-1-7 0,5 0 2 0,4 4-4 16,0-4-1-16,1 0-1 0,-6 1-1 0,5 4-1 15,-12-5-1-15,9 0-4 0,-8 3 1 0,2-1 1 16,-5-1-2-16,-2 0-4 0,0 5 1 0,0-6-2 15,-8 0-1-15,0 1 2 0,-5-1 0 0,2 2-2 16,-5-2 0-16,-10 0-4 0,20 0 5 0,-20 0-5 16,9 0-5-16,-9 0-9 0,12 1-9 0,-12-1-14 15,0 0-15-15,0 0-9 0,13 0-22 0,-13 0-17 16,0 0-11-16,0 0-16 0,0 0-22 0,0 0-56 16,0 0-115-16,0 0-344 0,0 0 153 0</inkml:trace>
          <inkml:trace contextRef="#ctx0" brushRef="#br0" timeOffset="126434.09">13954 3780 218 0,'0'0'204'0,"-10"-4"-13"15,10 4-22-15,0 0-12 0,-18 1-16 0,18-1-6 16,-15 13-7-16,4-4-7 0,1 4-9 0,0 3-7 15,-4 2-8-15,7 3-5 0,-2 3-5 0,-2-1-3 16,4 3-9-16,1 2-9 0,1 0-3 0,4 0-3 16,-1 8-8-16,2-9-8 0,3 8 3 0,0-7-4 15,3 8-3-15,-1-10-6 0,1 3-6 0,0-1-20 16,4-4-19-16,-4 1-24 0,3-1-31 0,-1 0-25 16,2-6-44-16,-1 0-79 0,3-3-128 0,-3-6-370 15,4 1 164-15</inkml:trace>
        </inkml:traceGroup>
        <inkml:traceGroup>
          <inkml:annotationXML>
            <emma:emma xmlns:emma="http://www.w3.org/2003/04/emma" version="1.0">
              <emma:interpretation id="{A90A73E4-211E-42C7-B2B7-79AA38584458}" emma:medium="tactile" emma:mode="ink">
                <msink:context xmlns:msink="http://schemas.microsoft.com/ink/2010/main" type="inkWord" rotatedBoundingBox="16132,4425 16871,4417 16879,5078 16140,5087"/>
              </emma:interpretation>
            </emma:emma>
          </inkml:annotationXML>
          <inkml:trace contextRef="#ctx0" brushRef="#br0" timeOffset="128082.7">14934 3599 157 0,'0'0'148'15,"0"0"-8"-15,1-19 6 0,-1 19-6 0,3-11-4 0,-3 11-7 16,0 0-8-16,2-12-8 0,-2 12-6 0,0 0-3 16,0 0-7-16,4-15-11 0,-4 15-10 0,0 0-4 15,0 0-11-15,0 0-8 0,0 0-5 0,0 0-3 16,0 0-6-16,0 0-4 0,0 0 1 0,0 0-8 16,8 28 1-16,-5-17 0 0,-3 3-3 0,4 2 3 15,-2 0-3-15,2 3 1 0,-2 0-3 0,-1 2 3 16,4 3-3-16,-2-3-3 0,1 5 2 0,-2-4-3 15,2 1-3-15,-2 0-2 0,2-5 1 0,-1 4-3 16,0 1 4-16,0-6-9 0,0 0 3 0,-3 1-1 16,3-2-1-16,-1-1-2 0,0 0-4 0,1-2 5 15,0 1-1-15,-1-7 0 0,-2-7 2 0,1 18-4 0,1-11 1 16,-2-7-6-16,0 14 7 0,0-14 1 0,3 8-5 16,-3-8 4-16,0 0 2 0,0 0 0 15,0 10 7-15,0-10-2 0,0 0 0 0,0 0 0 0,0 0-5 16,0 0 2-16,0 0-3 0,0 0-1 0,0 0-2 15,9-32 1-15,-8 25-1 0,4-6-2 0,-1 1 1 16,1-2 0-16,-2-2-2 0,4 1 3 0,-2-8-3 16,5 3-8-16,1-3 0 0,-2 1-2 0,2-2 0 15,1 0-6-15,2 0 0 0,-1 0 2 0,2 1 0 16,0-1-5-16,3 2 2 0,-3 2 0 0,3-3 0 16,0 2 5-16,-3 4-2 0,-1-5 1 0,-2 9 0 15,5-6 0-15,-7 6 5 0,4-1-1 0,-5 3 0 16,1-1 0-16,2 1 0 0,-3-1 1 0,3 2-1 15,0 0 3-15,-5 0 1 0,-1 5-2 0,2-3 3 16,-8 8 0-16,13-11 0 0,-1 0 1 0,-7 4-2 16,3 5 0-16,-8 2 1 0,14-7 2 0,-5 4 0 0,-9 3-1 15,13-6-1-15,-5 2 0 0,-8 4 2 0,13-3-1 16,-13 3-1-16,14 0 4 0,-14 0-3 16,13 0 4-16,-13 0-2 0,13 1-3 0,-13-1 2 0,12 7 3 15,-12-7 3-15,12 10-1 0,-6-4 6 0,-3 5 3 16,3 1 3-16,0 6 3 0,-4-2 4 0,2 8 0 15,-2-2 1-15,-1 4-2 0,-1 0 4 0,3 0-1 16,-6 1-1-16,2 0 1 0,2 10-4 0,-1-8 0 16,0-2 1-16,5 2-3 0,-5-2-2 0,0-1-2 15,1-3-1-15,-1 2-2 0,5-3 4 0,-2-3-5 16,1 2-1-16,0-6 0 0,-1 2 1 0,2-3-13 16,-2-1-13-16,3-6-21 0,-2 4-20 0,-1-1-18 0,0-2-22 15,-3-8-21-15,9 13-48 0,-4-8-56 0,-5-5-148 16,0 0-396-16,16 0 175 0</inkml:trace>
        </inkml:traceGroup>
      </inkml:traceGroup>
      <inkml:traceGroup>
        <inkml:annotationXML>
          <emma:emma xmlns:emma="http://www.w3.org/2003/04/emma" version="1.0">
            <emma:interpretation id="{93CEA384-B7BD-47BA-877D-3C5A559D2AE9}" emma:medium="tactile" emma:mode="ink">
              <msink:context xmlns:msink="http://schemas.microsoft.com/ink/2010/main" type="line" rotatedBoundingBox="8106,5938 9434,6231 9275,6948 7947,6654"/>
            </emma:interpretation>
          </emma:emma>
        </inkml:annotationXML>
        <inkml:traceGroup>
          <inkml:annotationXML>
            <emma:emma xmlns:emma="http://www.w3.org/2003/04/emma" version="1.0">
              <emma:interpretation id="{645D257E-5DF8-4600-A34B-AA124BB1D626}" emma:medium="tactile" emma:mode="ink">
                <msink:context xmlns:msink="http://schemas.microsoft.com/ink/2010/main" type="inkWord" rotatedBoundingBox="8106,5938 9434,6231 9275,6948 7947,6654"/>
              </emma:interpretation>
            </emma:emma>
          </inkml:annotationXML>
          <inkml:trace contextRef="#ctx0" brushRef="#br0" timeOffset="104178.9">6854 5296 118 0,'0'0'264'0,"0"0"-14"0,-12-5-26 0,12 5-26 15,0 0-17-15,0 0-23 0,0 0-21 0,0 0-8 16,0 0-14-16,0 0-12 0,-11 13-1 0,11-13-9 16,-6 11-4-16,3-3-9 0,3-8-2 0,-3 21-7 15,3-11-1-15,-4 5-5 0,4-7-3 0,-3 8-3 16,0 1-4-16,0-1-8 0,3 1 0 0,-3-2-4 15,0 1-1-15,1-1-8 0,2 1-3 0,-3-2-2 16,3-1-3-16,-3 1-2 0,3 0-2 0,0-14 0 0,-3 18 1 16,1-8-5-16,2-10 0 0,0 16-1 15,0-16-15-15,-3 18-15 0,3-18-20 0,-5 13-21 0,5-13-19 16,0 11-27-16,0-11-28 0,-9 5-24 0,9-5-35 16,0 0-214-16,0 0-435 0,0 0 192 0</inkml:trace>
          <inkml:trace contextRef="#ctx0" brushRef="#br0" timeOffset="104423.86">6889 5026 191 0,'0'-14'253'0,"3"3"-15"0,-3 11-12 15,2-20-20-15,1 12-17 0,0-2-18 0,-3 10-18 16,3-14-16-16,0 7-16 0,-3 7-13 0,0 0-15 16,7-11-15-16,-7 11-9 0,0 0-21 0,0 0-18 15,0 0-29-15,20 7-20 0,-20-7-18 0,6 13-23 0,0-4-24 16,-3 0-27-16,1-1-30 0,-1 4-169 0,-3-12-337 16,6 22 149-16</inkml:trace>
          <inkml:trace contextRef="#ctx0" brushRef="#br0" timeOffset="104936.37">7013 5562 57 0,'26'5'214'0,"-13"-7"-15"16,6 2-13-16,1 2-13 0,2-4-14 0,5 2-12 16,4 2-12-16,2-2-17 0,-3 2-9 15,15-2-8-15,-18 1-13 0,4 3-8 0,-1-2-13 16,-5 3-28-16,2-1-21 0,-2-1-22 0,-5 1-33 0,-1-2-27 16,-6 2-31-16,4 2-47 0,-5-6-116 15,-2 0-280-15,4 1 124 0</inkml:trace>
          <inkml:trace contextRef="#ctx0" brushRef="#br0" timeOffset="104720.45">7088 5353 123 0,'0'0'214'0,"9"1"-16"0,-9-1-16 0,16 1-7 16,-16-1-12-16,20 0-11 0,-10 0-9 0,6 0-5 15,1 0-9-15,-1 0-13 0,7 0-8 0,-4 0-9 16,6 2-9-16,-5 2-8 0,-1-3-4 0,8-1-7 0,-8 2-5 16,1-1-7-16,8-1-4 0,-12 1-4 15,7 2-7-15,-7-1-1 0,1 2-7 0,-4-1-2 0,2-3-3 16,-2 0-5-16,-2 3-3 0,-11-3-3 0,19 1 2 16,-10 1-10-16,-9-2-8 0,20 4-20 15,-20-4-16-15,10 4-18 0,-10-4-13 0,9 3-16 0,-9-3-16 16,0 0-26-16,0 0-34 0,0 0-59 0,0 0-113 15,0 0-355-15,-34 6 157 0</inkml:trace>
          <inkml:trace contextRef="#ctx0" brushRef="#br0" timeOffset="105276.03">7729 5580 9 0,'0'0'186'0,"6"11"-14"16,-6-11-7-16,2 9-18 0,3 0-10 0,-2 0-7 15,3-1-7-15,-1 0-5 0,4-2-11 0,1 1-9 16,2 0-7-16,-4-1 0 0,11-1-10 0,-4 1-10 16,3-2-4-16,0-3-7 0,1 1-2 0,8-2-5 15,-2 0-5-15,1-3-4 0,-5 1-3 0,4-2-5 16,0 0 0-16,-1-7-2 0,-1-1 0 0,-10 4 1 16,3-3 4-16,-4 0-5 0,2-1-6 0,-1-4-2 15,-7 1-4-15,0 0 1 0,-3-1-4 0,-6-2-3 16,-3 3 1-16,-1-2-4 0,-5 3 0 0,-11-5-10 0,4 3 3 15,-8 1 2-15,-1 4 1 0,-2-1-5 0,2 6-2 16,-5-1-5-16,3 1-8 0,-1 5-11 0,1-2-19 16,1 6-9-16,3 0-19 0,-1 5-20 0,9-4-25 15,-9 1-25-15,2 4-197 0,8-2-364 0,1-1 161 16</inkml:trace>
        </inkml:traceGroup>
      </inkml:traceGroup>
    </inkml:traceGroup>
    <inkml:traceGroup>
      <inkml:annotationXML>
        <emma:emma xmlns:emma="http://www.w3.org/2003/04/emma" version="1.0">
          <emma:interpretation id="{6BAFEAFD-8254-4FF0-BE59-81A30E074265}" emma:medium="tactile" emma:mode="ink">
            <msink:context xmlns:msink="http://schemas.microsoft.com/ink/2010/main" type="paragraph" rotatedBoundingBox="3424,7423 22392,7295 22412,10302 3444,104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814FBD-2790-42DB-B3BF-3FEFAE48B6E0}" emma:medium="tactile" emma:mode="ink">
              <msink:context xmlns:msink="http://schemas.microsoft.com/ink/2010/main" type="line" rotatedBoundingBox="3424,7423 22392,7295 22403,8976 3435,9105"/>
            </emma:interpretation>
          </emma:emma>
        </inkml:annotationXML>
        <inkml:traceGroup>
          <inkml:annotationXML>
            <emma:emma xmlns:emma="http://www.w3.org/2003/04/emma" version="1.0">
              <emma:interpretation id="{9D49EAB9-50AE-40F2-B81D-34AA5872FE5F}" emma:medium="tactile" emma:mode="ink">
                <msink:context xmlns:msink="http://schemas.microsoft.com/ink/2010/main" type="inkWord" rotatedBoundingBox="3426,7688 6473,7667 6481,8771 3433,8792"/>
              </emma:interpretation>
            </emma:emma>
          </inkml:annotationXML>
          <inkml:trace contextRef="#ctx0" brushRef="#br0" timeOffset="135641.62">2324 6974 12 0,'0'0'140'0,"0"0"-9"16,0 0-6-16,0 0-7 0,0 0-5 16,-1-15-5-16,1 15-5 0,0 0-11 0,0 0-1 15,0 0-12-15,0 0 0 0,0 0-13 0,0 0 1 0,0 0-5 16,-14-10-4-16,14 10-6 0,0 0 0 16,0 0-7-16,-12-2-5 0,12 2-1 0,0 0-1 0,0 0-6 15,0 0-1-15,-13-2-4 0,13 2 0 0,0 0-5 16,0 0 3-16,0 0-8 0,-16 0 1 0,16 0-3 15,0 0 1-15,0 0 1 0,-14 4-2 0,14-4-3 16,0 0 3-16,-12 6-3 0,12-6 0 0,0 0-1 16,0 0-2-16,0 0 0 0,-12 4-1 0,12-4 1 15,0 0-2-15,-3 7 5 0,3-7-3 0,0 0-3 16,0 0-1-16,0 0-2 0,15 16 8 0,-6-12-7 16,0 0 1-16,2 1-2 0,2-2-2 0,5 3 3 0,7-2 0 15,-5-1 0-15,4 1-2 0,1 1 0 0,0 1-3 16,1-4 2-16,-7 2 4 0,8 0 1 15,-3-1 3-15,-5 1-4 0,0-1-2 0,1 1 0 0,-1-1 1 16,-1 3-1-16,-1-2 4 0,-1 1-13 0,0-2 9 16,-2 3 1-16,-4-2 2 0,1 0-6 0,-1-1 1 15,-1 3 1-15,1-1 0 0,-1-3 0 0,-1 2 0 16,-8-4-3-16,16 7 3 0,-10-5-2 0,-6-2-3 16,9 6 3-16,-9-6-2 0,0 0-3 0,9 5 6 15,-9-5 1-15,0 0-3 0,9 5 3 0,-9-5 0 16,0 0-1-16,0 0 0 0,6 9-2 0,-6-9 4 15,0 0 4-15,0 0 3 0,0 0-2 0,-10 19 3 16,10-19 4-16,-8 10-3 0,1-2 0 0,-1-2 0 0,-2-1 4 16,1 4-4-16,-3 2 1 0,-1 0 5 15,-8 0 2-15,4 2 0 0,-4 0-8 0,-1 2 9 16,-3 0 2-16,1 0 2 0,0 1 0 0,-1-1-1 0,-1 0 0 16,5-2-4-16,-1 2 3 0,3 0-2 0,-4-2-1 15,-1 1-4-15,8-2-3 0,0-3-1 0,-1 6 1 16,4-6-2-16,-2 0 0 0,3-1-2 0,3-1 2 15,1 0-5-15,-2 1 1 0,4-4-17 0,6-4-16 16,-9 10-7-16,9-10-9 0,-4 11-13 0,4-11-15 16,0 10-25-16,0-10-32 0,0 0-32 0,22 7-197 15,-9-4-383-15,2-8 169 0</inkml:trace>
          <inkml:trace contextRef="#ctx0" brushRef="#br0" timeOffset="135994.68">3116 7374 120 0,'0'0'144'15,"0"0"-5"-15,0 0-7 0,0 0-1 0,0 0-2 16,-31 25 0-16,19-19-3 0,-1 4-10 0,-4-1 2 15,-5 2-3-15,-1 1-6 0,0 2-1 0,-1-2-1 16,-3 0-1-16,-10 6-10 0,10-5 1 0,0 2-2 16,-9-1-4-16,0 7-11 0,0-5 0 0,10-2-9 15,-4-2-7-15,-3 6-6 0,5-5-4 0,1-1-8 16,1 2 1-16,3-1-5 0,-6-2-8 0,13 0-3 0,-4 0 0 16,-3-3-5-16,0 3 3 0,2 0-5 15,5-4-3-15,3-1-3 0,2-2-10 0,1 1-20 16,1 1-17-16,-2-2-26 0,11-4-22 0,-15 6-26 0,9-2-30 15,6-4-26-15,0 0-79 0,0 0-123 0,0 0-392 16,0 0 174-16</inkml:trace>
          <inkml:trace contextRef="#ctx0" brushRef="#br0" timeOffset="136824.69">3543 7196 28 0,'6'-9'159'0,"0"1"-15"0,6-5-12 0,-3 3-15 0,2 1-8 15,-2-2-13-15,5 1-6 0,-1 1-8 0,4 0-3 16,-7 0-12-16,7 3 6 0,0 1-11 0,-2-1-6 15,-1 1-1-15,1 2-1 0,-3 0-7 0,-3 0-2 16,-9 3-6-16,20 0-5 0,-20 0-7 0,17 3 8 16,-10 1-5-16,-7-4-10 0,12 13 12 0,-10-2 4 15,-1-4 1-15,-1 7-2 0,-1 3-2 0,-4 1 0 0,2-1-2 16,-6 4-2-16,2 0 3 0,-2 3 0 16,-5 0-4-16,4 0 0 0,-3 1-5 0,-4-1 2 15,-4 5 1-15,6-4-7 0,-4-4 2 0,-6 10 0 0,-1-6-6 16,5-2-2-16,2-2 0 0,0 1-3 15,-2-3 2-15,-2 0 2 0,9-2 0 0,-7-2-1 0,3 1-7 16,3-7 5-16,3 0-1 0,0 1 0 0,5-5-4 16,-4 1 6-16,2-3 7 0,9-3 5 0,-15 8-4 15,8-7 1-15,7-1 1 0,0 0-5 0,-18-1 0 16,18 1-3-16,0 0 2 0,-8-10-7 0,8 10 4 16,0 0-5-16,-6-14 2 0,6 14-6 0,0 0-2 15,5-16 4-15,-5 16 0 0,3-12 0 0,-3 12-3 16,9-8-1-16,-9 8 0 0,7-6 0 0,-7 6-4 15,14-8 2-15,-7 5 3 0,-7 3 0 0,20 0-3 16,-6 0-1-16,-14 0-3 0,24 1 3 0,-7 3 2 0,1-2-2 16,-3 4 1-16,4-3-1 0,8 2 0 15,-2-1 2-15,3 0 0 0,-2 3-1 0,1-1-1 16,1-1 1-16,-3 0-1 0,1-1-2 0,-7 0-14 0,0-1-14 16,7 3-16-16,-10-2-19 0,4 0-19 0,-2-3-24 15,1 1-21-15,-3-2-34 0,2 0-161 0,-3-1-352 16,0 0 157-16</inkml:trace>
          <inkml:trace contextRef="#ctx0" brushRef="#br0" timeOffset="137351.56">4262 7395 198 0,'0'0'199'0,"0"0"-21"16,6-6-17-16,-6 6-13 0,0 0-16 0,0 0-16 15,0 0-4-15,0 0-6 0,0 0-9 0,10 23-2 16,-10-14-15-16,0-9 4 0,-1 20-5 0,-2-6-6 0,1 1-9 16,-2-2-1-16,1 1-6 0,0 3-9 0,0-4 1 15,1 0-3-15,-4 3-4 0,2-6-5 0,2 4-1 16,2-7-7-16,-4 3 1 0,4-10-4 0,-2 18-1 16,1-11-1-16,1-7 0 0,-3 16-7 0,3-16-2 15,0 0 3-15,-2 12-2 0,2-12 0 0,0 0 1 16,0 0-4-16,0 0 1 0,12 4-2 0,-12-4-5 15,0 0-3-15,0 0-10 0,27-23-4 0,-18 12 0 16,4 2-6-16,-1-6-3 0,6-1-7 0,-3-2 3 16,5 1 1-16,-4-1-1 0,0-1 3 0,-1 1 1 15,3 1-4-15,0-1 9 0,-5 4 2 0,1 1 2 16,-4-3-2-16,2 4 1 0,-1 1 5 0,-2-3 6 0,-2 5 9 16,5-2 2-16,-4 3 6 0,-3 1-3 15,1 0 0-15,-6 7 3 0,17-9 0 0,-13 3-3 0,-4 6 0 16,12-3-2-16,-12 3 3 0,14-3-4 0,-14 3-1 15,0 0 6-15,15 10-1 0,-8-6 0 0,-4 3 6 16,0 3 2-16,1 0 4 0,5 1 2 0,-6 0 1 16,0 4-5-16,-1 0-3 0,2 1 3 0,4-1 0 15,-5 3-4-15,1 5-3 0,-2-7 3 0,2 0-2 16,2 2-2-16,-6-3-4 0,6 1 4 0,-4-1-5 16,-2-1 0-16,4-3-2 0,-2 4 2 0,1-5-9 15,-3-10-17-15,0 20-21 0,0-20-15 0,-3 14-15 16,3-14-15-16,-2 11-9 0,2-11-15 0,0 0-27 15,0 0-36-15,0 0-203 0,0 0-399 0,0 0 177 16</inkml:trace>
          <inkml:trace contextRef="#ctx0" brushRef="#br0" timeOffset="137962.39">4858 6746 47 0,'0'0'166'16,"6"-11"-8"-16,-6 11-15 0,11-6-4 0,-2 1-14 15,-9 5-6-15,10-9-9 0,-1 5 0 0,1 1-5 0,-1-1-10 16,-1-2-5-16,4 1-5 0,-12 5-8 16,19-9 1-16,-11 4-8 0,0-1-3 0,6 6-7 0,-4-4-4 15,-10 4-9-15,15-6 0 0,-15 6-3 0,17-3 1 16,-17 3-3-16,16 2-6 0,-16-2-3 0,12 4 0 15,-12-4-8-15,12 9 0 0,-6-2 0 0,-3 1-2 16,3 1 0-16,-6 1 3 0,0-10-1 0,3 24-3 16,-6-9 4-16,3 0-4 0,-3 1 2 0,-3 3-2 15,1-5-1-15,2 3 5 0,-3 1-4 0,-2-4-2 16,3 4 2-16,-4-1-2 0,-4 1 3 0,4-5-2 0,-2 4 1 16,1-2-3-16,-2-1-5 0,1 0 5 15,-3-4-3-15,0 4 0 0,7-4 1 0,-7 1-3 0,8-3-3 16,0-1-1-16,-3-2-1 0,9-5-4 0,-10 12 3 15,10-12 1-15,-6 11-2 0,6-11-1 16,-5 8 5-16,5-8-2 0,0 0-1 0,11 12 0 0,-1-8 0 16,5-1-2-16,2 3 1 0,-1-2-3 0,3-2 4 15,1 3-4-15,-1-4-1 0,5 2-2 0,1 0 6 16,1 1-5-16,-4-2 0 0,-2 0-5 0,-3 0-10 16,3 1-12-16,-2-2-14 0,-2 0-16 0,-2 5-14 15,-1-5-15-15,-1 1-17 0,-5 2-24 0,-7-4-18 16,20 1-20-16,-11 0-197 0,-9-1-390 0,0 0 172 15</inkml:trace>
        </inkml:traceGroup>
        <inkml:traceGroup>
          <inkml:annotationXML>
            <emma:emma xmlns:emma="http://www.w3.org/2003/04/emma" version="1.0">
              <emma:interpretation id="{A6A03BD2-C037-40F7-93BD-C9AF451BC13F}" emma:medium="tactile" emma:mode="ink">
                <msink:context xmlns:msink="http://schemas.microsoft.com/ink/2010/main" type="inkWord" rotatedBoundingBox="7377,8551 7397,8551 7397,8599 7377,8599"/>
              </emma:interpretation>
            </emma:emma>
          </inkml:annotationXML>
          <inkml:trace contextRef="#ctx0" brushRef="#br0" timeOffset="139232.63">6177 7591 152 0,'0'0'157'0,"0"0"-10"0,0 0-9 0,0 0 1 0,0 0-5 16,0 0-8-16,0 0-6 0,0 0-13 0,0 0-13 16,0 0-5-16,0 0-12 0,0 0-5 0,0 0-10 15,0 0-6-15,0 0-8 0,0 0-2 16,0 0-6-16,0 0 0 0,0 0-7 0,0 0-1 15,0 0-3-15,0 0-2 0,0 0-2 0,0 0 3 0,0 0-5 16,0 0 5-16,0 0-3 0,0 0 9 16,0 0 3-16,0 0-1 0,0 0-2 0,0 0 0 0,0 0-3 15,0 0 4-15,0 0-1 0,0 0-2 0,3-9 2 16,-3 9-1-16,0 0 5 0,4-9-2 0,-4 9 0 16,0 0-4-16,3-10-4 0,-3 10 0 0,0 0-3 15,3-11-4-15,-3 11 1 0,0 0-8 0,0 0-9 16,6-10-23-16,-6 10-27 0,0 0-24 0,0 0-15 15,0 0-15-15,0 0-31 0,0 0-34 0,0 0-194 0,0 0-387 16,0 0 172-16</inkml:trace>
        </inkml:traceGroup>
        <inkml:traceGroup>
          <inkml:annotationXML>
            <emma:emma xmlns:emma="http://www.w3.org/2003/04/emma" version="1.0">
              <emma:interpretation id="{9CF22B94-4351-4BAB-A372-796A46860389}" emma:medium="tactile" emma:mode="ink">
                <msink:context xmlns:msink="http://schemas.microsoft.com/ink/2010/main" type="inkWord" rotatedBoundingBox="8870,7386 11001,7372 11009,8481 8877,8496">
                  <msink:destinationLink direction="with" ref="{67269170-54CE-4EDE-A102-440C3B14219D}"/>
                </msink:context>
              </emma:interpretation>
            </emma:emma>
          </inkml:annotationXML>
          <inkml:trace contextRef="#ctx0" brushRef="#br0" timeOffset="142359.61">8403 6450 21 0,'0'0'101'0,"0"0"2"16,0 0-16-16,0 0-5 0,0 0-4 0,0 0-5 15,8-17 0-15,-8 17-4 0,0 0-10 0,0 0-3 16,0 0 3-16,0 0 2 0,0 0-3 0,0 0-6 15,3-8-4-15,-3 8-4 0,0 0-1 0,0 0 7 16,0 0-5-16,3-10-7 0,-3 10-4 0,0 0 8 0,0 0-4 16,0 0 10-16,0 0-8 0,6-11-4 15,-6 11-1-15,0 0-3 0,0 0 2 0,0 0 1 16,6-6 0-16,-6 6 3 0,0 0-2 0,0 0-1 0,0 0-2 16,4-8 5-16,-4 8-4 0,0 0-1 0,0 0 0 15,0 0 1-15,0 0-2 0,0 0-3 0,0 0-2 16,10-7-1-16,-10 7-1 0,0 0-5 0,0 0-6 15,0 0 0-15,0 0 0 0,0 0-5 0,0 0 3 16,0 0-4-16,0 0 3 0,-10 31 2 0,10-31-1 16,-3 14 2-16,3-14 8 0,-4 18-2 0,1-8 3 15,0 2-5-15,-3 1 2 0,3-4-3 0,-5 3 1 16,2 2-1-16,2 0 0 0,2-4-5 0,-1 1 1 16,-1 1-2-16,-2 3 2 0,3-6 2 0,3 0-6 15,-3 2 1-15,3-11-1 0,-5 19 1 0,2-7-3 16,3 1-1-16,0 2 2 0,0-15-1 0,-6 16-1 0,6-5 2 15,-3 0-3-15,3-11-2 0,0 17 5 0,0-17-7 16,3 14 6-16,-3-14-1 0,0 16 0 0,0-16-5 16,0 12 5-16,0-12-2 0,0 12-1 0,0-12 2 15,6 11 0-15,-6-11-1 0,0 0-1 0,0 12 0 16,0-12-1-16,0 0 2 0,0 0 0 0,3 11-2 16,-3-11 0-16,0 0 0 0,0 0 1 0,5 7 0 15,-5-7-6-15,0 0-11 0,0 0-10 0,0 0-11 16,0 0-15-16,0 0-8 0,0 0-18 0,3 8-15 15,-3-8-20-15,0 0-17 0,0 0-20 0,0 0-182 16,0 0-356-16,0 0 159 0</inkml:trace>
          <inkml:trace contextRef="#ctx0" brushRef="#br0" timeOffset="142878.61">8903 6450 136 0,'0'0'132'0,"7"-6"-9"15,-7 6-11-15,0 0-16 0,0 0-8 0,0 0-4 0,0 0-4 16,0 0 4-16,0 0-1 0,0 0-6 0,0 0-1 16,0 0-3-16,-24 24-1 0,15-15-2 15,-4 1-1-15,6 2-5 0,-5 1 2 0,3 4-3 0,-8 1-1 16,4 0-4-16,-4 2-3 0,1 0-6 0,0 1 0 15,-1 1 0-15,2 3 0 0,0-4-1 0,-3 2-3 16,2-1-5-16,0-4-3 0,-1 6 0 0,-2 0-2 16,2-2-2-16,3-1-1 0,0 0-1 0,-2 0-4 15,-1-1-1-15,1 2-5 0,3-5-2 0,-4 3 0 16,2-2-1-16,2-4-5 0,2 0 0 0,2-3 1 0,2 3 1 16,-2-2-3-16,2-1 1 0,-2-3-5 15,6 2 1-15,-2-3 0 0,1 0 0 0,4-7 1 16,-11 14-3-16,8-9-1 0,3-5-11 0,-7 11-21 15,7-11-3-15,-3 9-14 0,3-9-23 0,-6 6-11 16,6-6-21-16,0 0-15 0,0 0-11 0,0 0-22 16,0 0-171-16,0 0-342 0,0 0 151 0</inkml:trace>
          <inkml:trace contextRef="#ctx0" brushRef="#br0" timeOffset="143365.4">8997 6719 158 0,'0'0'158'0,"0"0"-35"0,0 0 4 15,0 0-14-15,0 0-7 0,0 0-5 16,0 0-1-16,0 0 0 0,0 0-10 0,0 0-2 16,0 0-7-16,0 0-2 0,-29 21 0 0,19-15-14 0,3-1 1 15,-2 4-3-15,-3 3-6 0,0-3-4 0,3 2-4 16,-2-1-1-16,-1 1-4 0,2 3-2 16,-2-5-2-16,3 3-2 0,-1 1-4 0,2 2-3 0,-1-6-3 15,-1 2 0-15,1 0-3 0,3-4-4 0,-2 3 0 16,2 1-2-16,0-2-4 0,-1-4 1 0,1 5-4 15,6-10-2-15,-7 14 2 0,1-8-1 0,6-6 3 16,-3 12-7-16,0-5 2 0,3-7 3 0,0 0-5 16,0 15 6-16,0-15-2 0,0 0-3 0,6 13 2 15,-6-13 1-15,13 6-4 0,-4-2 2 0,1-1-1 16,4 1 0-16,1-1-2 0,3-2-2 0,1 3 1 16,-4-2 0-16,4 2 1 0,1-4-3 0,-1 2-3 0,2-1 5 15,4 3-2-15,-8 0-3 0,1-4-2 0,-2 0-10 16,2 0-10-16,0 0-11 0,-5-4-12 15,1 3-10-15,-4-2-23 0,2 0-25 0,-1-3-25 0,2 1-33 16,-6-1-154-16,1-5-339 0,4 2 150 0</inkml:trace>
          <inkml:trace contextRef="#ctx0" brushRef="#br0" timeOffset="143668.08">9289 6756 155 0,'0'0'169'0,"0"0"-6"0,0 0-12 0,0 0-12 16,0 0-4-16,-27 10-13 0,27-10 0 0,-13 16-3 16,4-1-18-16,-2-2 1 0,2 1 1 0,-7 5-6 15,6 3-7-15,-7-1-6 0,2 0-6 0,2 3-4 0,1-3-5 16,-1 4-3-16,-4 0-4 0,7-1-5 0,-4 0-11 15,2 1 1-15,-1 1-3 0,2-1-7 0,0 0-2 16,0 0-1-16,-1-1-6 0,3-3 0 0,-1 2-2 16,4-1-5-16,-5-4-14 0,5-5-14 0,-1 2-16 15,-2-3-20-15,5 0-20 0,-2-1-28 0,-2-1-30 16,4-3-19-16,4-7-60 0,-11 9-121 0,11-9-347 16,-6 2 153-16</inkml:trace>
          <inkml:trace contextRef="#ctx0" brushRef="#br0" timeOffset="145212.05">8041 6476 28 0,'0'0'162'0,"6"-6"-6"16,-6 6-4-16,0 0-12 0,0 0-10 0,0 0-13 15,0 0-14-15,0 0-17 0,0 0 9 0,0 0-1 16,0 0-1-16,0 0-10 0,-45 17 6 0,32-6-1 15,-10 3-6-15,1 6-4 0,-8 4-5 0,0 3-4 16,2 7-5-16,1 0-11 0,-1 2 6 0,2 2-8 16,-1 0-3-16,8 2-2 0,0 0-4 0,7 0-3 15,1 1-6-15,2 1-2 0,5 0-5 0,4 0 2 0,0-4-1 16,7 4-6-16,-1-6 3 0,5 3-4 0,1-2 0 16,7-4-5-16,0 3-15 0,8-8-16 15,-1-1-21-15,-4-9-14 0,11 8-16 0,0-5-35 0,1-4-38 16,-7-4-67-16,0-2-118 0,4-4-350 0,-1-1 155 15</inkml:trace>
          <inkml:trace contextRef="#ctx0" brushRef="#br0" timeOffset="144449.44">9719 6377 131 0,'0'0'150'0,"0"0"-13"0,0-13-12 16,0 13-13-16,0 0-9 0,0 0-9 0,0 0-4 0,16 2-5 16,-16-2-4-16,0 0-7 0,10 13-3 0,-4-6 0 15,-3 2-3-15,2 4-5 0,-2 1-1 0,0 3 0 16,0-3-2-16,3 9-5 0,0 0-4 0,-2 3-3 15,-4-2-8-15,6 5-4 0,-4 6-2 0,-1 4 2 16,1-4-4-16,4 6-5 0,-8-2-1 0,4-3-2 16,1 2-3-16,-3-10 0 0,0 10-5 0,0 0 5 15,-3-4-4-15,1 5-3 0,-2-4 1 0,4-6 0 16,-5 9-10-16,-1-3-12 0,2-8-13 0,-2 1-12 16,-6 5-18-16,-5-1-11 0,5-7-20 0,-2-1-14 15,-6-1-19-15,2 0-37 0,-1-1-113 0,-2-4-286 16,2 2 127-16</inkml:trace>
        </inkml:traceGroup>
        <inkml:traceGroup>
          <inkml:annotationXML>
            <emma:emma xmlns:emma="http://www.w3.org/2003/04/emma" version="1.0">
              <emma:interpretation id="{E0D08F56-625D-4C34-AC0E-F64DBA34E693}" emma:medium="tactile" emma:mode="ink">
                <msink:context xmlns:msink="http://schemas.microsoft.com/ink/2010/main" type="inkWord" rotatedBoundingBox="13759,7518 15067,7510 15072,8253 13764,8261">
                  <msink:destinationLink direction="with" ref="{67269170-54CE-4EDE-A102-440C3B14219D}"/>
                </msink:context>
              </emma:interpretation>
            </emma:emma>
          </inkml:annotationXML>
          <inkml:trace contextRef="#ctx0" brushRef="#br0" timeOffset="163327.81">13860 6507 182 0,'0'0'178'0,"0"0"-16"0,0 0-12 0,0 0-18 16,6-6-13-16,-6 6-15 0,0 0-8 0,0 0-2 15,0 0-5-15,0 0 0 0,0 0-8 0,0 0-1 16,-9 40-3-16,3-27-4 0,2 2 0 0,-2 5-2 0,0 4-4 16,-2 0-7-16,2 5-3 0,3-4-5 0,2 5-2 15,-4-3-13-15,-1 10 5 0,0-1-4 16,5-6-3-16,0 4-4 0,-4 1-2 0,5-7-1 0,-3 8-6 16,-1-7-16-16,2-2-11 0,-1 3-19 0,-3-1-25 15,3-2-21-15,-3 8-41 0,-1-10-33 0,-1-1-190 16,1-3-362-16,2-7 161 0</inkml:trace>
          <inkml:trace contextRef="#ctx0" brushRef="#br0" timeOffset="162982.56">12567 6942 45 0,'0'0'160'15,"0"0"-12"-15,0 0-10 0,0 0-4 0,0 0-5 16,-6-9-5-16,6 9-11 0,0 0-4 0,0 0-13 16,0 0 0-16,0 0-8 0,0 0 1 0,0 0-10 0,0 0-11 15,0 0-2-15,0 0-8 0,0 0-8 16,0 0-2-16,0 0-7 0,0 0 0 0,0 0-7 16,24-12-5-16,-24 12 4 0,18 0-8 0,-3 1-2 0,-3 1 0 15,3-2-7-15,3 0 3 0,-1 1-2 0,9 1-1 16,-1 2-3-16,1-2-2 0,0-2 0 15,1 0 0-15,2 2 0 0,0 1-4 0,0-3 0 0,-2 0-1 16,-1-3 0-16,1 3-2 0,-1 0 4 0,0 0 0 16,-6-2 0-16,-1 2-2 0,1-1-6 0,-5 0 8 15,-1-3 1-15,-2 2-3 0,0-1 3 0,-12 3-1 16,20-1-2-16,-11 0-3 0,-9 1 3 0,13 0-4 16,-13 0 0-16,0 0 2 0,15-3 1 0,-15 3-3 15,0 0-7-15,12-1-10 0,-12 1-12 0,0 0-8 16,0 0-12-16,0 0-12 0,18 1-15 0,-18-1-13 15,13 4-17-15,-13-4-15 0,15 1-35 0,-15-1-116 16,12-1-292-16,-12 1 130 0</inkml:trace>
        </inkml:traceGroup>
        <inkml:traceGroup>
          <inkml:annotationXML>
            <emma:emma xmlns:emma="http://www.w3.org/2003/04/emma" version="1.0">
              <emma:interpretation id="{C385E58E-43F8-4502-895E-3E2A07BA3DB7}" emma:medium="tactile" emma:mode="ink">
                <msink:context xmlns:msink="http://schemas.microsoft.com/ink/2010/main" type="inkWord" rotatedBoundingBox="16186,7587 19751,7562 19761,8994 16195,9018"/>
              </emma:interpretation>
            </emma:emma>
          </inkml:annotationXML>
          <inkml:trace contextRef="#ctx0" brushRef="#br0" timeOffset="176951.61">17031 6717 38 0,'0'0'204'0,"0"0"-16"0,0 0-16 0,0 0-16 16,0 0-13-16,0 0-5 0,-9 13-15 0,9-13-11 16,-3 11-26-16,3-11-2 0,0 14-5 0,0-14-2 15,3 15 3-15,-3-15-5 0,3 15 0 0,0-8-4 16,-3-7-1-16,7 14-3 0,1-4-2 0,-2-3-3 16,0-1 0-16,0 1 0 0,1-3-6 0,-7-4-1 0,19 12-5 15,-10-9-7-15,6 0-1 0,2-3-5 16,-2 2-2-16,0-1-2 0,1-2-5 0,0 1-3 15,-2-1 3-15,2 0-7 0,1-3-1 0,-4 1-6 0,0-7 2 16,1 6-3-16,-1-3 0 0,-2 4 1 0,-2-7-5 16,3-1 0-16,-5 7-1 0,1-3 0 15,-2-6-1-15,-1 2-1 0,0 3 0 0,-2 0-5 0,0-6 3 16,-2 3-2-16,-1 11-1 0,-1-21 2 0,1 13-1 16,0 8-3-16,-9-19-1 0,2 6 1 0,-1 6 1 15,1-4 0-15,-1 4-2 0,-2 0 1 0,-1-3-1 16,-2 7 0-16,-4-4 2 0,4 1 2 0,0 2-2 15,1 2 1-15,-2-3-1 0,-1 5 1 0,0-4 0 16,-2 3 0-16,5 1-3 0,12 0 2 0,-24 0 1 16,12 1-2-16,1 3 2 0,2 1-2 0,9-5 2 15,-17 8 1-15,11-3 3 0,-2-2-7 0,1 7-12 16,7-10-12-16,-14 13-13 0,11-5-16 0,0 2-14 16,0 1-18-16,-1 2-23 0,4-13-22 0,6 18-27 15,-2-7-23-15,5-1-156 0,3-2-365 0,2 2 161 0</inkml:trace>
          <inkml:trace contextRef="#ctx0" brushRef="#br0" timeOffset="177243.53">17589 6828 71 0,'0'0'219'0,"16"-1"-7"16,-16 1-13-16,0 0-11 0,13-4-7 0,-13 4-7 15,9-4-2-15,-9 4-9 0,0 0 0 0,0 0-2 16,0 0 0-16,14-2-5 0,-14 2-6 0,0 0-1 16,6-7-3-16,-6 7-4 0,0 0-16 0,6-11 2 15,-6 11-7-15,0 0-6 0,3-11-5 0,-3 11-12 0,0 0-11 16,0 0-8-16,3-11-3 0,-3 11-9 16,0 0-16-16,1-11 6 0,-1 11-9 0,0 0-9 0,0 0-16 15,0 0-5-15,5-10-19 0,-5 10-25 0,0 0-27 16,0 0-22-16,0 0-5 0,0 0-21 0,0 0-18 15,0 0-24-15,0 0-23 0,0 0-31 0,0 0-22 16,0 0-55-16,0 0-159 0,0 0-469 0,7 25 208 16</inkml:trace>
          <inkml:trace contextRef="#ctx0" brushRef="#br0" timeOffset="175096.31">14994 7887 164 0,'0'0'176'0,"0"0"-8"0,0 0-13 0,0 0-8 16,0 0-5-16,0 0-9 0,31-17-8 0,-21 16-8 16,-10 1-4-16,26 1-10 0,-10-2-7 15,-1 1-4-15,6 0-5 0,-2-2-5 0,7 2-6 0,-4 0 0 16,5 0-3-16,0-4-8 0,0 4-6 0,-2 0-2 15,2 0-5-15,-2 0-5 0,2 0-5 16,-2-1-2-16,-5 2-4 0,5 3-6 0,-1-4-1 0,0-6-6 16,-5 6 5-16,1 1-8 0,-4 0 0 0,2 3-7 15,-3-4 4-15,0 0-4 0,-3 2 0 0,0-1-2 16,-12-1-3-16,20-1 3 0,-9 2-6 0,-11-1-6 16,13 0-5-16,-13 0-6 0,0 0-9 0,15 0-8 15,-15 0-8-15,0 0-11 0,14 3-18 0,-14-3-12 0,0 0-26 16,0 0-20-16,0 0-22 0,13-3-24 0,-13 3-151 15,0 0-347-15,0 0 154 0</inkml:trace>
          <inkml:trace contextRef="#ctx0" brushRef="#br0" timeOffset="175391.1">15536 7620 65 0,'0'0'206'16,"0"0"-22"-16,0 0-20 0,0 0-12 0,-11-4-13 0,11 4-8 15,0 0-5-15,0 0-11 0,-17 15-7 0,8-7-5 16,3-1-9-16,-1 1 1 0,1 6-5 0,-2-1 1 16,1 2-12-16,1 1-3 0,3 2-4 0,-2-4-6 15,4 11-2-15,1-5-6 0,-2-2-5 0,5 2-7 16,-1 0 0-16,2-4-8 0,1 2-1 15,-1-1-1-15,-1 0-5 0,3-3-1 0,2-1-10 0,-5-1-19 16,3-1-20-16,-2-3-20 0,-1 1-19 0,2 0-24 16,1-3-20-16,-6-6-29 0,15 7-29 0,-8-5-178 15,-7-2-366-15,16-2 162 0</inkml:trace>
          <inkml:trace contextRef="#ctx0" brushRef="#br0" timeOffset="175934.09">16239 7547 33 0,'0'0'200'0,"0"0"-19"0,0 0-10 15,0 0-18-15,0 0-12 0,0 0-10 0,10 16-12 16,-10-16-4-16,3 17-2 0,-3-10-8 0,0-7-10 15,2 24-6-15,-4-12-7 0,-1 3-4 0,3-3 1 16,0 2-5-16,-1-1-9 0,-1 2-6 0,2-15-8 16,0 21-3-16,0-4-2 0,-1-10-5 0,1-7-4 15,0 20-4-15,1-9 1 0,-1-11-6 0,0 13 1 16,0-13-3-16,-1 12-5 0,1-12 1 0,0 12 0 16,0-12-2-16,0 0 4 0,0 0-9 0,0 0 1 15,0 0-5-15,0 0 5 0,0 0-6 0,0 0-8 16,30-24-6-16,-18 15-8 0,0-5-11 0,1 0-5 0,3-3-6 15,1 1-2-15,-2-6 1 0,4 3-1 0,-1 2 2 16,-2-2-2-16,4 3 5 0,-5 2 5 16,-2 1 3-16,4-2 1 0,-4 4 3 0,0 2 4 0,1-5-2 15,-1 4 2-15,1 3 6 0,-2-2 6 0,-2 2 1 16,0 2 6-16,2 2 1 0,2-2 0 0,-1-1 4 16,-4 2 1-16,3 3 3 0,-12 1 1 0,21-2 0 15,-12 2 3-15,-9 0-3 0,19 3 4 0,-11 4 5 16,2 0 7-16,-1 0 1 0,2 4 2 0,-4 3 4 15,1-1 8-15,-1 5 2 0,3 3-3 0,-2-7 5 16,1 10-1-16,1 0-4 0,-1-2-1 0,3-1-2 16,-3 2-2-16,3-3-5 0,-2 2-1 0,-1-2-5 15,2 2-2-15,-4-3-4 0,1-3-1 0,-1-1-16 16,-1-1-21-16,0-4-21 0,0 4-27 0,-4-5-28 16,2 2-28-16,-1-4-33 0,2 0-47 0,-5-7-191 15,8 9-421-15,-8-9 187 0</inkml:trace>
          <inkml:trace contextRef="#ctx0" brushRef="#br0" timeOffset="178020.26">18258 6578 20 0,'-16'1'177'0,"16"-1"-14"0,-17 3-13 0,8-3-15 16,9 0-9-16,-14 1-17 0,14-1-6 0,-12 4-9 15,12-4-11-15,-12 3-11 0,12-3-5 0,-12 5 0 16,12-5-4-16,-8 5-14 0,8-5-1 0,-6 11-5 16,6-11-12-16,0 0 3 0,0 0-1 0,0 10 0 15,0-10-3-15,0 0-1 0,12 15-4 0,-4-9-6 0,-8-6 4 16,13 7-5-16,-1 3-6 0,-4-3 3 16,3-4-6-16,-2 7 3 0,5-2-2 0,-4-2 3 15,-1 0-5-15,3 1 2 0,2 2 1 0,0-3 4 0,-2 2-3 16,0-2-1-16,0 5 1 0,-1-2 0 15,-4-4 1-15,4 1-4 0,-5 0 7 0,1 3-2 0,2 2 6 16,-3-5-4-16,0 5 2 0,0-3-1 0,0 2-1 16,-3-3 0-16,1 3 4 0,1 0 0 0,-2 1-5 15,-3-11-1-15,-2 17-3 0,2-17 4 0,0 14 6 16,0-14 3-16,-7 18 0 0,1-12-2 0,-2-1-1 16,-9 3 0-16,0-1-3 0,-2-2-3 0,-1 2-5 15,1-1-17-15,-2-1-6 0,2-1-18 0,-1 2-17 16,-5-2-30-16,7 1-11 0,3-3-22 0,0 3-22 15,3-4-54-15,-3 0-103 0,5 2-313 0,2 1 139 16</inkml:trace>
          <inkml:trace contextRef="#ctx0" brushRef="#br0" timeOffset="177592.61">18166 6606 145 0,'0'0'226'16,"0"0"-17"-16,16-3-15 0,-16 3-15 0,15-3-12 15,-3 3-7-15,-12 0-11 0,25-6-15 0,-11 5-7 16,2-5-8-16,4 2-11 0,0 4-7 0,0-1-8 16,-2-2-11-16,-2 2-8 0,4-2-5 0,-3-1-9 15,3 2-1-15,-4-2-6 0,2 3-8 0,0 0-5 16,-3-1-1-16,0 2-7 0,-3-2-2 0,-12 2-6 16,19-3-11-16,-19 3-17 0,14-2-15 0,-14 2-24 15,9 0-22-15,-9 0-22 0,0 0-19 0,0 0-7 0,0 0-19 16,0 0-18-16,0 0-30 0,0 0-126 0,0 0-331 15,0 0 147-15</inkml:trace>
        </inkml:traceGroup>
        <inkml:traceGroup>
          <inkml:annotationXML>
            <emma:emma xmlns:emma="http://www.w3.org/2003/04/emma" version="1.0">
              <emma:interpretation id="{BB41E617-D101-4AFB-9F3E-412A729AF274}" emma:medium="tactile" emma:mode="ink">
                <msink:context xmlns:msink="http://schemas.microsoft.com/ink/2010/main" type="inkWord" rotatedBoundingBox="20257,7772 22395,7757 22401,8640 20263,8654"/>
              </emma:interpretation>
            </emma:emma>
          </inkml:annotationXML>
          <inkml:trace contextRef="#ctx0" brushRef="#br0" timeOffset="178842.41">19201 6987 110 0,'0'0'246'0,"-5"-8"-23"0,5 8-26 15,0 0-23-15,0 0-15 0,0 0-19 0,0 0-12 16,0 0-15-16,0 0-9 0,-22 15-7 0,16-7-13 0,2 1-4 15,-5 2-2-15,4 3-9 0,-4 1 0 16,2 2-3-16,-2 3-3 0,1 1-4 0,-2 4-7 16,2-1-4-16,1 0-3 0,-1 1-6 0,2 0-2 0,1 3 0 15,0-8-4-15,4 5-1 0,-2-1-4 0,0-5-2 16,3 3-1-16,0-4-1 0,3-2-2 0,-3 0 0 16,3-2-2-16,1-1 0 0,-1 1-3 0,4-3 0 15,-1-4 1-15,2 3-3 0,1-3 1 0,0 0 1 16,4-2-5-16,1-3 4 0,1 2-2 0,2-2-3 15,1 0-2-15,-1-2 2 0,2 0-1 0,6-4-1 16,1-1-1-16,1 0-1 0,-8-2 1 0,3-4-4 16,4 2-2-16,1-6-4 0,5-1-5 0,-6 0-4 15,8-4-7-15,0 0 0 0,-1-2-3 0,0 1-5 0,-12 0 4 16,10-5-11-16,-4 0 2 0,0-3 2 16,-8 9-2-16,1-2-4 0,2-7 6 0,-9 5-7 15,1-1 7-15,-1 2 2 0,-5-2 3 0,-2 0 4 0,0-1 4 16,-2 4-1-16,-8-4 0 0,2 3 3 15,-4-1-3-15,0-4 6 0,-3 7-3 0,-1 0 3 0,-1 7 2 16,-2-5 2-16,-2 7-4 0,2 1 2 0,-2-2 2 16,-2 6-1-16,-2-3 2 0,-8 6 1 0,-1-1-4 15,-1 2 0-15,1 0 7 0,-2 3-3 0,6 3 0 16,-2 0 8-16,0 2-1 0,-4-1 3 0,7 3 3 16,-3 3 1-16,-1 3 3 0,4-1-2 0,0-1 2 15,2 4 2-15,0 1 1 0,3 1 1 0,4-3-2 16,0 5 1-16,1 3-2 0,1-4 5 0,4 0-1 15,2 1 2-15,2-1-6 0,2-1 5 0,4 8-2 16,1-11 4-16,-2 4 0 0,8 5 5 0,5-4-3 0,2 0 1 16,2-2 3-16,4 1-4 0,5-5-2 0,0 0-3 15,0-3-1-15,9 4 2 0,-6-3-4 16,-1-4-2-16,10 0-1 0,-9-1 3 0,1-1-5 0,1-2-5 16,-1 1-9-16,-1-4-13 0,-3 2-18 0,4-1-14 15,-3-1-15-15,-1 0-20 0,-2-1-27 0,-5 1-11 16,-1-2-28-16,1 1-62 0,-2-3-123 0,-2 2-364 15,3-2 161-15</inkml:trace>
          <inkml:trace contextRef="#ctx0" brushRef="#br0" timeOffset="179249.55">20425 6879 2 0,'0'0'230'0,"-19"4"-12"16,7-1-12-16,3 2-20 0,-1 0-6 0,-5 1-9 16,1 5-14-16,1-2-15 0,-5 7-4 0,4 1-9 15,1-5-8-15,3 10-8 0,-1-6-4 0,2 7-10 16,0 1-1-16,2 1-12 0,4 0-4 0,-2 3-6 16,4-4-5-16,2 0-11 0,-1 1 0 0,2-3-9 15,1 2-4-15,-2-6-3 0,4 1-1 0,-1-4-5 16,1 1-2-16,1 0-5 0,0-1-13 0,0 1-18 15,3-6-21-15,-3-2-21 0,1 2-25 0,0-3-21 16,1-1-24-16,1-1-31 0,-9-5-39 0,16 0-217 0,-16 0-430 16,26-10 190-16</inkml:trace>
          <inkml:trace contextRef="#ctx0" brushRef="#br0" timeOffset="179596.75">20534 7156 52 0,'6'-8'207'0,"4"-4"-12"16,-2 1-8-16,-1-2-18 0,1 0-11 0,4-3-8 16,-3 4-10-16,1 0-6 0,-1-3-12 0,2-1-9 15,-2 1-10-15,2 0-3 0,-2 3-6 0,3-3-12 16,0 0-5-16,-3 3-5 0,2-1-9 0,-4-1 5 16,1 6 0-16,-2-3 7 0,-2 3-9 0,-4 8 1 15,7-11-10-15,-7 11-3 0,6-10-10 0,-6 10-6 0,0 0-3 16,0 0-7-16,0 0-3 0,0 0-2 15,0 0-3-15,0 0 1 0,0 0-7 0,0 0 0 16,-29 32-4-16,20-20 7 0,1 0-2 0,-2 5-3 0,2-1 1 16,2 0 2-16,-1 7 1 0,2 0 3 0,2 0-5 15,2 2 0-15,-4 0 1 0,5-4-2 0,0 4 1 16,0-3 0-16,5 0-3 0,-4 3-2 0,1-5 3 16,2-5-1-16,-2 2-9 0,2-3-21 0,-1-1-19 15,-1 1-22-15,2-4-23 0,-2-3-16 16,-2-7-15-16,4 13-14 0,-4-13-33 0,6 8-63 0,-6-8-153 15,0 0-406-15,0 0 180 0</inkml:trace>
          <inkml:trace contextRef="#ctx0" brushRef="#br0" timeOffset="179857.59">21110 6867 205 0,'4'9'212'0,"2"4"-9"0,-1 5-14 0,1-4-7 15,1 9-13-15,2 2-6 0,0 3-14 0,4 8-11 16,-5 1-10-16,-2-1-7 0,0 2-12 0,0 0-8 16,-5-2-11-16,1 0-6 0,-2 1-10 0,-2-11-5 15,-4 10-9-15,0-10 0 0,-10 5-7 0,-2 0-11 16,-1-7-27-16,-8 4-33 0,-8-3-33 0,0-1-38 15,-9-1-39-15,-2-1-64 0,-6-5-165 0,1-3-386 16,-1 2 171-16</inkml:trace>
        </inkml:traceGroup>
      </inkml:traceGroup>
      <inkml:traceGroup>
        <inkml:annotationXML>
          <emma:emma xmlns:emma="http://www.w3.org/2003/04/emma" version="1.0">
            <emma:interpretation id="{FDB34692-AFC9-4088-A295-7765246BA85C}" emma:medium="tactile" emma:mode="ink">
              <msink:context xmlns:msink="http://schemas.microsoft.com/ink/2010/main" type="line" rotatedBoundingBox="9829,9110 12475,9453 12323,10622 9677,10279"/>
            </emma:interpretation>
          </emma:emma>
        </inkml:annotationXML>
        <inkml:traceGroup>
          <inkml:annotationXML>
            <emma:emma xmlns:emma="http://www.w3.org/2003/04/emma" version="1.0">
              <emma:interpretation id="{190A283F-D973-4E11-A372-B913CC3FFF2F}" emma:medium="tactile" emma:mode="ink">
                <msink:context xmlns:msink="http://schemas.microsoft.com/ink/2010/main" type="inkWord" rotatedBoundingBox="9829,9110 10847,9242 10696,10411 9677,10279"/>
              </emma:interpretation>
            </emma:emma>
          </inkml:annotationXML>
          <inkml:trace contextRef="#ctx0" brushRef="#br0" timeOffset="164323.67">8743 8267 150 0,'0'0'183'0,"3"-10"-15"0,-3 10-9 15,0 0-12-15,5-12-8 0,-5 12-10 0,3-9-7 16,-3 9-8-16,0 0-4 0,3-10-8 16,-3 10-10-16,0 0-4 0,0 0-10 0,0 0-7 0,0 0-6 15,0 0 0-15,0 0-4 0,0 0 7 0,0 0 2 16,13 21-4-16,-13-21-5 0,0 20-1 0,0-5-8 15,-1-2-3-15,-2 3-4 0,1 0-1 0,1 1-8 16,-5 0 1-16,3 1-4 0,0-4-2 0,1 1-3 16,-2 5-1-16,-1-5-4 0,-1-1 2 0,3 1-7 0,-1-3 0 15,1-1-4-15,0-3 1 0,3-8-5 0,-6 15-9 16,3-7-15-16,3-8-17 0,0 14-14 16,0-14-15-16,-3 11-13 0,3-11-9 0,0 0-18 0,3 10-34 15,-3-10-24-15,0 0-206 0,18-3-392 0,-18 3 174 16</inkml:trace>
          <inkml:trace contextRef="#ctx0" brushRef="#br0" timeOffset="164653.25">9304 8189 91 0,'0'0'162'0,"0"0"-10"0,0 0-6 0,0 0-10 16,0 0-6-16,0 0-7 0,0 0-2 0,-15 40-8 16,5-28 0-16,-1 9-4 0,-4-1-4 0,-3 4-4 0,-1 5 0 15,-3 2-2-15,-4-4-5 0,-1 5 2 16,-4 2-8-16,3-2 1 0,-5 0-9 0,0 3 2 16,0-2-6-16,1 0-4 0,-3 0-8 0,2 1-3 0,-5 1-7 15,9-4-2-15,-4 2-5 0,7 0 0 0,-4 0-10 16,9-4 1-16,-3 0-3 0,8-6-6 15,-13 7-1-15,10-11-2 0,6-1-4 0,-1-4-2 0,1-2 1 16,-2 4-9-16,4-7-16 0,-1 3-18 0,2-2-21 16,4-3-12-16,-1 1-23 0,-2-2-22 0,6 1-21 15,3-7-38-15,0 0-31 0,-8 11-194 0,8-11-415 16,0 0 184-16</inkml:trace>
          <inkml:trace contextRef="#ctx0" brushRef="#br0" timeOffset="165062.14">9320 8615 148 0,'0'0'204'0,"-12"9"-13"15,5-3-16-15,0 1-10 0,-5-3-12 0,3 4-8 16,-5 4-6-16,4-2-11 0,-4-1-11 0,2 4-9 16,3-2-8-16,-4 0-6 0,6 0-7 0,-5 2-8 15,7-2-4-15,-1-2-5 0,-3 2-7 0,8-4-3 16,-2 4-8-16,3-11-4 0,-3 17-1 0,1-10-8 15,2-7-1-15,3 17-4 0,2-10 0 0,2 0-2 0,1 0-3 16,4 1-3-16,1-5-1 0,0 4-7 16,2-6-13-16,-1 1-20 0,5 2-18 0,-5-1-17 0,5-3-27 15,0-3-27-15,1-1-32 0,-1-2-39 0,-4 2-182 16,3-3-386-16,4-6 171 0</inkml:trace>
          <inkml:trace contextRef="#ctx0" brushRef="#br0" timeOffset="165260.79">9586 8704 21 0,'0'0'229'15,"-18"38"-12"-15,10-30-21 0,3 6-4 0,-3 3-9 16,-4 3-8-16,3 4-7 0,-3 0-9 0,0 5-13 0,-1-5-14 16,-2 10-10-16,2-1-12 0,-4-5-9 15,5-4-8-15,-4 10-10 0,1-1-7 0,-3-2-8 16,2 4-5-16,-4-4-7 0,4-6-3 0,2-2-12 0,1-1-4 15,3-1-21-15,-2 0-22 0,4-5-17 0,2-3-19 16,0 1-9-16,0-4-19 0,6-3-20 0,0-7-28 16,3 14-38-16,-3-14-208 0,14 3-394 0,-14-3 174 15</inkml:trace>
        </inkml:traceGroup>
        <inkml:traceGroup>
          <inkml:annotationXML>
            <emma:emma xmlns:emma="http://www.w3.org/2003/04/emma" version="1.0">
              <emma:interpretation id="{711AF9DC-C938-4714-82DA-B44E94911CE4}" emma:medium="tactile" emma:mode="ink">
                <msink:context xmlns:msink="http://schemas.microsoft.com/ink/2010/main" type="inkWord" rotatedBoundingBox="11533,9543 12448,9662 12372,10242 11458,10124"/>
              </emma:interpretation>
            </emma:emma>
          </inkml:annotationXML>
          <inkml:trace contextRef="#ctx0" brushRef="#br0" timeOffset="165681.46">10282 8924 18 0,'0'0'195'0,"0"0"-11"16,0 0-13-16,48 3-13 0,-33-1-10 0,1 0-12 15,4 3-9-15,-4-4-12 0,10 4-4 0,-6-3-5 16,7-1-10-16,-3 3-7 0,4-2-9 0,-1 2-7 16,-1 1-8-16,-7-2-8 0,6 1-7 0,-7-2-5 15,5-2-3-15,-7 6-12 0,2-5-13 0,3 2-22 16,-6-2-24-16,1 2-23 0,-1-2-31 0,-2-1-28 16,2-1-36-16,-15 1-134 0,26-7-305 0,-13 4 134 15</inkml:trace>
          <inkml:trace contextRef="#ctx0" brushRef="#br0" timeOffset="165946.5">11247 8653 186 0,'0'0'213'0,"0"0"-7"0,0 0-8 15,-3 24-9-15,3-24-13 0,-4 24-4 0,1-7-8 16,-2-2-15-16,1 2-9 0,1 8-9 0,-3 2-8 16,0-4-14-16,-2 2-11 0,3 3-6 0,-1-3-11 15,-2-1-5-15,2 0-9 0,-3 1-4 0,-1 3-8 16,2-7 0-16,-4 2-8 0,2 0-25 0,4-6-14 16,-4 3-29-16,-1 2-36 0,-1 2-32 0,6-7-42 15,-3-5-47-15,5 5-213 0,-1-7-423 0,4 0 186 16</inkml:trace>
        </inkml:traceGroup>
      </inkml:traceGroup>
    </inkml:traceGroup>
    <inkml:traceGroup>
      <inkml:annotationXML>
        <emma:emma xmlns:emma="http://www.w3.org/2003/04/emma" version="1.0">
          <emma:interpretation id="{558A8F24-B514-4743-9CED-D3A2FE3FC418}" emma:medium="tactile" emma:mode="ink">
            <msink:context xmlns:msink="http://schemas.microsoft.com/ink/2010/main" type="paragraph" rotatedBoundingBox="3085,11080 22031,10594 22072,12201 3126,126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E0F0B6-947D-41F2-B47A-5CDE167A1A7E}" emma:medium="tactile" emma:mode="ink">
              <msink:context xmlns:msink="http://schemas.microsoft.com/ink/2010/main" type="line" rotatedBoundingBox="3085,11080 22031,10594 22072,12201 3126,12688"/>
            </emma:interpretation>
          </emma:emma>
        </inkml:annotationXML>
        <inkml:traceGroup>
          <inkml:annotationXML>
            <emma:emma xmlns:emma="http://www.w3.org/2003/04/emma" version="1.0">
              <emma:interpretation id="{6897818E-A03D-4C92-BE64-34DE81EE15A5}" emma:medium="tactile" emma:mode="ink">
                <msink:context xmlns:msink="http://schemas.microsoft.com/ink/2010/main" type="inkWord" rotatedBoundingBox="3085,11080 8834,10933 8872,12442 3124,12589"/>
              </emma:interpretation>
            </emma:emma>
          </inkml:annotationXML>
          <inkml:trace contextRef="#ctx0" brushRef="#br0" timeOffset="184755.69">3282 10328 120 0,'0'0'178'0,"-11"-16"-14"0,11 16-16 16,0 0-15-16,0 0-10 0,0 0-15 0,6-21-7 0,-6 21-3 15,6-9-8-15,-6 9-8 0,2-11-10 0,-2 11-1 16,4-11-10-16,-4 11-4 0,8-13-5 0,-8 13-7 15,9-12 0-15,-5 6-5 0,2-1-4 0,2-3-5 16,-1 3-5-16,0 0-1 0,4-4-3 0,-2 5-4 16,-2 1 1-16,10-1-3 0,-7-3-2 0,1 4 3 0,5-2-8 15,-1 3 3-15,0-5 0 0,0 8 1 0,-2-3 4 16,4 0 0-16,0 2 3 0,0 0-3 16,-2 0 0-16,3 2-4 0,-8 0-1 0,-10 0-2 0,24 0-2 15,-17 4 0-15,-7-4-3 0,14 6 0 16,-7-1 3-16,1 4 0 0,-5-2-4 0,3 2 4 15,-3 2-5-15,0 0-1 0,-2 2-1 0,-1 0 2 0,0 3-1 16,-1 1 0-16,-4 1 2 0,-1 3 0 0,0 0 1 16,-6 0 1-16,-1 2-2 0,-1-1 4 0,1 0-6 15,-2 2 4-15,0 0 0 0,-10 6 1 0,7-7-4 16,-9 5-1-16,2 2 0 0,1-4 4 0,-6 2 3 16,0-7 0-16,0 5-5 0,7-8 3 0,-1 0-1 15,-5 6-3-15,6-6 5 0,-3-1-5 0,5-3 0 16,2 1 2-16,-2-2 1 0,0 0-3 0,2-5 2 0,4 3 3 15,-3-3-5-15,5 1 2 0,-1-3-1 0,-1 2-1 16,5-4 0-16,1 2-2 0,-2-5 4 0,11-1 0 16,-15 4 0-16,15-4 3 0,-12 3 2 0,12-3 1 15,0 0-1-15,-13-1 0 0,13 1-3 0,0 0 2 16,0 0-5-16,0 0 4 0,-9-13-5 0,9 13-3 16,0 0 2-16,0 0-3 0,12-20-7 0,-12 20 0 15,13-12 2-15,-5 2-2 0,4 6 3 0,1-4 1 16,1 2-4-16,1-4 2 0,0 3 2 0,2 2 0 15,0-3 0-15,5 3 0 0,1-1-3 0,2 1 3 16,-6 3 6-16,8-5-4 0,-1 6-3 0,-7-2 1 16,8 2 5-16,-8 1 0 0,-2-2 0 0,2 2 1 0,-1 2-1 15,-2-1 3-15,2 3-3 0,-3-2 1 0,0 3-2 16,1 1 4-16,-2-5-1 0,-2 2 0 0,-3 0 4 16,3 2-2-16,-3-3 2 0,-9-2 0 0,19 6-1 15,-7-1-5-15,-5-2 4 0,-7-3-3 0,14 7 2 16,-4-6 0-16,-1 6-2 0,0-4 2 0,-9-3-2 15,16 8-12-15,-7-3-14 0,-1 0-12 0,-8-5-23 16,13 6-10-16,-4-2-28 0,0 0-28 0,3-2-27 16,-12-2-170-16,18 4-347 0,-9-4 154 0</inkml:trace>
          <inkml:trace contextRef="#ctx0" brushRef="#br0" timeOffset="185952.23">4546 10048 16 0,'0'0'195'0,"0"0"-16"15,-3-7-10-15,3 7-13 0,0 0-20 16,0 0-11-16,0 0-9 0,0 0-20 0,9-18 1 0,-9 18-9 16,17-6-8-16,-11 2-6 0,4 2-5 0,-10 2-5 15,21-5-4-15,-9 5-5 0,1-4 0 16,4 3-2-16,-5 1-4 0,4 0 0 0,4 0-1 0,-11 0-9 16,4 0-1-16,0 5-5 0,-5-2-4 0,1 1-1 15,0 2-4-15,-3 1-4 0,1-1-2 0,-7-6-1 16,5 19 0-16,-4-9 0 0,-1 3-1 0,0 2 3 15,-1-4-1-15,-2 1 2 0,-2 3 1 0,1-4 4 16,-4 5 4-16,1-3-3 0,-2 1-2 0,4-2-1 16,-4 3-2-16,2-4-2 0,1 4 2 0,-1-7-1 0,1 1-5 15,3 1 0-15,-3 0 2 0,0 0-3 16,6-10-2-16,-8 15 1 0,5-9-5 0,-1 4 1 0,4-10-1 16,-6 11 0-16,6-11 1 0,0 14 0 0,0-14-3 15,7 12 2-15,1-7 0 0,-1 2 1 0,4-3-1 16,1-1-3-16,4-2 1 0,2 3 1 0,-2-2 2 15,1 2-5-15,2-4 1 0,-1 1-16 0,0 3-14 16,0 0-20-16,-2-2-15 0,-2-2-18 0,-4 3-19 16,-1-1-23-16,-9-2-37 0,16 0-45 0,-16 0-136 15,0 0-367-15,0 0 163 0</inkml:trace>
          <inkml:trace contextRef="#ctx0" brushRef="#br0" timeOffset="191600.04">5174 10611 60 0,'0'0'148'16,"2"-15"0"-16,-2 15-15 0,0 0-4 0,9-9-4 16,-9 9-7-16,0 0-7 0,10-7-1 0,-10 7-1 15,9-8-5-15,-9 8-9 0,11-5-7 0,-11 5-4 16,0 0-10-16,12-2-4 0,-12 2 2 0,0 0-7 16,14 6 0-16,-14-6-3 0,15 6-4 0,-9-1 3 15,5 1-9-15,-5-1-3 0,1 2 1 0,2 4 2 16,5-2-3-16,-4 1-3 0,-1 2 2 0,3-3-5 15,1 2-3-15,1 2 1 0,-2-2-6 0,-2 0-2 0,4-2 0 16,-3 0-4-16,3 0-3 0,-1 5-3 0,1-4-1 16,-1 1-2-16,-1-4-4 0,1 3 1 0,-1-1 1 15,2 0-6-15,-5-2 2 0,1 0-1 0,-4-3-5 16,5 5 2-16,-5-4-11 0,0-1-10 0,-6-4-14 16,10 10-10-16,-4-5-8 0,-6-5-11 0,7 5-5 15,-7-5-9-15,0 0-8 0,6 8-11 0,-6-8-7 16,0 0-6-16,0 0-18 0,0 0-3 0,0 0-20 15,0 0-40-15,0 0-98 0,0 0-303 0,0 0 134 16</inkml:trace>
          <inkml:trace contextRef="#ctx0" brushRef="#br0" timeOffset="191902.2">5687 10545 25 0,'0'0'159'16,"-15"-3"-14"-16,15 3-7 0,0 0-10 0,0 0-3 16,-20 7-5-16,20-7-4 0,-17 8-7 0,5-1-6 15,5 1-2-15,-5 0-8 0,-2 1-3 0,1 2-2 16,0 0-15-16,1 2 8 0,-2-2 0 0,2 2-7 16,-1 0-5-16,-1-1-3 0,0 1-9 0,0 0-1 15,1-1-3-15,-4 0-4 0,4-1-7 0,-1 3-1 16,3-3-6-16,-3 0-1 0,-1 0-3 0,0 2-2 0,3-4-2 15,-1 0-3-15,-1 5-3 0,3-6 0 16,-6-1-11-16,4 2-13 0,1-1-12 0,-2 1-23 16,2-2-6-16,5-3-26 0,-5 2-29 0,5-1-23 15,7-5-26-15,-11 6-42 0,11-6-108 0,0 0-323 0,0 0 144 16</inkml:trace>
          <inkml:trace contextRef="#ctx0" brushRef="#br0" timeOffset="198654.16">6403 10011 153 0,'8'-5'156'0,"-8"5"-11"15,6-7-8-15,-6 7-11 0,10-6-5 0,-10 6-11 16,0 0-7-16,9-8-8 0,-9 8-8 0,0 0-6 16,0 0-11-16,0 0-4 0,0 0-4 0,0 0-3 15,0 0-3-15,0 0 3 0,6 21 4 0,-6-21 4 16,-6 14-11-16,6-14-2 0,-6 21-4 0,-1-14 1 15,1 6 0-15,-3-1 2 0,-2 1-8 0,2 4-3 16,2-3-5-16,-5 1-2 0,1 0 0 0,1-1-2 0,1 3-4 16,-1-2 0-16,4 1 4 0,-3-2-7 0,1 3-1 15,-1-6 0-15,5 3-3 0,1-6-1 0,-3 7-1 16,3-4-2-16,0-1 1 0,0 0-3 0,3-10-5 16,-2 19 2-16,2-11 1 0,0-8 1 0,5 16-4 15,-2-8 1-15,0-1 2 0,3 2-6 0,1-2 0 16,5 0 1-16,-1-4 0 0,2 4-3 0,2 0 2 15,-2-3-14-15,4 0-7 0,-1-2-10 0,-2-1-8 16,1-1-12-16,4 0-5 0,-6-1-14 0,4-1-12 16,-1-4-12-16,-2 2-16 0,1-3-16 0,-2-1-11 15,3-2-22-15,1-1-165 0,-4 0-342 0,7-8 151 16</inkml:trace>
          <inkml:trace contextRef="#ctx0" brushRef="#br0" timeOffset="199265.6">5862 10845 158 0,'0'0'177'0,"0"0"-34"16,0 0 11-16,43-9-17 0,-24 7-9 0,7 2-10 0,7-2-5 16,5 0-7-16,7 1-6 0,-2-1-6 0,5 1-4 15,1 1-3-15,-1 0-3 0,4 0-10 0,0 1-2 16,4-1 0-16,-7 0-8 0,2 2-1 0,-2-2-6 16,0 3-3-16,-4-1-7 0,-6-2-5 15,-7 2-5-15,-3-2-5 0,-5 4-4 0,-5-4 1 0,0 2-5 16,-4-2-5-16,-7 3-10 0,4-3-7 0,-12 0-6 15,19 2-9-15,-19-2-9 0,10 3-11 0,-10-3-13 16,0 0-3-16,11 2-9 0,-11-2-14 0,0 0-21 16,0 0-24-16,0 0-43 0,0 0-132 0,0 0-315 15,0 0 140-15</inkml:trace>
          <inkml:trace contextRef="#ctx0" brushRef="#br0" timeOffset="198930.46">6784 10121 113 0,'0'0'171'0,"0"0"2"15,0 0-10-15,0 0-14 0,-33 28-10 0,22-18-7 16,2 4-6-16,-1-2-10 0,1 4-7 0,-2-1-3 16,0 5-6-16,0 2-8 0,-2-2-18 0,1 4 7 15,1-4-19-15,-1 2 3 0,2-1-6 0,-3 2-6 16,4-3-2-16,-2 4-8 0,-1 0-2 0,-1-4-10 15,-1 3-3-15,5 0-21 0,-4-3-35 0,3 0-2 16,-5 2-28-16,1-6-37 0,-2 2-27 0,-1-1-66 16,4-4-107-16,-2-3-317 0,-1 0 141 0</inkml:trace>
          <inkml:trace contextRef="#ctx0" brushRef="#br0" timeOffset="199930.93">6154 10995 79 0,'0'0'218'0,"0"0"-14"0,0 0-18 15,0 0-18-15,0 0-17 0,0 0-13 0,0 0-14 16,0 0-18-16,23-23-5 0,-10 22-8 0,-13 1-7 16,19-3-6-16,-8 3-4 0,4-2-8 0,1 2-2 15,3-2-6-15,1 2-2 0,-1 2 1 0,1-2-4 16,-7 3-7-16,6-3-1 0,-2 2-7 0,-1 0-7 16,-7 2 1-16,2 1-2 0,-2 1-8 0,-2-1-1 15,-1 0-3-15,0 0 1 0,-6-5-1 0,0 15 0 16,0-15-5-16,-3 19 0 0,0-11-3 0,-6 6 4 15,-1 1 1-15,-4-2-3 0,5-1 0 0,-4 1-1 16,1-2 2-16,-2-1-2 0,1 0-2 0,1 1-2 16,2-2-3-16,-1 2 0 0,-1-3 2 0,5-1-2 0,-2-2 0 15,3 3 0-15,6-8-2 0,-10 8 2 0,10-8 0 16,-8 6-1-16,8-6-3 0,-6 8 4 0,6-8-2 16,0 0 2-16,0 0-2 0,0 0-1 0,14 14 1 15,-14-14-1-15,13 0 1 0,-13 0 0 0,19 0-3 16,-7 0 2-16,2 0 0 0,2 0-3 0,0 0 2 15,-2-1 0-15,1 1 0 0,1 0-1 0,1 1-1 16,-4-2 0-16,-1 1 0 0,-12 0 0 0,21-1-3 16,-9 2 4-16,-12-1-3 0,13 4 1 0,-4-3-4 15,-9-1 1-15,14 6-1 0,-8-2 7 0,-6-4-3 0,10 8 0 16,-10-8-2-16,6 13 3 0,-3-7-3 16,-3-6 0-16,4 18 6 0,-4-11-2 0,0-7 4 0,-4 21 5 15,-2-11-1-15,3 3 5 0,-3 2 3 0,-4-4-1 16,-2 2 1-16,-2-2 1 0,-2-1-1 15,2 1-2-15,-8 0 2 0,-3-4-4 0,1 3-2 0,-2-5 0 16,4 2 1-16,-5-1-1 0,2-3-5 0,-2-3 0 16,2 2 2-16,-1-2 1 0,0 0-5 0,0-3-10 15,7 1-10-15,-7 2-17 0,6-5-16 0,0 0-15 16,2 2-23-16,-1-4-16 0,5 2-17 0,1-2-34 16,7 0-41-16,-7-3-174 0,10 0-399 0,-5-2 177 15</inkml:trace>
          <inkml:trace contextRef="#ctx0" brushRef="#br0" timeOffset="201087.63">7337 10714 63 0,'0'0'212'0,"0"0"-12"0,0 0-11 15,0 0-14-15,0 0-10 0,27 16-9 0,-27-16-9 0,12 11-4 16,-9-6-12-16,4 1-2 0,-1 1-15 0,4-1 0 15,-4 1-3-15,3 0-11 0,2 1-8 0,-1 1-6 16,-4 0-7-16,8 2-8 0,-5-4-7 0,1 2-4 16,-4-1-6-16,4-1-6 0,-1-2-4 0,0 1-4 15,-1-3-2-15,-2 3-4 0,1-1-2 0,-1 1-3 16,-6-6-4-16,14 7-5 0,-8-3 3 0,-6-4-2 16,0 0-1-16,10 3 0 0,-10-3-6 0,0 0 3 15,9 4-15-15,-9-4-7 0,0 0-7 0,0 0-7 16,16-12-17-16,-16 12-3 0,11-10-6 0,-8 4-7 0,3-2 0 15,0 0 0-15,-2-2-4 0,-4 10 0 16,6-19 6-16,0 8-1 0,-3 2 9 0,2-3-9 16,-2 2 21-16,0 1 1 0,-3 9 5 0,5-16 2 0,-5 16 0 15,0-15 4-15,0 15 5 0,-2-13 2 0,2 13 5 16,0 0 4-16,-3-13 2 0,3 13-3 0,0 0 2 16,-8-9 1-16,8 9 6 0,0 0 2 0,-19 0 3 15,19 0 1-15,-17 4 7 0,17-4-3 0,-18 7 6 16,8-2 3-16,-3 1 4 0,1 1 3 0,-2 0-4 15,1 3 1-15,-1-3-2 0,-1 3-1 0,2-2-3 16,0 0 3-16,-2 2-3 0,4 0-1 0,2-4-3 16,-1 1 0-16,4-3-2 0,-2 3 1 0,8-7-2 0,-9 11-5 15,9-11 0-15,-13 7 0 0,13-7-2 16,-6 7 2-16,6-7-1 0,0 0 0 0,-3 10-1 16,3-10 1-16,0 0-3 0,0 0-6 0,0 0-18 0,19 10-19 15,-7-10-18-15,-12 0-18 0,27 0-31 0,-12 0-32 16,12 0-43-16,-2-3-200 0,5-1-408 15,-1 1 182-15</inkml:trace>
          <inkml:trace contextRef="#ctx0" brushRef="#br0" timeOffset="185313.45">4008 10595 216 0,'0'0'206'0,"0"0"-20"0,0 0-26 15,0 0-12-15,0 0-13 0,0 0-15 0,0 0-14 16,0 0-7-16,0 0-3 0,0 0-11 0,13 21 5 16,-13-11-10-16,0-10-5 0,3 18-8 0,-1-7-4 15,-2 2 1-15,1 2-10 0,1-6 2 0,1 5-7 16,-3 1-5-16,0-2-6 0,1-2 1 0,-1-11-4 15,0 21-1-15,0-11-6 0,0-10-5 0,0 18-2 16,0-18 2-16,0 12-3 0,2-6-1 0,-2-6-4 0,0 0 2 16,0 17-3-16,0-17 2 0,6 8-5 0,-6-8 1 15,0 0 0-15,0 0 2 0,0 0-1 16,0 0-4-16,0 0 0 0,6 4-11 0,-6-4-7 0,0 0-1 16,0 0-5-16,19-25-6 0,-11 15-4 0,-1-1-13 15,5-4 3-15,-3 1 1 0,1 0-1 0,5-4 5 16,-4 1 3-16,5-1 3 0,1-1-5 0,-4-1 11 15,2 2 1-15,0 0 0 0,0 3 7 0,-3 1-2 16,0 1 5-16,1 0 10 0,-1 0-4 0,0 0 11 16,3 6 7-16,0-4 0 0,-5 1 6 0,-1 3 0 15,-1 4-1-15,4-4 6 0,-4 0-5 0,3 4-3 16,-11 3-4-16,12-5-3 0,-12 5-1 0,10-2 5 0,-10 2-3 16,0 0 6-16,17 13 2 0,-11-6 3 15,-3 4 3-15,4 2 1 0,-4 0 3 0,-3-1 0 16,3 3 0-16,0 4-2 0,-1-3 1 0,-2 2-5 0,1-1 2 15,1-1-1-15,-2 2-6 0,0-1 0 0,3 1-5 16,-1-1 4-16,-2-3-6 0,0 3 0 0,0-5-4 16,0 1 5-16,3-3-3 0,-3 1 1 0,0-11-4 15,2 20-12-15,-2-20-14 0,0 12-14 0,0-12-18 16,0 11-16-16,0-11-8 0,0 0-20 0,0 0-1 16,-2 12-22-16,2-12-39 0,0 0-60 0,0 0-132 15,0 0-375-15,0 0 166 0</inkml:trace>
          <inkml:trace contextRef="#ctx0" brushRef="#br0" timeOffset="182347.26">2035 10240 52 0,'0'0'139'0,"0"0"-9"16,0 0-9-16,0 0-12 0,-10 6-9 0,10-6-4 15,0 0-13-15,0 0-7 0,0 0-4 0,0 0-4 16,0 0-1-16,-12 3-9 0,12-3-3 0,0 0-2 16,0 0-4-16,0 0-1 0,-15 2-7 0,15-2 3 15,0 0-8-15,-9 6-2 0,9-6-1 0,0 0-4 16,-8 8-3-16,8-8 2 0,0 0 0 0,0 13 0 16,0-13-2-16,0 0 2 0,14 18-6 0,-5-8 3 15,4-3-2-15,0 2 2 0,11 2-5 0,-7-3 0 16,8 2-1-16,0 1-3 0,2-1-1 0,0-2 2 15,0 2-3-15,1-4-1 0,2 2 0 0,-2-2 3 16,1-1-1-16,-4-1 2 0,2-2 0 0,-6 3 4 0,6 1-3 16,-8-6 2-16,-1 2-1 0,1-1-2 0,-2 2 0 15,-4-2 1-15,4 3-5 0,-4-1-1 0,-5 0 7 16,-8-3-5-16,14 1-2 0,-14-1-1 0,14 3-2 16,-14-3-1-16,0 0-2 0,7 5 2 0,-7-5-1 15,0 0 0-15,0 0-1 0,3 11-1 0,-3-11 0 16,0 0 2-16,-21 15-1 0,11-10-7 0,-3 5 11 15,-5-1-4-15,0 1 4 0,-6-3-1 0,-1 4 4 16,-4 2-2-16,-8-1 1 0,9-2 1 0,-8 4 0 16,6-4 2-16,-9 4-3 0,3-3-2 0,8 0 2 15,1 0 0-15,-3-3-1 0,2 4-8 0,3-1 5 0,-1-1-2 16,4-2 2-16,-2 1 1 0,8-3-3 0,-1 2-3 16,1-1-5-16,2 0-15 0,4-3-12 0,1-1-7 15,9-3-8-15,-13 11-5 0,7-8-19 0,6-3-9 16,0 0-13-16,-2 10-21 0,2-10-26 0,0 0-180 15,20 5-344-15,-20-5 153 0</inkml:trace>
          <inkml:trace contextRef="#ctx0" brushRef="#br0" timeOffset="182648.53">2842 10626 81 0,'0'0'172'0,"-9"9"-10"0,1-3-5 15,1-2-13-15,-4 2-1 0,1 4-1 0,-5-2-6 0,-1 3-6 16,-4 1-3-16,-1 0-10 0,-4 1-6 0,-2 2-6 16,-7 5-5-16,7-7-6 0,-10 2-6 0,3 5-3 15,-5-8-11-15,-2 5 1 0,13-5-10 0,1-1-4 16,-3 1-6-16,-5 2-4 0,9-3-4 0,4 0-7 15,-2-1-4-15,3 0-1 0,6-3-4 0,-3 0-2 16,1-1-9-16,3-1-20 0,7 1-18 0,-2-1-20 16,-2 0-19-16,4-2-22 0,7-3-25 0,-9 7-29 15,9-7-28-15,0 0-194 0,-9 5-382 0,9-5 169 16</inkml:trace>
        </inkml:traceGroup>
        <inkml:traceGroup>
          <inkml:annotationXML>
            <emma:emma xmlns:emma="http://www.w3.org/2003/04/emma" version="1.0">
              <emma:interpretation id="{E7CDBA10-ACAC-426B-8DF1-43E5AF270F59}" emma:medium="tactile" emma:mode="ink">
                <msink:context xmlns:msink="http://schemas.microsoft.com/ink/2010/main" type="inkWord" rotatedBoundingBox="9802,11093 11989,11037 12021,12251 9833,12307"/>
              </emma:interpretation>
            </emma:emma>
          </inkml:annotationXML>
          <inkml:trace contextRef="#ctx0" brushRef="#br0" timeOffset="205698.38">8961 10125 96 0,'0'0'107'0,"0"0"-6"15,0 0-8-15,0 0 4 0,3-11-7 0,-3 11-2 16,0 0-2-16,6-9-12 0,-6 9-1 0,0 0-1 15,4-8-8-15,-4 8 8 0,0 0-6 0,6-12 1 16,-6 12 0-16,0 0 2 0,0 0-9 0,8-10 3 16,-8 10-2-16,0 0-3 0,0 0-5 0,0 0-4 15,0 0-2-15,0 0-8 0,0 0 0 0,0 0-7 16,0 0 1-16,0 0 1 0,0 0 0 0,-33 8 3 16,20-2 3-16,-4 5-1 0,2 1 2 0,-3 4 3 0,-4 2 1 15,3 3-1-15,-8 8 1 0,-2 2 8 0,4-1-4 16,1 4-3-16,-1 3-2 0,-1 4-2 15,7 4-2-15,6 0-4 0,-7 1-2 0,8 2 0 0,5-5-3 16,1 3-3-16,6 2 0 0,0-6-4 0,6 5-3 16,3-4 1-16,-2-4-2 0,5 2-3 0,-1-5 1 15,2 2-3-15,2 0-1 0,-8-13-1 0,10 10 1 16,-5-10-1-16,-2-1-13 0,2 0-13 0,-4-3-18 16,4 1-23-16,-5-6-18 0,-1 2-16 0,1-4-20 15,-1 1-24-15,2-2-31 0,-2 0-223 0,-6-5-418 16,3-1 185-16</inkml:trace>
          <inkml:trace contextRef="#ctx0" brushRef="#br0" timeOffset="206497.28">9555 10377 122 0,'5'-8'138'15,"-5"8"-3"-15,0 0-8 0,0 0-3 0,0 0-4 0,5-11-7 16,-5 11-1-16,0 0-7 0,0 0 1 0,0 0-12 16,0 0-3-16,0 0-5 0,0 0-8 0,0 0-6 15,0 0-5-15,3-10-10 0,-3 10-5 0,0 0-5 16,0 0-5-16,0 0-4 0,0 0 2 0,0 0 2 16,0 0 2-16,0 0 2 0,-15 27-3 0,15-27 1 15,-6 17-1-15,0-6 6 0,0 3-1 0,0 1-1 16,-4-1 1-16,5 3-5 0,-4-3 1 0,0 8 0 15,2-6-2-15,-1 7 2 0,1 0-7 0,-3 1-1 16,2-3-3-16,-1-1 1 0,5 3-1 0,-4 1-5 16,1 0 1-16,2-6-2 0,2 5-2 0,-1-5-3 15,-1 0-2-15,2 4 0 0,0-6-2 0,0 1-1 0,2 1-5 16,-1-1 1-16,-1-3 0 0,-1 0-1 0,4-3-1 16,-3 2 1-16,3-2-2 0,-2 2-2 15,2-13 2-15,-4 18 0 0,3-8-9 0,1-10-4 0,-5 18-14 16,4-11-8-16,1-7-9 0,-6 11-16 0,6-11-10 15,-8 14-19-15,5-10-20 0,3-4-19 0,-6 10-22 16,6-10-24-16,0 0-51 0,-7 5-139 0,7-5-384 16,0 0 170-16</inkml:trace>
          <inkml:trace contextRef="#ctx0" brushRef="#br0" timeOffset="207182.54">9939 10759 26 0,'-9'-5'188'0,"9"5"-16"0,0 0-11 0,0 0-10 16,-6-6-5-16,6 6-9 0,0 0-5 0,0 0-16 15,-10-6-8-15,10 6-12 0,0 0-9 0,0 0-5 0,0 0-12 16,0 0-7-16,0 0-8 0,0 0-4 0,0 0-2 16,0 0-1-16,0 0-1 0,0 0 3 0,0 0 2 15,0 0 8-15,36 17-2 0,-26-15-3 0,10-2-4 16,-1 3 1-16,9-2-2 0,14 3-5 0,1-3-3 16,2 3-8-16,1-4-3 0,2 0 0 0,4 0-6 15,-1-2 1-15,-5 0 1 0,5 1-4 0,-5-2 0 16,0 2-6-16,-2-3-3 0,-16 2 2 0,3-1 0 15,-4 1-1-15,-8 1-1 0,2 0-3 0,-6-3 2 16,0 2 0-16,-1 1-4 0,-14 1-2 0,17-3 5 16,-9 2-5-16,-8 1-1 0,13-3 1 0,-13 3-4 15,0 0-7-15,12-4-11 0,-12 4-17 0,0 0-11 0,0 0-24 16,0 0-16-16,0 0-28 0,0 0-16 0,0 0-36 16,0 0-214-16,0 0-406 0,0 0 180 15</inkml:trace>
        </inkml:traceGroup>
        <inkml:traceGroup>
          <inkml:annotationXML>
            <emma:emma xmlns:emma="http://www.w3.org/2003/04/emma" version="1.0">
              <emma:interpretation id="{145349B2-3603-4AD9-977A-73D2B2C1D962}" emma:medium="tactile" emma:mode="ink">
                <msink:context xmlns:msink="http://schemas.microsoft.com/ink/2010/main" type="inkWord" rotatedBoundingBox="12625,10845 14822,10789 14863,12386 12666,12443"/>
              </emma:interpretation>
            </emma:emma>
          </inkml:annotationXML>
          <inkml:trace contextRef="#ctx0" brushRef="#br0" timeOffset="-212187.4">11987 9933 4 0,'3'-10'87'0,"-3"10"2"15,0 0-8-15,0 0-7 0,0 0-3 0,6-8-2 0,-6 8-3 16,0 0 1-16,0 0-9 0,7-7-3 0,-7 7-5 16,0 0 1-16,0 0 5 0,6-7-8 0,-6 7 5 15,0 0-2-15,0 0-6 0,0 0-8 0,5-10 2 16,-5 10 1-16,0 0-3 0,0 0 1 0,3-9 2 15,-3 9-4-15,0 0-4 0,0 0 1 0,6-6 1 16,-6 6-5-16,0 0 1 0,0 0 2 0,7-7-2 16,-7 7 0-16,0 0-6 0,0 0 1 0,0 0-1 15,0 0-8-15,0 0 0 0,0 0-1 0,0 0 1 0,0 0 5 16,0 0 0-16,0 0 4 0,0 0 1 16,5 24-1-16,-5-24 7 0,-6 18 1 0,4-9 1 15,-4 7 3-15,2 2 1 0,-1-2 0 0,1 2-2 0,-4 0-1 16,2 2-4-16,2 2-1 0,-4-2-3 0,7-2 1 15,-5-1-4-15,2-3 3 0,2 1-3 0,-4 2-5 16,3-4 1-16,-1 3-2 0,1-1-2 0,-2-4-2 16,4 0 3-16,1-11-4 0,-6 19-1 0,4-10 6 15,2-9-2-15,-4 22-10 0,2-12-19 0,-2 0-11 16,4-10-17-16,-2 22-20 0,-1-14-18 0,3 5-24 16,0-13-27-16,3 20-54 0,-1-14-125 0,-2-6-335 15,1 18 148-15</inkml:trace>
          <inkml:trace contextRef="#ctx0" brushRef="#br0" timeOffset="-211661.36">11452 10666 11 0,'0'0'189'16,"0"0"-7"-16,0 0-4 0,0 0-15 0,0 0-8 16,-6-6-17-16,6 6-9 0,0 0-14 0,0 0-13 0,0 0-11 15,0 0-6-15,26-5-8 0,-9 5-8 0,-1 0-3 16,10 0-3-16,0 0-7 0,6 0-4 0,1 0-10 16,10 3 3-16,3-3-6 0,5 2-6 0,-4-1 3 15,4 0-6-15,-3-1-6 0,6 3-1 0,-2 0 0 16,3-2-4-16,-1 2 0 0,-1-2-1 0,-2-2-3 0,1 1-1 15,-4-3-1-15,-2 2-3 0,-1-1 1 16,-3 2-4-16,-1-1 2 0,-2-2-6 0,-9 1-2 16,3 0-3-16,-6-1 0 0,0-1 1 0,-4 2-1 15,-3 1 0-15,-4-3 2 0,-1 2 0 0,-6 1-5 16,3-2-4-16,-12 3-1 0,16-1-12 0,-16 1-6 16,9-2-12-16,-9 2-12 0,0 0-2 0,0 0-9 0,0 0 3 15,0 0-29-15,0 0-12 0,0 0-12 0,0 0-45 16,0 0-99-16,-41 10-279 0,30-7 123 0</inkml:trace>
          <inkml:trace contextRef="#ctx0" brushRef="#br0" timeOffset="-210867.42">11911 10865 160 0,'0'0'187'0,"0"0"-20"0,0 0-5 0,0 0-11 15,0 0-16-15,0 0-9 0,0 0-4 0,0 0-8 16,0 0-11-16,0 0-7 0,12 19-1 0,-12-19 2 15,0 0-6-15,-3 18-5 0,3-18-3 0,0 13-4 16,0-13-5-16,-3 18-9 0,0-7-3 0,0 0-3 16,1-2-6-16,-1-1 0 0,0 6-7 15,2-2 0-15,-4 3-7 0,2-4-4 0,2 4-5 0,-2-4 1 16,3-11-3-16,-3 18-4 0,-1-5-2 0,2-6-1 16,2-7-3-16,-1 24 0 0,1-17 0 0,0-7-6 15,-5 17 0-15,4-10-1 0,1-7-1 0,-3 17 2 16,0-10-2-16,3-7 1 0,0 0-4 0,0 15-1 15,0-15-1-15,0 0 1 0,-3 12 2 0,3-12 2 16,0 0-1-16,-3 11 0 0,3-11-2 0,0 0-2 16,0 0-4-16,0 0-3 0,0 0-10 0,0 0 1 15,0 0 1-15,0 0-4 0,13-37-5 0,-5 25-2 16,-1 3-4-16,0-8-1 0,4 5-4 0,-2-1 3 0,3-4-2 16,-2 3-2-16,5-4 1 0,-3 4 5 0,3 1-3 15,-2 3 1-15,7-5 9 0,-7 4-4 0,1 0 4 16,-1 1 2-16,2 2 3 0,1-1 1 0,5-2-2 15,-4 1-1-15,1 2 4 0,1 2 2 0,-4 0 3 16,-2-1-2-16,4 2 5 0,-2-1 5 0,-2 1-3 16,0-1-1-16,-4 4 10 0,2-3 0 0,-2 3-2 15,-9 2 3-15,18-5 1 0,-11 2-9 0,-7 3 7 16,14-4 1-16,-14 4-2 0,10-4 2 0,-10 4-1 0,0 0 1 16,13-2-4-16,-13 2 1 0,0 0-2 0,0 0 3 15,15 6 0-15,-15-6 3 0,6 4 2 16,-6-4 6-16,0 0-1 0,2 15-2 0,-2-15 3 0,0 12 3 15,0-12-1-15,0 15 2 0,0-15-1 0,-5 17 4 16,5-17-4-16,-3 21-2 0,-1-11 9 0,1 3-3 16,-3-2 3-16,1 4-1 0,4-1-2 0,-5-1-1 15,0 0 0-15,3 0-1 0,0-2-1 0,-3 3-1 16,3 2-4-16,-1-1 2 0,2 1-2 0,-4-5-3 16,6-1 0-16,0-10-3 0,-3 21 4 0,5-11 1 15,-2-10-4-15,7 20 5 0,-1-11-6 0,2-1 3 16,2 2-5-16,3 0 1 0,-2-4 0 0,5 1 1 15,1 1-9-15,1-4-15 0,-2 3-21 0,0-2-20 0,1 0-31 16,1 0-30-16,-3 0-43 0,3-5-56 0,-4-3-215 16,4 2-463-16,-1-3 206 0</inkml:trace>
          <inkml:trace contextRef="#ctx0" brushRef="#br0" timeOffset="-206985.19">13261 9804 98 0,'0'0'115'0,"0"0"-5"0,0 0-3 15,0 0-5-15,0 0-4 0,-8-7-8 0,8 7 1 16,0 0-12-16,0 0 3 0,0 0-9 16,0 0-1-16,0 0-4 0,0 0-6 0,0 0-5 0,0 0 2 15,0 0-9-15,0 0 3 0,0 0-8 0,0 0-2 16,0 0-7-16,-9-7 1 0,9 7-6 0,0 0 0 15,0 0-3-15,0 0-9 0,0 0-1 0,0 0-1 16,0 0 2-16,0 0-3 0,0 0-2 0,0 0 1 16,0 0-2-16,0 0 4 0,11 34 4 0,-5-27 0 15,3 1 0-15,1 3 3 0,-1 1 0 0,3 0 4 0,1 1-4 16,2 5-2-16,6-3-2 0,-2 5 0 16,1 4 1-16,-1-3-4 0,7 7 2 0,-1 1-2 0,-9-5-1 15,5 7 0-15,-3-8-2 0,3 6-3 0,-2 2 3 16,-7-6-3-16,5 6-4 0,-7-3 1 0,4 5 0 15,-7 3 5-15,4-1 0 0,-7-8-2 0,2 10 1 16,-3 0 1-16,-2-1 3 0,1 2-1 0,-5 3 9 16,-2-6 0-16,-1 1 2 0,1 0 2 0,-3-3 0 15,-1-4-1-15,2 5-1 0,-5-5-3 0,1 2 1 16,2-2-1-16,-3-2 3 0,-1 7-4 0,0-9-2 16,1 1-1-16,3-1-1 0,-3-1-2 0,0 2 1 15,-3-2-2-15,1-3 1 0,0 4-4 0,0-4 1 16,-4-1-2-16,3 0 0 0,2-1-1 0,1-5-2 15,-6 4-10-15,5-3-5 0,-1-2-20 0,-5 4-13 0,-2-3-14 16,5 3-28-16,-4-3-27 0,1 0-23 0,1-3-23 16,3 0-51-16,-3-5-134 0,5 1-367 0,-2 0 163 15</inkml:trace>
        </inkml:traceGroup>
        <inkml:traceGroup>
          <inkml:annotationXML>
            <emma:emma xmlns:emma="http://www.w3.org/2003/04/emma" version="1.0">
              <emma:interpretation id="{7E49A6C2-7350-4DE8-AE73-306C89469439}" emma:medium="tactile" emma:mode="ink">
                <msink:context xmlns:msink="http://schemas.microsoft.com/ink/2010/main" type="inkWord" rotatedBoundingBox="15432,11379 16043,11363 16052,11740 15442,11756"/>
              </emma:interpretation>
            </emma:emma>
          </inkml:annotationXML>
          <inkml:trace contextRef="#ctx0" brushRef="#br0" timeOffset="-206193.04">14239 10666 58 0,'0'0'162'16,"0"0"-13"-16,0 0-11 0,46-11-13 0,-28 7-13 15,1 2-5-15,1 2-10 0,7-1-6 0,-6 1-7 16,4-3-4-16,3 2-5 0,-2-2-8 0,2 3-4 16,-3-3-2-16,2 3-4 0,0-1-5 0,0-1-2 0,0 2-13 15,-8 0 7-15,0-1-8 0,1 1-1 0,-5-3 1 16,3 3-8-16,-3-1-3 0,-2 1-1 15,-13 0-6-15,19-1-6 0,-19 1 1 0,18 1 4 0,-18-1-1 16,14-1-1-16,-14 1-8 0,12-3 5 0,-12 3-2 16,0 0-5-16,15 0-9 0,-15 0 4 0,0 0-7 15,0 0-10-15,13 3-9 0,-13-3-10 0,0 0-19 16,0 0-10-16,9-5-16 0,-9 5-16 0,0 0-21 16,0 0-134-16,0 0-273 0,-3-20 120 0</inkml:trace>
          <inkml:trace contextRef="#ctx0" brushRef="#br0" timeOffset="-205899.14">14730 10368 37 0,'0'0'182'0,"-6"-10"-14"0,6 10-14 0,0 0-14 16,0 0-9-16,0 0-2 0,0 0-8 0,0 0-6 15,0 0-3-15,-17 22-5 0,13-12-3 0,1-3-6 0,-2 6-4 16,-2-2-7-16,2 2-4 0,-2 2-5 0,1-1-8 16,3 0-2-16,-1 3-7 0,1 0-5 0,0-3-6 15,1 4-7-15,1-1-8 0,-2-5 4 0,6 4-3 16,-2-1-3-16,1-5 0 0,-2 3-2 0,3-2-4 16,-3-11-4-16,1 18-3 0,-1-7-7 0,0-11-9 15,3 18-23-15,0-11-10 0,-2 1-14 0,-1-8-20 16,8 12-24-16,-4-6-22 0,2 0-25 0,2-1-33 15,-8-5-156-15,15 6-347 0,-5-5 153 0</inkml:trace>
        </inkml:traceGroup>
        <inkml:traceGroup>
          <inkml:annotationXML>
            <emma:emma xmlns:emma="http://www.w3.org/2003/04/emma" version="1.0">
              <emma:interpretation id="{23CA71C2-E851-4EA8-8551-8440B4ABDA3B}" emma:medium="tactile" emma:mode="ink">
                <msink:context xmlns:msink="http://schemas.microsoft.com/ink/2010/main" type="inkWord" rotatedBoundingBox="16604,10777 19097,10713 19123,11722 16630,11786"/>
              </emma:interpretation>
            </emma:emma>
          </inkml:annotationXML>
          <inkml:trace contextRef="#ctx0" brushRef="#br0" timeOffset="-205323.2">15432 10414 3 0,'0'0'187'16,"0"0"-24"-16,0 0-2 0,0 0-13 0,0 0-6 15,0 0-10-15,0 0-13 0,3 31-9 0,-3-19-3 16,0 4-5-16,2-1-8 0,-4 2-5 0,2 1-10 16,0-1-2-16,-3 0-11 0,3 1-1 0,0 0-12 15,-1 0-8-15,2 1 2 0,-2-4-6 0,2 1-2 16,-2-1-5-16,1 0-2 0,0-6-6 0,0-9-1 15,0 21 0-15,0-14-4 0,0-7-2 0,0 14-1 16,0-14-1-16,-2 11 0 0,2-11-3 0,0 0 3 16,0 0 0-16,0 0-3 0,0 0 0 0,0 0-1 15,0 0-1-15,0 0-12 0,0 0-5 0,0 0-6 0,33-25-4 16,-23 11-10-16,2-3 0 0,6 0-2 0,-1-3-1 16,2-2-4-16,-1 0 5 0,3 1-8 0,1-9 11 15,-3 10-7-15,4 0 9 0,-7 0 2 0,5-1 3 16,2 0-3-16,-6 3 2 0,3 0 3 0,2 1-1 15,-5 2 1-15,2-1 7 0,0 1 3 0,-4 4 0 16,3 2 4-16,-6-2 2 0,2 1 8 0,0 6 1 16,-6-2 1-16,2 1-1 0,-1-1-1 0,-1 3 2 15,-8 3-3-15,18-4 1 0,-18 4-3 0,12-3 3 0,-12 3 2 16,0 0 0-16,20 5 4 0,-20-5 0 0,8 15 2 16,-7-7-2-16,4 2 2 0,-2 4 5 15,-3 0-2-15,0 3 5 0,0 3 1 0,4 2 3 0,-2 3-3 16,-1-2-3-16,4 1 3 0,-1 1-4 15,-2-3 3-15,-1 2-2 0,5-2-3 0,-4-5-1 16,2 2-4-16,1-3 2 0,-2-1-6 0,1 1 2 0,-2-2 1 16,2-1-8-16,-1-1 6 0,2-1-4 0,-4-3-2 15,3 1-14-15,-1 0-15 0,3-2-14 0,-6-7-23 16,8 11-26-16,-8-11-36 0,10 2-35 0,-10-2-188 16,0 0-373-16,0 0 165 0</inkml:trace>
          <inkml:trace contextRef="#ctx0" brushRef="#br0" timeOffset="-204690.47">16461 9862 154 0,'0'0'188'0,"-1"-11"-6"0,1 11-5 0,0 0-12 15,-2-11-7-15,2 11-10 0,0 0-14 0,0 0-7 16,0 0-15-16,-6-9-13 0,6 9-9 0,0 0-11 16,-12-3-7-16,12 3-5 0,0 0-10 0,-19 7-4 0,19-7-3 15,-14 10-6-15,7-4-2 0,0 1-5 0,-1 0-3 16,2 2-1-16,-1 0-1 0,1 1-6 16,1 1-2-16,5-11 1 0,-7 16 1 0,5-5-6 0,1-3 1 15,1-8-3-15,0 21 4 0,3-12-2 0,-2 0 0 16,5-1 2-16,2-1-4 0,4 0 0 15,1 2-5-15,0-5 1 0,5 3 3 0,-3-3-6 0,3 2-3 16,3-6 3-16,-2 1 1 0,8 0-2 0,-9-2-1 16,3 0-3-16,-2-5 0 0,4-1-2 0,-5-1 3 15,1-1-1-15,-4 0-7 0,3 3 0 0,-5-4-3 16,1-1-2-16,-4-2-1 0,1 1-1 0,-2-2 2 16,-5 2-1-16,2 0-2 0,-3-2 2 0,0 3 1 15,-3 11-2-15,-5-24-1 0,1 13 4 0,-5 1-2 16,0-1-1-16,-1 0 5 0,-2 2-5 0,-2-1 4 15,1 3-2-15,-2 1 0 0,2-1 6 0,-2 2-4 16,1-1 3-16,-2 1-2 0,5 3 2 0,11 2-2 0,-22-4 4 16,12 4-5-16,10 0 3 0,-24 4 0 0,15-2-1 15,9-2-2-15,-17 7-13 0,10-2-18 0,7-5-14 16,-12 12-14-16,9-4-14 0,3-8-29 0,-2 18-21 16,2-18-53-16,9 20-145 0,0-10-350 0,3 1 155 15</inkml:trace>
          <inkml:trace contextRef="#ctx0" brushRef="#br0" timeOffset="-204371.17">16983 10044 132 0,'0'0'184'0,"0"0"-11"16,0 0-21-16,0 0-5 0,0 0-16 0,0 0-2 15,0 0-1-15,0 0 4 0,0 0-2 0,0 0 5 16,0 0 1-16,0 0-4 0,0 0-6 0,0 0-8 0,0 0-4 16,0 0-6-16,0 0-1 0,0 0-7 0,0 0-5 15,9-20-3-15,-9 20-9 0,0 0-7 0,5-12-5 16,-5 12-7-16,0 0-7 0,0-16-9 0,0 16-3 16,0 0-4-16,0-14-3 0,0 14-6 0,0 0 2 15,0 0-6-15,0-15-3 0,0 15-4 0,0 0-3 16,0 0-2-16,0 0-12 0,0 0-16 0,0 0-18 15,0-10-22-15,0 10-28 0,0 0-26 0,0 0-25 16,0 0-13-16,14 0-42 0,-14 0-32 0,17 2-190 16,-17-2-441-16,27 0 196 0</inkml:trace>
          <inkml:trace contextRef="#ctx0" brushRef="#br0" timeOffset="-203635.78">17599 9716 96 0,'-12'4'140'0,"12"-4"-10"15,-12 1-9-15,12-1-14 0,-9 5-6 0,9-5-7 16,-10 5-8-16,10-5-7 0,-8 6-6 0,8-6-5 15,0 0-7-15,-7 9-4 0,7-9 0 0,-2 9-3 16,2-9-5-16,0 0 0 0,2 18 1 0,-2-18-6 16,7 13 3-16,-4-5-10 0,-3-8 0 0,9 15-7 15,-3-8-2-15,-3 2 1 0,8-2-1 0,-8 1 2 16,6 2-2-16,0-2-13 0,1 3 9 0,-3-4-2 0,-1 4-5 16,2-5-1-16,-1 5-1 0,1-2 0 0,1 3 1 15,-3-2-12-15,0-2 9 0,-2 3 2 16,2 0-6-16,0 1 3 0,-3-1-2 0,2 1 1 0,-3 0 1 15,1 2-6-15,-1-3 8 0,-2 2-5 0,1-2-3 16,-1-11 6-16,0 18-3 0,0-8 0 0,0-10 4 16,-3 16 1-16,3-16 1 0,-5 12 8 0,5-12 7 15,-11 11 4-15,4-4-1 0,-1-4-1 0,8-3-2 16,-19 3-3-16,10 1-1 0,9-4-3 0,-24 0-4 16,12 0 4-16,12 0-6 0,-21 0 0 0,9 0-2 15,12 0-2-15,-18 0 0 0,8 1-3 0,10-1-9 16,-15 0-13-16,15 0-19 0,-12 1-15 0,12-1-27 15,-12 5-33-15,12-5-35 0,0 0-50 0,0 0-131 16,0 0-349-16,0 0 156 0</inkml:trace>
          <inkml:trace contextRef="#ctx0" brushRef="#br0" timeOffset="-204043.1">17551 9723 159 0,'0'0'185'0,"8"-7"-6"0,-8 7-17 15,0 0-11-15,10-3-16 0,-10 3-10 0,0 0-6 16,18 0-8-16,-18 0-7 0,18 2-9 0,-18-2-9 15,21 0-8-15,-9 0-1 0,1 1-7 0,2-1-7 16,0 3-4-16,1-3-3 0,-2 1-4 0,1-2-8 16,0 2 2-16,3-1-6 0,-5 1-7 0,5-1-4 15,-5 2 0-15,1-2-3 0,-4 0-4 0,-10 0-1 16,23-3-7-16,-23 3-9 0,16 0-9 0,-16 0-16 16,18-1-5-16,-18 1-17 0,13 0-24 0,-13 0-21 0,0 0-27 15,0 0-20-15,0 0-23 0,0 0-131 16,0 0-312-16,0 0 138 0</inkml:trace>
        </inkml:traceGroup>
        <inkml:traceGroup>
          <inkml:annotationXML>
            <emma:emma xmlns:emma="http://www.w3.org/2003/04/emma" version="1.0">
              <emma:interpretation id="{265DD1A2-AC90-4916-B1DA-653E81F7B5A8}" emma:medium="tactile" emma:mode="ink">
                <msink:context xmlns:msink="http://schemas.microsoft.com/ink/2010/main" type="inkWord" rotatedBoundingBox="19516,10969 22039,10904 22066,11968 19543,12033"/>
              </emma:interpretation>
            </emma:emma>
          </inkml:annotationXML>
          <inkml:trace contextRef="#ctx0" brushRef="#br0" timeOffset="-202427.99">18564 10114 189 0,'0'0'214'0,"0"-14"-9"16,0 14-17-16,0 0-13 0,3-11-20 0,-3 11-15 16,0 0-14-16,0 0-15 0,0 0-10 0,-16-4-8 15,16 4-6-15,0 0-10 0,0 0-7 0,-24 18-2 16,12-11-4-16,1 4-7 0,2 0-2 0,-3 3-7 0,0 1 1 15,2 4-6-15,-3 2-4 0,1 3-1 16,-6-2-3-16,4 4-4 0,-1-2-2 0,4 1-4 16,-3-1-2-16,5 3-1 0,2 0-1 0,-2 0 2 0,6-1 0 15,-2 1-4-15,4-2-2 0,1-1-2 0,1 0 1 16,4-6 1-16,1-1 0 0,3-1-3 0,1-1 0 16,-2 0-3-16,5-4-3 0,0 2 4 0,1-3-4 15,1 2-2-15,3-6 3 0,4 5-1 0,-6-4 0 16,4-1 1-16,4-2 0 0,-5-3-1 0,0 1 0 15,8-2-2-15,-6-2-3 0,5-3 3 0,-1-1-3 16,0-1 2-16,-1-4-2 0,4 1 2 0,-4-1-8 16,3-4 0-16,-1 0-2 0,-3-2-5 0,6-8-6 15,-7 7-1-15,3-10-5 0,-4 6 3 0,5-9-3 16,-8 10 5-16,-2-3-6 0,3-6 6 0,-5 6-6 16,-1-1 3-16,-2-1-2 0,-4-1 0 0,-1 1 3 15,-3 0-1-15,-3 1 4 0,0 1 1 0,-1 1 1 0,-7 0 2 16,1 0-2-16,-7-3 5 0,1 4-3 0,-5 2 1 15,0 2 5-15,-3 1-1 0,0 3-1 16,0-3-1-16,0 4 3 0,-2 2-2 0,2 0 5 16,0 3-4-16,1 2 2 0,1 1-4 0,0 0 4 0,-1 2 2 15,1 2-1-15,0 1 0 0,1 0 3 0,-2 1 1 16,1 5 0-16,-5-1 2 0,5 0 3 0,2-1-2 16,-1 3 2-16,3 1-2 0,0 2 4 0,1 3-8 15,-1-2 5-15,3 0 3 0,-2 2 1 0,7 1-2 16,-1 2 0-16,7-1 2 0,-4 0 1 0,4 1 3 15,2 0-1-15,2 0-2 0,2-1 2 0,4-2 2 16,4 5-4-16,4-1 3 0,4-3-4 0,1 3 2 16,2-2-4-16,3-1 3 0,10 0-1 0,-9-6 0 15,11 7-2-15,-11-8-3 0,17 2 3 0,-6 1 1 16,1-2-1-16,2-5-12 0,-11 1-15 0,11-3-16 16,-3 3-17-16,-6-1-14 0,5-3-17 0,3-3-36 0,-10-1-30 15,-1 1-197-15,-3-4-376 0,2 2 167 0</inkml:trace>
          <inkml:trace contextRef="#ctx0" brushRef="#br0" timeOffset="-202068.56">19657 10103 14 0,'-16'1'227'0,"-7"0"-10"16,7-1-16-16,-3 5-16 0,1-3-10 0,1 3-15 15,-1 1-13-15,0 2-17 0,4 0-4 0,0 5-9 0,2-3-6 16,3 6-3-16,-1-2-6 0,5 2-7 15,-1 1-6-15,3 0-6 0,2 2-5 0,2 4-8 16,-1 0-5-16,5 0-3 0,-4-5-6 0,5 6-4 0,0-6-4 16,2-1-4-16,2 3-5 0,-1-4-8 0,3 0-6 15,-4-1-16-15,-2-2-29 0,2 0-23 0,-2-2-29 16,0-3-22-16,0 2-33 0,2-6-29 0,-1 3-74 16,-7-7-124-16,20 3-384 0,-8-3 170 0</inkml:trace>
          <inkml:trace contextRef="#ctx0" brushRef="#br0" timeOffset="-201709.47">19790 10443 200 0,'4'-9'218'16,"-1"0"-7"-16,5-2-18 0,1-2-10 0,-3 2-9 16,-2-2-12-16,5 0-12 0,-1 0-13 0,1-1-2 0,-2-3-15 15,3 4-10-15,4-9-12 0,-7 8-10 0,2 1-10 16,2-3-4-16,1 3-9 0,-3-4-6 0,0 3-8 15,1 1-4-15,2 4-7 0,-5-5-2 0,2 4-6 16,2-4-4-16,-4 7 2 0,-4-1-4 0,3 1-4 16,-6 7-3-16,11-12 0 0,-8 7-5 0,-3 5-9 15,6-7 5-15,-6 7-5 0,0 0-1 0,0 0-4 16,0 0 4-16,0 0-2 0,0 0 1 0,0 0-3 16,0 0-2-16,0 0 2 0,-8 35-1 0,8-23 2 15,0 3 4-15,-1 3-5 0,1 1-2 0,0-2 3 0,1 8 1 16,1-4 1-16,1 3 1 0,-2 0-1 15,-1 2 0-15,2-3 2 0,1 1-1 0,-2-6-1 16,1 1 0-16,2 1 3 0,-3-2-1 0,1-3-5 0,1 0-14 16,-2-1-12-16,2-3-19 0,0-1-17 0,-3-10-16 15,3 16-11-15,0-9-11 0,-3-7-32 16,8 7-33-16,-8-7-200 0,13 0-394 0,-13 0 174 0</inkml:trace>
          <inkml:trace contextRef="#ctx0" brushRef="#br0" timeOffset="-201440.09">20589 9982 75 0,'0'0'195'0,"0"0"-1"0,11 24-14 16,-4-11-9-16,4 5-4 0,1 3-6 0,2 6-8 15,6 5-8-15,-1 7-10 0,1-3-3 0,0 5-9 16,0-3-9-16,-1 3-8 0,-2 1-9 0,2 1-15 0,-4 2-1 16,-2 0-9-16,2-3-8 0,-7-2-4 0,-5-2-7 15,3 3-3-15,-8-5-3 0,-5 2-7 16,-7-4-23-16,-8-2-23 0,-5 2-31 0,-9-4-31 16,-2-4-40-16,-9-1-48 0,-5-1-235 0,-2-5-421 0,-19 4 187 15</inkml:trace>
        </inkml:traceGroup>
      </inkml:traceGroup>
    </inkml:traceGroup>
    <inkml:traceGroup>
      <inkml:annotationXML>
        <emma:emma xmlns:emma="http://www.w3.org/2003/04/emma" version="1.0">
          <emma:interpretation id="{73B4ED1B-65CA-480C-B6FF-D5386796D0E0}" emma:medium="tactile" emma:mode="ink">
            <msink:context xmlns:msink="http://schemas.microsoft.com/ink/2010/main" type="paragraph" rotatedBoundingBox="3019,13241 19992,12913 20029,14803 3056,151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F15C7D-DF85-40B1-9FF4-3A43789C03DF}" emma:medium="tactile" emma:mode="ink">
              <msink:context xmlns:msink="http://schemas.microsoft.com/ink/2010/main" type="line" rotatedBoundingBox="3019,13241 19992,12913 20029,14803 3056,15131"/>
            </emma:interpretation>
          </emma:emma>
        </inkml:annotationXML>
        <inkml:traceGroup>
          <inkml:annotationXML>
            <emma:emma xmlns:emma="http://www.w3.org/2003/04/emma" version="1.0">
              <emma:interpretation id="{101FEC92-FA02-4309-A05A-53D8D8B62418}" emma:medium="tactile" emma:mode="ink">
                <msink:context xmlns:msink="http://schemas.microsoft.com/ink/2010/main" type="inkWord" rotatedBoundingBox="3026,13587 3773,13573 3787,14298 3040,14313"/>
              </emma:interpretation>
            </emma:emma>
          </inkml:annotationXML>
          <inkml:trace contextRef="#ctx0" brushRef="#br0" timeOffset="-199240.16">2098 12602 143 0,'6'-7'143'0,"-6"7"1"0,0 0-10 15,0 0-6-15,0 0-9 0,0 0-2 0,0 0-6 0,0 0-4 16,0 0-5-16,-3-18 1 0,3 18-9 16,0 0-5-16,0 0-5 0,0 0-10 0,-17-3-2 15,17 3-6-15,0 0-7 0,0 0-8 0,-16 0-4 0,16 0-7 16,0 0-2-16,0 0-1 0,0 0-6 0,0 0-1 16,-11 10-6-16,11-10 2 0,0 0-3 0,0 0 0 15,0 0 0-15,8 22-2 0,-8-22 0 16,16 9-4-16,-1-2 2 0,3-2-3 0,4 5-1 0,4-7 3 15,1 3-3-15,-1 1 0 0,6-3-2 0,8 4-2 16,-12-3 1-16,-1 0-1 0,0-1-7 0,-2 2 6 16,1-3-2-16,-7 2-2 0,-4-2 3 0,3-3-1 15,-8 4-4-15,1-1 0 0,-2 0 2 0,-9-3-3 16,13 5-3-16,-13-5 3 0,14 5-3 0,-14-5 1 16,7 3 2-16,-7-3-1 0,0 0-5 0,11 8 5 15,-11-8-2-15,0 0 0 0,0 0 4 0,-2 14 2 16,2-14 2-16,0 0 6 0,-13 15 3 0,7-8-1 15,0-1-2-15,-5 1 3 0,1 1 2 0,-4 2 4 0,1 0-3 16,-3 0 0-16,2 1 5 0,-1 0-3 0,-9 0 4 16,-3 2-1-16,4-4-2 0,-6 6-1 0,2-1-2 15,1-3-1-15,-1 0-3 0,-3 3 0 0,0-3 0 16,6 2-1-16,-1-3 1 0,-2 1-4 0,0-4-1 16,2 4-3-16,1 0 1 0,5-5-1 0,1 2-1 15,-5 0 3-15,4-3-1 0,3 5-3 0,-2-7-4 16,3 5-17-16,1-5-6 0,2 3-12 0,0-2-16 15,3 0-16-15,9-4-14 0,-13 6-11 0,13-6-7 16,-9 5-8-16,9-5-14 0,0 0-22 0,0 0-37 16,0 0-170-16,0 0-376 0,0 0 166 0</inkml:trace>
          <inkml:trace contextRef="#ctx0" brushRef="#br0" timeOffset="-198876.68">2582 13034 115 0,'0'0'160'0,"0"0"-8"0,0 0-2 0,0 0-9 0,0 0-9 16,0 0 3-16,0 0-4 0,0 0-3 0,0 0-10 15,-15 22 1-15,9-14-1 0,6-8-3 0,-16 13-3 16,4-6-6-16,-4 3-5 0,2-6 0 0,1 6-3 16,-4 0-7-16,0-3-8 0,-10 2-3 0,1 4-5 15,-1-3-5-15,1 2-4 0,0-3-7 0,-1 2-5 16,5 0-4-16,-2-2-6 0,2 5 0 0,4-7-10 0,-1 0-6 16,5 1 0-16,-1 2-1 0,2-7-1 15,-1 3-4-15,5 1-2 0,0-2-3 0,1-1-11 16,8-4-17-16,-12 7-17 0,12-7-15 0,-14 6-18 15,14-6-18-15,-3 4-13 0,3-4-14 0,0 0-33 16,0 0-31-16,0 0-67 0,0 0-128 0,0 0-396 0,27 2 175 16</inkml:trace>
        </inkml:traceGroup>
        <inkml:traceGroup>
          <inkml:annotationXML>
            <emma:emma xmlns:emma="http://www.w3.org/2003/04/emma" version="1.0">
              <emma:interpretation id="{E4C0FF92-EDD7-44DE-BCC7-D9D7F0C98F35}" emma:medium="tactile" emma:mode="ink">
                <msink:context xmlns:msink="http://schemas.microsoft.com/ink/2010/main" type="inkWord" rotatedBoundingBox="4281,13217 8141,13142 8174,14820 4314,14894"/>
              </emma:interpretation>
            </emma:emma>
          </inkml:annotationXML>
          <inkml:trace contextRef="#ctx0" brushRef="#br0" timeOffset="-195171.75">3098 13098 140 0,'0'0'148'0,"0"0"-5"16,0 0-7-16,0 0-7 0,0 0-14 0,0 0-5 15,0 0-9-15,0 0-11 0,0 0-9 0,0 0-7 16,0 0-12-16,0 0 0 0,0 0-2 0,0 0-2 0,0 0-8 16,0 0 2-16,0 0-2 0,35 5-7 15,-19-1 3-15,3-4-2 0,8 3 0 0,3-2 4 16,13 2 0-16,4-2-4 0,-6 2-2 0,6-3-3 0,0 1-3 16,7-2 4-16,4-3-1 0,-6 1-2 0,4 0-2 15,-3 0-2-15,4 1-4 0,-3 0 3 0,20-1-2 16,-23 1 1-16,-2 0-3 0,2-2-2 0,-4-1-1 15,0 3 1-15,-3-2-2 0,-6 2-3 0,-7 2-1 16,-6-1-2-16,-4-2-6 0,-1 3 2 0,-7-1 0 16,2-2-7-16,-5 3 3 0,-10 0-4 0,21-3 0 15,-21 3-4-15,15 0-10 0,-15 0-6 0,11-1-4 16,-11 1-10-16,0 0-15 0,0 0-10 0,0 0-12 16,0 0-7-16,0 0-21 0,0 0-11 0,-32 19-11 15,22-18-19-15,-2 4-47 0,-4 0-108 0,1-5-313 16,-3 3 139-16</inkml:trace>
          <inkml:trace contextRef="#ctx0" brushRef="#br0" timeOffset="-194401.74">3543 13280 143 0,'0'0'202'0,"0"0"-16"0,0 0-23 0,0 0-10 16,0 0-17-16,0 0-8 0,0 0-14 0,31-15-9 16,-20 14-9-16,6-2-5 0,1 3-12 0,-1 0-3 15,4-4-6-15,-2 4-4 0,3-1 0 0,-4 1-6 16,2 0-2-16,-2 0-7 0,-1 1-7 0,1 0-3 15,-3 2-7-15,-4-2-1 0,1 1-2 0,-3 2-5 16,-9-4-3-16,16 8 0 0,-9-2-1 0,-4-1-3 16,-3-5-2-16,6 13 0 0,-6-13 6 0,-6 17-11 15,6-17 9-15,-13 18 2 0,4-7-4 0,2 2 2 0,-8-2-4 16,1 0 4-16,2-1-4 0,-6 0-2 16,3 1-1-16,1-4-3 0,-1 6 1 0,1-2 0 15,1-5-5-15,-1 2 6 0,8 0-1 0,-4-2-4 0,3 1-3 16,1 0 3-16,6-7-2 0,-14 10-2 0,10-6-1 15,4-4 3-15,0 0 2 0,-9 11-5 0,9-11 2 16,0 0 0-16,0 11-2 0,0-11 4 0,0 0-4 16,12 10 1-16,-12-10-2 0,16 6 1 0,-8-5 3 15,3 3-4-15,1-2 2 0,2 1-5 0,1 2 3 16,-2-2 0-16,2 0 3 0,-2 1 2 0,4-1-2 16,-2 0 0-16,-2 4 2 0,1-3-3 0,-2 0 3 15,-5-1 2-15,2 0-3 0,4 5-1 0,-7-3 1 16,3 0 0-16,-4 2-2 0,-5-7-3 0,12 11 2 0,-8-3-1 15,2 0 2-15,-6-8-4 0,3 15 4 0,-3-7-1 16,5 1 0-16,-5-9 2 0,0 21-1 16,-3-9 1-16,1 0 5 0,-4 2 1 0,-1 1 2 0,-2-7-1 15,-2 5 6-15,-1 0 1 0,2 0 3 0,-3-4-2 16,-1 1 2-16,-2-2-1 0,-1 2-2 0,-1-1-2 16,-1-4-1-16,-3 5 0 0,2-7-3 0,2 4 1 15,-1-3-4-15,0 0 2 0,2-2-3 0,-1-1-1 16,-1-1 4-16,2 0-1 0,1-1-2 0,0 2-1 15,16-1 0-15,-21-3 0 0,10-1 1 0,4-2-9 16,-2 1-13-16,-1-1-12 0,2-2-19 0,8 8-18 16,-13-13-14-16,7 3-19 0,0 1-18 0,6 9-24 15,-3-18-17-15,3 18-42 0,-3-19-189 0,10 7-415 0,-1-1 184 16</inkml:trace>
          <inkml:trace contextRef="#ctx0" brushRef="#br0" timeOffset="-195695.65">3902 12239 80 0,'3'-10'129'0,"-3"10"-8"0,0 0-1 15,0 0-10-15,3-11-6 0,-3 11-10 0,0 0-2 16,0 0-8-16,-16-11-7 0,16 11 1 0,-14-3 1 16,4-1 0-16,-2 2-6 0,-1 1 0 0,-4-2 1 15,-1 3-9-15,-1 3 2 0,-1-2-6 0,1 2-1 16,3 1-3-16,-2 2-7 0,1-5-1 0,-1 5-7 16,-1-1-1-16,0 1-3 0,4 3-5 0,0-3-2 15,0 3-6-15,2-2 0 0,5-1 0 0,2-1-3 16,-4 5-4-16,2-2-2 0,2-1-4 0,0 3 2 0,6-10-3 15,-4 18-1-15,4-7 2 0,4 2 0 0,2-6-1 16,2 4-1-16,-2-3-1 0,4 3 3 0,4 1-5 16,2 1-1-16,0-3 2 0,7 1 0 0,2 3-2 15,-3-3 2-15,5-1-6 0,-4 0 7 0,2-1 0 16,-1 2-4-16,-2-2 5 0,4 1 1 0,-6 0 2 16,-2-3-5-16,-1-3 4 0,2 6-1 0,-7-3-3 0,1 0 1 15,1-1-6-15,-8 2 2 0,1-1 0 16,5 1-1-16,-6 0 1 0,-1 1-2 0,-1-2 0 15,-4-7 0-15,5 17 2 0,-5-17-2 0,0 14 0 0,0-14 6 16,-5 17 2-16,1-9-3 0,-4 2 3 0,1-1 1 16,-2-1-1-16,-2 2-3 0,1 1 6 15,0-1-1-15,-10-3-5 0,5 2 2 0,-4 0 2 0,1-4-2 16,-4 4-1-16,2-2 0 0,-7 1 1 0,2-1-6 16,0-3 2-16,5-2 1 0,2 3 1 0,-1-5-2 15,-8 2 1-15,8 1-1 0,1-3-1 0,0 0 0 16,3-3-1-16,3 2 0 0,-1-1 3 0,4-2-1 15,9 4-1-15,-15-11-2 0,10 4-2 0,5 7-2 16,-7-19-1-16,5 7-9 0,2-1-5 0,3-3-6 16,5 0-1-16,5-5-8 0,4 3 0 0,-4-3-2 15,6 3 4-15,1-2 2 0,-2 2-9 0,4 0 15 16,-4 2-8-16,6-5 9 0,1 7 4 0,-4-1 0 0,4-2 3 16,2 4 1-16,-1-1 0 0,-4-1 4 15,0 2-9-15,1 1 5 0,-1 0 7 0,-7 1-1 16,1 3 3-16,-2-3 1 0,-2 3-2 0,-3 1-1 0,4 2 3 15,-2-5 0-15,-2 3-2 0,-2 1 1 0,-7 6-1 16,12-8 2-16,-6 2-4 0,-6 6-5 0,9-5-4 16,-9 5-8-16,10-4-8 0,-10 4-10 0,0 0-11 15,9-4-13-15,-9 4 5 0,0 0-2 0,0 0-9 16,0 0-5-16,0 0-18 0,0 0-14 0,0 0-45 16,0 0-80-16,0 0-253 0,-13 29 111 0</inkml:trace>
          <inkml:trace contextRef="#ctx0" brushRef="#br0" timeOffset="-193524.04">4922 13023 166 0,'0'0'186'0,"0"0"-18"0,0 0-18 16,0 0 1-16,0 0-5 0,0 0-7 0,0 0-4 16,14 16-11-16,-14-16-7 0,0 14-5 0,3-4-1 15,-3-10-3-15,0 17-5 0,0-7-11 0,0 3-2 16,-3 2-3-16,-2-3-10 0,2 5-3 0,2-3-5 16,-4 3-7-16,-1-4-4 0,3 3-6 0,-1 0-3 15,-1-5-3-15,4 4-5 0,-5-7-6 0,-3 4-4 0,5-1 0 16,-2-3-6-16,0 1 3 0,1 0-8 0,5-9 2 15,-6 15 0-15,2-10-3 0,4-5-1 0,-6 13-4 16,6-13 2-16,-3 7-2 0,3-7 0 0,-3 10-1 16,3-10-1-16,0 0-1 0,0 0-6 0,0 0-6 15,0 0-6-15,0 0-5 0,0 0-8 0,0 0-12 16,0 0-6-16,0 0-10 0,10-38-5 0,-7 27-9 16,3-1 3-16,2-3-3 0,4-1 3 0,-7 1 4 15,9-1 0-15,-7-1 4 0,5 4 8 0,2-1 3 16,-4-1-4-16,2 1 11 0,1 1-1 0,-2-2 5 15,4 4 4-15,-2-3 6 0,-1 2-1 0,0 1 4 16,0-1 2-16,-1 3-1 0,0-2 4 0,3 0 1 16,-2 3 4-16,1-2 5 0,1 1 2 0,-5 2 3 15,4-3 5-15,0 3 2 0,1-1 3 0,-2 2 0 16,1 2 1-16,-2-2 1 0,1 2 4 0,0 0 1 16,-2-1-2-16,-10 5 4 0,19-3-3 0,-8 2 1 0,-11 1-4 15,16-1 4-15,-16 1-5 0,17 1 2 0,-8 3 3 16,-5 3 1-16,5-2 2 0,0 2 8 0,-8 0-1 15,4 4 4-15,-1-1 2 0,2 5-1 0,-1 0 2 16,-1 0-3-16,-2-1-1 0,1 0-1 0,0 1 0 16,-3 2 0-16,0 0-5 0,0-3 0 0,0 2-3 15,0 1-2-15,0-3 1 0,0-1-6 0,-3 4 2 16,6-4-1-16,-6-2-2 0,3 3-1 0,-3-1-4 16,3-13 2-16,0 22-2 0,-2-15-15 0,1 4-15 15,-2 3-20-15,3-14-18 0,-2 13-21 0,2-13-17 16,0 13-24-16,0-13-25 0,0 0-22 0,-3 12-65 0,3-12-125 15,0 0-384-15,0 0 170 0</inkml:trace>
          <inkml:trace contextRef="#ctx0" brushRef="#br0" timeOffset="-192841.07">5593 12493 19 0,'11'-10'163'0,"-11"10"-13"0,9-6-12 0,-2 1-12 0,-7 5-13 15,20-9-3-15,-8 8-14 0,1-3-1 0,3 0-6 16,-1 1-2-16,0 0-4 0,0 2-3 0,-1 0-3 15,5 0-5-15,-3 1-4 0,-5 1-4 0,1-1-4 16,1 1 1-16,-4 0-7 0,-9-1-3 0,24 6-1 16,-12-2-5-16,-5-1-1 0,-7-3-5 0,15 11-6 15,-7-7 2-15,-8-4-3 0,12 11 0 0,-11-4 2 16,5 0-4-16,-6-7 0 0,6 15 0 0,-6-4-2 16,0-2 3-16,0-9 4 0,-6 20-6 0,0-9-1 15,5 4 0-15,-5-2-2 0,-3-1-2 0,1 0 0 16,-2 2-1-16,1-1-3 0,-2-1-2 0,0 2 0 15,2 0-1-15,-5-3-1 0,4 3-2 0,-2-4-1 0,-2 1-1 16,4 0-1-16,-2-1-2 0,2 0 1 0,1-3-3 16,4 0-1-16,-1 0 2 0,6-7 2 0,-12 10-4 15,12-10 2-15,-7 7-3 0,7-7 0 0,-3 10 1 16,3-10-1-16,0 0 1 0,0 0 2 0,0 0 1 16,15 14-2-16,-5-14-3 0,-10 0 0 0,24 4 0 15,-8-3 0-15,2 0-1 0,2 0-1 0,-1 3-1 16,-3-4 3-16,10 2-1 0,-5-2-5 0,-2 0 5 15,0 0 1-15,1 2-6 0,-4 0 3 0,1-1-8 16,-2-1-7-16,-2 3-17 0,3-3-8 0,-7 3-17 16,-9-3-7-16,18 1-9 0,-9 3-14 0,-9-4-3 15,6 7-21-15,-6-7-11 0,0 0-22 0,5 11-194 16,-5-11-366-16,0 0 162 0</inkml:trace>
          <inkml:trace contextRef="#ctx0" brushRef="#br0" timeOffset="-192434.45">6163 13149 38 0,'0'0'192'0,"0"0"-8"15,0 0-17-15,0 0-14 0,0 0-9 0,0 0-10 16,0 0-7-16,0 0-5 0,0 0-2 0,19 5-1 16,-5-5-8-16,-14 0-2 0,27 0-5 0,-8 3-10 15,4-3-1-15,6 0-2 0,0 0-6 0,12-3-5 16,-11 7-4-16,12-2-7 0,-3-2-2 0,3 1-5 15,1 3-5-15,-1-4-3 0,-4 4-9 0,1-1-1 0,-9-1 1 16,1 0-3-16,-4-2-4 0,-2 0-1 0,2 2-6 16,-1-4-3-16,-7 4-2 0,-3-2-1 15,1 0-7-15,-5 0 3 0,-2 0-6 0,-10 0-8 0,20 0-15 16,-11 3-14-16,-9-3-19 0,13 0-21 0,-13 0-24 16,0 0-23-16,0 0-31 0,0 0-34 0,0 0-232 15,0 0-439-15,0 0 195 0</inkml:trace>
        </inkml:traceGroup>
        <inkml:traceGroup>
          <inkml:annotationXML>
            <emma:emma xmlns:emma="http://www.w3.org/2003/04/emma" version="1.0">
              <emma:interpretation id="{9F6F3CE0-5D12-48D1-9EDA-FDC63534CFC6}" emma:medium="tactile" emma:mode="ink">
                <msink:context xmlns:msink="http://schemas.microsoft.com/ink/2010/main" type="inkWord" rotatedBoundingBox="8953,13334 13069,13254 13102,14937 8986,15016"/>
              </emma:interpretation>
            </emma:emma>
          </inkml:annotationXML>
          <inkml:trace contextRef="#ctx0" brushRef="#br0" timeOffset="-189535.89">8685 12344 32 0,'-6'-11'154'15,"6"11"-7"-15,0 0-3 0,0 0-10 0,-7-10-6 16,7 10-9-16,0 0-9 0,-12-7-6 0,12 7-8 16,0 0-9-16,-14-4-1 0,14 4-7 0,-15-3-4 15,15 3-3-15,-18 0-2 0,18 0-7 0,-25 0-4 16,9 2-4-16,1-1-4 0,-2 4-2 0,-2-2-3 15,3 3-1-15,-2 1-1 0,-5 0-6 0,5-3 2 16,2 6-8-16,0-3-4 0,-1 0 1 0,4-2-4 16,2 3-4-16,-4 0 0 0,2 0 4 0,4-1-4 15,-1-1-2-15,4 0 0 0,0 1-5 0,-2 1-4 16,2 0 1-16,0-1 1 0,6-7 1 0,-7 15-3 0,7-15-1 16,0 15 2-16,0-15 2 0,12 17-8 0,-8-9 7 15,8 0-2-15,2 3 0 0,2-2 0 0,3 4 0 16,5-2 5-16,2 1 1 0,-1-1 0 0,5 1 3 15,-2-3 0-15,-1 1-1 0,-5-1-2 0,4 2-1 16,-7-5-5-16,-3 1-1 0,1 3 2 0,-1-2-2 16,-2 2-3-16,-5-3 4 0,1-3-5 0,-4 3 1 15,5-1-7-15,-9 2 5 0,4-2 0 0,-6-6 1 16,6 15-5-16,-4-8 4 0,-2-7-1 0,0 15 3 16,0-15 1-16,-8 15 0 0,2-5-4 0,4-2 1 0,-9-1 0 15,5 0 1-15,-10 2 1 0,2-4-1 16,1 2 0-16,-1 0 1 0,-3 0 0 0,-10-2 0 15,-2 1-1-15,4-2 0 0,-5 2-3 0,6-2 2 0,-1 0-1 16,0 2 2-16,-1-5-1 0,7 0-1 0,-2 1 1 16,2 1-2-16,-1-3-2 0,1 0 3 15,2 0 2-15,3 0-2 0,14 0 2 0,-24-3 2 0,15 0-1 16,9 3 0-16,-14-5-3 0,14 5 0 0,-7-9-1 16,7 9 2-16,0-11-4 0,0 11 0 0,7-18-2 15,2 7-5-15,2-2 0 0,2 2-3 0,6-3 2 16,1-3-1-16,2 2 4 0,4-1-1 0,0 5-2 15,0-3 4-15,7-3-2 0,-4 6-1 0,-3 0 3 16,-1-2 0-16,2 2 0 0,-8 4 1 0,-2-3-5 16,-1 6-3-16,-1-2-6 0,-4-3-1 0,0 7-7 15,-3-4-3-15,2 2-6 0,-1 0-2 0,-9 4-8 16,14-4-2-16,-14 4-2 0,12-3-10 0,-12 3-5 0,10-3-5 16,-10 3-4-16,0 0-13 0,9-5-5 15,-9 5-2-15,0 0-7 0,0 0-8 0,0 0-14 16,0 0-27-16,0 0-100 0,0 0-269 0,0 0 118 15</inkml:trace>
          <inkml:trace contextRef="#ctx0" brushRef="#br0" timeOffset="-187975.97">7768 13115 92 0,'0'0'123'15,"0"0"-10"-15,0 0-8 0,0 0-8 0,0 0-5 16,0 0-9-16,0 0-8 0,0 0-3 0,0 0 5 15,0 0-10-15,0 0 2 0,0 0-8 0,0 0 1 16,0 0-8-16,0 0-1 0,0 0-8 0,0 0 1 16,0 0-6-16,0 0 2 0,0 0 1 0,0 0 0 15,0 0-1-15,0 0-3 0,46 4 1 0,-27-2 0 16,4-4-1-16,5 4 6 0,11-1-5 0,1 2-1 16,-1-3 1-16,6 0-12 0,1 1 3 0,2-1 2 0,1 0-11 15,3-1 4-15,0 2-4 0,5-1-2 0,-5 0 1 16,23-1 0-16,-23 1-5 0,0-3-2 0,2 6-1 15,-3-3-2-15,-4 1 1 0,2-5-4 0,-4 4 4 16,0-1-4-16,-3-1-1 0,-12 4 2 0,2-2-2 16,-3-2-3-16,1 2 1 0,-2 0-2 0,-1-4-5 15,-8 4 5-15,0-1 0 0,-2-3-12 0,-1 2 13 16,2 1 0-16,-7 1-5 0,2 0 0 0,-1-2 5 16,-12 2-7-16,24 0 2 0,-15 0-1 0,-9 0 2 15,21 2-2-15,-12-2 0 0,-9 0-1 0,19 0-5 16,-9 1 2-16,-10-1-4 0,18 3-4 0,-10 0-2 15,-8-3 0-15,15 4-7 0,-15-4-6 0,13 1-4 16,-13-1-8-16,11 3-3 0,-11-3-13 0,0 0-3 0,10 3-14 16,-10-3 0-16,0 0-15 0,0 0-4 15,0 0-16-15,0 0-136 0,0 0-265 0,0 0 118 16</inkml:trace>
          <inkml:trace contextRef="#ctx0" brushRef="#br0" timeOffset="-186373.45">8367 13557 61 0,'0'0'137'0,"0"0"-13"0,0 0-3 15,0 0-9-15,0 0-2 0,0 0-1 0,0 0-11 16,0 0-5-16,0 0 1 0,0 0-6 0,0 0 3 16,0 0-8-16,-12-5-4 0,12 5 6 0,0 0-13 15,0 0 0-15,0 0-4 0,0 0-9 0,-7-10-2 16,7 10-4-16,0 0-3 0,0 0-6 0,0 0-1 16,0 0-2-16,0 0-3 0,-6-8-6 0,6 8-6 15,0 0 0-15,0 0-4 0,0 0-6 0,0 0 2 16,16-13-4-16,-16 13 3 0,14-8-2 0,-2 5-5 0,-3 2 4 15,6-2-9-15,0 0 5 0,5-1 0 0,-2 1-4 16,9-2 2-16,-1 1 0 0,-1 2-8 16,-1-2 10-16,1 4 0 0,3-1 2 0,-4 0 2 0,-4 0 0 15,-1-3 1-15,0 4-3 0,1 0-3 0,-4 0-1 16,-1 0 0-16,0 0-4 0,-15 0 2 0,19 0-3 16,-13 0 0-16,-6 0-4 0,15 5 1 0,-15-5 4 15,12 6-5-15,-9 0 1 0,-3-6 3 0,5 11-2 16,-5-11 2-16,0 0 1 0,-5 18 0 0,5-18-4 15,-7 14 3-15,-1-6-3 0,2 2 4 0,-3 0-4 16,2 1 0-16,-5-1 1 0,-1 0-2 0,5-1 4 16,-4 0-6-16,0 1 5 0,2-3 0 0,-1 0-3 15,-1 4-2-15,5-4 5 0,-2 0-1 0,0-1 2 16,2 1-4-16,-2-3 5 0,9-4-4 0,-14 10 2 16,14-10 2-16,-13 8-2 0,13-8-4 0,-8 2 4 15,8-2 1-15,0 0 2 0,0 0-2 0,-11 8-2 0,11-8 0 16,0 0 1-16,-6 3-1 0,6-3-2 15,0 0 3-15,0 0 0 0,0 0-1 0,0 0-1 16,0 0 0-16,0 0 0 0,34 0-3 0,-34 0 4 0,19 0 1 16,-8 0-2-16,-11 0 0 0,24-3 2 0,-10 3-7 15,3-3 5-15,-4 3 0 0,2-1-5 0,-15 1 5 16,24 0 0-16,-12 1 0 0,-12-1 3 0,18 3-3 16,-18-3-5-16,12 1 2 0,-12-1 2 0,16 7-5 15,-13-5 0-15,-3-2 6 0,14 8 1 0,-14-8-2 16,10 9-3-16,-7-2 2 0,0 1 2 0,-3-8-1 15,3 16 1-15,0-9-2 0,-3 4 3 0,0-11-2 16,0 20 2-16,-3-7 4 0,3 0 2 0,-4 0 7 16,1-2 2-16,-3 0-8 0,-2 3 9 0,1-1 5 15,-1-2-3-15,-4 3-1 0,-4-4 2 0,1 1-2 16,-1-4 2-16,-7 4-4 0,-2-1 1 0,-1-3-3 16,3 0 1-16,-6-3-5 0,-1 3 4 0,2-7-2 0,0 3-1 15,-5-1-3-15,0-1-1 0,3-2 2 16,-1 1-3-16,1-2-14 0,2-1-4 0,-2-1-11 15,3 3-15-15,2-4-18 0,-1-2-17 0,7 4-11 0,0 1-24 16,2-2-27-16,4-2-14 0,2-1-207 0,-1 4-385 16,7-6 171-16</inkml:trace>
          <inkml:trace contextRef="#ctx0" brushRef="#br0" timeOffset="-182645.43">9720 12849 12 0,'0'0'151'0,"6"-6"-9"0,-6 6-7 16,0 0-4-16,12-7-13 0,-12 7-8 0,7-6 3 15,-7 6-9-15,12-5-5 0,-12 5-1 0,0 0-6 16,11-7 0-16,-11 7-3 0,7-4-4 0,-7 4-6 16,0 0-5-16,0 0-5 0,0 0-9 0,0 0-7 15,9-6-5-15,-9 6-1 0,0 0-9 0,0 0-6 16,0 0-4-16,0 0-2 0,0 0-3 0,0 0-4 16,0 0 3-16,9 15-4 0,-9-15-3 0,2 9 3 15,-2-9 5-15,3 14-4 0,-3-14 4 0,3 15-2 16,0-7-3-16,0 1 4 0,-3-9 2 0,4 17-4 15,-2-6 0-15,2-3-2 0,-3 4-3 0,1-4-2 0,-2-8 0 16,7 16 1-16,-7-5 0 0,3 0-6 0,-1-3 0 16,-2-8-1-16,1 19 4 0,-2-8-2 15,2-4-2-15,-1-7-5 0,-1 21 5 0,-1-13 2 0,2-8-3 16,-3 17-1-16,3-17-3 0,-1 14 1 0,1-14-1 16,-2 13 2-16,2-13 2 0,0 0 1 15,-4 13-6-15,4-13 6 0,-2 8-6 0,2-8 5 0,0 0 2 16,0 0 1-16,0 0-6 0,0 0 5 0,0 0 1 15,-1 11 3-15,1-11 1 0,0 0 1 0,0 0-1 16,0 0-1-16,0 0-4 0,0 0 1 0,0 0-1 0,0 0-2 16,0 0 0-16,0 0-2 0,0 0 1 15,3-37-1-15,-3 37 0 0,7-15-6 0,-2 9-3 16,-2-4-2-16,-3 10-2 0,9-21 1 0,-3 9-3 0,-2 1-3 16,5-2-2-16,-1 2 1 0,-1-3-2 15,1 2 0-15,-1-3-2 0,1 4 4 0,2-3-3 16,-3 3 5-16,2 0 2 0,2-2-1 0,-2 2-4 0,-3-1 4 15,6 3 5-15,-3-4-3 0,1 3 2 0,-1-1 0 16,1-1 3-16,-1 3-1 0,-3 1 0 0,6-2 0 16,-3-1 5-16,-1 0-1 0,4 1 0 0,-5 4-3 15,5-4 1-15,-5-1-3 0,5 2 5 0,-4 0 1 16,2 2 0-16,-4 1-1 0,5-2-1 0,-5 1 6 16,3 2-4-16,0-1-2 0,-1-1-3 0,3 3 7 15,-4-3-2-15,1 1 0 0,1-1 3 0,1 5 0 16,-10 2-4-16,17-9 1 0,-7 3 2 0,-2 2 3 15,-8 4-6-15,14-5 1 0,-6 0 2 0,-8 5 2 16,16-5-3-16,-16 5 0 0,14-2 3 0,-14 2 0 16,13-4-1-16,-13 4 2 0,12-2-3 0,-12 2 0 15,0 0 2-15,15 0-6 0,-15 0 4 0,0 0 1 0,9 3-2 16,-9-3 1-16,9 10 0 0,-9-10 3 0,4 11 4 16,-4-11 1-16,3 18 0 0,-3-9 7 15,0 4 3-15,-3 3-1 0,2 0-1 0,-2-1 4 0,0 2-1 16,-3 3 1-16,3-4-1 0,-2 5 2 0,0 3 1 15,-1-7-3-15,3-1-1 0,-3 3-1 0,1-2-2 16,-1 1 1-16,3 1 1 0,2-3-1 0,-2 2-2 16,1-1-1-16,2-4 2 0,0 1 2 0,2 1-2 15,2-2 2-15,-1-2-2 0,3 1 0 0,0-4 2 16,0-1 0-16,6 4-3 0,0-1 0 0,-2-2-1 16,4-1-2-16,-1-1-1 0,1 0-1 0,4-1 0 15,-4 1 1-15,3-2-11 0,-1 3-11 0,2-4-26 16,0 1-18-16,-2-2-27 0,2 0-25 0,3 1-34 15,-1-6-37-15,-1 3-238 0,0-3-448 0,4-4 198 0</inkml:trace>
          <inkml:trace contextRef="#ctx0" brushRef="#br0" timeOffset="-181703.14">11144 13008 61 0,'0'0'144'0,"0"0"-3"0,-16-4-8 16,16 4-6-16,0 0-13 0,0 0-4 0,0 0-7 16,0 0 1-16,0 0-4 0,-15-1-6 0,15 1-4 15,0 0-6-15,0 0-6 0,0 0-4 0,0 0-2 16,0 0-5-16,0 0-5 0,0 0-6 0,0 0-5 15,0 0-2-15,0 0 0 0,0 0-2 0,-12-4-3 16,12 4-1-16,0 0-7 0,0 0 1 0,0 0-2 16,0 0 6-16,0 0-1 0,0 0-1 0,0 0 0 15,52 11-1-15,-32-10-4 0,8 2-2 0,2-2 0 16,0 1-3-16,13 4-5 0,-1-1 0 0,1-3-4 0,0 2-2 16,-3-3 0-16,4 2-2 0,-3-2-3 0,1 1 0 15,-10-1-1-15,8 2-1 0,-10-3-1 16,-7 0 1-16,4 0-2 0,-1-3-1 0,-7 3-4 0,-1-1 6 15,-2 1-4-15,-4-2 1 0,-12 2 0 0,21-1-1 16,-13-2 0-16,-8 3-1 0,0 0-5 0,13-5 2 16,-13 5-8-16,0 0-10 0,0 0-13 0,0 0-11 15,0 0-21-15,0 0-16 0,0 0-23 0,0 0-15 16,0 0-23-16,0 0-42 0,0 0-159 0,-28-13-365 16,28 13 162-16</inkml:trace>
          <inkml:trace contextRef="#ctx0" brushRef="#br0" timeOffset="-180561.29">11417 12804 25 0,'6'-12'143'0,"-6"12"0"0,3-8-11 16,-3 8-7-16,9-8-3 0,-9 8-5 0,8-8-7 15,-8 8 3-15,9-11-5 0,-3 6-10 0,-6 5-3 16,8-6-6-16,-8 6-4 0,6-5-9 0,-6 5-10 16,0 0-7-16,0 0-8 0,0 0-4 0,0 0-2 15,0 0 8-15,0 0 1 0,0 0 3 0,0 25 3 0,0-25-1 16,-13 28-4-16,6-14 0 0,-1 3-5 0,-4 7-7 15,0-4 1-15,2 4-3 0,-2-1-7 0,-2-1 1 16,1 2-2-16,1 0-4 0,3-3-2 0,-1 0-2 16,-1-1-5-16,1 2 2 0,2-4-3 0,-1 4 0 15,0 0-13-15,4-4-16 0,2-1-22 0,-2 0-11 16,2-1-13-16,0 4-15 0,2-6-16 0,2 1-23 16,2-2-32-16,0-4-35 0,2 0-151 0,-5-9-353 15,13 8 157-15</inkml:trace>
        </inkml:traceGroup>
        <inkml:traceGroup>
          <inkml:annotationXML>
            <emma:emma xmlns:emma="http://www.w3.org/2003/04/emma" version="1.0">
              <emma:interpretation id="{5490D7AD-4778-4034-8767-078FD0A81C1E}" emma:medium="tactile" emma:mode="ink">
                <msink:context xmlns:msink="http://schemas.microsoft.com/ink/2010/main" type="inkWord" rotatedBoundingBox="13639,13137 16294,13086 16314,14087 13659,14139"/>
              </emma:interpretation>
            </emma:emma>
          </inkml:annotationXML>
          <inkml:trace contextRef="#ctx0" brushRef="#br0" timeOffset="-179701.25">12598 12847 102 0,'0'0'206'0,"0"0"-8"0,0 0-12 0,0 0-14 15,-14 30-12-15,9-22-16 0,-1 5-6 0,-1-2-9 16,1 3-12-16,-3 1-11 0,1 0-13 0,2-2-5 0,-1 3-13 16,1-1 0-16,0-2-11 0,-2 0-1 15,2-1-10-15,-1 1-3 0,3-2-6 0,-2 0-2 16,3-1-9-16,-2-2 0 0,5-8-3 0,-7 13-1 0,2-6-5 15,5-7 1-15,-6 11-3 0,6-11-3 0,0 0-2 16,-3 11 2-16,3-11-3 0,0 0 1 0,0 0 0 16,0 0-4-16,0 0-5 0,0 0 3 0,0 0-3 15,0 0-7-15,0 0-7 0,0 0-5 0,0 0-13 16,17-36-8-16,-7 22 2 0,2 3-11 0,-2-4-2 16,8-1-6-16,0-5-2 0,3 1-4 0,-1 2-4 15,6-8 0-15,-5 7 5 0,8-6 5 0,-6 7 9 16,3-1 0-16,-4 0 2 0,4 2 6 0,6-7 0 0,-9 10 10 15,2-4 6-15,-3 4-1 0,4 0 21 0,-2-1 0 16,-2 4 7-16,3-1 5 0,1 1 3 0,-4 3 6 16,-3-1 1-16,-1 3 2 0,-1 1 1 0,1 0 5 15,0 4-4-15,-4-3 0 0,-5 4-1 0,-9 0-5 16,21 4 4-16,-15-1 0 0,3 2 3 16,-4 4 5-16,1 1 5 0,-2 4 3 0,-1 0-4 0,0 3 1 15,-1-2-2-15,-1 2 0 0,-1-2-3 0,0 1 0 16,-1 2-5-16,-1 0-4 0,-1 2 0 0,2-6-6 15,-1 4 0-15,-2-1-2 0,2 0-4 0,1-3 2 16,-4 1 1-16,4-2-1 0,-1 1-3 0,-1-4 1 16,2 1-4-16,1-11-9 0,-5 14-20 0,5-14-11 15,-3 13-18-15,3-13-17 0,-3 12-12 0,3-12-12 16,-1 10-11-16,1-10-26 0,0 0-37 0,0 0-195 16,0 0-387-16,0 0 171 0</inkml:trace>
          <inkml:trace contextRef="#ctx0" brushRef="#br0" timeOffset="-179159.17">13625 12117 113 0,'-11'4'180'0,"2"3"-12"0,2 0-15 0,-2 7-12 15,1-4-9-15,1 5-11 0,-1 0-8 0,2 3-8 16,-3-5-8-16,3 5-8 0,0-3-4 0,1-1-7 15,3 3-3-15,-2-1-8 0,4-3-3 0,-2 4-8 16,4-4-7-16,-2 2 1 0,4-5 2 0,-1 1-5 16,1-1 3-16,4-2 1 0,1 2-8 0,1-3 2 15,5-4-3-15,3 1 1 0,-1 2-9 0,2-5 0 16,-1-1-5-16,1-1-3 0,-2-2-3 0,5 0-2 16,-6-1-2-16,2-3-1 0,-1 0-4 0,1-4-1 15,-3 0-2-15,1-2-4 0,-3 3 0 0,-2-6 0 16,-2 0 0-16,0 2-7 0,-2 1 5 0,-1-2 0 15,-6 0-6-15,2 3 3 0,-5-3 1 0,-2-2-3 16,-1 4 2-16,-3-1 3 0,-3 3 4 0,-1 0 5 0,-1 1-3 16,0 2-3-16,-3 0 1 0,-1 1 2 15,-1-1-1-15,1 1-3 0,-1 4 3 0,2-1-7 0,1 4 6 16,-1 0-4-16,1 3-2 0,1-2 2 0,2 5-2 16,4-2-5-16,0 0-9 0,0 7-12 0,3-3-19 15,0 4-14-15,0 5-20 0,4-3-27 0,7 0-32 16,-4 2-48-16,2-4-165 0,8 0-377 0,-2 0 167 15</inkml:trace>
          <inkml:trace contextRef="#ctx0" brushRef="#br0" timeOffset="-178834.07">14197 12405 90 0,'5'-8'251'15,"-5"8"-7"-15,0 0-13 0,0 0-21 0,0 0-14 16,0 0-14-16,0 0-15 0,4-7-14 0,-4 7-7 16,0 0-8-16,0 0 0 0,0 0-5 0,0 0-3 15,0 0-17-15,6-11 0 0,-6 11-14 0,0 0 1 16,0 0-6-16,5-7-2 0,-5 7-7 0,0 0-10 16,0 0-1-16,3-17-5 0,-3 17-5 0,0 0-8 15,0-15-2-15,0 15-8 0,0-13-2 0,0 13-5 16,-2-14-1-16,2 14-12 0,0-13 6 0,0 13-1 15,0-14-3-15,0 14-3 0,0 0-2 0,0 0-9 16,0-16 5-16,0 16-7 0,0 0-21 0,0 0-19 16,0 0-29-16,0 0-11 0,0 0-21 0,0 0-12 0,0 0-22 15,0 0-17-15,0 0-18 0,0 0-18 0,0 0-38 16,25 25-239-16,-17-21-489 0,-8-4 218 0</inkml:trace>
          <inkml:trace contextRef="#ctx0" brushRef="#br0" timeOffset="-178120.27">14836 12119 132 0,'0'0'169'0,"-9"2"-12"0,9-2-9 15,-8 6-12-15,8-6-7 0,0 0-9 0,-13 7-6 16,13-7-9-16,-8 4-6 0,8-4-13 0,0 0-3 16,-12 5-10-16,12-5-2 0,-10 7-13 0,10-7-4 15,-8 6 0-15,8-6-5 0,0 0-2 0,-3 13-10 16,3-13 6-16,0 0-8 0,-3 11 1 0,3-11-8 16,3 13-2-16,-3-13 2 0,3 11-2 0,-3-11-3 15,6 14 1-15,-1-8-4 0,-1 1 0 0,1 1-3 16,1 0 2-16,0 2-6 0,0 2-1 0,1-3 3 15,-1-1-1-15,2 2 5 0,-1 3-2 0,-1-5-1 16,1 5 0-16,-1-1 0 0,0-4-1 0,0 4-4 0,0 0-3 16,-4-1 2-16,-1-3 1 0,4 3-1 15,-4 0-4-15,-1-11 3 0,0 16 2 0,0-16 2 16,-4 15 7-16,4-15 3 0,-9 13 4 0,3-9 3 0,6-4-7 16,-15 10 7-16,7-6-2 0,-2 2-6 0,10-6 1 15,-19 4-4-15,8-3-2 0,-4 1 0 0,15-2-3 16,-21 3 0-16,14-2 0 0,7-1-4 0,-16 4-11 15,16-4-16-15,-18 3-18 0,7 0-18 0,11-3-23 16,-16 5-22-16,8-3-32 0,8-2-36 0,-12 5-212 16,12-5-408-16,0 0 180 0</inkml:trace>
          <inkml:trace contextRef="#ctx0" brushRef="#br0" timeOffset="-178488.79">14753 12128 111 0,'12'-3'227'0,"-12"3"-14"0,14-1-13 0,-7-3-17 16,-7 4-17-16,17-3-4 0,-5 2-13 0,1-1-8 15,2 2-10-15,1-4-7 0,-1 3-7 0,5 0-11 16,-1 0-8-16,0-2-9 0,1 3-9 0,-1-3-7 16,1 1-8-16,-4 2-8 0,-1-2-7 0,1 2-1 15,-5-3-7-15,-11 3-3 0,19-1-11 0,-19 1-14 16,17-1-17-16,-17 1-24 0,9-3-27 0,-9 3-28 15,0 0-17-15,0 0-27 0,0 0-16 0,0 0-35 16,0 0-157-16,0 0-363 0,-30-11 161 0</inkml:trace>
        </inkml:traceGroup>
        <inkml:traceGroup>
          <inkml:annotationXML>
            <emma:emma xmlns:emma="http://www.w3.org/2003/04/emma" version="1.0">
              <emma:interpretation id="{58A80840-B299-46FD-8E65-6D2FCA0D3DDD}" emma:medium="tactile" emma:mode="ink">
                <msink:context xmlns:msink="http://schemas.microsoft.com/ink/2010/main" type="inkWord" rotatedBoundingBox="16979,13531 20003,13473 20024,14557 16999,14615"/>
              </emma:interpretation>
            </emma:emma>
          </inkml:annotationXML>
          <inkml:trace contextRef="#ctx0" brushRef="#br0" timeOffset="-177030.49">16002 12701 4 0,'0'0'226'16,"0"0"-15"-16,-6-9-27 0,6 9-10 0,0 0-20 15,-14-2-9-15,14 2-15 0,0 0-6 0,-19 11-6 16,12-2-12-16,-7-2-6 0,1 4-9 0,-1 4-3 16,-4 1-7-16,5 5-4 0,0-1-4 0,-1 2-7 15,1 2-4-15,2 2-8 0,1 0-3 0,2-1-5 16,1 1-4-16,1 1-4 0,1 0 0 0,2-2-3 16,0-1-1-16,2 1-7 0,1-2-2 0,0-1 3 15,0-2-2-15,6-4 2 0,-2 2-5 0,4-5 2 0,1 4 0 16,1-3 1-16,1-3-2 0,5 2 1 0,1-2-5 15,2-5 1-15,-1-2-2 0,7 2 1 0,-1 3-3 16,1-3-4-16,-4-5 1 0,6 0-3 0,0-2-4 16,1 0 6-16,-1-3-6 0,1 2 0 0,1-7-9 15,8-1-10-15,-1-5-8 0,1 0-6 16,-1-3-10-16,0 0-15 0,0-1-11 0,1-3-7 0,-3-3-6 16,0 1-1-16,-2-4-2 0,-4 3 0 0,-1-4 1 15,-2 3-6-15,-4-3 9 0,-7 5-3 0,-1 0 14 16,-3 2 10-16,-2-3 4 0,-2 1 4 0,-3-2-2 15,1 3 12-15,-7 0 1 0,0 2 1 0,-3-3 3 16,-1 3 8-16,-6 0 2 0,-4 3 5 0,-1 1 9 16,-1 2-2-16,-5 1 3 0,2 0 4 0,-2 4 1 15,-3 0 6-15,0 2 3 0,-1 1 5 0,-2 1 3 16,2 1 7-16,-1 4-7 0,-2 1 6 0,4 1 11 16,0 4-3-16,2 0 0 0,-1 1 1 0,6 3-1 0,-6 2-9 15,4 0 7-15,-2 2-2 0,6 0-1 0,0 3 1 16,-1-1 3-16,4 3-6 0,3-3 0 0,3-1-2 15,-3 3-1-15,5 1 3 0,1-1 0 0,1 1-1 16,-1-5-2-16,5 2 5 0,1 1 2 0,1-1 1 16,4 0 4-16,-1-2 4 0,4 0-2 0,1-2 1 15,3 2-3-15,-1-4 2 0,4 1-7 0,0 0 2 16,9-1-5-16,-1 0-5 0,3-1 5 0,1 1-6 16,0-2 0-16,3-3 0 0,-3 3-5 0,1 0-17 15,3 0-28-15,-2-4-22 0,-1 2-31 16,0 1-30-16,2-6-39 0,2 2-232 0,8-2-417 0,-9-2 186 15</inkml:trace>
          <inkml:trace contextRef="#ctx0" brushRef="#br0" timeOffset="-176695.33">17381 12737 132 0,'-1'-9'236'0,"1"9"-16"15,-5-11-16-15,5 11-19 0,-7-6-17 0,7 6-19 16,-14-7-13-16,14 7-7 0,-17 2-8 0,17-2-7 16,-23 10-10-16,10-2-3 0,-1 0-8 0,-4 2-6 15,5 0-1-15,-3 7-6 0,-2 1-1 0,0-1-6 16,1 1-2-16,1 0-7 0,1 3-4 0,2 0-7 15,1 0 0-15,4-5-5 0,2 2-2 0,0 0-5 16,5 2-4-16,1-2-2 0,0 0-5 0,4 1 0 16,2-3-2-16,-1 1-2 0,8 3 2 0,-7-5-15 0,5-2-22 15,-2 1-23-15,1-3-29 0,-1 2-39 0,3-2-20 16,0-4-29-16,3 2-43 0,-2-4-225 16,5-2-450-16,-2-3 199 0</inkml:trace>
          <inkml:trace contextRef="#ctx0" brushRef="#br0" timeOffset="-176315.21">17532 13119 202 0,'0'0'240'16,"6"-8"-17"-16,-6 8-6 0,9-8-13 0,-9 8-18 16,12-9-17-16,-5 0-12 0,2 3-18 0,3-3-10 15,0 2-16-15,0-4-6 0,-2 0-15 0,4 0-4 16,-1 2-12-16,1-4-6 0,-1 2-11 0,6-6-3 15,-2 3-8-15,-4 1 0 0,4-5-6 0,-1 1-6 16,-5 2-3-16,2-3-8 0,0 2 3 0,-1 3-3 16,0-7-4-16,-4 7 0 0,-1-2-4 0,-1 5-2 0,0-1-1 15,-1 4-1-15,-1 0-2 0,-4 7-1 0,5-16-3 16,-5 16-1-16,7-9-3 0,-7 9 3 16,0 0-9-16,0 0 3 0,0 0 0 0,0 0 0 15,0 0-3-15,0 0 2 0,0 0-3 0,-12 35 9 0,8-20 4 16,-1 1-2-16,-1 6 0 0,0 3 5 0,0-2-7 15,3-1 8-15,-1 2-1 0,2 1-1 0,-4 0-2 16,5-1 0-16,-2 0-1 0,1 0-1 0,2 0 0 16,-1-5 0-16,1-4 0 0,-2 1 1 0,2 3-6 15,-3-6-15-15,3-2-17 0,0-11-22 0,0 20-14 16,0-10-21-16,0-10-20 0,0 15-16 0,0-15-26 16,0 0-48-16,0 0-181 0,11 2-409 0,-11-2 181 15</inkml:trace>
          <inkml:trace contextRef="#ctx0" brushRef="#br0" timeOffset="-176044.99">18486 12478 4 0,'0'0'232'16,"5"-6"-16"-16,-5 6-15 0,12-2-18 0,-12 2-11 0,0 0-9 15,31 15-7-15,-17-2-8 0,2 5-7 16,8 9-6-16,-3 6-8 0,0 0-4 0,4 6-9 16,-1-1-5-16,3 8-10 0,-3-2-11 0,-5 2-9 0,0-1-4 15,-4 1-7-15,-1 1-7 0,-2-3-6 0,-8 4-5 16,-2-4-3-16,-10 0-2 0,-5-1-2 0,-2 1-7 16,-9 1-26-16,-4-3-30 0,-7 0-37 0,-20 4-40 15,-2-1-41-15,11-14-43 0,-19 4-234 0,17-11-449 16,-1-4 199-16</inkml:trace>
        </inkml:traceGroup>
      </inkml:traceGroup>
    </inkml:traceGroup>
    <inkml:traceGroup>
      <inkml:annotationXML>
        <emma:emma xmlns:emma="http://www.w3.org/2003/04/emma" version="1.0">
          <emma:interpretation id="{BCC6BA7D-743A-45C5-A0C8-D4BDFAC2A037}" emma:medium="tactile" emma:mode="ink">
            <msink:context xmlns:msink="http://schemas.microsoft.com/ink/2010/main" type="paragraph" rotatedBoundingBox="3014,16541 10171,15921 10288,17262 3130,178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54BB7E-C2D6-47AE-8F37-5F610BEBD770}" emma:medium="tactile" emma:mode="ink">
              <msink:context xmlns:msink="http://schemas.microsoft.com/ink/2010/main" type="line" rotatedBoundingBox="3014,16541 10171,15921 10288,17262 3130,17882"/>
            </emma:interpretation>
          </emma:emma>
        </inkml:annotationXML>
        <inkml:traceGroup>
          <inkml:annotationXML>
            <emma:emma xmlns:emma="http://www.w3.org/2003/04/emma" version="1.0">
              <emma:interpretation id="{768C712C-2C52-448E-9659-7168CF1AD0E9}" emma:medium="tactile" emma:mode="ink">
                <msink:context xmlns:msink="http://schemas.microsoft.com/ink/2010/main" type="inkWord" rotatedBoundingBox="3014,16541 6794,16213 6878,17180 3097,17508"/>
              </emma:interpretation>
            </emma:emma>
          </inkml:annotationXML>
          <inkml:trace contextRef="#ctx0" brushRef="#br0" timeOffset="-172863.6">2025 15875 1 0,'0'0'50'15,"0"0"-2"-15,0 0-6 0,0 0-3 0,0 0 11 16,0 0-10-16,0 0-1 0,0 0 4 0,0 0-1 0,0 0 3 16,-39-15-3-16,39 15 0 0,-15-2 6 15,6 1 0-15,9 1 4 0,-18-2-1 0,18 2 1 16,-19-4 4-16,19 4-3 0,-15-2-4 0,15 2-1 16,-14-2 5-16,14 2-6 0,-12-2-3 0,12 2-1 15,0 0 2-15,-15-1-2 0,15 1-3 0,0 0-1 16,0 0-5-16,-13 0 2 0,13 0-2 0,0 0 0 0,0 0-3 15,0 0 2-15,0 0-6 0,-16 0 3 0,16 0-2 16,0 0 0-16,0 0-2 0,0 0-2 0,0 0-1 16,0 0-3-16,0 0-2 0,0 0 1 0,0 0 1 15,0 0-1-15,0 0 1 0,0 0 6 0,0 0-5 16,0 0-2-16,38 7 0 0,-18-6 0 0,-1 2 4 16,8-3-5-16,1 0-5 0,4 1 4 15,-4 1 0-15,5 0-3 0,-2 2 6 0,14-4-2 0,-3 4-2 16,-1-4 0-16,0 0 1 0,2 3 0 0,-13-2-3 15,11 2 2-15,-11-2-1 0,2 2-4 0,-1-3 4 16,-1 1 0-16,1 1-5 0,-1-1-1 0,0-1 1 16,-3 3 3-16,-7-6-5 0,6 3 3 0,-10 0 0 15,4 0-1-15,-4 0 2 0,-1-1 2 0,-3 1-3 16,-12 0 3-16,19-3 1 0,-10-1-2 0,-9 4 0 16,14 0-2-16,-14 0 1 0,13-6 0 0,-13 6 1 15,10-5-3-15,-10 5-2 0,0 0-1 0,8-6-1 16,-8 6 1-16,0 0-3 0,0 0-8 0,0 0-10 0,9-3-14 15,-9 3-10-15,0 0-14 0,0 0-13 0,0 0-17 16,0 0-16-16,0 0-15 0,0 0-13 0,0 0-18 16,0 0-145-16,0 0-314 0,-39 2 139 15</inkml:trace>
          <inkml:trace contextRef="#ctx0" brushRef="#br0" timeOffset="-172216.41">2036 16175 83 0,'-6'8'94'0,"6"-8"-14"0,0 0-12 0,0 0-3 16,-2 8-5-16,2-8 2 0,0 0-3 0,0 0-7 16,0 0 6-16,-9 9-1 0,9-9-4 0,0 0-11 15,0 0 14-15,-8 6-2 0,8-6-3 0,0 0-6 16,0 0-1-16,0 0 0 0,-13 1-6 0,13-1 4 16,0 0-7-16,-12 4 1 0,12-4 0 0,0 0-4 15,-11 3 1-15,11-3-4 0,0 0 5 0,0 0-3 16,-18 1-4-16,18-1 4 0,0 0 2 0,-13 0-1 15,13 0-2-15,0 0-2 0,0 0-1 0,0 0 3 16,0 0-1-16,0 0 0 0,-15-4-2 0,15 4 1 16,0 0-5-16,0 0 0 0,0 0-1 0,0 0-1 15,0 0 0-15,0 0-1 0,0 0 5 0,0 0 3 16,0 0 0-16,0 0 1 0,46-5 2 0,-31 5 3 16,0 0-3-16,2 1 4 0,2-1 0 0,8-1 1 0,-3 1-2 15,2 0-3-15,7 0 2 0,-1 0 1 0,-1 0-3 16,9 0-1-16,-1 0-1 0,-9 0-5 0,1 0 1 15,-1 0 0-15,0 0-3 0,-3 0-2 0,4 1-5 16,-7-1 0-16,-3 4-1 0,-2-4 1 0,0 0 0 16,1 0-2-16,-5 3-3 0,3-2-1 0,-3-2 3 15,-4 1-5-15,-11 0 0 0,21 1 0 0,-12-1 0 16,-9 0-1-16,14 0 0 0,-14 0-2 0,0 0 2 16,18 0-1-16,-18 0 0 0,0 0-1 0,10 3-3 15,-10-3 2-15,0 0 0 0,9 6-5 0,-9-6 4 16,0 0-2-16,0 0 6 0,0 0-6 0,0 0 2 15,0 0-3-15,0 0 0 0,0 0-11 0,12 2-4 16,-12-2-12-16,0 0-7 0,0 0-15 0,0 0-3 16,0 0-16-16,7 9-7 0,-7-9-15 0,0 0-3 15,6 6-25-15,-6-6-36 0,0 0-40 0,0 0-106 16,14 1-327-16,-14-1 145 0</inkml:trace>
          <inkml:trace contextRef="#ctx0" brushRef="#br0" timeOffset="-169560.8">3429 16130 90 0,'0'0'140'0,"0"0"-4"0,0 0-5 16,0 0-3-16,0 0-10 0,0 0 0 0,0 0-8 0,0 0-6 15,-4-9-8-15,4 9-6 0,0 0-6 0,0 0-13 16,0 0-7-16,0 0-9 0,0 0 0 0,0 0-7 15,0 0-3-15,0 0-7 0,0 0-4 0,0 0-1 16,0 0-3-16,0 0 3 0,0 0 5 0,0 0-1 16,0 0 1-16,36 6 5 0,-36-6 2 15,27 0-9-15,-8 2 1 0,8-1 1 0,0 1-1 0,2-2-2 16,1 1-5-16,0-1 3 0,1 0 0 0,10 1-5 16,-1-1 0-16,3 4-2 0,-3-4-6 0,4 2-1 15,-5-2 1-15,-8 0-3 0,12 1 1 0,-16 2-3 16,6-3 0-16,-3 0-1 0,-2 4-3 0,-1-1-2 15,-2-3 0-15,-4 1 0 0,-2-1 0 0,-1 0-2 16,-1 1-2-16,-2-1 0 0,-5 1 1 0,2 3-3 16,-12-4 4-16,21 2-5 0,-21-2 3 0,15 0 0 15,-15 0-5-15,12 0 1 0,-12 0 3 0,12 2-3 16,-12-2 0-16,12 2-2 0,-12-2 1 0,0 0 1 16,14 0 0-16,-14 0 0 0,0 0-1 0,14-2 0 15,-14 2 1-15,7 7-7 0,-7-7 5 0,0 0 1 16,0 0 3-16,12 2-2 0,-12-2 1 0,0 0-2 0,0 0-4 15,0 0 6-15,0 0 3 0,0 0 5 0,0 0-1 16,0 0 3-16,0 0 2 0,0 0 2 0,15-7-1 16,-15 7-3-16,0 0 4 0,0 0-5 0,0 0 1 15,0 0 0-15,0 0-4 0,0 0 5 0,0 0-6 16,0 0 0-16,0 0 2 0,0 0-6 0,-21-21 1 16,21 21 2-16,-7-10 4 0,7 10-5 15,-12-10 1-15,4 4-1 0,1 1-3 0,0-4 2 0,7 9 0 16,-15-12-3-16,7 6 3 0,-1-8-2 0,2 8 0 15,-2-5 0-15,1 0 2 0,2-4-3 0,3 6 0 16,-3-4-1-16,2 2-2 0,1-1-5 0,2-5-2 16,1 3-2-16,0-3-2 0,1 4-1 0,-1-3-1 15,3-1-1-15,0 3 0 0,0-4-1 0,0 1 5 16,0 2-5-16,4-1 3 0,-4-1-3 0,0-1 4 16,3 1-2-16,2 3 2 0,-5-4 1 0,4 5 3 15,-1-5-3-15,-1 1 1 0,1 3 0 0,3-1 2 16,-5-2 0-16,2 4 3 0,3 1-11 0,-2-5 11 15,-2 4-1-15,5-2 1 0,-4 5 0 0,2-4 3 0,-1 2-4 16,1-4 5-16,2 9-1 0,-4-3-2 16,4-1-1-16,1 2 2 0,-5 0 0 0,3 2-1 15,-3 0 2-15,6-3 0 0,0 0 0 0,-5 2 2 16,-2 2-3-16,7-2-3 0,-1 1 3 0,-5 1-3 0,2 0 3 16,1-2 0-16,-5 1-3 0,5 2 2 15,-9 5 0-15,11-9 5 0,-2 5-2 0,-3-3-2 16,-6 7 0-16,13-10 3 0,-7 7-3 0,-6 3 1 0,13-11-1 15,-13 11 6-15,11-9-2 0,-5 5-3 0,-6 4-1 16,9-5 4-16,-9 5-2 0,13-7-3 16,-13 7 2-16,12-4 2 0,-4 2-3 0,-8 2 4 0,12-5-3 15,-12 5 3-15,16-6 0 0,-6 5-1 0,-10 1-1 16,17-2 1-16,-7 0-2 0,-10 2 4 0,21 0 1 16,-12-1-3-16,-9 1 0 0,19-3 0 0,-7 6-1 15,-12-3-1-15,15 0-2 0,-15 0 3 0,17 1 1 16,-17-1 0-16,13 2 1 0,-13-2-3 0,14 3 2 15,-14-3-1-15,7 4 0 0,-7-4 0 0,9 6-3 16,-9-6 6-16,10 5-4 0,-10-5 0 0,9 7 2 16,-9-7-2-16,8 6 3 0,-8-6 0 0,7 9 0 15,-7-9-1-15,8 9-1 0,-4-2 1 0,-4-7-1 16,6 13 2-16,0-6 1 0,-1-1 1 0,-5-6-3 16,7 12-2-16,-5-5 2 0,-2-7-2 0,8 15-5 15,-8-10 10-15,0-5-1 0,3 18-1 0,-3-18-1 16,3 14 4-16,0-5-3 0,-3-9 2 0,5 15-4 15,-5-15 0-15,-3 15 2 0,6-8-1 0,-3-7 2 0,0 20-5 16,0-13 5-16,0-7 2 0,-5 18 2 0,5-18-1 16,-4 14-1-16,2-5 1 0,-1 1-2 15,3-10-1-15,0 20 0 0,-3-8 3 0,3 0-3 16,-5-2 3-16,5-10 0 0,-5 20-5 0,4-8 5 0,1-2 3 16,-2 1-3-16,2-11 2 0,-3 20-3 0,0-11 2 15,3 0 0-15,0-9-4 0,-7 18 7 0,5-8-6 16,-1 0 0-16,2 1-3 0,1-11 4 0,-3 17 2 15,0-8-2-15,-2 0 0 0,4 2-1 0,1-11 2 16,-6 18 2-16,4-7-1 0,-1-2-1 0,0 2 0 16,3-11-1-16,-3 19 1 0,0-8-2 0,3-11-2 15,0 16 1-15,0-16 1 0,0 19 2 0,-1-9-1 16,-4 0-2-16,5-10 2 0,-1 19-4 0,-2-9 3 16,3-10-1-16,-6 14 3 0,6-1 0 0,-3-5-6 15,3-8 2-15,-3 14 0 0,1-4 1 0,2-10 1 16,-2 16-2-16,2-7-3 0,0-9 3 0,0 13 4 15,0-13-1-15,-6 14 0 0,6-14-5 0,-3 15 4 16,3-15 0-16,-3 11-3 0,3-11 3 0,-2 13-1 16,2-13-1-16,-1 8 2 0,1-8-1 0,0 0 1 15,-2 13-3-15,2-13 4 0,0 0-1 0,2 13-2 16,-2-13-1-16,0 0 3 0,1 10 1 0,-1-10-4 16,0 0 2-16,2 11 0 0,-2-11 1 0,0 0-1 0,3 10-4 15,-3-10-2-15,0 0 8 0,3 10 0 16,-3-10-1-16,0 0 1 0,6 9 0 0,-6-9 1 0,0 0-1 15,7 7-1-15,-7-7 1 0,0 0 2 0,13 4 0 16,-13-4-5-16,12 2 4 0,-4-2 2 0,-8 0-4 16,18 0 3-16,-18 0-5 0,16 1-3 0,-16-1 8 15,19 0-1-15,-5 0-2 0,-1-1-1 0,4 1 0 16,-2 0 1-16,1-2 1 0,0 0-3 0,4 2 2 16,-1-2 0-16,-2 2-5 0,2-4 2 0,6 3 3 15,-5 1 2-15,-1-2-2 0,1 0-2 16,0 0 1-16,0-1 1 0,-1 1-1 0,4 2-1 0,-4-2 1 15,0-1-3-15,-5 3 4 0,1-3-2 0,3 3 0 16,-4-1 0-16,0 2 2 0,2-2 1 0,-1 0-3 16,0 1 3-16,-3-3-4 0,-12 3 3 0,22-2-2 15,-11 2 3-15,-11 0-3 0,22 0-2 0,-11 0 4 16,-11 0-6-16,19 0 4 0,-7 2 1 0,-12-2 0 16,19 1 1-16,-19-1-5 0,17 2 3 0,-17-2 3 15,13 0-4-15,-13 0 3 0,12 1-3 0,-12-1 0 16,0 0 2-16,14-3-1 0,-14 3 1 0,0 0 0 0,0 0 0 15,13 0 1-15,-13 0 1 0,0 0-10 0,0 0 8 16,0 0 0-16,12-1 0 0,-12 1-1 16,0 0 2-16,0 0-1 0,0 0 0 0,0 0 0 0,0 0 1 15,0 0-6-15,0 0-13 0,0 0-9 0,0 0-10 16,0 0-19-16,0 0-13 0,0 0-19 0,0 0-20 16,0 0-22-16,0 0-24 0,0 0-173 0,-42 1-353 15,42-1 157-15</inkml:trace>
        </inkml:traceGroup>
        <inkml:traceGroup>
          <inkml:annotationXML>
            <emma:emma xmlns:emma="http://www.w3.org/2003/04/emma" version="1.0">
              <emma:interpretation id="{E46B477F-C263-42FE-872C-D00F6D76C008}" emma:medium="tactile" emma:mode="ink">
                <msink:context xmlns:msink="http://schemas.microsoft.com/ink/2010/main" type="inkWord" rotatedBoundingBox="7448,16264 10181,16027 10288,17262 7555,17499"/>
              </emma:interpretation>
            </emma:emma>
          </inkml:annotationXML>
          <inkml:trace contextRef="#ctx0" brushRef="#br0" timeOffset="-168851.18">6596 15269 123 0,'0'0'157'0,"3"-5"-5"0,-3 5-10 16,0 0-10-16,0 0-13 0,3-11-7 0,-3 11-11 15,0 0-15-15,0 0-5 0,0 0-4 0,0 0-3 16,0 0 0-16,-36 8 2 0,22-1 3 0,2 1-7 0,-7 0 1 15,3 3-1-15,-1 4-1 0,-5-1-1 0,-1 3-3 16,3 3-2-16,0-4-4 0,1 7-1 0,1-2-4 16,0 11-1-16,0-1-2 0,5 1-5 0,5-4-3 15,-4 10-1-15,9-10-1 0,-1 7 1 0,4 1-3 16,0 1-3-16,0-10 1 0,7 11-6 0,-1-1-10 16,2-2 0-16,1-7-1 0,7 6-1 0,-4-2 1 15,1-6-5-15,-2-4 2 0,1 4-7 0,1-3 3 16,1 1-1-16,-2-4-1 0,-2-7-1 0,-1 5 0 15,-2-5-3-15,2 1 1 0,-4-2-14 0,1-3-12 16,0 1-20-16,-2 0-18 0,-1-3-20 0,3 3-17 0,-6-10-16 16,0 15-29-16,6-8-19 0,-6-7-34 15,0 0-165-15,3 9-382 0,-3-9 170 0</inkml:trace>
          <inkml:trace contextRef="#ctx0" brushRef="#br0" timeOffset="-168130.31">7013 15641 63 0,'0'0'155'0,"0"0"-1"0,0 0-14 0,0 0-8 16,0 0-9-16,0 0-8 0,0 0-7 0,0 0 3 15,0 0-11-15,0 0 0 0,-13 36-8 0,10-25-2 16,3 2-2-16,-3 4-8 0,3-1-6 0,0 0 0 15,0 1-4-15,0 1-4 0,-3 2-3 0,3-2-6 16,3-1-1-16,-3-1-2 0,3 0-4 0,0-1-10 16,-3-2 3-16,3 1-1 0,1 0-6 0,-1-7-3 15,0 3-3-15,0 1-3 0,-3-11 0 0,3 16-3 16,2-11-4-16,-5-5-4 0,3 13 3 0,-3-13-1 0,0 0 1 16,3 7 1-16,-3-7-3 0,0 0-5 15,0 0 2-15,12 4-3 0,-12-4 1 0,0 0-6 16,16-15-3-16,-9 6-7 0,-1-2-9 0,2 1-6 0,4-4-7 15,-2 1-10-15,-1-3-3 0,5-8 4 0,2 4 0 16,-1-2-1-16,-2 0 7 0,4-1-2 0,-4 0 6 16,7 4 0-16,-1 2 2 0,-6-7 9 15,7 2 0-15,-5 2-3 0,-2 4 0 0,0-3 6 0,-1 5 0 16,2 1-1-16,-4-2 4 0,2 2-4 0,-1 3 4 16,2 1 1-16,-4-1 3 0,1 3 4 15,-1 0-4-15,2 3 5 0,-2-3 0 0,-2 3 3 16,-7 4-3-16,20-9 3 0,-8 9 3 0,-12 0-1 0,16-4 0 15,-16 4 1-15,13 4 8 0,-4 5 4 16,-4-1 4-16,4 1 4 0,-6 2 5 0,7 7-3 0,-7-6 7 16,3 11 2-16,-1-3 2 0,4 2 0 0,-9-2-1 15,6 4-2-15,-2-1-3 0,-1 3-2 0,3-3 0 16,-3 0-4-16,1-1-2 0,-1-1-3 0,0 0-3 16,-3-5 0-16,3 2-1 0,0 0-2 0,3 0 0 15,-4-1-2-15,-1 1 0 0,4-3 0 0,-5 0-4 16,6-1-19-16,-6-3-27 0,3-1-8 0,0 2-20 15,-2-1-13-15,2-3-26 0,3 1-15 0,-6-9-25 16,11 10-31-16,-5-6-188 0,-6-4-392 0,10 1 174 16</inkml:trace>
          <inkml:trace contextRef="#ctx0" brushRef="#br0" timeOffset="-167157.12">7716 15184 128 0,'0'0'156'0,"13"-7"-4"0,-5 3-7 0,0 2-12 16,-8 2-14-16,20-10-12 0,-10 5-5 0,2 2-7 15,2-1-7-15,2 1-9 0,0-2-4 0,-1 0-4 16,-1-1-9-16,-1 1-3 0,4 5 3 0,-4-7-11 16,-1 5-6-16,4-2-3 0,-7 2-2 0,-9 2-8 15,20-3-2-15,-13 3-1 0,-7 0-4 0,17-2-3 16,-17 2-3-16,13 2-3 0,-13-2-3 0,9 5 0 16,-9-5-3-16,7 8-1 0,-7-8 1 0,3 9 0 15,-3-9 7-15,0 0-1 0,0 18 2 0,-1-7 2 16,1-11 3-16,-6 22 3 0,0-10 2 0,0 0-2 15,2 0-1-15,-8 3-2 0,6-4 0 0,-2 2-3 16,2 0 2-16,-4 0 0 0,1-1-4 0,-2 2-1 16,2-2-2-16,-1 0 4 0,1-2-6 0,2 2 3 15,1-2-5-15,0-1 2 0,-2-2-4 0,2 2 5 16,2-2-3-16,-2-1-3 0,6-6-1 0,-9 10 0 16,9-10 2-16,-6 8-3 0,6-8 2 0,-8 10 4 15,8-10 4-15,0 0 9 0,0 0 6 0,0 0-11 0,0 0 7 16,0 0-8-16,0 0-3 0,0 0 1 0,0 0-3 15,0 0-3-15,0 0-1 0,0 0 1 0,0 0 2 16,0 0-4-16,3-34 0 0,-3 34-1 0,8-8-6 16,-8 8 3-16,9-11-2 0,-3 7 0 0,-6 4-2 15,10-6 1-15,-10 6 1 0,14-3-3 0,-14 3 0 16,15-2 0-16,-15 2 0 0,10 0 0 0,-10 0-2 16,19 5 3-16,-8-3-4 0,-2 2 2 0,1 0 1 15,-1-1 0-15,8 2 0 0,-4-1 1 0,6 2-3 16,-2-1 2-16,1 1 3 0,0-4-4 0,-2 2 2 15,2-3-1-15,3 2 0 0,-3 0 0 0,1-3 4 16,-3 0-1-16,2 1-1 0,-3-1-1 0,2-1 0 16,-1 2 3-16,0-1-4 0,-1-1 3 0,-4 1 2 15,-11 0-2-15,16-6 0 0,-16 6-1 0,14-4 1 16,-14 4 0-16,9-3 1 0,-9 3-8 0,0 0-13 16,7-5-17-16,-7 5-18 0,0 0-16 0,0 0-15 15,0 0-20-15,0 0-8 0,0 0-29 0,0 0-18 0,0 0-9 16,0 0-19-16,0 0-108 0,-30-5-318 0,30 5 141 15</inkml:trace>
          <inkml:trace contextRef="#ctx0" brushRef="#br0" timeOffset="-166783.1">8843 15090 74 0,'0'0'154'0,"2"-10"-8"0,-2 10-15 15,0 0-7-15,0 0-7 0,0 0-8 0,0 0-1 16,0 0-6-16,25 19-5 0,-18-11-3 0,-1 5 2 15,6-1 5-15,-4 3 6 0,4 7-1 0,-2 0-2 16,4 0-3-16,-1 2-4 0,5 12-4 0,-3 1-6 16,-3 1-8-16,1 6-4 0,-7-4-5 0,-6 6-3 15,3 2-7-15,-9 2-4 0,-1-2-2 0,-5 1-6 16,-5 0-6-16,1 3-10 0,-9 8-3 0,1-14-2 0,-2-5-2 16,0 2-1-16,-6 1-19 0,-4-6-21 0,-2 1-25 15,-12 6-24-15,12-11-28 0,-1-2-20 0,-7-4-35 16,2-4-43-16,-2 1-172 0,7-7-393 15,1 3 175-15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5:21.11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A730A1-4C41-4EDF-95A0-2FF1B4E64CD6}" emma:medium="tactile" emma:mode="ink">
          <msink:context xmlns:msink="http://schemas.microsoft.com/ink/2010/main" type="writingRegion" rotatedBoundingBox="16929,3248 21452,4250 21208,5350 16686,4348"/>
        </emma:interpretation>
      </emma:emma>
    </inkml:annotationXML>
    <inkml:traceGroup>
      <inkml:annotationXML>
        <emma:emma xmlns:emma="http://www.w3.org/2003/04/emma" version="1.0">
          <emma:interpretation id="{9DE45DD6-0448-43DF-B9AE-42C76BD26DAF}" emma:medium="tactile" emma:mode="ink">
            <msink:context xmlns:msink="http://schemas.microsoft.com/ink/2010/main" type="paragraph" rotatedBoundingBox="16929,3248 21452,4250 21208,5350 16686,4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0BC0D8-E5DB-40BE-A635-E1F3751FC1DE}" emma:medium="tactile" emma:mode="ink">
              <msink:context xmlns:msink="http://schemas.microsoft.com/ink/2010/main" type="line" rotatedBoundingBox="16929,3248 21452,4250 21208,5350 16686,4348"/>
            </emma:interpretation>
          </emma:emma>
        </inkml:annotationXML>
        <inkml:traceGroup>
          <inkml:annotationXML>
            <emma:emma xmlns:emma="http://www.w3.org/2003/04/emma" version="1.0">
              <emma:interpretation id="{1B65253A-A40E-433A-985E-5E369EBEDD3E}" emma:medium="tactile" emma:mode="ink">
                <msink:context xmlns:msink="http://schemas.microsoft.com/ink/2010/main" type="inkWord" rotatedBoundingBox="16892,3417 18166,3700 18032,4302 16758,4020"/>
              </emma:interpretation>
            </emma:emma>
          </inkml:annotationXML>
          <inkml:trace contextRef="#ctx0" brushRef="#br0">15635 2815 90 0,'-5'-12'188'0,"5"12"-2"0,0 0-9 0,0 0-13 0,0 0-8 16,0 0-5-16,0 0-15 0,0 0-13 0,0 0-14 16,0 0-13-16,-3-8-12 0,3 8-7 0,0 0-10 15,0 0-5-15,0 0-3 0,0 0 1 0,0 0-1 16,-16 28-7-16,13-21-3 0,-1 0-1 0,4-7-4 15,-8 20-2-15,4-11-4 0,1 4-2 0,0-3-4 16,0-2-4-16,3-8 0 0,-2 24-5 0,2-11 3 0,0-13-5 16,0 22 3-16,0-16-2 0,0-6-3 15,3 16 3-15,-1-7 2 0,-2-9 2 0,9 15-2 16,-6-12 1-16,-3-3-1 0,10 11-1 0,-1-8-2 16,-9-3-3-16,13 7 0 0,-2-5 2 0,-11-2-6 15,15 5 0-15,-3-5-5 0,-12 0 5 0,18 0-4 16,-18 0 1-16,19-4 1 0,-9 3-9 0,-1-4 7 0,3 1-3 15,-3 1-1-15,-9 3-1 0,18-13 3 0,-10 7-3 16,2 1-3-16,0-9-3 0,1 7 0 0,-2-3 0 16,-3 0 0-16,0 2-1 0,0-4 0 0,0 2 0 15,-3 3 0-15,3-3 2 0,-6 10-2 0,6-17-1 16,-5 7 1-16,-1 10-4 0,3-19 5 0,-1 13 1 0,-2 6 0 16,-2-20-3-16,2 20 2 0,0-19-1 15,-3 9 0-15,3 10 2 0,-4-18-4 0,-1 10 2 16,5 8-1-16,-6-18 3 0,0 10-1 0,3 0 0 15,3 8 1-15,-6-15-1 0,0 9-1 0,6 6 0 0,-7-14 0 16,7 14-3-16,-12-11 2 0,4 7 3 16,8 4-5-16,-11-8 2 0,11 8 1 0,-12-7 1 15,4 3 1-15,8 4-5 0,-15-3 2 0,15 3 1 0,-15-1-3 16,15 1 0-16,-13 0 2 0,13 0 3 0,-13 4-3 16,2-1 6-16,4 2-6 0,-4 1-12 15,4-1-1-15,-2 0-6 0,1 2-16 0,1 3-8 0,1-1-10 16,0 2-12-16,0 0-8 0,1 1-9 0,4-1-13 15,-1-1-27-15,2-10-17 0,3 17-46 0,3-8-126 16,2-4-339-16,1 4 151 0</inkml:trace>
          <inkml:trace contextRef="#ctx0" brushRef="#br0" timeOffset="383.47">16199 2956 23 0,'0'0'176'0,"0"0"-9"0,0 0-12 0,0 0-11 16,0 0-9-16,0 0-9 0,0 0-10 16,0 0-4-16,0 0-8 0,0 0-8 0,0 0-1 0,0 0-3 15,0 0-2-15,0 0-3 0,0 0-1 0,0 0 4 16,0 0-3-16,0 0 3 0,0 0 2 0,0 0-3 15,0 0 4-15,0 0-4 0,0 0 5 0,0 0-2 16,0 0 2-16,0 0 2 0,0 0-10 0,0 0-8 16,0 0-9-16,0 0-10 0,0 0 0 0,0 0-9 15,0 0-5-15,0 0-4 0,0 0-4 0,0 0-4 16,0 0 0-16,0 0-4 0,0 0-6 0,0 0-7 16,0 0 1-16,0 0-3 0,0 0-2 0,-23-22-8 15,23 22-16-15,0 0-5 0,0 0-11 0,0 0-8 16,0 0-15-16,0 0-11 0,0 0-12 0,0 0-14 15,0 0-13-15,0 0-13 0,0 0-14 0,0 0-26 16,0 0-12-16,0 0-29 0,0 0-187 0,0 0-414 16,0 0 184-16</inkml:trace>
          <inkml:trace contextRef="#ctx0" brushRef="#br0" timeOffset="1259.9">16634 2702 153 0,'0'0'145'0,"-21"6"-8"0,14-3-15 0,-2-1-9 0,9-2-12 16,-14 7-3-16,5-3-13 0,1-1-6 0,8-3-9 16,-15 6-6-16,9-2-2 0,6-4-10 15,-12 10 2-15,6-6-13 0,6-4-2 0,-9 10 0 0,9-10-1 16,-6 8-10-16,6-8 1 0,-6 8 1 0,6-8-12 15,0 0 4-15,-5 12-7 0,5-12 3 0,0 0-6 16,0 0 8-16,3 14-1 0,-3-14 2 0,0 0 3 16,14 7-7-16,-7-2 7 0,5-1-6 0,-1-2-1 15,5 3-1-15,-1-4 0 0,0 3 3 0,3-1 2 16,0-2-4-16,-3 3-1 0,2-1 0 0,0 1 1 16,-2 0-1-16,1-2 2 0,-1 3 0 0,-1-1-2 15,-1-2 5-15,-3 1-5 0,-1 1 0 0,-9-4 0 16,15 6 0-16,-6-5-2 0,-9-1-1 0,14 6 0 15,-7-2-4-15,1-2 1 0,-1 3-2 0,-7-5-1 16,10 9-1-16,-5-5-1 0,-5-4 0 0,4 12-3 16,-4-12 6-16,5 12-1 0,-4-5 1 0,2 0-5 0,-3-7 4 15,3 17-2-15,-3-8-1 0,0-9-1 0,0 20 6 16,0-20-6-16,-4 14 4 0,1-6-1 0,-3-2 7 16,-2-1 2-16,-1 4-1 0,-1-2 1 0,-6-3-2 15,1-1-1-15,-5 0 2 0,1-3-1 0,3 1-9 16,-4-1-16-16,-2 0-14 0,4 0-11 0,-4-2-22 15,2 2-11-15,2-2-24 0,0-1-11 0,3 3-27 16,2-4-40-16,0 3-109 0,2-4-304 0,11 5 135 16</inkml:trace>
          <inkml:trace contextRef="#ctx0" brushRef="#br0" timeOffset="758.99">16640 2684 132 0,'0'0'196'0,"18"-2"-11"0,-18 2-10 0,18 2-17 16,-9-2-5-16,-9 0-9 0,21 0-8 0,-9 1-13 15,3 2-5-15,-4-3-6 0,7 1-6 0,-3-1-12 0,0 0-6 16,3 2-7-16,-4-2-8 0,0 0-2 16,3 0-9-16,-2 0-8 0,-2 2-7 0,-1-2-2 15,-12 0-3-15,19 0-5 0,-10 0-3 0,-9 0-6 0,15-2-7 16,-15 2-16-16,12 2-13 0,-12-2-13 0,0 0-15 15,0 0-18-15,0 0-18 0,15-2-19 0,-15 2-29 16,0 0-33-16,0 0-175 0,0 0-355 0,0 0 157 16</inkml:trace>
        </inkml:traceGroup>
        <inkml:traceGroup>
          <inkml:annotationXML>
            <emma:emma xmlns:emma="http://www.w3.org/2003/04/emma" version="1.0">
              <emma:interpretation id="{84F63A06-3661-490B-8E22-191C07EC028C}" emma:medium="tactile" emma:mode="ink">
                <msink:context xmlns:msink="http://schemas.microsoft.com/ink/2010/main" type="inkWord" rotatedBoundingBox="19048,3717 21452,4250 21208,5350 18804,4817"/>
              </emma:interpretation>
            </emma:emma>
          </inkml:annotationXML>
          <inkml:trace contextRef="#ctx0" brushRef="#br0" timeOffset="2663.02">17744 3211 111 0,'0'0'220'0,"3"-15"-11"0,-3 15-15 15,4-11-6-15,-4 11-10 0,0 0-6 0,3-9-13 16,-3 9-14-16,0 0-14 0,0 0-17 0,5-10-15 16,-5 10-9-16,0 0-17 0,0 0-2 0,0 0-7 15,0 0-5-15,0 0-11 0,0 0-3 0,-14 38-6 16,8-26-3-16,5 3-4 0,-4 0 1 0,2-1-5 15,-6 4-1-15,8 0-8 0,-1 2 4 0,-2 2-5 16,2 2 0-16,2 0-1 0,-1 3 3 0,1-5-3 16,0 5-2-16,0-1-2 0,1-3-2 0,5 2-3 15,-4-1 4-15,-1 1-1 0,4-1-2 0,-1 0 0 0,1-4 1 16,4 2-1-16,-5-1-1 0,2 3-2 0,0-7 2 16,0-2-5-16,2 1 6 0,-3-4-3 15,6 5-1-15,-4-6-1 0,2 2 0 0,3-1-1 0,0-2 7 16,-1-1-4-16,2-1 1 0,0-4-3 0,-1-1 1 15,2 2-2-15,1-1 4 0,3-4-4 0,-3 0-1 16,2 2-2-16,1-4 6 0,2 1-2 0,-2-4-1 16,1-1-3-16,6-1 2 0,-5 0-2 0,5 0-5 15,-3-3-4-15,4-2-7 0,-1-1-7 0,1 2-4 16,-9-7-5-16,9 1-5 0,7-4-5 0,-8 4-7 0,3-8-2 16,-1-1-4-16,0-3-5 0,-9 7 2 15,0-2-1-15,-3 0 4 0,0-1-3 0,-8-3-1 16,5 1 1-16,-8-8 4 0,-1 6 7 0,-3 2 5 0,-1 3 3 15,1-4 9-15,-7 0 1 0,1 3-2 0,-3 1 5 16,-2 0 2-16,-1 3 8 0,-3 3-2 0,-4-4 7 16,4 2 2-16,-4 4 1 0,-1 1 4 0,5 4-2 15,-3 1-2-15,-2-1 8 0,0 2-1 0,5 3 4 16,-3-3 1-16,3 7 2 0,-2-3 2 16,-3 1 1-16,4 4 0 0,-1 4 9 0,-2-4-1 0,3 0 4 15,-4 5 4-15,1 1-2 0,-7 0-4 0,4 2 7 16,-2 3 2-16,3 1 2 0,-1 0-8 0,-3 1 2 15,7-3 0-15,-3 4 1 0,0 1 0 0,0 2 0 16,3 0-1-16,3-2-4 0,-3-1 0 0,6 3-5 16,3-3 1-16,-2 7-2 0,3-7 0 0,1 4 1 15,2-2 4-15,4-1-5 0,-1 0 2 0,-1-2 3 0,12 0 4 16,-4 2 0-16,4-2 6 0,4-2-1 16,0 1-2-16,10 1 4 0,2-3-3 0,0 4-6 15,4-2 1-15,13 0-4 0,-5 0-1 0,2-4-2 0,-1 2 1 16,4-1-6-16,-3-3 3 0,1 1-2 0,-1 2 0 15,-9-4-7-15,0-1-8 0,-2-1-8 16,0 1-12-16,-1 1-14 0,-1-3-5 0,0 1-15 0,-6 1-15 16,-1-2-14-16,1 2-28 0,-3-3-6 0,0 3-31 15,1-4-178-15,-3 2-358 0,4-1 158 0</inkml:trace>
          <inkml:trace contextRef="#ctx0" brushRef="#br0" timeOffset="2989.14">19099 3263 138 0,'-18'-2'212'0,"18"2"-11"15,-20 4-15-15,6-2-14 0,1 4-14 0,-2 1-9 16,1 1-12-16,-2-1-7 0,1 3-9 0,0 1-11 0,3 2-6 16,0 2-7-16,3 3-8 0,-3 2-5 0,5 1-2 15,0 2-8-15,1-4-7 0,6 2-5 0,-2 4-1 16,2 0-8-16,2-2-2 0,-1 1-7 0,4-2-2 16,-2-5-2-16,2 6-4 0,1-6-5 0,2-1-2 15,1 1-11-15,-2 1-25 0,1-8-17 0,1 4-23 16,-2-2-26-16,4 0-23 0,-2-4-31 0,1-2-36 15,-1-2-211-15,1-2-405 0,5-2 180 0</inkml:trace>
          <inkml:trace contextRef="#ctx0" brushRef="#br0" timeOffset="3358.99">19301 3598 39 0,'0'0'207'0,"6"-19"-6"0,0 7-21 16,-2 2-12-16,2-5-15 0,2 2-13 0,0-1-9 0,3 0-13 16,-2-3-11-16,4-3-13 0,-5 8-9 0,1-5-9 15,4 0-9-15,-4 2-2 0,0 3-6 0,1-4-7 16,-2 3-4-16,-2 1-4 0,0 2 0 0,-3 0 1 16,1 0-3-16,2 5 2 0,-6 5-4 0,3-13-5 15,-3 13-4-15,5-10-5 0,-5 10-3 0,0 0-4 16,6-7-1-16,-6 7-3 0,0 0-1 0,0 0-3 15,0 0-4-15,0 0-1 0,-32 18 2 0,23-6 0 16,2-1 5-16,-3 3 0 0,1-1-5 0,1 5 5 16,-2 4 2-16,-2-2 1 0,4 2-2 0,2 5 0 0,0-4 2 15,2 3-6-15,-1-1 3 0,4-3 0 0,-2 4-1 16,1-1 1-16,2-1-2 0,0-1-1 16,2-1-1-16,1-2 2 0,0-3-8 0,1-2-16 0,-2 1-19 15,2-2-9-15,-1-3-22 0,2 1-21 0,-1-4-25 16,4 0-36-16,-1-4-62 0,2 1-128 15,-9-5-360-15,21 0 159 0</inkml:trace>
          <inkml:trace contextRef="#ctx0" brushRef="#br0" timeOffset="3639.72">19993 3184 154 0,'13'30'203'0,"-10"-15"-6"0,5 5-10 0,2 5-11 0,2 10-8 16,1 1-12-16,1 1-20 0,-5 2-4 15,3-1-13-15,0 4-13 0,-3-1-8 0,-1 2-10 0,1 3-9 16,-4-4-6-16,-2 3-5 0,-6-1-8 15,0-2-7-15,-8 0-23 0,-3-3-24 0,-3 1-30 16,-11 0-45-16,0-7-45 0,-7-1-65 0,-7-2-139 0,1-3-343 16,-3-1 152-16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6:06.28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269170-54CE-4EDE-A102-440C3B14219D}" emma:medium="tactile" emma:mode="ink">
          <msink:context xmlns:msink="http://schemas.microsoft.com/ink/2010/main" type="inkDrawing" rotatedBoundingBox="8665,8730 15374,8797 15372,8914 8664,8847" semanticType="underline" shapeName="Other">
            <msink:sourceLink direction="with" ref="{9CF22B94-4351-4BAB-A372-796A46860389}"/>
            <msink:sourceLink direction="with" ref="{E0D08F56-625D-4C34-AC0E-F64DBA34E693}"/>
          </msink:context>
        </emma:interpretation>
      </emma:emma>
    </inkml:annotationXML>
    <inkml:trace contextRef="#ctx0" brushRef="#br0">21 59 22 0,'0'0'107'0,"0"0"-15"15,-12-3-3-15,12 3-3 0,0 0-11 0,0 0 0 16,0 0-2-16,0 0-5 0,0 0-4 0,-10-2-2 16,10 2 1-16,0 0-5 0,0 0 1 0,0 0-5 0,0 0-3 15,0 0 5-15,0 0-8 0,0 0-1 0,0 0 2 16,0 0-11-16,0 0-2 0,0 0-3 0,0 0 0 16,0 0-7-16,0 0 3 0,0 0-7 0,0 0 3 15,0 0-3-15,0 0-4 0,0 0-5 0,19-20 1 16,-19 20 0-16,0 0-8 0,10-4 7 0,-10 4-1 15,9-5-3-15,-9 5-5 0,0 0 5 0,14 0 2 16,-14 0-10-16,0 0 5 0,19-1 2 0,-19 1 2 16,14-1-4-16,-5-2-5 0,-9 3 0 0,19 0 6 15,-9-1-22-15,-10 1-1 0,23 0 0 0,-11 0 4 16,1-2-2-16,4 2 6 0,-4 0-1 0,3 0-1 16,-1 0 2-16,-1 0 0 0,-1 0 6 0,4 0-5 15,-1-3 5-15,2 3 6 0,-5 0-2 0,4 0 5 0,2 0-8 16,-3-1 7-16,4 1-1 0,-4-1-3 0,-2-2 2 15,5 6 2-15,-3-3-2 0,2-3 2 0,0 3-3 16,-1-1 4-16,2 2-2 0,-1-2 7 0,1-1-10 16,1 2 8-16,-4 0-4 0,3 0 3 0,1 0-3 15,-1-1 1-15,-1 1-1 0,-3-3-2 0,4 2 0 16,-2 2 1-16,-1-1-4 0,4 3 6 0,-7-3-6 16,2 1 3-16,-2 1-4 0,1-1 3 0,5-1 0 0,-5 3 3 15,2-2-3-15,0-1 2 0,-1 4-5 0,2-2 4 16,-1-2-4-16,1 1 5 0,2-1-5 0,3 3 0 15,-2-6 2-15,4 3 0 0,1 0-4 0,-6 0 5 16,1 3-1-16,7-3-4 0,-2 0 2 0,0 1 0 16,4-1 0-16,-9 1 1 0,0-1-2 0,-1 0 1 15,1 0 2-15,-1 0-4 0,0 2 3 0,-4 1-4 16,0-1-1-16,-3 0 5 0,2-1-4 0,-1 1-2 16,-4 1 1-16,3 0 4 0,-2-2 0 0,4 2 0 15,-1-2-2-15,-1 1-1 0,2-1 3 0,2 3 4 16,0-4-8-16,2 1 7 0,0-1 0 0,2 0 1 0,-3 0-4 15,0-1-2-15,2 1-1 0,1 0 2 0,-1 0 2 16,8 1-1-16,-8-1-3 0,1 0 8 16,1 0-9-16,-2-1 3 0,-4 2 3 0,1-2-3 0,1 1-4 15,-2 0 7-15,-2 0-4 0,0 0-1 0,-1-1 5 16,-12 1 3-16,24 0-10 0,-10 1 7 0,-14-1-2 0,20 1 1 16,-8-1-2-16,3 2 4 0,3-2-8 15,-6 0 8-15,5 0-3 0,-3 0-3 0,0 3 2 16,2-3 5-16,-5 0-3 0,2 2 1 0,-1 0 0 15,4-1 0-15,-4-1-1 0,2 3 1 0,-14-3-3 16,25 2 3-16,-8-2 0 0,-7 0 4 0,3 0-6 0,5 0 10 16,-3 0-1-16,3 0 1 0,0 1-5 15,-2 1 3-15,4 2-3 0,-1-3 4 0,1-1 0 16,-4 2 0-16,0-2 0 0,-1 0-4 0,5-2 5 0,-4 2 0 16,4 0-3-16,-3 2 2 0,1-2-5 0,-3 0 3 15,5-2 1-15,-1 2 0 0,-4 0 1 0,6-1-5 16,-3 2 4-16,1-1-1 0,-2-1-5 0,2 1 4 15,-3 1-5-15,1-1 3 0,-1 0-1 0,-1 0 2 16,0 0-5-16,1-1 4 0,-1 1-1 0,2 1-2 0,-1-1-1 16,-3 2 2-16,4-2 2 0,-1 0 2 0,4 0-4 15,-4 0 1-15,3 0 2 0,1-2 0 0,-2 1-1 16,1 1 2-16,2 0 0 0,4 1 5 0,-1-4-3 16,2 3 4-16,-1 2-3 0,-6-4 3 0,7 0 5 15,-5 2-3-15,4-2-1 0,-4 1 2 0,-5 2 0 16,4-2-2-16,6-1-3 0,0 2 2 0,-8-3-4 15,1 6 0-15,-2-6-1 0,0 2 0 0,-2 1-1 16,0 1-2-16,3-2 0 0,0 5 1 0,-8-4 0 16,7 0-1-16,-1 0-2 0,4 0 0 0,-7 0 3 15,5 2 1-15,-2-4 0 0,4 4-1 0,-2-2-5 0,0 0 4 16,-1 0 0-16,1-2 1 0,0 4-2 0,2-7 0 16,-5 5 1-16,4-1 2 0,6-1 2 0,-7 0 3 15,5-1 3-15,-4 0 3 0,8 3 4 0,-8-4 2 16,4 3 1-16,2-5 4 0,-6 5-6 0,2-5 1 15,-1 3-1-15,-1 1-4 0,0 0 3 0,-1 2-4 16,2-3-1-16,-1 3-2 0,0-2 0 0,-1 2 0 16,2-2-6-16,-4-1 0 0,3 2 3 0,2 1-5 0,-3-5 0 15,0 5-2-15,-1 0 0 0,-1 0 0 0,0 3-2 16,2-1 3-16,-1-2 0 0,-1-2 1 0,0 2-4 16,-2 0-1-16,4 3 4 0,-3 0-4 0,1-2-1 15,2 0 2-15,-2-2 0 0,-1 1 2 0,0 1-4 16,2 1-1-16,-1-2 2 0,2 0 0 15,-3 3 0-15,3-1-1 0,0 0 1 0,0-1-1 0,1-1 2 16,-1 0-1-16,3 0-1 0,-3 4 1 0,1-4-2 16,0 0 3-16,5 0-1 0,3 0-2 0,-2 1 2 15,-5-2-1-15,5 1 0 0,-5 0 0 0,-4 0 1 16,3 0-1-16,-1 0 1 0,-1 0-1 0,2 0 2 16,-1 0-1-16,0 1-4 0,-2-1 3 0,1 0 0 15,-2 3 1-15,-1-3-2 0,1 0 1 0,2 0-2 16,-4-3 4-16,1 3-2 0,-1 3 2 0,2-3-1 15,1 1-1-15,-1 2 0 0,0-3 6 0,0 1-6 0,3 1 1 16,0 2 0-16,-3-3 1 0,3-1-2 0,1 0 2 16,-1 1 0-16,7-1 0 0,2-1-1 0,0 1 1 15,-2 0 1-15,4 1 3 0,-1-1-2 0,-1 0 1 16,-3 3 2-16,-5-4 0 0,8-1 2 0,-2 1-1 16,2 1 0-16,-1-1 1 0,-7 1 6 0,6 1-5 15,-1-1-2-15,-1 0 0 0,-7 0 1 0,2-4-4 16,-2 7 6-16,1-3-7 0,-1 0 0 0,-4 0-2 15,3 0 3-15,-3 1-1 0,1-1-1 0,-1 1-1 16,2-1 2-16,-14 0-3 0,22 0 0 0,-9 2 0 16,4 1 2-16,-1-1-3 0,2 0 2 0,2 2-1 15,-1-2 1-15,8 1-3 0,-8-3 3 0,5 0-1 0,-2 4-1 16,-2-3 2-16,-2 2-1 0,1 1-2 16,-1-3 4-16,0-1-3 0,0 2 0 0,0-2 6 15,0 1-6-15,-2 6 2 0,2-6-4 0,-3 2 3 0,1-1-1 16,1 2 5-16,-4-3-5 0,6 3-2 0,1-2 2 15,-1 2 0-15,1-2 0 0,-4-1 2 0,2 3-2 16,3-1 0-16,-3-2 1 0,1 1-1 0,0 3 1 16,1-3-1-16,4-1 0 0,2 3 2 0,-6-3 0 15,-1 0-2-15,-1 3 1 0,-1-4-2 0,-1 0 3 0,-6 3-2 16,-10-3 0-16,23 2 0 0,-13-2 2 16,-10 0 0-16,14 0 2 0,-14 0-4 0,13 1 4 15,-13-1-1-15,0 0 3 0,12 0-2 0,-12 0 0 0,0 0 0 16,0 0 1-16,0 0 0 0,0 0 0 15,13 1-3-15,-13-1 2 0,0 0-4 0,0 0-2 16,0 0-5-16,0 0-11 0,0 0-14 0,0 0-16 0,14 0-25 16,-14 0-27-16,0 0-24 0,0 0-54 0,0 0-63 15,0 0-122-15,0 0-392 0,0 0 174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5:44.80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5A74ECB-A69C-4604-BC4C-6421B277297B}" emma:medium="tactile" emma:mode="ink">
          <msink:context xmlns:msink="http://schemas.microsoft.com/ink/2010/main" type="writingRegion" rotatedBoundingBox="11243,6574 13423,6772 13330,7799 11150,7602"/>
        </emma:interpretation>
      </emma:emma>
    </inkml:annotationXML>
    <inkml:traceGroup>
      <inkml:annotationXML>
        <emma:emma xmlns:emma="http://www.w3.org/2003/04/emma" version="1.0">
          <emma:interpretation id="{39C15954-23CC-4B7C-8879-B3900E030880}" emma:medium="tactile" emma:mode="ink">
            <msink:context xmlns:msink="http://schemas.microsoft.com/ink/2010/main" type="paragraph" rotatedBoundingBox="11243,6574 13423,6772 13330,7799 11150,7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074DB8-ECDC-4ABB-908A-C8A29025E48D}" emma:medium="tactile" emma:mode="ink">
              <msink:context xmlns:msink="http://schemas.microsoft.com/ink/2010/main" type="line" rotatedBoundingBox="11243,6574 13423,6772 13330,7799 11150,7602"/>
            </emma:interpretation>
          </emma:emma>
        </inkml:annotationXML>
        <inkml:traceGroup>
          <inkml:annotationXML>
            <emma:emma xmlns:emma="http://www.w3.org/2003/04/emma" version="1.0">
              <emma:interpretation id="{A9EB803F-3FBB-46AE-80D8-78561A7D6434}" emma:medium="tactile" emma:mode="ink">
                <msink:context xmlns:msink="http://schemas.microsoft.com/ink/2010/main" type="inkWord" rotatedBoundingBox="11243,6574 13423,6772 13330,7799 11150,7602"/>
              </emma:interpretation>
            </emma:emma>
          </inkml:annotationXML>
          <inkml:trace contextRef="#ctx0" brushRef="#br0">10179 5660 73 0,'0'0'90'0,"3"-11"-6"15,-3 11-4-15,0 0-10 0,0 0 2 16,6-13-11-16,-6 13 6 0,0 0-6 0,0 0-9 16,0 0 3-16,3-10 0 0,-3 10-6 0,0 0-3 0,0 0 2 15,0 0-3-15,2-11-3 0,-2 11-6 16,0 0 1-16,0 0 0 0,0 0-20 0,3-13 15 16,-3 13-1-16,0 0-2 0,0 0-1 0,0 0 2 0,3-10-1 15,-3 10-2-15,0 0 6 0,0 0-2 16,0 0 1-16,3-12 3 0,-3 12 2 0,0 0-6 15,0 0-4-15,0 0 7 0,0 0 6 0,0 0-3 0,0 0 0 16,0 0 5-16,0 0 1 0,0 0-8 0,0 0-12 16,0 0 6-16,0 0-2 0,0 0-2 0,0 0-7 15,0 0-4-15,0 0-1 0,0 0 5 0,0 0 5 16,0 0 0-16,0 0-4 0,-20 22 3 0,20-22 1 16,-7 13 0-16,2-5 1 0,1 2-1 0,1-1-1 15,-4 3 5-15,1 0 0 0,-2 2-1 0,2-2 1 16,0-2-1-16,-3 6-3 0,5-3-1 0,-4 0 3 15,1 2 2-15,1 1-1 0,-3-1-4 0,1-2-1 16,1 2-1-16,-2-1 0 0,3 0 2 0,2 0-3 16,-2 2-1-16,1-4 1 0,1 2-2 0,-1-1-2 15,-1 2 1-15,3-5 1 0,-1 1-6 0,2 0 6 0,-2 2-6 16,4-13 3-16,-3 18 0 0,0-11-2 0,3-7-3 16,-2 17 1-16,2-17-4 0,-1 14 1 0,-1-7 1 15,2-7-3-15,0 0 2 0,-4 11 0 0,4-11-1 16,0 0-1-16,-2 17 0 0,2-17-4 0,0 0 6 15,0 9-2-15,0-9 2 0,0 0-2 0,0 0-1 16,2 11 0-16,-2-11 2 0,0 0-1 0,0 0-9 0,0 13-18 16,0-13-16-16,0 0-14 0,0 0-8 15,1 12-16-15,-1-12-9 0,0 0-14 0,5 11-12 16,-5-11-14-16,9 6-23 0,-9-6-44 0,13 0-127 16,-13 0-347-16,23-6 154 0</inkml:trace>
          <inkml:trace contextRef="#ctx0" brushRef="#br0" timeOffset="419.32">10342 5899 166 0,'0'0'200'0,"0"0"-29"0,0 0-17 16,0 0-19-16,0 0-10 0,0 0-10 0,0 0-13 15,0 0-11-15,0 0-4 0,0 0-5 0,0 0-10 16,0 0-4-16,-19 31-6 0,19-31 0 0,-5 11-12 15,2-5 1-15,3-6-6 0,-3 14-7 0,3-14 2 16,0 0-3-16,3 14-4 0,-3-14 12 0,3 11 0 16,-3-11 3-16,12 7 1 0,-5-5-7 0,4 2-1 15,2-3-6-15,2 1-3 0,5-2 1 0,-2 0-7 16,-2-2 1-16,2 1-5 0,1 1-2 0,-2-4-2 0,-1 2-2 16,-1-3 2-16,1 3-5 0,-4-6 0 0,0 5 0 15,2-3 1-15,-5 1-5 0,0-2 2 16,-2 1-2-16,-1-1 0 0,-6 7 1 0,7-14 3 0,-4 6 0 15,-3 8-2-15,6-15-3 0,-6 15 3 0,0-15-5 16,0 15 2-16,-7-12-2 0,1 6 1 0,6 6-2 16,-15-11-3-16,8 5 1 0,-5 2 0 0,3 0-1 15,-3 0 1-15,12 4 0 0,-26-4-3 0,13 1 0 16,-2 3 2-16,15 0-1 0,-22 3-10 0,11 1-15 16,1 0-16-16,10-4-12 0,-20 4-14 0,12 0-5 15,0 2-10-15,2-1-14 0,0 3-15 0,6-8-9 16,-6 12-12-16,6-12-14 0,-1 11-150 0,1-11-319 15,4 12 140-15</inkml:trace>
          <inkml:trace contextRef="#ctx0" brushRef="#br0" timeOffset="806.34">10557 6027 76 0,'0'0'161'0,"0"11"-16"0,0-11-2 0,0 0-12 16,4 11-9-16,-4-11 1 0,0 17-11 0,0-17-8 15,3 14-8-15,-3-3-6 0,3 1-5 0,-3-4-5 16,2 7-7-16,-2-2-4 0,0 2-5 0,0 3-7 16,0-5 0-16,0 5-8 0,0-5 0 0,0 7-7 15,0-2 3-15,-2 0 0 0,-1 1-3 0,3-1-3 16,-4 0-1-16,-1 3-3 0,-1 2 0 0,0-4 2 16,0-1-5-16,-3 2 3 0,2-3-5 0,-4 3 0 15,3-4 6-15,-6 4 2 0,1-9-2 0,1 4 3 16,0-2 0-16,-2 1-2 0,1-4-4 0,0 1 4 15,-1-3-4-15,-2 3 4 0,-1-2-2 0,2-1 1 0,1-6-4 16,-4 3 1-16,-2-3-3 0,2-2-1 16,2 1-1-16,-2-2-2 0,-1-2-4 0,2 0 0 15,-1 0-2-15,2-2 0 0,-2-1-3 0,3-1-2 0,-1-3 0 16,2 5 0-16,1-9-4 0,1 4-1 0,1-1 0 16,4 0 1-16,-2-4-3 0,5 4-2 0,-1-5-12 15,4 1-15-15,1-1-18 0,1 1-11 0,5-3-17 16,0-4-17-16,10 2-21 0,1-2-19 0,2 0-31 15,11-4-22-15,0 1-217 0,0-3-425 0,3 3 188 16</inkml:trace>
          <inkml:trace contextRef="#ctx0" brushRef="#br0" timeOffset="1337.42">10916 5919 122 0,'0'0'160'16,"0"0"-8"-16,0 0-12 0,-3 21-13 0,3-21-7 16,-6 13-8-16,6-13-12 0,-4 18-1 0,2-11-2 15,-4 3-11-15,5 1-5 0,1-11-6 0,-8 18-5 16,4-9-9-16,1-1-4 0,-2 2-8 0,4 1-5 15,1-11-2-15,-6 14-3 0,4-4-4 0,2-10-2 16,-7 12-3-16,3-6-3 0,4-6-5 0,0 0 0 16,-5 14 0-16,5-14-1 0,0 0-3 0,-3 7 2 15,3-7 3-15,0 0-1 0,0 0-2 0,0 0 0 16,0 0-5-16,0 0 2 0,0 0-4 0,28-17-2 0,-20 10-6 16,4-3-4-16,0 2-3 0,3 0-6 15,-2-3-3-15,0 2 4 0,2-1 0 0,-1 2-3 16,-5 2 1-16,0-1 6 0,3-4-3 0,0 4 3 15,-3 1-2-15,-1 1 0 0,3 0 3 0,-11 5-4 16,9-8 5-16,-9 8-6 0,13-4 4 0,-13 4 1 16,11-2 0-16,-11 2-1 0,0 0 2 0,0 0-2 15,13 0 2-15,-13 0 6 0,0 0 1 0,9 13 2 16,-9-13-2-16,5 11 3 0,-5-11-1 0,3 13 3 16,-3-13 1-16,3 14-3 0,-2-4 3 0,3-3-7 0,-4-7 8 15,0 18-5-15,2-7 3 0,-2-11-7 0,0 17 4 16,0-17-3-16,0 16 2 0,1-8-5 0,4 2 0 15,-5-10 1-15,1 11-10 0,1-2-13 0,-2-9-9 16,6 11-18-16,-6-11-21 0,6 8-31 0,-6-8-19 16,10 4-57-16,-10-4-111 0,0 0-309 0,17-4 136 15</inkml:trace>
          <inkml:trace contextRef="#ctx0" brushRef="#br0" timeOffset="1927.51">11711 5858 129 0,'0'0'155'0,"0"0"-18"0,0 0-4 0,0 0-14 16,0 0-10-16,0 0-13 0,0 0-3 0,0 0-8 16,0 0 7-16,0 0-8 0,0 0-2 0,-13 26 0 0,5-14-6 15,-5-1 5-15,1 1 1 0,-8 5-7 16,4 0 0-16,-3 5-3 0,-5-2-4 0,0 5-2 0,-7 3-4 15,4-3-5-15,-2 1-5 0,3 0-2 0,3-6-1 16,4-1-7-16,1 2-3 0,-4-3 1 0,5-2-2 16,-1 5-4-16,2-7-3 0,-2 4-1 0,6-5-6 15,0 1 2-15,-1 0-3 0,2-3-1 0,1 0 1 16,2-5-5-16,2 2 0 0,0-1-1 0,-1 1-3 16,7-8 2-16,-9 9-6 0,5-3 3 0,4-6-2 15,-6 7-16-15,6-7-9 0,-6 7-14 0,6-7-13 16,0 0-14-16,-5 8-24 0,5-8-22 0,0 0-26 15,0 0-30-15,0 0-201 0,0 0-386 0,0 0 171 0</inkml:trace>
          <inkml:trace contextRef="#ctx0" brushRef="#br0" timeOffset="2720.99">11678 6138 98 0,'0'0'170'0,"0"0"-14"0,0 0-12 0,0-16-13 16,0 16-5-16,0 0-14 0,0 0-5 0,6-15-6 0,-6 15-1 16,6-8-11-16,-6 8-18 0,8-11 6 15,-2 6-10-15,-6 5 1 0,12-10-6 0,-5 5-6 16,2-1-6-16,0 1-6 0,0 0-5 0,-2 1-4 0,5 0-1 15,-3 1-7-15,3-1 0 0,-12 4-2 0,21-6-5 16,-11 5 1-16,4-2-3 0,-14 3 1 0,19-3-4 16,-8 3-4-16,-11 0-2 0,16 0 2 0,-16 0-6 15,15 0 4-15,-15 0 0 0,13 2-2 0,-13-2-2 16,11 4 2-16,-11-4-4 0,9 8-2 0,-5-2 1 16,-4-6 3-16,6 13-2 0,-6-13 1 0,0 19-3 0,0-11 2 15,2 7-3-15,-4-3 7 0,-1 2 0 16,0-1 5-16,0 2-2 0,0 0 1 0,-3-2 2 15,0 1-2-15,0 2 3 0,-3 0 0 0,3-2 2 0,-5 3 3 16,2-4-2-16,-2-1 2 0,-1 1 0 16,-1-2-1-16,-1 0 0 0,1 0 4 0,0-2-3 15,-1-2 2-15,1 1-9 0,-2 1 10 0,3-4-2 0,-2 0 2 16,3 0 0-16,2-3 6 0,9-2-1 16,-18 5-2-16,18-5 3 0,-15 2-1 0,15-2-2 15,-12 2 2-15,12-2-4 0,0 0-2 0,-15-5-1 0,15 5-3 16,0 0 1-16,-8-6-5 0,8 6 0 0,0 0 0 15,0 0-3-15,0-15-1 0,0 15-6 0,0 0-2 16,15-14-3-16,-15 14-2 0,14-7-2 0,-7 6 0 16,4-2-3-16,-11 3 2 0,22-4-2 0,-6 1 1 15,-2 3 0-15,1 0 2 0,0 3-4 0,1-1 3 16,2-2 3-16,-2 3-4 0,1-1 3 0,1 0 1 16,0 2-1-16,-2-1 3 0,2 1 0 0,-2-2 1 15,1 2 1-15,-2-1-3 0,3 1 6 0,-8-4-6 16,6 3 3-16,-4-1 2 0,-3-1-4 0,3 0 1 15,-12-1 3-15,17 4-3 0,-7-2-8 0,-10-2-4 16,21 0-16-16,-21 0-11 0,15 1-16 0,-5 2-13 16,-10-3-20-16,15 1-26 0,-4 1-27 0,-11-2-44 15,13 0-160-15,-13 0-375 0,21-3 167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3C1E-8600-4468-AFDC-0506A127F9C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6033-98A1-4342-B227-15919370A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09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68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29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46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56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5080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00DB-B827-48D9-B69F-77D1190A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4" y="100014"/>
            <a:ext cx="10972800" cy="906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CC172-1B1A-4B00-A931-45CC357B202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7784" y="1214440"/>
            <a:ext cx="5384800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526D6-C3A8-4D56-9AFF-747F86C5C56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55784" y="1214439"/>
            <a:ext cx="5384800" cy="246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AF6050-E536-4154-850D-EAA6E5842E3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55784" y="3829051"/>
            <a:ext cx="5384800" cy="2462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C79594-C83B-4A0E-A700-A1C0013C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97625"/>
            <a:ext cx="2844800" cy="32385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BA31A-8E36-47B3-A8CA-4652088D97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97625"/>
            <a:ext cx="2844800" cy="323851"/>
          </a:xfrm>
        </p:spPr>
        <p:txBody>
          <a:bodyPr/>
          <a:lstStyle>
            <a:lvl1pPr>
              <a:defRPr/>
            </a:lvl1pPr>
          </a:lstStyle>
          <a:p>
            <a:fld id="{5C0CCBEC-1AB5-42F2-A770-4F5B1F3F9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24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83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4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0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2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22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14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01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4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980B-7246-4D7C-AFE5-B9EE60AD62AE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02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3" Type="http://schemas.openxmlformats.org/officeDocument/2006/relationships/image" Target="../media/image77.emf"/><Relationship Id="rId7" Type="http://schemas.openxmlformats.org/officeDocument/2006/relationships/image" Target="../media/image79.emf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2.xml"/><Relationship Id="rId11" Type="http://schemas.openxmlformats.org/officeDocument/2006/relationships/image" Target="../media/image81.emf"/><Relationship Id="rId5" Type="http://schemas.openxmlformats.org/officeDocument/2006/relationships/image" Target="../media/image78.emf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8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13" Type="http://schemas.openxmlformats.org/officeDocument/2006/relationships/image" Target="../media/image88.emf"/><Relationship Id="rId3" Type="http://schemas.openxmlformats.org/officeDocument/2006/relationships/image" Target="../media/image9.png"/><Relationship Id="rId7" Type="http://schemas.openxmlformats.org/officeDocument/2006/relationships/image" Target="../media/image85.emf"/><Relationship Id="rId12" Type="http://schemas.openxmlformats.org/officeDocument/2006/relationships/customXml" Target="../ink/ink79.xml"/><Relationship Id="rId17" Type="http://schemas.openxmlformats.org/officeDocument/2006/relationships/image" Target="../media/image90.emf"/><Relationship Id="rId2" Type="http://schemas.openxmlformats.org/officeDocument/2006/relationships/image" Target="../media/image8.png"/><Relationship Id="rId16" Type="http://schemas.openxmlformats.org/officeDocument/2006/relationships/customXml" Target="../ink/ink8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6.xml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5" Type="http://schemas.openxmlformats.org/officeDocument/2006/relationships/image" Target="../media/image89.emf"/><Relationship Id="rId10" Type="http://schemas.openxmlformats.org/officeDocument/2006/relationships/customXml" Target="../ink/ink78.xml"/><Relationship Id="rId4" Type="http://schemas.openxmlformats.org/officeDocument/2006/relationships/customXml" Target="../ink/ink75.xml"/><Relationship Id="rId9" Type="http://schemas.openxmlformats.org/officeDocument/2006/relationships/image" Target="../media/image86.emf"/><Relationship Id="rId14" Type="http://schemas.openxmlformats.org/officeDocument/2006/relationships/customXml" Target="../ink/ink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3" Type="http://schemas.openxmlformats.org/officeDocument/2006/relationships/image" Target="../media/image93.emf"/><Relationship Id="rId7" Type="http://schemas.openxmlformats.org/officeDocument/2006/relationships/image" Target="../media/image95.emf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.xml"/><Relationship Id="rId11" Type="http://schemas.openxmlformats.org/officeDocument/2006/relationships/image" Target="../media/image97.emf"/><Relationship Id="rId5" Type="http://schemas.openxmlformats.org/officeDocument/2006/relationships/image" Target="../media/image94.emf"/><Relationship Id="rId10" Type="http://schemas.openxmlformats.org/officeDocument/2006/relationships/customXml" Target="../ink/ink88.xml"/><Relationship Id="rId4" Type="http://schemas.openxmlformats.org/officeDocument/2006/relationships/customXml" Target="../ink/ink85.xml"/><Relationship Id="rId9" Type="http://schemas.openxmlformats.org/officeDocument/2006/relationships/image" Target="../media/image9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0.emf"/><Relationship Id="rId12" Type="http://schemas.openxmlformats.org/officeDocument/2006/relationships/customXml" Target="../ink/ink94.xml"/><Relationship Id="rId2" Type="http://schemas.openxmlformats.org/officeDocument/2006/relationships/customXml" Target="../ink/ink8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11" Type="http://schemas.openxmlformats.org/officeDocument/2006/relationships/image" Target="../media/image102.emf"/><Relationship Id="rId5" Type="http://schemas.openxmlformats.org/officeDocument/2006/relationships/image" Target="../media/image99.emf"/><Relationship Id="rId15" Type="http://schemas.openxmlformats.org/officeDocument/2006/relationships/image" Target="../media/image58.emf"/><Relationship Id="rId10" Type="http://schemas.openxmlformats.org/officeDocument/2006/relationships/customXml" Target="../ink/ink93.xml"/><Relationship Id="rId4" Type="http://schemas.openxmlformats.org/officeDocument/2006/relationships/customXml" Target="../ink/ink90.xml"/><Relationship Id="rId9" Type="http://schemas.openxmlformats.org/officeDocument/2006/relationships/image" Target="../media/image101.emf"/><Relationship Id="rId14" Type="http://schemas.openxmlformats.org/officeDocument/2006/relationships/customXml" Target="../ink/ink9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60.emf"/><Relationship Id="rId3" Type="http://schemas.openxmlformats.org/officeDocument/2006/relationships/image" Target="../media/image104.emf"/><Relationship Id="rId7" Type="http://schemas.openxmlformats.org/officeDocument/2006/relationships/image" Target="../media/image106.emf"/><Relationship Id="rId12" Type="http://schemas.openxmlformats.org/officeDocument/2006/relationships/customXml" Target="../ink/ink101.xml"/><Relationship Id="rId2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.xml"/><Relationship Id="rId11" Type="http://schemas.openxmlformats.org/officeDocument/2006/relationships/image" Target="../media/image59.emf"/><Relationship Id="rId5" Type="http://schemas.openxmlformats.org/officeDocument/2006/relationships/image" Target="../media/image105.emf"/><Relationship Id="rId15" Type="http://schemas.openxmlformats.org/officeDocument/2006/relationships/image" Target="../media/image69.emf"/><Relationship Id="rId10" Type="http://schemas.openxmlformats.org/officeDocument/2006/relationships/customXml" Target="../ink/ink100.xml"/><Relationship Id="rId4" Type="http://schemas.openxmlformats.org/officeDocument/2006/relationships/customXml" Target="../ink/ink97.xml"/><Relationship Id="rId9" Type="http://schemas.openxmlformats.org/officeDocument/2006/relationships/image" Target="../media/image107.emf"/><Relationship Id="rId14" Type="http://schemas.openxmlformats.org/officeDocument/2006/relationships/customXml" Target="../ink/ink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emf"/><Relationship Id="rId5" Type="http://schemas.openxmlformats.org/officeDocument/2006/relationships/customXml" Target="../ink/ink104.xml"/><Relationship Id="rId4" Type="http://schemas.openxmlformats.org/officeDocument/2006/relationships/image" Target="../media/image8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34" Type="http://schemas.openxmlformats.org/officeDocument/2006/relationships/customXml" Target="../ink/ink17.xml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Relationship Id="rId30" Type="http://schemas.openxmlformats.org/officeDocument/2006/relationships/customXml" Target="../ink/ink15.xml"/><Relationship Id="rId35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37.emf"/><Relationship Id="rId21" Type="http://schemas.openxmlformats.org/officeDocument/2006/relationships/image" Target="../media/image28.emf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41.emf"/><Relationship Id="rId50" Type="http://schemas.openxmlformats.org/officeDocument/2006/relationships/customXml" Target="../ink/ink42.xml"/><Relationship Id="rId55" Type="http://schemas.openxmlformats.org/officeDocument/2006/relationships/image" Target="../media/image45.emf"/><Relationship Id="rId63" Type="http://schemas.openxmlformats.org/officeDocument/2006/relationships/image" Target="../media/image49.emf"/><Relationship Id="rId68" Type="http://schemas.openxmlformats.org/officeDocument/2006/relationships/customXml" Target="../ink/ink51.xml"/><Relationship Id="rId7" Type="http://schemas.openxmlformats.org/officeDocument/2006/relationships/image" Target="../media/image21.emf"/><Relationship Id="rId71" Type="http://schemas.openxmlformats.org/officeDocument/2006/relationships/image" Target="../media/image53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3.emf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36.emf"/><Relationship Id="rId40" Type="http://schemas.openxmlformats.org/officeDocument/2006/relationships/customXml" Target="../ink/ink37.xml"/><Relationship Id="rId45" Type="http://schemas.openxmlformats.org/officeDocument/2006/relationships/image" Target="../media/image40.emf"/><Relationship Id="rId53" Type="http://schemas.openxmlformats.org/officeDocument/2006/relationships/image" Target="../media/image44.emf"/><Relationship Id="rId58" Type="http://schemas.openxmlformats.org/officeDocument/2006/relationships/customXml" Target="../ink/ink46.xml"/><Relationship Id="rId66" Type="http://schemas.openxmlformats.org/officeDocument/2006/relationships/customXml" Target="../ink/ink50.xml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42.emf"/><Relationship Id="rId57" Type="http://schemas.openxmlformats.org/officeDocument/2006/relationships/image" Target="../media/image46.emf"/><Relationship Id="rId61" Type="http://schemas.openxmlformats.org/officeDocument/2006/relationships/image" Target="../media/image48.emf"/><Relationship Id="rId10" Type="http://schemas.openxmlformats.org/officeDocument/2006/relationships/customXml" Target="../ink/ink22.xml"/><Relationship Id="rId19" Type="http://schemas.openxmlformats.org/officeDocument/2006/relationships/image" Target="../media/image27.emf"/><Relationship Id="rId31" Type="http://schemas.openxmlformats.org/officeDocument/2006/relationships/image" Target="../media/image33.emf"/><Relationship Id="rId44" Type="http://schemas.openxmlformats.org/officeDocument/2006/relationships/customXml" Target="../ink/ink39.xml"/><Relationship Id="rId52" Type="http://schemas.openxmlformats.org/officeDocument/2006/relationships/customXml" Target="../ink/ink43.xml"/><Relationship Id="rId60" Type="http://schemas.openxmlformats.org/officeDocument/2006/relationships/customXml" Target="../ink/ink47.xml"/><Relationship Id="rId65" Type="http://schemas.openxmlformats.org/officeDocument/2006/relationships/image" Target="../media/image50.emf"/><Relationship Id="rId4" Type="http://schemas.openxmlformats.org/officeDocument/2006/relationships/customXml" Target="../ink/ink19.xml"/><Relationship Id="rId9" Type="http://schemas.openxmlformats.org/officeDocument/2006/relationships/image" Target="../media/image22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31.emf"/><Relationship Id="rId30" Type="http://schemas.openxmlformats.org/officeDocument/2006/relationships/customXml" Target="../ink/ink32.xml"/><Relationship Id="rId35" Type="http://schemas.openxmlformats.org/officeDocument/2006/relationships/image" Target="../media/image35.emf"/><Relationship Id="rId43" Type="http://schemas.openxmlformats.org/officeDocument/2006/relationships/image" Target="../media/image39.emf"/><Relationship Id="rId48" Type="http://schemas.openxmlformats.org/officeDocument/2006/relationships/customXml" Target="../ink/ink41.xml"/><Relationship Id="rId56" Type="http://schemas.openxmlformats.org/officeDocument/2006/relationships/customXml" Target="../ink/ink45.xml"/><Relationship Id="rId64" Type="http://schemas.openxmlformats.org/officeDocument/2006/relationships/customXml" Target="../ink/ink49.xml"/><Relationship Id="rId69" Type="http://schemas.openxmlformats.org/officeDocument/2006/relationships/image" Target="../media/image52.emf"/><Relationship Id="rId8" Type="http://schemas.openxmlformats.org/officeDocument/2006/relationships/customXml" Target="../ink/ink21.xml"/><Relationship Id="rId51" Type="http://schemas.openxmlformats.org/officeDocument/2006/relationships/image" Target="../media/image43.emf"/><Relationship Id="rId3" Type="http://schemas.openxmlformats.org/officeDocument/2006/relationships/image" Target="../media/image19.emf"/><Relationship Id="rId12" Type="http://schemas.openxmlformats.org/officeDocument/2006/relationships/customXml" Target="../ink/ink23.xml"/><Relationship Id="rId17" Type="http://schemas.openxmlformats.org/officeDocument/2006/relationships/image" Target="../media/image26.emf"/><Relationship Id="rId25" Type="http://schemas.openxmlformats.org/officeDocument/2006/relationships/image" Target="../media/image30.emf"/><Relationship Id="rId33" Type="http://schemas.openxmlformats.org/officeDocument/2006/relationships/image" Target="../media/image34.emf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59" Type="http://schemas.openxmlformats.org/officeDocument/2006/relationships/image" Target="../media/image47.emf"/><Relationship Id="rId67" Type="http://schemas.openxmlformats.org/officeDocument/2006/relationships/image" Target="../media/image51.emf"/><Relationship Id="rId20" Type="http://schemas.openxmlformats.org/officeDocument/2006/relationships/customXml" Target="../ink/ink27.xml"/><Relationship Id="rId41" Type="http://schemas.openxmlformats.org/officeDocument/2006/relationships/image" Target="../media/image38.emf"/><Relationship Id="rId54" Type="http://schemas.openxmlformats.org/officeDocument/2006/relationships/customXml" Target="../ink/ink44.xml"/><Relationship Id="rId62" Type="http://schemas.openxmlformats.org/officeDocument/2006/relationships/customXml" Target="../ink/ink48.xml"/><Relationship Id="rId70" Type="http://schemas.openxmlformats.org/officeDocument/2006/relationships/customXml" Target="../ink/ink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2.wmf"/><Relationship Id="rId7" Type="http://schemas.openxmlformats.org/officeDocument/2006/relationships/customXml" Target="../ink/ink54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emf"/><Relationship Id="rId4" Type="http://schemas.openxmlformats.org/officeDocument/2006/relationships/customXml" Target="../ink/ink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customXml" Target="../ink/ink56.xml"/><Relationship Id="rId18" Type="http://schemas.openxmlformats.org/officeDocument/2006/relationships/image" Target="../media/image64.emf"/><Relationship Id="rId26" Type="http://schemas.openxmlformats.org/officeDocument/2006/relationships/image" Target="../media/image68.emf"/><Relationship Id="rId3" Type="http://schemas.openxmlformats.org/officeDocument/2006/relationships/image" Target="../media/image3.wmf"/><Relationship Id="rId21" Type="http://schemas.openxmlformats.org/officeDocument/2006/relationships/customXml" Target="../ink/ink60.xml"/><Relationship Id="rId7" Type="http://schemas.openxmlformats.org/officeDocument/2006/relationships/image" Target="../media/image5.wmf"/><Relationship Id="rId12" Type="http://schemas.openxmlformats.org/officeDocument/2006/relationships/image" Target="../media/image61.emf"/><Relationship Id="rId17" Type="http://schemas.openxmlformats.org/officeDocument/2006/relationships/customXml" Target="../ink/ink58.xml"/><Relationship Id="rId25" Type="http://schemas.openxmlformats.org/officeDocument/2006/relationships/customXml" Target="../ink/ink62.xml"/><Relationship Id="rId2" Type="http://schemas.openxmlformats.org/officeDocument/2006/relationships/oleObject" Target="../embeddings/oleObject2.bin"/><Relationship Id="rId16" Type="http://schemas.openxmlformats.org/officeDocument/2006/relationships/image" Target="../media/image63.emf"/><Relationship Id="rId20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24" Type="http://schemas.openxmlformats.org/officeDocument/2006/relationships/image" Target="../media/image67.emf"/><Relationship Id="rId5" Type="http://schemas.openxmlformats.org/officeDocument/2006/relationships/image" Target="../media/image4.wmf"/><Relationship Id="rId15" Type="http://schemas.openxmlformats.org/officeDocument/2006/relationships/customXml" Target="../ink/ink57.xml"/><Relationship Id="rId23" Type="http://schemas.openxmlformats.org/officeDocument/2006/relationships/customXml" Target="../ink/ink61.xml"/><Relationship Id="rId10" Type="http://schemas.openxmlformats.org/officeDocument/2006/relationships/customXml" Target="../ink/ink55.xml"/><Relationship Id="rId19" Type="http://schemas.openxmlformats.org/officeDocument/2006/relationships/customXml" Target="../ink/ink59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image" Target="../media/image62.emf"/><Relationship Id="rId22" Type="http://schemas.openxmlformats.org/officeDocument/2006/relationships/image" Target="../media/image6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67.xml"/><Relationship Id="rId3" Type="http://schemas.openxmlformats.org/officeDocument/2006/relationships/image" Target="../media/image7.wmf"/><Relationship Id="rId7" Type="http://schemas.openxmlformats.org/officeDocument/2006/relationships/customXml" Target="../ink/ink64.xml"/><Relationship Id="rId12" Type="http://schemas.openxmlformats.org/officeDocument/2006/relationships/image" Target="../media/image7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66.xml"/><Relationship Id="rId10" Type="http://schemas.openxmlformats.org/officeDocument/2006/relationships/image" Target="../media/image72.emf"/><Relationship Id="rId4" Type="http://schemas.openxmlformats.org/officeDocument/2006/relationships/customXml" Target="../ink/ink63.xml"/><Relationship Id="rId9" Type="http://schemas.openxmlformats.org/officeDocument/2006/relationships/customXml" Target="../ink/ink65.xml"/><Relationship Id="rId14" Type="http://schemas.openxmlformats.org/officeDocument/2006/relationships/image" Target="../media/image7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4" Type="http://schemas.openxmlformats.org/officeDocument/2006/relationships/customXml" Target="../ink/ink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415179" y="2181212"/>
            <a:ext cx="7175861" cy="21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CMPE371</a:t>
            </a:r>
            <a:br>
              <a:rPr lang="tr-TR" dirty="0"/>
            </a:br>
            <a:r>
              <a:rPr lang="tr-TR" sz="2667" dirty="0"/>
              <a:t>Analysis of Algorithms</a:t>
            </a:r>
            <a:br>
              <a:rPr lang="tr-TR" sz="2667" dirty="0"/>
            </a:br>
            <a:r>
              <a:rPr lang="en-GB" sz="2667" dirty="0"/>
              <a:t>FALL</a:t>
            </a:r>
            <a:r>
              <a:rPr lang="tr-TR" sz="2667" dirty="0"/>
              <a:t> 202</a:t>
            </a:r>
            <a:r>
              <a:rPr lang="en-GB" sz="2667" dirty="0"/>
              <a:t>3</a:t>
            </a:r>
            <a:r>
              <a:rPr lang="tr-TR" sz="2667" dirty="0"/>
              <a:t>-202</a:t>
            </a:r>
            <a:r>
              <a:rPr lang="en-GB" sz="2667" dirty="0"/>
              <a:t>4</a:t>
            </a:r>
            <a:br>
              <a:rPr lang="tr-TR" sz="2667" dirty="0"/>
            </a:br>
            <a:r>
              <a:rPr lang="tr-TR" sz="2667" dirty="0"/>
              <a:t>Lecture </a:t>
            </a:r>
            <a:r>
              <a:rPr lang="en-GB" sz="2667" dirty="0"/>
              <a:t>4</a:t>
            </a:r>
            <a:r>
              <a:rPr lang="tr-TR" sz="2667" dirty="0"/>
              <a:t> Part III</a:t>
            </a:r>
            <a:br>
              <a:rPr lang="tr-TR" sz="2667" dirty="0"/>
            </a:br>
            <a:br>
              <a:rPr lang="tr-TR" sz="2667" dirty="0"/>
            </a:br>
            <a:br>
              <a:rPr lang="tr-TR" sz="2667" dirty="0"/>
            </a:br>
            <a:endParaRPr sz="2667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7DE0C66-32C3-47C1-AF1A-3E85AE2D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84" y="1846730"/>
            <a:ext cx="2802521" cy="33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2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F6FA4A7F-56A2-4A63-8DF8-CE95043F8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recursion-tree method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0740CBEF-D552-4688-BF6D-81EC2382A2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6209" y="1525209"/>
            <a:ext cx="6934200" cy="27432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387" indent="-533387">
              <a:lnSpc>
                <a:spcPct val="150000"/>
              </a:lnSpc>
              <a:buNone/>
            </a:pPr>
            <a:r>
              <a:rPr lang="en-US" altLang="en-US" sz="2400"/>
              <a:t>	Convert the recurrence into a tree:</a:t>
            </a:r>
          </a:p>
          <a:p>
            <a:pPr marL="914377" lvl="1" indent="-457189">
              <a:lnSpc>
                <a:spcPct val="150000"/>
              </a:lnSpc>
            </a:pPr>
            <a:r>
              <a:rPr lang="en-US" altLang="en-US" sz="2000"/>
              <a:t>Each node represents the cost incurred at various levels of recursion</a:t>
            </a:r>
          </a:p>
          <a:p>
            <a:pPr marL="914377" lvl="1" indent="-457189">
              <a:lnSpc>
                <a:spcPct val="150000"/>
              </a:lnSpc>
            </a:pPr>
            <a:r>
              <a:rPr lang="en-US" altLang="en-US" sz="2000"/>
              <a:t>Sum up the costs of all levels</a:t>
            </a:r>
          </a:p>
        </p:txBody>
      </p:sp>
      <p:sp>
        <p:nvSpPr>
          <p:cNvPr id="192516" name="Text Box 4">
            <a:extLst>
              <a:ext uri="{FF2B5EF4-FFF2-40B4-BE49-F238E27FC236}">
                <a16:creationId xmlns:a16="http://schemas.microsoft.com/office/drawing/2014/main" id="{D8E5064C-50EE-4E67-B117-25A8A1F6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538" y="6310321"/>
            <a:ext cx="47500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Used to “guess” a solution for the recurrence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805801-55E7-45B7-B9B1-1AEFA3CCD9BC}"/>
              </a:ext>
            </a:extLst>
          </p:cNvPr>
          <p:cNvSpPr txBox="1"/>
          <p:nvPr/>
        </p:nvSpPr>
        <p:spPr>
          <a:xfrm>
            <a:off x="1174377" y="4436824"/>
            <a:ext cx="102535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recursion tree method:</a:t>
            </a:r>
          </a:p>
          <a:p>
            <a:endParaRPr lang="en-US" sz="2400" dirty="0"/>
          </a:p>
          <a:p>
            <a:r>
              <a:rPr lang="en-US" sz="2400" dirty="0"/>
              <a:t>        step1:  </a:t>
            </a:r>
            <a:r>
              <a:rPr lang="en-US" sz="2400" dirty="0">
                <a:solidFill>
                  <a:srgbClr val="FF0000"/>
                </a:solidFill>
              </a:rPr>
              <a:t>draw the recursion tree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find its number of levels</a:t>
            </a:r>
          </a:p>
          <a:p>
            <a:endParaRPr lang="en-US" sz="2400" dirty="0"/>
          </a:p>
          <a:p>
            <a:r>
              <a:rPr lang="en-US" sz="2400" dirty="0"/>
              <a:t>        step2:  </a:t>
            </a:r>
            <a:r>
              <a:rPr lang="en-US" sz="2400" dirty="0">
                <a:solidFill>
                  <a:schemeClr val="accent1"/>
                </a:solidFill>
              </a:rPr>
              <a:t>sum all the local times of the nodes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first over each level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then over all levels</a:t>
            </a: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2518" name="Ink 192517"/>
              <p14:cNvContentPartPr/>
              <p14:nvPr/>
            </p14:nvContentPartPr>
            <p14:xfrm>
              <a:off x="9531236" y="631675"/>
              <a:ext cx="2541600" cy="2688480"/>
            </p14:xfrm>
          </p:contentPart>
        </mc:Choice>
        <mc:Fallback xmlns="">
          <p:pic>
            <p:nvPicPr>
              <p:cNvPr id="192518" name="Ink 1925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5116" y="626276"/>
                <a:ext cx="2553480" cy="27039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9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7E45E-6062-4A27-BF34-FEEEA213176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7783" y="136525"/>
            <a:ext cx="10531911" cy="6154740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1067"/>
              </a:spcAft>
            </a:pPr>
            <a:r>
              <a:rPr lang="en-US" sz="2400" b="1" u="sng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Step-01: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a recursion tree based on the given recurrence relation.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067"/>
              </a:spcAft>
            </a:pPr>
            <a:r>
              <a:rPr lang="en-US" sz="2400" b="1" u="sng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Step-02: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Determine-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fontAlgn="base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609585" algn="l"/>
              </a:tabLs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each level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fontAlgn="base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609585" algn="l"/>
              </a:tabLs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number of levels in the recursion tree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fontAlgn="base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609585" algn="l"/>
              </a:tabLs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nodes in the last level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fontAlgn="base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609585" algn="l"/>
              </a:tabLs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the last level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067"/>
              </a:spcAft>
            </a:pPr>
            <a:r>
              <a:rPr lang="en-US" sz="2400" b="1" u="sng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Step-03: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cost of all the levels of the recursion tree and simplify the expression so obtained in terms of asymptotic notation.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255876" y="685915"/>
              <a:ext cx="3633600" cy="2650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3716" y="679790"/>
                <a:ext cx="3642958" cy="266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919520" y="1343040"/>
              <a:ext cx="480" cy="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5680" y="1339200"/>
                <a:ext cx="8160" cy="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8746436" y="2015515"/>
              <a:ext cx="611520" cy="3907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40314" y="2011190"/>
                <a:ext cx="621964" cy="40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9455876" y="2056795"/>
              <a:ext cx="36960" cy="4670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49655" y="2052510"/>
                <a:ext cx="47572" cy="478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9685796" y="2000155"/>
              <a:ext cx="1117440" cy="4857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83649" y="1996909"/>
                <a:ext cx="1126027" cy="4962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37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137CA562-5118-44F1-9E49-7B39491BF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2" y="248645"/>
            <a:ext cx="9256563" cy="6360711"/>
          </a:xfrm>
          <a:prstGeom prst="rect">
            <a:avLst/>
          </a:prstGeom>
        </p:spPr>
      </p:pic>
      <p:pic>
        <p:nvPicPr>
          <p:cNvPr id="3" name="Picture 2" descr="A close up of a watch&#10;&#10;Description automatically generated">
            <a:extLst>
              <a:ext uri="{FF2B5EF4-FFF2-40B4-BE49-F238E27FC236}">
                <a16:creationId xmlns:a16="http://schemas.microsoft.com/office/drawing/2014/main" id="{D9BB1DF9-5AA5-4C23-935D-C431E82DE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01" y="71684"/>
            <a:ext cx="5405588" cy="762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10162436" y="1379995"/>
              <a:ext cx="666720" cy="7468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4520" y="1373519"/>
                <a:ext cx="684350" cy="76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/>
              <p14:cNvContentPartPr/>
              <p14:nvPr/>
            </p14:nvContentPartPr>
            <p14:xfrm>
              <a:off x="10814756" y="1736635"/>
              <a:ext cx="590880" cy="395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10075" y="1731949"/>
                <a:ext cx="604203" cy="408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11304836" y="2555515"/>
              <a:ext cx="701280" cy="6307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97280" y="2548319"/>
                <a:ext cx="719631" cy="64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Ink 63"/>
              <p14:cNvContentPartPr/>
              <p14:nvPr/>
            </p14:nvContentPartPr>
            <p14:xfrm>
              <a:off x="11315876" y="2638075"/>
              <a:ext cx="325440" cy="520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07587" y="2634113"/>
                <a:ext cx="337694" cy="533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/>
              <p14:cNvContentPartPr/>
              <p14:nvPr/>
            </p14:nvContentPartPr>
            <p14:xfrm>
              <a:off x="10290116" y="2852155"/>
              <a:ext cx="483840" cy="4243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85072" y="2847112"/>
                <a:ext cx="497170" cy="437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k 65"/>
              <p14:cNvContentPartPr/>
              <p14:nvPr/>
            </p14:nvContentPartPr>
            <p14:xfrm>
              <a:off x="9567716" y="2225755"/>
              <a:ext cx="2575680" cy="1564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64836" y="2218197"/>
                <a:ext cx="2584321" cy="1578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6" name="Ink 75"/>
              <p14:cNvContentPartPr/>
              <p14:nvPr/>
            </p14:nvContentPartPr>
            <p14:xfrm>
              <a:off x="9639716" y="4617115"/>
              <a:ext cx="1344480" cy="14318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33957" y="4609916"/>
                <a:ext cx="1357079" cy="14476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32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49"/>
            <a:ext cx="12192000" cy="66226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590348" y="3046214"/>
              <a:ext cx="1420560" cy="1078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82068" y="3044054"/>
                <a:ext cx="1431000" cy="10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63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968"/>
            <a:ext cx="12192000" cy="63750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308468" y="734294"/>
              <a:ext cx="377280" cy="392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2708" y="727454"/>
                <a:ext cx="392040" cy="4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93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321708" y="156494"/>
              <a:ext cx="10211760" cy="5915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948" y="150374"/>
                <a:ext cx="10225080" cy="59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8" name="Ink 267"/>
              <p14:cNvContentPartPr/>
              <p14:nvPr/>
            </p14:nvContentPartPr>
            <p14:xfrm>
              <a:off x="6775068" y="2538614"/>
              <a:ext cx="1455480" cy="66132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2188" y="2533934"/>
                <a:ext cx="146448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9" name="Ink 318"/>
              <p14:cNvContentPartPr/>
              <p14:nvPr/>
            </p14:nvContentPartPr>
            <p14:xfrm>
              <a:off x="3936468" y="5089574"/>
              <a:ext cx="3281400" cy="48420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9628" y="5084174"/>
                <a:ext cx="329472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1" name="Ink 330"/>
              <p14:cNvContentPartPr/>
              <p14:nvPr/>
            </p14:nvContentPartPr>
            <p14:xfrm>
              <a:off x="5041668" y="3123254"/>
              <a:ext cx="794880" cy="3852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8788" y="3116774"/>
                <a:ext cx="8042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2" name="Ink 331"/>
              <p14:cNvContentPartPr/>
              <p14:nvPr/>
            </p14:nvContentPartPr>
            <p14:xfrm>
              <a:off x="5026908" y="2958014"/>
              <a:ext cx="1763280" cy="76536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148" y="2952974"/>
                <a:ext cx="1774800" cy="7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44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/>
              <p14:cNvContentPartPr/>
              <p14:nvPr/>
            </p14:nvContentPartPr>
            <p14:xfrm>
              <a:off x="2812908" y="616574"/>
              <a:ext cx="1796400" cy="392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8228" y="611534"/>
                <a:ext cx="1807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542388" y="108974"/>
              <a:ext cx="11260800" cy="56077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428" y="103574"/>
                <a:ext cx="11267640" cy="56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8" name="Ink 127"/>
              <p14:cNvContentPartPr/>
              <p14:nvPr/>
            </p14:nvContentPartPr>
            <p14:xfrm>
              <a:off x="601428" y="3064574"/>
              <a:ext cx="1659960" cy="45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548" y="3061334"/>
                <a:ext cx="1670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6" name="Ink 245"/>
              <p14:cNvContentPartPr/>
              <p14:nvPr/>
            </p14:nvContentPartPr>
            <p14:xfrm>
              <a:off x="943068" y="4607174"/>
              <a:ext cx="505080" cy="36432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6588" y="4604294"/>
                <a:ext cx="5155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0" name="Ink 249"/>
              <p14:cNvContentPartPr/>
              <p14:nvPr/>
            </p14:nvContentPartPr>
            <p14:xfrm>
              <a:off x="4942308" y="5224214"/>
              <a:ext cx="1118520" cy="4644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7268" y="5219894"/>
                <a:ext cx="1131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9" name="Ink 268"/>
              <p14:cNvContentPartPr/>
              <p14:nvPr/>
            </p14:nvContentPartPr>
            <p14:xfrm>
              <a:off x="6323988" y="4876094"/>
              <a:ext cx="1600920" cy="61056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18228" y="4869974"/>
                <a:ext cx="161460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7197708" y="2318294"/>
              <a:ext cx="2110680" cy="153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92308" y="2309654"/>
                <a:ext cx="2124720" cy="1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88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" name="Ink 95"/>
              <p14:cNvContentPartPr/>
              <p14:nvPr/>
            </p14:nvContentPartPr>
            <p14:xfrm>
              <a:off x="432588" y="58574"/>
              <a:ext cx="7683120" cy="61776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748" y="53174"/>
                <a:ext cx="7696080" cy="61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4" name="Ink 133"/>
              <p14:cNvContentPartPr/>
              <p14:nvPr/>
            </p14:nvContentPartPr>
            <p14:xfrm>
              <a:off x="6041028" y="1324694"/>
              <a:ext cx="1639800" cy="51984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4908" y="1318214"/>
                <a:ext cx="16513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/>
              <p14:cNvContentPartPr/>
              <p14:nvPr/>
            </p14:nvContentPartPr>
            <p14:xfrm>
              <a:off x="3119988" y="3153134"/>
              <a:ext cx="2414880" cy="561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5308" y="3148454"/>
                <a:ext cx="2426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8" name="Ink 177"/>
              <p14:cNvContentPartPr/>
              <p14:nvPr/>
            </p14:nvContentPartPr>
            <p14:xfrm>
              <a:off x="4031508" y="2372654"/>
              <a:ext cx="781200" cy="37440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5028" y="2367254"/>
                <a:ext cx="790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4662228" y="5227094"/>
              <a:ext cx="7196760" cy="8978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58268" y="5224574"/>
                <a:ext cx="7208280" cy="9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/>
              <p14:cNvContentPartPr/>
              <p14:nvPr/>
            </p14:nvContentPartPr>
            <p14:xfrm>
              <a:off x="3920988" y="5933774"/>
              <a:ext cx="75960" cy="3211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8108" y="5928734"/>
                <a:ext cx="846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9288948" y="5787254"/>
              <a:ext cx="2666160" cy="2203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84628" y="5780774"/>
                <a:ext cx="2677320" cy="2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2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4" y="470269"/>
            <a:ext cx="11890625" cy="63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7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65028" y="4038734"/>
              <a:ext cx="7945200" cy="2455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868" y="4032975"/>
                <a:ext cx="7955640" cy="246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" name="Ink 89"/>
              <p14:cNvContentPartPr/>
              <p14:nvPr/>
            </p14:nvContentPartPr>
            <p14:xfrm>
              <a:off x="7306068" y="5095334"/>
              <a:ext cx="4596120" cy="11095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0308" y="5089574"/>
                <a:ext cx="4608000" cy="11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41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C5CA5D78-6586-4B64-B6A9-B3A32CBE7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 for Solving Recurrences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EC2F1FA-C372-4BD9-8B5A-0B8B67DB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method</a:t>
            </a:r>
            <a:endParaRPr lang="tr-T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method</a:t>
            </a: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Recursion tree method</a:t>
            </a: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method</a:t>
            </a:r>
          </a:p>
        </p:txBody>
      </p:sp>
    </p:spTree>
    <p:extLst>
      <p:ext uri="{BB962C8B-B14F-4D97-AF65-F5344CB8AC3E}">
        <p14:creationId xmlns:p14="http://schemas.microsoft.com/office/powerpoint/2010/main" val="5025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41668"/>
            <a:ext cx="11887200" cy="6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4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30"/>
            <a:ext cx="12067504" cy="66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8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2828" y="466814"/>
              <a:ext cx="7157160" cy="1149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148" y="461414"/>
                <a:ext cx="7165440" cy="11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46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29F10697-B0E0-41F8-9D9E-5660E6CF6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Iteration Method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AFD261FD-4E0B-4B68-B324-30831F3492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>
                <a:solidFill>
                  <a:schemeClr val="tx1"/>
                </a:solidFill>
              </a:rPr>
              <a:t>Convert the recurrence into a summation and try to bound it using known series</a:t>
            </a:r>
          </a:p>
          <a:p>
            <a:pPr lvl="1">
              <a:lnSpc>
                <a:spcPct val="130000"/>
              </a:lnSpc>
            </a:pPr>
            <a:r>
              <a:rPr lang="en-US" altLang="en-US"/>
              <a:t>Iterate the recurrence until the initial condition is reached.</a:t>
            </a:r>
          </a:p>
          <a:p>
            <a:pPr lvl="1">
              <a:lnSpc>
                <a:spcPct val="130000"/>
              </a:lnSpc>
            </a:pPr>
            <a:r>
              <a:rPr lang="en-US" altLang="en-US"/>
              <a:t>Use back-substitution to express the recurrence in terms of </a:t>
            </a:r>
            <a:r>
              <a:rPr lang="en-US" altLang="en-US" i="1"/>
              <a:t>n</a:t>
            </a:r>
            <a:r>
              <a:rPr lang="en-US" altLang="en-US"/>
              <a:t> and the initial (boundary) condition.</a:t>
            </a:r>
            <a:endParaRPr lang="el-G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918FF31-E4F2-4AB9-A98C-3216D4553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40628"/>
            <a:ext cx="10972800" cy="16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n-US" altLang="en-US" sz="2800" dirty="0"/>
              <a:t>Iteration method:</a:t>
            </a:r>
          </a:p>
          <a:p>
            <a:pPr lvl="1">
              <a:buClrTx/>
              <a:buFontTx/>
            </a:pPr>
            <a:r>
              <a:rPr lang="en-US" altLang="en-US" sz="2400" b="1" dirty="0"/>
              <a:t>Expand the recurrence </a:t>
            </a:r>
            <a:r>
              <a:rPr lang="en-US" altLang="en-US" sz="2400" b="1" i="1" dirty="0"/>
              <a:t>k</a:t>
            </a:r>
            <a:r>
              <a:rPr lang="en-US" altLang="en-US" sz="2400" b="1" dirty="0"/>
              <a:t> times</a:t>
            </a:r>
          </a:p>
          <a:p>
            <a:pPr lvl="1">
              <a:buClrTx/>
              <a:buFontTx/>
            </a:pPr>
            <a:r>
              <a:rPr lang="en-US" altLang="en-US" sz="2400" b="1" dirty="0"/>
              <a:t>Work some algebra to express as a summation</a:t>
            </a:r>
          </a:p>
          <a:p>
            <a:pPr lvl="1">
              <a:buClrTx/>
              <a:buFontTx/>
            </a:pPr>
            <a:r>
              <a:rPr lang="en-US" altLang="en-US" sz="2400" b="1" dirty="0"/>
              <a:t>Evaluate the summation</a:t>
            </a:r>
          </a:p>
        </p:txBody>
      </p:sp>
    </p:spTree>
    <p:extLst>
      <p:ext uri="{BB962C8B-B14F-4D97-AF65-F5344CB8AC3E}">
        <p14:creationId xmlns:p14="http://schemas.microsoft.com/office/powerpoint/2010/main" val="334918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31CFBD6A-7B64-4A7D-BEC7-CB2D23C29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Iteration Method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1F26A85D-0184-4E25-AF68-C50F00E737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29117" y="1690688"/>
            <a:ext cx="10515600" cy="43513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tr-TR" altLang="en-US" b="1" dirty="0">
                <a:latin typeface="Comic Sans MS" panose="030F0702030302020204" pitchFamily="66" charset="0"/>
              </a:rPr>
              <a:t>  </a:t>
            </a:r>
            <a:r>
              <a:rPr lang="en-US" altLang="en-US" b="1" dirty="0">
                <a:latin typeface="Comic Sans MS" panose="030F0702030302020204" pitchFamily="66" charset="0"/>
              </a:rPr>
              <a:t>T(n) = c + T(n/2)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T(n) = c + T(n/2)		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	  = c + c + T(n/4)		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	  = c + c + c + T(n/8)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Assume n = 2</a:t>
            </a:r>
            <a:r>
              <a:rPr lang="en-US" altLang="en-US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T(n) = c + c + … + c + T(1) </a:t>
            </a:r>
          </a:p>
          <a:p>
            <a:pPr>
              <a:buFontTx/>
              <a:buNone/>
            </a:pP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	   = 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clgn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+ T(1)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	   = </a:t>
            </a:r>
            <a:r>
              <a:rPr lang="el-GR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lgn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l-G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8356" name="AutoShape 4">
            <a:extLst>
              <a:ext uri="{FF2B5EF4-FFF2-40B4-BE49-F238E27FC236}">
                <a16:creationId xmlns:a16="http://schemas.microsoft.com/office/drawing/2014/main" id="{8481FED7-452B-42D7-9DE8-249385C46380}"/>
              </a:ext>
            </a:extLst>
          </p:cNvPr>
          <p:cNvSpPr>
            <a:spLocks/>
          </p:cNvSpPr>
          <p:nvPr/>
        </p:nvSpPr>
        <p:spPr bwMode="auto">
          <a:xfrm rot="16200000">
            <a:off x="4386263" y="3436938"/>
            <a:ext cx="147639" cy="2049463"/>
          </a:xfrm>
          <a:prstGeom prst="leftBrace">
            <a:avLst>
              <a:gd name="adj1" fmla="val 1156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28357" name="Text Box 5">
            <a:extLst>
              <a:ext uri="{FF2B5EF4-FFF2-40B4-BE49-F238E27FC236}">
                <a16:creationId xmlns:a16="http://schemas.microsoft.com/office/drawing/2014/main" id="{563FC21D-3D98-497D-BFF2-82CB7FEB9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522789"/>
            <a:ext cx="1229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k times</a:t>
            </a:r>
          </a:p>
        </p:txBody>
      </p:sp>
      <p:sp>
        <p:nvSpPr>
          <p:cNvPr id="228358" name="Rectangle 6">
            <a:extLst>
              <a:ext uri="{FF2B5EF4-FFF2-40B4-BE49-F238E27FC236}">
                <a16:creationId xmlns:a16="http://schemas.microsoft.com/office/drawing/2014/main" id="{99745C97-4F86-4763-8C35-85A217D4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766" y="1748652"/>
            <a:ext cx="3350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Comic Sans MS" panose="030F0702030302020204" pitchFamily="66" charset="0"/>
              </a:rPr>
              <a:t>T(n/2) = c + T(n/4)</a:t>
            </a:r>
          </a:p>
        </p:txBody>
      </p:sp>
      <p:sp>
        <p:nvSpPr>
          <p:cNvPr id="228359" name="Rectangle 7">
            <a:extLst>
              <a:ext uri="{FF2B5EF4-FFF2-40B4-BE49-F238E27FC236}">
                <a16:creationId xmlns:a16="http://schemas.microsoft.com/office/drawing/2014/main" id="{0CEED485-1882-4326-AA4D-4F20F2D04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2360613"/>
            <a:ext cx="3350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Comic Sans MS" panose="030F0702030302020204" pitchFamily="66" charset="0"/>
              </a:rPr>
              <a:t>T(n/4) = c + T(n/8)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59716" y="2210875"/>
              <a:ext cx="867360" cy="3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4313" y="2205835"/>
                <a:ext cx="881408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687556" y="3128155"/>
              <a:ext cx="818400" cy="35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1795" y="3118599"/>
                <a:ext cx="833882" cy="51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7097156" y="3095995"/>
              <a:ext cx="4220640" cy="1833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9596" y="3091313"/>
                <a:ext cx="4236120" cy="1845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9889796" y="4904155"/>
              <a:ext cx="1485600" cy="595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84036" y="4896267"/>
                <a:ext cx="1499279" cy="73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5624996" y="4487035"/>
              <a:ext cx="473280" cy="283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7449" y="4479870"/>
                <a:ext cx="488733" cy="38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5410916" y="5144155"/>
              <a:ext cx="184320" cy="25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5167" y="5137442"/>
                <a:ext cx="196895" cy="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5385956" y="5207995"/>
              <a:ext cx="254400" cy="15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83430" y="5201252"/>
                <a:ext cx="261617" cy="25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/>
              <p14:cNvContentPartPr/>
              <p14:nvPr/>
            </p14:nvContentPartPr>
            <p14:xfrm>
              <a:off x="5744516" y="5093275"/>
              <a:ext cx="149760" cy="135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37660" y="5087889"/>
                <a:ext cx="160225" cy="147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/>
              <p14:cNvContentPartPr/>
              <p14:nvPr/>
            </p14:nvContentPartPr>
            <p14:xfrm>
              <a:off x="6024836" y="4879195"/>
              <a:ext cx="263040" cy="3321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18018" y="4873071"/>
                <a:ext cx="276676" cy="345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" name="Ink 59"/>
              <p14:cNvContentPartPr/>
              <p14:nvPr/>
            </p14:nvContentPartPr>
            <p14:xfrm>
              <a:off x="6121796" y="5233915"/>
              <a:ext cx="244800" cy="2184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13864" y="5231037"/>
                <a:ext cx="258140" cy="228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" name="Ink 60"/>
              <p14:cNvContentPartPr/>
              <p14:nvPr/>
            </p14:nvContentPartPr>
            <p14:xfrm>
              <a:off x="6440036" y="5107195"/>
              <a:ext cx="99360" cy="960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36423" y="5101037"/>
                <a:ext cx="108754" cy="107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" name="Ink 61"/>
              <p14:cNvContentPartPr/>
              <p14:nvPr/>
            </p14:nvContentPartPr>
            <p14:xfrm>
              <a:off x="6721316" y="5110555"/>
              <a:ext cx="183840" cy="259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18798" y="5107675"/>
                <a:ext cx="193554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" name="Ink 62"/>
              <p14:cNvContentPartPr/>
              <p14:nvPr/>
            </p14:nvContentPartPr>
            <p14:xfrm>
              <a:off x="6831716" y="5055835"/>
              <a:ext cx="23520" cy="1377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25203" y="5051878"/>
                <a:ext cx="34014" cy="147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8352" name="Ink 228351"/>
              <p14:cNvContentPartPr/>
              <p14:nvPr/>
            </p14:nvContentPartPr>
            <p14:xfrm>
              <a:off x="7080356" y="4956955"/>
              <a:ext cx="259680" cy="230400"/>
            </p14:xfrm>
          </p:contentPart>
        </mc:Choice>
        <mc:Fallback xmlns="">
          <p:pic>
            <p:nvPicPr>
              <p:cNvPr id="228352" name="Ink 22835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73123" y="4949407"/>
                <a:ext cx="273785" cy="245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8353" name="Ink 228352"/>
              <p14:cNvContentPartPr/>
              <p14:nvPr/>
            </p14:nvContentPartPr>
            <p14:xfrm>
              <a:off x="7412516" y="4973755"/>
              <a:ext cx="116640" cy="187200"/>
            </p14:xfrm>
          </p:contentPart>
        </mc:Choice>
        <mc:Fallback xmlns="">
          <p:pic>
            <p:nvPicPr>
              <p:cNvPr id="228353" name="Ink 22835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04979" y="4970502"/>
                <a:ext cx="126330" cy="19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8360" name="Ink 228359"/>
              <p14:cNvContentPartPr/>
              <p14:nvPr/>
            </p14:nvContentPartPr>
            <p14:xfrm>
              <a:off x="7591076" y="4984315"/>
              <a:ext cx="106560" cy="159840"/>
            </p14:xfrm>
          </p:contentPart>
        </mc:Choice>
        <mc:Fallback xmlns="">
          <p:pic>
            <p:nvPicPr>
              <p:cNvPr id="228360" name="Ink 22835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88504" y="4976599"/>
                <a:ext cx="116849" cy="1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8361" name="Ink 228360"/>
              <p14:cNvContentPartPr/>
              <p14:nvPr/>
            </p14:nvContentPartPr>
            <p14:xfrm>
              <a:off x="7688036" y="4957435"/>
              <a:ext cx="156960" cy="260160"/>
            </p14:xfrm>
          </p:contentPart>
        </mc:Choice>
        <mc:Fallback xmlns="">
          <p:pic>
            <p:nvPicPr>
              <p:cNvPr id="228361" name="Ink 22836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84789" y="4953466"/>
                <a:ext cx="167785" cy="2673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9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/>
      <p:bldP spid="2283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8E186CF2-6268-4F0C-8FEE-77366C516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 Method – Example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BE85AAC1-A413-4C1F-AB06-465DC7747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4839" y="1214440"/>
            <a:ext cx="8599487" cy="5076825"/>
          </a:xfrm>
        </p:spPr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T(n) = n + 2T(n/2)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T(n) = n + 2T(n/2) 	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n + 2(n/2 + 2T(n/4))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n + n + 4T(n/4)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n + n + 4(n/4 + 2T(n/8))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n + n + n + 8T(n/8)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…  = </a:t>
            </a:r>
            <a:r>
              <a:rPr lang="tr-TR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n + 2</a:t>
            </a:r>
            <a:r>
              <a:rPr lang="tr-TR" altLang="en-US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T(n/2</a:t>
            </a:r>
            <a:r>
              <a:rPr lang="tr-TR" altLang="en-US" baseline="30000" dirty="0">
                <a:latin typeface="Comic Sans MS" panose="030F0702030302020204" pitchFamily="66" charset="0"/>
              </a:rPr>
              <a:t>k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kn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+ 2</a:t>
            </a:r>
            <a:r>
              <a:rPr lang="en-US" altLang="en-US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T(1)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nlgn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+ 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nT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(1) = </a:t>
            </a:r>
            <a:r>
              <a:rPr lang="el-GR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nlgn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l-G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31DE0682-F305-4DD4-A6DD-DCE4F53BF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1" y="1346201"/>
            <a:ext cx="2857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Comic Sans MS" panose="030F0702030302020204" pitchFamily="66" charset="0"/>
              </a:rPr>
              <a:t>Assume: n = 2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k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24287316-EF83-4D71-AE6E-ABF01BB25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40" y="1879600"/>
            <a:ext cx="3977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Comic Sans MS" panose="030F0702030302020204" pitchFamily="66" charset="0"/>
              </a:rPr>
              <a:t>T(n/2) = n/2 + 2T(n/4)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89636" y="2354875"/>
              <a:ext cx="922560" cy="3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603" y="2349252"/>
                <a:ext cx="936582" cy="51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446596" y="2874715"/>
              <a:ext cx="3081120" cy="55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9755" y="2871473"/>
                <a:ext cx="3094083" cy="567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8014436" y="4245595"/>
              <a:ext cx="226560" cy="2241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07953" y="4239478"/>
                <a:ext cx="237366" cy="234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/>
              <p14:cNvContentPartPr/>
              <p14:nvPr/>
            </p14:nvContentPartPr>
            <p14:xfrm>
              <a:off x="9112196" y="3630715"/>
              <a:ext cx="2458080" cy="6710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08957" y="3625315"/>
                <a:ext cx="2467437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7949636" y="3624475"/>
              <a:ext cx="929760" cy="316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47476" y="3617995"/>
                <a:ext cx="938399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/>
              <p14:cNvContentPartPr/>
              <p14:nvPr/>
            </p14:nvContentPartPr>
            <p14:xfrm>
              <a:off x="10576676" y="2914555"/>
              <a:ext cx="66240" cy="1454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70196" y="2908059"/>
                <a:ext cx="79200" cy="158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/>
              <p14:cNvContentPartPr/>
              <p14:nvPr/>
            </p14:nvContentPartPr>
            <p14:xfrm>
              <a:off x="10578116" y="3019195"/>
              <a:ext cx="168000" cy="907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71310" y="3014214"/>
                <a:ext cx="178030" cy="101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/>
              <p14:cNvContentPartPr/>
              <p14:nvPr/>
            </p14:nvContentPartPr>
            <p14:xfrm>
              <a:off x="8349476" y="4100635"/>
              <a:ext cx="24000" cy="1094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42461" y="4093772"/>
                <a:ext cx="38400" cy="123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/>
              <p14:cNvContentPartPr/>
              <p14:nvPr/>
            </p14:nvContentPartPr>
            <p14:xfrm>
              <a:off x="8358596" y="4135675"/>
              <a:ext cx="147360" cy="123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51048" y="4130280"/>
                <a:ext cx="160299" cy="13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/>
              <p14:cNvContentPartPr/>
              <p14:nvPr/>
            </p14:nvContentPartPr>
            <p14:xfrm>
              <a:off x="10208516" y="3825115"/>
              <a:ext cx="50400" cy="2299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01010" y="3818638"/>
                <a:ext cx="64698" cy="243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/>
              <p14:cNvContentPartPr/>
              <p14:nvPr/>
            </p14:nvContentPartPr>
            <p14:xfrm>
              <a:off x="10250276" y="3963355"/>
              <a:ext cx="164160" cy="974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43060" y="3959040"/>
                <a:ext cx="175705" cy="104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/>
              <p14:cNvContentPartPr/>
              <p14:nvPr/>
            </p14:nvContentPartPr>
            <p14:xfrm>
              <a:off x="5044676" y="5211835"/>
              <a:ext cx="222720" cy="192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0718" y="5205551"/>
                <a:ext cx="232435" cy="31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/>
              <p14:cNvContentPartPr/>
              <p14:nvPr/>
            </p14:nvContentPartPr>
            <p14:xfrm>
              <a:off x="5078276" y="5267035"/>
              <a:ext cx="240000" cy="316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72510" y="5260773"/>
                <a:ext cx="250811" cy="43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" name="Ink 58"/>
              <p14:cNvContentPartPr/>
              <p14:nvPr/>
            </p14:nvContentPartPr>
            <p14:xfrm>
              <a:off x="5508356" y="5076475"/>
              <a:ext cx="160320" cy="1545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0790" y="5069598"/>
                <a:ext cx="175451" cy="1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" name="Ink 59"/>
              <p14:cNvContentPartPr/>
              <p14:nvPr/>
            </p14:nvContentPartPr>
            <p14:xfrm>
              <a:off x="5772836" y="5219035"/>
              <a:ext cx="15840" cy="81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0477" y="5211215"/>
                <a:ext cx="21232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/>
              <p14:cNvContentPartPr/>
              <p14:nvPr/>
            </p14:nvContentPartPr>
            <p14:xfrm>
              <a:off x="5921636" y="4858075"/>
              <a:ext cx="416160" cy="3907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19114" y="4850492"/>
                <a:ext cx="426609" cy="400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" name="Ink 61"/>
              <p14:cNvContentPartPr/>
              <p14:nvPr/>
            </p14:nvContentPartPr>
            <p14:xfrm>
              <a:off x="6096836" y="5219035"/>
              <a:ext cx="254880" cy="1876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89646" y="5216159"/>
                <a:ext cx="268181" cy="198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/>
              <p14:cNvContentPartPr/>
              <p14:nvPr/>
            </p14:nvContentPartPr>
            <p14:xfrm>
              <a:off x="6448676" y="5139355"/>
              <a:ext cx="180000" cy="1382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40756" y="5132533"/>
                <a:ext cx="195480" cy="149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1248" name="Ink 181247"/>
              <p14:cNvContentPartPr/>
              <p14:nvPr/>
            </p14:nvContentPartPr>
            <p14:xfrm>
              <a:off x="6814436" y="5198875"/>
              <a:ext cx="213120" cy="9600"/>
            </p14:xfrm>
          </p:contentPart>
        </mc:Choice>
        <mc:Fallback xmlns="">
          <p:pic>
            <p:nvPicPr>
              <p:cNvPr id="181248" name="Ink 18124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09756" y="5192361"/>
                <a:ext cx="225000" cy="19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1249" name="Ink 181248"/>
              <p14:cNvContentPartPr/>
              <p14:nvPr/>
            </p14:nvContentPartPr>
            <p14:xfrm>
              <a:off x="6910436" y="5113915"/>
              <a:ext cx="45600" cy="170880"/>
            </p14:xfrm>
          </p:contentPart>
        </mc:Choice>
        <mc:Fallback xmlns="">
          <p:pic>
            <p:nvPicPr>
              <p:cNvPr id="181249" name="Ink 18124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05092" y="5108519"/>
                <a:ext cx="56644" cy="18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1262" name="Ink 181261"/>
              <p14:cNvContentPartPr/>
              <p14:nvPr/>
            </p14:nvContentPartPr>
            <p14:xfrm>
              <a:off x="7199876" y="5058235"/>
              <a:ext cx="184800" cy="183360"/>
            </p14:xfrm>
          </p:contentPart>
        </mc:Choice>
        <mc:Fallback xmlns="">
          <p:pic>
            <p:nvPicPr>
              <p:cNvPr id="181262" name="Ink 18126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2629" y="5051364"/>
                <a:ext cx="198207" cy="198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1263" name="Ink 181262"/>
              <p14:cNvContentPartPr/>
              <p14:nvPr/>
            </p14:nvContentPartPr>
            <p14:xfrm>
              <a:off x="7487396" y="5190715"/>
              <a:ext cx="17760" cy="19200"/>
            </p14:xfrm>
          </p:contentPart>
        </mc:Choice>
        <mc:Fallback xmlns="">
          <p:pic>
            <p:nvPicPr>
              <p:cNvPr id="181263" name="Ink 18126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84958" y="5181658"/>
                <a:ext cx="28904" cy="3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1264" name="Ink 181263"/>
              <p14:cNvContentPartPr/>
              <p14:nvPr/>
            </p14:nvContentPartPr>
            <p14:xfrm>
              <a:off x="7612676" y="5018875"/>
              <a:ext cx="229440" cy="232800"/>
            </p14:xfrm>
          </p:contentPart>
        </mc:Choice>
        <mc:Fallback xmlns="">
          <p:pic>
            <p:nvPicPr>
              <p:cNvPr id="181264" name="Ink 18126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05112" y="5011668"/>
                <a:ext cx="244568" cy="247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1265" name="Ink 181264"/>
              <p14:cNvContentPartPr/>
              <p14:nvPr/>
            </p14:nvContentPartPr>
            <p14:xfrm>
              <a:off x="7918436" y="5056795"/>
              <a:ext cx="84000" cy="153600"/>
            </p14:xfrm>
          </p:contentPart>
        </mc:Choice>
        <mc:Fallback xmlns="">
          <p:pic>
            <p:nvPicPr>
              <p:cNvPr id="181265" name="Ink 18126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10470" y="5052488"/>
                <a:ext cx="94862" cy="163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1266" name="Ink 181265"/>
              <p14:cNvContentPartPr/>
              <p14:nvPr/>
            </p14:nvContentPartPr>
            <p14:xfrm>
              <a:off x="8038436" y="5082235"/>
              <a:ext cx="91200" cy="132960"/>
            </p14:xfrm>
          </p:contentPart>
        </mc:Choice>
        <mc:Fallback xmlns="">
          <p:pic>
            <p:nvPicPr>
              <p:cNvPr id="181266" name="Ink 18126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36265" y="5075028"/>
                <a:ext cx="100610" cy="14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1267" name="Ink 181266"/>
              <p14:cNvContentPartPr/>
              <p14:nvPr/>
            </p14:nvContentPartPr>
            <p14:xfrm>
              <a:off x="8138756" y="5031355"/>
              <a:ext cx="150720" cy="252960"/>
            </p14:xfrm>
          </p:contentPart>
        </mc:Choice>
        <mc:Fallback xmlns="">
          <p:pic>
            <p:nvPicPr>
              <p:cNvPr id="181267" name="Ink 18126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35871" y="5027752"/>
                <a:ext cx="160095" cy="25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1268" name="Ink 181267"/>
              <p14:cNvContentPartPr/>
              <p14:nvPr/>
            </p14:nvContentPartPr>
            <p14:xfrm>
              <a:off x="8345156" y="5163835"/>
              <a:ext cx="233280" cy="156960"/>
            </p14:xfrm>
          </p:contentPart>
        </mc:Choice>
        <mc:Fallback xmlns="">
          <p:pic>
            <p:nvPicPr>
              <p:cNvPr id="181268" name="Ink 18126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42272" y="5158423"/>
                <a:ext cx="241573" cy="165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1269" name="Ink 181268"/>
              <p14:cNvContentPartPr/>
              <p14:nvPr/>
            </p14:nvContentPartPr>
            <p14:xfrm>
              <a:off x="10016996" y="4789435"/>
              <a:ext cx="367200" cy="310560"/>
            </p14:xfrm>
          </p:contentPart>
        </mc:Choice>
        <mc:Fallback xmlns="">
          <p:pic>
            <p:nvPicPr>
              <p:cNvPr id="181269" name="Ink 18126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009775" y="4782229"/>
                <a:ext cx="381642" cy="324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1270" name="Ink 181269"/>
              <p14:cNvContentPartPr/>
              <p14:nvPr/>
            </p14:nvContentPartPr>
            <p14:xfrm>
              <a:off x="10467716" y="4455355"/>
              <a:ext cx="66720" cy="231840"/>
            </p14:xfrm>
          </p:contentPart>
        </mc:Choice>
        <mc:Fallback xmlns="">
          <p:pic>
            <p:nvPicPr>
              <p:cNvPr id="181270" name="Ink 18126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61328" y="4450346"/>
                <a:ext cx="78077" cy="23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1271" name="Ink 181270"/>
              <p14:cNvContentPartPr/>
              <p14:nvPr/>
            </p14:nvContentPartPr>
            <p14:xfrm>
              <a:off x="10591076" y="4601755"/>
              <a:ext cx="99360" cy="97440"/>
            </p14:xfrm>
          </p:contentPart>
        </mc:Choice>
        <mc:Fallback xmlns="">
          <p:pic>
            <p:nvPicPr>
              <p:cNvPr id="181271" name="Ink 18127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88900" y="4594873"/>
                <a:ext cx="108063" cy="11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1272" name="Ink 181271"/>
              <p14:cNvContentPartPr/>
              <p14:nvPr/>
            </p14:nvContentPartPr>
            <p14:xfrm>
              <a:off x="10476356" y="4712155"/>
              <a:ext cx="232320" cy="197760"/>
            </p14:xfrm>
          </p:contentPart>
        </mc:Choice>
        <mc:Fallback xmlns="">
          <p:pic>
            <p:nvPicPr>
              <p:cNvPr id="181272" name="Ink 18127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470214" y="4709994"/>
                <a:ext cx="244243" cy="20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1273" name="Ink 181272"/>
              <p14:cNvContentPartPr/>
              <p14:nvPr/>
            </p14:nvContentPartPr>
            <p14:xfrm>
              <a:off x="10820516" y="4630555"/>
              <a:ext cx="96960" cy="83040"/>
            </p14:xfrm>
          </p:contentPart>
        </mc:Choice>
        <mc:Fallback xmlns="">
          <p:pic>
            <p:nvPicPr>
              <p:cNvPr id="181273" name="Ink 18127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814749" y="4624778"/>
                <a:ext cx="109215" cy="91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1274" name="Ink 181273"/>
              <p14:cNvContentPartPr/>
              <p14:nvPr/>
            </p14:nvContentPartPr>
            <p14:xfrm>
              <a:off x="11035556" y="4892635"/>
              <a:ext cx="151200" cy="10560"/>
            </p14:xfrm>
          </p:contentPart>
        </mc:Choice>
        <mc:Fallback xmlns="">
          <p:pic>
            <p:nvPicPr>
              <p:cNvPr id="181274" name="Ink 181273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033036" y="4888573"/>
                <a:ext cx="159120" cy="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1275" name="Ink 181274"/>
              <p14:cNvContentPartPr/>
              <p14:nvPr/>
            </p14:nvContentPartPr>
            <p14:xfrm>
              <a:off x="11013476" y="4947355"/>
              <a:ext cx="146880" cy="8640"/>
            </p14:xfrm>
          </p:contentPart>
        </mc:Choice>
        <mc:Fallback xmlns="">
          <p:pic>
            <p:nvPicPr>
              <p:cNvPr id="181275" name="Ink 18127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010950" y="4944725"/>
                <a:ext cx="153737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1276" name="Ink 181275"/>
              <p14:cNvContentPartPr/>
              <p14:nvPr/>
            </p14:nvContentPartPr>
            <p14:xfrm>
              <a:off x="11280356" y="4868635"/>
              <a:ext cx="221280" cy="144480"/>
            </p14:xfrm>
          </p:contentPart>
        </mc:Choice>
        <mc:Fallback xmlns="">
          <p:pic>
            <p:nvPicPr>
              <p:cNvPr id="181276" name="Ink 181275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274249" y="4862841"/>
                <a:ext cx="233494" cy="1531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7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B456FE-1236-456B-8916-65682A48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658" y="1568327"/>
            <a:ext cx="9432199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	= 	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-1)	=	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=	2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-2)	=	2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=	3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-3)	…	</a:t>
            </a:r>
            <a:r>
              <a:rPr lang="en-US" altLang="en-US" i="1" dirty="0"/>
              <a:t>kc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</a:t>
            </a:r>
            <a:r>
              <a:rPr lang="en-US" altLang="en-US" i="1" dirty="0"/>
              <a:t>k</a:t>
            </a:r>
            <a:r>
              <a:rPr lang="en-US" altLang="en-US" dirty="0"/>
              <a:t>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= 	</a:t>
            </a:r>
            <a:r>
              <a:rPr lang="en-US" altLang="en-US" i="1" dirty="0"/>
              <a:t>ck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</a:t>
            </a:r>
            <a:r>
              <a:rPr lang="en-US" altLang="en-US" i="1" dirty="0"/>
              <a:t>k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So far for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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we have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i="1" dirty="0"/>
              <a:t>T</a:t>
            </a: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) = </a:t>
            </a:r>
            <a:r>
              <a:rPr lang="en-US" altLang="en-US" b="1" i="1" dirty="0"/>
              <a:t>ck</a:t>
            </a:r>
            <a:r>
              <a:rPr lang="en-US" altLang="en-US" b="1" dirty="0"/>
              <a:t> + </a:t>
            </a:r>
            <a:r>
              <a:rPr lang="en-US" altLang="en-US" b="1" i="1" dirty="0"/>
              <a:t>T</a:t>
            </a: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-</a:t>
            </a:r>
            <a:r>
              <a:rPr lang="en-US" altLang="en-US" b="1" i="1" dirty="0"/>
              <a:t>k</a:t>
            </a:r>
            <a:r>
              <a:rPr lang="en-US" altLang="en-US" b="1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To stop the recursion, we should have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i="1" dirty="0"/>
              <a:t>n</a:t>
            </a:r>
            <a:r>
              <a:rPr lang="en-US" altLang="en-US" dirty="0"/>
              <a:t> - </a:t>
            </a:r>
            <a:r>
              <a:rPr lang="en-US" altLang="en-US" i="1" dirty="0"/>
              <a:t>k</a:t>
            </a:r>
            <a:r>
              <a:rPr lang="en-US" altLang="en-US" dirty="0"/>
              <a:t> = 0  </a:t>
            </a:r>
            <a:r>
              <a:rPr lang="en-US" altLang="en-US" dirty="0">
                <a:sym typeface="Wingdings" panose="05000000000000000000" pitchFamily="2" charset="2"/>
              </a:rPr>
              <a:t>  </a:t>
            </a:r>
            <a:r>
              <a:rPr lang="en-US" altLang="en-US" i="1" dirty="0">
                <a:sym typeface="Wingdings" panose="05000000000000000000" pitchFamily="2" charset="2"/>
              </a:rPr>
              <a:t>k</a:t>
            </a:r>
            <a:r>
              <a:rPr lang="en-US" altLang="en-US" dirty="0">
                <a:sym typeface="Wingdings" panose="05000000000000000000" pitchFamily="2" charset="2"/>
              </a:rPr>
              <a:t> = </a:t>
            </a:r>
            <a:r>
              <a:rPr lang="en-US" altLang="en-US" i="1" dirty="0">
                <a:sym typeface="Wingdings" panose="05000000000000000000" pitchFamily="2" charset="2"/>
              </a:rPr>
              <a:t>n</a:t>
            </a:r>
            <a:endParaRPr lang="en-US" altLang="en-US" b="1" i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b="1" i="1" dirty="0"/>
              <a:t>T</a:t>
            </a: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) = </a:t>
            </a:r>
            <a:r>
              <a:rPr lang="en-US" altLang="en-US" b="1" i="1" dirty="0" err="1"/>
              <a:t>cn</a:t>
            </a:r>
            <a:r>
              <a:rPr lang="en-US" altLang="en-US" b="1" dirty="0"/>
              <a:t> + </a:t>
            </a:r>
            <a:r>
              <a:rPr lang="en-US" altLang="en-US" b="1" i="1" dirty="0"/>
              <a:t>T</a:t>
            </a:r>
            <a:r>
              <a:rPr lang="en-US" altLang="en-US" b="1" dirty="0"/>
              <a:t>(0) = </a:t>
            </a:r>
            <a:r>
              <a:rPr lang="en-US" altLang="en-US" b="1" i="1" dirty="0" err="1"/>
              <a:t>cn</a:t>
            </a:r>
            <a:endParaRPr lang="en-US" altLang="en-US" b="1" i="1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Thus in general 	</a:t>
            </a:r>
            <a:r>
              <a:rPr lang="en-US" altLang="en-US" b="1" i="1" dirty="0"/>
              <a:t>T</a:t>
            </a: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) = </a:t>
            </a:r>
            <a:r>
              <a:rPr lang="en-US" altLang="en-US" b="1" i="1" dirty="0"/>
              <a:t>O</a:t>
            </a: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)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49B3CC58-7C98-4383-BF7B-72EC72E4E82E}"/>
              </a:ext>
            </a:extLst>
          </p:cNvPr>
          <p:cNvGraphicFramePr>
            <a:graphicFrameLocks noGrp="1" noChangeAspect="1"/>
          </p:cNvGraphicFramePr>
          <p:nvPr>
            <p:ph type="title"/>
          </p:nvPr>
        </p:nvGraphicFramePr>
        <p:xfrm>
          <a:off x="2985125" y="108074"/>
          <a:ext cx="4512401" cy="123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457200" progId="Equation.3">
                  <p:embed/>
                </p:oleObj>
              </mc:Choice>
              <mc:Fallback>
                <p:oleObj name="Equation" r:id="rId2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125" y="108074"/>
                        <a:ext cx="4512401" cy="1230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377796" y="5010715"/>
              <a:ext cx="2823360" cy="304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4916" y="5006397"/>
                <a:ext cx="2832360" cy="316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4890116" y="6140635"/>
              <a:ext cx="1367520" cy="38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5795" y="6134214"/>
                <a:ext cx="1378682" cy="517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805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>
            <a:extLst>
              <a:ext uri="{FF2B5EF4-FFF2-40B4-BE49-F238E27FC236}">
                <a16:creationId xmlns:a16="http://schemas.microsoft.com/office/drawing/2014/main" id="{FDAE38BB-560F-4385-8DA6-B662B0AC30A5}"/>
              </a:ext>
            </a:extLst>
          </p:cNvPr>
          <p:cNvGraphicFramePr>
            <a:graphicFrameLocks noGrp="1" noChangeAspect="1"/>
          </p:cNvGraphicFramePr>
          <p:nvPr>
            <p:ph type="title"/>
          </p:nvPr>
        </p:nvGraphicFramePr>
        <p:xfrm>
          <a:off x="4353984" y="501651"/>
          <a:ext cx="2895600" cy="78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457200" progId="Equation.3">
                  <p:embed/>
                </p:oleObj>
              </mc:Choice>
              <mc:Fallback>
                <p:oleObj name="Equation" r:id="rId2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984" y="501651"/>
                        <a:ext cx="2895600" cy="78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2">
            <a:extLst>
              <a:ext uri="{FF2B5EF4-FFF2-40B4-BE49-F238E27FC236}">
                <a16:creationId xmlns:a16="http://schemas.microsoft.com/office/drawing/2014/main" id="{697DD745-BF02-462B-8B07-36271D485B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229600" cy="3429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	= </a:t>
            </a:r>
            <a:r>
              <a:rPr lang="en-US" altLang="en-US" sz="2100" i="1" dirty="0"/>
              <a:t>n</a:t>
            </a:r>
            <a:r>
              <a:rPr lang="en-US" altLang="en-US" sz="2100" dirty="0"/>
              <a:t> +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-1)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 	= </a:t>
            </a:r>
            <a:r>
              <a:rPr lang="en-US" altLang="en-US" sz="2100" i="1" dirty="0"/>
              <a:t>n</a:t>
            </a:r>
            <a:r>
              <a:rPr lang="en-US" altLang="en-US" sz="2100" dirty="0"/>
              <a:t>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-1 +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-2)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 </a:t>
            </a:r>
            <a:r>
              <a:rPr lang="en-US" altLang="en-US" sz="2100" i="1" dirty="0"/>
              <a:t>n</a:t>
            </a:r>
            <a:r>
              <a:rPr lang="en-US" altLang="en-US" sz="2100" dirty="0"/>
              <a:t>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-1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-2 +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-3)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 </a:t>
            </a:r>
            <a:r>
              <a:rPr lang="en-US" altLang="en-US" sz="2100" i="1" dirty="0"/>
              <a:t>n</a:t>
            </a:r>
            <a:r>
              <a:rPr lang="en-US" altLang="en-US" sz="2100" dirty="0"/>
              <a:t>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-1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-2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-3 +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-4)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 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 </a:t>
            </a:r>
            <a:r>
              <a:rPr lang="en-US" altLang="en-US" sz="2100" i="1" dirty="0"/>
              <a:t>n</a:t>
            </a:r>
            <a:r>
              <a:rPr lang="en-US" altLang="en-US" sz="2100" dirty="0"/>
              <a:t>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-1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-2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-3 + … + (</a:t>
            </a:r>
            <a:r>
              <a:rPr lang="en-US" altLang="en-US" sz="2100" i="1" dirty="0"/>
              <a:t>n</a:t>
            </a:r>
            <a:r>
              <a:rPr lang="en-US" altLang="en-US" sz="2100" dirty="0"/>
              <a:t>-</a:t>
            </a:r>
            <a:r>
              <a:rPr lang="en-US" altLang="en-US" sz="2100" i="1" dirty="0"/>
              <a:t>k</a:t>
            </a:r>
            <a:r>
              <a:rPr lang="en-US" altLang="en-US" sz="2100" dirty="0"/>
              <a:t>+1) +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-</a:t>
            </a:r>
            <a:r>
              <a:rPr lang="en-US" altLang="en-US" sz="2100" i="1" dirty="0"/>
              <a:t>k</a:t>
            </a:r>
            <a:r>
              <a:rPr lang="en-US" altLang="en-US" sz="2100" dirty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				for </a:t>
            </a:r>
            <a:r>
              <a:rPr lang="en-US" altLang="en-US" sz="2100" i="1" dirty="0"/>
              <a:t>n</a:t>
            </a:r>
            <a:r>
              <a:rPr lang="en-US" altLang="en-US" sz="2100" dirty="0"/>
              <a:t> </a:t>
            </a:r>
            <a:r>
              <a:rPr lang="en-US" altLang="en-US" sz="2500" dirty="0">
                <a:sym typeface="Symbol" panose="05050102010706020507" pitchFamily="18" charset="2"/>
              </a:rPr>
              <a:t></a:t>
            </a:r>
            <a:r>
              <a:rPr lang="en-US" altLang="en-US" sz="2100" dirty="0"/>
              <a:t> </a:t>
            </a:r>
            <a:r>
              <a:rPr lang="en-US" altLang="en-US" sz="2100" i="1" dirty="0"/>
              <a:t>k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To stop the recursion, we should have </a:t>
            </a:r>
            <a:r>
              <a:rPr lang="en-US" altLang="en-US" sz="2100" i="1" dirty="0">
                <a:sym typeface="Wingdings" panose="05000000000000000000" pitchFamily="2" charset="2"/>
              </a:rPr>
              <a:t>n</a:t>
            </a:r>
            <a:r>
              <a:rPr lang="en-US" altLang="en-US" sz="2100" dirty="0">
                <a:sym typeface="Wingdings" panose="05000000000000000000" pitchFamily="2" charset="2"/>
              </a:rPr>
              <a:t> - </a:t>
            </a:r>
            <a:r>
              <a:rPr lang="en-US" altLang="en-US" sz="2100" i="1" dirty="0">
                <a:sym typeface="Wingdings" panose="05000000000000000000" pitchFamily="2" charset="2"/>
              </a:rPr>
              <a:t>k</a:t>
            </a:r>
            <a:r>
              <a:rPr lang="en-US" altLang="en-US" sz="2100" dirty="0">
                <a:sym typeface="Wingdings" panose="05000000000000000000" pitchFamily="2" charset="2"/>
              </a:rPr>
              <a:t> = 0    </a:t>
            </a:r>
            <a:r>
              <a:rPr lang="en-US" altLang="en-US" sz="2100" i="1" dirty="0">
                <a:sym typeface="Wingdings" panose="05000000000000000000" pitchFamily="2" charset="2"/>
              </a:rPr>
              <a:t>k</a:t>
            </a:r>
            <a:r>
              <a:rPr lang="en-US" altLang="en-US" sz="2100" dirty="0">
                <a:sym typeface="Wingdings" panose="05000000000000000000" pitchFamily="2" charset="2"/>
              </a:rPr>
              <a:t> = </a:t>
            </a:r>
            <a:r>
              <a:rPr lang="en-US" altLang="en-US" sz="2100" i="1" dirty="0">
                <a:sym typeface="Wingdings" panose="05000000000000000000" pitchFamily="2" charset="2"/>
              </a:rPr>
              <a:t>n</a:t>
            </a:r>
            <a:endParaRPr lang="en-US" altLang="en-US" sz="2500" dirty="0"/>
          </a:p>
        </p:txBody>
      </p:sp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BDD1B4A7-D85D-43AB-8725-81AB1AEF61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1" y="3429000"/>
          <a:ext cx="2698751" cy="93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31640" progId="Equation.3">
                  <p:embed/>
                </p:oleObj>
              </mc:Choice>
              <mc:Fallback>
                <p:oleObj name="Equation" r:id="rId4" imgW="124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429000"/>
                        <a:ext cx="2698751" cy="933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>
            <a:extLst>
              <a:ext uri="{FF2B5EF4-FFF2-40B4-BE49-F238E27FC236}">
                <a16:creationId xmlns:a16="http://schemas.microsoft.com/office/drawing/2014/main" id="{7B142AED-1347-4E85-B96F-D8D572AB2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681538"/>
          <a:ext cx="55626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17640" imgH="431640" progId="Equation.3">
                  <p:embed/>
                </p:oleObj>
              </mc:Choice>
              <mc:Fallback>
                <p:oleObj name="Equation" r:id="rId6" imgW="271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81538"/>
                        <a:ext cx="55626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>
            <a:extLst>
              <a:ext uri="{FF2B5EF4-FFF2-40B4-BE49-F238E27FC236}">
                <a16:creationId xmlns:a16="http://schemas.microsoft.com/office/drawing/2014/main" id="{AB6E4779-DA77-4450-984F-9A579501D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5562602"/>
          <a:ext cx="34290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00200" imgH="393480" progId="Equation.3">
                  <p:embed/>
                </p:oleObj>
              </mc:Choice>
              <mc:Fallback>
                <p:oleObj name="Equation" r:id="rId8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62602"/>
                        <a:ext cx="34290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9077636" y="2567995"/>
              <a:ext cx="533760" cy="865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69352" y="2560432"/>
                <a:ext cx="550688" cy="88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/>
              <p14:cNvContentPartPr/>
              <p14:nvPr/>
            </p14:nvContentPartPr>
            <p14:xfrm>
              <a:off x="8995556" y="1307995"/>
              <a:ext cx="1358880" cy="5702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90515" y="1302958"/>
                <a:ext cx="1371122" cy="583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2" name="Ink 41"/>
              <p14:cNvContentPartPr/>
              <p14:nvPr/>
            </p14:nvContentPartPr>
            <p14:xfrm>
              <a:off x="11411876" y="2320795"/>
              <a:ext cx="544320" cy="6062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05036" y="2313591"/>
                <a:ext cx="560520" cy="622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/>
              <p14:cNvContentPartPr/>
              <p14:nvPr/>
            </p14:nvContentPartPr>
            <p14:xfrm>
              <a:off x="8470436" y="2848795"/>
              <a:ext cx="2559360" cy="4137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64321" y="2842313"/>
                <a:ext cx="2574828" cy="423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/>
              <p14:cNvContentPartPr/>
              <p14:nvPr/>
            </p14:nvContentPartPr>
            <p14:xfrm>
              <a:off x="11220836" y="2603515"/>
              <a:ext cx="493440" cy="8400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12192" y="2597040"/>
                <a:ext cx="508567" cy="85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Ink 53"/>
              <p14:cNvContentPartPr/>
              <p14:nvPr/>
            </p14:nvContentPartPr>
            <p14:xfrm>
              <a:off x="8949476" y="3605755"/>
              <a:ext cx="2993280" cy="66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43717" y="3599964"/>
                <a:ext cx="3006958" cy="78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/>
              <p14:cNvContentPartPr/>
              <p14:nvPr/>
            </p14:nvContentPartPr>
            <p14:xfrm>
              <a:off x="10374596" y="3819355"/>
              <a:ext cx="1805280" cy="17817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68476" y="3813960"/>
                <a:ext cx="1817519" cy="1790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5" name="Ink 5134"/>
              <p14:cNvContentPartPr/>
              <p14:nvPr/>
            </p14:nvContentPartPr>
            <p14:xfrm>
              <a:off x="11147876" y="4146235"/>
              <a:ext cx="923520" cy="33120"/>
            </p14:xfrm>
          </p:contentPart>
        </mc:Choice>
        <mc:Fallback xmlns="">
          <p:pic>
            <p:nvPicPr>
              <p:cNvPr id="5135" name="Ink 513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143559" y="4141140"/>
                <a:ext cx="935392" cy="45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375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9B49B47F-1635-4D89-AA83-E33E3F4D2A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974851"/>
            <a:ext cx="8229600" cy="41560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		= 	2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/2) + </a:t>
            </a:r>
            <a:r>
              <a:rPr lang="en-US" altLang="en-US" sz="2100" i="1" dirty="0"/>
              <a:t>c</a:t>
            </a:r>
            <a:r>
              <a:rPr lang="en-US" altLang="en-US" sz="2100" dirty="0"/>
              <a:t>				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2(2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/2/2) + </a:t>
            </a:r>
            <a:r>
              <a:rPr lang="en-US" altLang="en-US" sz="2100" i="1" dirty="0"/>
              <a:t>c</a:t>
            </a:r>
            <a:r>
              <a:rPr lang="en-US" altLang="en-US" sz="2100" dirty="0"/>
              <a:t>) + </a:t>
            </a:r>
            <a:r>
              <a:rPr lang="en-US" altLang="en-US" sz="2100" i="1" dirty="0"/>
              <a:t>c</a:t>
            </a:r>
            <a:r>
              <a:rPr lang="en-US" altLang="en-US" sz="2100" dirty="0"/>
              <a:t>			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2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) + 2</a:t>
            </a:r>
            <a:r>
              <a:rPr lang="en-US" altLang="en-US" sz="2100" i="1" dirty="0"/>
              <a:t>c</a:t>
            </a:r>
            <a:r>
              <a:rPr lang="en-US" altLang="en-US" sz="2100" dirty="0"/>
              <a:t> + </a:t>
            </a:r>
            <a:r>
              <a:rPr lang="en-US" altLang="en-US" sz="2100" i="1" dirty="0"/>
              <a:t>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(2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/2) + </a:t>
            </a:r>
            <a:r>
              <a:rPr lang="en-US" altLang="en-US" sz="2100" i="1" dirty="0"/>
              <a:t>c</a:t>
            </a:r>
            <a:r>
              <a:rPr lang="en-US" altLang="en-US" sz="2100" dirty="0"/>
              <a:t>) + (2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-1)</a:t>
            </a:r>
            <a:r>
              <a:rPr lang="en-US" altLang="en-US" sz="2100" i="1" dirty="0"/>
              <a:t>c</a:t>
            </a:r>
            <a:r>
              <a:rPr lang="en-US" altLang="en-US" sz="2100" dirty="0"/>
              <a:t>		3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3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) + 4</a:t>
            </a:r>
            <a:r>
              <a:rPr lang="en-US" altLang="en-US" sz="2100" i="1" dirty="0"/>
              <a:t>c</a:t>
            </a:r>
            <a:r>
              <a:rPr lang="en-US" altLang="en-US" sz="2100" dirty="0"/>
              <a:t> + 3</a:t>
            </a:r>
            <a:r>
              <a:rPr lang="en-US" altLang="en-US" sz="2100" i="1" dirty="0"/>
              <a:t>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3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) + (2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-1)</a:t>
            </a:r>
            <a:r>
              <a:rPr lang="en-US" altLang="en-US" sz="2100" i="1" dirty="0"/>
              <a:t>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(2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/2) + </a:t>
            </a:r>
            <a:r>
              <a:rPr lang="en-US" altLang="en-US" sz="2100" i="1" dirty="0"/>
              <a:t>c</a:t>
            </a:r>
            <a:r>
              <a:rPr lang="en-US" altLang="en-US" sz="2100" dirty="0"/>
              <a:t>) + 7</a:t>
            </a:r>
            <a:r>
              <a:rPr lang="en-US" altLang="en-US" sz="2100" i="1" dirty="0"/>
              <a:t>c</a:t>
            </a:r>
            <a:r>
              <a:rPr lang="en-US" altLang="en-US" sz="2100" dirty="0"/>
              <a:t>		            4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4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4</a:t>
            </a:r>
            <a:r>
              <a:rPr lang="en-US" altLang="en-US" sz="2100" dirty="0"/>
              <a:t>) + (2</a:t>
            </a:r>
            <a:r>
              <a:rPr lang="en-US" altLang="en-US" sz="2100" baseline="30000" dirty="0"/>
              <a:t>4</a:t>
            </a:r>
            <a:r>
              <a:rPr lang="en-US" altLang="en-US" sz="2100" dirty="0"/>
              <a:t>-1)</a:t>
            </a:r>
            <a:r>
              <a:rPr lang="en-US" altLang="en-US" sz="2100" i="1" dirty="0"/>
              <a:t>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i="1" baseline="30000" dirty="0"/>
              <a:t>k</a:t>
            </a:r>
            <a:r>
              <a:rPr lang="en-US" altLang="en-US" sz="2100" baseline="30000" dirty="0"/>
              <a:t>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i="1" baseline="30000" dirty="0"/>
              <a:t>k</a:t>
            </a:r>
            <a:r>
              <a:rPr lang="en-US" altLang="en-US" sz="2100" dirty="0"/>
              <a:t>) + (2</a:t>
            </a:r>
            <a:r>
              <a:rPr lang="en-US" altLang="en-US" sz="2100" i="1" baseline="30000" dirty="0"/>
              <a:t>k</a:t>
            </a:r>
            <a:r>
              <a:rPr lang="en-US" altLang="en-US" sz="2100" dirty="0"/>
              <a:t> - 1)</a:t>
            </a:r>
            <a:r>
              <a:rPr lang="en-US" altLang="en-US" sz="2100" i="1" dirty="0"/>
              <a:t>c</a:t>
            </a:r>
            <a:r>
              <a:rPr lang="en-US" altLang="en-US" sz="2100" dirty="0"/>
              <a:t>			</a:t>
            </a:r>
            <a:r>
              <a:rPr lang="en-US" altLang="en-US" sz="2100" i="1" dirty="0"/>
              <a:t>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</a:t>
            </a:r>
            <a:r>
              <a:rPr lang="en-US" altLang="en-US" sz="2500" dirty="0"/>
              <a:t>	</a:t>
            </a:r>
          </a:p>
        </p:txBody>
      </p:sp>
      <p:graphicFrame>
        <p:nvGraphicFramePr>
          <p:cNvPr id="6146" name="Object 3">
            <a:extLst>
              <a:ext uri="{FF2B5EF4-FFF2-40B4-BE49-F238E27FC236}">
                <a16:creationId xmlns:a16="http://schemas.microsoft.com/office/drawing/2014/main" id="{EE38B03B-D210-4241-9010-0B51CF824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76201"/>
          <a:ext cx="398621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609480" progId="Equation.3">
                  <p:embed/>
                </p:oleObj>
              </mc:Choice>
              <mc:Fallback>
                <p:oleObj name="Equation" r:id="rId2" imgW="1600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76201"/>
                        <a:ext cx="3986213" cy="1520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864996" y="695035"/>
              <a:ext cx="3048000" cy="367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59596" y="689267"/>
                <a:ext cx="3058441" cy="379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/>
              <p14:cNvContentPartPr/>
              <p14:nvPr/>
            </p14:nvContentPartPr>
            <p14:xfrm>
              <a:off x="71396" y="3132475"/>
              <a:ext cx="2663520" cy="2264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35" y="3129955"/>
                <a:ext cx="2677921" cy="227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3353" name="Ink 313352"/>
              <p14:cNvContentPartPr/>
              <p14:nvPr/>
            </p14:nvContentPartPr>
            <p14:xfrm>
              <a:off x="2164676" y="4521595"/>
              <a:ext cx="629760" cy="24000"/>
            </p14:xfrm>
          </p:contentPart>
        </mc:Choice>
        <mc:Fallback xmlns="">
          <p:pic>
            <p:nvPicPr>
              <p:cNvPr id="313353" name="Ink 3133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8912" y="4516725"/>
                <a:ext cx="645252" cy="34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3361" name="Ink 313360"/>
              <p14:cNvContentPartPr/>
              <p14:nvPr/>
            </p14:nvContentPartPr>
            <p14:xfrm>
              <a:off x="3889796" y="5653915"/>
              <a:ext cx="7038240" cy="936480"/>
            </p14:xfrm>
          </p:contentPart>
        </mc:Choice>
        <mc:Fallback xmlns="">
          <p:pic>
            <p:nvPicPr>
              <p:cNvPr id="313361" name="Ink 31336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3316" y="5651396"/>
                <a:ext cx="7049760" cy="94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3372" name="Ink 313371"/>
              <p14:cNvContentPartPr/>
              <p14:nvPr/>
            </p14:nvContentPartPr>
            <p14:xfrm>
              <a:off x="6080036" y="4745275"/>
              <a:ext cx="597600" cy="22080"/>
            </p14:xfrm>
          </p:contentPart>
        </mc:Choice>
        <mc:Fallback xmlns="">
          <p:pic>
            <p:nvPicPr>
              <p:cNvPr id="313372" name="Ink 31337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73912" y="4736075"/>
                <a:ext cx="614170" cy="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F053D658-B9A4-4540-BF11-902F4DB96A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 far for </a:t>
            </a:r>
            <a:r>
              <a:rPr lang="en-US" altLang="en-US" i="1"/>
              <a:t>n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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 we have </a:t>
            </a:r>
          </a:p>
          <a:p>
            <a:pPr marL="1030262" lvl="1" indent="-285744"/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 = 2</a:t>
            </a:r>
            <a:r>
              <a:rPr lang="en-US" altLang="en-US" i="1" baseline="30000"/>
              <a:t>k </a:t>
            </a: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/2</a:t>
            </a:r>
            <a:r>
              <a:rPr lang="en-US" altLang="en-US" i="1" baseline="30000"/>
              <a:t>k</a:t>
            </a:r>
            <a:r>
              <a:rPr lang="en-US" altLang="en-US"/>
              <a:t>) + (2</a:t>
            </a:r>
            <a:r>
              <a:rPr lang="en-US" altLang="en-US" i="1" baseline="30000"/>
              <a:t>k</a:t>
            </a:r>
            <a:r>
              <a:rPr lang="en-US" altLang="en-US"/>
              <a:t> - 1)</a:t>
            </a:r>
            <a:r>
              <a:rPr lang="en-US" altLang="en-US" i="1"/>
              <a:t>c</a:t>
            </a:r>
          </a:p>
          <a:p>
            <a:pPr marL="1030262" lvl="1" indent="-285744"/>
            <a:endParaRPr lang="en-US" altLang="en-US" sz="1600" i="1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To stop the recursion, we should have </a:t>
            </a:r>
          </a:p>
          <a:p>
            <a:pPr marL="1030262" lvl="1" indent="-285744"/>
            <a:r>
              <a:rPr lang="en-US" altLang="en-US" i="1"/>
              <a:t>n</a:t>
            </a:r>
            <a:r>
              <a:rPr lang="en-US" altLang="en-US"/>
              <a:t>/2</a:t>
            </a:r>
            <a:r>
              <a:rPr lang="en-US" altLang="en-US" i="1" baseline="30000"/>
              <a:t>k</a:t>
            </a:r>
            <a:r>
              <a:rPr lang="en-US" altLang="en-US"/>
              <a:t> = 1 </a:t>
            </a:r>
            <a:r>
              <a:rPr lang="en-US" altLang="en-US">
                <a:sym typeface="Wingdings" panose="05000000000000000000" pitchFamily="2" charset="2"/>
              </a:rPr>
              <a:t> n = </a:t>
            </a:r>
            <a:r>
              <a:rPr lang="en-US" altLang="en-US"/>
              <a:t>2</a:t>
            </a:r>
            <a:r>
              <a:rPr lang="en-US" altLang="en-US" i="1" baseline="30000"/>
              <a:t>k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 </a:t>
            </a:r>
            <a:r>
              <a:rPr lang="en-US" altLang="en-US" i="1">
                <a:sym typeface="Wingdings" panose="05000000000000000000" pitchFamily="2" charset="2"/>
              </a:rPr>
              <a:t>k</a:t>
            </a:r>
            <a:r>
              <a:rPr lang="en-US" altLang="en-US">
                <a:sym typeface="Wingdings" panose="05000000000000000000" pitchFamily="2" charset="2"/>
              </a:rPr>
              <a:t> = lg </a:t>
            </a:r>
            <a:r>
              <a:rPr lang="en-US" altLang="en-US" i="1">
                <a:sym typeface="Wingdings" panose="05000000000000000000" pitchFamily="2" charset="2"/>
              </a:rPr>
              <a:t>n</a:t>
            </a:r>
            <a:endParaRPr lang="en-US" altLang="en-US"/>
          </a:p>
          <a:p>
            <a:pPr marL="1030262" lvl="1" indent="-285744"/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 = n </a:t>
            </a: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/n) + (n - 1)</a:t>
            </a:r>
            <a:r>
              <a:rPr lang="en-US" altLang="en-US" i="1"/>
              <a:t>c</a:t>
            </a:r>
          </a:p>
          <a:p>
            <a:pPr marL="1030262" lvl="1" indent="-285744">
              <a:buNone/>
            </a:pPr>
            <a:r>
              <a:rPr lang="en-US" altLang="en-US"/>
              <a:t>		= </a:t>
            </a:r>
            <a:r>
              <a:rPr lang="en-US" altLang="en-US" i="1"/>
              <a:t>n</a:t>
            </a:r>
            <a:r>
              <a:rPr lang="en-US" altLang="en-US"/>
              <a:t> </a:t>
            </a:r>
            <a:r>
              <a:rPr lang="en-US" altLang="en-US" i="1"/>
              <a:t>T</a:t>
            </a:r>
            <a:r>
              <a:rPr lang="en-US" altLang="en-US"/>
              <a:t>(1) + (</a:t>
            </a:r>
            <a:r>
              <a:rPr lang="en-US" altLang="en-US" i="1"/>
              <a:t>n</a:t>
            </a:r>
            <a:r>
              <a:rPr lang="en-US" altLang="en-US"/>
              <a:t>-1)</a:t>
            </a:r>
            <a:r>
              <a:rPr lang="en-US" altLang="en-US" i="1"/>
              <a:t>c</a:t>
            </a:r>
          </a:p>
          <a:p>
            <a:pPr marL="1030262" lvl="1" indent="-285744">
              <a:buNone/>
            </a:pPr>
            <a:r>
              <a:rPr lang="en-US" altLang="en-US"/>
              <a:t>		= </a:t>
            </a:r>
            <a:r>
              <a:rPr lang="en-US" altLang="en-US" i="1"/>
              <a:t>nc</a:t>
            </a:r>
            <a:r>
              <a:rPr lang="en-US" altLang="en-US"/>
              <a:t> + (</a:t>
            </a:r>
            <a:r>
              <a:rPr lang="en-US" altLang="en-US" i="1"/>
              <a:t>n</a:t>
            </a:r>
            <a:r>
              <a:rPr lang="en-US" altLang="en-US"/>
              <a:t>-1)</a:t>
            </a:r>
            <a:r>
              <a:rPr lang="en-US" altLang="en-US" i="1"/>
              <a:t>c</a:t>
            </a:r>
            <a:r>
              <a:rPr lang="en-US" altLang="en-US"/>
              <a:t> </a:t>
            </a:r>
          </a:p>
          <a:p>
            <a:pPr marL="1030262" lvl="1" indent="-285744">
              <a:buNone/>
            </a:pPr>
            <a:r>
              <a:rPr lang="en-US" altLang="en-US"/>
              <a:t>		= </a:t>
            </a:r>
            <a:r>
              <a:rPr lang="en-US" altLang="en-US" i="1"/>
              <a:t>nc</a:t>
            </a:r>
            <a:r>
              <a:rPr lang="en-US" altLang="en-US"/>
              <a:t> + </a:t>
            </a:r>
            <a:r>
              <a:rPr lang="en-US" altLang="en-US" i="1"/>
              <a:t>nc</a:t>
            </a:r>
            <a:r>
              <a:rPr lang="en-US" altLang="en-US"/>
              <a:t> – </a:t>
            </a:r>
            <a:r>
              <a:rPr lang="en-US" altLang="en-US" i="1"/>
              <a:t>c</a:t>
            </a:r>
            <a:r>
              <a:rPr lang="en-US" altLang="en-US"/>
              <a:t> = 2</a:t>
            </a:r>
            <a:r>
              <a:rPr lang="en-US" altLang="en-US" i="1"/>
              <a:t>cn</a:t>
            </a:r>
            <a:r>
              <a:rPr lang="en-US" altLang="en-US"/>
              <a:t> – </a:t>
            </a:r>
            <a:r>
              <a:rPr lang="en-US" altLang="en-US" i="1"/>
              <a:t>c</a:t>
            </a:r>
          </a:p>
          <a:p>
            <a:pPr marL="1030262" lvl="1" indent="-285744">
              <a:buNone/>
            </a:pPr>
            <a:r>
              <a:rPr lang="en-US" altLang="en-US"/>
              <a:t>    </a:t>
            </a:r>
            <a:r>
              <a:rPr lang="en-US" altLang="en-US" i="1"/>
              <a:t>T(n) = 2cn – c = O(n)</a:t>
            </a:r>
          </a:p>
          <a:p>
            <a:pPr marL="1030262" lvl="1" indent="-285744">
              <a:buNone/>
            </a:pPr>
            <a:r>
              <a:rPr lang="en-US" altLang="en-US"/>
              <a:t>		</a:t>
            </a:r>
          </a:p>
        </p:txBody>
      </p:sp>
      <p:graphicFrame>
        <p:nvGraphicFramePr>
          <p:cNvPr id="7170" name="Object 3">
            <a:extLst>
              <a:ext uri="{FF2B5EF4-FFF2-40B4-BE49-F238E27FC236}">
                <a16:creationId xmlns:a16="http://schemas.microsoft.com/office/drawing/2014/main" id="{5A6C9E46-E2BE-4C4B-8789-47A691A360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"/>
          <a:ext cx="398621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609480" progId="Equation.3">
                  <p:embed/>
                </p:oleObj>
              </mc:Choice>
              <mc:Fallback>
                <p:oleObj name="Equation" r:id="rId2" imgW="1600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"/>
                        <a:ext cx="3986213" cy="1520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814276" y="5917915"/>
              <a:ext cx="1486560" cy="31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0674" y="5912511"/>
                <a:ext cx="1495205" cy="3199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259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36C353-4C12-4874-8EE3-42F8835F3729}"/>
</file>

<file path=customXml/itemProps2.xml><?xml version="1.0" encoding="utf-8"?>
<ds:datastoreItem xmlns:ds="http://schemas.openxmlformats.org/officeDocument/2006/customXml" ds:itemID="{F6FE2DE0-FDEE-4D75-8683-3211AF5D9747}"/>
</file>

<file path=customXml/itemProps3.xml><?xml version="1.0" encoding="utf-8"?>
<ds:datastoreItem xmlns:ds="http://schemas.openxmlformats.org/officeDocument/2006/customXml" ds:itemID="{EA940D7A-391C-40D3-9D29-606C562E593F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1084</Words>
  <Application>Microsoft Office PowerPoint</Application>
  <PresentationFormat>Widescreen</PresentationFormat>
  <Paragraphs>103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Equation</vt:lpstr>
      <vt:lpstr>CMPE371 Analysis of Algorithms FALL 2023-2024 Lecture 4 Part III   </vt:lpstr>
      <vt:lpstr>Methods for Solving Recurrences</vt:lpstr>
      <vt:lpstr>The Iteration Method</vt:lpstr>
      <vt:lpstr>The Iteration Method</vt:lpstr>
      <vt:lpstr>Iteration Method – Example</vt:lpstr>
      <vt:lpstr>PowerPoint Presentation</vt:lpstr>
      <vt:lpstr>PowerPoint Presentation</vt:lpstr>
      <vt:lpstr>PowerPoint Presentation</vt:lpstr>
      <vt:lpstr>PowerPoint Presentation</vt:lpstr>
      <vt:lpstr>The recursion-tree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 Analysis of Algorithms Summer 2022-2023 Lecture 6 Part III  Adnan ACAN</dc:title>
  <dc:creator>ACAN</dc:creator>
  <cp:lastModifiedBy>Ahmet UNVEREN</cp:lastModifiedBy>
  <cp:revision>9</cp:revision>
  <dcterms:created xsi:type="dcterms:W3CDTF">2023-08-04T18:04:27Z</dcterms:created>
  <dcterms:modified xsi:type="dcterms:W3CDTF">2023-10-20T07:44:56Z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